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Default Extension="jpg" ContentType="image/jp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sldIdLst>
    <p:sldId id="257" r:id="rId2"/>
    <p:sldId id="258" r:id="rId3"/>
    <p:sldId id="260" r:id="rId4"/>
    <p:sldId id="259" r:id="rId5"/>
    <p:sldId id="261" r:id="rId6"/>
    <p:sldId id="262" r:id="rId7"/>
    <p:sldId id="263" r:id="rId8"/>
    <p:sldId id="264" r:id="rId9"/>
    <p:sldId id="265" r:id="rId10"/>
    <p:sldId id="266" r:id="rId11"/>
    <p:sldId id="267" r:id="rId12"/>
    <p:sldId id="268" r:id="rId13"/>
    <p:sldId id="269" r:id="rId14"/>
    <p:sldId id="270" r:id="rId15"/>
    <p:sldId id="271" r:id="rId16"/>
    <p:sldId id="272" r:id="rId17"/>
    <p:sldId id="273" r:id="rId18"/>
    <p:sldId id="274" r:id="rId19"/>
    <p:sldId id="275" r:id="rId20"/>
    <p:sldId id="276" r:id="rId21"/>
    <p:sldId id="277" r:id="rId22"/>
    <p:sldId id="278" r:id="rId23"/>
    <p:sldId id="279" r:id="rId24"/>
    <p:sldId id="280" r:id="rId25"/>
    <p:sldId id="281" r:id="rId26"/>
    <p:sldId id="282" r:id="rId27"/>
    <p:sldId id="283" r:id="rId28"/>
    <p:sldId id="284" r:id="rId29"/>
    <p:sldId id="285" r:id="rId30"/>
    <p:sldId id="286" r:id="rId31"/>
    <p:sldId id="287" r:id="rId32"/>
    <p:sldId id="288" r:id="rId33"/>
    <p:sldId id="289" r:id="rId34"/>
    <p:sldId id="290" r:id="rId35"/>
    <p:sldId id="291" r:id="rId36"/>
    <p:sldId id="292" r:id="rId37"/>
    <p:sldId id="293" r:id="rId38"/>
    <p:sldId id="294" r:id="rId39"/>
    <p:sldId id="295" r:id="rId40"/>
    <p:sldId id="296" r:id="rId41"/>
    <p:sldId id="297" r:id="rId42"/>
    <p:sldId id="298" r:id="rId43"/>
    <p:sldId id="299" r:id="rId44"/>
    <p:sldId id="300" r:id="rId45"/>
    <p:sldId id="301" r:id="rId46"/>
    <p:sldId id="302" r:id="rId47"/>
    <p:sldId id="303" r:id="rId48"/>
    <p:sldId id="304" r:id="rId49"/>
    <p:sldId id="305" r:id="rId50"/>
    <p:sldId id="306" r:id="rId51"/>
    <p:sldId id="307" r:id="rId52"/>
    <p:sldId id="308" r:id="rId53"/>
    <p:sldId id="309" r:id="rId54"/>
    <p:sldId id="310" r:id="rId55"/>
    <p:sldId id="311" r:id="rId56"/>
    <p:sldId id="312" r:id="rId57"/>
    <p:sldId id="313" r:id="rId58"/>
    <p:sldId id="314" r:id="rId59"/>
    <p:sldId id="315" r:id="rId60"/>
    <p:sldId id="316" r:id="rId61"/>
    <p:sldId id="317" r:id="rId62"/>
    <p:sldId id="318" r:id="rId63"/>
    <p:sldId id="319" r:id="rId64"/>
    <p:sldId id="320" r:id="rId65"/>
    <p:sldId id="321" r:id="rId66"/>
    <p:sldId id="322" r:id="rId67"/>
    <p:sldId id="323" r:id="rId68"/>
    <p:sldId id="324" r:id="rId69"/>
    <p:sldId id="325" r:id="rId70"/>
    <p:sldId id="326" r:id="rId71"/>
    <p:sldId id="327" r:id="rId72"/>
    <p:sldId id="328" r:id="rId73"/>
    <p:sldId id="329" r:id="rId74"/>
    <p:sldId id="330" r:id="rId75"/>
    <p:sldId id="331" r:id="rId76"/>
    <p:sldId id="332" r:id="rId77"/>
    <p:sldId id="333" r:id="rId78"/>
    <p:sldId id="334" r:id="rId79"/>
    <p:sldId id="335" r:id="rId80"/>
    <p:sldId id="336" r:id="rId81"/>
    <p:sldId id="337" r:id="rId82"/>
    <p:sldId id="338" r:id="rId83"/>
    <p:sldId id="339" r:id="rId84"/>
    <p:sldId id="340" r:id="rId85"/>
    <p:sldId id="341" r:id="rId86"/>
    <p:sldId id="342" r:id="rId87"/>
    <p:sldId id="343" r:id="rId88"/>
    <p:sldId id="344" r:id="rId89"/>
    <p:sldId id="345" r:id="rId90"/>
    <p:sldId id="346" r:id="rId91"/>
    <p:sldId id="347" r:id="rId92"/>
    <p:sldId id="348" r:id="rId93"/>
    <p:sldId id="349" r:id="rId94"/>
    <p:sldId id="350" r:id="rId95"/>
    <p:sldId id="351" r:id="rId96"/>
    <p:sldId id="352" r:id="rId97"/>
    <p:sldId id="353" r:id="rId98"/>
    <p:sldId id="354" r:id="rId99"/>
    <p:sldId id="355" r:id="rId100"/>
    <p:sldId id="356" r:id="rId101"/>
    <p:sldId id="357" r:id="rId102"/>
    <p:sldId id="358" r:id="rId103"/>
    <p:sldId id="359" r:id="rId104"/>
    <p:sldId id="360" r:id="rId105"/>
    <p:sldId id="361" r:id="rId106"/>
    <p:sldId id="362" r:id="rId107"/>
    <p:sldId id="363" r:id="rId108"/>
    <p:sldId id="364" r:id="rId109"/>
    <p:sldId id="365" r:id="rId110"/>
    <p:sldId id="366" r:id="rId111"/>
    <p:sldId id="367" r:id="rId112"/>
    <p:sldId id="368" r:id="rId113"/>
    <p:sldId id="369" r:id="rId114"/>
    <p:sldId id="370" r:id="rId115"/>
    <p:sldId id="371" r:id="rId116"/>
    <p:sldId id="372" r:id="rId117"/>
    <p:sldId id="373" r:id="rId118"/>
    <p:sldId id="374" r:id="rId119"/>
    <p:sldId id="375" r:id="rId120"/>
    <p:sldId id="376" r:id="rId121"/>
    <p:sldId id="377" r:id="rId122"/>
    <p:sldId id="378" r:id="rId123"/>
    <p:sldId id="379" r:id="rId124"/>
    <p:sldId id="380" r:id="rId125"/>
    <p:sldId id="381" r:id="rId126"/>
    <p:sldId id="382" r:id="rId127"/>
    <p:sldId id="383" r:id="rId128"/>
    <p:sldId id="384" r:id="rId129"/>
    <p:sldId id="385" r:id="rId130"/>
    <p:sldId id="386" r:id="rId131"/>
    <p:sldId id="387" r:id="rId132"/>
    <p:sldId id="389" r:id="rId133"/>
    <p:sldId id="388" r:id="rId134"/>
    <p:sldId id="390" r:id="rId135"/>
    <p:sldId id="391" r:id="rId136"/>
    <p:sldId id="392" r:id="rId137"/>
    <p:sldId id="393" r:id="rId138"/>
    <p:sldId id="394" r:id="rId139"/>
    <p:sldId id="395" r:id="rId140"/>
    <p:sldId id="441" r:id="rId141"/>
    <p:sldId id="442" r:id="rId142"/>
    <p:sldId id="443" r:id="rId143"/>
    <p:sldId id="444" r:id="rId144"/>
    <p:sldId id="445" r:id="rId145"/>
    <p:sldId id="446" r:id="rId146"/>
    <p:sldId id="447" r:id="rId147"/>
    <p:sldId id="448" r:id="rId148"/>
    <p:sldId id="449" r:id="rId149"/>
    <p:sldId id="450" r:id="rId150"/>
    <p:sldId id="451" r:id="rId151"/>
    <p:sldId id="452" r:id="rId152"/>
    <p:sldId id="453" r:id="rId153"/>
    <p:sldId id="454" r:id="rId154"/>
    <p:sldId id="455" r:id="rId155"/>
    <p:sldId id="403" r:id="rId156"/>
    <p:sldId id="404" r:id="rId157"/>
    <p:sldId id="405" r:id="rId158"/>
    <p:sldId id="406" r:id="rId159"/>
    <p:sldId id="407" r:id="rId160"/>
    <p:sldId id="408" r:id="rId161"/>
    <p:sldId id="409" r:id="rId162"/>
    <p:sldId id="410" r:id="rId163"/>
    <p:sldId id="411" r:id="rId164"/>
    <p:sldId id="412" r:id="rId165"/>
    <p:sldId id="413" r:id="rId166"/>
    <p:sldId id="414" r:id="rId167"/>
    <p:sldId id="415" r:id="rId168"/>
    <p:sldId id="416" r:id="rId169"/>
    <p:sldId id="417" r:id="rId170"/>
    <p:sldId id="418" r:id="rId171"/>
    <p:sldId id="419" r:id="rId172"/>
    <p:sldId id="420" r:id="rId173"/>
    <p:sldId id="421" r:id="rId174"/>
    <p:sldId id="422" r:id="rId175"/>
    <p:sldId id="423" r:id="rId176"/>
    <p:sldId id="424" r:id="rId177"/>
    <p:sldId id="425" r:id="rId178"/>
    <p:sldId id="426" r:id="rId179"/>
    <p:sldId id="427" r:id="rId180"/>
    <p:sldId id="428" r:id="rId181"/>
    <p:sldId id="429" r:id="rId182"/>
    <p:sldId id="430" r:id="rId183"/>
    <p:sldId id="431" r:id="rId184"/>
    <p:sldId id="432" r:id="rId185"/>
    <p:sldId id="433" r:id="rId186"/>
    <p:sldId id="434" r:id="rId187"/>
    <p:sldId id="435" r:id="rId188"/>
    <p:sldId id="436" r:id="rId189"/>
    <p:sldId id="437" r:id="rId190"/>
    <p:sldId id="438" r:id="rId191"/>
    <p:sldId id="439" r:id="rId192"/>
    <p:sldId id="440" r:id="rId193"/>
    <p:sldId id="456" r:id="rId194"/>
    <p:sldId id="457" r:id="rId195"/>
    <p:sldId id="458" r:id="rId196"/>
    <p:sldId id="459" r:id="rId197"/>
    <p:sldId id="460" r:id="rId198"/>
    <p:sldId id="461" r:id="rId199"/>
    <p:sldId id="462" r:id="rId200"/>
    <p:sldId id="463" r:id="rId201"/>
    <p:sldId id="464" r:id="rId202"/>
    <p:sldId id="465" r:id="rId203"/>
    <p:sldId id="466" r:id="rId204"/>
    <p:sldId id="467" r:id="rId205"/>
  </p:sldIdLst>
  <p:sldSz cx="6858000" cy="9906000" type="A4"/>
  <p:notesSz cx="6858000" cy="9144000"/>
  <p:defaultTextStyle>
    <a:defPPr>
      <a:defRPr lang="es-PE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99FF6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9632" autoAdjust="0"/>
    <p:restoredTop sz="93896" autoAdjust="0"/>
  </p:normalViewPr>
  <p:slideViewPr>
    <p:cSldViewPr snapToGrid="0">
      <p:cViewPr varScale="1">
        <p:scale>
          <a:sx n="47" d="100"/>
          <a:sy n="47" d="100"/>
        </p:scale>
        <p:origin x="2622" y="6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slide" Target="slides/slide158.xml"/><Relationship Id="rId170" Type="http://schemas.openxmlformats.org/officeDocument/2006/relationships/slide" Target="slides/slide169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28" Type="http://schemas.openxmlformats.org/officeDocument/2006/relationships/slide" Target="slides/slide127.xml"/><Relationship Id="rId144" Type="http://schemas.openxmlformats.org/officeDocument/2006/relationships/slide" Target="slides/slide143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165" Type="http://schemas.openxmlformats.org/officeDocument/2006/relationships/slide" Target="slides/slide164.xml"/><Relationship Id="rId181" Type="http://schemas.openxmlformats.org/officeDocument/2006/relationships/slide" Target="slides/slide180.xml"/><Relationship Id="rId186" Type="http://schemas.openxmlformats.org/officeDocument/2006/relationships/slide" Target="slides/slide185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134" Type="http://schemas.openxmlformats.org/officeDocument/2006/relationships/slide" Target="slides/slide133.xml"/><Relationship Id="rId139" Type="http://schemas.openxmlformats.org/officeDocument/2006/relationships/slide" Target="slides/slide13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55" Type="http://schemas.openxmlformats.org/officeDocument/2006/relationships/slide" Target="slides/slide154.xml"/><Relationship Id="rId171" Type="http://schemas.openxmlformats.org/officeDocument/2006/relationships/slide" Target="slides/slide170.xml"/><Relationship Id="rId176" Type="http://schemas.openxmlformats.org/officeDocument/2006/relationships/slide" Target="slides/slide175.xml"/><Relationship Id="rId192" Type="http://schemas.openxmlformats.org/officeDocument/2006/relationships/slide" Target="slides/slide191.xml"/><Relationship Id="rId197" Type="http://schemas.openxmlformats.org/officeDocument/2006/relationships/slide" Target="slides/slide196.xml"/><Relationship Id="rId206" Type="http://schemas.openxmlformats.org/officeDocument/2006/relationships/presProps" Target="presProps.xml"/><Relationship Id="rId201" Type="http://schemas.openxmlformats.org/officeDocument/2006/relationships/slide" Target="slides/slide200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45" Type="http://schemas.openxmlformats.org/officeDocument/2006/relationships/slide" Target="slides/slide144.xml"/><Relationship Id="rId161" Type="http://schemas.openxmlformats.org/officeDocument/2006/relationships/slide" Target="slides/slide160.xml"/><Relationship Id="rId166" Type="http://schemas.openxmlformats.org/officeDocument/2006/relationships/slide" Target="slides/slide165.xml"/><Relationship Id="rId182" Type="http://schemas.openxmlformats.org/officeDocument/2006/relationships/slide" Target="slides/slide181.xml"/><Relationship Id="rId187" Type="http://schemas.openxmlformats.org/officeDocument/2006/relationships/slide" Target="slides/slide186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35" Type="http://schemas.openxmlformats.org/officeDocument/2006/relationships/slide" Target="slides/slide134.xml"/><Relationship Id="rId151" Type="http://schemas.openxmlformats.org/officeDocument/2006/relationships/slide" Target="slides/slide150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172" Type="http://schemas.openxmlformats.org/officeDocument/2006/relationships/slide" Target="slides/slide171.xml"/><Relationship Id="rId193" Type="http://schemas.openxmlformats.org/officeDocument/2006/relationships/slide" Target="slides/slide192.xml"/><Relationship Id="rId202" Type="http://schemas.openxmlformats.org/officeDocument/2006/relationships/slide" Target="slides/slide201.xml"/><Relationship Id="rId207" Type="http://schemas.openxmlformats.org/officeDocument/2006/relationships/viewProps" Target="viewProps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slide" Target="slides/slide140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208" Type="http://schemas.openxmlformats.org/officeDocument/2006/relationships/theme" Target="theme/theme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189" Type="http://schemas.openxmlformats.org/officeDocument/2006/relationships/slide" Target="slides/slide188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79" Type="http://schemas.openxmlformats.org/officeDocument/2006/relationships/slide" Target="slides/slide178.xml"/><Relationship Id="rId195" Type="http://schemas.openxmlformats.org/officeDocument/2006/relationships/slide" Target="slides/slide194.xml"/><Relationship Id="rId209" Type="http://schemas.openxmlformats.org/officeDocument/2006/relationships/tableStyles" Target="tableStyles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64" Type="http://schemas.openxmlformats.org/officeDocument/2006/relationships/slide" Target="slides/slide163.xml"/><Relationship Id="rId169" Type="http://schemas.openxmlformats.org/officeDocument/2006/relationships/slide" Target="slides/slide168.xml"/><Relationship Id="rId185" Type="http://schemas.openxmlformats.org/officeDocument/2006/relationships/slide" Target="slides/slide184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80" Type="http://schemas.openxmlformats.org/officeDocument/2006/relationships/slide" Target="slides/slide179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14350" y="1621191"/>
            <a:ext cx="5829300" cy="3448756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lang="es-ES"/>
              <a:t>Haga clic para modificar el estilo de título del patrón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857250" y="5202944"/>
            <a:ext cx="5143500" cy="2391656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el estilo de subtítulo del patrón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AD06E74-EE71-4ED6-AE9B-B42BF29434C2}" type="datetimeFigureOut">
              <a:rPr lang="es-PE" smtClean="0"/>
              <a:t>22/04/2018</a:t>
            </a:fld>
            <a:endParaRPr lang="es-P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6B2532-EAD4-429E-859A-600DEAAF432C}" type="slidenum">
              <a:rPr lang="es-PE" smtClean="0"/>
              <a:t>‹Nº›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83518507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AD06E74-EE71-4ED6-AE9B-B42BF29434C2}" type="datetimeFigureOut">
              <a:rPr lang="es-PE" smtClean="0"/>
              <a:t>22/04/2018</a:t>
            </a:fld>
            <a:endParaRPr lang="es-P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6B2532-EAD4-429E-859A-600DEAAF432C}" type="slidenum">
              <a:rPr lang="es-PE" smtClean="0"/>
              <a:t>‹Nº›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4805306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Encabezado de sec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67916" y="2469624"/>
            <a:ext cx="5915025" cy="4120620"/>
          </a:xfrm>
        </p:spPr>
        <p:txBody>
          <a:bodyPr anchor="b"/>
          <a:lstStyle>
            <a:lvl1pPr>
              <a:defRPr sz="4500"/>
            </a:lvl1pPr>
          </a:lstStyle>
          <a:p>
            <a:r>
              <a:rPr lang="es-ES"/>
              <a:t>Haga clic para modificar el estilo de título del patrón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67916" y="6629226"/>
            <a:ext cx="5915025" cy="2166937"/>
          </a:xfrm>
        </p:spPr>
        <p:txBody>
          <a:bodyPr/>
          <a:lstStyle>
            <a:lvl1pPr marL="0" indent="0">
              <a:buNone/>
              <a:defRPr sz="1800">
                <a:solidFill>
                  <a:schemeClr val="tx1"/>
                </a:solidFill>
              </a:defRPr>
            </a:lvl1pPr>
            <a:lvl2pPr marL="34290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80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AD06E74-EE71-4ED6-AE9B-B42BF29434C2}" type="datetimeFigureOut">
              <a:rPr lang="es-PE" smtClean="0"/>
              <a:t>22/04/2018</a:t>
            </a:fld>
            <a:endParaRPr lang="es-P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6B2532-EAD4-429E-859A-600DEAAF432C}" type="slidenum">
              <a:rPr lang="es-PE" smtClean="0"/>
              <a:t>‹Nº›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83048057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os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71488" y="2637014"/>
            <a:ext cx="2914650" cy="6285266"/>
          </a:xfrm>
        </p:spPr>
        <p:txBody>
          <a:bodyPr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471863" y="2637014"/>
            <a:ext cx="2914650" cy="6285266"/>
          </a:xfrm>
        </p:spPr>
        <p:txBody>
          <a:bodyPr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AD06E74-EE71-4ED6-AE9B-B42BF29434C2}" type="datetimeFigureOut">
              <a:rPr lang="es-PE" smtClean="0"/>
              <a:t>22/04/2018</a:t>
            </a:fld>
            <a:endParaRPr lang="es-PE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6B2532-EAD4-429E-859A-600DEAAF432C}" type="slidenum">
              <a:rPr lang="es-PE" smtClean="0"/>
              <a:t>‹Nº›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50187967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72381" y="527405"/>
            <a:ext cx="5915025" cy="1914702"/>
          </a:xfrm>
        </p:spPr>
        <p:txBody>
          <a:bodyPr/>
          <a:lstStyle/>
          <a:p>
            <a:r>
              <a:rPr lang="es-ES"/>
              <a:t>Haga clic para modificar el estilo de título del patrón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72381" y="2428347"/>
            <a:ext cx="2901255" cy="1190095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72381" y="3618442"/>
            <a:ext cx="2901255" cy="5322183"/>
          </a:xfrm>
        </p:spPr>
        <p:txBody>
          <a:bodyPr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471863" y="2428347"/>
            <a:ext cx="2915543" cy="1190095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3471863" y="3618442"/>
            <a:ext cx="2915543" cy="5322183"/>
          </a:xfrm>
        </p:spPr>
        <p:txBody>
          <a:bodyPr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AD06E74-EE71-4ED6-AE9B-B42BF29434C2}" type="datetimeFigureOut">
              <a:rPr lang="es-PE" smtClean="0"/>
              <a:t>22/04/2018</a:t>
            </a:fld>
            <a:endParaRPr lang="es-PE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6B2532-EAD4-429E-859A-600DEAAF432C}" type="slidenum">
              <a:rPr lang="es-PE" smtClean="0"/>
              <a:t>‹Nº›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80013834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AD06E74-EE71-4ED6-AE9B-B42BF29434C2}" type="datetimeFigureOut">
              <a:rPr lang="es-PE" smtClean="0"/>
              <a:t>22/04/2018</a:t>
            </a:fld>
            <a:endParaRPr lang="es-PE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6B2532-EAD4-429E-859A-600DEAAF432C}" type="slidenum">
              <a:rPr lang="es-PE" smtClean="0"/>
              <a:t>‹Nº›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34773905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AD06E74-EE71-4ED6-AE9B-B42BF29434C2}" type="datetimeFigureOut">
              <a:rPr lang="es-PE" smtClean="0"/>
              <a:t>22/04/2018</a:t>
            </a:fld>
            <a:endParaRPr lang="es-PE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6B2532-EAD4-429E-859A-600DEAAF432C}" type="slidenum">
              <a:rPr lang="es-PE" smtClean="0"/>
              <a:t>‹Nº›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71886906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ido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72381" y="660400"/>
            <a:ext cx="2211884" cy="231140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es-ES"/>
              <a:t>Haga clic para modificar el estilo de título del patrón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915543" y="1426283"/>
            <a:ext cx="3471863" cy="7039681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72381" y="2971800"/>
            <a:ext cx="2211884" cy="5505627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AD06E74-EE71-4ED6-AE9B-B42BF29434C2}" type="datetimeFigureOut">
              <a:rPr lang="es-PE" smtClean="0"/>
              <a:t>22/04/2018</a:t>
            </a:fld>
            <a:endParaRPr lang="es-PE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6B2532-EAD4-429E-859A-600DEAAF432C}" type="slidenum">
              <a:rPr lang="es-PE" smtClean="0"/>
              <a:t>‹Nº›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26890307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n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72381" y="660400"/>
            <a:ext cx="2211884" cy="231140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es-ES"/>
              <a:t>Haga clic para modificar el estilo de título del patrón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2915543" y="1426283"/>
            <a:ext cx="3471863" cy="7039681"/>
          </a:xfrm>
        </p:spPr>
        <p:txBody>
          <a:bodyPr anchor="t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r>
              <a:rPr lang="es-ES"/>
              <a:t>Haga clic en el icono para agregar una imagen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72381" y="2971800"/>
            <a:ext cx="2211884" cy="5505627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AD06E74-EE71-4ED6-AE9B-B42BF29434C2}" type="datetimeFigureOut">
              <a:rPr lang="es-PE" smtClean="0"/>
              <a:t>22/04/2018</a:t>
            </a:fld>
            <a:endParaRPr lang="es-PE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6B2532-EAD4-429E-859A-600DEAAF432C}" type="slidenum">
              <a:rPr lang="es-PE" smtClean="0"/>
              <a:t>‹Nº›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08347695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y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AD06E74-EE71-4ED6-AE9B-B42BF29434C2}" type="datetimeFigureOut">
              <a:rPr lang="es-PE" smtClean="0"/>
              <a:t>22/04/2018</a:t>
            </a:fld>
            <a:endParaRPr lang="es-P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6B2532-EAD4-429E-859A-600DEAAF432C}" type="slidenum">
              <a:rPr lang="es-PE" smtClean="0"/>
              <a:t>‹Nº›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69373075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vertical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4907757" y="527403"/>
            <a:ext cx="1478756" cy="8394877"/>
          </a:xfrm>
        </p:spPr>
        <p:txBody>
          <a:bodyPr vert="eaVert"/>
          <a:lstStyle/>
          <a:p>
            <a:r>
              <a:rPr lang="es-ES"/>
              <a:t>Haga clic para modificar el estilo de título del patrón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71488" y="527403"/>
            <a:ext cx="4350544" cy="8394877"/>
          </a:xfrm>
        </p:spPr>
        <p:txBody>
          <a:bodyPr vert="eaVert"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AD06E74-EE71-4ED6-AE9B-B42BF29434C2}" type="datetimeFigureOut">
              <a:rPr lang="es-PE" smtClean="0"/>
              <a:t>22/04/2018</a:t>
            </a:fld>
            <a:endParaRPr lang="es-P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6B2532-EAD4-429E-859A-600DEAAF432C}" type="slidenum">
              <a:rPr lang="es-PE" smtClean="0"/>
              <a:t>‹Nº›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095530527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039" b="0" i="0">
                <a:solidFill>
                  <a:schemeClr val="bg1"/>
                </a:solidFill>
                <a:latin typeface="Verdana"/>
                <a:cs typeface="Verdana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342900" y="2278380"/>
            <a:ext cx="2983230" cy="29084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3531869" y="2278380"/>
            <a:ext cx="2983230" cy="29084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4/22/2018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‹Nº›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099872909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>
  <p:cSld name="Blank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k object 16"/>
          <p:cNvSpPr/>
          <p:nvPr/>
        </p:nvSpPr>
        <p:spPr>
          <a:xfrm>
            <a:off x="6387511" y="9340780"/>
            <a:ext cx="277023" cy="565510"/>
          </a:xfrm>
          <a:custGeom>
            <a:avLst/>
            <a:gdLst/>
            <a:ahLst/>
            <a:cxnLst/>
            <a:rect l="l" t="t" r="r" b="b"/>
            <a:pathLst>
              <a:path w="312420" h="562609">
                <a:moveTo>
                  <a:pt x="312318" y="562320"/>
                </a:moveTo>
                <a:lnTo>
                  <a:pt x="312318" y="0"/>
                </a:lnTo>
                <a:lnTo>
                  <a:pt x="0" y="0"/>
                </a:lnTo>
                <a:lnTo>
                  <a:pt x="0" y="562320"/>
                </a:lnTo>
                <a:lnTo>
                  <a:pt x="312318" y="562320"/>
                </a:lnTo>
                <a:close/>
              </a:path>
            </a:pathLst>
          </a:custGeom>
          <a:solidFill>
            <a:srgbClr val="E6E7E8"/>
          </a:solidFill>
        </p:spPr>
        <p:txBody>
          <a:bodyPr wrap="square" lIns="0" tIns="0" rIns="0" bIns="0" rtlCol="0"/>
          <a:lstStyle/>
          <a:p>
            <a:endParaRPr sz="1596"/>
          </a:p>
        </p:txBody>
      </p:sp>
      <p:sp>
        <p:nvSpPr>
          <p:cNvPr id="17" name="bk object 17"/>
          <p:cNvSpPr/>
          <p:nvPr/>
        </p:nvSpPr>
        <p:spPr>
          <a:xfrm>
            <a:off x="0" y="408317"/>
            <a:ext cx="6858000" cy="638"/>
          </a:xfrm>
          <a:custGeom>
            <a:avLst/>
            <a:gdLst/>
            <a:ahLst/>
            <a:cxnLst/>
            <a:rect l="l" t="t" r="r" b="b"/>
            <a:pathLst>
              <a:path w="7734300" h="634">
                <a:moveTo>
                  <a:pt x="0" y="329"/>
                </a:moveTo>
                <a:lnTo>
                  <a:pt x="7734300" y="0"/>
                </a:lnTo>
              </a:path>
            </a:pathLst>
          </a:custGeom>
          <a:ln w="50800">
            <a:solidFill>
              <a:srgbClr val="FFCB04"/>
            </a:solidFill>
          </a:ln>
        </p:spPr>
        <p:txBody>
          <a:bodyPr wrap="square" lIns="0" tIns="0" rIns="0" bIns="0" rtlCol="0"/>
          <a:lstStyle/>
          <a:p>
            <a:endParaRPr sz="1596"/>
          </a:p>
        </p:txBody>
      </p:sp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4/22/2018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‹Nº›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32938865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71488" y="527405"/>
            <a:ext cx="5915025" cy="19147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71488" y="2637014"/>
            <a:ext cx="5915025" cy="628526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71488" y="9181397"/>
            <a:ext cx="1543050" cy="52740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AD06E74-EE71-4ED6-AE9B-B42BF29434C2}" type="datetimeFigureOut">
              <a:rPr lang="es-PE" smtClean="0"/>
              <a:t>22/04/2018</a:t>
            </a:fld>
            <a:endParaRPr lang="es-P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271713" y="9181397"/>
            <a:ext cx="2314575" cy="52740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s-P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4843463" y="9181397"/>
            <a:ext cx="1543050" cy="52740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16B2532-EAD4-429E-859A-600DEAAF432C}" type="slidenum">
              <a:rPr lang="es-PE" smtClean="0"/>
              <a:t>‹Nº›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80962289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</p:sldLayoutIdLst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7145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7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Relationship Id="rId6" Type="http://schemas.microsoft.com/office/2007/relationships/hdphoto" Target="../media/hdphoto2.wdp"/><Relationship Id="rId5" Type="http://schemas.openxmlformats.org/officeDocument/2006/relationships/image" Target="../media/image6.png"/><Relationship Id="rId4" Type="http://schemas.microsoft.com/office/2007/relationships/hdphoto" Target="../media/hdphoto1.wdp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png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png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png"/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png"/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.png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.png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png"/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.png"/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.png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.png"/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6.png"/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png"/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png"/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2.png"/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png"/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5.png"/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6.png"/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7.png"/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8.png"/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9.png"/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0.png"/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1.png"/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2.png"/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3.png"/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6.png"/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7.png"/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8.png"/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9.png"/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0.png"/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1.png"/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2.png"/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4.png"/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5.png"/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6.png"/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7.png"/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8.png"/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0.png"/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1.png"/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2.png"/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3.png"/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4.png"/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5.png"/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6.png"/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7.png"/><Relationship Id="rId1" Type="http://schemas.openxmlformats.org/officeDocument/2006/relationships/slideLayout" Target="../slideLayouts/slideLayout2.xml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4.png"/><Relationship Id="rId3" Type="http://schemas.openxmlformats.org/officeDocument/2006/relationships/image" Target="../media/image109.png"/><Relationship Id="rId7" Type="http://schemas.openxmlformats.org/officeDocument/2006/relationships/image" Target="../media/image113.png"/><Relationship Id="rId12" Type="http://schemas.openxmlformats.org/officeDocument/2006/relationships/image" Target="../media/image118.png"/><Relationship Id="rId2" Type="http://schemas.openxmlformats.org/officeDocument/2006/relationships/image" Target="../media/image108.pn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112.jpg"/><Relationship Id="rId11" Type="http://schemas.openxmlformats.org/officeDocument/2006/relationships/image" Target="../media/image117.png"/><Relationship Id="rId5" Type="http://schemas.openxmlformats.org/officeDocument/2006/relationships/image" Target="../media/image111.png"/><Relationship Id="rId10" Type="http://schemas.openxmlformats.org/officeDocument/2006/relationships/image" Target="../media/image116.png"/><Relationship Id="rId4" Type="http://schemas.openxmlformats.org/officeDocument/2006/relationships/image" Target="../media/image110.png"/><Relationship Id="rId9" Type="http://schemas.openxmlformats.org/officeDocument/2006/relationships/image" Target="../media/image115.png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119.png"/><Relationship Id="rId1" Type="http://schemas.openxmlformats.org/officeDocument/2006/relationships/slideLayout" Target="../slideLayouts/slideLayout12.xml"/></Relationships>
</file>

<file path=ppt/slides/_rels/slide1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5.png"/><Relationship Id="rId13" Type="http://schemas.openxmlformats.org/officeDocument/2006/relationships/image" Target="../media/image130.png"/><Relationship Id="rId18" Type="http://schemas.openxmlformats.org/officeDocument/2006/relationships/image" Target="../media/image135.png"/><Relationship Id="rId26" Type="http://schemas.openxmlformats.org/officeDocument/2006/relationships/image" Target="../media/image143.png"/><Relationship Id="rId39" Type="http://schemas.openxmlformats.org/officeDocument/2006/relationships/image" Target="../media/image156.png"/><Relationship Id="rId3" Type="http://schemas.openxmlformats.org/officeDocument/2006/relationships/image" Target="../media/image121.png"/><Relationship Id="rId21" Type="http://schemas.openxmlformats.org/officeDocument/2006/relationships/image" Target="../media/image138.jpg"/><Relationship Id="rId34" Type="http://schemas.openxmlformats.org/officeDocument/2006/relationships/image" Target="../media/image151.jpg"/><Relationship Id="rId7" Type="http://schemas.openxmlformats.org/officeDocument/2006/relationships/image" Target="../media/image124.png"/><Relationship Id="rId12" Type="http://schemas.openxmlformats.org/officeDocument/2006/relationships/image" Target="../media/image129.png"/><Relationship Id="rId17" Type="http://schemas.openxmlformats.org/officeDocument/2006/relationships/image" Target="../media/image134.png"/><Relationship Id="rId25" Type="http://schemas.openxmlformats.org/officeDocument/2006/relationships/image" Target="../media/image142.png"/><Relationship Id="rId33" Type="http://schemas.openxmlformats.org/officeDocument/2006/relationships/image" Target="../media/image150.png"/><Relationship Id="rId38" Type="http://schemas.openxmlformats.org/officeDocument/2006/relationships/image" Target="../media/image155.png"/><Relationship Id="rId2" Type="http://schemas.openxmlformats.org/officeDocument/2006/relationships/image" Target="../media/image108.png"/><Relationship Id="rId16" Type="http://schemas.openxmlformats.org/officeDocument/2006/relationships/image" Target="../media/image133.png"/><Relationship Id="rId20" Type="http://schemas.openxmlformats.org/officeDocument/2006/relationships/image" Target="../media/image137.png"/><Relationship Id="rId29" Type="http://schemas.openxmlformats.org/officeDocument/2006/relationships/image" Target="../media/image146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123.png"/><Relationship Id="rId11" Type="http://schemas.openxmlformats.org/officeDocument/2006/relationships/image" Target="../media/image128.png"/><Relationship Id="rId24" Type="http://schemas.openxmlformats.org/officeDocument/2006/relationships/image" Target="../media/image141.png"/><Relationship Id="rId32" Type="http://schemas.openxmlformats.org/officeDocument/2006/relationships/image" Target="../media/image149.png"/><Relationship Id="rId37" Type="http://schemas.openxmlformats.org/officeDocument/2006/relationships/image" Target="../media/image154.png"/><Relationship Id="rId40" Type="http://schemas.openxmlformats.org/officeDocument/2006/relationships/image" Target="../media/image157.png"/><Relationship Id="rId5" Type="http://schemas.openxmlformats.org/officeDocument/2006/relationships/image" Target="../media/image122.png"/><Relationship Id="rId15" Type="http://schemas.openxmlformats.org/officeDocument/2006/relationships/image" Target="../media/image132.png"/><Relationship Id="rId23" Type="http://schemas.openxmlformats.org/officeDocument/2006/relationships/image" Target="../media/image140.png"/><Relationship Id="rId28" Type="http://schemas.openxmlformats.org/officeDocument/2006/relationships/image" Target="../media/image145.png"/><Relationship Id="rId36" Type="http://schemas.openxmlformats.org/officeDocument/2006/relationships/image" Target="../media/image153.png"/><Relationship Id="rId10" Type="http://schemas.openxmlformats.org/officeDocument/2006/relationships/image" Target="../media/image127.png"/><Relationship Id="rId19" Type="http://schemas.openxmlformats.org/officeDocument/2006/relationships/image" Target="../media/image136.png"/><Relationship Id="rId31" Type="http://schemas.openxmlformats.org/officeDocument/2006/relationships/image" Target="../media/image148.png"/><Relationship Id="rId4" Type="http://schemas.openxmlformats.org/officeDocument/2006/relationships/image" Target="../media/image110.png"/><Relationship Id="rId9" Type="http://schemas.openxmlformats.org/officeDocument/2006/relationships/image" Target="../media/image126.png"/><Relationship Id="rId14" Type="http://schemas.openxmlformats.org/officeDocument/2006/relationships/image" Target="../media/image131.png"/><Relationship Id="rId22" Type="http://schemas.openxmlformats.org/officeDocument/2006/relationships/image" Target="../media/image139.png"/><Relationship Id="rId27" Type="http://schemas.openxmlformats.org/officeDocument/2006/relationships/image" Target="../media/image144.png"/><Relationship Id="rId30" Type="http://schemas.openxmlformats.org/officeDocument/2006/relationships/image" Target="../media/image147.png"/><Relationship Id="rId35" Type="http://schemas.openxmlformats.org/officeDocument/2006/relationships/image" Target="../media/image152.png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9.png"/><Relationship Id="rId2" Type="http://schemas.openxmlformats.org/officeDocument/2006/relationships/image" Target="../media/image158.png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161.png"/><Relationship Id="rId4" Type="http://schemas.openxmlformats.org/officeDocument/2006/relationships/image" Target="../media/image160.png"/></Relationships>
</file>

<file path=ppt/slides/_rels/slide10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7.png"/><Relationship Id="rId3" Type="http://schemas.openxmlformats.org/officeDocument/2006/relationships/image" Target="../media/image162.png"/><Relationship Id="rId7" Type="http://schemas.openxmlformats.org/officeDocument/2006/relationships/image" Target="../media/image166.png"/><Relationship Id="rId2" Type="http://schemas.openxmlformats.org/officeDocument/2006/relationships/image" Target="../media/image108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165.png"/><Relationship Id="rId5" Type="http://schemas.openxmlformats.org/officeDocument/2006/relationships/image" Target="../media/image164.png"/><Relationship Id="rId4" Type="http://schemas.openxmlformats.org/officeDocument/2006/relationships/image" Target="../media/image163.png"/><Relationship Id="rId9" Type="http://schemas.openxmlformats.org/officeDocument/2006/relationships/image" Target="../media/image168.png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9.png"/><Relationship Id="rId2" Type="http://schemas.openxmlformats.org/officeDocument/2006/relationships/image" Target="../media/image158.png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170.png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1.png"/><Relationship Id="rId2" Type="http://schemas.openxmlformats.org/officeDocument/2006/relationships/image" Target="../media/image108.png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172.png"/><Relationship Id="rId4" Type="http://schemas.openxmlformats.org/officeDocument/2006/relationships/image" Target="../media/image163.png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3.jpg"/><Relationship Id="rId2" Type="http://schemas.openxmlformats.org/officeDocument/2006/relationships/image" Target="../media/image119.png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174.png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1.png"/><Relationship Id="rId7" Type="http://schemas.openxmlformats.org/officeDocument/2006/relationships/image" Target="../media/image178.png"/><Relationship Id="rId2" Type="http://schemas.openxmlformats.org/officeDocument/2006/relationships/image" Target="../media/image108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177.jpg"/><Relationship Id="rId5" Type="http://schemas.openxmlformats.org/officeDocument/2006/relationships/image" Target="../media/image176.png"/><Relationship Id="rId4" Type="http://schemas.openxmlformats.org/officeDocument/2006/relationships/image" Target="../media/image175.png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9.png"/><Relationship Id="rId1" Type="http://schemas.openxmlformats.org/officeDocument/2006/relationships/slideLayout" Target="../slideLayouts/slideLayout13.xml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9.png"/><Relationship Id="rId2" Type="http://schemas.openxmlformats.org/officeDocument/2006/relationships/image" Target="../media/image108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181.jpg"/><Relationship Id="rId5" Type="http://schemas.openxmlformats.org/officeDocument/2006/relationships/image" Target="../media/image180.png"/><Relationship Id="rId4" Type="http://schemas.openxmlformats.org/officeDocument/2006/relationships/image" Target="../media/image175.png"/></Relationships>
</file>

<file path=ppt/slides/_rels/slide1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6.png"/><Relationship Id="rId13" Type="http://schemas.openxmlformats.org/officeDocument/2006/relationships/image" Target="../media/image191.png"/><Relationship Id="rId18" Type="http://schemas.openxmlformats.org/officeDocument/2006/relationships/image" Target="../media/image196.png"/><Relationship Id="rId26" Type="http://schemas.openxmlformats.org/officeDocument/2006/relationships/image" Target="../media/image204.png"/><Relationship Id="rId3" Type="http://schemas.openxmlformats.org/officeDocument/2006/relationships/image" Target="../media/image182.png"/><Relationship Id="rId21" Type="http://schemas.openxmlformats.org/officeDocument/2006/relationships/image" Target="../media/image199.png"/><Relationship Id="rId34" Type="http://schemas.openxmlformats.org/officeDocument/2006/relationships/image" Target="../media/image212.png"/><Relationship Id="rId7" Type="http://schemas.openxmlformats.org/officeDocument/2006/relationships/image" Target="../media/image185.png"/><Relationship Id="rId12" Type="http://schemas.openxmlformats.org/officeDocument/2006/relationships/image" Target="../media/image190.png"/><Relationship Id="rId17" Type="http://schemas.openxmlformats.org/officeDocument/2006/relationships/image" Target="../media/image195.png"/><Relationship Id="rId25" Type="http://schemas.openxmlformats.org/officeDocument/2006/relationships/image" Target="../media/image203.png"/><Relationship Id="rId33" Type="http://schemas.openxmlformats.org/officeDocument/2006/relationships/image" Target="../media/image211.png"/><Relationship Id="rId2" Type="http://schemas.openxmlformats.org/officeDocument/2006/relationships/image" Target="../media/image108.png"/><Relationship Id="rId16" Type="http://schemas.openxmlformats.org/officeDocument/2006/relationships/image" Target="../media/image194.png"/><Relationship Id="rId20" Type="http://schemas.openxmlformats.org/officeDocument/2006/relationships/image" Target="../media/image198.png"/><Relationship Id="rId29" Type="http://schemas.openxmlformats.org/officeDocument/2006/relationships/image" Target="../media/image207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184.png"/><Relationship Id="rId11" Type="http://schemas.openxmlformats.org/officeDocument/2006/relationships/image" Target="../media/image189.png"/><Relationship Id="rId24" Type="http://schemas.openxmlformats.org/officeDocument/2006/relationships/image" Target="../media/image202.png"/><Relationship Id="rId32" Type="http://schemas.openxmlformats.org/officeDocument/2006/relationships/image" Target="../media/image210.png"/><Relationship Id="rId5" Type="http://schemas.openxmlformats.org/officeDocument/2006/relationships/image" Target="../media/image183.png"/><Relationship Id="rId15" Type="http://schemas.openxmlformats.org/officeDocument/2006/relationships/image" Target="../media/image193.png"/><Relationship Id="rId23" Type="http://schemas.openxmlformats.org/officeDocument/2006/relationships/image" Target="../media/image201.png"/><Relationship Id="rId28" Type="http://schemas.openxmlformats.org/officeDocument/2006/relationships/image" Target="../media/image206.png"/><Relationship Id="rId10" Type="http://schemas.openxmlformats.org/officeDocument/2006/relationships/image" Target="../media/image188.png"/><Relationship Id="rId19" Type="http://schemas.openxmlformats.org/officeDocument/2006/relationships/image" Target="../media/image197.png"/><Relationship Id="rId31" Type="http://schemas.openxmlformats.org/officeDocument/2006/relationships/image" Target="../media/image209.png"/><Relationship Id="rId4" Type="http://schemas.openxmlformats.org/officeDocument/2006/relationships/image" Target="../media/image110.png"/><Relationship Id="rId9" Type="http://schemas.openxmlformats.org/officeDocument/2006/relationships/image" Target="../media/image187.png"/><Relationship Id="rId14" Type="http://schemas.openxmlformats.org/officeDocument/2006/relationships/image" Target="../media/image192.png"/><Relationship Id="rId22" Type="http://schemas.openxmlformats.org/officeDocument/2006/relationships/image" Target="../media/image200.png"/><Relationship Id="rId27" Type="http://schemas.openxmlformats.org/officeDocument/2006/relationships/image" Target="../media/image205.png"/><Relationship Id="rId30" Type="http://schemas.openxmlformats.org/officeDocument/2006/relationships/image" Target="../media/image208.png"/></Relationships>
</file>

<file path=ppt/slides/_rels/slide1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6.png"/><Relationship Id="rId3" Type="http://schemas.openxmlformats.org/officeDocument/2006/relationships/image" Target="../media/image213.png"/><Relationship Id="rId7" Type="http://schemas.openxmlformats.org/officeDocument/2006/relationships/image" Target="../media/image215.png"/><Relationship Id="rId2" Type="http://schemas.openxmlformats.org/officeDocument/2006/relationships/image" Target="../media/image108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214.png"/><Relationship Id="rId11" Type="http://schemas.openxmlformats.org/officeDocument/2006/relationships/image" Target="../media/image219.png"/><Relationship Id="rId5" Type="http://schemas.openxmlformats.org/officeDocument/2006/relationships/image" Target="../media/image122.png"/><Relationship Id="rId10" Type="http://schemas.openxmlformats.org/officeDocument/2006/relationships/image" Target="../media/image218.png"/><Relationship Id="rId4" Type="http://schemas.openxmlformats.org/officeDocument/2006/relationships/image" Target="../media/image110.png"/><Relationship Id="rId9" Type="http://schemas.openxmlformats.org/officeDocument/2006/relationships/image" Target="../media/image217.png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9.png"/><Relationship Id="rId1" Type="http://schemas.openxmlformats.org/officeDocument/2006/relationships/slideLayout" Target="../slideLayouts/slideLayout12.xml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0.png"/><Relationship Id="rId2" Type="http://schemas.openxmlformats.org/officeDocument/2006/relationships/image" Target="../media/image108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222.png"/><Relationship Id="rId5" Type="http://schemas.openxmlformats.org/officeDocument/2006/relationships/image" Target="../media/image221.png"/><Relationship Id="rId4" Type="http://schemas.openxmlformats.org/officeDocument/2006/relationships/image" Target="../media/image175.png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3.png"/><Relationship Id="rId2" Type="http://schemas.openxmlformats.org/officeDocument/2006/relationships/image" Target="../media/image119.png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224.jpg"/></Relationships>
</file>

<file path=ppt/slides/_rels/slide1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9.png"/><Relationship Id="rId3" Type="http://schemas.openxmlformats.org/officeDocument/2006/relationships/image" Target="../media/image225.png"/><Relationship Id="rId7" Type="http://schemas.openxmlformats.org/officeDocument/2006/relationships/image" Target="../media/image228.png"/><Relationship Id="rId2" Type="http://schemas.openxmlformats.org/officeDocument/2006/relationships/image" Target="../media/image108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227.png"/><Relationship Id="rId5" Type="http://schemas.openxmlformats.org/officeDocument/2006/relationships/image" Target="../media/image226.png"/><Relationship Id="rId4" Type="http://schemas.openxmlformats.org/officeDocument/2006/relationships/image" Target="../media/image110.png"/><Relationship Id="rId9" Type="http://schemas.openxmlformats.org/officeDocument/2006/relationships/image" Target="../media/image230.png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1.png"/><Relationship Id="rId2" Type="http://schemas.openxmlformats.org/officeDocument/2006/relationships/image" Target="../media/image119.png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233.png"/><Relationship Id="rId4" Type="http://schemas.openxmlformats.org/officeDocument/2006/relationships/image" Target="../media/image232.png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4.png"/><Relationship Id="rId2" Type="http://schemas.openxmlformats.org/officeDocument/2006/relationships/image" Target="../media/image108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236.jpg"/><Relationship Id="rId5" Type="http://schemas.openxmlformats.org/officeDocument/2006/relationships/image" Target="../media/image235.png"/><Relationship Id="rId4" Type="http://schemas.openxmlformats.org/officeDocument/2006/relationships/image" Target="../media/image110.png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7.jpg"/><Relationship Id="rId2" Type="http://schemas.openxmlformats.org/officeDocument/2006/relationships/image" Target="../media/image119.png"/><Relationship Id="rId1" Type="http://schemas.openxmlformats.org/officeDocument/2006/relationships/slideLayout" Target="../slideLayouts/slideLayout13.xml"/></Relationships>
</file>

<file path=ppt/slides/_rels/slide1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2.png"/><Relationship Id="rId13" Type="http://schemas.openxmlformats.org/officeDocument/2006/relationships/image" Target="../media/image247.png"/><Relationship Id="rId3" Type="http://schemas.openxmlformats.org/officeDocument/2006/relationships/image" Target="../media/image238.png"/><Relationship Id="rId7" Type="http://schemas.openxmlformats.org/officeDocument/2006/relationships/image" Target="../media/image241.png"/><Relationship Id="rId12" Type="http://schemas.openxmlformats.org/officeDocument/2006/relationships/image" Target="../media/image246.png"/><Relationship Id="rId2" Type="http://schemas.openxmlformats.org/officeDocument/2006/relationships/image" Target="../media/image108.png"/><Relationship Id="rId16" Type="http://schemas.openxmlformats.org/officeDocument/2006/relationships/image" Target="../media/image250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240.png"/><Relationship Id="rId11" Type="http://schemas.openxmlformats.org/officeDocument/2006/relationships/image" Target="../media/image245.png"/><Relationship Id="rId5" Type="http://schemas.openxmlformats.org/officeDocument/2006/relationships/image" Target="../media/image239.png"/><Relationship Id="rId15" Type="http://schemas.openxmlformats.org/officeDocument/2006/relationships/image" Target="../media/image249.png"/><Relationship Id="rId10" Type="http://schemas.openxmlformats.org/officeDocument/2006/relationships/image" Target="../media/image244.png"/><Relationship Id="rId4" Type="http://schemas.openxmlformats.org/officeDocument/2006/relationships/image" Target="../media/image110.png"/><Relationship Id="rId9" Type="http://schemas.openxmlformats.org/officeDocument/2006/relationships/image" Target="../media/image243.png"/><Relationship Id="rId14" Type="http://schemas.openxmlformats.org/officeDocument/2006/relationships/image" Target="../media/image248.png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1.png"/><Relationship Id="rId2" Type="http://schemas.openxmlformats.org/officeDocument/2006/relationships/image" Target="../media/image119.png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252.png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1.png"/><Relationship Id="rId2" Type="http://schemas.openxmlformats.org/officeDocument/2006/relationships/image" Target="../media/image108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253.png"/><Relationship Id="rId5" Type="http://schemas.openxmlformats.org/officeDocument/2006/relationships/image" Target="../media/image122.png"/><Relationship Id="rId4" Type="http://schemas.openxmlformats.org/officeDocument/2006/relationships/image" Target="../media/image110.png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9.png"/><Relationship Id="rId1" Type="http://schemas.openxmlformats.org/officeDocument/2006/relationships/slideLayout" Target="../slideLayouts/slideLayout13.xml"/></Relationships>
</file>

<file path=ppt/slides/_rels/slide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4.png"/><Relationship Id="rId2" Type="http://schemas.openxmlformats.org/officeDocument/2006/relationships/image" Target="../media/image108.png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255.png"/><Relationship Id="rId4" Type="http://schemas.openxmlformats.org/officeDocument/2006/relationships/image" Target="../media/image110.png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9.png"/><Relationship Id="rId1" Type="http://schemas.openxmlformats.org/officeDocument/2006/relationships/slideLayout" Target="../slideLayouts/slideLayout13.xml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6.png"/><Relationship Id="rId2" Type="http://schemas.openxmlformats.org/officeDocument/2006/relationships/image" Target="../media/image10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58.jpg"/><Relationship Id="rId5" Type="http://schemas.openxmlformats.org/officeDocument/2006/relationships/image" Target="../media/image257.png"/><Relationship Id="rId4" Type="http://schemas.openxmlformats.org/officeDocument/2006/relationships/image" Target="../media/image110.png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9.jpg"/><Relationship Id="rId2" Type="http://schemas.openxmlformats.org/officeDocument/2006/relationships/image" Target="../media/image119.png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261.png"/><Relationship Id="rId4" Type="http://schemas.openxmlformats.org/officeDocument/2006/relationships/image" Target="../media/image260.png"/></Relationships>
</file>

<file path=ppt/slides/_rels/slide1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2.png"/><Relationship Id="rId1" Type="http://schemas.openxmlformats.org/officeDocument/2006/relationships/slideLayout" Target="../slideLayouts/slideLayout13.xml"/></Relationships>
</file>

<file path=ppt/slides/_rels/slide1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3.png"/><Relationship Id="rId1" Type="http://schemas.openxmlformats.org/officeDocument/2006/relationships/slideLayout" Target="../slideLayouts/slideLayout2.xml"/></Relationships>
</file>

<file path=ppt/slides/_rels/slide1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4.png"/><Relationship Id="rId1" Type="http://schemas.openxmlformats.org/officeDocument/2006/relationships/slideLayout" Target="../slideLayouts/slideLayout2.xml"/></Relationships>
</file>

<file path=ppt/slides/_rels/slide1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5.png"/><Relationship Id="rId1" Type="http://schemas.openxmlformats.org/officeDocument/2006/relationships/slideLayout" Target="../slideLayouts/slideLayout2.xml"/></Relationships>
</file>

<file path=ppt/slides/_rels/slide1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6.png"/><Relationship Id="rId1" Type="http://schemas.openxmlformats.org/officeDocument/2006/relationships/slideLayout" Target="../slideLayouts/slideLayout2.xml"/></Relationships>
</file>

<file path=ppt/slides/_rels/slide1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7.png"/><Relationship Id="rId1" Type="http://schemas.openxmlformats.org/officeDocument/2006/relationships/slideLayout" Target="../slideLayouts/slideLayout2.xml"/></Relationships>
</file>

<file path=ppt/slides/_rels/slide1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8.png"/><Relationship Id="rId1" Type="http://schemas.openxmlformats.org/officeDocument/2006/relationships/slideLayout" Target="../slideLayouts/slideLayout2.xml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9.png"/><Relationship Id="rId1" Type="http://schemas.openxmlformats.org/officeDocument/2006/relationships/slideLayout" Target="../slideLayouts/slideLayout2.xml"/></Relationships>
</file>

<file path=ppt/slides/_rels/slide1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6.png"/><Relationship Id="rId3" Type="http://schemas.openxmlformats.org/officeDocument/2006/relationships/image" Target="../media/image271.png"/><Relationship Id="rId7" Type="http://schemas.openxmlformats.org/officeDocument/2006/relationships/image" Target="../media/image275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274.png"/><Relationship Id="rId5" Type="http://schemas.openxmlformats.org/officeDocument/2006/relationships/image" Target="../media/image273.png"/><Relationship Id="rId4" Type="http://schemas.openxmlformats.org/officeDocument/2006/relationships/image" Target="../media/image272.png"/></Relationships>
</file>

<file path=ppt/slides/_rels/slide1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8.jpg"/><Relationship Id="rId2" Type="http://schemas.openxmlformats.org/officeDocument/2006/relationships/image" Target="../media/image277.png"/><Relationship Id="rId1" Type="http://schemas.openxmlformats.org/officeDocument/2006/relationships/slideLayout" Target="../slideLayouts/slideLayout13.xml"/></Relationships>
</file>

<file path=ppt/slides/_rels/slide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0.png"/><Relationship Id="rId7" Type="http://schemas.openxmlformats.org/officeDocument/2006/relationships/image" Target="../media/image284.png"/><Relationship Id="rId2" Type="http://schemas.openxmlformats.org/officeDocument/2006/relationships/image" Target="../media/image279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283.png"/><Relationship Id="rId5" Type="http://schemas.openxmlformats.org/officeDocument/2006/relationships/image" Target="../media/image282.png"/><Relationship Id="rId4" Type="http://schemas.openxmlformats.org/officeDocument/2006/relationships/image" Target="../media/image281.png"/></Relationships>
</file>

<file path=ppt/slides/_rels/slide1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5.png"/><Relationship Id="rId1" Type="http://schemas.openxmlformats.org/officeDocument/2006/relationships/slideLayout" Target="../slideLayouts/slideLayout13.xml"/></Relationships>
</file>

<file path=ppt/slides/_rels/slide1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6.png"/><Relationship Id="rId1" Type="http://schemas.openxmlformats.org/officeDocument/2006/relationships/slideLayout" Target="../slideLayouts/slideLayout13.xml"/></Relationships>
</file>

<file path=ppt/slides/_rels/slide1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6.png"/><Relationship Id="rId1" Type="http://schemas.openxmlformats.org/officeDocument/2006/relationships/slideLayout" Target="../slideLayouts/slideLayout13.xml"/></Relationships>
</file>

<file path=ppt/slides/_rels/slide1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3.png"/><Relationship Id="rId3" Type="http://schemas.openxmlformats.org/officeDocument/2006/relationships/image" Target="../media/image288.png"/><Relationship Id="rId7" Type="http://schemas.openxmlformats.org/officeDocument/2006/relationships/image" Target="../media/image292.png"/><Relationship Id="rId2" Type="http://schemas.openxmlformats.org/officeDocument/2006/relationships/image" Target="../media/image287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291.png"/><Relationship Id="rId11" Type="http://schemas.openxmlformats.org/officeDocument/2006/relationships/image" Target="../media/image296.png"/><Relationship Id="rId5" Type="http://schemas.openxmlformats.org/officeDocument/2006/relationships/image" Target="../media/image290.png"/><Relationship Id="rId10" Type="http://schemas.openxmlformats.org/officeDocument/2006/relationships/image" Target="../media/image295.png"/><Relationship Id="rId4" Type="http://schemas.openxmlformats.org/officeDocument/2006/relationships/image" Target="../media/image289.png"/><Relationship Id="rId9" Type="http://schemas.openxmlformats.org/officeDocument/2006/relationships/image" Target="../media/image294.png"/></Relationships>
</file>

<file path=ppt/slides/_rels/slide1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7.png"/><Relationship Id="rId1" Type="http://schemas.openxmlformats.org/officeDocument/2006/relationships/slideLayout" Target="../slideLayouts/slideLayout13.xml"/></Relationships>
</file>

<file path=ppt/slides/_rels/slide1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9.png"/><Relationship Id="rId2" Type="http://schemas.openxmlformats.org/officeDocument/2006/relationships/image" Target="../media/image298.png"/><Relationship Id="rId1" Type="http://schemas.openxmlformats.org/officeDocument/2006/relationships/slideLayout" Target="../slideLayouts/slideLayout13.xml"/></Relationships>
</file>

<file path=ppt/slides/_rels/slide1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0.png"/><Relationship Id="rId1" Type="http://schemas.openxmlformats.org/officeDocument/2006/relationships/slideLayout" Target="../slideLayouts/slideLayout13.xml"/></Relationships>
</file>

<file path=ppt/slides/_rels/slide1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1.png"/><Relationship Id="rId1" Type="http://schemas.openxmlformats.org/officeDocument/2006/relationships/slideLayout" Target="../slideLayouts/slideLayout13.xml"/></Relationships>
</file>

<file path=ppt/slides/_rels/slide1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3.png"/><Relationship Id="rId2" Type="http://schemas.openxmlformats.org/officeDocument/2006/relationships/image" Target="../media/image302.png"/><Relationship Id="rId1" Type="http://schemas.openxmlformats.org/officeDocument/2006/relationships/slideLayout" Target="../slideLayouts/slideLayout13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0.png"/><Relationship Id="rId13" Type="http://schemas.openxmlformats.org/officeDocument/2006/relationships/image" Target="../media/image315.png"/><Relationship Id="rId3" Type="http://schemas.openxmlformats.org/officeDocument/2006/relationships/image" Target="../media/image305.png"/><Relationship Id="rId7" Type="http://schemas.openxmlformats.org/officeDocument/2006/relationships/image" Target="../media/image309.png"/><Relationship Id="rId12" Type="http://schemas.openxmlformats.org/officeDocument/2006/relationships/image" Target="../media/image314.png"/><Relationship Id="rId2" Type="http://schemas.openxmlformats.org/officeDocument/2006/relationships/image" Target="../media/image304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308.png"/><Relationship Id="rId11" Type="http://schemas.openxmlformats.org/officeDocument/2006/relationships/image" Target="../media/image313.png"/><Relationship Id="rId5" Type="http://schemas.openxmlformats.org/officeDocument/2006/relationships/image" Target="../media/image307.png"/><Relationship Id="rId10" Type="http://schemas.openxmlformats.org/officeDocument/2006/relationships/image" Target="../media/image312.png"/><Relationship Id="rId4" Type="http://schemas.openxmlformats.org/officeDocument/2006/relationships/image" Target="../media/image306.png"/><Relationship Id="rId9" Type="http://schemas.openxmlformats.org/officeDocument/2006/relationships/image" Target="../media/image311.png"/><Relationship Id="rId14" Type="http://schemas.openxmlformats.org/officeDocument/2006/relationships/image" Target="../media/image316.png"/></Relationships>
</file>

<file path=ppt/slides/_rels/slide1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23.png"/><Relationship Id="rId13" Type="http://schemas.openxmlformats.org/officeDocument/2006/relationships/hyperlink" Target="mailto:vaIencia@iberIectric.com" TargetMode="External"/><Relationship Id="rId18" Type="http://schemas.openxmlformats.org/officeDocument/2006/relationships/hyperlink" Target="mailto:seviIIa@iberIectric.com" TargetMode="External"/><Relationship Id="rId26" Type="http://schemas.openxmlformats.org/officeDocument/2006/relationships/hyperlink" Target="mailto:baIeares@iberIectric.com" TargetMode="External"/><Relationship Id="rId3" Type="http://schemas.openxmlformats.org/officeDocument/2006/relationships/image" Target="../media/image318.png"/><Relationship Id="rId21" Type="http://schemas.openxmlformats.org/officeDocument/2006/relationships/hyperlink" Target="mailto:gaIicia@iberIectric.com" TargetMode="External"/><Relationship Id="rId7" Type="http://schemas.openxmlformats.org/officeDocument/2006/relationships/image" Target="../media/image322.png"/><Relationship Id="rId12" Type="http://schemas.openxmlformats.org/officeDocument/2006/relationships/hyperlink" Target="mailto:barceIona@iberIectric.com" TargetMode="External"/><Relationship Id="rId17" Type="http://schemas.openxmlformats.org/officeDocument/2006/relationships/hyperlink" Target="mailto:cadiz@iberIectric.com" TargetMode="External"/><Relationship Id="rId25" Type="http://schemas.openxmlformats.org/officeDocument/2006/relationships/hyperlink" Target="mailto:navarra@iberIectric.com" TargetMode="External"/><Relationship Id="rId2" Type="http://schemas.openxmlformats.org/officeDocument/2006/relationships/image" Target="../media/image317.png"/><Relationship Id="rId16" Type="http://schemas.openxmlformats.org/officeDocument/2006/relationships/hyperlink" Target="mailto:maIaga@iberIectric.com" TargetMode="External"/><Relationship Id="rId20" Type="http://schemas.openxmlformats.org/officeDocument/2006/relationships/hyperlink" Target="mailto:vaIIadoIid@iberIectric.com" TargetMode="External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321.png"/><Relationship Id="rId11" Type="http://schemas.openxmlformats.org/officeDocument/2006/relationships/hyperlink" Target="mailto:iberIectric@iberIectric.com" TargetMode="External"/><Relationship Id="rId24" Type="http://schemas.openxmlformats.org/officeDocument/2006/relationships/hyperlink" Target="mailto:rioja@iberIectric.com" TargetMode="External"/><Relationship Id="rId5" Type="http://schemas.openxmlformats.org/officeDocument/2006/relationships/image" Target="../media/image320.png"/><Relationship Id="rId15" Type="http://schemas.openxmlformats.org/officeDocument/2006/relationships/hyperlink" Target="mailto:granada@iberIectric.com" TargetMode="External"/><Relationship Id="rId23" Type="http://schemas.openxmlformats.org/officeDocument/2006/relationships/hyperlink" Target="mailto:titosantaren@iberIectric.com" TargetMode="External"/><Relationship Id="rId28" Type="http://schemas.openxmlformats.org/officeDocument/2006/relationships/hyperlink" Target="http://www.soIidaI.pt" TargetMode="External"/><Relationship Id="rId10" Type="http://schemas.openxmlformats.org/officeDocument/2006/relationships/image" Target="../media/image325.png"/><Relationship Id="rId19" Type="http://schemas.openxmlformats.org/officeDocument/2006/relationships/hyperlink" Target="mailto:extremadura@iberIectric.com" TargetMode="External"/><Relationship Id="rId4" Type="http://schemas.openxmlformats.org/officeDocument/2006/relationships/image" Target="../media/image319.png"/><Relationship Id="rId9" Type="http://schemas.openxmlformats.org/officeDocument/2006/relationships/image" Target="../media/image324.png"/><Relationship Id="rId14" Type="http://schemas.openxmlformats.org/officeDocument/2006/relationships/hyperlink" Target="mailto:murcia@iberIectric.com" TargetMode="External"/><Relationship Id="rId22" Type="http://schemas.openxmlformats.org/officeDocument/2006/relationships/hyperlink" Target="mailto:asturias@iberIectric.com" TargetMode="External"/><Relationship Id="rId27" Type="http://schemas.openxmlformats.org/officeDocument/2006/relationships/hyperlink" Target="mailto:solidal@solidal.pt" TargetMode="External"/></Relationships>
</file>

<file path=ppt/slides/_rels/slide1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7.jpg"/><Relationship Id="rId2" Type="http://schemas.openxmlformats.org/officeDocument/2006/relationships/image" Target="../media/image326.png"/><Relationship Id="rId1" Type="http://schemas.openxmlformats.org/officeDocument/2006/relationships/slideLayout" Target="../slideLayouts/slideLayout13.xml"/></Relationships>
</file>

<file path=ppt/slides/_rels/slide1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329.png"/></Relationships>
</file>

<file path=ppt/slides/_rels/slide1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8.png"/><Relationship Id="rId2" Type="http://schemas.openxmlformats.org/officeDocument/2006/relationships/image" Target="../media/image330.png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7.png"/></Relationships>
</file>

<file path=ppt/slides/_rels/slide1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8.png"/><Relationship Id="rId2" Type="http://schemas.openxmlformats.org/officeDocument/2006/relationships/image" Target="../media/image330.png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7.png"/></Relationships>
</file>

<file path=ppt/slides/_rels/slide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8.png"/><Relationship Id="rId2" Type="http://schemas.openxmlformats.org/officeDocument/2006/relationships/image" Target="../media/image330.png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7.png"/></Relationships>
</file>

<file path=ppt/slides/_rels/slide1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8.png"/><Relationship Id="rId2" Type="http://schemas.openxmlformats.org/officeDocument/2006/relationships/image" Target="../media/image330.png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7.png"/></Relationships>
</file>

<file path=ppt/slides/_rels/slide1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1.png"/><Relationship Id="rId2" Type="http://schemas.openxmlformats.org/officeDocument/2006/relationships/image" Target="../media/image330.png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7.png"/><Relationship Id="rId4" Type="http://schemas.openxmlformats.org/officeDocument/2006/relationships/image" Target="../media/image328.png"/></Relationships>
</file>

<file path=ppt/slides/_rels/slide1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8.png"/><Relationship Id="rId2" Type="http://schemas.openxmlformats.org/officeDocument/2006/relationships/image" Target="../media/image330.png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7.png"/></Relationships>
</file>

<file path=ppt/slides/_rels/slide1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8.png"/><Relationship Id="rId2" Type="http://schemas.openxmlformats.org/officeDocument/2006/relationships/image" Target="../media/image330.png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7.png"/></Relationships>
</file>

<file path=ppt/slides/_rels/slide1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8.png"/><Relationship Id="rId2" Type="http://schemas.openxmlformats.org/officeDocument/2006/relationships/image" Target="../media/image330.png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7.png"/></Relationships>
</file>

<file path=ppt/slides/_rels/slide1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8.png"/><Relationship Id="rId2" Type="http://schemas.openxmlformats.org/officeDocument/2006/relationships/image" Target="../media/image330.png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7.png"/></Relationships>
</file>

<file path=ppt/slides/_rels/slide1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2.png"/><Relationship Id="rId7" Type="http://schemas.openxmlformats.org/officeDocument/2006/relationships/image" Target="../media/image336.png"/><Relationship Id="rId2" Type="http://schemas.openxmlformats.org/officeDocument/2006/relationships/image" Target="../media/image330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335.png"/><Relationship Id="rId5" Type="http://schemas.openxmlformats.org/officeDocument/2006/relationships/image" Target="../media/image334.png"/><Relationship Id="rId4" Type="http://schemas.openxmlformats.org/officeDocument/2006/relationships/image" Target="../media/image333.jpg"/></Relationships>
</file>

<file path=ppt/slides/_rels/slide1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2.png"/><Relationship Id="rId7" Type="http://schemas.openxmlformats.org/officeDocument/2006/relationships/image" Target="../media/image336.png"/><Relationship Id="rId2" Type="http://schemas.openxmlformats.org/officeDocument/2006/relationships/image" Target="../media/image337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335.png"/><Relationship Id="rId5" Type="http://schemas.openxmlformats.org/officeDocument/2006/relationships/image" Target="../media/image338.png"/><Relationship Id="rId4" Type="http://schemas.openxmlformats.org/officeDocument/2006/relationships/image" Target="../media/image333.jpg"/></Relationships>
</file>

<file path=ppt/slides/_rels/slide1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9.png"/><Relationship Id="rId7" Type="http://schemas.openxmlformats.org/officeDocument/2006/relationships/image" Target="../media/image336.png"/><Relationship Id="rId2" Type="http://schemas.openxmlformats.org/officeDocument/2006/relationships/image" Target="../media/image332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335.png"/><Relationship Id="rId5" Type="http://schemas.openxmlformats.org/officeDocument/2006/relationships/image" Target="../media/image333.jpg"/><Relationship Id="rId4" Type="http://schemas.openxmlformats.org/officeDocument/2006/relationships/image" Target="../media/image337.png"/></Relationships>
</file>

<file path=ppt/slides/_rels/slide1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0.png"/><Relationship Id="rId7" Type="http://schemas.openxmlformats.org/officeDocument/2006/relationships/image" Target="../media/image336.png"/><Relationship Id="rId2" Type="http://schemas.openxmlformats.org/officeDocument/2006/relationships/image" Target="../media/image332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335.png"/><Relationship Id="rId5" Type="http://schemas.openxmlformats.org/officeDocument/2006/relationships/image" Target="../media/image333.jpg"/><Relationship Id="rId4" Type="http://schemas.openxmlformats.org/officeDocument/2006/relationships/image" Target="../media/image337.png"/></Relationships>
</file>

<file path=ppt/slides/_rels/slide1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7.png"/><Relationship Id="rId7" Type="http://schemas.openxmlformats.org/officeDocument/2006/relationships/image" Target="../media/image336.png"/><Relationship Id="rId2" Type="http://schemas.openxmlformats.org/officeDocument/2006/relationships/image" Target="../media/image332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335.png"/><Relationship Id="rId5" Type="http://schemas.openxmlformats.org/officeDocument/2006/relationships/image" Target="../media/image341.png"/><Relationship Id="rId4" Type="http://schemas.openxmlformats.org/officeDocument/2006/relationships/image" Target="../media/image333.jpg"/></Relationships>
</file>

<file path=ppt/slides/_rels/slide1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2.png"/><Relationship Id="rId7" Type="http://schemas.openxmlformats.org/officeDocument/2006/relationships/image" Target="../media/image336.png"/><Relationship Id="rId2" Type="http://schemas.openxmlformats.org/officeDocument/2006/relationships/image" Target="../media/image332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335.png"/><Relationship Id="rId5" Type="http://schemas.openxmlformats.org/officeDocument/2006/relationships/image" Target="../media/image333.jpg"/><Relationship Id="rId4" Type="http://schemas.openxmlformats.org/officeDocument/2006/relationships/image" Target="../media/image337.png"/></Relationships>
</file>

<file path=ppt/slides/_rels/slide1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7.png"/><Relationship Id="rId7" Type="http://schemas.openxmlformats.org/officeDocument/2006/relationships/image" Target="../media/image336.png"/><Relationship Id="rId2" Type="http://schemas.openxmlformats.org/officeDocument/2006/relationships/image" Target="../media/image332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335.png"/><Relationship Id="rId5" Type="http://schemas.openxmlformats.org/officeDocument/2006/relationships/image" Target="../media/image343.png"/><Relationship Id="rId4" Type="http://schemas.openxmlformats.org/officeDocument/2006/relationships/image" Target="../media/image333.jpg"/></Relationships>
</file>

<file path=ppt/slides/_rels/slide1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4.png"/><Relationship Id="rId7" Type="http://schemas.openxmlformats.org/officeDocument/2006/relationships/image" Target="../media/image336.png"/><Relationship Id="rId2" Type="http://schemas.openxmlformats.org/officeDocument/2006/relationships/image" Target="../media/image332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335.png"/><Relationship Id="rId5" Type="http://schemas.openxmlformats.org/officeDocument/2006/relationships/image" Target="../media/image333.jpg"/><Relationship Id="rId4" Type="http://schemas.openxmlformats.org/officeDocument/2006/relationships/image" Target="../media/image337.png"/></Relationships>
</file>

<file path=ppt/slides/_rels/slide1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5.png"/><Relationship Id="rId7" Type="http://schemas.openxmlformats.org/officeDocument/2006/relationships/image" Target="../media/image336.png"/><Relationship Id="rId2" Type="http://schemas.openxmlformats.org/officeDocument/2006/relationships/image" Target="../media/image332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335.png"/><Relationship Id="rId5" Type="http://schemas.openxmlformats.org/officeDocument/2006/relationships/image" Target="../media/image333.jpg"/><Relationship Id="rId4" Type="http://schemas.openxmlformats.org/officeDocument/2006/relationships/image" Target="../media/image337.png"/></Relationships>
</file>

<file path=ppt/slides/_rels/slide1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6.png"/><Relationship Id="rId7" Type="http://schemas.openxmlformats.org/officeDocument/2006/relationships/image" Target="../media/image336.png"/><Relationship Id="rId2" Type="http://schemas.openxmlformats.org/officeDocument/2006/relationships/image" Target="../media/image332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335.png"/><Relationship Id="rId5" Type="http://schemas.openxmlformats.org/officeDocument/2006/relationships/image" Target="../media/image333.jpg"/><Relationship Id="rId4" Type="http://schemas.openxmlformats.org/officeDocument/2006/relationships/image" Target="../media/image337.png"/></Relationships>
</file>

<file path=ppt/slides/_rels/slide1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8.png"/><Relationship Id="rId7" Type="http://schemas.openxmlformats.org/officeDocument/2006/relationships/image" Target="../media/image336.png"/><Relationship Id="rId2" Type="http://schemas.openxmlformats.org/officeDocument/2006/relationships/image" Target="../media/image347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335.png"/><Relationship Id="rId5" Type="http://schemas.openxmlformats.org/officeDocument/2006/relationships/image" Target="../media/image333.jpg"/><Relationship Id="rId4" Type="http://schemas.openxmlformats.org/officeDocument/2006/relationships/image" Target="../media/image337.png"/></Relationships>
</file>

<file path=ppt/slides/_rels/slide1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9.png"/><Relationship Id="rId7" Type="http://schemas.openxmlformats.org/officeDocument/2006/relationships/image" Target="../media/image336.png"/><Relationship Id="rId2" Type="http://schemas.openxmlformats.org/officeDocument/2006/relationships/image" Target="../media/image332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335.png"/><Relationship Id="rId5" Type="http://schemas.openxmlformats.org/officeDocument/2006/relationships/image" Target="../media/image333.jpg"/><Relationship Id="rId4" Type="http://schemas.openxmlformats.org/officeDocument/2006/relationships/image" Target="../media/image337.png"/></Relationships>
</file>

<file path=ppt/slides/_rels/slide1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0.png"/><Relationship Id="rId7" Type="http://schemas.openxmlformats.org/officeDocument/2006/relationships/image" Target="../media/image336.png"/><Relationship Id="rId2" Type="http://schemas.openxmlformats.org/officeDocument/2006/relationships/image" Target="../media/image347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335.png"/><Relationship Id="rId5" Type="http://schemas.openxmlformats.org/officeDocument/2006/relationships/image" Target="../media/image333.jpg"/><Relationship Id="rId4" Type="http://schemas.openxmlformats.org/officeDocument/2006/relationships/image" Target="../media/image337.png"/></Relationships>
</file>

<file path=ppt/slides/_rels/slide1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1.png"/><Relationship Id="rId7" Type="http://schemas.openxmlformats.org/officeDocument/2006/relationships/image" Target="../media/image336.png"/><Relationship Id="rId2" Type="http://schemas.openxmlformats.org/officeDocument/2006/relationships/image" Target="../media/image347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335.png"/><Relationship Id="rId5" Type="http://schemas.openxmlformats.org/officeDocument/2006/relationships/image" Target="../media/image333.jpg"/><Relationship Id="rId4" Type="http://schemas.openxmlformats.org/officeDocument/2006/relationships/image" Target="../media/image337.png"/></Relationships>
</file>

<file path=ppt/slides/_rels/slide1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2.png"/><Relationship Id="rId7" Type="http://schemas.openxmlformats.org/officeDocument/2006/relationships/image" Target="../media/image336.png"/><Relationship Id="rId2" Type="http://schemas.openxmlformats.org/officeDocument/2006/relationships/image" Target="../media/image347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335.png"/><Relationship Id="rId5" Type="http://schemas.openxmlformats.org/officeDocument/2006/relationships/image" Target="../media/image333.jpg"/><Relationship Id="rId4" Type="http://schemas.openxmlformats.org/officeDocument/2006/relationships/image" Target="../media/image337.png"/></Relationships>
</file>

<file path=ppt/slides/_rels/slide1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3.png"/><Relationship Id="rId7" Type="http://schemas.openxmlformats.org/officeDocument/2006/relationships/image" Target="../media/image336.png"/><Relationship Id="rId2" Type="http://schemas.openxmlformats.org/officeDocument/2006/relationships/image" Target="../media/image347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335.png"/><Relationship Id="rId5" Type="http://schemas.openxmlformats.org/officeDocument/2006/relationships/image" Target="../media/image333.jpg"/><Relationship Id="rId4" Type="http://schemas.openxmlformats.org/officeDocument/2006/relationships/image" Target="../media/image337.png"/></Relationships>
</file>

<file path=ppt/slides/_rels/slide1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4.png"/><Relationship Id="rId7" Type="http://schemas.openxmlformats.org/officeDocument/2006/relationships/image" Target="../media/image336.png"/><Relationship Id="rId2" Type="http://schemas.openxmlformats.org/officeDocument/2006/relationships/image" Target="../media/image347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335.png"/><Relationship Id="rId5" Type="http://schemas.openxmlformats.org/officeDocument/2006/relationships/image" Target="../media/image333.jpg"/><Relationship Id="rId4" Type="http://schemas.openxmlformats.org/officeDocument/2006/relationships/image" Target="../media/image337.png"/></Relationships>
</file>

<file path=ppt/slides/_rels/slide1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5.png"/><Relationship Id="rId7" Type="http://schemas.openxmlformats.org/officeDocument/2006/relationships/image" Target="../media/image336.png"/><Relationship Id="rId2" Type="http://schemas.openxmlformats.org/officeDocument/2006/relationships/image" Target="../media/image347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335.png"/><Relationship Id="rId5" Type="http://schemas.openxmlformats.org/officeDocument/2006/relationships/image" Target="../media/image333.jpg"/><Relationship Id="rId4" Type="http://schemas.openxmlformats.org/officeDocument/2006/relationships/image" Target="../media/image337.png"/></Relationships>
</file>

<file path=ppt/slides/_rels/slide1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6.png"/><Relationship Id="rId7" Type="http://schemas.openxmlformats.org/officeDocument/2006/relationships/image" Target="../media/image336.png"/><Relationship Id="rId2" Type="http://schemas.openxmlformats.org/officeDocument/2006/relationships/image" Target="../media/image347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335.png"/><Relationship Id="rId5" Type="http://schemas.openxmlformats.org/officeDocument/2006/relationships/image" Target="../media/image333.jpg"/><Relationship Id="rId4" Type="http://schemas.openxmlformats.org/officeDocument/2006/relationships/image" Target="../media/image337.png"/></Relationships>
</file>

<file path=ppt/slides/_rels/slide1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6.png"/><Relationship Id="rId2" Type="http://schemas.openxmlformats.org/officeDocument/2006/relationships/image" Target="../media/image335.png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337.png"/></Relationships>
</file>

<file path=ppt/slides/_rels/slide1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6.png"/><Relationship Id="rId2" Type="http://schemas.openxmlformats.org/officeDocument/2006/relationships/image" Target="../media/image335.png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337.png"/></Relationships>
</file>

<file path=ppt/slides/_rels/slide1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5.png"/><Relationship Id="rId2" Type="http://schemas.openxmlformats.org/officeDocument/2006/relationships/image" Target="../media/image337.png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336.png"/></Relationships>
</file>

<file path=ppt/slides/_rels/slide1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5.png"/><Relationship Id="rId2" Type="http://schemas.openxmlformats.org/officeDocument/2006/relationships/image" Target="../media/image337.png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336.png"/></Relationships>
</file>

<file path=ppt/slides/_rels/slide1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6.png"/><Relationship Id="rId2" Type="http://schemas.openxmlformats.org/officeDocument/2006/relationships/image" Target="../media/image335.png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337.png"/></Relationships>
</file>

<file path=ppt/slides/_rels/slide1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5.png"/><Relationship Id="rId2" Type="http://schemas.openxmlformats.org/officeDocument/2006/relationships/image" Target="../media/image337.png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336.png"/></Relationships>
</file>

<file path=ppt/slides/_rels/slide1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8.png"/><Relationship Id="rId2" Type="http://schemas.openxmlformats.org/officeDocument/2006/relationships/image" Target="../media/image357.jpg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7.png"/><Relationship Id="rId4" Type="http://schemas.openxmlformats.org/officeDocument/2006/relationships/image" Target="../media/image328.png"/></Relationships>
</file>

<file path=ppt/slides/_rels/slide1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0.jpg"/><Relationship Id="rId2" Type="http://schemas.openxmlformats.org/officeDocument/2006/relationships/image" Target="../media/image359.png"/><Relationship Id="rId1" Type="http://schemas.openxmlformats.org/officeDocument/2006/relationships/slideLayout" Target="../slideLayouts/slideLayout13.xml"/><Relationship Id="rId5" Type="http://schemas.openxmlformats.org/officeDocument/2006/relationships/hyperlink" Target="http://www.innoconsulting.com.ar/innorep/html/index.html" TargetMode="External"/><Relationship Id="rId4" Type="http://schemas.openxmlformats.org/officeDocument/2006/relationships/hyperlink" Target="mailto:innoconsulting@live.com.ar" TargetMode="External"/></Relationships>
</file>

<file path=ppt/slides/_rels/slide1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1.png"/><Relationship Id="rId1" Type="http://schemas.openxmlformats.org/officeDocument/2006/relationships/slideLayout" Target="../slideLayouts/slideLayout13.xml"/></Relationships>
</file>

<file path=ppt/slides/_rels/slide1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2.png"/><Relationship Id="rId1" Type="http://schemas.openxmlformats.org/officeDocument/2006/relationships/slideLayout" Target="../slideLayouts/slideLayout13.xml"/></Relationships>
</file>

<file path=ppt/slides/_rels/slide1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3.png"/><Relationship Id="rId1" Type="http://schemas.openxmlformats.org/officeDocument/2006/relationships/slideLayout" Target="../slideLayouts/slideLayout13.xml"/></Relationships>
</file>

<file path=ppt/slides/_rels/slide1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4.png"/><Relationship Id="rId1" Type="http://schemas.openxmlformats.org/officeDocument/2006/relationships/slideLayout" Target="../slideLayouts/slideLayout13.xml"/></Relationships>
</file>

<file path=ppt/slides/_rels/slide1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5.png"/><Relationship Id="rId1" Type="http://schemas.openxmlformats.org/officeDocument/2006/relationships/slideLayout" Target="../slideLayouts/slideLayout13.xml"/></Relationships>
</file>

<file path=ppt/slides/_rels/slide1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6.png"/><Relationship Id="rId1" Type="http://schemas.openxmlformats.org/officeDocument/2006/relationships/slideLayout" Target="../slideLayouts/slideLayout13.xml"/></Relationships>
</file>

<file path=ppt/slides/_rels/slide1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7.png"/><Relationship Id="rId1" Type="http://schemas.openxmlformats.org/officeDocument/2006/relationships/slideLayout" Target="../slideLayouts/slideLayout13.xml"/></Relationships>
</file>

<file path=ppt/slides/_rels/slide2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8.png"/><Relationship Id="rId1" Type="http://schemas.openxmlformats.org/officeDocument/2006/relationships/slideLayout" Target="../slideLayouts/slideLayout13.xml"/></Relationships>
</file>

<file path=ppt/slides/_rels/slide2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9.png"/><Relationship Id="rId1" Type="http://schemas.openxmlformats.org/officeDocument/2006/relationships/slideLayout" Target="../slideLayouts/slideLayout13.xml"/></Relationships>
</file>

<file path=ppt/slides/_rels/slide2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0.png"/><Relationship Id="rId1" Type="http://schemas.openxmlformats.org/officeDocument/2006/relationships/slideLayout" Target="../slideLayouts/slideLayout13.xml"/></Relationships>
</file>

<file path=ppt/slides/_rels/slide2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1.png"/><Relationship Id="rId1" Type="http://schemas.openxmlformats.org/officeDocument/2006/relationships/slideLayout" Target="../slideLayouts/slideLayout13.xml"/></Relationships>
</file>

<file path=ppt/slides/_rels/slide2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2.png"/><Relationship Id="rId1" Type="http://schemas.openxmlformats.org/officeDocument/2006/relationships/slideLayout" Target="../slideLayouts/slideLayout1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9FF6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3" name="Text Box 1030"/>
          <p:cNvSpPr txBox="1">
            <a:spLocks noChangeAspect="1" noChangeArrowheads="1"/>
          </p:cNvSpPr>
          <p:nvPr/>
        </p:nvSpPr>
        <p:spPr bwMode="auto">
          <a:xfrm>
            <a:off x="806120" y="684610"/>
            <a:ext cx="5389109" cy="461665"/>
          </a:xfrm>
          <a:prstGeom prst="rect">
            <a:avLst/>
          </a:prstGeom>
          <a:noFill/>
          <a:ln>
            <a:noFill/>
          </a:ln>
          <a:effectLst>
            <a:outerShdw dist="45791" dir="2021404" algn="ctr" rotWithShape="0">
              <a:schemeClr val="bg2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75000"/>
              <a:buFont typeface="Monotype Sorts" pitchFamily="2" charset="2"/>
              <a:buChar char="l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tx1"/>
              </a:buClr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Monotype Sorts" pitchFamily="2" charset="2"/>
              <a:buChar char="l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lr>
                <a:schemeClr val="tx1"/>
              </a:buClr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Char char="•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  <a:defRPr/>
            </a:pPr>
            <a:r>
              <a:rPr lang="es-ES_tradnl" sz="2400" b="1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</a:rPr>
              <a:t>Universidad Nacional del Altiplano</a:t>
            </a:r>
            <a:endParaRPr lang="es-ES_tradnl" sz="24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</a:endParaRPr>
          </a:p>
        </p:txBody>
      </p:sp>
      <p:pic>
        <p:nvPicPr>
          <p:cNvPr id="5124" name="Picture 4" descr="http://www.unap.edu.pe/web4/sites/all/themes/webunap/escuelas/MECANICA_ELECTRICA/logo.pn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9090" y="1810327"/>
            <a:ext cx="2711585" cy="3153027"/>
          </a:xfrm>
          <a:prstGeom prst="rect">
            <a:avLst/>
          </a:prstGeom>
          <a:noFill/>
          <a:ln>
            <a:noFill/>
          </a:ln>
          <a:effectLst>
            <a:glow rad="101600">
              <a:srgbClr val="00B0F0">
                <a:alpha val="60000"/>
              </a:srgb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25" name="Picture 2" descr="http://wikielectro.wikispaces.com/space/showlogo/1314649430/logo.pn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9305" y="1708453"/>
            <a:ext cx="2072373" cy="3254901"/>
          </a:xfrm>
          <a:prstGeom prst="rect">
            <a:avLst/>
          </a:prstGeom>
          <a:noFill/>
          <a:ln>
            <a:noFill/>
          </a:ln>
          <a:effectLst>
            <a:glow rad="101600">
              <a:srgbClr val="00B050">
                <a:alpha val="60000"/>
              </a:srgb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Rectángulo 1"/>
          <p:cNvSpPr/>
          <p:nvPr/>
        </p:nvSpPr>
        <p:spPr>
          <a:xfrm>
            <a:off x="0" y="1181058"/>
            <a:ext cx="5695043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spcBef>
                <a:spcPts val="650"/>
              </a:spcBef>
              <a:defRPr/>
            </a:pPr>
            <a:r>
              <a:rPr lang="es-ES_tradnl" sz="2400" b="1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</a:rPr>
              <a:t>Ingeniería Mecánica Eléctrica</a:t>
            </a:r>
          </a:p>
        </p:txBody>
      </p:sp>
      <p:sp>
        <p:nvSpPr>
          <p:cNvPr id="10" name="Rectángulo 9"/>
          <p:cNvSpPr/>
          <p:nvPr/>
        </p:nvSpPr>
        <p:spPr>
          <a:xfrm>
            <a:off x="271117" y="5239453"/>
            <a:ext cx="6420942" cy="1938992"/>
          </a:xfrm>
          <a:prstGeom prst="rect">
            <a:avLst/>
          </a:prstGeom>
          <a:effectLst>
            <a:glow rad="228600">
              <a:schemeClr val="accent1">
                <a:satMod val="175000"/>
                <a:alpha val="40000"/>
              </a:schemeClr>
            </a:glow>
          </a:effectLst>
        </p:spPr>
        <p:txBody>
          <a:bodyPr wrap="square">
            <a:spAutoFit/>
          </a:bodyPr>
          <a:lstStyle/>
          <a:p>
            <a:pPr algn="ctr">
              <a:spcBef>
                <a:spcPts val="650"/>
              </a:spcBef>
              <a:defRPr/>
            </a:pPr>
            <a:r>
              <a:rPr lang="es-ES_tradnl" sz="6000" b="1" i="1" dirty="0">
                <a:solidFill>
                  <a:srgbClr val="00B0F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Rockwell Extra Bold" panose="02060903040505020403" pitchFamily="18" charset="0"/>
              </a:rPr>
              <a:t>TRABAJO ENCARGADO</a:t>
            </a:r>
          </a:p>
        </p:txBody>
      </p:sp>
      <p:sp>
        <p:nvSpPr>
          <p:cNvPr id="9" name="Rectángulo 8"/>
          <p:cNvSpPr/>
          <p:nvPr/>
        </p:nvSpPr>
        <p:spPr>
          <a:xfrm>
            <a:off x="634552" y="7414046"/>
            <a:ext cx="5384951" cy="13798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Bef>
                <a:spcPts val="650"/>
              </a:spcBef>
              <a:defRPr/>
            </a:pPr>
            <a:r>
              <a:rPr lang="es-ES_tradnl" sz="2400" b="1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</a:rPr>
              <a:t>PRESENTADO POR:</a:t>
            </a:r>
          </a:p>
          <a:p>
            <a:pPr>
              <a:spcBef>
                <a:spcPts val="650"/>
              </a:spcBef>
              <a:defRPr/>
            </a:pPr>
            <a:r>
              <a:rPr lang="es-ES_tradnl" sz="2400" b="1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</a:rPr>
              <a:t>HUAYNA CHAMBILLA RENE JOSE </a:t>
            </a:r>
          </a:p>
          <a:p>
            <a:pPr>
              <a:spcBef>
                <a:spcPts val="650"/>
              </a:spcBef>
              <a:defRPr/>
            </a:pPr>
            <a:r>
              <a:rPr lang="es-ES_tradnl" sz="2400" b="1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</a:rPr>
              <a:t>CODIGO:134996</a:t>
            </a:r>
          </a:p>
        </p:txBody>
      </p:sp>
      <p:sp>
        <p:nvSpPr>
          <p:cNvPr id="11" name="Rectángulo 10"/>
          <p:cNvSpPr/>
          <p:nvPr/>
        </p:nvSpPr>
        <p:spPr>
          <a:xfrm>
            <a:off x="624764" y="9498985"/>
            <a:ext cx="5713649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spcBef>
                <a:spcPts val="650"/>
              </a:spcBef>
              <a:defRPr/>
            </a:pPr>
            <a:r>
              <a:rPr lang="es-ES_tradnl" b="1" i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</a:rPr>
              <a:t>LINEAS DE TRANSMICION </a:t>
            </a:r>
          </a:p>
        </p:txBody>
      </p:sp>
    </p:spTree>
    <p:extLst>
      <p:ext uri="{BB962C8B-B14F-4D97-AF65-F5344CB8AC3E}">
        <p14:creationId xmlns:p14="http://schemas.microsoft.com/office/powerpoint/2010/main" val="21298074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1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51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5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9FF6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" name="Rectangle 84"/>
          <p:cNvSpPr>
            <a:spLocks noChangeArrowheads="1"/>
          </p:cNvSpPr>
          <p:nvPr/>
        </p:nvSpPr>
        <p:spPr bwMode="auto">
          <a:xfrm>
            <a:off x="-365760" y="0"/>
            <a:ext cx="6858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es-PE"/>
          </a:p>
        </p:txBody>
      </p:sp>
      <p:sp>
        <p:nvSpPr>
          <p:cNvPr id="81" name="Rectangle 85"/>
          <p:cNvSpPr>
            <a:spLocks noChangeArrowheads="1"/>
          </p:cNvSpPr>
          <p:nvPr/>
        </p:nvSpPr>
        <p:spPr bwMode="auto">
          <a:xfrm>
            <a:off x="-365760" y="457200"/>
            <a:ext cx="0" cy="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82" name="Rectangle 87"/>
          <p:cNvSpPr>
            <a:spLocks noChangeArrowheads="1"/>
          </p:cNvSpPr>
          <p:nvPr/>
        </p:nvSpPr>
        <p:spPr bwMode="auto">
          <a:xfrm>
            <a:off x="-365760" y="9906000"/>
            <a:ext cx="0" cy="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83" name="Rectangle 89"/>
          <p:cNvSpPr>
            <a:spLocks noChangeArrowheads="1"/>
          </p:cNvSpPr>
          <p:nvPr/>
        </p:nvSpPr>
        <p:spPr bwMode="auto">
          <a:xfrm>
            <a:off x="-365760" y="11858625"/>
            <a:ext cx="0" cy="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84" name="Rectangle 91"/>
          <p:cNvSpPr>
            <a:spLocks noChangeArrowheads="1"/>
          </p:cNvSpPr>
          <p:nvPr/>
        </p:nvSpPr>
        <p:spPr bwMode="auto">
          <a:xfrm>
            <a:off x="-365760" y="13354050"/>
            <a:ext cx="0" cy="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pic>
        <p:nvPicPr>
          <p:cNvPr id="89" name="Imagen 88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prstGeom prst="rect">
            <a:avLst/>
          </a:prstGeom>
        </p:spPr>
      </p:pic>
      <p:sp>
        <p:nvSpPr>
          <p:cNvPr id="90" name="Triángulo rectángulo 89"/>
          <p:cNvSpPr/>
          <p:nvPr/>
        </p:nvSpPr>
        <p:spPr>
          <a:xfrm>
            <a:off x="0" y="6528816"/>
            <a:ext cx="6858000" cy="3377184"/>
          </a:xfrm>
          <a:prstGeom prst="rtTriangle">
            <a:avLst/>
          </a:prstGeom>
          <a:solidFill>
            <a:srgbClr val="99FF66"/>
          </a:solidFill>
          <a:ln>
            <a:solidFill>
              <a:srgbClr val="99FF6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91" name="Rectángulo 90"/>
          <p:cNvSpPr/>
          <p:nvPr/>
        </p:nvSpPr>
        <p:spPr>
          <a:xfrm>
            <a:off x="0" y="1408176"/>
            <a:ext cx="6858000" cy="1609344"/>
          </a:xfrm>
          <a:prstGeom prst="rect">
            <a:avLst/>
          </a:prstGeom>
          <a:solidFill>
            <a:srgbClr val="99FF66"/>
          </a:solidFill>
          <a:ln>
            <a:solidFill>
              <a:srgbClr val="99FF6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s-PE" sz="3200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CABLES PARA TRANSMICION Y DISTRIBUCION DE ENERGIA</a:t>
            </a:r>
          </a:p>
        </p:txBody>
      </p:sp>
      <p:sp>
        <p:nvSpPr>
          <p:cNvPr id="92" name="Triángulo rectángulo 91"/>
          <p:cNvSpPr/>
          <p:nvPr/>
        </p:nvSpPr>
        <p:spPr>
          <a:xfrm rot="5400000">
            <a:off x="621792" y="2395728"/>
            <a:ext cx="1188720" cy="2432304"/>
          </a:xfrm>
          <a:prstGeom prst="rtTriangle">
            <a:avLst/>
          </a:prstGeom>
          <a:solidFill>
            <a:srgbClr val="99FF66"/>
          </a:solidFill>
          <a:ln>
            <a:solidFill>
              <a:srgbClr val="99FF6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>
              <a:ln>
                <a:solidFill>
                  <a:srgbClr val="99FF66"/>
                </a:solidFill>
              </a:ln>
            </a:endParaRPr>
          </a:p>
        </p:txBody>
      </p:sp>
      <p:sp>
        <p:nvSpPr>
          <p:cNvPr id="93" name="Rectángulo 92"/>
          <p:cNvSpPr/>
          <p:nvPr/>
        </p:nvSpPr>
        <p:spPr>
          <a:xfrm>
            <a:off x="2432304" y="8119872"/>
            <a:ext cx="4425696" cy="1786128"/>
          </a:xfrm>
          <a:prstGeom prst="rect">
            <a:avLst/>
          </a:prstGeom>
          <a:solidFill>
            <a:srgbClr val="99FF66"/>
          </a:solidFill>
          <a:ln>
            <a:solidFill>
              <a:srgbClr val="99FF6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98408109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9FF6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1988" y="109610"/>
            <a:ext cx="6858000" cy="854461"/>
          </a:xfrm>
          <a:solidFill>
            <a:srgbClr val="99FF66"/>
          </a:solidFill>
        </p:spPr>
        <p:txBody>
          <a:bodyPr>
            <a:normAutofit/>
          </a:bodyPr>
          <a:lstStyle/>
          <a:p>
            <a:pPr algn="ctr"/>
            <a:r>
              <a:rPr lang="es-PE" sz="2400" b="1" dirty="0">
                <a:solidFill>
                  <a:srgbClr val="FF0000"/>
                </a:solidFill>
              </a:rPr>
              <a:t>FUENTE: CATALAGO DE CONDUCTORES DE DIFERENTES MARCAS. </a:t>
            </a:r>
          </a:p>
        </p:txBody>
      </p:sp>
      <p:grpSp>
        <p:nvGrpSpPr>
          <p:cNvPr id="4" name="Group 4"/>
          <p:cNvGrpSpPr>
            <a:grpSpLocks/>
          </p:cNvGrpSpPr>
          <p:nvPr/>
        </p:nvGrpSpPr>
        <p:grpSpPr bwMode="auto">
          <a:xfrm>
            <a:off x="1005540" y="5024185"/>
            <a:ext cx="1983931" cy="1444517"/>
            <a:chOff x="4411" y="131"/>
            <a:chExt cx="1368" cy="496"/>
          </a:xfrm>
        </p:grpSpPr>
        <p:grpSp>
          <p:nvGrpSpPr>
            <p:cNvPr id="5" name="Group 5"/>
            <p:cNvGrpSpPr>
              <a:grpSpLocks/>
            </p:cNvGrpSpPr>
            <p:nvPr/>
          </p:nvGrpSpPr>
          <p:grpSpPr bwMode="auto">
            <a:xfrm>
              <a:off x="5153" y="531"/>
              <a:ext cx="86" cy="86"/>
              <a:chOff x="5153" y="531"/>
              <a:chExt cx="86" cy="86"/>
            </a:xfrm>
          </p:grpSpPr>
          <p:sp>
            <p:nvSpPr>
              <p:cNvPr id="30" name="Freeform 6"/>
              <p:cNvSpPr>
                <a:spLocks/>
              </p:cNvSpPr>
              <p:nvPr/>
            </p:nvSpPr>
            <p:spPr bwMode="auto">
              <a:xfrm>
                <a:off x="5153" y="531"/>
                <a:ext cx="86" cy="86"/>
              </a:xfrm>
              <a:custGeom>
                <a:avLst/>
                <a:gdLst>
                  <a:gd name="T0" fmla="*/ 86 w 86"/>
                  <a:gd name="T1" fmla="*/ 50 h 86"/>
                  <a:gd name="T2" fmla="*/ 77 w 86"/>
                  <a:gd name="T3" fmla="*/ 42 h 86"/>
                  <a:gd name="T4" fmla="*/ 64 w 86"/>
                  <a:gd name="T5" fmla="*/ 41 h 86"/>
                  <a:gd name="T6" fmla="*/ 64 w 86"/>
                  <a:gd name="T7" fmla="*/ 41 h 86"/>
                  <a:gd name="T8" fmla="*/ 75 w 86"/>
                  <a:gd name="T9" fmla="*/ 38 h 86"/>
                  <a:gd name="T10" fmla="*/ 82 w 86"/>
                  <a:gd name="T11" fmla="*/ 30 h 86"/>
                  <a:gd name="T12" fmla="*/ 82 w 86"/>
                  <a:gd name="T13" fmla="*/ 10 h 86"/>
                  <a:gd name="T14" fmla="*/ 73 w 86"/>
                  <a:gd name="T15" fmla="*/ 0 h 86"/>
                  <a:gd name="T16" fmla="*/ 50 w 86"/>
                  <a:gd name="T17" fmla="*/ 0 h 86"/>
                  <a:gd name="T18" fmla="*/ 24 w 86"/>
                  <a:gd name="T19" fmla="*/ 15 h 86"/>
                  <a:gd name="T20" fmla="*/ 51 w 86"/>
                  <a:gd name="T21" fmla="*/ 15 h 86"/>
                  <a:gd name="T22" fmla="*/ 56 w 86"/>
                  <a:gd name="T23" fmla="*/ 18 h 86"/>
                  <a:gd name="T24" fmla="*/ 56 w 86"/>
                  <a:gd name="T25" fmla="*/ 32 h 86"/>
                  <a:gd name="T26" fmla="*/ 60 w 86"/>
                  <a:gd name="T27" fmla="*/ 52 h 86"/>
                  <a:gd name="T28" fmla="*/ 60 w 86"/>
                  <a:gd name="T29" fmla="*/ 67 h 86"/>
                  <a:gd name="T30" fmla="*/ 54 w 86"/>
                  <a:gd name="T31" fmla="*/ 69 h 86"/>
                  <a:gd name="T32" fmla="*/ 24 w 86"/>
                  <a:gd name="T33" fmla="*/ 69 h 86"/>
                  <a:gd name="T34" fmla="*/ 50 w 86"/>
                  <a:gd name="T35" fmla="*/ 85 h 86"/>
                  <a:gd name="T36" fmla="*/ 55 w 86"/>
                  <a:gd name="T37" fmla="*/ 85 h 86"/>
                  <a:gd name="T38" fmla="*/ 79 w 86"/>
                  <a:gd name="T39" fmla="*/ 77 h 86"/>
                  <a:gd name="T40" fmla="*/ 86 w 86"/>
                  <a:gd name="T41" fmla="*/ 61 h 86"/>
                  <a:gd name="T42" fmla="*/ 86 w 86"/>
                  <a:gd name="T43" fmla="*/ 5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6" h="86">
                    <a:moveTo>
                      <a:pt x="86" y="50"/>
                    </a:moveTo>
                    <a:lnTo>
                      <a:pt x="77" y="42"/>
                    </a:lnTo>
                    <a:lnTo>
                      <a:pt x="64" y="41"/>
                    </a:lnTo>
                    <a:lnTo>
                      <a:pt x="64" y="41"/>
                    </a:lnTo>
                    <a:lnTo>
                      <a:pt x="75" y="38"/>
                    </a:lnTo>
                    <a:lnTo>
                      <a:pt x="82" y="30"/>
                    </a:lnTo>
                    <a:lnTo>
                      <a:pt x="82" y="10"/>
                    </a:lnTo>
                    <a:lnTo>
                      <a:pt x="73" y="0"/>
                    </a:lnTo>
                    <a:lnTo>
                      <a:pt x="50" y="0"/>
                    </a:lnTo>
                    <a:lnTo>
                      <a:pt x="24" y="15"/>
                    </a:lnTo>
                    <a:lnTo>
                      <a:pt x="51" y="15"/>
                    </a:lnTo>
                    <a:lnTo>
                      <a:pt x="56" y="18"/>
                    </a:lnTo>
                    <a:lnTo>
                      <a:pt x="56" y="32"/>
                    </a:lnTo>
                    <a:lnTo>
                      <a:pt x="60" y="52"/>
                    </a:lnTo>
                    <a:lnTo>
                      <a:pt x="60" y="67"/>
                    </a:lnTo>
                    <a:lnTo>
                      <a:pt x="54" y="69"/>
                    </a:lnTo>
                    <a:lnTo>
                      <a:pt x="24" y="69"/>
                    </a:lnTo>
                    <a:lnTo>
                      <a:pt x="50" y="85"/>
                    </a:lnTo>
                    <a:lnTo>
                      <a:pt x="55" y="85"/>
                    </a:lnTo>
                    <a:lnTo>
                      <a:pt x="79" y="77"/>
                    </a:lnTo>
                    <a:lnTo>
                      <a:pt x="86" y="61"/>
                    </a:lnTo>
                    <a:lnTo>
                      <a:pt x="86" y="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" name="Freeform 7"/>
              <p:cNvSpPr>
                <a:spLocks/>
              </p:cNvSpPr>
              <p:nvPr/>
            </p:nvSpPr>
            <p:spPr bwMode="auto">
              <a:xfrm>
                <a:off x="5153" y="531"/>
                <a:ext cx="86" cy="86"/>
              </a:xfrm>
              <a:custGeom>
                <a:avLst/>
                <a:gdLst>
                  <a:gd name="T0" fmla="*/ 50 w 86"/>
                  <a:gd name="T1" fmla="*/ 35 h 86"/>
                  <a:gd name="T2" fmla="*/ 24 w 86"/>
                  <a:gd name="T3" fmla="*/ 35 h 86"/>
                  <a:gd name="T4" fmla="*/ 24 w 86"/>
                  <a:gd name="T5" fmla="*/ 15 h 86"/>
                  <a:gd name="T6" fmla="*/ 50 w 86"/>
                  <a:gd name="T7" fmla="*/ 0 h 86"/>
                  <a:gd name="T8" fmla="*/ 0 w 86"/>
                  <a:gd name="T9" fmla="*/ 0 h 86"/>
                  <a:gd name="T10" fmla="*/ 0 w 86"/>
                  <a:gd name="T11" fmla="*/ 85 h 86"/>
                  <a:gd name="T12" fmla="*/ 50 w 86"/>
                  <a:gd name="T13" fmla="*/ 85 h 86"/>
                  <a:gd name="T14" fmla="*/ 24 w 86"/>
                  <a:gd name="T15" fmla="*/ 69 h 86"/>
                  <a:gd name="T16" fmla="*/ 24 w 86"/>
                  <a:gd name="T17" fmla="*/ 50 h 86"/>
                  <a:gd name="T18" fmla="*/ 53 w 86"/>
                  <a:gd name="T19" fmla="*/ 50 h 86"/>
                  <a:gd name="T20" fmla="*/ 60 w 86"/>
                  <a:gd name="T21" fmla="*/ 52 h 86"/>
                  <a:gd name="T22" fmla="*/ 56 w 86"/>
                  <a:gd name="T23" fmla="*/ 32 h 86"/>
                  <a:gd name="T24" fmla="*/ 50 w 86"/>
                  <a:gd name="T25" fmla="*/ 35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6" h="86">
                    <a:moveTo>
                      <a:pt x="50" y="35"/>
                    </a:moveTo>
                    <a:lnTo>
                      <a:pt x="24" y="35"/>
                    </a:lnTo>
                    <a:lnTo>
                      <a:pt x="24" y="15"/>
                    </a:lnTo>
                    <a:lnTo>
                      <a:pt x="50" y="0"/>
                    </a:lnTo>
                    <a:lnTo>
                      <a:pt x="0" y="0"/>
                    </a:lnTo>
                    <a:lnTo>
                      <a:pt x="0" y="85"/>
                    </a:lnTo>
                    <a:lnTo>
                      <a:pt x="50" y="85"/>
                    </a:lnTo>
                    <a:lnTo>
                      <a:pt x="24" y="69"/>
                    </a:lnTo>
                    <a:lnTo>
                      <a:pt x="24" y="50"/>
                    </a:lnTo>
                    <a:lnTo>
                      <a:pt x="53" y="50"/>
                    </a:lnTo>
                    <a:lnTo>
                      <a:pt x="60" y="52"/>
                    </a:lnTo>
                    <a:lnTo>
                      <a:pt x="56" y="32"/>
                    </a:lnTo>
                    <a:lnTo>
                      <a:pt x="50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6" name="Group 8"/>
            <p:cNvGrpSpPr>
              <a:grpSpLocks/>
            </p:cNvGrpSpPr>
            <p:nvPr/>
          </p:nvGrpSpPr>
          <p:grpSpPr bwMode="auto">
            <a:xfrm>
              <a:off x="5276" y="531"/>
              <a:ext cx="88" cy="86"/>
              <a:chOff x="5276" y="531"/>
              <a:chExt cx="88" cy="86"/>
            </a:xfrm>
          </p:grpSpPr>
          <p:sp>
            <p:nvSpPr>
              <p:cNvPr id="28" name="Freeform 9"/>
              <p:cNvSpPr>
                <a:spLocks/>
              </p:cNvSpPr>
              <p:nvPr/>
            </p:nvSpPr>
            <p:spPr bwMode="auto">
              <a:xfrm>
                <a:off x="5276" y="531"/>
                <a:ext cx="88" cy="86"/>
              </a:xfrm>
              <a:custGeom>
                <a:avLst/>
                <a:gdLst>
                  <a:gd name="T0" fmla="*/ 79 w 88"/>
                  <a:gd name="T1" fmla="*/ 50 h 86"/>
                  <a:gd name="T2" fmla="*/ 77 w 88"/>
                  <a:gd name="T3" fmla="*/ 45 h 86"/>
                  <a:gd name="T4" fmla="*/ 70 w 88"/>
                  <a:gd name="T5" fmla="*/ 43 h 86"/>
                  <a:gd name="T6" fmla="*/ 63 w 88"/>
                  <a:gd name="T7" fmla="*/ 43 h 86"/>
                  <a:gd name="T8" fmla="*/ 63 w 88"/>
                  <a:gd name="T9" fmla="*/ 43 h 86"/>
                  <a:gd name="T10" fmla="*/ 75 w 88"/>
                  <a:gd name="T11" fmla="*/ 40 h 86"/>
                  <a:gd name="T12" fmla="*/ 84 w 88"/>
                  <a:gd name="T13" fmla="*/ 33 h 86"/>
                  <a:gd name="T14" fmla="*/ 84 w 88"/>
                  <a:gd name="T15" fmla="*/ 7 h 86"/>
                  <a:gd name="T16" fmla="*/ 73 w 88"/>
                  <a:gd name="T17" fmla="*/ 0 h 86"/>
                  <a:gd name="T18" fmla="*/ 59 w 88"/>
                  <a:gd name="T19" fmla="*/ 18 h 86"/>
                  <a:gd name="T20" fmla="*/ 59 w 88"/>
                  <a:gd name="T21" fmla="*/ 33 h 86"/>
                  <a:gd name="T22" fmla="*/ 56 w 88"/>
                  <a:gd name="T23" fmla="*/ 36 h 86"/>
                  <a:gd name="T24" fmla="*/ 24 w 88"/>
                  <a:gd name="T25" fmla="*/ 36 h 86"/>
                  <a:gd name="T26" fmla="*/ 24 w 88"/>
                  <a:gd name="T27" fmla="*/ 16 h 86"/>
                  <a:gd name="T28" fmla="*/ 52 w 88"/>
                  <a:gd name="T29" fmla="*/ 0 h 86"/>
                  <a:gd name="T30" fmla="*/ 0 w 88"/>
                  <a:gd name="T31" fmla="*/ 0 h 86"/>
                  <a:gd name="T32" fmla="*/ 0 w 88"/>
                  <a:gd name="T33" fmla="*/ 85 h 86"/>
                  <a:gd name="T34" fmla="*/ 24 w 88"/>
                  <a:gd name="T35" fmla="*/ 85 h 86"/>
                  <a:gd name="T36" fmla="*/ 24 w 88"/>
                  <a:gd name="T37" fmla="*/ 53 h 86"/>
                  <a:gd name="T38" fmla="*/ 51 w 88"/>
                  <a:gd name="T39" fmla="*/ 53 h 86"/>
                  <a:gd name="T40" fmla="*/ 56 w 88"/>
                  <a:gd name="T41" fmla="*/ 59 h 86"/>
                  <a:gd name="T42" fmla="*/ 59 w 88"/>
                  <a:gd name="T43" fmla="*/ 65 h 86"/>
                  <a:gd name="T44" fmla="*/ 58 w 88"/>
                  <a:gd name="T45" fmla="*/ 77 h 86"/>
                  <a:gd name="T46" fmla="*/ 61 w 88"/>
                  <a:gd name="T47" fmla="*/ 85 h 86"/>
                  <a:gd name="T48" fmla="*/ 88 w 88"/>
                  <a:gd name="T49" fmla="*/ 85 h 86"/>
                  <a:gd name="T50" fmla="*/ 84 w 88"/>
                  <a:gd name="T51" fmla="*/ 76 h 86"/>
                  <a:gd name="T52" fmla="*/ 84 w 88"/>
                  <a:gd name="T53" fmla="*/ 58 h 86"/>
                  <a:gd name="T54" fmla="*/ 79 w 88"/>
                  <a:gd name="T55" fmla="*/ 5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8" h="86">
                    <a:moveTo>
                      <a:pt x="79" y="50"/>
                    </a:moveTo>
                    <a:lnTo>
                      <a:pt x="77" y="45"/>
                    </a:lnTo>
                    <a:lnTo>
                      <a:pt x="70" y="43"/>
                    </a:lnTo>
                    <a:lnTo>
                      <a:pt x="63" y="43"/>
                    </a:lnTo>
                    <a:lnTo>
                      <a:pt x="63" y="43"/>
                    </a:lnTo>
                    <a:lnTo>
                      <a:pt x="75" y="40"/>
                    </a:lnTo>
                    <a:lnTo>
                      <a:pt x="84" y="33"/>
                    </a:lnTo>
                    <a:lnTo>
                      <a:pt x="84" y="7"/>
                    </a:lnTo>
                    <a:lnTo>
                      <a:pt x="73" y="0"/>
                    </a:lnTo>
                    <a:lnTo>
                      <a:pt x="59" y="18"/>
                    </a:lnTo>
                    <a:lnTo>
                      <a:pt x="59" y="33"/>
                    </a:lnTo>
                    <a:lnTo>
                      <a:pt x="56" y="36"/>
                    </a:lnTo>
                    <a:lnTo>
                      <a:pt x="24" y="36"/>
                    </a:lnTo>
                    <a:lnTo>
                      <a:pt x="24" y="16"/>
                    </a:lnTo>
                    <a:lnTo>
                      <a:pt x="52" y="0"/>
                    </a:lnTo>
                    <a:lnTo>
                      <a:pt x="0" y="0"/>
                    </a:lnTo>
                    <a:lnTo>
                      <a:pt x="0" y="85"/>
                    </a:lnTo>
                    <a:lnTo>
                      <a:pt x="24" y="85"/>
                    </a:lnTo>
                    <a:lnTo>
                      <a:pt x="24" y="53"/>
                    </a:lnTo>
                    <a:lnTo>
                      <a:pt x="51" y="53"/>
                    </a:lnTo>
                    <a:lnTo>
                      <a:pt x="56" y="59"/>
                    </a:lnTo>
                    <a:lnTo>
                      <a:pt x="59" y="65"/>
                    </a:lnTo>
                    <a:lnTo>
                      <a:pt x="58" y="77"/>
                    </a:lnTo>
                    <a:lnTo>
                      <a:pt x="61" y="85"/>
                    </a:lnTo>
                    <a:lnTo>
                      <a:pt x="88" y="85"/>
                    </a:lnTo>
                    <a:lnTo>
                      <a:pt x="84" y="76"/>
                    </a:lnTo>
                    <a:lnTo>
                      <a:pt x="84" y="58"/>
                    </a:lnTo>
                    <a:lnTo>
                      <a:pt x="79" y="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" name="Freeform 10"/>
              <p:cNvSpPr>
                <a:spLocks/>
              </p:cNvSpPr>
              <p:nvPr/>
            </p:nvSpPr>
            <p:spPr bwMode="auto">
              <a:xfrm>
                <a:off x="5276" y="531"/>
                <a:ext cx="88" cy="86"/>
              </a:xfrm>
              <a:custGeom>
                <a:avLst/>
                <a:gdLst>
                  <a:gd name="T0" fmla="*/ 24 w 88"/>
                  <a:gd name="T1" fmla="*/ 16 h 86"/>
                  <a:gd name="T2" fmla="*/ 53 w 88"/>
                  <a:gd name="T3" fmla="*/ 16 h 86"/>
                  <a:gd name="T4" fmla="*/ 59 w 88"/>
                  <a:gd name="T5" fmla="*/ 18 h 86"/>
                  <a:gd name="T6" fmla="*/ 73 w 88"/>
                  <a:gd name="T7" fmla="*/ 0 h 86"/>
                  <a:gd name="T8" fmla="*/ 52 w 88"/>
                  <a:gd name="T9" fmla="*/ 0 h 86"/>
                  <a:gd name="T10" fmla="*/ 24 w 88"/>
                  <a:gd name="T11" fmla="*/ 1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8" h="86">
                    <a:moveTo>
                      <a:pt x="24" y="16"/>
                    </a:moveTo>
                    <a:lnTo>
                      <a:pt x="53" y="16"/>
                    </a:lnTo>
                    <a:lnTo>
                      <a:pt x="59" y="18"/>
                    </a:lnTo>
                    <a:lnTo>
                      <a:pt x="73" y="0"/>
                    </a:lnTo>
                    <a:lnTo>
                      <a:pt x="52" y="0"/>
                    </a:lnTo>
                    <a:lnTo>
                      <a:pt x="24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7" name="Group 11"/>
            <p:cNvGrpSpPr>
              <a:grpSpLocks/>
            </p:cNvGrpSpPr>
            <p:nvPr/>
          </p:nvGrpSpPr>
          <p:grpSpPr bwMode="auto">
            <a:xfrm>
              <a:off x="5389" y="584"/>
              <a:ext cx="84" cy="69"/>
              <a:chOff x="5389" y="584"/>
              <a:chExt cx="84" cy="69"/>
            </a:xfrm>
          </p:grpSpPr>
          <p:sp>
            <p:nvSpPr>
              <p:cNvPr id="26" name="Freeform 12"/>
              <p:cNvSpPr>
                <a:spLocks/>
              </p:cNvSpPr>
              <p:nvPr/>
            </p:nvSpPr>
            <p:spPr bwMode="auto">
              <a:xfrm>
                <a:off x="5389" y="584"/>
                <a:ext cx="84" cy="69"/>
              </a:xfrm>
              <a:custGeom>
                <a:avLst/>
                <a:gdLst>
                  <a:gd name="T0" fmla="*/ 41 w 84"/>
                  <a:gd name="T1" fmla="*/ 0 h 69"/>
                  <a:gd name="T2" fmla="*/ 33 w 84"/>
                  <a:gd name="T3" fmla="*/ 15 h 69"/>
                  <a:gd name="T4" fmla="*/ 83 w 84"/>
                  <a:gd name="T5" fmla="*/ 15 h 69"/>
                  <a:gd name="T6" fmla="*/ 76 w 84"/>
                  <a:gd name="T7" fmla="*/ 0 h 69"/>
                  <a:gd name="T8" fmla="*/ 41 w 84"/>
                  <a:gd name="T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4" h="69">
                    <a:moveTo>
                      <a:pt x="41" y="0"/>
                    </a:moveTo>
                    <a:lnTo>
                      <a:pt x="33" y="15"/>
                    </a:lnTo>
                    <a:lnTo>
                      <a:pt x="83" y="15"/>
                    </a:lnTo>
                    <a:lnTo>
                      <a:pt x="76" y="0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" name="Freeform 13"/>
              <p:cNvSpPr>
                <a:spLocks/>
              </p:cNvSpPr>
              <p:nvPr/>
            </p:nvSpPr>
            <p:spPr bwMode="auto">
              <a:xfrm>
                <a:off x="5389" y="584"/>
                <a:ext cx="84" cy="69"/>
              </a:xfrm>
              <a:custGeom>
                <a:avLst/>
                <a:gdLst>
                  <a:gd name="T0" fmla="*/ 33 w 84"/>
                  <a:gd name="T1" fmla="*/ 15 h 69"/>
                  <a:gd name="T2" fmla="*/ 41 w 84"/>
                  <a:gd name="T3" fmla="*/ 0 h 69"/>
                  <a:gd name="T4" fmla="*/ 59 w 84"/>
                  <a:gd name="T5" fmla="*/ -36 h 69"/>
                  <a:gd name="T6" fmla="*/ 76 w 84"/>
                  <a:gd name="T7" fmla="*/ 0 h 69"/>
                  <a:gd name="T8" fmla="*/ 83 w 84"/>
                  <a:gd name="T9" fmla="*/ 15 h 69"/>
                  <a:gd name="T10" fmla="*/ 91 w 84"/>
                  <a:gd name="T11" fmla="*/ 32 h 69"/>
                  <a:gd name="T12" fmla="*/ 119 w 84"/>
                  <a:gd name="T13" fmla="*/ 32 h 69"/>
                  <a:gd name="T14" fmla="*/ 75 w 84"/>
                  <a:gd name="T15" fmla="*/ -52 h 69"/>
                  <a:gd name="T16" fmla="*/ 45 w 84"/>
                  <a:gd name="T17" fmla="*/ -52 h 69"/>
                  <a:gd name="T18" fmla="*/ 0 w 84"/>
                  <a:gd name="T19" fmla="*/ 32 h 69"/>
                  <a:gd name="T20" fmla="*/ 25 w 84"/>
                  <a:gd name="T21" fmla="*/ 32 h 69"/>
                  <a:gd name="T22" fmla="*/ 33 w 84"/>
                  <a:gd name="T23" fmla="*/ 1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4" h="69">
                    <a:moveTo>
                      <a:pt x="33" y="15"/>
                    </a:moveTo>
                    <a:lnTo>
                      <a:pt x="41" y="0"/>
                    </a:lnTo>
                    <a:lnTo>
                      <a:pt x="59" y="-36"/>
                    </a:lnTo>
                    <a:lnTo>
                      <a:pt x="76" y="0"/>
                    </a:lnTo>
                    <a:lnTo>
                      <a:pt x="83" y="15"/>
                    </a:lnTo>
                    <a:lnTo>
                      <a:pt x="91" y="32"/>
                    </a:lnTo>
                    <a:lnTo>
                      <a:pt x="119" y="32"/>
                    </a:lnTo>
                    <a:lnTo>
                      <a:pt x="75" y="-52"/>
                    </a:lnTo>
                    <a:lnTo>
                      <a:pt x="45" y="-52"/>
                    </a:lnTo>
                    <a:lnTo>
                      <a:pt x="0" y="32"/>
                    </a:lnTo>
                    <a:lnTo>
                      <a:pt x="25" y="32"/>
                    </a:lnTo>
                    <a:lnTo>
                      <a:pt x="33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sp>
          <p:nvSpPr>
            <p:cNvPr id="8" name="Freeform 14"/>
            <p:cNvSpPr>
              <a:spLocks/>
            </p:cNvSpPr>
            <p:nvPr/>
          </p:nvSpPr>
          <p:spPr bwMode="auto">
            <a:xfrm>
              <a:off x="4420" y="144"/>
              <a:ext cx="163" cy="355"/>
            </a:xfrm>
            <a:custGeom>
              <a:avLst/>
              <a:gdLst>
                <a:gd name="T0" fmla="*/ 89 w 163"/>
                <a:gd name="T1" fmla="*/ 351 h 355"/>
                <a:gd name="T2" fmla="*/ 107 w 163"/>
                <a:gd name="T3" fmla="*/ 341 h 355"/>
                <a:gd name="T4" fmla="*/ 120 w 163"/>
                <a:gd name="T5" fmla="*/ 324 h 355"/>
                <a:gd name="T6" fmla="*/ 130 w 163"/>
                <a:gd name="T7" fmla="*/ 348 h 355"/>
                <a:gd name="T8" fmla="*/ 162 w 163"/>
                <a:gd name="T9" fmla="*/ 348 h 355"/>
                <a:gd name="T10" fmla="*/ 162 w 163"/>
                <a:gd name="T11" fmla="*/ 178 h 355"/>
                <a:gd name="T12" fmla="*/ 84 w 163"/>
                <a:gd name="T13" fmla="*/ 178 h 355"/>
                <a:gd name="T14" fmla="*/ 84 w 163"/>
                <a:gd name="T15" fmla="*/ 228 h 355"/>
                <a:gd name="T16" fmla="*/ 100 w 163"/>
                <a:gd name="T17" fmla="*/ 228 h 355"/>
                <a:gd name="T18" fmla="*/ 100 w 163"/>
                <a:gd name="T19" fmla="*/ 297 h 355"/>
                <a:gd name="T20" fmla="*/ 94 w 163"/>
                <a:gd name="T21" fmla="*/ 307 h 355"/>
                <a:gd name="T22" fmla="*/ 73 w 163"/>
                <a:gd name="T23" fmla="*/ 307 h 355"/>
                <a:gd name="T24" fmla="*/ 67 w 163"/>
                <a:gd name="T25" fmla="*/ 297 h 355"/>
                <a:gd name="T26" fmla="*/ 67 w 163"/>
                <a:gd name="T27" fmla="*/ 58 h 355"/>
                <a:gd name="T28" fmla="*/ 73 w 163"/>
                <a:gd name="T29" fmla="*/ 48 h 355"/>
                <a:gd name="T30" fmla="*/ 94 w 163"/>
                <a:gd name="T31" fmla="*/ 48 h 355"/>
                <a:gd name="T32" fmla="*/ 100 w 163"/>
                <a:gd name="T33" fmla="*/ 58 h 355"/>
                <a:gd name="T34" fmla="*/ 100 w 163"/>
                <a:gd name="T35" fmla="*/ 124 h 355"/>
                <a:gd name="T36" fmla="*/ 162 w 163"/>
                <a:gd name="T37" fmla="*/ 124 h 355"/>
                <a:gd name="T38" fmla="*/ 162 w 163"/>
                <a:gd name="T39" fmla="*/ 59 h 355"/>
                <a:gd name="T40" fmla="*/ 157 w 163"/>
                <a:gd name="T41" fmla="*/ 36 h 355"/>
                <a:gd name="T42" fmla="*/ 145 w 163"/>
                <a:gd name="T43" fmla="*/ 19 h 355"/>
                <a:gd name="T44" fmla="*/ 127 w 163"/>
                <a:gd name="T45" fmla="*/ 8 h 355"/>
                <a:gd name="T46" fmla="*/ 105 w 163"/>
                <a:gd name="T47" fmla="*/ 2 h 355"/>
                <a:gd name="T48" fmla="*/ 81 w 163"/>
                <a:gd name="T49" fmla="*/ 0 h 355"/>
                <a:gd name="T50" fmla="*/ 78 w 163"/>
                <a:gd name="T51" fmla="*/ 0 h 355"/>
                <a:gd name="T52" fmla="*/ 54 w 163"/>
                <a:gd name="T53" fmla="*/ 2 h 355"/>
                <a:gd name="T54" fmla="*/ 32 w 163"/>
                <a:gd name="T55" fmla="*/ 9 h 355"/>
                <a:gd name="T56" fmla="*/ 15 w 163"/>
                <a:gd name="T57" fmla="*/ 21 h 355"/>
                <a:gd name="T58" fmla="*/ 4 w 163"/>
                <a:gd name="T59" fmla="*/ 38 h 355"/>
                <a:gd name="T60" fmla="*/ 0 w 163"/>
                <a:gd name="T61" fmla="*/ 57 h 355"/>
                <a:gd name="T62" fmla="*/ 0 w 163"/>
                <a:gd name="T63" fmla="*/ 302 h 355"/>
                <a:gd name="T64" fmla="*/ 1 w 163"/>
                <a:gd name="T65" fmla="*/ 308 h 355"/>
                <a:gd name="T66" fmla="*/ 8 w 163"/>
                <a:gd name="T67" fmla="*/ 327 h 355"/>
                <a:gd name="T68" fmla="*/ 22 w 163"/>
                <a:gd name="T69" fmla="*/ 342 h 355"/>
                <a:gd name="T70" fmla="*/ 43 w 163"/>
                <a:gd name="T71" fmla="*/ 351 h 355"/>
                <a:gd name="T72" fmla="*/ 69 w 163"/>
                <a:gd name="T73" fmla="*/ 355 h 355"/>
                <a:gd name="T74" fmla="*/ 89 w 163"/>
                <a:gd name="T75" fmla="*/ 351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3" h="355">
                  <a:moveTo>
                    <a:pt x="89" y="351"/>
                  </a:moveTo>
                  <a:lnTo>
                    <a:pt x="107" y="341"/>
                  </a:lnTo>
                  <a:lnTo>
                    <a:pt x="120" y="324"/>
                  </a:lnTo>
                  <a:lnTo>
                    <a:pt x="130" y="348"/>
                  </a:lnTo>
                  <a:lnTo>
                    <a:pt x="162" y="348"/>
                  </a:lnTo>
                  <a:lnTo>
                    <a:pt x="162" y="178"/>
                  </a:lnTo>
                  <a:lnTo>
                    <a:pt x="84" y="178"/>
                  </a:lnTo>
                  <a:lnTo>
                    <a:pt x="84" y="228"/>
                  </a:lnTo>
                  <a:lnTo>
                    <a:pt x="100" y="228"/>
                  </a:lnTo>
                  <a:lnTo>
                    <a:pt x="100" y="297"/>
                  </a:lnTo>
                  <a:lnTo>
                    <a:pt x="94" y="307"/>
                  </a:lnTo>
                  <a:lnTo>
                    <a:pt x="73" y="307"/>
                  </a:lnTo>
                  <a:lnTo>
                    <a:pt x="67" y="297"/>
                  </a:lnTo>
                  <a:lnTo>
                    <a:pt x="67" y="58"/>
                  </a:lnTo>
                  <a:lnTo>
                    <a:pt x="73" y="48"/>
                  </a:lnTo>
                  <a:lnTo>
                    <a:pt x="94" y="48"/>
                  </a:lnTo>
                  <a:lnTo>
                    <a:pt x="100" y="58"/>
                  </a:lnTo>
                  <a:lnTo>
                    <a:pt x="100" y="124"/>
                  </a:lnTo>
                  <a:lnTo>
                    <a:pt x="162" y="124"/>
                  </a:lnTo>
                  <a:lnTo>
                    <a:pt x="162" y="59"/>
                  </a:lnTo>
                  <a:lnTo>
                    <a:pt x="157" y="36"/>
                  </a:lnTo>
                  <a:lnTo>
                    <a:pt x="145" y="19"/>
                  </a:lnTo>
                  <a:lnTo>
                    <a:pt x="127" y="8"/>
                  </a:lnTo>
                  <a:lnTo>
                    <a:pt x="105" y="2"/>
                  </a:lnTo>
                  <a:lnTo>
                    <a:pt x="81" y="0"/>
                  </a:lnTo>
                  <a:lnTo>
                    <a:pt x="78" y="0"/>
                  </a:lnTo>
                  <a:lnTo>
                    <a:pt x="54" y="2"/>
                  </a:lnTo>
                  <a:lnTo>
                    <a:pt x="32" y="9"/>
                  </a:lnTo>
                  <a:lnTo>
                    <a:pt x="15" y="21"/>
                  </a:lnTo>
                  <a:lnTo>
                    <a:pt x="4" y="38"/>
                  </a:lnTo>
                  <a:lnTo>
                    <a:pt x="0" y="57"/>
                  </a:lnTo>
                  <a:lnTo>
                    <a:pt x="0" y="302"/>
                  </a:lnTo>
                  <a:lnTo>
                    <a:pt x="1" y="308"/>
                  </a:lnTo>
                  <a:lnTo>
                    <a:pt x="8" y="327"/>
                  </a:lnTo>
                  <a:lnTo>
                    <a:pt x="22" y="342"/>
                  </a:lnTo>
                  <a:lnTo>
                    <a:pt x="43" y="351"/>
                  </a:lnTo>
                  <a:lnTo>
                    <a:pt x="69" y="355"/>
                  </a:lnTo>
                  <a:lnTo>
                    <a:pt x="89" y="3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grpSp>
          <p:nvGrpSpPr>
            <p:cNvPr id="9" name="Group 15"/>
            <p:cNvGrpSpPr>
              <a:grpSpLocks/>
            </p:cNvGrpSpPr>
            <p:nvPr/>
          </p:nvGrpSpPr>
          <p:grpSpPr bwMode="auto">
            <a:xfrm>
              <a:off x="4600" y="235"/>
              <a:ext cx="148" cy="260"/>
              <a:chOff x="4600" y="235"/>
              <a:chExt cx="148" cy="260"/>
            </a:xfrm>
          </p:grpSpPr>
          <p:sp>
            <p:nvSpPr>
              <p:cNvPr id="24" name="Freeform 16"/>
              <p:cNvSpPr>
                <a:spLocks/>
              </p:cNvSpPr>
              <p:nvPr/>
            </p:nvSpPr>
            <p:spPr bwMode="auto">
              <a:xfrm>
                <a:off x="4600" y="235"/>
                <a:ext cx="148" cy="260"/>
              </a:xfrm>
              <a:custGeom>
                <a:avLst/>
                <a:gdLst>
                  <a:gd name="T0" fmla="*/ 147 w 148"/>
                  <a:gd name="T1" fmla="*/ 161 h 260"/>
                  <a:gd name="T2" fmla="*/ 87 w 148"/>
                  <a:gd name="T3" fmla="*/ 161 h 260"/>
                  <a:gd name="T4" fmla="*/ 87 w 148"/>
                  <a:gd name="T5" fmla="*/ 214 h 260"/>
                  <a:gd name="T6" fmla="*/ 81 w 148"/>
                  <a:gd name="T7" fmla="*/ 221 h 260"/>
                  <a:gd name="T8" fmla="*/ 65 w 148"/>
                  <a:gd name="T9" fmla="*/ 221 h 260"/>
                  <a:gd name="T10" fmla="*/ 59 w 148"/>
                  <a:gd name="T11" fmla="*/ 214 h 260"/>
                  <a:gd name="T12" fmla="*/ 59 w 148"/>
                  <a:gd name="T13" fmla="*/ 47 h 260"/>
                  <a:gd name="T14" fmla="*/ 65 w 148"/>
                  <a:gd name="T15" fmla="*/ 40 h 260"/>
                  <a:gd name="T16" fmla="*/ 73 w 148"/>
                  <a:gd name="T17" fmla="*/ 0 h 260"/>
                  <a:gd name="T18" fmla="*/ 48 w 148"/>
                  <a:gd name="T19" fmla="*/ 2 h 260"/>
                  <a:gd name="T20" fmla="*/ 27 w 148"/>
                  <a:gd name="T21" fmla="*/ 10 h 260"/>
                  <a:gd name="T22" fmla="*/ 11 w 148"/>
                  <a:gd name="T23" fmla="*/ 23 h 260"/>
                  <a:gd name="T24" fmla="*/ 1 w 148"/>
                  <a:gd name="T25" fmla="*/ 42 h 260"/>
                  <a:gd name="T26" fmla="*/ 0 w 148"/>
                  <a:gd name="T27" fmla="*/ 57 h 260"/>
                  <a:gd name="T28" fmla="*/ 0 w 148"/>
                  <a:gd name="T29" fmla="*/ 202 h 260"/>
                  <a:gd name="T30" fmla="*/ 4 w 148"/>
                  <a:gd name="T31" fmla="*/ 224 h 260"/>
                  <a:gd name="T32" fmla="*/ 16 w 148"/>
                  <a:gd name="T33" fmla="*/ 241 h 260"/>
                  <a:gd name="T34" fmla="*/ 34 w 148"/>
                  <a:gd name="T35" fmla="*/ 252 h 260"/>
                  <a:gd name="T36" fmla="*/ 57 w 148"/>
                  <a:gd name="T37" fmla="*/ 259 h 260"/>
                  <a:gd name="T38" fmla="*/ 73 w 148"/>
                  <a:gd name="T39" fmla="*/ 260 h 260"/>
                  <a:gd name="T40" fmla="*/ 97 w 148"/>
                  <a:gd name="T41" fmla="*/ 257 h 260"/>
                  <a:gd name="T42" fmla="*/ 119 w 148"/>
                  <a:gd name="T43" fmla="*/ 249 h 260"/>
                  <a:gd name="T44" fmla="*/ 135 w 148"/>
                  <a:gd name="T45" fmla="*/ 236 h 260"/>
                  <a:gd name="T46" fmla="*/ 145 w 148"/>
                  <a:gd name="T47" fmla="*/ 218 h 260"/>
                  <a:gd name="T48" fmla="*/ 147 w 148"/>
                  <a:gd name="T49" fmla="*/ 202 h 260"/>
                  <a:gd name="T50" fmla="*/ 147 w 148"/>
                  <a:gd name="T51" fmla="*/ 161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48" h="260">
                    <a:moveTo>
                      <a:pt x="147" y="161"/>
                    </a:moveTo>
                    <a:lnTo>
                      <a:pt x="87" y="161"/>
                    </a:lnTo>
                    <a:lnTo>
                      <a:pt x="87" y="214"/>
                    </a:lnTo>
                    <a:lnTo>
                      <a:pt x="81" y="221"/>
                    </a:lnTo>
                    <a:lnTo>
                      <a:pt x="65" y="221"/>
                    </a:lnTo>
                    <a:lnTo>
                      <a:pt x="59" y="214"/>
                    </a:lnTo>
                    <a:lnTo>
                      <a:pt x="59" y="47"/>
                    </a:lnTo>
                    <a:lnTo>
                      <a:pt x="65" y="40"/>
                    </a:lnTo>
                    <a:lnTo>
                      <a:pt x="73" y="0"/>
                    </a:lnTo>
                    <a:lnTo>
                      <a:pt x="48" y="2"/>
                    </a:lnTo>
                    <a:lnTo>
                      <a:pt x="27" y="10"/>
                    </a:lnTo>
                    <a:lnTo>
                      <a:pt x="11" y="23"/>
                    </a:lnTo>
                    <a:lnTo>
                      <a:pt x="1" y="42"/>
                    </a:lnTo>
                    <a:lnTo>
                      <a:pt x="0" y="57"/>
                    </a:lnTo>
                    <a:lnTo>
                      <a:pt x="0" y="202"/>
                    </a:lnTo>
                    <a:lnTo>
                      <a:pt x="4" y="224"/>
                    </a:lnTo>
                    <a:lnTo>
                      <a:pt x="16" y="241"/>
                    </a:lnTo>
                    <a:lnTo>
                      <a:pt x="34" y="252"/>
                    </a:lnTo>
                    <a:lnTo>
                      <a:pt x="57" y="259"/>
                    </a:lnTo>
                    <a:lnTo>
                      <a:pt x="73" y="260"/>
                    </a:lnTo>
                    <a:lnTo>
                      <a:pt x="97" y="257"/>
                    </a:lnTo>
                    <a:lnTo>
                      <a:pt x="119" y="249"/>
                    </a:lnTo>
                    <a:lnTo>
                      <a:pt x="135" y="236"/>
                    </a:lnTo>
                    <a:lnTo>
                      <a:pt x="145" y="218"/>
                    </a:lnTo>
                    <a:lnTo>
                      <a:pt x="147" y="202"/>
                    </a:lnTo>
                    <a:lnTo>
                      <a:pt x="147" y="16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" name="Freeform 17"/>
              <p:cNvSpPr>
                <a:spLocks/>
              </p:cNvSpPr>
              <p:nvPr/>
            </p:nvSpPr>
            <p:spPr bwMode="auto">
              <a:xfrm>
                <a:off x="4600" y="235"/>
                <a:ext cx="148" cy="260"/>
              </a:xfrm>
              <a:custGeom>
                <a:avLst/>
                <a:gdLst>
                  <a:gd name="T0" fmla="*/ 65 w 148"/>
                  <a:gd name="T1" fmla="*/ 40 h 260"/>
                  <a:gd name="T2" fmla="*/ 81 w 148"/>
                  <a:gd name="T3" fmla="*/ 40 h 260"/>
                  <a:gd name="T4" fmla="*/ 87 w 148"/>
                  <a:gd name="T5" fmla="*/ 47 h 260"/>
                  <a:gd name="T6" fmla="*/ 87 w 148"/>
                  <a:gd name="T7" fmla="*/ 109 h 260"/>
                  <a:gd name="T8" fmla="*/ 59 w 148"/>
                  <a:gd name="T9" fmla="*/ 109 h 260"/>
                  <a:gd name="T10" fmla="*/ 59 w 148"/>
                  <a:gd name="T11" fmla="*/ 143 h 260"/>
                  <a:gd name="T12" fmla="*/ 147 w 148"/>
                  <a:gd name="T13" fmla="*/ 143 h 260"/>
                  <a:gd name="T14" fmla="*/ 147 w 148"/>
                  <a:gd name="T15" fmla="*/ 57 h 260"/>
                  <a:gd name="T16" fmla="*/ 142 w 148"/>
                  <a:gd name="T17" fmla="*/ 35 h 260"/>
                  <a:gd name="T18" fmla="*/ 130 w 148"/>
                  <a:gd name="T19" fmla="*/ 18 h 260"/>
                  <a:gd name="T20" fmla="*/ 112 w 148"/>
                  <a:gd name="T21" fmla="*/ 7 h 260"/>
                  <a:gd name="T22" fmla="*/ 90 w 148"/>
                  <a:gd name="T23" fmla="*/ 1 h 260"/>
                  <a:gd name="T24" fmla="*/ 73 w 148"/>
                  <a:gd name="T25" fmla="*/ 0 h 260"/>
                  <a:gd name="T26" fmla="*/ 65 w 148"/>
                  <a:gd name="T27" fmla="*/ 4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8" h="260">
                    <a:moveTo>
                      <a:pt x="65" y="40"/>
                    </a:moveTo>
                    <a:lnTo>
                      <a:pt x="81" y="40"/>
                    </a:lnTo>
                    <a:lnTo>
                      <a:pt x="87" y="47"/>
                    </a:lnTo>
                    <a:lnTo>
                      <a:pt x="87" y="109"/>
                    </a:lnTo>
                    <a:lnTo>
                      <a:pt x="59" y="109"/>
                    </a:lnTo>
                    <a:lnTo>
                      <a:pt x="59" y="143"/>
                    </a:lnTo>
                    <a:lnTo>
                      <a:pt x="147" y="143"/>
                    </a:lnTo>
                    <a:lnTo>
                      <a:pt x="147" y="57"/>
                    </a:lnTo>
                    <a:lnTo>
                      <a:pt x="142" y="35"/>
                    </a:lnTo>
                    <a:lnTo>
                      <a:pt x="130" y="18"/>
                    </a:lnTo>
                    <a:lnTo>
                      <a:pt x="112" y="7"/>
                    </a:lnTo>
                    <a:lnTo>
                      <a:pt x="90" y="1"/>
                    </a:lnTo>
                    <a:lnTo>
                      <a:pt x="73" y="0"/>
                    </a:lnTo>
                    <a:lnTo>
                      <a:pt x="65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sp>
          <p:nvSpPr>
            <p:cNvPr id="10" name="Freeform 18"/>
            <p:cNvSpPr>
              <a:spLocks/>
            </p:cNvSpPr>
            <p:nvPr/>
          </p:nvSpPr>
          <p:spPr bwMode="auto">
            <a:xfrm>
              <a:off x="4767" y="235"/>
              <a:ext cx="143" cy="257"/>
            </a:xfrm>
            <a:custGeom>
              <a:avLst/>
              <a:gdLst>
                <a:gd name="T0" fmla="*/ 82 w 143"/>
                <a:gd name="T1" fmla="*/ 55 h 257"/>
                <a:gd name="T2" fmla="*/ 82 w 143"/>
                <a:gd name="T3" fmla="*/ 256 h 257"/>
                <a:gd name="T4" fmla="*/ 143 w 143"/>
                <a:gd name="T5" fmla="*/ 256 h 257"/>
                <a:gd name="T6" fmla="*/ 143 w 143"/>
                <a:gd name="T7" fmla="*/ 55 h 257"/>
                <a:gd name="T8" fmla="*/ 142 w 143"/>
                <a:gd name="T9" fmla="*/ 41 h 257"/>
                <a:gd name="T10" fmla="*/ 137 w 143"/>
                <a:gd name="T11" fmla="*/ 20 h 257"/>
                <a:gd name="T12" fmla="*/ 123 w 143"/>
                <a:gd name="T13" fmla="*/ 5 h 257"/>
                <a:gd name="T14" fmla="*/ 98 w 143"/>
                <a:gd name="T15" fmla="*/ 0 h 257"/>
                <a:gd name="T16" fmla="*/ 95 w 143"/>
                <a:gd name="T17" fmla="*/ 0 h 257"/>
                <a:gd name="T18" fmla="*/ 79 w 143"/>
                <a:gd name="T19" fmla="*/ 2 h 257"/>
                <a:gd name="T20" fmla="*/ 59 w 143"/>
                <a:gd name="T21" fmla="*/ 15 h 257"/>
                <a:gd name="T22" fmla="*/ 59 w 143"/>
                <a:gd name="T23" fmla="*/ 3 h 257"/>
                <a:gd name="T24" fmla="*/ 0 w 143"/>
                <a:gd name="T25" fmla="*/ 3 h 257"/>
                <a:gd name="T26" fmla="*/ 0 w 143"/>
                <a:gd name="T27" fmla="*/ 256 h 257"/>
                <a:gd name="T28" fmla="*/ 59 w 143"/>
                <a:gd name="T29" fmla="*/ 256 h 257"/>
                <a:gd name="T30" fmla="*/ 59 w 143"/>
                <a:gd name="T31" fmla="*/ 49 h 257"/>
                <a:gd name="T32" fmla="*/ 63 w 143"/>
                <a:gd name="T33" fmla="*/ 42 h 257"/>
                <a:gd name="T34" fmla="*/ 79 w 143"/>
                <a:gd name="T35" fmla="*/ 42 h 257"/>
                <a:gd name="T36" fmla="*/ 82 w 143"/>
                <a:gd name="T37" fmla="*/ 49 h 257"/>
                <a:gd name="T38" fmla="*/ 82 w 143"/>
                <a:gd name="T39" fmla="*/ 55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3" h="257">
                  <a:moveTo>
                    <a:pt x="82" y="55"/>
                  </a:moveTo>
                  <a:lnTo>
                    <a:pt x="82" y="256"/>
                  </a:lnTo>
                  <a:lnTo>
                    <a:pt x="143" y="256"/>
                  </a:lnTo>
                  <a:lnTo>
                    <a:pt x="143" y="55"/>
                  </a:lnTo>
                  <a:lnTo>
                    <a:pt x="142" y="41"/>
                  </a:lnTo>
                  <a:lnTo>
                    <a:pt x="137" y="20"/>
                  </a:lnTo>
                  <a:lnTo>
                    <a:pt x="123" y="5"/>
                  </a:lnTo>
                  <a:lnTo>
                    <a:pt x="98" y="0"/>
                  </a:lnTo>
                  <a:lnTo>
                    <a:pt x="95" y="0"/>
                  </a:lnTo>
                  <a:lnTo>
                    <a:pt x="79" y="2"/>
                  </a:lnTo>
                  <a:lnTo>
                    <a:pt x="59" y="15"/>
                  </a:lnTo>
                  <a:lnTo>
                    <a:pt x="59" y="3"/>
                  </a:lnTo>
                  <a:lnTo>
                    <a:pt x="0" y="3"/>
                  </a:lnTo>
                  <a:lnTo>
                    <a:pt x="0" y="256"/>
                  </a:lnTo>
                  <a:lnTo>
                    <a:pt x="59" y="256"/>
                  </a:lnTo>
                  <a:lnTo>
                    <a:pt x="59" y="49"/>
                  </a:lnTo>
                  <a:lnTo>
                    <a:pt x="63" y="42"/>
                  </a:lnTo>
                  <a:lnTo>
                    <a:pt x="79" y="42"/>
                  </a:lnTo>
                  <a:lnTo>
                    <a:pt x="82" y="49"/>
                  </a:lnTo>
                  <a:lnTo>
                    <a:pt x="82" y="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9"/>
            <p:cNvSpPr>
              <a:spLocks/>
            </p:cNvSpPr>
            <p:nvPr/>
          </p:nvSpPr>
          <p:spPr bwMode="auto">
            <a:xfrm>
              <a:off x="4941" y="141"/>
              <a:ext cx="251" cy="358"/>
            </a:xfrm>
            <a:custGeom>
              <a:avLst/>
              <a:gdLst>
                <a:gd name="T0" fmla="*/ 248 w 251"/>
                <a:gd name="T1" fmla="*/ 29 h 358"/>
                <a:gd name="T2" fmla="*/ 224 w 251"/>
                <a:gd name="T3" fmla="*/ 6 h 358"/>
                <a:gd name="T4" fmla="*/ 183 w 251"/>
                <a:gd name="T5" fmla="*/ 0 h 358"/>
                <a:gd name="T6" fmla="*/ 158 w 251"/>
                <a:gd name="T7" fmla="*/ 1 h 358"/>
                <a:gd name="T8" fmla="*/ 118 w 251"/>
                <a:gd name="T9" fmla="*/ 14 h 358"/>
                <a:gd name="T10" fmla="*/ 87 w 251"/>
                <a:gd name="T11" fmla="*/ 42 h 358"/>
                <a:gd name="T12" fmla="*/ 63 w 251"/>
                <a:gd name="T13" fmla="*/ 105 h 358"/>
                <a:gd name="T14" fmla="*/ 59 w 251"/>
                <a:gd name="T15" fmla="*/ 136 h 358"/>
                <a:gd name="T16" fmla="*/ 67 w 251"/>
                <a:gd name="T17" fmla="*/ 159 h 358"/>
                <a:gd name="T18" fmla="*/ 83 w 251"/>
                <a:gd name="T19" fmla="*/ 178 h 358"/>
                <a:gd name="T20" fmla="*/ 99 w 251"/>
                <a:gd name="T21" fmla="*/ 198 h 358"/>
                <a:gd name="T22" fmla="*/ 109 w 251"/>
                <a:gd name="T23" fmla="*/ 224 h 358"/>
                <a:gd name="T24" fmla="*/ 110 w 251"/>
                <a:gd name="T25" fmla="*/ 260 h 358"/>
                <a:gd name="T26" fmla="*/ 101 w 251"/>
                <a:gd name="T27" fmla="*/ 293 h 358"/>
                <a:gd name="T28" fmla="*/ 67 w 251"/>
                <a:gd name="T29" fmla="*/ 306 h 358"/>
                <a:gd name="T30" fmla="*/ 74 w 251"/>
                <a:gd name="T31" fmla="*/ 283 h 358"/>
                <a:gd name="T32" fmla="*/ 29 w 251"/>
                <a:gd name="T33" fmla="*/ 215 h 358"/>
                <a:gd name="T34" fmla="*/ 0 w 251"/>
                <a:gd name="T35" fmla="*/ 309 h 358"/>
                <a:gd name="T36" fmla="*/ 10 w 251"/>
                <a:gd name="T37" fmla="*/ 341 h 358"/>
                <a:gd name="T38" fmla="*/ 44 w 251"/>
                <a:gd name="T39" fmla="*/ 356 h 358"/>
                <a:gd name="T40" fmla="*/ 69 w 251"/>
                <a:gd name="T41" fmla="*/ 357 h 358"/>
                <a:gd name="T42" fmla="*/ 112 w 251"/>
                <a:gd name="T43" fmla="*/ 351 h 358"/>
                <a:gd name="T44" fmla="*/ 148 w 251"/>
                <a:gd name="T45" fmla="*/ 330 h 358"/>
                <a:gd name="T46" fmla="*/ 172 w 251"/>
                <a:gd name="T47" fmla="*/ 294 h 358"/>
                <a:gd name="T48" fmla="*/ 186 w 251"/>
                <a:gd name="T49" fmla="*/ 250 h 358"/>
                <a:gd name="T50" fmla="*/ 192 w 251"/>
                <a:gd name="T51" fmla="*/ 213 h 358"/>
                <a:gd name="T52" fmla="*/ 187 w 251"/>
                <a:gd name="T53" fmla="*/ 186 h 358"/>
                <a:gd name="T54" fmla="*/ 176 w 251"/>
                <a:gd name="T55" fmla="*/ 167 h 358"/>
                <a:gd name="T56" fmla="*/ 163 w 251"/>
                <a:gd name="T57" fmla="*/ 151 h 358"/>
                <a:gd name="T58" fmla="*/ 150 w 251"/>
                <a:gd name="T59" fmla="*/ 136 h 358"/>
                <a:gd name="T60" fmla="*/ 141 w 251"/>
                <a:gd name="T61" fmla="*/ 117 h 358"/>
                <a:gd name="T62" fmla="*/ 141 w 251"/>
                <a:gd name="T63" fmla="*/ 90 h 358"/>
                <a:gd name="T64" fmla="*/ 149 w 251"/>
                <a:gd name="T65" fmla="*/ 64 h 358"/>
                <a:gd name="T66" fmla="*/ 183 w 251"/>
                <a:gd name="T67" fmla="*/ 48 h 358"/>
                <a:gd name="T68" fmla="*/ 174 w 251"/>
                <a:gd name="T69" fmla="*/ 73 h 358"/>
                <a:gd name="T70" fmla="*/ 227 w 251"/>
                <a:gd name="T71" fmla="*/ 123 h 358"/>
                <a:gd name="T72" fmla="*/ 250 w 251"/>
                <a:gd name="T73" fmla="*/ 47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1" h="358">
                  <a:moveTo>
                    <a:pt x="250" y="47"/>
                  </a:moveTo>
                  <a:lnTo>
                    <a:pt x="248" y="29"/>
                  </a:lnTo>
                  <a:lnTo>
                    <a:pt x="239" y="16"/>
                  </a:lnTo>
                  <a:lnTo>
                    <a:pt x="224" y="6"/>
                  </a:lnTo>
                  <a:lnTo>
                    <a:pt x="205" y="1"/>
                  </a:lnTo>
                  <a:lnTo>
                    <a:pt x="183" y="0"/>
                  </a:lnTo>
                  <a:lnTo>
                    <a:pt x="180" y="0"/>
                  </a:lnTo>
                  <a:lnTo>
                    <a:pt x="158" y="1"/>
                  </a:lnTo>
                  <a:lnTo>
                    <a:pt x="137" y="6"/>
                  </a:lnTo>
                  <a:lnTo>
                    <a:pt x="118" y="14"/>
                  </a:lnTo>
                  <a:lnTo>
                    <a:pt x="101" y="26"/>
                  </a:lnTo>
                  <a:lnTo>
                    <a:pt x="87" y="42"/>
                  </a:lnTo>
                  <a:lnTo>
                    <a:pt x="77" y="62"/>
                  </a:lnTo>
                  <a:lnTo>
                    <a:pt x="63" y="105"/>
                  </a:lnTo>
                  <a:lnTo>
                    <a:pt x="59" y="122"/>
                  </a:lnTo>
                  <a:lnTo>
                    <a:pt x="59" y="136"/>
                  </a:lnTo>
                  <a:lnTo>
                    <a:pt x="62" y="148"/>
                  </a:lnTo>
                  <a:lnTo>
                    <a:pt x="67" y="159"/>
                  </a:lnTo>
                  <a:lnTo>
                    <a:pt x="75" y="168"/>
                  </a:lnTo>
                  <a:lnTo>
                    <a:pt x="83" y="178"/>
                  </a:lnTo>
                  <a:lnTo>
                    <a:pt x="91" y="187"/>
                  </a:lnTo>
                  <a:lnTo>
                    <a:pt x="99" y="198"/>
                  </a:lnTo>
                  <a:lnTo>
                    <a:pt x="105" y="210"/>
                  </a:lnTo>
                  <a:lnTo>
                    <a:pt x="109" y="224"/>
                  </a:lnTo>
                  <a:lnTo>
                    <a:pt x="111" y="240"/>
                  </a:lnTo>
                  <a:lnTo>
                    <a:pt x="110" y="260"/>
                  </a:lnTo>
                  <a:lnTo>
                    <a:pt x="104" y="283"/>
                  </a:lnTo>
                  <a:lnTo>
                    <a:pt x="101" y="293"/>
                  </a:lnTo>
                  <a:lnTo>
                    <a:pt x="93" y="306"/>
                  </a:lnTo>
                  <a:lnTo>
                    <a:pt x="67" y="306"/>
                  </a:lnTo>
                  <a:lnTo>
                    <a:pt x="71" y="293"/>
                  </a:lnTo>
                  <a:lnTo>
                    <a:pt x="74" y="283"/>
                  </a:lnTo>
                  <a:lnTo>
                    <a:pt x="97" y="215"/>
                  </a:lnTo>
                  <a:lnTo>
                    <a:pt x="29" y="215"/>
                  </a:lnTo>
                  <a:lnTo>
                    <a:pt x="3" y="294"/>
                  </a:lnTo>
                  <a:lnTo>
                    <a:pt x="0" y="309"/>
                  </a:lnTo>
                  <a:lnTo>
                    <a:pt x="1" y="328"/>
                  </a:lnTo>
                  <a:lnTo>
                    <a:pt x="10" y="341"/>
                  </a:lnTo>
                  <a:lnTo>
                    <a:pt x="25" y="350"/>
                  </a:lnTo>
                  <a:lnTo>
                    <a:pt x="44" y="356"/>
                  </a:lnTo>
                  <a:lnTo>
                    <a:pt x="67" y="357"/>
                  </a:lnTo>
                  <a:lnTo>
                    <a:pt x="69" y="357"/>
                  </a:lnTo>
                  <a:lnTo>
                    <a:pt x="91" y="355"/>
                  </a:lnTo>
                  <a:lnTo>
                    <a:pt x="112" y="351"/>
                  </a:lnTo>
                  <a:lnTo>
                    <a:pt x="131" y="342"/>
                  </a:lnTo>
                  <a:lnTo>
                    <a:pt x="148" y="330"/>
                  </a:lnTo>
                  <a:lnTo>
                    <a:pt x="162" y="315"/>
                  </a:lnTo>
                  <a:lnTo>
                    <a:pt x="172" y="294"/>
                  </a:lnTo>
                  <a:lnTo>
                    <a:pt x="182" y="264"/>
                  </a:lnTo>
                  <a:lnTo>
                    <a:pt x="186" y="250"/>
                  </a:lnTo>
                  <a:lnTo>
                    <a:pt x="190" y="230"/>
                  </a:lnTo>
                  <a:lnTo>
                    <a:pt x="192" y="213"/>
                  </a:lnTo>
                  <a:lnTo>
                    <a:pt x="190" y="198"/>
                  </a:lnTo>
                  <a:lnTo>
                    <a:pt x="187" y="186"/>
                  </a:lnTo>
                  <a:lnTo>
                    <a:pt x="182" y="176"/>
                  </a:lnTo>
                  <a:lnTo>
                    <a:pt x="176" y="167"/>
                  </a:lnTo>
                  <a:lnTo>
                    <a:pt x="170" y="159"/>
                  </a:lnTo>
                  <a:lnTo>
                    <a:pt x="163" y="151"/>
                  </a:lnTo>
                  <a:lnTo>
                    <a:pt x="156" y="144"/>
                  </a:lnTo>
                  <a:lnTo>
                    <a:pt x="150" y="136"/>
                  </a:lnTo>
                  <a:lnTo>
                    <a:pt x="145" y="127"/>
                  </a:lnTo>
                  <a:lnTo>
                    <a:pt x="141" y="117"/>
                  </a:lnTo>
                  <a:lnTo>
                    <a:pt x="140" y="105"/>
                  </a:lnTo>
                  <a:lnTo>
                    <a:pt x="141" y="90"/>
                  </a:lnTo>
                  <a:lnTo>
                    <a:pt x="145" y="73"/>
                  </a:lnTo>
                  <a:lnTo>
                    <a:pt x="149" y="64"/>
                  </a:lnTo>
                  <a:lnTo>
                    <a:pt x="157" y="48"/>
                  </a:lnTo>
                  <a:lnTo>
                    <a:pt x="183" y="48"/>
                  </a:lnTo>
                  <a:lnTo>
                    <a:pt x="177" y="64"/>
                  </a:lnTo>
                  <a:lnTo>
                    <a:pt x="174" y="73"/>
                  </a:lnTo>
                  <a:lnTo>
                    <a:pt x="158" y="123"/>
                  </a:lnTo>
                  <a:lnTo>
                    <a:pt x="227" y="123"/>
                  </a:lnTo>
                  <a:lnTo>
                    <a:pt x="246" y="62"/>
                  </a:lnTo>
                  <a:lnTo>
                    <a:pt x="250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grpSp>
          <p:nvGrpSpPr>
            <p:cNvPr id="12" name="Group 20"/>
            <p:cNvGrpSpPr>
              <a:grpSpLocks/>
            </p:cNvGrpSpPr>
            <p:nvPr/>
          </p:nvGrpSpPr>
          <p:grpSpPr bwMode="auto">
            <a:xfrm>
              <a:off x="5114" y="303"/>
              <a:ext cx="171" cy="209"/>
              <a:chOff x="5114" y="303"/>
              <a:chExt cx="171" cy="209"/>
            </a:xfrm>
          </p:grpSpPr>
          <p:sp>
            <p:nvSpPr>
              <p:cNvPr id="22" name="Freeform 21"/>
              <p:cNvSpPr>
                <a:spLocks/>
              </p:cNvSpPr>
              <p:nvPr/>
            </p:nvSpPr>
            <p:spPr bwMode="auto">
              <a:xfrm>
                <a:off x="5114" y="303"/>
                <a:ext cx="171" cy="209"/>
              </a:xfrm>
              <a:custGeom>
                <a:avLst/>
                <a:gdLst>
                  <a:gd name="T0" fmla="*/ 153 w 171"/>
                  <a:gd name="T1" fmla="*/ 5 h 209"/>
                  <a:gd name="T2" fmla="*/ 149 w 171"/>
                  <a:gd name="T3" fmla="*/ 53 h 209"/>
                  <a:gd name="T4" fmla="*/ 170 w 171"/>
                  <a:gd name="T5" fmla="*/ 49 h 209"/>
                  <a:gd name="T6" fmla="*/ 159 w 171"/>
                  <a:gd name="T7" fmla="*/ 0 h 209"/>
                  <a:gd name="T8" fmla="*/ 153 w 171"/>
                  <a:gd name="T9" fmla="*/ 5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1" h="209">
                    <a:moveTo>
                      <a:pt x="153" y="5"/>
                    </a:moveTo>
                    <a:lnTo>
                      <a:pt x="149" y="53"/>
                    </a:lnTo>
                    <a:lnTo>
                      <a:pt x="170" y="49"/>
                    </a:lnTo>
                    <a:lnTo>
                      <a:pt x="159" y="0"/>
                    </a:lnTo>
                    <a:lnTo>
                      <a:pt x="153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" name="Freeform 22"/>
              <p:cNvSpPr>
                <a:spLocks/>
              </p:cNvSpPr>
              <p:nvPr/>
            </p:nvSpPr>
            <p:spPr bwMode="auto">
              <a:xfrm>
                <a:off x="5114" y="303"/>
                <a:ext cx="171" cy="209"/>
              </a:xfrm>
              <a:custGeom>
                <a:avLst/>
                <a:gdLst>
                  <a:gd name="T0" fmla="*/ 114 w 171"/>
                  <a:gd name="T1" fmla="*/ -155 h 209"/>
                  <a:gd name="T2" fmla="*/ 0 w 171"/>
                  <a:gd name="T3" fmla="*/ 188 h 209"/>
                  <a:gd name="T4" fmla="*/ 71 w 171"/>
                  <a:gd name="T5" fmla="*/ 188 h 209"/>
                  <a:gd name="T6" fmla="*/ 116 w 171"/>
                  <a:gd name="T7" fmla="*/ 54 h 209"/>
                  <a:gd name="T8" fmla="*/ 129 w 171"/>
                  <a:gd name="T9" fmla="*/ 54 h 209"/>
                  <a:gd name="T10" fmla="*/ 149 w 171"/>
                  <a:gd name="T11" fmla="*/ 53 h 209"/>
                  <a:gd name="T12" fmla="*/ 153 w 171"/>
                  <a:gd name="T13" fmla="*/ 5 h 209"/>
                  <a:gd name="T14" fmla="*/ 132 w 171"/>
                  <a:gd name="T15" fmla="*/ 5 h 209"/>
                  <a:gd name="T16" fmla="*/ 169 w 171"/>
                  <a:gd name="T17" fmla="*/ -105 h 209"/>
                  <a:gd name="T18" fmla="*/ 189 w 171"/>
                  <a:gd name="T19" fmla="*/ -105 h 209"/>
                  <a:gd name="T20" fmla="*/ 193 w 171"/>
                  <a:gd name="T21" fmla="*/ -100 h 209"/>
                  <a:gd name="T22" fmla="*/ 187 w 171"/>
                  <a:gd name="T23" fmla="*/ -84 h 209"/>
                  <a:gd name="T24" fmla="*/ 165 w 171"/>
                  <a:gd name="T25" fmla="*/ -16 h 209"/>
                  <a:gd name="T26" fmla="*/ 159 w 171"/>
                  <a:gd name="T27" fmla="*/ 0 h 209"/>
                  <a:gd name="T28" fmla="*/ 170 w 171"/>
                  <a:gd name="T29" fmla="*/ 49 h 209"/>
                  <a:gd name="T30" fmla="*/ 189 w 171"/>
                  <a:gd name="T31" fmla="*/ 41 h 209"/>
                  <a:gd name="T32" fmla="*/ 206 w 171"/>
                  <a:gd name="T33" fmla="*/ 30 h 209"/>
                  <a:gd name="T34" fmla="*/ 221 w 171"/>
                  <a:gd name="T35" fmla="*/ 14 h 209"/>
                  <a:gd name="T36" fmla="*/ 233 w 171"/>
                  <a:gd name="T37" fmla="*/ -5 h 209"/>
                  <a:gd name="T38" fmla="*/ 236 w 171"/>
                  <a:gd name="T39" fmla="*/ -15 h 209"/>
                  <a:gd name="T40" fmla="*/ 260 w 171"/>
                  <a:gd name="T41" fmla="*/ -85 h 209"/>
                  <a:gd name="T42" fmla="*/ 264 w 171"/>
                  <a:gd name="T43" fmla="*/ -109 h 209"/>
                  <a:gd name="T44" fmla="*/ 261 w 171"/>
                  <a:gd name="T45" fmla="*/ -127 h 209"/>
                  <a:gd name="T46" fmla="*/ 252 w 171"/>
                  <a:gd name="T47" fmla="*/ -140 h 209"/>
                  <a:gd name="T48" fmla="*/ 237 w 171"/>
                  <a:gd name="T49" fmla="*/ -149 h 209"/>
                  <a:gd name="T50" fmla="*/ 218 w 171"/>
                  <a:gd name="T51" fmla="*/ -153 h 209"/>
                  <a:gd name="T52" fmla="*/ 198 w 171"/>
                  <a:gd name="T53" fmla="*/ -155 h 209"/>
                  <a:gd name="T54" fmla="*/ 114 w 171"/>
                  <a:gd name="T55" fmla="*/ -155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71" h="209">
                    <a:moveTo>
                      <a:pt x="114" y="-155"/>
                    </a:moveTo>
                    <a:lnTo>
                      <a:pt x="0" y="188"/>
                    </a:lnTo>
                    <a:lnTo>
                      <a:pt x="71" y="188"/>
                    </a:lnTo>
                    <a:lnTo>
                      <a:pt x="116" y="54"/>
                    </a:lnTo>
                    <a:lnTo>
                      <a:pt x="129" y="54"/>
                    </a:lnTo>
                    <a:lnTo>
                      <a:pt x="149" y="53"/>
                    </a:lnTo>
                    <a:lnTo>
                      <a:pt x="153" y="5"/>
                    </a:lnTo>
                    <a:lnTo>
                      <a:pt x="132" y="5"/>
                    </a:lnTo>
                    <a:lnTo>
                      <a:pt x="169" y="-105"/>
                    </a:lnTo>
                    <a:lnTo>
                      <a:pt x="189" y="-105"/>
                    </a:lnTo>
                    <a:lnTo>
                      <a:pt x="193" y="-100"/>
                    </a:lnTo>
                    <a:lnTo>
                      <a:pt x="187" y="-84"/>
                    </a:lnTo>
                    <a:lnTo>
                      <a:pt x="165" y="-16"/>
                    </a:lnTo>
                    <a:lnTo>
                      <a:pt x="159" y="0"/>
                    </a:lnTo>
                    <a:lnTo>
                      <a:pt x="170" y="49"/>
                    </a:lnTo>
                    <a:lnTo>
                      <a:pt x="189" y="41"/>
                    </a:lnTo>
                    <a:lnTo>
                      <a:pt x="206" y="30"/>
                    </a:lnTo>
                    <a:lnTo>
                      <a:pt x="221" y="14"/>
                    </a:lnTo>
                    <a:lnTo>
                      <a:pt x="233" y="-5"/>
                    </a:lnTo>
                    <a:lnTo>
                      <a:pt x="236" y="-15"/>
                    </a:lnTo>
                    <a:lnTo>
                      <a:pt x="260" y="-85"/>
                    </a:lnTo>
                    <a:lnTo>
                      <a:pt x="264" y="-109"/>
                    </a:lnTo>
                    <a:lnTo>
                      <a:pt x="261" y="-127"/>
                    </a:lnTo>
                    <a:lnTo>
                      <a:pt x="252" y="-140"/>
                    </a:lnTo>
                    <a:lnTo>
                      <a:pt x="237" y="-149"/>
                    </a:lnTo>
                    <a:lnTo>
                      <a:pt x="218" y="-153"/>
                    </a:lnTo>
                    <a:lnTo>
                      <a:pt x="198" y="-155"/>
                    </a:lnTo>
                    <a:lnTo>
                      <a:pt x="114" y="-1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sp>
          <p:nvSpPr>
            <p:cNvPr id="13" name="Freeform 23"/>
            <p:cNvSpPr>
              <a:spLocks/>
            </p:cNvSpPr>
            <p:nvPr/>
          </p:nvSpPr>
          <p:spPr bwMode="auto">
            <a:xfrm>
              <a:off x="5539" y="531"/>
              <a:ext cx="94" cy="86"/>
            </a:xfrm>
            <a:custGeom>
              <a:avLst/>
              <a:gdLst>
                <a:gd name="T0" fmla="*/ 0 w 94"/>
                <a:gd name="T1" fmla="*/ 0 h 86"/>
                <a:gd name="T2" fmla="*/ 0 w 94"/>
                <a:gd name="T3" fmla="*/ 85 h 86"/>
                <a:gd name="T4" fmla="*/ 22 w 94"/>
                <a:gd name="T5" fmla="*/ 85 h 86"/>
                <a:gd name="T6" fmla="*/ 22 w 94"/>
                <a:gd name="T7" fmla="*/ 23 h 86"/>
                <a:gd name="T8" fmla="*/ 22 w 94"/>
                <a:gd name="T9" fmla="*/ 23 h 86"/>
                <a:gd name="T10" fmla="*/ 61 w 94"/>
                <a:gd name="T11" fmla="*/ 85 h 86"/>
                <a:gd name="T12" fmla="*/ 94 w 94"/>
                <a:gd name="T13" fmla="*/ 85 h 86"/>
                <a:gd name="T14" fmla="*/ 94 w 94"/>
                <a:gd name="T15" fmla="*/ 0 h 86"/>
                <a:gd name="T16" fmla="*/ 72 w 94"/>
                <a:gd name="T17" fmla="*/ 0 h 86"/>
                <a:gd name="T18" fmla="*/ 72 w 94"/>
                <a:gd name="T19" fmla="*/ 61 h 86"/>
                <a:gd name="T20" fmla="*/ 71 w 94"/>
                <a:gd name="T21" fmla="*/ 61 h 86"/>
                <a:gd name="T22" fmla="*/ 32 w 94"/>
                <a:gd name="T23" fmla="*/ 0 h 86"/>
                <a:gd name="T24" fmla="*/ 0 w 94"/>
                <a:gd name="T2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4" h="86">
                  <a:moveTo>
                    <a:pt x="0" y="0"/>
                  </a:moveTo>
                  <a:lnTo>
                    <a:pt x="0" y="85"/>
                  </a:lnTo>
                  <a:lnTo>
                    <a:pt x="22" y="85"/>
                  </a:lnTo>
                  <a:lnTo>
                    <a:pt x="22" y="23"/>
                  </a:lnTo>
                  <a:lnTo>
                    <a:pt x="22" y="23"/>
                  </a:lnTo>
                  <a:lnTo>
                    <a:pt x="61" y="85"/>
                  </a:lnTo>
                  <a:lnTo>
                    <a:pt x="94" y="85"/>
                  </a:lnTo>
                  <a:lnTo>
                    <a:pt x="94" y="0"/>
                  </a:lnTo>
                  <a:lnTo>
                    <a:pt x="72" y="0"/>
                  </a:lnTo>
                  <a:lnTo>
                    <a:pt x="72" y="61"/>
                  </a:lnTo>
                  <a:lnTo>
                    <a:pt x="71" y="61"/>
                  </a:lnTo>
                  <a:lnTo>
                    <a:pt x="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grpSp>
          <p:nvGrpSpPr>
            <p:cNvPr id="14" name="Group 24"/>
            <p:cNvGrpSpPr>
              <a:grpSpLocks/>
            </p:cNvGrpSpPr>
            <p:nvPr/>
          </p:nvGrpSpPr>
          <p:grpSpPr bwMode="auto">
            <a:xfrm>
              <a:off x="5673" y="531"/>
              <a:ext cx="96" cy="86"/>
              <a:chOff x="5673" y="531"/>
              <a:chExt cx="96" cy="86"/>
            </a:xfrm>
          </p:grpSpPr>
          <p:sp>
            <p:nvSpPr>
              <p:cNvPr id="20" name="Freeform 25"/>
              <p:cNvSpPr>
                <a:spLocks/>
              </p:cNvSpPr>
              <p:nvPr/>
            </p:nvSpPr>
            <p:spPr bwMode="auto">
              <a:xfrm>
                <a:off x="5673" y="531"/>
                <a:ext cx="96" cy="86"/>
              </a:xfrm>
              <a:custGeom>
                <a:avLst/>
                <a:gdLst>
                  <a:gd name="T0" fmla="*/ 24 w 96"/>
                  <a:gd name="T1" fmla="*/ 69 h 86"/>
                  <a:gd name="T2" fmla="*/ 24 w 96"/>
                  <a:gd name="T3" fmla="*/ 16 h 86"/>
                  <a:gd name="T4" fmla="*/ 47 w 96"/>
                  <a:gd name="T5" fmla="*/ 0 h 86"/>
                  <a:gd name="T6" fmla="*/ 0 w 96"/>
                  <a:gd name="T7" fmla="*/ 0 h 86"/>
                  <a:gd name="T8" fmla="*/ 0 w 96"/>
                  <a:gd name="T9" fmla="*/ 85 h 86"/>
                  <a:gd name="T10" fmla="*/ 45 w 96"/>
                  <a:gd name="T11" fmla="*/ 85 h 86"/>
                  <a:gd name="T12" fmla="*/ 36 w 96"/>
                  <a:gd name="T13" fmla="*/ 69 h 86"/>
                  <a:gd name="T14" fmla="*/ 24 w 96"/>
                  <a:gd name="T15" fmla="*/ 69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6" h="86">
                    <a:moveTo>
                      <a:pt x="24" y="69"/>
                    </a:moveTo>
                    <a:lnTo>
                      <a:pt x="24" y="16"/>
                    </a:lnTo>
                    <a:lnTo>
                      <a:pt x="47" y="0"/>
                    </a:lnTo>
                    <a:lnTo>
                      <a:pt x="0" y="0"/>
                    </a:lnTo>
                    <a:lnTo>
                      <a:pt x="0" y="85"/>
                    </a:lnTo>
                    <a:lnTo>
                      <a:pt x="45" y="85"/>
                    </a:lnTo>
                    <a:lnTo>
                      <a:pt x="36" y="69"/>
                    </a:lnTo>
                    <a:lnTo>
                      <a:pt x="24" y="6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" name="Freeform 26"/>
              <p:cNvSpPr>
                <a:spLocks/>
              </p:cNvSpPr>
              <p:nvPr/>
            </p:nvSpPr>
            <p:spPr bwMode="auto">
              <a:xfrm>
                <a:off x="5673" y="531"/>
                <a:ext cx="96" cy="86"/>
              </a:xfrm>
              <a:custGeom>
                <a:avLst/>
                <a:gdLst>
                  <a:gd name="T0" fmla="*/ 70 w 96"/>
                  <a:gd name="T1" fmla="*/ 22 h 86"/>
                  <a:gd name="T2" fmla="*/ 70 w 96"/>
                  <a:gd name="T3" fmla="*/ 42 h 86"/>
                  <a:gd name="T4" fmla="*/ 70 w 96"/>
                  <a:gd name="T5" fmla="*/ 47 h 86"/>
                  <a:gd name="T6" fmla="*/ 59 w 96"/>
                  <a:gd name="T7" fmla="*/ 65 h 86"/>
                  <a:gd name="T8" fmla="*/ 36 w 96"/>
                  <a:gd name="T9" fmla="*/ 69 h 86"/>
                  <a:gd name="T10" fmla="*/ 45 w 96"/>
                  <a:gd name="T11" fmla="*/ 85 h 86"/>
                  <a:gd name="T12" fmla="*/ 63 w 96"/>
                  <a:gd name="T13" fmla="*/ 85 h 86"/>
                  <a:gd name="T14" fmla="*/ 75 w 96"/>
                  <a:gd name="T15" fmla="*/ 81 h 86"/>
                  <a:gd name="T16" fmla="*/ 82 w 96"/>
                  <a:gd name="T17" fmla="*/ 75 h 86"/>
                  <a:gd name="T18" fmla="*/ 90 w 96"/>
                  <a:gd name="T19" fmla="*/ 68 h 86"/>
                  <a:gd name="T20" fmla="*/ 96 w 96"/>
                  <a:gd name="T21" fmla="*/ 57 h 86"/>
                  <a:gd name="T22" fmla="*/ 96 w 96"/>
                  <a:gd name="T23" fmla="*/ 26 h 86"/>
                  <a:gd name="T24" fmla="*/ 89 w 96"/>
                  <a:gd name="T25" fmla="*/ 14 h 86"/>
                  <a:gd name="T26" fmla="*/ 78 w 96"/>
                  <a:gd name="T27" fmla="*/ 7 h 86"/>
                  <a:gd name="T28" fmla="*/ 69 w 96"/>
                  <a:gd name="T29" fmla="*/ 1 h 86"/>
                  <a:gd name="T30" fmla="*/ 58 w 96"/>
                  <a:gd name="T31" fmla="*/ 0 h 86"/>
                  <a:gd name="T32" fmla="*/ 47 w 96"/>
                  <a:gd name="T33" fmla="*/ 0 h 86"/>
                  <a:gd name="T34" fmla="*/ 24 w 96"/>
                  <a:gd name="T35" fmla="*/ 16 h 86"/>
                  <a:gd name="T36" fmla="*/ 58 w 96"/>
                  <a:gd name="T37" fmla="*/ 16 h 86"/>
                  <a:gd name="T38" fmla="*/ 70 w 96"/>
                  <a:gd name="T39" fmla="*/ 22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6" h="86">
                    <a:moveTo>
                      <a:pt x="70" y="22"/>
                    </a:moveTo>
                    <a:lnTo>
                      <a:pt x="70" y="42"/>
                    </a:lnTo>
                    <a:lnTo>
                      <a:pt x="70" y="47"/>
                    </a:lnTo>
                    <a:lnTo>
                      <a:pt x="59" y="65"/>
                    </a:lnTo>
                    <a:lnTo>
                      <a:pt x="36" y="69"/>
                    </a:lnTo>
                    <a:lnTo>
                      <a:pt x="45" y="85"/>
                    </a:lnTo>
                    <a:lnTo>
                      <a:pt x="63" y="85"/>
                    </a:lnTo>
                    <a:lnTo>
                      <a:pt x="75" y="81"/>
                    </a:lnTo>
                    <a:lnTo>
                      <a:pt x="82" y="75"/>
                    </a:lnTo>
                    <a:lnTo>
                      <a:pt x="90" y="68"/>
                    </a:lnTo>
                    <a:lnTo>
                      <a:pt x="96" y="57"/>
                    </a:lnTo>
                    <a:lnTo>
                      <a:pt x="96" y="26"/>
                    </a:lnTo>
                    <a:lnTo>
                      <a:pt x="89" y="14"/>
                    </a:lnTo>
                    <a:lnTo>
                      <a:pt x="78" y="7"/>
                    </a:lnTo>
                    <a:lnTo>
                      <a:pt x="69" y="1"/>
                    </a:lnTo>
                    <a:lnTo>
                      <a:pt x="58" y="0"/>
                    </a:lnTo>
                    <a:lnTo>
                      <a:pt x="47" y="0"/>
                    </a:lnTo>
                    <a:lnTo>
                      <a:pt x="24" y="16"/>
                    </a:lnTo>
                    <a:lnTo>
                      <a:pt x="58" y="16"/>
                    </a:lnTo>
                    <a:lnTo>
                      <a:pt x="7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sp>
          <p:nvSpPr>
            <p:cNvPr id="15" name="Freeform 27"/>
            <p:cNvSpPr>
              <a:spLocks/>
            </p:cNvSpPr>
            <p:nvPr/>
          </p:nvSpPr>
          <p:spPr bwMode="auto">
            <a:xfrm>
              <a:off x="5466" y="148"/>
              <a:ext cx="257" cy="344"/>
            </a:xfrm>
            <a:custGeom>
              <a:avLst/>
              <a:gdLst>
                <a:gd name="T0" fmla="*/ 143 w 257"/>
                <a:gd name="T1" fmla="*/ 128 h 344"/>
                <a:gd name="T2" fmla="*/ 169 w 257"/>
                <a:gd name="T3" fmla="*/ 49 h 344"/>
                <a:gd name="T4" fmla="*/ 240 w 257"/>
                <a:gd name="T5" fmla="*/ 49 h 344"/>
                <a:gd name="T6" fmla="*/ 256 w 257"/>
                <a:gd name="T7" fmla="*/ 0 h 344"/>
                <a:gd name="T8" fmla="*/ 114 w 257"/>
                <a:gd name="T9" fmla="*/ 0 h 344"/>
                <a:gd name="T10" fmla="*/ 0 w 257"/>
                <a:gd name="T11" fmla="*/ 344 h 344"/>
                <a:gd name="T12" fmla="*/ 142 w 257"/>
                <a:gd name="T13" fmla="*/ 344 h 344"/>
                <a:gd name="T14" fmla="*/ 159 w 257"/>
                <a:gd name="T15" fmla="*/ 294 h 344"/>
                <a:gd name="T16" fmla="*/ 88 w 257"/>
                <a:gd name="T17" fmla="*/ 294 h 344"/>
                <a:gd name="T18" fmla="*/ 127 w 257"/>
                <a:gd name="T19" fmla="*/ 177 h 344"/>
                <a:gd name="T20" fmla="*/ 195 w 257"/>
                <a:gd name="T21" fmla="*/ 177 h 344"/>
                <a:gd name="T22" fmla="*/ 211 w 257"/>
                <a:gd name="T23" fmla="*/ 128 h 344"/>
                <a:gd name="T24" fmla="*/ 143 w 257"/>
                <a:gd name="T25" fmla="*/ 128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7" h="344">
                  <a:moveTo>
                    <a:pt x="143" y="128"/>
                  </a:moveTo>
                  <a:lnTo>
                    <a:pt x="169" y="49"/>
                  </a:lnTo>
                  <a:lnTo>
                    <a:pt x="240" y="49"/>
                  </a:lnTo>
                  <a:lnTo>
                    <a:pt x="256" y="0"/>
                  </a:lnTo>
                  <a:lnTo>
                    <a:pt x="114" y="0"/>
                  </a:lnTo>
                  <a:lnTo>
                    <a:pt x="0" y="344"/>
                  </a:lnTo>
                  <a:lnTo>
                    <a:pt x="142" y="344"/>
                  </a:lnTo>
                  <a:lnTo>
                    <a:pt x="159" y="294"/>
                  </a:lnTo>
                  <a:lnTo>
                    <a:pt x="88" y="294"/>
                  </a:lnTo>
                  <a:lnTo>
                    <a:pt x="127" y="177"/>
                  </a:lnTo>
                  <a:lnTo>
                    <a:pt x="195" y="177"/>
                  </a:lnTo>
                  <a:lnTo>
                    <a:pt x="211" y="128"/>
                  </a:lnTo>
                  <a:lnTo>
                    <a:pt x="143" y="1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28"/>
            <p:cNvSpPr>
              <a:spLocks/>
            </p:cNvSpPr>
            <p:nvPr/>
          </p:nvSpPr>
          <p:spPr bwMode="auto">
            <a:xfrm>
              <a:off x="5304" y="148"/>
              <a:ext cx="257" cy="344"/>
            </a:xfrm>
            <a:custGeom>
              <a:avLst/>
              <a:gdLst>
                <a:gd name="T0" fmla="*/ 143 w 257"/>
                <a:gd name="T1" fmla="*/ 128 h 344"/>
                <a:gd name="T2" fmla="*/ 169 w 257"/>
                <a:gd name="T3" fmla="*/ 49 h 344"/>
                <a:gd name="T4" fmla="*/ 240 w 257"/>
                <a:gd name="T5" fmla="*/ 49 h 344"/>
                <a:gd name="T6" fmla="*/ 256 w 257"/>
                <a:gd name="T7" fmla="*/ 0 h 344"/>
                <a:gd name="T8" fmla="*/ 114 w 257"/>
                <a:gd name="T9" fmla="*/ 0 h 344"/>
                <a:gd name="T10" fmla="*/ 0 w 257"/>
                <a:gd name="T11" fmla="*/ 344 h 344"/>
                <a:gd name="T12" fmla="*/ 142 w 257"/>
                <a:gd name="T13" fmla="*/ 344 h 344"/>
                <a:gd name="T14" fmla="*/ 159 w 257"/>
                <a:gd name="T15" fmla="*/ 294 h 344"/>
                <a:gd name="T16" fmla="*/ 88 w 257"/>
                <a:gd name="T17" fmla="*/ 294 h 344"/>
                <a:gd name="T18" fmla="*/ 127 w 257"/>
                <a:gd name="T19" fmla="*/ 177 h 344"/>
                <a:gd name="T20" fmla="*/ 195 w 257"/>
                <a:gd name="T21" fmla="*/ 177 h 344"/>
                <a:gd name="T22" fmla="*/ 211 w 257"/>
                <a:gd name="T23" fmla="*/ 128 h 344"/>
                <a:gd name="T24" fmla="*/ 143 w 257"/>
                <a:gd name="T25" fmla="*/ 128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7" h="344">
                  <a:moveTo>
                    <a:pt x="143" y="128"/>
                  </a:moveTo>
                  <a:lnTo>
                    <a:pt x="169" y="49"/>
                  </a:lnTo>
                  <a:lnTo>
                    <a:pt x="240" y="49"/>
                  </a:lnTo>
                  <a:lnTo>
                    <a:pt x="256" y="0"/>
                  </a:lnTo>
                  <a:lnTo>
                    <a:pt x="114" y="0"/>
                  </a:lnTo>
                  <a:lnTo>
                    <a:pt x="0" y="344"/>
                  </a:lnTo>
                  <a:lnTo>
                    <a:pt x="142" y="344"/>
                  </a:lnTo>
                  <a:lnTo>
                    <a:pt x="159" y="294"/>
                  </a:lnTo>
                  <a:lnTo>
                    <a:pt x="88" y="294"/>
                  </a:lnTo>
                  <a:lnTo>
                    <a:pt x="127" y="177"/>
                  </a:lnTo>
                  <a:lnTo>
                    <a:pt x="195" y="177"/>
                  </a:lnTo>
                  <a:lnTo>
                    <a:pt x="211" y="128"/>
                  </a:lnTo>
                  <a:lnTo>
                    <a:pt x="143" y="1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grpSp>
          <p:nvGrpSpPr>
            <p:cNvPr id="17" name="Group 29"/>
            <p:cNvGrpSpPr>
              <a:grpSpLocks/>
            </p:cNvGrpSpPr>
            <p:nvPr/>
          </p:nvGrpSpPr>
          <p:grpSpPr bwMode="auto">
            <a:xfrm>
              <a:off x="5628" y="420"/>
              <a:ext cx="127" cy="343"/>
              <a:chOff x="5628" y="420"/>
              <a:chExt cx="127" cy="343"/>
            </a:xfrm>
          </p:grpSpPr>
          <p:sp>
            <p:nvSpPr>
              <p:cNvPr id="18" name="Freeform 30"/>
              <p:cNvSpPr>
                <a:spLocks/>
              </p:cNvSpPr>
              <p:nvPr/>
            </p:nvSpPr>
            <p:spPr bwMode="auto">
              <a:xfrm>
                <a:off x="5628" y="420"/>
                <a:ext cx="127" cy="343"/>
              </a:xfrm>
              <a:custGeom>
                <a:avLst/>
                <a:gdLst>
                  <a:gd name="T0" fmla="*/ 127 w 127"/>
                  <a:gd name="T1" fmla="*/ 66 h 343"/>
                  <a:gd name="T2" fmla="*/ 121 w 127"/>
                  <a:gd name="T3" fmla="*/ 0 h 343"/>
                  <a:gd name="T4" fmla="*/ 117 w 127"/>
                  <a:gd name="T5" fmla="*/ 9 h 343"/>
                  <a:gd name="T6" fmla="*/ 112 w 127"/>
                  <a:gd name="T7" fmla="*/ 22 h 343"/>
                  <a:gd name="T8" fmla="*/ 106 w 127"/>
                  <a:gd name="T9" fmla="*/ 70 h 343"/>
                  <a:gd name="T10" fmla="*/ 127 w 127"/>
                  <a:gd name="T11" fmla="*/ 66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7" h="343">
                    <a:moveTo>
                      <a:pt x="127" y="66"/>
                    </a:moveTo>
                    <a:lnTo>
                      <a:pt x="121" y="0"/>
                    </a:lnTo>
                    <a:lnTo>
                      <a:pt x="117" y="9"/>
                    </a:lnTo>
                    <a:lnTo>
                      <a:pt x="112" y="22"/>
                    </a:lnTo>
                    <a:lnTo>
                      <a:pt x="106" y="70"/>
                    </a:lnTo>
                    <a:lnTo>
                      <a:pt x="127" y="6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" name="Freeform 31"/>
              <p:cNvSpPr>
                <a:spLocks/>
              </p:cNvSpPr>
              <p:nvPr/>
            </p:nvSpPr>
            <p:spPr bwMode="auto">
              <a:xfrm>
                <a:off x="5628" y="420"/>
                <a:ext cx="127" cy="343"/>
              </a:xfrm>
              <a:custGeom>
                <a:avLst/>
                <a:gdLst>
                  <a:gd name="T0" fmla="*/ 112 w 127"/>
                  <a:gd name="T1" fmla="*/ 22 h 343"/>
                  <a:gd name="T2" fmla="*/ 88 w 127"/>
                  <a:gd name="T3" fmla="*/ 22 h 343"/>
                  <a:gd name="T4" fmla="*/ 169 w 127"/>
                  <a:gd name="T5" fmla="*/ -222 h 343"/>
                  <a:gd name="T6" fmla="*/ 193 w 127"/>
                  <a:gd name="T7" fmla="*/ -222 h 343"/>
                  <a:gd name="T8" fmla="*/ 190 w 127"/>
                  <a:gd name="T9" fmla="*/ -209 h 343"/>
                  <a:gd name="T10" fmla="*/ 187 w 127"/>
                  <a:gd name="T11" fmla="*/ -200 h 343"/>
                  <a:gd name="T12" fmla="*/ 121 w 127"/>
                  <a:gd name="T13" fmla="*/ 0 h 343"/>
                  <a:gd name="T14" fmla="*/ 127 w 127"/>
                  <a:gd name="T15" fmla="*/ 66 h 343"/>
                  <a:gd name="T16" fmla="*/ 146 w 127"/>
                  <a:gd name="T17" fmla="*/ 58 h 343"/>
                  <a:gd name="T18" fmla="*/ 164 w 127"/>
                  <a:gd name="T19" fmla="*/ 47 h 343"/>
                  <a:gd name="T20" fmla="*/ 178 w 127"/>
                  <a:gd name="T21" fmla="*/ 31 h 343"/>
                  <a:gd name="T22" fmla="*/ 188 w 127"/>
                  <a:gd name="T23" fmla="*/ 12 h 343"/>
                  <a:gd name="T24" fmla="*/ 189 w 127"/>
                  <a:gd name="T25" fmla="*/ 9 h 343"/>
                  <a:gd name="T26" fmla="*/ 262 w 127"/>
                  <a:gd name="T27" fmla="*/ -209 h 343"/>
                  <a:gd name="T28" fmla="*/ 265 w 127"/>
                  <a:gd name="T29" fmla="*/ -230 h 343"/>
                  <a:gd name="T30" fmla="*/ 261 w 127"/>
                  <a:gd name="T31" fmla="*/ -247 h 343"/>
                  <a:gd name="T32" fmla="*/ 250 w 127"/>
                  <a:gd name="T33" fmla="*/ -259 h 343"/>
                  <a:gd name="T34" fmla="*/ 234 w 127"/>
                  <a:gd name="T35" fmla="*/ -267 h 343"/>
                  <a:gd name="T36" fmla="*/ 213 w 127"/>
                  <a:gd name="T37" fmla="*/ -271 h 343"/>
                  <a:gd name="T38" fmla="*/ 198 w 127"/>
                  <a:gd name="T39" fmla="*/ -272 h 343"/>
                  <a:gd name="T40" fmla="*/ 114 w 127"/>
                  <a:gd name="T41" fmla="*/ -272 h 343"/>
                  <a:gd name="T42" fmla="*/ 0 w 127"/>
                  <a:gd name="T43" fmla="*/ 71 h 343"/>
                  <a:gd name="T44" fmla="*/ 84 w 127"/>
                  <a:gd name="T45" fmla="*/ 71 h 343"/>
                  <a:gd name="T46" fmla="*/ 106 w 127"/>
                  <a:gd name="T47" fmla="*/ 70 h 343"/>
                  <a:gd name="T48" fmla="*/ 112 w 127"/>
                  <a:gd name="T49" fmla="*/ 22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7" h="343">
                    <a:moveTo>
                      <a:pt x="112" y="22"/>
                    </a:moveTo>
                    <a:lnTo>
                      <a:pt x="88" y="22"/>
                    </a:lnTo>
                    <a:lnTo>
                      <a:pt x="169" y="-222"/>
                    </a:lnTo>
                    <a:lnTo>
                      <a:pt x="193" y="-222"/>
                    </a:lnTo>
                    <a:lnTo>
                      <a:pt x="190" y="-209"/>
                    </a:lnTo>
                    <a:lnTo>
                      <a:pt x="187" y="-200"/>
                    </a:lnTo>
                    <a:lnTo>
                      <a:pt x="121" y="0"/>
                    </a:lnTo>
                    <a:lnTo>
                      <a:pt x="127" y="66"/>
                    </a:lnTo>
                    <a:lnTo>
                      <a:pt x="146" y="58"/>
                    </a:lnTo>
                    <a:lnTo>
                      <a:pt x="164" y="47"/>
                    </a:lnTo>
                    <a:lnTo>
                      <a:pt x="178" y="31"/>
                    </a:lnTo>
                    <a:lnTo>
                      <a:pt x="188" y="12"/>
                    </a:lnTo>
                    <a:lnTo>
                      <a:pt x="189" y="9"/>
                    </a:lnTo>
                    <a:lnTo>
                      <a:pt x="262" y="-209"/>
                    </a:lnTo>
                    <a:lnTo>
                      <a:pt x="265" y="-230"/>
                    </a:lnTo>
                    <a:lnTo>
                      <a:pt x="261" y="-247"/>
                    </a:lnTo>
                    <a:lnTo>
                      <a:pt x="250" y="-259"/>
                    </a:lnTo>
                    <a:lnTo>
                      <a:pt x="234" y="-267"/>
                    </a:lnTo>
                    <a:lnTo>
                      <a:pt x="213" y="-271"/>
                    </a:lnTo>
                    <a:lnTo>
                      <a:pt x="198" y="-272"/>
                    </a:lnTo>
                    <a:lnTo>
                      <a:pt x="114" y="-272"/>
                    </a:lnTo>
                    <a:lnTo>
                      <a:pt x="0" y="71"/>
                    </a:lnTo>
                    <a:lnTo>
                      <a:pt x="84" y="71"/>
                    </a:lnTo>
                    <a:lnTo>
                      <a:pt x="106" y="70"/>
                    </a:lnTo>
                    <a:lnTo>
                      <a:pt x="112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</p:grpSp>
      <p:grpSp>
        <p:nvGrpSpPr>
          <p:cNvPr id="4096" name="Group 32"/>
          <p:cNvGrpSpPr>
            <a:grpSpLocks/>
          </p:cNvGrpSpPr>
          <p:nvPr/>
        </p:nvGrpSpPr>
        <p:grpSpPr bwMode="auto">
          <a:xfrm>
            <a:off x="3773583" y="5059022"/>
            <a:ext cx="2342228" cy="1345149"/>
            <a:chOff x="745" y="1085"/>
            <a:chExt cx="1401" cy="403"/>
          </a:xfrm>
        </p:grpSpPr>
        <p:sp>
          <p:nvSpPr>
            <p:cNvPr id="4097" name="Freeform 33"/>
            <p:cNvSpPr>
              <a:spLocks/>
            </p:cNvSpPr>
            <p:nvPr/>
          </p:nvSpPr>
          <p:spPr bwMode="auto">
            <a:xfrm>
              <a:off x="1251" y="1142"/>
              <a:ext cx="232" cy="230"/>
            </a:xfrm>
            <a:custGeom>
              <a:avLst/>
              <a:gdLst>
                <a:gd name="T0" fmla="*/ 53 w 232"/>
                <a:gd name="T1" fmla="*/ 142 h 230"/>
                <a:gd name="T2" fmla="*/ 55 w 232"/>
                <a:gd name="T3" fmla="*/ 117 h 230"/>
                <a:gd name="T4" fmla="*/ 62 w 232"/>
                <a:gd name="T5" fmla="*/ 93 h 230"/>
                <a:gd name="T6" fmla="*/ 71 w 232"/>
                <a:gd name="T7" fmla="*/ 72 h 230"/>
                <a:gd name="T8" fmla="*/ 84 w 232"/>
                <a:gd name="T9" fmla="*/ 54 h 230"/>
                <a:gd name="T10" fmla="*/ 99 w 232"/>
                <a:gd name="T11" fmla="*/ 39 h 230"/>
                <a:gd name="T12" fmla="*/ 116 w 232"/>
                <a:gd name="T13" fmla="*/ 28 h 230"/>
                <a:gd name="T14" fmla="*/ 135 w 232"/>
                <a:gd name="T15" fmla="*/ 21 h 230"/>
                <a:gd name="T16" fmla="*/ 155 w 232"/>
                <a:gd name="T17" fmla="*/ 19 h 230"/>
                <a:gd name="T18" fmla="*/ 162 w 232"/>
                <a:gd name="T19" fmla="*/ 19 h 230"/>
                <a:gd name="T20" fmla="*/ 183 w 232"/>
                <a:gd name="T21" fmla="*/ 24 h 230"/>
                <a:gd name="T22" fmla="*/ 199 w 232"/>
                <a:gd name="T23" fmla="*/ 35 h 230"/>
                <a:gd name="T24" fmla="*/ 212 w 232"/>
                <a:gd name="T25" fmla="*/ 52 h 230"/>
                <a:gd name="T26" fmla="*/ 217 w 232"/>
                <a:gd name="T27" fmla="*/ 52 h 230"/>
                <a:gd name="T28" fmla="*/ 232 w 232"/>
                <a:gd name="T29" fmla="*/ 20 h 230"/>
                <a:gd name="T30" fmla="*/ 218 w 232"/>
                <a:gd name="T31" fmla="*/ 12 h 230"/>
                <a:gd name="T32" fmla="*/ 199 w 232"/>
                <a:gd name="T33" fmla="*/ 5 h 230"/>
                <a:gd name="T34" fmla="*/ 179 w 232"/>
                <a:gd name="T35" fmla="*/ 1 h 230"/>
                <a:gd name="T36" fmla="*/ 159 w 232"/>
                <a:gd name="T37" fmla="*/ 0 h 230"/>
                <a:gd name="T38" fmla="*/ 139 w 232"/>
                <a:gd name="T39" fmla="*/ 0 h 230"/>
                <a:gd name="T40" fmla="*/ 114 w 232"/>
                <a:gd name="T41" fmla="*/ 5 h 230"/>
                <a:gd name="T42" fmla="*/ 91 w 232"/>
                <a:gd name="T43" fmla="*/ 12 h 230"/>
                <a:gd name="T44" fmla="*/ 70 w 232"/>
                <a:gd name="T45" fmla="*/ 22 h 230"/>
                <a:gd name="T46" fmla="*/ 52 w 232"/>
                <a:gd name="T47" fmla="*/ 34 h 230"/>
                <a:gd name="T48" fmla="*/ 36 w 232"/>
                <a:gd name="T49" fmla="*/ 48 h 230"/>
                <a:gd name="T50" fmla="*/ 23 w 232"/>
                <a:gd name="T51" fmla="*/ 65 h 230"/>
                <a:gd name="T52" fmla="*/ 13 w 232"/>
                <a:gd name="T53" fmla="*/ 83 h 230"/>
                <a:gd name="T54" fmla="*/ 6 w 232"/>
                <a:gd name="T55" fmla="*/ 102 h 230"/>
                <a:gd name="T56" fmla="*/ 1 w 232"/>
                <a:gd name="T57" fmla="*/ 122 h 230"/>
                <a:gd name="T58" fmla="*/ 0 w 232"/>
                <a:gd name="T59" fmla="*/ 143 h 230"/>
                <a:gd name="T60" fmla="*/ 0 w 232"/>
                <a:gd name="T61" fmla="*/ 143 h 230"/>
                <a:gd name="T62" fmla="*/ 2 w 232"/>
                <a:gd name="T63" fmla="*/ 165 h 230"/>
                <a:gd name="T64" fmla="*/ 9 w 232"/>
                <a:gd name="T65" fmla="*/ 184 h 230"/>
                <a:gd name="T66" fmla="*/ 21 w 232"/>
                <a:gd name="T67" fmla="*/ 200 h 230"/>
                <a:gd name="T68" fmla="*/ 38 w 232"/>
                <a:gd name="T69" fmla="*/ 213 h 230"/>
                <a:gd name="T70" fmla="*/ 58 w 232"/>
                <a:gd name="T71" fmla="*/ 222 h 230"/>
                <a:gd name="T72" fmla="*/ 82 w 232"/>
                <a:gd name="T73" fmla="*/ 227 h 230"/>
                <a:gd name="T74" fmla="*/ 110 w 232"/>
                <a:gd name="T75" fmla="*/ 229 h 230"/>
                <a:gd name="T76" fmla="*/ 126 w 232"/>
                <a:gd name="T77" fmla="*/ 229 h 230"/>
                <a:gd name="T78" fmla="*/ 149 w 232"/>
                <a:gd name="T79" fmla="*/ 226 h 230"/>
                <a:gd name="T80" fmla="*/ 169 w 232"/>
                <a:gd name="T81" fmla="*/ 223 h 230"/>
                <a:gd name="T82" fmla="*/ 187 w 232"/>
                <a:gd name="T83" fmla="*/ 218 h 230"/>
                <a:gd name="T84" fmla="*/ 202 w 232"/>
                <a:gd name="T85" fmla="*/ 214 h 230"/>
                <a:gd name="T86" fmla="*/ 218 w 232"/>
                <a:gd name="T87" fmla="*/ 121 h 230"/>
                <a:gd name="T88" fmla="*/ 169 w 232"/>
                <a:gd name="T89" fmla="*/ 121 h 230"/>
                <a:gd name="T90" fmla="*/ 155 w 232"/>
                <a:gd name="T91" fmla="*/ 200 h 230"/>
                <a:gd name="T92" fmla="*/ 153 w 232"/>
                <a:gd name="T93" fmla="*/ 201 h 230"/>
                <a:gd name="T94" fmla="*/ 135 w 232"/>
                <a:gd name="T95" fmla="*/ 207 h 230"/>
                <a:gd name="T96" fmla="*/ 114 w 232"/>
                <a:gd name="T97" fmla="*/ 210 h 230"/>
                <a:gd name="T98" fmla="*/ 104 w 232"/>
                <a:gd name="T99" fmla="*/ 209 h 230"/>
                <a:gd name="T100" fmla="*/ 83 w 232"/>
                <a:gd name="T101" fmla="*/ 204 h 230"/>
                <a:gd name="T102" fmla="*/ 67 w 232"/>
                <a:gd name="T103" fmla="*/ 192 h 230"/>
                <a:gd name="T104" fmla="*/ 56 w 232"/>
                <a:gd name="T105" fmla="*/ 173 h 230"/>
                <a:gd name="T106" fmla="*/ 53 w 232"/>
                <a:gd name="T107" fmla="*/ 146 h 230"/>
                <a:gd name="T108" fmla="*/ 53 w 232"/>
                <a:gd name="T109" fmla="*/ 142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2" h="230">
                  <a:moveTo>
                    <a:pt x="53" y="142"/>
                  </a:moveTo>
                  <a:lnTo>
                    <a:pt x="55" y="117"/>
                  </a:lnTo>
                  <a:lnTo>
                    <a:pt x="62" y="93"/>
                  </a:lnTo>
                  <a:lnTo>
                    <a:pt x="71" y="72"/>
                  </a:lnTo>
                  <a:lnTo>
                    <a:pt x="84" y="54"/>
                  </a:lnTo>
                  <a:lnTo>
                    <a:pt x="99" y="39"/>
                  </a:lnTo>
                  <a:lnTo>
                    <a:pt x="116" y="28"/>
                  </a:lnTo>
                  <a:lnTo>
                    <a:pt x="135" y="21"/>
                  </a:lnTo>
                  <a:lnTo>
                    <a:pt x="155" y="19"/>
                  </a:lnTo>
                  <a:lnTo>
                    <a:pt x="162" y="19"/>
                  </a:lnTo>
                  <a:lnTo>
                    <a:pt x="183" y="24"/>
                  </a:lnTo>
                  <a:lnTo>
                    <a:pt x="199" y="35"/>
                  </a:lnTo>
                  <a:lnTo>
                    <a:pt x="212" y="52"/>
                  </a:lnTo>
                  <a:lnTo>
                    <a:pt x="217" y="52"/>
                  </a:lnTo>
                  <a:lnTo>
                    <a:pt x="232" y="20"/>
                  </a:lnTo>
                  <a:lnTo>
                    <a:pt x="218" y="12"/>
                  </a:lnTo>
                  <a:lnTo>
                    <a:pt x="199" y="5"/>
                  </a:lnTo>
                  <a:lnTo>
                    <a:pt x="179" y="1"/>
                  </a:lnTo>
                  <a:lnTo>
                    <a:pt x="159" y="0"/>
                  </a:lnTo>
                  <a:lnTo>
                    <a:pt x="139" y="0"/>
                  </a:lnTo>
                  <a:lnTo>
                    <a:pt x="114" y="5"/>
                  </a:lnTo>
                  <a:lnTo>
                    <a:pt x="91" y="12"/>
                  </a:lnTo>
                  <a:lnTo>
                    <a:pt x="70" y="22"/>
                  </a:lnTo>
                  <a:lnTo>
                    <a:pt x="52" y="34"/>
                  </a:lnTo>
                  <a:lnTo>
                    <a:pt x="36" y="48"/>
                  </a:lnTo>
                  <a:lnTo>
                    <a:pt x="23" y="65"/>
                  </a:lnTo>
                  <a:lnTo>
                    <a:pt x="13" y="83"/>
                  </a:lnTo>
                  <a:lnTo>
                    <a:pt x="6" y="102"/>
                  </a:lnTo>
                  <a:lnTo>
                    <a:pt x="1" y="122"/>
                  </a:lnTo>
                  <a:lnTo>
                    <a:pt x="0" y="143"/>
                  </a:lnTo>
                  <a:lnTo>
                    <a:pt x="0" y="143"/>
                  </a:lnTo>
                  <a:lnTo>
                    <a:pt x="2" y="165"/>
                  </a:lnTo>
                  <a:lnTo>
                    <a:pt x="9" y="184"/>
                  </a:lnTo>
                  <a:lnTo>
                    <a:pt x="21" y="200"/>
                  </a:lnTo>
                  <a:lnTo>
                    <a:pt x="38" y="213"/>
                  </a:lnTo>
                  <a:lnTo>
                    <a:pt x="58" y="222"/>
                  </a:lnTo>
                  <a:lnTo>
                    <a:pt x="82" y="227"/>
                  </a:lnTo>
                  <a:lnTo>
                    <a:pt x="110" y="229"/>
                  </a:lnTo>
                  <a:lnTo>
                    <a:pt x="126" y="229"/>
                  </a:lnTo>
                  <a:lnTo>
                    <a:pt x="149" y="226"/>
                  </a:lnTo>
                  <a:lnTo>
                    <a:pt x="169" y="223"/>
                  </a:lnTo>
                  <a:lnTo>
                    <a:pt x="187" y="218"/>
                  </a:lnTo>
                  <a:lnTo>
                    <a:pt x="202" y="214"/>
                  </a:lnTo>
                  <a:lnTo>
                    <a:pt x="218" y="121"/>
                  </a:lnTo>
                  <a:lnTo>
                    <a:pt x="169" y="121"/>
                  </a:lnTo>
                  <a:lnTo>
                    <a:pt x="155" y="200"/>
                  </a:lnTo>
                  <a:lnTo>
                    <a:pt x="153" y="201"/>
                  </a:lnTo>
                  <a:lnTo>
                    <a:pt x="135" y="207"/>
                  </a:lnTo>
                  <a:lnTo>
                    <a:pt x="114" y="210"/>
                  </a:lnTo>
                  <a:lnTo>
                    <a:pt x="104" y="209"/>
                  </a:lnTo>
                  <a:lnTo>
                    <a:pt x="83" y="204"/>
                  </a:lnTo>
                  <a:lnTo>
                    <a:pt x="67" y="192"/>
                  </a:lnTo>
                  <a:lnTo>
                    <a:pt x="56" y="173"/>
                  </a:lnTo>
                  <a:lnTo>
                    <a:pt x="53" y="146"/>
                  </a:lnTo>
                  <a:lnTo>
                    <a:pt x="53" y="142"/>
                  </a:lnTo>
                  <a:close/>
                </a:path>
              </a:pathLst>
            </a:custGeom>
            <a:solidFill>
              <a:srgbClr val="002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00" name="Freeform 34"/>
            <p:cNvSpPr>
              <a:spLocks/>
            </p:cNvSpPr>
            <p:nvPr/>
          </p:nvSpPr>
          <p:spPr bwMode="auto">
            <a:xfrm>
              <a:off x="1473" y="1191"/>
              <a:ext cx="128" cy="177"/>
            </a:xfrm>
            <a:custGeom>
              <a:avLst/>
              <a:gdLst>
                <a:gd name="T0" fmla="*/ 42 w 128"/>
                <a:gd name="T1" fmla="*/ 158 h 177"/>
                <a:gd name="T2" fmla="*/ 53 w 128"/>
                <a:gd name="T3" fmla="*/ 95 h 177"/>
                <a:gd name="T4" fmla="*/ 110 w 128"/>
                <a:gd name="T5" fmla="*/ 95 h 177"/>
                <a:gd name="T6" fmla="*/ 113 w 128"/>
                <a:gd name="T7" fmla="*/ 76 h 177"/>
                <a:gd name="T8" fmla="*/ 56 w 128"/>
                <a:gd name="T9" fmla="*/ 76 h 177"/>
                <a:gd name="T10" fmla="*/ 66 w 128"/>
                <a:gd name="T11" fmla="*/ 18 h 177"/>
                <a:gd name="T12" fmla="*/ 124 w 128"/>
                <a:gd name="T13" fmla="*/ 18 h 177"/>
                <a:gd name="T14" fmla="*/ 128 w 128"/>
                <a:gd name="T15" fmla="*/ 0 h 177"/>
                <a:gd name="T16" fmla="*/ 31 w 128"/>
                <a:gd name="T17" fmla="*/ 0 h 177"/>
                <a:gd name="T18" fmla="*/ 0 w 128"/>
                <a:gd name="T19" fmla="*/ 176 h 177"/>
                <a:gd name="T20" fmla="*/ 97 w 128"/>
                <a:gd name="T21" fmla="*/ 176 h 177"/>
                <a:gd name="T22" fmla="*/ 100 w 128"/>
                <a:gd name="T23" fmla="*/ 158 h 177"/>
                <a:gd name="T24" fmla="*/ 42 w 128"/>
                <a:gd name="T25" fmla="*/ 158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8" h="177">
                  <a:moveTo>
                    <a:pt x="42" y="158"/>
                  </a:moveTo>
                  <a:lnTo>
                    <a:pt x="53" y="95"/>
                  </a:lnTo>
                  <a:lnTo>
                    <a:pt x="110" y="95"/>
                  </a:lnTo>
                  <a:lnTo>
                    <a:pt x="113" y="76"/>
                  </a:lnTo>
                  <a:lnTo>
                    <a:pt x="56" y="76"/>
                  </a:lnTo>
                  <a:lnTo>
                    <a:pt x="66" y="18"/>
                  </a:lnTo>
                  <a:lnTo>
                    <a:pt x="124" y="18"/>
                  </a:lnTo>
                  <a:lnTo>
                    <a:pt x="128" y="0"/>
                  </a:lnTo>
                  <a:lnTo>
                    <a:pt x="31" y="0"/>
                  </a:lnTo>
                  <a:lnTo>
                    <a:pt x="0" y="176"/>
                  </a:lnTo>
                  <a:lnTo>
                    <a:pt x="97" y="176"/>
                  </a:lnTo>
                  <a:lnTo>
                    <a:pt x="100" y="158"/>
                  </a:lnTo>
                  <a:lnTo>
                    <a:pt x="42" y="158"/>
                  </a:lnTo>
                  <a:close/>
                </a:path>
              </a:pathLst>
            </a:custGeom>
            <a:solidFill>
              <a:srgbClr val="002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grpSp>
          <p:nvGrpSpPr>
            <p:cNvPr id="4101" name="Group 35"/>
            <p:cNvGrpSpPr>
              <a:grpSpLocks/>
            </p:cNvGrpSpPr>
            <p:nvPr/>
          </p:nvGrpSpPr>
          <p:grpSpPr bwMode="auto">
            <a:xfrm>
              <a:off x="1594" y="1271"/>
              <a:ext cx="98" cy="102"/>
              <a:chOff x="1594" y="1271"/>
              <a:chExt cx="98" cy="102"/>
            </a:xfrm>
          </p:grpSpPr>
          <p:sp>
            <p:nvSpPr>
              <p:cNvPr id="4137" name="Freeform 36"/>
              <p:cNvSpPr>
                <a:spLocks/>
              </p:cNvSpPr>
              <p:nvPr/>
            </p:nvSpPr>
            <p:spPr bwMode="auto">
              <a:xfrm>
                <a:off x="1594" y="1271"/>
                <a:ext cx="98" cy="102"/>
              </a:xfrm>
              <a:custGeom>
                <a:avLst/>
                <a:gdLst>
                  <a:gd name="T0" fmla="*/ 72 w 98"/>
                  <a:gd name="T1" fmla="*/ 19 h 102"/>
                  <a:gd name="T2" fmla="*/ 98 w 98"/>
                  <a:gd name="T3" fmla="*/ 14 h 102"/>
                  <a:gd name="T4" fmla="*/ 79 w 98"/>
                  <a:gd name="T5" fmla="*/ 0 h 102"/>
                  <a:gd name="T6" fmla="*/ 55 w 98"/>
                  <a:gd name="T7" fmla="*/ 4 h 102"/>
                  <a:gd name="T8" fmla="*/ 52 w 98"/>
                  <a:gd name="T9" fmla="*/ 20 h 102"/>
                  <a:gd name="T10" fmla="*/ 72 w 98"/>
                  <a:gd name="T11" fmla="*/ 19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8" h="102">
                    <a:moveTo>
                      <a:pt x="72" y="19"/>
                    </a:moveTo>
                    <a:lnTo>
                      <a:pt x="98" y="14"/>
                    </a:lnTo>
                    <a:lnTo>
                      <a:pt x="79" y="0"/>
                    </a:lnTo>
                    <a:lnTo>
                      <a:pt x="55" y="4"/>
                    </a:lnTo>
                    <a:lnTo>
                      <a:pt x="52" y="20"/>
                    </a:lnTo>
                    <a:lnTo>
                      <a:pt x="72" y="19"/>
                    </a:lnTo>
                    <a:close/>
                  </a:path>
                </a:pathLst>
              </a:custGeom>
              <a:solidFill>
                <a:srgbClr val="002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38" name="Freeform 37"/>
              <p:cNvSpPr>
                <a:spLocks/>
              </p:cNvSpPr>
              <p:nvPr/>
            </p:nvSpPr>
            <p:spPr bwMode="auto">
              <a:xfrm>
                <a:off x="1594" y="1271"/>
                <a:ext cx="98" cy="102"/>
              </a:xfrm>
              <a:custGeom>
                <a:avLst/>
                <a:gdLst>
                  <a:gd name="T0" fmla="*/ 31 w 98"/>
                  <a:gd name="T1" fmla="*/ -80 h 102"/>
                  <a:gd name="T2" fmla="*/ 0 w 98"/>
                  <a:gd name="T3" fmla="*/ 96 h 102"/>
                  <a:gd name="T4" fmla="*/ 38 w 98"/>
                  <a:gd name="T5" fmla="*/ 96 h 102"/>
                  <a:gd name="T6" fmla="*/ 52 w 98"/>
                  <a:gd name="T7" fmla="*/ 20 h 102"/>
                  <a:gd name="T8" fmla="*/ 55 w 98"/>
                  <a:gd name="T9" fmla="*/ 4 h 102"/>
                  <a:gd name="T10" fmla="*/ 67 w 98"/>
                  <a:gd name="T11" fmla="*/ -65 h 102"/>
                  <a:gd name="T12" fmla="*/ 91 w 98"/>
                  <a:gd name="T13" fmla="*/ -65 h 102"/>
                  <a:gd name="T14" fmla="*/ 102 w 98"/>
                  <a:gd name="T15" fmla="*/ -60 h 102"/>
                  <a:gd name="T16" fmla="*/ 102 w 98"/>
                  <a:gd name="T17" fmla="*/ -41 h 102"/>
                  <a:gd name="T18" fmla="*/ 102 w 98"/>
                  <a:gd name="T19" fmla="*/ -33 h 102"/>
                  <a:gd name="T20" fmla="*/ 95 w 98"/>
                  <a:gd name="T21" fmla="*/ -13 h 102"/>
                  <a:gd name="T22" fmla="*/ 79 w 98"/>
                  <a:gd name="T23" fmla="*/ 0 h 102"/>
                  <a:gd name="T24" fmla="*/ 98 w 98"/>
                  <a:gd name="T25" fmla="*/ 14 h 102"/>
                  <a:gd name="T26" fmla="*/ 117 w 98"/>
                  <a:gd name="T27" fmla="*/ 4 h 102"/>
                  <a:gd name="T28" fmla="*/ 132 w 98"/>
                  <a:gd name="T29" fmla="*/ -8 h 102"/>
                  <a:gd name="T30" fmla="*/ 140 w 98"/>
                  <a:gd name="T31" fmla="*/ -25 h 102"/>
                  <a:gd name="T32" fmla="*/ 143 w 98"/>
                  <a:gd name="T33" fmla="*/ -46 h 102"/>
                  <a:gd name="T34" fmla="*/ 143 w 98"/>
                  <a:gd name="T35" fmla="*/ -49 h 102"/>
                  <a:gd name="T36" fmla="*/ 135 w 98"/>
                  <a:gd name="T37" fmla="*/ -69 h 102"/>
                  <a:gd name="T38" fmla="*/ 116 w 98"/>
                  <a:gd name="T39" fmla="*/ -78 h 102"/>
                  <a:gd name="T40" fmla="*/ 91 w 98"/>
                  <a:gd name="T41" fmla="*/ -80 h 102"/>
                  <a:gd name="T42" fmla="*/ 31 w 98"/>
                  <a:gd name="T43" fmla="*/ -8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8" h="102">
                    <a:moveTo>
                      <a:pt x="31" y="-80"/>
                    </a:moveTo>
                    <a:lnTo>
                      <a:pt x="0" y="96"/>
                    </a:lnTo>
                    <a:lnTo>
                      <a:pt x="38" y="96"/>
                    </a:lnTo>
                    <a:lnTo>
                      <a:pt x="52" y="20"/>
                    </a:lnTo>
                    <a:lnTo>
                      <a:pt x="55" y="4"/>
                    </a:lnTo>
                    <a:lnTo>
                      <a:pt x="67" y="-65"/>
                    </a:lnTo>
                    <a:lnTo>
                      <a:pt x="91" y="-65"/>
                    </a:lnTo>
                    <a:lnTo>
                      <a:pt x="102" y="-60"/>
                    </a:lnTo>
                    <a:lnTo>
                      <a:pt x="102" y="-41"/>
                    </a:lnTo>
                    <a:lnTo>
                      <a:pt x="102" y="-33"/>
                    </a:lnTo>
                    <a:lnTo>
                      <a:pt x="95" y="-13"/>
                    </a:lnTo>
                    <a:lnTo>
                      <a:pt x="79" y="0"/>
                    </a:lnTo>
                    <a:lnTo>
                      <a:pt x="98" y="14"/>
                    </a:lnTo>
                    <a:lnTo>
                      <a:pt x="117" y="4"/>
                    </a:lnTo>
                    <a:lnTo>
                      <a:pt x="132" y="-8"/>
                    </a:lnTo>
                    <a:lnTo>
                      <a:pt x="140" y="-25"/>
                    </a:lnTo>
                    <a:lnTo>
                      <a:pt x="143" y="-46"/>
                    </a:lnTo>
                    <a:lnTo>
                      <a:pt x="143" y="-49"/>
                    </a:lnTo>
                    <a:lnTo>
                      <a:pt x="135" y="-69"/>
                    </a:lnTo>
                    <a:lnTo>
                      <a:pt x="116" y="-78"/>
                    </a:lnTo>
                    <a:lnTo>
                      <a:pt x="91" y="-80"/>
                    </a:lnTo>
                    <a:lnTo>
                      <a:pt x="31" y="-80"/>
                    </a:lnTo>
                    <a:close/>
                  </a:path>
                </a:pathLst>
              </a:custGeom>
              <a:solidFill>
                <a:srgbClr val="002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sp>
          <p:nvSpPr>
            <p:cNvPr id="4102" name="Freeform 38"/>
            <p:cNvSpPr>
              <a:spLocks/>
            </p:cNvSpPr>
            <p:nvPr/>
          </p:nvSpPr>
          <p:spPr bwMode="auto">
            <a:xfrm>
              <a:off x="1738" y="1187"/>
              <a:ext cx="172" cy="184"/>
            </a:xfrm>
            <a:custGeom>
              <a:avLst/>
              <a:gdLst>
                <a:gd name="T0" fmla="*/ 146 w 172"/>
                <a:gd name="T1" fmla="*/ 150 h 184"/>
                <a:gd name="T2" fmla="*/ 142 w 172"/>
                <a:gd name="T3" fmla="*/ 148 h 184"/>
                <a:gd name="T4" fmla="*/ 128 w 172"/>
                <a:gd name="T5" fmla="*/ 158 h 184"/>
                <a:gd name="T6" fmla="*/ 109 w 172"/>
                <a:gd name="T7" fmla="*/ 165 h 184"/>
                <a:gd name="T8" fmla="*/ 92 w 172"/>
                <a:gd name="T9" fmla="*/ 168 h 184"/>
                <a:gd name="T10" fmla="*/ 75 w 172"/>
                <a:gd name="T11" fmla="*/ 166 h 184"/>
                <a:gd name="T12" fmla="*/ 57 w 172"/>
                <a:gd name="T13" fmla="*/ 155 h 184"/>
                <a:gd name="T14" fmla="*/ 46 w 172"/>
                <a:gd name="T15" fmla="*/ 138 h 184"/>
                <a:gd name="T16" fmla="*/ 42 w 172"/>
                <a:gd name="T17" fmla="*/ 113 h 184"/>
                <a:gd name="T18" fmla="*/ 42 w 172"/>
                <a:gd name="T19" fmla="*/ 109 h 184"/>
                <a:gd name="T20" fmla="*/ 45 w 172"/>
                <a:gd name="T21" fmla="*/ 89 h 184"/>
                <a:gd name="T22" fmla="*/ 52 w 172"/>
                <a:gd name="T23" fmla="*/ 67 h 184"/>
                <a:gd name="T24" fmla="*/ 62 w 172"/>
                <a:gd name="T25" fmla="*/ 47 h 184"/>
                <a:gd name="T26" fmla="*/ 77 w 172"/>
                <a:gd name="T27" fmla="*/ 31 h 184"/>
                <a:gd name="T28" fmla="*/ 95 w 172"/>
                <a:gd name="T29" fmla="*/ 19 h 184"/>
                <a:gd name="T30" fmla="*/ 119 w 172"/>
                <a:gd name="T31" fmla="*/ 15 h 184"/>
                <a:gd name="T32" fmla="*/ 125 w 172"/>
                <a:gd name="T33" fmla="*/ 16 h 184"/>
                <a:gd name="T34" fmla="*/ 145 w 172"/>
                <a:gd name="T35" fmla="*/ 24 h 184"/>
                <a:gd name="T36" fmla="*/ 157 w 172"/>
                <a:gd name="T37" fmla="*/ 39 h 184"/>
                <a:gd name="T38" fmla="*/ 161 w 172"/>
                <a:gd name="T39" fmla="*/ 39 h 184"/>
                <a:gd name="T40" fmla="*/ 172 w 172"/>
                <a:gd name="T41" fmla="*/ 12 h 184"/>
                <a:gd name="T42" fmla="*/ 161 w 172"/>
                <a:gd name="T43" fmla="*/ 7 h 184"/>
                <a:gd name="T44" fmla="*/ 142 w 172"/>
                <a:gd name="T45" fmla="*/ 1 h 184"/>
                <a:gd name="T46" fmla="*/ 121 w 172"/>
                <a:gd name="T47" fmla="*/ 0 h 184"/>
                <a:gd name="T48" fmla="*/ 115 w 172"/>
                <a:gd name="T49" fmla="*/ 0 h 184"/>
                <a:gd name="T50" fmla="*/ 90 w 172"/>
                <a:gd name="T51" fmla="*/ 3 h 184"/>
                <a:gd name="T52" fmla="*/ 68 w 172"/>
                <a:gd name="T53" fmla="*/ 10 h 184"/>
                <a:gd name="T54" fmla="*/ 48 w 172"/>
                <a:gd name="T55" fmla="*/ 20 h 184"/>
                <a:gd name="T56" fmla="*/ 32 w 172"/>
                <a:gd name="T57" fmla="*/ 34 h 184"/>
                <a:gd name="T58" fmla="*/ 18 w 172"/>
                <a:gd name="T59" fmla="*/ 50 h 184"/>
                <a:gd name="T60" fmla="*/ 8 w 172"/>
                <a:gd name="T61" fmla="*/ 68 h 184"/>
                <a:gd name="T62" fmla="*/ 2 w 172"/>
                <a:gd name="T63" fmla="*/ 89 h 184"/>
                <a:gd name="T64" fmla="*/ 0 w 172"/>
                <a:gd name="T65" fmla="*/ 111 h 184"/>
                <a:gd name="T66" fmla="*/ 0 w 172"/>
                <a:gd name="T67" fmla="*/ 124 h 184"/>
                <a:gd name="T68" fmla="*/ 7 w 172"/>
                <a:gd name="T69" fmla="*/ 146 h 184"/>
                <a:gd name="T70" fmla="*/ 20 w 172"/>
                <a:gd name="T71" fmla="*/ 163 h 184"/>
                <a:gd name="T72" fmla="*/ 38 w 172"/>
                <a:gd name="T73" fmla="*/ 174 h 184"/>
                <a:gd name="T74" fmla="*/ 59 w 172"/>
                <a:gd name="T75" fmla="*/ 181 h 184"/>
                <a:gd name="T76" fmla="*/ 82 w 172"/>
                <a:gd name="T77" fmla="*/ 183 h 184"/>
                <a:gd name="T78" fmla="*/ 96 w 172"/>
                <a:gd name="T79" fmla="*/ 183 h 184"/>
                <a:gd name="T80" fmla="*/ 115 w 172"/>
                <a:gd name="T81" fmla="*/ 180 h 184"/>
                <a:gd name="T82" fmla="*/ 136 w 172"/>
                <a:gd name="T83" fmla="*/ 172 h 184"/>
                <a:gd name="T84" fmla="*/ 146 w 172"/>
                <a:gd name="T85" fmla="*/ 15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2" h="184">
                  <a:moveTo>
                    <a:pt x="146" y="150"/>
                  </a:moveTo>
                  <a:lnTo>
                    <a:pt x="142" y="148"/>
                  </a:lnTo>
                  <a:lnTo>
                    <a:pt x="128" y="158"/>
                  </a:lnTo>
                  <a:lnTo>
                    <a:pt x="109" y="165"/>
                  </a:lnTo>
                  <a:lnTo>
                    <a:pt x="92" y="168"/>
                  </a:lnTo>
                  <a:lnTo>
                    <a:pt x="75" y="166"/>
                  </a:lnTo>
                  <a:lnTo>
                    <a:pt x="57" y="155"/>
                  </a:lnTo>
                  <a:lnTo>
                    <a:pt x="46" y="138"/>
                  </a:lnTo>
                  <a:lnTo>
                    <a:pt x="42" y="113"/>
                  </a:lnTo>
                  <a:lnTo>
                    <a:pt x="42" y="109"/>
                  </a:lnTo>
                  <a:lnTo>
                    <a:pt x="45" y="89"/>
                  </a:lnTo>
                  <a:lnTo>
                    <a:pt x="52" y="67"/>
                  </a:lnTo>
                  <a:lnTo>
                    <a:pt x="62" y="47"/>
                  </a:lnTo>
                  <a:lnTo>
                    <a:pt x="77" y="31"/>
                  </a:lnTo>
                  <a:lnTo>
                    <a:pt x="95" y="19"/>
                  </a:lnTo>
                  <a:lnTo>
                    <a:pt x="119" y="15"/>
                  </a:lnTo>
                  <a:lnTo>
                    <a:pt x="125" y="16"/>
                  </a:lnTo>
                  <a:lnTo>
                    <a:pt x="145" y="24"/>
                  </a:lnTo>
                  <a:lnTo>
                    <a:pt x="157" y="39"/>
                  </a:lnTo>
                  <a:lnTo>
                    <a:pt x="161" y="39"/>
                  </a:lnTo>
                  <a:lnTo>
                    <a:pt x="172" y="12"/>
                  </a:lnTo>
                  <a:lnTo>
                    <a:pt x="161" y="7"/>
                  </a:lnTo>
                  <a:lnTo>
                    <a:pt x="142" y="1"/>
                  </a:lnTo>
                  <a:lnTo>
                    <a:pt x="121" y="0"/>
                  </a:lnTo>
                  <a:lnTo>
                    <a:pt x="115" y="0"/>
                  </a:lnTo>
                  <a:lnTo>
                    <a:pt x="90" y="3"/>
                  </a:lnTo>
                  <a:lnTo>
                    <a:pt x="68" y="10"/>
                  </a:lnTo>
                  <a:lnTo>
                    <a:pt x="48" y="20"/>
                  </a:lnTo>
                  <a:lnTo>
                    <a:pt x="32" y="34"/>
                  </a:lnTo>
                  <a:lnTo>
                    <a:pt x="18" y="50"/>
                  </a:lnTo>
                  <a:lnTo>
                    <a:pt x="8" y="68"/>
                  </a:lnTo>
                  <a:lnTo>
                    <a:pt x="2" y="89"/>
                  </a:lnTo>
                  <a:lnTo>
                    <a:pt x="0" y="111"/>
                  </a:lnTo>
                  <a:lnTo>
                    <a:pt x="0" y="124"/>
                  </a:lnTo>
                  <a:lnTo>
                    <a:pt x="7" y="146"/>
                  </a:lnTo>
                  <a:lnTo>
                    <a:pt x="20" y="163"/>
                  </a:lnTo>
                  <a:lnTo>
                    <a:pt x="38" y="174"/>
                  </a:lnTo>
                  <a:lnTo>
                    <a:pt x="59" y="181"/>
                  </a:lnTo>
                  <a:lnTo>
                    <a:pt x="82" y="183"/>
                  </a:lnTo>
                  <a:lnTo>
                    <a:pt x="96" y="183"/>
                  </a:lnTo>
                  <a:lnTo>
                    <a:pt x="115" y="180"/>
                  </a:lnTo>
                  <a:lnTo>
                    <a:pt x="136" y="172"/>
                  </a:lnTo>
                  <a:lnTo>
                    <a:pt x="146" y="150"/>
                  </a:lnTo>
                  <a:close/>
                </a:path>
              </a:pathLst>
            </a:custGeom>
            <a:solidFill>
              <a:srgbClr val="002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grpSp>
          <p:nvGrpSpPr>
            <p:cNvPr id="4103" name="Group 39"/>
            <p:cNvGrpSpPr>
              <a:grpSpLocks/>
            </p:cNvGrpSpPr>
            <p:nvPr/>
          </p:nvGrpSpPr>
          <p:grpSpPr bwMode="auto">
            <a:xfrm>
              <a:off x="1891" y="1187"/>
              <a:ext cx="203" cy="184"/>
              <a:chOff x="1891" y="1187"/>
              <a:chExt cx="203" cy="184"/>
            </a:xfrm>
          </p:grpSpPr>
          <p:sp>
            <p:nvSpPr>
              <p:cNvPr id="4135" name="Freeform 40"/>
              <p:cNvSpPr>
                <a:spLocks/>
              </p:cNvSpPr>
              <p:nvPr/>
            </p:nvSpPr>
            <p:spPr bwMode="auto">
              <a:xfrm>
                <a:off x="1891" y="1187"/>
                <a:ext cx="203" cy="184"/>
              </a:xfrm>
              <a:custGeom>
                <a:avLst/>
                <a:gdLst>
                  <a:gd name="T0" fmla="*/ 169 w 203"/>
                  <a:gd name="T1" fmla="*/ 150 h 184"/>
                  <a:gd name="T2" fmla="*/ 183 w 203"/>
                  <a:gd name="T3" fmla="*/ 133 h 184"/>
                  <a:gd name="T4" fmla="*/ 193 w 203"/>
                  <a:gd name="T5" fmla="*/ 114 h 184"/>
                  <a:gd name="T6" fmla="*/ 200 w 203"/>
                  <a:gd name="T7" fmla="*/ 93 h 184"/>
                  <a:gd name="T8" fmla="*/ 202 w 203"/>
                  <a:gd name="T9" fmla="*/ 69 h 184"/>
                  <a:gd name="T10" fmla="*/ 202 w 203"/>
                  <a:gd name="T11" fmla="*/ 58 h 184"/>
                  <a:gd name="T12" fmla="*/ 196 w 203"/>
                  <a:gd name="T13" fmla="*/ 38 h 184"/>
                  <a:gd name="T14" fmla="*/ 185 w 203"/>
                  <a:gd name="T15" fmla="*/ 21 h 184"/>
                  <a:gd name="T16" fmla="*/ 168 w 203"/>
                  <a:gd name="T17" fmla="*/ 9 h 184"/>
                  <a:gd name="T18" fmla="*/ 146 w 203"/>
                  <a:gd name="T19" fmla="*/ 2 h 184"/>
                  <a:gd name="T20" fmla="*/ 118 w 203"/>
                  <a:gd name="T21" fmla="*/ 0 h 184"/>
                  <a:gd name="T22" fmla="*/ 113 w 203"/>
                  <a:gd name="T23" fmla="*/ 0 h 184"/>
                  <a:gd name="T24" fmla="*/ 87 w 203"/>
                  <a:gd name="T25" fmla="*/ 3 h 184"/>
                  <a:gd name="T26" fmla="*/ 65 w 203"/>
                  <a:gd name="T27" fmla="*/ 11 h 184"/>
                  <a:gd name="T28" fmla="*/ 46 w 203"/>
                  <a:gd name="T29" fmla="*/ 22 h 184"/>
                  <a:gd name="T30" fmla="*/ 30 w 203"/>
                  <a:gd name="T31" fmla="*/ 37 h 184"/>
                  <a:gd name="T32" fmla="*/ 17 w 203"/>
                  <a:gd name="T33" fmla="*/ 54 h 184"/>
                  <a:gd name="T34" fmla="*/ 7 w 203"/>
                  <a:gd name="T35" fmla="*/ 73 h 184"/>
                  <a:gd name="T36" fmla="*/ 1 w 203"/>
                  <a:gd name="T37" fmla="*/ 93 h 184"/>
                  <a:gd name="T38" fmla="*/ 0 w 203"/>
                  <a:gd name="T39" fmla="*/ 113 h 184"/>
                  <a:gd name="T40" fmla="*/ 0 w 203"/>
                  <a:gd name="T41" fmla="*/ 124 h 184"/>
                  <a:gd name="T42" fmla="*/ 7 w 203"/>
                  <a:gd name="T43" fmla="*/ 146 h 184"/>
                  <a:gd name="T44" fmla="*/ 19 w 203"/>
                  <a:gd name="T45" fmla="*/ 163 h 184"/>
                  <a:gd name="T46" fmla="*/ 37 w 203"/>
                  <a:gd name="T47" fmla="*/ 175 h 184"/>
                  <a:gd name="T48" fmla="*/ 58 w 203"/>
                  <a:gd name="T49" fmla="*/ 181 h 184"/>
                  <a:gd name="T50" fmla="*/ 82 w 203"/>
                  <a:gd name="T51" fmla="*/ 183 h 184"/>
                  <a:gd name="T52" fmla="*/ 85 w 203"/>
                  <a:gd name="T53" fmla="*/ 168 h 184"/>
                  <a:gd name="T54" fmla="*/ 79 w 203"/>
                  <a:gd name="T55" fmla="*/ 167 h 184"/>
                  <a:gd name="T56" fmla="*/ 60 w 203"/>
                  <a:gd name="T57" fmla="*/ 161 h 184"/>
                  <a:gd name="T58" fmla="*/ 47 w 203"/>
                  <a:gd name="T59" fmla="*/ 144 h 184"/>
                  <a:gd name="T60" fmla="*/ 42 w 203"/>
                  <a:gd name="T61" fmla="*/ 119 h 184"/>
                  <a:gd name="T62" fmla="*/ 42 w 203"/>
                  <a:gd name="T63" fmla="*/ 112 h 184"/>
                  <a:gd name="T64" fmla="*/ 45 w 203"/>
                  <a:gd name="T65" fmla="*/ 93 h 184"/>
                  <a:gd name="T66" fmla="*/ 51 w 203"/>
                  <a:gd name="T67" fmla="*/ 71 h 184"/>
                  <a:gd name="T68" fmla="*/ 60 w 203"/>
                  <a:gd name="T69" fmla="*/ 50 h 184"/>
                  <a:gd name="T70" fmla="*/ 74 w 203"/>
                  <a:gd name="T71" fmla="*/ 32 h 184"/>
                  <a:gd name="T72" fmla="*/ 92 w 203"/>
                  <a:gd name="T73" fmla="*/ 20 h 184"/>
                  <a:gd name="T74" fmla="*/ 116 w 203"/>
                  <a:gd name="T75" fmla="*/ 15 h 184"/>
                  <a:gd name="T76" fmla="*/ 126 w 203"/>
                  <a:gd name="T77" fmla="*/ 16 h 184"/>
                  <a:gd name="T78" fmla="*/ 145 w 203"/>
                  <a:gd name="T79" fmla="*/ 26 h 184"/>
                  <a:gd name="T80" fmla="*/ 156 w 203"/>
                  <a:gd name="T81" fmla="*/ 44 h 184"/>
                  <a:gd name="T82" fmla="*/ 160 w 203"/>
                  <a:gd name="T83" fmla="*/ 67 h 184"/>
                  <a:gd name="T84" fmla="*/ 160 w 203"/>
                  <a:gd name="T85" fmla="*/ 73 h 184"/>
                  <a:gd name="T86" fmla="*/ 157 w 203"/>
                  <a:gd name="T87" fmla="*/ 95 h 184"/>
                  <a:gd name="T88" fmla="*/ 149 w 203"/>
                  <a:gd name="T89" fmla="*/ 117 h 184"/>
                  <a:gd name="T90" fmla="*/ 138 w 203"/>
                  <a:gd name="T91" fmla="*/ 137 h 184"/>
                  <a:gd name="T92" fmla="*/ 133 w 203"/>
                  <a:gd name="T93" fmla="*/ 173 h 184"/>
                  <a:gd name="T94" fmla="*/ 152 w 203"/>
                  <a:gd name="T95" fmla="*/ 163 h 184"/>
                  <a:gd name="T96" fmla="*/ 169 w 203"/>
                  <a:gd name="T97" fmla="*/ 15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03" h="184">
                    <a:moveTo>
                      <a:pt x="169" y="150"/>
                    </a:moveTo>
                    <a:lnTo>
                      <a:pt x="183" y="133"/>
                    </a:lnTo>
                    <a:lnTo>
                      <a:pt x="193" y="114"/>
                    </a:lnTo>
                    <a:lnTo>
                      <a:pt x="200" y="93"/>
                    </a:lnTo>
                    <a:lnTo>
                      <a:pt x="202" y="69"/>
                    </a:lnTo>
                    <a:lnTo>
                      <a:pt x="202" y="58"/>
                    </a:lnTo>
                    <a:lnTo>
                      <a:pt x="196" y="38"/>
                    </a:lnTo>
                    <a:lnTo>
                      <a:pt x="185" y="21"/>
                    </a:lnTo>
                    <a:lnTo>
                      <a:pt x="168" y="9"/>
                    </a:lnTo>
                    <a:lnTo>
                      <a:pt x="146" y="2"/>
                    </a:lnTo>
                    <a:lnTo>
                      <a:pt x="118" y="0"/>
                    </a:lnTo>
                    <a:lnTo>
                      <a:pt x="113" y="0"/>
                    </a:lnTo>
                    <a:lnTo>
                      <a:pt x="87" y="3"/>
                    </a:lnTo>
                    <a:lnTo>
                      <a:pt x="65" y="11"/>
                    </a:lnTo>
                    <a:lnTo>
                      <a:pt x="46" y="22"/>
                    </a:lnTo>
                    <a:lnTo>
                      <a:pt x="30" y="37"/>
                    </a:lnTo>
                    <a:lnTo>
                      <a:pt x="17" y="54"/>
                    </a:lnTo>
                    <a:lnTo>
                      <a:pt x="7" y="73"/>
                    </a:lnTo>
                    <a:lnTo>
                      <a:pt x="1" y="93"/>
                    </a:lnTo>
                    <a:lnTo>
                      <a:pt x="0" y="113"/>
                    </a:lnTo>
                    <a:lnTo>
                      <a:pt x="0" y="124"/>
                    </a:lnTo>
                    <a:lnTo>
                      <a:pt x="7" y="146"/>
                    </a:lnTo>
                    <a:lnTo>
                      <a:pt x="19" y="163"/>
                    </a:lnTo>
                    <a:lnTo>
                      <a:pt x="37" y="175"/>
                    </a:lnTo>
                    <a:lnTo>
                      <a:pt x="58" y="181"/>
                    </a:lnTo>
                    <a:lnTo>
                      <a:pt x="82" y="183"/>
                    </a:lnTo>
                    <a:lnTo>
                      <a:pt x="85" y="168"/>
                    </a:lnTo>
                    <a:lnTo>
                      <a:pt x="79" y="167"/>
                    </a:lnTo>
                    <a:lnTo>
                      <a:pt x="60" y="161"/>
                    </a:lnTo>
                    <a:lnTo>
                      <a:pt x="47" y="144"/>
                    </a:lnTo>
                    <a:lnTo>
                      <a:pt x="42" y="119"/>
                    </a:lnTo>
                    <a:lnTo>
                      <a:pt x="42" y="112"/>
                    </a:lnTo>
                    <a:lnTo>
                      <a:pt x="45" y="93"/>
                    </a:lnTo>
                    <a:lnTo>
                      <a:pt x="51" y="71"/>
                    </a:lnTo>
                    <a:lnTo>
                      <a:pt x="60" y="50"/>
                    </a:lnTo>
                    <a:lnTo>
                      <a:pt x="74" y="32"/>
                    </a:lnTo>
                    <a:lnTo>
                      <a:pt x="92" y="20"/>
                    </a:lnTo>
                    <a:lnTo>
                      <a:pt x="116" y="15"/>
                    </a:lnTo>
                    <a:lnTo>
                      <a:pt x="126" y="16"/>
                    </a:lnTo>
                    <a:lnTo>
                      <a:pt x="145" y="26"/>
                    </a:lnTo>
                    <a:lnTo>
                      <a:pt x="156" y="44"/>
                    </a:lnTo>
                    <a:lnTo>
                      <a:pt x="160" y="67"/>
                    </a:lnTo>
                    <a:lnTo>
                      <a:pt x="160" y="73"/>
                    </a:lnTo>
                    <a:lnTo>
                      <a:pt x="157" y="95"/>
                    </a:lnTo>
                    <a:lnTo>
                      <a:pt x="149" y="117"/>
                    </a:lnTo>
                    <a:lnTo>
                      <a:pt x="138" y="137"/>
                    </a:lnTo>
                    <a:lnTo>
                      <a:pt x="133" y="173"/>
                    </a:lnTo>
                    <a:lnTo>
                      <a:pt x="152" y="163"/>
                    </a:lnTo>
                    <a:lnTo>
                      <a:pt x="169" y="150"/>
                    </a:lnTo>
                    <a:close/>
                  </a:path>
                </a:pathLst>
              </a:custGeom>
              <a:solidFill>
                <a:srgbClr val="002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36" name="Freeform 41"/>
              <p:cNvSpPr>
                <a:spLocks/>
              </p:cNvSpPr>
              <p:nvPr/>
            </p:nvSpPr>
            <p:spPr bwMode="auto">
              <a:xfrm>
                <a:off x="1891" y="1187"/>
                <a:ext cx="203" cy="184"/>
              </a:xfrm>
              <a:custGeom>
                <a:avLst/>
                <a:gdLst>
                  <a:gd name="T0" fmla="*/ 85 w 203"/>
                  <a:gd name="T1" fmla="*/ 168 h 184"/>
                  <a:gd name="T2" fmla="*/ 82 w 203"/>
                  <a:gd name="T3" fmla="*/ 183 h 184"/>
                  <a:gd name="T4" fmla="*/ 89 w 203"/>
                  <a:gd name="T5" fmla="*/ 183 h 184"/>
                  <a:gd name="T6" fmla="*/ 112 w 203"/>
                  <a:gd name="T7" fmla="*/ 180 h 184"/>
                  <a:gd name="T8" fmla="*/ 133 w 203"/>
                  <a:gd name="T9" fmla="*/ 173 h 184"/>
                  <a:gd name="T10" fmla="*/ 138 w 203"/>
                  <a:gd name="T11" fmla="*/ 137 h 184"/>
                  <a:gd name="T12" fmla="*/ 124 w 203"/>
                  <a:gd name="T13" fmla="*/ 153 h 184"/>
                  <a:gd name="T14" fmla="*/ 106 w 203"/>
                  <a:gd name="T15" fmla="*/ 164 h 184"/>
                  <a:gd name="T16" fmla="*/ 85 w 203"/>
                  <a:gd name="T17" fmla="*/ 168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3" h="184">
                    <a:moveTo>
                      <a:pt x="85" y="168"/>
                    </a:moveTo>
                    <a:lnTo>
                      <a:pt x="82" y="183"/>
                    </a:lnTo>
                    <a:lnTo>
                      <a:pt x="89" y="183"/>
                    </a:lnTo>
                    <a:lnTo>
                      <a:pt x="112" y="180"/>
                    </a:lnTo>
                    <a:lnTo>
                      <a:pt x="133" y="173"/>
                    </a:lnTo>
                    <a:lnTo>
                      <a:pt x="138" y="137"/>
                    </a:lnTo>
                    <a:lnTo>
                      <a:pt x="124" y="153"/>
                    </a:lnTo>
                    <a:lnTo>
                      <a:pt x="106" y="164"/>
                    </a:lnTo>
                    <a:lnTo>
                      <a:pt x="85" y="168"/>
                    </a:lnTo>
                    <a:close/>
                  </a:path>
                </a:pathLst>
              </a:custGeom>
              <a:solidFill>
                <a:srgbClr val="002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sp>
          <p:nvSpPr>
            <p:cNvPr id="4104" name="Freeform 42"/>
            <p:cNvSpPr>
              <a:spLocks/>
            </p:cNvSpPr>
            <p:nvPr/>
          </p:nvSpPr>
          <p:spPr bwMode="auto">
            <a:xfrm>
              <a:off x="1239" y="1391"/>
              <a:ext cx="861" cy="0"/>
            </a:xfrm>
            <a:custGeom>
              <a:avLst/>
              <a:gdLst>
                <a:gd name="T0" fmla="*/ 0 w 861"/>
                <a:gd name="T1" fmla="*/ 861 w 86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</a:cxnLst>
              <a:rect l="0" t="0" r="r" b="b"/>
              <a:pathLst>
                <a:path w="861">
                  <a:moveTo>
                    <a:pt x="0" y="0"/>
                  </a:moveTo>
                  <a:lnTo>
                    <a:pt x="861" y="0"/>
                  </a:lnTo>
                </a:path>
              </a:pathLst>
            </a:custGeom>
            <a:noFill/>
            <a:ln w="609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grpSp>
          <p:nvGrpSpPr>
            <p:cNvPr id="4105" name="Group 43"/>
            <p:cNvGrpSpPr>
              <a:grpSpLocks/>
            </p:cNvGrpSpPr>
            <p:nvPr/>
          </p:nvGrpSpPr>
          <p:grpSpPr bwMode="auto">
            <a:xfrm>
              <a:off x="767" y="1108"/>
              <a:ext cx="555" cy="0"/>
              <a:chOff x="767" y="1108"/>
              <a:chExt cx="555" cy="0"/>
            </a:xfrm>
          </p:grpSpPr>
          <p:sp>
            <p:nvSpPr>
              <p:cNvPr id="4133" name="Freeform 44"/>
              <p:cNvSpPr>
                <a:spLocks/>
              </p:cNvSpPr>
              <p:nvPr/>
            </p:nvSpPr>
            <p:spPr bwMode="auto">
              <a:xfrm>
                <a:off x="767" y="1108"/>
                <a:ext cx="555" cy="0"/>
              </a:xfrm>
              <a:custGeom>
                <a:avLst/>
                <a:gdLst>
                  <a:gd name="T0" fmla="*/ 554 w 555"/>
                  <a:gd name="T1" fmla="*/ 0 w 55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</a:cxnLst>
                <a:rect l="0" t="0" r="r" b="b"/>
                <a:pathLst>
                  <a:path w="555">
                    <a:moveTo>
                      <a:pt x="554" y="0"/>
                    </a:moveTo>
                    <a:lnTo>
                      <a:pt x="0" y="0"/>
                    </a:lnTo>
                  </a:path>
                </a:pathLst>
              </a:custGeom>
              <a:noFill/>
              <a:ln w="2909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34" name="Freeform 45"/>
              <p:cNvSpPr>
                <a:spLocks/>
              </p:cNvSpPr>
              <p:nvPr/>
            </p:nvSpPr>
            <p:spPr bwMode="auto">
              <a:xfrm>
                <a:off x="767" y="1108"/>
                <a:ext cx="555" cy="0"/>
              </a:xfrm>
              <a:custGeom>
                <a:avLst/>
                <a:gdLst>
                  <a:gd name="T0" fmla="*/ 0 w 555"/>
                  <a:gd name="T1" fmla="*/ 554 w 55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</a:cxnLst>
                <a:rect l="0" t="0" r="r" b="b"/>
                <a:pathLst>
                  <a:path w="555">
                    <a:moveTo>
                      <a:pt x="0" y="0"/>
                    </a:moveTo>
                    <a:lnTo>
                      <a:pt x="554" y="0"/>
                    </a:lnTo>
                  </a:path>
                </a:pathLst>
              </a:custGeom>
              <a:noFill/>
              <a:ln w="2909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4106" name="Group 46"/>
            <p:cNvGrpSpPr>
              <a:grpSpLocks/>
            </p:cNvGrpSpPr>
            <p:nvPr/>
          </p:nvGrpSpPr>
          <p:grpSpPr bwMode="auto">
            <a:xfrm>
              <a:off x="767" y="1443"/>
              <a:ext cx="555" cy="0"/>
              <a:chOff x="767" y="1443"/>
              <a:chExt cx="555" cy="0"/>
            </a:xfrm>
          </p:grpSpPr>
          <p:sp>
            <p:nvSpPr>
              <p:cNvPr id="4131" name="Freeform 47"/>
              <p:cNvSpPr>
                <a:spLocks/>
              </p:cNvSpPr>
              <p:nvPr/>
            </p:nvSpPr>
            <p:spPr bwMode="auto">
              <a:xfrm>
                <a:off x="767" y="1443"/>
                <a:ext cx="555" cy="0"/>
              </a:xfrm>
              <a:custGeom>
                <a:avLst/>
                <a:gdLst>
                  <a:gd name="T0" fmla="*/ 554 w 555"/>
                  <a:gd name="T1" fmla="*/ 0 w 55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</a:cxnLst>
                <a:rect l="0" t="0" r="r" b="b"/>
                <a:pathLst>
                  <a:path w="555">
                    <a:moveTo>
                      <a:pt x="554" y="0"/>
                    </a:moveTo>
                    <a:lnTo>
                      <a:pt x="0" y="0"/>
                    </a:lnTo>
                  </a:path>
                </a:pathLst>
              </a:custGeom>
              <a:noFill/>
              <a:ln w="29082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32" name="Freeform 48"/>
              <p:cNvSpPr>
                <a:spLocks/>
              </p:cNvSpPr>
              <p:nvPr/>
            </p:nvSpPr>
            <p:spPr bwMode="auto">
              <a:xfrm>
                <a:off x="767" y="1443"/>
                <a:ext cx="555" cy="0"/>
              </a:xfrm>
              <a:custGeom>
                <a:avLst/>
                <a:gdLst>
                  <a:gd name="T0" fmla="*/ 0 w 555"/>
                  <a:gd name="T1" fmla="*/ 554 w 55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</a:cxnLst>
                <a:rect l="0" t="0" r="r" b="b"/>
                <a:pathLst>
                  <a:path w="555">
                    <a:moveTo>
                      <a:pt x="0" y="0"/>
                    </a:moveTo>
                    <a:lnTo>
                      <a:pt x="554" y="0"/>
                    </a:lnTo>
                  </a:path>
                </a:pathLst>
              </a:custGeom>
              <a:noFill/>
              <a:ln w="29082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sp>
          <p:nvSpPr>
            <p:cNvPr id="4107" name="Freeform 49"/>
            <p:cNvSpPr>
              <a:spLocks/>
            </p:cNvSpPr>
            <p:nvPr/>
          </p:nvSpPr>
          <p:spPr bwMode="auto">
            <a:xfrm>
              <a:off x="875" y="1143"/>
              <a:ext cx="343" cy="33"/>
            </a:xfrm>
            <a:custGeom>
              <a:avLst/>
              <a:gdLst>
                <a:gd name="T0" fmla="*/ 0 w 343"/>
                <a:gd name="T1" fmla="*/ 16 h 33"/>
                <a:gd name="T2" fmla="*/ 0 w 343"/>
                <a:gd name="T3" fmla="*/ 25 h 33"/>
                <a:gd name="T4" fmla="*/ 7 w 343"/>
                <a:gd name="T5" fmla="*/ 32 h 33"/>
                <a:gd name="T6" fmla="*/ 334 w 343"/>
                <a:gd name="T7" fmla="*/ 32 h 33"/>
                <a:gd name="T8" fmla="*/ 340 w 343"/>
                <a:gd name="T9" fmla="*/ 27 h 33"/>
                <a:gd name="T10" fmla="*/ 342 w 343"/>
                <a:gd name="T11" fmla="*/ 20 h 33"/>
                <a:gd name="T12" fmla="*/ 172 w 343"/>
                <a:gd name="T13" fmla="*/ 20 h 33"/>
                <a:gd name="T14" fmla="*/ 172 w 343"/>
                <a:gd name="T15" fmla="*/ 11 h 33"/>
                <a:gd name="T16" fmla="*/ 342 w 343"/>
                <a:gd name="T17" fmla="*/ 11 h 33"/>
                <a:gd name="T18" fmla="*/ 340 w 343"/>
                <a:gd name="T19" fmla="*/ 5 h 33"/>
                <a:gd name="T20" fmla="*/ 334 w 343"/>
                <a:gd name="T21" fmla="*/ 0 h 33"/>
                <a:gd name="T22" fmla="*/ 7 w 343"/>
                <a:gd name="T23" fmla="*/ 0 h 33"/>
                <a:gd name="T24" fmla="*/ 0 w 343"/>
                <a:gd name="T25" fmla="*/ 7 h 33"/>
                <a:gd name="T26" fmla="*/ 0 w 343"/>
                <a:gd name="T27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43" h="33">
                  <a:moveTo>
                    <a:pt x="0" y="16"/>
                  </a:moveTo>
                  <a:lnTo>
                    <a:pt x="0" y="25"/>
                  </a:lnTo>
                  <a:lnTo>
                    <a:pt x="7" y="32"/>
                  </a:lnTo>
                  <a:lnTo>
                    <a:pt x="334" y="32"/>
                  </a:lnTo>
                  <a:lnTo>
                    <a:pt x="340" y="27"/>
                  </a:lnTo>
                  <a:lnTo>
                    <a:pt x="342" y="20"/>
                  </a:lnTo>
                  <a:lnTo>
                    <a:pt x="172" y="20"/>
                  </a:lnTo>
                  <a:lnTo>
                    <a:pt x="172" y="11"/>
                  </a:lnTo>
                  <a:lnTo>
                    <a:pt x="342" y="11"/>
                  </a:lnTo>
                  <a:lnTo>
                    <a:pt x="340" y="5"/>
                  </a:lnTo>
                  <a:lnTo>
                    <a:pt x="334" y="0"/>
                  </a:lnTo>
                  <a:lnTo>
                    <a:pt x="7" y="0"/>
                  </a:lnTo>
                  <a:lnTo>
                    <a:pt x="0" y="7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08" name="Freeform 50"/>
            <p:cNvSpPr>
              <a:spLocks/>
            </p:cNvSpPr>
            <p:nvPr/>
          </p:nvSpPr>
          <p:spPr bwMode="auto">
            <a:xfrm>
              <a:off x="875" y="1189"/>
              <a:ext cx="343" cy="33"/>
            </a:xfrm>
            <a:custGeom>
              <a:avLst/>
              <a:gdLst>
                <a:gd name="T0" fmla="*/ 0 w 343"/>
                <a:gd name="T1" fmla="*/ 16 h 33"/>
                <a:gd name="T2" fmla="*/ 0 w 343"/>
                <a:gd name="T3" fmla="*/ 25 h 33"/>
                <a:gd name="T4" fmla="*/ 7 w 343"/>
                <a:gd name="T5" fmla="*/ 32 h 33"/>
                <a:gd name="T6" fmla="*/ 334 w 343"/>
                <a:gd name="T7" fmla="*/ 32 h 33"/>
                <a:gd name="T8" fmla="*/ 340 w 343"/>
                <a:gd name="T9" fmla="*/ 27 h 33"/>
                <a:gd name="T10" fmla="*/ 342 w 343"/>
                <a:gd name="T11" fmla="*/ 20 h 33"/>
                <a:gd name="T12" fmla="*/ 172 w 343"/>
                <a:gd name="T13" fmla="*/ 20 h 33"/>
                <a:gd name="T14" fmla="*/ 172 w 343"/>
                <a:gd name="T15" fmla="*/ 11 h 33"/>
                <a:gd name="T16" fmla="*/ 342 w 343"/>
                <a:gd name="T17" fmla="*/ 11 h 33"/>
                <a:gd name="T18" fmla="*/ 340 w 343"/>
                <a:gd name="T19" fmla="*/ 5 h 33"/>
                <a:gd name="T20" fmla="*/ 334 w 343"/>
                <a:gd name="T21" fmla="*/ 0 h 33"/>
                <a:gd name="T22" fmla="*/ 7 w 343"/>
                <a:gd name="T23" fmla="*/ 0 h 33"/>
                <a:gd name="T24" fmla="*/ 0 w 343"/>
                <a:gd name="T25" fmla="*/ 7 h 33"/>
                <a:gd name="T26" fmla="*/ 0 w 343"/>
                <a:gd name="T27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43" h="33">
                  <a:moveTo>
                    <a:pt x="0" y="16"/>
                  </a:moveTo>
                  <a:lnTo>
                    <a:pt x="0" y="25"/>
                  </a:lnTo>
                  <a:lnTo>
                    <a:pt x="7" y="32"/>
                  </a:lnTo>
                  <a:lnTo>
                    <a:pt x="334" y="32"/>
                  </a:lnTo>
                  <a:lnTo>
                    <a:pt x="340" y="27"/>
                  </a:lnTo>
                  <a:lnTo>
                    <a:pt x="342" y="20"/>
                  </a:lnTo>
                  <a:lnTo>
                    <a:pt x="172" y="20"/>
                  </a:lnTo>
                  <a:lnTo>
                    <a:pt x="172" y="11"/>
                  </a:lnTo>
                  <a:lnTo>
                    <a:pt x="342" y="11"/>
                  </a:lnTo>
                  <a:lnTo>
                    <a:pt x="340" y="5"/>
                  </a:lnTo>
                  <a:lnTo>
                    <a:pt x="334" y="0"/>
                  </a:lnTo>
                  <a:lnTo>
                    <a:pt x="7" y="0"/>
                  </a:lnTo>
                  <a:lnTo>
                    <a:pt x="0" y="7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09" name="Freeform 51"/>
            <p:cNvSpPr>
              <a:spLocks/>
            </p:cNvSpPr>
            <p:nvPr/>
          </p:nvSpPr>
          <p:spPr bwMode="auto">
            <a:xfrm>
              <a:off x="875" y="1236"/>
              <a:ext cx="343" cy="33"/>
            </a:xfrm>
            <a:custGeom>
              <a:avLst/>
              <a:gdLst>
                <a:gd name="T0" fmla="*/ 0 w 343"/>
                <a:gd name="T1" fmla="*/ 16 h 33"/>
                <a:gd name="T2" fmla="*/ 0 w 343"/>
                <a:gd name="T3" fmla="*/ 25 h 33"/>
                <a:gd name="T4" fmla="*/ 7 w 343"/>
                <a:gd name="T5" fmla="*/ 32 h 33"/>
                <a:gd name="T6" fmla="*/ 334 w 343"/>
                <a:gd name="T7" fmla="*/ 32 h 33"/>
                <a:gd name="T8" fmla="*/ 340 w 343"/>
                <a:gd name="T9" fmla="*/ 27 h 33"/>
                <a:gd name="T10" fmla="*/ 342 w 343"/>
                <a:gd name="T11" fmla="*/ 20 h 33"/>
                <a:gd name="T12" fmla="*/ 172 w 343"/>
                <a:gd name="T13" fmla="*/ 20 h 33"/>
                <a:gd name="T14" fmla="*/ 172 w 343"/>
                <a:gd name="T15" fmla="*/ 11 h 33"/>
                <a:gd name="T16" fmla="*/ 342 w 343"/>
                <a:gd name="T17" fmla="*/ 11 h 33"/>
                <a:gd name="T18" fmla="*/ 340 w 343"/>
                <a:gd name="T19" fmla="*/ 5 h 33"/>
                <a:gd name="T20" fmla="*/ 334 w 343"/>
                <a:gd name="T21" fmla="*/ 0 h 33"/>
                <a:gd name="T22" fmla="*/ 7 w 343"/>
                <a:gd name="T23" fmla="*/ 0 h 33"/>
                <a:gd name="T24" fmla="*/ 0 w 343"/>
                <a:gd name="T25" fmla="*/ 7 h 33"/>
                <a:gd name="T26" fmla="*/ 0 w 343"/>
                <a:gd name="T27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43" h="33">
                  <a:moveTo>
                    <a:pt x="0" y="16"/>
                  </a:moveTo>
                  <a:lnTo>
                    <a:pt x="0" y="25"/>
                  </a:lnTo>
                  <a:lnTo>
                    <a:pt x="7" y="32"/>
                  </a:lnTo>
                  <a:lnTo>
                    <a:pt x="334" y="32"/>
                  </a:lnTo>
                  <a:lnTo>
                    <a:pt x="340" y="27"/>
                  </a:lnTo>
                  <a:lnTo>
                    <a:pt x="342" y="20"/>
                  </a:lnTo>
                  <a:lnTo>
                    <a:pt x="172" y="20"/>
                  </a:lnTo>
                  <a:lnTo>
                    <a:pt x="172" y="11"/>
                  </a:lnTo>
                  <a:lnTo>
                    <a:pt x="342" y="11"/>
                  </a:lnTo>
                  <a:lnTo>
                    <a:pt x="340" y="5"/>
                  </a:lnTo>
                  <a:lnTo>
                    <a:pt x="334" y="0"/>
                  </a:lnTo>
                  <a:lnTo>
                    <a:pt x="7" y="0"/>
                  </a:lnTo>
                  <a:lnTo>
                    <a:pt x="0" y="7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10" name="Freeform 52"/>
            <p:cNvSpPr>
              <a:spLocks/>
            </p:cNvSpPr>
            <p:nvPr/>
          </p:nvSpPr>
          <p:spPr bwMode="auto">
            <a:xfrm>
              <a:off x="875" y="1282"/>
              <a:ext cx="343" cy="33"/>
            </a:xfrm>
            <a:custGeom>
              <a:avLst/>
              <a:gdLst>
                <a:gd name="T0" fmla="*/ 0 w 343"/>
                <a:gd name="T1" fmla="*/ 16 h 33"/>
                <a:gd name="T2" fmla="*/ 0 w 343"/>
                <a:gd name="T3" fmla="*/ 25 h 33"/>
                <a:gd name="T4" fmla="*/ 7 w 343"/>
                <a:gd name="T5" fmla="*/ 32 h 33"/>
                <a:gd name="T6" fmla="*/ 334 w 343"/>
                <a:gd name="T7" fmla="*/ 32 h 33"/>
                <a:gd name="T8" fmla="*/ 340 w 343"/>
                <a:gd name="T9" fmla="*/ 27 h 33"/>
                <a:gd name="T10" fmla="*/ 342 w 343"/>
                <a:gd name="T11" fmla="*/ 20 h 33"/>
                <a:gd name="T12" fmla="*/ 172 w 343"/>
                <a:gd name="T13" fmla="*/ 20 h 33"/>
                <a:gd name="T14" fmla="*/ 172 w 343"/>
                <a:gd name="T15" fmla="*/ 11 h 33"/>
                <a:gd name="T16" fmla="*/ 342 w 343"/>
                <a:gd name="T17" fmla="*/ 11 h 33"/>
                <a:gd name="T18" fmla="*/ 340 w 343"/>
                <a:gd name="T19" fmla="*/ 5 h 33"/>
                <a:gd name="T20" fmla="*/ 334 w 343"/>
                <a:gd name="T21" fmla="*/ 0 h 33"/>
                <a:gd name="T22" fmla="*/ 7 w 343"/>
                <a:gd name="T23" fmla="*/ 0 h 33"/>
                <a:gd name="T24" fmla="*/ 0 w 343"/>
                <a:gd name="T25" fmla="*/ 7 h 33"/>
                <a:gd name="T26" fmla="*/ 0 w 343"/>
                <a:gd name="T27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43" h="33">
                  <a:moveTo>
                    <a:pt x="0" y="16"/>
                  </a:moveTo>
                  <a:lnTo>
                    <a:pt x="0" y="25"/>
                  </a:lnTo>
                  <a:lnTo>
                    <a:pt x="7" y="32"/>
                  </a:lnTo>
                  <a:lnTo>
                    <a:pt x="334" y="32"/>
                  </a:lnTo>
                  <a:lnTo>
                    <a:pt x="340" y="27"/>
                  </a:lnTo>
                  <a:lnTo>
                    <a:pt x="342" y="20"/>
                  </a:lnTo>
                  <a:lnTo>
                    <a:pt x="172" y="20"/>
                  </a:lnTo>
                  <a:lnTo>
                    <a:pt x="172" y="11"/>
                  </a:lnTo>
                  <a:lnTo>
                    <a:pt x="342" y="11"/>
                  </a:lnTo>
                  <a:lnTo>
                    <a:pt x="340" y="5"/>
                  </a:lnTo>
                  <a:lnTo>
                    <a:pt x="334" y="0"/>
                  </a:lnTo>
                  <a:lnTo>
                    <a:pt x="7" y="0"/>
                  </a:lnTo>
                  <a:lnTo>
                    <a:pt x="0" y="7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11" name="Freeform 53"/>
            <p:cNvSpPr>
              <a:spLocks/>
            </p:cNvSpPr>
            <p:nvPr/>
          </p:nvSpPr>
          <p:spPr bwMode="auto">
            <a:xfrm>
              <a:off x="875" y="1328"/>
              <a:ext cx="343" cy="33"/>
            </a:xfrm>
            <a:custGeom>
              <a:avLst/>
              <a:gdLst>
                <a:gd name="T0" fmla="*/ 0 w 343"/>
                <a:gd name="T1" fmla="*/ 16 h 33"/>
                <a:gd name="T2" fmla="*/ 0 w 343"/>
                <a:gd name="T3" fmla="*/ 25 h 33"/>
                <a:gd name="T4" fmla="*/ 7 w 343"/>
                <a:gd name="T5" fmla="*/ 32 h 33"/>
                <a:gd name="T6" fmla="*/ 334 w 343"/>
                <a:gd name="T7" fmla="*/ 32 h 33"/>
                <a:gd name="T8" fmla="*/ 340 w 343"/>
                <a:gd name="T9" fmla="*/ 27 h 33"/>
                <a:gd name="T10" fmla="*/ 342 w 343"/>
                <a:gd name="T11" fmla="*/ 20 h 33"/>
                <a:gd name="T12" fmla="*/ 172 w 343"/>
                <a:gd name="T13" fmla="*/ 20 h 33"/>
                <a:gd name="T14" fmla="*/ 172 w 343"/>
                <a:gd name="T15" fmla="*/ 11 h 33"/>
                <a:gd name="T16" fmla="*/ 342 w 343"/>
                <a:gd name="T17" fmla="*/ 11 h 33"/>
                <a:gd name="T18" fmla="*/ 340 w 343"/>
                <a:gd name="T19" fmla="*/ 5 h 33"/>
                <a:gd name="T20" fmla="*/ 334 w 343"/>
                <a:gd name="T21" fmla="*/ 0 h 33"/>
                <a:gd name="T22" fmla="*/ 7 w 343"/>
                <a:gd name="T23" fmla="*/ 0 h 33"/>
                <a:gd name="T24" fmla="*/ 0 w 343"/>
                <a:gd name="T25" fmla="*/ 7 h 33"/>
                <a:gd name="T26" fmla="*/ 0 w 343"/>
                <a:gd name="T27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43" h="33">
                  <a:moveTo>
                    <a:pt x="0" y="16"/>
                  </a:moveTo>
                  <a:lnTo>
                    <a:pt x="0" y="25"/>
                  </a:lnTo>
                  <a:lnTo>
                    <a:pt x="7" y="32"/>
                  </a:lnTo>
                  <a:lnTo>
                    <a:pt x="334" y="32"/>
                  </a:lnTo>
                  <a:lnTo>
                    <a:pt x="340" y="27"/>
                  </a:lnTo>
                  <a:lnTo>
                    <a:pt x="342" y="20"/>
                  </a:lnTo>
                  <a:lnTo>
                    <a:pt x="172" y="20"/>
                  </a:lnTo>
                  <a:lnTo>
                    <a:pt x="172" y="11"/>
                  </a:lnTo>
                  <a:lnTo>
                    <a:pt x="342" y="11"/>
                  </a:lnTo>
                  <a:lnTo>
                    <a:pt x="340" y="5"/>
                  </a:lnTo>
                  <a:lnTo>
                    <a:pt x="334" y="0"/>
                  </a:lnTo>
                  <a:lnTo>
                    <a:pt x="7" y="0"/>
                  </a:lnTo>
                  <a:lnTo>
                    <a:pt x="0" y="7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12" name="Freeform 54"/>
            <p:cNvSpPr>
              <a:spLocks/>
            </p:cNvSpPr>
            <p:nvPr/>
          </p:nvSpPr>
          <p:spPr bwMode="auto">
            <a:xfrm>
              <a:off x="875" y="1375"/>
              <a:ext cx="343" cy="33"/>
            </a:xfrm>
            <a:custGeom>
              <a:avLst/>
              <a:gdLst>
                <a:gd name="T0" fmla="*/ 0 w 343"/>
                <a:gd name="T1" fmla="*/ 16 h 33"/>
                <a:gd name="T2" fmla="*/ 0 w 343"/>
                <a:gd name="T3" fmla="*/ 25 h 33"/>
                <a:gd name="T4" fmla="*/ 7 w 343"/>
                <a:gd name="T5" fmla="*/ 32 h 33"/>
                <a:gd name="T6" fmla="*/ 334 w 343"/>
                <a:gd name="T7" fmla="*/ 32 h 33"/>
                <a:gd name="T8" fmla="*/ 340 w 343"/>
                <a:gd name="T9" fmla="*/ 27 h 33"/>
                <a:gd name="T10" fmla="*/ 342 w 343"/>
                <a:gd name="T11" fmla="*/ 20 h 33"/>
                <a:gd name="T12" fmla="*/ 172 w 343"/>
                <a:gd name="T13" fmla="*/ 20 h 33"/>
                <a:gd name="T14" fmla="*/ 172 w 343"/>
                <a:gd name="T15" fmla="*/ 11 h 33"/>
                <a:gd name="T16" fmla="*/ 342 w 343"/>
                <a:gd name="T17" fmla="*/ 11 h 33"/>
                <a:gd name="T18" fmla="*/ 340 w 343"/>
                <a:gd name="T19" fmla="*/ 5 h 33"/>
                <a:gd name="T20" fmla="*/ 334 w 343"/>
                <a:gd name="T21" fmla="*/ 0 h 33"/>
                <a:gd name="T22" fmla="*/ 7 w 343"/>
                <a:gd name="T23" fmla="*/ 0 h 33"/>
                <a:gd name="T24" fmla="*/ 0 w 343"/>
                <a:gd name="T25" fmla="*/ 7 h 33"/>
                <a:gd name="T26" fmla="*/ 0 w 343"/>
                <a:gd name="T27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43" h="33">
                  <a:moveTo>
                    <a:pt x="0" y="16"/>
                  </a:moveTo>
                  <a:lnTo>
                    <a:pt x="0" y="25"/>
                  </a:lnTo>
                  <a:lnTo>
                    <a:pt x="7" y="32"/>
                  </a:lnTo>
                  <a:lnTo>
                    <a:pt x="334" y="32"/>
                  </a:lnTo>
                  <a:lnTo>
                    <a:pt x="340" y="27"/>
                  </a:lnTo>
                  <a:lnTo>
                    <a:pt x="342" y="20"/>
                  </a:lnTo>
                  <a:lnTo>
                    <a:pt x="172" y="20"/>
                  </a:lnTo>
                  <a:lnTo>
                    <a:pt x="172" y="11"/>
                  </a:lnTo>
                  <a:lnTo>
                    <a:pt x="342" y="11"/>
                  </a:lnTo>
                  <a:lnTo>
                    <a:pt x="340" y="5"/>
                  </a:lnTo>
                  <a:lnTo>
                    <a:pt x="334" y="0"/>
                  </a:lnTo>
                  <a:lnTo>
                    <a:pt x="7" y="0"/>
                  </a:lnTo>
                  <a:lnTo>
                    <a:pt x="0" y="7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grpSp>
          <p:nvGrpSpPr>
            <p:cNvPr id="4113" name="Group 55"/>
            <p:cNvGrpSpPr>
              <a:grpSpLocks/>
            </p:cNvGrpSpPr>
            <p:nvPr/>
          </p:nvGrpSpPr>
          <p:grpSpPr bwMode="auto">
            <a:xfrm>
              <a:off x="2102" y="1190"/>
              <a:ext cx="34" cy="45"/>
              <a:chOff x="2102" y="1190"/>
              <a:chExt cx="34" cy="45"/>
            </a:xfrm>
          </p:grpSpPr>
          <p:sp>
            <p:nvSpPr>
              <p:cNvPr id="4127" name="Freeform 56"/>
              <p:cNvSpPr>
                <a:spLocks/>
              </p:cNvSpPr>
              <p:nvPr/>
            </p:nvSpPr>
            <p:spPr bwMode="auto">
              <a:xfrm>
                <a:off x="2102" y="1190"/>
                <a:ext cx="34" cy="45"/>
              </a:xfrm>
              <a:custGeom>
                <a:avLst/>
                <a:gdLst>
                  <a:gd name="T0" fmla="*/ 33 w 34"/>
                  <a:gd name="T1" fmla="*/ 35 h 45"/>
                  <a:gd name="T2" fmla="*/ 26 w 34"/>
                  <a:gd name="T3" fmla="*/ 23 h 45"/>
                  <a:gd name="T4" fmla="*/ 33 w 34"/>
                  <a:gd name="T5" fmla="*/ 21 h 45"/>
                  <a:gd name="T6" fmla="*/ 28 w 34"/>
                  <a:gd name="T7" fmla="*/ 14 h 45"/>
                  <a:gd name="T8" fmla="*/ 28 w 34"/>
                  <a:gd name="T9" fmla="*/ 19 h 45"/>
                  <a:gd name="T10" fmla="*/ 23 w 34"/>
                  <a:gd name="T11" fmla="*/ 20 h 45"/>
                  <a:gd name="T12" fmla="*/ 19 w 34"/>
                  <a:gd name="T13" fmla="*/ 20 h 45"/>
                  <a:gd name="T14" fmla="*/ 19 w 34"/>
                  <a:gd name="T15" fmla="*/ 13 h 45"/>
                  <a:gd name="T16" fmla="*/ 23 w 34"/>
                  <a:gd name="T17" fmla="*/ 9 h 45"/>
                  <a:gd name="T18" fmla="*/ 14 w 34"/>
                  <a:gd name="T19" fmla="*/ 9 h 45"/>
                  <a:gd name="T20" fmla="*/ 14 w 34"/>
                  <a:gd name="T21" fmla="*/ 35 h 45"/>
                  <a:gd name="T22" fmla="*/ 19 w 34"/>
                  <a:gd name="T23" fmla="*/ 35 h 45"/>
                  <a:gd name="T24" fmla="*/ 19 w 34"/>
                  <a:gd name="T25" fmla="*/ 24 h 45"/>
                  <a:gd name="T26" fmla="*/ 22 w 34"/>
                  <a:gd name="T27" fmla="*/ 24 h 45"/>
                  <a:gd name="T28" fmla="*/ 28 w 34"/>
                  <a:gd name="T29" fmla="*/ 35 h 45"/>
                  <a:gd name="T30" fmla="*/ 33 w 34"/>
                  <a:gd name="T31" fmla="*/ 3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4" h="45">
                    <a:moveTo>
                      <a:pt x="33" y="35"/>
                    </a:moveTo>
                    <a:lnTo>
                      <a:pt x="26" y="23"/>
                    </a:lnTo>
                    <a:lnTo>
                      <a:pt x="33" y="21"/>
                    </a:lnTo>
                    <a:lnTo>
                      <a:pt x="28" y="14"/>
                    </a:lnTo>
                    <a:lnTo>
                      <a:pt x="28" y="19"/>
                    </a:lnTo>
                    <a:lnTo>
                      <a:pt x="23" y="20"/>
                    </a:lnTo>
                    <a:lnTo>
                      <a:pt x="19" y="20"/>
                    </a:lnTo>
                    <a:lnTo>
                      <a:pt x="19" y="13"/>
                    </a:lnTo>
                    <a:lnTo>
                      <a:pt x="23" y="9"/>
                    </a:lnTo>
                    <a:lnTo>
                      <a:pt x="14" y="9"/>
                    </a:lnTo>
                    <a:lnTo>
                      <a:pt x="14" y="35"/>
                    </a:lnTo>
                    <a:lnTo>
                      <a:pt x="19" y="35"/>
                    </a:lnTo>
                    <a:lnTo>
                      <a:pt x="19" y="24"/>
                    </a:lnTo>
                    <a:lnTo>
                      <a:pt x="22" y="24"/>
                    </a:lnTo>
                    <a:lnTo>
                      <a:pt x="28" y="35"/>
                    </a:lnTo>
                    <a:lnTo>
                      <a:pt x="33" y="35"/>
                    </a:lnTo>
                    <a:close/>
                  </a:path>
                </a:pathLst>
              </a:custGeom>
              <a:solidFill>
                <a:srgbClr val="002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28" name="Freeform 57"/>
              <p:cNvSpPr>
                <a:spLocks/>
              </p:cNvSpPr>
              <p:nvPr/>
            </p:nvSpPr>
            <p:spPr bwMode="auto">
              <a:xfrm>
                <a:off x="2102" y="1190"/>
                <a:ext cx="34" cy="45"/>
              </a:xfrm>
              <a:custGeom>
                <a:avLst/>
                <a:gdLst>
                  <a:gd name="T0" fmla="*/ 33 w 34"/>
                  <a:gd name="T1" fmla="*/ 17 h 45"/>
                  <a:gd name="T2" fmla="*/ 33 w 34"/>
                  <a:gd name="T3" fmla="*/ 11 h 45"/>
                  <a:gd name="T4" fmla="*/ 29 w 34"/>
                  <a:gd name="T5" fmla="*/ 9 h 45"/>
                  <a:gd name="T6" fmla="*/ 23 w 34"/>
                  <a:gd name="T7" fmla="*/ 9 h 45"/>
                  <a:gd name="T8" fmla="*/ 19 w 34"/>
                  <a:gd name="T9" fmla="*/ 13 h 45"/>
                  <a:gd name="T10" fmla="*/ 23 w 34"/>
                  <a:gd name="T11" fmla="*/ 13 h 45"/>
                  <a:gd name="T12" fmla="*/ 28 w 34"/>
                  <a:gd name="T13" fmla="*/ 14 h 45"/>
                  <a:gd name="T14" fmla="*/ 33 w 34"/>
                  <a:gd name="T15" fmla="*/ 21 h 45"/>
                  <a:gd name="T16" fmla="*/ 33 w 34"/>
                  <a:gd name="T17" fmla="*/ 17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45">
                    <a:moveTo>
                      <a:pt x="33" y="17"/>
                    </a:moveTo>
                    <a:lnTo>
                      <a:pt x="33" y="11"/>
                    </a:lnTo>
                    <a:lnTo>
                      <a:pt x="29" y="9"/>
                    </a:lnTo>
                    <a:lnTo>
                      <a:pt x="23" y="9"/>
                    </a:lnTo>
                    <a:lnTo>
                      <a:pt x="19" y="13"/>
                    </a:lnTo>
                    <a:lnTo>
                      <a:pt x="23" y="13"/>
                    </a:lnTo>
                    <a:lnTo>
                      <a:pt x="28" y="14"/>
                    </a:lnTo>
                    <a:lnTo>
                      <a:pt x="33" y="21"/>
                    </a:lnTo>
                    <a:lnTo>
                      <a:pt x="33" y="17"/>
                    </a:lnTo>
                    <a:close/>
                  </a:path>
                </a:pathLst>
              </a:custGeom>
              <a:solidFill>
                <a:srgbClr val="002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29" name="Freeform 58"/>
              <p:cNvSpPr>
                <a:spLocks/>
              </p:cNvSpPr>
              <p:nvPr/>
            </p:nvSpPr>
            <p:spPr bwMode="auto">
              <a:xfrm>
                <a:off x="2102" y="1190"/>
                <a:ext cx="34" cy="45"/>
              </a:xfrm>
              <a:custGeom>
                <a:avLst/>
                <a:gdLst>
                  <a:gd name="T0" fmla="*/ 6 w 34"/>
                  <a:gd name="T1" fmla="*/ 32 h 45"/>
                  <a:gd name="T2" fmla="*/ 10 w 34"/>
                  <a:gd name="T3" fmla="*/ 45 h 45"/>
                  <a:gd name="T4" fmla="*/ 35 w 34"/>
                  <a:gd name="T5" fmla="*/ 45 h 45"/>
                  <a:gd name="T6" fmla="*/ 23 w 34"/>
                  <a:gd name="T7" fmla="*/ 40 h 45"/>
                  <a:gd name="T8" fmla="*/ 13 w 34"/>
                  <a:gd name="T9" fmla="*/ 40 h 45"/>
                  <a:gd name="T10" fmla="*/ 6 w 34"/>
                  <a:gd name="T11" fmla="*/ 3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45">
                    <a:moveTo>
                      <a:pt x="6" y="32"/>
                    </a:moveTo>
                    <a:lnTo>
                      <a:pt x="10" y="45"/>
                    </a:lnTo>
                    <a:lnTo>
                      <a:pt x="35" y="45"/>
                    </a:lnTo>
                    <a:lnTo>
                      <a:pt x="23" y="40"/>
                    </a:lnTo>
                    <a:lnTo>
                      <a:pt x="13" y="40"/>
                    </a:lnTo>
                    <a:lnTo>
                      <a:pt x="6" y="32"/>
                    </a:lnTo>
                    <a:close/>
                  </a:path>
                </a:pathLst>
              </a:custGeom>
              <a:solidFill>
                <a:srgbClr val="002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30" name="Freeform 59"/>
              <p:cNvSpPr>
                <a:spLocks/>
              </p:cNvSpPr>
              <p:nvPr/>
            </p:nvSpPr>
            <p:spPr bwMode="auto">
              <a:xfrm>
                <a:off x="2102" y="1190"/>
                <a:ext cx="34" cy="45"/>
              </a:xfrm>
              <a:custGeom>
                <a:avLst/>
                <a:gdLst>
                  <a:gd name="T0" fmla="*/ 6 w 34"/>
                  <a:gd name="T1" fmla="*/ 12 h 45"/>
                  <a:gd name="T2" fmla="*/ 13 w 34"/>
                  <a:gd name="T3" fmla="*/ 4 h 45"/>
                  <a:gd name="T4" fmla="*/ 32 w 34"/>
                  <a:gd name="T5" fmla="*/ 4 h 45"/>
                  <a:gd name="T6" fmla="*/ 40 w 34"/>
                  <a:gd name="T7" fmla="*/ 12 h 45"/>
                  <a:gd name="T8" fmla="*/ 40 w 34"/>
                  <a:gd name="T9" fmla="*/ 32 h 45"/>
                  <a:gd name="T10" fmla="*/ 32 w 34"/>
                  <a:gd name="T11" fmla="*/ 40 h 45"/>
                  <a:gd name="T12" fmla="*/ 23 w 34"/>
                  <a:gd name="T13" fmla="*/ 40 h 45"/>
                  <a:gd name="T14" fmla="*/ 35 w 34"/>
                  <a:gd name="T15" fmla="*/ 45 h 45"/>
                  <a:gd name="T16" fmla="*/ 46 w 34"/>
                  <a:gd name="T17" fmla="*/ 36 h 45"/>
                  <a:gd name="T18" fmla="*/ 46 w 34"/>
                  <a:gd name="T19" fmla="*/ 8 h 45"/>
                  <a:gd name="T20" fmla="*/ 35 w 34"/>
                  <a:gd name="T21" fmla="*/ 0 h 45"/>
                  <a:gd name="T22" fmla="*/ 10 w 34"/>
                  <a:gd name="T23" fmla="*/ 0 h 45"/>
                  <a:gd name="T24" fmla="*/ 0 w 34"/>
                  <a:gd name="T25" fmla="*/ 8 h 45"/>
                  <a:gd name="T26" fmla="*/ 0 w 34"/>
                  <a:gd name="T27" fmla="*/ 36 h 45"/>
                  <a:gd name="T28" fmla="*/ 10 w 34"/>
                  <a:gd name="T29" fmla="*/ 45 h 45"/>
                  <a:gd name="T30" fmla="*/ 6 w 34"/>
                  <a:gd name="T31" fmla="*/ 32 h 45"/>
                  <a:gd name="T32" fmla="*/ 6 w 34"/>
                  <a:gd name="T33" fmla="*/ 1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45">
                    <a:moveTo>
                      <a:pt x="6" y="12"/>
                    </a:moveTo>
                    <a:lnTo>
                      <a:pt x="13" y="4"/>
                    </a:lnTo>
                    <a:lnTo>
                      <a:pt x="32" y="4"/>
                    </a:lnTo>
                    <a:lnTo>
                      <a:pt x="40" y="12"/>
                    </a:lnTo>
                    <a:lnTo>
                      <a:pt x="40" y="32"/>
                    </a:lnTo>
                    <a:lnTo>
                      <a:pt x="32" y="40"/>
                    </a:lnTo>
                    <a:lnTo>
                      <a:pt x="23" y="40"/>
                    </a:lnTo>
                    <a:lnTo>
                      <a:pt x="35" y="45"/>
                    </a:lnTo>
                    <a:lnTo>
                      <a:pt x="46" y="36"/>
                    </a:lnTo>
                    <a:lnTo>
                      <a:pt x="46" y="8"/>
                    </a:lnTo>
                    <a:lnTo>
                      <a:pt x="35" y="0"/>
                    </a:lnTo>
                    <a:lnTo>
                      <a:pt x="10" y="0"/>
                    </a:lnTo>
                    <a:lnTo>
                      <a:pt x="0" y="8"/>
                    </a:lnTo>
                    <a:lnTo>
                      <a:pt x="0" y="36"/>
                    </a:lnTo>
                    <a:lnTo>
                      <a:pt x="10" y="45"/>
                    </a:lnTo>
                    <a:lnTo>
                      <a:pt x="6" y="32"/>
                    </a:lnTo>
                    <a:lnTo>
                      <a:pt x="6" y="12"/>
                    </a:lnTo>
                    <a:close/>
                  </a:path>
                </a:pathLst>
              </a:custGeom>
              <a:solidFill>
                <a:srgbClr val="002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4114" name="Group 60"/>
            <p:cNvGrpSpPr>
              <a:grpSpLocks/>
            </p:cNvGrpSpPr>
            <p:nvPr/>
          </p:nvGrpSpPr>
          <p:grpSpPr bwMode="auto">
            <a:xfrm>
              <a:off x="1437" y="1422"/>
              <a:ext cx="51" cy="56"/>
              <a:chOff x="1437" y="1422"/>
              <a:chExt cx="51" cy="56"/>
            </a:xfrm>
          </p:grpSpPr>
          <p:sp>
            <p:nvSpPr>
              <p:cNvPr id="4125" name="Freeform 61"/>
              <p:cNvSpPr>
                <a:spLocks/>
              </p:cNvSpPr>
              <p:nvPr/>
            </p:nvSpPr>
            <p:spPr bwMode="auto">
              <a:xfrm>
                <a:off x="1437" y="1422"/>
                <a:ext cx="51" cy="56"/>
              </a:xfrm>
              <a:custGeom>
                <a:avLst/>
                <a:gdLst>
                  <a:gd name="T0" fmla="*/ 37 w 51"/>
                  <a:gd name="T1" fmla="*/ 23 h 56"/>
                  <a:gd name="T2" fmla="*/ 8 w 51"/>
                  <a:gd name="T3" fmla="*/ 23 h 56"/>
                  <a:gd name="T4" fmla="*/ 8 w 51"/>
                  <a:gd name="T5" fmla="*/ 7 h 56"/>
                  <a:gd name="T6" fmla="*/ 31 w 51"/>
                  <a:gd name="T7" fmla="*/ 0 h 56"/>
                  <a:gd name="T8" fmla="*/ 0 w 51"/>
                  <a:gd name="T9" fmla="*/ 0 h 56"/>
                  <a:gd name="T10" fmla="*/ 0 w 51"/>
                  <a:gd name="T11" fmla="*/ 56 h 56"/>
                  <a:gd name="T12" fmla="*/ 33 w 51"/>
                  <a:gd name="T13" fmla="*/ 56 h 56"/>
                  <a:gd name="T14" fmla="*/ 8 w 51"/>
                  <a:gd name="T15" fmla="*/ 48 h 56"/>
                  <a:gd name="T16" fmla="*/ 8 w 51"/>
                  <a:gd name="T17" fmla="*/ 30 h 56"/>
                  <a:gd name="T18" fmla="*/ 40 w 51"/>
                  <a:gd name="T19" fmla="*/ 30 h 56"/>
                  <a:gd name="T20" fmla="*/ 40 w 51"/>
                  <a:gd name="T21" fmla="*/ 19 h 56"/>
                  <a:gd name="T22" fmla="*/ 37 w 51"/>
                  <a:gd name="T23" fmla="*/ 2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1" h="56">
                    <a:moveTo>
                      <a:pt x="37" y="23"/>
                    </a:moveTo>
                    <a:lnTo>
                      <a:pt x="8" y="23"/>
                    </a:lnTo>
                    <a:lnTo>
                      <a:pt x="8" y="7"/>
                    </a:lnTo>
                    <a:lnTo>
                      <a:pt x="31" y="0"/>
                    </a:lnTo>
                    <a:lnTo>
                      <a:pt x="0" y="0"/>
                    </a:lnTo>
                    <a:lnTo>
                      <a:pt x="0" y="56"/>
                    </a:lnTo>
                    <a:lnTo>
                      <a:pt x="33" y="56"/>
                    </a:lnTo>
                    <a:lnTo>
                      <a:pt x="8" y="48"/>
                    </a:lnTo>
                    <a:lnTo>
                      <a:pt x="8" y="30"/>
                    </a:lnTo>
                    <a:lnTo>
                      <a:pt x="40" y="30"/>
                    </a:lnTo>
                    <a:lnTo>
                      <a:pt x="40" y="19"/>
                    </a:lnTo>
                    <a:lnTo>
                      <a:pt x="37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26" name="Freeform 62"/>
              <p:cNvSpPr>
                <a:spLocks/>
              </p:cNvSpPr>
              <p:nvPr/>
            </p:nvSpPr>
            <p:spPr bwMode="auto">
              <a:xfrm>
                <a:off x="1437" y="1422"/>
                <a:ext cx="51" cy="56"/>
              </a:xfrm>
              <a:custGeom>
                <a:avLst/>
                <a:gdLst>
                  <a:gd name="T0" fmla="*/ 51 w 51"/>
                  <a:gd name="T1" fmla="*/ 40 h 56"/>
                  <a:gd name="T2" fmla="*/ 51 w 51"/>
                  <a:gd name="T3" fmla="*/ 31 h 56"/>
                  <a:gd name="T4" fmla="*/ 46 w 51"/>
                  <a:gd name="T5" fmla="*/ 27 h 56"/>
                  <a:gd name="T6" fmla="*/ 40 w 51"/>
                  <a:gd name="T7" fmla="*/ 26 h 56"/>
                  <a:gd name="T8" fmla="*/ 40 w 51"/>
                  <a:gd name="T9" fmla="*/ 25 h 56"/>
                  <a:gd name="T10" fmla="*/ 44 w 51"/>
                  <a:gd name="T11" fmla="*/ 24 h 56"/>
                  <a:gd name="T12" fmla="*/ 48 w 51"/>
                  <a:gd name="T13" fmla="*/ 20 h 56"/>
                  <a:gd name="T14" fmla="*/ 48 w 51"/>
                  <a:gd name="T15" fmla="*/ 5 h 56"/>
                  <a:gd name="T16" fmla="*/ 43 w 51"/>
                  <a:gd name="T17" fmla="*/ 0 h 56"/>
                  <a:gd name="T18" fmla="*/ 31 w 51"/>
                  <a:gd name="T19" fmla="*/ 0 h 56"/>
                  <a:gd name="T20" fmla="*/ 8 w 51"/>
                  <a:gd name="T21" fmla="*/ 7 h 56"/>
                  <a:gd name="T22" fmla="*/ 37 w 51"/>
                  <a:gd name="T23" fmla="*/ 7 h 56"/>
                  <a:gd name="T24" fmla="*/ 40 w 51"/>
                  <a:gd name="T25" fmla="*/ 10 h 56"/>
                  <a:gd name="T26" fmla="*/ 40 w 51"/>
                  <a:gd name="T27" fmla="*/ 30 h 56"/>
                  <a:gd name="T28" fmla="*/ 42 w 51"/>
                  <a:gd name="T29" fmla="*/ 35 h 56"/>
                  <a:gd name="T30" fmla="*/ 42 w 51"/>
                  <a:gd name="T31" fmla="*/ 44 h 56"/>
                  <a:gd name="T32" fmla="*/ 40 w 51"/>
                  <a:gd name="T33" fmla="*/ 48 h 56"/>
                  <a:gd name="T34" fmla="*/ 8 w 51"/>
                  <a:gd name="T35" fmla="*/ 48 h 56"/>
                  <a:gd name="T36" fmla="*/ 33 w 51"/>
                  <a:gd name="T37" fmla="*/ 56 h 56"/>
                  <a:gd name="T38" fmla="*/ 45 w 51"/>
                  <a:gd name="T39" fmla="*/ 56 h 56"/>
                  <a:gd name="T40" fmla="*/ 51 w 51"/>
                  <a:gd name="T41" fmla="*/ 48 h 56"/>
                  <a:gd name="T42" fmla="*/ 51 w 51"/>
                  <a:gd name="T43" fmla="*/ 4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1" h="56">
                    <a:moveTo>
                      <a:pt x="51" y="40"/>
                    </a:moveTo>
                    <a:lnTo>
                      <a:pt x="51" y="31"/>
                    </a:lnTo>
                    <a:lnTo>
                      <a:pt x="46" y="27"/>
                    </a:lnTo>
                    <a:lnTo>
                      <a:pt x="40" y="26"/>
                    </a:lnTo>
                    <a:lnTo>
                      <a:pt x="40" y="25"/>
                    </a:lnTo>
                    <a:lnTo>
                      <a:pt x="44" y="24"/>
                    </a:lnTo>
                    <a:lnTo>
                      <a:pt x="48" y="20"/>
                    </a:lnTo>
                    <a:lnTo>
                      <a:pt x="48" y="5"/>
                    </a:lnTo>
                    <a:lnTo>
                      <a:pt x="43" y="0"/>
                    </a:lnTo>
                    <a:lnTo>
                      <a:pt x="31" y="0"/>
                    </a:lnTo>
                    <a:lnTo>
                      <a:pt x="8" y="7"/>
                    </a:lnTo>
                    <a:lnTo>
                      <a:pt x="37" y="7"/>
                    </a:lnTo>
                    <a:lnTo>
                      <a:pt x="40" y="10"/>
                    </a:lnTo>
                    <a:lnTo>
                      <a:pt x="40" y="30"/>
                    </a:lnTo>
                    <a:lnTo>
                      <a:pt x="42" y="35"/>
                    </a:lnTo>
                    <a:lnTo>
                      <a:pt x="42" y="44"/>
                    </a:lnTo>
                    <a:lnTo>
                      <a:pt x="40" y="48"/>
                    </a:lnTo>
                    <a:lnTo>
                      <a:pt x="8" y="48"/>
                    </a:lnTo>
                    <a:lnTo>
                      <a:pt x="33" y="56"/>
                    </a:lnTo>
                    <a:lnTo>
                      <a:pt x="45" y="56"/>
                    </a:lnTo>
                    <a:lnTo>
                      <a:pt x="51" y="48"/>
                    </a:lnTo>
                    <a:lnTo>
                      <a:pt x="51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4115" name="Group 63"/>
            <p:cNvGrpSpPr>
              <a:grpSpLocks/>
            </p:cNvGrpSpPr>
            <p:nvPr/>
          </p:nvGrpSpPr>
          <p:grpSpPr bwMode="auto">
            <a:xfrm>
              <a:off x="1544" y="1422"/>
              <a:ext cx="51" cy="56"/>
              <a:chOff x="1544" y="1422"/>
              <a:chExt cx="51" cy="56"/>
            </a:xfrm>
          </p:grpSpPr>
          <p:sp>
            <p:nvSpPr>
              <p:cNvPr id="4123" name="Freeform 64"/>
              <p:cNvSpPr>
                <a:spLocks/>
              </p:cNvSpPr>
              <p:nvPr/>
            </p:nvSpPr>
            <p:spPr bwMode="auto">
              <a:xfrm>
                <a:off x="1544" y="1422"/>
                <a:ext cx="51" cy="56"/>
              </a:xfrm>
              <a:custGeom>
                <a:avLst/>
                <a:gdLst>
                  <a:gd name="T0" fmla="*/ 40 w 51"/>
                  <a:gd name="T1" fmla="*/ 28 h 56"/>
                  <a:gd name="T2" fmla="*/ 40 w 51"/>
                  <a:gd name="T3" fmla="*/ 28 h 56"/>
                  <a:gd name="T4" fmla="*/ 39 w 51"/>
                  <a:gd name="T5" fmla="*/ 25 h 56"/>
                  <a:gd name="T6" fmla="*/ 8 w 51"/>
                  <a:gd name="T7" fmla="*/ 25 h 56"/>
                  <a:gd name="T8" fmla="*/ 8 w 51"/>
                  <a:gd name="T9" fmla="*/ 7 h 56"/>
                  <a:gd name="T10" fmla="*/ 0 w 51"/>
                  <a:gd name="T11" fmla="*/ 0 h 56"/>
                  <a:gd name="T12" fmla="*/ 0 w 51"/>
                  <a:gd name="T13" fmla="*/ 56 h 56"/>
                  <a:gd name="T14" fmla="*/ 8 w 51"/>
                  <a:gd name="T15" fmla="*/ 56 h 56"/>
                  <a:gd name="T16" fmla="*/ 8 w 51"/>
                  <a:gd name="T17" fmla="*/ 32 h 56"/>
                  <a:gd name="T18" fmla="*/ 37 w 51"/>
                  <a:gd name="T19" fmla="*/ 32 h 56"/>
                  <a:gd name="T20" fmla="*/ 40 w 51"/>
                  <a:gd name="T21" fmla="*/ 35 h 56"/>
                  <a:gd name="T22" fmla="*/ 41 w 51"/>
                  <a:gd name="T23" fmla="*/ 45 h 56"/>
                  <a:gd name="T24" fmla="*/ 41 w 51"/>
                  <a:gd name="T25" fmla="*/ 52 h 56"/>
                  <a:gd name="T26" fmla="*/ 42 w 51"/>
                  <a:gd name="T27" fmla="*/ 56 h 56"/>
                  <a:gd name="T28" fmla="*/ 51 w 51"/>
                  <a:gd name="T29" fmla="*/ 56 h 56"/>
                  <a:gd name="T30" fmla="*/ 49 w 51"/>
                  <a:gd name="T31" fmla="*/ 51 h 56"/>
                  <a:gd name="T32" fmla="*/ 48 w 51"/>
                  <a:gd name="T33" fmla="*/ 40 h 56"/>
                  <a:gd name="T34" fmla="*/ 48 w 51"/>
                  <a:gd name="T35" fmla="*/ 34 h 56"/>
                  <a:gd name="T36" fmla="*/ 45 w 51"/>
                  <a:gd name="T37" fmla="*/ 29 h 56"/>
                  <a:gd name="T38" fmla="*/ 40 w 51"/>
                  <a:gd name="T39" fmla="*/ 28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1" h="56">
                    <a:moveTo>
                      <a:pt x="40" y="28"/>
                    </a:moveTo>
                    <a:lnTo>
                      <a:pt x="40" y="28"/>
                    </a:lnTo>
                    <a:lnTo>
                      <a:pt x="39" y="25"/>
                    </a:lnTo>
                    <a:lnTo>
                      <a:pt x="8" y="25"/>
                    </a:lnTo>
                    <a:lnTo>
                      <a:pt x="8" y="7"/>
                    </a:lnTo>
                    <a:lnTo>
                      <a:pt x="0" y="0"/>
                    </a:lnTo>
                    <a:lnTo>
                      <a:pt x="0" y="56"/>
                    </a:lnTo>
                    <a:lnTo>
                      <a:pt x="8" y="56"/>
                    </a:lnTo>
                    <a:lnTo>
                      <a:pt x="8" y="32"/>
                    </a:lnTo>
                    <a:lnTo>
                      <a:pt x="37" y="32"/>
                    </a:lnTo>
                    <a:lnTo>
                      <a:pt x="40" y="35"/>
                    </a:lnTo>
                    <a:lnTo>
                      <a:pt x="41" y="45"/>
                    </a:lnTo>
                    <a:lnTo>
                      <a:pt x="41" y="52"/>
                    </a:lnTo>
                    <a:lnTo>
                      <a:pt x="42" y="56"/>
                    </a:lnTo>
                    <a:lnTo>
                      <a:pt x="51" y="56"/>
                    </a:lnTo>
                    <a:lnTo>
                      <a:pt x="49" y="51"/>
                    </a:lnTo>
                    <a:lnTo>
                      <a:pt x="48" y="40"/>
                    </a:lnTo>
                    <a:lnTo>
                      <a:pt x="48" y="34"/>
                    </a:lnTo>
                    <a:lnTo>
                      <a:pt x="45" y="29"/>
                    </a:lnTo>
                    <a:lnTo>
                      <a:pt x="40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24" name="Freeform 65"/>
              <p:cNvSpPr>
                <a:spLocks/>
              </p:cNvSpPr>
              <p:nvPr/>
            </p:nvSpPr>
            <p:spPr bwMode="auto">
              <a:xfrm>
                <a:off x="1544" y="1422"/>
                <a:ext cx="51" cy="56"/>
              </a:xfrm>
              <a:custGeom>
                <a:avLst/>
                <a:gdLst>
                  <a:gd name="T0" fmla="*/ 8 w 51"/>
                  <a:gd name="T1" fmla="*/ 7 h 56"/>
                  <a:gd name="T2" fmla="*/ 38 w 51"/>
                  <a:gd name="T3" fmla="*/ 7 h 56"/>
                  <a:gd name="T4" fmla="*/ 41 w 51"/>
                  <a:gd name="T5" fmla="*/ 10 h 56"/>
                  <a:gd name="T6" fmla="*/ 41 w 51"/>
                  <a:gd name="T7" fmla="*/ 20 h 56"/>
                  <a:gd name="T8" fmla="*/ 39 w 51"/>
                  <a:gd name="T9" fmla="*/ 25 h 56"/>
                  <a:gd name="T10" fmla="*/ 40 w 51"/>
                  <a:gd name="T11" fmla="*/ 28 h 56"/>
                  <a:gd name="T12" fmla="*/ 46 w 51"/>
                  <a:gd name="T13" fmla="*/ 26 h 56"/>
                  <a:gd name="T14" fmla="*/ 50 w 51"/>
                  <a:gd name="T15" fmla="*/ 21 h 56"/>
                  <a:gd name="T16" fmla="*/ 50 w 51"/>
                  <a:gd name="T17" fmla="*/ 7 h 56"/>
                  <a:gd name="T18" fmla="*/ 46 w 51"/>
                  <a:gd name="T19" fmla="*/ 0 h 56"/>
                  <a:gd name="T20" fmla="*/ 0 w 51"/>
                  <a:gd name="T21" fmla="*/ 0 h 56"/>
                  <a:gd name="T22" fmla="*/ 8 w 51"/>
                  <a:gd name="T23" fmla="*/ 7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1" h="56">
                    <a:moveTo>
                      <a:pt x="8" y="7"/>
                    </a:moveTo>
                    <a:lnTo>
                      <a:pt x="38" y="7"/>
                    </a:lnTo>
                    <a:lnTo>
                      <a:pt x="41" y="10"/>
                    </a:lnTo>
                    <a:lnTo>
                      <a:pt x="41" y="20"/>
                    </a:lnTo>
                    <a:lnTo>
                      <a:pt x="39" y="25"/>
                    </a:lnTo>
                    <a:lnTo>
                      <a:pt x="40" y="28"/>
                    </a:lnTo>
                    <a:lnTo>
                      <a:pt x="46" y="26"/>
                    </a:lnTo>
                    <a:lnTo>
                      <a:pt x="50" y="21"/>
                    </a:lnTo>
                    <a:lnTo>
                      <a:pt x="50" y="7"/>
                    </a:lnTo>
                    <a:lnTo>
                      <a:pt x="46" y="0"/>
                    </a:lnTo>
                    <a:lnTo>
                      <a:pt x="0" y="0"/>
                    </a:lnTo>
                    <a:lnTo>
                      <a:pt x="8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4116" name="Group 66"/>
            <p:cNvGrpSpPr>
              <a:grpSpLocks/>
            </p:cNvGrpSpPr>
            <p:nvPr/>
          </p:nvGrpSpPr>
          <p:grpSpPr bwMode="auto">
            <a:xfrm>
              <a:off x="1642" y="1455"/>
              <a:ext cx="44" cy="40"/>
              <a:chOff x="1642" y="1455"/>
              <a:chExt cx="44" cy="40"/>
            </a:xfrm>
          </p:grpSpPr>
          <p:sp>
            <p:nvSpPr>
              <p:cNvPr id="4121" name="Freeform 67"/>
              <p:cNvSpPr>
                <a:spLocks/>
              </p:cNvSpPr>
              <p:nvPr/>
            </p:nvSpPr>
            <p:spPr bwMode="auto">
              <a:xfrm>
                <a:off x="1642" y="1455"/>
                <a:ext cx="44" cy="40"/>
              </a:xfrm>
              <a:custGeom>
                <a:avLst/>
                <a:gdLst>
                  <a:gd name="T0" fmla="*/ 19 w 44"/>
                  <a:gd name="T1" fmla="*/ 0 h 40"/>
                  <a:gd name="T2" fmla="*/ 16 w 44"/>
                  <a:gd name="T3" fmla="*/ 7 h 40"/>
                  <a:gd name="T4" fmla="*/ 43 w 44"/>
                  <a:gd name="T5" fmla="*/ 7 h 40"/>
                  <a:gd name="T6" fmla="*/ 40 w 44"/>
                  <a:gd name="T7" fmla="*/ 0 h 40"/>
                  <a:gd name="T8" fmla="*/ 19 w 44"/>
                  <a:gd name="T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40">
                    <a:moveTo>
                      <a:pt x="19" y="0"/>
                    </a:moveTo>
                    <a:lnTo>
                      <a:pt x="16" y="7"/>
                    </a:lnTo>
                    <a:lnTo>
                      <a:pt x="43" y="7"/>
                    </a:lnTo>
                    <a:lnTo>
                      <a:pt x="40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22" name="Freeform 68"/>
              <p:cNvSpPr>
                <a:spLocks/>
              </p:cNvSpPr>
              <p:nvPr/>
            </p:nvSpPr>
            <p:spPr bwMode="auto">
              <a:xfrm>
                <a:off x="1642" y="1455"/>
                <a:ext cx="44" cy="40"/>
              </a:xfrm>
              <a:custGeom>
                <a:avLst/>
                <a:gdLst>
                  <a:gd name="T0" fmla="*/ 16 w 44"/>
                  <a:gd name="T1" fmla="*/ 7 h 40"/>
                  <a:gd name="T2" fmla="*/ 19 w 44"/>
                  <a:gd name="T3" fmla="*/ 0 h 40"/>
                  <a:gd name="T4" fmla="*/ 29 w 44"/>
                  <a:gd name="T5" fmla="*/ -24 h 40"/>
                  <a:gd name="T6" fmla="*/ 40 w 44"/>
                  <a:gd name="T7" fmla="*/ 0 h 40"/>
                  <a:gd name="T8" fmla="*/ 43 w 44"/>
                  <a:gd name="T9" fmla="*/ 7 h 40"/>
                  <a:gd name="T10" fmla="*/ 50 w 44"/>
                  <a:gd name="T11" fmla="*/ 23 h 40"/>
                  <a:gd name="T12" fmla="*/ 60 w 44"/>
                  <a:gd name="T13" fmla="*/ 23 h 40"/>
                  <a:gd name="T14" fmla="*/ 34 w 44"/>
                  <a:gd name="T15" fmla="*/ -32 h 40"/>
                  <a:gd name="T16" fmla="*/ 25 w 44"/>
                  <a:gd name="T17" fmla="*/ -32 h 40"/>
                  <a:gd name="T18" fmla="*/ 0 w 44"/>
                  <a:gd name="T19" fmla="*/ 23 h 40"/>
                  <a:gd name="T20" fmla="*/ 8 w 44"/>
                  <a:gd name="T21" fmla="*/ 23 h 40"/>
                  <a:gd name="T22" fmla="*/ 16 w 44"/>
                  <a:gd name="T23" fmla="*/ 7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4" h="40">
                    <a:moveTo>
                      <a:pt x="16" y="7"/>
                    </a:moveTo>
                    <a:lnTo>
                      <a:pt x="19" y="0"/>
                    </a:lnTo>
                    <a:lnTo>
                      <a:pt x="29" y="-24"/>
                    </a:lnTo>
                    <a:lnTo>
                      <a:pt x="40" y="0"/>
                    </a:lnTo>
                    <a:lnTo>
                      <a:pt x="43" y="7"/>
                    </a:lnTo>
                    <a:lnTo>
                      <a:pt x="50" y="23"/>
                    </a:lnTo>
                    <a:lnTo>
                      <a:pt x="60" y="23"/>
                    </a:lnTo>
                    <a:lnTo>
                      <a:pt x="34" y="-32"/>
                    </a:lnTo>
                    <a:lnTo>
                      <a:pt x="25" y="-32"/>
                    </a:lnTo>
                    <a:lnTo>
                      <a:pt x="0" y="23"/>
                    </a:lnTo>
                    <a:lnTo>
                      <a:pt x="8" y="23"/>
                    </a:lnTo>
                    <a:lnTo>
                      <a:pt x="1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sp>
          <p:nvSpPr>
            <p:cNvPr id="4117" name="Freeform 69"/>
            <p:cNvSpPr>
              <a:spLocks/>
            </p:cNvSpPr>
            <p:nvPr/>
          </p:nvSpPr>
          <p:spPr bwMode="auto">
            <a:xfrm>
              <a:off x="1754" y="1422"/>
              <a:ext cx="54" cy="56"/>
            </a:xfrm>
            <a:custGeom>
              <a:avLst/>
              <a:gdLst>
                <a:gd name="T0" fmla="*/ 0 w 54"/>
                <a:gd name="T1" fmla="*/ 0 h 56"/>
                <a:gd name="T2" fmla="*/ 0 w 54"/>
                <a:gd name="T3" fmla="*/ 56 h 56"/>
                <a:gd name="T4" fmla="*/ 8 w 54"/>
                <a:gd name="T5" fmla="*/ 56 h 56"/>
                <a:gd name="T6" fmla="*/ 8 w 54"/>
                <a:gd name="T7" fmla="*/ 11 h 56"/>
                <a:gd name="T8" fmla="*/ 44 w 54"/>
                <a:gd name="T9" fmla="*/ 56 h 56"/>
                <a:gd name="T10" fmla="*/ 54 w 54"/>
                <a:gd name="T11" fmla="*/ 56 h 56"/>
                <a:gd name="T12" fmla="*/ 54 w 54"/>
                <a:gd name="T13" fmla="*/ 0 h 56"/>
                <a:gd name="T14" fmla="*/ 45 w 54"/>
                <a:gd name="T15" fmla="*/ 0 h 56"/>
                <a:gd name="T16" fmla="*/ 45 w 54"/>
                <a:gd name="T17" fmla="*/ 44 h 56"/>
                <a:gd name="T18" fmla="*/ 9 w 54"/>
                <a:gd name="T19" fmla="*/ 0 h 56"/>
                <a:gd name="T20" fmla="*/ 0 w 54"/>
                <a:gd name="T21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4" h="56">
                  <a:moveTo>
                    <a:pt x="0" y="0"/>
                  </a:moveTo>
                  <a:lnTo>
                    <a:pt x="0" y="56"/>
                  </a:lnTo>
                  <a:lnTo>
                    <a:pt x="8" y="56"/>
                  </a:lnTo>
                  <a:lnTo>
                    <a:pt x="8" y="11"/>
                  </a:lnTo>
                  <a:lnTo>
                    <a:pt x="44" y="56"/>
                  </a:lnTo>
                  <a:lnTo>
                    <a:pt x="54" y="56"/>
                  </a:lnTo>
                  <a:lnTo>
                    <a:pt x="54" y="0"/>
                  </a:lnTo>
                  <a:lnTo>
                    <a:pt x="45" y="0"/>
                  </a:lnTo>
                  <a:lnTo>
                    <a:pt x="45" y="44"/>
                  </a:lnTo>
                  <a:lnTo>
                    <a:pt x="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grpSp>
          <p:nvGrpSpPr>
            <p:cNvPr id="4118" name="Group 70"/>
            <p:cNvGrpSpPr>
              <a:grpSpLocks/>
            </p:cNvGrpSpPr>
            <p:nvPr/>
          </p:nvGrpSpPr>
          <p:grpSpPr bwMode="auto">
            <a:xfrm>
              <a:off x="1866" y="1422"/>
              <a:ext cx="53" cy="56"/>
              <a:chOff x="1866" y="1422"/>
              <a:chExt cx="53" cy="56"/>
            </a:xfrm>
          </p:grpSpPr>
          <p:sp>
            <p:nvSpPr>
              <p:cNvPr id="4119" name="Freeform 71"/>
              <p:cNvSpPr>
                <a:spLocks/>
              </p:cNvSpPr>
              <p:nvPr/>
            </p:nvSpPr>
            <p:spPr bwMode="auto">
              <a:xfrm>
                <a:off x="1866" y="1422"/>
                <a:ext cx="53" cy="56"/>
              </a:xfrm>
              <a:custGeom>
                <a:avLst/>
                <a:gdLst>
                  <a:gd name="T0" fmla="*/ 8 w 53"/>
                  <a:gd name="T1" fmla="*/ 48 h 56"/>
                  <a:gd name="T2" fmla="*/ 8 w 53"/>
                  <a:gd name="T3" fmla="*/ 7 h 56"/>
                  <a:gd name="T4" fmla="*/ 0 w 53"/>
                  <a:gd name="T5" fmla="*/ 0 h 56"/>
                  <a:gd name="T6" fmla="*/ 0 w 53"/>
                  <a:gd name="T7" fmla="*/ 56 h 56"/>
                  <a:gd name="T8" fmla="*/ 28 w 53"/>
                  <a:gd name="T9" fmla="*/ 56 h 56"/>
                  <a:gd name="T10" fmla="*/ 28 w 53"/>
                  <a:gd name="T11" fmla="*/ 48 h 56"/>
                  <a:gd name="T12" fmla="*/ 8 w 53"/>
                  <a:gd name="T13" fmla="*/ 48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56">
                    <a:moveTo>
                      <a:pt x="8" y="48"/>
                    </a:moveTo>
                    <a:lnTo>
                      <a:pt x="8" y="7"/>
                    </a:lnTo>
                    <a:lnTo>
                      <a:pt x="0" y="0"/>
                    </a:lnTo>
                    <a:lnTo>
                      <a:pt x="0" y="56"/>
                    </a:lnTo>
                    <a:lnTo>
                      <a:pt x="28" y="56"/>
                    </a:lnTo>
                    <a:lnTo>
                      <a:pt x="28" y="48"/>
                    </a:lnTo>
                    <a:lnTo>
                      <a:pt x="8" y="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20" name="Freeform 72"/>
              <p:cNvSpPr>
                <a:spLocks/>
              </p:cNvSpPr>
              <p:nvPr/>
            </p:nvSpPr>
            <p:spPr bwMode="auto">
              <a:xfrm>
                <a:off x="1866" y="1422"/>
                <a:ext cx="53" cy="56"/>
              </a:xfrm>
              <a:custGeom>
                <a:avLst/>
                <a:gdLst>
                  <a:gd name="T0" fmla="*/ 8 w 53"/>
                  <a:gd name="T1" fmla="*/ 7 h 56"/>
                  <a:gd name="T2" fmla="*/ 41 w 53"/>
                  <a:gd name="T3" fmla="*/ 7 h 56"/>
                  <a:gd name="T4" fmla="*/ 44 w 53"/>
                  <a:gd name="T5" fmla="*/ 17 h 56"/>
                  <a:gd name="T6" fmla="*/ 44 w 53"/>
                  <a:gd name="T7" fmla="*/ 37 h 56"/>
                  <a:gd name="T8" fmla="*/ 42 w 53"/>
                  <a:gd name="T9" fmla="*/ 48 h 56"/>
                  <a:gd name="T10" fmla="*/ 28 w 53"/>
                  <a:gd name="T11" fmla="*/ 48 h 56"/>
                  <a:gd name="T12" fmla="*/ 28 w 53"/>
                  <a:gd name="T13" fmla="*/ 56 h 56"/>
                  <a:gd name="T14" fmla="*/ 46 w 53"/>
                  <a:gd name="T15" fmla="*/ 56 h 56"/>
                  <a:gd name="T16" fmla="*/ 53 w 53"/>
                  <a:gd name="T17" fmla="*/ 43 h 56"/>
                  <a:gd name="T18" fmla="*/ 53 w 53"/>
                  <a:gd name="T19" fmla="*/ 11 h 56"/>
                  <a:gd name="T20" fmla="*/ 45 w 53"/>
                  <a:gd name="T21" fmla="*/ 0 h 56"/>
                  <a:gd name="T22" fmla="*/ 0 w 53"/>
                  <a:gd name="T23" fmla="*/ 0 h 56"/>
                  <a:gd name="T24" fmla="*/ 8 w 53"/>
                  <a:gd name="T25" fmla="*/ 7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3" h="56">
                    <a:moveTo>
                      <a:pt x="8" y="7"/>
                    </a:moveTo>
                    <a:lnTo>
                      <a:pt x="41" y="7"/>
                    </a:lnTo>
                    <a:lnTo>
                      <a:pt x="44" y="17"/>
                    </a:lnTo>
                    <a:lnTo>
                      <a:pt x="44" y="37"/>
                    </a:lnTo>
                    <a:lnTo>
                      <a:pt x="42" y="48"/>
                    </a:lnTo>
                    <a:lnTo>
                      <a:pt x="28" y="48"/>
                    </a:lnTo>
                    <a:lnTo>
                      <a:pt x="28" y="56"/>
                    </a:lnTo>
                    <a:lnTo>
                      <a:pt x="46" y="56"/>
                    </a:lnTo>
                    <a:lnTo>
                      <a:pt x="53" y="43"/>
                    </a:lnTo>
                    <a:lnTo>
                      <a:pt x="53" y="11"/>
                    </a:lnTo>
                    <a:lnTo>
                      <a:pt x="45" y="0"/>
                    </a:lnTo>
                    <a:lnTo>
                      <a:pt x="0" y="0"/>
                    </a:lnTo>
                    <a:lnTo>
                      <a:pt x="8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</p:grpSp>
      <p:grpSp>
        <p:nvGrpSpPr>
          <p:cNvPr id="4139" name="Group 73"/>
          <p:cNvGrpSpPr>
            <a:grpSpLocks/>
          </p:cNvGrpSpPr>
          <p:nvPr/>
        </p:nvGrpSpPr>
        <p:grpSpPr bwMode="auto">
          <a:xfrm>
            <a:off x="807476" y="6712858"/>
            <a:ext cx="2266024" cy="920297"/>
            <a:chOff x="2512" y="1128"/>
            <a:chExt cx="1601" cy="300"/>
          </a:xfrm>
        </p:grpSpPr>
        <p:sp>
          <p:nvSpPr>
            <p:cNvPr id="4140" name="Freeform 74"/>
            <p:cNvSpPr>
              <a:spLocks/>
            </p:cNvSpPr>
            <p:nvPr/>
          </p:nvSpPr>
          <p:spPr bwMode="auto">
            <a:xfrm>
              <a:off x="2910" y="1298"/>
              <a:ext cx="110" cy="86"/>
            </a:xfrm>
            <a:custGeom>
              <a:avLst/>
              <a:gdLst>
                <a:gd name="T0" fmla="*/ 83 w 110"/>
                <a:gd name="T1" fmla="*/ 75 h 86"/>
                <a:gd name="T2" fmla="*/ 86 w 110"/>
                <a:gd name="T3" fmla="*/ 69 h 86"/>
                <a:gd name="T4" fmla="*/ 91 w 110"/>
                <a:gd name="T5" fmla="*/ 58 h 86"/>
                <a:gd name="T6" fmla="*/ 98 w 110"/>
                <a:gd name="T7" fmla="*/ 37 h 86"/>
                <a:gd name="T8" fmla="*/ 106 w 110"/>
                <a:gd name="T9" fmla="*/ 14 h 86"/>
                <a:gd name="T10" fmla="*/ 110 w 110"/>
                <a:gd name="T11" fmla="*/ 5 h 86"/>
                <a:gd name="T12" fmla="*/ 105 w 110"/>
                <a:gd name="T13" fmla="*/ 2 h 86"/>
                <a:gd name="T14" fmla="*/ 100 w 110"/>
                <a:gd name="T15" fmla="*/ 0 h 86"/>
                <a:gd name="T16" fmla="*/ 75 w 110"/>
                <a:gd name="T17" fmla="*/ 0 h 86"/>
                <a:gd name="T18" fmla="*/ 60 w 110"/>
                <a:gd name="T19" fmla="*/ 6 h 86"/>
                <a:gd name="T20" fmla="*/ 52 w 110"/>
                <a:gd name="T21" fmla="*/ 9 h 86"/>
                <a:gd name="T22" fmla="*/ 39 w 110"/>
                <a:gd name="T23" fmla="*/ 25 h 86"/>
                <a:gd name="T24" fmla="*/ 26 w 110"/>
                <a:gd name="T25" fmla="*/ 43 h 86"/>
                <a:gd name="T26" fmla="*/ 15 w 110"/>
                <a:gd name="T27" fmla="*/ 59 h 86"/>
                <a:gd name="T28" fmla="*/ 8 w 110"/>
                <a:gd name="T29" fmla="*/ 70 h 86"/>
                <a:gd name="T30" fmla="*/ 4 w 110"/>
                <a:gd name="T31" fmla="*/ 76 h 86"/>
                <a:gd name="T32" fmla="*/ 2 w 110"/>
                <a:gd name="T33" fmla="*/ 79 h 86"/>
                <a:gd name="T34" fmla="*/ 0 w 110"/>
                <a:gd name="T35" fmla="*/ 85 h 86"/>
                <a:gd name="T36" fmla="*/ 12 w 110"/>
                <a:gd name="T37" fmla="*/ 70 h 86"/>
                <a:gd name="T38" fmla="*/ 30 w 110"/>
                <a:gd name="T39" fmla="*/ 57 h 86"/>
                <a:gd name="T40" fmla="*/ 49 w 110"/>
                <a:gd name="T41" fmla="*/ 49 h 86"/>
                <a:gd name="T42" fmla="*/ 62 w 110"/>
                <a:gd name="T43" fmla="*/ 47 h 86"/>
                <a:gd name="T44" fmla="*/ 80 w 110"/>
                <a:gd name="T45" fmla="*/ 54 h 86"/>
                <a:gd name="T46" fmla="*/ 83 w 110"/>
                <a:gd name="T47" fmla="*/ 72 h 86"/>
                <a:gd name="T48" fmla="*/ 80 w 110"/>
                <a:gd name="T49" fmla="*/ 79 h 86"/>
                <a:gd name="T50" fmla="*/ 83 w 110"/>
                <a:gd name="T51" fmla="*/ 7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0" h="86">
                  <a:moveTo>
                    <a:pt x="83" y="75"/>
                  </a:moveTo>
                  <a:lnTo>
                    <a:pt x="86" y="69"/>
                  </a:lnTo>
                  <a:lnTo>
                    <a:pt x="91" y="58"/>
                  </a:lnTo>
                  <a:lnTo>
                    <a:pt x="98" y="37"/>
                  </a:lnTo>
                  <a:lnTo>
                    <a:pt x="106" y="14"/>
                  </a:lnTo>
                  <a:lnTo>
                    <a:pt x="110" y="5"/>
                  </a:lnTo>
                  <a:lnTo>
                    <a:pt x="105" y="2"/>
                  </a:lnTo>
                  <a:lnTo>
                    <a:pt x="100" y="0"/>
                  </a:lnTo>
                  <a:lnTo>
                    <a:pt x="75" y="0"/>
                  </a:lnTo>
                  <a:lnTo>
                    <a:pt x="60" y="6"/>
                  </a:lnTo>
                  <a:lnTo>
                    <a:pt x="52" y="9"/>
                  </a:lnTo>
                  <a:lnTo>
                    <a:pt x="39" y="25"/>
                  </a:lnTo>
                  <a:lnTo>
                    <a:pt x="26" y="43"/>
                  </a:lnTo>
                  <a:lnTo>
                    <a:pt x="15" y="59"/>
                  </a:lnTo>
                  <a:lnTo>
                    <a:pt x="8" y="70"/>
                  </a:lnTo>
                  <a:lnTo>
                    <a:pt x="4" y="76"/>
                  </a:lnTo>
                  <a:lnTo>
                    <a:pt x="2" y="79"/>
                  </a:lnTo>
                  <a:lnTo>
                    <a:pt x="0" y="85"/>
                  </a:lnTo>
                  <a:lnTo>
                    <a:pt x="12" y="70"/>
                  </a:lnTo>
                  <a:lnTo>
                    <a:pt x="30" y="57"/>
                  </a:lnTo>
                  <a:lnTo>
                    <a:pt x="49" y="49"/>
                  </a:lnTo>
                  <a:lnTo>
                    <a:pt x="62" y="47"/>
                  </a:lnTo>
                  <a:lnTo>
                    <a:pt x="80" y="54"/>
                  </a:lnTo>
                  <a:lnTo>
                    <a:pt x="83" y="72"/>
                  </a:lnTo>
                  <a:lnTo>
                    <a:pt x="80" y="79"/>
                  </a:lnTo>
                  <a:lnTo>
                    <a:pt x="83" y="75"/>
                  </a:lnTo>
                  <a:close/>
                </a:path>
              </a:pathLst>
            </a:custGeom>
            <a:solidFill>
              <a:srgbClr val="7FC1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41" name="Freeform 75"/>
            <p:cNvSpPr>
              <a:spLocks/>
            </p:cNvSpPr>
            <p:nvPr/>
          </p:nvSpPr>
          <p:spPr bwMode="auto">
            <a:xfrm>
              <a:off x="2911" y="1358"/>
              <a:ext cx="73" cy="60"/>
            </a:xfrm>
            <a:custGeom>
              <a:avLst/>
              <a:gdLst>
                <a:gd name="T0" fmla="*/ 54 w 73"/>
                <a:gd name="T1" fmla="*/ 0 h 60"/>
                <a:gd name="T2" fmla="*/ 37 w 73"/>
                <a:gd name="T3" fmla="*/ 3 h 60"/>
                <a:gd name="T4" fmla="*/ 17 w 73"/>
                <a:gd name="T5" fmla="*/ 15 h 60"/>
                <a:gd name="T6" fmla="*/ 13 w 73"/>
                <a:gd name="T7" fmla="*/ 19 h 60"/>
                <a:gd name="T8" fmla="*/ 5 w 73"/>
                <a:gd name="T9" fmla="*/ 27 h 60"/>
                <a:gd name="T10" fmla="*/ 0 w 73"/>
                <a:gd name="T11" fmla="*/ 37 h 60"/>
                <a:gd name="T12" fmla="*/ 0 w 73"/>
                <a:gd name="T13" fmla="*/ 55 h 60"/>
                <a:gd name="T14" fmla="*/ 6 w 73"/>
                <a:gd name="T15" fmla="*/ 60 h 60"/>
                <a:gd name="T16" fmla="*/ 18 w 73"/>
                <a:gd name="T17" fmla="*/ 60 h 60"/>
                <a:gd name="T18" fmla="*/ 32 w 73"/>
                <a:gd name="T19" fmla="*/ 57 h 60"/>
                <a:gd name="T20" fmla="*/ 53 w 73"/>
                <a:gd name="T21" fmla="*/ 45 h 60"/>
                <a:gd name="T22" fmla="*/ 58 w 73"/>
                <a:gd name="T23" fmla="*/ 40 h 60"/>
                <a:gd name="T24" fmla="*/ 66 w 73"/>
                <a:gd name="T25" fmla="*/ 32 h 60"/>
                <a:gd name="T26" fmla="*/ 72 w 73"/>
                <a:gd name="T27" fmla="*/ 23 h 60"/>
                <a:gd name="T28" fmla="*/ 72 w 73"/>
                <a:gd name="T29" fmla="*/ 7 h 60"/>
                <a:gd name="T30" fmla="*/ 68 w 73"/>
                <a:gd name="T31" fmla="*/ 0 h 60"/>
                <a:gd name="T32" fmla="*/ 54 w 73"/>
                <a:gd name="T3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3" h="60">
                  <a:moveTo>
                    <a:pt x="54" y="0"/>
                  </a:moveTo>
                  <a:lnTo>
                    <a:pt x="37" y="3"/>
                  </a:lnTo>
                  <a:lnTo>
                    <a:pt x="17" y="15"/>
                  </a:lnTo>
                  <a:lnTo>
                    <a:pt x="13" y="19"/>
                  </a:lnTo>
                  <a:lnTo>
                    <a:pt x="5" y="27"/>
                  </a:lnTo>
                  <a:lnTo>
                    <a:pt x="0" y="37"/>
                  </a:lnTo>
                  <a:lnTo>
                    <a:pt x="0" y="55"/>
                  </a:lnTo>
                  <a:lnTo>
                    <a:pt x="6" y="60"/>
                  </a:lnTo>
                  <a:lnTo>
                    <a:pt x="18" y="60"/>
                  </a:lnTo>
                  <a:lnTo>
                    <a:pt x="32" y="57"/>
                  </a:lnTo>
                  <a:lnTo>
                    <a:pt x="53" y="45"/>
                  </a:lnTo>
                  <a:lnTo>
                    <a:pt x="58" y="40"/>
                  </a:lnTo>
                  <a:lnTo>
                    <a:pt x="66" y="32"/>
                  </a:lnTo>
                  <a:lnTo>
                    <a:pt x="72" y="23"/>
                  </a:lnTo>
                  <a:lnTo>
                    <a:pt x="72" y="7"/>
                  </a:lnTo>
                  <a:lnTo>
                    <a:pt x="68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0058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grpSp>
          <p:nvGrpSpPr>
            <p:cNvPr id="4142" name="Group 76"/>
            <p:cNvGrpSpPr>
              <a:grpSpLocks/>
            </p:cNvGrpSpPr>
            <p:nvPr/>
          </p:nvGrpSpPr>
          <p:grpSpPr bwMode="auto">
            <a:xfrm>
              <a:off x="3251" y="1333"/>
              <a:ext cx="62" cy="62"/>
              <a:chOff x="3251" y="1333"/>
              <a:chExt cx="62" cy="62"/>
            </a:xfrm>
          </p:grpSpPr>
          <p:sp>
            <p:nvSpPr>
              <p:cNvPr id="4165" name="Freeform 77"/>
              <p:cNvSpPr>
                <a:spLocks/>
              </p:cNvSpPr>
              <p:nvPr/>
            </p:nvSpPr>
            <p:spPr bwMode="auto">
              <a:xfrm>
                <a:off x="3251" y="1333"/>
                <a:ext cx="62" cy="62"/>
              </a:xfrm>
              <a:custGeom>
                <a:avLst/>
                <a:gdLst>
                  <a:gd name="T0" fmla="*/ 62 w 62"/>
                  <a:gd name="T1" fmla="*/ 36 h 62"/>
                  <a:gd name="T2" fmla="*/ 56 w 62"/>
                  <a:gd name="T3" fmla="*/ 30 h 62"/>
                  <a:gd name="T4" fmla="*/ 46 w 62"/>
                  <a:gd name="T5" fmla="*/ 29 h 62"/>
                  <a:gd name="T6" fmla="*/ 46 w 62"/>
                  <a:gd name="T7" fmla="*/ 29 h 62"/>
                  <a:gd name="T8" fmla="*/ 54 w 62"/>
                  <a:gd name="T9" fmla="*/ 27 h 62"/>
                  <a:gd name="T10" fmla="*/ 59 w 62"/>
                  <a:gd name="T11" fmla="*/ 22 h 62"/>
                  <a:gd name="T12" fmla="*/ 59 w 62"/>
                  <a:gd name="T13" fmla="*/ 7 h 62"/>
                  <a:gd name="T14" fmla="*/ 53 w 62"/>
                  <a:gd name="T15" fmla="*/ 0 h 62"/>
                  <a:gd name="T16" fmla="*/ 36 w 62"/>
                  <a:gd name="T17" fmla="*/ 0 h 62"/>
                  <a:gd name="T18" fmla="*/ 17 w 62"/>
                  <a:gd name="T19" fmla="*/ 11 h 62"/>
                  <a:gd name="T20" fmla="*/ 37 w 62"/>
                  <a:gd name="T21" fmla="*/ 11 h 62"/>
                  <a:gd name="T22" fmla="*/ 41 w 62"/>
                  <a:gd name="T23" fmla="*/ 13 h 62"/>
                  <a:gd name="T24" fmla="*/ 41 w 62"/>
                  <a:gd name="T25" fmla="*/ 23 h 62"/>
                  <a:gd name="T26" fmla="*/ 43 w 62"/>
                  <a:gd name="T27" fmla="*/ 38 h 62"/>
                  <a:gd name="T28" fmla="*/ 43 w 62"/>
                  <a:gd name="T29" fmla="*/ 48 h 62"/>
                  <a:gd name="T30" fmla="*/ 39 w 62"/>
                  <a:gd name="T31" fmla="*/ 50 h 62"/>
                  <a:gd name="T32" fmla="*/ 36 w 62"/>
                  <a:gd name="T33" fmla="*/ 62 h 62"/>
                  <a:gd name="T34" fmla="*/ 56 w 62"/>
                  <a:gd name="T35" fmla="*/ 62 h 62"/>
                  <a:gd name="T36" fmla="*/ 62 w 62"/>
                  <a:gd name="T37" fmla="*/ 53 h 62"/>
                  <a:gd name="T38" fmla="*/ 62 w 62"/>
                  <a:gd name="T39" fmla="*/ 36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2" h="62">
                    <a:moveTo>
                      <a:pt x="62" y="36"/>
                    </a:moveTo>
                    <a:lnTo>
                      <a:pt x="56" y="30"/>
                    </a:lnTo>
                    <a:lnTo>
                      <a:pt x="46" y="29"/>
                    </a:lnTo>
                    <a:lnTo>
                      <a:pt x="46" y="29"/>
                    </a:lnTo>
                    <a:lnTo>
                      <a:pt x="54" y="27"/>
                    </a:lnTo>
                    <a:lnTo>
                      <a:pt x="59" y="22"/>
                    </a:lnTo>
                    <a:lnTo>
                      <a:pt x="59" y="7"/>
                    </a:lnTo>
                    <a:lnTo>
                      <a:pt x="53" y="0"/>
                    </a:lnTo>
                    <a:lnTo>
                      <a:pt x="36" y="0"/>
                    </a:lnTo>
                    <a:lnTo>
                      <a:pt x="17" y="11"/>
                    </a:lnTo>
                    <a:lnTo>
                      <a:pt x="37" y="11"/>
                    </a:lnTo>
                    <a:lnTo>
                      <a:pt x="41" y="13"/>
                    </a:lnTo>
                    <a:lnTo>
                      <a:pt x="41" y="23"/>
                    </a:lnTo>
                    <a:lnTo>
                      <a:pt x="43" y="38"/>
                    </a:lnTo>
                    <a:lnTo>
                      <a:pt x="43" y="48"/>
                    </a:lnTo>
                    <a:lnTo>
                      <a:pt x="39" y="50"/>
                    </a:lnTo>
                    <a:lnTo>
                      <a:pt x="36" y="62"/>
                    </a:lnTo>
                    <a:lnTo>
                      <a:pt x="56" y="62"/>
                    </a:lnTo>
                    <a:lnTo>
                      <a:pt x="62" y="53"/>
                    </a:lnTo>
                    <a:lnTo>
                      <a:pt x="62" y="36"/>
                    </a:lnTo>
                    <a:close/>
                  </a:path>
                </a:pathLst>
              </a:custGeom>
              <a:solidFill>
                <a:srgbClr val="0058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66" name="Freeform 78"/>
              <p:cNvSpPr>
                <a:spLocks/>
              </p:cNvSpPr>
              <p:nvPr/>
            </p:nvSpPr>
            <p:spPr bwMode="auto">
              <a:xfrm>
                <a:off x="3251" y="1333"/>
                <a:ext cx="62" cy="62"/>
              </a:xfrm>
              <a:custGeom>
                <a:avLst/>
                <a:gdLst>
                  <a:gd name="T0" fmla="*/ 36 w 62"/>
                  <a:gd name="T1" fmla="*/ 25 h 62"/>
                  <a:gd name="T2" fmla="*/ 17 w 62"/>
                  <a:gd name="T3" fmla="*/ 25 h 62"/>
                  <a:gd name="T4" fmla="*/ 17 w 62"/>
                  <a:gd name="T5" fmla="*/ 11 h 62"/>
                  <a:gd name="T6" fmla="*/ 36 w 62"/>
                  <a:gd name="T7" fmla="*/ 0 h 62"/>
                  <a:gd name="T8" fmla="*/ 0 w 62"/>
                  <a:gd name="T9" fmla="*/ 0 h 62"/>
                  <a:gd name="T10" fmla="*/ 0 w 62"/>
                  <a:gd name="T11" fmla="*/ 62 h 62"/>
                  <a:gd name="T12" fmla="*/ 36 w 62"/>
                  <a:gd name="T13" fmla="*/ 62 h 62"/>
                  <a:gd name="T14" fmla="*/ 39 w 62"/>
                  <a:gd name="T15" fmla="*/ 50 h 62"/>
                  <a:gd name="T16" fmla="*/ 17 w 62"/>
                  <a:gd name="T17" fmla="*/ 50 h 62"/>
                  <a:gd name="T18" fmla="*/ 17 w 62"/>
                  <a:gd name="T19" fmla="*/ 36 h 62"/>
                  <a:gd name="T20" fmla="*/ 39 w 62"/>
                  <a:gd name="T21" fmla="*/ 36 h 62"/>
                  <a:gd name="T22" fmla="*/ 43 w 62"/>
                  <a:gd name="T23" fmla="*/ 38 h 62"/>
                  <a:gd name="T24" fmla="*/ 41 w 62"/>
                  <a:gd name="T25" fmla="*/ 23 h 62"/>
                  <a:gd name="T26" fmla="*/ 36 w 62"/>
                  <a:gd name="T27" fmla="*/ 25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2" h="62">
                    <a:moveTo>
                      <a:pt x="36" y="25"/>
                    </a:moveTo>
                    <a:lnTo>
                      <a:pt x="17" y="25"/>
                    </a:lnTo>
                    <a:lnTo>
                      <a:pt x="17" y="11"/>
                    </a:lnTo>
                    <a:lnTo>
                      <a:pt x="36" y="0"/>
                    </a:lnTo>
                    <a:lnTo>
                      <a:pt x="0" y="0"/>
                    </a:lnTo>
                    <a:lnTo>
                      <a:pt x="0" y="62"/>
                    </a:lnTo>
                    <a:lnTo>
                      <a:pt x="36" y="62"/>
                    </a:lnTo>
                    <a:lnTo>
                      <a:pt x="39" y="50"/>
                    </a:lnTo>
                    <a:lnTo>
                      <a:pt x="17" y="50"/>
                    </a:lnTo>
                    <a:lnTo>
                      <a:pt x="17" y="36"/>
                    </a:lnTo>
                    <a:lnTo>
                      <a:pt x="39" y="36"/>
                    </a:lnTo>
                    <a:lnTo>
                      <a:pt x="43" y="38"/>
                    </a:lnTo>
                    <a:lnTo>
                      <a:pt x="41" y="23"/>
                    </a:lnTo>
                    <a:lnTo>
                      <a:pt x="36" y="25"/>
                    </a:lnTo>
                    <a:close/>
                  </a:path>
                </a:pathLst>
              </a:custGeom>
              <a:solidFill>
                <a:srgbClr val="0058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sp>
          <p:nvSpPr>
            <p:cNvPr id="4143" name="Freeform 79"/>
            <p:cNvSpPr>
              <a:spLocks/>
            </p:cNvSpPr>
            <p:nvPr/>
          </p:nvSpPr>
          <p:spPr bwMode="auto">
            <a:xfrm>
              <a:off x="2886" y="1140"/>
              <a:ext cx="386" cy="221"/>
            </a:xfrm>
            <a:custGeom>
              <a:avLst/>
              <a:gdLst>
                <a:gd name="T0" fmla="*/ 78 w 386"/>
                <a:gd name="T1" fmla="*/ 28 h 221"/>
                <a:gd name="T2" fmla="*/ 119 w 386"/>
                <a:gd name="T3" fmla="*/ 44 h 221"/>
                <a:gd name="T4" fmla="*/ 153 w 386"/>
                <a:gd name="T5" fmla="*/ 60 h 221"/>
                <a:gd name="T6" fmla="*/ 123 w 386"/>
                <a:gd name="T7" fmla="*/ 86 h 221"/>
                <a:gd name="T8" fmla="*/ 92 w 386"/>
                <a:gd name="T9" fmla="*/ 114 h 221"/>
                <a:gd name="T10" fmla="*/ 63 w 386"/>
                <a:gd name="T11" fmla="*/ 140 h 221"/>
                <a:gd name="T12" fmla="*/ 46 w 386"/>
                <a:gd name="T13" fmla="*/ 158 h 221"/>
                <a:gd name="T14" fmla="*/ 19 w 386"/>
                <a:gd name="T15" fmla="*/ 191 h 221"/>
                <a:gd name="T16" fmla="*/ 0 w 386"/>
                <a:gd name="T17" fmla="*/ 220 h 221"/>
                <a:gd name="T18" fmla="*/ 11 w 386"/>
                <a:gd name="T19" fmla="*/ 204 h 221"/>
                <a:gd name="T20" fmla="*/ 38 w 386"/>
                <a:gd name="T21" fmla="*/ 179 h 221"/>
                <a:gd name="T22" fmla="*/ 77 w 386"/>
                <a:gd name="T23" fmla="*/ 157 h 221"/>
                <a:gd name="T24" fmla="*/ 110 w 386"/>
                <a:gd name="T25" fmla="*/ 148 h 221"/>
                <a:gd name="T26" fmla="*/ 138 w 386"/>
                <a:gd name="T27" fmla="*/ 152 h 221"/>
                <a:gd name="T28" fmla="*/ 152 w 386"/>
                <a:gd name="T29" fmla="*/ 174 h 221"/>
                <a:gd name="T30" fmla="*/ 145 w 386"/>
                <a:gd name="T31" fmla="*/ 212 h 221"/>
                <a:gd name="T32" fmla="*/ 153 w 386"/>
                <a:gd name="T33" fmla="*/ 197 h 221"/>
                <a:gd name="T34" fmla="*/ 167 w 386"/>
                <a:gd name="T35" fmla="*/ 167 h 221"/>
                <a:gd name="T36" fmla="*/ 185 w 386"/>
                <a:gd name="T37" fmla="*/ 129 h 221"/>
                <a:gd name="T38" fmla="*/ 204 w 386"/>
                <a:gd name="T39" fmla="*/ 93 h 221"/>
                <a:gd name="T40" fmla="*/ 226 w 386"/>
                <a:gd name="T41" fmla="*/ 92 h 221"/>
                <a:gd name="T42" fmla="*/ 260 w 386"/>
                <a:gd name="T43" fmla="*/ 113 h 221"/>
                <a:gd name="T44" fmla="*/ 295 w 386"/>
                <a:gd name="T45" fmla="*/ 136 h 221"/>
                <a:gd name="T46" fmla="*/ 318 w 386"/>
                <a:gd name="T47" fmla="*/ 141 h 221"/>
                <a:gd name="T48" fmla="*/ 358 w 386"/>
                <a:gd name="T49" fmla="*/ 146 h 221"/>
                <a:gd name="T50" fmla="*/ 385 w 386"/>
                <a:gd name="T51" fmla="*/ 150 h 221"/>
                <a:gd name="T52" fmla="*/ 353 w 386"/>
                <a:gd name="T53" fmla="*/ 129 h 221"/>
                <a:gd name="T54" fmla="*/ 320 w 386"/>
                <a:gd name="T55" fmla="*/ 108 h 221"/>
                <a:gd name="T56" fmla="*/ 285 w 386"/>
                <a:gd name="T57" fmla="*/ 86 h 221"/>
                <a:gd name="T58" fmla="*/ 250 w 386"/>
                <a:gd name="T59" fmla="*/ 66 h 221"/>
                <a:gd name="T60" fmla="*/ 231 w 386"/>
                <a:gd name="T61" fmla="*/ 56 h 221"/>
                <a:gd name="T62" fmla="*/ 258 w 386"/>
                <a:gd name="T63" fmla="*/ 28 h 221"/>
                <a:gd name="T64" fmla="*/ 291 w 386"/>
                <a:gd name="T65" fmla="*/ 3 h 221"/>
                <a:gd name="T66" fmla="*/ 253 w 386"/>
                <a:gd name="T67" fmla="*/ 0 h 221"/>
                <a:gd name="T68" fmla="*/ 216 w 386"/>
                <a:gd name="T69" fmla="*/ 9 h 221"/>
                <a:gd name="T70" fmla="*/ 186 w 386"/>
                <a:gd name="T71" fmla="*/ 31 h 221"/>
                <a:gd name="T72" fmla="*/ 153 w 386"/>
                <a:gd name="T73" fmla="*/ 15 h 221"/>
                <a:gd name="T74" fmla="*/ 126 w 386"/>
                <a:gd name="T75" fmla="*/ 3 h 221"/>
                <a:gd name="T76" fmla="*/ 87 w 386"/>
                <a:gd name="T77" fmla="*/ 8 h 221"/>
                <a:gd name="T78" fmla="*/ 47 w 386"/>
                <a:gd name="T79" fmla="*/ 15 h 221"/>
                <a:gd name="T80" fmla="*/ 59 w 386"/>
                <a:gd name="T81" fmla="*/ 21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86" h="221">
                  <a:moveTo>
                    <a:pt x="59" y="21"/>
                  </a:moveTo>
                  <a:lnTo>
                    <a:pt x="78" y="28"/>
                  </a:lnTo>
                  <a:lnTo>
                    <a:pt x="99" y="35"/>
                  </a:lnTo>
                  <a:lnTo>
                    <a:pt x="119" y="44"/>
                  </a:lnTo>
                  <a:lnTo>
                    <a:pt x="137" y="52"/>
                  </a:lnTo>
                  <a:lnTo>
                    <a:pt x="153" y="60"/>
                  </a:lnTo>
                  <a:lnTo>
                    <a:pt x="139" y="73"/>
                  </a:lnTo>
                  <a:lnTo>
                    <a:pt x="123" y="86"/>
                  </a:lnTo>
                  <a:lnTo>
                    <a:pt x="107" y="100"/>
                  </a:lnTo>
                  <a:lnTo>
                    <a:pt x="92" y="114"/>
                  </a:lnTo>
                  <a:lnTo>
                    <a:pt x="77" y="127"/>
                  </a:lnTo>
                  <a:lnTo>
                    <a:pt x="63" y="140"/>
                  </a:lnTo>
                  <a:lnTo>
                    <a:pt x="61" y="142"/>
                  </a:lnTo>
                  <a:lnTo>
                    <a:pt x="46" y="158"/>
                  </a:lnTo>
                  <a:lnTo>
                    <a:pt x="31" y="175"/>
                  </a:lnTo>
                  <a:lnTo>
                    <a:pt x="19" y="191"/>
                  </a:lnTo>
                  <a:lnTo>
                    <a:pt x="8" y="206"/>
                  </a:lnTo>
                  <a:lnTo>
                    <a:pt x="0" y="220"/>
                  </a:lnTo>
                  <a:lnTo>
                    <a:pt x="6" y="211"/>
                  </a:lnTo>
                  <a:lnTo>
                    <a:pt x="11" y="204"/>
                  </a:lnTo>
                  <a:lnTo>
                    <a:pt x="19" y="196"/>
                  </a:lnTo>
                  <a:lnTo>
                    <a:pt x="38" y="179"/>
                  </a:lnTo>
                  <a:lnTo>
                    <a:pt x="58" y="166"/>
                  </a:lnTo>
                  <a:lnTo>
                    <a:pt x="77" y="157"/>
                  </a:lnTo>
                  <a:lnTo>
                    <a:pt x="95" y="151"/>
                  </a:lnTo>
                  <a:lnTo>
                    <a:pt x="110" y="148"/>
                  </a:lnTo>
                  <a:lnTo>
                    <a:pt x="128" y="148"/>
                  </a:lnTo>
                  <a:lnTo>
                    <a:pt x="138" y="152"/>
                  </a:lnTo>
                  <a:lnTo>
                    <a:pt x="144" y="159"/>
                  </a:lnTo>
                  <a:lnTo>
                    <a:pt x="152" y="174"/>
                  </a:lnTo>
                  <a:lnTo>
                    <a:pt x="152" y="193"/>
                  </a:lnTo>
                  <a:lnTo>
                    <a:pt x="145" y="212"/>
                  </a:lnTo>
                  <a:lnTo>
                    <a:pt x="155" y="197"/>
                  </a:lnTo>
                  <a:lnTo>
                    <a:pt x="153" y="197"/>
                  </a:lnTo>
                  <a:lnTo>
                    <a:pt x="159" y="184"/>
                  </a:lnTo>
                  <a:lnTo>
                    <a:pt x="167" y="167"/>
                  </a:lnTo>
                  <a:lnTo>
                    <a:pt x="175" y="148"/>
                  </a:lnTo>
                  <a:lnTo>
                    <a:pt x="185" y="129"/>
                  </a:lnTo>
                  <a:lnTo>
                    <a:pt x="194" y="110"/>
                  </a:lnTo>
                  <a:lnTo>
                    <a:pt x="204" y="93"/>
                  </a:lnTo>
                  <a:lnTo>
                    <a:pt x="210" y="84"/>
                  </a:lnTo>
                  <a:lnTo>
                    <a:pt x="226" y="92"/>
                  </a:lnTo>
                  <a:lnTo>
                    <a:pt x="242" y="102"/>
                  </a:lnTo>
                  <a:lnTo>
                    <a:pt x="260" y="113"/>
                  </a:lnTo>
                  <a:lnTo>
                    <a:pt x="277" y="124"/>
                  </a:lnTo>
                  <a:lnTo>
                    <a:pt x="295" y="136"/>
                  </a:lnTo>
                  <a:lnTo>
                    <a:pt x="302" y="141"/>
                  </a:lnTo>
                  <a:lnTo>
                    <a:pt x="318" y="141"/>
                  </a:lnTo>
                  <a:lnTo>
                    <a:pt x="337" y="143"/>
                  </a:lnTo>
                  <a:lnTo>
                    <a:pt x="358" y="146"/>
                  </a:lnTo>
                  <a:lnTo>
                    <a:pt x="380" y="149"/>
                  </a:lnTo>
                  <a:lnTo>
                    <a:pt x="385" y="150"/>
                  </a:lnTo>
                  <a:lnTo>
                    <a:pt x="370" y="140"/>
                  </a:lnTo>
                  <a:lnTo>
                    <a:pt x="353" y="129"/>
                  </a:lnTo>
                  <a:lnTo>
                    <a:pt x="337" y="118"/>
                  </a:lnTo>
                  <a:lnTo>
                    <a:pt x="320" y="108"/>
                  </a:lnTo>
                  <a:lnTo>
                    <a:pt x="303" y="97"/>
                  </a:lnTo>
                  <a:lnTo>
                    <a:pt x="285" y="86"/>
                  </a:lnTo>
                  <a:lnTo>
                    <a:pt x="268" y="76"/>
                  </a:lnTo>
                  <a:lnTo>
                    <a:pt x="250" y="66"/>
                  </a:lnTo>
                  <a:lnTo>
                    <a:pt x="232" y="56"/>
                  </a:lnTo>
                  <a:lnTo>
                    <a:pt x="231" y="56"/>
                  </a:lnTo>
                  <a:lnTo>
                    <a:pt x="244" y="42"/>
                  </a:lnTo>
                  <a:lnTo>
                    <a:pt x="258" y="28"/>
                  </a:lnTo>
                  <a:lnTo>
                    <a:pt x="274" y="15"/>
                  </a:lnTo>
                  <a:lnTo>
                    <a:pt x="291" y="3"/>
                  </a:lnTo>
                  <a:lnTo>
                    <a:pt x="273" y="1"/>
                  </a:lnTo>
                  <a:lnTo>
                    <a:pt x="253" y="0"/>
                  </a:lnTo>
                  <a:lnTo>
                    <a:pt x="234" y="0"/>
                  </a:lnTo>
                  <a:lnTo>
                    <a:pt x="216" y="9"/>
                  </a:lnTo>
                  <a:lnTo>
                    <a:pt x="200" y="21"/>
                  </a:lnTo>
                  <a:lnTo>
                    <a:pt x="186" y="31"/>
                  </a:lnTo>
                  <a:lnTo>
                    <a:pt x="170" y="23"/>
                  </a:lnTo>
                  <a:lnTo>
                    <a:pt x="153" y="15"/>
                  </a:lnTo>
                  <a:lnTo>
                    <a:pt x="133" y="6"/>
                  </a:lnTo>
                  <a:lnTo>
                    <a:pt x="126" y="3"/>
                  </a:lnTo>
                  <a:lnTo>
                    <a:pt x="106" y="5"/>
                  </a:lnTo>
                  <a:lnTo>
                    <a:pt x="87" y="8"/>
                  </a:lnTo>
                  <a:lnTo>
                    <a:pt x="67" y="11"/>
                  </a:lnTo>
                  <a:lnTo>
                    <a:pt x="47" y="15"/>
                  </a:lnTo>
                  <a:lnTo>
                    <a:pt x="42" y="16"/>
                  </a:lnTo>
                  <a:lnTo>
                    <a:pt x="59" y="21"/>
                  </a:lnTo>
                  <a:close/>
                </a:path>
              </a:pathLst>
            </a:custGeom>
            <a:solidFill>
              <a:srgbClr val="0058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44" name="Freeform 80"/>
            <p:cNvSpPr>
              <a:spLocks/>
            </p:cNvSpPr>
            <p:nvPr/>
          </p:nvSpPr>
          <p:spPr bwMode="auto">
            <a:xfrm>
              <a:off x="3857" y="1139"/>
              <a:ext cx="195" cy="149"/>
            </a:xfrm>
            <a:custGeom>
              <a:avLst/>
              <a:gdLst>
                <a:gd name="T0" fmla="*/ 0 w 195"/>
                <a:gd name="T1" fmla="*/ 148 h 149"/>
                <a:gd name="T2" fmla="*/ 45 w 195"/>
                <a:gd name="T3" fmla="*/ 148 h 149"/>
                <a:gd name="T4" fmla="*/ 45 w 195"/>
                <a:gd name="T5" fmla="*/ 68 h 149"/>
                <a:gd name="T6" fmla="*/ 195 w 195"/>
                <a:gd name="T7" fmla="*/ 148 h 149"/>
                <a:gd name="T8" fmla="*/ 195 w 195"/>
                <a:gd name="T9" fmla="*/ 0 h 149"/>
                <a:gd name="T10" fmla="*/ 149 w 195"/>
                <a:gd name="T11" fmla="*/ 0 h 149"/>
                <a:gd name="T12" fmla="*/ 149 w 195"/>
                <a:gd name="T13" fmla="*/ 77 h 149"/>
                <a:gd name="T14" fmla="*/ 0 w 195"/>
                <a:gd name="T15" fmla="*/ 0 h 149"/>
                <a:gd name="T16" fmla="*/ 0 w 195"/>
                <a:gd name="T17" fmla="*/ 148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5" h="149">
                  <a:moveTo>
                    <a:pt x="0" y="148"/>
                  </a:moveTo>
                  <a:lnTo>
                    <a:pt x="45" y="148"/>
                  </a:lnTo>
                  <a:lnTo>
                    <a:pt x="45" y="68"/>
                  </a:lnTo>
                  <a:lnTo>
                    <a:pt x="195" y="148"/>
                  </a:lnTo>
                  <a:lnTo>
                    <a:pt x="195" y="0"/>
                  </a:lnTo>
                  <a:lnTo>
                    <a:pt x="149" y="0"/>
                  </a:lnTo>
                  <a:lnTo>
                    <a:pt x="149" y="77"/>
                  </a:lnTo>
                  <a:lnTo>
                    <a:pt x="0" y="0"/>
                  </a:lnTo>
                  <a:lnTo>
                    <a:pt x="0" y="148"/>
                  </a:lnTo>
                  <a:close/>
                </a:path>
              </a:pathLst>
            </a:custGeom>
            <a:solidFill>
              <a:srgbClr val="7FC1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45" name="Freeform 81"/>
            <p:cNvSpPr>
              <a:spLocks/>
            </p:cNvSpPr>
            <p:nvPr/>
          </p:nvSpPr>
          <p:spPr bwMode="auto">
            <a:xfrm>
              <a:off x="3412" y="1139"/>
              <a:ext cx="193" cy="150"/>
            </a:xfrm>
            <a:custGeom>
              <a:avLst/>
              <a:gdLst>
                <a:gd name="T0" fmla="*/ 39 w 193"/>
                <a:gd name="T1" fmla="*/ 148 h 150"/>
                <a:gd name="T2" fmla="*/ 65 w 193"/>
                <a:gd name="T3" fmla="*/ 150 h 150"/>
                <a:gd name="T4" fmla="*/ 130 w 193"/>
                <a:gd name="T5" fmla="*/ 150 h 150"/>
                <a:gd name="T6" fmla="*/ 158 w 193"/>
                <a:gd name="T7" fmla="*/ 149 h 150"/>
                <a:gd name="T8" fmla="*/ 178 w 193"/>
                <a:gd name="T9" fmla="*/ 143 h 150"/>
                <a:gd name="T10" fmla="*/ 190 w 193"/>
                <a:gd name="T11" fmla="*/ 129 h 150"/>
                <a:gd name="T12" fmla="*/ 193 w 193"/>
                <a:gd name="T13" fmla="*/ 106 h 150"/>
                <a:gd name="T14" fmla="*/ 193 w 193"/>
                <a:gd name="T15" fmla="*/ 63 h 150"/>
                <a:gd name="T16" fmla="*/ 91 w 193"/>
                <a:gd name="T17" fmla="*/ 63 h 150"/>
                <a:gd name="T18" fmla="*/ 91 w 193"/>
                <a:gd name="T19" fmla="*/ 94 h 150"/>
                <a:gd name="T20" fmla="*/ 148 w 193"/>
                <a:gd name="T21" fmla="*/ 94 h 150"/>
                <a:gd name="T22" fmla="*/ 148 w 193"/>
                <a:gd name="T23" fmla="*/ 113 h 150"/>
                <a:gd name="T24" fmla="*/ 136 w 193"/>
                <a:gd name="T25" fmla="*/ 115 h 150"/>
                <a:gd name="T26" fmla="*/ 72 w 193"/>
                <a:gd name="T27" fmla="*/ 115 h 150"/>
                <a:gd name="T28" fmla="*/ 51 w 193"/>
                <a:gd name="T29" fmla="*/ 108 h 150"/>
                <a:gd name="T30" fmla="*/ 46 w 193"/>
                <a:gd name="T31" fmla="*/ 84 h 150"/>
                <a:gd name="T32" fmla="*/ 46 w 193"/>
                <a:gd name="T33" fmla="*/ 62 h 150"/>
                <a:gd name="T34" fmla="*/ 53 w 193"/>
                <a:gd name="T35" fmla="*/ 40 h 150"/>
                <a:gd name="T36" fmla="*/ 75 w 193"/>
                <a:gd name="T37" fmla="*/ 35 h 150"/>
                <a:gd name="T38" fmla="*/ 179 w 193"/>
                <a:gd name="T39" fmla="*/ 35 h 150"/>
                <a:gd name="T40" fmla="*/ 192 w 193"/>
                <a:gd name="T41" fmla="*/ 0 h 150"/>
                <a:gd name="T42" fmla="*/ 58 w 193"/>
                <a:gd name="T43" fmla="*/ 0 h 150"/>
                <a:gd name="T44" fmla="*/ 33 w 193"/>
                <a:gd name="T45" fmla="*/ 3 h 150"/>
                <a:gd name="T46" fmla="*/ 15 w 193"/>
                <a:gd name="T47" fmla="*/ 12 h 150"/>
                <a:gd name="T48" fmla="*/ 3 w 193"/>
                <a:gd name="T49" fmla="*/ 28 h 150"/>
                <a:gd name="T50" fmla="*/ 0 w 193"/>
                <a:gd name="T51" fmla="*/ 53 h 150"/>
                <a:gd name="T52" fmla="*/ 0 w 193"/>
                <a:gd name="T53" fmla="*/ 97 h 150"/>
                <a:gd name="T54" fmla="*/ 0 w 193"/>
                <a:gd name="T55" fmla="*/ 103 h 150"/>
                <a:gd name="T56" fmla="*/ 6 w 193"/>
                <a:gd name="T57" fmla="*/ 127 h 150"/>
                <a:gd name="T58" fmla="*/ 19 w 193"/>
                <a:gd name="T59" fmla="*/ 141 h 150"/>
                <a:gd name="T60" fmla="*/ 39 w 193"/>
                <a:gd name="T61" fmla="*/ 148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93" h="150">
                  <a:moveTo>
                    <a:pt x="39" y="148"/>
                  </a:moveTo>
                  <a:lnTo>
                    <a:pt x="65" y="150"/>
                  </a:lnTo>
                  <a:lnTo>
                    <a:pt x="130" y="150"/>
                  </a:lnTo>
                  <a:lnTo>
                    <a:pt x="158" y="149"/>
                  </a:lnTo>
                  <a:lnTo>
                    <a:pt x="178" y="143"/>
                  </a:lnTo>
                  <a:lnTo>
                    <a:pt x="190" y="129"/>
                  </a:lnTo>
                  <a:lnTo>
                    <a:pt x="193" y="106"/>
                  </a:lnTo>
                  <a:lnTo>
                    <a:pt x="193" y="63"/>
                  </a:lnTo>
                  <a:lnTo>
                    <a:pt x="91" y="63"/>
                  </a:lnTo>
                  <a:lnTo>
                    <a:pt x="91" y="94"/>
                  </a:lnTo>
                  <a:lnTo>
                    <a:pt x="148" y="94"/>
                  </a:lnTo>
                  <a:lnTo>
                    <a:pt x="148" y="113"/>
                  </a:lnTo>
                  <a:lnTo>
                    <a:pt x="136" y="115"/>
                  </a:lnTo>
                  <a:lnTo>
                    <a:pt x="72" y="115"/>
                  </a:lnTo>
                  <a:lnTo>
                    <a:pt x="51" y="108"/>
                  </a:lnTo>
                  <a:lnTo>
                    <a:pt x="46" y="84"/>
                  </a:lnTo>
                  <a:lnTo>
                    <a:pt x="46" y="62"/>
                  </a:lnTo>
                  <a:lnTo>
                    <a:pt x="53" y="40"/>
                  </a:lnTo>
                  <a:lnTo>
                    <a:pt x="75" y="35"/>
                  </a:lnTo>
                  <a:lnTo>
                    <a:pt x="179" y="35"/>
                  </a:lnTo>
                  <a:lnTo>
                    <a:pt x="192" y="0"/>
                  </a:lnTo>
                  <a:lnTo>
                    <a:pt x="58" y="0"/>
                  </a:lnTo>
                  <a:lnTo>
                    <a:pt x="33" y="3"/>
                  </a:lnTo>
                  <a:lnTo>
                    <a:pt x="15" y="12"/>
                  </a:lnTo>
                  <a:lnTo>
                    <a:pt x="3" y="28"/>
                  </a:lnTo>
                  <a:lnTo>
                    <a:pt x="0" y="53"/>
                  </a:lnTo>
                  <a:lnTo>
                    <a:pt x="0" y="97"/>
                  </a:lnTo>
                  <a:lnTo>
                    <a:pt x="0" y="103"/>
                  </a:lnTo>
                  <a:lnTo>
                    <a:pt x="6" y="127"/>
                  </a:lnTo>
                  <a:lnTo>
                    <a:pt x="19" y="141"/>
                  </a:lnTo>
                  <a:lnTo>
                    <a:pt x="39" y="148"/>
                  </a:lnTo>
                  <a:close/>
                </a:path>
              </a:pathLst>
            </a:custGeom>
            <a:solidFill>
              <a:srgbClr val="7FC1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46" name="Freeform 82"/>
            <p:cNvSpPr>
              <a:spLocks/>
            </p:cNvSpPr>
            <p:nvPr/>
          </p:nvSpPr>
          <p:spPr bwMode="auto">
            <a:xfrm>
              <a:off x="3652" y="1139"/>
              <a:ext cx="166" cy="149"/>
            </a:xfrm>
            <a:custGeom>
              <a:avLst/>
              <a:gdLst>
                <a:gd name="T0" fmla="*/ 45 w 166"/>
                <a:gd name="T1" fmla="*/ 113 h 149"/>
                <a:gd name="T2" fmla="*/ 45 w 166"/>
                <a:gd name="T3" fmla="*/ 89 h 149"/>
                <a:gd name="T4" fmla="*/ 151 w 166"/>
                <a:gd name="T5" fmla="*/ 89 h 149"/>
                <a:gd name="T6" fmla="*/ 151 w 166"/>
                <a:gd name="T7" fmla="*/ 58 h 149"/>
                <a:gd name="T8" fmla="*/ 45 w 166"/>
                <a:gd name="T9" fmla="*/ 58 h 149"/>
                <a:gd name="T10" fmla="*/ 45 w 166"/>
                <a:gd name="T11" fmla="*/ 34 h 149"/>
                <a:gd name="T12" fmla="*/ 149 w 166"/>
                <a:gd name="T13" fmla="*/ 34 h 149"/>
                <a:gd name="T14" fmla="*/ 162 w 166"/>
                <a:gd name="T15" fmla="*/ 0 h 149"/>
                <a:gd name="T16" fmla="*/ 0 w 166"/>
                <a:gd name="T17" fmla="*/ 0 h 149"/>
                <a:gd name="T18" fmla="*/ 0 w 166"/>
                <a:gd name="T19" fmla="*/ 148 h 149"/>
                <a:gd name="T20" fmla="*/ 165 w 166"/>
                <a:gd name="T21" fmla="*/ 148 h 149"/>
                <a:gd name="T22" fmla="*/ 151 w 166"/>
                <a:gd name="T23" fmla="*/ 113 h 149"/>
                <a:gd name="T24" fmla="*/ 45 w 166"/>
                <a:gd name="T25" fmla="*/ 113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6" h="149">
                  <a:moveTo>
                    <a:pt x="45" y="113"/>
                  </a:moveTo>
                  <a:lnTo>
                    <a:pt x="45" y="89"/>
                  </a:lnTo>
                  <a:lnTo>
                    <a:pt x="151" y="89"/>
                  </a:lnTo>
                  <a:lnTo>
                    <a:pt x="151" y="58"/>
                  </a:lnTo>
                  <a:lnTo>
                    <a:pt x="45" y="58"/>
                  </a:lnTo>
                  <a:lnTo>
                    <a:pt x="45" y="34"/>
                  </a:lnTo>
                  <a:lnTo>
                    <a:pt x="149" y="34"/>
                  </a:lnTo>
                  <a:lnTo>
                    <a:pt x="162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65" y="148"/>
                  </a:lnTo>
                  <a:lnTo>
                    <a:pt x="151" y="113"/>
                  </a:lnTo>
                  <a:lnTo>
                    <a:pt x="45" y="113"/>
                  </a:lnTo>
                  <a:close/>
                </a:path>
              </a:pathLst>
            </a:custGeom>
            <a:solidFill>
              <a:srgbClr val="7FC1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grpSp>
          <p:nvGrpSpPr>
            <p:cNvPr id="4147" name="Group 83"/>
            <p:cNvGrpSpPr>
              <a:grpSpLocks/>
            </p:cNvGrpSpPr>
            <p:nvPr/>
          </p:nvGrpSpPr>
          <p:grpSpPr bwMode="auto">
            <a:xfrm>
              <a:off x="3430" y="1333"/>
              <a:ext cx="64" cy="62"/>
              <a:chOff x="3430" y="1333"/>
              <a:chExt cx="64" cy="62"/>
            </a:xfrm>
          </p:grpSpPr>
          <p:sp>
            <p:nvSpPr>
              <p:cNvPr id="4163" name="Freeform 84"/>
              <p:cNvSpPr>
                <a:spLocks/>
              </p:cNvSpPr>
              <p:nvPr/>
            </p:nvSpPr>
            <p:spPr bwMode="auto">
              <a:xfrm>
                <a:off x="3430" y="1333"/>
                <a:ext cx="64" cy="62"/>
              </a:xfrm>
              <a:custGeom>
                <a:avLst/>
                <a:gdLst>
                  <a:gd name="T0" fmla="*/ 57 w 64"/>
                  <a:gd name="T1" fmla="*/ 36 h 62"/>
                  <a:gd name="T2" fmla="*/ 55 w 64"/>
                  <a:gd name="T3" fmla="*/ 32 h 62"/>
                  <a:gd name="T4" fmla="*/ 50 w 64"/>
                  <a:gd name="T5" fmla="*/ 31 h 62"/>
                  <a:gd name="T6" fmla="*/ 45 w 64"/>
                  <a:gd name="T7" fmla="*/ 31 h 62"/>
                  <a:gd name="T8" fmla="*/ 45 w 64"/>
                  <a:gd name="T9" fmla="*/ 31 h 62"/>
                  <a:gd name="T10" fmla="*/ 54 w 64"/>
                  <a:gd name="T11" fmla="*/ 29 h 62"/>
                  <a:gd name="T12" fmla="*/ 61 w 64"/>
                  <a:gd name="T13" fmla="*/ 24 h 62"/>
                  <a:gd name="T14" fmla="*/ 61 w 64"/>
                  <a:gd name="T15" fmla="*/ 5 h 62"/>
                  <a:gd name="T16" fmla="*/ 52 w 64"/>
                  <a:gd name="T17" fmla="*/ 0 h 62"/>
                  <a:gd name="T18" fmla="*/ 43 w 64"/>
                  <a:gd name="T19" fmla="*/ 13 h 62"/>
                  <a:gd name="T20" fmla="*/ 43 w 64"/>
                  <a:gd name="T21" fmla="*/ 23 h 62"/>
                  <a:gd name="T22" fmla="*/ 40 w 64"/>
                  <a:gd name="T23" fmla="*/ 26 h 62"/>
                  <a:gd name="T24" fmla="*/ 18 w 64"/>
                  <a:gd name="T25" fmla="*/ 26 h 62"/>
                  <a:gd name="T26" fmla="*/ 18 w 64"/>
                  <a:gd name="T27" fmla="*/ 12 h 62"/>
                  <a:gd name="T28" fmla="*/ 37 w 64"/>
                  <a:gd name="T29" fmla="*/ 0 h 62"/>
                  <a:gd name="T30" fmla="*/ 0 w 64"/>
                  <a:gd name="T31" fmla="*/ 0 h 62"/>
                  <a:gd name="T32" fmla="*/ 0 w 64"/>
                  <a:gd name="T33" fmla="*/ 62 h 62"/>
                  <a:gd name="T34" fmla="*/ 18 w 64"/>
                  <a:gd name="T35" fmla="*/ 62 h 62"/>
                  <a:gd name="T36" fmla="*/ 18 w 64"/>
                  <a:gd name="T37" fmla="*/ 38 h 62"/>
                  <a:gd name="T38" fmla="*/ 37 w 64"/>
                  <a:gd name="T39" fmla="*/ 38 h 62"/>
                  <a:gd name="T40" fmla="*/ 41 w 64"/>
                  <a:gd name="T41" fmla="*/ 42 h 62"/>
                  <a:gd name="T42" fmla="*/ 42 w 64"/>
                  <a:gd name="T43" fmla="*/ 47 h 62"/>
                  <a:gd name="T44" fmla="*/ 42 w 64"/>
                  <a:gd name="T45" fmla="*/ 55 h 62"/>
                  <a:gd name="T46" fmla="*/ 44 w 64"/>
                  <a:gd name="T47" fmla="*/ 62 h 62"/>
                  <a:gd name="T48" fmla="*/ 63 w 64"/>
                  <a:gd name="T49" fmla="*/ 62 h 62"/>
                  <a:gd name="T50" fmla="*/ 61 w 64"/>
                  <a:gd name="T51" fmla="*/ 55 h 62"/>
                  <a:gd name="T52" fmla="*/ 60 w 64"/>
                  <a:gd name="T53" fmla="*/ 42 h 62"/>
                  <a:gd name="T54" fmla="*/ 57 w 64"/>
                  <a:gd name="T55" fmla="*/ 36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4" h="62">
                    <a:moveTo>
                      <a:pt x="57" y="36"/>
                    </a:moveTo>
                    <a:lnTo>
                      <a:pt x="55" y="32"/>
                    </a:lnTo>
                    <a:lnTo>
                      <a:pt x="50" y="31"/>
                    </a:lnTo>
                    <a:lnTo>
                      <a:pt x="45" y="31"/>
                    </a:lnTo>
                    <a:lnTo>
                      <a:pt x="45" y="31"/>
                    </a:lnTo>
                    <a:lnTo>
                      <a:pt x="54" y="29"/>
                    </a:lnTo>
                    <a:lnTo>
                      <a:pt x="61" y="24"/>
                    </a:lnTo>
                    <a:lnTo>
                      <a:pt x="61" y="5"/>
                    </a:lnTo>
                    <a:lnTo>
                      <a:pt x="52" y="0"/>
                    </a:lnTo>
                    <a:lnTo>
                      <a:pt x="43" y="13"/>
                    </a:lnTo>
                    <a:lnTo>
                      <a:pt x="43" y="23"/>
                    </a:lnTo>
                    <a:lnTo>
                      <a:pt x="40" y="26"/>
                    </a:lnTo>
                    <a:lnTo>
                      <a:pt x="18" y="26"/>
                    </a:lnTo>
                    <a:lnTo>
                      <a:pt x="18" y="12"/>
                    </a:lnTo>
                    <a:lnTo>
                      <a:pt x="37" y="0"/>
                    </a:lnTo>
                    <a:lnTo>
                      <a:pt x="0" y="0"/>
                    </a:lnTo>
                    <a:lnTo>
                      <a:pt x="0" y="62"/>
                    </a:lnTo>
                    <a:lnTo>
                      <a:pt x="18" y="62"/>
                    </a:lnTo>
                    <a:lnTo>
                      <a:pt x="18" y="38"/>
                    </a:lnTo>
                    <a:lnTo>
                      <a:pt x="37" y="38"/>
                    </a:lnTo>
                    <a:lnTo>
                      <a:pt x="41" y="42"/>
                    </a:lnTo>
                    <a:lnTo>
                      <a:pt x="42" y="47"/>
                    </a:lnTo>
                    <a:lnTo>
                      <a:pt x="42" y="55"/>
                    </a:lnTo>
                    <a:lnTo>
                      <a:pt x="44" y="62"/>
                    </a:lnTo>
                    <a:lnTo>
                      <a:pt x="63" y="62"/>
                    </a:lnTo>
                    <a:lnTo>
                      <a:pt x="61" y="55"/>
                    </a:lnTo>
                    <a:lnTo>
                      <a:pt x="60" y="42"/>
                    </a:lnTo>
                    <a:lnTo>
                      <a:pt x="57" y="36"/>
                    </a:lnTo>
                    <a:close/>
                  </a:path>
                </a:pathLst>
              </a:custGeom>
              <a:solidFill>
                <a:srgbClr val="0058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64" name="Freeform 85"/>
              <p:cNvSpPr>
                <a:spLocks/>
              </p:cNvSpPr>
              <p:nvPr/>
            </p:nvSpPr>
            <p:spPr bwMode="auto">
              <a:xfrm>
                <a:off x="3430" y="1333"/>
                <a:ext cx="64" cy="62"/>
              </a:xfrm>
              <a:custGeom>
                <a:avLst/>
                <a:gdLst>
                  <a:gd name="T0" fmla="*/ 18 w 64"/>
                  <a:gd name="T1" fmla="*/ 12 h 62"/>
                  <a:gd name="T2" fmla="*/ 38 w 64"/>
                  <a:gd name="T3" fmla="*/ 12 h 62"/>
                  <a:gd name="T4" fmla="*/ 43 w 64"/>
                  <a:gd name="T5" fmla="*/ 13 h 62"/>
                  <a:gd name="T6" fmla="*/ 52 w 64"/>
                  <a:gd name="T7" fmla="*/ 0 h 62"/>
                  <a:gd name="T8" fmla="*/ 37 w 64"/>
                  <a:gd name="T9" fmla="*/ 0 h 62"/>
                  <a:gd name="T10" fmla="*/ 18 w 64"/>
                  <a:gd name="T11" fmla="*/ 1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4" h="62">
                    <a:moveTo>
                      <a:pt x="18" y="12"/>
                    </a:moveTo>
                    <a:lnTo>
                      <a:pt x="38" y="12"/>
                    </a:lnTo>
                    <a:lnTo>
                      <a:pt x="43" y="13"/>
                    </a:lnTo>
                    <a:lnTo>
                      <a:pt x="52" y="0"/>
                    </a:lnTo>
                    <a:lnTo>
                      <a:pt x="37" y="0"/>
                    </a:lnTo>
                    <a:lnTo>
                      <a:pt x="18" y="12"/>
                    </a:lnTo>
                    <a:close/>
                  </a:path>
                </a:pathLst>
              </a:custGeom>
              <a:solidFill>
                <a:srgbClr val="0058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4148" name="Group 86"/>
            <p:cNvGrpSpPr>
              <a:grpSpLocks/>
            </p:cNvGrpSpPr>
            <p:nvPr/>
          </p:nvGrpSpPr>
          <p:grpSpPr bwMode="auto">
            <a:xfrm>
              <a:off x="3602" y="1371"/>
              <a:ext cx="61" cy="50"/>
              <a:chOff x="3602" y="1371"/>
              <a:chExt cx="61" cy="50"/>
            </a:xfrm>
          </p:grpSpPr>
          <p:sp>
            <p:nvSpPr>
              <p:cNvPr id="4161" name="Freeform 87"/>
              <p:cNvSpPr>
                <a:spLocks/>
              </p:cNvSpPr>
              <p:nvPr/>
            </p:nvSpPr>
            <p:spPr bwMode="auto">
              <a:xfrm>
                <a:off x="3602" y="1371"/>
                <a:ext cx="61" cy="50"/>
              </a:xfrm>
              <a:custGeom>
                <a:avLst/>
                <a:gdLst>
                  <a:gd name="T0" fmla="*/ 30 w 61"/>
                  <a:gd name="T1" fmla="*/ 0 h 50"/>
                  <a:gd name="T2" fmla="*/ 24 w 61"/>
                  <a:gd name="T3" fmla="*/ 11 h 50"/>
                  <a:gd name="T4" fmla="*/ 60 w 61"/>
                  <a:gd name="T5" fmla="*/ 11 h 50"/>
                  <a:gd name="T6" fmla="*/ 55 w 61"/>
                  <a:gd name="T7" fmla="*/ 0 h 50"/>
                  <a:gd name="T8" fmla="*/ 30 w 61"/>
                  <a:gd name="T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1" h="50">
                    <a:moveTo>
                      <a:pt x="30" y="0"/>
                    </a:moveTo>
                    <a:lnTo>
                      <a:pt x="24" y="11"/>
                    </a:lnTo>
                    <a:lnTo>
                      <a:pt x="60" y="11"/>
                    </a:lnTo>
                    <a:lnTo>
                      <a:pt x="55" y="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58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62" name="Freeform 88"/>
              <p:cNvSpPr>
                <a:spLocks/>
              </p:cNvSpPr>
              <p:nvPr/>
            </p:nvSpPr>
            <p:spPr bwMode="auto">
              <a:xfrm>
                <a:off x="3602" y="1371"/>
                <a:ext cx="61" cy="50"/>
              </a:xfrm>
              <a:custGeom>
                <a:avLst/>
                <a:gdLst>
                  <a:gd name="T0" fmla="*/ 24 w 61"/>
                  <a:gd name="T1" fmla="*/ 11 h 50"/>
                  <a:gd name="T2" fmla="*/ 30 w 61"/>
                  <a:gd name="T3" fmla="*/ 0 h 50"/>
                  <a:gd name="T4" fmla="*/ 42 w 61"/>
                  <a:gd name="T5" fmla="*/ -26 h 50"/>
                  <a:gd name="T6" fmla="*/ 55 w 61"/>
                  <a:gd name="T7" fmla="*/ 0 h 50"/>
                  <a:gd name="T8" fmla="*/ 60 w 61"/>
                  <a:gd name="T9" fmla="*/ 11 h 50"/>
                  <a:gd name="T10" fmla="*/ 66 w 61"/>
                  <a:gd name="T11" fmla="*/ 23 h 50"/>
                  <a:gd name="T12" fmla="*/ 86 w 61"/>
                  <a:gd name="T13" fmla="*/ 23 h 50"/>
                  <a:gd name="T14" fmla="*/ 54 w 61"/>
                  <a:gd name="T15" fmla="*/ -38 h 50"/>
                  <a:gd name="T16" fmla="*/ 32 w 61"/>
                  <a:gd name="T17" fmla="*/ -38 h 50"/>
                  <a:gd name="T18" fmla="*/ 0 w 61"/>
                  <a:gd name="T19" fmla="*/ 23 h 50"/>
                  <a:gd name="T20" fmla="*/ 18 w 61"/>
                  <a:gd name="T21" fmla="*/ 23 h 50"/>
                  <a:gd name="T22" fmla="*/ 24 w 61"/>
                  <a:gd name="T23" fmla="*/ 1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1" h="50">
                    <a:moveTo>
                      <a:pt x="24" y="11"/>
                    </a:moveTo>
                    <a:lnTo>
                      <a:pt x="30" y="0"/>
                    </a:lnTo>
                    <a:lnTo>
                      <a:pt x="42" y="-26"/>
                    </a:lnTo>
                    <a:lnTo>
                      <a:pt x="55" y="0"/>
                    </a:lnTo>
                    <a:lnTo>
                      <a:pt x="60" y="11"/>
                    </a:lnTo>
                    <a:lnTo>
                      <a:pt x="66" y="23"/>
                    </a:lnTo>
                    <a:lnTo>
                      <a:pt x="86" y="23"/>
                    </a:lnTo>
                    <a:lnTo>
                      <a:pt x="54" y="-38"/>
                    </a:lnTo>
                    <a:lnTo>
                      <a:pt x="32" y="-38"/>
                    </a:lnTo>
                    <a:lnTo>
                      <a:pt x="0" y="23"/>
                    </a:lnTo>
                    <a:lnTo>
                      <a:pt x="18" y="23"/>
                    </a:lnTo>
                    <a:lnTo>
                      <a:pt x="24" y="11"/>
                    </a:lnTo>
                    <a:close/>
                  </a:path>
                </a:pathLst>
              </a:custGeom>
              <a:solidFill>
                <a:srgbClr val="0058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sp>
          <p:nvSpPr>
            <p:cNvPr id="4149" name="Freeform 89"/>
            <p:cNvSpPr>
              <a:spLocks/>
            </p:cNvSpPr>
            <p:nvPr/>
          </p:nvSpPr>
          <p:spPr bwMode="auto">
            <a:xfrm>
              <a:off x="3800" y="1333"/>
              <a:ext cx="69" cy="62"/>
            </a:xfrm>
            <a:custGeom>
              <a:avLst/>
              <a:gdLst>
                <a:gd name="T0" fmla="*/ 0 w 69"/>
                <a:gd name="T1" fmla="*/ 0 h 62"/>
                <a:gd name="T2" fmla="*/ 0 w 69"/>
                <a:gd name="T3" fmla="*/ 62 h 62"/>
                <a:gd name="T4" fmla="*/ 15 w 69"/>
                <a:gd name="T5" fmla="*/ 62 h 62"/>
                <a:gd name="T6" fmla="*/ 16 w 69"/>
                <a:gd name="T7" fmla="*/ 17 h 62"/>
                <a:gd name="T8" fmla="*/ 44 w 69"/>
                <a:gd name="T9" fmla="*/ 62 h 62"/>
                <a:gd name="T10" fmla="*/ 68 w 69"/>
                <a:gd name="T11" fmla="*/ 62 h 62"/>
                <a:gd name="T12" fmla="*/ 68 w 69"/>
                <a:gd name="T13" fmla="*/ 0 h 62"/>
                <a:gd name="T14" fmla="*/ 52 w 69"/>
                <a:gd name="T15" fmla="*/ 0 h 62"/>
                <a:gd name="T16" fmla="*/ 51 w 69"/>
                <a:gd name="T17" fmla="*/ 44 h 62"/>
                <a:gd name="T18" fmla="*/ 23 w 69"/>
                <a:gd name="T19" fmla="*/ 0 h 62"/>
                <a:gd name="T20" fmla="*/ 0 w 69"/>
                <a:gd name="T21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9" h="62">
                  <a:moveTo>
                    <a:pt x="0" y="0"/>
                  </a:moveTo>
                  <a:lnTo>
                    <a:pt x="0" y="62"/>
                  </a:lnTo>
                  <a:lnTo>
                    <a:pt x="15" y="62"/>
                  </a:lnTo>
                  <a:lnTo>
                    <a:pt x="16" y="17"/>
                  </a:lnTo>
                  <a:lnTo>
                    <a:pt x="44" y="62"/>
                  </a:lnTo>
                  <a:lnTo>
                    <a:pt x="68" y="62"/>
                  </a:lnTo>
                  <a:lnTo>
                    <a:pt x="68" y="0"/>
                  </a:lnTo>
                  <a:lnTo>
                    <a:pt x="52" y="0"/>
                  </a:lnTo>
                  <a:lnTo>
                    <a:pt x="51" y="44"/>
                  </a:lnTo>
                  <a:lnTo>
                    <a:pt x="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58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grpSp>
          <p:nvGrpSpPr>
            <p:cNvPr id="4150" name="Group 90"/>
            <p:cNvGrpSpPr>
              <a:grpSpLocks/>
            </p:cNvGrpSpPr>
            <p:nvPr/>
          </p:nvGrpSpPr>
          <p:grpSpPr bwMode="auto">
            <a:xfrm>
              <a:off x="3988" y="1333"/>
              <a:ext cx="69" cy="62"/>
              <a:chOff x="3988" y="1333"/>
              <a:chExt cx="69" cy="62"/>
            </a:xfrm>
          </p:grpSpPr>
          <p:sp>
            <p:nvSpPr>
              <p:cNvPr id="4159" name="Freeform 91"/>
              <p:cNvSpPr>
                <a:spLocks/>
              </p:cNvSpPr>
              <p:nvPr/>
            </p:nvSpPr>
            <p:spPr bwMode="auto">
              <a:xfrm>
                <a:off x="3988" y="1333"/>
                <a:ext cx="69" cy="62"/>
              </a:xfrm>
              <a:custGeom>
                <a:avLst/>
                <a:gdLst>
                  <a:gd name="T0" fmla="*/ 18 w 69"/>
                  <a:gd name="T1" fmla="*/ 49 h 62"/>
                  <a:gd name="T2" fmla="*/ 18 w 69"/>
                  <a:gd name="T3" fmla="*/ 12 h 62"/>
                  <a:gd name="T4" fmla="*/ 34 w 69"/>
                  <a:gd name="T5" fmla="*/ 0 h 62"/>
                  <a:gd name="T6" fmla="*/ 0 w 69"/>
                  <a:gd name="T7" fmla="*/ 0 h 62"/>
                  <a:gd name="T8" fmla="*/ 0 w 69"/>
                  <a:gd name="T9" fmla="*/ 62 h 62"/>
                  <a:gd name="T10" fmla="*/ 33 w 69"/>
                  <a:gd name="T11" fmla="*/ 62 h 62"/>
                  <a:gd name="T12" fmla="*/ 26 w 69"/>
                  <a:gd name="T13" fmla="*/ 49 h 62"/>
                  <a:gd name="T14" fmla="*/ 18 w 69"/>
                  <a:gd name="T15" fmla="*/ 49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9" h="62">
                    <a:moveTo>
                      <a:pt x="18" y="49"/>
                    </a:moveTo>
                    <a:lnTo>
                      <a:pt x="18" y="12"/>
                    </a:lnTo>
                    <a:lnTo>
                      <a:pt x="34" y="0"/>
                    </a:lnTo>
                    <a:lnTo>
                      <a:pt x="0" y="0"/>
                    </a:lnTo>
                    <a:lnTo>
                      <a:pt x="0" y="62"/>
                    </a:lnTo>
                    <a:lnTo>
                      <a:pt x="33" y="62"/>
                    </a:lnTo>
                    <a:lnTo>
                      <a:pt x="26" y="49"/>
                    </a:lnTo>
                    <a:lnTo>
                      <a:pt x="18" y="49"/>
                    </a:lnTo>
                    <a:close/>
                  </a:path>
                </a:pathLst>
              </a:custGeom>
              <a:solidFill>
                <a:srgbClr val="0058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60" name="Freeform 92"/>
              <p:cNvSpPr>
                <a:spLocks/>
              </p:cNvSpPr>
              <p:nvPr/>
            </p:nvSpPr>
            <p:spPr bwMode="auto">
              <a:xfrm>
                <a:off x="3988" y="1333"/>
                <a:ext cx="69" cy="62"/>
              </a:xfrm>
              <a:custGeom>
                <a:avLst/>
                <a:gdLst>
                  <a:gd name="T0" fmla="*/ 51 w 69"/>
                  <a:gd name="T1" fmla="*/ 16 h 62"/>
                  <a:gd name="T2" fmla="*/ 51 w 69"/>
                  <a:gd name="T3" fmla="*/ 47 h 62"/>
                  <a:gd name="T4" fmla="*/ 40 w 69"/>
                  <a:gd name="T5" fmla="*/ 49 h 62"/>
                  <a:gd name="T6" fmla="*/ 26 w 69"/>
                  <a:gd name="T7" fmla="*/ 49 h 62"/>
                  <a:gd name="T8" fmla="*/ 33 w 69"/>
                  <a:gd name="T9" fmla="*/ 62 h 62"/>
                  <a:gd name="T10" fmla="*/ 45 w 69"/>
                  <a:gd name="T11" fmla="*/ 62 h 62"/>
                  <a:gd name="T12" fmla="*/ 54 w 69"/>
                  <a:gd name="T13" fmla="*/ 59 h 62"/>
                  <a:gd name="T14" fmla="*/ 59 w 69"/>
                  <a:gd name="T15" fmla="*/ 54 h 62"/>
                  <a:gd name="T16" fmla="*/ 65 w 69"/>
                  <a:gd name="T17" fmla="*/ 49 h 62"/>
                  <a:gd name="T18" fmla="*/ 69 w 69"/>
                  <a:gd name="T19" fmla="*/ 41 h 62"/>
                  <a:gd name="T20" fmla="*/ 69 w 69"/>
                  <a:gd name="T21" fmla="*/ 19 h 62"/>
                  <a:gd name="T22" fmla="*/ 64 w 69"/>
                  <a:gd name="T23" fmla="*/ 10 h 62"/>
                  <a:gd name="T24" fmla="*/ 56 w 69"/>
                  <a:gd name="T25" fmla="*/ 5 h 62"/>
                  <a:gd name="T26" fmla="*/ 50 w 69"/>
                  <a:gd name="T27" fmla="*/ 1 h 62"/>
                  <a:gd name="T28" fmla="*/ 42 w 69"/>
                  <a:gd name="T29" fmla="*/ 0 h 62"/>
                  <a:gd name="T30" fmla="*/ 34 w 69"/>
                  <a:gd name="T31" fmla="*/ 0 h 62"/>
                  <a:gd name="T32" fmla="*/ 18 w 69"/>
                  <a:gd name="T33" fmla="*/ 12 h 62"/>
                  <a:gd name="T34" fmla="*/ 42 w 69"/>
                  <a:gd name="T35" fmla="*/ 12 h 62"/>
                  <a:gd name="T36" fmla="*/ 51 w 69"/>
                  <a:gd name="T37" fmla="*/ 16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9" h="62">
                    <a:moveTo>
                      <a:pt x="51" y="16"/>
                    </a:moveTo>
                    <a:lnTo>
                      <a:pt x="51" y="47"/>
                    </a:lnTo>
                    <a:lnTo>
                      <a:pt x="40" y="49"/>
                    </a:lnTo>
                    <a:lnTo>
                      <a:pt x="26" y="49"/>
                    </a:lnTo>
                    <a:lnTo>
                      <a:pt x="33" y="62"/>
                    </a:lnTo>
                    <a:lnTo>
                      <a:pt x="45" y="62"/>
                    </a:lnTo>
                    <a:lnTo>
                      <a:pt x="54" y="59"/>
                    </a:lnTo>
                    <a:lnTo>
                      <a:pt x="59" y="54"/>
                    </a:lnTo>
                    <a:lnTo>
                      <a:pt x="65" y="49"/>
                    </a:lnTo>
                    <a:lnTo>
                      <a:pt x="69" y="41"/>
                    </a:lnTo>
                    <a:lnTo>
                      <a:pt x="69" y="19"/>
                    </a:lnTo>
                    <a:lnTo>
                      <a:pt x="64" y="10"/>
                    </a:lnTo>
                    <a:lnTo>
                      <a:pt x="56" y="5"/>
                    </a:lnTo>
                    <a:lnTo>
                      <a:pt x="50" y="1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18" y="12"/>
                    </a:lnTo>
                    <a:lnTo>
                      <a:pt x="42" y="12"/>
                    </a:lnTo>
                    <a:lnTo>
                      <a:pt x="51" y="16"/>
                    </a:lnTo>
                    <a:close/>
                  </a:path>
                </a:pathLst>
              </a:custGeom>
              <a:solidFill>
                <a:srgbClr val="0058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sp>
          <p:nvSpPr>
            <p:cNvPr id="4151" name="Freeform 93"/>
            <p:cNvSpPr>
              <a:spLocks/>
            </p:cNvSpPr>
            <p:nvPr/>
          </p:nvSpPr>
          <p:spPr bwMode="auto">
            <a:xfrm>
              <a:off x="3217" y="1139"/>
              <a:ext cx="179" cy="149"/>
            </a:xfrm>
            <a:custGeom>
              <a:avLst/>
              <a:gdLst>
                <a:gd name="T0" fmla="*/ 64 w 179"/>
                <a:gd name="T1" fmla="*/ 148 h 149"/>
                <a:gd name="T2" fmla="*/ 109 w 179"/>
                <a:gd name="T3" fmla="*/ 148 h 149"/>
                <a:gd name="T4" fmla="*/ 109 w 179"/>
                <a:gd name="T5" fmla="*/ 36 h 149"/>
                <a:gd name="T6" fmla="*/ 165 w 179"/>
                <a:gd name="T7" fmla="*/ 36 h 149"/>
                <a:gd name="T8" fmla="*/ 179 w 179"/>
                <a:gd name="T9" fmla="*/ 0 h 149"/>
                <a:gd name="T10" fmla="*/ 0 w 179"/>
                <a:gd name="T11" fmla="*/ 0 h 149"/>
                <a:gd name="T12" fmla="*/ 0 w 179"/>
                <a:gd name="T13" fmla="*/ 36 h 149"/>
                <a:gd name="T14" fmla="*/ 64 w 179"/>
                <a:gd name="T15" fmla="*/ 36 h 149"/>
                <a:gd name="T16" fmla="*/ 64 w 179"/>
                <a:gd name="T17" fmla="*/ 148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9" h="149">
                  <a:moveTo>
                    <a:pt x="64" y="148"/>
                  </a:moveTo>
                  <a:lnTo>
                    <a:pt x="109" y="148"/>
                  </a:lnTo>
                  <a:lnTo>
                    <a:pt x="109" y="36"/>
                  </a:lnTo>
                  <a:lnTo>
                    <a:pt x="165" y="36"/>
                  </a:lnTo>
                  <a:lnTo>
                    <a:pt x="179" y="0"/>
                  </a:lnTo>
                  <a:lnTo>
                    <a:pt x="0" y="0"/>
                  </a:lnTo>
                  <a:lnTo>
                    <a:pt x="0" y="36"/>
                  </a:lnTo>
                  <a:lnTo>
                    <a:pt x="64" y="36"/>
                  </a:lnTo>
                  <a:lnTo>
                    <a:pt x="64" y="148"/>
                  </a:lnTo>
                  <a:close/>
                </a:path>
              </a:pathLst>
            </a:custGeom>
            <a:solidFill>
              <a:srgbClr val="0058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52" name="Freeform 94"/>
            <p:cNvSpPr>
              <a:spLocks/>
            </p:cNvSpPr>
            <p:nvPr/>
          </p:nvSpPr>
          <p:spPr bwMode="auto">
            <a:xfrm>
              <a:off x="2522" y="1139"/>
              <a:ext cx="195" cy="149"/>
            </a:xfrm>
            <a:custGeom>
              <a:avLst/>
              <a:gdLst>
                <a:gd name="T0" fmla="*/ 0 w 195"/>
                <a:gd name="T1" fmla="*/ 148 h 149"/>
                <a:gd name="T2" fmla="*/ 45 w 195"/>
                <a:gd name="T3" fmla="*/ 148 h 149"/>
                <a:gd name="T4" fmla="*/ 45 w 195"/>
                <a:gd name="T5" fmla="*/ 68 h 149"/>
                <a:gd name="T6" fmla="*/ 195 w 195"/>
                <a:gd name="T7" fmla="*/ 148 h 149"/>
                <a:gd name="T8" fmla="*/ 195 w 195"/>
                <a:gd name="T9" fmla="*/ 0 h 149"/>
                <a:gd name="T10" fmla="*/ 149 w 195"/>
                <a:gd name="T11" fmla="*/ 0 h 149"/>
                <a:gd name="T12" fmla="*/ 149 w 195"/>
                <a:gd name="T13" fmla="*/ 77 h 149"/>
                <a:gd name="T14" fmla="*/ 0 w 195"/>
                <a:gd name="T15" fmla="*/ 0 h 149"/>
                <a:gd name="T16" fmla="*/ 0 w 195"/>
                <a:gd name="T17" fmla="*/ 148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5" h="149">
                  <a:moveTo>
                    <a:pt x="0" y="148"/>
                  </a:moveTo>
                  <a:lnTo>
                    <a:pt x="45" y="148"/>
                  </a:lnTo>
                  <a:lnTo>
                    <a:pt x="45" y="68"/>
                  </a:lnTo>
                  <a:lnTo>
                    <a:pt x="195" y="148"/>
                  </a:lnTo>
                  <a:lnTo>
                    <a:pt x="195" y="0"/>
                  </a:lnTo>
                  <a:lnTo>
                    <a:pt x="149" y="0"/>
                  </a:lnTo>
                  <a:lnTo>
                    <a:pt x="149" y="77"/>
                  </a:lnTo>
                  <a:lnTo>
                    <a:pt x="0" y="0"/>
                  </a:lnTo>
                  <a:lnTo>
                    <a:pt x="0" y="148"/>
                  </a:lnTo>
                  <a:close/>
                </a:path>
              </a:pathLst>
            </a:custGeom>
            <a:solidFill>
              <a:srgbClr val="0058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53" name="Freeform 95"/>
            <p:cNvSpPr>
              <a:spLocks/>
            </p:cNvSpPr>
            <p:nvPr/>
          </p:nvSpPr>
          <p:spPr bwMode="auto">
            <a:xfrm>
              <a:off x="2756" y="1139"/>
              <a:ext cx="165" cy="149"/>
            </a:xfrm>
            <a:custGeom>
              <a:avLst/>
              <a:gdLst>
                <a:gd name="T0" fmla="*/ 45 w 165"/>
                <a:gd name="T1" fmla="*/ 113 h 149"/>
                <a:gd name="T2" fmla="*/ 45 w 165"/>
                <a:gd name="T3" fmla="*/ 89 h 149"/>
                <a:gd name="T4" fmla="*/ 151 w 165"/>
                <a:gd name="T5" fmla="*/ 89 h 149"/>
                <a:gd name="T6" fmla="*/ 151 w 165"/>
                <a:gd name="T7" fmla="*/ 58 h 149"/>
                <a:gd name="T8" fmla="*/ 45 w 165"/>
                <a:gd name="T9" fmla="*/ 58 h 149"/>
                <a:gd name="T10" fmla="*/ 45 w 165"/>
                <a:gd name="T11" fmla="*/ 34 h 149"/>
                <a:gd name="T12" fmla="*/ 149 w 165"/>
                <a:gd name="T13" fmla="*/ 34 h 149"/>
                <a:gd name="T14" fmla="*/ 162 w 165"/>
                <a:gd name="T15" fmla="*/ 0 h 149"/>
                <a:gd name="T16" fmla="*/ 0 w 165"/>
                <a:gd name="T17" fmla="*/ 0 h 149"/>
                <a:gd name="T18" fmla="*/ 0 w 165"/>
                <a:gd name="T19" fmla="*/ 148 h 149"/>
                <a:gd name="T20" fmla="*/ 165 w 165"/>
                <a:gd name="T21" fmla="*/ 148 h 149"/>
                <a:gd name="T22" fmla="*/ 151 w 165"/>
                <a:gd name="T23" fmla="*/ 113 h 149"/>
                <a:gd name="T24" fmla="*/ 45 w 165"/>
                <a:gd name="T25" fmla="*/ 113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5" h="149">
                  <a:moveTo>
                    <a:pt x="45" y="113"/>
                  </a:moveTo>
                  <a:lnTo>
                    <a:pt x="45" y="89"/>
                  </a:lnTo>
                  <a:lnTo>
                    <a:pt x="151" y="89"/>
                  </a:lnTo>
                  <a:lnTo>
                    <a:pt x="151" y="58"/>
                  </a:lnTo>
                  <a:lnTo>
                    <a:pt x="45" y="58"/>
                  </a:lnTo>
                  <a:lnTo>
                    <a:pt x="45" y="34"/>
                  </a:lnTo>
                  <a:lnTo>
                    <a:pt x="149" y="34"/>
                  </a:lnTo>
                  <a:lnTo>
                    <a:pt x="162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65" y="148"/>
                  </a:lnTo>
                  <a:lnTo>
                    <a:pt x="151" y="113"/>
                  </a:lnTo>
                  <a:lnTo>
                    <a:pt x="45" y="113"/>
                  </a:lnTo>
                  <a:close/>
                </a:path>
              </a:pathLst>
            </a:custGeom>
            <a:solidFill>
              <a:srgbClr val="0058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grpSp>
          <p:nvGrpSpPr>
            <p:cNvPr id="4154" name="Group 96"/>
            <p:cNvGrpSpPr>
              <a:grpSpLocks/>
            </p:cNvGrpSpPr>
            <p:nvPr/>
          </p:nvGrpSpPr>
          <p:grpSpPr bwMode="auto">
            <a:xfrm>
              <a:off x="4070" y="1138"/>
              <a:ext cx="33" cy="43"/>
              <a:chOff x="4070" y="1138"/>
              <a:chExt cx="33" cy="43"/>
            </a:xfrm>
          </p:grpSpPr>
          <p:sp>
            <p:nvSpPr>
              <p:cNvPr id="4155" name="Freeform 97"/>
              <p:cNvSpPr>
                <a:spLocks/>
              </p:cNvSpPr>
              <p:nvPr/>
            </p:nvSpPr>
            <p:spPr bwMode="auto">
              <a:xfrm>
                <a:off x="4070" y="1138"/>
                <a:ext cx="33" cy="43"/>
              </a:xfrm>
              <a:custGeom>
                <a:avLst/>
                <a:gdLst>
                  <a:gd name="T0" fmla="*/ 17 w 33"/>
                  <a:gd name="T1" fmla="*/ 14 h 43"/>
                  <a:gd name="T2" fmla="*/ 22 w 33"/>
                  <a:gd name="T3" fmla="*/ 14 h 43"/>
                  <a:gd name="T4" fmla="*/ 27 w 33"/>
                  <a:gd name="T5" fmla="*/ 13 h 43"/>
                  <a:gd name="T6" fmla="*/ 23 w 33"/>
                  <a:gd name="T7" fmla="*/ 19 h 43"/>
                  <a:gd name="T8" fmla="*/ 26 w 33"/>
                  <a:gd name="T9" fmla="*/ 23 h 43"/>
                  <a:gd name="T10" fmla="*/ 30 w 33"/>
                  <a:gd name="T11" fmla="*/ 23 h 43"/>
                  <a:gd name="T12" fmla="*/ 32 w 33"/>
                  <a:gd name="T13" fmla="*/ 21 h 43"/>
                  <a:gd name="T14" fmla="*/ 32 w 33"/>
                  <a:gd name="T15" fmla="*/ 11 h 43"/>
                  <a:gd name="T16" fmla="*/ 30 w 33"/>
                  <a:gd name="T17" fmla="*/ 10 h 43"/>
                  <a:gd name="T18" fmla="*/ 12 w 33"/>
                  <a:gd name="T19" fmla="*/ 10 h 43"/>
                  <a:gd name="T20" fmla="*/ 17 w 33"/>
                  <a:gd name="T21" fmla="*/ 14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3" h="43">
                    <a:moveTo>
                      <a:pt x="17" y="14"/>
                    </a:moveTo>
                    <a:lnTo>
                      <a:pt x="22" y="14"/>
                    </a:lnTo>
                    <a:lnTo>
                      <a:pt x="27" y="13"/>
                    </a:lnTo>
                    <a:lnTo>
                      <a:pt x="23" y="19"/>
                    </a:lnTo>
                    <a:lnTo>
                      <a:pt x="26" y="23"/>
                    </a:lnTo>
                    <a:lnTo>
                      <a:pt x="30" y="23"/>
                    </a:lnTo>
                    <a:lnTo>
                      <a:pt x="32" y="21"/>
                    </a:lnTo>
                    <a:lnTo>
                      <a:pt x="32" y="11"/>
                    </a:lnTo>
                    <a:lnTo>
                      <a:pt x="30" y="10"/>
                    </a:lnTo>
                    <a:lnTo>
                      <a:pt x="12" y="10"/>
                    </a:lnTo>
                    <a:lnTo>
                      <a:pt x="17" y="14"/>
                    </a:lnTo>
                    <a:close/>
                  </a:path>
                </a:pathLst>
              </a:custGeom>
              <a:solidFill>
                <a:srgbClr val="0058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56" name="Freeform 98"/>
              <p:cNvSpPr>
                <a:spLocks/>
              </p:cNvSpPr>
              <p:nvPr/>
            </p:nvSpPr>
            <p:spPr bwMode="auto">
              <a:xfrm>
                <a:off x="4070" y="1138"/>
                <a:ext cx="33" cy="43"/>
              </a:xfrm>
              <a:custGeom>
                <a:avLst/>
                <a:gdLst>
                  <a:gd name="T0" fmla="*/ 32 w 33"/>
                  <a:gd name="T1" fmla="*/ 33 h 43"/>
                  <a:gd name="T2" fmla="*/ 26 w 33"/>
                  <a:gd name="T3" fmla="*/ 23 h 43"/>
                  <a:gd name="T4" fmla="*/ 23 w 33"/>
                  <a:gd name="T5" fmla="*/ 19 h 43"/>
                  <a:gd name="T6" fmla="*/ 17 w 33"/>
                  <a:gd name="T7" fmla="*/ 19 h 43"/>
                  <a:gd name="T8" fmla="*/ 17 w 33"/>
                  <a:gd name="T9" fmla="*/ 14 h 43"/>
                  <a:gd name="T10" fmla="*/ 12 w 33"/>
                  <a:gd name="T11" fmla="*/ 10 h 43"/>
                  <a:gd name="T12" fmla="*/ 12 w 33"/>
                  <a:gd name="T13" fmla="*/ 33 h 43"/>
                  <a:gd name="T14" fmla="*/ 17 w 33"/>
                  <a:gd name="T15" fmla="*/ 33 h 43"/>
                  <a:gd name="T16" fmla="*/ 17 w 33"/>
                  <a:gd name="T17" fmla="*/ 23 h 43"/>
                  <a:gd name="T18" fmla="*/ 21 w 33"/>
                  <a:gd name="T19" fmla="*/ 23 h 43"/>
                  <a:gd name="T20" fmla="*/ 26 w 33"/>
                  <a:gd name="T21" fmla="*/ 33 h 43"/>
                  <a:gd name="T22" fmla="*/ 32 w 33"/>
                  <a:gd name="T23" fmla="*/ 3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3" h="43">
                    <a:moveTo>
                      <a:pt x="32" y="33"/>
                    </a:moveTo>
                    <a:lnTo>
                      <a:pt x="26" y="23"/>
                    </a:lnTo>
                    <a:lnTo>
                      <a:pt x="23" y="19"/>
                    </a:lnTo>
                    <a:lnTo>
                      <a:pt x="17" y="19"/>
                    </a:lnTo>
                    <a:lnTo>
                      <a:pt x="17" y="14"/>
                    </a:lnTo>
                    <a:lnTo>
                      <a:pt x="12" y="10"/>
                    </a:lnTo>
                    <a:lnTo>
                      <a:pt x="12" y="33"/>
                    </a:lnTo>
                    <a:lnTo>
                      <a:pt x="17" y="33"/>
                    </a:lnTo>
                    <a:lnTo>
                      <a:pt x="17" y="23"/>
                    </a:lnTo>
                    <a:lnTo>
                      <a:pt x="21" y="23"/>
                    </a:lnTo>
                    <a:lnTo>
                      <a:pt x="26" y="33"/>
                    </a:lnTo>
                    <a:lnTo>
                      <a:pt x="32" y="33"/>
                    </a:lnTo>
                    <a:close/>
                  </a:path>
                </a:pathLst>
              </a:custGeom>
              <a:solidFill>
                <a:srgbClr val="0058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57" name="Freeform 99"/>
              <p:cNvSpPr>
                <a:spLocks/>
              </p:cNvSpPr>
              <p:nvPr/>
            </p:nvSpPr>
            <p:spPr bwMode="auto">
              <a:xfrm>
                <a:off x="4070" y="1138"/>
                <a:ext cx="33" cy="43"/>
              </a:xfrm>
              <a:custGeom>
                <a:avLst/>
                <a:gdLst>
                  <a:gd name="T0" fmla="*/ 5 w 33"/>
                  <a:gd name="T1" fmla="*/ 31 h 43"/>
                  <a:gd name="T2" fmla="*/ 9 w 33"/>
                  <a:gd name="T3" fmla="*/ 43 h 43"/>
                  <a:gd name="T4" fmla="*/ 33 w 33"/>
                  <a:gd name="T5" fmla="*/ 43 h 43"/>
                  <a:gd name="T6" fmla="*/ 21 w 33"/>
                  <a:gd name="T7" fmla="*/ 37 h 43"/>
                  <a:gd name="T8" fmla="*/ 12 w 33"/>
                  <a:gd name="T9" fmla="*/ 37 h 43"/>
                  <a:gd name="T10" fmla="*/ 5 w 33"/>
                  <a:gd name="T11" fmla="*/ 3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43">
                    <a:moveTo>
                      <a:pt x="5" y="31"/>
                    </a:moveTo>
                    <a:lnTo>
                      <a:pt x="9" y="43"/>
                    </a:lnTo>
                    <a:lnTo>
                      <a:pt x="33" y="43"/>
                    </a:lnTo>
                    <a:lnTo>
                      <a:pt x="21" y="37"/>
                    </a:lnTo>
                    <a:lnTo>
                      <a:pt x="12" y="37"/>
                    </a:lnTo>
                    <a:lnTo>
                      <a:pt x="5" y="31"/>
                    </a:lnTo>
                    <a:close/>
                  </a:path>
                </a:pathLst>
              </a:custGeom>
              <a:solidFill>
                <a:srgbClr val="0058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58" name="Freeform 100"/>
              <p:cNvSpPr>
                <a:spLocks/>
              </p:cNvSpPr>
              <p:nvPr/>
            </p:nvSpPr>
            <p:spPr bwMode="auto">
              <a:xfrm>
                <a:off x="4070" y="1138"/>
                <a:ext cx="33" cy="43"/>
              </a:xfrm>
              <a:custGeom>
                <a:avLst/>
                <a:gdLst>
                  <a:gd name="T0" fmla="*/ 5 w 33"/>
                  <a:gd name="T1" fmla="*/ 11 h 43"/>
                  <a:gd name="T2" fmla="*/ 12 w 33"/>
                  <a:gd name="T3" fmla="*/ 5 h 43"/>
                  <a:gd name="T4" fmla="*/ 30 w 33"/>
                  <a:gd name="T5" fmla="*/ 5 h 43"/>
                  <a:gd name="T6" fmla="*/ 37 w 33"/>
                  <a:gd name="T7" fmla="*/ 11 h 43"/>
                  <a:gd name="T8" fmla="*/ 37 w 33"/>
                  <a:gd name="T9" fmla="*/ 31 h 43"/>
                  <a:gd name="T10" fmla="*/ 30 w 33"/>
                  <a:gd name="T11" fmla="*/ 37 h 43"/>
                  <a:gd name="T12" fmla="*/ 21 w 33"/>
                  <a:gd name="T13" fmla="*/ 37 h 43"/>
                  <a:gd name="T14" fmla="*/ 33 w 33"/>
                  <a:gd name="T15" fmla="*/ 43 h 43"/>
                  <a:gd name="T16" fmla="*/ 43 w 33"/>
                  <a:gd name="T17" fmla="*/ 33 h 43"/>
                  <a:gd name="T18" fmla="*/ 43 w 33"/>
                  <a:gd name="T19" fmla="*/ 9 h 43"/>
                  <a:gd name="T20" fmla="*/ 33 w 33"/>
                  <a:gd name="T21" fmla="*/ 0 h 43"/>
                  <a:gd name="T22" fmla="*/ 9 w 33"/>
                  <a:gd name="T23" fmla="*/ 0 h 43"/>
                  <a:gd name="T24" fmla="*/ 0 w 33"/>
                  <a:gd name="T25" fmla="*/ 9 h 43"/>
                  <a:gd name="T26" fmla="*/ 0 w 33"/>
                  <a:gd name="T27" fmla="*/ 33 h 43"/>
                  <a:gd name="T28" fmla="*/ 9 w 33"/>
                  <a:gd name="T29" fmla="*/ 43 h 43"/>
                  <a:gd name="T30" fmla="*/ 5 w 33"/>
                  <a:gd name="T31" fmla="*/ 31 h 43"/>
                  <a:gd name="T32" fmla="*/ 5 w 33"/>
                  <a:gd name="T33" fmla="*/ 1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43">
                    <a:moveTo>
                      <a:pt x="5" y="11"/>
                    </a:moveTo>
                    <a:lnTo>
                      <a:pt x="12" y="5"/>
                    </a:lnTo>
                    <a:lnTo>
                      <a:pt x="30" y="5"/>
                    </a:lnTo>
                    <a:lnTo>
                      <a:pt x="37" y="11"/>
                    </a:lnTo>
                    <a:lnTo>
                      <a:pt x="37" y="31"/>
                    </a:lnTo>
                    <a:lnTo>
                      <a:pt x="30" y="37"/>
                    </a:lnTo>
                    <a:lnTo>
                      <a:pt x="21" y="37"/>
                    </a:lnTo>
                    <a:lnTo>
                      <a:pt x="33" y="43"/>
                    </a:lnTo>
                    <a:lnTo>
                      <a:pt x="43" y="33"/>
                    </a:lnTo>
                    <a:lnTo>
                      <a:pt x="43" y="9"/>
                    </a:lnTo>
                    <a:lnTo>
                      <a:pt x="33" y="0"/>
                    </a:lnTo>
                    <a:lnTo>
                      <a:pt x="9" y="0"/>
                    </a:lnTo>
                    <a:lnTo>
                      <a:pt x="0" y="9"/>
                    </a:lnTo>
                    <a:lnTo>
                      <a:pt x="0" y="33"/>
                    </a:lnTo>
                    <a:lnTo>
                      <a:pt x="9" y="43"/>
                    </a:lnTo>
                    <a:lnTo>
                      <a:pt x="5" y="31"/>
                    </a:lnTo>
                    <a:lnTo>
                      <a:pt x="5" y="11"/>
                    </a:lnTo>
                    <a:close/>
                  </a:path>
                </a:pathLst>
              </a:custGeom>
              <a:solidFill>
                <a:srgbClr val="0058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</p:grpSp>
      <p:grpSp>
        <p:nvGrpSpPr>
          <p:cNvPr id="4167" name="Group 101"/>
          <p:cNvGrpSpPr>
            <a:grpSpLocks/>
          </p:cNvGrpSpPr>
          <p:nvPr/>
        </p:nvGrpSpPr>
        <p:grpSpPr bwMode="auto">
          <a:xfrm>
            <a:off x="3449560" y="3679578"/>
            <a:ext cx="2549228" cy="1280978"/>
            <a:chOff x="4461" y="1684"/>
            <a:chExt cx="1455" cy="463"/>
          </a:xfrm>
        </p:grpSpPr>
        <p:sp>
          <p:nvSpPr>
            <p:cNvPr id="4168" name="Freeform 102"/>
            <p:cNvSpPr>
              <a:spLocks/>
            </p:cNvSpPr>
            <p:nvPr/>
          </p:nvSpPr>
          <p:spPr bwMode="auto">
            <a:xfrm>
              <a:off x="5398" y="1751"/>
              <a:ext cx="373" cy="71"/>
            </a:xfrm>
            <a:custGeom>
              <a:avLst/>
              <a:gdLst>
                <a:gd name="T0" fmla="*/ 117 w 373"/>
                <a:gd name="T1" fmla="*/ 13 h 71"/>
                <a:gd name="T2" fmla="*/ 134 w 373"/>
                <a:gd name="T3" fmla="*/ 17 h 71"/>
                <a:gd name="T4" fmla="*/ 149 w 373"/>
                <a:gd name="T5" fmla="*/ 20 h 71"/>
                <a:gd name="T6" fmla="*/ 154 w 373"/>
                <a:gd name="T7" fmla="*/ 20 h 71"/>
                <a:gd name="T8" fmla="*/ 174 w 373"/>
                <a:gd name="T9" fmla="*/ 21 h 71"/>
                <a:gd name="T10" fmla="*/ 192 w 373"/>
                <a:gd name="T11" fmla="*/ 19 h 71"/>
                <a:gd name="T12" fmla="*/ 211 w 373"/>
                <a:gd name="T13" fmla="*/ 16 h 71"/>
                <a:gd name="T14" fmla="*/ 227 w 373"/>
                <a:gd name="T15" fmla="*/ 14 h 71"/>
                <a:gd name="T16" fmla="*/ 251 w 373"/>
                <a:gd name="T17" fmla="*/ 12 h 71"/>
                <a:gd name="T18" fmla="*/ 275 w 373"/>
                <a:gd name="T19" fmla="*/ 14 h 71"/>
                <a:gd name="T20" fmla="*/ 298 w 373"/>
                <a:gd name="T21" fmla="*/ 18 h 71"/>
                <a:gd name="T22" fmla="*/ 319 w 373"/>
                <a:gd name="T23" fmla="*/ 23 h 71"/>
                <a:gd name="T24" fmla="*/ 337 w 373"/>
                <a:gd name="T25" fmla="*/ 29 h 71"/>
                <a:gd name="T26" fmla="*/ 351 w 373"/>
                <a:gd name="T27" fmla="*/ 33 h 71"/>
                <a:gd name="T28" fmla="*/ 359 w 373"/>
                <a:gd name="T29" fmla="*/ 36 h 71"/>
                <a:gd name="T30" fmla="*/ 373 w 373"/>
                <a:gd name="T31" fmla="*/ 71 h 71"/>
                <a:gd name="T32" fmla="*/ 367 w 373"/>
                <a:gd name="T33" fmla="*/ 65 h 71"/>
                <a:gd name="T34" fmla="*/ 355 w 373"/>
                <a:gd name="T35" fmla="*/ 59 h 71"/>
                <a:gd name="T36" fmla="*/ 339 w 373"/>
                <a:gd name="T37" fmla="*/ 53 h 71"/>
                <a:gd name="T38" fmla="*/ 316 w 373"/>
                <a:gd name="T39" fmla="*/ 47 h 71"/>
                <a:gd name="T40" fmla="*/ 288 w 373"/>
                <a:gd name="T41" fmla="*/ 42 h 71"/>
                <a:gd name="T42" fmla="*/ 263 w 373"/>
                <a:gd name="T43" fmla="*/ 39 h 71"/>
                <a:gd name="T44" fmla="*/ 243 w 373"/>
                <a:gd name="T45" fmla="*/ 39 h 71"/>
                <a:gd name="T46" fmla="*/ 224 w 373"/>
                <a:gd name="T47" fmla="*/ 41 h 71"/>
                <a:gd name="T48" fmla="*/ 206 w 373"/>
                <a:gd name="T49" fmla="*/ 45 h 71"/>
                <a:gd name="T50" fmla="*/ 185 w 373"/>
                <a:gd name="T51" fmla="*/ 47 h 71"/>
                <a:gd name="T52" fmla="*/ 175 w 373"/>
                <a:gd name="T53" fmla="*/ 48 h 71"/>
                <a:gd name="T54" fmla="*/ 155 w 373"/>
                <a:gd name="T55" fmla="*/ 46 h 71"/>
                <a:gd name="T56" fmla="*/ 135 w 373"/>
                <a:gd name="T57" fmla="*/ 43 h 71"/>
                <a:gd name="T58" fmla="*/ 115 w 373"/>
                <a:gd name="T59" fmla="*/ 39 h 71"/>
                <a:gd name="T60" fmla="*/ 95 w 373"/>
                <a:gd name="T61" fmla="*/ 34 h 71"/>
                <a:gd name="T62" fmla="*/ 76 w 373"/>
                <a:gd name="T63" fmla="*/ 30 h 71"/>
                <a:gd name="T64" fmla="*/ 57 w 373"/>
                <a:gd name="T65" fmla="*/ 27 h 71"/>
                <a:gd name="T66" fmla="*/ 39 w 373"/>
                <a:gd name="T67" fmla="*/ 27 h 71"/>
                <a:gd name="T68" fmla="*/ 22 w 373"/>
                <a:gd name="T69" fmla="*/ 30 h 71"/>
                <a:gd name="T70" fmla="*/ 12 w 373"/>
                <a:gd name="T71" fmla="*/ 34 h 71"/>
                <a:gd name="T72" fmla="*/ 0 w 373"/>
                <a:gd name="T73" fmla="*/ 8 h 71"/>
                <a:gd name="T74" fmla="*/ 19 w 373"/>
                <a:gd name="T75" fmla="*/ 2 h 71"/>
                <a:gd name="T76" fmla="*/ 40 w 373"/>
                <a:gd name="T77" fmla="*/ 0 h 71"/>
                <a:gd name="T78" fmla="*/ 60 w 373"/>
                <a:gd name="T79" fmla="*/ 0 h 71"/>
                <a:gd name="T80" fmla="*/ 80 w 373"/>
                <a:gd name="T81" fmla="*/ 4 h 71"/>
                <a:gd name="T82" fmla="*/ 99 w 373"/>
                <a:gd name="T83" fmla="*/ 8 h 71"/>
                <a:gd name="T84" fmla="*/ 117 w 373"/>
                <a:gd name="T85" fmla="*/ 13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3" h="71">
                  <a:moveTo>
                    <a:pt x="117" y="13"/>
                  </a:moveTo>
                  <a:lnTo>
                    <a:pt x="134" y="17"/>
                  </a:lnTo>
                  <a:lnTo>
                    <a:pt x="149" y="20"/>
                  </a:lnTo>
                  <a:lnTo>
                    <a:pt x="154" y="20"/>
                  </a:lnTo>
                  <a:lnTo>
                    <a:pt x="174" y="21"/>
                  </a:lnTo>
                  <a:lnTo>
                    <a:pt x="192" y="19"/>
                  </a:lnTo>
                  <a:lnTo>
                    <a:pt x="211" y="16"/>
                  </a:lnTo>
                  <a:lnTo>
                    <a:pt x="227" y="14"/>
                  </a:lnTo>
                  <a:lnTo>
                    <a:pt x="251" y="12"/>
                  </a:lnTo>
                  <a:lnTo>
                    <a:pt x="275" y="14"/>
                  </a:lnTo>
                  <a:lnTo>
                    <a:pt x="298" y="18"/>
                  </a:lnTo>
                  <a:lnTo>
                    <a:pt x="319" y="23"/>
                  </a:lnTo>
                  <a:lnTo>
                    <a:pt x="337" y="29"/>
                  </a:lnTo>
                  <a:lnTo>
                    <a:pt x="351" y="33"/>
                  </a:lnTo>
                  <a:lnTo>
                    <a:pt x="359" y="36"/>
                  </a:lnTo>
                  <a:lnTo>
                    <a:pt x="373" y="71"/>
                  </a:lnTo>
                  <a:lnTo>
                    <a:pt x="367" y="65"/>
                  </a:lnTo>
                  <a:lnTo>
                    <a:pt x="355" y="59"/>
                  </a:lnTo>
                  <a:lnTo>
                    <a:pt x="339" y="53"/>
                  </a:lnTo>
                  <a:lnTo>
                    <a:pt x="316" y="47"/>
                  </a:lnTo>
                  <a:lnTo>
                    <a:pt x="288" y="42"/>
                  </a:lnTo>
                  <a:lnTo>
                    <a:pt x="263" y="39"/>
                  </a:lnTo>
                  <a:lnTo>
                    <a:pt x="243" y="39"/>
                  </a:lnTo>
                  <a:lnTo>
                    <a:pt x="224" y="41"/>
                  </a:lnTo>
                  <a:lnTo>
                    <a:pt x="206" y="45"/>
                  </a:lnTo>
                  <a:lnTo>
                    <a:pt x="185" y="47"/>
                  </a:lnTo>
                  <a:lnTo>
                    <a:pt x="175" y="48"/>
                  </a:lnTo>
                  <a:lnTo>
                    <a:pt x="155" y="46"/>
                  </a:lnTo>
                  <a:lnTo>
                    <a:pt x="135" y="43"/>
                  </a:lnTo>
                  <a:lnTo>
                    <a:pt x="115" y="39"/>
                  </a:lnTo>
                  <a:lnTo>
                    <a:pt x="95" y="34"/>
                  </a:lnTo>
                  <a:lnTo>
                    <a:pt x="76" y="30"/>
                  </a:lnTo>
                  <a:lnTo>
                    <a:pt x="57" y="27"/>
                  </a:lnTo>
                  <a:lnTo>
                    <a:pt x="39" y="27"/>
                  </a:lnTo>
                  <a:lnTo>
                    <a:pt x="22" y="30"/>
                  </a:lnTo>
                  <a:lnTo>
                    <a:pt x="12" y="34"/>
                  </a:lnTo>
                  <a:lnTo>
                    <a:pt x="0" y="8"/>
                  </a:lnTo>
                  <a:lnTo>
                    <a:pt x="19" y="2"/>
                  </a:lnTo>
                  <a:lnTo>
                    <a:pt x="40" y="0"/>
                  </a:lnTo>
                  <a:lnTo>
                    <a:pt x="60" y="0"/>
                  </a:lnTo>
                  <a:lnTo>
                    <a:pt x="80" y="4"/>
                  </a:lnTo>
                  <a:lnTo>
                    <a:pt x="99" y="8"/>
                  </a:lnTo>
                  <a:lnTo>
                    <a:pt x="117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69" name="Freeform 103"/>
            <p:cNvSpPr>
              <a:spLocks/>
            </p:cNvSpPr>
            <p:nvPr/>
          </p:nvSpPr>
          <p:spPr bwMode="auto">
            <a:xfrm>
              <a:off x="5398" y="1751"/>
              <a:ext cx="373" cy="71"/>
            </a:xfrm>
            <a:custGeom>
              <a:avLst/>
              <a:gdLst>
                <a:gd name="T0" fmla="*/ 0 w 373"/>
                <a:gd name="T1" fmla="*/ 8 h 71"/>
                <a:gd name="T2" fmla="*/ 19 w 373"/>
                <a:gd name="T3" fmla="*/ 2 h 71"/>
                <a:gd name="T4" fmla="*/ 40 w 373"/>
                <a:gd name="T5" fmla="*/ 0 h 71"/>
                <a:gd name="T6" fmla="*/ 60 w 373"/>
                <a:gd name="T7" fmla="*/ 0 h 71"/>
                <a:gd name="T8" fmla="*/ 80 w 373"/>
                <a:gd name="T9" fmla="*/ 4 h 71"/>
                <a:gd name="T10" fmla="*/ 99 w 373"/>
                <a:gd name="T11" fmla="*/ 8 h 71"/>
                <a:gd name="T12" fmla="*/ 117 w 373"/>
                <a:gd name="T13" fmla="*/ 13 h 71"/>
                <a:gd name="T14" fmla="*/ 134 w 373"/>
                <a:gd name="T15" fmla="*/ 17 h 71"/>
                <a:gd name="T16" fmla="*/ 149 w 373"/>
                <a:gd name="T17" fmla="*/ 20 h 71"/>
                <a:gd name="T18" fmla="*/ 154 w 373"/>
                <a:gd name="T19" fmla="*/ 20 h 71"/>
                <a:gd name="T20" fmla="*/ 174 w 373"/>
                <a:gd name="T21" fmla="*/ 21 h 71"/>
                <a:gd name="T22" fmla="*/ 192 w 373"/>
                <a:gd name="T23" fmla="*/ 19 h 71"/>
                <a:gd name="T24" fmla="*/ 211 w 373"/>
                <a:gd name="T25" fmla="*/ 16 h 71"/>
                <a:gd name="T26" fmla="*/ 227 w 373"/>
                <a:gd name="T27" fmla="*/ 14 h 71"/>
                <a:gd name="T28" fmla="*/ 251 w 373"/>
                <a:gd name="T29" fmla="*/ 12 h 71"/>
                <a:gd name="T30" fmla="*/ 275 w 373"/>
                <a:gd name="T31" fmla="*/ 14 h 71"/>
                <a:gd name="T32" fmla="*/ 298 w 373"/>
                <a:gd name="T33" fmla="*/ 18 h 71"/>
                <a:gd name="T34" fmla="*/ 319 w 373"/>
                <a:gd name="T35" fmla="*/ 23 h 71"/>
                <a:gd name="T36" fmla="*/ 337 w 373"/>
                <a:gd name="T37" fmla="*/ 29 h 71"/>
                <a:gd name="T38" fmla="*/ 351 w 373"/>
                <a:gd name="T39" fmla="*/ 33 h 71"/>
                <a:gd name="T40" fmla="*/ 359 w 373"/>
                <a:gd name="T41" fmla="*/ 36 h 71"/>
                <a:gd name="T42" fmla="*/ 373 w 373"/>
                <a:gd name="T43" fmla="*/ 71 h 71"/>
                <a:gd name="T44" fmla="*/ 367 w 373"/>
                <a:gd name="T45" fmla="*/ 65 h 71"/>
                <a:gd name="T46" fmla="*/ 355 w 373"/>
                <a:gd name="T47" fmla="*/ 59 h 71"/>
                <a:gd name="T48" fmla="*/ 339 w 373"/>
                <a:gd name="T49" fmla="*/ 53 h 71"/>
                <a:gd name="T50" fmla="*/ 316 w 373"/>
                <a:gd name="T51" fmla="*/ 47 h 71"/>
                <a:gd name="T52" fmla="*/ 288 w 373"/>
                <a:gd name="T53" fmla="*/ 42 h 71"/>
                <a:gd name="T54" fmla="*/ 263 w 373"/>
                <a:gd name="T55" fmla="*/ 39 h 71"/>
                <a:gd name="T56" fmla="*/ 243 w 373"/>
                <a:gd name="T57" fmla="*/ 39 h 71"/>
                <a:gd name="T58" fmla="*/ 224 w 373"/>
                <a:gd name="T59" fmla="*/ 41 h 71"/>
                <a:gd name="T60" fmla="*/ 206 w 373"/>
                <a:gd name="T61" fmla="*/ 45 h 71"/>
                <a:gd name="T62" fmla="*/ 185 w 373"/>
                <a:gd name="T63" fmla="*/ 47 h 71"/>
                <a:gd name="T64" fmla="*/ 175 w 373"/>
                <a:gd name="T65" fmla="*/ 48 h 71"/>
                <a:gd name="T66" fmla="*/ 155 w 373"/>
                <a:gd name="T67" fmla="*/ 46 h 71"/>
                <a:gd name="T68" fmla="*/ 135 w 373"/>
                <a:gd name="T69" fmla="*/ 43 h 71"/>
                <a:gd name="T70" fmla="*/ 115 w 373"/>
                <a:gd name="T71" fmla="*/ 39 h 71"/>
                <a:gd name="T72" fmla="*/ 95 w 373"/>
                <a:gd name="T73" fmla="*/ 34 h 71"/>
                <a:gd name="T74" fmla="*/ 76 w 373"/>
                <a:gd name="T75" fmla="*/ 30 h 71"/>
                <a:gd name="T76" fmla="*/ 57 w 373"/>
                <a:gd name="T77" fmla="*/ 27 h 71"/>
                <a:gd name="T78" fmla="*/ 39 w 373"/>
                <a:gd name="T79" fmla="*/ 27 h 71"/>
                <a:gd name="T80" fmla="*/ 22 w 373"/>
                <a:gd name="T81" fmla="*/ 30 h 71"/>
                <a:gd name="T82" fmla="*/ 12 w 373"/>
                <a:gd name="T83" fmla="*/ 34 h 71"/>
                <a:gd name="T84" fmla="*/ 0 w 373"/>
                <a:gd name="T85" fmla="*/ 8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3" h="71">
                  <a:moveTo>
                    <a:pt x="0" y="8"/>
                  </a:moveTo>
                  <a:lnTo>
                    <a:pt x="19" y="2"/>
                  </a:lnTo>
                  <a:lnTo>
                    <a:pt x="40" y="0"/>
                  </a:lnTo>
                  <a:lnTo>
                    <a:pt x="60" y="0"/>
                  </a:lnTo>
                  <a:lnTo>
                    <a:pt x="80" y="4"/>
                  </a:lnTo>
                  <a:lnTo>
                    <a:pt x="99" y="8"/>
                  </a:lnTo>
                  <a:lnTo>
                    <a:pt x="117" y="13"/>
                  </a:lnTo>
                  <a:lnTo>
                    <a:pt x="134" y="17"/>
                  </a:lnTo>
                  <a:lnTo>
                    <a:pt x="149" y="20"/>
                  </a:lnTo>
                  <a:lnTo>
                    <a:pt x="154" y="20"/>
                  </a:lnTo>
                  <a:lnTo>
                    <a:pt x="174" y="21"/>
                  </a:lnTo>
                  <a:lnTo>
                    <a:pt x="192" y="19"/>
                  </a:lnTo>
                  <a:lnTo>
                    <a:pt x="211" y="16"/>
                  </a:lnTo>
                  <a:lnTo>
                    <a:pt x="227" y="14"/>
                  </a:lnTo>
                  <a:lnTo>
                    <a:pt x="251" y="12"/>
                  </a:lnTo>
                  <a:lnTo>
                    <a:pt x="275" y="14"/>
                  </a:lnTo>
                  <a:lnTo>
                    <a:pt x="298" y="18"/>
                  </a:lnTo>
                  <a:lnTo>
                    <a:pt x="319" y="23"/>
                  </a:lnTo>
                  <a:lnTo>
                    <a:pt x="337" y="29"/>
                  </a:lnTo>
                  <a:lnTo>
                    <a:pt x="351" y="33"/>
                  </a:lnTo>
                  <a:lnTo>
                    <a:pt x="359" y="36"/>
                  </a:lnTo>
                  <a:lnTo>
                    <a:pt x="373" y="71"/>
                  </a:lnTo>
                  <a:lnTo>
                    <a:pt x="367" y="65"/>
                  </a:lnTo>
                  <a:lnTo>
                    <a:pt x="355" y="59"/>
                  </a:lnTo>
                  <a:lnTo>
                    <a:pt x="339" y="53"/>
                  </a:lnTo>
                  <a:lnTo>
                    <a:pt x="316" y="47"/>
                  </a:lnTo>
                  <a:lnTo>
                    <a:pt x="288" y="42"/>
                  </a:lnTo>
                  <a:lnTo>
                    <a:pt x="263" y="39"/>
                  </a:lnTo>
                  <a:lnTo>
                    <a:pt x="243" y="39"/>
                  </a:lnTo>
                  <a:lnTo>
                    <a:pt x="224" y="41"/>
                  </a:lnTo>
                  <a:lnTo>
                    <a:pt x="206" y="45"/>
                  </a:lnTo>
                  <a:lnTo>
                    <a:pt x="185" y="47"/>
                  </a:lnTo>
                  <a:lnTo>
                    <a:pt x="175" y="48"/>
                  </a:lnTo>
                  <a:lnTo>
                    <a:pt x="155" y="46"/>
                  </a:lnTo>
                  <a:lnTo>
                    <a:pt x="135" y="43"/>
                  </a:lnTo>
                  <a:lnTo>
                    <a:pt x="115" y="39"/>
                  </a:lnTo>
                  <a:lnTo>
                    <a:pt x="95" y="34"/>
                  </a:lnTo>
                  <a:lnTo>
                    <a:pt x="76" y="30"/>
                  </a:lnTo>
                  <a:lnTo>
                    <a:pt x="57" y="27"/>
                  </a:lnTo>
                  <a:lnTo>
                    <a:pt x="39" y="27"/>
                  </a:lnTo>
                  <a:lnTo>
                    <a:pt x="22" y="30"/>
                  </a:lnTo>
                  <a:lnTo>
                    <a:pt x="12" y="34"/>
                  </a:lnTo>
                  <a:lnTo>
                    <a:pt x="0" y="8"/>
                  </a:lnTo>
                  <a:close/>
                </a:path>
              </a:pathLst>
            </a:custGeom>
            <a:noFill/>
            <a:ln w="1729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70" name="Freeform 104"/>
            <p:cNvSpPr>
              <a:spLocks/>
            </p:cNvSpPr>
            <p:nvPr/>
          </p:nvSpPr>
          <p:spPr bwMode="auto">
            <a:xfrm>
              <a:off x="5461" y="1928"/>
              <a:ext cx="385" cy="44"/>
            </a:xfrm>
            <a:custGeom>
              <a:avLst/>
              <a:gdLst>
                <a:gd name="T0" fmla="*/ 49 w 385"/>
                <a:gd name="T1" fmla="*/ 4 h 44"/>
                <a:gd name="T2" fmla="*/ 71 w 385"/>
                <a:gd name="T3" fmla="*/ 7 h 44"/>
                <a:gd name="T4" fmla="*/ 92 w 385"/>
                <a:gd name="T5" fmla="*/ 11 h 44"/>
                <a:gd name="T6" fmla="*/ 112 w 385"/>
                <a:gd name="T7" fmla="*/ 14 h 44"/>
                <a:gd name="T8" fmla="*/ 129 w 385"/>
                <a:gd name="T9" fmla="*/ 16 h 44"/>
                <a:gd name="T10" fmla="*/ 138 w 385"/>
                <a:gd name="T11" fmla="*/ 15 h 44"/>
                <a:gd name="T12" fmla="*/ 162 w 385"/>
                <a:gd name="T13" fmla="*/ 11 h 44"/>
                <a:gd name="T14" fmla="*/ 181 w 385"/>
                <a:gd name="T15" fmla="*/ 7 h 44"/>
                <a:gd name="T16" fmla="*/ 198 w 385"/>
                <a:gd name="T17" fmla="*/ 3 h 44"/>
                <a:gd name="T18" fmla="*/ 215 w 385"/>
                <a:gd name="T19" fmla="*/ 0 h 44"/>
                <a:gd name="T20" fmla="*/ 234 w 385"/>
                <a:gd name="T21" fmla="*/ 0 h 44"/>
                <a:gd name="T22" fmla="*/ 259 w 385"/>
                <a:gd name="T23" fmla="*/ 1 h 44"/>
                <a:gd name="T24" fmla="*/ 281 w 385"/>
                <a:gd name="T25" fmla="*/ 4 h 44"/>
                <a:gd name="T26" fmla="*/ 302 w 385"/>
                <a:gd name="T27" fmla="*/ 8 h 44"/>
                <a:gd name="T28" fmla="*/ 320 w 385"/>
                <a:gd name="T29" fmla="*/ 12 h 44"/>
                <a:gd name="T30" fmla="*/ 338 w 385"/>
                <a:gd name="T31" fmla="*/ 14 h 44"/>
                <a:gd name="T32" fmla="*/ 353 w 385"/>
                <a:gd name="T33" fmla="*/ 14 h 44"/>
                <a:gd name="T34" fmla="*/ 367 w 385"/>
                <a:gd name="T35" fmla="*/ 11 h 44"/>
                <a:gd name="T36" fmla="*/ 384 w 385"/>
                <a:gd name="T37" fmla="*/ 38 h 44"/>
                <a:gd name="T38" fmla="*/ 366 w 385"/>
                <a:gd name="T39" fmla="*/ 42 h 44"/>
                <a:gd name="T40" fmla="*/ 345 w 385"/>
                <a:gd name="T41" fmla="*/ 42 h 44"/>
                <a:gd name="T42" fmla="*/ 343 w 385"/>
                <a:gd name="T43" fmla="*/ 42 h 44"/>
                <a:gd name="T44" fmla="*/ 321 w 385"/>
                <a:gd name="T45" fmla="*/ 39 h 44"/>
                <a:gd name="T46" fmla="*/ 302 w 385"/>
                <a:gd name="T47" fmla="*/ 36 h 44"/>
                <a:gd name="T48" fmla="*/ 284 w 385"/>
                <a:gd name="T49" fmla="*/ 32 h 44"/>
                <a:gd name="T50" fmla="*/ 265 w 385"/>
                <a:gd name="T51" fmla="*/ 29 h 44"/>
                <a:gd name="T52" fmla="*/ 245 w 385"/>
                <a:gd name="T53" fmla="*/ 28 h 44"/>
                <a:gd name="T54" fmla="*/ 235 w 385"/>
                <a:gd name="T55" fmla="*/ 27 h 44"/>
                <a:gd name="T56" fmla="*/ 216 w 385"/>
                <a:gd name="T57" fmla="*/ 29 h 44"/>
                <a:gd name="T58" fmla="*/ 198 w 385"/>
                <a:gd name="T59" fmla="*/ 32 h 44"/>
                <a:gd name="T60" fmla="*/ 179 w 385"/>
                <a:gd name="T61" fmla="*/ 36 h 44"/>
                <a:gd name="T62" fmla="*/ 160 w 385"/>
                <a:gd name="T63" fmla="*/ 40 h 44"/>
                <a:gd name="T64" fmla="*/ 139 w 385"/>
                <a:gd name="T65" fmla="*/ 43 h 44"/>
                <a:gd name="T66" fmla="*/ 121 w 385"/>
                <a:gd name="T67" fmla="*/ 43 h 44"/>
                <a:gd name="T68" fmla="*/ 100 w 385"/>
                <a:gd name="T69" fmla="*/ 41 h 44"/>
                <a:gd name="T70" fmla="*/ 81 w 385"/>
                <a:gd name="T71" fmla="*/ 37 h 44"/>
                <a:gd name="T72" fmla="*/ 62 w 385"/>
                <a:gd name="T73" fmla="*/ 33 h 44"/>
                <a:gd name="T74" fmla="*/ 42 w 385"/>
                <a:gd name="T75" fmla="*/ 31 h 44"/>
                <a:gd name="T76" fmla="*/ 30 w 385"/>
                <a:gd name="T77" fmla="*/ 30 h 44"/>
                <a:gd name="T78" fmla="*/ 16 w 385"/>
                <a:gd name="T79" fmla="*/ 31 h 44"/>
                <a:gd name="T80" fmla="*/ 3 w 385"/>
                <a:gd name="T81" fmla="*/ 35 h 44"/>
                <a:gd name="T82" fmla="*/ 0 w 385"/>
                <a:gd name="T83" fmla="*/ 7 h 44"/>
                <a:gd name="T84" fmla="*/ 8 w 385"/>
                <a:gd name="T85" fmla="*/ 2 h 44"/>
                <a:gd name="T86" fmla="*/ 28 w 385"/>
                <a:gd name="T87" fmla="*/ 2 h 44"/>
                <a:gd name="T88" fmla="*/ 49 w 385"/>
                <a:gd name="T89" fmla="*/ 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85" h="44">
                  <a:moveTo>
                    <a:pt x="49" y="4"/>
                  </a:moveTo>
                  <a:lnTo>
                    <a:pt x="71" y="7"/>
                  </a:lnTo>
                  <a:lnTo>
                    <a:pt x="92" y="11"/>
                  </a:lnTo>
                  <a:lnTo>
                    <a:pt x="112" y="14"/>
                  </a:lnTo>
                  <a:lnTo>
                    <a:pt x="129" y="16"/>
                  </a:lnTo>
                  <a:lnTo>
                    <a:pt x="138" y="15"/>
                  </a:lnTo>
                  <a:lnTo>
                    <a:pt x="162" y="11"/>
                  </a:lnTo>
                  <a:lnTo>
                    <a:pt x="181" y="7"/>
                  </a:lnTo>
                  <a:lnTo>
                    <a:pt x="198" y="3"/>
                  </a:lnTo>
                  <a:lnTo>
                    <a:pt x="215" y="0"/>
                  </a:lnTo>
                  <a:lnTo>
                    <a:pt x="234" y="0"/>
                  </a:lnTo>
                  <a:lnTo>
                    <a:pt x="259" y="1"/>
                  </a:lnTo>
                  <a:lnTo>
                    <a:pt x="281" y="4"/>
                  </a:lnTo>
                  <a:lnTo>
                    <a:pt x="302" y="8"/>
                  </a:lnTo>
                  <a:lnTo>
                    <a:pt x="320" y="12"/>
                  </a:lnTo>
                  <a:lnTo>
                    <a:pt x="338" y="14"/>
                  </a:lnTo>
                  <a:lnTo>
                    <a:pt x="353" y="14"/>
                  </a:lnTo>
                  <a:lnTo>
                    <a:pt x="367" y="11"/>
                  </a:lnTo>
                  <a:lnTo>
                    <a:pt x="384" y="38"/>
                  </a:lnTo>
                  <a:lnTo>
                    <a:pt x="366" y="42"/>
                  </a:lnTo>
                  <a:lnTo>
                    <a:pt x="345" y="42"/>
                  </a:lnTo>
                  <a:lnTo>
                    <a:pt x="343" y="42"/>
                  </a:lnTo>
                  <a:lnTo>
                    <a:pt x="321" y="39"/>
                  </a:lnTo>
                  <a:lnTo>
                    <a:pt x="302" y="36"/>
                  </a:lnTo>
                  <a:lnTo>
                    <a:pt x="284" y="32"/>
                  </a:lnTo>
                  <a:lnTo>
                    <a:pt x="265" y="29"/>
                  </a:lnTo>
                  <a:lnTo>
                    <a:pt x="245" y="28"/>
                  </a:lnTo>
                  <a:lnTo>
                    <a:pt x="235" y="27"/>
                  </a:lnTo>
                  <a:lnTo>
                    <a:pt x="216" y="29"/>
                  </a:lnTo>
                  <a:lnTo>
                    <a:pt x="198" y="32"/>
                  </a:lnTo>
                  <a:lnTo>
                    <a:pt x="179" y="36"/>
                  </a:lnTo>
                  <a:lnTo>
                    <a:pt x="160" y="40"/>
                  </a:lnTo>
                  <a:lnTo>
                    <a:pt x="139" y="43"/>
                  </a:lnTo>
                  <a:lnTo>
                    <a:pt x="121" y="43"/>
                  </a:lnTo>
                  <a:lnTo>
                    <a:pt x="100" y="41"/>
                  </a:lnTo>
                  <a:lnTo>
                    <a:pt x="81" y="37"/>
                  </a:lnTo>
                  <a:lnTo>
                    <a:pt x="62" y="33"/>
                  </a:lnTo>
                  <a:lnTo>
                    <a:pt x="42" y="31"/>
                  </a:lnTo>
                  <a:lnTo>
                    <a:pt x="30" y="30"/>
                  </a:lnTo>
                  <a:lnTo>
                    <a:pt x="16" y="31"/>
                  </a:lnTo>
                  <a:lnTo>
                    <a:pt x="3" y="35"/>
                  </a:lnTo>
                  <a:lnTo>
                    <a:pt x="0" y="7"/>
                  </a:lnTo>
                  <a:lnTo>
                    <a:pt x="8" y="2"/>
                  </a:lnTo>
                  <a:lnTo>
                    <a:pt x="28" y="2"/>
                  </a:lnTo>
                  <a:lnTo>
                    <a:pt x="49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71" name="Freeform 105"/>
            <p:cNvSpPr>
              <a:spLocks/>
            </p:cNvSpPr>
            <p:nvPr/>
          </p:nvSpPr>
          <p:spPr bwMode="auto">
            <a:xfrm>
              <a:off x="5461" y="1928"/>
              <a:ext cx="385" cy="44"/>
            </a:xfrm>
            <a:custGeom>
              <a:avLst/>
              <a:gdLst>
                <a:gd name="T0" fmla="*/ 0 w 385"/>
                <a:gd name="T1" fmla="*/ 7 h 44"/>
                <a:gd name="T2" fmla="*/ 8 w 385"/>
                <a:gd name="T3" fmla="*/ 2 h 44"/>
                <a:gd name="T4" fmla="*/ 8 w 385"/>
                <a:gd name="T5" fmla="*/ 2 h 44"/>
                <a:gd name="T6" fmla="*/ 28 w 385"/>
                <a:gd name="T7" fmla="*/ 2 h 44"/>
                <a:gd name="T8" fmla="*/ 49 w 385"/>
                <a:gd name="T9" fmla="*/ 4 h 44"/>
                <a:gd name="T10" fmla="*/ 71 w 385"/>
                <a:gd name="T11" fmla="*/ 7 h 44"/>
                <a:gd name="T12" fmla="*/ 92 w 385"/>
                <a:gd name="T13" fmla="*/ 11 h 44"/>
                <a:gd name="T14" fmla="*/ 112 w 385"/>
                <a:gd name="T15" fmla="*/ 14 h 44"/>
                <a:gd name="T16" fmla="*/ 129 w 385"/>
                <a:gd name="T17" fmla="*/ 16 h 44"/>
                <a:gd name="T18" fmla="*/ 138 w 385"/>
                <a:gd name="T19" fmla="*/ 15 h 44"/>
                <a:gd name="T20" fmla="*/ 162 w 385"/>
                <a:gd name="T21" fmla="*/ 11 h 44"/>
                <a:gd name="T22" fmla="*/ 181 w 385"/>
                <a:gd name="T23" fmla="*/ 7 h 44"/>
                <a:gd name="T24" fmla="*/ 198 w 385"/>
                <a:gd name="T25" fmla="*/ 3 h 44"/>
                <a:gd name="T26" fmla="*/ 215 w 385"/>
                <a:gd name="T27" fmla="*/ 0 h 44"/>
                <a:gd name="T28" fmla="*/ 234 w 385"/>
                <a:gd name="T29" fmla="*/ 0 h 44"/>
                <a:gd name="T30" fmla="*/ 259 w 385"/>
                <a:gd name="T31" fmla="*/ 1 h 44"/>
                <a:gd name="T32" fmla="*/ 281 w 385"/>
                <a:gd name="T33" fmla="*/ 4 h 44"/>
                <a:gd name="T34" fmla="*/ 302 w 385"/>
                <a:gd name="T35" fmla="*/ 8 h 44"/>
                <a:gd name="T36" fmla="*/ 320 w 385"/>
                <a:gd name="T37" fmla="*/ 12 h 44"/>
                <a:gd name="T38" fmla="*/ 338 w 385"/>
                <a:gd name="T39" fmla="*/ 14 h 44"/>
                <a:gd name="T40" fmla="*/ 353 w 385"/>
                <a:gd name="T41" fmla="*/ 14 h 44"/>
                <a:gd name="T42" fmla="*/ 367 w 385"/>
                <a:gd name="T43" fmla="*/ 11 h 44"/>
                <a:gd name="T44" fmla="*/ 384 w 385"/>
                <a:gd name="T45" fmla="*/ 38 h 44"/>
                <a:gd name="T46" fmla="*/ 366 w 385"/>
                <a:gd name="T47" fmla="*/ 42 h 44"/>
                <a:gd name="T48" fmla="*/ 345 w 385"/>
                <a:gd name="T49" fmla="*/ 42 h 44"/>
                <a:gd name="T50" fmla="*/ 343 w 385"/>
                <a:gd name="T51" fmla="*/ 42 h 44"/>
                <a:gd name="T52" fmla="*/ 321 w 385"/>
                <a:gd name="T53" fmla="*/ 39 h 44"/>
                <a:gd name="T54" fmla="*/ 302 w 385"/>
                <a:gd name="T55" fmla="*/ 36 h 44"/>
                <a:gd name="T56" fmla="*/ 284 w 385"/>
                <a:gd name="T57" fmla="*/ 32 h 44"/>
                <a:gd name="T58" fmla="*/ 265 w 385"/>
                <a:gd name="T59" fmla="*/ 29 h 44"/>
                <a:gd name="T60" fmla="*/ 245 w 385"/>
                <a:gd name="T61" fmla="*/ 28 h 44"/>
                <a:gd name="T62" fmla="*/ 235 w 385"/>
                <a:gd name="T63" fmla="*/ 27 h 44"/>
                <a:gd name="T64" fmla="*/ 216 w 385"/>
                <a:gd name="T65" fmla="*/ 29 h 44"/>
                <a:gd name="T66" fmla="*/ 198 w 385"/>
                <a:gd name="T67" fmla="*/ 32 h 44"/>
                <a:gd name="T68" fmla="*/ 179 w 385"/>
                <a:gd name="T69" fmla="*/ 36 h 44"/>
                <a:gd name="T70" fmla="*/ 160 w 385"/>
                <a:gd name="T71" fmla="*/ 40 h 44"/>
                <a:gd name="T72" fmla="*/ 139 w 385"/>
                <a:gd name="T73" fmla="*/ 43 h 44"/>
                <a:gd name="T74" fmla="*/ 121 w 385"/>
                <a:gd name="T75" fmla="*/ 43 h 44"/>
                <a:gd name="T76" fmla="*/ 100 w 385"/>
                <a:gd name="T77" fmla="*/ 41 h 44"/>
                <a:gd name="T78" fmla="*/ 81 w 385"/>
                <a:gd name="T79" fmla="*/ 37 h 44"/>
                <a:gd name="T80" fmla="*/ 62 w 385"/>
                <a:gd name="T81" fmla="*/ 33 h 44"/>
                <a:gd name="T82" fmla="*/ 42 w 385"/>
                <a:gd name="T83" fmla="*/ 31 h 44"/>
                <a:gd name="T84" fmla="*/ 30 w 385"/>
                <a:gd name="T85" fmla="*/ 30 h 44"/>
                <a:gd name="T86" fmla="*/ 16 w 385"/>
                <a:gd name="T87" fmla="*/ 31 h 44"/>
                <a:gd name="T88" fmla="*/ 3 w 385"/>
                <a:gd name="T89" fmla="*/ 35 h 44"/>
                <a:gd name="T90" fmla="*/ 3 w 385"/>
                <a:gd name="T91" fmla="*/ 35 h 44"/>
                <a:gd name="T92" fmla="*/ 0 w 385"/>
                <a:gd name="T93" fmla="*/ 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85" h="44">
                  <a:moveTo>
                    <a:pt x="0" y="7"/>
                  </a:moveTo>
                  <a:lnTo>
                    <a:pt x="8" y="2"/>
                  </a:lnTo>
                  <a:lnTo>
                    <a:pt x="8" y="2"/>
                  </a:lnTo>
                  <a:lnTo>
                    <a:pt x="28" y="2"/>
                  </a:lnTo>
                  <a:lnTo>
                    <a:pt x="49" y="4"/>
                  </a:lnTo>
                  <a:lnTo>
                    <a:pt x="71" y="7"/>
                  </a:lnTo>
                  <a:lnTo>
                    <a:pt x="92" y="11"/>
                  </a:lnTo>
                  <a:lnTo>
                    <a:pt x="112" y="14"/>
                  </a:lnTo>
                  <a:lnTo>
                    <a:pt x="129" y="16"/>
                  </a:lnTo>
                  <a:lnTo>
                    <a:pt x="138" y="15"/>
                  </a:lnTo>
                  <a:lnTo>
                    <a:pt x="162" y="11"/>
                  </a:lnTo>
                  <a:lnTo>
                    <a:pt x="181" y="7"/>
                  </a:lnTo>
                  <a:lnTo>
                    <a:pt x="198" y="3"/>
                  </a:lnTo>
                  <a:lnTo>
                    <a:pt x="215" y="0"/>
                  </a:lnTo>
                  <a:lnTo>
                    <a:pt x="234" y="0"/>
                  </a:lnTo>
                  <a:lnTo>
                    <a:pt x="259" y="1"/>
                  </a:lnTo>
                  <a:lnTo>
                    <a:pt x="281" y="4"/>
                  </a:lnTo>
                  <a:lnTo>
                    <a:pt x="302" y="8"/>
                  </a:lnTo>
                  <a:lnTo>
                    <a:pt x="320" y="12"/>
                  </a:lnTo>
                  <a:lnTo>
                    <a:pt x="338" y="14"/>
                  </a:lnTo>
                  <a:lnTo>
                    <a:pt x="353" y="14"/>
                  </a:lnTo>
                  <a:lnTo>
                    <a:pt x="367" y="11"/>
                  </a:lnTo>
                  <a:lnTo>
                    <a:pt x="384" y="38"/>
                  </a:lnTo>
                  <a:lnTo>
                    <a:pt x="366" y="42"/>
                  </a:lnTo>
                  <a:lnTo>
                    <a:pt x="345" y="42"/>
                  </a:lnTo>
                  <a:lnTo>
                    <a:pt x="343" y="42"/>
                  </a:lnTo>
                  <a:lnTo>
                    <a:pt x="321" y="39"/>
                  </a:lnTo>
                  <a:lnTo>
                    <a:pt x="302" y="36"/>
                  </a:lnTo>
                  <a:lnTo>
                    <a:pt x="284" y="32"/>
                  </a:lnTo>
                  <a:lnTo>
                    <a:pt x="265" y="29"/>
                  </a:lnTo>
                  <a:lnTo>
                    <a:pt x="245" y="28"/>
                  </a:lnTo>
                  <a:lnTo>
                    <a:pt x="235" y="27"/>
                  </a:lnTo>
                  <a:lnTo>
                    <a:pt x="216" y="29"/>
                  </a:lnTo>
                  <a:lnTo>
                    <a:pt x="198" y="32"/>
                  </a:lnTo>
                  <a:lnTo>
                    <a:pt x="179" y="36"/>
                  </a:lnTo>
                  <a:lnTo>
                    <a:pt x="160" y="40"/>
                  </a:lnTo>
                  <a:lnTo>
                    <a:pt x="139" y="43"/>
                  </a:lnTo>
                  <a:lnTo>
                    <a:pt x="121" y="43"/>
                  </a:lnTo>
                  <a:lnTo>
                    <a:pt x="100" y="41"/>
                  </a:lnTo>
                  <a:lnTo>
                    <a:pt x="81" y="37"/>
                  </a:lnTo>
                  <a:lnTo>
                    <a:pt x="62" y="33"/>
                  </a:lnTo>
                  <a:lnTo>
                    <a:pt x="42" y="31"/>
                  </a:lnTo>
                  <a:lnTo>
                    <a:pt x="30" y="30"/>
                  </a:lnTo>
                  <a:lnTo>
                    <a:pt x="16" y="31"/>
                  </a:lnTo>
                  <a:lnTo>
                    <a:pt x="3" y="35"/>
                  </a:lnTo>
                  <a:lnTo>
                    <a:pt x="3" y="35"/>
                  </a:lnTo>
                  <a:lnTo>
                    <a:pt x="0" y="7"/>
                  </a:lnTo>
                  <a:close/>
                </a:path>
              </a:pathLst>
            </a:custGeom>
            <a:noFill/>
            <a:ln w="172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72" name="Freeform 106"/>
            <p:cNvSpPr>
              <a:spLocks/>
            </p:cNvSpPr>
            <p:nvPr/>
          </p:nvSpPr>
          <p:spPr bwMode="auto">
            <a:xfrm>
              <a:off x="5469" y="1822"/>
              <a:ext cx="304" cy="83"/>
            </a:xfrm>
            <a:custGeom>
              <a:avLst/>
              <a:gdLst>
                <a:gd name="T0" fmla="*/ 303 w 304"/>
                <a:gd name="T1" fmla="*/ 65 h 83"/>
                <a:gd name="T2" fmla="*/ 232 w 304"/>
                <a:gd name="T3" fmla="*/ 65 h 83"/>
                <a:gd name="T4" fmla="*/ 246 w 304"/>
                <a:gd name="T5" fmla="*/ 55 h 83"/>
                <a:gd name="T6" fmla="*/ 167 w 304"/>
                <a:gd name="T7" fmla="*/ 46 h 83"/>
                <a:gd name="T8" fmla="*/ 171 w 304"/>
                <a:gd name="T9" fmla="*/ 73 h 83"/>
                <a:gd name="T10" fmla="*/ 102 w 304"/>
                <a:gd name="T11" fmla="*/ 35 h 83"/>
                <a:gd name="T12" fmla="*/ 85 w 304"/>
                <a:gd name="T13" fmla="*/ 82 h 83"/>
                <a:gd name="T14" fmla="*/ 6 w 304"/>
                <a:gd name="T15" fmla="*/ 37 h 83"/>
                <a:gd name="T16" fmla="*/ 0 w 304"/>
                <a:gd name="T17" fmla="*/ 0 h 83"/>
                <a:gd name="T18" fmla="*/ 74 w 304"/>
                <a:gd name="T19" fmla="*/ 52 h 83"/>
                <a:gd name="T20" fmla="*/ 83 w 304"/>
                <a:gd name="T21" fmla="*/ 2 h 83"/>
                <a:gd name="T22" fmla="*/ 145 w 304"/>
                <a:gd name="T23" fmla="*/ 37 h 83"/>
                <a:gd name="T24" fmla="*/ 143 w 304"/>
                <a:gd name="T25" fmla="*/ 11 h 83"/>
                <a:gd name="T26" fmla="*/ 243 w 304"/>
                <a:gd name="T27" fmla="*/ 47 h 83"/>
                <a:gd name="T28" fmla="*/ 235 w 304"/>
                <a:gd name="T29" fmla="*/ 30 h 83"/>
                <a:gd name="T30" fmla="*/ 303 w 304"/>
                <a:gd name="T31" fmla="*/ 65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04" h="83">
                  <a:moveTo>
                    <a:pt x="303" y="65"/>
                  </a:moveTo>
                  <a:lnTo>
                    <a:pt x="232" y="65"/>
                  </a:lnTo>
                  <a:lnTo>
                    <a:pt x="246" y="55"/>
                  </a:lnTo>
                  <a:lnTo>
                    <a:pt x="167" y="46"/>
                  </a:lnTo>
                  <a:lnTo>
                    <a:pt x="171" y="73"/>
                  </a:lnTo>
                  <a:lnTo>
                    <a:pt x="102" y="35"/>
                  </a:lnTo>
                  <a:lnTo>
                    <a:pt x="85" y="82"/>
                  </a:lnTo>
                  <a:lnTo>
                    <a:pt x="6" y="37"/>
                  </a:lnTo>
                  <a:lnTo>
                    <a:pt x="0" y="0"/>
                  </a:lnTo>
                  <a:lnTo>
                    <a:pt x="74" y="52"/>
                  </a:lnTo>
                  <a:lnTo>
                    <a:pt x="83" y="2"/>
                  </a:lnTo>
                  <a:lnTo>
                    <a:pt x="145" y="37"/>
                  </a:lnTo>
                  <a:lnTo>
                    <a:pt x="143" y="11"/>
                  </a:lnTo>
                  <a:lnTo>
                    <a:pt x="243" y="47"/>
                  </a:lnTo>
                  <a:lnTo>
                    <a:pt x="235" y="30"/>
                  </a:lnTo>
                  <a:lnTo>
                    <a:pt x="303" y="65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73" name="Freeform 107"/>
            <p:cNvSpPr>
              <a:spLocks/>
            </p:cNvSpPr>
            <p:nvPr/>
          </p:nvSpPr>
          <p:spPr bwMode="auto">
            <a:xfrm>
              <a:off x="5339" y="1685"/>
              <a:ext cx="146" cy="460"/>
            </a:xfrm>
            <a:custGeom>
              <a:avLst/>
              <a:gdLst>
                <a:gd name="T0" fmla="*/ 30 w 146"/>
                <a:gd name="T1" fmla="*/ 26 h 460"/>
                <a:gd name="T2" fmla="*/ 36 w 146"/>
                <a:gd name="T3" fmla="*/ 25 h 460"/>
                <a:gd name="T4" fmla="*/ 39 w 146"/>
                <a:gd name="T5" fmla="*/ 19 h 460"/>
                <a:gd name="T6" fmla="*/ 38 w 146"/>
                <a:gd name="T7" fmla="*/ 13 h 460"/>
                <a:gd name="T8" fmla="*/ 36 w 146"/>
                <a:gd name="T9" fmla="*/ 5 h 460"/>
                <a:gd name="T10" fmla="*/ 28 w 146"/>
                <a:gd name="T11" fmla="*/ 1 h 460"/>
                <a:gd name="T12" fmla="*/ 22 w 146"/>
                <a:gd name="T13" fmla="*/ 1 h 460"/>
                <a:gd name="T14" fmla="*/ 15 w 146"/>
                <a:gd name="T15" fmla="*/ 2 h 460"/>
                <a:gd name="T16" fmla="*/ 3 w 146"/>
                <a:gd name="T17" fmla="*/ 5 h 460"/>
                <a:gd name="T18" fmla="*/ 0 w 146"/>
                <a:gd name="T19" fmla="*/ 15 h 460"/>
                <a:gd name="T20" fmla="*/ 1 w 146"/>
                <a:gd name="T21" fmla="*/ 20 h 460"/>
                <a:gd name="T22" fmla="*/ 2 w 146"/>
                <a:gd name="T23" fmla="*/ 27 h 460"/>
                <a:gd name="T24" fmla="*/ 7 w 146"/>
                <a:gd name="T25" fmla="*/ 32 h 460"/>
                <a:gd name="T26" fmla="*/ 13 w 146"/>
                <a:gd name="T27" fmla="*/ 30 h 460"/>
                <a:gd name="T28" fmla="*/ 122 w 146"/>
                <a:gd name="T29" fmla="*/ 459 h 460"/>
                <a:gd name="T30" fmla="*/ 146 w 146"/>
                <a:gd name="T31" fmla="*/ 459 h 460"/>
                <a:gd name="T32" fmla="*/ 30 w 146"/>
                <a:gd name="T33" fmla="*/ 26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6" h="460">
                  <a:moveTo>
                    <a:pt x="30" y="26"/>
                  </a:moveTo>
                  <a:lnTo>
                    <a:pt x="36" y="25"/>
                  </a:lnTo>
                  <a:lnTo>
                    <a:pt x="39" y="19"/>
                  </a:lnTo>
                  <a:lnTo>
                    <a:pt x="38" y="13"/>
                  </a:lnTo>
                  <a:lnTo>
                    <a:pt x="36" y="5"/>
                  </a:lnTo>
                  <a:lnTo>
                    <a:pt x="28" y="1"/>
                  </a:lnTo>
                  <a:lnTo>
                    <a:pt x="22" y="1"/>
                  </a:lnTo>
                  <a:lnTo>
                    <a:pt x="15" y="2"/>
                  </a:lnTo>
                  <a:lnTo>
                    <a:pt x="3" y="5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7"/>
                  </a:lnTo>
                  <a:lnTo>
                    <a:pt x="7" y="32"/>
                  </a:lnTo>
                  <a:lnTo>
                    <a:pt x="13" y="30"/>
                  </a:lnTo>
                  <a:lnTo>
                    <a:pt x="122" y="459"/>
                  </a:lnTo>
                  <a:lnTo>
                    <a:pt x="146" y="459"/>
                  </a:lnTo>
                  <a:lnTo>
                    <a:pt x="30" y="26"/>
                  </a:lnTo>
                  <a:close/>
                </a:path>
              </a:pathLst>
            </a:custGeom>
            <a:solidFill>
              <a:srgbClr val="634A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grpSp>
          <p:nvGrpSpPr>
            <p:cNvPr id="4174" name="Group 108"/>
            <p:cNvGrpSpPr>
              <a:grpSpLocks/>
            </p:cNvGrpSpPr>
            <p:nvPr/>
          </p:nvGrpSpPr>
          <p:grpSpPr bwMode="auto">
            <a:xfrm>
              <a:off x="5339" y="1685"/>
              <a:ext cx="146" cy="460"/>
              <a:chOff x="5339" y="1685"/>
              <a:chExt cx="146" cy="460"/>
            </a:xfrm>
          </p:grpSpPr>
          <p:sp>
            <p:nvSpPr>
              <p:cNvPr id="4182" name="Freeform 109"/>
              <p:cNvSpPr>
                <a:spLocks/>
              </p:cNvSpPr>
              <p:nvPr/>
            </p:nvSpPr>
            <p:spPr bwMode="auto">
              <a:xfrm>
                <a:off x="5339" y="1685"/>
                <a:ext cx="146" cy="460"/>
              </a:xfrm>
              <a:custGeom>
                <a:avLst/>
                <a:gdLst>
                  <a:gd name="T0" fmla="*/ 36 w 146"/>
                  <a:gd name="T1" fmla="*/ 25 h 460"/>
                  <a:gd name="T2" fmla="*/ 39 w 146"/>
                  <a:gd name="T3" fmla="*/ 19 h 460"/>
                  <a:gd name="T4" fmla="*/ 38 w 146"/>
                  <a:gd name="T5" fmla="*/ 13 h 460"/>
                  <a:gd name="T6" fmla="*/ 36 w 146"/>
                  <a:gd name="T7" fmla="*/ 5 h 460"/>
                  <a:gd name="T8" fmla="*/ 28 w 146"/>
                  <a:gd name="T9" fmla="*/ 1 h 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6" h="460">
                    <a:moveTo>
                      <a:pt x="36" y="25"/>
                    </a:moveTo>
                    <a:lnTo>
                      <a:pt x="39" y="19"/>
                    </a:lnTo>
                    <a:lnTo>
                      <a:pt x="38" y="13"/>
                    </a:lnTo>
                    <a:lnTo>
                      <a:pt x="36" y="5"/>
                    </a:lnTo>
                    <a:lnTo>
                      <a:pt x="28" y="1"/>
                    </a:lnTo>
                  </a:path>
                </a:pathLst>
              </a:custGeom>
              <a:noFill/>
              <a:ln w="1160">
                <a:solidFill>
                  <a:srgbClr val="A28D8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83" name="Freeform 110"/>
              <p:cNvSpPr>
                <a:spLocks/>
              </p:cNvSpPr>
              <p:nvPr/>
            </p:nvSpPr>
            <p:spPr bwMode="auto">
              <a:xfrm>
                <a:off x="5339" y="1685"/>
                <a:ext cx="146" cy="460"/>
              </a:xfrm>
              <a:custGeom>
                <a:avLst/>
                <a:gdLst>
                  <a:gd name="T0" fmla="*/ 22 w 146"/>
                  <a:gd name="T1" fmla="*/ 1 h 460"/>
                  <a:gd name="T2" fmla="*/ 15 w 146"/>
                  <a:gd name="T3" fmla="*/ 2 h 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46" h="460">
                    <a:moveTo>
                      <a:pt x="22" y="1"/>
                    </a:moveTo>
                    <a:lnTo>
                      <a:pt x="15" y="2"/>
                    </a:lnTo>
                  </a:path>
                </a:pathLst>
              </a:custGeom>
              <a:noFill/>
              <a:ln w="1160">
                <a:solidFill>
                  <a:srgbClr val="A28D8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84" name="Freeform 111"/>
              <p:cNvSpPr>
                <a:spLocks/>
              </p:cNvSpPr>
              <p:nvPr/>
            </p:nvSpPr>
            <p:spPr bwMode="auto">
              <a:xfrm>
                <a:off x="5339" y="1685"/>
                <a:ext cx="146" cy="460"/>
              </a:xfrm>
              <a:custGeom>
                <a:avLst/>
                <a:gdLst>
                  <a:gd name="T0" fmla="*/ 30 w 146"/>
                  <a:gd name="T1" fmla="*/ 26 h 460"/>
                  <a:gd name="T2" fmla="*/ 36 w 146"/>
                  <a:gd name="T3" fmla="*/ 25 h 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46" h="460">
                    <a:moveTo>
                      <a:pt x="30" y="26"/>
                    </a:moveTo>
                    <a:lnTo>
                      <a:pt x="36" y="25"/>
                    </a:lnTo>
                  </a:path>
                </a:pathLst>
              </a:custGeom>
              <a:noFill/>
              <a:ln w="1160">
                <a:solidFill>
                  <a:srgbClr val="A28D8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85" name="Freeform 112"/>
              <p:cNvSpPr>
                <a:spLocks/>
              </p:cNvSpPr>
              <p:nvPr/>
            </p:nvSpPr>
            <p:spPr bwMode="auto">
              <a:xfrm>
                <a:off x="5339" y="1685"/>
                <a:ext cx="146" cy="460"/>
              </a:xfrm>
              <a:custGeom>
                <a:avLst/>
                <a:gdLst>
                  <a:gd name="T0" fmla="*/ 15 w 146"/>
                  <a:gd name="T1" fmla="*/ 2 h 460"/>
                  <a:gd name="T2" fmla="*/ 3 w 146"/>
                  <a:gd name="T3" fmla="*/ 5 h 460"/>
                  <a:gd name="T4" fmla="*/ 0 w 146"/>
                  <a:gd name="T5" fmla="*/ 15 h 460"/>
                  <a:gd name="T6" fmla="*/ 1 w 146"/>
                  <a:gd name="T7" fmla="*/ 20 h 460"/>
                  <a:gd name="T8" fmla="*/ 2 w 146"/>
                  <a:gd name="T9" fmla="*/ 27 h 460"/>
                  <a:gd name="T10" fmla="*/ 7 w 146"/>
                  <a:gd name="T11" fmla="*/ 32 h 460"/>
                  <a:gd name="T12" fmla="*/ 13 w 146"/>
                  <a:gd name="T13" fmla="*/ 30 h 460"/>
                  <a:gd name="T14" fmla="*/ 122 w 146"/>
                  <a:gd name="T15" fmla="*/ 459 h 460"/>
                  <a:gd name="T16" fmla="*/ 146 w 146"/>
                  <a:gd name="T17" fmla="*/ 459 h 460"/>
                  <a:gd name="T18" fmla="*/ 30 w 146"/>
                  <a:gd name="T19" fmla="*/ 26 h 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6" h="460">
                    <a:moveTo>
                      <a:pt x="15" y="2"/>
                    </a:moveTo>
                    <a:lnTo>
                      <a:pt x="3" y="5"/>
                    </a:lnTo>
                    <a:lnTo>
                      <a:pt x="0" y="15"/>
                    </a:lnTo>
                    <a:lnTo>
                      <a:pt x="1" y="20"/>
                    </a:lnTo>
                    <a:lnTo>
                      <a:pt x="2" y="27"/>
                    </a:lnTo>
                    <a:lnTo>
                      <a:pt x="7" y="32"/>
                    </a:lnTo>
                    <a:lnTo>
                      <a:pt x="13" y="30"/>
                    </a:lnTo>
                    <a:lnTo>
                      <a:pt x="122" y="459"/>
                    </a:lnTo>
                    <a:lnTo>
                      <a:pt x="146" y="459"/>
                    </a:lnTo>
                    <a:lnTo>
                      <a:pt x="30" y="26"/>
                    </a:lnTo>
                  </a:path>
                </a:pathLst>
              </a:custGeom>
              <a:noFill/>
              <a:ln w="1160">
                <a:solidFill>
                  <a:srgbClr val="A28D8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sp>
          <p:nvSpPr>
            <p:cNvPr id="4175" name="Freeform 113"/>
            <p:cNvSpPr>
              <a:spLocks/>
            </p:cNvSpPr>
            <p:nvPr/>
          </p:nvSpPr>
          <p:spPr bwMode="auto">
            <a:xfrm>
              <a:off x="5382" y="1763"/>
              <a:ext cx="86" cy="325"/>
            </a:xfrm>
            <a:custGeom>
              <a:avLst/>
              <a:gdLst>
                <a:gd name="T0" fmla="*/ 0 w 86"/>
                <a:gd name="T1" fmla="*/ 0 h 325"/>
                <a:gd name="T2" fmla="*/ 6 w 86"/>
                <a:gd name="T3" fmla="*/ 10 h 325"/>
                <a:gd name="T4" fmla="*/ 12 w 86"/>
                <a:gd name="T5" fmla="*/ 23 h 325"/>
                <a:gd name="T6" fmla="*/ 19 w 86"/>
                <a:gd name="T7" fmla="*/ 38 h 325"/>
                <a:gd name="T8" fmla="*/ 26 w 86"/>
                <a:gd name="T9" fmla="*/ 56 h 325"/>
                <a:gd name="T10" fmla="*/ 33 w 86"/>
                <a:gd name="T11" fmla="*/ 75 h 325"/>
                <a:gd name="T12" fmla="*/ 40 w 86"/>
                <a:gd name="T13" fmla="*/ 96 h 325"/>
                <a:gd name="T14" fmla="*/ 47 w 86"/>
                <a:gd name="T15" fmla="*/ 118 h 325"/>
                <a:gd name="T16" fmla="*/ 53 w 86"/>
                <a:gd name="T17" fmla="*/ 141 h 325"/>
                <a:gd name="T18" fmla="*/ 60 w 86"/>
                <a:gd name="T19" fmla="*/ 164 h 325"/>
                <a:gd name="T20" fmla="*/ 65 w 86"/>
                <a:gd name="T21" fmla="*/ 188 h 325"/>
                <a:gd name="T22" fmla="*/ 71 w 86"/>
                <a:gd name="T23" fmla="*/ 211 h 325"/>
                <a:gd name="T24" fmla="*/ 75 w 86"/>
                <a:gd name="T25" fmla="*/ 234 h 325"/>
                <a:gd name="T26" fmla="*/ 79 w 86"/>
                <a:gd name="T27" fmla="*/ 255 h 325"/>
                <a:gd name="T28" fmla="*/ 82 w 86"/>
                <a:gd name="T29" fmla="*/ 276 h 325"/>
                <a:gd name="T30" fmla="*/ 84 w 86"/>
                <a:gd name="T31" fmla="*/ 295 h 325"/>
                <a:gd name="T32" fmla="*/ 85 w 86"/>
                <a:gd name="T33" fmla="*/ 311 h 325"/>
                <a:gd name="T34" fmla="*/ 85 w 86"/>
                <a:gd name="T35" fmla="*/ 325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6" h="325">
                  <a:moveTo>
                    <a:pt x="0" y="0"/>
                  </a:moveTo>
                  <a:lnTo>
                    <a:pt x="6" y="10"/>
                  </a:lnTo>
                  <a:lnTo>
                    <a:pt x="12" y="23"/>
                  </a:lnTo>
                  <a:lnTo>
                    <a:pt x="19" y="38"/>
                  </a:lnTo>
                  <a:lnTo>
                    <a:pt x="26" y="56"/>
                  </a:lnTo>
                  <a:lnTo>
                    <a:pt x="33" y="75"/>
                  </a:lnTo>
                  <a:lnTo>
                    <a:pt x="40" y="96"/>
                  </a:lnTo>
                  <a:lnTo>
                    <a:pt x="47" y="118"/>
                  </a:lnTo>
                  <a:lnTo>
                    <a:pt x="53" y="141"/>
                  </a:lnTo>
                  <a:lnTo>
                    <a:pt x="60" y="164"/>
                  </a:lnTo>
                  <a:lnTo>
                    <a:pt x="65" y="188"/>
                  </a:lnTo>
                  <a:lnTo>
                    <a:pt x="71" y="211"/>
                  </a:lnTo>
                  <a:lnTo>
                    <a:pt x="75" y="234"/>
                  </a:lnTo>
                  <a:lnTo>
                    <a:pt x="79" y="255"/>
                  </a:lnTo>
                  <a:lnTo>
                    <a:pt x="82" y="276"/>
                  </a:lnTo>
                  <a:lnTo>
                    <a:pt x="84" y="295"/>
                  </a:lnTo>
                  <a:lnTo>
                    <a:pt x="85" y="311"/>
                  </a:lnTo>
                  <a:lnTo>
                    <a:pt x="85" y="325"/>
                  </a:lnTo>
                </a:path>
              </a:pathLst>
            </a:custGeom>
            <a:noFill/>
            <a:ln w="3662">
              <a:solidFill>
                <a:srgbClr val="634A4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76" name="Freeform 114"/>
            <p:cNvSpPr>
              <a:spLocks/>
            </p:cNvSpPr>
            <p:nvPr/>
          </p:nvSpPr>
          <p:spPr bwMode="auto">
            <a:xfrm>
              <a:off x="4469" y="1803"/>
              <a:ext cx="205" cy="224"/>
            </a:xfrm>
            <a:custGeom>
              <a:avLst/>
              <a:gdLst>
                <a:gd name="T0" fmla="*/ 162 w 205"/>
                <a:gd name="T1" fmla="*/ 0 h 224"/>
                <a:gd name="T2" fmla="*/ 205 w 205"/>
                <a:gd name="T3" fmla="*/ 0 h 224"/>
                <a:gd name="T4" fmla="*/ 205 w 205"/>
                <a:gd name="T5" fmla="*/ 223 h 224"/>
                <a:gd name="T6" fmla="*/ 158 w 205"/>
                <a:gd name="T7" fmla="*/ 223 h 224"/>
                <a:gd name="T8" fmla="*/ 43 w 205"/>
                <a:gd name="T9" fmla="*/ 59 h 224"/>
                <a:gd name="T10" fmla="*/ 42 w 205"/>
                <a:gd name="T11" fmla="*/ 59 h 224"/>
                <a:gd name="T12" fmla="*/ 42 w 205"/>
                <a:gd name="T13" fmla="*/ 223 h 224"/>
                <a:gd name="T14" fmla="*/ 0 w 205"/>
                <a:gd name="T15" fmla="*/ 223 h 224"/>
                <a:gd name="T16" fmla="*/ 0 w 205"/>
                <a:gd name="T17" fmla="*/ 0 h 224"/>
                <a:gd name="T18" fmla="*/ 46 w 205"/>
                <a:gd name="T19" fmla="*/ 0 h 224"/>
                <a:gd name="T20" fmla="*/ 162 w 205"/>
                <a:gd name="T21" fmla="*/ 164 h 224"/>
                <a:gd name="T22" fmla="*/ 162 w 205"/>
                <a:gd name="T23" fmla="*/ 164 h 224"/>
                <a:gd name="T24" fmla="*/ 162 w 205"/>
                <a:gd name="T25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5" h="224">
                  <a:moveTo>
                    <a:pt x="162" y="0"/>
                  </a:moveTo>
                  <a:lnTo>
                    <a:pt x="205" y="0"/>
                  </a:lnTo>
                  <a:lnTo>
                    <a:pt x="205" y="223"/>
                  </a:lnTo>
                  <a:lnTo>
                    <a:pt x="158" y="223"/>
                  </a:lnTo>
                  <a:lnTo>
                    <a:pt x="43" y="59"/>
                  </a:lnTo>
                  <a:lnTo>
                    <a:pt x="42" y="59"/>
                  </a:lnTo>
                  <a:lnTo>
                    <a:pt x="42" y="223"/>
                  </a:lnTo>
                  <a:lnTo>
                    <a:pt x="0" y="223"/>
                  </a:lnTo>
                  <a:lnTo>
                    <a:pt x="0" y="0"/>
                  </a:lnTo>
                  <a:lnTo>
                    <a:pt x="46" y="0"/>
                  </a:lnTo>
                  <a:lnTo>
                    <a:pt x="162" y="164"/>
                  </a:lnTo>
                  <a:lnTo>
                    <a:pt x="162" y="164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634A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77" name="Freeform 115"/>
            <p:cNvSpPr>
              <a:spLocks/>
            </p:cNvSpPr>
            <p:nvPr/>
          </p:nvSpPr>
          <p:spPr bwMode="auto">
            <a:xfrm>
              <a:off x="4713" y="1797"/>
              <a:ext cx="206" cy="235"/>
            </a:xfrm>
            <a:custGeom>
              <a:avLst/>
              <a:gdLst>
                <a:gd name="T0" fmla="*/ 26 w 206"/>
                <a:gd name="T1" fmla="*/ 211 h 235"/>
                <a:gd name="T2" fmla="*/ 3 w 206"/>
                <a:gd name="T3" fmla="*/ 177 h 235"/>
                <a:gd name="T4" fmla="*/ 44 w 206"/>
                <a:gd name="T5" fmla="*/ 154 h 235"/>
                <a:gd name="T6" fmla="*/ 63 w 206"/>
                <a:gd name="T7" fmla="*/ 191 h 235"/>
                <a:gd name="T8" fmla="*/ 108 w 206"/>
                <a:gd name="T9" fmla="*/ 202 h 235"/>
                <a:gd name="T10" fmla="*/ 141 w 206"/>
                <a:gd name="T11" fmla="*/ 196 h 235"/>
                <a:gd name="T12" fmla="*/ 161 w 206"/>
                <a:gd name="T13" fmla="*/ 168 h 235"/>
                <a:gd name="T14" fmla="*/ 151 w 206"/>
                <a:gd name="T15" fmla="*/ 144 h 235"/>
                <a:gd name="T16" fmla="*/ 127 w 206"/>
                <a:gd name="T17" fmla="*/ 137 h 235"/>
                <a:gd name="T18" fmla="*/ 90 w 206"/>
                <a:gd name="T19" fmla="*/ 128 h 235"/>
                <a:gd name="T20" fmla="*/ 38 w 206"/>
                <a:gd name="T21" fmla="*/ 112 h 235"/>
                <a:gd name="T22" fmla="*/ 12 w 206"/>
                <a:gd name="T23" fmla="*/ 83 h 235"/>
                <a:gd name="T24" fmla="*/ 11 w 206"/>
                <a:gd name="T25" fmla="*/ 50 h 235"/>
                <a:gd name="T26" fmla="*/ 35 w 206"/>
                <a:gd name="T27" fmla="*/ 18 h 235"/>
                <a:gd name="T28" fmla="*/ 77 w 206"/>
                <a:gd name="T29" fmla="*/ 1 h 235"/>
                <a:gd name="T30" fmla="*/ 102 w 206"/>
                <a:gd name="T31" fmla="*/ 0 h 235"/>
                <a:gd name="T32" fmla="*/ 150 w 206"/>
                <a:gd name="T33" fmla="*/ 8 h 235"/>
                <a:gd name="T34" fmla="*/ 185 w 206"/>
                <a:gd name="T35" fmla="*/ 32 h 235"/>
                <a:gd name="T36" fmla="*/ 199 w 206"/>
                <a:gd name="T37" fmla="*/ 71 h 235"/>
                <a:gd name="T38" fmla="*/ 153 w 206"/>
                <a:gd name="T39" fmla="*/ 62 h 235"/>
                <a:gd name="T40" fmla="*/ 124 w 206"/>
                <a:gd name="T41" fmla="*/ 34 h 235"/>
                <a:gd name="T42" fmla="*/ 83 w 206"/>
                <a:gd name="T43" fmla="*/ 33 h 235"/>
                <a:gd name="T44" fmla="*/ 53 w 206"/>
                <a:gd name="T45" fmla="*/ 61 h 235"/>
                <a:gd name="T46" fmla="*/ 62 w 206"/>
                <a:gd name="T47" fmla="*/ 80 h 235"/>
                <a:gd name="T48" fmla="*/ 91 w 206"/>
                <a:gd name="T49" fmla="*/ 91 h 235"/>
                <a:gd name="T50" fmla="*/ 139 w 206"/>
                <a:gd name="T51" fmla="*/ 102 h 235"/>
                <a:gd name="T52" fmla="*/ 175 w 206"/>
                <a:gd name="T53" fmla="*/ 114 h 235"/>
                <a:gd name="T54" fmla="*/ 202 w 206"/>
                <a:gd name="T55" fmla="*/ 145 h 235"/>
                <a:gd name="T56" fmla="*/ 206 w 206"/>
                <a:gd name="T57" fmla="*/ 167 h 235"/>
                <a:gd name="T58" fmla="*/ 189 w 206"/>
                <a:gd name="T59" fmla="*/ 206 h 235"/>
                <a:gd name="T60" fmla="*/ 152 w 206"/>
                <a:gd name="T61" fmla="*/ 227 h 235"/>
                <a:gd name="T62" fmla="*/ 105 w 206"/>
                <a:gd name="T63" fmla="*/ 234 h 235"/>
                <a:gd name="T64" fmla="*/ 65 w 206"/>
                <a:gd name="T65" fmla="*/ 229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06" h="235">
                  <a:moveTo>
                    <a:pt x="44" y="222"/>
                  </a:moveTo>
                  <a:lnTo>
                    <a:pt x="26" y="211"/>
                  </a:lnTo>
                  <a:lnTo>
                    <a:pt x="12" y="196"/>
                  </a:lnTo>
                  <a:lnTo>
                    <a:pt x="3" y="177"/>
                  </a:lnTo>
                  <a:lnTo>
                    <a:pt x="0" y="154"/>
                  </a:lnTo>
                  <a:lnTo>
                    <a:pt x="44" y="154"/>
                  </a:lnTo>
                  <a:lnTo>
                    <a:pt x="49" y="176"/>
                  </a:lnTo>
                  <a:lnTo>
                    <a:pt x="63" y="191"/>
                  </a:lnTo>
                  <a:lnTo>
                    <a:pt x="83" y="199"/>
                  </a:lnTo>
                  <a:lnTo>
                    <a:pt x="108" y="202"/>
                  </a:lnTo>
                  <a:lnTo>
                    <a:pt x="114" y="202"/>
                  </a:lnTo>
                  <a:lnTo>
                    <a:pt x="141" y="196"/>
                  </a:lnTo>
                  <a:lnTo>
                    <a:pt x="157" y="184"/>
                  </a:lnTo>
                  <a:lnTo>
                    <a:pt x="161" y="168"/>
                  </a:lnTo>
                  <a:lnTo>
                    <a:pt x="161" y="151"/>
                  </a:lnTo>
                  <a:lnTo>
                    <a:pt x="151" y="144"/>
                  </a:lnTo>
                  <a:lnTo>
                    <a:pt x="140" y="141"/>
                  </a:lnTo>
                  <a:lnTo>
                    <a:pt x="127" y="137"/>
                  </a:lnTo>
                  <a:lnTo>
                    <a:pt x="110" y="132"/>
                  </a:lnTo>
                  <a:lnTo>
                    <a:pt x="90" y="128"/>
                  </a:lnTo>
                  <a:lnTo>
                    <a:pt x="65" y="122"/>
                  </a:lnTo>
                  <a:lnTo>
                    <a:pt x="38" y="112"/>
                  </a:lnTo>
                  <a:lnTo>
                    <a:pt x="21" y="99"/>
                  </a:lnTo>
                  <a:lnTo>
                    <a:pt x="12" y="83"/>
                  </a:lnTo>
                  <a:lnTo>
                    <a:pt x="9" y="65"/>
                  </a:lnTo>
                  <a:lnTo>
                    <a:pt x="11" y="50"/>
                  </a:lnTo>
                  <a:lnTo>
                    <a:pt x="20" y="32"/>
                  </a:lnTo>
                  <a:lnTo>
                    <a:pt x="35" y="18"/>
                  </a:lnTo>
                  <a:lnTo>
                    <a:pt x="55" y="7"/>
                  </a:lnTo>
                  <a:lnTo>
                    <a:pt x="77" y="1"/>
                  </a:lnTo>
                  <a:lnTo>
                    <a:pt x="101" y="0"/>
                  </a:lnTo>
                  <a:lnTo>
                    <a:pt x="102" y="0"/>
                  </a:lnTo>
                  <a:lnTo>
                    <a:pt x="128" y="2"/>
                  </a:lnTo>
                  <a:lnTo>
                    <a:pt x="150" y="8"/>
                  </a:lnTo>
                  <a:lnTo>
                    <a:pt x="170" y="18"/>
                  </a:lnTo>
                  <a:lnTo>
                    <a:pt x="185" y="32"/>
                  </a:lnTo>
                  <a:lnTo>
                    <a:pt x="195" y="50"/>
                  </a:lnTo>
                  <a:lnTo>
                    <a:pt x="199" y="71"/>
                  </a:lnTo>
                  <a:lnTo>
                    <a:pt x="154" y="71"/>
                  </a:lnTo>
                  <a:lnTo>
                    <a:pt x="153" y="62"/>
                  </a:lnTo>
                  <a:lnTo>
                    <a:pt x="143" y="44"/>
                  </a:lnTo>
                  <a:lnTo>
                    <a:pt x="124" y="34"/>
                  </a:lnTo>
                  <a:lnTo>
                    <a:pt x="100" y="31"/>
                  </a:lnTo>
                  <a:lnTo>
                    <a:pt x="83" y="33"/>
                  </a:lnTo>
                  <a:lnTo>
                    <a:pt x="62" y="42"/>
                  </a:lnTo>
                  <a:lnTo>
                    <a:pt x="53" y="61"/>
                  </a:lnTo>
                  <a:lnTo>
                    <a:pt x="53" y="62"/>
                  </a:lnTo>
                  <a:lnTo>
                    <a:pt x="62" y="80"/>
                  </a:lnTo>
                  <a:lnTo>
                    <a:pt x="83" y="89"/>
                  </a:lnTo>
                  <a:lnTo>
                    <a:pt x="91" y="91"/>
                  </a:lnTo>
                  <a:lnTo>
                    <a:pt x="113" y="96"/>
                  </a:lnTo>
                  <a:lnTo>
                    <a:pt x="139" y="102"/>
                  </a:lnTo>
                  <a:lnTo>
                    <a:pt x="156" y="107"/>
                  </a:lnTo>
                  <a:lnTo>
                    <a:pt x="175" y="114"/>
                  </a:lnTo>
                  <a:lnTo>
                    <a:pt x="192" y="128"/>
                  </a:lnTo>
                  <a:lnTo>
                    <a:pt x="202" y="145"/>
                  </a:lnTo>
                  <a:lnTo>
                    <a:pt x="206" y="164"/>
                  </a:lnTo>
                  <a:lnTo>
                    <a:pt x="206" y="167"/>
                  </a:lnTo>
                  <a:lnTo>
                    <a:pt x="201" y="188"/>
                  </a:lnTo>
                  <a:lnTo>
                    <a:pt x="189" y="206"/>
                  </a:lnTo>
                  <a:lnTo>
                    <a:pt x="173" y="218"/>
                  </a:lnTo>
                  <a:lnTo>
                    <a:pt x="152" y="227"/>
                  </a:lnTo>
                  <a:lnTo>
                    <a:pt x="129" y="232"/>
                  </a:lnTo>
                  <a:lnTo>
                    <a:pt x="105" y="234"/>
                  </a:lnTo>
                  <a:lnTo>
                    <a:pt x="89" y="233"/>
                  </a:lnTo>
                  <a:lnTo>
                    <a:pt x="65" y="229"/>
                  </a:lnTo>
                  <a:lnTo>
                    <a:pt x="44" y="222"/>
                  </a:lnTo>
                  <a:close/>
                </a:path>
              </a:pathLst>
            </a:custGeom>
            <a:solidFill>
              <a:srgbClr val="634A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78" name="Freeform 116"/>
            <p:cNvSpPr>
              <a:spLocks/>
            </p:cNvSpPr>
            <p:nvPr/>
          </p:nvSpPr>
          <p:spPr bwMode="auto">
            <a:xfrm>
              <a:off x="4935" y="1803"/>
              <a:ext cx="330" cy="224"/>
            </a:xfrm>
            <a:custGeom>
              <a:avLst/>
              <a:gdLst>
                <a:gd name="T0" fmla="*/ 112 w 330"/>
                <a:gd name="T1" fmla="*/ 223 h 224"/>
                <a:gd name="T2" fmla="*/ 66 w 330"/>
                <a:gd name="T3" fmla="*/ 223 h 224"/>
                <a:gd name="T4" fmla="*/ 0 w 330"/>
                <a:gd name="T5" fmla="*/ 0 h 224"/>
                <a:gd name="T6" fmla="*/ 44 w 330"/>
                <a:gd name="T7" fmla="*/ 0 h 224"/>
                <a:gd name="T8" fmla="*/ 90 w 330"/>
                <a:gd name="T9" fmla="*/ 171 h 224"/>
                <a:gd name="T10" fmla="*/ 91 w 330"/>
                <a:gd name="T11" fmla="*/ 171 h 224"/>
                <a:gd name="T12" fmla="*/ 142 w 330"/>
                <a:gd name="T13" fmla="*/ 0 h 224"/>
                <a:gd name="T14" fmla="*/ 187 w 330"/>
                <a:gd name="T15" fmla="*/ 0 h 224"/>
                <a:gd name="T16" fmla="*/ 237 w 330"/>
                <a:gd name="T17" fmla="*/ 171 h 224"/>
                <a:gd name="T18" fmla="*/ 237 w 330"/>
                <a:gd name="T19" fmla="*/ 171 h 224"/>
                <a:gd name="T20" fmla="*/ 285 w 330"/>
                <a:gd name="T21" fmla="*/ 0 h 224"/>
                <a:gd name="T22" fmla="*/ 330 w 330"/>
                <a:gd name="T23" fmla="*/ 0 h 224"/>
                <a:gd name="T24" fmla="*/ 260 w 330"/>
                <a:gd name="T25" fmla="*/ 223 h 224"/>
                <a:gd name="T26" fmla="*/ 215 w 330"/>
                <a:gd name="T27" fmla="*/ 223 h 224"/>
                <a:gd name="T28" fmla="*/ 164 w 330"/>
                <a:gd name="T29" fmla="*/ 52 h 224"/>
                <a:gd name="T30" fmla="*/ 163 w 330"/>
                <a:gd name="T31" fmla="*/ 52 h 224"/>
                <a:gd name="T32" fmla="*/ 112 w 330"/>
                <a:gd name="T33" fmla="*/ 223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0" h="224">
                  <a:moveTo>
                    <a:pt x="112" y="223"/>
                  </a:moveTo>
                  <a:lnTo>
                    <a:pt x="66" y="223"/>
                  </a:lnTo>
                  <a:lnTo>
                    <a:pt x="0" y="0"/>
                  </a:lnTo>
                  <a:lnTo>
                    <a:pt x="44" y="0"/>
                  </a:lnTo>
                  <a:lnTo>
                    <a:pt x="90" y="171"/>
                  </a:lnTo>
                  <a:lnTo>
                    <a:pt x="91" y="171"/>
                  </a:lnTo>
                  <a:lnTo>
                    <a:pt x="142" y="0"/>
                  </a:lnTo>
                  <a:lnTo>
                    <a:pt x="187" y="0"/>
                  </a:lnTo>
                  <a:lnTo>
                    <a:pt x="237" y="171"/>
                  </a:lnTo>
                  <a:lnTo>
                    <a:pt x="237" y="171"/>
                  </a:lnTo>
                  <a:lnTo>
                    <a:pt x="285" y="0"/>
                  </a:lnTo>
                  <a:lnTo>
                    <a:pt x="330" y="0"/>
                  </a:lnTo>
                  <a:lnTo>
                    <a:pt x="260" y="223"/>
                  </a:lnTo>
                  <a:lnTo>
                    <a:pt x="215" y="223"/>
                  </a:lnTo>
                  <a:lnTo>
                    <a:pt x="164" y="52"/>
                  </a:lnTo>
                  <a:lnTo>
                    <a:pt x="163" y="52"/>
                  </a:lnTo>
                  <a:lnTo>
                    <a:pt x="112" y="223"/>
                  </a:lnTo>
                  <a:close/>
                </a:path>
              </a:pathLst>
            </a:custGeom>
            <a:solidFill>
              <a:srgbClr val="634A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79" name="Freeform 117"/>
            <p:cNvSpPr>
              <a:spLocks/>
            </p:cNvSpPr>
            <p:nvPr/>
          </p:nvSpPr>
          <p:spPr bwMode="auto">
            <a:xfrm>
              <a:off x="4467" y="2088"/>
              <a:ext cx="951" cy="0"/>
            </a:xfrm>
            <a:custGeom>
              <a:avLst/>
              <a:gdLst>
                <a:gd name="T0" fmla="*/ 0 w 951"/>
                <a:gd name="T1" fmla="*/ 950 w 95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</a:cxnLst>
              <a:rect l="0" t="0" r="r" b="b"/>
              <a:pathLst>
                <a:path w="951">
                  <a:moveTo>
                    <a:pt x="0" y="0"/>
                  </a:moveTo>
                  <a:lnTo>
                    <a:pt x="950" y="0"/>
                  </a:lnTo>
                </a:path>
              </a:pathLst>
            </a:custGeom>
            <a:noFill/>
            <a:ln w="7854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80" name="Freeform 118"/>
            <p:cNvSpPr>
              <a:spLocks/>
            </p:cNvSpPr>
            <p:nvPr/>
          </p:nvSpPr>
          <p:spPr bwMode="auto">
            <a:xfrm>
              <a:off x="5498" y="2088"/>
              <a:ext cx="412" cy="0"/>
            </a:xfrm>
            <a:custGeom>
              <a:avLst/>
              <a:gdLst>
                <a:gd name="T0" fmla="*/ 0 w 412"/>
                <a:gd name="T1" fmla="*/ 411 w 41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</a:cxnLst>
              <a:rect l="0" t="0" r="r" b="b"/>
              <a:pathLst>
                <a:path w="412">
                  <a:moveTo>
                    <a:pt x="0" y="0"/>
                  </a:moveTo>
                  <a:lnTo>
                    <a:pt x="411" y="0"/>
                  </a:lnTo>
                </a:path>
              </a:pathLst>
            </a:custGeom>
            <a:noFill/>
            <a:ln w="7867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81" name="Freeform 119"/>
            <p:cNvSpPr>
              <a:spLocks/>
            </p:cNvSpPr>
            <p:nvPr/>
          </p:nvSpPr>
          <p:spPr bwMode="auto">
            <a:xfrm>
              <a:off x="5379" y="1725"/>
              <a:ext cx="478" cy="282"/>
            </a:xfrm>
            <a:custGeom>
              <a:avLst/>
              <a:gdLst>
                <a:gd name="T0" fmla="*/ 16 w 478"/>
                <a:gd name="T1" fmla="*/ 2 h 282"/>
                <a:gd name="T2" fmla="*/ 57 w 478"/>
                <a:gd name="T3" fmla="*/ 0 h 282"/>
                <a:gd name="T4" fmla="*/ 80 w 478"/>
                <a:gd name="T5" fmla="*/ 1 h 282"/>
                <a:gd name="T6" fmla="*/ 119 w 478"/>
                <a:gd name="T7" fmla="*/ 9 h 282"/>
                <a:gd name="T8" fmla="*/ 157 w 478"/>
                <a:gd name="T9" fmla="*/ 17 h 282"/>
                <a:gd name="T10" fmla="*/ 195 w 478"/>
                <a:gd name="T11" fmla="*/ 18 h 282"/>
                <a:gd name="T12" fmla="*/ 232 w 478"/>
                <a:gd name="T13" fmla="*/ 12 h 282"/>
                <a:gd name="T14" fmla="*/ 283 w 478"/>
                <a:gd name="T15" fmla="*/ 12 h 282"/>
                <a:gd name="T16" fmla="*/ 321 w 478"/>
                <a:gd name="T17" fmla="*/ 20 h 282"/>
                <a:gd name="T18" fmla="*/ 347 w 478"/>
                <a:gd name="T19" fmla="*/ 28 h 282"/>
                <a:gd name="T20" fmla="*/ 359 w 478"/>
                <a:gd name="T21" fmla="*/ 30 h 282"/>
                <a:gd name="T22" fmla="*/ 363 w 478"/>
                <a:gd name="T23" fmla="*/ 39 h 282"/>
                <a:gd name="T24" fmla="*/ 373 w 478"/>
                <a:gd name="T25" fmla="*/ 55 h 282"/>
                <a:gd name="T26" fmla="*/ 393 w 478"/>
                <a:gd name="T27" fmla="*/ 96 h 282"/>
                <a:gd name="T28" fmla="*/ 396 w 478"/>
                <a:gd name="T29" fmla="*/ 119 h 282"/>
                <a:gd name="T30" fmla="*/ 407 w 478"/>
                <a:gd name="T31" fmla="*/ 149 h 282"/>
                <a:gd name="T32" fmla="*/ 430 w 478"/>
                <a:gd name="T33" fmla="*/ 186 h 282"/>
                <a:gd name="T34" fmla="*/ 451 w 478"/>
                <a:gd name="T35" fmla="*/ 214 h 282"/>
                <a:gd name="T36" fmla="*/ 473 w 478"/>
                <a:gd name="T37" fmla="*/ 252 h 282"/>
                <a:gd name="T38" fmla="*/ 477 w 478"/>
                <a:gd name="T39" fmla="*/ 268 h 282"/>
                <a:gd name="T40" fmla="*/ 454 w 478"/>
                <a:gd name="T41" fmla="*/ 271 h 282"/>
                <a:gd name="T42" fmla="*/ 418 w 478"/>
                <a:gd name="T43" fmla="*/ 272 h 282"/>
                <a:gd name="T44" fmla="*/ 380 w 478"/>
                <a:gd name="T45" fmla="*/ 265 h 282"/>
                <a:gd name="T46" fmla="*/ 342 w 478"/>
                <a:gd name="T47" fmla="*/ 258 h 282"/>
                <a:gd name="T48" fmla="*/ 318 w 478"/>
                <a:gd name="T49" fmla="*/ 257 h 282"/>
                <a:gd name="T50" fmla="*/ 270 w 478"/>
                <a:gd name="T51" fmla="*/ 263 h 282"/>
                <a:gd name="T52" fmla="*/ 236 w 478"/>
                <a:gd name="T53" fmla="*/ 271 h 282"/>
                <a:gd name="T54" fmla="*/ 201 w 478"/>
                <a:gd name="T55" fmla="*/ 275 h 282"/>
                <a:gd name="T56" fmla="*/ 155 w 478"/>
                <a:gd name="T57" fmla="*/ 270 h 282"/>
                <a:gd name="T58" fmla="*/ 120 w 478"/>
                <a:gd name="T59" fmla="*/ 263 h 282"/>
                <a:gd name="T60" fmla="*/ 87 w 478"/>
                <a:gd name="T61" fmla="*/ 267 h 282"/>
                <a:gd name="T62" fmla="*/ 81 w 478"/>
                <a:gd name="T63" fmla="*/ 281 h 282"/>
                <a:gd name="T64" fmla="*/ 86 w 478"/>
                <a:gd name="T65" fmla="*/ 243 h 282"/>
                <a:gd name="T66" fmla="*/ 84 w 478"/>
                <a:gd name="T67" fmla="*/ 212 h 282"/>
                <a:gd name="T68" fmla="*/ 73 w 478"/>
                <a:gd name="T69" fmla="*/ 167 h 282"/>
                <a:gd name="T70" fmla="*/ 56 w 478"/>
                <a:gd name="T71" fmla="*/ 117 h 282"/>
                <a:gd name="T72" fmla="*/ 33 w 478"/>
                <a:gd name="T73" fmla="*/ 69 h 282"/>
                <a:gd name="T74" fmla="*/ 12 w 478"/>
                <a:gd name="T75" fmla="*/ 32 h 282"/>
                <a:gd name="T76" fmla="*/ 0 w 478"/>
                <a:gd name="T77" fmla="*/ 1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78" h="282">
                  <a:moveTo>
                    <a:pt x="0" y="10"/>
                  </a:moveTo>
                  <a:lnTo>
                    <a:pt x="16" y="2"/>
                  </a:lnTo>
                  <a:lnTo>
                    <a:pt x="31" y="0"/>
                  </a:lnTo>
                  <a:lnTo>
                    <a:pt x="57" y="0"/>
                  </a:lnTo>
                  <a:lnTo>
                    <a:pt x="59" y="0"/>
                  </a:lnTo>
                  <a:lnTo>
                    <a:pt x="80" y="1"/>
                  </a:lnTo>
                  <a:lnTo>
                    <a:pt x="99" y="5"/>
                  </a:lnTo>
                  <a:lnTo>
                    <a:pt x="119" y="9"/>
                  </a:lnTo>
                  <a:lnTo>
                    <a:pt x="138" y="14"/>
                  </a:lnTo>
                  <a:lnTo>
                    <a:pt x="157" y="17"/>
                  </a:lnTo>
                  <a:lnTo>
                    <a:pt x="176" y="19"/>
                  </a:lnTo>
                  <a:lnTo>
                    <a:pt x="195" y="18"/>
                  </a:lnTo>
                  <a:lnTo>
                    <a:pt x="201" y="17"/>
                  </a:lnTo>
                  <a:lnTo>
                    <a:pt x="232" y="12"/>
                  </a:lnTo>
                  <a:lnTo>
                    <a:pt x="259" y="11"/>
                  </a:lnTo>
                  <a:lnTo>
                    <a:pt x="283" y="12"/>
                  </a:lnTo>
                  <a:lnTo>
                    <a:pt x="303" y="16"/>
                  </a:lnTo>
                  <a:lnTo>
                    <a:pt x="321" y="20"/>
                  </a:lnTo>
                  <a:lnTo>
                    <a:pt x="335" y="25"/>
                  </a:lnTo>
                  <a:lnTo>
                    <a:pt x="347" y="28"/>
                  </a:lnTo>
                  <a:lnTo>
                    <a:pt x="356" y="30"/>
                  </a:lnTo>
                  <a:lnTo>
                    <a:pt x="359" y="30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6" y="46"/>
                  </a:lnTo>
                  <a:lnTo>
                    <a:pt x="373" y="55"/>
                  </a:lnTo>
                  <a:lnTo>
                    <a:pt x="384" y="72"/>
                  </a:lnTo>
                  <a:lnTo>
                    <a:pt x="393" y="96"/>
                  </a:lnTo>
                  <a:lnTo>
                    <a:pt x="394" y="105"/>
                  </a:lnTo>
                  <a:lnTo>
                    <a:pt x="396" y="119"/>
                  </a:lnTo>
                  <a:lnTo>
                    <a:pt x="400" y="133"/>
                  </a:lnTo>
                  <a:lnTo>
                    <a:pt x="407" y="149"/>
                  </a:lnTo>
                  <a:lnTo>
                    <a:pt x="416" y="166"/>
                  </a:lnTo>
                  <a:lnTo>
                    <a:pt x="430" y="186"/>
                  </a:lnTo>
                  <a:lnTo>
                    <a:pt x="448" y="210"/>
                  </a:lnTo>
                  <a:lnTo>
                    <a:pt x="451" y="214"/>
                  </a:lnTo>
                  <a:lnTo>
                    <a:pt x="465" y="234"/>
                  </a:lnTo>
                  <a:lnTo>
                    <a:pt x="473" y="252"/>
                  </a:lnTo>
                  <a:lnTo>
                    <a:pt x="477" y="268"/>
                  </a:lnTo>
                  <a:lnTo>
                    <a:pt x="477" y="268"/>
                  </a:lnTo>
                  <a:lnTo>
                    <a:pt x="454" y="271"/>
                  </a:lnTo>
                  <a:lnTo>
                    <a:pt x="454" y="271"/>
                  </a:lnTo>
                  <a:lnTo>
                    <a:pt x="439" y="272"/>
                  </a:lnTo>
                  <a:lnTo>
                    <a:pt x="418" y="272"/>
                  </a:lnTo>
                  <a:lnTo>
                    <a:pt x="398" y="269"/>
                  </a:lnTo>
                  <a:lnTo>
                    <a:pt x="380" y="265"/>
                  </a:lnTo>
                  <a:lnTo>
                    <a:pt x="361" y="261"/>
                  </a:lnTo>
                  <a:lnTo>
                    <a:pt x="342" y="258"/>
                  </a:lnTo>
                  <a:lnTo>
                    <a:pt x="322" y="257"/>
                  </a:lnTo>
                  <a:lnTo>
                    <a:pt x="318" y="257"/>
                  </a:lnTo>
                  <a:lnTo>
                    <a:pt x="291" y="260"/>
                  </a:lnTo>
                  <a:lnTo>
                    <a:pt x="270" y="263"/>
                  </a:lnTo>
                  <a:lnTo>
                    <a:pt x="252" y="268"/>
                  </a:lnTo>
                  <a:lnTo>
                    <a:pt x="236" y="271"/>
                  </a:lnTo>
                  <a:lnTo>
                    <a:pt x="219" y="274"/>
                  </a:lnTo>
                  <a:lnTo>
                    <a:pt x="201" y="275"/>
                  </a:lnTo>
                  <a:lnTo>
                    <a:pt x="176" y="273"/>
                  </a:lnTo>
                  <a:lnTo>
                    <a:pt x="155" y="270"/>
                  </a:lnTo>
                  <a:lnTo>
                    <a:pt x="137" y="266"/>
                  </a:lnTo>
                  <a:lnTo>
                    <a:pt x="120" y="263"/>
                  </a:lnTo>
                  <a:lnTo>
                    <a:pt x="104" y="263"/>
                  </a:lnTo>
                  <a:lnTo>
                    <a:pt x="87" y="267"/>
                  </a:lnTo>
                  <a:lnTo>
                    <a:pt x="83" y="268"/>
                  </a:lnTo>
                  <a:lnTo>
                    <a:pt x="81" y="281"/>
                  </a:lnTo>
                  <a:lnTo>
                    <a:pt x="85" y="259"/>
                  </a:lnTo>
                  <a:lnTo>
                    <a:pt x="86" y="243"/>
                  </a:lnTo>
                  <a:lnTo>
                    <a:pt x="86" y="229"/>
                  </a:lnTo>
                  <a:lnTo>
                    <a:pt x="84" y="212"/>
                  </a:lnTo>
                  <a:lnTo>
                    <a:pt x="79" y="191"/>
                  </a:lnTo>
                  <a:lnTo>
                    <a:pt x="73" y="167"/>
                  </a:lnTo>
                  <a:lnTo>
                    <a:pt x="65" y="142"/>
                  </a:lnTo>
                  <a:lnTo>
                    <a:pt x="56" y="117"/>
                  </a:lnTo>
                  <a:lnTo>
                    <a:pt x="44" y="92"/>
                  </a:lnTo>
                  <a:lnTo>
                    <a:pt x="33" y="69"/>
                  </a:lnTo>
                  <a:lnTo>
                    <a:pt x="22" y="49"/>
                  </a:lnTo>
                  <a:lnTo>
                    <a:pt x="12" y="32"/>
                  </a:lnTo>
                  <a:lnTo>
                    <a:pt x="5" y="19"/>
                  </a:lnTo>
                  <a:lnTo>
                    <a:pt x="0" y="12"/>
                  </a:lnTo>
                  <a:lnTo>
                    <a:pt x="0" y="10"/>
                  </a:lnTo>
                  <a:close/>
                </a:path>
              </a:pathLst>
            </a:custGeom>
            <a:noFill/>
            <a:ln w="4130">
              <a:solidFill>
                <a:srgbClr val="634A4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4186" name="Group 121"/>
          <p:cNvGrpSpPr>
            <a:grpSpLocks/>
          </p:cNvGrpSpPr>
          <p:nvPr/>
        </p:nvGrpSpPr>
        <p:grpSpPr bwMode="auto">
          <a:xfrm>
            <a:off x="448033" y="8880378"/>
            <a:ext cx="2097222" cy="906599"/>
            <a:chOff x="2693" y="-430"/>
            <a:chExt cx="1204" cy="524"/>
          </a:xfrm>
        </p:grpSpPr>
        <p:grpSp>
          <p:nvGrpSpPr>
            <p:cNvPr id="4187" name="Group 122"/>
            <p:cNvGrpSpPr>
              <a:grpSpLocks/>
            </p:cNvGrpSpPr>
            <p:nvPr/>
          </p:nvGrpSpPr>
          <p:grpSpPr bwMode="auto">
            <a:xfrm>
              <a:off x="3852" y="-318"/>
              <a:ext cx="42" cy="58"/>
              <a:chOff x="3852" y="-318"/>
              <a:chExt cx="42" cy="58"/>
            </a:xfrm>
          </p:grpSpPr>
          <p:sp>
            <p:nvSpPr>
              <p:cNvPr id="4208" name="Freeform 123"/>
              <p:cNvSpPr>
                <a:spLocks/>
              </p:cNvSpPr>
              <p:nvPr/>
            </p:nvSpPr>
            <p:spPr bwMode="auto">
              <a:xfrm>
                <a:off x="3852" y="-318"/>
                <a:ext cx="42" cy="58"/>
              </a:xfrm>
              <a:custGeom>
                <a:avLst/>
                <a:gdLst>
                  <a:gd name="T0" fmla="*/ 34 w 42"/>
                  <a:gd name="T1" fmla="*/ 25 h 58"/>
                  <a:gd name="T2" fmla="*/ 34 w 42"/>
                  <a:gd name="T3" fmla="*/ 44 h 58"/>
                  <a:gd name="T4" fmla="*/ 33 w 42"/>
                  <a:gd name="T5" fmla="*/ 41 h 58"/>
                  <a:gd name="T6" fmla="*/ 32 w 42"/>
                  <a:gd name="T7" fmla="*/ 37 h 58"/>
                  <a:gd name="T8" fmla="*/ 32 w 42"/>
                  <a:gd name="T9" fmla="*/ 33 h 58"/>
                  <a:gd name="T10" fmla="*/ 31 w 42"/>
                  <a:gd name="T11" fmla="*/ 27 h 58"/>
                  <a:gd name="T12" fmla="*/ 34 w 42"/>
                  <a:gd name="T13" fmla="*/ 25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58">
                    <a:moveTo>
                      <a:pt x="34" y="25"/>
                    </a:moveTo>
                    <a:lnTo>
                      <a:pt x="34" y="44"/>
                    </a:lnTo>
                    <a:lnTo>
                      <a:pt x="33" y="41"/>
                    </a:lnTo>
                    <a:lnTo>
                      <a:pt x="32" y="37"/>
                    </a:lnTo>
                    <a:lnTo>
                      <a:pt x="32" y="33"/>
                    </a:lnTo>
                    <a:lnTo>
                      <a:pt x="31" y="27"/>
                    </a:lnTo>
                    <a:lnTo>
                      <a:pt x="34" y="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09" name="Freeform 124"/>
              <p:cNvSpPr>
                <a:spLocks/>
              </p:cNvSpPr>
              <p:nvPr/>
            </p:nvSpPr>
            <p:spPr bwMode="auto">
              <a:xfrm>
                <a:off x="3852" y="-318"/>
                <a:ext cx="42" cy="58"/>
              </a:xfrm>
              <a:custGeom>
                <a:avLst/>
                <a:gdLst>
                  <a:gd name="T0" fmla="*/ 50 w 42"/>
                  <a:gd name="T1" fmla="*/ 42 h 58"/>
                  <a:gd name="T2" fmla="*/ 50 w 42"/>
                  <a:gd name="T3" fmla="*/ 16 h 58"/>
                  <a:gd name="T4" fmla="*/ 41 w 42"/>
                  <a:gd name="T5" fmla="*/ 5 h 58"/>
                  <a:gd name="T6" fmla="*/ 28 w 42"/>
                  <a:gd name="T7" fmla="*/ 0 h 58"/>
                  <a:gd name="T8" fmla="*/ 49 w 42"/>
                  <a:gd name="T9" fmla="*/ 8 h 58"/>
                  <a:gd name="T10" fmla="*/ 57 w 42"/>
                  <a:gd name="T11" fmla="*/ 28 h 58"/>
                  <a:gd name="T12" fmla="*/ 50 w 42"/>
                  <a:gd name="T13" fmla="*/ 4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58">
                    <a:moveTo>
                      <a:pt x="50" y="42"/>
                    </a:moveTo>
                    <a:lnTo>
                      <a:pt x="50" y="16"/>
                    </a:lnTo>
                    <a:lnTo>
                      <a:pt x="41" y="5"/>
                    </a:lnTo>
                    <a:lnTo>
                      <a:pt x="28" y="0"/>
                    </a:lnTo>
                    <a:lnTo>
                      <a:pt x="49" y="8"/>
                    </a:lnTo>
                    <a:lnTo>
                      <a:pt x="57" y="28"/>
                    </a:lnTo>
                    <a:lnTo>
                      <a:pt x="50" y="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10" name="Freeform 125"/>
              <p:cNvSpPr>
                <a:spLocks/>
              </p:cNvSpPr>
              <p:nvPr/>
            </p:nvSpPr>
            <p:spPr bwMode="auto">
              <a:xfrm>
                <a:off x="3852" y="-318"/>
                <a:ext cx="42" cy="58"/>
              </a:xfrm>
              <a:custGeom>
                <a:avLst/>
                <a:gdLst>
                  <a:gd name="T0" fmla="*/ 6 w 42"/>
                  <a:gd name="T1" fmla="*/ 42 h 58"/>
                  <a:gd name="T2" fmla="*/ 16 w 42"/>
                  <a:gd name="T3" fmla="*/ 52 h 58"/>
                  <a:gd name="T4" fmla="*/ 28 w 42"/>
                  <a:gd name="T5" fmla="*/ 52 h 58"/>
                  <a:gd name="T6" fmla="*/ 41 w 42"/>
                  <a:gd name="T7" fmla="*/ 52 h 58"/>
                  <a:gd name="T8" fmla="*/ 50 w 42"/>
                  <a:gd name="T9" fmla="*/ 42 h 58"/>
                  <a:gd name="T10" fmla="*/ 57 w 42"/>
                  <a:gd name="T11" fmla="*/ 28 h 58"/>
                  <a:gd name="T12" fmla="*/ 57 w 42"/>
                  <a:gd name="T13" fmla="*/ 28 h 58"/>
                  <a:gd name="T14" fmla="*/ 49 w 42"/>
                  <a:gd name="T15" fmla="*/ 49 h 58"/>
                  <a:gd name="T16" fmla="*/ 29 w 42"/>
                  <a:gd name="T17" fmla="*/ 57 h 58"/>
                  <a:gd name="T18" fmla="*/ 28 w 42"/>
                  <a:gd name="T19" fmla="*/ 57 h 58"/>
                  <a:gd name="T20" fmla="*/ 8 w 42"/>
                  <a:gd name="T21" fmla="*/ 49 h 58"/>
                  <a:gd name="T22" fmla="*/ 0 w 42"/>
                  <a:gd name="T23" fmla="*/ 30 h 58"/>
                  <a:gd name="T24" fmla="*/ 0 w 42"/>
                  <a:gd name="T25" fmla="*/ 28 h 58"/>
                  <a:gd name="T26" fmla="*/ 8 w 42"/>
                  <a:gd name="T27" fmla="*/ 8 h 58"/>
                  <a:gd name="T28" fmla="*/ 27 w 42"/>
                  <a:gd name="T29" fmla="*/ 0 h 58"/>
                  <a:gd name="T30" fmla="*/ 28 w 42"/>
                  <a:gd name="T31" fmla="*/ 0 h 58"/>
                  <a:gd name="T32" fmla="*/ 41 w 42"/>
                  <a:gd name="T33" fmla="*/ 5 h 58"/>
                  <a:gd name="T34" fmla="*/ 16 w 42"/>
                  <a:gd name="T35" fmla="*/ 5 h 58"/>
                  <a:gd name="T36" fmla="*/ 6 w 42"/>
                  <a:gd name="T37" fmla="*/ 16 h 58"/>
                  <a:gd name="T38" fmla="*/ 6 w 42"/>
                  <a:gd name="T39" fmla="*/ 4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" h="58">
                    <a:moveTo>
                      <a:pt x="6" y="42"/>
                    </a:moveTo>
                    <a:lnTo>
                      <a:pt x="16" y="52"/>
                    </a:lnTo>
                    <a:lnTo>
                      <a:pt x="28" y="52"/>
                    </a:lnTo>
                    <a:lnTo>
                      <a:pt x="41" y="52"/>
                    </a:lnTo>
                    <a:lnTo>
                      <a:pt x="50" y="42"/>
                    </a:lnTo>
                    <a:lnTo>
                      <a:pt x="57" y="28"/>
                    </a:lnTo>
                    <a:lnTo>
                      <a:pt x="57" y="28"/>
                    </a:lnTo>
                    <a:lnTo>
                      <a:pt x="49" y="49"/>
                    </a:lnTo>
                    <a:lnTo>
                      <a:pt x="29" y="57"/>
                    </a:lnTo>
                    <a:lnTo>
                      <a:pt x="28" y="57"/>
                    </a:lnTo>
                    <a:lnTo>
                      <a:pt x="8" y="49"/>
                    </a:lnTo>
                    <a:lnTo>
                      <a:pt x="0" y="30"/>
                    </a:lnTo>
                    <a:lnTo>
                      <a:pt x="0" y="28"/>
                    </a:lnTo>
                    <a:lnTo>
                      <a:pt x="8" y="8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1" y="5"/>
                    </a:lnTo>
                    <a:lnTo>
                      <a:pt x="16" y="5"/>
                    </a:lnTo>
                    <a:lnTo>
                      <a:pt x="6" y="16"/>
                    </a:lnTo>
                    <a:lnTo>
                      <a:pt x="6" y="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11" name="Freeform 126"/>
              <p:cNvSpPr>
                <a:spLocks/>
              </p:cNvSpPr>
              <p:nvPr/>
            </p:nvSpPr>
            <p:spPr bwMode="auto">
              <a:xfrm>
                <a:off x="3852" y="-318"/>
                <a:ext cx="42" cy="58"/>
              </a:xfrm>
              <a:custGeom>
                <a:avLst/>
                <a:gdLst>
                  <a:gd name="T0" fmla="*/ 30 w 42"/>
                  <a:gd name="T1" fmla="*/ 32 h 58"/>
                  <a:gd name="T2" fmla="*/ 23 w 42"/>
                  <a:gd name="T3" fmla="*/ 32 h 58"/>
                  <a:gd name="T4" fmla="*/ 23 w 42"/>
                  <a:gd name="T5" fmla="*/ 45 h 58"/>
                  <a:gd name="T6" fmla="*/ 17 w 42"/>
                  <a:gd name="T7" fmla="*/ 45 h 58"/>
                  <a:gd name="T8" fmla="*/ 17 w 42"/>
                  <a:gd name="T9" fmla="*/ 13 h 58"/>
                  <a:gd name="T10" fmla="*/ 19 w 42"/>
                  <a:gd name="T11" fmla="*/ 13 h 58"/>
                  <a:gd name="T12" fmla="*/ 22 w 42"/>
                  <a:gd name="T13" fmla="*/ 12 h 58"/>
                  <a:gd name="T14" fmla="*/ 32 w 42"/>
                  <a:gd name="T15" fmla="*/ 12 h 58"/>
                  <a:gd name="T16" fmla="*/ 36 w 42"/>
                  <a:gd name="T17" fmla="*/ 13 h 58"/>
                  <a:gd name="T18" fmla="*/ 38 w 42"/>
                  <a:gd name="T19" fmla="*/ 15 h 58"/>
                  <a:gd name="T20" fmla="*/ 40 w 42"/>
                  <a:gd name="T21" fmla="*/ 16 h 58"/>
                  <a:gd name="T22" fmla="*/ 41 w 42"/>
                  <a:gd name="T23" fmla="*/ 18 h 58"/>
                  <a:gd name="T24" fmla="*/ 41 w 42"/>
                  <a:gd name="T25" fmla="*/ 26 h 58"/>
                  <a:gd name="T26" fmla="*/ 38 w 42"/>
                  <a:gd name="T27" fmla="*/ 28 h 58"/>
                  <a:gd name="T28" fmla="*/ 35 w 42"/>
                  <a:gd name="T29" fmla="*/ 29 h 58"/>
                  <a:gd name="T30" fmla="*/ 35 w 42"/>
                  <a:gd name="T31" fmla="*/ 29 h 58"/>
                  <a:gd name="T32" fmla="*/ 37 w 42"/>
                  <a:gd name="T33" fmla="*/ 30 h 58"/>
                  <a:gd name="T34" fmla="*/ 39 w 42"/>
                  <a:gd name="T35" fmla="*/ 33 h 58"/>
                  <a:gd name="T36" fmla="*/ 40 w 42"/>
                  <a:gd name="T37" fmla="*/ 37 h 58"/>
                  <a:gd name="T38" fmla="*/ 40 w 42"/>
                  <a:gd name="T39" fmla="*/ 42 h 58"/>
                  <a:gd name="T40" fmla="*/ 41 w 42"/>
                  <a:gd name="T41" fmla="*/ 44 h 58"/>
                  <a:gd name="T42" fmla="*/ 41 w 42"/>
                  <a:gd name="T43" fmla="*/ 45 h 58"/>
                  <a:gd name="T44" fmla="*/ 34 w 42"/>
                  <a:gd name="T45" fmla="*/ 45 h 58"/>
                  <a:gd name="T46" fmla="*/ 34 w 42"/>
                  <a:gd name="T47" fmla="*/ 44 h 58"/>
                  <a:gd name="T48" fmla="*/ 34 w 42"/>
                  <a:gd name="T49" fmla="*/ 19 h 58"/>
                  <a:gd name="T50" fmla="*/ 32 w 42"/>
                  <a:gd name="T51" fmla="*/ 17 h 58"/>
                  <a:gd name="T52" fmla="*/ 25 w 42"/>
                  <a:gd name="T53" fmla="*/ 17 h 58"/>
                  <a:gd name="T54" fmla="*/ 23 w 42"/>
                  <a:gd name="T55" fmla="*/ 18 h 58"/>
                  <a:gd name="T56" fmla="*/ 23 w 42"/>
                  <a:gd name="T57" fmla="*/ 27 h 58"/>
                  <a:gd name="T58" fmla="*/ 31 w 42"/>
                  <a:gd name="T59" fmla="*/ 27 h 58"/>
                  <a:gd name="T60" fmla="*/ 32 w 42"/>
                  <a:gd name="T61" fmla="*/ 33 h 58"/>
                  <a:gd name="T62" fmla="*/ 30 w 42"/>
                  <a:gd name="T63" fmla="*/ 3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2" h="58">
                    <a:moveTo>
                      <a:pt x="30" y="32"/>
                    </a:moveTo>
                    <a:lnTo>
                      <a:pt x="23" y="32"/>
                    </a:lnTo>
                    <a:lnTo>
                      <a:pt x="23" y="45"/>
                    </a:lnTo>
                    <a:lnTo>
                      <a:pt x="17" y="45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22" y="12"/>
                    </a:lnTo>
                    <a:lnTo>
                      <a:pt x="32" y="12"/>
                    </a:lnTo>
                    <a:lnTo>
                      <a:pt x="36" y="13"/>
                    </a:lnTo>
                    <a:lnTo>
                      <a:pt x="38" y="15"/>
                    </a:lnTo>
                    <a:lnTo>
                      <a:pt x="40" y="16"/>
                    </a:lnTo>
                    <a:lnTo>
                      <a:pt x="41" y="18"/>
                    </a:lnTo>
                    <a:lnTo>
                      <a:pt x="41" y="26"/>
                    </a:lnTo>
                    <a:lnTo>
                      <a:pt x="38" y="28"/>
                    </a:lnTo>
                    <a:lnTo>
                      <a:pt x="35" y="29"/>
                    </a:lnTo>
                    <a:lnTo>
                      <a:pt x="35" y="29"/>
                    </a:lnTo>
                    <a:lnTo>
                      <a:pt x="37" y="30"/>
                    </a:lnTo>
                    <a:lnTo>
                      <a:pt x="39" y="33"/>
                    </a:lnTo>
                    <a:lnTo>
                      <a:pt x="40" y="37"/>
                    </a:lnTo>
                    <a:lnTo>
                      <a:pt x="40" y="42"/>
                    </a:lnTo>
                    <a:lnTo>
                      <a:pt x="41" y="44"/>
                    </a:lnTo>
                    <a:lnTo>
                      <a:pt x="41" y="45"/>
                    </a:lnTo>
                    <a:lnTo>
                      <a:pt x="34" y="45"/>
                    </a:lnTo>
                    <a:lnTo>
                      <a:pt x="34" y="44"/>
                    </a:lnTo>
                    <a:lnTo>
                      <a:pt x="34" y="19"/>
                    </a:lnTo>
                    <a:lnTo>
                      <a:pt x="32" y="17"/>
                    </a:lnTo>
                    <a:lnTo>
                      <a:pt x="25" y="17"/>
                    </a:lnTo>
                    <a:lnTo>
                      <a:pt x="23" y="18"/>
                    </a:lnTo>
                    <a:lnTo>
                      <a:pt x="23" y="27"/>
                    </a:lnTo>
                    <a:lnTo>
                      <a:pt x="31" y="27"/>
                    </a:lnTo>
                    <a:lnTo>
                      <a:pt x="32" y="33"/>
                    </a:lnTo>
                    <a:lnTo>
                      <a:pt x="30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sp>
          <p:nvSpPr>
            <p:cNvPr id="4188" name="Freeform 127"/>
            <p:cNvSpPr>
              <a:spLocks/>
            </p:cNvSpPr>
            <p:nvPr/>
          </p:nvSpPr>
          <p:spPr bwMode="auto">
            <a:xfrm>
              <a:off x="2971" y="-427"/>
              <a:ext cx="94" cy="94"/>
            </a:xfrm>
            <a:custGeom>
              <a:avLst/>
              <a:gdLst>
                <a:gd name="T0" fmla="*/ 0 w 94"/>
                <a:gd name="T1" fmla="*/ 46 h 94"/>
                <a:gd name="T2" fmla="*/ 5 w 94"/>
                <a:gd name="T3" fmla="*/ 25 h 94"/>
                <a:gd name="T4" fmla="*/ 19 w 94"/>
                <a:gd name="T5" fmla="*/ 8 h 94"/>
                <a:gd name="T6" fmla="*/ 39 w 94"/>
                <a:gd name="T7" fmla="*/ 0 h 94"/>
                <a:gd name="T8" fmla="*/ 46 w 94"/>
                <a:gd name="T9" fmla="*/ 0 h 94"/>
                <a:gd name="T10" fmla="*/ 68 w 94"/>
                <a:gd name="T11" fmla="*/ 5 h 94"/>
                <a:gd name="T12" fmla="*/ 84 w 94"/>
                <a:gd name="T13" fmla="*/ 19 h 94"/>
                <a:gd name="T14" fmla="*/ 93 w 94"/>
                <a:gd name="T15" fmla="*/ 39 h 94"/>
                <a:gd name="T16" fmla="*/ 93 w 94"/>
                <a:gd name="T17" fmla="*/ 46 h 94"/>
                <a:gd name="T18" fmla="*/ 88 w 94"/>
                <a:gd name="T19" fmla="*/ 68 h 94"/>
                <a:gd name="T20" fmla="*/ 74 w 94"/>
                <a:gd name="T21" fmla="*/ 84 h 94"/>
                <a:gd name="T22" fmla="*/ 54 w 94"/>
                <a:gd name="T23" fmla="*/ 93 h 94"/>
                <a:gd name="T24" fmla="*/ 46 w 94"/>
                <a:gd name="T25" fmla="*/ 93 h 94"/>
                <a:gd name="T26" fmla="*/ 25 w 94"/>
                <a:gd name="T27" fmla="*/ 88 h 94"/>
                <a:gd name="T28" fmla="*/ 8 w 94"/>
                <a:gd name="T29" fmla="*/ 74 h 94"/>
                <a:gd name="T30" fmla="*/ 0 w 94"/>
                <a:gd name="T31" fmla="*/ 54 h 94"/>
                <a:gd name="T32" fmla="*/ 0 w 94"/>
                <a:gd name="T33" fmla="*/ 4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4">
                  <a:moveTo>
                    <a:pt x="0" y="46"/>
                  </a:moveTo>
                  <a:lnTo>
                    <a:pt x="5" y="25"/>
                  </a:lnTo>
                  <a:lnTo>
                    <a:pt x="19" y="8"/>
                  </a:lnTo>
                  <a:lnTo>
                    <a:pt x="39" y="0"/>
                  </a:lnTo>
                  <a:lnTo>
                    <a:pt x="46" y="0"/>
                  </a:lnTo>
                  <a:lnTo>
                    <a:pt x="68" y="5"/>
                  </a:lnTo>
                  <a:lnTo>
                    <a:pt x="84" y="19"/>
                  </a:lnTo>
                  <a:lnTo>
                    <a:pt x="93" y="39"/>
                  </a:lnTo>
                  <a:lnTo>
                    <a:pt x="93" y="46"/>
                  </a:lnTo>
                  <a:lnTo>
                    <a:pt x="88" y="68"/>
                  </a:lnTo>
                  <a:lnTo>
                    <a:pt x="74" y="84"/>
                  </a:lnTo>
                  <a:lnTo>
                    <a:pt x="54" y="93"/>
                  </a:lnTo>
                  <a:lnTo>
                    <a:pt x="46" y="93"/>
                  </a:lnTo>
                  <a:lnTo>
                    <a:pt x="25" y="88"/>
                  </a:lnTo>
                  <a:lnTo>
                    <a:pt x="8" y="74"/>
                  </a:lnTo>
                  <a:lnTo>
                    <a:pt x="0" y="54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7EC1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89" name="Freeform 128"/>
            <p:cNvSpPr>
              <a:spLocks/>
            </p:cNvSpPr>
            <p:nvPr/>
          </p:nvSpPr>
          <p:spPr bwMode="auto">
            <a:xfrm>
              <a:off x="2696" y="-323"/>
              <a:ext cx="259" cy="302"/>
            </a:xfrm>
            <a:custGeom>
              <a:avLst/>
              <a:gdLst>
                <a:gd name="T0" fmla="*/ 174 w 259"/>
                <a:gd name="T1" fmla="*/ 5 h 302"/>
                <a:gd name="T2" fmla="*/ 213 w 259"/>
                <a:gd name="T3" fmla="*/ 22 h 302"/>
                <a:gd name="T4" fmla="*/ 239 w 259"/>
                <a:gd name="T5" fmla="*/ 55 h 302"/>
                <a:gd name="T6" fmla="*/ 247 w 259"/>
                <a:gd name="T7" fmla="*/ 93 h 302"/>
                <a:gd name="T8" fmla="*/ 165 w 259"/>
                <a:gd name="T9" fmla="*/ 83 h 302"/>
                <a:gd name="T10" fmla="*/ 153 w 259"/>
                <a:gd name="T11" fmla="*/ 71 h 302"/>
                <a:gd name="T12" fmla="*/ 135 w 259"/>
                <a:gd name="T13" fmla="*/ 63 h 302"/>
                <a:gd name="T14" fmla="*/ 95 w 259"/>
                <a:gd name="T15" fmla="*/ 66 h 302"/>
                <a:gd name="T16" fmla="*/ 101 w 259"/>
                <a:gd name="T17" fmla="*/ 94 h 302"/>
                <a:gd name="T18" fmla="*/ 138 w 259"/>
                <a:gd name="T19" fmla="*/ 109 h 302"/>
                <a:gd name="T20" fmla="*/ 178 w 259"/>
                <a:gd name="T21" fmla="*/ 119 h 302"/>
                <a:gd name="T22" fmla="*/ 218 w 259"/>
                <a:gd name="T23" fmla="*/ 134 h 302"/>
                <a:gd name="T24" fmla="*/ 248 w 259"/>
                <a:gd name="T25" fmla="*/ 162 h 302"/>
                <a:gd name="T26" fmla="*/ 259 w 259"/>
                <a:gd name="T27" fmla="*/ 202 h 302"/>
                <a:gd name="T28" fmla="*/ 248 w 259"/>
                <a:gd name="T29" fmla="*/ 248 h 302"/>
                <a:gd name="T30" fmla="*/ 219 w 259"/>
                <a:gd name="T31" fmla="*/ 278 h 302"/>
                <a:gd name="T32" fmla="*/ 179 w 259"/>
                <a:gd name="T33" fmla="*/ 295 h 302"/>
                <a:gd name="T34" fmla="*/ 133 w 259"/>
                <a:gd name="T35" fmla="*/ 301 h 302"/>
                <a:gd name="T36" fmla="*/ 112 w 259"/>
                <a:gd name="T37" fmla="*/ 301 h 302"/>
                <a:gd name="T38" fmla="*/ 73 w 259"/>
                <a:gd name="T39" fmla="*/ 293 h 302"/>
                <a:gd name="T40" fmla="*/ 33 w 259"/>
                <a:gd name="T41" fmla="*/ 272 h 302"/>
                <a:gd name="T42" fmla="*/ 5 w 259"/>
                <a:gd name="T43" fmla="*/ 232 h 302"/>
                <a:gd name="T44" fmla="*/ 0 w 259"/>
                <a:gd name="T45" fmla="*/ 198 h 302"/>
                <a:gd name="T46" fmla="*/ 88 w 259"/>
                <a:gd name="T47" fmla="*/ 205 h 302"/>
                <a:gd name="T48" fmla="*/ 91 w 259"/>
                <a:gd name="T49" fmla="*/ 217 h 302"/>
                <a:gd name="T50" fmla="*/ 126 w 259"/>
                <a:gd name="T51" fmla="*/ 237 h 302"/>
                <a:gd name="T52" fmla="*/ 155 w 259"/>
                <a:gd name="T53" fmla="*/ 234 h 302"/>
                <a:gd name="T54" fmla="*/ 170 w 259"/>
                <a:gd name="T55" fmla="*/ 211 h 302"/>
                <a:gd name="T56" fmla="*/ 154 w 259"/>
                <a:gd name="T57" fmla="*/ 193 h 302"/>
                <a:gd name="T58" fmla="*/ 108 w 259"/>
                <a:gd name="T59" fmla="*/ 178 h 302"/>
                <a:gd name="T60" fmla="*/ 66 w 259"/>
                <a:gd name="T61" fmla="*/ 165 h 302"/>
                <a:gd name="T62" fmla="*/ 30 w 259"/>
                <a:gd name="T63" fmla="*/ 143 h 302"/>
                <a:gd name="T64" fmla="*/ 11 w 259"/>
                <a:gd name="T65" fmla="*/ 106 h 302"/>
                <a:gd name="T66" fmla="*/ 14 w 259"/>
                <a:gd name="T67" fmla="*/ 70 h 302"/>
                <a:gd name="T68" fmla="*/ 35 w 259"/>
                <a:gd name="T69" fmla="*/ 32 h 302"/>
                <a:gd name="T70" fmla="*/ 70 w 259"/>
                <a:gd name="T71" fmla="*/ 9 h 302"/>
                <a:gd name="T72" fmla="*/ 115 w 259"/>
                <a:gd name="T73" fmla="*/ 0 h 302"/>
                <a:gd name="T74" fmla="*/ 151 w 259"/>
                <a:gd name="T75" fmla="*/ 1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9" h="302">
                  <a:moveTo>
                    <a:pt x="151" y="1"/>
                  </a:moveTo>
                  <a:lnTo>
                    <a:pt x="174" y="5"/>
                  </a:lnTo>
                  <a:lnTo>
                    <a:pt x="194" y="12"/>
                  </a:lnTo>
                  <a:lnTo>
                    <a:pt x="213" y="22"/>
                  </a:lnTo>
                  <a:lnTo>
                    <a:pt x="227" y="37"/>
                  </a:lnTo>
                  <a:lnTo>
                    <a:pt x="239" y="55"/>
                  </a:lnTo>
                  <a:lnTo>
                    <a:pt x="245" y="77"/>
                  </a:lnTo>
                  <a:lnTo>
                    <a:pt x="247" y="93"/>
                  </a:lnTo>
                  <a:lnTo>
                    <a:pt x="163" y="93"/>
                  </a:lnTo>
                  <a:lnTo>
                    <a:pt x="165" y="83"/>
                  </a:lnTo>
                  <a:lnTo>
                    <a:pt x="160" y="75"/>
                  </a:lnTo>
                  <a:lnTo>
                    <a:pt x="153" y="71"/>
                  </a:lnTo>
                  <a:lnTo>
                    <a:pt x="145" y="65"/>
                  </a:lnTo>
                  <a:lnTo>
                    <a:pt x="135" y="63"/>
                  </a:lnTo>
                  <a:lnTo>
                    <a:pt x="114" y="63"/>
                  </a:lnTo>
                  <a:lnTo>
                    <a:pt x="95" y="66"/>
                  </a:lnTo>
                  <a:lnTo>
                    <a:pt x="95" y="83"/>
                  </a:lnTo>
                  <a:lnTo>
                    <a:pt x="101" y="94"/>
                  </a:lnTo>
                  <a:lnTo>
                    <a:pt x="116" y="102"/>
                  </a:lnTo>
                  <a:lnTo>
                    <a:pt x="138" y="109"/>
                  </a:lnTo>
                  <a:lnTo>
                    <a:pt x="163" y="115"/>
                  </a:lnTo>
                  <a:lnTo>
                    <a:pt x="178" y="119"/>
                  </a:lnTo>
                  <a:lnTo>
                    <a:pt x="199" y="126"/>
                  </a:lnTo>
                  <a:lnTo>
                    <a:pt x="218" y="134"/>
                  </a:lnTo>
                  <a:lnTo>
                    <a:pt x="235" y="146"/>
                  </a:lnTo>
                  <a:lnTo>
                    <a:pt x="248" y="162"/>
                  </a:lnTo>
                  <a:lnTo>
                    <a:pt x="257" y="182"/>
                  </a:lnTo>
                  <a:lnTo>
                    <a:pt x="259" y="202"/>
                  </a:lnTo>
                  <a:lnTo>
                    <a:pt x="256" y="227"/>
                  </a:lnTo>
                  <a:lnTo>
                    <a:pt x="248" y="248"/>
                  </a:lnTo>
                  <a:lnTo>
                    <a:pt x="235" y="265"/>
                  </a:lnTo>
                  <a:lnTo>
                    <a:pt x="219" y="278"/>
                  </a:lnTo>
                  <a:lnTo>
                    <a:pt x="200" y="288"/>
                  </a:lnTo>
                  <a:lnTo>
                    <a:pt x="179" y="295"/>
                  </a:lnTo>
                  <a:lnTo>
                    <a:pt x="156" y="299"/>
                  </a:lnTo>
                  <a:lnTo>
                    <a:pt x="133" y="301"/>
                  </a:lnTo>
                  <a:lnTo>
                    <a:pt x="126" y="301"/>
                  </a:lnTo>
                  <a:lnTo>
                    <a:pt x="112" y="301"/>
                  </a:lnTo>
                  <a:lnTo>
                    <a:pt x="93" y="298"/>
                  </a:lnTo>
                  <a:lnTo>
                    <a:pt x="73" y="293"/>
                  </a:lnTo>
                  <a:lnTo>
                    <a:pt x="53" y="285"/>
                  </a:lnTo>
                  <a:lnTo>
                    <a:pt x="33" y="272"/>
                  </a:lnTo>
                  <a:lnTo>
                    <a:pt x="17" y="255"/>
                  </a:lnTo>
                  <a:lnTo>
                    <a:pt x="5" y="232"/>
                  </a:lnTo>
                  <a:lnTo>
                    <a:pt x="0" y="203"/>
                  </a:lnTo>
                  <a:lnTo>
                    <a:pt x="0" y="198"/>
                  </a:lnTo>
                  <a:lnTo>
                    <a:pt x="88" y="198"/>
                  </a:lnTo>
                  <a:lnTo>
                    <a:pt x="88" y="205"/>
                  </a:lnTo>
                  <a:lnTo>
                    <a:pt x="89" y="211"/>
                  </a:lnTo>
                  <a:lnTo>
                    <a:pt x="91" y="217"/>
                  </a:lnTo>
                  <a:lnTo>
                    <a:pt x="105" y="232"/>
                  </a:lnTo>
                  <a:lnTo>
                    <a:pt x="126" y="237"/>
                  </a:lnTo>
                  <a:lnTo>
                    <a:pt x="134" y="238"/>
                  </a:lnTo>
                  <a:lnTo>
                    <a:pt x="155" y="234"/>
                  </a:lnTo>
                  <a:lnTo>
                    <a:pt x="170" y="218"/>
                  </a:lnTo>
                  <a:lnTo>
                    <a:pt x="170" y="211"/>
                  </a:lnTo>
                  <a:lnTo>
                    <a:pt x="167" y="201"/>
                  </a:lnTo>
                  <a:lnTo>
                    <a:pt x="154" y="193"/>
                  </a:lnTo>
                  <a:lnTo>
                    <a:pt x="128" y="184"/>
                  </a:lnTo>
                  <a:lnTo>
                    <a:pt x="108" y="178"/>
                  </a:lnTo>
                  <a:lnTo>
                    <a:pt x="87" y="172"/>
                  </a:lnTo>
                  <a:lnTo>
                    <a:pt x="66" y="165"/>
                  </a:lnTo>
                  <a:lnTo>
                    <a:pt x="46" y="156"/>
                  </a:lnTo>
                  <a:lnTo>
                    <a:pt x="30" y="143"/>
                  </a:lnTo>
                  <a:lnTo>
                    <a:pt x="18" y="127"/>
                  </a:lnTo>
                  <a:lnTo>
                    <a:pt x="11" y="106"/>
                  </a:lnTo>
                  <a:lnTo>
                    <a:pt x="11" y="95"/>
                  </a:lnTo>
                  <a:lnTo>
                    <a:pt x="14" y="70"/>
                  </a:lnTo>
                  <a:lnTo>
                    <a:pt x="22" y="49"/>
                  </a:lnTo>
                  <a:lnTo>
                    <a:pt x="35" y="32"/>
                  </a:lnTo>
                  <a:lnTo>
                    <a:pt x="51" y="19"/>
                  </a:lnTo>
                  <a:lnTo>
                    <a:pt x="70" y="9"/>
                  </a:lnTo>
                  <a:lnTo>
                    <a:pt x="92" y="3"/>
                  </a:lnTo>
                  <a:lnTo>
                    <a:pt x="115" y="0"/>
                  </a:lnTo>
                  <a:lnTo>
                    <a:pt x="127" y="0"/>
                  </a:lnTo>
                  <a:lnTo>
                    <a:pt x="15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90" name="Freeform 129"/>
            <p:cNvSpPr>
              <a:spLocks/>
            </p:cNvSpPr>
            <p:nvPr/>
          </p:nvSpPr>
          <p:spPr bwMode="auto">
            <a:xfrm>
              <a:off x="3018" y="-316"/>
              <a:ext cx="0" cy="288"/>
            </a:xfrm>
            <a:custGeom>
              <a:avLst/>
              <a:gdLst>
                <a:gd name="T0" fmla="*/ 288 h 288"/>
                <a:gd name="T1" fmla="*/ 0 h 288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</a:cxnLst>
              <a:rect l="0" t="0" r="r" b="b"/>
              <a:pathLst>
                <a:path h="288">
                  <a:moveTo>
                    <a:pt x="0" y="288"/>
                  </a:moveTo>
                  <a:lnTo>
                    <a:pt x="0" y="0"/>
                  </a:lnTo>
                </a:path>
              </a:pathLst>
            </a:custGeom>
            <a:noFill/>
            <a:ln w="5754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91" name="Freeform 130"/>
            <p:cNvSpPr>
              <a:spLocks/>
            </p:cNvSpPr>
            <p:nvPr/>
          </p:nvSpPr>
          <p:spPr bwMode="auto">
            <a:xfrm>
              <a:off x="3087" y="-316"/>
              <a:ext cx="216" cy="288"/>
            </a:xfrm>
            <a:custGeom>
              <a:avLst/>
              <a:gdLst>
                <a:gd name="T0" fmla="*/ 0 w 216"/>
                <a:gd name="T1" fmla="*/ 0 h 288"/>
                <a:gd name="T2" fmla="*/ 88 w 216"/>
                <a:gd name="T3" fmla="*/ 0 h 288"/>
                <a:gd name="T4" fmla="*/ 88 w 216"/>
                <a:gd name="T5" fmla="*/ 214 h 288"/>
                <a:gd name="T6" fmla="*/ 215 w 216"/>
                <a:gd name="T7" fmla="*/ 214 h 288"/>
                <a:gd name="T8" fmla="*/ 215 w 216"/>
                <a:gd name="T9" fmla="*/ 288 h 288"/>
                <a:gd name="T10" fmla="*/ 0 w 216"/>
                <a:gd name="T11" fmla="*/ 288 h 288"/>
                <a:gd name="T12" fmla="*/ 0 w 216"/>
                <a:gd name="T13" fmla="*/ 0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288">
                  <a:moveTo>
                    <a:pt x="0" y="0"/>
                  </a:moveTo>
                  <a:lnTo>
                    <a:pt x="88" y="0"/>
                  </a:lnTo>
                  <a:lnTo>
                    <a:pt x="88" y="214"/>
                  </a:lnTo>
                  <a:lnTo>
                    <a:pt x="215" y="214"/>
                  </a:lnTo>
                  <a:lnTo>
                    <a:pt x="215" y="288"/>
                  </a:lnTo>
                  <a:lnTo>
                    <a:pt x="0" y="2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92" name="Freeform 131"/>
            <p:cNvSpPr>
              <a:spLocks/>
            </p:cNvSpPr>
            <p:nvPr/>
          </p:nvSpPr>
          <p:spPr bwMode="auto">
            <a:xfrm>
              <a:off x="3323" y="-316"/>
              <a:ext cx="243" cy="288"/>
            </a:xfrm>
            <a:custGeom>
              <a:avLst/>
              <a:gdLst>
                <a:gd name="T0" fmla="*/ 88 w 243"/>
                <a:gd name="T1" fmla="*/ 214 h 288"/>
                <a:gd name="T2" fmla="*/ 242 w 243"/>
                <a:gd name="T3" fmla="*/ 214 h 288"/>
                <a:gd name="T4" fmla="*/ 242 w 243"/>
                <a:gd name="T5" fmla="*/ 288 h 288"/>
                <a:gd name="T6" fmla="*/ 0 w 243"/>
                <a:gd name="T7" fmla="*/ 288 h 288"/>
                <a:gd name="T8" fmla="*/ 0 w 243"/>
                <a:gd name="T9" fmla="*/ 0 h 288"/>
                <a:gd name="T10" fmla="*/ 238 w 243"/>
                <a:gd name="T11" fmla="*/ 0 h 288"/>
                <a:gd name="T12" fmla="*/ 238 w 243"/>
                <a:gd name="T13" fmla="*/ 73 h 288"/>
                <a:gd name="T14" fmla="*/ 88 w 243"/>
                <a:gd name="T15" fmla="*/ 73 h 288"/>
                <a:gd name="T16" fmla="*/ 88 w 243"/>
                <a:gd name="T17" fmla="*/ 109 h 288"/>
                <a:gd name="T18" fmla="*/ 224 w 243"/>
                <a:gd name="T19" fmla="*/ 109 h 288"/>
                <a:gd name="T20" fmla="*/ 224 w 243"/>
                <a:gd name="T21" fmla="*/ 178 h 288"/>
                <a:gd name="T22" fmla="*/ 88 w 243"/>
                <a:gd name="T23" fmla="*/ 178 h 288"/>
                <a:gd name="T24" fmla="*/ 88 w 243"/>
                <a:gd name="T25" fmla="*/ 214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3" h="288">
                  <a:moveTo>
                    <a:pt x="88" y="214"/>
                  </a:moveTo>
                  <a:lnTo>
                    <a:pt x="242" y="214"/>
                  </a:lnTo>
                  <a:lnTo>
                    <a:pt x="242" y="288"/>
                  </a:lnTo>
                  <a:lnTo>
                    <a:pt x="0" y="288"/>
                  </a:lnTo>
                  <a:lnTo>
                    <a:pt x="0" y="0"/>
                  </a:lnTo>
                  <a:lnTo>
                    <a:pt x="238" y="0"/>
                  </a:lnTo>
                  <a:lnTo>
                    <a:pt x="238" y="73"/>
                  </a:lnTo>
                  <a:lnTo>
                    <a:pt x="88" y="73"/>
                  </a:lnTo>
                  <a:lnTo>
                    <a:pt x="88" y="109"/>
                  </a:lnTo>
                  <a:lnTo>
                    <a:pt x="224" y="109"/>
                  </a:lnTo>
                  <a:lnTo>
                    <a:pt x="224" y="178"/>
                  </a:lnTo>
                  <a:lnTo>
                    <a:pt x="88" y="178"/>
                  </a:lnTo>
                  <a:lnTo>
                    <a:pt x="88" y="2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93" name="Freeform 132"/>
            <p:cNvSpPr>
              <a:spLocks/>
            </p:cNvSpPr>
            <p:nvPr/>
          </p:nvSpPr>
          <p:spPr bwMode="auto">
            <a:xfrm>
              <a:off x="3580" y="-323"/>
              <a:ext cx="277" cy="302"/>
            </a:xfrm>
            <a:custGeom>
              <a:avLst/>
              <a:gdLst>
                <a:gd name="T0" fmla="*/ 89 w 277"/>
                <a:gd name="T1" fmla="*/ 131 h 302"/>
                <a:gd name="T2" fmla="*/ 88 w 277"/>
                <a:gd name="T3" fmla="*/ 150 h 302"/>
                <a:gd name="T4" fmla="*/ 90 w 277"/>
                <a:gd name="T5" fmla="*/ 174 h 302"/>
                <a:gd name="T6" fmla="*/ 96 w 277"/>
                <a:gd name="T7" fmla="*/ 196 h 302"/>
                <a:gd name="T8" fmla="*/ 107 w 277"/>
                <a:gd name="T9" fmla="*/ 215 h 302"/>
                <a:gd name="T10" fmla="*/ 124 w 277"/>
                <a:gd name="T11" fmla="*/ 226 h 302"/>
                <a:gd name="T12" fmla="*/ 143 w 277"/>
                <a:gd name="T13" fmla="*/ 229 h 302"/>
                <a:gd name="T14" fmla="*/ 165 w 277"/>
                <a:gd name="T15" fmla="*/ 224 h 302"/>
                <a:gd name="T16" fmla="*/ 179 w 277"/>
                <a:gd name="T17" fmla="*/ 210 h 302"/>
                <a:gd name="T18" fmla="*/ 188 w 277"/>
                <a:gd name="T19" fmla="*/ 190 h 302"/>
                <a:gd name="T20" fmla="*/ 190 w 277"/>
                <a:gd name="T21" fmla="*/ 181 h 302"/>
                <a:gd name="T22" fmla="*/ 277 w 277"/>
                <a:gd name="T23" fmla="*/ 181 h 302"/>
                <a:gd name="T24" fmla="*/ 275 w 277"/>
                <a:gd name="T25" fmla="*/ 201 h 302"/>
                <a:gd name="T26" fmla="*/ 270 w 277"/>
                <a:gd name="T27" fmla="*/ 220 h 302"/>
                <a:gd name="T28" fmla="*/ 261 w 277"/>
                <a:gd name="T29" fmla="*/ 239 h 302"/>
                <a:gd name="T30" fmla="*/ 249 w 277"/>
                <a:gd name="T31" fmla="*/ 256 h 302"/>
                <a:gd name="T32" fmla="*/ 234 w 277"/>
                <a:gd name="T33" fmla="*/ 271 h 302"/>
                <a:gd name="T34" fmla="*/ 215 w 277"/>
                <a:gd name="T35" fmla="*/ 284 h 302"/>
                <a:gd name="T36" fmla="*/ 194 w 277"/>
                <a:gd name="T37" fmla="*/ 293 h 302"/>
                <a:gd name="T38" fmla="*/ 169 w 277"/>
                <a:gd name="T39" fmla="*/ 299 h 302"/>
                <a:gd name="T40" fmla="*/ 145 w 277"/>
                <a:gd name="T41" fmla="*/ 301 h 302"/>
                <a:gd name="T42" fmla="*/ 120 w 277"/>
                <a:gd name="T43" fmla="*/ 299 h 302"/>
                <a:gd name="T44" fmla="*/ 97 w 277"/>
                <a:gd name="T45" fmla="*/ 294 h 302"/>
                <a:gd name="T46" fmla="*/ 76 w 277"/>
                <a:gd name="T47" fmla="*/ 286 h 302"/>
                <a:gd name="T48" fmla="*/ 57 w 277"/>
                <a:gd name="T49" fmla="*/ 275 h 302"/>
                <a:gd name="T50" fmla="*/ 41 w 277"/>
                <a:gd name="T51" fmla="*/ 261 h 302"/>
                <a:gd name="T52" fmla="*/ 28 w 277"/>
                <a:gd name="T53" fmla="*/ 245 h 302"/>
                <a:gd name="T54" fmla="*/ 17 w 277"/>
                <a:gd name="T55" fmla="*/ 227 h 302"/>
                <a:gd name="T56" fmla="*/ 8 w 277"/>
                <a:gd name="T57" fmla="*/ 207 h 302"/>
                <a:gd name="T58" fmla="*/ 3 w 277"/>
                <a:gd name="T59" fmla="*/ 185 h 302"/>
                <a:gd name="T60" fmla="*/ 0 w 277"/>
                <a:gd name="T61" fmla="*/ 162 h 302"/>
                <a:gd name="T62" fmla="*/ 0 w 277"/>
                <a:gd name="T63" fmla="*/ 150 h 302"/>
                <a:gd name="T64" fmla="*/ 1 w 277"/>
                <a:gd name="T65" fmla="*/ 125 h 302"/>
                <a:gd name="T66" fmla="*/ 6 w 277"/>
                <a:gd name="T67" fmla="*/ 102 h 302"/>
                <a:gd name="T68" fmla="*/ 13 w 277"/>
                <a:gd name="T69" fmla="*/ 81 h 302"/>
                <a:gd name="T70" fmla="*/ 23 w 277"/>
                <a:gd name="T71" fmla="*/ 62 h 302"/>
                <a:gd name="T72" fmla="*/ 36 w 277"/>
                <a:gd name="T73" fmla="*/ 45 h 302"/>
                <a:gd name="T74" fmla="*/ 51 w 277"/>
                <a:gd name="T75" fmla="*/ 30 h 302"/>
                <a:gd name="T76" fmla="*/ 68 w 277"/>
                <a:gd name="T77" fmla="*/ 18 h 302"/>
                <a:gd name="T78" fmla="*/ 88 w 277"/>
                <a:gd name="T79" fmla="*/ 9 h 302"/>
                <a:gd name="T80" fmla="*/ 110 w 277"/>
                <a:gd name="T81" fmla="*/ 3 h 302"/>
                <a:gd name="T82" fmla="*/ 133 w 277"/>
                <a:gd name="T83" fmla="*/ 0 h 302"/>
                <a:gd name="T84" fmla="*/ 145 w 277"/>
                <a:gd name="T85" fmla="*/ 0 h 302"/>
                <a:gd name="T86" fmla="*/ 171 w 277"/>
                <a:gd name="T87" fmla="*/ 1 h 302"/>
                <a:gd name="T88" fmla="*/ 194 w 277"/>
                <a:gd name="T89" fmla="*/ 6 h 302"/>
                <a:gd name="T90" fmla="*/ 215 w 277"/>
                <a:gd name="T91" fmla="*/ 14 h 302"/>
                <a:gd name="T92" fmla="*/ 232 w 277"/>
                <a:gd name="T93" fmla="*/ 25 h 302"/>
                <a:gd name="T94" fmla="*/ 247 w 277"/>
                <a:gd name="T95" fmla="*/ 39 h 302"/>
                <a:gd name="T96" fmla="*/ 258 w 277"/>
                <a:gd name="T97" fmla="*/ 56 h 302"/>
                <a:gd name="T98" fmla="*/ 267 w 277"/>
                <a:gd name="T99" fmla="*/ 76 h 302"/>
                <a:gd name="T100" fmla="*/ 273 w 277"/>
                <a:gd name="T101" fmla="*/ 98 h 302"/>
                <a:gd name="T102" fmla="*/ 275 w 277"/>
                <a:gd name="T103" fmla="*/ 114 h 302"/>
                <a:gd name="T104" fmla="*/ 189 w 277"/>
                <a:gd name="T105" fmla="*/ 114 h 302"/>
                <a:gd name="T106" fmla="*/ 185 w 277"/>
                <a:gd name="T107" fmla="*/ 99 h 302"/>
                <a:gd name="T108" fmla="*/ 173 w 277"/>
                <a:gd name="T109" fmla="*/ 81 h 302"/>
                <a:gd name="T110" fmla="*/ 148 w 277"/>
                <a:gd name="T111" fmla="*/ 71 h 302"/>
                <a:gd name="T112" fmla="*/ 143 w 277"/>
                <a:gd name="T113" fmla="*/ 71 h 302"/>
                <a:gd name="T114" fmla="*/ 121 w 277"/>
                <a:gd name="T115" fmla="*/ 76 h 302"/>
                <a:gd name="T116" fmla="*/ 105 w 277"/>
                <a:gd name="T117" fmla="*/ 89 h 302"/>
                <a:gd name="T118" fmla="*/ 95 w 277"/>
                <a:gd name="T119" fmla="*/ 108 h 302"/>
                <a:gd name="T120" fmla="*/ 89 w 277"/>
                <a:gd name="T121" fmla="*/ 131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77" h="302">
                  <a:moveTo>
                    <a:pt x="89" y="131"/>
                  </a:moveTo>
                  <a:lnTo>
                    <a:pt x="88" y="150"/>
                  </a:lnTo>
                  <a:lnTo>
                    <a:pt x="90" y="174"/>
                  </a:lnTo>
                  <a:lnTo>
                    <a:pt x="96" y="196"/>
                  </a:lnTo>
                  <a:lnTo>
                    <a:pt x="107" y="215"/>
                  </a:lnTo>
                  <a:lnTo>
                    <a:pt x="124" y="226"/>
                  </a:lnTo>
                  <a:lnTo>
                    <a:pt x="143" y="229"/>
                  </a:lnTo>
                  <a:lnTo>
                    <a:pt x="165" y="224"/>
                  </a:lnTo>
                  <a:lnTo>
                    <a:pt x="179" y="210"/>
                  </a:lnTo>
                  <a:lnTo>
                    <a:pt x="188" y="190"/>
                  </a:lnTo>
                  <a:lnTo>
                    <a:pt x="190" y="181"/>
                  </a:lnTo>
                  <a:lnTo>
                    <a:pt x="277" y="181"/>
                  </a:lnTo>
                  <a:lnTo>
                    <a:pt x="275" y="201"/>
                  </a:lnTo>
                  <a:lnTo>
                    <a:pt x="270" y="220"/>
                  </a:lnTo>
                  <a:lnTo>
                    <a:pt x="261" y="239"/>
                  </a:lnTo>
                  <a:lnTo>
                    <a:pt x="249" y="256"/>
                  </a:lnTo>
                  <a:lnTo>
                    <a:pt x="234" y="271"/>
                  </a:lnTo>
                  <a:lnTo>
                    <a:pt x="215" y="284"/>
                  </a:lnTo>
                  <a:lnTo>
                    <a:pt x="194" y="293"/>
                  </a:lnTo>
                  <a:lnTo>
                    <a:pt x="169" y="299"/>
                  </a:lnTo>
                  <a:lnTo>
                    <a:pt x="145" y="301"/>
                  </a:lnTo>
                  <a:lnTo>
                    <a:pt x="120" y="299"/>
                  </a:lnTo>
                  <a:lnTo>
                    <a:pt x="97" y="294"/>
                  </a:lnTo>
                  <a:lnTo>
                    <a:pt x="76" y="286"/>
                  </a:lnTo>
                  <a:lnTo>
                    <a:pt x="57" y="275"/>
                  </a:lnTo>
                  <a:lnTo>
                    <a:pt x="41" y="261"/>
                  </a:lnTo>
                  <a:lnTo>
                    <a:pt x="28" y="245"/>
                  </a:lnTo>
                  <a:lnTo>
                    <a:pt x="17" y="227"/>
                  </a:lnTo>
                  <a:lnTo>
                    <a:pt x="8" y="207"/>
                  </a:lnTo>
                  <a:lnTo>
                    <a:pt x="3" y="185"/>
                  </a:lnTo>
                  <a:lnTo>
                    <a:pt x="0" y="162"/>
                  </a:lnTo>
                  <a:lnTo>
                    <a:pt x="0" y="150"/>
                  </a:lnTo>
                  <a:lnTo>
                    <a:pt x="1" y="125"/>
                  </a:lnTo>
                  <a:lnTo>
                    <a:pt x="6" y="102"/>
                  </a:lnTo>
                  <a:lnTo>
                    <a:pt x="13" y="81"/>
                  </a:lnTo>
                  <a:lnTo>
                    <a:pt x="23" y="62"/>
                  </a:lnTo>
                  <a:lnTo>
                    <a:pt x="36" y="45"/>
                  </a:lnTo>
                  <a:lnTo>
                    <a:pt x="51" y="30"/>
                  </a:lnTo>
                  <a:lnTo>
                    <a:pt x="68" y="18"/>
                  </a:lnTo>
                  <a:lnTo>
                    <a:pt x="88" y="9"/>
                  </a:lnTo>
                  <a:lnTo>
                    <a:pt x="110" y="3"/>
                  </a:lnTo>
                  <a:lnTo>
                    <a:pt x="133" y="0"/>
                  </a:lnTo>
                  <a:lnTo>
                    <a:pt x="145" y="0"/>
                  </a:lnTo>
                  <a:lnTo>
                    <a:pt x="171" y="1"/>
                  </a:lnTo>
                  <a:lnTo>
                    <a:pt x="194" y="6"/>
                  </a:lnTo>
                  <a:lnTo>
                    <a:pt x="215" y="14"/>
                  </a:lnTo>
                  <a:lnTo>
                    <a:pt x="232" y="25"/>
                  </a:lnTo>
                  <a:lnTo>
                    <a:pt x="247" y="39"/>
                  </a:lnTo>
                  <a:lnTo>
                    <a:pt x="258" y="56"/>
                  </a:lnTo>
                  <a:lnTo>
                    <a:pt x="267" y="76"/>
                  </a:lnTo>
                  <a:lnTo>
                    <a:pt x="273" y="98"/>
                  </a:lnTo>
                  <a:lnTo>
                    <a:pt x="275" y="114"/>
                  </a:lnTo>
                  <a:lnTo>
                    <a:pt x="189" y="114"/>
                  </a:lnTo>
                  <a:lnTo>
                    <a:pt x="185" y="99"/>
                  </a:lnTo>
                  <a:lnTo>
                    <a:pt x="173" y="81"/>
                  </a:lnTo>
                  <a:lnTo>
                    <a:pt x="148" y="71"/>
                  </a:lnTo>
                  <a:lnTo>
                    <a:pt x="143" y="71"/>
                  </a:lnTo>
                  <a:lnTo>
                    <a:pt x="121" y="76"/>
                  </a:lnTo>
                  <a:lnTo>
                    <a:pt x="105" y="89"/>
                  </a:lnTo>
                  <a:lnTo>
                    <a:pt x="95" y="108"/>
                  </a:lnTo>
                  <a:lnTo>
                    <a:pt x="89" y="131"/>
                  </a:lnTo>
                  <a:close/>
                </a:path>
              </a:pathLst>
            </a:custGeom>
            <a:solidFill>
              <a:srgbClr val="7EC1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grpSp>
          <p:nvGrpSpPr>
            <p:cNvPr id="4194" name="Group 133"/>
            <p:cNvGrpSpPr>
              <a:grpSpLocks/>
            </p:cNvGrpSpPr>
            <p:nvPr/>
          </p:nvGrpSpPr>
          <p:grpSpPr bwMode="auto">
            <a:xfrm>
              <a:off x="3006" y="10"/>
              <a:ext cx="81" cy="81"/>
              <a:chOff x="3006" y="10"/>
              <a:chExt cx="81" cy="81"/>
            </a:xfrm>
          </p:grpSpPr>
          <p:sp>
            <p:nvSpPr>
              <p:cNvPr id="4205" name="Freeform 134"/>
              <p:cNvSpPr>
                <a:spLocks/>
              </p:cNvSpPr>
              <p:nvPr/>
            </p:nvSpPr>
            <p:spPr bwMode="auto">
              <a:xfrm>
                <a:off x="3006" y="10"/>
                <a:ext cx="81" cy="81"/>
              </a:xfrm>
              <a:custGeom>
                <a:avLst/>
                <a:gdLst>
                  <a:gd name="T0" fmla="*/ 74 w 81"/>
                  <a:gd name="T1" fmla="*/ 73 h 81"/>
                  <a:gd name="T2" fmla="*/ 48 w 81"/>
                  <a:gd name="T3" fmla="*/ 81 h 81"/>
                  <a:gd name="T4" fmla="*/ 51 w 81"/>
                  <a:gd name="T5" fmla="*/ 66 h 81"/>
                  <a:gd name="T6" fmla="*/ 57 w 81"/>
                  <a:gd name="T7" fmla="*/ 64 h 81"/>
                  <a:gd name="T8" fmla="*/ 60 w 81"/>
                  <a:gd name="T9" fmla="*/ 39 h 81"/>
                  <a:gd name="T10" fmla="*/ 73 w 81"/>
                  <a:gd name="T11" fmla="*/ 40 h 81"/>
                  <a:gd name="T12" fmla="*/ 81 w 81"/>
                  <a:gd name="T13" fmla="*/ 48 h 81"/>
                  <a:gd name="T14" fmla="*/ 81 w 81"/>
                  <a:gd name="T15" fmla="*/ 58 h 81"/>
                  <a:gd name="T16" fmla="*/ 74 w 81"/>
                  <a:gd name="T17" fmla="*/ 73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81">
                    <a:moveTo>
                      <a:pt x="74" y="73"/>
                    </a:moveTo>
                    <a:lnTo>
                      <a:pt x="48" y="81"/>
                    </a:lnTo>
                    <a:lnTo>
                      <a:pt x="51" y="66"/>
                    </a:lnTo>
                    <a:lnTo>
                      <a:pt x="57" y="64"/>
                    </a:lnTo>
                    <a:lnTo>
                      <a:pt x="60" y="39"/>
                    </a:lnTo>
                    <a:lnTo>
                      <a:pt x="73" y="40"/>
                    </a:lnTo>
                    <a:lnTo>
                      <a:pt x="81" y="48"/>
                    </a:lnTo>
                    <a:lnTo>
                      <a:pt x="81" y="58"/>
                    </a:lnTo>
                    <a:lnTo>
                      <a:pt x="74" y="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06" name="Freeform 135"/>
              <p:cNvSpPr>
                <a:spLocks/>
              </p:cNvSpPr>
              <p:nvPr/>
            </p:nvSpPr>
            <p:spPr bwMode="auto">
              <a:xfrm>
                <a:off x="3006" y="10"/>
                <a:ext cx="81" cy="81"/>
              </a:xfrm>
              <a:custGeom>
                <a:avLst/>
                <a:gdLst>
                  <a:gd name="T0" fmla="*/ 69 w 81"/>
                  <a:gd name="T1" fmla="*/ 0 h 81"/>
                  <a:gd name="T2" fmla="*/ 53 w 81"/>
                  <a:gd name="T3" fmla="*/ 30 h 81"/>
                  <a:gd name="T4" fmla="*/ 53 w 81"/>
                  <a:gd name="T5" fmla="*/ 17 h 81"/>
                  <a:gd name="T6" fmla="*/ 48 w 81"/>
                  <a:gd name="T7" fmla="*/ 15 h 81"/>
                  <a:gd name="T8" fmla="*/ 47 w 81"/>
                  <a:gd name="T9" fmla="*/ 0 h 81"/>
                  <a:gd name="T10" fmla="*/ 69 w 81"/>
                  <a:gd name="T11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1" h="81">
                    <a:moveTo>
                      <a:pt x="69" y="0"/>
                    </a:moveTo>
                    <a:lnTo>
                      <a:pt x="53" y="30"/>
                    </a:lnTo>
                    <a:lnTo>
                      <a:pt x="53" y="17"/>
                    </a:lnTo>
                    <a:lnTo>
                      <a:pt x="48" y="15"/>
                    </a:lnTo>
                    <a:lnTo>
                      <a:pt x="47" y="0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07" name="Freeform 136"/>
              <p:cNvSpPr>
                <a:spLocks/>
              </p:cNvSpPr>
              <p:nvPr/>
            </p:nvSpPr>
            <p:spPr bwMode="auto">
              <a:xfrm>
                <a:off x="3006" y="10"/>
                <a:ext cx="81" cy="81"/>
              </a:xfrm>
              <a:custGeom>
                <a:avLst/>
                <a:gdLst>
                  <a:gd name="T0" fmla="*/ 71 w 81"/>
                  <a:gd name="T1" fmla="*/ 36 h 81"/>
                  <a:gd name="T2" fmla="*/ 60 w 81"/>
                  <a:gd name="T3" fmla="*/ 38 h 81"/>
                  <a:gd name="T4" fmla="*/ 60 w 81"/>
                  <a:gd name="T5" fmla="*/ 39 h 81"/>
                  <a:gd name="T6" fmla="*/ 57 w 81"/>
                  <a:gd name="T7" fmla="*/ 64 h 81"/>
                  <a:gd name="T8" fmla="*/ 57 w 81"/>
                  <a:gd name="T9" fmla="*/ 50 h 81"/>
                  <a:gd name="T10" fmla="*/ 50 w 81"/>
                  <a:gd name="T11" fmla="*/ 47 h 81"/>
                  <a:gd name="T12" fmla="*/ 22 w 81"/>
                  <a:gd name="T13" fmla="*/ 47 h 81"/>
                  <a:gd name="T14" fmla="*/ 22 w 81"/>
                  <a:gd name="T15" fmla="*/ 66 h 81"/>
                  <a:gd name="T16" fmla="*/ 51 w 81"/>
                  <a:gd name="T17" fmla="*/ 66 h 81"/>
                  <a:gd name="T18" fmla="*/ 48 w 81"/>
                  <a:gd name="T19" fmla="*/ 81 h 81"/>
                  <a:gd name="T20" fmla="*/ 0 w 81"/>
                  <a:gd name="T21" fmla="*/ 81 h 81"/>
                  <a:gd name="T22" fmla="*/ 0 w 81"/>
                  <a:gd name="T23" fmla="*/ 0 h 81"/>
                  <a:gd name="T24" fmla="*/ 47 w 81"/>
                  <a:gd name="T25" fmla="*/ 0 h 81"/>
                  <a:gd name="T26" fmla="*/ 48 w 81"/>
                  <a:gd name="T27" fmla="*/ 15 h 81"/>
                  <a:gd name="T28" fmla="*/ 22 w 81"/>
                  <a:gd name="T29" fmla="*/ 15 h 81"/>
                  <a:gd name="T30" fmla="*/ 22 w 81"/>
                  <a:gd name="T31" fmla="*/ 33 h 81"/>
                  <a:gd name="T32" fmla="*/ 47 w 81"/>
                  <a:gd name="T33" fmla="*/ 33 h 81"/>
                  <a:gd name="T34" fmla="*/ 53 w 81"/>
                  <a:gd name="T35" fmla="*/ 30 h 81"/>
                  <a:gd name="T36" fmla="*/ 69 w 81"/>
                  <a:gd name="T37" fmla="*/ 0 h 81"/>
                  <a:gd name="T38" fmla="*/ 77 w 81"/>
                  <a:gd name="T39" fmla="*/ 9 h 81"/>
                  <a:gd name="T40" fmla="*/ 77 w 81"/>
                  <a:gd name="T41" fmla="*/ 29 h 81"/>
                  <a:gd name="T42" fmla="*/ 71 w 81"/>
                  <a:gd name="T43" fmla="*/ 36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1" h="81">
                    <a:moveTo>
                      <a:pt x="71" y="36"/>
                    </a:moveTo>
                    <a:lnTo>
                      <a:pt x="60" y="38"/>
                    </a:lnTo>
                    <a:lnTo>
                      <a:pt x="60" y="39"/>
                    </a:lnTo>
                    <a:lnTo>
                      <a:pt x="57" y="64"/>
                    </a:lnTo>
                    <a:lnTo>
                      <a:pt x="57" y="50"/>
                    </a:lnTo>
                    <a:lnTo>
                      <a:pt x="50" y="47"/>
                    </a:lnTo>
                    <a:lnTo>
                      <a:pt x="22" y="47"/>
                    </a:lnTo>
                    <a:lnTo>
                      <a:pt x="22" y="66"/>
                    </a:lnTo>
                    <a:lnTo>
                      <a:pt x="51" y="66"/>
                    </a:lnTo>
                    <a:lnTo>
                      <a:pt x="48" y="81"/>
                    </a:lnTo>
                    <a:lnTo>
                      <a:pt x="0" y="81"/>
                    </a:lnTo>
                    <a:lnTo>
                      <a:pt x="0" y="0"/>
                    </a:lnTo>
                    <a:lnTo>
                      <a:pt x="47" y="0"/>
                    </a:lnTo>
                    <a:lnTo>
                      <a:pt x="48" y="15"/>
                    </a:lnTo>
                    <a:lnTo>
                      <a:pt x="22" y="15"/>
                    </a:lnTo>
                    <a:lnTo>
                      <a:pt x="22" y="33"/>
                    </a:lnTo>
                    <a:lnTo>
                      <a:pt x="47" y="33"/>
                    </a:lnTo>
                    <a:lnTo>
                      <a:pt x="53" y="30"/>
                    </a:lnTo>
                    <a:lnTo>
                      <a:pt x="69" y="0"/>
                    </a:lnTo>
                    <a:lnTo>
                      <a:pt x="77" y="9"/>
                    </a:lnTo>
                    <a:lnTo>
                      <a:pt x="77" y="29"/>
                    </a:lnTo>
                    <a:lnTo>
                      <a:pt x="7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4195" name="Group 137"/>
            <p:cNvGrpSpPr>
              <a:grpSpLocks/>
            </p:cNvGrpSpPr>
            <p:nvPr/>
          </p:nvGrpSpPr>
          <p:grpSpPr bwMode="auto">
            <a:xfrm>
              <a:off x="3122" y="10"/>
              <a:ext cx="84" cy="81"/>
              <a:chOff x="3122" y="10"/>
              <a:chExt cx="84" cy="81"/>
            </a:xfrm>
          </p:grpSpPr>
          <p:sp>
            <p:nvSpPr>
              <p:cNvPr id="4203" name="Freeform 138"/>
              <p:cNvSpPr>
                <a:spLocks/>
              </p:cNvSpPr>
              <p:nvPr/>
            </p:nvSpPr>
            <p:spPr bwMode="auto">
              <a:xfrm>
                <a:off x="3122" y="10"/>
                <a:ext cx="84" cy="81"/>
              </a:xfrm>
              <a:custGeom>
                <a:avLst/>
                <a:gdLst>
                  <a:gd name="T0" fmla="*/ 79 w 84"/>
                  <a:gd name="T1" fmla="*/ 72 h 81"/>
                  <a:gd name="T2" fmla="*/ 83 w 84"/>
                  <a:gd name="T3" fmla="*/ 81 h 81"/>
                  <a:gd name="T4" fmla="*/ 58 w 84"/>
                  <a:gd name="T5" fmla="*/ 81 h 81"/>
                  <a:gd name="T6" fmla="*/ 55 w 84"/>
                  <a:gd name="T7" fmla="*/ 73 h 81"/>
                  <a:gd name="T8" fmla="*/ 56 w 84"/>
                  <a:gd name="T9" fmla="*/ 61 h 81"/>
                  <a:gd name="T10" fmla="*/ 53 w 84"/>
                  <a:gd name="T11" fmla="*/ 55 h 81"/>
                  <a:gd name="T12" fmla="*/ 52 w 84"/>
                  <a:gd name="T13" fmla="*/ 52 h 81"/>
                  <a:gd name="T14" fmla="*/ 53 w 84"/>
                  <a:gd name="T15" fmla="*/ 34 h 81"/>
                  <a:gd name="T16" fmla="*/ 56 w 84"/>
                  <a:gd name="T17" fmla="*/ 31 h 81"/>
                  <a:gd name="T18" fmla="*/ 56 w 84"/>
                  <a:gd name="T19" fmla="*/ 17 h 81"/>
                  <a:gd name="T20" fmla="*/ 50 w 84"/>
                  <a:gd name="T21" fmla="*/ 15 h 81"/>
                  <a:gd name="T22" fmla="*/ 49 w 84"/>
                  <a:gd name="T23" fmla="*/ 0 h 81"/>
                  <a:gd name="T24" fmla="*/ 69 w 84"/>
                  <a:gd name="T25" fmla="*/ 0 h 81"/>
                  <a:gd name="T26" fmla="*/ 80 w 84"/>
                  <a:gd name="T27" fmla="*/ 7 h 81"/>
                  <a:gd name="T28" fmla="*/ 80 w 84"/>
                  <a:gd name="T29" fmla="*/ 31 h 81"/>
                  <a:gd name="T30" fmla="*/ 71 w 84"/>
                  <a:gd name="T31" fmla="*/ 38 h 81"/>
                  <a:gd name="T32" fmla="*/ 59 w 84"/>
                  <a:gd name="T33" fmla="*/ 40 h 81"/>
                  <a:gd name="T34" fmla="*/ 59 w 84"/>
                  <a:gd name="T35" fmla="*/ 41 h 81"/>
                  <a:gd name="T36" fmla="*/ 66 w 84"/>
                  <a:gd name="T37" fmla="*/ 41 h 81"/>
                  <a:gd name="T38" fmla="*/ 72 w 84"/>
                  <a:gd name="T39" fmla="*/ 43 h 81"/>
                  <a:gd name="T40" fmla="*/ 75 w 84"/>
                  <a:gd name="T41" fmla="*/ 48 h 81"/>
                  <a:gd name="T42" fmla="*/ 79 w 84"/>
                  <a:gd name="T43" fmla="*/ 55 h 81"/>
                  <a:gd name="T44" fmla="*/ 79 w 84"/>
                  <a:gd name="T45" fmla="*/ 72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4" h="81">
                    <a:moveTo>
                      <a:pt x="79" y="72"/>
                    </a:moveTo>
                    <a:lnTo>
                      <a:pt x="83" y="81"/>
                    </a:lnTo>
                    <a:lnTo>
                      <a:pt x="58" y="81"/>
                    </a:lnTo>
                    <a:lnTo>
                      <a:pt x="55" y="73"/>
                    </a:lnTo>
                    <a:lnTo>
                      <a:pt x="56" y="61"/>
                    </a:lnTo>
                    <a:lnTo>
                      <a:pt x="53" y="55"/>
                    </a:lnTo>
                    <a:lnTo>
                      <a:pt x="52" y="52"/>
                    </a:lnTo>
                    <a:lnTo>
                      <a:pt x="53" y="34"/>
                    </a:lnTo>
                    <a:lnTo>
                      <a:pt x="56" y="31"/>
                    </a:lnTo>
                    <a:lnTo>
                      <a:pt x="56" y="17"/>
                    </a:lnTo>
                    <a:lnTo>
                      <a:pt x="50" y="15"/>
                    </a:lnTo>
                    <a:lnTo>
                      <a:pt x="49" y="0"/>
                    </a:lnTo>
                    <a:lnTo>
                      <a:pt x="69" y="0"/>
                    </a:lnTo>
                    <a:lnTo>
                      <a:pt x="80" y="7"/>
                    </a:lnTo>
                    <a:lnTo>
                      <a:pt x="80" y="31"/>
                    </a:lnTo>
                    <a:lnTo>
                      <a:pt x="71" y="38"/>
                    </a:lnTo>
                    <a:lnTo>
                      <a:pt x="59" y="40"/>
                    </a:lnTo>
                    <a:lnTo>
                      <a:pt x="59" y="41"/>
                    </a:lnTo>
                    <a:lnTo>
                      <a:pt x="66" y="41"/>
                    </a:lnTo>
                    <a:lnTo>
                      <a:pt x="72" y="43"/>
                    </a:lnTo>
                    <a:lnTo>
                      <a:pt x="75" y="48"/>
                    </a:lnTo>
                    <a:lnTo>
                      <a:pt x="79" y="55"/>
                    </a:lnTo>
                    <a:lnTo>
                      <a:pt x="79" y="7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04" name="Freeform 139"/>
              <p:cNvSpPr>
                <a:spLocks/>
              </p:cNvSpPr>
              <p:nvPr/>
            </p:nvSpPr>
            <p:spPr bwMode="auto">
              <a:xfrm>
                <a:off x="3122" y="10"/>
                <a:ext cx="84" cy="81"/>
              </a:xfrm>
              <a:custGeom>
                <a:avLst/>
                <a:gdLst>
                  <a:gd name="T0" fmla="*/ 48 w 84"/>
                  <a:gd name="T1" fmla="*/ 50 h 81"/>
                  <a:gd name="T2" fmla="*/ 23 w 84"/>
                  <a:gd name="T3" fmla="*/ 50 h 81"/>
                  <a:gd name="T4" fmla="*/ 23 w 84"/>
                  <a:gd name="T5" fmla="*/ 81 h 81"/>
                  <a:gd name="T6" fmla="*/ 0 w 84"/>
                  <a:gd name="T7" fmla="*/ 81 h 81"/>
                  <a:gd name="T8" fmla="*/ 0 w 84"/>
                  <a:gd name="T9" fmla="*/ 0 h 81"/>
                  <a:gd name="T10" fmla="*/ 49 w 84"/>
                  <a:gd name="T11" fmla="*/ 0 h 81"/>
                  <a:gd name="T12" fmla="*/ 50 w 84"/>
                  <a:gd name="T13" fmla="*/ 15 h 81"/>
                  <a:gd name="T14" fmla="*/ 23 w 84"/>
                  <a:gd name="T15" fmla="*/ 15 h 81"/>
                  <a:gd name="T16" fmla="*/ 23 w 84"/>
                  <a:gd name="T17" fmla="*/ 34 h 81"/>
                  <a:gd name="T18" fmla="*/ 53 w 84"/>
                  <a:gd name="T19" fmla="*/ 34 h 81"/>
                  <a:gd name="T20" fmla="*/ 52 w 84"/>
                  <a:gd name="T21" fmla="*/ 52 h 81"/>
                  <a:gd name="T22" fmla="*/ 48 w 84"/>
                  <a:gd name="T23" fmla="*/ 5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4" h="81">
                    <a:moveTo>
                      <a:pt x="48" y="50"/>
                    </a:moveTo>
                    <a:lnTo>
                      <a:pt x="23" y="50"/>
                    </a:lnTo>
                    <a:lnTo>
                      <a:pt x="23" y="81"/>
                    </a:lnTo>
                    <a:lnTo>
                      <a:pt x="0" y="81"/>
                    </a:lnTo>
                    <a:lnTo>
                      <a:pt x="0" y="0"/>
                    </a:lnTo>
                    <a:lnTo>
                      <a:pt x="49" y="0"/>
                    </a:lnTo>
                    <a:lnTo>
                      <a:pt x="50" y="15"/>
                    </a:lnTo>
                    <a:lnTo>
                      <a:pt x="23" y="15"/>
                    </a:lnTo>
                    <a:lnTo>
                      <a:pt x="23" y="34"/>
                    </a:lnTo>
                    <a:lnTo>
                      <a:pt x="53" y="34"/>
                    </a:lnTo>
                    <a:lnTo>
                      <a:pt x="52" y="52"/>
                    </a:lnTo>
                    <a:lnTo>
                      <a:pt x="48" y="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4196" name="Group 140"/>
            <p:cNvGrpSpPr>
              <a:grpSpLocks/>
            </p:cNvGrpSpPr>
            <p:nvPr/>
          </p:nvGrpSpPr>
          <p:grpSpPr bwMode="auto">
            <a:xfrm>
              <a:off x="3229" y="10"/>
              <a:ext cx="72" cy="81"/>
              <a:chOff x="3229" y="10"/>
              <a:chExt cx="72" cy="81"/>
            </a:xfrm>
          </p:grpSpPr>
          <p:sp>
            <p:nvSpPr>
              <p:cNvPr id="4201" name="Freeform 141"/>
              <p:cNvSpPr>
                <a:spLocks/>
              </p:cNvSpPr>
              <p:nvPr/>
            </p:nvSpPr>
            <p:spPr bwMode="auto">
              <a:xfrm>
                <a:off x="3229" y="10"/>
                <a:ext cx="72" cy="81"/>
              </a:xfrm>
              <a:custGeom>
                <a:avLst/>
                <a:gdLst>
                  <a:gd name="T0" fmla="*/ 55 w 72"/>
                  <a:gd name="T1" fmla="*/ 15 h 81"/>
                  <a:gd name="T2" fmla="*/ 39 w 72"/>
                  <a:gd name="T3" fmla="*/ 49 h 81"/>
                  <a:gd name="T4" fmla="*/ 42 w 72"/>
                  <a:gd name="T5" fmla="*/ 0 h 81"/>
                  <a:gd name="T6" fmla="*/ 71 w 72"/>
                  <a:gd name="T7" fmla="*/ 0 h 81"/>
                  <a:gd name="T8" fmla="*/ 72 w 72"/>
                  <a:gd name="T9" fmla="*/ 49 h 81"/>
                  <a:gd name="T10" fmla="*/ 55 w 72"/>
                  <a:gd name="T11" fmla="*/ 15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" h="81">
                    <a:moveTo>
                      <a:pt x="55" y="15"/>
                    </a:moveTo>
                    <a:lnTo>
                      <a:pt x="39" y="49"/>
                    </a:lnTo>
                    <a:lnTo>
                      <a:pt x="42" y="0"/>
                    </a:lnTo>
                    <a:lnTo>
                      <a:pt x="71" y="0"/>
                    </a:lnTo>
                    <a:lnTo>
                      <a:pt x="72" y="49"/>
                    </a:lnTo>
                    <a:lnTo>
                      <a:pt x="55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02" name="Freeform 142"/>
              <p:cNvSpPr>
                <a:spLocks/>
              </p:cNvSpPr>
              <p:nvPr/>
            </p:nvSpPr>
            <p:spPr bwMode="auto">
              <a:xfrm>
                <a:off x="3229" y="10"/>
                <a:ext cx="72" cy="81"/>
              </a:xfrm>
              <a:custGeom>
                <a:avLst/>
                <a:gdLst>
                  <a:gd name="T0" fmla="*/ 71 w 72"/>
                  <a:gd name="T1" fmla="*/ 0 h 81"/>
                  <a:gd name="T2" fmla="*/ 113 w 72"/>
                  <a:gd name="T3" fmla="*/ 81 h 81"/>
                  <a:gd name="T4" fmla="*/ 86 w 72"/>
                  <a:gd name="T5" fmla="*/ 81 h 81"/>
                  <a:gd name="T6" fmla="*/ 79 w 72"/>
                  <a:gd name="T7" fmla="*/ 65 h 81"/>
                  <a:gd name="T8" fmla="*/ 32 w 72"/>
                  <a:gd name="T9" fmla="*/ 65 h 81"/>
                  <a:gd name="T10" fmla="*/ 24 w 72"/>
                  <a:gd name="T11" fmla="*/ 81 h 81"/>
                  <a:gd name="T12" fmla="*/ 0 w 72"/>
                  <a:gd name="T13" fmla="*/ 81 h 81"/>
                  <a:gd name="T14" fmla="*/ 42 w 72"/>
                  <a:gd name="T15" fmla="*/ 0 h 81"/>
                  <a:gd name="T16" fmla="*/ 39 w 72"/>
                  <a:gd name="T17" fmla="*/ 49 h 81"/>
                  <a:gd name="T18" fmla="*/ 72 w 72"/>
                  <a:gd name="T19" fmla="*/ 49 h 81"/>
                  <a:gd name="T20" fmla="*/ 71 w 72"/>
                  <a:gd name="T21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2" h="81">
                    <a:moveTo>
                      <a:pt x="71" y="0"/>
                    </a:moveTo>
                    <a:lnTo>
                      <a:pt x="113" y="81"/>
                    </a:lnTo>
                    <a:lnTo>
                      <a:pt x="86" y="81"/>
                    </a:lnTo>
                    <a:lnTo>
                      <a:pt x="79" y="65"/>
                    </a:lnTo>
                    <a:lnTo>
                      <a:pt x="32" y="65"/>
                    </a:lnTo>
                    <a:lnTo>
                      <a:pt x="24" y="81"/>
                    </a:lnTo>
                    <a:lnTo>
                      <a:pt x="0" y="81"/>
                    </a:lnTo>
                    <a:lnTo>
                      <a:pt x="42" y="0"/>
                    </a:lnTo>
                    <a:lnTo>
                      <a:pt x="39" y="49"/>
                    </a:lnTo>
                    <a:lnTo>
                      <a:pt x="72" y="49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sp>
          <p:nvSpPr>
            <p:cNvPr id="4197" name="Freeform 143"/>
            <p:cNvSpPr>
              <a:spLocks/>
            </p:cNvSpPr>
            <p:nvPr/>
          </p:nvSpPr>
          <p:spPr bwMode="auto">
            <a:xfrm>
              <a:off x="3371" y="10"/>
              <a:ext cx="89" cy="81"/>
            </a:xfrm>
            <a:custGeom>
              <a:avLst/>
              <a:gdLst>
                <a:gd name="T0" fmla="*/ 20 w 89"/>
                <a:gd name="T1" fmla="*/ 22 h 81"/>
                <a:gd name="T2" fmla="*/ 20 w 89"/>
                <a:gd name="T3" fmla="*/ 81 h 81"/>
                <a:gd name="T4" fmla="*/ 0 w 89"/>
                <a:gd name="T5" fmla="*/ 81 h 81"/>
                <a:gd name="T6" fmla="*/ 0 w 89"/>
                <a:gd name="T7" fmla="*/ 0 h 81"/>
                <a:gd name="T8" fmla="*/ 30 w 89"/>
                <a:gd name="T9" fmla="*/ 0 h 81"/>
                <a:gd name="T10" fmla="*/ 67 w 89"/>
                <a:gd name="T11" fmla="*/ 58 h 81"/>
                <a:gd name="T12" fmla="*/ 68 w 89"/>
                <a:gd name="T13" fmla="*/ 58 h 81"/>
                <a:gd name="T14" fmla="*/ 68 w 89"/>
                <a:gd name="T15" fmla="*/ 0 h 81"/>
                <a:gd name="T16" fmla="*/ 89 w 89"/>
                <a:gd name="T17" fmla="*/ 0 h 81"/>
                <a:gd name="T18" fmla="*/ 89 w 89"/>
                <a:gd name="T19" fmla="*/ 81 h 81"/>
                <a:gd name="T20" fmla="*/ 57 w 89"/>
                <a:gd name="T21" fmla="*/ 81 h 81"/>
                <a:gd name="T22" fmla="*/ 21 w 89"/>
                <a:gd name="T23" fmla="*/ 22 h 81"/>
                <a:gd name="T24" fmla="*/ 20 w 89"/>
                <a:gd name="T25" fmla="*/ 2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9" h="81">
                  <a:moveTo>
                    <a:pt x="20" y="22"/>
                  </a:moveTo>
                  <a:lnTo>
                    <a:pt x="20" y="81"/>
                  </a:lnTo>
                  <a:lnTo>
                    <a:pt x="0" y="81"/>
                  </a:lnTo>
                  <a:lnTo>
                    <a:pt x="0" y="0"/>
                  </a:lnTo>
                  <a:lnTo>
                    <a:pt x="30" y="0"/>
                  </a:lnTo>
                  <a:lnTo>
                    <a:pt x="67" y="58"/>
                  </a:lnTo>
                  <a:lnTo>
                    <a:pt x="68" y="58"/>
                  </a:lnTo>
                  <a:lnTo>
                    <a:pt x="68" y="0"/>
                  </a:lnTo>
                  <a:lnTo>
                    <a:pt x="89" y="0"/>
                  </a:lnTo>
                  <a:lnTo>
                    <a:pt x="89" y="81"/>
                  </a:lnTo>
                  <a:lnTo>
                    <a:pt x="57" y="81"/>
                  </a:lnTo>
                  <a:lnTo>
                    <a:pt x="21" y="22"/>
                  </a:lnTo>
                  <a:lnTo>
                    <a:pt x="20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grpSp>
          <p:nvGrpSpPr>
            <p:cNvPr id="4198" name="Group 144"/>
            <p:cNvGrpSpPr>
              <a:grpSpLocks/>
            </p:cNvGrpSpPr>
            <p:nvPr/>
          </p:nvGrpSpPr>
          <p:grpSpPr bwMode="auto">
            <a:xfrm>
              <a:off x="3497" y="10"/>
              <a:ext cx="91" cy="81"/>
              <a:chOff x="3497" y="10"/>
              <a:chExt cx="91" cy="81"/>
            </a:xfrm>
          </p:grpSpPr>
          <p:sp>
            <p:nvSpPr>
              <p:cNvPr id="4199" name="Freeform 145"/>
              <p:cNvSpPr>
                <a:spLocks/>
              </p:cNvSpPr>
              <p:nvPr/>
            </p:nvSpPr>
            <p:spPr bwMode="auto">
              <a:xfrm>
                <a:off x="3497" y="10"/>
                <a:ext cx="91" cy="81"/>
              </a:xfrm>
              <a:custGeom>
                <a:avLst/>
                <a:gdLst>
                  <a:gd name="T0" fmla="*/ 23 w 91"/>
                  <a:gd name="T1" fmla="*/ 15 h 81"/>
                  <a:gd name="T2" fmla="*/ 23 w 91"/>
                  <a:gd name="T3" fmla="*/ 65 h 81"/>
                  <a:gd name="T4" fmla="*/ 0 w 91"/>
                  <a:gd name="T5" fmla="*/ 81 h 81"/>
                  <a:gd name="T6" fmla="*/ 0 w 91"/>
                  <a:gd name="T7" fmla="*/ 0 h 81"/>
                  <a:gd name="T8" fmla="*/ 45 w 91"/>
                  <a:gd name="T9" fmla="*/ 0 h 81"/>
                  <a:gd name="T10" fmla="*/ 38 w 91"/>
                  <a:gd name="T11" fmla="*/ 15 h 81"/>
                  <a:gd name="T12" fmla="*/ 23 w 91"/>
                  <a:gd name="T13" fmla="*/ 15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1" h="81">
                    <a:moveTo>
                      <a:pt x="23" y="15"/>
                    </a:moveTo>
                    <a:lnTo>
                      <a:pt x="23" y="65"/>
                    </a:lnTo>
                    <a:lnTo>
                      <a:pt x="0" y="81"/>
                    </a:lnTo>
                    <a:lnTo>
                      <a:pt x="0" y="0"/>
                    </a:lnTo>
                    <a:lnTo>
                      <a:pt x="45" y="0"/>
                    </a:lnTo>
                    <a:lnTo>
                      <a:pt x="38" y="15"/>
                    </a:lnTo>
                    <a:lnTo>
                      <a:pt x="23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00" name="Freeform 146"/>
              <p:cNvSpPr>
                <a:spLocks/>
              </p:cNvSpPr>
              <p:nvPr/>
            </p:nvSpPr>
            <p:spPr bwMode="auto">
              <a:xfrm>
                <a:off x="3497" y="10"/>
                <a:ext cx="91" cy="81"/>
              </a:xfrm>
              <a:custGeom>
                <a:avLst/>
                <a:gdLst>
                  <a:gd name="T0" fmla="*/ 23 w 91"/>
                  <a:gd name="T1" fmla="*/ 65 h 81"/>
                  <a:gd name="T2" fmla="*/ 34 w 91"/>
                  <a:gd name="T3" fmla="*/ 65 h 81"/>
                  <a:gd name="T4" fmla="*/ 57 w 91"/>
                  <a:gd name="T5" fmla="*/ 61 h 81"/>
                  <a:gd name="T6" fmla="*/ 66 w 91"/>
                  <a:gd name="T7" fmla="*/ 41 h 81"/>
                  <a:gd name="T8" fmla="*/ 66 w 91"/>
                  <a:gd name="T9" fmla="*/ 21 h 81"/>
                  <a:gd name="T10" fmla="*/ 55 w 91"/>
                  <a:gd name="T11" fmla="*/ 15 h 81"/>
                  <a:gd name="T12" fmla="*/ 38 w 91"/>
                  <a:gd name="T13" fmla="*/ 15 h 81"/>
                  <a:gd name="T14" fmla="*/ 45 w 91"/>
                  <a:gd name="T15" fmla="*/ 0 h 81"/>
                  <a:gd name="T16" fmla="*/ 55 w 91"/>
                  <a:gd name="T17" fmla="*/ 0 h 81"/>
                  <a:gd name="T18" fmla="*/ 66 w 91"/>
                  <a:gd name="T19" fmla="*/ 1 h 81"/>
                  <a:gd name="T20" fmla="*/ 74 w 91"/>
                  <a:gd name="T21" fmla="*/ 6 h 81"/>
                  <a:gd name="T22" fmla="*/ 84 w 91"/>
                  <a:gd name="T23" fmla="*/ 13 h 81"/>
                  <a:gd name="T24" fmla="*/ 90 w 91"/>
                  <a:gd name="T25" fmla="*/ 25 h 81"/>
                  <a:gd name="T26" fmla="*/ 90 w 91"/>
                  <a:gd name="T27" fmla="*/ 54 h 81"/>
                  <a:gd name="T28" fmla="*/ 85 w 91"/>
                  <a:gd name="T29" fmla="*/ 64 h 81"/>
                  <a:gd name="T30" fmla="*/ 77 w 91"/>
                  <a:gd name="T31" fmla="*/ 71 h 81"/>
                  <a:gd name="T32" fmla="*/ 71 w 91"/>
                  <a:gd name="T33" fmla="*/ 77 h 81"/>
                  <a:gd name="T34" fmla="*/ 59 w 91"/>
                  <a:gd name="T35" fmla="*/ 81 h 81"/>
                  <a:gd name="T36" fmla="*/ 0 w 91"/>
                  <a:gd name="T37" fmla="*/ 81 h 81"/>
                  <a:gd name="T38" fmla="*/ 23 w 91"/>
                  <a:gd name="T39" fmla="*/ 65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1" h="81">
                    <a:moveTo>
                      <a:pt x="23" y="65"/>
                    </a:moveTo>
                    <a:lnTo>
                      <a:pt x="34" y="65"/>
                    </a:lnTo>
                    <a:lnTo>
                      <a:pt x="57" y="61"/>
                    </a:lnTo>
                    <a:lnTo>
                      <a:pt x="66" y="41"/>
                    </a:lnTo>
                    <a:lnTo>
                      <a:pt x="66" y="21"/>
                    </a:lnTo>
                    <a:lnTo>
                      <a:pt x="55" y="15"/>
                    </a:lnTo>
                    <a:lnTo>
                      <a:pt x="38" y="15"/>
                    </a:lnTo>
                    <a:lnTo>
                      <a:pt x="45" y="0"/>
                    </a:lnTo>
                    <a:lnTo>
                      <a:pt x="55" y="0"/>
                    </a:lnTo>
                    <a:lnTo>
                      <a:pt x="66" y="1"/>
                    </a:lnTo>
                    <a:lnTo>
                      <a:pt x="74" y="6"/>
                    </a:lnTo>
                    <a:lnTo>
                      <a:pt x="84" y="13"/>
                    </a:lnTo>
                    <a:lnTo>
                      <a:pt x="90" y="25"/>
                    </a:lnTo>
                    <a:lnTo>
                      <a:pt x="90" y="54"/>
                    </a:lnTo>
                    <a:lnTo>
                      <a:pt x="85" y="64"/>
                    </a:lnTo>
                    <a:lnTo>
                      <a:pt x="77" y="71"/>
                    </a:lnTo>
                    <a:lnTo>
                      <a:pt x="71" y="77"/>
                    </a:lnTo>
                    <a:lnTo>
                      <a:pt x="59" y="81"/>
                    </a:lnTo>
                    <a:lnTo>
                      <a:pt x="0" y="81"/>
                    </a:lnTo>
                    <a:lnTo>
                      <a:pt x="23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</p:grpSp>
      <p:pic>
        <p:nvPicPr>
          <p:cNvPr id="4243" name="Picture 147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33188" y="9154473"/>
            <a:ext cx="3360542" cy="6521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212" name="Rectángulo 4211"/>
          <p:cNvSpPr/>
          <p:nvPr/>
        </p:nvSpPr>
        <p:spPr>
          <a:xfrm>
            <a:off x="138485" y="1452835"/>
            <a:ext cx="6401690" cy="14773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s-PE" dirty="0"/>
              <a:t>Este catálogo contiene información sobre nuestra línea de cables disponibles  y con los datos técnicos y especificaciones detalladas . Aunque General Cable ha tomado precauciones para garantizar la exactitud de las especificaciones del producto en el momento de la publicación.</a:t>
            </a:r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0" b="98710" l="0" r="100000">
                        <a14:foregroundMark x1="34444" y1="46452" x2="34444" y2="46452"/>
                        <a14:foregroundMark x1="31778" y1="54839" x2="31778" y2="54839"/>
                        <a14:foregroundMark x1="35111" y1="62581" x2="35111" y2="62581"/>
                        <a14:foregroundMark x1="38889" y1="41935" x2="38889" y2="41935"/>
                        <a14:foregroundMark x1="35556" y1="41935" x2="35556" y2="41935"/>
                        <a14:foregroundMark x1="42444" y1="44516" x2="42444" y2="44516"/>
                        <a14:foregroundMark x1="45556" y1="44516" x2="45556" y2="44516"/>
                        <a14:foregroundMark x1="41778" y1="50323" x2="41778" y2="50323"/>
                        <a14:foregroundMark x1="44000" y1="52903" x2="44000" y2="52903"/>
                        <a14:foregroundMark x1="39556" y1="60645" x2="39556" y2="60645"/>
                        <a14:foregroundMark x1="41333" y1="60000" x2="41333" y2="60000"/>
                        <a14:foregroundMark x1="46444" y1="58065" x2="46444" y2="58065"/>
                        <a14:foregroundMark x1="50000" y1="48387" x2="50000" y2="48387"/>
                        <a14:foregroundMark x1="52000" y1="45161" x2="52000" y2="45161"/>
                        <a14:foregroundMark x1="53556" y1="52903" x2="53556" y2="52903"/>
                        <a14:foregroundMark x1="54667" y1="46452" x2="54667" y2="46452"/>
                        <a14:foregroundMark x1="52000" y1="61290" x2="52000" y2="61290"/>
                        <a14:foregroundMark x1="56889" y1="61290" x2="56889" y2="61290"/>
                        <a14:foregroundMark x1="58667" y1="53548" x2="58667" y2="53548"/>
                        <a14:foregroundMark x1="60222" y1="45161" x2="60222" y2="45161"/>
                        <a14:foregroundMark x1="59111" y1="40000" x2="59111" y2="40000"/>
                        <a14:foregroundMark x1="61778" y1="43226" x2="61778" y2="43226"/>
                        <a14:foregroundMark x1="63333" y1="43226" x2="63333" y2="43226"/>
                        <a14:foregroundMark x1="66889" y1="40645" x2="66889" y2="40645"/>
                        <a14:foregroundMark x1="68444" y1="41935" x2="68444" y2="41935"/>
                        <a14:foregroundMark x1="70889" y1="41935" x2="70889" y2="41935"/>
                        <a14:foregroundMark x1="64444" y1="51613" x2="64444" y2="51613"/>
                        <a14:foregroundMark x1="66444" y1="50323" x2="66444" y2="50323"/>
                        <a14:foregroundMark x1="67778" y1="50323" x2="67778" y2="50323"/>
                        <a14:foregroundMark x1="69556" y1="50968" x2="69556" y2="50968"/>
                        <a14:foregroundMark x1="63556" y1="60000" x2="63556" y2="60000"/>
                        <a14:foregroundMark x1="65111" y1="60000" x2="65111" y2="60000"/>
                        <a14:foregroundMark x1="67333" y1="60000" x2="67333" y2="60000"/>
                        <a14:foregroundMark x1="74222" y1="45161" x2="74222" y2="45161"/>
                        <a14:foregroundMark x1="73333" y1="51613" x2="73333" y2="51613"/>
                        <a14:foregroundMark x1="72222" y1="56129" x2="72000" y2="56774"/>
                        <a14:foregroundMark x1="73111" y1="57419" x2="73111" y2="57419"/>
                        <a14:foregroundMark x1="74667" y1="60645" x2="74667" y2="60645"/>
                        <a14:foregroundMark x1="81333" y1="43871" x2="81333" y2="43871"/>
                        <a14:foregroundMark x1="83333" y1="43226" x2="83333" y2="43226"/>
                        <a14:foregroundMark x1="85556" y1="43226" x2="85556" y2="43226"/>
                        <a14:foregroundMark x1="80000" y1="50968" x2="80000" y2="50968"/>
                        <a14:foregroundMark x1="82889" y1="50968" x2="82889" y2="50968"/>
                        <a14:foregroundMark x1="84000" y1="54194" x2="84000" y2="54194"/>
                        <a14:foregroundMark x1="82444" y1="56774" x2="82444" y2="56774"/>
                        <a14:foregroundMark x1="80222" y1="59355" x2="80222" y2="59355"/>
                        <a14:foregroundMark x1="79111" y1="59355" x2="79111" y2="59355"/>
                        <a14:foregroundMark x1="86222" y1="60000" x2="86222" y2="60000"/>
                        <a14:foregroundMark x1="87333" y1="54839" x2="87333" y2="54839"/>
                        <a14:foregroundMark x1="88000" y1="50323" x2="88000" y2="50323"/>
                        <a14:foregroundMark x1="88667" y1="46452" x2="88667" y2="46452"/>
                        <a14:foregroundMark x1="90000" y1="43871" x2="90000" y2="43871"/>
                        <a14:foregroundMark x1="92000" y1="43871" x2="92000" y2="43871"/>
                        <a14:foregroundMark x1="93556" y1="43871" x2="93556" y2="43871"/>
                        <a14:foregroundMark x1="94000" y1="50323" x2="94000" y2="50323"/>
                        <a14:foregroundMark x1="92000" y1="54194" x2="92000" y2="54194"/>
                        <a14:foregroundMark x1="91778" y1="56774" x2="91333" y2="60000"/>
                        <a14:foregroundMark x1="88889" y1="53548" x2="88889" y2="53548"/>
                        <a14:foregroundMark x1="29111" y1="70968" x2="29111" y2="70968"/>
                        <a14:foregroundMark x1="32444" y1="70968" x2="32444" y2="70968"/>
                        <a14:foregroundMark x1="36667" y1="69677" x2="36667" y2="69677"/>
                        <a14:foregroundMark x1="39111" y1="70968" x2="39111" y2="70968"/>
                        <a14:foregroundMark x1="43111" y1="72258" x2="43111" y2="72258"/>
                        <a14:foregroundMark x1="45556" y1="72258" x2="45556" y2="72258"/>
                        <a14:foregroundMark x1="49556" y1="70323" x2="49556" y2="70323"/>
                        <a14:foregroundMark x1="51333" y1="70323" x2="53556" y2="72258"/>
                        <a14:foregroundMark x1="56444" y1="70968" x2="56444" y2="70968"/>
                        <a14:foregroundMark x1="59778" y1="70968" x2="59778" y2="70968"/>
                        <a14:foregroundMark x1="64444" y1="69677" x2="64444" y2="69677"/>
                        <a14:foregroundMark x1="68000" y1="69677" x2="68000" y2="69677"/>
                        <a14:foregroundMark x1="70667" y1="70323" x2="70667" y2="70323"/>
                        <a14:foregroundMark x1="73556" y1="70968" x2="73556" y2="70968"/>
                        <a14:foregroundMark x1="77333" y1="70968" x2="77333" y2="70968"/>
                        <a14:foregroundMark x1="82222" y1="70968" x2="82222" y2="70968"/>
                        <a14:foregroundMark x1="85111" y1="70968" x2="85111" y2="70968"/>
                        <a14:foregroundMark x1="89111" y1="70968" x2="89111" y2="70968"/>
                        <a14:foregroundMark x1="80000" y1="72903" x2="80000" y2="72903"/>
                        <a14:foregroundMark x1="47556" y1="54839" x2="47556" y2="54839"/>
                        <a14:foregroundMark x1="32000" y1="60000" x2="32000" y2="60000"/>
                        <a14:backgroundMark x1="35556" y1="53548" x2="35556" y2="53548"/>
                        <a14:backgroundMark x1="37556" y1="49677" x2="37556" y2="49677"/>
                        <a14:backgroundMark x1="37556" y1="56129" x2="37556" y2="56129"/>
                        <a14:backgroundMark x1="50000" y1="59355" x2="50000" y2="59355"/>
                        <a14:backgroundMark x1="51333" y1="54194" x2="51333" y2="54194"/>
                        <a14:backgroundMark x1="60000" y1="61290" x2="60000" y2="61290"/>
                        <a14:backgroundMark x1="61778" y1="56129" x2="61778" y2="56129"/>
                        <a14:backgroundMark x1="54444" y1="61290" x2="54444" y2="61290"/>
                        <a14:backgroundMark x1="55556" y1="53548" x2="55556" y2="53548"/>
                        <a14:backgroundMark x1="57333" y1="47742" x2="57333" y2="47742"/>
                        <a14:backgroundMark x1="70222" y1="62581" x2="70222" y2="62581"/>
                        <a14:backgroundMark x1="73556" y1="67742" x2="74444" y2="67742"/>
                        <a14:backgroundMark x1="78000" y1="52903" x2="78000" y2="52903"/>
                        <a14:backgroundMark x1="77556" y1="48387" x2="77556" y2="48387"/>
                        <a14:backgroundMark x1="76444" y1="54839" x2="76444" y2="54839"/>
                        <a14:backgroundMark x1="79556" y1="40000" x2="79556" y2="40000"/>
                        <a14:backgroundMark x1="78444" y1="40000" x2="78444" y2="40000"/>
                        <a14:backgroundMark x1="85111" y1="50968" x2="85111" y2="50968"/>
                        <a14:backgroundMark x1="90667" y1="53548" x2="90667" y2="53548"/>
                        <a14:backgroundMark x1="88667" y1="62581" x2="89556" y2="62581"/>
                        <a14:backgroundMark x1="29111" y1="46452" x2="29111" y2="46452"/>
                        <a14:backgroundMark x1="27778" y1="62581" x2="27778" y2="62581"/>
                        <a14:backgroundMark x1="25333" y1="78710" x2="25333" y2="78710"/>
                        <a14:backgroundMark x1="43556" y1="82581" x2="45111" y2="83226"/>
                        <a14:backgroundMark x1="62222" y1="83871" x2="62222" y2="83871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832927" y="3898147"/>
            <a:ext cx="2348175" cy="808816"/>
          </a:xfrm>
          <a:prstGeom prst="rect">
            <a:avLst/>
          </a:prstGeom>
        </p:spPr>
      </p:pic>
      <p:pic>
        <p:nvPicPr>
          <p:cNvPr id="152" name="Imagen 151">
            <a:extLst>
              <a:ext uri="{FF2B5EF4-FFF2-40B4-BE49-F238E27FC236}">
                <a16:creationId xmlns:a16="http://schemas.microsoft.com/office/drawing/2014/main" id="{07E14035-BE28-41BE-86A2-6DD62369A519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ackgroundRemoval t="12664" b="16999" l="6410" r="34375">
                        <a14:foregroundMark x1="9054" y1="15687" x2="9054" y2="15687"/>
                        <a14:foregroundMark x1="7772" y1="15402" x2="7772" y2="15402"/>
                        <a14:foregroundMark x1="7212" y1="14546" x2="7212" y2="14546"/>
                        <a14:foregroundMark x1="8253" y1="14261" x2="8253" y2="14261"/>
                        <a14:foregroundMark x1="9054" y1="14261" x2="9054" y2="14261"/>
                        <a14:foregroundMark x1="10497" y1="14375" x2="10497" y2="14375"/>
                        <a14:foregroundMark x1="11298" y1="14204" x2="11298" y2="14204"/>
                        <a14:foregroundMark x1="12500" y1="14775" x2="12500" y2="14775"/>
                        <a14:foregroundMark x1="12260" y1="14261" x2="12260" y2="14261"/>
                        <a14:foregroundMark x1="10256" y1="14946" x2="10256" y2="14946"/>
                        <a14:foregroundMark x1="11298" y1="14946" x2="11298" y2="14946"/>
                        <a14:foregroundMark x1="10497" y1="15859" x2="10497" y2="15859"/>
                        <a14:foregroundMark x1="11058" y1="15859" x2="11058" y2="15859"/>
                        <a14:foregroundMark x1="12099" y1="15687" x2="12099" y2="15687"/>
                        <a14:foregroundMark x1="12340" y1="15516" x2="12340" y2="15516"/>
                        <a14:foregroundMark x1="13061" y1="14261" x2="13061" y2="14261"/>
                        <a14:foregroundMark x1="13782" y1="14432" x2="13782" y2="14432"/>
                        <a14:foregroundMark x1="14663" y1="14261" x2="14663" y2="14261"/>
                        <a14:foregroundMark x1="14103" y1="15003" x2="14103" y2="15003"/>
                        <a14:foregroundMark x1="14183" y1="15402" x2="14183" y2="15402"/>
                        <a14:foregroundMark x1="16026" y1="14090" x2="16026" y2="14090"/>
                        <a14:foregroundMark x1="16587" y1="14033" x2="16987" y2="14033"/>
                        <a14:foregroundMark x1="17468" y1="13976" x2="17468" y2="13976"/>
                        <a14:foregroundMark x1="16186" y1="14546" x2="16186" y2="14546"/>
                        <a14:foregroundMark x1="15705" y1="14946" x2="15705" y2="14946"/>
                        <a14:foregroundMark x1="15785" y1="15117" x2="15785" y2="15117"/>
                        <a14:foregroundMark x1="15946" y1="15687" x2="15946" y2="15687"/>
                        <a14:foregroundMark x1="16587" y1="15687" x2="16587" y2="15687"/>
                        <a14:foregroundMark x1="17228" y1="15859" x2="17228" y2="15859"/>
                        <a14:foregroundMark x1="17548" y1="15859" x2="17548" y2="15859"/>
                        <a14:foregroundMark x1="17468" y1="14946" x2="17468" y2="14946"/>
                        <a14:foregroundMark x1="18670" y1="14546" x2="18670" y2="14546"/>
                        <a14:foregroundMark x1="18429" y1="15402" x2="18429" y2="15402"/>
                        <a14:foregroundMark x1="18590" y1="16087" x2="18590" y2="16087"/>
                        <a14:foregroundMark x1="19631" y1="15117" x2="19631" y2="15117"/>
                        <a14:foregroundMark x1="19952" y1="15573" x2="19952" y2="15573"/>
                        <a14:foregroundMark x1="20433" y1="15744" x2="20433" y2="15744"/>
                        <a14:foregroundMark x1="20673" y1="15117" x2="20673" y2="15117"/>
                        <a14:foregroundMark x1="20272" y1="14432" x2="20272" y2="14432"/>
                        <a14:foregroundMark x1="21795" y1="14432" x2="21795" y2="14432"/>
                        <a14:foregroundMark x1="22276" y1="14204" x2="22276" y2="14204"/>
                        <a14:foregroundMark x1="23157" y1="14204" x2="23157" y2="14204"/>
                        <a14:foregroundMark x1="21715" y1="15174" x2="21715" y2="15174"/>
                        <a14:foregroundMark x1="22596" y1="14946" x2="22596" y2="14946"/>
                        <a14:foregroundMark x1="23397" y1="14775" x2="23397" y2="14775"/>
                        <a14:foregroundMark x1="22115" y1="15973" x2="22115" y2="15973"/>
                        <a14:foregroundMark x1="23157" y1="15916" x2="23157" y2="15916"/>
                        <a14:foregroundMark x1="23317" y1="15916" x2="23317" y2="15916"/>
                        <a14:foregroundMark x1="24599" y1="14090" x2="24599" y2="14090"/>
                        <a14:foregroundMark x1="25401" y1="14204" x2="25401" y2="14204"/>
                        <a14:foregroundMark x1="25962" y1="14204" x2="25962" y2="14204"/>
                        <a14:foregroundMark x1="24840" y1="15174" x2="24840" y2="15174"/>
                        <a14:foregroundMark x1="24840" y1="15973" x2="24840" y2="15973"/>
                        <a14:foregroundMark x1="27885" y1="14261" x2="27885" y2="14261"/>
                        <a14:foregroundMark x1="26763" y1="15345" x2="26763" y2="15345"/>
                        <a14:foregroundMark x1="28526" y1="13691" x2="28526" y2="13691"/>
                        <a14:foregroundMark x1="29728" y1="14033" x2="29728" y2="14033"/>
                        <a14:foregroundMark x1="31170" y1="15402" x2="31170" y2="15402"/>
                        <a14:foregroundMark x1="29327" y1="16600" x2="29327" y2="16600"/>
                        <a14:foregroundMark x1="28606" y1="15687" x2="28606" y2="15687"/>
                        <a14:foregroundMark x1="29647" y1="15117" x2="29647" y2="15117"/>
                        <a14:foregroundMark x1="28125" y1="15516" x2="28125" y2="15516"/>
                        <a14:foregroundMark x1="27885" y1="16258" x2="27885" y2="16258"/>
                        <a14:foregroundMark x1="27083" y1="14090" x2="27083" y2="14090"/>
                        <a14:foregroundMark x1="30689" y1="14090" x2="30689" y2="14090"/>
                        <a14:foregroundMark x1="29968" y1="16600" x2="29968" y2="16600"/>
                        <a14:foregroundMark x1="7853" y1="15916" x2="7853" y2="15916"/>
                        <a14:backgroundMark x1="8333" y1="15003" x2="8333" y2="15003"/>
                        <a14:backgroundMark x1="8814" y1="15174" x2="8814" y2="15174"/>
                        <a14:backgroundMark x1="13061" y1="15687" x2="13061" y2="15687"/>
                        <a14:backgroundMark x1="15144" y1="16144" x2="15144" y2="16144"/>
                        <a14:backgroundMark x1="19391" y1="16315" x2="19391" y2="16315"/>
                        <a14:backgroundMark x1="25801" y1="15003" x2="25801" y2="15003"/>
                        <a14:backgroundMark x1="26282" y1="15916" x2="26282" y2="15916"/>
                        <a14:backgroundMark x1="23798" y1="15345" x2="23798" y2="15345"/>
                        <a14:backgroundMark x1="32051" y1="16258" x2="32051" y2="16258"/>
                        <a14:backgroundMark x1="31571" y1="13976" x2="31571" y2="13976"/>
                      </a14:backgroundRemoval>
                    </a14:imgEffect>
                  </a14:imgLayer>
                </a14:imgProps>
              </a:ext>
            </a:extLst>
          </a:blip>
          <a:srcRect l="5795" t="12807" r="66387" b="83067"/>
          <a:stretch/>
        </p:blipFill>
        <p:spPr>
          <a:xfrm>
            <a:off x="3480502" y="6743997"/>
            <a:ext cx="3067050" cy="638969"/>
          </a:xfrm>
          <a:prstGeom prst="rect">
            <a:avLst/>
          </a:prstGeom>
        </p:spPr>
      </p:pic>
      <p:sp>
        <p:nvSpPr>
          <p:cNvPr id="151" name="object 44"/>
          <p:cNvSpPr/>
          <p:nvPr/>
        </p:nvSpPr>
        <p:spPr>
          <a:xfrm>
            <a:off x="1390719" y="7824615"/>
            <a:ext cx="4545226" cy="935093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>
              <a:solidFill>
                <a:srgbClr val="99FF6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4550110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9FF6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23337" y="0"/>
            <a:ext cx="3034664" cy="990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" name="Group 3"/>
          <p:cNvGrpSpPr>
            <a:grpSpLocks/>
          </p:cNvGrpSpPr>
          <p:nvPr/>
        </p:nvGrpSpPr>
        <p:grpSpPr bwMode="auto">
          <a:xfrm>
            <a:off x="938068" y="261909"/>
            <a:ext cx="985837" cy="406400"/>
            <a:chOff x="1457" y="939"/>
            <a:chExt cx="1552" cy="641"/>
          </a:xfrm>
        </p:grpSpPr>
        <p:sp>
          <p:nvSpPr>
            <p:cNvPr id="6" name="Freeform 12"/>
            <p:cNvSpPr>
              <a:spLocks/>
            </p:cNvSpPr>
            <p:nvPr/>
          </p:nvSpPr>
          <p:spPr bwMode="auto">
            <a:xfrm>
              <a:off x="1467" y="949"/>
              <a:ext cx="282" cy="621"/>
            </a:xfrm>
            <a:custGeom>
              <a:avLst/>
              <a:gdLst>
                <a:gd name="T0" fmla="*/ 95 w 282"/>
                <a:gd name="T1" fmla="*/ 3 h 621"/>
                <a:gd name="T2" fmla="*/ 54 w 282"/>
                <a:gd name="T3" fmla="*/ 18 h 621"/>
                <a:gd name="T4" fmla="*/ 26 w 282"/>
                <a:gd name="T5" fmla="*/ 43 h 621"/>
                <a:gd name="T6" fmla="*/ 8 w 282"/>
                <a:gd name="T7" fmla="*/ 80 h 621"/>
                <a:gd name="T8" fmla="*/ 0 w 282"/>
                <a:gd name="T9" fmla="*/ 130 h 621"/>
                <a:gd name="T10" fmla="*/ 0 w 282"/>
                <a:gd name="T11" fmla="*/ 479 h 621"/>
                <a:gd name="T12" fmla="*/ 5 w 282"/>
                <a:gd name="T13" fmla="*/ 527 h 621"/>
                <a:gd name="T14" fmla="*/ 21 w 282"/>
                <a:gd name="T15" fmla="*/ 567 h 621"/>
                <a:gd name="T16" fmla="*/ 48 w 282"/>
                <a:gd name="T17" fmla="*/ 596 h 621"/>
                <a:gd name="T18" fmla="*/ 87 w 282"/>
                <a:gd name="T19" fmla="*/ 614 h 621"/>
                <a:gd name="T20" fmla="*/ 141 w 282"/>
                <a:gd name="T21" fmla="*/ 620 h 621"/>
                <a:gd name="T22" fmla="*/ 163 w 282"/>
                <a:gd name="T23" fmla="*/ 619 h 621"/>
                <a:gd name="T24" fmla="*/ 206 w 282"/>
                <a:gd name="T25" fmla="*/ 616 h 621"/>
                <a:gd name="T26" fmla="*/ 247 w 282"/>
                <a:gd name="T27" fmla="*/ 611 h 621"/>
                <a:gd name="T28" fmla="*/ 281 w 282"/>
                <a:gd name="T29" fmla="*/ 605 h 621"/>
                <a:gd name="T30" fmla="*/ 141 w 282"/>
                <a:gd name="T31" fmla="*/ 298 h 621"/>
                <a:gd name="T32" fmla="*/ 196 w 282"/>
                <a:gd name="T33" fmla="*/ 369 h 621"/>
                <a:gd name="T34" fmla="*/ 186 w 282"/>
                <a:gd name="T35" fmla="*/ 550 h 621"/>
                <a:gd name="T36" fmla="*/ 142 w 282"/>
                <a:gd name="T37" fmla="*/ 554 h 621"/>
                <a:gd name="T38" fmla="*/ 107 w 282"/>
                <a:gd name="T39" fmla="*/ 540 h 621"/>
                <a:gd name="T40" fmla="*/ 87 w 282"/>
                <a:gd name="T41" fmla="*/ 501 h 621"/>
                <a:gd name="T42" fmla="*/ 84 w 282"/>
                <a:gd name="T43" fmla="*/ 166 h 621"/>
                <a:gd name="T44" fmla="*/ 90 w 282"/>
                <a:gd name="T45" fmla="*/ 114 h 621"/>
                <a:gd name="T46" fmla="*/ 109 w 282"/>
                <a:gd name="T47" fmla="*/ 78 h 621"/>
                <a:gd name="T48" fmla="*/ 142 w 282"/>
                <a:gd name="T49" fmla="*/ 65 h 621"/>
                <a:gd name="T50" fmla="*/ 170 w 282"/>
                <a:gd name="T51" fmla="*/ 73 h 621"/>
                <a:gd name="T52" fmla="*/ 193 w 282"/>
                <a:gd name="T53" fmla="*/ 108 h 621"/>
                <a:gd name="T54" fmla="*/ 196 w 282"/>
                <a:gd name="T55" fmla="*/ 166 h 621"/>
                <a:gd name="T56" fmla="*/ 281 w 282"/>
                <a:gd name="T57" fmla="*/ 110 h 621"/>
                <a:gd name="T58" fmla="*/ 275 w 282"/>
                <a:gd name="T59" fmla="*/ 67 h 621"/>
                <a:gd name="T60" fmla="*/ 255 w 282"/>
                <a:gd name="T61" fmla="*/ 33 h 621"/>
                <a:gd name="T62" fmla="*/ 220 w 282"/>
                <a:gd name="T63" fmla="*/ 11 h 621"/>
                <a:gd name="T64" fmla="*/ 172 w 282"/>
                <a:gd name="T65" fmla="*/ 1 h 621"/>
                <a:gd name="T66" fmla="*/ 121 w 282"/>
                <a:gd name="T67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2" h="621">
                  <a:moveTo>
                    <a:pt x="121" y="0"/>
                  </a:moveTo>
                  <a:lnTo>
                    <a:pt x="95" y="3"/>
                  </a:lnTo>
                  <a:lnTo>
                    <a:pt x="73" y="9"/>
                  </a:lnTo>
                  <a:lnTo>
                    <a:pt x="54" y="18"/>
                  </a:lnTo>
                  <a:lnTo>
                    <a:pt x="39" y="29"/>
                  </a:lnTo>
                  <a:lnTo>
                    <a:pt x="26" y="43"/>
                  </a:lnTo>
                  <a:lnTo>
                    <a:pt x="16" y="60"/>
                  </a:lnTo>
                  <a:lnTo>
                    <a:pt x="8" y="80"/>
                  </a:lnTo>
                  <a:lnTo>
                    <a:pt x="3" y="103"/>
                  </a:lnTo>
                  <a:lnTo>
                    <a:pt x="0" y="130"/>
                  </a:lnTo>
                  <a:lnTo>
                    <a:pt x="0" y="160"/>
                  </a:lnTo>
                  <a:lnTo>
                    <a:pt x="0" y="479"/>
                  </a:lnTo>
                  <a:lnTo>
                    <a:pt x="1" y="504"/>
                  </a:lnTo>
                  <a:lnTo>
                    <a:pt x="5" y="527"/>
                  </a:lnTo>
                  <a:lnTo>
                    <a:pt x="12" y="548"/>
                  </a:lnTo>
                  <a:lnTo>
                    <a:pt x="21" y="567"/>
                  </a:lnTo>
                  <a:lnTo>
                    <a:pt x="33" y="582"/>
                  </a:lnTo>
                  <a:lnTo>
                    <a:pt x="48" y="596"/>
                  </a:lnTo>
                  <a:lnTo>
                    <a:pt x="66" y="606"/>
                  </a:lnTo>
                  <a:lnTo>
                    <a:pt x="87" y="614"/>
                  </a:lnTo>
                  <a:lnTo>
                    <a:pt x="112" y="618"/>
                  </a:lnTo>
                  <a:lnTo>
                    <a:pt x="141" y="620"/>
                  </a:lnTo>
                  <a:lnTo>
                    <a:pt x="142" y="620"/>
                  </a:lnTo>
                  <a:lnTo>
                    <a:pt x="163" y="619"/>
                  </a:lnTo>
                  <a:lnTo>
                    <a:pt x="185" y="618"/>
                  </a:lnTo>
                  <a:lnTo>
                    <a:pt x="206" y="616"/>
                  </a:lnTo>
                  <a:lnTo>
                    <a:pt x="227" y="614"/>
                  </a:lnTo>
                  <a:lnTo>
                    <a:pt x="247" y="611"/>
                  </a:lnTo>
                  <a:lnTo>
                    <a:pt x="265" y="608"/>
                  </a:lnTo>
                  <a:lnTo>
                    <a:pt x="281" y="605"/>
                  </a:lnTo>
                  <a:lnTo>
                    <a:pt x="281" y="298"/>
                  </a:lnTo>
                  <a:lnTo>
                    <a:pt x="141" y="298"/>
                  </a:lnTo>
                  <a:lnTo>
                    <a:pt x="141" y="369"/>
                  </a:lnTo>
                  <a:lnTo>
                    <a:pt x="196" y="369"/>
                  </a:lnTo>
                  <a:lnTo>
                    <a:pt x="196" y="548"/>
                  </a:lnTo>
                  <a:lnTo>
                    <a:pt x="186" y="550"/>
                  </a:lnTo>
                  <a:lnTo>
                    <a:pt x="166" y="553"/>
                  </a:lnTo>
                  <a:lnTo>
                    <a:pt x="142" y="554"/>
                  </a:lnTo>
                  <a:lnTo>
                    <a:pt x="124" y="550"/>
                  </a:lnTo>
                  <a:lnTo>
                    <a:pt x="107" y="540"/>
                  </a:lnTo>
                  <a:lnTo>
                    <a:pt x="95" y="523"/>
                  </a:lnTo>
                  <a:lnTo>
                    <a:pt x="87" y="501"/>
                  </a:lnTo>
                  <a:lnTo>
                    <a:pt x="84" y="474"/>
                  </a:lnTo>
                  <a:lnTo>
                    <a:pt x="84" y="166"/>
                  </a:lnTo>
                  <a:lnTo>
                    <a:pt x="85" y="140"/>
                  </a:lnTo>
                  <a:lnTo>
                    <a:pt x="90" y="114"/>
                  </a:lnTo>
                  <a:lnTo>
                    <a:pt x="98" y="93"/>
                  </a:lnTo>
                  <a:lnTo>
                    <a:pt x="109" y="78"/>
                  </a:lnTo>
                  <a:lnTo>
                    <a:pt x="124" y="69"/>
                  </a:lnTo>
                  <a:lnTo>
                    <a:pt x="142" y="65"/>
                  </a:lnTo>
                  <a:lnTo>
                    <a:pt x="151" y="66"/>
                  </a:lnTo>
                  <a:lnTo>
                    <a:pt x="170" y="73"/>
                  </a:lnTo>
                  <a:lnTo>
                    <a:pt x="184" y="87"/>
                  </a:lnTo>
                  <a:lnTo>
                    <a:pt x="193" y="108"/>
                  </a:lnTo>
                  <a:lnTo>
                    <a:pt x="196" y="135"/>
                  </a:lnTo>
                  <a:lnTo>
                    <a:pt x="196" y="166"/>
                  </a:lnTo>
                  <a:lnTo>
                    <a:pt x="281" y="166"/>
                  </a:lnTo>
                  <a:lnTo>
                    <a:pt x="281" y="110"/>
                  </a:lnTo>
                  <a:lnTo>
                    <a:pt x="280" y="89"/>
                  </a:lnTo>
                  <a:lnTo>
                    <a:pt x="275" y="67"/>
                  </a:lnTo>
                  <a:lnTo>
                    <a:pt x="266" y="49"/>
                  </a:lnTo>
                  <a:lnTo>
                    <a:pt x="255" y="33"/>
                  </a:lnTo>
                  <a:lnTo>
                    <a:pt x="239" y="21"/>
                  </a:lnTo>
                  <a:lnTo>
                    <a:pt x="220" y="11"/>
                  </a:lnTo>
                  <a:lnTo>
                    <a:pt x="198" y="5"/>
                  </a:lnTo>
                  <a:lnTo>
                    <a:pt x="172" y="1"/>
                  </a:lnTo>
                  <a:lnTo>
                    <a:pt x="143" y="0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600"/>
            </a:p>
          </p:txBody>
        </p:sp>
        <p:sp>
          <p:nvSpPr>
            <p:cNvPr id="7" name="Freeform 11"/>
            <p:cNvSpPr>
              <a:spLocks/>
            </p:cNvSpPr>
            <p:nvPr/>
          </p:nvSpPr>
          <p:spPr bwMode="auto">
            <a:xfrm>
              <a:off x="1857" y="1135"/>
              <a:ext cx="166" cy="435"/>
            </a:xfrm>
            <a:custGeom>
              <a:avLst/>
              <a:gdLst>
                <a:gd name="T0" fmla="*/ 15 w 166"/>
                <a:gd name="T1" fmla="*/ 333 h 435"/>
                <a:gd name="T2" fmla="*/ 15 w 166"/>
                <a:gd name="T3" fmla="*/ 242 h 435"/>
                <a:gd name="T4" fmla="*/ 166 w 166"/>
                <a:gd name="T5" fmla="*/ 242 h 435"/>
                <a:gd name="T6" fmla="*/ 166 w 166"/>
                <a:gd name="T7" fmla="*/ 105 h 435"/>
                <a:gd name="T8" fmla="*/ 164 w 166"/>
                <a:gd name="T9" fmla="*/ 82 h 435"/>
                <a:gd name="T10" fmla="*/ 158 w 166"/>
                <a:gd name="T11" fmla="*/ 58 h 435"/>
                <a:gd name="T12" fmla="*/ 147 w 166"/>
                <a:gd name="T13" fmla="*/ 39 h 435"/>
                <a:gd name="T14" fmla="*/ 133 w 166"/>
                <a:gd name="T15" fmla="*/ 24 h 435"/>
                <a:gd name="T16" fmla="*/ 116 w 166"/>
                <a:gd name="T17" fmla="*/ 13 h 435"/>
                <a:gd name="T18" fmla="*/ 96 w 166"/>
                <a:gd name="T19" fmla="*/ 5 h 435"/>
                <a:gd name="T20" fmla="*/ 74 w 166"/>
                <a:gd name="T21" fmla="*/ 1 h 435"/>
                <a:gd name="T22" fmla="*/ 50 w 166"/>
                <a:gd name="T23" fmla="*/ 0 h 435"/>
                <a:gd name="T24" fmla="*/ 47 w 166"/>
                <a:gd name="T25" fmla="*/ 0 h 435"/>
                <a:gd name="T26" fmla="*/ 22 w 166"/>
                <a:gd name="T27" fmla="*/ 2 h 435"/>
                <a:gd name="T28" fmla="*/ 0 w 166"/>
                <a:gd name="T29" fmla="*/ 8 h 435"/>
                <a:gd name="T30" fmla="*/ 15 w 166"/>
                <a:gd name="T31" fmla="*/ 96 h 435"/>
                <a:gd name="T32" fmla="*/ 18 w 166"/>
                <a:gd name="T33" fmla="*/ 71 h 435"/>
                <a:gd name="T34" fmla="*/ 30 w 166"/>
                <a:gd name="T35" fmla="*/ 55 h 435"/>
                <a:gd name="T36" fmla="*/ 53 w 166"/>
                <a:gd name="T37" fmla="*/ 50 h 435"/>
                <a:gd name="T38" fmla="*/ 60 w 166"/>
                <a:gd name="T39" fmla="*/ 51 h 435"/>
                <a:gd name="T40" fmla="*/ 78 w 166"/>
                <a:gd name="T41" fmla="*/ 58 h 435"/>
                <a:gd name="T42" fmla="*/ 88 w 166"/>
                <a:gd name="T43" fmla="*/ 75 h 435"/>
                <a:gd name="T44" fmla="*/ 91 w 166"/>
                <a:gd name="T45" fmla="*/ 103 h 435"/>
                <a:gd name="T46" fmla="*/ 91 w 166"/>
                <a:gd name="T47" fmla="*/ 186 h 435"/>
                <a:gd name="T48" fmla="*/ 15 w 166"/>
                <a:gd name="T49" fmla="*/ 186 h 435"/>
                <a:gd name="T50" fmla="*/ 15 w 166"/>
                <a:gd name="T51" fmla="*/ 97 h 435"/>
                <a:gd name="T52" fmla="*/ 3 w 166"/>
                <a:gd name="T53" fmla="*/ 428 h 435"/>
                <a:gd name="T54" fmla="*/ 25 w 166"/>
                <a:gd name="T55" fmla="*/ 433 h 435"/>
                <a:gd name="T56" fmla="*/ 47 w 166"/>
                <a:gd name="T57" fmla="*/ 434 h 435"/>
                <a:gd name="T58" fmla="*/ 57 w 166"/>
                <a:gd name="T59" fmla="*/ 434 h 435"/>
                <a:gd name="T60" fmla="*/ 88 w 166"/>
                <a:gd name="T61" fmla="*/ 430 h 435"/>
                <a:gd name="T62" fmla="*/ 114 w 166"/>
                <a:gd name="T63" fmla="*/ 423 h 435"/>
                <a:gd name="T64" fmla="*/ 134 w 166"/>
                <a:gd name="T65" fmla="*/ 412 h 435"/>
                <a:gd name="T66" fmla="*/ 148 w 166"/>
                <a:gd name="T67" fmla="*/ 399 h 435"/>
                <a:gd name="T68" fmla="*/ 158 w 166"/>
                <a:gd name="T69" fmla="*/ 384 h 435"/>
                <a:gd name="T70" fmla="*/ 164 w 166"/>
                <a:gd name="T71" fmla="*/ 367 h 435"/>
                <a:gd name="T72" fmla="*/ 166 w 166"/>
                <a:gd name="T73" fmla="*/ 349 h 435"/>
                <a:gd name="T74" fmla="*/ 166 w 166"/>
                <a:gd name="T75" fmla="*/ 289 h 435"/>
                <a:gd name="T76" fmla="*/ 91 w 166"/>
                <a:gd name="T77" fmla="*/ 289 h 435"/>
                <a:gd name="T78" fmla="*/ 91 w 166"/>
                <a:gd name="T79" fmla="*/ 328 h 435"/>
                <a:gd name="T80" fmla="*/ 91 w 166"/>
                <a:gd name="T81" fmla="*/ 338 h 435"/>
                <a:gd name="T82" fmla="*/ 87 w 166"/>
                <a:gd name="T83" fmla="*/ 362 h 435"/>
                <a:gd name="T84" fmla="*/ 75 w 166"/>
                <a:gd name="T85" fmla="*/ 378 h 435"/>
                <a:gd name="T86" fmla="*/ 53 w 166"/>
                <a:gd name="T87" fmla="*/ 383 h 435"/>
                <a:gd name="T88" fmla="*/ 49 w 166"/>
                <a:gd name="T89" fmla="*/ 383 h 435"/>
                <a:gd name="T90" fmla="*/ 30 w 166"/>
                <a:gd name="T91" fmla="*/ 378 h 435"/>
                <a:gd name="T92" fmla="*/ 18 w 166"/>
                <a:gd name="T93" fmla="*/ 362 h 435"/>
                <a:gd name="T94" fmla="*/ 15 w 166"/>
                <a:gd name="T95" fmla="*/ 333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6" h="435">
                  <a:moveTo>
                    <a:pt x="15" y="333"/>
                  </a:moveTo>
                  <a:lnTo>
                    <a:pt x="15" y="242"/>
                  </a:lnTo>
                  <a:lnTo>
                    <a:pt x="166" y="242"/>
                  </a:lnTo>
                  <a:lnTo>
                    <a:pt x="166" y="105"/>
                  </a:lnTo>
                  <a:lnTo>
                    <a:pt x="164" y="82"/>
                  </a:lnTo>
                  <a:lnTo>
                    <a:pt x="158" y="58"/>
                  </a:lnTo>
                  <a:lnTo>
                    <a:pt x="147" y="39"/>
                  </a:lnTo>
                  <a:lnTo>
                    <a:pt x="133" y="24"/>
                  </a:lnTo>
                  <a:lnTo>
                    <a:pt x="116" y="13"/>
                  </a:lnTo>
                  <a:lnTo>
                    <a:pt x="96" y="5"/>
                  </a:lnTo>
                  <a:lnTo>
                    <a:pt x="74" y="1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22" y="2"/>
                  </a:lnTo>
                  <a:lnTo>
                    <a:pt x="0" y="8"/>
                  </a:lnTo>
                  <a:lnTo>
                    <a:pt x="15" y="96"/>
                  </a:lnTo>
                  <a:lnTo>
                    <a:pt x="18" y="71"/>
                  </a:lnTo>
                  <a:lnTo>
                    <a:pt x="30" y="55"/>
                  </a:lnTo>
                  <a:lnTo>
                    <a:pt x="53" y="50"/>
                  </a:lnTo>
                  <a:lnTo>
                    <a:pt x="60" y="51"/>
                  </a:lnTo>
                  <a:lnTo>
                    <a:pt x="78" y="58"/>
                  </a:lnTo>
                  <a:lnTo>
                    <a:pt x="88" y="75"/>
                  </a:lnTo>
                  <a:lnTo>
                    <a:pt x="91" y="103"/>
                  </a:lnTo>
                  <a:lnTo>
                    <a:pt x="91" y="186"/>
                  </a:lnTo>
                  <a:lnTo>
                    <a:pt x="15" y="186"/>
                  </a:lnTo>
                  <a:lnTo>
                    <a:pt x="15" y="97"/>
                  </a:lnTo>
                  <a:lnTo>
                    <a:pt x="3" y="428"/>
                  </a:lnTo>
                  <a:lnTo>
                    <a:pt x="25" y="433"/>
                  </a:lnTo>
                  <a:lnTo>
                    <a:pt x="47" y="434"/>
                  </a:lnTo>
                  <a:lnTo>
                    <a:pt x="57" y="434"/>
                  </a:lnTo>
                  <a:lnTo>
                    <a:pt x="88" y="430"/>
                  </a:lnTo>
                  <a:lnTo>
                    <a:pt x="114" y="423"/>
                  </a:lnTo>
                  <a:lnTo>
                    <a:pt x="134" y="412"/>
                  </a:lnTo>
                  <a:lnTo>
                    <a:pt x="148" y="399"/>
                  </a:lnTo>
                  <a:lnTo>
                    <a:pt x="158" y="384"/>
                  </a:lnTo>
                  <a:lnTo>
                    <a:pt x="164" y="367"/>
                  </a:lnTo>
                  <a:lnTo>
                    <a:pt x="166" y="349"/>
                  </a:lnTo>
                  <a:lnTo>
                    <a:pt x="166" y="289"/>
                  </a:lnTo>
                  <a:lnTo>
                    <a:pt x="91" y="289"/>
                  </a:lnTo>
                  <a:lnTo>
                    <a:pt x="91" y="328"/>
                  </a:lnTo>
                  <a:lnTo>
                    <a:pt x="91" y="338"/>
                  </a:lnTo>
                  <a:lnTo>
                    <a:pt x="87" y="362"/>
                  </a:lnTo>
                  <a:lnTo>
                    <a:pt x="75" y="378"/>
                  </a:lnTo>
                  <a:lnTo>
                    <a:pt x="53" y="383"/>
                  </a:lnTo>
                  <a:lnTo>
                    <a:pt x="49" y="383"/>
                  </a:lnTo>
                  <a:lnTo>
                    <a:pt x="30" y="378"/>
                  </a:lnTo>
                  <a:lnTo>
                    <a:pt x="18" y="362"/>
                  </a:lnTo>
                  <a:lnTo>
                    <a:pt x="15" y="3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600"/>
            </a:p>
          </p:txBody>
        </p:sp>
        <p:sp>
          <p:nvSpPr>
            <p:cNvPr id="8" name="Freeform 10"/>
            <p:cNvSpPr>
              <a:spLocks/>
            </p:cNvSpPr>
            <p:nvPr/>
          </p:nvSpPr>
          <p:spPr bwMode="auto">
            <a:xfrm>
              <a:off x="1793" y="1143"/>
              <a:ext cx="79" cy="421"/>
            </a:xfrm>
            <a:custGeom>
              <a:avLst/>
              <a:gdLst>
                <a:gd name="T0" fmla="*/ 79 w 79"/>
                <a:gd name="T1" fmla="*/ 88 h 421"/>
                <a:gd name="T2" fmla="*/ 79 w 79"/>
                <a:gd name="T3" fmla="*/ 88 h 421"/>
                <a:gd name="T4" fmla="*/ 64 w 79"/>
                <a:gd name="T5" fmla="*/ 0 h 421"/>
                <a:gd name="T6" fmla="*/ 45 w 79"/>
                <a:gd name="T7" fmla="*/ 9 h 421"/>
                <a:gd name="T8" fmla="*/ 29 w 79"/>
                <a:gd name="T9" fmla="*/ 22 h 421"/>
                <a:gd name="T10" fmla="*/ 16 w 79"/>
                <a:gd name="T11" fmla="*/ 38 h 421"/>
                <a:gd name="T12" fmla="*/ 7 w 79"/>
                <a:gd name="T13" fmla="*/ 58 h 421"/>
                <a:gd name="T14" fmla="*/ 1 w 79"/>
                <a:gd name="T15" fmla="*/ 80 h 421"/>
                <a:gd name="T16" fmla="*/ 0 w 79"/>
                <a:gd name="T17" fmla="*/ 105 h 421"/>
                <a:gd name="T18" fmla="*/ 0 w 79"/>
                <a:gd name="T19" fmla="*/ 320 h 421"/>
                <a:gd name="T20" fmla="*/ 1 w 79"/>
                <a:gd name="T21" fmla="*/ 340 h 421"/>
                <a:gd name="T22" fmla="*/ 7 w 79"/>
                <a:gd name="T23" fmla="*/ 365 h 421"/>
                <a:gd name="T24" fmla="*/ 17 w 79"/>
                <a:gd name="T25" fmla="*/ 385 h 421"/>
                <a:gd name="T26" fmla="*/ 31 w 79"/>
                <a:gd name="T27" fmla="*/ 400 h 421"/>
                <a:gd name="T28" fmla="*/ 48 w 79"/>
                <a:gd name="T29" fmla="*/ 412 h 421"/>
                <a:gd name="T30" fmla="*/ 68 w 79"/>
                <a:gd name="T31" fmla="*/ 420 h 421"/>
                <a:gd name="T32" fmla="*/ 79 w 79"/>
                <a:gd name="T33" fmla="*/ 88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9" h="421">
                  <a:moveTo>
                    <a:pt x="79" y="88"/>
                  </a:moveTo>
                  <a:lnTo>
                    <a:pt x="79" y="88"/>
                  </a:lnTo>
                  <a:lnTo>
                    <a:pt x="64" y="0"/>
                  </a:lnTo>
                  <a:lnTo>
                    <a:pt x="45" y="9"/>
                  </a:lnTo>
                  <a:lnTo>
                    <a:pt x="29" y="22"/>
                  </a:lnTo>
                  <a:lnTo>
                    <a:pt x="16" y="38"/>
                  </a:lnTo>
                  <a:lnTo>
                    <a:pt x="7" y="58"/>
                  </a:lnTo>
                  <a:lnTo>
                    <a:pt x="1" y="80"/>
                  </a:lnTo>
                  <a:lnTo>
                    <a:pt x="0" y="105"/>
                  </a:lnTo>
                  <a:lnTo>
                    <a:pt x="0" y="320"/>
                  </a:lnTo>
                  <a:lnTo>
                    <a:pt x="1" y="340"/>
                  </a:lnTo>
                  <a:lnTo>
                    <a:pt x="7" y="365"/>
                  </a:lnTo>
                  <a:lnTo>
                    <a:pt x="17" y="385"/>
                  </a:lnTo>
                  <a:lnTo>
                    <a:pt x="31" y="400"/>
                  </a:lnTo>
                  <a:lnTo>
                    <a:pt x="48" y="412"/>
                  </a:lnTo>
                  <a:lnTo>
                    <a:pt x="68" y="420"/>
                  </a:lnTo>
                  <a:lnTo>
                    <a:pt x="79" y="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600"/>
            </a:p>
          </p:txBody>
        </p:sp>
        <p:sp>
          <p:nvSpPr>
            <p:cNvPr id="9" name="Freeform 9"/>
            <p:cNvSpPr>
              <a:spLocks/>
            </p:cNvSpPr>
            <p:nvPr/>
          </p:nvSpPr>
          <p:spPr bwMode="auto">
            <a:xfrm>
              <a:off x="2065" y="1135"/>
              <a:ext cx="224" cy="430"/>
            </a:xfrm>
            <a:custGeom>
              <a:avLst/>
              <a:gdLst>
                <a:gd name="T0" fmla="*/ 74 w 224"/>
                <a:gd name="T1" fmla="*/ 5 h 430"/>
                <a:gd name="T2" fmla="*/ 0 w 224"/>
                <a:gd name="T3" fmla="*/ 5 h 430"/>
                <a:gd name="T4" fmla="*/ 0 w 224"/>
                <a:gd name="T5" fmla="*/ 429 h 430"/>
                <a:gd name="T6" fmla="*/ 79 w 224"/>
                <a:gd name="T7" fmla="*/ 429 h 430"/>
                <a:gd name="T8" fmla="*/ 79 w 224"/>
                <a:gd name="T9" fmla="*/ 105 h 430"/>
                <a:gd name="T10" fmla="*/ 83 w 224"/>
                <a:gd name="T11" fmla="*/ 81 h 430"/>
                <a:gd name="T12" fmla="*/ 95 w 224"/>
                <a:gd name="T13" fmla="*/ 65 h 430"/>
                <a:gd name="T14" fmla="*/ 114 w 224"/>
                <a:gd name="T15" fmla="*/ 60 h 430"/>
                <a:gd name="T16" fmla="*/ 125 w 224"/>
                <a:gd name="T17" fmla="*/ 62 h 430"/>
                <a:gd name="T18" fmla="*/ 140 w 224"/>
                <a:gd name="T19" fmla="*/ 75 h 430"/>
                <a:gd name="T20" fmla="*/ 144 w 224"/>
                <a:gd name="T21" fmla="*/ 98 h 430"/>
                <a:gd name="T22" fmla="*/ 144 w 224"/>
                <a:gd name="T23" fmla="*/ 429 h 430"/>
                <a:gd name="T24" fmla="*/ 224 w 224"/>
                <a:gd name="T25" fmla="*/ 429 h 430"/>
                <a:gd name="T26" fmla="*/ 224 w 224"/>
                <a:gd name="T27" fmla="*/ 83 h 430"/>
                <a:gd name="T28" fmla="*/ 222 w 224"/>
                <a:gd name="T29" fmla="*/ 65 h 430"/>
                <a:gd name="T30" fmla="*/ 216 w 224"/>
                <a:gd name="T31" fmla="*/ 39 h 430"/>
                <a:gd name="T32" fmla="*/ 204 w 224"/>
                <a:gd name="T33" fmla="*/ 21 h 430"/>
                <a:gd name="T34" fmla="*/ 188 w 224"/>
                <a:gd name="T35" fmla="*/ 9 h 430"/>
                <a:gd name="T36" fmla="*/ 170 w 224"/>
                <a:gd name="T37" fmla="*/ 2 h 430"/>
                <a:gd name="T38" fmla="*/ 149 w 224"/>
                <a:gd name="T39" fmla="*/ 0 h 430"/>
                <a:gd name="T40" fmla="*/ 144 w 224"/>
                <a:gd name="T41" fmla="*/ 0 h 430"/>
                <a:gd name="T42" fmla="*/ 124 w 224"/>
                <a:gd name="T43" fmla="*/ 3 h 430"/>
                <a:gd name="T44" fmla="*/ 106 w 224"/>
                <a:gd name="T45" fmla="*/ 11 h 430"/>
                <a:gd name="T46" fmla="*/ 104 w 224"/>
                <a:gd name="T47" fmla="*/ 12 h 430"/>
                <a:gd name="T48" fmla="*/ 88 w 224"/>
                <a:gd name="T49" fmla="*/ 24 h 430"/>
                <a:gd name="T50" fmla="*/ 76 w 224"/>
                <a:gd name="T51" fmla="*/ 40 h 430"/>
                <a:gd name="T52" fmla="*/ 74 w 224"/>
                <a:gd name="T53" fmla="*/ 40 h 430"/>
                <a:gd name="T54" fmla="*/ 74 w 224"/>
                <a:gd name="T55" fmla="*/ 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24" h="430">
                  <a:moveTo>
                    <a:pt x="74" y="5"/>
                  </a:moveTo>
                  <a:lnTo>
                    <a:pt x="0" y="5"/>
                  </a:lnTo>
                  <a:lnTo>
                    <a:pt x="0" y="429"/>
                  </a:lnTo>
                  <a:lnTo>
                    <a:pt x="79" y="429"/>
                  </a:lnTo>
                  <a:lnTo>
                    <a:pt x="79" y="105"/>
                  </a:lnTo>
                  <a:lnTo>
                    <a:pt x="83" y="81"/>
                  </a:lnTo>
                  <a:lnTo>
                    <a:pt x="95" y="65"/>
                  </a:lnTo>
                  <a:lnTo>
                    <a:pt x="114" y="60"/>
                  </a:lnTo>
                  <a:lnTo>
                    <a:pt x="125" y="62"/>
                  </a:lnTo>
                  <a:lnTo>
                    <a:pt x="140" y="75"/>
                  </a:lnTo>
                  <a:lnTo>
                    <a:pt x="144" y="98"/>
                  </a:lnTo>
                  <a:lnTo>
                    <a:pt x="144" y="429"/>
                  </a:lnTo>
                  <a:lnTo>
                    <a:pt x="224" y="429"/>
                  </a:lnTo>
                  <a:lnTo>
                    <a:pt x="224" y="83"/>
                  </a:lnTo>
                  <a:lnTo>
                    <a:pt x="222" y="65"/>
                  </a:lnTo>
                  <a:lnTo>
                    <a:pt x="216" y="39"/>
                  </a:lnTo>
                  <a:lnTo>
                    <a:pt x="204" y="21"/>
                  </a:lnTo>
                  <a:lnTo>
                    <a:pt x="188" y="9"/>
                  </a:lnTo>
                  <a:lnTo>
                    <a:pt x="170" y="2"/>
                  </a:lnTo>
                  <a:lnTo>
                    <a:pt x="149" y="0"/>
                  </a:lnTo>
                  <a:lnTo>
                    <a:pt x="144" y="0"/>
                  </a:lnTo>
                  <a:lnTo>
                    <a:pt x="124" y="3"/>
                  </a:lnTo>
                  <a:lnTo>
                    <a:pt x="106" y="11"/>
                  </a:lnTo>
                  <a:lnTo>
                    <a:pt x="104" y="12"/>
                  </a:lnTo>
                  <a:lnTo>
                    <a:pt x="88" y="24"/>
                  </a:lnTo>
                  <a:lnTo>
                    <a:pt x="76" y="40"/>
                  </a:lnTo>
                  <a:lnTo>
                    <a:pt x="74" y="40"/>
                  </a:lnTo>
                  <a:lnTo>
                    <a:pt x="74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600"/>
            </a:p>
          </p:txBody>
        </p:sp>
        <p:sp>
          <p:nvSpPr>
            <p:cNvPr id="10" name="Freeform 8"/>
            <p:cNvSpPr>
              <a:spLocks/>
            </p:cNvSpPr>
            <p:nvPr/>
          </p:nvSpPr>
          <p:spPr bwMode="auto">
            <a:xfrm>
              <a:off x="2395" y="1135"/>
              <a:ext cx="166" cy="435"/>
            </a:xfrm>
            <a:custGeom>
              <a:avLst/>
              <a:gdLst>
                <a:gd name="T0" fmla="*/ 15 w 166"/>
                <a:gd name="T1" fmla="*/ 333 h 435"/>
                <a:gd name="T2" fmla="*/ 15 w 166"/>
                <a:gd name="T3" fmla="*/ 242 h 435"/>
                <a:gd name="T4" fmla="*/ 166 w 166"/>
                <a:gd name="T5" fmla="*/ 242 h 435"/>
                <a:gd name="T6" fmla="*/ 166 w 166"/>
                <a:gd name="T7" fmla="*/ 105 h 435"/>
                <a:gd name="T8" fmla="*/ 164 w 166"/>
                <a:gd name="T9" fmla="*/ 82 h 435"/>
                <a:gd name="T10" fmla="*/ 158 w 166"/>
                <a:gd name="T11" fmla="*/ 58 h 435"/>
                <a:gd name="T12" fmla="*/ 147 w 166"/>
                <a:gd name="T13" fmla="*/ 39 h 435"/>
                <a:gd name="T14" fmla="*/ 133 w 166"/>
                <a:gd name="T15" fmla="*/ 24 h 435"/>
                <a:gd name="T16" fmla="*/ 116 w 166"/>
                <a:gd name="T17" fmla="*/ 13 h 435"/>
                <a:gd name="T18" fmla="*/ 96 w 166"/>
                <a:gd name="T19" fmla="*/ 5 h 435"/>
                <a:gd name="T20" fmla="*/ 74 w 166"/>
                <a:gd name="T21" fmla="*/ 1 h 435"/>
                <a:gd name="T22" fmla="*/ 50 w 166"/>
                <a:gd name="T23" fmla="*/ 0 h 435"/>
                <a:gd name="T24" fmla="*/ 47 w 166"/>
                <a:gd name="T25" fmla="*/ 0 h 435"/>
                <a:gd name="T26" fmla="*/ 22 w 166"/>
                <a:gd name="T27" fmla="*/ 2 h 435"/>
                <a:gd name="T28" fmla="*/ 0 w 166"/>
                <a:gd name="T29" fmla="*/ 8 h 435"/>
                <a:gd name="T30" fmla="*/ 15 w 166"/>
                <a:gd name="T31" fmla="*/ 96 h 435"/>
                <a:gd name="T32" fmla="*/ 18 w 166"/>
                <a:gd name="T33" fmla="*/ 71 h 435"/>
                <a:gd name="T34" fmla="*/ 30 w 166"/>
                <a:gd name="T35" fmla="*/ 55 h 435"/>
                <a:gd name="T36" fmla="*/ 54 w 166"/>
                <a:gd name="T37" fmla="*/ 50 h 435"/>
                <a:gd name="T38" fmla="*/ 60 w 166"/>
                <a:gd name="T39" fmla="*/ 51 h 435"/>
                <a:gd name="T40" fmla="*/ 78 w 166"/>
                <a:gd name="T41" fmla="*/ 58 h 435"/>
                <a:gd name="T42" fmla="*/ 88 w 166"/>
                <a:gd name="T43" fmla="*/ 75 h 435"/>
                <a:gd name="T44" fmla="*/ 91 w 166"/>
                <a:gd name="T45" fmla="*/ 103 h 435"/>
                <a:gd name="T46" fmla="*/ 91 w 166"/>
                <a:gd name="T47" fmla="*/ 186 h 435"/>
                <a:gd name="T48" fmla="*/ 15 w 166"/>
                <a:gd name="T49" fmla="*/ 186 h 435"/>
                <a:gd name="T50" fmla="*/ 15 w 166"/>
                <a:gd name="T51" fmla="*/ 97 h 435"/>
                <a:gd name="T52" fmla="*/ 3 w 166"/>
                <a:gd name="T53" fmla="*/ 428 h 435"/>
                <a:gd name="T54" fmla="*/ 25 w 166"/>
                <a:gd name="T55" fmla="*/ 433 h 435"/>
                <a:gd name="T56" fmla="*/ 48 w 166"/>
                <a:gd name="T57" fmla="*/ 434 h 435"/>
                <a:gd name="T58" fmla="*/ 57 w 166"/>
                <a:gd name="T59" fmla="*/ 434 h 435"/>
                <a:gd name="T60" fmla="*/ 88 w 166"/>
                <a:gd name="T61" fmla="*/ 430 h 435"/>
                <a:gd name="T62" fmla="*/ 114 w 166"/>
                <a:gd name="T63" fmla="*/ 423 h 435"/>
                <a:gd name="T64" fmla="*/ 134 w 166"/>
                <a:gd name="T65" fmla="*/ 412 h 435"/>
                <a:gd name="T66" fmla="*/ 148 w 166"/>
                <a:gd name="T67" fmla="*/ 399 h 435"/>
                <a:gd name="T68" fmla="*/ 158 w 166"/>
                <a:gd name="T69" fmla="*/ 384 h 435"/>
                <a:gd name="T70" fmla="*/ 164 w 166"/>
                <a:gd name="T71" fmla="*/ 367 h 435"/>
                <a:gd name="T72" fmla="*/ 166 w 166"/>
                <a:gd name="T73" fmla="*/ 349 h 435"/>
                <a:gd name="T74" fmla="*/ 166 w 166"/>
                <a:gd name="T75" fmla="*/ 289 h 435"/>
                <a:gd name="T76" fmla="*/ 91 w 166"/>
                <a:gd name="T77" fmla="*/ 289 h 435"/>
                <a:gd name="T78" fmla="*/ 91 w 166"/>
                <a:gd name="T79" fmla="*/ 328 h 435"/>
                <a:gd name="T80" fmla="*/ 91 w 166"/>
                <a:gd name="T81" fmla="*/ 338 h 435"/>
                <a:gd name="T82" fmla="*/ 87 w 166"/>
                <a:gd name="T83" fmla="*/ 362 h 435"/>
                <a:gd name="T84" fmla="*/ 75 w 166"/>
                <a:gd name="T85" fmla="*/ 378 h 435"/>
                <a:gd name="T86" fmla="*/ 54 w 166"/>
                <a:gd name="T87" fmla="*/ 383 h 435"/>
                <a:gd name="T88" fmla="*/ 49 w 166"/>
                <a:gd name="T89" fmla="*/ 383 h 435"/>
                <a:gd name="T90" fmla="*/ 30 w 166"/>
                <a:gd name="T91" fmla="*/ 378 h 435"/>
                <a:gd name="T92" fmla="*/ 18 w 166"/>
                <a:gd name="T93" fmla="*/ 362 h 435"/>
                <a:gd name="T94" fmla="*/ 15 w 166"/>
                <a:gd name="T95" fmla="*/ 333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6" h="435">
                  <a:moveTo>
                    <a:pt x="15" y="333"/>
                  </a:moveTo>
                  <a:lnTo>
                    <a:pt x="15" y="242"/>
                  </a:lnTo>
                  <a:lnTo>
                    <a:pt x="166" y="242"/>
                  </a:lnTo>
                  <a:lnTo>
                    <a:pt x="166" y="105"/>
                  </a:lnTo>
                  <a:lnTo>
                    <a:pt x="164" y="82"/>
                  </a:lnTo>
                  <a:lnTo>
                    <a:pt x="158" y="58"/>
                  </a:lnTo>
                  <a:lnTo>
                    <a:pt x="147" y="39"/>
                  </a:lnTo>
                  <a:lnTo>
                    <a:pt x="133" y="24"/>
                  </a:lnTo>
                  <a:lnTo>
                    <a:pt x="116" y="13"/>
                  </a:lnTo>
                  <a:lnTo>
                    <a:pt x="96" y="5"/>
                  </a:lnTo>
                  <a:lnTo>
                    <a:pt x="74" y="1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22" y="2"/>
                  </a:lnTo>
                  <a:lnTo>
                    <a:pt x="0" y="8"/>
                  </a:lnTo>
                  <a:lnTo>
                    <a:pt x="15" y="96"/>
                  </a:lnTo>
                  <a:lnTo>
                    <a:pt x="18" y="71"/>
                  </a:lnTo>
                  <a:lnTo>
                    <a:pt x="30" y="55"/>
                  </a:lnTo>
                  <a:lnTo>
                    <a:pt x="54" y="50"/>
                  </a:lnTo>
                  <a:lnTo>
                    <a:pt x="60" y="51"/>
                  </a:lnTo>
                  <a:lnTo>
                    <a:pt x="78" y="58"/>
                  </a:lnTo>
                  <a:lnTo>
                    <a:pt x="88" y="75"/>
                  </a:lnTo>
                  <a:lnTo>
                    <a:pt x="91" y="103"/>
                  </a:lnTo>
                  <a:lnTo>
                    <a:pt x="91" y="186"/>
                  </a:lnTo>
                  <a:lnTo>
                    <a:pt x="15" y="186"/>
                  </a:lnTo>
                  <a:lnTo>
                    <a:pt x="15" y="97"/>
                  </a:lnTo>
                  <a:lnTo>
                    <a:pt x="3" y="428"/>
                  </a:lnTo>
                  <a:lnTo>
                    <a:pt x="25" y="433"/>
                  </a:lnTo>
                  <a:lnTo>
                    <a:pt x="48" y="434"/>
                  </a:lnTo>
                  <a:lnTo>
                    <a:pt x="57" y="434"/>
                  </a:lnTo>
                  <a:lnTo>
                    <a:pt x="88" y="430"/>
                  </a:lnTo>
                  <a:lnTo>
                    <a:pt x="114" y="423"/>
                  </a:lnTo>
                  <a:lnTo>
                    <a:pt x="134" y="412"/>
                  </a:lnTo>
                  <a:lnTo>
                    <a:pt x="148" y="399"/>
                  </a:lnTo>
                  <a:lnTo>
                    <a:pt x="158" y="384"/>
                  </a:lnTo>
                  <a:lnTo>
                    <a:pt x="164" y="367"/>
                  </a:lnTo>
                  <a:lnTo>
                    <a:pt x="166" y="349"/>
                  </a:lnTo>
                  <a:lnTo>
                    <a:pt x="166" y="289"/>
                  </a:lnTo>
                  <a:lnTo>
                    <a:pt x="91" y="289"/>
                  </a:lnTo>
                  <a:lnTo>
                    <a:pt x="91" y="328"/>
                  </a:lnTo>
                  <a:lnTo>
                    <a:pt x="91" y="338"/>
                  </a:lnTo>
                  <a:lnTo>
                    <a:pt x="87" y="362"/>
                  </a:lnTo>
                  <a:lnTo>
                    <a:pt x="75" y="378"/>
                  </a:lnTo>
                  <a:lnTo>
                    <a:pt x="54" y="383"/>
                  </a:lnTo>
                  <a:lnTo>
                    <a:pt x="49" y="383"/>
                  </a:lnTo>
                  <a:lnTo>
                    <a:pt x="30" y="378"/>
                  </a:lnTo>
                  <a:lnTo>
                    <a:pt x="18" y="362"/>
                  </a:lnTo>
                  <a:lnTo>
                    <a:pt x="15" y="3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600"/>
            </a:p>
          </p:txBody>
        </p:sp>
        <p:sp>
          <p:nvSpPr>
            <p:cNvPr id="11" name="Freeform 7"/>
            <p:cNvSpPr>
              <a:spLocks/>
            </p:cNvSpPr>
            <p:nvPr/>
          </p:nvSpPr>
          <p:spPr bwMode="auto">
            <a:xfrm>
              <a:off x="2330" y="1144"/>
              <a:ext cx="80" cy="420"/>
            </a:xfrm>
            <a:custGeom>
              <a:avLst/>
              <a:gdLst>
                <a:gd name="T0" fmla="*/ 79 w 80"/>
                <a:gd name="T1" fmla="*/ 88 h 420"/>
                <a:gd name="T2" fmla="*/ 79 w 80"/>
                <a:gd name="T3" fmla="*/ 87 h 420"/>
                <a:gd name="T4" fmla="*/ 64 w 80"/>
                <a:gd name="T5" fmla="*/ 0 h 420"/>
                <a:gd name="T6" fmla="*/ 45 w 80"/>
                <a:gd name="T7" fmla="*/ 9 h 420"/>
                <a:gd name="T8" fmla="*/ 29 w 80"/>
                <a:gd name="T9" fmla="*/ 22 h 420"/>
                <a:gd name="T10" fmla="*/ 16 w 80"/>
                <a:gd name="T11" fmla="*/ 38 h 420"/>
                <a:gd name="T12" fmla="*/ 7 w 80"/>
                <a:gd name="T13" fmla="*/ 58 h 420"/>
                <a:gd name="T14" fmla="*/ 1 w 80"/>
                <a:gd name="T15" fmla="*/ 80 h 420"/>
                <a:gd name="T16" fmla="*/ 0 w 80"/>
                <a:gd name="T17" fmla="*/ 105 h 420"/>
                <a:gd name="T18" fmla="*/ 0 w 80"/>
                <a:gd name="T19" fmla="*/ 320 h 420"/>
                <a:gd name="T20" fmla="*/ 1 w 80"/>
                <a:gd name="T21" fmla="*/ 341 h 420"/>
                <a:gd name="T22" fmla="*/ 7 w 80"/>
                <a:gd name="T23" fmla="*/ 365 h 420"/>
                <a:gd name="T24" fmla="*/ 17 w 80"/>
                <a:gd name="T25" fmla="*/ 385 h 420"/>
                <a:gd name="T26" fmla="*/ 31 w 80"/>
                <a:gd name="T27" fmla="*/ 400 h 420"/>
                <a:gd name="T28" fmla="*/ 48 w 80"/>
                <a:gd name="T29" fmla="*/ 412 h 420"/>
                <a:gd name="T30" fmla="*/ 68 w 80"/>
                <a:gd name="T31" fmla="*/ 420 h 420"/>
                <a:gd name="T32" fmla="*/ 79 w 80"/>
                <a:gd name="T33" fmla="*/ 88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0" h="420">
                  <a:moveTo>
                    <a:pt x="79" y="88"/>
                  </a:moveTo>
                  <a:lnTo>
                    <a:pt x="79" y="87"/>
                  </a:lnTo>
                  <a:lnTo>
                    <a:pt x="64" y="0"/>
                  </a:lnTo>
                  <a:lnTo>
                    <a:pt x="45" y="9"/>
                  </a:lnTo>
                  <a:lnTo>
                    <a:pt x="29" y="22"/>
                  </a:lnTo>
                  <a:lnTo>
                    <a:pt x="16" y="38"/>
                  </a:lnTo>
                  <a:lnTo>
                    <a:pt x="7" y="58"/>
                  </a:lnTo>
                  <a:lnTo>
                    <a:pt x="1" y="80"/>
                  </a:lnTo>
                  <a:lnTo>
                    <a:pt x="0" y="105"/>
                  </a:lnTo>
                  <a:lnTo>
                    <a:pt x="0" y="320"/>
                  </a:lnTo>
                  <a:lnTo>
                    <a:pt x="1" y="341"/>
                  </a:lnTo>
                  <a:lnTo>
                    <a:pt x="7" y="365"/>
                  </a:lnTo>
                  <a:lnTo>
                    <a:pt x="17" y="385"/>
                  </a:lnTo>
                  <a:lnTo>
                    <a:pt x="31" y="400"/>
                  </a:lnTo>
                  <a:lnTo>
                    <a:pt x="48" y="412"/>
                  </a:lnTo>
                  <a:lnTo>
                    <a:pt x="68" y="420"/>
                  </a:lnTo>
                  <a:lnTo>
                    <a:pt x="79" y="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600"/>
            </a:p>
          </p:txBody>
        </p:sp>
        <p:sp>
          <p:nvSpPr>
            <p:cNvPr id="12" name="Freeform 6"/>
            <p:cNvSpPr>
              <a:spLocks/>
            </p:cNvSpPr>
            <p:nvPr/>
          </p:nvSpPr>
          <p:spPr bwMode="auto">
            <a:xfrm>
              <a:off x="2602" y="1135"/>
              <a:ext cx="147" cy="430"/>
            </a:xfrm>
            <a:custGeom>
              <a:avLst/>
              <a:gdLst>
                <a:gd name="T0" fmla="*/ 76 w 147"/>
                <a:gd name="T1" fmla="*/ 49 h 430"/>
                <a:gd name="T2" fmla="*/ 74 w 147"/>
                <a:gd name="T3" fmla="*/ 49 h 430"/>
                <a:gd name="T4" fmla="*/ 74 w 147"/>
                <a:gd name="T5" fmla="*/ 5 h 430"/>
                <a:gd name="T6" fmla="*/ 0 w 147"/>
                <a:gd name="T7" fmla="*/ 5 h 430"/>
                <a:gd name="T8" fmla="*/ 0 w 147"/>
                <a:gd name="T9" fmla="*/ 429 h 430"/>
                <a:gd name="T10" fmla="*/ 79 w 147"/>
                <a:gd name="T11" fmla="*/ 429 h 430"/>
                <a:gd name="T12" fmla="*/ 79 w 147"/>
                <a:gd name="T13" fmla="*/ 134 h 430"/>
                <a:gd name="T14" fmla="*/ 80 w 147"/>
                <a:gd name="T15" fmla="*/ 124 h 430"/>
                <a:gd name="T16" fmla="*/ 87 w 147"/>
                <a:gd name="T17" fmla="*/ 102 h 430"/>
                <a:gd name="T18" fmla="*/ 101 w 147"/>
                <a:gd name="T19" fmla="*/ 88 h 430"/>
                <a:gd name="T20" fmla="*/ 121 w 147"/>
                <a:gd name="T21" fmla="*/ 81 h 430"/>
                <a:gd name="T22" fmla="*/ 147 w 147"/>
                <a:gd name="T23" fmla="*/ 79 h 430"/>
                <a:gd name="T24" fmla="*/ 147 w 147"/>
                <a:gd name="T25" fmla="*/ 0 h 430"/>
                <a:gd name="T26" fmla="*/ 139 w 147"/>
                <a:gd name="T27" fmla="*/ 0 h 430"/>
                <a:gd name="T28" fmla="*/ 117 w 147"/>
                <a:gd name="T29" fmla="*/ 3 h 430"/>
                <a:gd name="T30" fmla="*/ 101 w 147"/>
                <a:gd name="T31" fmla="*/ 11 h 430"/>
                <a:gd name="T32" fmla="*/ 88 w 147"/>
                <a:gd name="T33" fmla="*/ 26 h 430"/>
                <a:gd name="T34" fmla="*/ 76 w 147"/>
                <a:gd name="T35" fmla="*/ 49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7" h="430">
                  <a:moveTo>
                    <a:pt x="76" y="49"/>
                  </a:moveTo>
                  <a:lnTo>
                    <a:pt x="74" y="49"/>
                  </a:lnTo>
                  <a:lnTo>
                    <a:pt x="74" y="5"/>
                  </a:lnTo>
                  <a:lnTo>
                    <a:pt x="0" y="5"/>
                  </a:lnTo>
                  <a:lnTo>
                    <a:pt x="0" y="429"/>
                  </a:lnTo>
                  <a:lnTo>
                    <a:pt x="79" y="429"/>
                  </a:lnTo>
                  <a:lnTo>
                    <a:pt x="79" y="134"/>
                  </a:lnTo>
                  <a:lnTo>
                    <a:pt x="80" y="124"/>
                  </a:lnTo>
                  <a:lnTo>
                    <a:pt x="87" y="102"/>
                  </a:lnTo>
                  <a:lnTo>
                    <a:pt x="101" y="88"/>
                  </a:lnTo>
                  <a:lnTo>
                    <a:pt x="121" y="81"/>
                  </a:lnTo>
                  <a:lnTo>
                    <a:pt x="147" y="79"/>
                  </a:lnTo>
                  <a:lnTo>
                    <a:pt x="147" y="0"/>
                  </a:lnTo>
                  <a:lnTo>
                    <a:pt x="139" y="0"/>
                  </a:lnTo>
                  <a:lnTo>
                    <a:pt x="117" y="3"/>
                  </a:lnTo>
                  <a:lnTo>
                    <a:pt x="101" y="11"/>
                  </a:lnTo>
                  <a:lnTo>
                    <a:pt x="88" y="26"/>
                  </a:lnTo>
                  <a:lnTo>
                    <a:pt x="76" y="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600"/>
            </a:p>
          </p:txBody>
        </p:sp>
        <p:sp>
          <p:nvSpPr>
            <p:cNvPr id="13" name="Freeform 5"/>
            <p:cNvSpPr>
              <a:spLocks/>
            </p:cNvSpPr>
            <p:nvPr/>
          </p:nvSpPr>
          <p:spPr bwMode="auto">
            <a:xfrm>
              <a:off x="2767" y="1135"/>
              <a:ext cx="232" cy="435"/>
            </a:xfrm>
            <a:custGeom>
              <a:avLst/>
              <a:gdLst>
                <a:gd name="T0" fmla="*/ 0 w 232"/>
                <a:gd name="T1" fmla="*/ 283 h 435"/>
                <a:gd name="T2" fmla="*/ 1 w 232"/>
                <a:gd name="T3" fmla="*/ 356 h 435"/>
                <a:gd name="T4" fmla="*/ 15 w 232"/>
                <a:gd name="T5" fmla="*/ 406 h 435"/>
                <a:gd name="T6" fmla="*/ 41 w 232"/>
                <a:gd name="T7" fmla="*/ 429 h 435"/>
                <a:gd name="T8" fmla="*/ 77 w 232"/>
                <a:gd name="T9" fmla="*/ 434 h 435"/>
                <a:gd name="T10" fmla="*/ 99 w 232"/>
                <a:gd name="T11" fmla="*/ 431 h 435"/>
                <a:gd name="T12" fmla="*/ 86 w 232"/>
                <a:gd name="T13" fmla="*/ 367 h 435"/>
                <a:gd name="T14" fmla="*/ 79 w 232"/>
                <a:gd name="T15" fmla="*/ 307 h 435"/>
                <a:gd name="T16" fmla="*/ 85 w 232"/>
                <a:gd name="T17" fmla="*/ 248 h 435"/>
                <a:gd name="T18" fmla="*/ 107 w 232"/>
                <a:gd name="T19" fmla="*/ 223 h 435"/>
                <a:gd name="T20" fmla="*/ 152 w 232"/>
                <a:gd name="T21" fmla="*/ 220 h 435"/>
                <a:gd name="T22" fmla="*/ 146 w 232"/>
                <a:gd name="T23" fmla="*/ 357 h 435"/>
                <a:gd name="T24" fmla="*/ 142 w 232"/>
                <a:gd name="T25" fmla="*/ 403 h 435"/>
                <a:gd name="T26" fmla="*/ 157 w 232"/>
                <a:gd name="T27" fmla="*/ 385 h 435"/>
                <a:gd name="T28" fmla="*/ 231 w 232"/>
                <a:gd name="T29" fmla="*/ 429 h 435"/>
                <a:gd name="T30" fmla="*/ 230 w 232"/>
                <a:gd name="T31" fmla="*/ 85 h 435"/>
                <a:gd name="T32" fmla="*/ 217 w 232"/>
                <a:gd name="T33" fmla="*/ 41 h 435"/>
                <a:gd name="T34" fmla="*/ 189 w 232"/>
                <a:gd name="T35" fmla="*/ 14 h 435"/>
                <a:gd name="T36" fmla="*/ 146 w 232"/>
                <a:gd name="T37" fmla="*/ 1 h 435"/>
                <a:gd name="T38" fmla="*/ 110 w 232"/>
                <a:gd name="T39" fmla="*/ 0 h 435"/>
                <a:gd name="T40" fmla="*/ 59 w 232"/>
                <a:gd name="T41" fmla="*/ 8 h 435"/>
                <a:gd name="T42" fmla="*/ 25 w 232"/>
                <a:gd name="T43" fmla="*/ 31 h 435"/>
                <a:gd name="T44" fmla="*/ 8 w 232"/>
                <a:gd name="T45" fmla="*/ 68 h 435"/>
                <a:gd name="T46" fmla="*/ 5 w 232"/>
                <a:gd name="T47" fmla="*/ 130 h 435"/>
                <a:gd name="T48" fmla="*/ 85 w 232"/>
                <a:gd name="T49" fmla="*/ 91 h 435"/>
                <a:gd name="T50" fmla="*/ 97 w 232"/>
                <a:gd name="T51" fmla="*/ 60 h 435"/>
                <a:gd name="T52" fmla="*/ 134 w 232"/>
                <a:gd name="T53" fmla="*/ 58 h 435"/>
                <a:gd name="T54" fmla="*/ 152 w 232"/>
                <a:gd name="T55" fmla="*/ 96 h 435"/>
                <a:gd name="T56" fmla="*/ 139 w 232"/>
                <a:gd name="T57" fmla="*/ 164 h 435"/>
                <a:gd name="T58" fmla="*/ 79 w 232"/>
                <a:gd name="T59" fmla="*/ 167 h 435"/>
                <a:gd name="T60" fmla="*/ 47 w 232"/>
                <a:gd name="T61" fmla="*/ 176 h 435"/>
                <a:gd name="T62" fmla="*/ 28 w 232"/>
                <a:gd name="T63" fmla="*/ 191 h 435"/>
                <a:gd name="T64" fmla="*/ 15 w 232"/>
                <a:gd name="T65" fmla="*/ 207 h 435"/>
                <a:gd name="T66" fmla="*/ 5 w 232"/>
                <a:gd name="T67" fmla="*/ 236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32" h="435">
                  <a:moveTo>
                    <a:pt x="2" y="256"/>
                  </a:moveTo>
                  <a:lnTo>
                    <a:pt x="0" y="283"/>
                  </a:lnTo>
                  <a:lnTo>
                    <a:pt x="0" y="318"/>
                  </a:lnTo>
                  <a:lnTo>
                    <a:pt x="1" y="356"/>
                  </a:lnTo>
                  <a:lnTo>
                    <a:pt x="7" y="385"/>
                  </a:lnTo>
                  <a:lnTo>
                    <a:pt x="15" y="406"/>
                  </a:lnTo>
                  <a:lnTo>
                    <a:pt x="27" y="420"/>
                  </a:lnTo>
                  <a:lnTo>
                    <a:pt x="41" y="429"/>
                  </a:lnTo>
                  <a:lnTo>
                    <a:pt x="58" y="433"/>
                  </a:lnTo>
                  <a:lnTo>
                    <a:pt x="77" y="434"/>
                  </a:lnTo>
                  <a:lnTo>
                    <a:pt x="78" y="434"/>
                  </a:lnTo>
                  <a:lnTo>
                    <a:pt x="99" y="431"/>
                  </a:lnTo>
                  <a:lnTo>
                    <a:pt x="96" y="376"/>
                  </a:lnTo>
                  <a:lnTo>
                    <a:pt x="86" y="367"/>
                  </a:lnTo>
                  <a:lnTo>
                    <a:pt x="80" y="345"/>
                  </a:lnTo>
                  <a:lnTo>
                    <a:pt x="79" y="307"/>
                  </a:lnTo>
                  <a:lnTo>
                    <a:pt x="80" y="274"/>
                  </a:lnTo>
                  <a:lnTo>
                    <a:pt x="85" y="248"/>
                  </a:lnTo>
                  <a:lnTo>
                    <a:pt x="93" y="232"/>
                  </a:lnTo>
                  <a:lnTo>
                    <a:pt x="107" y="223"/>
                  </a:lnTo>
                  <a:lnTo>
                    <a:pt x="126" y="220"/>
                  </a:lnTo>
                  <a:lnTo>
                    <a:pt x="152" y="220"/>
                  </a:lnTo>
                  <a:lnTo>
                    <a:pt x="152" y="335"/>
                  </a:lnTo>
                  <a:lnTo>
                    <a:pt x="146" y="357"/>
                  </a:lnTo>
                  <a:lnTo>
                    <a:pt x="134" y="411"/>
                  </a:lnTo>
                  <a:lnTo>
                    <a:pt x="142" y="403"/>
                  </a:lnTo>
                  <a:lnTo>
                    <a:pt x="147" y="394"/>
                  </a:lnTo>
                  <a:lnTo>
                    <a:pt x="157" y="385"/>
                  </a:lnTo>
                  <a:lnTo>
                    <a:pt x="157" y="429"/>
                  </a:lnTo>
                  <a:lnTo>
                    <a:pt x="231" y="429"/>
                  </a:lnTo>
                  <a:lnTo>
                    <a:pt x="231" y="103"/>
                  </a:lnTo>
                  <a:lnTo>
                    <a:pt x="230" y="85"/>
                  </a:lnTo>
                  <a:lnTo>
                    <a:pt x="226" y="61"/>
                  </a:lnTo>
                  <a:lnTo>
                    <a:pt x="217" y="41"/>
                  </a:lnTo>
                  <a:lnTo>
                    <a:pt x="205" y="26"/>
                  </a:lnTo>
                  <a:lnTo>
                    <a:pt x="189" y="14"/>
                  </a:lnTo>
                  <a:lnTo>
                    <a:pt x="169" y="6"/>
                  </a:lnTo>
                  <a:lnTo>
                    <a:pt x="146" y="1"/>
                  </a:lnTo>
                  <a:lnTo>
                    <a:pt x="119" y="0"/>
                  </a:lnTo>
                  <a:lnTo>
                    <a:pt x="110" y="0"/>
                  </a:lnTo>
                  <a:lnTo>
                    <a:pt x="82" y="2"/>
                  </a:lnTo>
                  <a:lnTo>
                    <a:pt x="59" y="8"/>
                  </a:lnTo>
                  <a:lnTo>
                    <a:pt x="40" y="18"/>
                  </a:lnTo>
                  <a:lnTo>
                    <a:pt x="25" y="31"/>
                  </a:lnTo>
                  <a:lnTo>
                    <a:pt x="14" y="48"/>
                  </a:lnTo>
                  <a:lnTo>
                    <a:pt x="8" y="68"/>
                  </a:lnTo>
                  <a:lnTo>
                    <a:pt x="5" y="92"/>
                  </a:lnTo>
                  <a:lnTo>
                    <a:pt x="5" y="130"/>
                  </a:lnTo>
                  <a:lnTo>
                    <a:pt x="85" y="130"/>
                  </a:lnTo>
                  <a:lnTo>
                    <a:pt x="85" y="91"/>
                  </a:lnTo>
                  <a:lnTo>
                    <a:pt x="86" y="78"/>
                  </a:lnTo>
                  <a:lnTo>
                    <a:pt x="97" y="60"/>
                  </a:lnTo>
                  <a:lnTo>
                    <a:pt x="119" y="55"/>
                  </a:lnTo>
                  <a:lnTo>
                    <a:pt x="134" y="58"/>
                  </a:lnTo>
                  <a:lnTo>
                    <a:pt x="148" y="72"/>
                  </a:lnTo>
                  <a:lnTo>
                    <a:pt x="152" y="96"/>
                  </a:lnTo>
                  <a:lnTo>
                    <a:pt x="152" y="164"/>
                  </a:lnTo>
                  <a:lnTo>
                    <a:pt x="139" y="164"/>
                  </a:lnTo>
                  <a:lnTo>
                    <a:pt x="104" y="165"/>
                  </a:lnTo>
                  <a:lnTo>
                    <a:pt x="79" y="167"/>
                  </a:lnTo>
                  <a:lnTo>
                    <a:pt x="60" y="171"/>
                  </a:lnTo>
                  <a:lnTo>
                    <a:pt x="47" y="176"/>
                  </a:lnTo>
                  <a:lnTo>
                    <a:pt x="37" y="182"/>
                  </a:lnTo>
                  <a:lnTo>
                    <a:pt x="28" y="191"/>
                  </a:lnTo>
                  <a:lnTo>
                    <a:pt x="23" y="196"/>
                  </a:lnTo>
                  <a:lnTo>
                    <a:pt x="15" y="207"/>
                  </a:lnTo>
                  <a:lnTo>
                    <a:pt x="9" y="220"/>
                  </a:lnTo>
                  <a:lnTo>
                    <a:pt x="5" y="236"/>
                  </a:lnTo>
                  <a:lnTo>
                    <a:pt x="2" y="2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600"/>
            </a:p>
          </p:txBody>
        </p:sp>
        <p:sp>
          <p:nvSpPr>
            <p:cNvPr id="14" name="Freeform 4"/>
            <p:cNvSpPr>
              <a:spLocks/>
            </p:cNvSpPr>
            <p:nvPr/>
          </p:nvSpPr>
          <p:spPr bwMode="auto">
            <a:xfrm>
              <a:off x="2863" y="1493"/>
              <a:ext cx="50" cy="74"/>
            </a:xfrm>
            <a:custGeom>
              <a:avLst/>
              <a:gdLst>
                <a:gd name="T0" fmla="*/ 0 w 50"/>
                <a:gd name="T1" fmla="*/ 18 h 74"/>
                <a:gd name="T2" fmla="*/ 2 w 50"/>
                <a:gd name="T3" fmla="*/ 73 h 74"/>
                <a:gd name="T4" fmla="*/ 21 w 50"/>
                <a:gd name="T5" fmla="*/ 65 h 74"/>
                <a:gd name="T6" fmla="*/ 38 w 50"/>
                <a:gd name="T7" fmla="*/ 53 h 74"/>
                <a:gd name="T8" fmla="*/ 49 w 50"/>
                <a:gd name="T9" fmla="*/ 0 h 74"/>
                <a:gd name="T10" fmla="*/ 35 w 50"/>
                <a:gd name="T11" fmla="*/ 15 h 74"/>
                <a:gd name="T12" fmla="*/ 14 w 50"/>
                <a:gd name="T13" fmla="*/ 20 h 74"/>
                <a:gd name="T14" fmla="*/ 0 w 50"/>
                <a:gd name="T15" fmla="*/ 18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" h="74">
                  <a:moveTo>
                    <a:pt x="0" y="18"/>
                  </a:moveTo>
                  <a:lnTo>
                    <a:pt x="2" y="73"/>
                  </a:lnTo>
                  <a:lnTo>
                    <a:pt x="21" y="65"/>
                  </a:lnTo>
                  <a:lnTo>
                    <a:pt x="38" y="53"/>
                  </a:lnTo>
                  <a:lnTo>
                    <a:pt x="49" y="0"/>
                  </a:lnTo>
                  <a:lnTo>
                    <a:pt x="35" y="15"/>
                  </a:lnTo>
                  <a:lnTo>
                    <a:pt x="14" y="20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600"/>
            </a:p>
          </p:txBody>
        </p:sp>
      </p:grpSp>
      <p:sp>
        <p:nvSpPr>
          <p:cNvPr id="15" name="Freeform 13"/>
          <p:cNvSpPr>
            <a:spLocks/>
          </p:cNvSpPr>
          <p:nvPr/>
        </p:nvSpPr>
        <p:spPr bwMode="auto">
          <a:xfrm>
            <a:off x="1971530" y="271434"/>
            <a:ext cx="0" cy="387350"/>
          </a:xfrm>
          <a:custGeom>
            <a:avLst/>
            <a:gdLst>
              <a:gd name="T0" fmla="*/ 0 h 611"/>
              <a:gd name="T1" fmla="*/ 610 h 611"/>
            </a:gdLst>
            <a:ahLst/>
            <a:cxnLst>
              <a:cxn ang="0">
                <a:pos x="0" y="T0"/>
              </a:cxn>
              <a:cxn ang="0">
                <a:pos x="0" y="T1"/>
              </a:cxn>
            </a:cxnLst>
            <a:rect l="0" t="0" r="r" b="b"/>
            <a:pathLst>
              <a:path h="611">
                <a:moveTo>
                  <a:pt x="0" y="0"/>
                </a:moveTo>
                <a:lnTo>
                  <a:pt x="0" y="610"/>
                </a:lnTo>
              </a:path>
            </a:pathLst>
          </a:custGeom>
          <a:noFill/>
          <a:ln w="5168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 sz="1600"/>
          </a:p>
        </p:txBody>
      </p:sp>
      <p:grpSp>
        <p:nvGrpSpPr>
          <p:cNvPr id="16" name="Group 14"/>
          <p:cNvGrpSpPr>
            <a:grpSpLocks/>
          </p:cNvGrpSpPr>
          <p:nvPr/>
        </p:nvGrpSpPr>
        <p:grpSpPr bwMode="auto">
          <a:xfrm>
            <a:off x="2069955" y="261909"/>
            <a:ext cx="517525" cy="406400"/>
            <a:chOff x="3241" y="939"/>
            <a:chExt cx="814" cy="641"/>
          </a:xfrm>
        </p:grpSpPr>
        <p:sp>
          <p:nvSpPr>
            <p:cNvPr id="17" name="Freeform 19"/>
            <p:cNvSpPr>
              <a:spLocks/>
            </p:cNvSpPr>
            <p:nvPr/>
          </p:nvSpPr>
          <p:spPr bwMode="auto">
            <a:xfrm>
              <a:off x="3251" y="949"/>
              <a:ext cx="266" cy="621"/>
            </a:xfrm>
            <a:custGeom>
              <a:avLst/>
              <a:gdLst>
                <a:gd name="T0" fmla="*/ 84 w 266"/>
                <a:gd name="T1" fmla="*/ 469 h 621"/>
                <a:gd name="T2" fmla="*/ 85 w 266"/>
                <a:gd name="T3" fmla="*/ 141 h 621"/>
                <a:gd name="T4" fmla="*/ 93 w 266"/>
                <a:gd name="T5" fmla="*/ 91 h 621"/>
                <a:gd name="T6" fmla="*/ 117 w 266"/>
                <a:gd name="T7" fmla="*/ 68 h 621"/>
                <a:gd name="T8" fmla="*/ 137 w 266"/>
                <a:gd name="T9" fmla="*/ 65 h 621"/>
                <a:gd name="T10" fmla="*/ 174 w 266"/>
                <a:gd name="T11" fmla="*/ 83 h 621"/>
                <a:gd name="T12" fmla="*/ 186 w 266"/>
                <a:gd name="T13" fmla="*/ 129 h 621"/>
                <a:gd name="T14" fmla="*/ 265 w 266"/>
                <a:gd name="T15" fmla="*/ 171 h 621"/>
                <a:gd name="T16" fmla="*/ 262 w 266"/>
                <a:gd name="T17" fmla="*/ 81 h 621"/>
                <a:gd name="T18" fmla="*/ 246 w 266"/>
                <a:gd name="T19" fmla="*/ 42 h 621"/>
                <a:gd name="T20" fmla="*/ 216 w 266"/>
                <a:gd name="T21" fmla="*/ 15 h 621"/>
                <a:gd name="T22" fmla="*/ 171 w 266"/>
                <a:gd name="T23" fmla="*/ 1 h 621"/>
                <a:gd name="T24" fmla="*/ 120 w 266"/>
                <a:gd name="T25" fmla="*/ 1 h 621"/>
                <a:gd name="T26" fmla="*/ 70 w 266"/>
                <a:gd name="T27" fmla="*/ 13 h 621"/>
                <a:gd name="T28" fmla="*/ 36 w 266"/>
                <a:gd name="T29" fmla="*/ 38 h 621"/>
                <a:gd name="T30" fmla="*/ 14 w 266"/>
                <a:gd name="T31" fmla="*/ 72 h 621"/>
                <a:gd name="T32" fmla="*/ 3 w 266"/>
                <a:gd name="T33" fmla="*/ 114 h 621"/>
                <a:gd name="T34" fmla="*/ 0 w 266"/>
                <a:gd name="T35" fmla="*/ 160 h 621"/>
                <a:gd name="T36" fmla="*/ 1 w 266"/>
                <a:gd name="T37" fmla="*/ 504 h 621"/>
                <a:gd name="T38" fmla="*/ 12 w 266"/>
                <a:gd name="T39" fmla="*/ 548 h 621"/>
                <a:gd name="T40" fmla="*/ 32 w 266"/>
                <a:gd name="T41" fmla="*/ 582 h 621"/>
                <a:gd name="T42" fmla="*/ 65 w 266"/>
                <a:gd name="T43" fmla="*/ 606 h 621"/>
                <a:gd name="T44" fmla="*/ 112 w 266"/>
                <a:gd name="T45" fmla="*/ 618 h 621"/>
                <a:gd name="T46" fmla="*/ 154 w 266"/>
                <a:gd name="T47" fmla="*/ 620 h 621"/>
                <a:gd name="T48" fmla="*/ 208 w 266"/>
                <a:gd name="T49" fmla="*/ 609 h 621"/>
                <a:gd name="T50" fmla="*/ 242 w 266"/>
                <a:gd name="T51" fmla="*/ 584 h 621"/>
                <a:gd name="T52" fmla="*/ 260 w 266"/>
                <a:gd name="T53" fmla="*/ 549 h 621"/>
                <a:gd name="T54" fmla="*/ 265 w 266"/>
                <a:gd name="T55" fmla="*/ 507 h 621"/>
                <a:gd name="T56" fmla="*/ 186 w 266"/>
                <a:gd name="T57" fmla="*/ 439 h 621"/>
                <a:gd name="T58" fmla="*/ 185 w 266"/>
                <a:gd name="T59" fmla="*/ 496 h 621"/>
                <a:gd name="T60" fmla="*/ 169 w 266"/>
                <a:gd name="T61" fmla="*/ 540 h 621"/>
                <a:gd name="T62" fmla="*/ 134 w 266"/>
                <a:gd name="T63" fmla="*/ 554 h 621"/>
                <a:gd name="T64" fmla="*/ 105 w 266"/>
                <a:gd name="T65" fmla="*/ 545 h 621"/>
                <a:gd name="T66" fmla="*/ 87 w 266"/>
                <a:gd name="T67" fmla="*/ 506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621">
                  <a:moveTo>
                    <a:pt x="87" y="506"/>
                  </a:moveTo>
                  <a:lnTo>
                    <a:pt x="84" y="469"/>
                  </a:lnTo>
                  <a:lnTo>
                    <a:pt x="84" y="170"/>
                  </a:lnTo>
                  <a:lnTo>
                    <a:pt x="85" y="141"/>
                  </a:lnTo>
                  <a:lnTo>
                    <a:pt x="88" y="113"/>
                  </a:lnTo>
                  <a:lnTo>
                    <a:pt x="93" y="91"/>
                  </a:lnTo>
                  <a:lnTo>
                    <a:pt x="103" y="77"/>
                  </a:lnTo>
                  <a:lnTo>
                    <a:pt x="117" y="68"/>
                  </a:lnTo>
                  <a:lnTo>
                    <a:pt x="136" y="65"/>
                  </a:lnTo>
                  <a:lnTo>
                    <a:pt x="137" y="65"/>
                  </a:lnTo>
                  <a:lnTo>
                    <a:pt x="159" y="70"/>
                  </a:lnTo>
                  <a:lnTo>
                    <a:pt x="174" y="83"/>
                  </a:lnTo>
                  <a:lnTo>
                    <a:pt x="183" y="103"/>
                  </a:lnTo>
                  <a:lnTo>
                    <a:pt x="186" y="129"/>
                  </a:lnTo>
                  <a:lnTo>
                    <a:pt x="186" y="171"/>
                  </a:lnTo>
                  <a:lnTo>
                    <a:pt x="265" y="171"/>
                  </a:lnTo>
                  <a:lnTo>
                    <a:pt x="265" y="104"/>
                  </a:lnTo>
                  <a:lnTo>
                    <a:pt x="262" y="81"/>
                  </a:lnTo>
                  <a:lnTo>
                    <a:pt x="256" y="60"/>
                  </a:lnTo>
                  <a:lnTo>
                    <a:pt x="246" y="42"/>
                  </a:lnTo>
                  <a:lnTo>
                    <a:pt x="233" y="27"/>
                  </a:lnTo>
                  <a:lnTo>
                    <a:pt x="216" y="15"/>
                  </a:lnTo>
                  <a:lnTo>
                    <a:pt x="195" y="7"/>
                  </a:lnTo>
                  <a:lnTo>
                    <a:pt x="171" y="1"/>
                  </a:lnTo>
                  <a:lnTo>
                    <a:pt x="142" y="0"/>
                  </a:lnTo>
                  <a:lnTo>
                    <a:pt x="120" y="1"/>
                  </a:lnTo>
                  <a:lnTo>
                    <a:pt x="93" y="5"/>
                  </a:lnTo>
                  <a:lnTo>
                    <a:pt x="70" y="13"/>
                  </a:lnTo>
                  <a:lnTo>
                    <a:pt x="51" y="24"/>
                  </a:lnTo>
                  <a:lnTo>
                    <a:pt x="36" y="38"/>
                  </a:lnTo>
                  <a:lnTo>
                    <a:pt x="24" y="54"/>
                  </a:lnTo>
                  <a:lnTo>
                    <a:pt x="14" y="72"/>
                  </a:lnTo>
                  <a:lnTo>
                    <a:pt x="7" y="92"/>
                  </a:lnTo>
                  <a:lnTo>
                    <a:pt x="3" y="114"/>
                  </a:lnTo>
                  <a:lnTo>
                    <a:pt x="0" y="137"/>
                  </a:lnTo>
                  <a:lnTo>
                    <a:pt x="0" y="160"/>
                  </a:lnTo>
                  <a:lnTo>
                    <a:pt x="0" y="478"/>
                  </a:lnTo>
                  <a:lnTo>
                    <a:pt x="1" y="504"/>
                  </a:lnTo>
                  <a:lnTo>
                    <a:pt x="5" y="527"/>
                  </a:lnTo>
                  <a:lnTo>
                    <a:pt x="12" y="548"/>
                  </a:lnTo>
                  <a:lnTo>
                    <a:pt x="21" y="566"/>
                  </a:lnTo>
                  <a:lnTo>
                    <a:pt x="32" y="582"/>
                  </a:lnTo>
                  <a:lnTo>
                    <a:pt x="47" y="596"/>
                  </a:lnTo>
                  <a:lnTo>
                    <a:pt x="65" y="606"/>
                  </a:lnTo>
                  <a:lnTo>
                    <a:pt x="87" y="614"/>
                  </a:lnTo>
                  <a:lnTo>
                    <a:pt x="112" y="618"/>
                  </a:lnTo>
                  <a:lnTo>
                    <a:pt x="141" y="620"/>
                  </a:lnTo>
                  <a:lnTo>
                    <a:pt x="154" y="620"/>
                  </a:lnTo>
                  <a:lnTo>
                    <a:pt x="184" y="616"/>
                  </a:lnTo>
                  <a:lnTo>
                    <a:pt x="208" y="609"/>
                  </a:lnTo>
                  <a:lnTo>
                    <a:pt x="228" y="598"/>
                  </a:lnTo>
                  <a:lnTo>
                    <a:pt x="242" y="584"/>
                  </a:lnTo>
                  <a:lnTo>
                    <a:pt x="253" y="568"/>
                  </a:lnTo>
                  <a:lnTo>
                    <a:pt x="260" y="549"/>
                  </a:lnTo>
                  <a:lnTo>
                    <a:pt x="264" y="529"/>
                  </a:lnTo>
                  <a:lnTo>
                    <a:pt x="265" y="507"/>
                  </a:lnTo>
                  <a:lnTo>
                    <a:pt x="265" y="439"/>
                  </a:lnTo>
                  <a:lnTo>
                    <a:pt x="186" y="439"/>
                  </a:lnTo>
                  <a:lnTo>
                    <a:pt x="186" y="481"/>
                  </a:lnTo>
                  <a:lnTo>
                    <a:pt x="185" y="496"/>
                  </a:lnTo>
                  <a:lnTo>
                    <a:pt x="179" y="522"/>
                  </a:lnTo>
                  <a:lnTo>
                    <a:pt x="169" y="540"/>
                  </a:lnTo>
                  <a:lnTo>
                    <a:pt x="153" y="551"/>
                  </a:lnTo>
                  <a:lnTo>
                    <a:pt x="134" y="554"/>
                  </a:lnTo>
                  <a:lnTo>
                    <a:pt x="120" y="552"/>
                  </a:lnTo>
                  <a:lnTo>
                    <a:pt x="105" y="545"/>
                  </a:lnTo>
                  <a:lnTo>
                    <a:pt x="94" y="531"/>
                  </a:lnTo>
                  <a:lnTo>
                    <a:pt x="87" y="5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600"/>
            </a:p>
          </p:txBody>
        </p:sp>
        <p:sp>
          <p:nvSpPr>
            <p:cNvPr id="18" name="Freeform 18"/>
            <p:cNvSpPr>
              <a:spLocks/>
            </p:cNvSpPr>
            <p:nvPr/>
          </p:nvSpPr>
          <p:spPr bwMode="auto">
            <a:xfrm>
              <a:off x="3544" y="1135"/>
              <a:ext cx="231" cy="435"/>
            </a:xfrm>
            <a:custGeom>
              <a:avLst/>
              <a:gdLst>
                <a:gd name="T0" fmla="*/ 0 w 231"/>
                <a:gd name="T1" fmla="*/ 283 h 435"/>
                <a:gd name="T2" fmla="*/ 1 w 231"/>
                <a:gd name="T3" fmla="*/ 356 h 435"/>
                <a:gd name="T4" fmla="*/ 15 w 231"/>
                <a:gd name="T5" fmla="*/ 406 h 435"/>
                <a:gd name="T6" fmla="*/ 41 w 231"/>
                <a:gd name="T7" fmla="*/ 429 h 435"/>
                <a:gd name="T8" fmla="*/ 77 w 231"/>
                <a:gd name="T9" fmla="*/ 434 h 435"/>
                <a:gd name="T10" fmla="*/ 98 w 231"/>
                <a:gd name="T11" fmla="*/ 431 h 435"/>
                <a:gd name="T12" fmla="*/ 86 w 231"/>
                <a:gd name="T13" fmla="*/ 367 h 435"/>
                <a:gd name="T14" fmla="*/ 79 w 231"/>
                <a:gd name="T15" fmla="*/ 307 h 435"/>
                <a:gd name="T16" fmla="*/ 85 w 231"/>
                <a:gd name="T17" fmla="*/ 248 h 435"/>
                <a:gd name="T18" fmla="*/ 107 w 231"/>
                <a:gd name="T19" fmla="*/ 223 h 435"/>
                <a:gd name="T20" fmla="*/ 152 w 231"/>
                <a:gd name="T21" fmla="*/ 220 h 435"/>
                <a:gd name="T22" fmla="*/ 146 w 231"/>
                <a:gd name="T23" fmla="*/ 357 h 435"/>
                <a:gd name="T24" fmla="*/ 142 w 231"/>
                <a:gd name="T25" fmla="*/ 403 h 435"/>
                <a:gd name="T26" fmla="*/ 157 w 231"/>
                <a:gd name="T27" fmla="*/ 385 h 435"/>
                <a:gd name="T28" fmla="*/ 231 w 231"/>
                <a:gd name="T29" fmla="*/ 429 h 435"/>
                <a:gd name="T30" fmla="*/ 230 w 231"/>
                <a:gd name="T31" fmla="*/ 85 h 435"/>
                <a:gd name="T32" fmla="*/ 217 w 231"/>
                <a:gd name="T33" fmla="*/ 41 h 435"/>
                <a:gd name="T34" fmla="*/ 189 w 231"/>
                <a:gd name="T35" fmla="*/ 14 h 435"/>
                <a:gd name="T36" fmla="*/ 145 w 231"/>
                <a:gd name="T37" fmla="*/ 1 h 435"/>
                <a:gd name="T38" fmla="*/ 110 w 231"/>
                <a:gd name="T39" fmla="*/ 0 h 435"/>
                <a:gd name="T40" fmla="*/ 59 w 231"/>
                <a:gd name="T41" fmla="*/ 8 h 435"/>
                <a:gd name="T42" fmla="*/ 25 w 231"/>
                <a:gd name="T43" fmla="*/ 31 h 435"/>
                <a:gd name="T44" fmla="*/ 8 w 231"/>
                <a:gd name="T45" fmla="*/ 68 h 435"/>
                <a:gd name="T46" fmla="*/ 5 w 231"/>
                <a:gd name="T47" fmla="*/ 130 h 435"/>
                <a:gd name="T48" fmla="*/ 85 w 231"/>
                <a:gd name="T49" fmla="*/ 91 h 435"/>
                <a:gd name="T50" fmla="*/ 97 w 231"/>
                <a:gd name="T51" fmla="*/ 60 h 435"/>
                <a:gd name="T52" fmla="*/ 134 w 231"/>
                <a:gd name="T53" fmla="*/ 58 h 435"/>
                <a:gd name="T54" fmla="*/ 152 w 231"/>
                <a:gd name="T55" fmla="*/ 96 h 435"/>
                <a:gd name="T56" fmla="*/ 139 w 231"/>
                <a:gd name="T57" fmla="*/ 164 h 435"/>
                <a:gd name="T58" fmla="*/ 79 w 231"/>
                <a:gd name="T59" fmla="*/ 167 h 435"/>
                <a:gd name="T60" fmla="*/ 47 w 231"/>
                <a:gd name="T61" fmla="*/ 176 h 435"/>
                <a:gd name="T62" fmla="*/ 28 w 231"/>
                <a:gd name="T63" fmla="*/ 191 h 435"/>
                <a:gd name="T64" fmla="*/ 15 w 231"/>
                <a:gd name="T65" fmla="*/ 207 h 435"/>
                <a:gd name="T66" fmla="*/ 5 w 231"/>
                <a:gd name="T67" fmla="*/ 236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31" h="435">
                  <a:moveTo>
                    <a:pt x="2" y="256"/>
                  </a:moveTo>
                  <a:lnTo>
                    <a:pt x="0" y="283"/>
                  </a:lnTo>
                  <a:lnTo>
                    <a:pt x="0" y="318"/>
                  </a:lnTo>
                  <a:lnTo>
                    <a:pt x="1" y="356"/>
                  </a:lnTo>
                  <a:lnTo>
                    <a:pt x="6" y="385"/>
                  </a:lnTo>
                  <a:lnTo>
                    <a:pt x="15" y="406"/>
                  </a:lnTo>
                  <a:lnTo>
                    <a:pt x="27" y="420"/>
                  </a:lnTo>
                  <a:lnTo>
                    <a:pt x="41" y="429"/>
                  </a:lnTo>
                  <a:lnTo>
                    <a:pt x="58" y="433"/>
                  </a:lnTo>
                  <a:lnTo>
                    <a:pt x="77" y="434"/>
                  </a:lnTo>
                  <a:lnTo>
                    <a:pt x="78" y="434"/>
                  </a:lnTo>
                  <a:lnTo>
                    <a:pt x="98" y="431"/>
                  </a:lnTo>
                  <a:lnTo>
                    <a:pt x="96" y="376"/>
                  </a:lnTo>
                  <a:lnTo>
                    <a:pt x="86" y="367"/>
                  </a:lnTo>
                  <a:lnTo>
                    <a:pt x="80" y="345"/>
                  </a:lnTo>
                  <a:lnTo>
                    <a:pt x="79" y="307"/>
                  </a:lnTo>
                  <a:lnTo>
                    <a:pt x="80" y="274"/>
                  </a:lnTo>
                  <a:lnTo>
                    <a:pt x="85" y="248"/>
                  </a:lnTo>
                  <a:lnTo>
                    <a:pt x="93" y="232"/>
                  </a:lnTo>
                  <a:lnTo>
                    <a:pt x="107" y="223"/>
                  </a:lnTo>
                  <a:lnTo>
                    <a:pt x="126" y="220"/>
                  </a:lnTo>
                  <a:lnTo>
                    <a:pt x="152" y="220"/>
                  </a:lnTo>
                  <a:lnTo>
                    <a:pt x="151" y="335"/>
                  </a:lnTo>
                  <a:lnTo>
                    <a:pt x="146" y="357"/>
                  </a:lnTo>
                  <a:lnTo>
                    <a:pt x="134" y="411"/>
                  </a:lnTo>
                  <a:lnTo>
                    <a:pt x="142" y="403"/>
                  </a:lnTo>
                  <a:lnTo>
                    <a:pt x="147" y="394"/>
                  </a:lnTo>
                  <a:lnTo>
                    <a:pt x="157" y="385"/>
                  </a:lnTo>
                  <a:lnTo>
                    <a:pt x="157" y="429"/>
                  </a:lnTo>
                  <a:lnTo>
                    <a:pt x="231" y="429"/>
                  </a:lnTo>
                  <a:lnTo>
                    <a:pt x="231" y="103"/>
                  </a:lnTo>
                  <a:lnTo>
                    <a:pt x="230" y="85"/>
                  </a:lnTo>
                  <a:lnTo>
                    <a:pt x="226" y="61"/>
                  </a:lnTo>
                  <a:lnTo>
                    <a:pt x="217" y="41"/>
                  </a:lnTo>
                  <a:lnTo>
                    <a:pt x="205" y="26"/>
                  </a:lnTo>
                  <a:lnTo>
                    <a:pt x="189" y="14"/>
                  </a:lnTo>
                  <a:lnTo>
                    <a:pt x="169" y="6"/>
                  </a:lnTo>
                  <a:lnTo>
                    <a:pt x="145" y="1"/>
                  </a:lnTo>
                  <a:lnTo>
                    <a:pt x="119" y="0"/>
                  </a:lnTo>
                  <a:lnTo>
                    <a:pt x="110" y="0"/>
                  </a:lnTo>
                  <a:lnTo>
                    <a:pt x="82" y="2"/>
                  </a:lnTo>
                  <a:lnTo>
                    <a:pt x="59" y="8"/>
                  </a:lnTo>
                  <a:lnTo>
                    <a:pt x="40" y="18"/>
                  </a:lnTo>
                  <a:lnTo>
                    <a:pt x="25" y="31"/>
                  </a:lnTo>
                  <a:lnTo>
                    <a:pt x="14" y="48"/>
                  </a:lnTo>
                  <a:lnTo>
                    <a:pt x="8" y="68"/>
                  </a:lnTo>
                  <a:lnTo>
                    <a:pt x="5" y="92"/>
                  </a:lnTo>
                  <a:lnTo>
                    <a:pt x="5" y="130"/>
                  </a:lnTo>
                  <a:lnTo>
                    <a:pt x="85" y="130"/>
                  </a:lnTo>
                  <a:lnTo>
                    <a:pt x="85" y="91"/>
                  </a:lnTo>
                  <a:lnTo>
                    <a:pt x="86" y="78"/>
                  </a:lnTo>
                  <a:lnTo>
                    <a:pt x="97" y="60"/>
                  </a:lnTo>
                  <a:lnTo>
                    <a:pt x="119" y="55"/>
                  </a:lnTo>
                  <a:lnTo>
                    <a:pt x="134" y="58"/>
                  </a:lnTo>
                  <a:lnTo>
                    <a:pt x="148" y="72"/>
                  </a:lnTo>
                  <a:lnTo>
                    <a:pt x="152" y="96"/>
                  </a:lnTo>
                  <a:lnTo>
                    <a:pt x="152" y="164"/>
                  </a:lnTo>
                  <a:lnTo>
                    <a:pt x="139" y="164"/>
                  </a:lnTo>
                  <a:lnTo>
                    <a:pt x="104" y="165"/>
                  </a:lnTo>
                  <a:lnTo>
                    <a:pt x="79" y="167"/>
                  </a:lnTo>
                  <a:lnTo>
                    <a:pt x="60" y="171"/>
                  </a:lnTo>
                  <a:lnTo>
                    <a:pt x="47" y="176"/>
                  </a:lnTo>
                  <a:lnTo>
                    <a:pt x="37" y="182"/>
                  </a:lnTo>
                  <a:lnTo>
                    <a:pt x="28" y="191"/>
                  </a:lnTo>
                  <a:lnTo>
                    <a:pt x="23" y="196"/>
                  </a:lnTo>
                  <a:lnTo>
                    <a:pt x="15" y="207"/>
                  </a:lnTo>
                  <a:lnTo>
                    <a:pt x="9" y="220"/>
                  </a:lnTo>
                  <a:lnTo>
                    <a:pt x="5" y="236"/>
                  </a:lnTo>
                  <a:lnTo>
                    <a:pt x="2" y="2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600"/>
            </a:p>
          </p:txBody>
        </p:sp>
        <p:sp>
          <p:nvSpPr>
            <p:cNvPr id="19" name="Freeform 17"/>
            <p:cNvSpPr>
              <a:spLocks/>
            </p:cNvSpPr>
            <p:nvPr/>
          </p:nvSpPr>
          <p:spPr bwMode="auto">
            <a:xfrm>
              <a:off x="3640" y="1493"/>
              <a:ext cx="50" cy="74"/>
            </a:xfrm>
            <a:custGeom>
              <a:avLst/>
              <a:gdLst>
                <a:gd name="T0" fmla="*/ 0 w 50"/>
                <a:gd name="T1" fmla="*/ 18 h 74"/>
                <a:gd name="T2" fmla="*/ 2 w 50"/>
                <a:gd name="T3" fmla="*/ 73 h 74"/>
                <a:gd name="T4" fmla="*/ 21 w 50"/>
                <a:gd name="T5" fmla="*/ 65 h 74"/>
                <a:gd name="T6" fmla="*/ 38 w 50"/>
                <a:gd name="T7" fmla="*/ 53 h 74"/>
                <a:gd name="T8" fmla="*/ 49 w 50"/>
                <a:gd name="T9" fmla="*/ 0 h 74"/>
                <a:gd name="T10" fmla="*/ 35 w 50"/>
                <a:gd name="T11" fmla="*/ 15 h 74"/>
                <a:gd name="T12" fmla="*/ 14 w 50"/>
                <a:gd name="T13" fmla="*/ 20 h 74"/>
                <a:gd name="T14" fmla="*/ 0 w 50"/>
                <a:gd name="T15" fmla="*/ 18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" h="74">
                  <a:moveTo>
                    <a:pt x="0" y="18"/>
                  </a:moveTo>
                  <a:lnTo>
                    <a:pt x="2" y="73"/>
                  </a:lnTo>
                  <a:lnTo>
                    <a:pt x="21" y="65"/>
                  </a:lnTo>
                  <a:lnTo>
                    <a:pt x="38" y="53"/>
                  </a:lnTo>
                  <a:lnTo>
                    <a:pt x="49" y="0"/>
                  </a:lnTo>
                  <a:lnTo>
                    <a:pt x="35" y="15"/>
                  </a:lnTo>
                  <a:lnTo>
                    <a:pt x="14" y="20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600"/>
            </a:p>
          </p:txBody>
        </p:sp>
        <p:sp>
          <p:nvSpPr>
            <p:cNvPr id="20" name="Freeform 16"/>
            <p:cNvSpPr>
              <a:spLocks/>
            </p:cNvSpPr>
            <p:nvPr/>
          </p:nvSpPr>
          <p:spPr bwMode="auto">
            <a:xfrm>
              <a:off x="3935" y="1135"/>
              <a:ext cx="110" cy="435"/>
            </a:xfrm>
            <a:custGeom>
              <a:avLst/>
              <a:gdLst>
                <a:gd name="T0" fmla="*/ 27 w 110"/>
                <a:gd name="T1" fmla="*/ 80 h 435"/>
                <a:gd name="T2" fmla="*/ 30 w 110"/>
                <a:gd name="T3" fmla="*/ 113 h 435"/>
                <a:gd name="T4" fmla="*/ 30 w 110"/>
                <a:gd name="T5" fmla="*/ 322 h 435"/>
                <a:gd name="T6" fmla="*/ 29 w 110"/>
                <a:gd name="T7" fmla="*/ 341 h 435"/>
                <a:gd name="T8" fmla="*/ 23 w 110"/>
                <a:gd name="T9" fmla="*/ 367 h 435"/>
                <a:gd name="T10" fmla="*/ 13 w 110"/>
                <a:gd name="T11" fmla="*/ 431 h 435"/>
                <a:gd name="T12" fmla="*/ 35 w 110"/>
                <a:gd name="T13" fmla="*/ 434 h 435"/>
                <a:gd name="T14" fmla="*/ 38 w 110"/>
                <a:gd name="T15" fmla="*/ 434 h 435"/>
                <a:gd name="T16" fmla="*/ 59 w 110"/>
                <a:gd name="T17" fmla="*/ 430 h 435"/>
                <a:gd name="T18" fmla="*/ 77 w 110"/>
                <a:gd name="T19" fmla="*/ 421 h 435"/>
                <a:gd name="T20" fmla="*/ 91 w 110"/>
                <a:gd name="T21" fmla="*/ 407 h 435"/>
                <a:gd name="T22" fmla="*/ 101 w 110"/>
                <a:gd name="T23" fmla="*/ 388 h 435"/>
                <a:gd name="T24" fmla="*/ 107 w 110"/>
                <a:gd name="T25" fmla="*/ 364 h 435"/>
                <a:gd name="T26" fmla="*/ 109 w 110"/>
                <a:gd name="T27" fmla="*/ 336 h 435"/>
                <a:gd name="T28" fmla="*/ 109 w 110"/>
                <a:gd name="T29" fmla="*/ 93 h 435"/>
                <a:gd name="T30" fmla="*/ 107 w 110"/>
                <a:gd name="T31" fmla="*/ 65 h 435"/>
                <a:gd name="T32" fmla="*/ 100 w 110"/>
                <a:gd name="T33" fmla="*/ 42 h 435"/>
                <a:gd name="T34" fmla="*/ 89 w 110"/>
                <a:gd name="T35" fmla="*/ 24 h 435"/>
                <a:gd name="T36" fmla="*/ 74 w 110"/>
                <a:gd name="T37" fmla="*/ 10 h 435"/>
                <a:gd name="T38" fmla="*/ 56 w 110"/>
                <a:gd name="T39" fmla="*/ 2 h 435"/>
                <a:gd name="T40" fmla="*/ 35 w 110"/>
                <a:gd name="T41" fmla="*/ 0 h 435"/>
                <a:gd name="T42" fmla="*/ 34 w 110"/>
                <a:gd name="T43" fmla="*/ 0 h 435"/>
                <a:gd name="T44" fmla="*/ 15 w 110"/>
                <a:gd name="T45" fmla="*/ 2 h 435"/>
                <a:gd name="T46" fmla="*/ 0 w 110"/>
                <a:gd name="T47" fmla="*/ 55 h 435"/>
                <a:gd name="T48" fmla="*/ 4 w 110"/>
                <a:gd name="T49" fmla="*/ 56 h 435"/>
                <a:gd name="T50" fmla="*/ 17 w 110"/>
                <a:gd name="T51" fmla="*/ 62 h 435"/>
                <a:gd name="T52" fmla="*/ 27 w 110"/>
                <a:gd name="T53" fmla="*/ 80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0" h="435">
                  <a:moveTo>
                    <a:pt x="27" y="80"/>
                  </a:moveTo>
                  <a:lnTo>
                    <a:pt x="30" y="113"/>
                  </a:lnTo>
                  <a:lnTo>
                    <a:pt x="30" y="322"/>
                  </a:lnTo>
                  <a:lnTo>
                    <a:pt x="29" y="341"/>
                  </a:lnTo>
                  <a:lnTo>
                    <a:pt x="23" y="367"/>
                  </a:lnTo>
                  <a:lnTo>
                    <a:pt x="13" y="431"/>
                  </a:lnTo>
                  <a:lnTo>
                    <a:pt x="35" y="434"/>
                  </a:lnTo>
                  <a:lnTo>
                    <a:pt x="38" y="434"/>
                  </a:lnTo>
                  <a:lnTo>
                    <a:pt x="59" y="430"/>
                  </a:lnTo>
                  <a:lnTo>
                    <a:pt x="77" y="421"/>
                  </a:lnTo>
                  <a:lnTo>
                    <a:pt x="91" y="407"/>
                  </a:lnTo>
                  <a:lnTo>
                    <a:pt x="101" y="388"/>
                  </a:lnTo>
                  <a:lnTo>
                    <a:pt x="107" y="364"/>
                  </a:lnTo>
                  <a:lnTo>
                    <a:pt x="109" y="336"/>
                  </a:lnTo>
                  <a:lnTo>
                    <a:pt x="109" y="93"/>
                  </a:lnTo>
                  <a:lnTo>
                    <a:pt x="107" y="65"/>
                  </a:lnTo>
                  <a:lnTo>
                    <a:pt x="100" y="42"/>
                  </a:lnTo>
                  <a:lnTo>
                    <a:pt x="89" y="24"/>
                  </a:lnTo>
                  <a:lnTo>
                    <a:pt x="74" y="10"/>
                  </a:lnTo>
                  <a:lnTo>
                    <a:pt x="56" y="2"/>
                  </a:lnTo>
                  <a:lnTo>
                    <a:pt x="35" y="0"/>
                  </a:lnTo>
                  <a:lnTo>
                    <a:pt x="34" y="0"/>
                  </a:lnTo>
                  <a:lnTo>
                    <a:pt x="15" y="2"/>
                  </a:lnTo>
                  <a:lnTo>
                    <a:pt x="0" y="55"/>
                  </a:lnTo>
                  <a:lnTo>
                    <a:pt x="4" y="56"/>
                  </a:lnTo>
                  <a:lnTo>
                    <a:pt x="17" y="62"/>
                  </a:lnTo>
                  <a:lnTo>
                    <a:pt x="27" y="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600"/>
            </a:p>
          </p:txBody>
        </p:sp>
        <p:sp>
          <p:nvSpPr>
            <p:cNvPr id="21" name="Freeform 15"/>
            <p:cNvSpPr>
              <a:spLocks/>
            </p:cNvSpPr>
            <p:nvPr/>
          </p:nvSpPr>
          <p:spPr bwMode="auto">
            <a:xfrm>
              <a:off x="3819" y="954"/>
              <a:ext cx="140" cy="613"/>
            </a:xfrm>
            <a:custGeom>
              <a:avLst/>
              <a:gdLst>
                <a:gd name="T0" fmla="*/ 93 w 140"/>
                <a:gd name="T1" fmla="*/ 200 h 613"/>
                <a:gd name="T2" fmla="*/ 81 w 140"/>
                <a:gd name="T3" fmla="*/ 216 h 613"/>
                <a:gd name="T4" fmla="*/ 79 w 140"/>
                <a:gd name="T5" fmla="*/ 216 h 613"/>
                <a:gd name="T6" fmla="*/ 79 w 140"/>
                <a:gd name="T7" fmla="*/ 0 h 613"/>
                <a:gd name="T8" fmla="*/ 0 w 140"/>
                <a:gd name="T9" fmla="*/ 0 h 613"/>
                <a:gd name="T10" fmla="*/ 0 w 140"/>
                <a:gd name="T11" fmla="*/ 610 h 613"/>
                <a:gd name="T12" fmla="*/ 74 w 140"/>
                <a:gd name="T13" fmla="*/ 610 h 613"/>
                <a:gd name="T14" fmla="*/ 74 w 140"/>
                <a:gd name="T15" fmla="*/ 579 h 613"/>
                <a:gd name="T16" fmla="*/ 77 w 140"/>
                <a:gd name="T17" fmla="*/ 582 h 613"/>
                <a:gd name="T18" fmla="*/ 91 w 140"/>
                <a:gd name="T19" fmla="*/ 595 h 613"/>
                <a:gd name="T20" fmla="*/ 108 w 140"/>
                <a:gd name="T21" fmla="*/ 605 h 613"/>
                <a:gd name="T22" fmla="*/ 128 w 140"/>
                <a:gd name="T23" fmla="*/ 612 h 613"/>
                <a:gd name="T24" fmla="*/ 139 w 140"/>
                <a:gd name="T25" fmla="*/ 548 h 613"/>
                <a:gd name="T26" fmla="*/ 127 w 140"/>
                <a:gd name="T27" fmla="*/ 561 h 613"/>
                <a:gd name="T28" fmla="*/ 111 w 140"/>
                <a:gd name="T29" fmla="*/ 564 h 613"/>
                <a:gd name="T30" fmla="*/ 98 w 140"/>
                <a:gd name="T31" fmla="*/ 561 h 613"/>
                <a:gd name="T32" fmla="*/ 85 w 140"/>
                <a:gd name="T33" fmla="*/ 546 h 613"/>
                <a:gd name="T34" fmla="*/ 79 w 140"/>
                <a:gd name="T35" fmla="*/ 519 h 613"/>
                <a:gd name="T36" fmla="*/ 79 w 140"/>
                <a:gd name="T37" fmla="*/ 305 h 613"/>
                <a:gd name="T38" fmla="*/ 81 w 140"/>
                <a:gd name="T39" fmla="*/ 274 h 613"/>
                <a:gd name="T40" fmla="*/ 88 w 140"/>
                <a:gd name="T41" fmla="*/ 252 h 613"/>
                <a:gd name="T42" fmla="*/ 100 w 140"/>
                <a:gd name="T43" fmla="*/ 240 h 613"/>
                <a:gd name="T44" fmla="*/ 115 w 140"/>
                <a:gd name="T45" fmla="*/ 236 h 613"/>
                <a:gd name="T46" fmla="*/ 131 w 140"/>
                <a:gd name="T47" fmla="*/ 182 h 613"/>
                <a:gd name="T48" fmla="*/ 111 w 140"/>
                <a:gd name="T49" fmla="*/ 189 h 613"/>
                <a:gd name="T50" fmla="*/ 110 w 140"/>
                <a:gd name="T51" fmla="*/ 189 h 613"/>
                <a:gd name="T52" fmla="*/ 93 w 140"/>
                <a:gd name="T53" fmla="*/ 20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613">
                  <a:moveTo>
                    <a:pt x="93" y="200"/>
                  </a:moveTo>
                  <a:lnTo>
                    <a:pt x="81" y="216"/>
                  </a:lnTo>
                  <a:lnTo>
                    <a:pt x="79" y="216"/>
                  </a:lnTo>
                  <a:lnTo>
                    <a:pt x="79" y="0"/>
                  </a:lnTo>
                  <a:lnTo>
                    <a:pt x="0" y="0"/>
                  </a:lnTo>
                  <a:lnTo>
                    <a:pt x="0" y="610"/>
                  </a:lnTo>
                  <a:lnTo>
                    <a:pt x="74" y="610"/>
                  </a:lnTo>
                  <a:lnTo>
                    <a:pt x="74" y="579"/>
                  </a:lnTo>
                  <a:lnTo>
                    <a:pt x="77" y="582"/>
                  </a:lnTo>
                  <a:lnTo>
                    <a:pt x="91" y="595"/>
                  </a:lnTo>
                  <a:lnTo>
                    <a:pt x="108" y="605"/>
                  </a:lnTo>
                  <a:lnTo>
                    <a:pt x="128" y="612"/>
                  </a:lnTo>
                  <a:lnTo>
                    <a:pt x="139" y="548"/>
                  </a:lnTo>
                  <a:lnTo>
                    <a:pt x="127" y="561"/>
                  </a:lnTo>
                  <a:lnTo>
                    <a:pt x="111" y="564"/>
                  </a:lnTo>
                  <a:lnTo>
                    <a:pt x="98" y="561"/>
                  </a:lnTo>
                  <a:lnTo>
                    <a:pt x="85" y="546"/>
                  </a:lnTo>
                  <a:lnTo>
                    <a:pt x="79" y="519"/>
                  </a:lnTo>
                  <a:lnTo>
                    <a:pt x="79" y="305"/>
                  </a:lnTo>
                  <a:lnTo>
                    <a:pt x="81" y="274"/>
                  </a:lnTo>
                  <a:lnTo>
                    <a:pt x="88" y="252"/>
                  </a:lnTo>
                  <a:lnTo>
                    <a:pt x="100" y="240"/>
                  </a:lnTo>
                  <a:lnTo>
                    <a:pt x="115" y="236"/>
                  </a:lnTo>
                  <a:lnTo>
                    <a:pt x="131" y="182"/>
                  </a:lnTo>
                  <a:lnTo>
                    <a:pt x="111" y="189"/>
                  </a:lnTo>
                  <a:lnTo>
                    <a:pt x="110" y="189"/>
                  </a:lnTo>
                  <a:lnTo>
                    <a:pt x="93" y="2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600"/>
            </a:p>
          </p:txBody>
        </p:sp>
      </p:grpSp>
      <p:grpSp>
        <p:nvGrpSpPr>
          <p:cNvPr id="22" name="Group 20"/>
          <p:cNvGrpSpPr>
            <a:grpSpLocks/>
          </p:cNvGrpSpPr>
          <p:nvPr/>
        </p:nvGrpSpPr>
        <p:grpSpPr bwMode="auto">
          <a:xfrm>
            <a:off x="2606530" y="246034"/>
            <a:ext cx="228600" cy="438150"/>
            <a:chOff x="4086" y="914"/>
            <a:chExt cx="361" cy="691"/>
          </a:xfrm>
        </p:grpSpPr>
        <p:sp>
          <p:nvSpPr>
            <p:cNvPr id="23" name="Freeform 23"/>
            <p:cNvSpPr>
              <a:spLocks/>
            </p:cNvSpPr>
            <p:nvPr/>
          </p:nvSpPr>
          <p:spPr bwMode="auto">
            <a:xfrm>
              <a:off x="4127" y="954"/>
              <a:ext cx="0" cy="611"/>
            </a:xfrm>
            <a:custGeom>
              <a:avLst/>
              <a:gdLst>
                <a:gd name="T0" fmla="*/ 0 h 611"/>
                <a:gd name="T1" fmla="*/ 610 h 61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</a:cxnLst>
              <a:rect l="0" t="0" r="r" b="b"/>
              <a:pathLst>
                <a:path h="611">
                  <a:moveTo>
                    <a:pt x="0" y="0"/>
                  </a:moveTo>
                  <a:lnTo>
                    <a:pt x="0" y="610"/>
                  </a:lnTo>
                </a:path>
              </a:pathLst>
            </a:custGeom>
            <a:noFill/>
            <a:ln w="51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600"/>
            </a:p>
          </p:txBody>
        </p:sp>
        <p:sp>
          <p:nvSpPr>
            <p:cNvPr id="24" name="Freeform 22"/>
            <p:cNvSpPr>
              <a:spLocks/>
            </p:cNvSpPr>
            <p:nvPr/>
          </p:nvSpPr>
          <p:spPr bwMode="auto">
            <a:xfrm>
              <a:off x="4271" y="1135"/>
              <a:ext cx="166" cy="435"/>
            </a:xfrm>
            <a:custGeom>
              <a:avLst/>
              <a:gdLst>
                <a:gd name="T0" fmla="*/ 14 w 166"/>
                <a:gd name="T1" fmla="*/ 333 h 435"/>
                <a:gd name="T2" fmla="*/ 14 w 166"/>
                <a:gd name="T3" fmla="*/ 242 h 435"/>
                <a:gd name="T4" fmla="*/ 166 w 166"/>
                <a:gd name="T5" fmla="*/ 242 h 435"/>
                <a:gd name="T6" fmla="*/ 166 w 166"/>
                <a:gd name="T7" fmla="*/ 105 h 435"/>
                <a:gd name="T8" fmla="*/ 164 w 166"/>
                <a:gd name="T9" fmla="*/ 82 h 435"/>
                <a:gd name="T10" fmla="*/ 158 w 166"/>
                <a:gd name="T11" fmla="*/ 58 h 435"/>
                <a:gd name="T12" fmla="*/ 147 w 166"/>
                <a:gd name="T13" fmla="*/ 39 h 435"/>
                <a:gd name="T14" fmla="*/ 133 w 166"/>
                <a:gd name="T15" fmla="*/ 24 h 435"/>
                <a:gd name="T16" fmla="*/ 116 w 166"/>
                <a:gd name="T17" fmla="*/ 13 h 435"/>
                <a:gd name="T18" fmla="*/ 96 w 166"/>
                <a:gd name="T19" fmla="*/ 5 h 435"/>
                <a:gd name="T20" fmla="*/ 74 w 166"/>
                <a:gd name="T21" fmla="*/ 1 h 435"/>
                <a:gd name="T22" fmla="*/ 50 w 166"/>
                <a:gd name="T23" fmla="*/ 0 h 435"/>
                <a:gd name="T24" fmla="*/ 47 w 166"/>
                <a:gd name="T25" fmla="*/ 0 h 435"/>
                <a:gd name="T26" fmla="*/ 22 w 166"/>
                <a:gd name="T27" fmla="*/ 2 h 435"/>
                <a:gd name="T28" fmla="*/ 0 w 166"/>
                <a:gd name="T29" fmla="*/ 8 h 435"/>
                <a:gd name="T30" fmla="*/ 14 w 166"/>
                <a:gd name="T31" fmla="*/ 96 h 435"/>
                <a:gd name="T32" fmla="*/ 18 w 166"/>
                <a:gd name="T33" fmla="*/ 71 h 435"/>
                <a:gd name="T34" fmla="*/ 30 w 166"/>
                <a:gd name="T35" fmla="*/ 55 h 435"/>
                <a:gd name="T36" fmla="*/ 53 w 166"/>
                <a:gd name="T37" fmla="*/ 50 h 435"/>
                <a:gd name="T38" fmla="*/ 60 w 166"/>
                <a:gd name="T39" fmla="*/ 51 h 435"/>
                <a:gd name="T40" fmla="*/ 78 w 166"/>
                <a:gd name="T41" fmla="*/ 58 h 435"/>
                <a:gd name="T42" fmla="*/ 88 w 166"/>
                <a:gd name="T43" fmla="*/ 75 h 435"/>
                <a:gd name="T44" fmla="*/ 91 w 166"/>
                <a:gd name="T45" fmla="*/ 103 h 435"/>
                <a:gd name="T46" fmla="*/ 91 w 166"/>
                <a:gd name="T47" fmla="*/ 186 h 435"/>
                <a:gd name="T48" fmla="*/ 14 w 166"/>
                <a:gd name="T49" fmla="*/ 186 h 435"/>
                <a:gd name="T50" fmla="*/ 14 w 166"/>
                <a:gd name="T51" fmla="*/ 97 h 435"/>
                <a:gd name="T52" fmla="*/ 3 w 166"/>
                <a:gd name="T53" fmla="*/ 428 h 435"/>
                <a:gd name="T54" fmla="*/ 25 w 166"/>
                <a:gd name="T55" fmla="*/ 433 h 435"/>
                <a:gd name="T56" fmla="*/ 47 w 166"/>
                <a:gd name="T57" fmla="*/ 434 h 435"/>
                <a:gd name="T58" fmla="*/ 57 w 166"/>
                <a:gd name="T59" fmla="*/ 434 h 435"/>
                <a:gd name="T60" fmla="*/ 88 w 166"/>
                <a:gd name="T61" fmla="*/ 430 h 435"/>
                <a:gd name="T62" fmla="*/ 114 w 166"/>
                <a:gd name="T63" fmla="*/ 423 h 435"/>
                <a:gd name="T64" fmla="*/ 134 w 166"/>
                <a:gd name="T65" fmla="*/ 412 h 435"/>
                <a:gd name="T66" fmla="*/ 148 w 166"/>
                <a:gd name="T67" fmla="*/ 399 h 435"/>
                <a:gd name="T68" fmla="*/ 158 w 166"/>
                <a:gd name="T69" fmla="*/ 384 h 435"/>
                <a:gd name="T70" fmla="*/ 164 w 166"/>
                <a:gd name="T71" fmla="*/ 367 h 435"/>
                <a:gd name="T72" fmla="*/ 166 w 166"/>
                <a:gd name="T73" fmla="*/ 349 h 435"/>
                <a:gd name="T74" fmla="*/ 166 w 166"/>
                <a:gd name="T75" fmla="*/ 289 h 435"/>
                <a:gd name="T76" fmla="*/ 91 w 166"/>
                <a:gd name="T77" fmla="*/ 289 h 435"/>
                <a:gd name="T78" fmla="*/ 91 w 166"/>
                <a:gd name="T79" fmla="*/ 328 h 435"/>
                <a:gd name="T80" fmla="*/ 91 w 166"/>
                <a:gd name="T81" fmla="*/ 338 h 435"/>
                <a:gd name="T82" fmla="*/ 86 w 166"/>
                <a:gd name="T83" fmla="*/ 362 h 435"/>
                <a:gd name="T84" fmla="*/ 75 w 166"/>
                <a:gd name="T85" fmla="*/ 378 h 435"/>
                <a:gd name="T86" fmla="*/ 53 w 166"/>
                <a:gd name="T87" fmla="*/ 383 h 435"/>
                <a:gd name="T88" fmla="*/ 49 w 166"/>
                <a:gd name="T89" fmla="*/ 383 h 435"/>
                <a:gd name="T90" fmla="*/ 30 w 166"/>
                <a:gd name="T91" fmla="*/ 378 h 435"/>
                <a:gd name="T92" fmla="*/ 18 w 166"/>
                <a:gd name="T93" fmla="*/ 362 h 435"/>
                <a:gd name="T94" fmla="*/ 14 w 166"/>
                <a:gd name="T95" fmla="*/ 333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6" h="435">
                  <a:moveTo>
                    <a:pt x="14" y="333"/>
                  </a:moveTo>
                  <a:lnTo>
                    <a:pt x="14" y="242"/>
                  </a:lnTo>
                  <a:lnTo>
                    <a:pt x="166" y="242"/>
                  </a:lnTo>
                  <a:lnTo>
                    <a:pt x="166" y="105"/>
                  </a:lnTo>
                  <a:lnTo>
                    <a:pt x="164" y="82"/>
                  </a:lnTo>
                  <a:lnTo>
                    <a:pt x="158" y="58"/>
                  </a:lnTo>
                  <a:lnTo>
                    <a:pt x="147" y="39"/>
                  </a:lnTo>
                  <a:lnTo>
                    <a:pt x="133" y="24"/>
                  </a:lnTo>
                  <a:lnTo>
                    <a:pt x="116" y="13"/>
                  </a:lnTo>
                  <a:lnTo>
                    <a:pt x="96" y="5"/>
                  </a:lnTo>
                  <a:lnTo>
                    <a:pt x="74" y="1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22" y="2"/>
                  </a:lnTo>
                  <a:lnTo>
                    <a:pt x="0" y="8"/>
                  </a:lnTo>
                  <a:lnTo>
                    <a:pt x="14" y="96"/>
                  </a:lnTo>
                  <a:lnTo>
                    <a:pt x="18" y="71"/>
                  </a:lnTo>
                  <a:lnTo>
                    <a:pt x="30" y="55"/>
                  </a:lnTo>
                  <a:lnTo>
                    <a:pt x="53" y="50"/>
                  </a:lnTo>
                  <a:lnTo>
                    <a:pt x="60" y="51"/>
                  </a:lnTo>
                  <a:lnTo>
                    <a:pt x="78" y="58"/>
                  </a:lnTo>
                  <a:lnTo>
                    <a:pt x="88" y="75"/>
                  </a:lnTo>
                  <a:lnTo>
                    <a:pt x="91" y="103"/>
                  </a:lnTo>
                  <a:lnTo>
                    <a:pt x="91" y="186"/>
                  </a:lnTo>
                  <a:lnTo>
                    <a:pt x="14" y="186"/>
                  </a:lnTo>
                  <a:lnTo>
                    <a:pt x="14" y="97"/>
                  </a:lnTo>
                  <a:lnTo>
                    <a:pt x="3" y="428"/>
                  </a:lnTo>
                  <a:lnTo>
                    <a:pt x="25" y="433"/>
                  </a:lnTo>
                  <a:lnTo>
                    <a:pt x="47" y="434"/>
                  </a:lnTo>
                  <a:lnTo>
                    <a:pt x="57" y="434"/>
                  </a:lnTo>
                  <a:lnTo>
                    <a:pt x="88" y="430"/>
                  </a:lnTo>
                  <a:lnTo>
                    <a:pt x="114" y="423"/>
                  </a:lnTo>
                  <a:lnTo>
                    <a:pt x="134" y="412"/>
                  </a:lnTo>
                  <a:lnTo>
                    <a:pt x="148" y="399"/>
                  </a:lnTo>
                  <a:lnTo>
                    <a:pt x="158" y="384"/>
                  </a:lnTo>
                  <a:lnTo>
                    <a:pt x="164" y="367"/>
                  </a:lnTo>
                  <a:lnTo>
                    <a:pt x="166" y="349"/>
                  </a:lnTo>
                  <a:lnTo>
                    <a:pt x="166" y="289"/>
                  </a:lnTo>
                  <a:lnTo>
                    <a:pt x="91" y="289"/>
                  </a:lnTo>
                  <a:lnTo>
                    <a:pt x="91" y="328"/>
                  </a:lnTo>
                  <a:lnTo>
                    <a:pt x="91" y="338"/>
                  </a:lnTo>
                  <a:lnTo>
                    <a:pt x="86" y="362"/>
                  </a:lnTo>
                  <a:lnTo>
                    <a:pt x="75" y="378"/>
                  </a:lnTo>
                  <a:lnTo>
                    <a:pt x="53" y="383"/>
                  </a:lnTo>
                  <a:lnTo>
                    <a:pt x="49" y="383"/>
                  </a:lnTo>
                  <a:lnTo>
                    <a:pt x="30" y="378"/>
                  </a:lnTo>
                  <a:lnTo>
                    <a:pt x="18" y="362"/>
                  </a:lnTo>
                  <a:lnTo>
                    <a:pt x="14" y="3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600"/>
            </a:p>
          </p:txBody>
        </p:sp>
        <p:sp>
          <p:nvSpPr>
            <p:cNvPr id="25" name="Freeform 21"/>
            <p:cNvSpPr>
              <a:spLocks/>
            </p:cNvSpPr>
            <p:nvPr/>
          </p:nvSpPr>
          <p:spPr bwMode="auto">
            <a:xfrm>
              <a:off x="4206" y="1143"/>
              <a:ext cx="80" cy="421"/>
            </a:xfrm>
            <a:custGeom>
              <a:avLst/>
              <a:gdLst>
                <a:gd name="T0" fmla="*/ 79 w 80"/>
                <a:gd name="T1" fmla="*/ 88 h 421"/>
                <a:gd name="T2" fmla="*/ 79 w 80"/>
                <a:gd name="T3" fmla="*/ 87 h 421"/>
                <a:gd name="T4" fmla="*/ 64 w 80"/>
                <a:gd name="T5" fmla="*/ 0 h 421"/>
                <a:gd name="T6" fmla="*/ 45 w 80"/>
                <a:gd name="T7" fmla="*/ 9 h 421"/>
                <a:gd name="T8" fmla="*/ 29 w 80"/>
                <a:gd name="T9" fmla="*/ 22 h 421"/>
                <a:gd name="T10" fmla="*/ 16 w 80"/>
                <a:gd name="T11" fmla="*/ 38 h 421"/>
                <a:gd name="T12" fmla="*/ 7 w 80"/>
                <a:gd name="T13" fmla="*/ 58 h 421"/>
                <a:gd name="T14" fmla="*/ 1 w 80"/>
                <a:gd name="T15" fmla="*/ 80 h 421"/>
                <a:gd name="T16" fmla="*/ 0 w 80"/>
                <a:gd name="T17" fmla="*/ 105 h 421"/>
                <a:gd name="T18" fmla="*/ 0 w 80"/>
                <a:gd name="T19" fmla="*/ 320 h 421"/>
                <a:gd name="T20" fmla="*/ 1 w 80"/>
                <a:gd name="T21" fmla="*/ 340 h 421"/>
                <a:gd name="T22" fmla="*/ 7 w 80"/>
                <a:gd name="T23" fmla="*/ 365 h 421"/>
                <a:gd name="T24" fmla="*/ 17 w 80"/>
                <a:gd name="T25" fmla="*/ 385 h 421"/>
                <a:gd name="T26" fmla="*/ 31 w 80"/>
                <a:gd name="T27" fmla="*/ 400 h 421"/>
                <a:gd name="T28" fmla="*/ 48 w 80"/>
                <a:gd name="T29" fmla="*/ 412 h 421"/>
                <a:gd name="T30" fmla="*/ 67 w 80"/>
                <a:gd name="T31" fmla="*/ 420 h 421"/>
                <a:gd name="T32" fmla="*/ 79 w 80"/>
                <a:gd name="T33" fmla="*/ 88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0" h="421">
                  <a:moveTo>
                    <a:pt x="79" y="88"/>
                  </a:moveTo>
                  <a:lnTo>
                    <a:pt x="79" y="87"/>
                  </a:lnTo>
                  <a:lnTo>
                    <a:pt x="64" y="0"/>
                  </a:lnTo>
                  <a:lnTo>
                    <a:pt x="45" y="9"/>
                  </a:lnTo>
                  <a:lnTo>
                    <a:pt x="29" y="22"/>
                  </a:lnTo>
                  <a:lnTo>
                    <a:pt x="16" y="38"/>
                  </a:lnTo>
                  <a:lnTo>
                    <a:pt x="7" y="58"/>
                  </a:lnTo>
                  <a:lnTo>
                    <a:pt x="1" y="80"/>
                  </a:lnTo>
                  <a:lnTo>
                    <a:pt x="0" y="105"/>
                  </a:lnTo>
                  <a:lnTo>
                    <a:pt x="0" y="320"/>
                  </a:lnTo>
                  <a:lnTo>
                    <a:pt x="1" y="340"/>
                  </a:lnTo>
                  <a:lnTo>
                    <a:pt x="7" y="365"/>
                  </a:lnTo>
                  <a:lnTo>
                    <a:pt x="17" y="385"/>
                  </a:lnTo>
                  <a:lnTo>
                    <a:pt x="31" y="400"/>
                  </a:lnTo>
                  <a:lnTo>
                    <a:pt x="48" y="412"/>
                  </a:lnTo>
                  <a:lnTo>
                    <a:pt x="67" y="420"/>
                  </a:lnTo>
                  <a:lnTo>
                    <a:pt x="79" y="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600"/>
            </a:p>
          </p:txBody>
        </p:sp>
      </p:grpSp>
      <p:grpSp>
        <p:nvGrpSpPr>
          <p:cNvPr id="26" name="Group 24"/>
          <p:cNvGrpSpPr>
            <a:grpSpLocks/>
          </p:cNvGrpSpPr>
          <p:nvPr/>
        </p:nvGrpSpPr>
        <p:grpSpPr bwMode="auto">
          <a:xfrm>
            <a:off x="347518" y="236509"/>
            <a:ext cx="452437" cy="452438"/>
            <a:chOff x="624" y="900"/>
            <a:chExt cx="712" cy="712"/>
          </a:xfrm>
        </p:grpSpPr>
        <p:sp>
          <p:nvSpPr>
            <p:cNvPr id="27" name="Freeform 27"/>
            <p:cNvSpPr>
              <a:spLocks/>
            </p:cNvSpPr>
            <p:nvPr/>
          </p:nvSpPr>
          <p:spPr bwMode="auto">
            <a:xfrm>
              <a:off x="634" y="910"/>
              <a:ext cx="616" cy="303"/>
            </a:xfrm>
            <a:custGeom>
              <a:avLst/>
              <a:gdLst>
                <a:gd name="T0" fmla="*/ 525 w 616"/>
                <a:gd name="T1" fmla="*/ 269 h 303"/>
                <a:gd name="T2" fmla="*/ 547 w 616"/>
                <a:gd name="T3" fmla="*/ 235 h 303"/>
                <a:gd name="T4" fmla="*/ 566 w 616"/>
                <a:gd name="T5" fmla="*/ 200 h 303"/>
                <a:gd name="T6" fmla="*/ 582 w 616"/>
                <a:gd name="T7" fmla="*/ 163 h 303"/>
                <a:gd name="T8" fmla="*/ 596 w 616"/>
                <a:gd name="T9" fmla="*/ 125 h 303"/>
                <a:gd name="T10" fmla="*/ 608 w 616"/>
                <a:gd name="T11" fmla="*/ 87 h 303"/>
                <a:gd name="T12" fmla="*/ 616 w 616"/>
                <a:gd name="T13" fmla="*/ 56 h 303"/>
                <a:gd name="T14" fmla="*/ 578 w 616"/>
                <a:gd name="T15" fmla="*/ 41 h 303"/>
                <a:gd name="T16" fmla="*/ 539 w 616"/>
                <a:gd name="T17" fmla="*/ 28 h 303"/>
                <a:gd name="T18" fmla="*/ 500 w 616"/>
                <a:gd name="T19" fmla="*/ 18 h 303"/>
                <a:gd name="T20" fmla="*/ 460 w 616"/>
                <a:gd name="T21" fmla="*/ 10 h 303"/>
                <a:gd name="T22" fmla="*/ 421 w 616"/>
                <a:gd name="T23" fmla="*/ 4 h 303"/>
                <a:gd name="T24" fmla="*/ 381 w 616"/>
                <a:gd name="T25" fmla="*/ 1 h 303"/>
                <a:gd name="T26" fmla="*/ 346 w 616"/>
                <a:gd name="T27" fmla="*/ 0 h 303"/>
                <a:gd name="T28" fmla="*/ 306 w 616"/>
                <a:gd name="T29" fmla="*/ 1 h 303"/>
                <a:gd name="T30" fmla="*/ 266 w 616"/>
                <a:gd name="T31" fmla="*/ 4 h 303"/>
                <a:gd name="T32" fmla="*/ 227 w 616"/>
                <a:gd name="T33" fmla="*/ 10 h 303"/>
                <a:gd name="T34" fmla="*/ 188 w 616"/>
                <a:gd name="T35" fmla="*/ 19 h 303"/>
                <a:gd name="T36" fmla="*/ 149 w 616"/>
                <a:gd name="T37" fmla="*/ 29 h 303"/>
                <a:gd name="T38" fmla="*/ 110 w 616"/>
                <a:gd name="T39" fmla="*/ 42 h 303"/>
                <a:gd name="T40" fmla="*/ 72 w 616"/>
                <a:gd name="T41" fmla="*/ 57 h 303"/>
                <a:gd name="T42" fmla="*/ 34 w 616"/>
                <a:gd name="T43" fmla="*/ 74 h 303"/>
                <a:gd name="T44" fmla="*/ 0 w 616"/>
                <a:gd name="T45" fmla="*/ 92 h 303"/>
                <a:gd name="T46" fmla="*/ 36 w 616"/>
                <a:gd name="T47" fmla="*/ 109 h 303"/>
                <a:gd name="T48" fmla="*/ 108 w 616"/>
                <a:gd name="T49" fmla="*/ 97 h 303"/>
                <a:gd name="T50" fmla="*/ 180 w 616"/>
                <a:gd name="T51" fmla="*/ 91 h 303"/>
                <a:gd name="T52" fmla="*/ 250 w 616"/>
                <a:gd name="T53" fmla="*/ 91 h 303"/>
                <a:gd name="T54" fmla="*/ 315 w 616"/>
                <a:gd name="T55" fmla="*/ 99 h 303"/>
                <a:gd name="T56" fmla="*/ 374 w 616"/>
                <a:gd name="T57" fmla="*/ 115 h 303"/>
                <a:gd name="T58" fmla="*/ 425 w 616"/>
                <a:gd name="T59" fmla="*/ 139 h 303"/>
                <a:gd name="T60" fmla="*/ 464 w 616"/>
                <a:gd name="T61" fmla="*/ 173 h 303"/>
                <a:gd name="T62" fmla="*/ 491 w 616"/>
                <a:gd name="T63" fmla="*/ 216 h 303"/>
                <a:gd name="T64" fmla="*/ 502 w 616"/>
                <a:gd name="T65" fmla="*/ 271 h 303"/>
                <a:gd name="T66" fmla="*/ 513 w 616"/>
                <a:gd name="T67" fmla="*/ 286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16" h="303">
                  <a:moveTo>
                    <a:pt x="513" y="286"/>
                  </a:moveTo>
                  <a:lnTo>
                    <a:pt x="525" y="269"/>
                  </a:lnTo>
                  <a:lnTo>
                    <a:pt x="536" y="253"/>
                  </a:lnTo>
                  <a:lnTo>
                    <a:pt x="547" y="235"/>
                  </a:lnTo>
                  <a:lnTo>
                    <a:pt x="556" y="218"/>
                  </a:lnTo>
                  <a:lnTo>
                    <a:pt x="566" y="200"/>
                  </a:lnTo>
                  <a:lnTo>
                    <a:pt x="574" y="182"/>
                  </a:lnTo>
                  <a:lnTo>
                    <a:pt x="582" y="163"/>
                  </a:lnTo>
                  <a:lnTo>
                    <a:pt x="590" y="144"/>
                  </a:lnTo>
                  <a:lnTo>
                    <a:pt x="596" y="125"/>
                  </a:lnTo>
                  <a:lnTo>
                    <a:pt x="603" y="106"/>
                  </a:lnTo>
                  <a:lnTo>
                    <a:pt x="608" y="87"/>
                  </a:lnTo>
                  <a:lnTo>
                    <a:pt x="613" y="67"/>
                  </a:lnTo>
                  <a:lnTo>
                    <a:pt x="616" y="56"/>
                  </a:lnTo>
                  <a:lnTo>
                    <a:pt x="597" y="48"/>
                  </a:lnTo>
                  <a:lnTo>
                    <a:pt x="578" y="41"/>
                  </a:lnTo>
                  <a:lnTo>
                    <a:pt x="558" y="34"/>
                  </a:lnTo>
                  <a:lnTo>
                    <a:pt x="539" y="28"/>
                  </a:lnTo>
                  <a:lnTo>
                    <a:pt x="519" y="23"/>
                  </a:lnTo>
                  <a:lnTo>
                    <a:pt x="500" y="18"/>
                  </a:lnTo>
                  <a:lnTo>
                    <a:pt x="480" y="14"/>
                  </a:lnTo>
                  <a:lnTo>
                    <a:pt x="460" y="10"/>
                  </a:lnTo>
                  <a:lnTo>
                    <a:pt x="441" y="7"/>
                  </a:lnTo>
                  <a:lnTo>
                    <a:pt x="421" y="4"/>
                  </a:lnTo>
                  <a:lnTo>
                    <a:pt x="401" y="2"/>
                  </a:lnTo>
                  <a:lnTo>
                    <a:pt x="381" y="1"/>
                  </a:lnTo>
                  <a:lnTo>
                    <a:pt x="361" y="0"/>
                  </a:lnTo>
                  <a:lnTo>
                    <a:pt x="346" y="0"/>
                  </a:lnTo>
                  <a:lnTo>
                    <a:pt x="326" y="0"/>
                  </a:lnTo>
                  <a:lnTo>
                    <a:pt x="306" y="1"/>
                  </a:lnTo>
                  <a:lnTo>
                    <a:pt x="286" y="2"/>
                  </a:lnTo>
                  <a:lnTo>
                    <a:pt x="266" y="4"/>
                  </a:lnTo>
                  <a:lnTo>
                    <a:pt x="247" y="7"/>
                  </a:lnTo>
                  <a:lnTo>
                    <a:pt x="227" y="10"/>
                  </a:lnTo>
                  <a:lnTo>
                    <a:pt x="207" y="14"/>
                  </a:lnTo>
                  <a:lnTo>
                    <a:pt x="188" y="19"/>
                  </a:lnTo>
                  <a:lnTo>
                    <a:pt x="168" y="24"/>
                  </a:lnTo>
                  <a:lnTo>
                    <a:pt x="149" y="29"/>
                  </a:lnTo>
                  <a:lnTo>
                    <a:pt x="129" y="35"/>
                  </a:lnTo>
                  <a:lnTo>
                    <a:pt x="110" y="42"/>
                  </a:lnTo>
                  <a:lnTo>
                    <a:pt x="91" y="49"/>
                  </a:lnTo>
                  <a:lnTo>
                    <a:pt x="72" y="57"/>
                  </a:lnTo>
                  <a:lnTo>
                    <a:pt x="53" y="65"/>
                  </a:lnTo>
                  <a:lnTo>
                    <a:pt x="34" y="74"/>
                  </a:lnTo>
                  <a:lnTo>
                    <a:pt x="16" y="83"/>
                  </a:lnTo>
                  <a:lnTo>
                    <a:pt x="0" y="92"/>
                  </a:lnTo>
                  <a:lnTo>
                    <a:pt x="0" y="117"/>
                  </a:lnTo>
                  <a:lnTo>
                    <a:pt x="36" y="109"/>
                  </a:lnTo>
                  <a:lnTo>
                    <a:pt x="72" y="102"/>
                  </a:lnTo>
                  <a:lnTo>
                    <a:pt x="108" y="97"/>
                  </a:lnTo>
                  <a:lnTo>
                    <a:pt x="144" y="93"/>
                  </a:lnTo>
                  <a:lnTo>
                    <a:pt x="180" y="91"/>
                  </a:lnTo>
                  <a:lnTo>
                    <a:pt x="215" y="90"/>
                  </a:lnTo>
                  <a:lnTo>
                    <a:pt x="250" y="91"/>
                  </a:lnTo>
                  <a:lnTo>
                    <a:pt x="283" y="94"/>
                  </a:lnTo>
                  <a:lnTo>
                    <a:pt x="315" y="99"/>
                  </a:lnTo>
                  <a:lnTo>
                    <a:pt x="346" y="106"/>
                  </a:lnTo>
                  <a:lnTo>
                    <a:pt x="374" y="115"/>
                  </a:lnTo>
                  <a:lnTo>
                    <a:pt x="401" y="126"/>
                  </a:lnTo>
                  <a:lnTo>
                    <a:pt x="425" y="139"/>
                  </a:lnTo>
                  <a:lnTo>
                    <a:pt x="446" y="155"/>
                  </a:lnTo>
                  <a:lnTo>
                    <a:pt x="464" y="173"/>
                  </a:lnTo>
                  <a:lnTo>
                    <a:pt x="479" y="193"/>
                  </a:lnTo>
                  <a:lnTo>
                    <a:pt x="491" y="216"/>
                  </a:lnTo>
                  <a:lnTo>
                    <a:pt x="498" y="242"/>
                  </a:lnTo>
                  <a:lnTo>
                    <a:pt x="502" y="271"/>
                  </a:lnTo>
                  <a:lnTo>
                    <a:pt x="501" y="302"/>
                  </a:lnTo>
                  <a:lnTo>
                    <a:pt x="513" y="286"/>
                  </a:lnTo>
                  <a:close/>
                </a:path>
              </a:pathLst>
            </a:custGeom>
            <a:solidFill>
              <a:srgbClr val="003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600"/>
            </a:p>
          </p:txBody>
        </p:sp>
        <p:sp>
          <p:nvSpPr>
            <p:cNvPr id="28" name="Freeform 26"/>
            <p:cNvSpPr>
              <a:spLocks/>
            </p:cNvSpPr>
            <p:nvPr/>
          </p:nvSpPr>
          <p:spPr bwMode="auto">
            <a:xfrm>
              <a:off x="640" y="1057"/>
              <a:ext cx="361" cy="545"/>
            </a:xfrm>
            <a:custGeom>
              <a:avLst/>
              <a:gdLst>
                <a:gd name="T0" fmla="*/ 14 w 361"/>
                <a:gd name="T1" fmla="*/ 25 h 545"/>
                <a:gd name="T2" fmla="*/ 2 w 361"/>
                <a:gd name="T3" fmla="*/ 50 h 545"/>
                <a:gd name="T4" fmla="*/ 10 w 361"/>
                <a:gd name="T5" fmla="*/ 90 h 545"/>
                <a:gd name="T6" fmla="*/ 19 w 361"/>
                <a:gd name="T7" fmla="*/ 129 h 545"/>
                <a:gd name="T8" fmla="*/ 31 w 361"/>
                <a:gd name="T9" fmla="*/ 168 h 545"/>
                <a:gd name="T10" fmla="*/ 45 w 361"/>
                <a:gd name="T11" fmla="*/ 206 h 545"/>
                <a:gd name="T12" fmla="*/ 60 w 361"/>
                <a:gd name="T13" fmla="*/ 242 h 545"/>
                <a:gd name="T14" fmla="*/ 78 w 361"/>
                <a:gd name="T15" fmla="*/ 278 h 545"/>
                <a:gd name="T16" fmla="*/ 96 w 361"/>
                <a:gd name="T17" fmla="*/ 309 h 545"/>
                <a:gd name="T18" fmla="*/ 118 w 361"/>
                <a:gd name="T19" fmla="*/ 342 h 545"/>
                <a:gd name="T20" fmla="*/ 142 w 361"/>
                <a:gd name="T21" fmla="*/ 373 h 545"/>
                <a:gd name="T22" fmla="*/ 168 w 361"/>
                <a:gd name="T23" fmla="*/ 404 h 545"/>
                <a:gd name="T24" fmla="*/ 196 w 361"/>
                <a:gd name="T25" fmla="*/ 433 h 545"/>
                <a:gd name="T26" fmla="*/ 225 w 361"/>
                <a:gd name="T27" fmla="*/ 461 h 545"/>
                <a:gd name="T28" fmla="*/ 256 w 361"/>
                <a:gd name="T29" fmla="*/ 487 h 545"/>
                <a:gd name="T30" fmla="*/ 289 w 361"/>
                <a:gd name="T31" fmla="*/ 512 h 545"/>
                <a:gd name="T32" fmla="*/ 323 w 361"/>
                <a:gd name="T33" fmla="*/ 535 h 545"/>
                <a:gd name="T34" fmla="*/ 360 w 361"/>
                <a:gd name="T35" fmla="*/ 532 h 545"/>
                <a:gd name="T36" fmla="*/ 312 w 361"/>
                <a:gd name="T37" fmla="*/ 477 h 545"/>
                <a:gd name="T38" fmla="*/ 268 w 361"/>
                <a:gd name="T39" fmla="*/ 419 h 545"/>
                <a:gd name="T40" fmla="*/ 230 w 361"/>
                <a:gd name="T41" fmla="*/ 359 h 545"/>
                <a:gd name="T42" fmla="*/ 199 w 361"/>
                <a:gd name="T43" fmla="*/ 298 h 545"/>
                <a:gd name="T44" fmla="*/ 178 w 361"/>
                <a:gd name="T45" fmla="*/ 238 h 545"/>
                <a:gd name="T46" fmla="*/ 168 w 361"/>
                <a:gd name="T47" fmla="*/ 181 h 545"/>
                <a:gd name="T48" fmla="*/ 170 w 361"/>
                <a:gd name="T49" fmla="*/ 127 h 545"/>
                <a:gd name="T50" fmla="*/ 187 w 361"/>
                <a:gd name="T51" fmla="*/ 79 h 545"/>
                <a:gd name="T52" fmla="*/ 220 w 361"/>
                <a:gd name="T53" fmla="*/ 38 h 545"/>
                <a:gd name="T54" fmla="*/ 270 w 361"/>
                <a:gd name="T55" fmla="*/ 6 h 545"/>
                <a:gd name="T56" fmla="*/ 231 w 361"/>
                <a:gd name="T57" fmla="*/ 1 h 545"/>
                <a:gd name="T58" fmla="*/ 191 w 361"/>
                <a:gd name="T59" fmla="*/ 0 h 545"/>
                <a:gd name="T60" fmla="*/ 151 w 361"/>
                <a:gd name="T61" fmla="*/ 1 h 545"/>
                <a:gd name="T62" fmla="*/ 112 w 361"/>
                <a:gd name="T63" fmla="*/ 4 h 545"/>
                <a:gd name="T64" fmla="*/ 72 w 361"/>
                <a:gd name="T65" fmla="*/ 11 h 545"/>
                <a:gd name="T66" fmla="*/ 33 w 361"/>
                <a:gd name="T67" fmla="*/ 20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61" h="545">
                  <a:moveTo>
                    <a:pt x="33" y="20"/>
                  </a:moveTo>
                  <a:lnTo>
                    <a:pt x="14" y="25"/>
                  </a:lnTo>
                  <a:lnTo>
                    <a:pt x="0" y="30"/>
                  </a:lnTo>
                  <a:lnTo>
                    <a:pt x="2" y="50"/>
                  </a:lnTo>
                  <a:lnTo>
                    <a:pt x="6" y="70"/>
                  </a:lnTo>
                  <a:lnTo>
                    <a:pt x="10" y="90"/>
                  </a:lnTo>
                  <a:lnTo>
                    <a:pt x="14" y="110"/>
                  </a:lnTo>
                  <a:lnTo>
                    <a:pt x="19" y="129"/>
                  </a:lnTo>
                  <a:lnTo>
                    <a:pt x="25" y="149"/>
                  </a:lnTo>
                  <a:lnTo>
                    <a:pt x="31" y="168"/>
                  </a:lnTo>
                  <a:lnTo>
                    <a:pt x="37" y="187"/>
                  </a:lnTo>
                  <a:lnTo>
                    <a:pt x="45" y="206"/>
                  </a:lnTo>
                  <a:lnTo>
                    <a:pt x="52" y="224"/>
                  </a:lnTo>
                  <a:lnTo>
                    <a:pt x="60" y="242"/>
                  </a:lnTo>
                  <a:lnTo>
                    <a:pt x="69" y="260"/>
                  </a:lnTo>
                  <a:lnTo>
                    <a:pt x="78" y="278"/>
                  </a:lnTo>
                  <a:lnTo>
                    <a:pt x="86" y="292"/>
                  </a:lnTo>
                  <a:lnTo>
                    <a:pt x="96" y="309"/>
                  </a:lnTo>
                  <a:lnTo>
                    <a:pt x="107" y="325"/>
                  </a:lnTo>
                  <a:lnTo>
                    <a:pt x="118" y="342"/>
                  </a:lnTo>
                  <a:lnTo>
                    <a:pt x="130" y="358"/>
                  </a:lnTo>
                  <a:lnTo>
                    <a:pt x="142" y="373"/>
                  </a:lnTo>
                  <a:lnTo>
                    <a:pt x="155" y="389"/>
                  </a:lnTo>
                  <a:lnTo>
                    <a:pt x="168" y="404"/>
                  </a:lnTo>
                  <a:lnTo>
                    <a:pt x="182" y="419"/>
                  </a:lnTo>
                  <a:lnTo>
                    <a:pt x="196" y="433"/>
                  </a:lnTo>
                  <a:lnTo>
                    <a:pt x="210" y="447"/>
                  </a:lnTo>
                  <a:lnTo>
                    <a:pt x="225" y="461"/>
                  </a:lnTo>
                  <a:lnTo>
                    <a:pt x="241" y="474"/>
                  </a:lnTo>
                  <a:lnTo>
                    <a:pt x="256" y="487"/>
                  </a:lnTo>
                  <a:lnTo>
                    <a:pt x="273" y="500"/>
                  </a:lnTo>
                  <a:lnTo>
                    <a:pt x="289" y="512"/>
                  </a:lnTo>
                  <a:lnTo>
                    <a:pt x="306" y="524"/>
                  </a:lnTo>
                  <a:lnTo>
                    <a:pt x="323" y="535"/>
                  </a:lnTo>
                  <a:lnTo>
                    <a:pt x="339" y="545"/>
                  </a:lnTo>
                  <a:lnTo>
                    <a:pt x="360" y="532"/>
                  </a:lnTo>
                  <a:lnTo>
                    <a:pt x="336" y="505"/>
                  </a:lnTo>
                  <a:lnTo>
                    <a:pt x="312" y="477"/>
                  </a:lnTo>
                  <a:lnTo>
                    <a:pt x="289" y="449"/>
                  </a:lnTo>
                  <a:lnTo>
                    <a:pt x="268" y="419"/>
                  </a:lnTo>
                  <a:lnTo>
                    <a:pt x="248" y="389"/>
                  </a:lnTo>
                  <a:lnTo>
                    <a:pt x="230" y="359"/>
                  </a:lnTo>
                  <a:lnTo>
                    <a:pt x="213" y="329"/>
                  </a:lnTo>
                  <a:lnTo>
                    <a:pt x="199" y="298"/>
                  </a:lnTo>
                  <a:lnTo>
                    <a:pt x="187" y="268"/>
                  </a:lnTo>
                  <a:lnTo>
                    <a:pt x="178" y="238"/>
                  </a:lnTo>
                  <a:lnTo>
                    <a:pt x="171" y="209"/>
                  </a:lnTo>
                  <a:lnTo>
                    <a:pt x="168" y="181"/>
                  </a:lnTo>
                  <a:lnTo>
                    <a:pt x="167" y="153"/>
                  </a:lnTo>
                  <a:lnTo>
                    <a:pt x="170" y="127"/>
                  </a:lnTo>
                  <a:lnTo>
                    <a:pt x="177" y="102"/>
                  </a:lnTo>
                  <a:lnTo>
                    <a:pt x="187" y="79"/>
                  </a:lnTo>
                  <a:lnTo>
                    <a:pt x="201" y="58"/>
                  </a:lnTo>
                  <a:lnTo>
                    <a:pt x="220" y="38"/>
                  </a:lnTo>
                  <a:lnTo>
                    <a:pt x="243" y="21"/>
                  </a:lnTo>
                  <a:lnTo>
                    <a:pt x="270" y="6"/>
                  </a:lnTo>
                  <a:lnTo>
                    <a:pt x="250" y="3"/>
                  </a:lnTo>
                  <a:lnTo>
                    <a:pt x="231" y="1"/>
                  </a:lnTo>
                  <a:lnTo>
                    <a:pt x="211" y="0"/>
                  </a:lnTo>
                  <a:lnTo>
                    <a:pt x="191" y="0"/>
                  </a:lnTo>
                  <a:lnTo>
                    <a:pt x="171" y="0"/>
                  </a:lnTo>
                  <a:lnTo>
                    <a:pt x="151" y="1"/>
                  </a:lnTo>
                  <a:lnTo>
                    <a:pt x="131" y="2"/>
                  </a:lnTo>
                  <a:lnTo>
                    <a:pt x="112" y="4"/>
                  </a:lnTo>
                  <a:lnTo>
                    <a:pt x="92" y="7"/>
                  </a:lnTo>
                  <a:lnTo>
                    <a:pt x="72" y="11"/>
                  </a:lnTo>
                  <a:lnTo>
                    <a:pt x="53" y="15"/>
                  </a:lnTo>
                  <a:lnTo>
                    <a:pt x="33" y="20"/>
                  </a:lnTo>
                  <a:close/>
                </a:path>
              </a:pathLst>
            </a:custGeom>
            <a:solidFill>
              <a:srgbClr val="003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600"/>
            </a:p>
          </p:txBody>
        </p:sp>
        <p:sp>
          <p:nvSpPr>
            <p:cNvPr id="29" name="Freeform 25"/>
            <p:cNvSpPr>
              <a:spLocks/>
            </p:cNvSpPr>
            <p:nvPr/>
          </p:nvSpPr>
          <p:spPr bwMode="auto">
            <a:xfrm>
              <a:off x="893" y="991"/>
              <a:ext cx="433" cy="564"/>
            </a:xfrm>
            <a:custGeom>
              <a:avLst/>
              <a:gdLst>
                <a:gd name="T0" fmla="*/ 26 w 433"/>
                <a:gd name="T1" fmla="*/ 357 h 564"/>
                <a:gd name="T2" fmla="*/ 7 w 433"/>
                <a:gd name="T3" fmla="*/ 359 h 564"/>
                <a:gd name="T4" fmla="*/ 25 w 433"/>
                <a:gd name="T5" fmla="*/ 396 h 564"/>
                <a:gd name="T6" fmla="*/ 45 w 433"/>
                <a:gd name="T7" fmla="*/ 431 h 564"/>
                <a:gd name="T8" fmla="*/ 67 w 433"/>
                <a:gd name="T9" fmla="*/ 464 h 564"/>
                <a:gd name="T10" fmla="*/ 92 w 433"/>
                <a:gd name="T11" fmla="*/ 496 h 564"/>
                <a:gd name="T12" fmla="*/ 118 w 433"/>
                <a:gd name="T13" fmla="*/ 526 h 564"/>
                <a:gd name="T14" fmla="*/ 147 w 433"/>
                <a:gd name="T15" fmla="*/ 555 h 564"/>
                <a:gd name="T16" fmla="*/ 172 w 433"/>
                <a:gd name="T17" fmla="*/ 550 h 564"/>
                <a:gd name="T18" fmla="*/ 203 w 433"/>
                <a:gd name="T19" fmla="*/ 524 h 564"/>
                <a:gd name="T20" fmla="*/ 232 w 433"/>
                <a:gd name="T21" fmla="*/ 496 h 564"/>
                <a:gd name="T22" fmla="*/ 260 w 433"/>
                <a:gd name="T23" fmla="*/ 467 h 564"/>
                <a:gd name="T24" fmla="*/ 286 w 433"/>
                <a:gd name="T25" fmla="*/ 436 h 564"/>
                <a:gd name="T26" fmla="*/ 309 w 433"/>
                <a:gd name="T27" fmla="*/ 404 h 564"/>
                <a:gd name="T28" fmla="*/ 331 w 433"/>
                <a:gd name="T29" fmla="*/ 371 h 564"/>
                <a:gd name="T30" fmla="*/ 349 w 433"/>
                <a:gd name="T31" fmla="*/ 340 h 564"/>
                <a:gd name="T32" fmla="*/ 366 w 433"/>
                <a:gd name="T33" fmla="*/ 304 h 564"/>
                <a:gd name="T34" fmla="*/ 382 w 433"/>
                <a:gd name="T35" fmla="*/ 268 h 564"/>
                <a:gd name="T36" fmla="*/ 396 w 433"/>
                <a:gd name="T37" fmla="*/ 230 h 564"/>
                <a:gd name="T38" fmla="*/ 407 w 433"/>
                <a:gd name="T39" fmla="*/ 191 h 564"/>
                <a:gd name="T40" fmla="*/ 416 w 433"/>
                <a:gd name="T41" fmla="*/ 152 h 564"/>
                <a:gd name="T42" fmla="*/ 423 w 433"/>
                <a:gd name="T43" fmla="*/ 112 h 564"/>
                <a:gd name="T44" fmla="*/ 429 w 433"/>
                <a:gd name="T45" fmla="*/ 71 h 564"/>
                <a:gd name="T46" fmla="*/ 431 w 433"/>
                <a:gd name="T47" fmla="*/ 30 h 564"/>
                <a:gd name="T48" fmla="*/ 410 w 433"/>
                <a:gd name="T49" fmla="*/ 0 h 564"/>
                <a:gd name="T50" fmla="*/ 387 w 433"/>
                <a:gd name="T51" fmla="*/ 69 h 564"/>
                <a:gd name="T52" fmla="*/ 359 w 433"/>
                <a:gd name="T53" fmla="*/ 136 h 564"/>
                <a:gd name="T54" fmla="*/ 326 w 433"/>
                <a:gd name="T55" fmla="*/ 199 h 564"/>
                <a:gd name="T56" fmla="*/ 288 w 433"/>
                <a:gd name="T57" fmla="*/ 256 h 564"/>
                <a:gd name="T58" fmla="*/ 247 w 433"/>
                <a:gd name="T59" fmla="*/ 304 h 564"/>
                <a:gd name="T60" fmla="*/ 202 w 433"/>
                <a:gd name="T61" fmla="*/ 342 h 564"/>
                <a:gd name="T62" fmla="*/ 155 w 433"/>
                <a:gd name="T63" fmla="*/ 366 h 564"/>
                <a:gd name="T64" fmla="*/ 105 w 433"/>
                <a:gd name="T65" fmla="*/ 376 h 564"/>
                <a:gd name="T66" fmla="*/ 53 w 433"/>
                <a:gd name="T67" fmla="*/ 368 h 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33" h="564">
                  <a:moveTo>
                    <a:pt x="53" y="368"/>
                  </a:moveTo>
                  <a:lnTo>
                    <a:pt x="26" y="357"/>
                  </a:lnTo>
                  <a:lnTo>
                    <a:pt x="0" y="341"/>
                  </a:lnTo>
                  <a:lnTo>
                    <a:pt x="7" y="359"/>
                  </a:lnTo>
                  <a:lnTo>
                    <a:pt x="16" y="378"/>
                  </a:lnTo>
                  <a:lnTo>
                    <a:pt x="25" y="396"/>
                  </a:lnTo>
                  <a:lnTo>
                    <a:pt x="34" y="413"/>
                  </a:lnTo>
                  <a:lnTo>
                    <a:pt x="45" y="431"/>
                  </a:lnTo>
                  <a:lnTo>
                    <a:pt x="56" y="448"/>
                  </a:lnTo>
                  <a:lnTo>
                    <a:pt x="67" y="464"/>
                  </a:lnTo>
                  <a:lnTo>
                    <a:pt x="79" y="480"/>
                  </a:lnTo>
                  <a:lnTo>
                    <a:pt x="92" y="496"/>
                  </a:lnTo>
                  <a:lnTo>
                    <a:pt x="105" y="511"/>
                  </a:lnTo>
                  <a:lnTo>
                    <a:pt x="118" y="526"/>
                  </a:lnTo>
                  <a:lnTo>
                    <a:pt x="132" y="541"/>
                  </a:lnTo>
                  <a:lnTo>
                    <a:pt x="147" y="555"/>
                  </a:lnTo>
                  <a:lnTo>
                    <a:pt x="156" y="563"/>
                  </a:lnTo>
                  <a:lnTo>
                    <a:pt x="172" y="550"/>
                  </a:lnTo>
                  <a:lnTo>
                    <a:pt x="187" y="537"/>
                  </a:lnTo>
                  <a:lnTo>
                    <a:pt x="203" y="524"/>
                  </a:lnTo>
                  <a:lnTo>
                    <a:pt x="218" y="510"/>
                  </a:lnTo>
                  <a:lnTo>
                    <a:pt x="232" y="496"/>
                  </a:lnTo>
                  <a:lnTo>
                    <a:pt x="246" y="482"/>
                  </a:lnTo>
                  <a:lnTo>
                    <a:pt x="260" y="467"/>
                  </a:lnTo>
                  <a:lnTo>
                    <a:pt x="273" y="451"/>
                  </a:lnTo>
                  <a:lnTo>
                    <a:pt x="286" y="436"/>
                  </a:lnTo>
                  <a:lnTo>
                    <a:pt x="298" y="420"/>
                  </a:lnTo>
                  <a:lnTo>
                    <a:pt x="309" y="404"/>
                  </a:lnTo>
                  <a:lnTo>
                    <a:pt x="321" y="387"/>
                  </a:lnTo>
                  <a:lnTo>
                    <a:pt x="331" y="371"/>
                  </a:lnTo>
                  <a:lnTo>
                    <a:pt x="339" y="357"/>
                  </a:lnTo>
                  <a:lnTo>
                    <a:pt x="349" y="340"/>
                  </a:lnTo>
                  <a:lnTo>
                    <a:pt x="358" y="322"/>
                  </a:lnTo>
                  <a:lnTo>
                    <a:pt x="366" y="304"/>
                  </a:lnTo>
                  <a:lnTo>
                    <a:pt x="375" y="286"/>
                  </a:lnTo>
                  <a:lnTo>
                    <a:pt x="382" y="268"/>
                  </a:lnTo>
                  <a:lnTo>
                    <a:pt x="389" y="249"/>
                  </a:lnTo>
                  <a:lnTo>
                    <a:pt x="396" y="230"/>
                  </a:lnTo>
                  <a:lnTo>
                    <a:pt x="402" y="211"/>
                  </a:lnTo>
                  <a:lnTo>
                    <a:pt x="407" y="191"/>
                  </a:lnTo>
                  <a:lnTo>
                    <a:pt x="412" y="172"/>
                  </a:lnTo>
                  <a:lnTo>
                    <a:pt x="416" y="152"/>
                  </a:lnTo>
                  <a:lnTo>
                    <a:pt x="420" y="132"/>
                  </a:lnTo>
                  <a:lnTo>
                    <a:pt x="423" y="112"/>
                  </a:lnTo>
                  <a:lnTo>
                    <a:pt x="426" y="91"/>
                  </a:lnTo>
                  <a:lnTo>
                    <a:pt x="429" y="71"/>
                  </a:lnTo>
                  <a:lnTo>
                    <a:pt x="430" y="51"/>
                  </a:lnTo>
                  <a:lnTo>
                    <a:pt x="431" y="30"/>
                  </a:lnTo>
                  <a:lnTo>
                    <a:pt x="432" y="11"/>
                  </a:lnTo>
                  <a:lnTo>
                    <a:pt x="410" y="0"/>
                  </a:lnTo>
                  <a:lnTo>
                    <a:pt x="399" y="34"/>
                  </a:lnTo>
                  <a:lnTo>
                    <a:pt x="387" y="69"/>
                  </a:lnTo>
                  <a:lnTo>
                    <a:pt x="374" y="103"/>
                  </a:lnTo>
                  <a:lnTo>
                    <a:pt x="359" y="136"/>
                  </a:lnTo>
                  <a:lnTo>
                    <a:pt x="343" y="168"/>
                  </a:lnTo>
                  <a:lnTo>
                    <a:pt x="326" y="199"/>
                  </a:lnTo>
                  <a:lnTo>
                    <a:pt x="308" y="228"/>
                  </a:lnTo>
                  <a:lnTo>
                    <a:pt x="288" y="256"/>
                  </a:lnTo>
                  <a:lnTo>
                    <a:pt x="268" y="281"/>
                  </a:lnTo>
                  <a:lnTo>
                    <a:pt x="247" y="304"/>
                  </a:lnTo>
                  <a:lnTo>
                    <a:pt x="225" y="324"/>
                  </a:lnTo>
                  <a:lnTo>
                    <a:pt x="202" y="342"/>
                  </a:lnTo>
                  <a:lnTo>
                    <a:pt x="179" y="356"/>
                  </a:lnTo>
                  <a:lnTo>
                    <a:pt x="155" y="366"/>
                  </a:lnTo>
                  <a:lnTo>
                    <a:pt x="130" y="373"/>
                  </a:lnTo>
                  <a:lnTo>
                    <a:pt x="105" y="376"/>
                  </a:lnTo>
                  <a:lnTo>
                    <a:pt x="79" y="374"/>
                  </a:lnTo>
                  <a:lnTo>
                    <a:pt x="53" y="368"/>
                  </a:lnTo>
                  <a:close/>
                </a:path>
              </a:pathLst>
            </a:custGeom>
            <a:solidFill>
              <a:srgbClr val="003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600"/>
            </a:p>
          </p:txBody>
        </p:sp>
      </p:grpSp>
      <p:sp>
        <p:nvSpPr>
          <p:cNvPr id="30" name="Rectangle 28"/>
          <p:cNvSpPr>
            <a:spLocks noChangeArrowheads="1"/>
          </p:cNvSpPr>
          <p:nvPr/>
        </p:nvSpPr>
        <p:spPr bwMode="auto">
          <a:xfrm>
            <a:off x="0" y="59323"/>
            <a:ext cx="184731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es-PE" sz="1600"/>
          </a:p>
        </p:txBody>
      </p:sp>
      <p:sp>
        <p:nvSpPr>
          <p:cNvPr id="31" name="Rectangle 29"/>
          <p:cNvSpPr>
            <a:spLocks noChangeArrowheads="1"/>
          </p:cNvSpPr>
          <p:nvPr/>
        </p:nvSpPr>
        <p:spPr bwMode="auto">
          <a:xfrm>
            <a:off x="49230" y="1125010"/>
            <a:ext cx="3608369" cy="24160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s-PE" sz="28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UNA COMPAÑÍA, CONECTANDO AL MUNDO</a:t>
            </a:r>
            <a:endParaRPr lang="es-PE" sz="2800" b="1" dirty="0">
              <a:solidFill>
                <a:srgbClr val="FF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0" marR="0" lvl="0" indent="0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s-PE" sz="700" b="0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s-PE" b="1" i="0" u="none" strike="noStrike" cap="none" normalizeH="0" baseline="0" dirty="0">
                <a:ln>
                  <a:noFill/>
                </a:ln>
                <a:solidFill>
                  <a:srgbClr val="4A3438"/>
                </a:solidFill>
                <a:effectLst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LÍDER EN PRODUCTOS - LÍDER EN DESEMPEÑO - LÍDER EN</a:t>
            </a:r>
            <a:r>
              <a:rPr kumimoji="0" lang="es-PE" sz="2400" b="1" i="0" u="none" strike="noStrike" cap="none" normalizeH="0" baseline="0" dirty="0">
                <a:ln>
                  <a:noFill/>
                </a:ln>
                <a:solidFill>
                  <a:srgbClr val="4A3438"/>
                </a:solidFill>
                <a:effectLst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kumimoji="0" lang="es-PE" sz="1600" b="1" i="0" u="none" strike="noStrike" cap="none" normalizeH="0" baseline="0" dirty="0">
                <a:ln>
                  <a:noFill/>
                </a:ln>
                <a:solidFill>
                  <a:srgbClr val="4A3438"/>
                </a:solidFill>
                <a:effectLst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TALENTO</a:t>
            </a:r>
            <a:endParaRPr kumimoji="0" lang="es-PE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073" name="Rectángulo 3072"/>
          <p:cNvSpPr/>
          <p:nvPr/>
        </p:nvSpPr>
        <p:spPr>
          <a:xfrm>
            <a:off x="-18129" y="3682952"/>
            <a:ext cx="3630194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s-PE" b="1" dirty="0">
                <a:latin typeface="Arial" panose="020B0604020202020204" pitchFamily="34" charset="0"/>
                <a:cs typeface="Arial" panose="020B0604020202020204" pitchFamily="34" charset="0"/>
              </a:rPr>
              <a:t>General Cable es líder global en el desarrollo, diseño y distribución de cables y alambres de control, instrumentación y distribución de baja, media y alta tensión, tanto de cobre como aleación de aluminio, así como cables de fibra óptica para los mercados energéticos, industriales, especializados de la construcción y telecomunicaciones.</a:t>
            </a:r>
          </a:p>
        </p:txBody>
      </p:sp>
      <p:sp>
        <p:nvSpPr>
          <p:cNvPr id="32" name="Rectángulo 31"/>
          <p:cNvSpPr/>
          <p:nvPr/>
        </p:nvSpPr>
        <p:spPr>
          <a:xfrm>
            <a:off x="167300" y="7920513"/>
            <a:ext cx="3276768" cy="1754326"/>
          </a:xfrm>
          <a:prstGeom prst="rect">
            <a:avLst/>
          </a:prstGeom>
          <a:ln>
            <a:solidFill>
              <a:srgbClr val="00B0F0"/>
            </a:solidFill>
          </a:ln>
        </p:spPr>
        <p:txBody>
          <a:bodyPr wrap="square">
            <a:spAutoFit/>
          </a:bodyPr>
          <a:lstStyle/>
          <a:p>
            <a:r>
              <a:rPr lang="es-PE" dirty="0"/>
              <a:t>©2015.  Los logotipos GENERAL CABLE, son marcas comerciales de General Cable México, S.A de C.V. Todos los derechos reservados. Elaborado en México / 04.2015</a:t>
            </a:r>
          </a:p>
        </p:txBody>
      </p:sp>
    </p:spTree>
    <p:extLst>
      <p:ext uri="{BB962C8B-B14F-4D97-AF65-F5344CB8AC3E}">
        <p14:creationId xmlns:p14="http://schemas.microsoft.com/office/powerpoint/2010/main" val="234436332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prstGeom prst="rect">
            <a:avLst/>
          </a:prstGeo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176794598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prstGeom prst="rect">
            <a:avLst/>
          </a:prstGeo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186203697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9FF6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prstGeom prst="rect">
            <a:avLst/>
          </a:prstGeo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563921038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prstGeom prst="rect">
            <a:avLst/>
          </a:prstGeo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198617603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0"/>
            <a:ext cx="6866315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343433013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2953989674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871010049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35056914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4279718402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953241762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1"/>
            <a:ext cx="6858000" cy="9906001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4106290407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2271862104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416578942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10730211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68072403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2892433429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1527812352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2615466185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265272421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40355424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1801599587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1597259475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2386619235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547119671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3464585107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1"/>
            <a:ext cx="6858000" cy="9906001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2685712571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1"/>
            <a:ext cx="6858000" cy="9906001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3185709302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104628191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3244162025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2037119316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3830528484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2791411053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2540296444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5398107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3841206080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189609116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1262857748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2713442454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725446779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1463202908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3896762358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2558450799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2322800411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2625466894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2565318323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2613559423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3225435911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1014230660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453138026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2884813584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3774288327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512298475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6" name="Marcador de contenido 5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774544616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0"/>
            <a:ext cx="6856443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2581654467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2974783086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33414421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658746254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3574681302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2873678324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1"/>
            <a:ext cx="6858000" cy="9906001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117868239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2470316330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8090"/>
            <a:ext cx="6858000" cy="9877909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2348787415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3074864423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1"/>
            <a:ext cx="6858000" cy="9906001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3626161665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1447323582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2187049567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3016137526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2862935453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2977512523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1"/>
            <a:ext cx="6858000" cy="9906001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3350507092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2445875405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572519090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3182150186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2416324684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4037576743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4260148033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1"/>
            <a:ext cx="6858000" cy="9906001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38914126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4272455829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594756968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1341352661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729984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2172936873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1"/>
            <a:ext cx="6858000" cy="9906001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362269431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1"/>
            <a:ext cx="6858000" cy="9906001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1922209185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1"/>
            <a:ext cx="6858000" cy="9906001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3180006972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1906313221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1"/>
            <a:ext cx="6858000" cy="9906001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1864869351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336881254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281431884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743305759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3819084802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3850503761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2634701177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1"/>
            <a:ext cx="6858000" cy="9906001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2455406592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1"/>
            <a:ext cx="6858000" cy="9906001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2063467405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1"/>
            <a:ext cx="6858000" cy="9906001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2358993235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 dirty="0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2706650012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1077112349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644701027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Marcador de contenido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ln>
            <a:solidFill>
              <a:srgbClr val="00B0F0"/>
            </a:solidFill>
          </a:ln>
        </p:spPr>
      </p:pic>
    </p:spTree>
    <p:extLst>
      <p:ext uri="{BB962C8B-B14F-4D97-AF65-F5344CB8AC3E}">
        <p14:creationId xmlns:p14="http://schemas.microsoft.com/office/powerpoint/2010/main" val="4170631657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33424" y="1015000"/>
            <a:ext cx="5796289" cy="7408009"/>
          </a:xfrm>
          <a:custGeom>
            <a:avLst/>
            <a:gdLst/>
            <a:ahLst/>
            <a:cxnLst/>
            <a:rect l="l" t="t" r="r" b="b"/>
            <a:pathLst>
              <a:path w="6732270" h="8604250">
                <a:moveTo>
                  <a:pt x="6624396" y="0"/>
                </a:moveTo>
                <a:lnTo>
                  <a:pt x="107480" y="0"/>
                </a:lnTo>
                <a:lnTo>
                  <a:pt x="107340" y="139"/>
                </a:lnTo>
                <a:lnTo>
                  <a:pt x="65692" y="8743"/>
                </a:lnTo>
                <a:lnTo>
                  <a:pt x="31681" y="31748"/>
                </a:lnTo>
                <a:lnTo>
                  <a:pt x="8694" y="65771"/>
                </a:lnTo>
                <a:lnTo>
                  <a:pt x="114" y="107429"/>
                </a:lnTo>
                <a:lnTo>
                  <a:pt x="0" y="8498852"/>
                </a:lnTo>
                <a:lnTo>
                  <a:pt x="723" y="8499576"/>
                </a:lnTo>
                <a:lnTo>
                  <a:pt x="9688" y="8539139"/>
                </a:lnTo>
                <a:lnTo>
                  <a:pt x="31738" y="8571498"/>
                </a:lnTo>
                <a:lnTo>
                  <a:pt x="63955" y="8593772"/>
                </a:lnTo>
                <a:lnTo>
                  <a:pt x="103416" y="8603081"/>
                </a:lnTo>
                <a:lnTo>
                  <a:pt x="104330" y="8604008"/>
                </a:lnTo>
                <a:lnTo>
                  <a:pt x="6622618" y="8604008"/>
                </a:lnTo>
                <a:lnTo>
                  <a:pt x="6622859" y="8603767"/>
                </a:lnTo>
                <a:lnTo>
                  <a:pt x="6625205" y="8603767"/>
                </a:lnTo>
                <a:lnTo>
                  <a:pt x="6665605" y="8595665"/>
                </a:lnTo>
                <a:lnTo>
                  <a:pt x="6699624" y="8572900"/>
                </a:lnTo>
                <a:lnTo>
                  <a:pt x="6722746" y="8539104"/>
                </a:lnTo>
                <a:lnTo>
                  <a:pt x="6731660" y="8497671"/>
                </a:lnTo>
                <a:lnTo>
                  <a:pt x="6732003" y="8497341"/>
                </a:lnTo>
                <a:lnTo>
                  <a:pt x="6732003" y="110782"/>
                </a:lnTo>
                <a:lnTo>
                  <a:pt x="6731533" y="110299"/>
                </a:lnTo>
                <a:lnTo>
                  <a:pt x="6731558" y="109486"/>
                </a:lnTo>
                <a:lnTo>
                  <a:pt x="6732003" y="108826"/>
                </a:lnTo>
                <a:lnTo>
                  <a:pt x="6731888" y="107429"/>
                </a:lnTo>
                <a:lnTo>
                  <a:pt x="6723558" y="66090"/>
                </a:lnTo>
                <a:lnTo>
                  <a:pt x="6700523" y="31853"/>
                </a:lnTo>
                <a:lnTo>
                  <a:pt x="6666348" y="8715"/>
                </a:lnTo>
                <a:lnTo>
                  <a:pt x="6624485" y="101"/>
                </a:lnTo>
                <a:close/>
              </a:path>
              <a:path w="6732270" h="8604250">
                <a:moveTo>
                  <a:pt x="6625205" y="8603767"/>
                </a:moveTo>
                <a:lnTo>
                  <a:pt x="6622859" y="8603767"/>
                </a:lnTo>
                <a:lnTo>
                  <a:pt x="6623265" y="8603780"/>
                </a:lnTo>
                <a:lnTo>
                  <a:pt x="6623596" y="8604008"/>
                </a:lnTo>
                <a:lnTo>
                  <a:pt x="6624002" y="8604008"/>
                </a:lnTo>
                <a:lnTo>
                  <a:pt x="6625205" y="8603767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" name="object 3"/>
          <p:cNvSpPr txBox="1"/>
          <p:nvPr/>
        </p:nvSpPr>
        <p:spPr>
          <a:xfrm>
            <a:off x="6095950" y="8805791"/>
            <a:ext cx="78727" cy="15388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75"/>
              </a:lnSpc>
            </a:pPr>
            <a:r>
              <a:rPr sz="1206" spc="-56" dirty="0">
                <a:solidFill>
                  <a:srgbClr val="8F5200"/>
                </a:solidFill>
                <a:latin typeface="Arial"/>
                <a:cs typeface="Arial"/>
              </a:rPr>
              <a:t>1</a:t>
            </a:r>
            <a:endParaRPr sz="1206"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4662874" y="8734232"/>
            <a:ext cx="1302627" cy="275425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" name="object 5"/>
          <p:cNvSpPr/>
          <p:nvPr/>
        </p:nvSpPr>
        <p:spPr>
          <a:xfrm>
            <a:off x="1134863" y="6016817"/>
            <a:ext cx="227106" cy="6560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" name="object 6"/>
          <p:cNvSpPr/>
          <p:nvPr/>
        </p:nvSpPr>
        <p:spPr>
          <a:xfrm>
            <a:off x="1179913" y="5938375"/>
            <a:ext cx="227116" cy="6628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" name="object 7"/>
          <p:cNvSpPr/>
          <p:nvPr/>
        </p:nvSpPr>
        <p:spPr>
          <a:xfrm>
            <a:off x="1089681" y="6095119"/>
            <a:ext cx="227116" cy="66296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" name="object 8"/>
          <p:cNvSpPr/>
          <p:nvPr/>
        </p:nvSpPr>
        <p:spPr>
          <a:xfrm>
            <a:off x="99497" y="612071"/>
            <a:ext cx="6663928" cy="8679126"/>
          </a:xfrm>
          <a:custGeom>
            <a:avLst/>
            <a:gdLst/>
            <a:ahLst/>
            <a:cxnLst/>
            <a:rect l="l" t="t" r="r" b="b"/>
            <a:pathLst>
              <a:path w="7740015" h="10080625">
                <a:moveTo>
                  <a:pt x="0" y="10080002"/>
                </a:moveTo>
                <a:lnTo>
                  <a:pt x="7739989" y="10080002"/>
                </a:lnTo>
                <a:lnTo>
                  <a:pt x="7739989" y="0"/>
                </a:lnTo>
                <a:lnTo>
                  <a:pt x="0" y="0"/>
                </a:lnTo>
                <a:lnTo>
                  <a:pt x="0" y="1008000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9" name="object 9"/>
          <p:cNvSpPr/>
          <p:nvPr/>
        </p:nvSpPr>
        <p:spPr>
          <a:xfrm>
            <a:off x="367584" y="858464"/>
            <a:ext cx="6166963" cy="1367339"/>
          </a:xfrm>
          <a:custGeom>
            <a:avLst/>
            <a:gdLst/>
            <a:ahLst/>
            <a:cxnLst/>
            <a:rect l="l" t="t" r="r" b="b"/>
            <a:pathLst>
              <a:path w="7162800" h="1588135">
                <a:moveTo>
                  <a:pt x="7162342" y="1587957"/>
                </a:moveTo>
                <a:lnTo>
                  <a:pt x="0" y="1587957"/>
                </a:lnTo>
                <a:lnTo>
                  <a:pt x="0" y="0"/>
                </a:lnTo>
                <a:lnTo>
                  <a:pt x="7162342" y="0"/>
                </a:lnTo>
                <a:lnTo>
                  <a:pt x="7162342" y="1587957"/>
                </a:lnTo>
                <a:close/>
              </a:path>
            </a:pathLst>
          </a:custGeom>
          <a:solidFill>
            <a:srgbClr val="99FF66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0" name="object 10"/>
          <p:cNvSpPr/>
          <p:nvPr/>
        </p:nvSpPr>
        <p:spPr>
          <a:xfrm>
            <a:off x="640566" y="1143589"/>
            <a:ext cx="544530" cy="505166"/>
          </a:xfrm>
          <a:custGeom>
            <a:avLst/>
            <a:gdLst/>
            <a:ahLst/>
            <a:cxnLst/>
            <a:rect l="l" t="t" r="r" b="b"/>
            <a:pathLst>
              <a:path w="632460" h="586740">
                <a:moveTo>
                  <a:pt x="320776" y="0"/>
                </a:moveTo>
                <a:lnTo>
                  <a:pt x="268237" y="3403"/>
                </a:lnTo>
                <a:lnTo>
                  <a:pt x="219143" y="13613"/>
                </a:lnTo>
                <a:lnTo>
                  <a:pt x="173497" y="30630"/>
                </a:lnTo>
                <a:lnTo>
                  <a:pt x="131301" y="54455"/>
                </a:lnTo>
                <a:lnTo>
                  <a:pt x="92557" y="85090"/>
                </a:lnTo>
                <a:lnTo>
                  <a:pt x="59230" y="120716"/>
                </a:lnTo>
                <a:lnTo>
                  <a:pt x="33313" y="159519"/>
                </a:lnTo>
                <a:lnTo>
                  <a:pt x="14804" y="201500"/>
                </a:lnTo>
                <a:lnTo>
                  <a:pt x="3700" y="246658"/>
                </a:lnTo>
                <a:lnTo>
                  <a:pt x="0" y="294995"/>
                </a:lnTo>
                <a:lnTo>
                  <a:pt x="3630" y="342970"/>
                </a:lnTo>
                <a:lnTo>
                  <a:pt x="14523" y="387714"/>
                </a:lnTo>
                <a:lnTo>
                  <a:pt x="32679" y="429232"/>
                </a:lnTo>
                <a:lnTo>
                  <a:pt x="58102" y="467527"/>
                </a:lnTo>
                <a:lnTo>
                  <a:pt x="90792" y="502602"/>
                </a:lnTo>
                <a:lnTo>
                  <a:pt x="128863" y="532722"/>
                </a:lnTo>
                <a:lnTo>
                  <a:pt x="170457" y="556149"/>
                </a:lnTo>
                <a:lnTo>
                  <a:pt x="215573" y="572883"/>
                </a:lnTo>
                <a:lnTo>
                  <a:pt x="264210" y="582923"/>
                </a:lnTo>
                <a:lnTo>
                  <a:pt x="316369" y="586270"/>
                </a:lnTo>
                <a:lnTo>
                  <a:pt x="367369" y="583323"/>
                </a:lnTo>
                <a:lnTo>
                  <a:pt x="414370" y="574484"/>
                </a:lnTo>
                <a:lnTo>
                  <a:pt x="457365" y="559748"/>
                </a:lnTo>
                <a:lnTo>
                  <a:pt x="496350" y="539116"/>
                </a:lnTo>
                <a:lnTo>
                  <a:pt x="531317" y="512584"/>
                </a:lnTo>
                <a:lnTo>
                  <a:pt x="561725" y="480672"/>
                </a:lnTo>
                <a:lnTo>
                  <a:pt x="587025" y="443841"/>
                </a:lnTo>
                <a:lnTo>
                  <a:pt x="597948" y="421259"/>
                </a:lnTo>
                <a:lnTo>
                  <a:pt x="313651" y="421259"/>
                </a:lnTo>
                <a:lnTo>
                  <a:pt x="286817" y="419029"/>
                </a:lnTo>
                <a:lnTo>
                  <a:pt x="240424" y="401183"/>
                </a:lnTo>
                <a:lnTo>
                  <a:pt x="204830" y="366518"/>
                </a:lnTo>
                <a:lnTo>
                  <a:pt x="186501" y="321335"/>
                </a:lnTo>
                <a:lnTo>
                  <a:pt x="184213" y="295186"/>
                </a:lnTo>
                <a:lnTo>
                  <a:pt x="186539" y="268074"/>
                </a:lnTo>
                <a:lnTo>
                  <a:pt x="205173" y="221362"/>
                </a:lnTo>
                <a:lnTo>
                  <a:pt x="241450" y="185681"/>
                </a:lnTo>
                <a:lnTo>
                  <a:pt x="288855" y="167308"/>
                </a:lnTo>
                <a:lnTo>
                  <a:pt x="316306" y="165011"/>
                </a:lnTo>
                <a:lnTo>
                  <a:pt x="602005" y="165011"/>
                </a:lnTo>
                <a:lnTo>
                  <a:pt x="596263" y="152422"/>
                </a:lnTo>
                <a:lnTo>
                  <a:pt x="572129" y="115077"/>
                </a:lnTo>
                <a:lnTo>
                  <a:pt x="543483" y="83400"/>
                </a:lnTo>
                <a:lnTo>
                  <a:pt x="506012" y="53386"/>
                </a:lnTo>
                <a:lnTo>
                  <a:pt x="465010" y="30035"/>
                </a:lnTo>
                <a:lnTo>
                  <a:pt x="420473" y="13351"/>
                </a:lnTo>
                <a:lnTo>
                  <a:pt x="372396" y="3338"/>
                </a:lnTo>
                <a:lnTo>
                  <a:pt x="320776" y="0"/>
                </a:lnTo>
                <a:close/>
              </a:path>
              <a:path w="632460" h="586740">
                <a:moveTo>
                  <a:pt x="444487" y="299351"/>
                </a:moveTo>
                <a:lnTo>
                  <a:pt x="431385" y="351389"/>
                </a:lnTo>
                <a:lnTo>
                  <a:pt x="404482" y="389750"/>
                </a:lnTo>
                <a:lnTo>
                  <a:pt x="364886" y="413377"/>
                </a:lnTo>
                <a:lnTo>
                  <a:pt x="313651" y="421259"/>
                </a:lnTo>
                <a:lnTo>
                  <a:pt x="597948" y="421259"/>
                </a:lnTo>
                <a:lnTo>
                  <a:pt x="607218" y="402093"/>
                </a:lnTo>
                <a:lnTo>
                  <a:pt x="622307" y="355431"/>
                </a:lnTo>
                <a:lnTo>
                  <a:pt x="632294" y="303860"/>
                </a:lnTo>
                <a:lnTo>
                  <a:pt x="444487" y="299351"/>
                </a:lnTo>
                <a:close/>
              </a:path>
              <a:path w="632460" h="586740">
                <a:moveTo>
                  <a:pt x="602005" y="165011"/>
                </a:moveTo>
                <a:lnTo>
                  <a:pt x="316306" y="165011"/>
                </a:lnTo>
                <a:lnTo>
                  <a:pt x="357771" y="170699"/>
                </a:lnTo>
                <a:lnTo>
                  <a:pt x="392002" y="187759"/>
                </a:lnTo>
                <a:lnTo>
                  <a:pt x="419002" y="216188"/>
                </a:lnTo>
                <a:lnTo>
                  <a:pt x="438772" y="255981"/>
                </a:lnTo>
                <a:lnTo>
                  <a:pt x="630974" y="244094"/>
                </a:lnTo>
                <a:lnTo>
                  <a:pt x="615880" y="195429"/>
                </a:lnTo>
                <a:lnTo>
                  <a:pt x="602005" y="165011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1" name="object 11"/>
          <p:cNvSpPr/>
          <p:nvPr/>
        </p:nvSpPr>
        <p:spPr>
          <a:xfrm>
            <a:off x="1247076" y="1143588"/>
            <a:ext cx="378874" cy="493139"/>
          </a:xfrm>
          <a:custGeom>
            <a:avLst/>
            <a:gdLst/>
            <a:ahLst/>
            <a:cxnLst/>
            <a:rect l="l" t="t" r="r" b="b"/>
            <a:pathLst>
              <a:path w="440055" h="572769">
                <a:moveTo>
                  <a:pt x="231660" y="0"/>
                </a:moveTo>
                <a:lnTo>
                  <a:pt x="179697" y="3569"/>
                </a:lnTo>
                <a:lnTo>
                  <a:pt x="133899" y="14276"/>
                </a:lnTo>
                <a:lnTo>
                  <a:pt x="94268" y="32120"/>
                </a:lnTo>
                <a:lnTo>
                  <a:pt x="60807" y="57099"/>
                </a:lnTo>
                <a:lnTo>
                  <a:pt x="34198" y="88517"/>
                </a:lnTo>
                <a:lnTo>
                  <a:pt x="15197" y="125695"/>
                </a:lnTo>
                <a:lnTo>
                  <a:pt x="3798" y="168630"/>
                </a:lnTo>
                <a:lnTo>
                  <a:pt x="0" y="217322"/>
                </a:lnTo>
                <a:lnTo>
                  <a:pt x="0" y="572185"/>
                </a:lnTo>
                <a:lnTo>
                  <a:pt x="179133" y="572185"/>
                </a:lnTo>
                <a:lnTo>
                  <a:pt x="179133" y="439369"/>
                </a:lnTo>
                <a:lnTo>
                  <a:pt x="231343" y="439369"/>
                </a:lnTo>
                <a:lnTo>
                  <a:pt x="231343" y="292480"/>
                </a:lnTo>
                <a:lnTo>
                  <a:pt x="179133" y="292480"/>
                </a:lnTo>
                <a:lnTo>
                  <a:pt x="179133" y="222656"/>
                </a:lnTo>
                <a:lnTo>
                  <a:pt x="181780" y="197441"/>
                </a:lnTo>
                <a:lnTo>
                  <a:pt x="189725" y="179427"/>
                </a:lnTo>
                <a:lnTo>
                  <a:pt x="202975" y="168615"/>
                </a:lnTo>
                <a:lnTo>
                  <a:pt x="221538" y="165011"/>
                </a:lnTo>
                <a:lnTo>
                  <a:pt x="436540" y="165011"/>
                </a:lnTo>
                <a:lnTo>
                  <a:pt x="436292" y="161069"/>
                </a:lnTo>
                <a:lnTo>
                  <a:pt x="426759" y="117601"/>
                </a:lnTo>
                <a:lnTo>
                  <a:pt x="410876" y="81163"/>
                </a:lnTo>
                <a:lnTo>
                  <a:pt x="359748" y="29114"/>
                </a:lnTo>
                <a:lnTo>
                  <a:pt x="323954" y="12941"/>
                </a:lnTo>
                <a:lnTo>
                  <a:pt x="281260" y="3235"/>
                </a:lnTo>
                <a:lnTo>
                  <a:pt x="231660" y="0"/>
                </a:lnTo>
                <a:close/>
              </a:path>
              <a:path w="440055" h="572769">
                <a:moveTo>
                  <a:pt x="436540" y="165011"/>
                </a:moveTo>
                <a:lnTo>
                  <a:pt x="221538" y="165011"/>
                </a:lnTo>
                <a:lnTo>
                  <a:pt x="231620" y="165802"/>
                </a:lnTo>
                <a:lnTo>
                  <a:pt x="240031" y="168173"/>
                </a:lnTo>
                <a:lnTo>
                  <a:pt x="259806" y="207670"/>
                </a:lnTo>
                <a:lnTo>
                  <a:pt x="260337" y="222656"/>
                </a:lnTo>
                <a:lnTo>
                  <a:pt x="260337" y="572185"/>
                </a:lnTo>
                <a:lnTo>
                  <a:pt x="439470" y="572185"/>
                </a:lnTo>
                <a:lnTo>
                  <a:pt x="439470" y="211569"/>
                </a:lnTo>
                <a:lnTo>
                  <a:pt x="436540" y="165011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2" name="object 12"/>
          <p:cNvSpPr/>
          <p:nvPr/>
        </p:nvSpPr>
        <p:spPr>
          <a:xfrm>
            <a:off x="1718816" y="1155704"/>
            <a:ext cx="383247" cy="480564"/>
          </a:xfrm>
          <a:custGeom>
            <a:avLst/>
            <a:gdLst/>
            <a:ahLst/>
            <a:cxnLst/>
            <a:rect l="l" t="t" r="r" b="b"/>
            <a:pathLst>
              <a:path w="445135" h="558165">
                <a:moveTo>
                  <a:pt x="219608" y="0"/>
                </a:moveTo>
                <a:lnTo>
                  <a:pt x="0" y="0"/>
                </a:lnTo>
                <a:lnTo>
                  <a:pt x="0" y="558101"/>
                </a:lnTo>
                <a:lnTo>
                  <a:pt x="179133" y="558101"/>
                </a:lnTo>
                <a:lnTo>
                  <a:pt x="179133" y="149593"/>
                </a:lnTo>
                <a:lnTo>
                  <a:pt x="413837" y="149593"/>
                </a:lnTo>
                <a:lnTo>
                  <a:pt x="409385" y="98474"/>
                </a:lnTo>
                <a:lnTo>
                  <a:pt x="393119" y="63027"/>
                </a:lnTo>
                <a:lnTo>
                  <a:pt x="366009" y="35455"/>
                </a:lnTo>
                <a:lnTo>
                  <a:pt x="328054" y="15758"/>
                </a:lnTo>
                <a:lnTo>
                  <a:pt x="279254" y="3939"/>
                </a:lnTo>
                <a:lnTo>
                  <a:pt x="219608" y="0"/>
                </a:lnTo>
                <a:close/>
              </a:path>
              <a:path w="445135" h="558165">
                <a:moveTo>
                  <a:pt x="413837" y="149593"/>
                </a:moveTo>
                <a:lnTo>
                  <a:pt x="213004" y="149593"/>
                </a:lnTo>
                <a:lnTo>
                  <a:pt x="232756" y="151407"/>
                </a:lnTo>
                <a:lnTo>
                  <a:pt x="246865" y="156846"/>
                </a:lnTo>
                <a:lnTo>
                  <a:pt x="255331" y="165907"/>
                </a:lnTo>
                <a:lnTo>
                  <a:pt x="258152" y="178587"/>
                </a:lnTo>
                <a:lnTo>
                  <a:pt x="255026" y="192324"/>
                </a:lnTo>
                <a:lnTo>
                  <a:pt x="245646" y="202139"/>
                </a:lnTo>
                <a:lnTo>
                  <a:pt x="230013" y="208030"/>
                </a:lnTo>
                <a:lnTo>
                  <a:pt x="208127" y="209994"/>
                </a:lnTo>
                <a:lnTo>
                  <a:pt x="208127" y="358876"/>
                </a:lnTo>
                <a:lnTo>
                  <a:pt x="242608" y="358876"/>
                </a:lnTo>
                <a:lnTo>
                  <a:pt x="262418" y="360566"/>
                </a:lnTo>
                <a:lnTo>
                  <a:pt x="276580" y="365634"/>
                </a:lnTo>
                <a:lnTo>
                  <a:pt x="285084" y="374076"/>
                </a:lnTo>
                <a:lnTo>
                  <a:pt x="287921" y="385889"/>
                </a:lnTo>
                <a:lnTo>
                  <a:pt x="287921" y="396557"/>
                </a:lnTo>
                <a:lnTo>
                  <a:pt x="251145" y="414168"/>
                </a:lnTo>
                <a:lnTo>
                  <a:pt x="238607" y="414566"/>
                </a:lnTo>
                <a:lnTo>
                  <a:pt x="208127" y="414566"/>
                </a:lnTo>
                <a:lnTo>
                  <a:pt x="208127" y="558101"/>
                </a:lnTo>
                <a:lnTo>
                  <a:pt x="242150" y="558101"/>
                </a:lnTo>
                <a:lnTo>
                  <a:pt x="267725" y="557565"/>
                </a:lnTo>
                <a:lnTo>
                  <a:pt x="310588" y="553279"/>
                </a:lnTo>
                <a:lnTo>
                  <a:pt x="358705" y="537651"/>
                </a:lnTo>
                <a:lnTo>
                  <a:pt x="412478" y="494598"/>
                </a:lnTo>
                <a:lnTo>
                  <a:pt x="440984" y="433657"/>
                </a:lnTo>
                <a:lnTo>
                  <a:pt x="444550" y="397357"/>
                </a:lnTo>
                <a:lnTo>
                  <a:pt x="438502" y="351261"/>
                </a:lnTo>
                <a:lnTo>
                  <a:pt x="420357" y="312778"/>
                </a:lnTo>
                <a:lnTo>
                  <a:pt x="390115" y="281911"/>
                </a:lnTo>
                <a:lnTo>
                  <a:pt x="347776" y="258660"/>
                </a:lnTo>
                <a:lnTo>
                  <a:pt x="377109" y="233894"/>
                </a:lnTo>
                <a:lnTo>
                  <a:pt x="398056" y="206157"/>
                </a:lnTo>
                <a:lnTo>
                  <a:pt x="410620" y="175455"/>
                </a:lnTo>
                <a:lnTo>
                  <a:pt x="413837" y="149593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3" name="object 13"/>
          <p:cNvSpPr/>
          <p:nvPr/>
        </p:nvSpPr>
        <p:spPr>
          <a:xfrm>
            <a:off x="2152974" y="1155704"/>
            <a:ext cx="220873" cy="480564"/>
          </a:xfrm>
          <a:custGeom>
            <a:avLst/>
            <a:gdLst/>
            <a:ahLst/>
            <a:cxnLst/>
            <a:rect l="l" t="t" r="r" b="b"/>
            <a:pathLst>
              <a:path w="256539" h="558165">
                <a:moveTo>
                  <a:pt x="179120" y="0"/>
                </a:moveTo>
                <a:lnTo>
                  <a:pt x="0" y="0"/>
                </a:lnTo>
                <a:lnTo>
                  <a:pt x="0" y="358063"/>
                </a:lnTo>
                <a:lnTo>
                  <a:pt x="3417" y="402540"/>
                </a:lnTo>
                <a:lnTo>
                  <a:pt x="13671" y="441879"/>
                </a:lnTo>
                <a:lnTo>
                  <a:pt x="30764" y="476076"/>
                </a:lnTo>
                <a:lnTo>
                  <a:pt x="84773" y="528312"/>
                </a:lnTo>
                <a:lnTo>
                  <a:pt x="120292" y="544864"/>
                </a:lnTo>
                <a:lnTo>
                  <a:pt x="161267" y="554793"/>
                </a:lnTo>
                <a:lnTo>
                  <a:pt x="207708" y="558101"/>
                </a:lnTo>
                <a:lnTo>
                  <a:pt x="255968" y="558101"/>
                </a:lnTo>
                <a:lnTo>
                  <a:pt x="255968" y="396125"/>
                </a:lnTo>
                <a:lnTo>
                  <a:pt x="246570" y="396125"/>
                </a:lnTo>
                <a:lnTo>
                  <a:pt x="228134" y="395316"/>
                </a:lnTo>
                <a:lnTo>
                  <a:pt x="186787" y="375168"/>
                </a:lnTo>
                <a:lnTo>
                  <a:pt x="179120" y="331495"/>
                </a:lnTo>
                <a:lnTo>
                  <a:pt x="17912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4" name="object 14"/>
          <p:cNvSpPr/>
          <p:nvPr/>
        </p:nvSpPr>
        <p:spPr>
          <a:xfrm>
            <a:off x="2414361" y="1155704"/>
            <a:ext cx="297960" cy="480564"/>
          </a:xfrm>
          <a:custGeom>
            <a:avLst/>
            <a:gdLst/>
            <a:ahLst/>
            <a:cxnLst/>
            <a:rect l="l" t="t" r="r" b="b"/>
            <a:pathLst>
              <a:path w="346075" h="558165">
                <a:moveTo>
                  <a:pt x="345897" y="0"/>
                </a:moveTo>
                <a:lnTo>
                  <a:pt x="189661" y="0"/>
                </a:lnTo>
                <a:lnTo>
                  <a:pt x="147090" y="2765"/>
                </a:lnTo>
                <a:lnTo>
                  <a:pt x="109577" y="11056"/>
                </a:lnTo>
                <a:lnTo>
                  <a:pt x="49733" y="44183"/>
                </a:lnTo>
                <a:lnTo>
                  <a:pt x="12422" y="97375"/>
                </a:lnTo>
                <a:lnTo>
                  <a:pt x="101" y="167298"/>
                </a:lnTo>
                <a:lnTo>
                  <a:pt x="0" y="387057"/>
                </a:lnTo>
                <a:lnTo>
                  <a:pt x="3285" y="426160"/>
                </a:lnTo>
                <a:lnTo>
                  <a:pt x="29564" y="489692"/>
                </a:lnTo>
                <a:lnTo>
                  <a:pt x="81815" y="533371"/>
                </a:lnTo>
                <a:lnTo>
                  <a:pt x="157890" y="555365"/>
                </a:lnTo>
                <a:lnTo>
                  <a:pt x="204698" y="558114"/>
                </a:lnTo>
                <a:lnTo>
                  <a:pt x="345897" y="558114"/>
                </a:lnTo>
                <a:lnTo>
                  <a:pt x="345897" y="398462"/>
                </a:lnTo>
                <a:lnTo>
                  <a:pt x="225031" y="398462"/>
                </a:lnTo>
                <a:lnTo>
                  <a:pt x="210660" y="398119"/>
                </a:lnTo>
                <a:lnTo>
                  <a:pt x="173291" y="381635"/>
                </a:lnTo>
                <a:lnTo>
                  <a:pt x="173291" y="359638"/>
                </a:lnTo>
                <a:lnTo>
                  <a:pt x="217081" y="341464"/>
                </a:lnTo>
                <a:lnTo>
                  <a:pt x="334276" y="341464"/>
                </a:lnTo>
                <a:lnTo>
                  <a:pt x="334276" y="217360"/>
                </a:lnTo>
                <a:lnTo>
                  <a:pt x="235229" y="217360"/>
                </a:lnTo>
                <a:lnTo>
                  <a:pt x="222171" y="216961"/>
                </a:lnTo>
                <a:lnTo>
                  <a:pt x="184886" y="199161"/>
                </a:lnTo>
                <a:lnTo>
                  <a:pt x="184886" y="188226"/>
                </a:lnTo>
                <a:lnTo>
                  <a:pt x="187784" y="176017"/>
                </a:lnTo>
                <a:lnTo>
                  <a:pt x="196476" y="167298"/>
                </a:lnTo>
                <a:lnTo>
                  <a:pt x="210963" y="162068"/>
                </a:lnTo>
                <a:lnTo>
                  <a:pt x="231241" y="160324"/>
                </a:lnTo>
                <a:lnTo>
                  <a:pt x="345897" y="160324"/>
                </a:lnTo>
                <a:lnTo>
                  <a:pt x="34589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5" name="object 15"/>
          <p:cNvSpPr/>
          <p:nvPr/>
        </p:nvSpPr>
        <p:spPr>
          <a:xfrm>
            <a:off x="2774263" y="1143589"/>
            <a:ext cx="270624" cy="505166"/>
          </a:xfrm>
          <a:custGeom>
            <a:avLst/>
            <a:gdLst/>
            <a:ahLst/>
            <a:cxnLst/>
            <a:rect l="l" t="t" r="r" b="b"/>
            <a:pathLst>
              <a:path w="314325" h="586740">
                <a:moveTo>
                  <a:pt x="0" y="406120"/>
                </a:moveTo>
                <a:lnTo>
                  <a:pt x="0" y="567677"/>
                </a:lnTo>
                <a:lnTo>
                  <a:pt x="21268" y="575822"/>
                </a:lnTo>
                <a:lnTo>
                  <a:pt x="42637" y="581631"/>
                </a:lnTo>
                <a:lnTo>
                  <a:pt x="64115" y="585111"/>
                </a:lnTo>
                <a:lnTo>
                  <a:pt x="85712" y="586270"/>
                </a:lnTo>
                <a:lnTo>
                  <a:pt x="129060" y="582746"/>
                </a:lnTo>
                <a:lnTo>
                  <a:pt x="168959" y="572176"/>
                </a:lnTo>
                <a:lnTo>
                  <a:pt x="205407" y="554562"/>
                </a:lnTo>
                <a:lnTo>
                  <a:pt x="238404" y="529907"/>
                </a:lnTo>
                <a:lnTo>
                  <a:pt x="265774" y="500143"/>
                </a:lnTo>
                <a:lnTo>
                  <a:pt x="285324" y="467272"/>
                </a:lnTo>
                <a:lnTo>
                  <a:pt x="298056" y="421271"/>
                </a:lnTo>
                <a:lnTo>
                  <a:pt x="45402" y="421271"/>
                </a:lnTo>
                <a:lnTo>
                  <a:pt x="35120" y="420322"/>
                </a:lnTo>
                <a:lnTo>
                  <a:pt x="24125" y="417477"/>
                </a:lnTo>
                <a:lnTo>
                  <a:pt x="12418" y="412742"/>
                </a:lnTo>
                <a:lnTo>
                  <a:pt x="0" y="406120"/>
                </a:lnTo>
                <a:close/>
              </a:path>
              <a:path w="314325" h="586740">
                <a:moveTo>
                  <a:pt x="240995" y="0"/>
                </a:moveTo>
                <a:lnTo>
                  <a:pt x="200222" y="3565"/>
                </a:lnTo>
                <a:lnTo>
                  <a:pt x="162399" y="14265"/>
                </a:lnTo>
                <a:lnTo>
                  <a:pt x="127536" y="32104"/>
                </a:lnTo>
                <a:lnTo>
                  <a:pt x="95643" y="57086"/>
                </a:lnTo>
                <a:lnTo>
                  <a:pt x="69016" y="86980"/>
                </a:lnTo>
                <a:lnTo>
                  <a:pt x="38618" y="154959"/>
                </a:lnTo>
                <a:lnTo>
                  <a:pt x="34823" y="193040"/>
                </a:lnTo>
                <a:lnTo>
                  <a:pt x="37328" y="225758"/>
                </a:lnTo>
                <a:lnTo>
                  <a:pt x="44846" y="258479"/>
                </a:lnTo>
                <a:lnTo>
                  <a:pt x="57379" y="291205"/>
                </a:lnTo>
                <a:lnTo>
                  <a:pt x="74929" y="323938"/>
                </a:lnTo>
                <a:lnTo>
                  <a:pt x="85924" y="342780"/>
                </a:lnTo>
                <a:lnTo>
                  <a:pt x="93778" y="357987"/>
                </a:lnTo>
                <a:lnTo>
                  <a:pt x="98491" y="369566"/>
                </a:lnTo>
                <a:lnTo>
                  <a:pt x="100063" y="377520"/>
                </a:lnTo>
                <a:lnTo>
                  <a:pt x="99084" y="386522"/>
                </a:lnTo>
                <a:lnTo>
                  <a:pt x="66827" y="418153"/>
                </a:lnTo>
                <a:lnTo>
                  <a:pt x="45402" y="421271"/>
                </a:lnTo>
                <a:lnTo>
                  <a:pt x="298056" y="421271"/>
                </a:lnTo>
                <a:lnTo>
                  <a:pt x="300964" y="392188"/>
                </a:lnTo>
                <a:lnTo>
                  <a:pt x="298643" y="364158"/>
                </a:lnTo>
                <a:lnTo>
                  <a:pt x="291680" y="335605"/>
                </a:lnTo>
                <a:lnTo>
                  <a:pt x="280079" y="306540"/>
                </a:lnTo>
                <a:lnTo>
                  <a:pt x="263842" y="276974"/>
                </a:lnTo>
                <a:lnTo>
                  <a:pt x="250151" y="254914"/>
                </a:lnTo>
                <a:lnTo>
                  <a:pt x="243187" y="242597"/>
                </a:lnTo>
                <a:lnTo>
                  <a:pt x="238205" y="231414"/>
                </a:lnTo>
                <a:lnTo>
                  <a:pt x="235212" y="221358"/>
                </a:lnTo>
                <a:lnTo>
                  <a:pt x="234213" y="212420"/>
                </a:lnTo>
                <a:lnTo>
                  <a:pt x="235127" y="202966"/>
                </a:lnTo>
                <a:lnTo>
                  <a:pt x="264909" y="168486"/>
                </a:lnTo>
                <a:lnTo>
                  <a:pt x="283857" y="165011"/>
                </a:lnTo>
                <a:lnTo>
                  <a:pt x="313994" y="165011"/>
                </a:lnTo>
                <a:lnTo>
                  <a:pt x="313994" y="11658"/>
                </a:lnTo>
                <a:lnTo>
                  <a:pt x="295987" y="6552"/>
                </a:lnTo>
                <a:lnTo>
                  <a:pt x="277818" y="2909"/>
                </a:lnTo>
                <a:lnTo>
                  <a:pt x="259487" y="726"/>
                </a:lnTo>
                <a:lnTo>
                  <a:pt x="240995" y="0"/>
                </a:lnTo>
                <a:close/>
              </a:path>
              <a:path w="314325" h="586740">
                <a:moveTo>
                  <a:pt x="313994" y="165011"/>
                </a:moveTo>
                <a:lnTo>
                  <a:pt x="283857" y="165011"/>
                </a:lnTo>
                <a:lnTo>
                  <a:pt x="289727" y="165353"/>
                </a:lnTo>
                <a:lnTo>
                  <a:pt x="296706" y="166381"/>
                </a:lnTo>
                <a:lnTo>
                  <a:pt x="304796" y="168091"/>
                </a:lnTo>
                <a:lnTo>
                  <a:pt x="313994" y="170484"/>
                </a:lnTo>
                <a:lnTo>
                  <a:pt x="313994" y="165011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6" name="object 16"/>
          <p:cNvSpPr/>
          <p:nvPr/>
        </p:nvSpPr>
        <p:spPr>
          <a:xfrm>
            <a:off x="3826101" y="1444030"/>
            <a:ext cx="0" cy="294134"/>
          </a:xfrm>
          <a:custGeom>
            <a:avLst/>
            <a:gdLst/>
            <a:ahLst/>
            <a:cxnLst/>
            <a:rect l="l" t="t" r="r" b="b"/>
            <a:pathLst>
              <a:path h="341630">
                <a:moveTo>
                  <a:pt x="0" y="0"/>
                </a:moveTo>
                <a:lnTo>
                  <a:pt x="0" y="341414"/>
                </a:lnTo>
              </a:path>
            </a:pathLst>
          </a:custGeom>
          <a:ln w="46253">
            <a:solidFill>
              <a:srgbClr val="8F520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7" name="object 17"/>
          <p:cNvSpPr/>
          <p:nvPr/>
        </p:nvSpPr>
        <p:spPr>
          <a:xfrm>
            <a:off x="3729891" y="1423304"/>
            <a:ext cx="192444" cy="0"/>
          </a:xfrm>
          <a:custGeom>
            <a:avLst/>
            <a:gdLst/>
            <a:ahLst/>
            <a:cxnLst/>
            <a:rect l="l" t="t" r="r" b="b"/>
            <a:pathLst>
              <a:path w="223520">
                <a:moveTo>
                  <a:pt x="0" y="0"/>
                </a:moveTo>
                <a:lnTo>
                  <a:pt x="223494" y="0"/>
                </a:lnTo>
              </a:path>
            </a:pathLst>
          </a:custGeom>
          <a:ln w="48145">
            <a:solidFill>
              <a:srgbClr val="8F520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8" name="object 18"/>
          <p:cNvSpPr/>
          <p:nvPr/>
        </p:nvSpPr>
        <p:spPr>
          <a:xfrm>
            <a:off x="3943908" y="1402589"/>
            <a:ext cx="185884" cy="335684"/>
          </a:xfrm>
          <a:custGeom>
            <a:avLst/>
            <a:gdLst/>
            <a:ahLst/>
            <a:cxnLst/>
            <a:rect l="l" t="t" r="r" b="b"/>
            <a:pathLst>
              <a:path w="215900" h="389890">
                <a:moveTo>
                  <a:pt x="215760" y="0"/>
                </a:moveTo>
                <a:lnTo>
                  <a:pt x="202425" y="0"/>
                </a:lnTo>
                <a:lnTo>
                  <a:pt x="183724" y="431"/>
                </a:lnTo>
                <a:lnTo>
                  <a:pt x="134518" y="6934"/>
                </a:lnTo>
                <a:lnTo>
                  <a:pt x="95861" y="21069"/>
                </a:lnTo>
                <a:lnTo>
                  <a:pt x="48601" y="59359"/>
                </a:lnTo>
                <a:lnTo>
                  <a:pt x="21805" y="98475"/>
                </a:lnTo>
                <a:lnTo>
                  <a:pt x="5449" y="143838"/>
                </a:lnTo>
                <a:lnTo>
                  <a:pt x="0" y="194487"/>
                </a:lnTo>
                <a:lnTo>
                  <a:pt x="1362" y="220624"/>
                </a:lnTo>
                <a:lnTo>
                  <a:pt x="12264" y="268850"/>
                </a:lnTo>
                <a:lnTo>
                  <a:pt x="33958" y="311469"/>
                </a:lnTo>
                <a:lnTo>
                  <a:pt x="65727" y="347176"/>
                </a:lnTo>
                <a:lnTo>
                  <a:pt x="107567" y="374245"/>
                </a:lnTo>
                <a:lnTo>
                  <a:pt x="149775" y="385716"/>
                </a:lnTo>
                <a:lnTo>
                  <a:pt x="202425" y="389547"/>
                </a:lnTo>
                <a:lnTo>
                  <a:pt x="215760" y="389547"/>
                </a:lnTo>
                <a:lnTo>
                  <a:pt x="215760" y="342849"/>
                </a:lnTo>
                <a:lnTo>
                  <a:pt x="198551" y="342849"/>
                </a:lnTo>
                <a:lnTo>
                  <a:pt x="167226" y="340779"/>
                </a:lnTo>
                <a:lnTo>
                  <a:pt x="115116" y="324214"/>
                </a:lnTo>
                <a:lnTo>
                  <a:pt x="77131" y="291176"/>
                </a:lnTo>
                <a:lnTo>
                  <a:pt x="53737" y="242188"/>
                </a:lnTo>
                <a:lnTo>
                  <a:pt x="47548" y="211734"/>
                </a:lnTo>
                <a:lnTo>
                  <a:pt x="215760" y="211734"/>
                </a:lnTo>
                <a:lnTo>
                  <a:pt x="215760" y="165620"/>
                </a:lnTo>
                <a:lnTo>
                  <a:pt x="49961" y="165620"/>
                </a:lnTo>
                <a:lnTo>
                  <a:pt x="57084" y="137607"/>
                </a:lnTo>
                <a:lnTo>
                  <a:pt x="81326" y="92700"/>
                </a:lnTo>
                <a:lnTo>
                  <a:pt x="118907" y="62696"/>
                </a:lnTo>
                <a:lnTo>
                  <a:pt x="169928" y="47685"/>
                </a:lnTo>
                <a:lnTo>
                  <a:pt x="200494" y="45808"/>
                </a:lnTo>
                <a:lnTo>
                  <a:pt x="215760" y="45808"/>
                </a:lnTo>
                <a:lnTo>
                  <a:pt x="215760" y="0"/>
                </a:lnTo>
                <a:close/>
              </a:path>
              <a:path w="215900" h="389890">
                <a:moveTo>
                  <a:pt x="215760" y="342303"/>
                </a:moveTo>
                <a:lnTo>
                  <a:pt x="213829" y="342468"/>
                </a:lnTo>
                <a:lnTo>
                  <a:pt x="211645" y="342607"/>
                </a:lnTo>
                <a:lnTo>
                  <a:pt x="209207" y="342734"/>
                </a:lnTo>
                <a:lnTo>
                  <a:pt x="203238" y="342849"/>
                </a:lnTo>
                <a:lnTo>
                  <a:pt x="215760" y="342849"/>
                </a:lnTo>
                <a:lnTo>
                  <a:pt x="215760" y="342303"/>
                </a:lnTo>
                <a:close/>
              </a:path>
              <a:path w="215900" h="389890">
                <a:moveTo>
                  <a:pt x="215760" y="45808"/>
                </a:moveTo>
                <a:lnTo>
                  <a:pt x="204520" y="45808"/>
                </a:lnTo>
                <a:lnTo>
                  <a:pt x="207606" y="45859"/>
                </a:lnTo>
                <a:lnTo>
                  <a:pt x="213829" y="46164"/>
                </a:lnTo>
                <a:lnTo>
                  <a:pt x="215760" y="46354"/>
                </a:lnTo>
                <a:lnTo>
                  <a:pt x="215760" y="45808"/>
                </a:lnTo>
                <a:close/>
              </a:path>
            </a:pathLst>
          </a:custGeom>
          <a:solidFill>
            <a:srgbClr val="8F52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9" name="object 19"/>
          <p:cNvSpPr/>
          <p:nvPr/>
        </p:nvSpPr>
        <p:spPr>
          <a:xfrm>
            <a:off x="4160823" y="1402589"/>
            <a:ext cx="185884" cy="335684"/>
          </a:xfrm>
          <a:custGeom>
            <a:avLst/>
            <a:gdLst/>
            <a:ahLst/>
            <a:cxnLst/>
            <a:rect l="l" t="t" r="r" b="b"/>
            <a:pathLst>
              <a:path w="215900" h="389890">
                <a:moveTo>
                  <a:pt x="215480" y="0"/>
                </a:moveTo>
                <a:lnTo>
                  <a:pt x="202183" y="0"/>
                </a:lnTo>
                <a:lnTo>
                  <a:pt x="183506" y="431"/>
                </a:lnTo>
                <a:lnTo>
                  <a:pt x="134365" y="6934"/>
                </a:lnTo>
                <a:lnTo>
                  <a:pt x="95739" y="21069"/>
                </a:lnTo>
                <a:lnTo>
                  <a:pt x="48547" y="59359"/>
                </a:lnTo>
                <a:lnTo>
                  <a:pt x="21780" y="98475"/>
                </a:lnTo>
                <a:lnTo>
                  <a:pt x="5446" y="143838"/>
                </a:lnTo>
                <a:lnTo>
                  <a:pt x="0" y="194487"/>
                </a:lnTo>
                <a:lnTo>
                  <a:pt x="1361" y="220624"/>
                </a:lnTo>
                <a:lnTo>
                  <a:pt x="12253" y="268850"/>
                </a:lnTo>
                <a:lnTo>
                  <a:pt x="33925" y="311469"/>
                </a:lnTo>
                <a:lnTo>
                  <a:pt x="65648" y="347176"/>
                </a:lnTo>
                <a:lnTo>
                  <a:pt x="107435" y="374245"/>
                </a:lnTo>
                <a:lnTo>
                  <a:pt x="149593" y="385716"/>
                </a:lnTo>
                <a:lnTo>
                  <a:pt x="202183" y="389547"/>
                </a:lnTo>
                <a:lnTo>
                  <a:pt x="215480" y="389547"/>
                </a:lnTo>
                <a:lnTo>
                  <a:pt x="215480" y="343420"/>
                </a:lnTo>
                <a:lnTo>
                  <a:pt x="198793" y="343420"/>
                </a:lnTo>
                <a:lnTo>
                  <a:pt x="165431" y="340911"/>
                </a:lnTo>
                <a:lnTo>
                  <a:pt x="109876" y="320848"/>
                </a:lnTo>
                <a:lnTo>
                  <a:pt x="69885" y="281459"/>
                </a:lnTo>
                <a:lnTo>
                  <a:pt x="49545" y="227122"/>
                </a:lnTo>
                <a:lnTo>
                  <a:pt x="47002" y="194614"/>
                </a:lnTo>
                <a:lnTo>
                  <a:pt x="49545" y="162119"/>
                </a:lnTo>
                <a:lnTo>
                  <a:pt x="69885" y="107778"/>
                </a:lnTo>
                <a:lnTo>
                  <a:pt x="109876" y="68381"/>
                </a:lnTo>
                <a:lnTo>
                  <a:pt x="165431" y="48318"/>
                </a:lnTo>
                <a:lnTo>
                  <a:pt x="198793" y="45808"/>
                </a:lnTo>
                <a:lnTo>
                  <a:pt x="215480" y="45808"/>
                </a:lnTo>
                <a:lnTo>
                  <a:pt x="215480" y="0"/>
                </a:lnTo>
                <a:close/>
              </a:path>
              <a:path w="215900" h="389890">
                <a:moveTo>
                  <a:pt x="215480" y="342887"/>
                </a:moveTo>
                <a:lnTo>
                  <a:pt x="213550" y="343052"/>
                </a:lnTo>
                <a:lnTo>
                  <a:pt x="209080" y="343319"/>
                </a:lnTo>
                <a:lnTo>
                  <a:pt x="203288" y="343420"/>
                </a:lnTo>
                <a:lnTo>
                  <a:pt x="215480" y="343420"/>
                </a:lnTo>
                <a:lnTo>
                  <a:pt x="215480" y="342887"/>
                </a:lnTo>
                <a:close/>
              </a:path>
              <a:path w="215900" h="389890">
                <a:moveTo>
                  <a:pt x="215480" y="45808"/>
                </a:moveTo>
                <a:lnTo>
                  <a:pt x="203288" y="45808"/>
                </a:lnTo>
                <a:lnTo>
                  <a:pt x="206692" y="45859"/>
                </a:lnTo>
                <a:lnTo>
                  <a:pt x="213385" y="46164"/>
                </a:lnTo>
                <a:lnTo>
                  <a:pt x="215480" y="46354"/>
                </a:lnTo>
                <a:lnTo>
                  <a:pt x="215480" y="45808"/>
                </a:lnTo>
                <a:close/>
              </a:path>
            </a:pathLst>
          </a:custGeom>
          <a:solidFill>
            <a:srgbClr val="8F52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0" name="object 20"/>
          <p:cNvSpPr/>
          <p:nvPr/>
        </p:nvSpPr>
        <p:spPr>
          <a:xfrm>
            <a:off x="4386683" y="1398817"/>
            <a:ext cx="214859" cy="344431"/>
          </a:xfrm>
          <a:custGeom>
            <a:avLst/>
            <a:gdLst/>
            <a:ahLst/>
            <a:cxnLst/>
            <a:rect l="l" t="t" r="r" b="b"/>
            <a:pathLst>
              <a:path w="249554" h="400050">
                <a:moveTo>
                  <a:pt x="91966" y="66916"/>
                </a:moveTo>
                <a:lnTo>
                  <a:pt x="43662" y="66916"/>
                </a:lnTo>
                <a:lnTo>
                  <a:pt x="169049" y="360451"/>
                </a:lnTo>
                <a:lnTo>
                  <a:pt x="193664" y="393998"/>
                </a:lnTo>
                <a:lnTo>
                  <a:pt x="212458" y="399453"/>
                </a:lnTo>
                <a:lnTo>
                  <a:pt x="220594" y="398515"/>
                </a:lnTo>
                <a:lnTo>
                  <a:pt x="246656" y="366553"/>
                </a:lnTo>
                <a:lnTo>
                  <a:pt x="249085" y="342785"/>
                </a:lnTo>
                <a:lnTo>
                  <a:pt x="249085" y="330555"/>
                </a:lnTo>
                <a:lnTo>
                  <a:pt x="204889" y="330555"/>
                </a:lnTo>
                <a:lnTo>
                  <a:pt x="91966" y="66916"/>
                </a:lnTo>
                <a:close/>
              </a:path>
              <a:path w="249554" h="400050">
                <a:moveTo>
                  <a:pt x="46354" y="0"/>
                </a:moveTo>
                <a:lnTo>
                  <a:pt x="37807" y="0"/>
                </a:lnTo>
                <a:lnTo>
                  <a:pt x="29237" y="918"/>
                </a:lnTo>
                <a:lnTo>
                  <a:pt x="2454" y="32588"/>
                </a:lnTo>
                <a:lnTo>
                  <a:pt x="0" y="56845"/>
                </a:lnTo>
                <a:lnTo>
                  <a:pt x="0" y="393928"/>
                </a:lnTo>
                <a:lnTo>
                  <a:pt x="43662" y="393928"/>
                </a:lnTo>
                <a:lnTo>
                  <a:pt x="43662" y="66916"/>
                </a:lnTo>
                <a:lnTo>
                  <a:pt x="91966" y="66916"/>
                </a:lnTo>
                <a:lnTo>
                  <a:pt x="75515" y="29620"/>
                </a:lnTo>
                <a:lnTo>
                  <a:pt x="54063" y="3187"/>
                </a:lnTo>
                <a:lnTo>
                  <a:pt x="46354" y="0"/>
                </a:lnTo>
                <a:close/>
              </a:path>
              <a:path w="249554" h="400050">
                <a:moveTo>
                  <a:pt x="249085" y="4368"/>
                </a:moveTo>
                <a:lnTo>
                  <a:pt x="204889" y="4368"/>
                </a:lnTo>
                <a:lnTo>
                  <a:pt x="204889" y="330555"/>
                </a:lnTo>
                <a:lnTo>
                  <a:pt x="249085" y="330555"/>
                </a:lnTo>
                <a:lnTo>
                  <a:pt x="249085" y="4368"/>
                </a:lnTo>
                <a:close/>
              </a:path>
            </a:pathLst>
          </a:custGeom>
          <a:solidFill>
            <a:srgbClr val="8F52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1" name="object 21"/>
          <p:cNvSpPr/>
          <p:nvPr/>
        </p:nvSpPr>
        <p:spPr>
          <a:xfrm>
            <a:off x="4642142" y="1397090"/>
            <a:ext cx="302881" cy="347165"/>
          </a:xfrm>
          <a:custGeom>
            <a:avLst/>
            <a:gdLst/>
            <a:ahLst/>
            <a:cxnLst/>
            <a:rect l="l" t="t" r="r" b="b"/>
            <a:pathLst>
              <a:path w="351789" h="403225">
                <a:moveTo>
                  <a:pt x="176072" y="0"/>
                </a:moveTo>
                <a:lnTo>
                  <a:pt x="125002" y="8401"/>
                </a:lnTo>
                <a:lnTo>
                  <a:pt x="78743" y="33308"/>
                </a:lnTo>
                <a:lnTo>
                  <a:pt x="40016" y="73440"/>
                </a:lnTo>
                <a:lnTo>
                  <a:pt x="13182" y="123825"/>
                </a:lnTo>
                <a:lnTo>
                  <a:pt x="3295" y="161221"/>
                </a:lnTo>
                <a:lnTo>
                  <a:pt x="0" y="200875"/>
                </a:lnTo>
                <a:lnTo>
                  <a:pt x="823" y="221115"/>
                </a:lnTo>
                <a:lnTo>
                  <a:pt x="7415" y="259867"/>
                </a:lnTo>
                <a:lnTo>
                  <a:pt x="20571" y="296142"/>
                </a:lnTo>
                <a:lnTo>
                  <a:pt x="40016" y="329031"/>
                </a:lnTo>
                <a:lnTo>
                  <a:pt x="78743" y="369136"/>
                </a:lnTo>
                <a:lnTo>
                  <a:pt x="125002" y="394128"/>
                </a:lnTo>
                <a:lnTo>
                  <a:pt x="176072" y="402615"/>
                </a:lnTo>
                <a:lnTo>
                  <a:pt x="193328" y="401662"/>
                </a:lnTo>
                <a:lnTo>
                  <a:pt x="242912" y="387375"/>
                </a:lnTo>
                <a:lnTo>
                  <a:pt x="287046" y="356907"/>
                </a:lnTo>
                <a:lnTo>
                  <a:pt x="290519" y="353288"/>
                </a:lnTo>
                <a:lnTo>
                  <a:pt x="176072" y="353288"/>
                </a:lnTo>
                <a:lnTo>
                  <a:pt x="163480" y="352574"/>
                </a:lnTo>
                <a:lnTo>
                  <a:pt x="115727" y="335560"/>
                </a:lnTo>
                <a:lnTo>
                  <a:pt x="85280" y="309016"/>
                </a:lnTo>
                <a:lnTo>
                  <a:pt x="62275" y="272840"/>
                </a:lnTo>
                <a:lnTo>
                  <a:pt x="49472" y="230833"/>
                </a:lnTo>
                <a:lnTo>
                  <a:pt x="47028" y="200317"/>
                </a:lnTo>
                <a:lnTo>
                  <a:pt x="47632" y="185026"/>
                </a:lnTo>
                <a:lnTo>
                  <a:pt x="56692" y="141744"/>
                </a:lnTo>
                <a:lnTo>
                  <a:pt x="76407" y="103347"/>
                </a:lnTo>
                <a:lnTo>
                  <a:pt x="104767" y="72963"/>
                </a:lnTo>
                <a:lnTo>
                  <a:pt x="138796" y="54186"/>
                </a:lnTo>
                <a:lnTo>
                  <a:pt x="176072" y="47853"/>
                </a:lnTo>
                <a:lnTo>
                  <a:pt x="289280" y="47853"/>
                </a:lnTo>
                <a:lnTo>
                  <a:pt x="287046" y="45548"/>
                </a:lnTo>
                <a:lnTo>
                  <a:pt x="242912" y="15227"/>
                </a:lnTo>
                <a:lnTo>
                  <a:pt x="193328" y="950"/>
                </a:lnTo>
                <a:lnTo>
                  <a:pt x="176072" y="0"/>
                </a:lnTo>
                <a:close/>
              </a:path>
              <a:path w="351789" h="403225">
                <a:moveTo>
                  <a:pt x="289280" y="47853"/>
                </a:moveTo>
                <a:lnTo>
                  <a:pt x="176072" y="47853"/>
                </a:lnTo>
                <a:lnTo>
                  <a:pt x="188741" y="48565"/>
                </a:lnTo>
                <a:lnTo>
                  <a:pt x="201090" y="50703"/>
                </a:lnTo>
                <a:lnTo>
                  <a:pt x="246726" y="73263"/>
                </a:lnTo>
                <a:lnTo>
                  <a:pt x="274991" y="103896"/>
                </a:lnTo>
                <a:lnTo>
                  <a:pt x="294678" y="142151"/>
                </a:lnTo>
                <a:lnTo>
                  <a:pt x="303775" y="185154"/>
                </a:lnTo>
                <a:lnTo>
                  <a:pt x="304380" y="200317"/>
                </a:lnTo>
                <a:lnTo>
                  <a:pt x="303766" y="215591"/>
                </a:lnTo>
                <a:lnTo>
                  <a:pt x="294576" y="259003"/>
                </a:lnTo>
                <a:lnTo>
                  <a:pt x="274893" y="297519"/>
                </a:lnTo>
                <a:lnTo>
                  <a:pt x="246726" y="327966"/>
                </a:lnTo>
                <a:lnTo>
                  <a:pt x="213122" y="346875"/>
                </a:lnTo>
                <a:lnTo>
                  <a:pt x="176072" y="353288"/>
                </a:lnTo>
                <a:lnTo>
                  <a:pt x="290519" y="353288"/>
                </a:lnTo>
                <a:lnTo>
                  <a:pt x="322111" y="312783"/>
                </a:lnTo>
                <a:lnTo>
                  <a:pt x="338340" y="278231"/>
                </a:lnTo>
                <a:lnTo>
                  <a:pt x="348335" y="240615"/>
                </a:lnTo>
                <a:lnTo>
                  <a:pt x="351663" y="200875"/>
                </a:lnTo>
                <a:lnTo>
                  <a:pt x="350822" y="180766"/>
                </a:lnTo>
                <a:lnTo>
                  <a:pt x="344237" y="142490"/>
                </a:lnTo>
                <a:lnTo>
                  <a:pt x="331104" y="106409"/>
                </a:lnTo>
                <a:lnTo>
                  <a:pt x="300062" y="58978"/>
                </a:lnTo>
                <a:lnTo>
                  <a:pt x="289280" y="47853"/>
                </a:lnTo>
                <a:close/>
              </a:path>
            </a:pathLst>
          </a:custGeom>
          <a:solidFill>
            <a:srgbClr val="8F52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2" name="object 22"/>
          <p:cNvSpPr/>
          <p:nvPr/>
        </p:nvSpPr>
        <p:spPr>
          <a:xfrm>
            <a:off x="4982976" y="1402589"/>
            <a:ext cx="153628" cy="335684"/>
          </a:xfrm>
          <a:custGeom>
            <a:avLst/>
            <a:gdLst/>
            <a:ahLst/>
            <a:cxnLst/>
            <a:rect l="l" t="t" r="r" b="b"/>
            <a:pathLst>
              <a:path w="178435" h="389890">
                <a:moveTo>
                  <a:pt x="45974" y="0"/>
                </a:moveTo>
                <a:lnTo>
                  <a:pt x="0" y="0"/>
                </a:lnTo>
                <a:lnTo>
                  <a:pt x="0" y="253555"/>
                </a:lnTo>
                <a:lnTo>
                  <a:pt x="7627" y="313391"/>
                </a:lnTo>
                <a:lnTo>
                  <a:pt x="30505" y="355815"/>
                </a:lnTo>
                <a:lnTo>
                  <a:pt x="68891" y="381122"/>
                </a:lnTo>
                <a:lnTo>
                  <a:pt x="123012" y="389559"/>
                </a:lnTo>
                <a:lnTo>
                  <a:pt x="178028" y="389559"/>
                </a:lnTo>
                <a:lnTo>
                  <a:pt x="178028" y="341680"/>
                </a:lnTo>
                <a:lnTo>
                  <a:pt x="115036" y="341680"/>
                </a:lnTo>
                <a:lnTo>
                  <a:pt x="99384" y="340389"/>
                </a:lnTo>
                <a:lnTo>
                  <a:pt x="63906" y="321005"/>
                </a:lnTo>
                <a:lnTo>
                  <a:pt x="47095" y="280051"/>
                </a:lnTo>
                <a:lnTo>
                  <a:pt x="45974" y="261962"/>
                </a:lnTo>
                <a:lnTo>
                  <a:pt x="45974" y="0"/>
                </a:lnTo>
                <a:close/>
              </a:path>
            </a:pathLst>
          </a:custGeom>
          <a:solidFill>
            <a:srgbClr val="8F52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3" name="object 23"/>
          <p:cNvSpPr/>
          <p:nvPr/>
        </p:nvSpPr>
        <p:spPr>
          <a:xfrm>
            <a:off x="5133937" y="1397090"/>
            <a:ext cx="302881" cy="347165"/>
          </a:xfrm>
          <a:custGeom>
            <a:avLst/>
            <a:gdLst/>
            <a:ahLst/>
            <a:cxnLst/>
            <a:rect l="l" t="t" r="r" b="b"/>
            <a:pathLst>
              <a:path w="351789" h="403225">
                <a:moveTo>
                  <a:pt x="176072" y="0"/>
                </a:moveTo>
                <a:lnTo>
                  <a:pt x="125009" y="8401"/>
                </a:lnTo>
                <a:lnTo>
                  <a:pt x="78725" y="33308"/>
                </a:lnTo>
                <a:lnTo>
                  <a:pt x="40016" y="73440"/>
                </a:lnTo>
                <a:lnTo>
                  <a:pt x="13182" y="123825"/>
                </a:lnTo>
                <a:lnTo>
                  <a:pt x="3295" y="161221"/>
                </a:lnTo>
                <a:lnTo>
                  <a:pt x="0" y="200875"/>
                </a:lnTo>
                <a:lnTo>
                  <a:pt x="823" y="221115"/>
                </a:lnTo>
                <a:lnTo>
                  <a:pt x="7415" y="259867"/>
                </a:lnTo>
                <a:lnTo>
                  <a:pt x="20569" y="296142"/>
                </a:lnTo>
                <a:lnTo>
                  <a:pt x="40016" y="329031"/>
                </a:lnTo>
                <a:lnTo>
                  <a:pt x="78725" y="369136"/>
                </a:lnTo>
                <a:lnTo>
                  <a:pt x="125009" y="394128"/>
                </a:lnTo>
                <a:lnTo>
                  <a:pt x="176072" y="402615"/>
                </a:lnTo>
                <a:lnTo>
                  <a:pt x="193322" y="401662"/>
                </a:lnTo>
                <a:lnTo>
                  <a:pt x="242912" y="387375"/>
                </a:lnTo>
                <a:lnTo>
                  <a:pt x="287041" y="356907"/>
                </a:lnTo>
                <a:lnTo>
                  <a:pt x="290515" y="353288"/>
                </a:lnTo>
                <a:lnTo>
                  <a:pt x="176072" y="353288"/>
                </a:lnTo>
                <a:lnTo>
                  <a:pt x="163469" y="352574"/>
                </a:lnTo>
                <a:lnTo>
                  <a:pt x="115734" y="335560"/>
                </a:lnTo>
                <a:lnTo>
                  <a:pt x="85280" y="309016"/>
                </a:lnTo>
                <a:lnTo>
                  <a:pt x="62270" y="272840"/>
                </a:lnTo>
                <a:lnTo>
                  <a:pt x="49471" y="230833"/>
                </a:lnTo>
                <a:lnTo>
                  <a:pt x="47028" y="200317"/>
                </a:lnTo>
                <a:lnTo>
                  <a:pt x="47632" y="185026"/>
                </a:lnTo>
                <a:lnTo>
                  <a:pt x="56705" y="141744"/>
                </a:lnTo>
                <a:lnTo>
                  <a:pt x="76413" y="103347"/>
                </a:lnTo>
                <a:lnTo>
                  <a:pt x="104767" y="72963"/>
                </a:lnTo>
                <a:lnTo>
                  <a:pt x="138796" y="54186"/>
                </a:lnTo>
                <a:lnTo>
                  <a:pt x="176072" y="47853"/>
                </a:lnTo>
                <a:lnTo>
                  <a:pt x="289276" y="47853"/>
                </a:lnTo>
                <a:lnTo>
                  <a:pt x="287041" y="45548"/>
                </a:lnTo>
                <a:lnTo>
                  <a:pt x="242912" y="15227"/>
                </a:lnTo>
                <a:lnTo>
                  <a:pt x="193322" y="950"/>
                </a:lnTo>
                <a:lnTo>
                  <a:pt x="176072" y="0"/>
                </a:lnTo>
                <a:close/>
              </a:path>
              <a:path w="351789" h="403225">
                <a:moveTo>
                  <a:pt x="289276" y="47853"/>
                </a:moveTo>
                <a:lnTo>
                  <a:pt x="176072" y="47853"/>
                </a:lnTo>
                <a:lnTo>
                  <a:pt x="188736" y="48565"/>
                </a:lnTo>
                <a:lnTo>
                  <a:pt x="201085" y="50703"/>
                </a:lnTo>
                <a:lnTo>
                  <a:pt x="246726" y="73263"/>
                </a:lnTo>
                <a:lnTo>
                  <a:pt x="274982" y="103896"/>
                </a:lnTo>
                <a:lnTo>
                  <a:pt x="294678" y="142151"/>
                </a:lnTo>
                <a:lnTo>
                  <a:pt x="303773" y="185154"/>
                </a:lnTo>
                <a:lnTo>
                  <a:pt x="304380" y="200317"/>
                </a:lnTo>
                <a:lnTo>
                  <a:pt x="303764" y="215591"/>
                </a:lnTo>
                <a:lnTo>
                  <a:pt x="294551" y="259003"/>
                </a:lnTo>
                <a:lnTo>
                  <a:pt x="274893" y="297519"/>
                </a:lnTo>
                <a:lnTo>
                  <a:pt x="246726" y="327966"/>
                </a:lnTo>
                <a:lnTo>
                  <a:pt x="213120" y="346875"/>
                </a:lnTo>
                <a:lnTo>
                  <a:pt x="176072" y="353288"/>
                </a:lnTo>
                <a:lnTo>
                  <a:pt x="290515" y="353288"/>
                </a:lnTo>
                <a:lnTo>
                  <a:pt x="322111" y="312783"/>
                </a:lnTo>
                <a:lnTo>
                  <a:pt x="338340" y="278231"/>
                </a:lnTo>
                <a:lnTo>
                  <a:pt x="348329" y="240615"/>
                </a:lnTo>
                <a:lnTo>
                  <a:pt x="351650" y="200875"/>
                </a:lnTo>
                <a:lnTo>
                  <a:pt x="350808" y="180766"/>
                </a:lnTo>
                <a:lnTo>
                  <a:pt x="344224" y="142490"/>
                </a:lnTo>
                <a:lnTo>
                  <a:pt x="331104" y="106409"/>
                </a:lnTo>
                <a:lnTo>
                  <a:pt x="300062" y="58978"/>
                </a:lnTo>
                <a:lnTo>
                  <a:pt x="289276" y="47853"/>
                </a:lnTo>
                <a:close/>
              </a:path>
            </a:pathLst>
          </a:custGeom>
          <a:solidFill>
            <a:srgbClr val="8F52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4" name="object 24"/>
          <p:cNvSpPr/>
          <p:nvPr/>
        </p:nvSpPr>
        <p:spPr>
          <a:xfrm>
            <a:off x="5464098" y="1397078"/>
            <a:ext cx="302333" cy="347165"/>
          </a:xfrm>
          <a:custGeom>
            <a:avLst/>
            <a:gdLst/>
            <a:ahLst/>
            <a:cxnLst/>
            <a:rect l="l" t="t" r="r" b="b"/>
            <a:pathLst>
              <a:path w="351154" h="403225">
                <a:moveTo>
                  <a:pt x="180823" y="0"/>
                </a:moveTo>
                <a:lnTo>
                  <a:pt x="126670" y="8411"/>
                </a:lnTo>
                <a:lnTo>
                  <a:pt x="78956" y="33321"/>
                </a:lnTo>
                <a:lnTo>
                  <a:pt x="40068" y="73345"/>
                </a:lnTo>
                <a:lnTo>
                  <a:pt x="13285" y="123825"/>
                </a:lnTo>
                <a:lnTo>
                  <a:pt x="3306" y="161380"/>
                </a:lnTo>
                <a:lnTo>
                  <a:pt x="0" y="200304"/>
                </a:lnTo>
                <a:lnTo>
                  <a:pt x="55" y="202807"/>
                </a:lnTo>
                <a:lnTo>
                  <a:pt x="7471" y="259435"/>
                </a:lnTo>
                <a:lnTo>
                  <a:pt x="20706" y="295761"/>
                </a:lnTo>
                <a:lnTo>
                  <a:pt x="52045" y="343344"/>
                </a:lnTo>
                <a:lnTo>
                  <a:pt x="93416" y="378927"/>
                </a:lnTo>
                <a:lnTo>
                  <a:pt x="141712" y="398816"/>
                </a:lnTo>
                <a:lnTo>
                  <a:pt x="176048" y="402628"/>
                </a:lnTo>
                <a:lnTo>
                  <a:pt x="200525" y="400866"/>
                </a:lnTo>
                <a:lnTo>
                  <a:pt x="245989" y="386795"/>
                </a:lnTo>
                <a:lnTo>
                  <a:pt x="286267" y="359047"/>
                </a:lnTo>
                <a:lnTo>
                  <a:pt x="291648" y="353301"/>
                </a:lnTo>
                <a:lnTo>
                  <a:pt x="176111" y="353301"/>
                </a:lnTo>
                <a:lnTo>
                  <a:pt x="163393" y="352579"/>
                </a:lnTo>
                <a:lnTo>
                  <a:pt x="126810" y="341757"/>
                </a:lnTo>
                <a:lnTo>
                  <a:pt x="94590" y="319005"/>
                </a:lnTo>
                <a:lnTo>
                  <a:pt x="68835" y="285357"/>
                </a:lnTo>
                <a:lnTo>
                  <a:pt x="52516" y="244934"/>
                </a:lnTo>
                <a:lnTo>
                  <a:pt x="47003" y="200304"/>
                </a:lnTo>
                <a:lnTo>
                  <a:pt x="48034" y="180200"/>
                </a:lnTo>
                <a:lnTo>
                  <a:pt x="56272" y="142482"/>
                </a:lnTo>
                <a:lnTo>
                  <a:pt x="83332" y="93727"/>
                </a:lnTo>
                <a:lnTo>
                  <a:pt x="117531" y="63938"/>
                </a:lnTo>
                <a:lnTo>
                  <a:pt x="160383" y="48648"/>
                </a:lnTo>
                <a:lnTo>
                  <a:pt x="179490" y="47294"/>
                </a:lnTo>
                <a:lnTo>
                  <a:pt x="295894" y="47294"/>
                </a:lnTo>
                <a:lnTo>
                  <a:pt x="286563" y="38957"/>
                </a:lnTo>
                <a:lnTo>
                  <a:pt x="253454" y="17132"/>
                </a:lnTo>
                <a:lnTo>
                  <a:pt x="199973" y="1071"/>
                </a:lnTo>
                <a:lnTo>
                  <a:pt x="180823" y="0"/>
                </a:lnTo>
                <a:close/>
              </a:path>
              <a:path w="351154" h="403225">
                <a:moveTo>
                  <a:pt x="351130" y="173748"/>
                </a:moveTo>
                <a:lnTo>
                  <a:pt x="184824" y="173748"/>
                </a:lnTo>
                <a:lnTo>
                  <a:pt x="184824" y="222783"/>
                </a:lnTo>
                <a:lnTo>
                  <a:pt x="302019" y="222783"/>
                </a:lnTo>
                <a:lnTo>
                  <a:pt x="296800" y="250995"/>
                </a:lnTo>
                <a:lnTo>
                  <a:pt x="276037" y="298480"/>
                </a:lnTo>
                <a:lnTo>
                  <a:pt x="242284" y="333305"/>
                </a:lnTo>
                <a:lnTo>
                  <a:pt x="200088" y="351081"/>
                </a:lnTo>
                <a:lnTo>
                  <a:pt x="176111" y="353301"/>
                </a:lnTo>
                <a:lnTo>
                  <a:pt x="291648" y="353301"/>
                </a:lnTo>
                <a:lnTo>
                  <a:pt x="318163" y="319846"/>
                </a:lnTo>
                <a:lnTo>
                  <a:pt x="335549" y="284296"/>
                </a:lnTo>
                <a:lnTo>
                  <a:pt x="346037" y="246075"/>
                </a:lnTo>
                <a:lnTo>
                  <a:pt x="350813" y="202807"/>
                </a:lnTo>
                <a:lnTo>
                  <a:pt x="351130" y="187096"/>
                </a:lnTo>
                <a:lnTo>
                  <a:pt x="351130" y="173748"/>
                </a:lnTo>
                <a:close/>
              </a:path>
              <a:path w="351154" h="403225">
                <a:moveTo>
                  <a:pt x="295894" y="47294"/>
                </a:moveTo>
                <a:lnTo>
                  <a:pt x="179490" y="47294"/>
                </a:lnTo>
                <a:lnTo>
                  <a:pt x="194073" y="48180"/>
                </a:lnTo>
                <a:lnTo>
                  <a:pt x="208276" y="50834"/>
                </a:lnTo>
                <a:lnTo>
                  <a:pt x="248774" y="69501"/>
                </a:lnTo>
                <a:lnTo>
                  <a:pt x="287986" y="105283"/>
                </a:lnTo>
                <a:lnTo>
                  <a:pt x="318567" y="70154"/>
                </a:lnTo>
                <a:lnTo>
                  <a:pt x="302707" y="53383"/>
                </a:lnTo>
                <a:lnTo>
                  <a:pt x="295894" y="47294"/>
                </a:lnTo>
                <a:close/>
              </a:path>
            </a:pathLst>
          </a:custGeom>
          <a:solidFill>
            <a:srgbClr val="8F52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5" name="object 25"/>
          <p:cNvSpPr/>
          <p:nvPr/>
        </p:nvSpPr>
        <p:spPr>
          <a:xfrm>
            <a:off x="5828823" y="1402589"/>
            <a:ext cx="0" cy="335684"/>
          </a:xfrm>
          <a:custGeom>
            <a:avLst/>
            <a:gdLst/>
            <a:ahLst/>
            <a:cxnLst/>
            <a:rect l="l" t="t" r="r" b="b"/>
            <a:pathLst>
              <a:path h="389890">
                <a:moveTo>
                  <a:pt x="0" y="0"/>
                </a:moveTo>
                <a:lnTo>
                  <a:pt x="0" y="389559"/>
                </a:lnTo>
              </a:path>
            </a:pathLst>
          </a:custGeom>
          <a:ln w="46253">
            <a:solidFill>
              <a:srgbClr val="8F520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6" name="object 26"/>
          <p:cNvSpPr/>
          <p:nvPr/>
        </p:nvSpPr>
        <p:spPr>
          <a:xfrm>
            <a:off x="5901898" y="1397078"/>
            <a:ext cx="207752" cy="341151"/>
          </a:xfrm>
          <a:custGeom>
            <a:avLst/>
            <a:gdLst/>
            <a:ahLst/>
            <a:cxnLst/>
            <a:rect l="l" t="t" r="r" b="b"/>
            <a:pathLst>
              <a:path w="241300" h="396240">
                <a:moveTo>
                  <a:pt x="120408" y="0"/>
                </a:moveTo>
                <a:lnTo>
                  <a:pt x="71127" y="10233"/>
                </a:lnTo>
                <a:lnTo>
                  <a:pt x="32829" y="40906"/>
                </a:lnTo>
                <a:lnTo>
                  <a:pt x="8208" y="88969"/>
                </a:lnTo>
                <a:lnTo>
                  <a:pt x="0" y="151358"/>
                </a:lnTo>
                <a:lnTo>
                  <a:pt x="0" y="395947"/>
                </a:lnTo>
                <a:lnTo>
                  <a:pt x="45999" y="395947"/>
                </a:lnTo>
                <a:lnTo>
                  <a:pt x="46054" y="151358"/>
                </a:lnTo>
                <a:lnTo>
                  <a:pt x="47195" y="128542"/>
                </a:lnTo>
                <a:lnTo>
                  <a:pt x="56768" y="89693"/>
                </a:lnTo>
                <a:lnTo>
                  <a:pt x="88526" y="54584"/>
                </a:lnTo>
                <a:lnTo>
                  <a:pt x="120408" y="47866"/>
                </a:lnTo>
                <a:lnTo>
                  <a:pt x="212628" y="47866"/>
                </a:lnTo>
                <a:lnTo>
                  <a:pt x="208114" y="40906"/>
                </a:lnTo>
                <a:lnTo>
                  <a:pt x="190276" y="23017"/>
                </a:lnTo>
                <a:lnTo>
                  <a:pt x="169714" y="10233"/>
                </a:lnTo>
                <a:lnTo>
                  <a:pt x="146426" y="2559"/>
                </a:lnTo>
                <a:lnTo>
                  <a:pt x="120408" y="0"/>
                </a:lnTo>
                <a:close/>
              </a:path>
              <a:path w="241300" h="396240">
                <a:moveTo>
                  <a:pt x="212628" y="47866"/>
                </a:moveTo>
                <a:lnTo>
                  <a:pt x="120408" y="47866"/>
                </a:lnTo>
                <a:lnTo>
                  <a:pt x="137420" y="49545"/>
                </a:lnTo>
                <a:lnTo>
                  <a:pt x="152320" y="54584"/>
                </a:lnTo>
                <a:lnTo>
                  <a:pt x="184227" y="89693"/>
                </a:lnTo>
                <a:lnTo>
                  <a:pt x="193867" y="128542"/>
                </a:lnTo>
                <a:lnTo>
                  <a:pt x="195072" y="167944"/>
                </a:lnTo>
                <a:lnTo>
                  <a:pt x="59931" y="167944"/>
                </a:lnTo>
                <a:lnTo>
                  <a:pt x="59931" y="217258"/>
                </a:lnTo>
                <a:lnTo>
                  <a:pt x="195072" y="217258"/>
                </a:lnTo>
                <a:lnTo>
                  <a:pt x="195072" y="395947"/>
                </a:lnTo>
                <a:lnTo>
                  <a:pt x="241071" y="395947"/>
                </a:lnTo>
                <a:lnTo>
                  <a:pt x="241071" y="151358"/>
                </a:lnTo>
                <a:lnTo>
                  <a:pt x="239013" y="118373"/>
                </a:lnTo>
                <a:lnTo>
                  <a:pt x="232837" y="88969"/>
                </a:lnTo>
                <a:lnTo>
                  <a:pt x="222538" y="63147"/>
                </a:lnTo>
                <a:lnTo>
                  <a:pt x="212628" y="47866"/>
                </a:lnTo>
                <a:close/>
              </a:path>
            </a:pathLst>
          </a:custGeom>
          <a:solidFill>
            <a:srgbClr val="8F52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7" name="object 27"/>
          <p:cNvSpPr/>
          <p:nvPr/>
        </p:nvSpPr>
        <p:spPr>
          <a:xfrm>
            <a:off x="3103485" y="1164353"/>
            <a:ext cx="705265" cy="755561"/>
          </a:xfrm>
          <a:custGeom>
            <a:avLst/>
            <a:gdLst/>
            <a:ahLst/>
            <a:cxnLst/>
            <a:rect l="l" t="t" r="r" b="b"/>
            <a:pathLst>
              <a:path w="819150" h="877569">
                <a:moveTo>
                  <a:pt x="553354" y="537718"/>
                </a:moveTo>
                <a:lnTo>
                  <a:pt x="393623" y="537718"/>
                </a:lnTo>
                <a:lnTo>
                  <a:pt x="687784" y="824713"/>
                </a:lnTo>
                <a:lnTo>
                  <a:pt x="719885" y="849572"/>
                </a:lnTo>
                <a:lnTo>
                  <a:pt x="761146" y="867869"/>
                </a:lnTo>
                <a:lnTo>
                  <a:pt x="818553" y="877366"/>
                </a:lnTo>
                <a:lnTo>
                  <a:pt x="818603" y="775258"/>
                </a:lnTo>
                <a:lnTo>
                  <a:pt x="791650" y="768220"/>
                </a:lnTo>
                <a:lnTo>
                  <a:pt x="769418" y="754784"/>
                </a:lnTo>
                <a:lnTo>
                  <a:pt x="744321" y="732298"/>
                </a:lnTo>
                <a:lnTo>
                  <a:pt x="691888" y="682026"/>
                </a:lnTo>
                <a:lnTo>
                  <a:pt x="663171" y="652718"/>
                </a:lnTo>
                <a:lnTo>
                  <a:pt x="553354" y="537718"/>
                </a:lnTo>
                <a:close/>
              </a:path>
              <a:path w="819150" h="877569">
                <a:moveTo>
                  <a:pt x="264896" y="0"/>
                </a:moveTo>
                <a:lnTo>
                  <a:pt x="219197" y="4855"/>
                </a:lnTo>
                <a:lnTo>
                  <a:pt x="176767" y="19080"/>
                </a:lnTo>
                <a:lnTo>
                  <a:pt x="139852" y="42160"/>
                </a:lnTo>
                <a:lnTo>
                  <a:pt x="110701" y="73582"/>
                </a:lnTo>
                <a:lnTo>
                  <a:pt x="91562" y="112833"/>
                </a:lnTo>
                <a:lnTo>
                  <a:pt x="84683" y="159397"/>
                </a:lnTo>
                <a:lnTo>
                  <a:pt x="88584" y="191738"/>
                </a:lnTo>
                <a:lnTo>
                  <a:pt x="98551" y="218224"/>
                </a:lnTo>
                <a:lnTo>
                  <a:pt x="111987" y="240518"/>
                </a:lnTo>
                <a:lnTo>
                  <a:pt x="138607" y="277241"/>
                </a:lnTo>
                <a:lnTo>
                  <a:pt x="124726" y="283413"/>
                </a:lnTo>
                <a:lnTo>
                  <a:pt x="83669" y="304287"/>
                </a:lnTo>
                <a:lnTo>
                  <a:pt x="49226" y="329232"/>
                </a:lnTo>
                <a:lnTo>
                  <a:pt x="22826" y="359942"/>
                </a:lnTo>
                <a:lnTo>
                  <a:pt x="5950" y="397993"/>
                </a:lnTo>
                <a:lnTo>
                  <a:pt x="0" y="445135"/>
                </a:lnTo>
                <a:lnTo>
                  <a:pt x="6852" y="494347"/>
                </a:lnTo>
                <a:lnTo>
                  <a:pt x="26067" y="535479"/>
                </a:lnTo>
                <a:lnTo>
                  <a:pt x="55637" y="568144"/>
                </a:lnTo>
                <a:lnTo>
                  <a:pt x="93549" y="591954"/>
                </a:lnTo>
                <a:lnTo>
                  <a:pt x="137793" y="606524"/>
                </a:lnTo>
                <a:lnTo>
                  <a:pt x="186359" y="611466"/>
                </a:lnTo>
                <a:lnTo>
                  <a:pt x="240183" y="605465"/>
                </a:lnTo>
                <a:lnTo>
                  <a:pt x="294611" y="589318"/>
                </a:lnTo>
                <a:lnTo>
                  <a:pt x="346729" y="565807"/>
                </a:lnTo>
                <a:lnTo>
                  <a:pt x="393623" y="537718"/>
                </a:lnTo>
                <a:lnTo>
                  <a:pt x="553354" y="537718"/>
                </a:lnTo>
                <a:lnTo>
                  <a:pt x="494489" y="475919"/>
                </a:lnTo>
                <a:lnTo>
                  <a:pt x="221767" y="475919"/>
                </a:lnTo>
                <a:lnTo>
                  <a:pt x="198549" y="472489"/>
                </a:lnTo>
                <a:lnTo>
                  <a:pt x="177496" y="462346"/>
                </a:lnTo>
                <a:lnTo>
                  <a:pt x="162218" y="445712"/>
                </a:lnTo>
                <a:lnTo>
                  <a:pt x="156324" y="422808"/>
                </a:lnTo>
                <a:lnTo>
                  <a:pt x="161401" y="400486"/>
                </a:lnTo>
                <a:lnTo>
                  <a:pt x="174418" y="381784"/>
                </a:lnTo>
                <a:lnTo>
                  <a:pt x="192050" y="366258"/>
                </a:lnTo>
                <a:lnTo>
                  <a:pt x="210972" y="353466"/>
                </a:lnTo>
                <a:lnTo>
                  <a:pt x="383302" y="353466"/>
                </a:lnTo>
                <a:lnTo>
                  <a:pt x="333184" y="301739"/>
                </a:lnTo>
                <a:lnTo>
                  <a:pt x="376250" y="276758"/>
                </a:lnTo>
                <a:lnTo>
                  <a:pt x="412437" y="245679"/>
                </a:lnTo>
                <a:lnTo>
                  <a:pt x="424258" y="227177"/>
                </a:lnTo>
                <a:lnTo>
                  <a:pt x="273354" y="227177"/>
                </a:lnTo>
                <a:lnTo>
                  <a:pt x="258462" y="210388"/>
                </a:lnTo>
                <a:lnTo>
                  <a:pt x="243703" y="191573"/>
                </a:lnTo>
                <a:lnTo>
                  <a:pt x="232406" y="171309"/>
                </a:lnTo>
                <a:lnTo>
                  <a:pt x="227901" y="150177"/>
                </a:lnTo>
                <a:lnTo>
                  <a:pt x="231694" y="130693"/>
                </a:lnTo>
                <a:lnTo>
                  <a:pt x="242063" y="115614"/>
                </a:lnTo>
                <a:lnTo>
                  <a:pt x="257492" y="105879"/>
                </a:lnTo>
                <a:lnTo>
                  <a:pt x="276466" y="102425"/>
                </a:lnTo>
                <a:lnTo>
                  <a:pt x="434950" y="102425"/>
                </a:lnTo>
                <a:lnTo>
                  <a:pt x="420066" y="72792"/>
                </a:lnTo>
                <a:lnTo>
                  <a:pt x="390432" y="41684"/>
                </a:lnTo>
                <a:lnTo>
                  <a:pt x="353097" y="18854"/>
                </a:lnTo>
                <a:lnTo>
                  <a:pt x="310453" y="4795"/>
                </a:lnTo>
                <a:lnTo>
                  <a:pt x="264896" y="0"/>
                </a:lnTo>
                <a:close/>
              </a:path>
              <a:path w="819150" h="877569">
                <a:moveTo>
                  <a:pt x="383302" y="353466"/>
                </a:moveTo>
                <a:lnTo>
                  <a:pt x="210972" y="353466"/>
                </a:lnTo>
                <a:lnTo>
                  <a:pt x="302615" y="452043"/>
                </a:lnTo>
                <a:lnTo>
                  <a:pt x="283926" y="461619"/>
                </a:lnTo>
                <a:lnTo>
                  <a:pt x="263939" y="469177"/>
                </a:lnTo>
                <a:lnTo>
                  <a:pt x="243077" y="474137"/>
                </a:lnTo>
                <a:lnTo>
                  <a:pt x="221767" y="475919"/>
                </a:lnTo>
                <a:lnTo>
                  <a:pt x="494489" y="475919"/>
                </a:lnTo>
                <a:lnTo>
                  <a:pt x="487133" y="468198"/>
                </a:lnTo>
                <a:lnTo>
                  <a:pt x="500557" y="452043"/>
                </a:lnTo>
                <a:lnTo>
                  <a:pt x="567558" y="380136"/>
                </a:lnTo>
                <a:lnTo>
                  <a:pt x="409143" y="380136"/>
                </a:lnTo>
                <a:lnTo>
                  <a:pt x="383302" y="353466"/>
                </a:lnTo>
                <a:close/>
              </a:path>
              <a:path w="819150" h="877569">
                <a:moveTo>
                  <a:pt x="488213" y="291871"/>
                </a:moveTo>
                <a:lnTo>
                  <a:pt x="470775" y="315072"/>
                </a:lnTo>
                <a:lnTo>
                  <a:pt x="451288" y="338008"/>
                </a:lnTo>
                <a:lnTo>
                  <a:pt x="430495" y="359942"/>
                </a:lnTo>
                <a:lnTo>
                  <a:pt x="409143" y="380136"/>
                </a:lnTo>
                <a:lnTo>
                  <a:pt x="567558" y="380136"/>
                </a:lnTo>
                <a:lnTo>
                  <a:pt x="573735" y="373507"/>
                </a:lnTo>
                <a:lnTo>
                  <a:pt x="488213" y="291871"/>
                </a:lnTo>
                <a:close/>
              </a:path>
              <a:path w="819150" h="877569">
                <a:moveTo>
                  <a:pt x="434950" y="102425"/>
                </a:moveTo>
                <a:lnTo>
                  <a:pt x="276466" y="102425"/>
                </a:lnTo>
                <a:lnTo>
                  <a:pt x="297389" y="106730"/>
                </a:lnTo>
                <a:lnTo>
                  <a:pt x="313418" y="118397"/>
                </a:lnTo>
                <a:lnTo>
                  <a:pt x="323677" y="135552"/>
                </a:lnTo>
                <a:lnTo>
                  <a:pt x="327291" y="156324"/>
                </a:lnTo>
                <a:lnTo>
                  <a:pt x="322548" y="178660"/>
                </a:lnTo>
                <a:lnTo>
                  <a:pt x="310148" y="198104"/>
                </a:lnTo>
                <a:lnTo>
                  <a:pt x="292835" y="214370"/>
                </a:lnTo>
                <a:lnTo>
                  <a:pt x="273354" y="227177"/>
                </a:lnTo>
                <a:lnTo>
                  <a:pt x="424258" y="227177"/>
                </a:lnTo>
                <a:lnTo>
                  <a:pt x="437363" y="206664"/>
                </a:lnTo>
                <a:lnTo>
                  <a:pt x="446646" y="157873"/>
                </a:lnTo>
                <a:lnTo>
                  <a:pt x="439602" y="111686"/>
                </a:lnTo>
                <a:lnTo>
                  <a:pt x="434950" y="102425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8" name="object 28"/>
          <p:cNvSpPr/>
          <p:nvPr/>
        </p:nvSpPr>
        <p:spPr>
          <a:xfrm>
            <a:off x="3805010" y="1831839"/>
            <a:ext cx="2305504" cy="88022"/>
          </a:xfrm>
          <a:custGeom>
            <a:avLst/>
            <a:gdLst/>
            <a:ahLst/>
            <a:cxnLst/>
            <a:rect l="l" t="t" r="r" b="b"/>
            <a:pathLst>
              <a:path w="2677795" h="102234">
                <a:moveTo>
                  <a:pt x="2677185" y="101993"/>
                </a:moveTo>
                <a:lnTo>
                  <a:pt x="0" y="101993"/>
                </a:lnTo>
                <a:lnTo>
                  <a:pt x="0" y="0"/>
                </a:lnTo>
                <a:lnTo>
                  <a:pt x="2677185" y="0"/>
                </a:lnTo>
                <a:lnTo>
                  <a:pt x="2677185" y="101993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9" name="object 29"/>
          <p:cNvSpPr/>
          <p:nvPr/>
        </p:nvSpPr>
        <p:spPr>
          <a:xfrm>
            <a:off x="347197" y="2382109"/>
            <a:ext cx="3068392" cy="2956166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0" name="object 30"/>
          <p:cNvSpPr/>
          <p:nvPr/>
        </p:nvSpPr>
        <p:spPr>
          <a:xfrm>
            <a:off x="350899" y="2389632"/>
            <a:ext cx="114416" cy="112699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1" name="object 31"/>
          <p:cNvSpPr/>
          <p:nvPr/>
        </p:nvSpPr>
        <p:spPr>
          <a:xfrm>
            <a:off x="3553302" y="2389117"/>
            <a:ext cx="2962657" cy="5952103"/>
          </a:xfrm>
          <a:custGeom>
            <a:avLst/>
            <a:gdLst/>
            <a:ahLst/>
            <a:cxnLst/>
            <a:rect l="l" t="t" r="r" b="b"/>
            <a:pathLst>
              <a:path w="3441065" h="6913245">
                <a:moveTo>
                  <a:pt x="3144647" y="0"/>
                </a:moveTo>
                <a:lnTo>
                  <a:pt x="0" y="2095"/>
                </a:lnTo>
                <a:lnTo>
                  <a:pt x="0" y="6913194"/>
                </a:lnTo>
                <a:lnTo>
                  <a:pt x="3439972" y="6911136"/>
                </a:lnTo>
                <a:lnTo>
                  <a:pt x="3440615" y="2994733"/>
                </a:lnTo>
                <a:lnTo>
                  <a:pt x="3440830" y="983607"/>
                </a:lnTo>
                <a:lnTo>
                  <a:pt x="3440615" y="242665"/>
                </a:lnTo>
                <a:lnTo>
                  <a:pt x="3439968" y="136817"/>
                </a:lnTo>
                <a:lnTo>
                  <a:pt x="3416720" y="66311"/>
                </a:lnTo>
                <a:lnTo>
                  <a:pt x="3387961" y="33317"/>
                </a:lnTo>
                <a:lnTo>
                  <a:pt x="3348236" y="9376"/>
                </a:lnTo>
                <a:lnTo>
                  <a:pt x="3297885" y="139"/>
                </a:lnTo>
                <a:lnTo>
                  <a:pt x="3144647" y="0"/>
                </a:lnTo>
                <a:close/>
              </a:path>
            </a:pathLst>
          </a:custGeom>
          <a:solidFill>
            <a:srgbClr val="99FF66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2" name="object 32"/>
          <p:cNvSpPr/>
          <p:nvPr/>
        </p:nvSpPr>
        <p:spPr>
          <a:xfrm>
            <a:off x="347203" y="8457671"/>
            <a:ext cx="6168603" cy="585534"/>
          </a:xfrm>
          <a:custGeom>
            <a:avLst/>
            <a:gdLst/>
            <a:ahLst/>
            <a:cxnLst/>
            <a:rect l="l" t="t" r="r" b="b"/>
            <a:pathLst>
              <a:path w="7164705" h="680084">
                <a:moveTo>
                  <a:pt x="0" y="679500"/>
                </a:moveTo>
                <a:lnTo>
                  <a:pt x="7164298" y="679500"/>
                </a:lnTo>
                <a:lnTo>
                  <a:pt x="7164298" y="0"/>
                </a:lnTo>
                <a:lnTo>
                  <a:pt x="0" y="0"/>
                </a:lnTo>
                <a:lnTo>
                  <a:pt x="0" y="679500"/>
                </a:lnTo>
                <a:close/>
              </a:path>
            </a:pathLst>
          </a:custGeom>
          <a:solidFill>
            <a:srgbClr val="99FF66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3" name="object 33"/>
          <p:cNvSpPr/>
          <p:nvPr/>
        </p:nvSpPr>
        <p:spPr>
          <a:xfrm>
            <a:off x="1471326" y="5778755"/>
            <a:ext cx="1535709" cy="269158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4" name="object 34"/>
          <p:cNvSpPr/>
          <p:nvPr/>
        </p:nvSpPr>
        <p:spPr>
          <a:xfrm>
            <a:off x="829653" y="5731757"/>
            <a:ext cx="419878" cy="419878"/>
          </a:xfrm>
          <a:custGeom>
            <a:avLst/>
            <a:gdLst/>
            <a:ahLst/>
            <a:cxnLst/>
            <a:rect l="l" t="t" r="r" b="b"/>
            <a:pathLst>
              <a:path w="487679" h="487679">
                <a:moveTo>
                  <a:pt x="243763" y="0"/>
                </a:moveTo>
                <a:lnTo>
                  <a:pt x="194638" y="4951"/>
                </a:lnTo>
                <a:lnTo>
                  <a:pt x="148882" y="19153"/>
                </a:lnTo>
                <a:lnTo>
                  <a:pt x="107476" y="41626"/>
                </a:lnTo>
                <a:lnTo>
                  <a:pt x="71399" y="71389"/>
                </a:lnTo>
                <a:lnTo>
                  <a:pt x="41632" y="107465"/>
                </a:lnTo>
                <a:lnTo>
                  <a:pt x="19157" y="148872"/>
                </a:lnTo>
                <a:lnTo>
                  <a:pt x="4952" y="194631"/>
                </a:lnTo>
                <a:lnTo>
                  <a:pt x="0" y="243763"/>
                </a:lnTo>
                <a:lnTo>
                  <a:pt x="4952" y="292888"/>
                </a:lnTo>
                <a:lnTo>
                  <a:pt x="19157" y="338642"/>
                </a:lnTo>
                <a:lnTo>
                  <a:pt x="41632" y="380047"/>
                </a:lnTo>
                <a:lnTo>
                  <a:pt x="71399" y="416121"/>
                </a:lnTo>
                <a:lnTo>
                  <a:pt x="107476" y="445886"/>
                </a:lnTo>
                <a:lnTo>
                  <a:pt x="148882" y="468359"/>
                </a:lnTo>
                <a:lnTo>
                  <a:pt x="194638" y="482562"/>
                </a:lnTo>
                <a:lnTo>
                  <a:pt x="243763" y="487514"/>
                </a:lnTo>
                <a:lnTo>
                  <a:pt x="292889" y="482562"/>
                </a:lnTo>
                <a:lnTo>
                  <a:pt x="338646" y="468359"/>
                </a:lnTo>
                <a:lnTo>
                  <a:pt x="380055" y="445886"/>
                </a:lnTo>
                <a:lnTo>
                  <a:pt x="416134" y="416121"/>
                </a:lnTo>
                <a:lnTo>
                  <a:pt x="445903" y="380047"/>
                </a:lnTo>
                <a:lnTo>
                  <a:pt x="468381" y="338642"/>
                </a:lnTo>
                <a:lnTo>
                  <a:pt x="482587" y="292888"/>
                </a:lnTo>
                <a:lnTo>
                  <a:pt x="487540" y="243763"/>
                </a:lnTo>
                <a:lnTo>
                  <a:pt x="482587" y="194631"/>
                </a:lnTo>
                <a:lnTo>
                  <a:pt x="468381" y="148872"/>
                </a:lnTo>
                <a:lnTo>
                  <a:pt x="445903" y="107465"/>
                </a:lnTo>
                <a:lnTo>
                  <a:pt x="416134" y="71389"/>
                </a:lnTo>
                <a:lnTo>
                  <a:pt x="380055" y="41626"/>
                </a:lnTo>
                <a:lnTo>
                  <a:pt x="338646" y="19153"/>
                </a:lnTo>
                <a:lnTo>
                  <a:pt x="292889" y="4951"/>
                </a:lnTo>
                <a:lnTo>
                  <a:pt x="243763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5" name="object 35"/>
          <p:cNvSpPr/>
          <p:nvPr/>
        </p:nvSpPr>
        <p:spPr>
          <a:xfrm>
            <a:off x="866129" y="5890264"/>
            <a:ext cx="346148" cy="101031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6" name="object 36"/>
          <p:cNvSpPr/>
          <p:nvPr/>
        </p:nvSpPr>
        <p:spPr>
          <a:xfrm>
            <a:off x="934798" y="5770816"/>
            <a:ext cx="346126" cy="100541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7" name="object 37"/>
          <p:cNvSpPr/>
          <p:nvPr/>
        </p:nvSpPr>
        <p:spPr>
          <a:xfrm>
            <a:off x="800807" y="6009712"/>
            <a:ext cx="342594" cy="101044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7" name="object 57"/>
          <p:cNvSpPr txBox="1">
            <a:spLocks noGrp="1"/>
          </p:cNvSpPr>
          <p:nvPr>
            <p:ph type="title"/>
          </p:nvPr>
        </p:nvSpPr>
        <p:spPr>
          <a:xfrm>
            <a:off x="3621991" y="2490769"/>
            <a:ext cx="2593624" cy="797924"/>
          </a:xfrm>
          <a:prstGeom prst="rect">
            <a:avLst/>
          </a:prstGeom>
        </p:spPr>
        <p:txBody>
          <a:bodyPr vert="horz" wrap="square" lIns="0" tIns="10935" rIns="0" bIns="0" rtlCol="0" anchor="ctr">
            <a:spAutoFit/>
          </a:bodyPr>
          <a:lstStyle/>
          <a:p>
            <a:pPr marL="10934" marR="4373">
              <a:spcBef>
                <a:spcPts val="86"/>
              </a:spcBef>
            </a:pPr>
            <a:r>
              <a:rPr sz="2841" spc="-125" dirty="0">
                <a:solidFill>
                  <a:srgbClr val="FF0000"/>
                </a:solidFill>
                <a:latin typeface="Trebuchet MS"/>
                <a:cs typeface="Trebuchet MS"/>
              </a:rPr>
              <a:t>CABLES </a:t>
            </a:r>
            <a:r>
              <a:rPr sz="2841" spc="-48" dirty="0">
                <a:solidFill>
                  <a:srgbClr val="FF0000"/>
                </a:solidFill>
                <a:latin typeface="Trebuchet MS"/>
                <a:cs typeface="Trebuchet MS"/>
              </a:rPr>
              <a:t>PARA  </a:t>
            </a:r>
            <a:r>
              <a:rPr sz="2841" spc="21" dirty="0">
                <a:solidFill>
                  <a:srgbClr val="FF0000"/>
                </a:solidFill>
                <a:latin typeface="Trebuchet MS"/>
                <a:cs typeface="Trebuchet MS"/>
              </a:rPr>
              <a:t>MEDIA</a:t>
            </a:r>
            <a:r>
              <a:rPr sz="2841" spc="-104" dirty="0">
                <a:solidFill>
                  <a:srgbClr val="FF0000"/>
                </a:solidFill>
                <a:latin typeface="Trebuchet MS"/>
                <a:cs typeface="Trebuchet MS"/>
              </a:rPr>
              <a:t> </a:t>
            </a:r>
            <a:r>
              <a:rPr sz="2841" spc="-39" dirty="0">
                <a:solidFill>
                  <a:srgbClr val="FF0000"/>
                </a:solidFill>
                <a:latin typeface="Trebuchet MS"/>
                <a:cs typeface="Trebuchet MS"/>
              </a:rPr>
              <a:t>TENSIÓN</a:t>
            </a:r>
            <a:endParaRPr sz="2841" dirty="0">
              <a:solidFill>
                <a:srgbClr val="FF0000"/>
              </a:solidFill>
              <a:latin typeface="Trebuchet MS"/>
              <a:cs typeface="Trebuchet MS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347192" y="1646294"/>
            <a:ext cx="6166963" cy="223088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288113">
              <a:spcBef>
                <a:spcPts val="86"/>
              </a:spcBef>
            </a:pPr>
            <a:r>
              <a:rPr sz="1378" spc="-60" dirty="0">
                <a:solidFill>
                  <a:srgbClr val="8F5200"/>
                </a:solidFill>
                <a:latin typeface="Trebuchet MS"/>
                <a:cs typeface="Trebuchet MS"/>
              </a:rPr>
              <a:t>Boletín </a:t>
            </a:r>
            <a:r>
              <a:rPr sz="1378" spc="-86" dirty="0">
                <a:solidFill>
                  <a:srgbClr val="8F5200"/>
                </a:solidFill>
                <a:latin typeface="Trebuchet MS"/>
                <a:cs typeface="Trebuchet MS"/>
              </a:rPr>
              <a:t>Técnico </a:t>
            </a:r>
            <a:r>
              <a:rPr sz="1378" spc="-51" dirty="0">
                <a:solidFill>
                  <a:srgbClr val="8F5200"/>
                </a:solidFill>
                <a:latin typeface="Trebuchet MS"/>
                <a:cs typeface="Trebuchet MS"/>
              </a:rPr>
              <a:t>- </a:t>
            </a:r>
            <a:r>
              <a:rPr sz="1378" spc="-65" dirty="0">
                <a:solidFill>
                  <a:srgbClr val="8F5200"/>
                </a:solidFill>
                <a:latin typeface="Trebuchet MS"/>
                <a:cs typeface="Trebuchet MS"/>
              </a:rPr>
              <a:t>Abril</a:t>
            </a:r>
            <a:r>
              <a:rPr sz="1378" spc="21" dirty="0">
                <a:solidFill>
                  <a:srgbClr val="8F5200"/>
                </a:solidFill>
                <a:latin typeface="Trebuchet MS"/>
                <a:cs typeface="Trebuchet MS"/>
              </a:rPr>
              <a:t> </a:t>
            </a:r>
            <a:r>
              <a:rPr sz="1378" spc="26" dirty="0">
                <a:solidFill>
                  <a:srgbClr val="8F5200"/>
                </a:solidFill>
                <a:latin typeface="Trebuchet MS"/>
                <a:cs typeface="Trebuchet MS"/>
              </a:rPr>
              <a:t>2008</a:t>
            </a:r>
            <a:endParaRPr sz="1378">
              <a:latin typeface="Trebuchet MS"/>
              <a:cs typeface="Trebuchet MS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3677779" y="3578741"/>
            <a:ext cx="2708980" cy="1759534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 marR="69978" algn="just">
              <a:spcBef>
                <a:spcPts val="86"/>
              </a:spcBef>
            </a:pPr>
            <a:r>
              <a:rPr sz="1033" spc="-86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1033" spc="-26" dirty="0">
                <a:solidFill>
                  <a:srgbClr val="414042"/>
                </a:solidFill>
                <a:latin typeface="Arial"/>
                <a:cs typeface="Arial"/>
              </a:rPr>
              <a:t>actual </a:t>
            </a:r>
            <a:r>
              <a:rPr sz="1033" spc="-17" dirty="0">
                <a:solidFill>
                  <a:srgbClr val="414042"/>
                </a:solidFill>
                <a:latin typeface="Arial"/>
                <a:cs typeface="Arial"/>
              </a:rPr>
              <a:t>crecimiento </a:t>
            </a:r>
            <a:r>
              <a:rPr sz="1033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1033" spc="-35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1033" spc="-30" dirty="0">
                <a:solidFill>
                  <a:srgbClr val="414042"/>
                </a:solidFill>
                <a:latin typeface="Arial"/>
                <a:cs typeface="Arial"/>
              </a:rPr>
              <a:t>demanda </a:t>
            </a:r>
            <a:r>
              <a:rPr sz="1033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1033" spc="-39" dirty="0">
                <a:solidFill>
                  <a:srgbClr val="414042"/>
                </a:solidFill>
                <a:latin typeface="Arial"/>
                <a:cs typeface="Arial"/>
              </a:rPr>
              <a:t>energía  </a:t>
            </a:r>
            <a:r>
              <a:rPr sz="1033" spc="-26" dirty="0">
                <a:solidFill>
                  <a:srgbClr val="414042"/>
                </a:solidFill>
                <a:latin typeface="Arial"/>
                <a:cs typeface="Arial"/>
              </a:rPr>
              <a:t>eléctrica </a:t>
            </a:r>
            <a:r>
              <a:rPr sz="1033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1033" spc="-60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1033" spc="-35" dirty="0">
                <a:solidFill>
                  <a:srgbClr val="414042"/>
                </a:solidFill>
                <a:latin typeface="Arial"/>
                <a:cs typeface="Arial"/>
              </a:rPr>
              <a:t>distancias </a:t>
            </a:r>
            <a:r>
              <a:rPr sz="1033" spc="-77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1033" spc="-60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1033" spc="-51" dirty="0">
                <a:solidFill>
                  <a:srgbClr val="414042"/>
                </a:solidFill>
                <a:latin typeface="Arial"/>
                <a:cs typeface="Arial"/>
              </a:rPr>
              <a:t>cuales </a:t>
            </a:r>
            <a:r>
              <a:rPr sz="1033" spc="-86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1033" spc="-17" dirty="0">
                <a:solidFill>
                  <a:srgbClr val="414042"/>
                </a:solidFill>
                <a:latin typeface="Arial"/>
                <a:cs typeface="Arial"/>
              </a:rPr>
              <a:t>tiene</a:t>
            </a:r>
            <a:r>
              <a:rPr sz="1033" spc="-19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1033" spc="-21" dirty="0">
                <a:solidFill>
                  <a:srgbClr val="414042"/>
                </a:solidFill>
                <a:latin typeface="Arial"/>
                <a:cs typeface="Arial"/>
              </a:rPr>
              <a:t>que  </a:t>
            </a:r>
            <a:r>
              <a:rPr sz="1033" spc="-9" dirty="0">
                <a:solidFill>
                  <a:srgbClr val="414042"/>
                </a:solidFill>
                <a:latin typeface="Arial"/>
                <a:cs typeface="Arial"/>
              </a:rPr>
              <a:t>transmitir</a:t>
            </a:r>
            <a:r>
              <a:rPr sz="1033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1033" spc="-21" dirty="0">
                <a:solidFill>
                  <a:srgbClr val="414042"/>
                </a:solidFill>
                <a:latin typeface="Arial"/>
                <a:cs typeface="Arial"/>
              </a:rPr>
              <a:t>requieren</a:t>
            </a:r>
            <a:r>
              <a:rPr sz="1033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1033" spc="-26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1033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1033" spc="-21" dirty="0">
                <a:solidFill>
                  <a:srgbClr val="414042"/>
                </a:solidFill>
                <a:latin typeface="Arial"/>
                <a:cs typeface="Arial"/>
              </a:rPr>
              <a:t>manejo</a:t>
            </a:r>
            <a:r>
              <a:rPr sz="1033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1033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1033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1033" spc="-35" dirty="0">
                <a:solidFill>
                  <a:srgbClr val="414042"/>
                </a:solidFill>
                <a:latin typeface="Arial"/>
                <a:cs typeface="Arial"/>
              </a:rPr>
              <a:t>niveles</a:t>
            </a:r>
            <a:endParaRPr sz="1033" dirty="0">
              <a:latin typeface="Arial"/>
              <a:cs typeface="Arial"/>
            </a:endParaRPr>
          </a:p>
          <a:p>
            <a:pPr marL="10934" marR="4373"/>
            <a:r>
              <a:rPr sz="1033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1033" spc="-17" dirty="0">
                <a:solidFill>
                  <a:srgbClr val="414042"/>
                </a:solidFill>
                <a:latin typeface="Arial"/>
                <a:cs typeface="Arial"/>
              </a:rPr>
              <a:t>tensión </a:t>
            </a:r>
            <a:r>
              <a:rPr sz="1033" spc="-43" dirty="0">
                <a:solidFill>
                  <a:srgbClr val="414042"/>
                </a:solidFill>
                <a:latin typeface="Arial"/>
                <a:cs typeface="Arial"/>
              </a:rPr>
              <a:t>elevados </a:t>
            </a:r>
            <a:r>
              <a:rPr sz="1033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1033" spc="-17" dirty="0">
                <a:solidFill>
                  <a:srgbClr val="414042"/>
                </a:solidFill>
                <a:latin typeface="Arial"/>
                <a:cs typeface="Arial"/>
              </a:rPr>
              <a:t>lograr </a:t>
            </a:r>
            <a:r>
              <a:rPr sz="1033" spc="-30" dirty="0">
                <a:solidFill>
                  <a:srgbClr val="414042"/>
                </a:solidFill>
                <a:latin typeface="Arial"/>
                <a:cs typeface="Arial"/>
              </a:rPr>
              <a:t>una </a:t>
            </a:r>
            <a:r>
              <a:rPr sz="1033" spc="-26" dirty="0">
                <a:solidFill>
                  <a:srgbClr val="414042"/>
                </a:solidFill>
                <a:latin typeface="Arial"/>
                <a:cs typeface="Arial"/>
              </a:rPr>
              <a:t>calidad de  </a:t>
            </a:r>
            <a:r>
              <a:rPr sz="1033" spc="-39" dirty="0">
                <a:solidFill>
                  <a:srgbClr val="414042"/>
                </a:solidFill>
                <a:latin typeface="Arial"/>
                <a:cs typeface="Arial"/>
              </a:rPr>
              <a:t>energía </a:t>
            </a:r>
            <a:r>
              <a:rPr sz="1033" spc="-12" dirty="0">
                <a:solidFill>
                  <a:srgbClr val="414042"/>
                </a:solidFill>
                <a:latin typeface="Arial"/>
                <a:cs typeface="Arial"/>
              </a:rPr>
              <a:t>óptima. </a:t>
            </a:r>
            <a:r>
              <a:rPr sz="1033" spc="-65" dirty="0">
                <a:solidFill>
                  <a:srgbClr val="414042"/>
                </a:solidFill>
                <a:latin typeface="Arial"/>
                <a:cs typeface="Arial"/>
              </a:rPr>
              <a:t>Por </a:t>
            </a:r>
            <a:r>
              <a:rPr sz="1033" spc="-48" dirty="0">
                <a:solidFill>
                  <a:srgbClr val="414042"/>
                </a:solidFill>
                <a:latin typeface="Arial"/>
                <a:cs typeface="Arial"/>
              </a:rPr>
              <a:t>esta </a:t>
            </a:r>
            <a:r>
              <a:rPr sz="1033" spc="-43" dirty="0">
                <a:solidFill>
                  <a:srgbClr val="414042"/>
                </a:solidFill>
                <a:latin typeface="Arial"/>
                <a:cs typeface="Arial"/>
              </a:rPr>
              <a:t>razón, </a:t>
            </a:r>
            <a:r>
              <a:rPr sz="1033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1033" spc="-48" dirty="0">
                <a:solidFill>
                  <a:srgbClr val="414042"/>
                </a:solidFill>
                <a:latin typeface="Arial"/>
                <a:cs typeface="Arial"/>
              </a:rPr>
              <a:t>cables </a:t>
            </a:r>
            <a:r>
              <a:rPr sz="1033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1033" spc="-17" dirty="0">
                <a:solidFill>
                  <a:srgbClr val="414042"/>
                </a:solidFill>
                <a:latin typeface="Arial"/>
                <a:cs typeface="Arial"/>
              </a:rPr>
              <a:t>potencia </a:t>
            </a:r>
            <a:r>
              <a:rPr sz="1033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1033" spc="-30" dirty="0">
                <a:solidFill>
                  <a:srgbClr val="414042"/>
                </a:solidFill>
                <a:latin typeface="Arial"/>
                <a:cs typeface="Arial"/>
              </a:rPr>
              <a:t>Media y </a:t>
            </a:r>
            <a:r>
              <a:rPr sz="1033" spc="-21" dirty="0">
                <a:solidFill>
                  <a:srgbClr val="414042"/>
                </a:solidFill>
                <a:latin typeface="Arial"/>
                <a:cs typeface="Arial"/>
              </a:rPr>
              <a:t>Alta </a:t>
            </a:r>
            <a:r>
              <a:rPr sz="1033" spc="-51" dirty="0">
                <a:solidFill>
                  <a:srgbClr val="414042"/>
                </a:solidFill>
                <a:latin typeface="Arial"/>
                <a:cs typeface="Arial"/>
              </a:rPr>
              <a:t>Tensión </a:t>
            </a:r>
            <a:r>
              <a:rPr sz="1033" spc="-30" dirty="0">
                <a:solidFill>
                  <a:srgbClr val="414042"/>
                </a:solidFill>
                <a:latin typeface="Arial"/>
                <a:cs typeface="Arial"/>
              </a:rPr>
              <a:t>han </a:t>
            </a:r>
            <a:r>
              <a:rPr sz="1033" dirty="0">
                <a:solidFill>
                  <a:srgbClr val="414042"/>
                </a:solidFill>
                <a:latin typeface="Arial"/>
                <a:cs typeface="Arial"/>
              </a:rPr>
              <a:t>tenido  </a:t>
            </a:r>
            <a:r>
              <a:rPr sz="1033" spc="-30" dirty="0">
                <a:solidFill>
                  <a:srgbClr val="414042"/>
                </a:solidFill>
                <a:latin typeface="Arial"/>
                <a:cs typeface="Arial"/>
              </a:rPr>
              <a:t>una </a:t>
            </a:r>
            <a:r>
              <a:rPr sz="1033" spc="-17" dirty="0">
                <a:solidFill>
                  <a:srgbClr val="414042"/>
                </a:solidFill>
                <a:latin typeface="Arial"/>
                <a:cs typeface="Arial"/>
              </a:rPr>
              <a:t>evolución </a:t>
            </a:r>
            <a:r>
              <a:rPr sz="1033" spc="-21" dirty="0">
                <a:solidFill>
                  <a:srgbClr val="414042"/>
                </a:solidFill>
                <a:latin typeface="Arial"/>
                <a:cs typeface="Arial"/>
              </a:rPr>
              <a:t>tecnológica, </a:t>
            </a:r>
            <a:r>
              <a:rPr sz="1033" spc="-17" dirty="0">
                <a:solidFill>
                  <a:srgbClr val="414042"/>
                </a:solidFill>
                <a:latin typeface="Arial"/>
                <a:cs typeface="Arial"/>
              </a:rPr>
              <a:t>convirtiéndolos </a:t>
            </a:r>
            <a:r>
              <a:rPr sz="1033" spc="-30" dirty="0">
                <a:solidFill>
                  <a:srgbClr val="414042"/>
                </a:solidFill>
                <a:latin typeface="Arial"/>
                <a:cs typeface="Arial"/>
              </a:rPr>
              <a:t>en  </a:t>
            </a:r>
            <a:r>
              <a:rPr sz="1033" spc="-12" dirty="0">
                <a:solidFill>
                  <a:srgbClr val="414042"/>
                </a:solidFill>
                <a:latin typeface="Arial"/>
                <a:cs typeface="Arial"/>
              </a:rPr>
              <a:t>productos </a:t>
            </a:r>
            <a:r>
              <a:rPr sz="1033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1033" spc="-21" dirty="0">
                <a:solidFill>
                  <a:srgbClr val="414042"/>
                </a:solidFill>
                <a:latin typeface="Arial"/>
                <a:cs typeface="Arial"/>
              </a:rPr>
              <a:t>instalación </a:t>
            </a:r>
            <a:r>
              <a:rPr sz="1033" spc="-26" dirty="0">
                <a:solidFill>
                  <a:srgbClr val="414042"/>
                </a:solidFill>
                <a:latin typeface="Arial"/>
                <a:cs typeface="Arial"/>
              </a:rPr>
              <a:t>práctica </a:t>
            </a:r>
            <a:r>
              <a:rPr sz="1033" spc="-77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1033" spc="-17" dirty="0">
                <a:solidFill>
                  <a:srgbClr val="414042"/>
                </a:solidFill>
                <a:latin typeface="Arial"/>
                <a:cs typeface="Arial"/>
              </a:rPr>
              <a:t>nivel  </a:t>
            </a:r>
            <a:r>
              <a:rPr sz="1033" spc="-35" dirty="0">
                <a:solidFill>
                  <a:srgbClr val="414042"/>
                </a:solidFill>
                <a:latin typeface="Arial"/>
                <a:cs typeface="Arial"/>
              </a:rPr>
              <a:t>residencial,</a:t>
            </a:r>
            <a:r>
              <a:rPr sz="1033" spc="-142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1033" spc="-12" dirty="0">
                <a:solidFill>
                  <a:srgbClr val="414042"/>
                </a:solidFill>
                <a:latin typeface="Arial"/>
                <a:cs typeface="Arial"/>
              </a:rPr>
              <a:t>industrial</a:t>
            </a:r>
            <a:r>
              <a:rPr sz="1033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1033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1033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1033" spc="-35" dirty="0">
                <a:solidFill>
                  <a:srgbClr val="414042"/>
                </a:solidFill>
                <a:latin typeface="Arial"/>
                <a:cs typeface="Arial"/>
              </a:rPr>
              <a:t>comercial,</a:t>
            </a:r>
            <a:r>
              <a:rPr sz="1033" spc="-142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1033" spc="-12" dirty="0">
                <a:solidFill>
                  <a:srgbClr val="414042"/>
                </a:solidFill>
                <a:latin typeface="Arial"/>
                <a:cs typeface="Arial"/>
              </a:rPr>
              <a:t>adquiriendo</a:t>
            </a:r>
            <a:r>
              <a:rPr sz="1033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1033" spc="-77" dirty="0">
                <a:solidFill>
                  <a:srgbClr val="414042"/>
                </a:solidFill>
                <a:latin typeface="Arial"/>
                <a:cs typeface="Arial"/>
              </a:rPr>
              <a:t>así  </a:t>
            </a:r>
            <a:r>
              <a:rPr sz="1033" spc="-26" dirty="0">
                <a:solidFill>
                  <a:srgbClr val="414042"/>
                </a:solidFill>
                <a:latin typeface="Arial"/>
                <a:cs typeface="Arial"/>
              </a:rPr>
              <a:t>gran </a:t>
            </a:r>
            <a:r>
              <a:rPr sz="1033" spc="-12" dirty="0">
                <a:solidFill>
                  <a:srgbClr val="414042"/>
                </a:solidFill>
                <a:latin typeface="Arial"/>
                <a:cs typeface="Arial"/>
              </a:rPr>
              <a:t>importancia </a:t>
            </a:r>
            <a:r>
              <a:rPr sz="1033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1033" spc="-35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1033" spc="-9" dirty="0">
                <a:solidFill>
                  <a:srgbClr val="414042"/>
                </a:solidFill>
                <a:latin typeface="Arial"/>
                <a:cs typeface="Arial"/>
              </a:rPr>
              <a:t>distribución </a:t>
            </a:r>
            <a:r>
              <a:rPr sz="1033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1033" spc="-39" dirty="0">
                <a:solidFill>
                  <a:srgbClr val="414042"/>
                </a:solidFill>
                <a:latin typeface="Arial"/>
                <a:cs typeface="Arial"/>
              </a:rPr>
              <a:t>energía  </a:t>
            </a:r>
            <a:r>
              <a:rPr sz="1033" spc="-30" dirty="0">
                <a:solidFill>
                  <a:srgbClr val="414042"/>
                </a:solidFill>
                <a:latin typeface="Arial"/>
                <a:cs typeface="Arial"/>
              </a:rPr>
              <a:t>eléctrica.</a:t>
            </a:r>
            <a:endParaRPr sz="1033" dirty="0">
              <a:latin typeface="Arial"/>
              <a:cs typeface="Arial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3677778" y="5468193"/>
            <a:ext cx="2693126" cy="1918487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 marR="4373">
              <a:spcBef>
                <a:spcPts val="86"/>
              </a:spcBef>
            </a:pPr>
            <a:r>
              <a:rPr sz="1033" spc="-95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1033" spc="-48" dirty="0">
                <a:solidFill>
                  <a:srgbClr val="414042"/>
                </a:solidFill>
                <a:latin typeface="Arial"/>
                <a:cs typeface="Arial"/>
              </a:rPr>
              <a:t>este </a:t>
            </a:r>
            <a:r>
              <a:rPr sz="1033" spc="-9" dirty="0">
                <a:solidFill>
                  <a:srgbClr val="414042"/>
                </a:solidFill>
                <a:latin typeface="Arial"/>
                <a:cs typeface="Arial"/>
              </a:rPr>
              <a:t>boletín </a:t>
            </a:r>
            <a:r>
              <a:rPr sz="1033" spc="-86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1033" spc="-17" dirty="0">
                <a:solidFill>
                  <a:srgbClr val="414042"/>
                </a:solidFill>
                <a:latin typeface="Arial"/>
                <a:cs typeface="Arial"/>
              </a:rPr>
              <a:t>contemplan </a:t>
            </a:r>
            <a:r>
              <a:rPr sz="1033" spc="-26" dirty="0">
                <a:solidFill>
                  <a:srgbClr val="414042"/>
                </a:solidFill>
                <a:latin typeface="Arial"/>
                <a:cs typeface="Arial"/>
              </a:rPr>
              <a:t>diferentes  </a:t>
            </a:r>
            <a:r>
              <a:rPr sz="1033" spc="-43" dirty="0">
                <a:solidFill>
                  <a:srgbClr val="414042"/>
                </a:solidFill>
                <a:latin typeface="Arial"/>
                <a:cs typeface="Arial"/>
              </a:rPr>
              <a:t>aspectos </a:t>
            </a:r>
            <a:r>
              <a:rPr sz="1033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1033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1033" spc="-51" dirty="0">
                <a:solidFill>
                  <a:srgbClr val="414042"/>
                </a:solidFill>
                <a:latin typeface="Arial"/>
                <a:cs typeface="Arial"/>
              </a:rPr>
              <a:t>cables </a:t>
            </a:r>
            <a:r>
              <a:rPr sz="1033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1033" spc="-30" dirty="0">
                <a:solidFill>
                  <a:srgbClr val="414042"/>
                </a:solidFill>
                <a:latin typeface="Arial"/>
                <a:cs typeface="Arial"/>
              </a:rPr>
              <a:t>Media </a:t>
            </a:r>
            <a:r>
              <a:rPr sz="1033" spc="-56" dirty="0">
                <a:solidFill>
                  <a:srgbClr val="414042"/>
                </a:solidFill>
                <a:latin typeface="Arial"/>
                <a:cs typeface="Arial"/>
              </a:rPr>
              <a:t>Tensión, </a:t>
            </a:r>
            <a:r>
              <a:rPr sz="1033" spc="-43" dirty="0">
                <a:solidFill>
                  <a:srgbClr val="414042"/>
                </a:solidFill>
                <a:latin typeface="Arial"/>
                <a:cs typeface="Arial"/>
              </a:rPr>
              <a:t>tales  </a:t>
            </a:r>
            <a:r>
              <a:rPr sz="1033" spc="-30" dirty="0">
                <a:solidFill>
                  <a:srgbClr val="414042"/>
                </a:solidFill>
                <a:latin typeface="Arial"/>
                <a:cs typeface="Arial"/>
              </a:rPr>
              <a:t>como:</a:t>
            </a:r>
            <a:r>
              <a:rPr sz="1033" spc="-1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1033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1033" spc="-82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1033" spc="-26" dirty="0">
                <a:solidFill>
                  <a:srgbClr val="414042"/>
                </a:solidFill>
                <a:latin typeface="Arial"/>
                <a:cs typeface="Arial"/>
              </a:rPr>
              <a:t>elementos</a:t>
            </a:r>
            <a:r>
              <a:rPr sz="1033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1033" spc="-21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1033" spc="-82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1033" spc="-17" dirty="0">
                <a:solidFill>
                  <a:srgbClr val="414042"/>
                </a:solidFill>
                <a:latin typeface="Arial"/>
                <a:cs typeface="Arial"/>
              </a:rPr>
              <a:t>conforman</a:t>
            </a:r>
            <a:r>
              <a:rPr sz="1033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1033" spc="-26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1033" spc="-82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1033" spc="-12" dirty="0">
                <a:solidFill>
                  <a:srgbClr val="414042"/>
                </a:solidFill>
                <a:latin typeface="Arial"/>
                <a:cs typeface="Arial"/>
              </a:rPr>
              <a:t>producto,  </a:t>
            </a:r>
            <a:r>
              <a:rPr sz="1033" spc="-26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1033" spc="-39" dirty="0">
                <a:solidFill>
                  <a:srgbClr val="414042"/>
                </a:solidFill>
                <a:latin typeface="Arial"/>
                <a:cs typeface="Arial"/>
              </a:rPr>
              <a:t>proceso </a:t>
            </a:r>
            <a:r>
              <a:rPr sz="1033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1033" spc="-17" dirty="0">
                <a:solidFill>
                  <a:srgbClr val="414042"/>
                </a:solidFill>
                <a:latin typeface="Arial"/>
                <a:cs typeface="Arial"/>
              </a:rPr>
              <a:t>reticulación </a:t>
            </a:r>
            <a:r>
              <a:rPr sz="1033" spc="-9" dirty="0">
                <a:solidFill>
                  <a:srgbClr val="414042"/>
                </a:solidFill>
                <a:latin typeface="Arial"/>
                <a:cs typeface="Arial"/>
              </a:rPr>
              <a:t>o </a:t>
            </a:r>
            <a:r>
              <a:rPr sz="1033" spc="-30" dirty="0">
                <a:solidFill>
                  <a:srgbClr val="414042"/>
                </a:solidFill>
                <a:latin typeface="Arial"/>
                <a:cs typeface="Arial"/>
              </a:rPr>
              <a:t>vulcanización, </a:t>
            </a:r>
            <a:r>
              <a:rPr sz="1033" spc="-35" dirty="0">
                <a:solidFill>
                  <a:srgbClr val="414042"/>
                </a:solidFill>
                <a:latin typeface="Arial"/>
                <a:cs typeface="Arial"/>
              </a:rPr>
              <a:t>los  </a:t>
            </a:r>
            <a:r>
              <a:rPr sz="1033" spc="-12" dirty="0">
                <a:solidFill>
                  <a:srgbClr val="414042"/>
                </a:solidFill>
                <a:latin typeface="Arial"/>
                <a:cs typeface="Arial"/>
              </a:rPr>
              <a:t>tipos</a:t>
            </a:r>
            <a:r>
              <a:rPr sz="1033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1033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1033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1033" spc="-48" dirty="0">
                <a:solidFill>
                  <a:srgbClr val="414042"/>
                </a:solidFill>
                <a:latin typeface="Arial"/>
                <a:cs typeface="Arial"/>
              </a:rPr>
              <a:t>cables</a:t>
            </a:r>
            <a:r>
              <a:rPr sz="1033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1033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1033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1033" spc="-60" dirty="0">
                <a:solidFill>
                  <a:srgbClr val="414042"/>
                </a:solidFill>
                <a:latin typeface="Arial"/>
                <a:cs typeface="Arial"/>
              </a:rPr>
              <a:t>su</a:t>
            </a:r>
            <a:r>
              <a:rPr sz="1033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1033" spc="-39" dirty="0">
                <a:solidFill>
                  <a:srgbClr val="414042"/>
                </a:solidFill>
                <a:latin typeface="Arial"/>
                <a:cs typeface="Arial"/>
              </a:rPr>
              <a:t>clasificación,</a:t>
            </a:r>
            <a:r>
              <a:rPr sz="1033" spc="-13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1033" spc="-60" dirty="0">
                <a:solidFill>
                  <a:srgbClr val="414042"/>
                </a:solidFill>
                <a:latin typeface="Arial"/>
                <a:cs typeface="Arial"/>
              </a:rPr>
              <a:t>las</a:t>
            </a:r>
            <a:r>
              <a:rPr sz="1033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1033" spc="-35" dirty="0">
                <a:solidFill>
                  <a:srgbClr val="414042"/>
                </a:solidFill>
                <a:latin typeface="Arial"/>
                <a:cs typeface="Arial"/>
              </a:rPr>
              <a:t>pruebas</a:t>
            </a:r>
            <a:r>
              <a:rPr sz="1033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1033" spc="-21" dirty="0">
                <a:solidFill>
                  <a:srgbClr val="414042"/>
                </a:solidFill>
                <a:latin typeface="Arial"/>
                <a:cs typeface="Arial"/>
              </a:rPr>
              <a:t>que  </a:t>
            </a:r>
            <a:r>
              <a:rPr sz="1033" spc="-86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1033" spc="-39" dirty="0">
                <a:solidFill>
                  <a:srgbClr val="414042"/>
                </a:solidFill>
                <a:latin typeface="Arial"/>
                <a:cs typeface="Arial"/>
              </a:rPr>
              <a:t>realizan </a:t>
            </a:r>
            <a:r>
              <a:rPr sz="1033" dirty="0">
                <a:solidFill>
                  <a:srgbClr val="414042"/>
                </a:solidFill>
                <a:latin typeface="Arial"/>
                <a:cs typeface="Arial"/>
              </a:rPr>
              <a:t>tanto </a:t>
            </a:r>
            <a:r>
              <a:rPr sz="1033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1033" spc="-39" dirty="0">
                <a:solidFill>
                  <a:srgbClr val="414042"/>
                </a:solidFill>
                <a:latin typeface="Arial"/>
                <a:cs typeface="Arial"/>
              </a:rPr>
              <a:t>proceso </a:t>
            </a:r>
            <a:r>
              <a:rPr sz="1033" spc="-21" dirty="0">
                <a:solidFill>
                  <a:srgbClr val="414042"/>
                </a:solidFill>
                <a:latin typeface="Arial"/>
                <a:cs typeface="Arial"/>
              </a:rPr>
              <a:t>como </a:t>
            </a:r>
            <a:r>
              <a:rPr sz="1033" spc="-35" dirty="0">
                <a:solidFill>
                  <a:srgbClr val="414042"/>
                </a:solidFill>
                <a:latin typeface="Arial"/>
                <a:cs typeface="Arial"/>
              </a:rPr>
              <a:t>al </a:t>
            </a:r>
            <a:r>
              <a:rPr sz="1033" spc="-4" dirty="0">
                <a:solidFill>
                  <a:srgbClr val="414042"/>
                </a:solidFill>
                <a:latin typeface="Arial"/>
                <a:cs typeface="Arial"/>
              </a:rPr>
              <a:t>producto  </a:t>
            </a:r>
            <a:r>
              <a:rPr sz="1033" spc="-21" dirty="0">
                <a:solidFill>
                  <a:srgbClr val="414042"/>
                </a:solidFill>
                <a:latin typeface="Arial"/>
                <a:cs typeface="Arial"/>
              </a:rPr>
              <a:t>terminado. </a:t>
            </a:r>
            <a:r>
              <a:rPr sz="1033" spc="-51" dirty="0">
                <a:solidFill>
                  <a:srgbClr val="414042"/>
                </a:solidFill>
                <a:latin typeface="Arial"/>
                <a:cs typeface="Arial"/>
              </a:rPr>
              <a:t>Parámetros, </a:t>
            </a:r>
            <a:r>
              <a:rPr sz="1033" spc="-48" dirty="0">
                <a:solidFill>
                  <a:srgbClr val="414042"/>
                </a:solidFill>
                <a:latin typeface="Arial"/>
                <a:cs typeface="Arial"/>
              </a:rPr>
              <a:t>accesorios </a:t>
            </a:r>
            <a:r>
              <a:rPr sz="1033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1033" spc="-35" dirty="0">
                <a:solidFill>
                  <a:srgbClr val="414042"/>
                </a:solidFill>
                <a:latin typeface="Arial"/>
                <a:cs typeface="Arial"/>
              </a:rPr>
              <a:t>pruebas </a:t>
            </a:r>
            <a:r>
              <a:rPr sz="1033" spc="-26" dirty="0">
                <a:solidFill>
                  <a:srgbClr val="414042"/>
                </a:solidFill>
                <a:latin typeface="Arial"/>
                <a:cs typeface="Arial"/>
              </a:rPr>
              <a:t>de  instalación, </a:t>
            </a:r>
            <a:r>
              <a:rPr sz="1033" spc="-39" dirty="0">
                <a:solidFill>
                  <a:srgbClr val="414042"/>
                </a:solidFill>
                <a:latin typeface="Arial"/>
                <a:cs typeface="Arial"/>
              </a:rPr>
              <a:t>diseños </a:t>
            </a:r>
            <a:r>
              <a:rPr sz="1033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1033" spc="-48" dirty="0">
                <a:solidFill>
                  <a:srgbClr val="414042"/>
                </a:solidFill>
                <a:latin typeface="Arial"/>
                <a:cs typeface="Arial"/>
              </a:rPr>
              <a:t>cables </a:t>
            </a:r>
            <a:r>
              <a:rPr sz="1033" spc="-51" dirty="0">
                <a:solidFill>
                  <a:srgbClr val="414042"/>
                </a:solidFill>
                <a:latin typeface="Arial"/>
                <a:cs typeface="Arial"/>
              </a:rPr>
              <a:t>especiales </a:t>
            </a:r>
            <a:r>
              <a:rPr sz="1033" spc="-39" dirty="0">
                <a:solidFill>
                  <a:srgbClr val="414042"/>
                </a:solidFill>
                <a:latin typeface="Arial"/>
                <a:cs typeface="Arial"/>
              </a:rPr>
              <a:t>para  </a:t>
            </a:r>
            <a:r>
              <a:rPr sz="1033" spc="-30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r>
              <a:rPr sz="1033" spc="-11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1033" spc="-56" dirty="0">
                <a:solidFill>
                  <a:srgbClr val="414042"/>
                </a:solidFill>
                <a:latin typeface="Arial"/>
                <a:cs typeface="Arial"/>
              </a:rPr>
              <a:t>Tensión.</a:t>
            </a:r>
            <a:r>
              <a:rPr sz="1033" spc="-14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1033" spc="-17" dirty="0">
                <a:solidFill>
                  <a:srgbClr val="414042"/>
                </a:solidFill>
                <a:latin typeface="Arial"/>
                <a:cs typeface="Arial"/>
              </a:rPr>
              <a:t>Normatividad</a:t>
            </a:r>
            <a:r>
              <a:rPr sz="1033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1033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1033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1033" spc="-26" dirty="0">
                <a:solidFill>
                  <a:srgbClr val="414042"/>
                </a:solidFill>
                <a:latin typeface="Arial"/>
                <a:cs typeface="Arial"/>
              </a:rPr>
              <a:t>certificaciones</a:t>
            </a:r>
            <a:r>
              <a:rPr sz="1033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1033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1033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1033" spc="-48" dirty="0">
                <a:solidFill>
                  <a:srgbClr val="414042"/>
                </a:solidFill>
                <a:latin typeface="Arial"/>
                <a:cs typeface="Arial"/>
              </a:rPr>
              <a:t>cables </a:t>
            </a:r>
            <a:r>
              <a:rPr sz="1033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1033" spc="-30" dirty="0">
                <a:solidFill>
                  <a:srgbClr val="414042"/>
                </a:solidFill>
                <a:latin typeface="Arial"/>
                <a:cs typeface="Arial"/>
              </a:rPr>
              <a:t>Media </a:t>
            </a:r>
            <a:r>
              <a:rPr sz="1033" spc="-51" dirty="0">
                <a:solidFill>
                  <a:srgbClr val="414042"/>
                </a:solidFill>
                <a:latin typeface="Arial"/>
                <a:cs typeface="Arial"/>
              </a:rPr>
              <a:t>Tensión </a:t>
            </a:r>
            <a:r>
              <a:rPr sz="1033" b="1" spc="-108" dirty="0">
                <a:solidFill>
                  <a:srgbClr val="414042"/>
                </a:solidFill>
                <a:latin typeface="Arial"/>
                <a:cs typeface="Arial"/>
              </a:rPr>
              <a:t>CENTELSA </a:t>
            </a:r>
            <a:r>
              <a:rPr sz="1033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1033" spc="-35" dirty="0">
                <a:solidFill>
                  <a:srgbClr val="414042"/>
                </a:solidFill>
                <a:latin typeface="Arial"/>
                <a:cs typeface="Arial"/>
              </a:rPr>
              <a:t>los  </a:t>
            </a:r>
            <a:r>
              <a:rPr sz="1033" spc="-26" dirty="0">
                <a:solidFill>
                  <a:srgbClr val="414042"/>
                </a:solidFill>
                <a:latin typeface="Arial"/>
                <a:cs typeface="Arial"/>
              </a:rPr>
              <a:t>proyectos </a:t>
            </a:r>
            <a:r>
              <a:rPr sz="1033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1033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1033" spc="-21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1033" spc="-35" dirty="0">
                <a:solidFill>
                  <a:srgbClr val="414042"/>
                </a:solidFill>
                <a:latin typeface="Arial"/>
                <a:cs typeface="Arial"/>
              </a:rPr>
              <a:t>nuestros </a:t>
            </a:r>
            <a:r>
              <a:rPr sz="1033" spc="-48" dirty="0">
                <a:solidFill>
                  <a:srgbClr val="414042"/>
                </a:solidFill>
                <a:latin typeface="Arial"/>
                <a:cs typeface="Arial"/>
              </a:rPr>
              <a:t>cables </a:t>
            </a:r>
            <a:r>
              <a:rPr sz="1033" spc="-39" dirty="0">
                <a:solidFill>
                  <a:srgbClr val="414042"/>
                </a:solidFill>
                <a:latin typeface="Arial"/>
                <a:cs typeface="Arial"/>
              </a:rPr>
              <a:t>están  </a:t>
            </a:r>
            <a:r>
              <a:rPr sz="1033" spc="-43" dirty="0">
                <a:solidFill>
                  <a:srgbClr val="414042"/>
                </a:solidFill>
                <a:latin typeface="Arial"/>
                <a:cs typeface="Arial"/>
              </a:rPr>
              <a:t>presentes.</a:t>
            </a:r>
            <a:endParaRPr sz="1033">
              <a:latin typeface="Arial"/>
              <a:cs typeface="Arial"/>
            </a:endParaRPr>
          </a:p>
        </p:txBody>
      </p:sp>
      <p:sp>
        <p:nvSpPr>
          <p:cNvPr id="61" name="object 61"/>
          <p:cNvSpPr/>
          <p:nvPr/>
        </p:nvSpPr>
        <p:spPr>
          <a:xfrm>
            <a:off x="6322181" y="8146081"/>
            <a:ext cx="193276" cy="193034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2" name="object 62"/>
          <p:cNvSpPr/>
          <p:nvPr/>
        </p:nvSpPr>
        <p:spPr>
          <a:xfrm>
            <a:off x="5809152" y="1334917"/>
            <a:ext cx="71073" cy="54125"/>
          </a:xfrm>
          <a:custGeom>
            <a:avLst/>
            <a:gdLst/>
            <a:ahLst/>
            <a:cxnLst/>
            <a:rect l="l" t="t" r="r" b="b"/>
            <a:pathLst>
              <a:path w="82550" h="62865">
                <a:moveTo>
                  <a:pt x="82346" y="0"/>
                </a:moveTo>
                <a:lnTo>
                  <a:pt x="35991" y="50"/>
                </a:lnTo>
                <a:lnTo>
                  <a:pt x="0" y="62674"/>
                </a:lnTo>
                <a:lnTo>
                  <a:pt x="46355" y="62611"/>
                </a:lnTo>
                <a:lnTo>
                  <a:pt x="82346" y="0"/>
                </a:lnTo>
                <a:close/>
              </a:path>
            </a:pathLst>
          </a:custGeom>
          <a:solidFill>
            <a:srgbClr val="8F52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</p:spTree>
    <p:extLst>
      <p:ext uri="{BB962C8B-B14F-4D97-AF65-F5344CB8AC3E}">
        <p14:creationId xmlns:p14="http://schemas.microsoft.com/office/powerpoint/2010/main" val="3394700336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9FF6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8400" y="8755933"/>
            <a:ext cx="89660" cy="1966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>
              <a:spcBef>
                <a:spcPts val="86"/>
              </a:spcBef>
            </a:pPr>
            <a:r>
              <a:rPr sz="1206" spc="-56" dirty="0">
                <a:solidFill>
                  <a:srgbClr val="8F5200"/>
                </a:solidFill>
                <a:latin typeface="Arial"/>
                <a:cs typeface="Arial"/>
              </a:rPr>
              <a:t>2</a:t>
            </a:r>
            <a:endParaRPr sz="1206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537251" y="8764521"/>
            <a:ext cx="0" cy="217047"/>
          </a:xfrm>
          <a:custGeom>
            <a:avLst/>
            <a:gdLst/>
            <a:ahLst/>
            <a:cxnLst/>
            <a:rect l="l" t="t" r="r" b="b"/>
            <a:pathLst>
              <a:path h="252095">
                <a:moveTo>
                  <a:pt x="0" y="0"/>
                </a:moveTo>
                <a:lnTo>
                  <a:pt x="0" y="252006"/>
                </a:lnTo>
              </a:path>
            </a:pathLst>
          </a:custGeom>
          <a:ln w="889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" name="object 4"/>
          <p:cNvSpPr/>
          <p:nvPr/>
        </p:nvSpPr>
        <p:spPr>
          <a:xfrm>
            <a:off x="898554" y="8744622"/>
            <a:ext cx="1798392" cy="255208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" name="object 5"/>
          <p:cNvSpPr txBox="1"/>
          <p:nvPr/>
        </p:nvSpPr>
        <p:spPr>
          <a:xfrm>
            <a:off x="3498007" y="1735277"/>
            <a:ext cx="2629707" cy="1759982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 marR="4373">
              <a:spcBef>
                <a:spcPts val="86"/>
              </a:spcBef>
            </a:pP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Caucho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Etileno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Propileno </a:t>
            </a:r>
            <a:r>
              <a:rPr sz="947" spc="-160" dirty="0">
                <a:solidFill>
                  <a:srgbClr val="414042"/>
                </a:solidFill>
                <a:latin typeface="Arial"/>
                <a:cs typeface="Arial"/>
              </a:rPr>
              <a:t>EPR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(Ethylene 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Propylene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Rubber)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aparece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como aislamiento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r>
              <a:rPr sz="947" spc="-9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Tensión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hacia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1960,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excelente 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aplicabilidad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cuando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requiere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mayor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flexibilidad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obtenida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 aislados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</a:t>
            </a:r>
            <a:r>
              <a:rPr sz="947" spc="-82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08" dirty="0">
                <a:solidFill>
                  <a:srgbClr val="414042"/>
                </a:solidFill>
                <a:latin typeface="Arial"/>
                <a:cs typeface="Arial"/>
              </a:rPr>
              <a:t>XLPE.</a:t>
            </a:r>
            <a:endParaRPr sz="947">
              <a:latin typeface="Arial"/>
              <a:cs typeface="Arial"/>
            </a:endParaRPr>
          </a:p>
          <a:p>
            <a:pPr marL="10934" marR="6561"/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mayoría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características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eléctricas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19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ambos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materiales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son similares,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aunque el </a:t>
            </a:r>
            <a:r>
              <a:rPr sz="947" spc="-160" dirty="0">
                <a:solidFill>
                  <a:srgbClr val="414042"/>
                </a:solidFill>
                <a:latin typeface="Arial"/>
                <a:cs typeface="Arial"/>
              </a:rPr>
              <a:t>EPR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presenta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 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factor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pérdidas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poco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mayor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08" dirty="0">
                <a:solidFill>
                  <a:srgbClr val="414042"/>
                </a:solidFill>
                <a:latin typeface="Arial"/>
                <a:cs typeface="Arial"/>
              </a:rPr>
              <a:t>XLPE.</a:t>
            </a:r>
            <a:endParaRPr sz="947">
              <a:latin typeface="Arial"/>
              <a:cs typeface="Arial"/>
            </a:endParaRPr>
          </a:p>
          <a:p>
            <a:pPr>
              <a:spcBef>
                <a:spcPts val="48"/>
              </a:spcBef>
            </a:pPr>
            <a:endParaRPr sz="947">
              <a:latin typeface="Times New Roman"/>
              <a:cs typeface="Times New Roman"/>
            </a:endParaRPr>
          </a:p>
          <a:p>
            <a:pPr marL="10934" marR="7654"/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Reglamento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Técnico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Instalaciones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Eléctricas  </a:t>
            </a:r>
            <a:r>
              <a:rPr sz="947" spc="-112" dirty="0">
                <a:solidFill>
                  <a:srgbClr val="414042"/>
                </a:solidFill>
                <a:latin typeface="Arial"/>
                <a:cs typeface="Arial"/>
              </a:rPr>
              <a:t>(RETIE)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clasifica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niveles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tensión</a:t>
            </a:r>
            <a:r>
              <a:rPr sz="947" spc="-19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siguiente 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manera:</a:t>
            </a:r>
            <a:endParaRPr sz="947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498006" y="4766274"/>
            <a:ext cx="2725929" cy="2197218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 marR="270072">
              <a:spcBef>
                <a:spcPts val="86"/>
              </a:spcBef>
            </a:pP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Tensión </a:t>
            </a:r>
            <a:r>
              <a:rPr sz="947" b="1" spc="-98" dirty="0">
                <a:solidFill>
                  <a:srgbClr val="414042"/>
                </a:solidFill>
                <a:latin typeface="Arial"/>
                <a:cs typeface="Arial"/>
              </a:rPr>
              <a:t>CENTELSA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(5 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kV</a:t>
            </a:r>
            <a:r>
              <a:rPr sz="947" spc="-202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46 kV)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son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utilizados</a:t>
            </a:r>
            <a:r>
              <a:rPr sz="947" spc="-19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cuando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requiere llevar</a:t>
            </a:r>
            <a:endParaRPr sz="947">
              <a:latin typeface="Arial"/>
              <a:cs typeface="Arial"/>
            </a:endParaRPr>
          </a:p>
          <a:p>
            <a:pPr marL="10934" marR="10934"/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grandes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cantidades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energía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eléctrica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niveles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tensión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donde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utilización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líneas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aéreas 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no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factible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ya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sea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condiciones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técnicas,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seguridad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ambientales. 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Este </a:t>
            </a:r>
            <a:r>
              <a:rPr sz="947" spc="12" dirty="0">
                <a:solidFill>
                  <a:srgbClr val="414042"/>
                </a:solidFill>
                <a:latin typeface="Arial"/>
                <a:cs typeface="Arial"/>
              </a:rPr>
              <a:t>tipo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conductores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emplean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redes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distribución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energía,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puentes 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cruces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viales,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centros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urbanos,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acometida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centros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comerciales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industrias,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entre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otras.</a:t>
            </a:r>
            <a:endParaRPr sz="947">
              <a:latin typeface="Arial"/>
              <a:cs typeface="Arial"/>
            </a:endParaRPr>
          </a:p>
          <a:p>
            <a:pPr>
              <a:spcBef>
                <a:spcPts val="48"/>
              </a:spcBef>
            </a:pPr>
            <a:endParaRPr sz="947">
              <a:latin typeface="Times New Roman"/>
              <a:cs typeface="Times New Roman"/>
            </a:endParaRPr>
          </a:p>
          <a:p>
            <a:pPr marL="10934" marR="4373"/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instalación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r>
              <a:rPr sz="947" spc="-104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Tensión,</a:t>
            </a:r>
            <a:r>
              <a:rPr sz="947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puede 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hacerse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través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canalizaciones,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bandejas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portacables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directamente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enterrados 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acuerdo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requerimientos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sección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326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endParaRPr sz="947">
              <a:latin typeface="Arial"/>
              <a:cs typeface="Arial"/>
            </a:endParaRPr>
          </a:p>
          <a:p>
            <a:pPr marL="10934"/>
            <a:r>
              <a:rPr sz="947" spc="-112" dirty="0">
                <a:solidFill>
                  <a:srgbClr val="414042"/>
                </a:solidFill>
                <a:latin typeface="Arial"/>
                <a:cs typeface="Arial"/>
              </a:rPr>
              <a:t>NTC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2050.</a:t>
            </a:r>
            <a:endParaRPr sz="947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15476" y="1733212"/>
            <a:ext cx="2726475" cy="6278078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 marR="37722">
              <a:spcBef>
                <a:spcPts val="86"/>
              </a:spcBef>
            </a:pP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tecnología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cables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potencia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remonta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al  año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1880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la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ciudad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New 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York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introducción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lámparas para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iluminación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(del  </a:t>
            </a:r>
            <a:r>
              <a:rPr sz="947" spc="12" dirty="0">
                <a:solidFill>
                  <a:srgbClr val="414042"/>
                </a:solidFill>
                <a:latin typeface="Arial"/>
                <a:cs typeface="Arial"/>
              </a:rPr>
              <a:t>tipo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incandescente) </a:t>
            </a:r>
            <a:r>
              <a:rPr sz="947" dirty="0">
                <a:solidFill>
                  <a:srgbClr val="414042"/>
                </a:solidFill>
                <a:latin typeface="Arial"/>
                <a:cs typeface="Arial"/>
              </a:rPr>
              <a:t>tanto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nivel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residencial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como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urbano,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hicieron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necesario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uso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cables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potencia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distribución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energía.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Con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fuerte 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incremento del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sistema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iluminación,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hizo 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necesario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reemplazar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mayoría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líneas 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aéreas 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una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alternativa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brindara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mayor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seguridad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usuarios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menor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ocupación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espacio;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como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respuesta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estos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requerimientos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surgieron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potencia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subterráneos,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convirtiéndose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práctica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común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natural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al 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principio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siglo</a:t>
            </a:r>
            <a:r>
              <a:rPr sz="947" spc="-18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86" dirty="0">
                <a:solidFill>
                  <a:srgbClr val="414042"/>
                </a:solidFill>
                <a:latin typeface="Arial"/>
                <a:cs typeface="Arial"/>
              </a:rPr>
              <a:t>XX.</a:t>
            </a:r>
            <a:endParaRPr sz="947">
              <a:latin typeface="Arial"/>
              <a:cs typeface="Arial"/>
            </a:endParaRPr>
          </a:p>
          <a:p>
            <a:pPr>
              <a:spcBef>
                <a:spcPts val="48"/>
              </a:spcBef>
            </a:pPr>
            <a:endParaRPr sz="947">
              <a:latin typeface="Times New Roman"/>
              <a:cs typeface="Times New Roman"/>
            </a:endParaRPr>
          </a:p>
          <a:p>
            <a:pPr marL="10934" marR="59591"/>
            <a:r>
              <a:rPr sz="947" spc="-8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primeras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versiones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Tensión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surgieron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papel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impregnado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aceite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caucho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vulcanizado.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Durante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Primera 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Guerra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Mundial,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le </a:t>
            </a:r>
            <a:r>
              <a:rPr sz="947" dirty="0">
                <a:solidFill>
                  <a:srgbClr val="414042"/>
                </a:solidFill>
                <a:latin typeface="Arial"/>
                <a:cs typeface="Arial"/>
              </a:rPr>
              <a:t>dio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gran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uso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cables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potencia tripolares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aislados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papel impregnado,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tensión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operación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hasta 25 </a:t>
            </a:r>
            <a:r>
              <a:rPr sz="947" spc="-90" dirty="0">
                <a:solidFill>
                  <a:srgbClr val="414042"/>
                </a:solidFill>
                <a:latin typeface="Arial"/>
                <a:cs typeface="Arial"/>
              </a:rPr>
              <a:t>kV.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Debido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18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no  uniformidad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generaba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una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distribución 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campo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eléctrico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inapropiada,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modo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contrarrestar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efecto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construían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cables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bastante</a:t>
            </a:r>
            <a:r>
              <a:rPr sz="947" spc="-112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grueso.</a:t>
            </a:r>
            <a:endParaRPr sz="947">
              <a:latin typeface="Arial"/>
              <a:cs typeface="Arial"/>
            </a:endParaRPr>
          </a:p>
          <a:p>
            <a:pPr>
              <a:spcBef>
                <a:spcPts val="48"/>
              </a:spcBef>
            </a:pPr>
            <a:endParaRPr sz="947">
              <a:latin typeface="Times New Roman"/>
              <a:cs typeface="Times New Roman"/>
            </a:endParaRPr>
          </a:p>
          <a:p>
            <a:pPr marL="10934" marR="4373"/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Polietileno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dirty="0">
                <a:solidFill>
                  <a:srgbClr val="414042"/>
                </a:solidFill>
                <a:latin typeface="Arial"/>
                <a:cs typeface="Arial"/>
              </a:rPr>
              <a:t>utilizó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primera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vez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como material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radio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frecuencia,</a:t>
            </a:r>
            <a:r>
              <a:rPr sz="947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luego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su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descubrimiento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1933. Hacia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1950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empleó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como material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sistemas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distribución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energía,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perfilandose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como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uno</a:t>
            </a:r>
            <a:r>
              <a:rPr sz="947" spc="-18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materiales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encargaría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sustituir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anteriores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aislamientos,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debido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sus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reducidas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pérdidas dieléctricas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su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facilidad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procesamiento.  </a:t>
            </a:r>
            <a:r>
              <a:rPr sz="947" spc="-8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décadas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siguientes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vieron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marcadas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incremento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nivel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tensión que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podría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manejar con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 aislados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Polietileno, 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después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proceso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reticulación </a:t>
            </a:r>
            <a:r>
              <a:rPr sz="947" spc="-95" dirty="0">
                <a:solidFill>
                  <a:srgbClr val="414042"/>
                </a:solidFill>
                <a:latin typeface="Arial"/>
                <a:cs typeface="Arial"/>
              </a:rPr>
              <a:t>(XLPE). </a:t>
            </a:r>
            <a:r>
              <a:rPr sz="947" spc="-86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actualidad el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nivel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tensión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más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alto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ha 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logrado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manejar exitosamente con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este </a:t>
            </a:r>
            <a:r>
              <a:rPr sz="947" spc="12" dirty="0">
                <a:solidFill>
                  <a:srgbClr val="414042"/>
                </a:solidFill>
                <a:latin typeface="Arial"/>
                <a:cs typeface="Arial"/>
              </a:rPr>
              <a:t>tipo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corresponde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una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aplicación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generación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energía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Japón,</a:t>
            </a:r>
            <a:r>
              <a:rPr sz="947" spc="-13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manejan 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500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kV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aislado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08" dirty="0">
                <a:solidFill>
                  <a:srgbClr val="414042"/>
                </a:solidFill>
                <a:latin typeface="Arial"/>
                <a:cs typeface="Arial"/>
              </a:rPr>
              <a:t>XLPE.</a:t>
            </a:r>
            <a:endParaRPr sz="947">
              <a:latin typeface="Arial"/>
              <a:cs typeface="Arial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xfrm>
            <a:off x="626411" y="1187402"/>
            <a:ext cx="5610406" cy="335982"/>
          </a:xfrm>
          <a:prstGeom prst="rect">
            <a:avLst/>
          </a:prstGeom>
          <a:solidFill>
            <a:srgbClr val="8F5200"/>
          </a:solidFill>
        </p:spPr>
        <p:txBody>
          <a:bodyPr vert="horz" wrap="square" lIns="0" tIns="49205" rIns="0" bIns="0" rtlCol="0" anchor="ctr">
            <a:spAutoFit/>
          </a:bodyPr>
          <a:lstStyle/>
          <a:p>
            <a:pPr marL="154718">
              <a:spcBef>
                <a:spcPts val="387"/>
              </a:spcBef>
            </a:pPr>
            <a:r>
              <a:rPr sz="2067" spc="-51" dirty="0">
                <a:latin typeface="Trebuchet MS"/>
                <a:cs typeface="Trebuchet MS"/>
              </a:rPr>
              <a:t>INTRODUCCIÓN</a:t>
            </a:r>
            <a:endParaRPr sz="2067">
              <a:latin typeface="Trebuchet MS"/>
              <a:cs typeface="Trebuchet MS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3423806" y="1779037"/>
            <a:ext cx="0" cy="6488980"/>
          </a:xfrm>
          <a:custGeom>
            <a:avLst/>
            <a:gdLst/>
            <a:ahLst/>
            <a:cxnLst/>
            <a:rect l="l" t="t" r="r" b="b"/>
            <a:pathLst>
              <a:path h="7536815">
                <a:moveTo>
                  <a:pt x="0" y="0"/>
                </a:moveTo>
                <a:lnTo>
                  <a:pt x="0" y="7536599"/>
                </a:lnTo>
              </a:path>
            </a:pathLst>
          </a:custGeom>
          <a:ln w="6350">
            <a:solidFill>
              <a:srgbClr val="D1D3D4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0" name="object 10"/>
          <p:cNvSpPr/>
          <p:nvPr/>
        </p:nvSpPr>
        <p:spPr>
          <a:xfrm>
            <a:off x="3508941" y="3630459"/>
            <a:ext cx="2727558" cy="1003673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1" name="object 11"/>
          <p:cNvSpPr txBox="1"/>
          <p:nvPr/>
        </p:nvSpPr>
        <p:spPr>
          <a:xfrm>
            <a:off x="3712036" y="3732236"/>
            <a:ext cx="767043" cy="728418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 marR="4373">
              <a:lnSpc>
                <a:spcPct val="120400"/>
              </a:lnSpc>
              <a:spcBef>
                <a:spcPts val="86"/>
              </a:spcBef>
            </a:pPr>
            <a:r>
              <a:rPr sz="775" spc="-39" dirty="0">
                <a:solidFill>
                  <a:srgbClr val="8F5200"/>
                </a:solidFill>
                <a:latin typeface="Arial"/>
                <a:cs typeface="Arial"/>
              </a:rPr>
              <a:t>Extra </a:t>
            </a:r>
            <a:r>
              <a:rPr sz="775" spc="-17" dirty="0">
                <a:solidFill>
                  <a:srgbClr val="8F5200"/>
                </a:solidFill>
                <a:latin typeface="Arial"/>
                <a:cs typeface="Arial"/>
              </a:rPr>
              <a:t>Alta</a:t>
            </a:r>
            <a:r>
              <a:rPr sz="775" spc="-137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43" dirty="0">
                <a:solidFill>
                  <a:srgbClr val="8F5200"/>
                </a:solidFill>
                <a:latin typeface="Arial"/>
                <a:cs typeface="Arial"/>
              </a:rPr>
              <a:t>Tensión:  </a:t>
            </a:r>
            <a:r>
              <a:rPr sz="775" spc="-17" dirty="0">
                <a:solidFill>
                  <a:srgbClr val="8F5200"/>
                </a:solidFill>
                <a:latin typeface="Arial"/>
                <a:cs typeface="Arial"/>
              </a:rPr>
              <a:t>Alta </a:t>
            </a:r>
            <a:r>
              <a:rPr sz="775" spc="-43" dirty="0">
                <a:solidFill>
                  <a:srgbClr val="8F5200"/>
                </a:solidFill>
                <a:latin typeface="Arial"/>
                <a:cs typeface="Arial"/>
              </a:rPr>
              <a:t>Tensión:  </a:t>
            </a:r>
            <a:r>
              <a:rPr sz="775" spc="-21" dirty="0">
                <a:solidFill>
                  <a:srgbClr val="8F5200"/>
                </a:solidFill>
                <a:latin typeface="Arial"/>
                <a:cs typeface="Arial"/>
              </a:rPr>
              <a:t>Media </a:t>
            </a:r>
            <a:r>
              <a:rPr sz="775" spc="-43" dirty="0">
                <a:solidFill>
                  <a:srgbClr val="8F5200"/>
                </a:solidFill>
                <a:latin typeface="Arial"/>
                <a:cs typeface="Arial"/>
              </a:rPr>
              <a:t>Tensión:  </a:t>
            </a:r>
            <a:r>
              <a:rPr sz="775" spc="-51" dirty="0">
                <a:solidFill>
                  <a:srgbClr val="8F5200"/>
                </a:solidFill>
                <a:latin typeface="Arial"/>
                <a:cs typeface="Arial"/>
              </a:rPr>
              <a:t>Baja</a:t>
            </a:r>
            <a:r>
              <a:rPr sz="775" spc="-90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43" dirty="0">
                <a:solidFill>
                  <a:srgbClr val="8F5200"/>
                </a:solidFill>
                <a:latin typeface="Arial"/>
                <a:cs typeface="Arial"/>
              </a:rPr>
              <a:t>Tensión:</a:t>
            </a:r>
            <a:endParaRPr sz="775">
              <a:latin typeface="Arial"/>
              <a:cs typeface="Arial"/>
            </a:endParaRPr>
          </a:p>
          <a:p>
            <a:pPr marL="10934">
              <a:spcBef>
                <a:spcPts val="188"/>
              </a:spcBef>
            </a:pPr>
            <a:r>
              <a:rPr sz="775" spc="-17" dirty="0">
                <a:solidFill>
                  <a:srgbClr val="8F5200"/>
                </a:solidFill>
                <a:latin typeface="Arial"/>
                <a:cs typeface="Arial"/>
              </a:rPr>
              <a:t>Muy </a:t>
            </a:r>
            <a:r>
              <a:rPr sz="775" spc="-51" dirty="0">
                <a:solidFill>
                  <a:srgbClr val="8F5200"/>
                </a:solidFill>
                <a:latin typeface="Arial"/>
                <a:cs typeface="Arial"/>
              </a:rPr>
              <a:t>Baja</a:t>
            </a:r>
            <a:r>
              <a:rPr sz="775" spc="-147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43" dirty="0">
                <a:solidFill>
                  <a:srgbClr val="8F5200"/>
                </a:solidFill>
                <a:latin typeface="Arial"/>
                <a:cs typeface="Arial"/>
              </a:rPr>
              <a:t>Tensión:</a:t>
            </a:r>
            <a:endParaRPr sz="775"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88361266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9FF6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95950" y="8760170"/>
            <a:ext cx="89660" cy="1966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>
              <a:spcBef>
                <a:spcPts val="86"/>
              </a:spcBef>
            </a:pPr>
            <a:r>
              <a:rPr sz="1206" spc="-56" dirty="0">
                <a:solidFill>
                  <a:srgbClr val="8F5200"/>
                </a:solidFill>
                <a:latin typeface="Arial"/>
                <a:cs typeface="Arial"/>
              </a:rPr>
              <a:t>3</a:t>
            </a:r>
            <a:endParaRPr sz="1206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6325657" y="8764521"/>
            <a:ext cx="0" cy="217047"/>
          </a:xfrm>
          <a:custGeom>
            <a:avLst/>
            <a:gdLst/>
            <a:ahLst/>
            <a:cxnLst/>
            <a:rect l="l" t="t" r="r" b="b"/>
            <a:pathLst>
              <a:path h="252095">
                <a:moveTo>
                  <a:pt x="0" y="0"/>
                </a:moveTo>
                <a:lnTo>
                  <a:pt x="0" y="252006"/>
                </a:lnTo>
              </a:path>
            </a:pathLst>
          </a:custGeom>
          <a:ln w="889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" name="object 4"/>
          <p:cNvSpPr/>
          <p:nvPr/>
        </p:nvSpPr>
        <p:spPr>
          <a:xfrm>
            <a:off x="4662874" y="8734232"/>
            <a:ext cx="1302627" cy="275425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" name="object 5"/>
          <p:cNvSpPr/>
          <p:nvPr/>
        </p:nvSpPr>
        <p:spPr>
          <a:xfrm>
            <a:off x="4686799" y="8838317"/>
            <a:ext cx="227106" cy="6560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" name="object 6"/>
          <p:cNvSpPr/>
          <p:nvPr/>
        </p:nvSpPr>
        <p:spPr>
          <a:xfrm>
            <a:off x="4731849" y="8759875"/>
            <a:ext cx="227116" cy="6628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" name="object 7"/>
          <p:cNvSpPr/>
          <p:nvPr/>
        </p:nvSpPr>
        <p:spPr>
          <a:xfrm>
            <a:off x="4641617" y="8916619"/>
            <a:ext cx="227116" cy="66296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" name="object 8"/>
          <p:cNvSpPr/>
          <p:nvPr/>
        </p:nvSpPr>
        <p:spPr>
          <a:xfrm>
            <a:off x="2496269" y="1914534"/>
            <a:ext cx="65606" cy="341151"/>
          </a:xfrm>
          <a:custGeom>
            <a:avLst/>
            <a:gdLst/>
            <a:ahLst/>
            <a:cxnLst/>
            <a:rect l="l" t="t" r="r" b="b"/>
            <a:pathLst>
              <a:path w="76200" h="396239">
                <a:moveTo>
                  <a:pt x="57124" y="0"/>
                </a:moveTo>
                <a:lnTo>
                  <a:pt x="19024" y="0"/>
                </a:lnTo>
                <a:lnTo>
                  <a:pt x="0" y="396176"/>
                </a:lnTo>
                <a:lnTo>
                  <a:pt x="76174" y="396176"/>
                </a:lnTo>
                <a:lnTo>
                  <a:pt x="57124" y="0"/>
                </a:lnTo>
                <a:close/>
              </a:path>
            </a:pathLst>
          </a:custGeom>
          <a:solidFill>
            <a:srgbClr val="6A39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9" name="object 9"/>
          <p:cNvSpPr/>
          <p:nvPr/>
        </p:nvSpPr>
        <p:spPr>
          <a:xfrm>
            <a:off x="2496269" y="1914534"/>
            <a:ext cx="65606" cy="341151"/>
          </a:xfrm>
          <a:custGeom>
            <a:avLst/>
            <a:gdLst/>
            <a:ahLst/>
            <a:cxnLst/>
            <a:rect l="l" t="t" r="r" b="b"/>
            <a:pathLst>
              <a:path w="76200" h="396239">
                <a:moveTo>
                  <a:pt x="0" y="396176"/>
                </a:moveTo>
                <a:lnTo>
                  <a:pt x="19024" y="0"/>
                </a:lnTo>
                <a:lnTo>
                  <a:pt x="57124" y="0"/>
                </a:lnTo>
                <a:lnTo>
                  <a:pt x="76174" y="396176"/>
                </a:lnTo>
                <a:lnTo>
                  <a:pt x="0" y="396176"/>
                </a:lnTo>
                <a:close/>
              </a:path>
            </a:pathLst>
          </a:custGeom>
          <a:ln w="72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0" name="object 10"/>
          <p:cNvSpPr/>
          <p:nvPr/>
        </p:nvSpPr>
        <p:spPr>
          <a:xfrm>
            <a:off x="1680198" y="2107494"/>
            <a:ext cx="963861" cy="1137170"/>
          </a:xfrm>
          <a:custGeom>
            <a:avLst/>
            <a:gdLst/>
            <a:ahLst/>
            <a:cxnLst/>
            <a:rect l="l" t="t" r="r" b="b"/>
            <a:pathLst>
              <a:path w="1119505" h="1320800">
                <a:moveTo>
                  <a:pt x="0" y="0"/>
                </a:moveTo>
                <a:lnTo>
                  <a:pt x="0" y="1320406"/>
                </a:lnTo>
                <a:lnTo>
                  <a:pt x="1113536" y="1320406"/>
                </a:lnTo>
                <a:lnTo>
                  <a:pt x="1113857" y="1257757"/>
                </a:lnTo>
                <a:lnTo>
                  <a:pt x="32372" y="1257757"/>
                </a:lnTo>
                <a:lnTo>
                  <a:pt x="32372" y="499681"/>
                </a:lnTo>
                <a:lnTo>
                  <a:pt x="1117753" y="499681"/>
                </a:lnTo>
                <a:lnTo>
                  <a:pt x="1119170" y="223964"/>
                </a:lnTo>
                <a:lnTo>
                  <a:pt x="839419" y="223964"/>
                </a:lnTo>
                <a:lnTo>
                  <a:pt x="822966" y="210794"/>
                </a:lnTo>
                <a:lnTo>
                  <a:pt x="279793" y="210794"/>
                </a:lnTo>
                <a:lnTo>
                  <a:pt x="0" y="0"/>
                </a:lnTo>
                <a:close/>
              </a:path>
              <a:path w="1119505" h="1320800">
                <a:moveTo>
                  <a:pt x="1117753" y="499681"/>
                </a:moveTo>
                <a:lnTo>
                  <a:pt x="1076083" y="499681"/>
                </a:lnTo>
                <a:lnTo>
                  <a:pt x="1076083" y="1257757"/>
                </a:lnTo>
                <a:lnTo>
                  <a:pt x="1113857" y="1257757"/>
                </a:lnTo>
                <a:lnTo>
                  <a:pt x="1117753" y="499681"/>
                </a:lnTo>
                <a:close/>
              </a:path>
              <a:path w="1119505" h="1320800">
                <a:moveTo>
                  <a:pt x="839419" y="0"/>
                </a:moveTo>
                <a:lnTo>
                  <a:pt x="839419" y="223964"/>
                </a:lnTo>
                <a:lnTo>
                  <a:pt x="1119170" y="223964"/>
                </a:lnTo>
                <a:lnTo>
                  <a:pt x="1119238" y="210794"/>
                </a:lnTo>
                <a:lnTo>
                  <a:pt x="839419" y="0"/>
                </a:lnTo>
                <a:close/>
              </a:path>
              <a:path w="1119505" h="1320800">
                <a:moveTo>
                  <a:pt x="279793" y="13169"/>
                </a:moveTo>
                <a:lnTo>
                  <a:pt x="279793" y="210794"/>
                </a:lnTo>
                <a:lnTo>
                  <a:pt x="559625" y="210794"/>
                </a:lnTo>
                <a:lnTo>
                  <a:pt x="279793" y="13169"/>
                </a:lnTo>
                <a:close/>
              </a:path>
              <a:path w="1119505" h="1320800">
                <a:moveTo>
                  <a:pt x="559625" y="0"/>
                </a:moveTo>
                <a:lnTo>
                  <a:pt x="559625" y="210794"/>
                </a:lnTo>
                <a:lnTo>
                  <a:pt x="822966" y="210794"/>
                </a:lnTo>
                <a:lnTo>
                  <a:pt x="559625" y="0"/>
                </a:lnTo>
                <a:close/>
              </a:path>
            </a:pathLst>
          </a:custGeom>
          <a:solidFill>
            <a:srgbClr val="8F52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1" name="object 11"/>
          <p:cNvSpPr/>
          <p:nvPr/>
        </p:nvSpPr>
        <p:spPr>
          <a:xfrm>
            <a:off x="1680198" y="2107494"/>
            <a:ext cx="963861" cy="1137170"/>
          </a:xfrm>
          <a:custGeom>
            <a:avLst/>
            <a:gdLst/>
            <a:ahLst/>
            <a:cxnLst/>
            <a:rect l="l" t="t" r="r" b="b"/>
            <a:pathLst>
              <a:path w="1119505" h="1320800">
                <a:moveTo>
                  <a:pt x="839419" y="0"/>
                </a:moveTo>
                <a:lnTo>
                  <a:pt x="839419" y="223964"/>
                </a:lnTo>
                <a:lnTo>
                  <a:pt x="559625" y="0"/>
                </a:lnTo>
                <a:lnTo>
                  <a:pt x="559625" y="210794"/>
                </a:lnTo>
                <a:lnTo>
                  <a:pt x="279793" y="13169"/>
                </a:lnTo>
                <a:lnTo>
                  <a:pt x="279793" y="210794"/>
                </a:lnTo>
                <a:lnTo>
                  <a:pt x="0" y="0"/>
                </a:lnTo>
                <a:lnTo>
                  <a:pt x="0" y="1320406"/>
                </a:lnTo>
                <a:lnTo>
                  <a:pt x="1113536" y="1320406"/>
                </a:lnTo>
                <a:lnTo>
                  <a:pt x="1119238" y="210794"/>
                </a:lnTo>
                <a:lnTo>
                  <a:pt x="839419" y="0"/>
                </a:lnTo>
                <a:close/>
              </a:path>
            </a:pathLst>
          </a:custGeom>
          <a:ln w="72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2" name="object 12"/>
          <p:cNvSpPr/>
          <p:nvPr/>
        </p:nvSpPr>
        <p:spPr>
          <a:xfrm>
            <a:off x="1708068" y="2537705"/>
            <a:ext cx="898802" cy="652780"/>
          </a:xfrm>
          <a:custGeom>
            <a:avLst/>
            <a:gdLst/>
            <a:ahLst/>
            <a:cxnLst/>
            <a:rect l="l" t="t" r="r" b="b"/>
            <a:pathLst>
              <a:path w="1043939" h="758189">
                <a:moveTo>
                  <a:pt x="1043711" y="758075"/>
                </a:moveTo>
                <a:lnTo>
                  <a:pt x="0" y="758075"/>
                </a:lnTo>
                <a:lnTo>
                  <a:pt x="0" y="0"/>
                </a:lnTo>
                <a:lnTo>
                  <a:pt x="1043711" y="0"/>
                </a:lnTo>
                <a:lnTo>
                  <a:pt x="1043711" y="758075"/>
                </a:lnTo>
                <a:close/>
              </a:path>
            </a:pathLst>
          </a:custGeom>
          <a:ln w="72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3" name="object 13"/>
          <p:cNvSpPr/>
          <p:nvPr/>
        </p:nvSpPr>
        <p:spPr>
          <a:xfrm>
            <a:off x="888727" y="1963182"/>
            <a:ext cx="380514" cy="0"/>
          </a:xfrm>
          <a:custGeom>
            <a:avLst/>
            <a:gdLst/>
            <a:ahLst/>
            <a:cxnLst/>
            <a:rect l="l" t="t" r="r" b="b"/>
            <a:pathLst>
              <a:path w="441959">
                <a:moveTo>
                  <a:pt x="0" y="0"/>
                </a:moveTo>
                <a:lnTo>
                  <a:pt x="441871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4" name="object 14"/>
          <p:cNvSpPr/>
          <p:nvPr/>
        </p:nvSpPr>
        <p:spPr>
          <a:xfrm>
            <a:off x="893101" y="1942953"/>
            <a:ext cx="377234" cy="0"/>
          </a:xfrm>
          <a:custGeom>
            <a:avLst/>
            <a:gdLst/>
            <a:ahLst/>
            <a:cxnLst/>
            <a:rect l="l" t="t" r="r" b="b"/>
            <a:pathLst>
              <a:path w="438150">
                <a:moveTo>
                  <a:pt x="0" y="0"/>
                </a:moveTo>
                <a:lnTo>
                  <a:pt x="438061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5" name="object 15"/>
          <p:cNvSpPr/>
          <p:nvPr/>
        </p:nvSpPr>
        <p:spPr>
          <a:xfrm>
            <a:off x="894751" y="1914534"/>
            <a:ext cx="373954" cy="0"/>
          </a:xfrm>
          <a:custGeom>
            <a:avLst/>
            <a:gdLst/>
            <a:ahLst/>
            <a:cxnLst/>
            <a:rect l="l" t="t" r="r" b="b"/>
            <a:pathLst>
              <a:path w="434340">
                <a:moveTo>
                  <a:pt x="0" y="0"/>
                </a:moveTo>
                <a:lnTo>
                  <a:pt x="434225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6" name="object 16"/>
          <p:cNvSpPr/>
          <p:nvPr/>
        </p:nvSpPr>
        <p:spPr>
          <a:xfrm>
            <a:off x="1089602" y="2073871"/>
            <a:ext cx="103296" cy="151964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7" name="object 17"/>
          <p:cNvSpPr/>
          <p:nvPr/>
        </p:nvSpPr>
        <p:spPr>
          <a:xfrm>
            <a:off x="1143442" y="1938579"/>
            <a:ext cx="0" cy="65606"/>
          </a:xfrm>
          <a:custGeom>
            <a:avLst/>
            <a:gdLst/>
            <a:ahLst/>
            <a:cxnLst/>
            <a:rect l="l" t="t" r="r" b="b"/>
            <a:pathLst>
              <a:path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8" name="object 18"/>
          <p:cNvSpPr/>
          <p:nvPr/>
        </p:nvSpPr>
        <p:spPr>
          <a:xfrm>
            <a:off x="1066793" y="1923282"/>
            <a:ext cx="11481" cy="65060"/>
          </a:xfrm>
          <a:custGeom>
            <a:avLst/>
            <a:gdLst/>
            <a:ahLst/>
            <a:cxnLst/>
            <a:rect l="l" t="t" r="r" b="b"/>
            <a:pathLst>
              <a:path w="13334" h="75565">
                <a:moveTo>
                  <a:pt x="0" y="0"/>
                </a:moveTo>
                <a:lnTo>
                  <a:pt x="13169" y="75069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9" name="object 19"/>
          <p:cNvSpPr/>
          <p:nvPr/>
        </p:nvSpPr>
        <p:spPr>
          <a:xfrm>
            <a:off x="1201251" y="1955529"/>
            <a:ext cx="11481" cy="65060"/>
          </a:xfrm>
          <a:custGeom>
            <a:avLst/>
            <a:gdLst/>
            <a:ahLst/>
            <a:cxnLst/>
            <a:rect l="l" t="t" r="r" b="b"/>
            <a:pathLst>
              <a:path w="13334" h="75564">
                <a:moveTo>
                  <a:pt x="13169" y="0"/>
                </a:moveTo>
                <a:lnTo>
                  <a:pt x="0" y="75082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0" name="object 20"/>
          <p:cNvSpPr/>
          <p:nvPr/>
        </p:nvSpPr>
        <p:spPr>
          <a:xfrm>
            <a:off x="1147264" y="2213535"/>
            <a:ext cx="160735" cy="303428"/>
          </a:xfrm>
          <a:custGeom>
            <a:avLst/>
            <a:gdLst/>
            <a:ahLst/>
            <a:cxnLst/>
            <a:rect l="l" t="t" r="r" b="b"/>
            <a:pathLst>
              <a:path w="186690" h="352425">
                <a:moveTo>
                  <a:pt x="0" y="0"/>
                </a:moveTo>
                <a:lnTo>
                  <a:pt x="3749" y="9450"/>
                </a:lnTo>
                <a:lnTo>
                  <a:pt x="7894" y="22026"/>
                </a:lnTo>
                <a:lnTo>
                  <a:pt x="12899" y="35495"/>
                </a:lnTo>
                <a:lnTo>
                  <a:pt x="19227" y="47625"/>
                </a:lnTo>
                <a:lnTo>
                  <a:pt x="27945" y="58414"/>
                </a:lnTo>
                <a:lnTo>
                  <a:pt x="38933" y="69649"/>
                </a:lnTo>
                <a:lnTo>
                  <a:pt x="50819" y="81775"/>
                </a:lnTo>
                <a:lnTo>
                  <a:pt x="62230" y="95237"/>
                </a:lnTo>
                <a:lnTo>
                  <a:pt x="73036" y="110266"/>
                </a:lnTo>
                <a:lnTo>
                  <a:pt x="83813" y="126187"/>
                </a:lnTo>
                <a:lnTo>
                  <a:pt x="94591" y="142107"/>
                </a:lnTo>
                <a:lnTo>
                  <a:pt x="105397" y="157137"/>
                </a:lnTo>
                <a:lnTo>
                  <a:pt x="116878" y="170903"/>
                </a:lnTo>
                <a:lnTo>
                  <a:pt x="129279" y="185116"/>
                </a:lnTo>
                <a:lnTo>
                  <a:pt x="141680" y="202008"/>
                </a:lnTo>
                <a:lnTo>
                  <a:pt x="153162" y="223812"/>
                </a:lnTo>
                <a:lnTo>
                  <a:pt x="163816" y="254610"/>
                </a:lnTo>
                <a:lnTo>
                  <a:pt x="173535" y="291660"/>
                </a:lnTo>
                <a:lnTo>
                  <a:pt x="181440" y="326926"/>
                </a:lnTo>
                <a:lnTo>
                  <a:pt x="186651" y="352374"/>
                </a:lnTo>
              </a:path>
            </a:pathLst>
          </a:custGeom>
          <a:ln w="381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1" name="object 21"/>
          <p:cNvSpPr/>
          <p:nvPr/>
        </p:nvSpPr>
        <p:spPr>
          <a:xfrm>
            <a:off x="1242451" y="1875631"/>
            <a:ext cx="42928" cy="1343906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2" name="object 22"/>
          <p:cNvSpPr/>
          <p:nvPr/>
        </p:nvSpPr>
        <p:spPr>
          <a:xfrm>
            <a:off x="1242440" y="1875631"/>
            <a:ext cx="43190" cy="1344377"/>
          </a:xfrm>
          <a:custGeom>
            <a:avLst/>
            <a:gdLst/>
            <a:ahLst/>
            <a:cxnLst/>
            <a:rect l="l" t="t" r="r" b="b"/>
            <a:pathLst>
              <a:path w="50165" h="1561464">
                <a:moveTo>
                  <a:pt x="49860" y="1560918"/>
                </a:moveTo>
                <a:lnTo>
                  <a:pt x="0" y="1560918"/>
                </a:lnTo>
                <a:lnTo>
                  <a:pt x="0" y="0"/>
                </a:lnTo>
                <a:lnTo>
                  <a:pt x="49860" y="0"/>
                </a:lnTo>
                <a:lnTo>
                  <a:pt x="49860" y="1560918"/>
                </a:lnTo>
                <a:close/>
              </a:path>
            </a:pathLst>
          </a:custGeom>
          <a:ln w="72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3" name="object 23"/>
          <p:cNvSpPr/>
          <p:nvPr/>
        </p:nvSpPr>
        <p:spPr>
          <a:xfrm>
            <a:off x="1292377" y="2511703"/>
            <a:ext cx="30321" cy="701000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4" name="object 24"/>
          <p:cNvSpPr/>
          <p:nvPr/>
        </p:nvSpPr>
        <p:spPr>
          <a:xfrm>
            <a:off x="1292387" y="2511703"/>
            <a:ext cx="30617" cy="701437"/>
          </a:xfrm>
          <a:custGeom>
            <a:avLst/>
            <a:gdLst/>
            <a:ahLst/>
            <a:cxnLst/>
            <a:rect l="l" t="t" r="r" b="b"/>
            <a:pathLst>
              <a:path w="35559" h="814705">
                <a:moveTo>
                  <a:pt x="35217" y="814197"/>
                </a:moveTo>
                <a:lnTo>
                  <a:pt x="0" y="814197"/>
                </a:lnTo>
                <a:lnTo>
                  <a:pt x="0" y="0"/>
                </a:lnTo>
                <a:lnTo>
                  <a:pt x="35217" y="0"/>
                </a:lnTo>
                <a:lnTo>
                  <a:pt x="35217" y="814197"/>
                </a:lnTo>
                <a:close/>
              </a:path>
            </a:pathLst>
          </a:custGeom>
          <a:ln w="436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5" name="object 25"/>
          <p:cNvSpPr/>
          <p:nvPr/>
        </p:nvSpPr>
        <p:spPr>
          <a:xfrm>
            <a:off x="1073078" y="2076144"/>
            <a:ext cx="41408" cy="15647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6" name="object 26"/>
          <p:cNvSpPr/>
          <p:nvPr/>
        </p:nvSpPr>
        <p:spPr>
          <a:xfrm>
            <a:off x="1073074" y="2075783"/>
            <a:ext cx="41550" cy="16402"/>
          </a:xfrm>
          <a:custGeom>
            <a:avLst/>
            <a:gdLst/>
            <a:ahLst/>
            <a:cxnLst/>
            <a:rect l="l" t="t" r="r" b="b"/>
            <a:pathLst>
              <a:path w="48259" h="19050">
                <a:moveTo>
                  <a:pt x="5232" y="6832"/>
                </a:moveTo>
                <a:lnTo>
                  <a:pt x="2057" y="7315"/>
                </a:lnTo>
                <a:lnTo>
                  <a:pt x="0" y="10312"/>
                </a:lnTo>
                <a:lnTo>
                  <a:pt x="647" y="13487"/>
                </a:lnTo>
                <a:lnTo>
                  <a:pt x="1117" y="16522"/>
                </a:lnTo>
                <a:lnTo>
                  <a:pt x="4114" y="18580"/>
                </a:lnTo>
                <a:lnTo>
                  <a:pt x="7137" y="18110"/>
                </a:lnTo>
                <a:lnTo>
                  <a:pt x="42862" y="11760"/>
                </a:lnTo>
                <a:lnTo>
                  <a:pt x="46037" y="11290"/>
                </a:lnTo>
                <a:lnTo>
                  <a:pt x="48094" y="8255"/>
                </a:lnTo>
                <a:lnTo>
                  <a:pt x="47447" y="5080"/>
                </a:lnTo>
                <a:lnTo>
                  <a:pt x="46977" y="2070"/>
                </a:lnTo>
                <a:lnTo>
                  <a:pt x="43954" y="0"/>
                </a:lnTo>
                <a:lnTo>
                  <a:pt x="40779" y="482"/>
                </a:lnTo>
                <a:lnTo>
                  <a:pt x="5232" y="6832"/>
                </a:lnTo>
                <a:close/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7" name="object 27"/>
          <p:cNvSpPr/>
          <p:nvPr/>
        </p:nvSpPr>
        <p:spPr>
          <a:xfrm>
            <a:off x="1082241" y="2059404"/>
            <a:ext cx="21988" cy="21857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8" name="object 28"/>
          <p:cNvSpPr/>
          <p:nvPr/>
        </p:nvSpPr>
        <p:spPr>
          <a:xfrm>
            <a:off x="1082231" y="2059393"/>
            <a:ext cx="22415" cy="21869"/>
          </a:xfrm>
          <a:custGeom>
            <a:avLst/>
            <a:gdLst/>
            <a:ahLst/>
            <a:cxnLst/>
            <a:rect l="l" t="t" r="r" b="b"/>
            <a:pathLst>
              <a:path w="26034" h="25400">
                <a:moveTo>
                  <a:pt x="25552" y="20802"/>
                </a:moveTo>
                <a:lnTo>
                  <a:pt x="15379" y="0"/>
                </a:lnTo>
                <a:lnTo>
                  <a:pt x="2527" y="2387"/>
                </a:lnTo>
                <a:lnTo>
                  <a:pt x="0" y="25387"/>
                </a:lnTo>
                <a:lnTo>
                  <a:pt x="25552" y="20802"/>
                </a:lnTo>
                <a:close/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9" name="object 29"/>
          <p:cNvSpPr/>
          <p:nvPr/>
        </p:nvSpPr>
        <p:spPr>
          <a:xfrm>
            <a:off x="1073354" y="2075509"/>
            <a:ext cx="41550" cy="16402"/>
          </a:xfrm>
          <a:custGeom>
            <a:avLst/>
            <a:gdLst/>
            <a:ahLst/>
            <a:cxnLst/>
            <a:rect l="l" t="t" r="r" b="b"/>
            <a:pathLst>
              <a:path w="48259" h="19050">
                <a:moveTo>
                  <a:pt x="5232" y="6819"/>
                </a:moveTo>
                <a:lnTo>
                  <a:pt x="2057" y="7302"/>
                </a:lnTo>
                <a:lnTo>
                  <a:pt x="0" y="10312"/>
                </a:lnTo>
                <a:lnTo>
                  <a:pt x="622" y="13487"/>
                </a:lnTo>
                <a:lnTo>
                  <a:pt x="1092" y="16509"/>
                </a:lnTo>
                <a:lnTo>
                  <a:pt x="4114" y="18580"/>
                </a:lnTo>
                <a:lnTo>
                  <a:pt x="7137" y="18097"/>
                </a:lnTo>
                <a:lnTo>
                  <a:pt x="42837" y="11747"/>
                </a:lnTo>
                <a:lnTo>
                  <a:pt x="46012" y="11264"/>
                </a:lnTo>
                <a:lnTo>
                  <a:pt x="48069" y="8254"/>
                </a:lnTo>
                <a:lnTo>
                  <a:pt x="47447" y="5079"/>
                </a:lnTo>
                <a:lnTo>
                  <a:pt x="46977" y="2057"/>
                </a:lnTo>
                <a:lnTo>
                  <a:pt x="43954" y="0"/>
                </a:lnTo>
                <a:lnTo>
                  <a:pt x="40779" y="469"/>
                </a:lnTo>
                <a:lnTo>
                  <a:pt x="5232" y="6819"/>
                </a:lnTo>
                <a:close/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0" name="object 30"/>
          <p:cNvSpPr/>
          <p:nvPr/>
        </p:nvSpPr>
        <p:spPr>
          <a:xfrm>
            <a:off x="1068967" y="2052230"/>
            <a:ext cx="41419" cy="15635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1" name="object 31"/>
          <p:cNvSpPr/>
          <p:nvPr/>
        </p:nvSpPr>
        <p:spPr>
          <a:xfrm>
            <a:off x="1068973" y="2051870"/>
            <a:ext cx="41550" cy="16402"/>
          </a:xfrm>
          <a:custGeom>
            <a:avLst/>
            <a:gdLst/>
            <a:ahLst/>
            <a:cxnLst/>
            <a:rect l="l" t="t" r="r" b="b"/>
            <a:pathLst>
              <a:path w="48259" h="19050">
                <a:moveTo>
                  <a:pt x="5232" y="6832"/>
                </a:moveTo>
                <a:lnTo>
                  <a:pt x="2057" y="7315"/>
                </a:lnTo>
                <a:lnTo>
                  <a:pt x="0" y="10312"/>
                </a:lnTo>
                <a:lnTo>
                  <a:pt x="647" y="13487"/>
                </a:lnTo>
                <a:lnTo>
                  <a:pt x="1117" y="16522"/>
                </a:lnTo>
                <a:lnTo>
                  <a:pt x="4114" y="18580"/>
                </a:lnTo>
                <a:lnTo>
                  <a:pt x="7137" y="18110"/>
                </a:lnTo>
                <a:lnTo>
                  <a:pt x="42862" y="11760"/>
                </a:lnTo>
                <a:lnTo>
                  <a:pt x="46037" y="11290"/>
                </a:lnTo>
                <a:lnTo>
                  <a:pt x="48094" y="8255"/>
                </a:lnTo>
                <a:lnTo>
                  <a:pt x="47447" y="5080"/>
                </a:lnTo>
                <a:lnTo>
                  <a:pt x="46977" y="2070"/>
                </a:lnTo>
                <a:lnTo>
                  <a:pt x="43954" y="0"/>
                </a:lnTo>
                <a:lnTo>
                  <a:pt x="40779" y="482"/>
                </a:lnTo>
                <a:lnTo>
                  <a:pt x="5232" y="6832"/>
                </a:lnTo>
                <a:close/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2" name="object 32"/>
          <p:cNvSpPr/>
          <p:nvPr/>
        </p:nvSpPr>
        <p:spPr>
          <a:xfrm>
            <a:off x="1078129" y="2035479"/>
            <a:ext cx="22000" cy="21857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3" name="object 33"/>
          <p:cNvSpPr/>
          <p:nvPr/>
        </p:nvSpPr>
        <p:spPr>
          <a:xfrm>
            <a:off x="1078130" y="2035480"/>
            <a:ext cx="22415" cy="21869"/>
          </a:xfrm>
          <a:custGeom>
            <a:avLst/>
            <a:gdLst/>
            <a:ahLst/>
            <a:cxnLst/>
            <a:rect l="l" t="t" r="r" b="b"/>
            <a:pathLst>
              <a:path w="26034" h="25400">
                <a:moveTo>
                  <a:pt x="25552" y="20802"/>
                </a:moveTo>
                <a:lnTo>
                  <a:pt x="15379" y="0"/>
                </a:lnTo>
                <a:lnTo>
                  <a:pt x="2527" y="2387"/>
                </a:lnTo>
                <a:lnTo>
                  <a:pt x="0" y="25387"/>
                </a:lnTo>
                <a:lnTo>
                  <a:pt x="25552" y="20802"/>
                </a:lnTo>
                <a:close/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4" name="object 34"/>
          <p:cNvSpPr/>
          <p:nvPr/>
        </p:nvSpPr>
        <p:spPr>
          <a:xfrm>
            <a:off x="1064866" y="2027629"/>
            <a:ext cx="41408" cy="15635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5" name="object 35"/>
          <p:cNvSpPr/>
          <p:nvPr/>
        </p:nvSpPr>
        <p:spPr>
          <a:xfrm>
            <a:off x="1064874" y="2027267"/>
            <a:ext cx="41550" cy="16402"/>
          </a:xfrm>
          <a:custGeom>
            <a:avLst/>
            <a:gdLst/>
            <a:ahLst/>
            <a:cxnLst/>
            <a:rect l="l" t="t" r="r" b="b"/>
            <a:pathLst>
              <a:path w="48259" h="19050">
                <a:moveTo>
                  <a:pt x="5232" y="6832"/>
                </a:moveTo>
                <a:lnTo>
                  <a:pt x="2057" y="7315"/>
                </a:lnTo>
                <a:lnTo>
                  <a:pt x="0" y="10312"/>
                </a:lnTo>
                <a:lnTo>
                  <a:pt x="647" y="13487"/>
                </a:lnTo>
                <a:lnTo>
                  <a:pt x="1117" y="16522"/>
                </a:lnTo>
                <a:lnTo>
                  <a:pt x="4114" y="18580"/>
                </a:lnTo>
                <a:lnTo>
                  <a:pt x="7137" y="18110"/>
                </a:lnTo>
                <a:lnTo>
                  <a:pt x="42862" y="11760"/>
                </a:lnTo>
                <a:lnTo>
                  <a:pt x="46037" y="11290"/>
                </a:lnTo>
                <a:lnTo>
                  <a:pt x="48094" y="8255"/>
                </a:lnTo>
                <a:lnTo>
                  <a:pt x="47447" y="5080"/>
                </a:lnTo>
                <a:lnTo>
                  <a:pt x="46977" y="2070"/>
                </a:lnTo>
                <a:lnTo>
                  <a:pt x="43954" y="0"/>
                </a:lnTo>
                <a:lnTo>
                  <a:pt x="40779" y="482"/>
                </a:lnTo>
                <a:lnTo>
                  <a:pt x="5232" y="6832"/>
                </a:lnTo>
                <a:close/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6" name="object 36"/>
          <p:cNvSpPr/>
          <p:nvPr/>
        </p:nvSpPr>
        <p:spPr>
          <a:xfrm>
            <a:off x="1074030" y="2010878"/>
            <a:ext cx="22011" cy="21857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7" name="object 37"/>
          <p:cNvSpPr/>
          <p:nvPr/>
        </p:nvSpPr>
        <p:spPr>
          <a:xfrm>
            <a:off x="1074030" y="2010877"/>
            <a:ext cx="22415" cy="21869"/>
          </a:xfrm>
          <a:custGeom>
            <a:avLst/>
            <a:gdLst/>
            <a:ahLst/>
            <a:cxnLst/>
            <a:rect l="l" t="t" r="r" b="b"/>
            <a:pathLst>
              <a:path w="26034" h="25400">
                <a:moveTo>
                  <a:pt x="25552" y="20802"/>
                </a:moveTo>
                <a:lnTo>
                  <a:pt x="15379" y="0"/>
                </a:lnTo>
                <a:lnTo>
                  <a:pt x="2527" y="2387"/>
                </a:lnTo>
                <a:lnTo>
                  <a:pt x="0" y="25387"/>
                </a:lnTo>
                <a:lnTo>
                  <a:pt x="25552" y="20802"/>
                </a:lnTo>
                <a:close/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8" name="object 38"/>
          <p:cNvSpPr/>
          <p:nvPr/>
        </p:nvSpPr>
        <p:spPr>
          <a:xfrm>
            <a:off x="1060777" y="2003705"/>
            <a:ext cx="41408" cy="15635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9" name="object 39"/>
          <p:cNvSpPr/>
          <p:nvPr/>
        </p:nvSpPr>
        <p:spPr>
          <a:xfrm>
            <a:off x="1060773" y="2003344"/>
            <a:ext cx="41550" cy="16402"/>
          </a:xfrm>
          <a:custGeom>
            <a:avLst/>
            <a:gdLst/>
            <a:ahLst/>
            <a:cxnLst/>
            <a:rect l="l" t="t" r="r" b="b"/>
            <a:pathLst>
              <a:path w="48259" h="19050">
                <a:moveTo>
                  <a:pt x="5232" y="6832"/>
                </a:moveTo>
                <a:lnTo>
                  <a:pt x="2057" y="7315"/>
                </a:lnTo>
                <a:lnTo>
                  <a:pt x="0" y="10312"/>
                </a:lnTo>
                <a:lnTo>
                  <a:pt x="647" y="13487"/>
                </a:lnTo>
                <a:lnTo>
                  <a:pt x="1117" y="16522"/>
                </a:lnTo>
                <a:lnTo>
                  <a:pt x="4114" y="18580"/>
                </a:lnTo>
                <a:lnTo>
                  <a:pt x="7137" y="18110"/>
                </a:lnTo>
                <a:lnTo>
                  <a:pt x="42862" y="11760"/>
                </a:lnTo>
                <a:lnTo>
                  <a:pt x="46037" y="11290"/>
                </a:lnTo>
                <a:lnTo>
                  <a:pt x="48094" y="8255"/>
                </a:lnTo>
                <a:lnTo>
                  <a:pt x="47447" y="5080"/>
                </a:lnTo>
                <a:lnTo>
                  <a:pt x="46977" y="2070"/>
                </a:lnTo>
                <a:lnTo>
                  <a:pt x="43954" y="0"/>
                </a:lnTo>
                <a:lnTo>
                  <a:pt x="40779" y="482"/>
                </a:lnTo>
                <a:lnTo>
                  <a:pt x="5232" y="6832"/>
                </a:lnTo>
                <a:close/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0" name="object 40"/>
          <p:cNvSpPr/>
          <p:nvPr/>
        </p:nvSpPr>
        <p:spPr>
          <a:xfrm>
            <a:off x="1069940" y="1986953"/>
            <a:ext cx="21988" cy="21869"/>
          </a:xfrm>
          <a:prstGeom prst="rect">
            <a:avLst/>
          </a:prstGeom>
          <a:blipFill>
            <a:blip r:embed="rId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1" name="object 41"/>
          <p:cNvSpPr/>
          <p:nvPr/>
        </p:nvSpPr>
        <p:spPr>
          <a:xfrm>
            <a:off x="1069930" y="1986953"/>
            <a:ext cx="22415" cy="21869"/>
          </a:xfrm>
          <a:custGeom>
            <a:avLst/>
            <a:gdLst/>
            <a:ahLst/>
            <a:cxnLst/>
            <a:rect l="l" t="t" r="r" b="b"/>
            <a:pathLst>
              <a:path w="26034" h="25400">
                <a:moveTo>
                  <a:pt x="25552" y="20802"/>
                </a:moveTo>
                <a:lnTo>
                  <a:pt x="15379" y="0"/>
                </a:lnTo>
                <a:lnTo>
                  <a:pt x="2527" y="2387"/>
                </a:lnTo>
                <a:lnTo>
                  <a:pt x="0" y="25387"/>
                </a:lnTo>
                <a:lnTo>
                  <a:pt x="25552" y="20802"/>
                </a:lnTo>
                <a:close/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2" name="object 42"/>
          <p:cNvSpPr/>
          <p:nvPr/>
        </p:nvSpPr>
        <p:spPr>
          <a:xfrm>
            <a:off x="1170033" y="2076954"/>
            <a:ext cx="41408" cy="15636"/>
          </a:xfrm>
          <a:prstGeom prst="rect">
            <a:avLst/>
          </a:prstGeom>
          <a:blipFill>
            <a:blip r:embed="rId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3" name="object 43"/>
          <p:cNvSpPr/>
          <p:nvPr/>
        </p:nvSpPr>
        <p:spPr>
          <a:xfrm>
            <a:off x="1170034" y="2076603"/>
            <a:ext cx="41550" cy="16402"/>
          </a:xfrm>
          <a:custGeom>
            <a:avLst/>
            <a:gdLst/>
            <a:ahLst/>
            <a:cxnLst/>
            <a:rect l="l" t="t" r="r" b="b"/>
            <a:pathLst>
              <a:path w="48259" h="19050">
                <a:moveTo>
                  <a:pt x="42862" y="6832"/>
                </a:moveTo>
                <a:lnTo>
                  <a:pt x="46037" y="7315"/>
                </a:lnTo>
                <a:lnTo>
                  <a:pt x="48094" y="10312"/>
                </a:lnTo>
                <a:lnTo>
                  <a:pt x="47447" y="13487"/>
                </a:lnTo>
                <a:lnTo>
                  <a:pt x="46977" y="16522"/>
                </a:lnTo>
                <a:lnTo>
                  <a:pt x="43954" y="18580"/>
                </a:lnTo>
                <a:lnTo>
                  <a:pt x="40957" y="18110"/>
                </a:lnTo>
                <a:lnTo>
                  <a:pt x="5232" y="11760"/>
                </a:lnTo>
                <a:lnTo>
                  <a:pt x="2057" y="11277"/>
                </a:lnTo>
                <a:lnTo>
                  <a:pt x="0" y="8255"/>
                </a:lnTo>
                <a:lnTo>
                  <a:pt x="647" y="5080"/>
                </a:lnTo>
                <a:lnTo>
                  <a:pt x="1117" y="2070"/>
                </a:lnTo>
                <a:lnTo>
                  <a:pt x="4114" y="0"/>
                </a:lnTo>
                <a:lnTo>
                  <a:pt x="7289" y="482"/>
                </a:lnTo>
                <a:lnTo>
                  <a:pt x="42862" y="6832"/>
                </a:lnTo>
                <a:close/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4" name="object 44"/>
          <p:cNvSpPr/>
          <p:nvPr/>
        </p:nvSpPr>
        <p:spPr>
          <a:xfrm>
            <a:off x="1180278" y="2060213"/>
            <a:ext cx="22000" cy="21847"/>
          </a:xfrm>
          <a:prstGeom prst="rect">
            <a:avLst/>
          </a:prstGeom>
          <a:blipFill>
            <a:blip r:embed="rId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5" name="object 45"/>
          <p:cNvSpPr/>
          <p:nvPr/>
        </p:nvSpPr>
        <p:spPr>
          <a:xfrm>
            <a:off x="1180279" y="2060203"/>
            <a:ext cx="22415" cy="21869"/>
          </a:xfrm>
          <a:custGeom>
            <a:avLst/>
            <a:gdLst/>
            <a:ahLst/>
            <a:cxnLst/>
            <a:rect l="l" t="t" r="r" b="b"/>
            <a:pathLst>
              <a:path w="26034" h="25400">
                <a:moveTo>
                  <a:pt x="0" y="20802"/>
                </a:moveTo>
                <a:lnTo>
                  <a:pt x="10147" y="0"/>
                </a:lnTo>
                <a:lnTo>
                  <a:pt x="23025" y="2387"/>
                </a:lnTo>
                <a:lnTo>
                  <a:pt x="25552" y="25387"/>
                </a:lnTo>
                <a:lnTo>
                  <a:pt x="0" y="20802"/>
                </a:lnTo>
                <a:close/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6" name="object 46"/>
          <p:cNvSpPr/>
          <p:nvPr/>
        </p:nvSpPr>
        <p:spPr>
          <a:xfrm>
            <a:off x="1169750" y="2076319"/>
            <a:ext cx="41550" cy="16402"/>
          </a:xfrm>
          <a:custGeom>
            <a:avLst/>
            <a:gdLst/>
            <a:ahLst/>
            <a:cxnLst/>
            <a:rect l="l" t="t" r="r" b="b"/>
            <a:pathLst>
              <a:path w="48259" h="19050">
                <a:moveTo>
                  <a:pt x="42862" y="6819"/>
                </a:moveTo>
                <a:lnTo>
                  <a:pt x="46037" y="7302"/>
                </a:lnTo>
                <a:lnTo>
                  <a:pt x="48094" y="10312"/>
                </a:lnTo>
                <a:lnTo>
                  <a:pt x="47447" y="13487"/>
                </a:lnTo>
                <a:lnTo>
                  <a:pt x="46977" y="16509"/>
                </a:lnTo>
                <a:lnTo>
                  <a:pt x="43980" y="18580"/>
                </a:lnTo>
                <a:lnTo>
                  <a:pt x="40957" y="18097"/>
                </a:lnTo>
                <a:lnTo>
                  <a:pt x="5232" y="11747"/>
                </a:lnTo>
                <a:lnTo>
                  <a:pt x="2057" y="11264"/>
                </a:lnTo>
                <a:lnTo>
                  <a:pt x="0" y="8254"/>
                </a:lnTo>
                <a:lnTo>
                  <a:pt x="647" y="5079"/>
                </a:lnTo>
                <a:lnTo>
                  <a:pt x="1117" y="2057"/>
                </a:lnTo>
                <a:lnTo>
                  <a:pt x="4140" y="0"/>
                </a:lnTo>
                <a:lnTo>
                  <a:pt x="7315" y="469"/>
                </a:lnTo>
                <a:lnTo>
                  <a:pt x="42862" y="6819"/>
                </a:lnTo>
                <a:close/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7" name="object 47"/>
          <p:cNvSpPr/>
          <p:nvPr/>
        </p:nvSpPr>
        <p:spPr>
          <a:xfrm>
            <a:off x="1174133" y="2053029"/>
            <a:ext cx="41408" cy="15647"/>
          </a:xfrm>
          <a:prstGeom prst="rect">
            <a:avLst/>
          </a:prstGeom>
          <a:blipFill>
            <a:blip r:embed="rId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8" name="object 48"/>
          <p:cNvSpPr/>
          <p:nvPr/>
        </p:nvSpPr>
        <p:spPr>
          <a:xfrm>
            <a:off x="1174133" y="2052679"/>
            <a:ext cx="41550" cy="16402"/>
          </a:xfrm>
          <a:custGeom>
            <a:avLst/>
            <a:gdLst/>
            <a:ahLst/>
            <a:cxnLst/>
            <a:rect l="l" t="t" r="r" b="b"/>
            <a:pathLst>
              <a:path w="48259" h="19050">
                <a:moveTo>
                  <a:pt x="42862" y="6832"/>
                </a:moveTo>
                <a:lnTo>
                  <a:pt x="46037" y="7315"/>
                </a:lnTo>
                <a:lnTo>
                  <a:pt x="48094" y="10312"/>
                </a:lnTo>
                <a:lnTo>
                  <a:pt x="47447" y="13487"/>
                </a:lnTo>
                <a:lnTo>
                  <a:pt x="46977" y="16522"/>
                </a:lnTo>
                <a:lnTo>
                  <a:pt x="43954" y="18580"/>
                </a:lnTo>
                <a:lnTo>
                  <a:pt x="40957" y="18110"/>
                </a:lnTo>
                <a:lnTo>
                  <a:pt x="5232" y="11760"/>
                </a:lnTo>
                <a:lnTo>
                  <a:pt x="2057" y="11277"/>
                </a:lnTo>
                <a:lnTo>
                  <a:pt x="0" y="8255"/>
                </a:lnTo>
                <a:lnTo>
                  <a:pt x="647" y="5080"/>
                </a:lnTo>
                <a:lnTo>
                  <a:pt x="1117" y="2070"/>
                </a:lnTo>
                <a:lnTo>
                  <a:pt x="4114" y="0"/>
                </a:lnTo>
                <a:lnTo>
                  <a:pt x="7289" y="482"/>
                </a:lnTo>
                <a:lnTo>
                  <a:pt x="42862" y="6832"/>
                </a:lnTo>
                <a:close/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9" name="object 49"/>
          <p:cNvSpPr/>
          <p:nvPr/>
        </p:nvSpPr>
        <p:spPr>
          <a:xfrm>
            <a:off x="1184378" y="2036289"/>
            <a:ext cx="22000" cy="21857"/>
          </a:xfrm>
          <a:prstGeom prst="rect">
            <a:avLst/>
          </a:prstGeom>
          <a:blipFill>
            <a:blip r:embed="rId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0" name="object 50"/>
          <p:cNvSpPr/>
          <p:nvPr/>
        </p:nvSpPr>
        <p:spPr>
          <a:xfrm>
            <a:off x="1184380" y="2036289"/>
            <a:ext cx="22415" cy="21869"/>
          </a:xfrm>
          <a:custGeom>
            <a:avLst/>
            <a:gdLst/>
            <a:ahLst/>
            <a:cxnLst/>
            <a:rect l="l" t="t" r="r" b="b"/>
            <a:pathLst>
              <a:path w="26034" h="25400">
                <a:moveTo>
                  <a:pt x="0" y="20802"/>
                </a:moveTo>
                <a:lnTo>
                  <a:pt x="10147" y="0"/>
                </a:lnTo>
                <a:lnTo>
                  <a:pt x="23025" y="2387"/>
                </a:lnTo>
                <a:lnTo>
                  <a:pt x="25552" y="25387"/>
                </a:lnTo>
                <a:lnTo>
                  <a:pt x="0" y="20802"/>
                </a:lnTo>
                <a:close/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1" name="object 51"/>
          <p:cNvSpPr/>
          <p:nvPr/>
        </p:nvSpPr>
        <p:spPr>
          <a:xfrm>
            <a:off x="1178224" y="2028426"/>
            <a:ext cx="41419" cy="15647"/>
          </a:xfrm>
          <a:prstGeom prst="rect">
            <a:avLst/>
          </a:prstGeom>
          <a:blipFill>
            <a:blip r:embed="rId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2" name="object 52"/>
          <p:cNvSpPr/>
          <p:nvPr/>
        </p:nvSpPr>
        <p:spPr>
          <a:xfrm>
            <a:off x="1178234" y="2028076"/>
            <a:ext cx="41550" cy="16402"/>
          </a:xfrm>
          <a:custGeom>
            <a:avLst/>
            <a:gdLst/>
            <a:ahLst/>
            <a:cxnLst/>
            <a:rect l="l" t="t" r="r" b="b"/>
            <a:pathLst>
              <a:path w="48259" h="19050">
                <a:moveTo>
                  <a:pt x="42862" y="6832"/>
                </a:moveTo>
                <a:lnTo>
                  <a:pt x="46037" y="7315"/>
                </a:lnTo>
                <a:lnTo>
                  <a:pt x="48094" y="10312"/>
                </a:lnTo>
                <a:lnTo>
                  <a:pt x="47447" y="13487"/>
                </a:lnTo>
                <a:lnTo>
                  <a:pt x="46977" y="16522"/>
                </a:lnTo>
                <a:lnTo>
                  <a:pt x="43954" y="18580"/>
                </a:lnTo>
                <a:lnTo>
                  <a:pt x="40957" y="18110"/>
                </a:lnTo>
                <a:lnTo>
                  <a:pt x="5232" y="11760"/>
                </a:lnTo>
                <a:lnTo>
                  <a:pt x="2057" y="11277"/>
                </a:lnTo>
                <a:lnTo>
                  <a:pt x="0" y="8255"/>
                </a:lnTo>
                <a:lnTo>
                  <a:pt x="647" y="5080"/>
                </a:lnTo>
                <a:lnTo>
                  <a:pt x="1117" y="2070"/>
                </a:lnTo>
                <a:lnTo>
                  <a:pt x="4114" y="0"/>
                </a:lnTo>
                <a:lnTo>
                  <a:pt x="7289" y="482"/>
                </a:lnTo>
                <a:lnTo>
                  <a:pt x="42862" y="6832"/>
                </a:lnTo>
                <a:close/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3" name="object 53"/>
          <p:cNvSpPr/>
          <p:nvPr/>
        </p:nvSpPr>
        <p:spPr>
          <a:xfrm>
            <a:off x="1188479" y="2011687"/>
            <a:ext cx="22000" cy="21857"/>
          </a:xfrm>
          <a:prstGeom prst="rect">
            <a:avLst/>
          </a:prstGeom>
          <a:blipFill>
            <a:blip r:embed="rId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4" name="object 54"/>
          <p:cNvSpPr/>
          <p:nvPr/>
        </p:nvSpPr>
        <p:spPr>
          <a:xfrm>
            <a:off x="1188480" y="2011687"/>
            <a:ext cx="22415" cy="21869"/>
          </a:xfrm>
          <a:custGeom>
            <a:avLst/>
            <a:gdLst/>
            <a:ahLst/>
            <a:cxnLst/>
            <a:rect l="l" t="t" r="r" b="b"/>
            <a:pathLst>
              <a:path w="26034" h="25400">
                <a:moveTo>
                  <a:pt x="0" y="20802"/>
                </a:moveTo>
                <a:lnTo>
                  <a:pt x="10147" y="0"/>
                </a:lnTo>
                <a:lnTo>
                  <a:pt x="23025" y="2387"/>
                </a:lnTo>
                <a:lnTo>
                  <a:pt x="25552" y="25387"/>
                </a:lnTo>
                <a:lnTo>
                  <a:pt x="0" y="20802"/>
                </a:lnTo>
                <a:close/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5" name="object 55"/>
          <p:cNvSpPr/>
          <p:nvPr/>
        </p:nvSpPr>
        <p:spPr>
          <a:xfrm>
            <a:off x="1182334" y="2004514"/>
            <a:ext cx="41408" cy="15647"/>
          </a:xfrm>
          <a:prstGeom prst="rect">
            <a:avLst/>
          </a:prstGeom>
          <a:blipFill>
            <a:blip r:embed="rId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6" name="object 56"/>
          <p:cNvSpPr/>
          <p:nvPr/>
        </p:nvSpPr>
        <p:spPr>
          <a:xfrm>
            <a:off x="1182334" y="2004163"/>
            <a:ext cx="41550" cy="16402"/>
          </a:xfrm>
          <a:custGeom>
            <a:avLst/>
            <a:gdLst/>
            <a:ahLst/>
            <a:cxnLst/>
            <a:rect l="l" t="t" r="r" b="b"/>
            <a:pathLst>
              <a:path w="48259" h="19050">
                <a:moveTo>
                  <a:pt x="42862" y="6832"/>
                </a:moveTo>
                <a:lnTo>
                  <a:pt x="46037" y="7315"/>
                </a:lnTo>
                <a:lnTo>
                  <a:pt x="48094" y="10312"/>
                </a:lnTo>
                <a:lnTo>
                  <a:pt x="47447" y="13487"/>
                </a:lnTo>
                <a:lnTo>
                  <a:pt x="46977" y="16522"/>
                </a:lnTo>
                <a:lnTo>
                  <a:pt x="43954" y="18580"/>
                </a:lnTo>
                <a:lnTo>
                  <a:pt x="40957" y="18110"/>
                </a:lnTo>
                <a:lnTo>
                  <a:pt x="5232" y="11760"/>
                </a:lnTo>
                <a:lnTo>
                  <a:pt x="2057" y="11277"/>
                </a:lnTo>
                <a:lnTo>
                  <a:pt x="0" y="8255"/>
                </a:lnTo>
                <a:lnTo>
                  <a:pt x="647" y="5080"/>
                </a:lnTo>
                <a:lnTo>
                  <a:pt x="1117" y="2070"/>
                </a:lnTo>
                <a:lnTo>
                  <a:pt x="4114" y="0"/>
                </a:lnTo>
                <a:lnTo>
                  <a:pt x="7289" y="482"/>
                </a:lnTo>
                <a:lnTo>
                  <a:pt x="42862" y="6832"/>
                </a:lnTo>
                <a:close/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7" name="object 57"/>
          <p:cNvSpPr/>
          <p:nvPr/>
        </p:nvSpPr>
        <p:spPr>
          <a:xfrm>
            <a:off x="1192578" y="1987773"/>
            <a:ext cx="22000" cy="21847"/>
          </a:xfrm>
          <a:prstGeom prst="rect">
            <a:avLst/>
          </a:prstGeom>
          <a:blipFill>
            <a:blip r:embed="rId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8" name="object 58"/>
          <p:cNvSpPr/>
          <p:nvPr/>
        </p:nvSpPr>
        <p:spPr>
          <a:xfrm>
            <a:off x="1192580" y="1987763"/>
            <a:ext cx="22415" cy="21869"/>
          </a:xfrm>
          <a:custGeom>
            <a:avLst/>
            <a:gdLst/>
            <a:ahLst/>
            <a:cxnLst/>
            <a:rect l="l" t="t" r="r" b="b"/>
            <a:pathLst>
              <a:path w="26034" h="25400">
                <a:moveTo>
                  <a:pt x="0" y="20802"/>
                </a:moveTo>
                <a:lnTo>
                  <a:pt x="10147" y="0"/>
                </a:lnTo>
                <a:lnTo>
                  <a:pt x="23025" y="2387"/>
                </a:lnTo>
                <a:lnTo>
                  <a:pt x="25552" y="25387"/>
                </a:lnTo>
                <a:lnTo>
                  <a:pt x="0" y="20802"/>
                </a:lnTo>
                <a:close/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9" name="object 59"/>
          <p:cNvSpPr/>
          <p:nvPr/>
        </p:nvSpPr>
        <p:spPr>
          <a:xfrm>
            <a:off x="1122742" y="2079971"/>
            <a:ext cx="41102" cy="10059"/>
          </a:xfrm>
          <a:prstGeom prst="rect">
            <a:avLst/>
          </a:prstGeom>
          <a:blipFill>
            <a:blip r:embed="rId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0" name="object 60"/>
          <p:cNvSpPr/>
          <p:nvPr/>
        </p:nvSpPr>
        <p:spPr>
          <a:xfrm>
            <a:off x="1122743" y="2079895"/>
            <a:ext cx="41550" cy="10388"/>
          </a:xfrm>
          <a:custGeom>
            <a:avLst/>
            <a:gdLst/>
            <a:ahLst/>
            <a:cxnLst/>
            <a:rect l="l" t="t" r="r" b="b"/>
            <a:pathLst>
              <a:path w="48259" h="12064">
                <a:moveTo>
                  <a:pt x="41922" y="88"/>
                </a:moveTo>
                <a:lnTo>
                  <a:pt x="45148" y="0"/>
                </a:lnTo>
                <a:lnTo>
                  <a:pt x="47701" y="2578"/>
                </a:lnTo>
                <a:lnTo>
                  <a:pt x="47625" y="5829"/>
                </a:lnTo>
                <a:lnTo>
                  <a:pt x="47726" y="8877"/>
                </a:lnTo>
                <a:lnTo>
                  <a:pt x="45123" y="11442"/>
                </a:lnTo>
                <a:lnTo>
                  <a:pt x="42075" y="11518"/>
                </a:lnTo>
                <a:lnTo>
                  <a:pt x="5778" y="11671"/>
                </a:lnTo>
                <a:lnTo>
                  <a:pt x="2578" y="11772"/>
                </a:lnTo>
                <a:lnTo>
                  <a:pt x="0" y="9156"/>
                </a:lnTo>
                <a:lnTo>
                  <a:pt x="76" y="5918"/>
                </a:lnTo>
                <a:lnTo>
                  <a:pt x="0" y="2870"/>
                </a:lnTo>
                <a:lnTo>
                  <a:pt x="2603" y="304"/>
                </a:lnTo>
                <a:lnTo>
                  <a:pt x="5803" y="203"/>
                </a:lnTo>
                <a:lnTo>
                  <a:pt x="41922" y="88"/>
                </a:lnTo>
                <a:close/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1" name="object 61"/>
          <p:cNvSpPr/>
          <p:nvPr/>
        </p:nvSpPr>
        <p:spPr>
          <a:xfrm>
            <a:off x="1131850" y="2061263"/>
            <a:ext cx="22339" cy="19178"/>
          </a:xfrm>
          <a:prstGeom prst="rect">
            <a:avLst/>
          </a:prstGeom>
          <a:blipFill>
            <a:blip r:embed="rId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2" name="object 62"/>
          <p:cNvSpPr/>
          <p:nvPr/>
        </p:nvSpPr>
        <p:spPr>
          <a:xfrm>
            <a:off x="1131845" y="2061263"/>
            <a:ext cx="22415" cy="19682"/>
          </a:xfrm>
          <a:custGeom>
            <a:avLst/>
            <a:gdLst/>
            <a:ahLst/>
            <a:cxnLst/>
            <a:rect l="l" t="t" r="r" b="b"/>
            <a:pathLst>
              <a:path w="26034" h="22860">
                <a:moveTo>
                  <a:pt x="0" y="22275"/>
                </a:moveTo>
                <a:lnTo>
                  <a:pt x="6273" y="0"/>
                </a:lnTo>
                <a:lnTo>
                  <a:pt x="19342" y="38"/>
                </a:lnTo>
                <a:lnTo>
                  <a:pt x="25946" y="22225"/>
                </a:lnTo>
                <a:lnTo>
                  <a:pt x="0" y="22275"/>
                </a:lnTo>
                <a:close/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3" name="object 63"/>
          <p:cNvSpPr/>
          <p:nvPr/>
        </p:nvSpPr>
        <p:spPr>
          <a:xfrm>
            <a:off x="1122430" y="2079655"/>
            <a:ext cx="41550" cy="10388"/>
          </a:xfrm>
          <a:custGeom>
            <a:avLst/>
            <a:gdLst/>
            <a:ahLst/>
            <a:cxnLst/>
            <a:rect l="l" t="t" r="r" b="b"/>
            <a:pathLst>
              <a:path w="48259" h="12064">
                <a:moveTo>
                  <a:pt x="41922" y="101"/>
                </a:moveTo>
                <a:lnTo>
                  <a:pt x="45135" y="0"/>
                </a:lnTo>
                <a:lnTo>
                  <a:pt x="47701" y="2590"/>
                </a:lnTo>
                <a:lnTo>
                  <a:pt x="47650" y="5829"/>
                </a:lnTo>
                <a:lnTo>
                  <a:pt x="47713" y="8890"/>
                </a:lnTo>
                <a:lnTo>
                  <a:pt x="45110" y="11468"/>
                </a:lnTo>
                <a:lnTo>
                  <a:pt x="42062" y="11518"/>
                </a:lnTo>
                <a:lnTo>
                  <a:pt x="5803" y="11671"/>
                </a:lnTo>
                <a:lnTo>
                  <a:pt x="2578" y="11760"/>
                </a:lnTo>
                <a:lnTo>
                  <a:pt x="25" y="9169"/>
                </a:lnTo>
                <a:lnTo>
                  <a:pt x="76" y="5930"/>
                </a:lnTo>
                <a:lnTo>
                  <a:pt x="0" y="2870"/>
                </a:lnTo>
                <a:lnTo>
                  <a:pt x="2603" y="304"/>
                </a:lnTo>
                <a:lnTo>
                  <a:pt x="5803" y="203"/>
                </a:lnTo>
                <a:lnTo>
                  <a:pt x="41922" y="101"/>
                </a:lnTo>
                <a:close/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4" name="object 64"/>
          <p:cNvSpPr/>
          <p:nvPr/>
        </p:nvSpPr>
        <p:spPr>
          <a:xfrm>
            <a:off x="1122512" y="2055697"/>
            <a:ext cx="41069" cy="10059"/>
          </a:xfrm>
          <a:prstGeom prst="rect">
            <a:avLst/>
          </a:prstGeom>
          <a:blipFill>
            <a:blip r:embed="rId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5" name="object 65"/>
          <p:cNvSpPr/>
          <p:nvPr/>
        </p:nvSpPr>
        <p:spPr>
          <a:xfrm>
            <a:off x="1122511" y="2055621"/>
            <a:ext cx="41550" cy="10388"/>
          </a:xfrm>
          <a:custGeom>
            <a:avLst/>
            <a:gdLst/>
            <a:ahLst/>
            <a:cxnLst/>
            <a:rect l="l" t="t" r="r" b="b"/>
            <a:pathLst>
              <a:path w="48259" h="12064">
                <a:moveTo>
                  <a:pt x="41922" y="88"/>
                </a:moveTo>
                <a:lnTo>
                  <a:pt x="45123" y="0"/>
                </a:lnTo>
                <a:lnTo>
                  <a:pt x="47701" y="2578"/>
                </a:lnTo>
                <a:lnTo>
                  <a:pt x="47625" y="5829"/>
                </a:lnTo>
                <a:lnTo>
                  <a:pt x="47701" y="8877"/>
                </a:lnTo>
                <a:lnTo>
                  <a:pt x="45097" y="11455"/>
                </a:lnTo>
                <a:lnTo>
                  <a:pt x="42049" y="11518"/>
                </a:lnTo>
                <a:lnTo>
                  <a:pt x="5778" y="11671"/>
                </a:lnTo>
                <a:lnTo>
                  <a:pt x="2578" y="11772"/>
                </a:lnTo>
                <a:lnTo>
                  <a:pt x="0" y="9156"/>
                </a:lnTo>
                <a:lnTo>
                  <a:pt x="76" y="5918"/>
                </a:lnTo>
                <a:lnTo>
                  <a:pt x="0" y="2870"/>
                </a:lnTo>
                <a:lnTo>
                  <a:pt x="2578" y="292"/>
                </a:lnTo>
                <a:lnTo>
                  <a:pt x="5803" y="203"/>
                </a:lnTo>
                <a:lnTo>
                  <a:pt x="41922" y="88"/>
                </a:lnTo>
                <a:close/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6" name="object 66"/>
          <p:cNvSpPr/>
          <p:nvPr/>
        </p:nvSpPr>
        <p:spPr>
          <a:xfrm>
            <a:off x="1131587" y="2036990"/>
            <a:ext cx="22361" cy="19189"/>
          </a:xfrm>
          <a:prstGeom prst="rect">
            <a:avLst/>
          </a:prstGeom>
          <a:blipFill>
            <a:blip r:embed="rId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7" name="object 67"/>
          <p:cNvSpPr/>
          <p:nvPr/>
        </p:nvSpPr>
        <p:spPr>
          <a:xfrm>
            <a:off x="1131589" y="2037000"/>
            <a:ext cx="22415" cy="19682"/>
          </a:xfrm>
          <a:custGeom>
            <a:avLst/>
            <a:gdLst/>
            <a:ahLst/>
            <a:cxnLst/>
            <a:rect l="l" t="t" r="r" b="b"/>
            <a:pathLst>
              <a:path w="26034" h="22860">
                <a:moveTo>
                  <a:pt x="0" y="22275"/>
                </a:moveTo>
                <a:lnTo>
                  <a:pt x="6273" y="0"/>
                </a:lnTo>
                <a:lnTo>
                  <a:pt x="19367" y="38"/>
                </a:lnTo>
                <a:lnTo>
                  <a:pt x="25971" y="22212"/>
                </a:lnTo>
                <a:lnTo>
                  <a:pt x="0" y="22275"/>
                </a:lnTo>
                <a:close/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8" name="object 68"/>
          <p:cNvSpPr/>
          <p:nvPr/>
        </p:nvSpPr>
        <p:spPr>
          <a:xfrm>
            <a:off x="1122118" y="2030766"/>
            <a:ext cx="41102" cy="10059"/>
          </a:xfrm>
          <a:prstGeom prst="rect">
            <a:avLst/>
          </a:prstGeom>
          <a:blipFill>
            <a:blip r:embed="rId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9" name="object 69"/>
          <p:cNvSpPr/>
          <p:nvPr/>
        </p:nvSpPr>
        <p:spPr>
          <a:xfrm>
            <a:off x="1122126" y="2030691"/>
            <a:ext cx="41550" cy="10388"/>
          </a:xfrm>
          <a:custGeom>
            <a:avLst/>
            <a:gdLst/>
            <a:ahLst/>
            <a:cxnLst/>
            <a:rect l="l" t="t" r="r" b="b"/>
            <a:pathLst>
              <a:path w="48259" h="12064">
                <a:moveTo>
                  <a:pt x="41948" y="88"/>
                </a:moveTo>
                <a:lnTo>
                  <a:pt x="45148" y="0"/>
                </a:lnTo>
                <a:lnTo>
                  <a:pt x="47701" y="2578"/>
                </a:lnTo>
                <a:lnTo>
                  <a:pt x="47650" y="5816"/>
                </a:lnTo>
                <a:lnTo>
                  <a:pt x="47726" y="8877"/>
                </a:lnTo>
                <a:lnTo>
                  <a:pt x="45123" y="11442"/>
                </a:lnTo>
                <a:lnTo>
                  <a:pt x="42075" y="11518"/>
                </a:lnTo>
                <a:lnTo>
                  <a:pt x="5803" y="11671"/>
                </a:lnTo>
                <a:lnTo>
                  <a:pt x="2578" y="11772"/>
                </a:lnTo>
                <a:lnTo>
                  <a:pt x="25" y="9156"/>
                </a:lnTo>
                <a:lnTo>
                  <a:pt x="101" y="5918"/>
                </a:lnTo>
                <a:lnTo>
                  <a:pt x="0" y="2870"/>
                </a:lnTo>
                <a:lnTo>
                  <a:pt x="2603" y="292"/>
                </a:lnTo>
                <a:lnTo>
                  <a:pt x="5803" y="203"/>
                </a:lnTo>
                <a:lnTo>
                  <a:pt x="41948" y="88"/>
                </a:lnTo>
                <a:close/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0" name="object 70"/>
          <p:cNvSpPr/>
          <p:nvPr/>
        </p:nvSpPr>
        <p:spPr>
          <a:xfrm>
            <a:off x="1131226" y="2012059"/>
            <a:ext cx="22361" cy="19178"/>
          </a:xfrm>
          <a:prstGeom prst="rect">
            <a:avLst/>
          </a:prstGeom>
          <a:blipFill>
            <a:blip r:embed="rId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1" name="object 71"/>
          <p:cNvSpPr/>
          <p:nvPr/>
        </p:nvSpPr>
        <p:spPr>
          <a:xfrm>
            <a:off x="1131226" y="2012059"/>
            <a:ext cx="22415" cy="19682"/>
          </a:xfrm>
          <a:custGeom>
            <a:avLst/>
            <a:gdLst/>
            <a:ahLst/>
            <a:cxnLst/>
            <a:rect l="l" t="t" r="r" b="b"/>
            <a:pathLst>
              <a:path w="26034" h="22860">
                <a:moveTo>
                  <a:pt x="0" y="22275"/>
                </a:moveTo>
                <a:lnTo>
                  <a:pt x="6273" y="0"/>
                </a:lnTo>
                <a:lnTo>
                  <a:pt x="19342" y="38"/>
                </a:lnTo>
                <a:lnTo>
                  <a:pt x="25971" y="22225"/>
                </a:lnTo>
                <a:lnTo>
                  <a:pt x="0" y="22275"/>
                </a:lnTo>
                <a:close/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2" name="object 72"/>
          <p:cNvSpPr/>
          <p:nvPr/>
        </p:nvSpPr>
        <p:spPr>
          <a:xfrm>
            <a:off x="1121890" y="2006492"/>
            <a:ext cx="41069" cy="10059"/>
          </a:xfrm>
          <a:prstGeom prst="rect">
            <a:avLst/>
          </a:prstGeom>
          <a:blipFill>
            <a:blip r:embed="rId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3" name="object 73"/>
          <p:cNvSpPr/>
          <p:nvPr/>
        </p:nvSpPr>
        <p:spPr>
          <a:xfrm>
            <a:off x="1121891" y="2006416"/>
            <a:ext cx="41550" cy="10388"/>
          </a:xfrm>
          <a:custGeom>
            <a:avLst/>
            <a:gdLst/>
            <a:ahLst/>
            <a:cxnLst/>
            <a:rect l="l" t="t" r="r" b="b"/>
            <a:pathLst>
              <a:path w="48259" h="12064">
                <a:moveTo>
                  <a:pt x="41922" y="88"/>
                </a:moveTo>
                <a:lnTo>
                  <a:pt x="45148" y="0"/>
                </a:lnTo>
                <a:lnTo>
                  <a:pt x="47701" y="2578"/>
                </a:lnTo>
                <a:lnTo>
                  <a:pt x="47625" y="5816"/>
                </a:lnTo>
                <a:lnTo>
                  <a:pt x="47701" y="8877"/>
                </a:lnTo>
                <a:lnTo>
                  <a:pt x="45123" y="11455"/>
                </a:lnTo>
                <a:lnTo>
                  <a:pt x="42075" y="11518"/>
                </a:lnTo>
                <a:lnTo>
                  <a:pt x="5778" y="11671"/>
                </a:lnTo>
                <a:lnTo>
                  <a:pt x="2578" y="11772"/>
                </a:lnTo>
                <a:lnTo>
                  <a:pt x="0" y="9156"/>
                </a:lnTo>
                <a:lnTo>
                  <a:pt x="76" y="5918"/>
                </a:lnTo>
                <a:lnTo>
                  <a:pt x="0" y="2870"/>
                </a:lnTo>
                <a:lnTo>
                  <a:pt x="2603" y="292"/>
                </a:lnTo>
                <a:lnTo>
                  <a:pt x="5803" y="203"/>
                </a:lnTo>
                <a:lnTo>
                  <a:pt x="41922" y="88"/>
                </a:lnTo>
                <a:close/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4" name="object 74"/>
          <p:cNvSpPr/>
          <p:nvPr/>
        </p:nvSpPr>
        <p:spPr>
          <a:xfrm>
            <a:off x="1130986" y="1987785"/>
            <a:ext cx="22339" cy="19189"/>
          </a:xfrm>
          <a:prstGeom prst="rect">
            <a:avLst/>
          </a:prstGeom>
          <a:blipFill>
            <a:blip r:embed="rId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5" name="object 75"/>
          <p:cNvSpPr/>
          <p:nvPr/>
        </p:nvSpPr>
        <p:spPr>
          <a:xfrm>
            <a:off x="1130990" y="1987784"/>
            <a:ext cx="22415" cy="19682"/>
          </a:xfrm>
          <a:custGeom>
            <a:avLst/>
            <a:gdLst/>
            <a:ahLst/>
            <a:cxnLst/>
            <a:rect l="l" t="t" r="r" b="b"/>
            <a:pathLst>
              <a:path w="26034" h="22859">
                <a:moveTo>
                  <a:pt x="0" y="22275"/>
                </a:moveTo>
                <a:lnTo>
                  <a:pt x="6273" y="0"/>
                </a:lnTo>
                <a:lnTo>
                  <a:pt x="19342" y="38"/>
                </a:lnTo>
                <a:lnTo>
                  <a:pt x="25946" y="22225"/>
                </a:lnTo>
                <a:lnTo>
                  <a:pt x="0" y="22275"/>
                </a:lnTo>
                <a:close/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6" name="object 76"/>
          <p:cNvSpPr/>
          <p:nvPr/>
        </p:nvSpPr>
        <p:spPr>
          <a:xfrm>
            <a:off x="934266" y="3212801"/>
            <a:ext cx="1744959" cy="236148"/>
          </a:xfrm>
          <a:prstGeom prst="rect">
            <a:avLst/>
          </a:prstGeom>
          <a:blipFill>
            <a:blip r:embed="rId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7" name="object 77"/>
          <p:cNvSpPr/>
          <p:nvPr/>
        </p:nvSpPr>
        <p:spPr>
          <a:xfrm>
            <a:off x="934103" y="3214431"/>
            <a:ext cx="1742933" cy="233448"/>
          </a:xfrm>
          <a:custGeom>
            <a:avLst/>
            <a:gdLst/>
            <a:ahLst/>
            <a:cxnLst/>
            <a:rect l="l" t="t" r="r" b="b"/>
            <a:pathLst>
              <a:path w="2024380" h="271145">
                <a:moveTo>
                  <a:pt x="0" y="271106"/>
                </a:moveTo>
                <a:lnTo>
                  <a:pt x="2023910" y="271106"/>
                </a:lnTo>
                <a:lnTo>
                  <a:pt x="2023910" y="0"/>
                </a:lnTo>
                <a:lnTo>
                  <a:pt x="0" y="0"/>
                </a:lnTo>
                <a:lnTo>
                  <a:pt x="0" y="271106"/>
                </a:lnTo>
                <a:close/>
              </a:path>
            </a:pathLst>
          </a:custGeom>
          <a:ln w="9525">
            <a:solidFill>
              <a:srgbClr val="02030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8" name="object 78"/>
          <p:cNvSpPr/>
          <p:nvPr/>
        </p:nvSpPr>
        <p:spPr>
          <a:xfrm>
            <a:off x="1679649" y="2106389"/>
            <a:ext cx="0" cy="45924"/>
          </a:xfrm>
          <a:custGeom>
            <a:avLst/>
            <a:gdLst/>
            <a:ahLst/>
            <a:cxnLst/>
            <a:rect l="l" t="t" r="r" b="b"/>
            <a:pathLst>
              <a:path h="53339">
                <a:moveTo>
                  <a:pt x="0" y="0"/>
                </a:moveTo>
                <a:lnTo>
                  <a:pt x="0" y="53327"/>
                </a:lnTo>
                <a:lnTo>
                  <a:pt x="0" y="0"/>
                </a:lnTo>
                <a:close/>
              </a:path>
            </a:pathLst>
          </a:custGeom>
          <a:solidFill>
            <a:srgbClr val="441C0E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9" name="object 79"/>
          <p:cNvSpPr/>
          <p:nvPr/>
        </p:nvSpPr>
        <p:spPr>
          <a:xfrm>
            <a:off x="1679649" y="2167621"/>
            <a:ext cx="0" cy="32803"/>
          </a:xfrm>
          <a:custGeom>
            <a:avLst/>
            <a:gdLst/>
            <a:ahLst/>
            <a:cxnLst/>
            <a:rect l="l" t="t" r="r" b="b"/>
            <a:pathLst>
              <a:path h="38100">
                <a:moveTo>
                  <a:pt x="0" y="0"/>
                </a:moveTo>
                <a:lnTo>
                  <a:pt x="0" y="38100"/>
                </a:lnTo>
                <a:lnTo>
                  <a:pt x="0" y="0"/>
                </a:lnTo>
                <a:close/>
              </a:path>
            </a:pathLst>
          </a:custGeom>
          <a:solidFill>
            <a:srgbClr val="461E0E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0" name="object 80"/>
          <p:cNvSpPr/>
          <p:nvPr/>
        </p:nvSpPr>
        <p:spPr>
          <a:xfrm>
            <a:off x="1679649" y="2200425"/>
            <a:ext cx="0" cy="34990"/>
          </a:xfrm>
          <a:custGeom>
            <a:avLst/>
            <a:gdLst/>
            <a:ahLst/>
            <a:cxnLst/>
            <a:rect l="l" t="t" r="r" b="b"/>
            <a:pathLst>
              <a:path h="40639">
                <a:moveTo>
                  <a:pt x="0" y="0"/>
                </a:moveTo>
                <a:lnTo>
                  <a:pt x="0" y="40627"/>
                </a:lnTo>
                <a:lnTo>
                  <a:pt x="0" y="0"/>
                </a:lnTo>
                <a:close/>
              </a:path>
            </a:pathLst>
          </a:custGeom>
          <a:solidFill>
            <a:srgbClr val="481E0E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1" name="object 81"/>
          <p:cNvSpPr/>
          <p:nvPr/>
        </p:nvSpPr>
        <p:spPr>
          <a:xfrm>
            <a:off x="2444057" y="2731211"/>
            <a:ext cx="0" cy="258050"/>
          </a:xfrm>
          <a:custGeom>
            <a:avLst/>
            <a:gdLst/>
            <a:ahLst/>
            <a:cxnLst/>
            <a:rect l="l" t="t" r="r" b="b"/>
            <a:pathLst>
              <a:path h="299719">
                <a:moveTo>
                  <a:pt x="0" y="0"/>
                </a:moveTo>
                <a:lnTo>
                  <a:pt x="0" y="299681"/>
                </a:lnTo>
              </a:path>
            </a:pathLst>
          </a:custGeom>
          <a:ln w="57124">
            <a:solidFill>
              <a:srgbClr val="00AEE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2" name="object 82"/>
          <p:cNvSpPr/>
          <p:nvPr/>
        </p:nvSpPr>
        <p:spPr>
          <a:xfrm>
            <a:off x="2419466" y="2706608"/>
            <a:ext cx="49205" cy="282653"/>
          </a:xfrm>
          <a:custGeom>
            <a:avLst/>
            <a:gdLst/>
            <a:ahLst/>
            <a:cxnLst/>
            <a:rect l="l" t="t" r="r" b="b"/>
            <a:pathLst>
              <a:path w="57150" h="328294">
                <a:moveTo>
                  <a:pt x="57124" y="0"/>
                </a:moveTo>
                <a:lnTo>
                  <a:pt x="0" y="0"/>
                </a:lnTo>
                <a:lnTo>
                  <a:pt x="0" y="328256"/>
                </a:lnTo>
                <a:lnTo>
                  <a:pt x="57124" y="328256"/>
                </a:lnTo>
                <a:lnTo>
                  <a:pt x="57124" y="0"/>
                </a:lnTo>
                <a:close/>
              </a:path>
            </a:pathLst>
          </a:custGeom>
          <a:ln w="72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3" name="object 83"/>
          <p:cNvSpPr/>
          <p:nvPr/>
        </p:nvSpPr>
        <p:spPr>
          <a:xfrm>
            <a:off x="2363520" y="3127071"/>
            <a:ext cx="154513" cy="60488"/>
          </a:xfrm>
          <a:prstGeom prst="rect">
            <a:avLst/>
          </a:prstGeom>
          <a:blipFill>
            <a:blip r:embed="rId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4" name="object 84"/>
          <p:cNvSpPr/>
          <p:nvPr/>
        </p:nvSpPr>
        <p:spPr>
          <a:xfrm>
            <a:off x="1983547" y="2731155"/>
            <a:ext cx="78158" cy="459001"/>
          </a:xfrm>
          <a:prstGeom prst="rect">
            <a:avLst/>
          </a:prstGeom>
          <a:blipFill>
            <a:blip r:embed="rId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5" name="object 85"/>
          <p:cNvSpPr/>
          <p:nvPr/>
        </p:nvSpPr>
        <p:spPr>
          <a:xfrm>
            <a:off x="1983548" y="2731143"/>
            <a:ext cx="78180" cy="459242"/>
          </a:xfrm>
          <a:custGeom>
            <a:avLst/>
            <a:gdLst/>
            <a:ahLst/>
            <a:cxnLst/>
            <a:rect l="l" t="t" r="r" b="b"/>
            <a:pathLst>
              <a:path w="90805" h="533400">
                <a:moveTo>
                  <a:pt x="0" y="533120"/>
                </a:moveTo>
                <a:lnTo>
                  <a:pt x="90779" y="533120"/>
                </a:lnTo>
                <a:lnTo>
                  <a:pt x="90779" y="0"/>
                </a:lnTo>
                <a:lnTo>
                  <a:pt x="0" y="0"/>
                </a:lnTo>
                <a:lnTo>
                  <a:pt x="0" y="533120"/>
                </a:lnTo>
                <a:close/>
              </a:path>
            </a:pathLst>
          </a:custGeom>
          <a:ln w="732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6" name="object 86"/>
          <p:cNvSpPr/>
          <p:nvPr/>
        </p:nvSpPr>
        <p:spPr>
          <a:xfrm>
            <a:off x="1307608" y="2900568"/>
            <a:ext cx="508993" cy="376141"/>
          </a:xfrm>
          <a:custGeom>
            <a:avLst/>
            <a:gdLst/>
            <a:ahLst/>
            <a:cxnLst/>
            <a:rect l="l" t="t" r="r" b="b"/>
            <a:pathLst>
              <a:path w="591185" h="436880">
                <a:moveTo>
                  <a:pt x="0" y="369638"/>
                </a:moveTo>
                <a:lnTo>
                  <a:pt x="73" y="376253"/>
                </a:lnTo>
                <a:lnTo>
                  <a:pt x="588" y="386891"/>
                </a:lnTo>
                <a:lnTo>
                  <a:pt x="1987" y="398424"/>
                </a:lnTo>
                <a:lnTo>
                  <a:pt x="4711" y="407725"/>
                </a:lnTo>
                <a:lnTo>
                  <a:pt x="6639" y="414794"/>
                </a:lnTo>
                <a:lnTo>
                  <a:pt x="42570" y="431538"/>
                </a:lnTo>
                <a:lnTo>
                  <a:pt x="85204" y="434291"/>
                </a:lnTo>
                <a:lnTo>
                  <a:pt x="142470" y="435705"/>
                </a:lnTo>
                <a:lnTo>
                  <a:pt x="204167" y="436226"/>
                </a:lnTo>
                <a:lnTo>
                  <a:pt x="260096" y="436300"/>
                </a:lnTo>
                <a:lnTo>
                  <a:pt x="312186" y="435556"/>
                </a:lnTo>
                <a:lnTo>
                  <a:pt x="365207" y="433919"/>
                </a:lnTo>
                <a:lnTo>
                  <a:pt x="412932" y="432282"/>
                </a:lnTo>
                <a:lnTo>
                  <a:pt x="449135" y="431538"/>
                </a:lnTo>
                <a:lnTo>
                  <a:pt x="469690" y="431463"/>
                </a:lnTo>
                <a:lnTo>
                  <a:pt x="478709" y="430942"/>
                </a:lnTo>
                <a:lnTo>
                  <a:pt x="482405" y="429528"/>
                </a:lnTo>
                <a:lnTo>
                  <a:pt x="486994" y="426775"/>
                </a:lnTo>
                <a:lnTo>
                  <a:pt x="494747" y="422236"/>
                </a:lnTo>
                <a:lnTo>
                  <a:pt x="518089" y="373869"/>
                </a:lnTo>
                <a:lnTo>
                  <a:pt x="520004" y="320448"/>
                </a:lnTo>
                <a:lnTo>
                  <a:pt x="520077" y="298200"/>
                </a:lnTo>
                <a:lnTo>
                  <a:pt x="520077" y="250588"/>
                </a:lnTo>
                <a:lnTo>
                  <a:pt x="520077" y="179163"/>
                </a:lnTo>
                <a:lnTo>
                  <a:pt x="520077" y="131538"/>
                </a:lnTo>
                <a:lnTo>
                  <a:pt x="520151" y="110040"/>
                </a:lnTo>
                <a:lnTo>
                  <a:pt x="522076" y="59890"/>
                </a:lnTo>
                <a:lnTo>
                  <a:pt x="534866" y="16667"/>
                </a:lnTo>
                <a:lnTo>
                  <a:pt x="569142" y="0"/>
                </a:lnTo>
                <a:lnTo>
                  <a:pt x="579664" y="2306"/>
                </a:lnTo>
                <a:lnTo>
                  <a:pt x="586155" y="7739"/>
                </a:lnTo>
                <a:lnTo>
                  <a:pt x="588879" y="18601"/>
                </a:lnTo>
                <a:lnTo>
                  <a:pt x="590278" y="33926"/>
                </a:lnTo>
                <a:lnTo>
                  <a:pt x="590793" y="49251"/>
                </a:lnTo>
                <a:lnTo>
                  <a:pt x="590867" y="60113"/>
                </a:lnTo>
              </a:path>
            </a:pathLst>
          </a:custGeom>
          <a:ln w="37973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7" name="object 87"/>
          <p:cNvSpPr/>
          <p:nvPr/>
        </p:nvSpPr>
        <p:spPr>
          <a:xfrm>
            <a:off x="2356341" y="2968440"/>
            <a:ext cx="172707" cy="168367"/>
          </a:xfrm>
          <a:prstGeom prst="rect">
            <a:avLst/>
          </a:prstGeom>
          <a:blipFill>
            <a:blip r:embed="rId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8" name="object 88"/>
          <p:cNvSpPr/>
          <p:nvPr/>
        </p:nvSpPr>
        <p:spPr>
          <a:xfrm>
            <a:off x="2354795" y="2966895"/>
            <a:ext cx="175790" cy="171460"/>
          </a:xfrm>
          <a:prstGeom prst="rect">
            <a:avLst/>
          </a:prstGeom>
          <a:blipFill>
            <a:blip r:embed="rId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9" name="object 89"/>
          <p:cNvSpPr/>
          <p:nvPr/>
        </p:nvSpPr>
        <p:spPr>
          <a:xfrm>
            <a:off x="1737348" y="2331581"/>
            <a:ext cx="212815" cy="70930"/>
          </a:xfrm>
          <a:prstGeom prst="rect">
            <a:avLst/>
          </a:prstGeom>
          <a:blipFill>
            <a:blip r:embed="rId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90" name="object 90"/>
          <p:cNvSpPr/>
          <p:nvPr/>
        </p:nvSpPr>
        <p:spPr>
          <a:xfrm>
            <a:off x="1737349" y="2331582"/>
            <a:ext cx="213219" cy="71073"/>
          </a:xfrm>
          <a:custGeom>
            <a:avLst/>
            <a:gdLst/>
            <a:ahLst/>
            <a:cxnLst/>
            <a:rect l="l" t="t" r="r" b="b"/>
            <a:pathLst>
              <a:path w="247650" h="82550">
                <a:moveTo>
                  <a:pt x="247180" y="82384"/>
                </a:moveTo>
                <a:lnTo>
                  <a:pt x="0" y="82384"/>
                </a:lnTo>
                <a:lnTo>
                  <a:pt x="0" y="0"/>
                </a:lnTo>
                <a:lnTo>
                  <a:pt x="247180" y="0"/>
                </a:lnTo>
                <a:lnTo>
                  <a:pt x="247180" y="82384"/>
                </a:lnTo>
                <a:close/>
              </a:path>
            </a:pathLst>
          </a:custGeom>
          <a:ln w="72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91" name="object 91"/>
          <p:cNvSpPr/>
          <p:nvPr/>
        </p:nvSpPr>
        <p:spPr>
          <a:xfrm>
            <a:off x="2048256" y="2331581"/>
            <a:ext cx="212815" cy="70930"/>
          </a:xfrm>
          <a:prstGeom prst="rect">
            <a:avLst/>
          </a:prstGeom>
          <a:blipFill>
            <a:blip r:embed="rId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92" name="object 92"/>
          <p:cNvSpPr/>
          <p:nvPr/>
        </p:nvSpPr>
        <p:spPr>
          <a:xfrm>
            <a:off x="2048256" y="2331582"/>
            <a:ext cx="213219" cy="71073"/>
          </a:xfrm>
          <a:custGeom>
            <a:avLst/>
            <a:gdLst/>
            <a:ahLst/>
            <a:cxnLst/>
            <a:rect l="l" t="t" r="r" b="b"/>
            <a:pathLst>
              <a:path w="247650" h="82550">
                <a:moveTo>
                  <a:pt x="247180" y="82384"/>
                </a:moveTo>
                <a:lnTo>
                  <a:pt x="0" y="82384"/>
                </a:lnTo>
                <a:lnTo>
                  <a:pt x="0" y="0"/>
                </a:lnTo>
                <a:lnTo>
                  <a:pt x="247180" y="0"/>
                </a:lnTo>
                <a:lnTo>
                  <a:pt x="247180" y="82384"/>
                </a:lnTo>
                <a:close/>
              </a:path>
            </a:pathLst>
          </a:custGeom>
          <a:ln w="72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93" name="object 93"/>
          <p:cNvSpPr/>
          <p:nvPr/>
        </p:nvSpPr>
        <p:spPr>
          <a:xfrm>
            <a:off x="2366697" y="2331581"/>
            <a:ext cx="212815" cy="70930"/>
          </a:xfrm>
          <a:prstGeom prst="rect">
            <a:avLst/>
          </a:prstGeom>
          <a:blipFill>
            <a:blip r:embed="rId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94" name="object 94"/>
          <p:cNvSpPr/>
          <p:nvPr/>
        </p:nvSpPr>
        <p:spPr>
          <a:xfrm>
            <a:off x="2366697" y="2331582"/>
            <a:ext cx="213219" cy="71073"/>
          </a:xfrm>
          <a:custGeom>
            <a:avLst/>
            <a:gdLst/>
            <a:ahLst/>
            <a:cxnLst/>
            <a:rect l="l" t="t" r="r" b="b"/>
            <a:pathLst>
              <a:path w="247650" h="82550">
                <a:moveTo>
                  <a:pt x="247180" y="82384"/>
                </a:moveTo>
                <a:lnTo>
                  <a:pt x="0" y="82384"/>
                </a:lnTo>
                <a:lnTo>
                  <a:pt x="0" y="0"/>
                </a:lnTo>
                <a:lnTo>
                  <a:pt x="247180" y="0"/>
                </a:lnTo>
                <a:lnTo>
                  <a:pt x="247180" y="82384"/>
                </a:lnTo>
                <a:close/>
              </a:path>
            </a:pathLst>
          </a:custGeom>
          <a:ln w="72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95" name="object 95"/>
          <p:cNvSpPr/>
          <p:nvPr/>
        </p:nvSpPr>
        <p:spPr>
          <a:xfrm>
            <a:off x="1737348" y="2428176"/>
            <a:ext cx="212815" cy="70930"/>
          </a:xfrm>
          <a:prstGeom prst="rect">
            <a:avLst/>
          </a:prstGeom>
          <a:blipFill>
            <a:blip r:embed="rId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96" name="object 96"/>
          <p:cNvSpPr/>
          <p:nvPr/>
        </p:nvSpPr>
        <p:spPr>
          <a:xfrm>
            <a:off x="1737349" y="2428175"/>
            <a:ext cx="213219" cy="71073"/>
          </a:xfrm>
          <a:custGeom>
            <a:avLst/>
            <a:gdLst/>
            <a:ahLst/>
            <a:cxnLst/>
            <a:rect l="l" t="t" r="r" b="b"/>
            <a:pathLst>
              <a:path w="247650" h="82550">
                <a:moveTo>
                  <a:pt x="247180" y="82384"/>
                </a:moveTo>
                <a:lnTo>
                  <a:pt x="0" y="82384"/>
                </a:lnTo>
                <a:lnTo>
                  <a:pt x="0" y="0"/>
                </a:lnTo>
                <a:lnTo>
                  <a:pt x="247180" y="0"/>
                </a:lnTo>
                <a:lnTo>
                  <a:pt x="247180" y="82384"/>
                </a:lnTo>
                <a:close/>
              </a:path>
            </a:pathLst>
          </a:custGeom>
          <a:ln w="72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97" name="object 97"/>
          <p:cNvSpPr/>
          <p:nvPr/>
        </p:nvSpPr>
        <p:spPr>
          <a:xfrm>
            <a:off x="2048256" y="2428176"/>
            <a:ext cx="212815" cy="70930"/>
          </a:xfrm>
          <a:prstGeom prst="rect">
            <a:avLst/>
          </a:prstGeom>
          <a:blipFill>
            <a:blip r:embed="rId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98" name="object 98"/>
          <p:cNvSpPr/>
          <p:nvPr/>
        </p:nvSpPr>
        <p:spPr>
          <a:xfrm>
            <a:off x="2048256" y="2428175"/>
            <a:ext cx="213219" cy="71073"/>
          </a:xfrm>
          <a:custGeom>
            <a:avLst/>
            <a:gdLst/>
            <a:ahLst/>
            <a:cxnLst/>
            <a:rect l="l" t="t" r="r" b="b"/>
            <a:pathLst>
              <a:path w="247650" h="82550">
                <a:moveTo>
                  <a:pt x="247180" y="82384"/>
                </a:moveTo>
                <a:lnTo>
                  <a:pt x="0" y="82384"/>
                </a:lnTo>
                <a:lnTo>
                  <a:pt x="0" y="0"/>
                </a:lnTo>
                <a:lnTo>
                  <a:pt x="247180" y="0"/>
                </a:lnTo>
                <a:lnTo>
                  <a:pt x="247180" y="82384"/>
                </a:lnTo>
                <a:close/>
              </a:path>
            </a:pathLst>
          </a:custGeom>
          <a:ln w="72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99" name="object 99"/>
          <p:cNvSpPr/>
          <p:nvPr/>
        </p:nvSpPr>
        <p:spPr>
          <a:xfrm>
            <a:off x="2366697" y="2428176"/>
            <a:ext cx="212815" cy="70930"/>
          </a:xfrm>
          <a:prstGeom prst="rect">
            <a:avLst/>
          </a:prstGeom>
          <a:blipFill>
            <a:blip r:embed="rId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00" name="object 100"/>
          <p:cNvSpPr/>
          <p:nvPr/>
        </p:nvSpPr>
        <p:spPr>
          <a:xfrm>
            <a:off x="2366697" y="2428175"/>
            <a:ext cx="213219" cy="71073"/>
          </a:xfrm>
          <a:custGeom>
            <a:avLst/>
            <a:gdLst/>
            <a:ahLst/>
            <a:cxnLst/>
            <a:rect l="l" t="t" r="r" b="b"/>
            <a:pathLst>
              <a:path w="247650" h="82550">
                <a:moveTo>
                  <a:pt x="247180" y="82384"/>
                </a:moveTo>
                <a:lnTo>
                  <a:pt x="0" y="82384"/>
                </a:lnTo>
                <a:lnTo>
                  <a:pt x="0" y="0"/>
                </a:lnTo>
                <a:lnTo>
                  <a:pt x="247180" y="0"/>
                </a:lnTo>
                <a:lnTo>
                  <a:pt x="247180" y="82384"/>
                </a:lnTo>
                <a:close/>
              </a:path>
            </a:pathLst>
          </a:custGeom>
          <a:ln w="72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01" name="object 101"/>
          <p:cNvSpPr/>
          <p:nvPr/>
        </p:nvSpPr>
        <p:spPr>
          <a:xfrm>
            <a:off x="1799588" y="2945971"/>
            <a:ext cx="33350" cy="71620"/>
          </a:xfrm>
          <a:custGeom>
            <a:avLst/>
            <a:gdLst/>
            <a:ahLst/>
            <a:cxnLst/>
            <a:rect l="l" t="t" r="r" b="b"/>
            <a:pathLst>
              <a:path w="38735" h="83185">
                <a:moveTo>
                  <a:pt x="38417" y="82575"/>
                </a:moveTo>
                <a:lnTo>
                  <a:pt x="0" y="82575"/>
                </a:lnTo>
                <a:lnTo>
                  <a:pt x="0" y="0"/>
                </a:lnTo>
                <a:lnTo>
                  <a:pt x="38417" y="0"/>
                </a:lnTo>
                <a:lnTo>
                  <a:pt x="38417" y="82575"/>
                </a:lnTo>
                <a:close/>
              </a:path>
            </a:pathLst>
          </a:custGeom>
          <a:solidFill>
            <a:srgbClr val="B11116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02" name="object 102"/>
          <p:cNvSpPr/>
          <p:nvPr/>
        </p:nvSpPr>
        <p:spPr>
          <a:xfrm>
            <a:off x="1799588" y="2945971"/>
            <a:ext cx="33350" cy="71620"/>
          </a:xfrm>
          <a:custGeom>
            <a:avLst/>
            <a:gdLst/>
            <a:ahLst/>
            <a:cxnLst/>
            <a:rect l="l" t="t" r="r" b="b"/>
            <a:pathLst>
              <a:path w="38735" h="83185">
                <a:moveTo>
                  <a:pt x="38417" y="82575"/>
                </a:moveTo>
                <a:lnTo>
                  <a:pt x="0" y="82575"/>
                </a:lnTo>
                <a:lnTo>
                  <a:pt x="0" y="0"/>
                </a:lnTo>
                <a:lnTo>
                  <a:pt x="38417" y="0"/>
                </a:lnTo>
                <a:lnTo>
                  <a:pt x="38417" y="82575"/>
                </a:lnTo>
                <a:close/>
              </a:path>
            </a:pathLst>
          </a:custGeom>
          <a:ln w="359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03" name="object 103"/>
          <p:cNvSpPr/>
          <p:nvPr/>
        </p:nvSpPr>
        <p:spPr>
          <a:xfrm>
            <a:off x="1783394" y="3010025"/>
            <a:ext cx="65453" cy="179508"/>
          </a:xfrm>
          <a:prstGeom prst="rect">
            <a:avLst/>
          </a:prstGeom>
          <a:blipFill>
            <a:blip r:embed="rId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04" name="object 104"/>
          <p:cNvSpPr/>
          <p:nvPr/>
        </p:nvSpPr>
        <p:spPr>
          <a:xfrm>
            <a:off x="1783405" y="3010024"/>
            <a:ext cx="65606" cy="179870"/>
          </a:xfrm>
          <a:custGeom>
            <a:avLst/>
            <a:gdLst/>
            <a:ahLst/>
            <a:cxnLst/>
            <a:rect l="l" t="t" r="r" b="b"/>
            <a:pathLst>
              <a:path w="76200" h="208914">
                <a:moveTo>
                  <a:pt x="76022" y="208495"/>
                </a:moveTo>
                <a:lnTo>
                  <a:pt x="0" y="208495"/>
                </a:lnTo>
                <a:lnTo>
                  <a:pt x="0" y="0"/>
                </a:lnTo>
                <a:lnTo>
                  <a:pt x="76022" y="0"/>
                </a:lnTo>
                <a:lnTo>
                  <a:pt x="76022" y="208495"/>
                </a:lnTo>
                <a:close/>
              </a:path>
            </a:pathLst>
          </a:custGeom>
          <a:ln w="359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05" name="object 105"/>
          <p:cNvSpPr/>
          <p:nvPr/>
        </p:nvSpPr>
        <p:spPr>
          <a:xfrm>
            <a:off x="1983569" y="2701506"/>
            <a:ext cx="623257" cy="0"/>
          </a:xfrm>
          <a:custGeom>
            <a:avLst/>
            <a:gdLst/>
            <a:ahLst/>
            <a:cxnLst/>
            <a:rect l="l" t="t" r="r" b="b"/>
            <a:pathLst>
              <a:path w="723900">
                <a:moveTo>
                  <a:pt x="0" y="0"/>
                </a:moveTo>
                <a:lnTo>
                  <a:pt x="723722" y="0"/>
                </a:lnTo>
              </a:path>
            </a:pathLst>
          </a:custGeom>
          <a:ln w="68999">
            <a:solidFill>
              <a:srgbClr val="00AEE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06" name="object 106"/>
          <p:cNvSpPr/>
          <p:nvPr/>
        </p:nvSpPr>
        <p:spPr>
          <a:xfrm>
            <a:off x="1983569" y="2671803"/>
            <a:ext cx="623257" cy="59592"/>
          </a:xfrm>
          <a:custGeom>
            <a:avLst/>
            <a:gdLst/>
            <a:ahLst/>
            <a:cxnLst/>
            <a:rect l="l" t="t" r="r" b="b"/>
            <a:pathLst>
              <a:path w="723900" h="69214">
                <a:moveTo>
                  <a:pt x="723722" y="68999"/>
                </a:moveTo>
                <a:lnTo>
                  <a:pt x="0" y="68999"/>
                </a:lnTo>
                <a:lnTo>
                  <a:pt x="0" y="0"/>
                </a:lnTo>
                <a:lnTo>
                  <a:pt x="723569" y="0"/>
                </a:lnTo>
                <a:lnTo>
                  <a:pt x="723722" y="68999"/>
                </a:lnTo>
                <a:close/>
              </a:path>
            </a:pathLst>
          </a:custGeom>
          <a:ln w="72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07" name="object 107"/>
          <p:cNvSpPr/>
          <p:nvPr/>
        </p:nvSpPr>
        <p:spPr>
          <a:xfrm>
            <a:off x="2018460" y="2671181"/>
            <a:ext cx="0" cy="59592"/>
          </a:xfrm>
          <a:custGeom>
            <a:avLst/>
            <a:gdLst/>
            <a:ahLst/>
            <a:cxnLst/>
            <a:rect l="l" t="t" r="r" b="b"/>
            <a:pathLst>
              <a:path h="69214">
                <a:moveTo>
                  <a:pt x="0" y="0"/>
                </a:moveTo>
                <a:lnTo>
                  <a:pt x="0" y="68795"/>
                </a:lnTo>
              </a:path>
            </a:pathLst>
          </a:custGeom>
          <a:ln w="72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08" name="object 108"/>
          <p:cNvSpPr/>
          <p:nvPr/>
        </p:nvSpPr>
        <p:spPr>
          <a:xfrm>
            <a:off x="2049470" y="2671181"/>
            <a:ext cx="0" cy="59592"/>
          </a:xfrm>
          <a:custGeom>
            <a:avLst/>
            <a:gdLst/>
            <a:ahLst/>
            <a:cxnLst/>
            <a:rect l="l" t="t" r="r" b="b"/>
            <a:pathLst>
              <a:path h="69214">
                <a:moveTo>
                  <a:pt x="0" y="0"/>
                </a:moveTo>
                <a:lnTo>
                  <a:pt x="0" y="68795"/>
                </a:lnTo>
              </a:path>
            </a:pathLst>
          </a:custGeom>
          <a:ln w="72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09" name="object 109"/>
          <p:cNvSpPr/>
          <p:nvPr/>
        </p:nvSpPr>
        <p:spPr>
          <a:xfrm>
            <a:off x="2080458" y="2671181"/>
            <a:ext cx="0" cy="59592"/>
          </a:xfrm>
          <a:custGeom>
            <a:avLst/>
            <a:gdLst/>
            <a:ahLst/>
            <a:cxnLst/>
            <a:rect l="l" t="t" r="r" b="b"/>
            <a:pathLst>
              <a:path h="69214">
                <a:moveTo>
                  <a:pt x="0" y="0"/>
                </a:moveTo>
                <a:lnTo>
                  <a:pt x="0" y="68795"/>
                </a:lnTo>
              </a:path>
            </a:pathLst>
          </a:custGeom>
          <a:ln w="72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10" name="object 110"/>
          <p:cNvSpPr/>
          <p:nvPr/>
        </p:nvSpPr>
        <p:spPr>
          <a:xfrm>
            <a:off x="2111467" y="2671181"/>
            <a:ext cx="0" cy="59592"/>
          </a:xfrm>
          <a:custGeom>
            <a:avLst/>
            <a:gdLst/>
            <a:ahLst/>
            <a:cxnLst/>
            <a:rect l="l" t="t" r="r" b="b"/>
            <a:pathLst>
              <a:path h="69214">
                <a:moveTo>
                  <a:pt x="0" y="0"/>
                </a:moveTo>
                <a:lnTo>
                  <a:pt x="0" y="68795"/>
                </a:lnTo>
              </a:path>
            </a:pathLst>
          </a:custGeom>
          <a:ln w="72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11" name="object 111"/>
          <p:cNvSpPr/>
          <p:nvPr/>
        </p:nvSpPr>
        <p:spPr>
          <a:xfrm>
            <a:off x="2142456" y="2671181"/>
            <a:ext cx="0" cy="59592"/>
          </a:xfrm>
          <a:custGeom>
            <a:avLst/>
            <a:gdLst/>
            <a:ahLst/>
            <a:cxnLst/>
            <a:rect l="l" t="t" r="r" b="b"/>
            <a:pathLst>
              <a:path h="69214">
                <a:moveTo>
                  <a:pt x="0" y="0"/>
                </a:moveTo>
                <a:lnTo>
                  <a:pt x="0" y="68795"/>
                </a:lnTo>
              </a:path>
            </a:pathLst>
          </a:custGeom>
          <a:ln w="72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12" name="object 112"/>
          <p:cNvSpPr/>
          <p:nvPr/>
        </p:nvSpPr>
        <p:spPr>
          <a:xfrm>
            <a:off x="2173465" y="2671181"/>
            <a:ext cx="0" cy="59592"/>
          </a:xfrm>
          <a:custGeom>
            <a:avLst/>
            <a:gdLst/>
            <a:ahLst/>
            <a:cxnLst/>
            <a:rect l="l" t="t" r="r" b="b"/>
            <a:pathLst>
              <a:path h="69214">
                <a:moveTo>
                  <a:pt x="0" y="0"/>
                </a:moveTo>
                <a:lnTo>
                  <a:pt x="0" y="68795"/>
                </a:lnTo>
              </a:path>
            </a:pathLst>
          </a:custGeom>
          <a:ln w="72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13" name="object 113"/>
          <p:cNvSpPr/>
          <p:nvPr/>
        </p:nvSpPr>
        <p:spPr>
          <a:xfrm>
            <a:off x="2204453" y="2671181"/>
            <a:ext cx="0" cy="59592"/>
          </a:xfrm>
          <a:custGeom>
            <a:avLst/>
            <a:gdLst/>
            <a:ahLst/>
            <a:cxnLst/>
            <a:rect l="l" t="t" r="r" b="b"/>
            <a:pathLst>
              <a:path h="69214">
                <a:moveTo>
                  <a:pt x="0" y="0"/>
                </a:moveTo>
                <a:lnTo>
                  <a:pt x="0" y="68795"/>
                </a:lnTo>
              </a:path>
            </a:pathLst>
          </a:custGeom>
          <a:ln w="72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14" name="object 114"/>
          <p:cNvSpPr/>
          <p:nvPr/>
        </p:nvSpPr>
        <p:spPr>
          <a:xfrm>
            <a:off x="2235463" y="2671181"/>
            <a:ext cx="0" cy="59592"/>
          </a:xfrm>
          <a:custGeom>
            <a:avLst/>
            <a:gdLst/>
            <a:ahLst/>
            <a:cxnLst/>
            <a:rect l="l" t="t" r="r" b="b"/>
            <a:pathLst>
              <a:path h="69214">
                <a:moveTo>
                  <a:pt x="0" y="0"/>
                </a:moveTo>
                <a:lnTo>
                  <a:pt x="0" y="68795"/>
                </a:lnTo>
              </a:path>
            </a:pathLst>
          </a:custGeom>
          <a:ln w="72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15" name="object 115"/>
          <p:cNvSpPr/>
          <p:nvPr/>
        </p:nvSpPr>
        <p:spPr>
          <a:xfrm>
            <a:off x="2266451" y="2671181"/>
            <a:ext cx="0" cy="59592"/>
          </a:xfrm>
          <a:custGeom>
            <a:avLst/>
            <a:gdLst/>
            <a:ahLst/>
            <a:cxnLst/>
            <a:rect l="l" t="t" r="r" b="b"/>
            <a:pathLst>
              <a:path h="69214">
                <a:moveTo>
                  <a:pt x="0" y="0"/>
                </a:moveTo>
                <a:lnTo>
                  <a:pt x="0" y="68795"/>
                </a:lnTo>
              </a:path>
            </a:pathLst>
          </a:custGeom>
          <a:ln w="72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16" name="object 116"/>
          <p:cNvSpPr/>
          <p:nvPr/>
        </p:nvSpPr>
        <p:spPr>
          <a:xfrm>
            <a:off x="2297460" y="2671181"/>
            <a:ext cx="0" cy="59592"/>
          </a:xfrm>
          <a:custGeom>
            <a:avLst/>
            <a:gdLst/>
            <a:ahLst/>
            <a:cxnLst/>
            <a:rect l="l" t="t" r="r" b="b"/>
            <a:pathLst>
              <a:path h="69214">
                <a:moveTo>
                  <a:pt x="0" y="0"/>
                </a:moveTo>
                <a:lnTo>
                  <a:pt x="0" y="68795"/>
                </a:lnTo>
              </a:path>
            </a:pathLst>
          </a:custGeom>
          <a:ln w="72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17" name="object 117"/>
          <p:cNvSpPr/>
          <p:nvPr/>
        </p:nvSpPr>
        <p:spPr>
          <a:xfrm>
            <a:off x="2328448" y="2671181"/>
            <a:ext cx="0" cy="59592"/>
          </a:xfrm>
          <a:custGeom>
            <a:avLst/>
            <a:gdLst/>
            <a:ahLst/>
            <a:cxnLst/>
            <a:rect l="l" t="t" r="r" b="b"/>
            <a:pathLst>
              <a:path h="69214">
                <a:moveTo>
                  <a:pt x="0" y="0"/>
                </a:moveTo>
                <a:lnTo>
                  <a:pt x="0" y="68795"/>
                </a:lnTo>
              </a:path>
            </a:pathLst>
          </a:custGeom>
          <a:ln w="72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18" name="object 118"/>
          <p:cNvSpPr/>
          <p:nvPr/>
        </p:nvSpPr>
        <p:spPr>
          <a:xfrm>
            <a:off x="2359459" y="2671181"/>
            <a:ext cx="0" cy="59592"/>
          </a:xfrm>
          <a:custGeom>
            <a:avLst/>
            <a:gdLst/>
            <a:ahLst/>
            <a:cxnLst/>
            <a:rect l="l" t="t" r="r" b="b"/>
            <a:pathLst>
              <a:path h="69214">
                <a:moveTo>
                  <a:pt x="0" y="0"/>
                </a:moveTo>
                <a:lnTo>
                  <a:pt x="0" y="68795"/>
                </a:lnTo>
              </a:path>
            </a:pathLst>
          </a:custGeom>
          <a:ln w="72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19" name="object 119"/>
          <p:cNvSpPr/>
          <p:nvPr/>
        </p:nvSpPr>
        <p:spPr>
          <a:xfrm>
            <a:off x="2390446" y="2671181"/>
            <a:ext cx="0" cy="59592"/>
          </a:xfrm>
          <a:custGeom>
            <a:avLst/>
            <a:gdLst/>
            <a:ahLst/>
            <a:cxnLst/>
            <a:rect l="l" t="t" r="r" b="b"/>
            <a:pathLst>
              <a:path h="69214">
                <a:moveTo>
                  <a:pt x="0" y="0"/>
                </a:moveTo>
                <a:lnTo>
                  <a:pt x="0" y="68795"/>
                </a:lnTo>
              </a:path>
            </a:pathLst>
          </a:custGeom>
          <a:ln w="72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20" name="object 120"/>
          <p:cNvSpPr/>
          <p:nvPr/>
        </p:nvSpPr>
        <p:spPr>
          <a:xfrm>
            <a:off x="2421456" y="2671181"/>
            <a:ext cx="0" cy="59592"/>
          </a:xfrm>
          <a:custGeom>
            <a:avLst/>
            <a:gdLst/>
            <a:ahLst/>
            <a:cxnLst/>
            <a:rect l="l" t="t" r="r" b="b"/>
            <a:pathLst>
              <a:path h="69214">
                <a:moveTo>
                  <a:pt x="0" y="0"/>
                </a:moveTo>
                <a:lnTo>
                  <a:pt x="0" y="68795"/>
                </a:lnTo>
              </a:path>
            </a:pathLst>
          </a:custGeom>
          <a:ln w="72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21" name="object 121"/>
          <p:cNvSpPr/>
          <p:nvPr/>
        </p:nvSpPr>
        <p:spPr>
          <a:xfrm>
            <a:off x="2452444" y="2671181"/>
            <a:ext cx="0" cy="59592"/>
          </a:xfrm>
          <a:custGeom>
            <a:avLst/>
            <a:gdLst/>
            <a:ahLst/>
            <a:cxnLst/>
            <a:rect l="l" t="t" r="r" b="b"/>
            <a:pathLst>
              <a:path h="69214">
                <a:moveTo>
                  <a:pt x="0" y="0"/>
                </a:moveTo>
                <a:lnTo>
                  <a:pt x="0" y="68795"/>
                </a:lnTo>
              </a:path>
            </a:pathLst>
          </a:custGeom>
          <a:ln w="72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22" name="object 122"/>
          <p:cNvSpPr/>
          <p:nvPr/>
        </p:nvSpPr>
        <p:spPr>
          <a:xfrm>
            <a:off x="2483442" y="2671181"/>
            <a:ext cx="0" cy="59592"/>
          </a:xfrm>
          <a:custGeom>
            <a:avLst/>
            <a:gdLst/>
            <a:ahLst/>
            <a:cxnLst/>
            <a:rect l="l" t="t" r="r" b="b"/>
            <a:pathLst>
              <a:path h="69214">
                <a:moveTo>
                  <a:pt x="0" y="0"/>
                </a:moveTo>
                <a:lnTo>
                  <a:pt x="0" y="68795"/>
                </a:lnTo>
              </a:path>
            </a:pathLst>
          </a:custGeom>
          <a:ln w="72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23" name="object 123"/>
          <p:cNvSpPr/>
          <p:nvPr/>
        </p:nvSpPr>
        <p:spPr>
          <a:xfrm>
            <a:off x="2514431" y="2671181"/>
            <a:ext cx="0" cy="59592"/>
          </a:xfrm>
          <a:custGeom>
            <a:avLst/>
            <a:gdLst/>
            <a:ahLst/>
            <a:cxnLst/>
            <a:rect l="l" t="t" r="r" b="b"/>
            <a:pathLst>
              <a:path h="69214">
                <a:moveTo>
                  <a:pt x="0" y="0"/>
                </a:moveTo>
                <a:lnTo>
                  <a:pt x="0" y="68795"/>
                </a:lnTo>
              </a:path>
            </a:pathLst>
          </a:custGeom>
          <a:ln w="72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24" name="object 124"/>
          <p:cNvSpPr/>
          <p:nvPr/>
        </p:nvSpPr>
        <p:spPr>
          <a:xfrm>
            <a:off x="2545439" y="2671181"/>
            <a:ext cx="0" cy="59592"/>
          </a:xfrm>
          <a:custGeom>
            <a:avLst/>
            <a:gdLst/>
            <a:ahLst/>
            <a:cxnLst/>
            <a:rect l="l" t="t" r="r" b="b"/>
            <a:pathLst>
              <a:path h="69214">
                <a:moveTo>
                  <a:pt x="0" y="0"/>
                </a:moveTo>
                <a:lnTo>
                  <a:pt x="0" y="68795"/>
                </a:lnTo>
              </a:path>
            </a:pathLst>
          </a:custGeom>
          <a:ln w="72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25" name="object 125"/>
          <p:cNvSpPr/>
          <p:nvPr/>
        </p:nvSpPr>
        <p:spPr>
          <a:xfrm>
            <a:off x="2576428" y="2671181"/>
            <a:ext cx="0" cy="59592"/>
          </a:xfrm>
          <a:custGeom>
            <a:avLst/>
            <a:gdLst/>
            <a:ahLst/>
            <a:cxnLst/>
            <a:rect l="l" t="t" r="r" b="b"/>
            <a:pathLst>
              <a:path h="69214">
                <a:moveTo>
                  <a:pt x="0" y="0"/>
                </a:moveTo>
                <a:lnTo>
                  <a:pt x="0" y="68795"/>
                </a:lnTo>
              </a:path>
            </a:pathLst>
          </a:custGeom>
          <a:ln w="72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26" name="object 126"/>
          <p:cNvSpPr/>
          <p:nvPr/>
        </p:nvSpPr>
        <p:spPr>
          <a:xfrm>
            <a:off x="2416984" y="2953647"/>
            <a:ext cx="53031" cy="0"/>
          </a:xfrm>
          <a:custGeom>
            <a:avLst/>
            <a:gdLst/>
            <a:ahLst/>
            <a:cxnLst/>
            <a:rect l="l" t="t" r="r" b="b"/>
            <a:pathLst>
              <a:path w="61594">
                <a:moveTo>
                  <a:pt x="60972" y="0"/>
                </a:moveTo>
                <a:lnTo>
                  <a:pt x="0" y="0"/>
                </a:lnTo>
              </a:path>
            </a:pathLst>
          </a:custGeom>
          <a:ln w="678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27" name="object 127"/>
          <p:cNvSpPr/>
          <p:nvPr/>
        </p:nvSpPr>
        <p:spPr>
          <a:xfrm>
            <a:off x="2416984" y="2922659"/>
            <a:ext cx="53031" cy="0"/>
          </a:xfrm>
          <a:custGeom>
            <a:avLst/>
            <a:gdLst/>
            <a:ahLst/>
            <a:cxnLst/>
            <a:rect l="l" t="t" r="r" b="b"/>
            <a:pathLst>
              <a:path w="61594">
                <a:moveTo>
                  <a:pt x="60972" y="0"/>
                </a:moveTo>
                <a:lnTo>
                  <a:pt x="0" y="0"/>
                </a:lnTo>
              </a:path>
            </a:pathLst>
          </a:custGeom>
          <a:ln w="678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28" name="object 128"/>
          <p:cNvSpPr/>
          <p:nvPr/>
        </p:nvSpPr>
        <p:spPr>
          <a:xfrm>
            <a:off x="2416984" y="2891660"/>
            <a:ext cx="53031" cy="546"/>
          </a:xfrm>
          <a:custGeom>
            <a:avLst/>
            <a:gdLst/>
            <a:ahLst/>
            <a:cxnLst/>
            <a:rect l="l" t="t" r="r" b="b"/>
            <a:pathLst>
              <a:path w="61594" h="635">
                <a:moveTo>
                  <a:pt x="60972" y="0"/>
                </a:moveTo>
                <a:lnTo>
                  <a:pt x="0" y="12"/>
                </a:lnTo>
              </a:path>
            </a:pathLst>
          </a:custGeom>
          <a:ln w="678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29" name="object 129"/>
          <p:cNvSpPr/>
          <p:nvPr/>
        </p:nvSpPr>
        <p:spPr>
          <a:xfrm>
            <a:off x="2416984" y="2860672"/>
            <a:ext cx="53031" cy="0"/>
          </a:xfrm>
          <a:custGeom>
            <a:avLst/>
            <a:gdLst/>
            <a:ahLst/>
            <a:cxnLst/>
            <a:rect l="l" t="t" r="r" b="b"/>
            <a:pathLst>
              <a:path w="61594">
                <a:moveTo>
                  <a:pt x="60972" y="0"/>
                </a:moveTo>
                <a:lnTo>
                  <a:pt x="0" y="0"/>
                </a:lnTo>
              </a:path>
            </a:pathLst>
          </a:custGeom>
          <a:ln w="678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30" name="object 130"/>
          <p:cNvSpPr/>
          <p:nvPr/>
        </p:nvSpPr>
        <p:spPr>
          <a:xfrm>
            <a:off x="2416984" y="2829673"/>
            <a:ext cx="53031" cy="546"/>
          </a:xfrm>
          <a:custGeom>
            <a:avLst/>
            <a:gdLst/>
            <a:ahLst/>
            <a:cxnLst/>
            <a:rect l="l" t="t" r="r" b="b"/>
            <a:pathLst>
              <a:path w="61594" h="635">
                <a:moveTo>
                  <a:pt x="60972" y="0"/>
                </a:moveTo>
                <a:lnTo>
                  <a:pt x="0" y="12"/>
                </a:lnTo>
              </a:path>
            </a:pathLst>
          </a:custGeom>
          <a:ln w="678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31" name="object 131"/>
          <p:cNvSpPr/>
          <p:nvPr/>
        </p:nvSpPr>
        <p:spPr>
          <a:xfrm>
            <a:off x="2416984" y="2798685"/>
            <a:ext cx="53031" cy="0"/>
          </a:xfrm>
          <a:custGeom>
            <a:avLst/>
            <a:gdLst/>
            <a:ahLst/>
            <a:cxnLst/>
            <a:rect l="l" t="t" r="r" b="b"/>
            <a:pathLst>
              <a:path w="61594">
                <a:moveTo>
                  <a:pt x="60972" y="0"/>
                </a:moveTo>
                <a:lnTo>
                  <a:pt x="0" y="0"/>
                </a:lnTo>
              </a:path>
            </a:pathLst>
          </a:custGeom>
          <a:ln w="678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32" name="object 132"/>
          <p:cNvSpPr/>
          <p:nvPr/>
        </p:nvSpPr>
        <p:spPr>
          <a:xfrm>
            <a:off x="2416984" y="2767687"/>
            <a:ext cx="53031" cy="546"/>
          </a:xfrm>
          <a:custGeom>
            <a:avLst/>
            <a:gdLst/>
            <a:ahLst/>
            <a:cxnLst/>
            <a:rect l="l" t="t" r="r" b="b"/>
            <a:pathLst>
              <a:path w="61594" h="635">
                <a:moveTo>
                  <a:pt x="60972" y="0"/>
                </a:moveTo>
                <a:lnTo>
                  <a:pt x="0" y="12"/>
                </a:lnTo>
              </a:path>
            </a:pathLst>
          </a:custGeom>
          <a:ln w="678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33" name="object 133"/>
          <p:cNvSpPr/>
          <p:nvPr/>
        </p:nvSpPr>
        <p:spPr>
          <a:xfrm>
            <a:off x="2416984" y="2736698"/>
            <a:ext cx="53031" cy="0"/>
          </a:xfrm>
          <a:custGeom>
            <a:avLst/>
            <a:gdLst/>
            <a:ahLst/>
            <a:cxnLst/>
            <a:rect l="l" t="t" r="r" b="b"/>
            <a:pathLst>
              <a:path w="61594">
                <a:moveTo>
                  <a:pt x="60972" y="0"/>
                </a:moveTo>
                <a:lnTo>
                  <a:pt x="0" y="0"/>
                </a:lnTo>
              </a:path>
            </a:pathLst>
          </a:custGeom>
          <a:ln w="678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34" name="object 134"/>
          <p:cNvSpPr/>
          <p:nvPr/>
        </p:nvSpPr>
        <p:spPr>
          <a:xfrm>
            <a:off x="4782779" y="1889058"/>
            <a:ext cx="1080825" cy="1346070"/>
          </a:xfrm>
          <a:prstGeom prst="rect">
            <a:avLst/>
          </a:prstGeom>
          <a:blipFill>
            <a:blip r:embed="rId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35" name="object 135"/>
          <p:cNvSpPr/>
          <p:nvPr/>
        </p:nvSpPr>
        <p:spPr>
          <a:xfrm>
            <a:off x="4782780" y="1889049"/>
            <a:ext cx="1080859" cy="1346562"/>
          </a:xfrm>
          <a:custGeom>
            <a:avLst/>
            <a:gdLst/>
            <a:ahLst/>
            <a:cxnLst/>
            <a:rect l="l" t="t" r="r" b="b"/>
            <a:pathLst>
              <a:path w="1255395" h="1564005">
                <a:moveTo>
                  <a:pt x="6946" y="177190"/>
                </a:moveTo>
                <a:lnTo>
                  <a:pt x="621906" y="0"/>
                </a:lnTo>
                <a:lnTo>
                  <a:pt x="1255369" y="168782"/>
                </a:lnTo>
                <a:lnTo>
                  <a:pt x="1254226" y="1556486"/>
                </a:lnTo>
                <a:lnTo>
                  <a:pt x="0" y="1563446"/>
                </a:lnTo>
                <a:lnTo>
                  <a:pt x="6946" y="177190"/>
                </a:lnTo>
                <a:close/>
              </a:path>
            </a:pathLst>
          </a:custGeom>
          <a:ln w="72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36" name="object 136"/>
          <p:cNvSpPr/>
          <p:nvPr/>
        </p:nvSpPr>
        <p:spPr>
          <a:xfrm>
            <a:off x="3017717" y="3193110"/>
            <a:ext cx="2962547" cy="257164"/>
          </a:xfrm>
          <a:prstGeom prst="rect">
            <a:avLst/>
          </a:prstGeom>
          <a:blipFill>
            <a:blip r:embed="rId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37" name="object 137"/>
          <p:cNvSpPr/>
          <p:nvPr/>
        </p:nvSpPr>
        <p:spPr>
          <a:xfrm>
            <a:off x="3018054" y="3193656"/>
            <a:ext cx="2959924" cy="254224"/>
          </a:xfrm>
          <a:custGeom>
            <a:avLst/>
            <a:gdLst/>
            <a:ahLst/>
            <a:cxnLst/>
            <a:rect l="l" t="t" r="r" b="b"/>
            <a:pathLst>
              <a:path w="3437890" h="295275">
                <a:moveTo>
                  <a:pt x="0" y="295236"/>
                </a:moveTo>
                <a:lnTo>
                  <a:pt x="3437737" y="295236"/>
                </a:lnTo>
                <a:lnTo>
                  <a:pt x="3437737" y="0"/>
                </a:lnTo>
                <a:lnTo>
                  <a:pt x="0" y="0"/>
                </a:lnTo>
                <a:lnTo>
                  <a:pt x="0" y="295236"/>
                </a:lnTo>
                <a:close/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38" name="object 138"/>
          <p:cNvSpPr/>
          <p:nvPr/>
        </p:nvSpPr>
        <p:spPr>
          <a:xfrm>
            <a:off x="3018055" y="3185455"/>
            <a:ext cx="1107101" cy="64513"/>
          </a:xfrm>
          <a:custGeom>
            <a:avLst/>
            <a:gdLst/>
            <a:ahLst/>
            <a:cxnLst/>
            <a:rect l="l" t="t" r="r" b="b"/>
            <a:pathLst>
              <a:path w="1285875" h="74930">
                <a:moveTo>
                  <a:pt x="0" y="74129"/>
                </a:moveTo>
                <a:lnTo>
                  <a:pt x="36134" y="74094"/>
                </a:lnTo>
                <a:lnTo>
                  <a:pt x="88308" y="74004"/>
                </a:lnTo>
                <a:lnTo>
                  <a:pt x="149783" y="73888"/>
                </a:lnTo>
                <a:lnTo>
                  <a:pt x="213824" y="73772"/>
                </a:lnTo>
                <a:lnTo>
                  <a:pt x="273694" y="73683"/>
                </a:lnTo>
                <a:lnTo>
                  <a:pt x="322656" y="73647"/>
                </a:lnTo>
                <a:lnTo>
                  <a:pt x="493915" y="73647"/>
                </a:lnTo>
                <a:lnTo>
                  <a:pt x="702297" y="73647"/>
                </a:lnTo>
                <a:lnTo>
                  <a:pt x="808799" y="73647"/>
                </a:lnTo>
                <a:lnTo>
                  <a:pt x="938453" y="73647"/>
                </a:lnTo>
                <a:lnTo>
                  <a:pt x="1077341" y="73647"/>
                </a:lnTo>
                <a:lnTo>
                  <a:pt x="1106881" y="74004"/>
                </a:lnTo>
                <a:lnTo>
                  <a:pt x="1133413" y="74599"/>
                </a:lnTo>
                <a:lnTo>
                  <a:pt x="1157384" y="74718"/>
                </a:lnTo>
                <a:lnTo>
                  <a:pt x="1179245" y="73647"/>
                </a:lnTo>
                <a:lnTo>
                  <a:pt x="1222035" y="68256"/>
                </a:lnTo>
                <a:lnTo>
                  <a:pt x="1268608" y="57065"/>
                </a:lnTo>
                <a:lnTo>
                  <a:pt x="1285005" y="19361"/>
                </a:lnTo>
                <a:lnTo>
                  <a:pt x="1285510" y="8133"/>
                </a:lnTo>
                <a:lnTo>
                  <a:pt x="1285582" y="0"/>
                </a:lnTo>
              </a:path>
            </a:pathLst>
          </a:custGeom>
          <a:ln w="381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39" name="object 139"/>
          <p:cNvSpPr/>
          <p:nvPr/>
        </p:nvSpPr>
        <p:spPr>
          <a:xfrm>
            <a:off x="3018055" y="3193657"/>
            <a:ext cx="1254714" cy="120824"/>
          </a:xfrm>
          <a:custGeom>
            <a:avLst/>
            <a:gdLst/>
            <a:ahLst/>
            <a:cxnLst/>
            <a:rect l="l" t="t" r="r" b="b"/>
            <a:pathLst>
              <a:path w="1457325" h="140335">
                <a:moveTo>
                  <a:pt x="0" y="138887"/>
                </a:moveTo>
                <a:lnTo>
                  <a:pt x="33828" y="138842"/>
                </a:lnTo>
                <a:lnTo>
                  <a:pt x="81790" y="138728"/>
                </a:lnTo>
                <a:lnTo>
                  <a:pt x="139088" y="138572"/>
                </a:lnTo>
                <a:lnTo>
                  <a:pt x="200923" y="138402"/>
                </a:lnTo>
                <a:lnTo>
                  <a:pt x="262497" y="138245"/>
                </a:lnTo>
                <a:lnTo>
                  <a:pt x="319012" y="138131"/>
                </a:lnTo>
                <a:lnTo>
                  <a:pt x="365671" y="138087"/>
                </a:lnTo>
                <a:lnTo>
                  <a:pt x="559765" y="138087"/>
                </a:lnTo>
                <a:lnTo>
                  <a:pt x="795959" y="138087"/>
                </a:lnTo>
                <a:lnTo>
                  <a:pt x="916559" y="138087"/>
                </a:lnTo>
                <a:lnTo>
                  <a:pt x="1063523" y="138087"/>
                </a:lnTo>
                <a:lnTo>
                  <a:pt x="1220990" y="138087"/>
                </a:lnTo>
                <a:lnTo>
                  <a:pt x="1254483" y="138756"/>
                </a:lnTo>
                <a:lnTo>
                  <a:pt x="1284573" y="139873"/>
                </a:lnTo>
                <a:lnTo>
                  <a:pt x="1311719" y="140096"/>
                </a:lnTo>
                <a:lnTo>
                  <a:pt x="1336382" y="138087"/>
                </a:lnTo>
                <a:lnTo>
                  <a:pt x="1384893" y="127973"/>
                </a:lnTo>
                <a:lnTo>
                  <a:pt x="1425575" y="114287"/>
                </a:lnTo>
                <a:lnTo>
                  <a:pt x="1451737" y="76187"/>
                </a:lnTo>
                <a:lnTo>
                  <a:pt x="1456326" y="36307"/>
                </a:lnTo>
                <a:lnTo>
                  <a:pt x="1456900" y="15252"/>
                </a:lnTo>
                <a:lnTo>
                  <a:pt x="1456982" y="0"/>
                </a:lnTo>
              </a:path>
            </a:pathLst>
          </a:custGeom>
          <a:ln w="381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40" name="object 140"/>
          <p:cNvSpPr/>
          <p:nvPr/>
        </p:nvSpPr>
        <p:spPr>
          <a:xfrm>
            <a:off x="3018055" y="3185454"/>
            <a:ext cx="1410529" cy="192990"/>
          </a:xfrm>
          <a:custGeom>
            <a:avLst/>
            <a:gdLst/>
            <a:ahLst/>
            <a:cxnLst/>
            <a:rect l="l" t="t" r="r" b="b"/>
            <a:pathLst>
              <a:path w="1638300" h="224155">
                <a:moveTo>
                  <a:pt x="0" y="222224"/>
                </a:moveTo>
                <a:lnTo>
                  <a:pt x="32253" y="222169"/>
                </a:lnTo>
                <a:lnTo>
                  <a:pt x="77212" y="222024"/>
                </a:lnTo>
                <a:lnTo>
                  <a:pt x="131256" y="221818"/>
                </a:lnTo>
                <a:lnTo>
                  <a:pt x="190766" y="221583"/>
                </a:lnTo>
                <a:lnTo>
                  <a:pt x="252122" y="221347"/>
                </a:lnTo>
                <a:lnTo>
                  <a:pt x="311703" y="221142"/>
                </a:lnTo>
                <a:lnTo>
                  <a:pt x="365889" y="220997"/>
                </a:lnTo>
                <a:lnTo>
                  <a:pt x="411060" y="220941"/>
                </a:lnTo>
                <a:lnTo>
                  <a:pt x="629297" y="220941"/>
                </a:lnTo>
                <a:lnTo>
                  <a:pt x="894651" y="220941"/>
                </a:lnTo>
                <a:lnTo>
                  <a:pt x="1030363" y="220941"/>
                </a:lnTo>
                <a:lnTo>
                  <a:pt x="1195590" y="220941"/>
                </a:lnTo>
                <a:lnTo>
                  <a:pt x="1372539" y="220941"/>
                </a:lnTo>
                <a:lnTo>
                  <a:pt x="1410226" y="222013"/>
                </a:lnTo>
                <a:lnTo>
                  <a:pt x="1444080" y="223799"/>
                </a:lnTo>
                <a:lnTo>
                  <a:pt x="1474622" y="224156"/>
                </a:lnTo>
                <a:lnTo>
                  <a:pt x="1502371" y="220941"/>
                </a:lnTo>
                <a:lnTo>
                  <a:pt x="1556916" y="204762"/>
                </a:lnTo>
                <a:lnTo>
                  <a:pt x="1602536" y="182867"/>
                </a:lnTo>
                <a:lnTo>
                  <a:pt x="1628282" y="142140"/>
                </a:lnTo>
                <a:lnTo>
                  <a:pt x="1635451" y="93215"/>
                </a:lnTo>
                <a:lnTo>
                  <a:pt x="1637839" y="24405"/>
                </a:lnTo>
                <a:lnTo>
                  <a:pt x="1637931" y="0"/>
                </a:lnTo>
              </a:path>
            </a:pathLst>
          </a:custGeom>
          <a:ln w="3809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41" name="object 141"/>
          <p:cNvSpPr/>
          <p:nvPr/>
        </p:nvSpPr>
        <p:spPr>
          <a:xfrm>
            <a:off x="5050114" y="2149318"/>
            <a:ext cx="187939" cy="286708"/>
          </a:xfrm>
          <a:prstGeom prst="rect">
            <a:avLst/>
          </a:prstGeom>
          <a:blipFill>
            <a:blip r:embed="rId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42" name="object 142"/>
          <p:cNvSpPr/>
          <p:nvPr/>
        </p:nvSpPr>
        <p:spPr>
          <a:xfrm>
            <a:off x="5050101" y="2149318"/>
            <a:ext cx="188071" cy="287026"/>
          </a:xfrm>
          <a:custGeom>
            <a:avLst/>
            <a:gdLst/>
            <a:ahLst/>
            <a:cxnLst/>
            <a:rect l="l" t="t" r="r" b="b"/>
            <a:pathLst>
              <a:path w="218439" h="333375">
                <a:moveTo>
                  <a:pt x="218287" y="333006"/>
                </a:moveTo>
                <a:lnTo>
                  <a:pt x="0" y="333006"/>
                </a:lnTo>
                <a:lnTo>
                  <a:pt x="0" y="0"/>
                </a:lnTo>
                <a:lnTo>
                  <a:pt x="218287" y="0"/>
                </a:lnTo>
                <a:lnTo>
                  <a:pt x="218287" y="333006"/>
                </a:lnTo>
                <a:close/>
              </a:path>
            </a:pathLst>
          </a:custGeom>
          <a:ln w="1360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43" name="object 143"/>
          <p:cNvSpPr/>
          <p:nvPr/>
        </p:nvSpPr>
        <p:spPr>
          <a:xfrm>
            <a:off x="5478072" y="2149318"/>
            <a:ext cx="187939" cy="286708"/>
          </a:xfrm>
          <a:prstGeom prst="rect">
            <a:avLst/>
          </a:prstGeom>
          <a:blipFill>
            <a:blip r:embed="rId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44" name="object 144"/>
          <p:cNvSpPr/>
          <p:nvPr/>
        </p:nvSpPr>
        <p:spPr>
          <a:xfrm>
            <a:off x="5478060" y="2149318"/>
            <a:ext cx="188071" cy="287026"/>
          </a:xfrm>
          <a:custGeom>
            <a:avLst/>
            <a:gdLst/>
            <a:ahLst/>
            <a:cxnLst/>
            <a:rect l="l" t="t" r="r" b="b"/>
            <a:pathLst>
              <a:path w="218439" h="333375">
                <a:moveTo>
                  <a:pt x="218287" y="333006"/>
                </a:moveTo>
                <a:lnTo>
                  <a:pt x="0" y="333006"/>
                </a:lnTo>
                <a:lnTo>
                  <a:pt x="0" y="0"/>
                </a:lnTo>
                <a:lnTo>
                  <a:pt x="218287" y="0"/>
                </a:lnTo>
                <a:lnTo>
                  <a:pt x="218287" y="333006"/>
                </a:lnTo>
                <a:close/>
              </a:path>
            </a:pathLst>
          </a:custGeom>
          <a:ln w="1360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45" name="object 145"/>
          <p:cNvSpPr/>
          <p:nvPr/>
        </p:nvSpPr>
        <p:spPr>
          <a:xfrm>
            <a:off x="5478072" y="2568038"/>
            <a:ext cx="187939" cy="286708"/>
          </a:xfrm>
          <a:prstGeom prst="rect">
            <a:avLst/>
          </a:prstGeom>
          <a:blipFill>
            <a:blip r:embed="rId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46" name="object 146"/>
          <p:cNvSpPr/>
          <p:nvPr/>
        </p:nvSpPr>
        <p:spPr>
          <a:xfrm>
            <a:off x="5478060" y="2568037"/>
            <a:ext cx="188071" cy="287026"/>
          </a:xfrm>
          <a:custGeom>
            <a:avLst/>
            <a:gdLst/>
            <a:ahLst/>
            <a:cxnLst/>
            <a:rect l="l" t="t" r="r" b="b"/>
            <a:pathLst>
              <a:path w="218439" h="333375">
                <a:moveTo>
                  <a:pt x="218287" y="333006"/>
                </a:moveTo>
                <a:lnTo>
                  <a:pt x="0" y="333006"/>
                </a:lnTo>
                <a:lnTo>
                  <a:pt x="0" y="0"/>
                </a:lnTo>
                <a:lnTo>
                  <a:pt x="218287" y="0"/>
                </a:lnTo>
                <a:lnTo>
                  <a:pt x="218287" y="333006"/>
                </a:lnTo>
                <a:close/>
              </a:path>
            </a:pathLst>
          </a:custGeom>
          <a:ln w="1360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47" name="object 147"/>
          <p:cNvSpPr/>
          <p:nvPr/>
        </p:nvSpPr>
        <p:spPr>
          <a:xfrm>
            <a:off x="5050114" y="2568038"/>
            <a:ext cx="187939" cy="286708"/>
          </a:xfrm>
          <a:prstGeom prst="rect">
            <a:avLst/>
          </a:prstGeom>
          <a:blipFill>
            <a:blip r:embed="rId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48" name="object 148"/>
          <p:cNvSpPr/>
          <p:nvPr/>
        </p:nvSpPr>
        <p:spPr>
          <a:xfrm>
            <a:off x="5050101" y="2568037"/>
            <a:ext cx="188071" cy="287026"/>
          </a:xfrm>
          <a:custGeom>
            <a:avLst/>
            <a:gdLst/>
            <a:ahLst/>
            <a:cxnLst/>
            <a:rect l="l" t="t" r="r" b="b"/>
            <a:pathLst>
              <a:path w="218439" h="333375">
                <a:moveTo>
                  <a:pt x="218287" y="333006"/>
                </a:moveTo>
                <a:lnTo>
                  <a:pt x="0" y="333006"/>
                </a:lnTo>
                <a:lnTo>
                  <a:pt x="0" y="0"/>
                </a:lnTo>
                <a:lnTo>
                  <a:pt x="218287" y="0"/>
                </a:lnTo>
                <a:lnTo>
                  <a:pt x="218287" y="333006"/>
                </a:lnTo>
                <a:close/>
              </a:path>
            </a:pathLst>
          </a:custGeom>
          <a:ln w="1360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49" name="object 149"/>
          <p:cNvSpPr/>
          <p:nvPr/>
        </p:nvSpPr>
        <p:spPr>
          <a:xfrm>
            <a:off x="4050278" y="2878758"/>
            <a:ext cx="438937" cy="317707"/>
          </a:xfrm>
          <a:prstGeom prst="rect">
            <a:avLst/>
          </a:prstGeom>
          <a:blipFill>
            <a:blip r:embed="rId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50" name="object 150"/>
          <p:cNvSpPr/>
          <p:nvPr/>
        </p:nvSpPr>
        <p:spPr>
          <a:xfrm>
            <a:off x="4050277" y="2878746"/>
            <a:ext cx="439014" cy="318189"/>
          </a:xfrm>
          <a:custGeom>
            <a:avLst/>
            <a:gdLst/>
            <a:ahLst/>
            <a:cxnLst/>
            <a:rect l="l" t="t" r="r" b="b"/>
            <a:pathLst>
              <a:path w="509904" h="369569">
                <a:moveTo>
                  <a:pt x="509816" y="369011"/>
                </a:moveTo>
                <a:lnTo>
                  <a:pt x="0" y="369011"/>
                </a:lnTo>
                <a:lnTo>
                  <a:pt x="0" y="0"/>
                </a:lnTo>
                <a:lnTo>
                  <a:pt x="509816" y="0"/>
                </a:lnTo>
                <a:lnTo>
                  <a:pt x="509816" y="369011"/>
                </a:lnTo>
                <a:close/>
              </a:path>
            </a:pathLst>
          </a:custGeom>
          <a:ln w="72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51" name="object 151"/>
          <p:cNvSpPr/>
          <p:nvPr/>
        </p:nvSpPr>
        <p:spPr>
          <a:xfrm>
            <a:off x="3993156" y="2856461"/>
            <a:ext cx="558766" cy="37624"/>
          </a:xfrm>
          <a:prstGeom prst="rect">
            <a:avLst/>
          </a:prstGeom>
          <a:blipFill>
            <a:blip r:embed="rId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52" name="object 152"/>
          <p:cNvSpPr/>
          <p:nvPr/>
        </p:nvSpPr>
        <p:spPr>
          <a:xfrm>
            <a:off x="3993146" y="2856463"/>
            <a:ext cx="559291" cy="37724"/>
          </a:xfrm>
          <a:custGeom>
            <a:avLst/>
            <a:gdLst/>
            <a:ahLst/>
            <a:cxnLst/>
            <a:rect l="l" t="t" r="r" b="b"/>
            <a:pathLst>
              <a:path w="649604" h="43814">
                <a:moveTo>
                  <a:pt x="648995" y="43700"/>
                </a:moveTo>
                <a:lnTo>
                  <a:pt x="0" y="43700"/>
                </a:lnTo>
                <a:lnTo>
                  <a:pt x="0" y="0"/>
                </a:lnTo>
                <a:lnTo>
                  <a:pt x="648995" y="0"/>
                </a:lnTo>
                <a:lnTo>
                  <a:pt x="648995" y="43700"/>
                </a:lnTo>
                <a:close/>
              </a:path>
            </a:pathLst>
          </a:custGeom>
          <a:ln w="72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53" name="object 153"/>
          <p:cNvSpPr txBox="1"/>
          <p:nvPr/>
        </p:nvSpPr>
        <p:spPr>
          <a:xfrm>
            <a:off x="1122896" y="1359793"/>
            <a:ext cx="1320320" cy="275986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47563" marR="4373" indent="-37176">
              <a:spcBef>
                <a:spcPts val="86"/>
              </a:spcBef>
            </a:pPr>
            <a:r>
              <a:rPr sz="861" b="1" spc="-51" dirty="0">
                <a:solidFill>
                  <a:srgbClr val="414042"/>
                </a:solidFill>
                <a:latin typeface="Arial"/>
                <a:cs typeface="Arial"/>
              </a:rPr>
              <a:t>DISTRIBUCIÓN </a:t>
            </a:r>
            <a:r>
              <a:rPr sz="861" b="1" spc="-95" dirty="0">
                <a:solidFill>
                  <a:srgbClr val="414042"/>
                </a:solidFill>
                <a:latin typeface="Arial"/>
                <a:cs typeface="Arial"/>
              </a:rPr>
              <a:t>AÉREA</a:t>
            </a:r>
            <a:r>
              <a:rPr sz="861" b="1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861" b="1" spc="-77" dirty="0">
                <a:solidFill>
                  <a:srgbClr val="414042"/>
                </a:solidFill>
                <a:latin typeface="Arial"/>
                <a:cs typeface="Arial"/>
              </a:rPr>
              <a:t>CON  </a:t>
            </a:r>
            <a:r>
              <a:rPr sz="861" b="1" spc="-69" dirty="0">
                <a:solidFill>
                  <a:srgbClr val="414042"/>
                </a:solidFill>
                <a:latin typeface="Arial"/>
                <a:cs typeface="Arial"/>
              </a:rPr>
              <a:t>ENTRADA</a:t>
            </a:r>
            <a:r>
              <a:rPr sz="861" b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861" b="1" spc="-86" dirty="0">
                <a:solidFill>
                  <a:srgbClr val="414042"/>
                </a:solidFill>
                <a:latin typeface="Arial"/>
                <a:cs typeface="Arial"/>
              </a:rPr>
              <a:t>SUBTERRÁNEA</a:t>
            </a:r>
            <a:endParaRPr sz="861">
              <a:latin typeface="Arial"/>
              <a:cs typeface="Arial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3758047" y="1359793"/>
            <a:ext cx="1480509" cy="143514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861" b="1" spc="-51" dirty="0">
                <a:solidFill>
                  <a:srgbClr val="414042"/>
                </a:solidFill>
                <a:latin typeface="Arial"/>
                <a:cs typeface="Arial"/>
              </a:rPr>
              <a:t>DISTRIBUCIÓN</a:t>
            </a:r>
            <a:r>
              <a:rPr sz="861" b="1" spc="-9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861" b="1" spc="-86" dirty="0">
                <a:solidFill>
                  <a:srgbClr val="414042"/>
                </a:solidFill>
                <a:latin typeface="Arial"/>
                <a:cs typeface="Arial"/>
              </a:rPr>
              <a:t>SUBTERRÁNEA</a:t>
            </a:r>
            <a:endParaRPr sz="861">
              <a:latin typeface="Arial"/>
              <a:cs typeface="Arial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2302535" y="3586853"/>
            <a:ext cx="2169918" cy="1303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775" i="1" spc="-39" dirty="0">
                <a:solidFill>
                  <a:srgbClr val="231F20"/>
                </a:solidFill>
                <a:latin typeface="Arial"/>
                <a:cs typeface="Arial"/>
              </a:rPr>
              <a:t>Figura</a:t>
            </a:r>
            <a:r>
              <a:rPr sz="775" i="1" spc="-86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231F20"/>
                </a:solidFill>
                <a:latin typeface="Arial"/>
                <a:cs typeface="Arial"/>
              </a:rPr>
              <a:t>1.</a:t>
            </a:r>
            <a:r>
              <a:rPr sz="775" i="1" spc="-125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775" i="1" spc="-39" dirty="0">
                <a:solidFill>
                  <a:srgbClr val="231F20"/>
                </a:solidFill>
                <a:latin typeface="Arial"/>
                <a:cs typeface="Arial"/>
              </a:rPr>
              <a:t>Aplicaciones</a:t>
            </a:r>
            <a:r>
              <a:rPr sz="775" i="1" spc="-82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sz="775" i="1" spc="-82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775" i="1" spc="-43" dirty="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sz="775" i="1" spc="-82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775" i="1" spc="-60" dirty="0">
                <a:solidFill>
                  <a:srgbClr val="231F20"/>
                </a:solidFill>
                <a:latin typeface="Arial"/>
                <a:cs typeface="Arial"/>
              </a:rPr>
              <a:t>Cables</a:t>
            </a:r>
            <a:r>
              <a:rPr sz="775" i="1" spc="-86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775" i="1" spc="-26" dirty="0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sz="775" i="1" spc="-82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775" i="1" spc="-35" dirty="0">
                <a:solidFill>
                  <a:srgbClr val="231F20"/>
                </a:solidFill>
                <a:latin typeface="Arial"/>
                <a:cs typeface="Arial"/>
              </a:rPr>
              <a:t>Media</a:t>
            </a:r>
            <a:r>
              <a:rPr sz="775" i="1" spc="-104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775" i="1" spc="-60" dirty="0">
                <a:solidFill>
                  <a:srgbClr val="231F20"/>
                </a:solidFill>
                <a:latin typeface="Arial"/>
                <a:cs typeface="Arial"/>
              </a:rPr>
              <a:t>Tensión</a:t>
            </a:r>
            <a:endParaRPr sz="775">
              <a:latin typeface="Arial"/>
              <a:cs typeface="Arial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615476" y="4055936"/>
            <a:ext cx="5370397" cy="448277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 marR="4373">
              <a:spcBef>
                <a:spcPts val="86"/>
              </a:spcBef>
            </a:pPr>
            <a:r>
              <a:rPr sz="947" spc="-86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figura 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2a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2b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podemos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apreciar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algunas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presentaciones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monopolares (un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solo 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conductor)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Tensión </a:t>
            </a:r>
            <a:r>
              <a:rPr sz="947" b="1" spc="-98" dirty="0">
                <a:solidFill>
                  <a:srgbClr val="414042"/>
                </a:solidFill>
                <a:latin typeface="Arial"/>
                <a:cs typeface="Arial"/>
              </a:rPr>
              <a:t>CENTELSA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en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figuras 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3a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3b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Tensión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triplex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tripolares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b="1" spc="-95" dirty="0">
                <a:solidFill>
                  <a:srgbClr val="414042"/>
                </a:solidFill>
                <a:latin typeface="Arial"/>
                <a:cs typeface="Arial"/>
              </a:rPr>
              <a:t>CENTELSA</a:t>
            </a:r>
            <a:r>
              <a:rPr sz="947" spc="-95" dirty="0">
                <a:solidFill>
                  <a:srgbClr val="414042"/>
                </a:solidFill>
                <a:latin typeface="Arial"/>
                <a:cs typeface="Arial"/>
              </a:rPr>
              <a:t>;</a:t>
            </a:r>
            <a:r>
              <a:rPr sz="947" spc="-12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consiste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reunión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tres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monopolares.</a:t>
            </a:r>
            <a:endParaRPr sz="947">
              <a:latin typeface="Arial"/>
              <a:cs typeface="Arial"/>
            </a:endParaRPr>
          </a:p>
        </p:txBody>
      </p:sp>
      <p:sp>
        <p:nvSpPr>
          <p:cNvPr id="157" name="object 157"/>
          <p:cNvSpPr/>
          <p:nvPr/>
        </p:nvSpPr>
        <p:spPr>
          <a:xfrm>
            <a:off x="590151" y="4399657"/>
            <a:ext cx="3918645" cy="4023145"/>
          </a:xfrm>
          <a:prstGeom prst="rect">
            <a:avLst/>
          </a:prstGeom>
          <a:blipFill>
            <a:blip r:embed="rId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graphicFrame>
        <p:nvGraphicFramePr>
          <p:cNvPr id="158" name="object 158"/>
          <p:cNvGraphicFramePr>
            <a:graphicFrameLocks noGrp="1"/>
          </p:cNvGraphicFramePr>
          <p:nvPr/>
        </p:nvGraphicFramePr>
        <p:xfrm>
          <a:off x="1077331" y="5069105"/>
          <a:ext cx="4954891" cy="178603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7358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365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3454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35039">
                <a:tc>
                  <a:txBody>
                    <a:bodyPr/>
                    <a:lstStyle/>
                    <a:p>
                      <a:pPr marL="31750">
                        <a:lnSpc>
                          <a:spcPts val="875"/>
                        </a:lnSpc>
                      </a:pPr>
                      <a:r>
                        <a:rPr sz="800" spc="-6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79095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r>
                        <a:rPr sz="800" b="1" i="1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Figura</a:t>
                      </a:r>
                      <a:r>
                        <a:rPr sz="800" b="1" i="1" spc="-9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i="1" spc="-1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492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809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79095">
                        <a:lnSpc>
                          <a:spcPts val="965"/>
                        </a:lnSpc>
                      </a:pPr>
                      <a:r>
                        <a:rPr sz="800" i="1" spc="-6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Cable </a:t>
                      </a:r>
                      <a:r>
                        <a:rPr sz="800" i="1" spc="-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Monopolar </a:t>
                      </a:r>
                      <a:r>
                        <a:rPr sz="800" i="1" spc="-3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para </a:t>
                      </a:r>
                      <a:r>
                        <a:rPr sz="800" i="1" spc="-4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Media </a:t>
                      </a:r>
                      <a:r>
                        <a:rPr sz="800" i="1" spc="-7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Tensión </a:t>
                      </a:r>
                      <a:r>
                        <a:rPr sz="800" i="1" spc="-3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Pantalla</a:t>
                      </a:r>
                      <a:r>
                        <a:rPr sz="800" i="1" spc="-20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i="1" spc="-6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en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754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79095">
                        <a:lnSpc>
                          <a:spcPts val="965"/>
                        </a:lnSpc>
                      </a:pPr>
                      <a:r>
                        <a:rPr sz="800" i="1" spc="-3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Cinta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590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79095">
                        <a:lnSpc>
                          <a:spcPts val="965"/>
                        </a:lnSpc>
                      </a:pPr>
                      <a:r>
                        <a:rPr sz="800" b="1" i="1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Figura</a:t>
                      </a:r>
                      <a:r>
                        <a:rPr sz="800" b="1" i="1" spc="-9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i="1" spc="-3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2b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9731">
                <a:tc>
                  <a:txBody>
                    <a:bodyPr/>
                    <a:lstStyle/>
                    <a:p>
                      <a:pPr marR="513715" algn="r">
                        <a:lnSpc>
                          <a:spcPts val="950"/>
                        </a:lnSpc>
                      </a:pPr>
                      <a:r>
                        <a:rPr sz="800" spc="-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2b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79095">
                        <a:lnSpc>
                          <a:spcPts val="980"/>
                        </a:lnSpc>
                      </a:pPr>
                      <a:r>
                        <a:rPr sz="800" i="1" spc="-6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Cable </a:t>
                      </a:r>
                      <a:r>
                        <a:rPr sz="800" i="1" spc="-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Monopolar </a:t>
                      </a:r>
                      <a:r>
                        <a:rPr sz="800" i="1" spc="-3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para </a:t>
                      </a:r>
                      <a:r>
                        <a:rPr sz="800" i="1" spc="-4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Media </a:t>
                      </a:r>
                      <a:r>
                        <a:rPr sz="800" i="1" spc="-7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Tensión </a:t>
                      </a:r>
                      <a:r>
                        <a:rPr sz="800" i="1" spc="-3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Pantalla</a:t>
                      </a:r>
                      <a:r>
                        <a:rPr sz="800" i="1" spc="-20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i="1" spc="-6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en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754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79095">
                        <a:lnSpc>
                          <a:spcPts val="965"/>
                        </a:lnSpc>
                      </a:pPr>
                      <a:r>
                        <a:rPr sz="800" i="1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Hilos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809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79095">
                        <a:lnSpc>
                          <a:spcPts val="965"/>
                        </a:lnSpc>
                      </a:pPr>
                      <a:r>
                        <a:rPr sz="800" b="1" i="1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Figura</a:t>
                      </a:r>
                      <a:r>
                        <a:rPr sz="800" b="1" i="1" spc="-9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i="1" spc="-1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3a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522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79095">
                        <a:lnSpc>
                          <a:spcPts val="965"/>
                        </a:lnSpc>
                      </a:pPr>
                      <a:r>
                        <a:rPr sz="800" i="1" spc="-6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Cable</a:t>
                      </a:r>
                      <a:r>
                        <a:rPr sz="800" i="1" spc="-1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i="1" spc="-6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Tríplex</a:t>
                      </a:r>
                      <a:r>
                        <a:rPr sz="800" i="1" spc="7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i="1" spc="-3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sz="800" i="1" spc="-9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i="1" spc="-4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Media</a:t>
                      </a:r>
                      <a:r>
                        <a:rPr sz="800" i="1" spc="-12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i="1" spc="-7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sz="800" i="1" spc="-9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i="1" spc="-3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Pantalla</a:t>
                      </a:r>
                      <a:r>
                        <a:rPr sz="800" i="1" spc="-9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i="1" spc="-6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en</a:t>
                      </a:r>
                      <a:r>
                        <a:rPr sz="800" i="1" spc="-9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i="1" spc="-4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Cinta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1754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79095">
                        <a:lnSpc>
                          <a:spcPts val="965"/>
                        </a:lnSpc>
                      </a:pPr>
                      <a:r>
                        <a:rPr sz="800" b="1" i="1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Figura</a:t>
                      </a:r>
                      <a:r>
                        <a:rPr sz="800" b="1" i="1" spc="-9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i="1" spc="-3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3b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634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40970" algn="ctr">
                        <a:lnSpc>
                          <a:spcPts val="1030"/>
                        </a:lnSpc>
                      </a:pPr>
                      <a:r>
                        <a:rPr sz="800" spc="-6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3a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79095">
                        <a:lnSpc>
                          <a:spcPts val="965"/>
                        </a:lnSpc>
                      </a:pPr>
                      <a:r>
                        <a:rPr sz="800" i="1" spc="-6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Cable</a:t>
                      </a:r>
                      <a:r>
                        <a:rPr sz="800" i="1" spc="-1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i="1" spc="-3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Tripolar</a:t>
                      </a:r>
                      <a:r>
                        <a:rPr sz="800" i="1" spc="7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i="1" spc="-3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sz="800" i="1" spc="-9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i="1" spc="-4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Media</a:t>
                      </a:r>
                      <a:r>
                        <a:rPr sz="800" i="1" spc="-12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i="1" spc="-7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sz="800" i="1" spc="-9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i="1" spc="-3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Pantalla</a:t>
                      </a:r>
                      <a:r>
                        <a:rPr sz="800" i="1" spc="-9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i="1" spc="-6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en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379095">
                        <a:lnSpc>
                          <a:spcPts val="1005"/>
                        </a:lnSpc>
                      </a:pPr>
                      <a:r>
                        <a:rPr sz="800" i="1" spc="-3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Cinta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159" name="object 159"/>
          <p:cNvSpPr txBox="1"/>
          <p:nvPr/>
        </p:nvSpPr>
        <p:spPr>
          <a:xfrm>
            <a:off x="3926677" y="7255102"/>
            <a:ext cx="128478" cy="1303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775" spc="-17" dirty="0">
                <a:solidFill>
                  <a:srgbClr val="414042"/>
                </a:solidFill>
                <a:latin typeface="Arial"/>
                <a:cs typeface="Arial"/>
              </a:rPr>
              <a:t>3b</a:t>
            </a:r>
            <a:endParaRPr sz="775"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30336150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9FF6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8400" y="8755934"/>
            <a:ext cx="89660" cy="1966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>
              <a:spcBef>
                <a:spcPts val="86"/>
              </a:spcBef>
            </a:pPr>
            <a:r>
              <a:rPr sz="1206" spc="-56" dirty="0">
                <a:solidFill>
                  <a:srgbClr val="8F5200"/>
                </a:solidFill>
                <a:latin typeface="Arial"/>
                <a:cs typeface="Arial"/>
              </a:rPr>
              <a:t>4</a:t>
            </a:r>
            <a:endParaRPr sz="1206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537251" y="8764521"/>
            <a:ext cx="0" cy="217047"/>
          </a:xfrm>
          <a:custGeom>
            <a:avLst/>
            <a:gdLst/>
            <a:ahLst/>
            <a:cxnLst/>
            <a:rect l="l" t="t" r="r" b="b"/>
            <a:pathLst>
              <a:path h="252095">
                <a:moveTo>
                  <a:pt x="0" y="0"/>
                </a:moveTo>
                <a:lnTo>
                  <a:pt x="0" y="252006"/>
                </a:lnTo>
              </a:path>
            </a:pathLst>
          </a:custGeom>
          <a:ln w="889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" name="object 4"/>
          <p:cNvSpPr/>
          <p:nvPr/>
        </p:nvSpPr>
        <p:spPr>
          <a:xfrm>
            <a:off x="898554" y="8744622"/>
            <a:ext cx="1798392" cy="25520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" name="object 5"/>
          <p:cNvSpPr txBox="1"/>
          <p:nvPr/>
        </p:nvSpPr>
        <p:spPr>
          <a:xfrm>
            <a:off x="626411" y="1171527"/>
            <a:ext cx="5610406" cy="629907"/>
          </a:xfrm>
          <a:prstGeom prst="rect">
            <a:avLst/>
          </a:prstGeom>
          <a:solidFill>
            <a:srgbClr val="8F5200"/>
          </a:solidFill>
        </p:spPr>
        <p:txBody>
          <a:bodyPr vert="horz" wrap="square" lIns="0" tIns="14215" rIns="0" bIns="0" rtlCol="0">
            <a:spAutoFit/>
          </a:bodyPr>
          <a:lstStyle/>
          <a:p>
            <a:pPr marL="130662">
              <a:lnSpc>
                <a:spcPts val="2445"/>
              </a:lnSpc>
              <a:spcBef>
                <a:spcPts val="112"/>
              </a:spcBef>
            </a:pPr>
            <a:r>
              <a:rPr sz="2067" b="1" spc="-48" dirty="0">
                <a:solidFill>
                  <a:srgbClr val="FFFFFF"/>
                </a:solidFill>
                <a:latin typeface="Trebuchet MS"/>
                <a:cs typeface="Trebuchet MS"/>
              </a:rPr>
              <a:t>ELEMENTOS </a:t>
            </a:r>
            <a:r>
              <a:rPr sz="2067" b="1" spc="-26" dirty="0">
                <a:solidFill>
                  <a:srgbClr val="FFFFFF"/>
                </a:solidFill>
                <a:latin typeface="Trebuchet MS"/>
                <a:cs typeface="Trebuchet MS"/>
              </a:rPr>
              <a:t>QUE</a:t>
            </a:r>
            <a:r>
              <a:rPr sz="2067" b="1" spc="-43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2067" b="1" spc="-12" dirty="0">
                <a:solidFill>
                  <a:srgbClr val="FFFFFF"/>
                </a:solidFill>
                <a:latin typeface="Trebuchet MS"/>
                <a:cs typeface="Trebuchet MS"/>
              </a:rPr>
              <a:t>CONFORMAN</a:t>
            </a:r>
            <a:endParaRPr sz="2067">
              <a:latin typeface="Trebuchet MS"/>
              <a:cs typeface="Trebuchet MS"/>
            </a:endParaRPr>
          </a:p>
          <a:p>
            <a:pPr marL="130662">
              <a:lnSpc>
                <a:spcPts val="2445"/>
              </a:lnSpc>
            </a:pPr>
            <a:r>
              <a:rPr sz="2067" b="1" spc="-65" dirty="0">
                <a:solidFill>
                  <a:srgbClr val="FFFFFF"/>
                </a:solidFill>
                <a:latin typeface="Trebuchet MS"/>
                <a:cs typeface="Trebuchet MS"/>
              </a:rPr>
              <a:t>UN </a:t>
            </a:r>
            <a:r>
              <a:rPr sz="2067" b="1" spc="-121" dirty="0">
                <a:solidFill>
                  <a:srgbClr val="FFFFFF"/>
                </a:solidFill>
                <a:latin typeface="Trebuchet MS"/>
                <a:cs typeface="Trebuchet MS"/>
              </a:rPr>
              <a:t>CABLE </a:t>
            </a:r>
            <a:r>
              <a:rPr sz="2067" b="1" spc="-35" dirty="0">
                <a:solidFill>
                  <a:srgbClr val="FFFFFF"/>
                </a:solidFill>
                <a:latin typeface="Trebuchet MS"/>
                <a:cs typeface="Trebuchet MS"/>
              </a:rPr>
              <a:t>PARA </a:t>
            </a:r>
            <a:r>
              <a:rPr sz="2067" b="1" spc="17" dirty="0">
                <a:solidFill>
                  <a:srgbClr val="FFFFFF"/>
                </a:solidFill>
                <a:latin typeface="Trebuchet MS"/>
                <a:cs typeface="Trebuchet MS"/>
              </a:rPr>
              <a:t>MEDIA </a:t>
            </a:r>
            <a:r>
              <a:rPr sz="2067" b="1" spc="142" dirty="0">
                <a:solidFill>
                  <a:srgbClr val="FFFFFF"/>
                </a:solidFill>
                <a:latin typeface="Trebuchet MS"/>
                <a:cs typeface="Trebuchet MS"/>
              </a:rPr>
              <a:t>O </a:t>
            </a:r>
            <a:r>
              <a:rPr sz="2067" b="1" spc="-168" dirty="0">
                <a:solidFill>
                  <a:srgbClr val="FFFFFF"/>
                </a:solidFill>
                <a:latin typeface="Trebuchet MS"/>
                <a:cs typeface="Trebuchet MS"/>
              </a:rPr>
              <a:t>ALTA</a:t>
            </a:r>
            <a:r>
              <a:rPr sz="2067" b="1" spc="-207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2067" b="1" spc="-30" dirty="0">
                <a:solidFill>
                  <a:srgbClr val="FFFFFF"/>
                </a:solidFill>
                <a:latin typeface="Trebuchet MS"/>
                <a:cs typeface="Trebuchet MS"/>
              </a:rPr>
              <a:t>TENSIÓN</a:t>
            </a:r>
            <a:endParaRPr sz="2067">
              <a:latin typeface="Trebuchet MS"/>
              <a:cs typeface="Trebuchet MS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860032" y="3275138"/>
            <a:ext cx="3138154" cy="1161773"/>
          </a:xfrm>
          <a:custGeom>
            <a:avLst/>
            <a:gdLst/>
            <a:ahLst/>
            <a:cxnLst/>
            <a:rect l="l" t="t" r="r" b="b"/>
            <a:pathLst>
              <a:path w="3644900" h="1349375">
                <a:moveTo>
                  <a:pt x="3579456" y="0"/>
                </a:moveTo>
                <a:lnTo>
                  <a:pt x="1861070" y="0"/>
                </a:lnTo>
                <a:lnTo>
                  <a:pt x="1833038" y="5657"/>
                </a:lnTo>
                <a:lnTo>
                  <a:pt x="1810149" y="21088"/>
                </a:lnTo>
                <a:lnTo>
                  <a:pt x="1794719" y="43976"/>
                </a:lnTo>
                <a:lnTo>
                  <a:pt x="1789074" y="71945"/>
                </a:lnTo>
                <a:lnTo>
                  <a:pt x="1789074" y="138646"/>
                </a:lnTo>
                <a:lnTo>
                  <a:pt x="70889" y="138648"/>
                </a:lnTo>
                <a:lnTo>
                  <a:pt x="22306" y="158167"/>
                </a:lnTo>
                <a:lnTo>
                  <a:pt x="0" y="205180"/>
                </a:lnTo>
                <a:lnTo>
                  <a:pt x="0" y="1293292"/>
                </a:lnTo>
                <a:lnTo>
                  <a:pt x="19135" y="1337480"/>
                </a:lnTo>
                <a:lnTo>
                  <a:pt x="35403" y="1349134"/>
                </a:lnTo>
                <a:lnTo>
                  <a:pt x="3614957" y="1349134"/>
                </a:lnTo>
                <a:lnTo>
                  <a:pt x="3629484" y="1339340"/>
                </a:lnTo>
                <a:lnTo>
                  <a:pt x="3630904" y="1337957"/>
                </a:lnTo>
                <a:lnTo>
                  <a:pt x="3644900" y="1317197"/>
                </a:lnTo>
                <a:lnTo>
                  <a:pt x="3644900" y="42630"/>
                </a:lnTo>
                <a:lnTo>
                  <a:pt x="3630377" y="21088"/>
                </a:lnTo>
                <a:lnTo>
                  <a:pt x="3607488" y="5657"/>
                </a:lnTo>
                <a:lnTo>
                  <a:pt x="3579456" y="0"/>
                </a:lnTo>
                <a:close/>
              </a:path>
            </a:pathLst>
          </a:custGeom>
          <a:solidFill>
            <a:srgbClr val="FFEFCA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" name="object 7"/>
          <p:cNvSpPr/>
          <p:nvPr/>
        </p:nvSpPr>
        <p:spPr>
          <a:xfrm>
            <a:off x="3400375" y="3238726"/>
            <a:ext cx="1598052" cy="155814"/>
          </a:xfrm>
          <a:custGeom>
            <a:avLst/>
            <a:gdLst/>
            <a:ahLst/>
            <a:cxnLst/>
            <a:rect l="l" t="t" r="r" b="b"/>
            <a:pathLst>
              <a:path w="1856104" h="180975">
                <a:moveTo>
                  <a:pt x="1790395" y="0"/>
                </a:moveTo>
                <a:lnTo>
                  <a:pt x="71996" y="0"/>
                </a:lnTo>
                <a:lnTo>
                  <a:pt x="43971" y="5657"/>
                </a:lnTo>
                <a:lnTo>
                  <a:pt x="21086" y="21088"/>
                </a:lnTo>
                <a:lnTo>
                  <a:pt x="5657" y="43976"/>
                </a:lnTo>
                <a:lnTo>
                  <a:pt x="0" y="72009"/>
                </a:lnTo>
                <a:lnTo>
                  <a:pt x="0" y="180619"/>
                </a:lnTo>
                <a:lnTo>
                  <a:pt x="1855825" y="180619"/>
                </a:lnTo>
                <a:lnTo>
                  <a:pt x="1855825" y="41935"/>
                </a:lnTo>
                <a:lnTo>
                  <a:pt x="1844877" y="24940"/>
                </a:lnTo>
                <a:lnTo>
                  <a:pt x="1829720" y="11685"/>
                </a:lnTo>
                <a:lnTo>
                  <a:pt x="1811259" y="3071"/>
                </a:lnTo>
                <a:lnTo>
                  <a:pt x="1790395" y="0"/>
                </a:lnTo>
                <a:close/>
              </a:path>
            </a:pathLst>
          </a:custGeom>
          <a:solidFill>
            <a:srgbClr val="FFDA8F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1859070" y="3240049"/>
          <a:ext cx="3141432" cy="120785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40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218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134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638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48160">
                <a:tc gridSpan="3">
                  <a:txBody>
                    <a:bodyPr/>
                    <a:lstStyle/>
                    <a:p>
                      <a:pPr marR="7112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800" b="1" spc="-11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COBRE</a:t>
                      </a:r>
                      <a:r>
                        <a:rPr sz="800" b="1" spc="-15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9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SUAVE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1481" marB="0">
                    <a:lnR w="9525">
                      <a:solidFill>
                        <a:srgbClr val="FFFFFF"/>
                      </a:solidFill>
                      <a:prstDash val="solid"/>
                    </a:lnR>
                    <a:solidFill>
                      <a:srgbClr val="FFEFC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b="1" spc="-4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ALUMINIO</a:t>
                      </a:r>
                      <a:r>
                        <a:rPr sz="800" b="1" spc="-8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1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1350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620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800" spc="-5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2,705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2573" marB="0">
                    <a:lnL w="9525">
                      <a:solidFill>
                        <a:srgbClr val="FFFFFF"/>
                      </a:solidFill>
                      <a:prstDash val="solid"/>
                    </a:lnL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9800">
                <a:tc>
                  <a:txBody>
                    <a:bodyPr/>
                    <a:lstStyle/>
                    <a:p>
                      <a:pPr marL="8318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800" b="1" spc="-3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Densidad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8042" marB="0">
                    <a:lnR w="12700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952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800" spc="-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g/cm³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804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4381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800" spc="-5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8,89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804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4604" marB="0">
                    <a:lnL w="9525">
                      <a:solidFill>
                        <a:srgbClr val="FFFFFF"/>
                      </a:solidFill>
                      <a:prstDash val="solid"/>
                    </a:lnL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5814">
                <a:tc>
                  <a:txBody>
                    <a:bodyPr/>
                    <a:lstStyle/>
                    <a:p>
                      <a:pPr marL="83185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b="1" spc="-3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Resistividad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8588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9525"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dirty="0">
                          <a:solidFill>
                            <a:srgbClr val="414042"/>
                          </a:solidFill>
                          <a:latin typeface="Times New Roman"/>
                          <a:cs typeface="Times New Roman"/>
                        </a:rPr>
                        <a:t>Ω </a:t>
                      </a:r>
                      <a:r>
                        <a:rPr sz="800" spc="-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-</a:t>
                      </a:r>
                      <a:r>
                        <a:rPr sz="800" spc="-17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spc="1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mm²/km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8588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43815"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spc="-5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17,241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8588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7620"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spc="-5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28,172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8588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6679">
                <a:tc>
                  <a:txBody>
                    <a:bodyPr/>
                    <a:lstStyle/>
                    <a:p>
                      <a:pPr marL="83185">
                        <a:lnSpc>
                          <a:spcPts val="1025"/>
                        </a:lnSpc>
                        <a:spcBef>
                          <a:spcPts val="125"/>
                        </a:spcBef>
                      </a:pPr>
                      <a:r>
                        <a:rPr sz="800" b="1" spc="-3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Conductividad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3668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9525" algn="ctr">
                        <a:lnSpc>
                          <a:spcPts val="1025"/>
                        </a:lnSpc>
                        <a:spcBef>
                          <a:spcPts val="125"/>
                        </a:spcBef>
                      </a:pPr>
                      <a:r>
                        <a:rPr sz="800" spc="-8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(%IACS)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3668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43815" algn="ctr">
                        <a:lnSpc>
                          <a:spcPts val="1025"/>
                        </a:lnSpc>
                        <a:spcBef>
                          <a:spcPts val="125"/>
                        </a:spcBef>
                      </a:pPr>
                      <a:r>
                        <a:rPr sz="800" spc="-5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100,0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3668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7620" algn="ctr">
                        <a:lnSpc>
                          <a:spcPts val="1025"/>
                        </a:lnSpc>
                        <a:spcBef>
                          <a:spcPts val="125"/>
                        </a:spcBef>
                      </a:pPr>
                      <a:r>
                        <a:rPr sz="800" spc="-5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61,2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3668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8389">
                <a:tc>
                  <a:txBody>
                    <a:bodyPr/>
                    <a:lstStyle/>
                    <a:p>
                      <a:pPr marL="83185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800" b="1" spc="-5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Tensión </a:t>
                      </a:r>
                      <a:r>
                        <a:rPr sz="800" b="1" spc="-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800" b="1" spc="-11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3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Rotura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882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952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800" spc="-8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MPa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88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4381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88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7620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155 </a:t>
                      </a:r>
                      <a:r>
                        <a:rPr sz="800" spc="-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-</a:t>
                      </a:r>
                      <a:r>
                        <a:rPr sz="800" spc="-9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882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52534">
                <a:tc>
                  <a:txBody>
                    <a:bodyPr/>
                    <a:lstStyle/>
                    <a:p>
                      <a:pPr marL="8318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800" b="1" spc="-4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Elongación </a:t>
                      </a:r>
                      <a:r>
                        <a:rPr sz="800" b="1" spc="-3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a</a:t>
                      </a:r>
                      <a:r>
                        <a:rPr sz="800" b="1" spc="-1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3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Rotura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9841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9525"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80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%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9841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43815"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25 </a:t>
                      </a:r>
                      <a:r>
                        <a:rPr sz="800" spc="-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-</a:t>
                      </a:r>
                      <a:r>
                        <a:rPr sz="800" spc="-9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9841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7620"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800" spc="-5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1,4 </a:t>
                      </a:r>
                      <a:r>
                        <a:rPr sz="800" spc="-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-</a:t>
                      </a:r>
                      <a:r>
                        <a:rPr sz="800" spc="-7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spc="-5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2,3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984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55814">
                <a:tc gridSpan="2">
                  <a:txBody>
                    <a:bodyPr/>
                    <a:lstStyle/>
                    <a:p>
                      <a:pPr marL="8318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b="1" spc="-3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Norma </a:t>
                      </a:r>
                      <a:r>
                        <a:rPr sz="800" b="1" spc="-6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ASTM</a:t>
                      </a:r>
                      <a:r>
                        <a:rPr sz="800" b="1" spc="-114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5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(NTC)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8201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3815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8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B3</a:t>
                      </a:r>
                      <a:r>
                        <a:rPr sz="800" spc="-7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spc="-5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(359)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8201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7620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6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B230</a:t>
                      </a:r>
                      <a:r>
                        <a:rPr sz="800" spc="-7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spc="-5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(360)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82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36679">
                <a:tc gridSpan="2">
                  <a:txBody>
                    <a:bodyPr/>
                    <a:lstStyle/>
                    <a:p>
                      <a:pPr marL="83185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sz="800" b="1" spc="-5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Resistencia </a:t>
                      </a:r>
                      <a:r>
                        <a:rPr sz="800" b="1" spc="-3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a </a:t>
                      </a:r>
                      <a:r>
                        <a:rPr sz="800" b="1" spc="-1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sz="800" b="1" spc="-13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5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Corrosión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4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FFEFC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3815"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Excelente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4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7620"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sz="800" spc="-5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Buena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9" name="object 9"/>
          <p:cNvSpPr txBox="1"/>
          <p:nvPr/>
        </p:nvSpPr>
        <p:spPr>
          <a:xfrm>
            <a:off x="2501649" y="4548046"/>
            <a:ext cx="1858290" cy="1303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775" i="1" spc="-48" dirty="0">
                <a:solidFill>
                  <a:srgbClr val="414042"/>
                </a:solidFill>
                <a:latin typeface="Arial"/>
                <a:cs typeface="Arial"/>
              </a:rPr>
              <a:t>Tabla1.</a:t>
            </a:r>
            <a:r>
              <a:rPr sz="775" i="1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48" dirty="0">
                <a:solidFill>
                  <a:srgbClr val="414042"/>
                </a:solidFill>
                <a:latin typeface="Arial"/>
                <a:cs typeface="Arial"/>
              </a:rPr>
              <a:t>Características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5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60" dirty="0">
                <a:solidFill>
                  <a:srgbClr val="414042"/>
                </a:solidFill>
                <a:latin typeface="Arial"/>
                <a:cs typeface="Arial"/>
              </a:rPr>
              <a:t>Cobre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48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5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21" dirty="0">
                <a:solidFill>
                  <a:srgbClr val="414042"/>
                </a:solidFill>
                <a:latin typeface="Arial"/>
                <a:cs typeface="Arial"/>
              </a:rPr>
              <a:t>Aluminio</a:t>
            </a:r>
            <a:endParaRPr sz="775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15477" y="4998706"/>
            <a:ext cx="5458966" cy="594022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 marR="4373">
              <a:spcBef>
                <a:spcPts val="86"/>
              </a:spcBef>
            </a:pP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cableado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consiste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número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hilos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debe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poseer,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según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calibre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parámetros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mecánicos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flexibilidad.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clase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cableado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1" dirty="0">
                <a:solidFill>
                  <a:srgbClr val="414042"/>
                </a:solidFill>
                <a:latin typeface="Arial"/>
                <a:cs typeface="Arial"/>
              </a:rPr>
              <a:t>B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usada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estándar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Tensión,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pues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presenta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unas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propiedades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adecuadas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estas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aplicaciones.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figura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4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muestra la 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sección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transversal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calibre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2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12" dirty="0">
                <a:solidFill>
                  <a:srgbClr val="414042"/>
                </a:solidFill>
                <a:latin typeface="Arial"/>
                <a:cs typeface="Arial"/>
              </a:rPr>
              <a:t>AWG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conformado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7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hilos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(cableado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clase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B).</a:t>
            </a:r>
            <a:endParaRPr sz="947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15477" y="1845241"/>
            <a:ext cx="5240279" cy="1059226"/>
          </a:xfrm>
          <a:prstGeom prst="rect">
            <a:avLst/>
          </a:prstGeom>
        </p:spPr>
        <p:txBody>
          <a:bodyPr vert="horz" wrap="square" lIns="0" tIns="146520" rIns="0" bIns="0" rtlCol="0">
            <a:spAutoFit/>
          </a:bodyPr>
          <a:lstStyle/>
          <a:p>
            <a:pPr marL="10934">
              <a:spcBef>
                <a:spcPts val="1154"/>
              </a:spcBef>
            </a:pPr>
            <a:r>
              <a:rPr sz="1550" b="1" spc="-48" dirty="0">
                <a:solidFill>
                  <a:srgbClr val="8F5200"/>
                </a:solidFill>
                <a:latin typeface="Trebuchet MS"/>
                <a:cs typeface="Trebuchet MS"/>
              </a:rPr>
              <a:t>CONDUCTOR</a:t>
            </a:r>
            <a:endParaRPr sz="1550">
              <a:latin typeface="Trebuchet MS"/>
              <a:cs typeface="Trebuchet MS"/>
            </a:endParaRPr>
          </a:p>
          <a:p>
            <a:pPr marL="10934" marR="4373">
              <a:spcBef>
                <a:spcPts val="654"/>
              </a:spcBef>
            </a:pP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función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9" dirty="0">
                <a:solidFill>
                  <a:srgbClr val="414042"/>
                </a:solidFill>
                <a:latin typeface="Arial"/>
                <a:cs typeface="Arial"/>
              </a:rPr>
              <a:t>todo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Alta</a:t>
            </a:r>
            <a:r>
              <a:rPr sz="947" spc="-9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Tensión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conjunto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cables,</a:t>
            </a:r>
            <a:r>
              <a:rPr sz="947" spc="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transportar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energía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eléctrica. 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materiales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usualmente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utilizados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son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cobre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bajo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condiciones 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especiales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instalación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emplea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aluminio.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tabla1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muestra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algunas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características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más 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importantes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cobre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aluminio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emplean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r>
              <a:rPr sz="947" spc="-104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Tensión.</a:t>
            </a:r>
            <a:endParaRPr sz="947">
              <a:latin typeface="Arial"/>
              <a:cs typeface="Arial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2398637" y="6570364"/>
            <a:ext cx="1126783" cy="1127329"/>
          </a:xfrm>
          <a:custGeom>
            <a:avLst/>
            <a:gdLst/>
            <a:ahLst/>
            <a:cxnLst/>
            <a:rect l="l" t="t" r="r" b="b"/>
            <a:pathLst>
              <a:path w="1308735" h="1309370">
                <a:moveTo>
                  <a:pt x="654367" y="0"/>
                </a:moveTo>
                <a:lnTo>
                  <a:pt x="605538" y="1795"/>
                </a:lnTo>
                <a:lnTo>
                  <a:pt x="557682" y="7096"/>
                </a:lnTo>
                <a:lnTo>
                  <a:pt x="510927" y="15778"/>
                </a:lnTo>
                <a:lnTo>
                  <a:pt x="465398" y="27712"/>
                </a:lnTo>
                <a:lnTo>
                  <a:pt x="421222" y="42773"/>
                </a:lnTo>
                <a:lnTo>
                  <a:pt x="378527" y="60833"/>
                </a:lnTo>
                <a:lnTo>
                  <a:pt x="337438" y="81766"/>
                </a:lnTo>
                <a:lnTo>
                  <a:pt x="298082" y="105447"/>
                </a:lnTo>
                <a:lnTo>
                  <a:pt x="260586" y="131747"/>
                </a:lnTo>
                <a:lnTo>
                  <a:pt x="225077" y="160540"/>
                </a:lnTo>
                <a:lnTo>
                  <a:pt x="191681" y="191700"/>
                </a:lnTo>
                <a:lnTo>
                  <a:pt x="160524" y="225100"/>
                </a:lnTo>
                <a:lnTo>
                  <a:pt x="131734" y="260613"/>
                </a:lnTo>
                <a:lnTo>
                  <a:pt x="105436" y="298113"/>
                </a:lnTo>
                <a:lnTo>
                  <a:pt x="81759" y="337473"/>
                </a:lnTo>
                <a:lnTo>
                  <a:pt x="60827" y="378567"/>
                </a:lnTo>
                <a:lnTo>
                  <a:pt x="42769" y="421268"/>
                </a:lnTo>
                <a:lnTo>
                  <a:pt x="27709" y="465449"/>
                </a:lnTo>
                <a:lnTo>
                  <a:pt x="15776" y="510983"/>
                </a:lnTo>
                <a:lnTo>
                  <a:pt x="7096" y="557745"/>
                </a:lnTo>
                <a:lnTo>
                  <a:pt x="1795" y="605607"/>
                </a:lnTo>
                <a:lnTo>
                  <a:pt x="0" y="654443"/>
                </a:lnTo>
                <a:lnTo>
                  <a:pt x="1795" y="703296"/>
                </a:lnTo>
                <a:lnTo>
                  <a:pt x="7105" y="751223"/>
                </a:lnTo>
                <a:lnTo>
                  <a:pt x="15776" y="797945"/>
                </a:lnTo>
                <a:lnTo>
                  <a:pt x="27709" y="843488"/>
                </a:lnTo>
                <a:lnTo>
                  <a:pt x="42769" y="887674"/>
                </a:lnTo>
                <a:lnTo>
                  <a:pt x="60827" y="930377"/>
                </a:lnTo>
                <a:lnTo>
                  <a:pt x="81759" y="971472"/>
                </a:lnTo>
                <a:lnTo>
                  <a:pt x="105436" y="1010831"/>
                </a:lnTo>
                <a:lnTo>
                  <a:pt x="131734" y="1048329"/>
                </a:lnTo>
                <a:lnTo>
                  <a:pt x="160524" y="1083838"/>
                </a:lnTo>
                <a:lnTo>
                  <a:pt x="191681" y="1117233"/>
                </a:lnTo>
                <a:lnTo>
                  <a:pt x="225077" y="1148387"/>
                </a:lnTo>
                <a:lnTo>
                  <a:pt x="260586" y="1177173"/>
                </a:lnTo>
                <a:lnTo>
                  <a:pt x="298082" y="1203466"/>
                </a:lnTo>
                <a:lnTo>
                  <a:pt x="337438" y="1227139"/>
                </a:lnTo>
                <a:lnTo>
                  <a:pt x="378527" y="1248066"/>
                </a:lnTo>
                <a:lnTo>
                  <a:pt x="421222" y="1266120"/>
                </a:lnTo>
                <a:lnTo>
                  <a:pt x="465398" y="1281174"/>
                </a:lnTo>
                <a:lnTo>
                  <a:pt x="510927" y="1293103"/>
                </a:lnTo>
                <a:lnTo>
                  <a:pt x="557682" y="1301781"/>
                </a:lnTo>
                <a:lnTo>
                  <a:pt x="605538" y="1307080"/>
                </a:lnTo>
                <a:lnTo>
                  <a:pt x="654367" y="1308874"/>
                </a:lnTo>
                <a:lnTo>
                  <a:pt x="703215" y="1307080"/>
                </a:lnTo>
                <a:lnTo>
                  <a:pt x="751086" y="1301781"/>
                </a:lnTo>
                <a:lnTo>
                  <a:pt x="797854" y="1293103"/>
                </a:lnTo>
                <a:lnTo>
                  <a:pt x="843392" y="1281174"/>
                </a:lnTo>
                <a:lnTo>
                  <a:pt x="887574" y="1266120"/>
                </a:lnTo>
                <a:lnTo>
                  <a:pt x="930273" y="1248066"/>
                </a:lnTo>
                <a:lnTo>
                  <a:pt x="971364" y="1227139"/>
                </a:lnTo>
                <a:lnTo>
                  <a:pt x="1010719" y="1203466"/>
                </a:lnTo>
                <a:lnTo>
                  <a:pt x="1048213" y="1177173"/>
                </a:lnTo>
                <a:lnTo>
                  <a:pt x="1083719" y="1148387"/>
                </a:lnTo>
                <a:lnTo>
                  <a:pt x="1117111" y="1117233"/>
                </a:lnTo>
                <a:lnTo>
                  <a:pt x="1148262" y="1083838"/>
                </a:lnTo>
                <a:lnTo>
                  <a:pt x="1177045" y="1048329"/>
                </a:lnTo>
                <a:lnTo>
                  <a:pt x="1177647" y="1047470"/>
                </a:lnTo>
                <a:lnTo>
                  <a:pt x="654367" y="1047470"/>
                </a:lnTo>
                <a:lnTo>
                  <a:pt x="605096" y="1044408"/>
                </a:lnTo>
                <a:lnTo>
                  <a:pt x="557649" y="1035468"/>
                </a:lnTo>
                <a:lnTo>
                  <a:pt x="512395" y="1021017"/>
                </a:lnTo>
                <a:lnTo>
                  <a:pt x="469703" y="1001424"/>
                </a:lnTo>
                <a:lnTo>
                  <a:pt x="429940" y="977058"/>
                </a:lnTo>
                <a:lnTo>
                  <a:pt x="393475" y="948285"/>
                </a:lnTo>
                <a:lnTo>
                  <a:pt x="360676" y="915475"/>
                </a:lnTo>
                <a:lnTo>
                  <a:pt x="331913" y="878996"/>
                </a:lnTo>
                <a:lnTo>
                  <a:pt x="307553" y="839215"/>
                </a:lnTo>
                <a:lnTo>
                  <a:pt x="287966" y="796501"/>
                </a:lnTo>
                <a:lnTo>
                  <a:pt x="273509" y="751172"/>
                </a:lnTo>
                <a:lnTo>
                  <a:pt x="264579" y="703747"/>
                </a:lnTo>
                <a:lnTo>
                  <a:pt x="261518" y="654443"/>
                </a:lnTo>
                <a:lnTo>
                  <a:pt x="264579" y="605164"/>
                </a:lnTo>
                <a:lnTo>
                  <a:pt x="273518" y="557711"/>
                </a:lnTo>
                <a:lnTo>
                  <a:pt x="287966" y="512452"/>
                </a:lnTo>
                <a:lnTo>
                  <a:pt x="307553" y="469756"/>
                </a:lnTo>
                <a:lnTo>
                  <a:pt x="331913" y="429991"/>
                </a:lnTo>
                <a:lnTo>
                  <a:pt x="360676" y="393524"/>
                </a:lnTo>
                <a:lnTo>
                  <a:pt x="393475" y="360725"/>
                </a:lnTo>
                <a:lnTo>
                  <a:pt x="429940" y="331962"/>
                </a:lnTo>
                <a:lnTo>
                  <a:pt x="469703" y="307602"/>
                </a:lnTo>
                <a:lnTo>
                  <a:pt x="512395" y="288015"/>
                </a:lnTo>
                <a:lnTo>
                  <a:pt x="557649" y="273568"/>
                </a:lnTo>
                <a:lnTo>
                  <a:pt x="605096" y="264630"/>
                </a:lnTo>
                <a:lnTo>
                  <a:pt x="654367" y="261569"/>
                </a:lnTo>
                <a:lnTo>
                  <a:pt x="1177716" y="261569"/>
                </a:lnTo>
                <a:lnTo>
                  <a:pt x="1177045" y="260613"/>
                </a:lnTo>
                <a:lnTo>
                  <a:pt x="1148262" y="225100"/>
                </a:lnTo>
                <a:lnTo>
                  <a:pt x="1117111" y="191700"/>
                </a:lnTo>
                <a:lnTo>
                  <a:pt x="1083719" y="160540"/>
                </a:lnTo>
                <a:lnTo>
                  <a:pt x="1048213" y="131747"/>
                </a:lnTo>
                <a:lnTo>
                  <a:pt x="1010719" y="105447"/>
                </a:lnTo>
                <a:lnTo>
                  <a:pt x="971364" y="81766"/>
                </a:lnTo>
                <a:lnTo>
                  <a:pt x="930273" y="60833"/>
                </a:lnTo>
                <a:lnTo>
                  <a:pt x="887574" y="42773"/>
                </a:lnTo>
                <a:lnTo>
                  <a:pt x="843392" y="27712"/>
                </a:lnTo>
                <a:lnTo>
                  <a:pt x="797854" y="15778"/>
                </a:lnTo>
                <a:lnTo>
                  <a:pt x="751086" y="7096"/>
                </a:lnTo>
                <a:lnTo>
                  <a:pt x="703215" y="1795"/>
                </a:lnTo>
                <a:lnTo>
                  <a:pt x="654367" y="0"/>
                </a:lnTo>
                <a:close/>
              </a:path>
              <a:path w="1308735" h="1309370">
                <a:moveTo>
                  <a:pt x="1177716" y="261569"/>
                </a:moveTo>
                <a:lnTo>
                  <a:pt x="654367" y="261569"/>
                </a:lnTo>
                <a:lnTo>
                  <a:pt x="703671" y="264630"/>
                </a:lnTo>
                <a:lnTo>
                  <a:pt x="751146" y="273568"/>
                </a:lnTo>
                <a:lnTo>
                  <a:pt x="796424" y="288015"/>
                </a:lnTo>
                <a:lnTo>
                  <a:pt x="839136" y="307602"/>
                </a:lnTo>
                <a:lnTo>
                  <a:pt x="878916" y="331962"/>
                </a:lnTo>
                <a:lnTo>
                  <a:pt x="915394" y="360725"/>
                </a:lnTo>
                <a:lnTo>
                  <a:pt x="948202" y="393524"/>
                </a:lnTo>
                <a:lnTo>
                  <a:pt x="976973" y="429991"/>
                </a:lnTo>
                <a:lnTo>
                  <a:pt x="1001338" y="469756"/>
                </a:lnTo>
                <a:lnTo>
                  <a:pt x="1020930" y="512452"/>
                </a:lnTo>
                <a:lnTo>
                  <a:pt x="1035386" y="557745"/>
                </a:lnTo>
                <a:lnTo>
                  <a:pt x="1044319" y="605164"/>
                </a:lnTo>
                <a:lnTo>
                  <a:pt x="1047381" y="654443"/>
                </a:lnTo>
                <a:lnTo>
                  <a:pt x="1044319" y="703747"/>
                </a:lnTo>
                <a:lnTo>
                  <a:pt x="1035380" y="751223"/>
                </a:lnTo>
                <a:lnTo>
                  <a:pt x="1020930" y="796501"/>
                </a:lnTo>
                <a:lnTo>
                  <a:pt x="1001338" y="839215"/>
                </a:lnTo>
                <a:lnTo>
                  <a:pt x="976973" y="878996"/>
                </a:lnTo>
                <a:lnTo>
                  <a:pt x="948202" y="915475"/>
                </a:lnTo>
                <a:lnTo>
                  <a:pt x="915394" y="948285"/>
                </a:lnTo>
                <a:lnTo>
                  <a:pt x="878916" y="977058"/>
                </a:lnTo>
                <a:lnTo>
                  <a:pt x="839136" y="1001424"/>
                </a:lnTo>
                <a:lnTo>
                  <a:pt x="796424" y="1021017"/>
                </a:lnTo>
                <a:lnTo>
                  <a:pt x="751146" y="1035468"/>
                </a:lnTo>
                <a:lnTo>
                  <a:pt x="703671" y="1044408"/>
                </a:lnTo>
                <a:lnTo>
                  <a:pt x="654367" y="1047470"/>
                </a:lnTo>
                <a:lnTo>
                  <a:pt x="1177647" y="1047470"/>
                </a:lnTo>
                <a:lnTo>
                  <a:pt x="1203336" y="1010831"/>
                </a:lnTo>
                <a:lnTo>
                  <a:pt x="1227007" y="971472"/>
                </a:lnTo>
                <a:lnTo>
                  <a:pt x="1247931" y="930377"/>
                </a:lnTo>
                <a:lnTo>
                  <a:pt x="1265984" y="887674"/>
                </a:lnTo>
                <a:lnTo>
                  <a:pt x="1281037" y="843488"/>
                </a:lnTo>
                <a:lnTo>
                  <a:pt x="1292965" y="797945"/>
                </a:lnTo>
                <a:lnTo>
                  <a:pt x="1301642" y="751172"/>
                </a:lnTo>
                <a:lnTo>
                  <a:pt x="1306940" y="703296"/>
                </a:lnTo>
                <a:lnTo>
                  <a:pt x="1308735" y="654443"/>
                </a:lnTo>
                <a:lnTo>
                  <a:pt x="1306940" y="605607"/>
                </a:lnTo>
                <a:lnTo>
                  <a:pt x="1301635" y="557711"/>
                </a:lnTo>
                <a:lnTo>
                  <a:pt x="1292965" y="510983"/>
                </a:lnTo>
                <a:lnTo>
                  <a:pt x="1281037" y="465449"/>
                </a:lnTo>
                <a:lnTo>
                  <a:pt x="1265984" y="421268"/>
                </a:lnTo>
                <a:lnTo>
                  <a:pt x="1247931" y="378567"/>
                </a:lnTo>
                <a:lnTo>
                  <a:pt x="1227007" y="337473"/>
                </a:lnTo>
                <a:lnTo>
                  <a:pt x="1203336" y="298113"/>
                </a:lnTo>
                <a:lnTo>
                  <a:pt x="1177716" y="261569"/>
                </a:lnTo>
                <a:close/>
              </a:path>
            </a:pathLst>
          </a:custGeom>
          <a:solidFill>
            <a:srgbClr val="BCBEC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3" name="object 13"/>
          <p:cNvSpPr/>
          <p:nvPr/>
        </p:nvSpPr>
        <p:spPr>
          <a:xfrm>
            <a:off x="3755641" y="7223076"/>
            <a:ext cx="90295" cy="161182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4" name="object 14"/>
          <p:cNvSpPr txBox="1"/>
          <p:nvPr/>
        </p:nvSpPr>
        <p:spPr>
          <a:xfrm>
            <a:off x="2414349" y="7937403"/>
            <a:ext cx="2014104" cy="1303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775" i="1" spc="-39" dirty="0">
                <a:solidFill>
                  <a:srgbClr val="414042"/>
                </a:solidFill>
                <a:latin typeface="Arial"/>
                <a:cs typeface="Arial"/>
              </a:rPr>
              <a:t>Figura</a:t>
            </a:r>
            <a:r>
              <a:rPr sz="775" i="1" spc="-82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4.</a:t>
            </a:r>
            <a:r>
              <a:rPr sz="775" i="1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5" dirty="0">
                <a:solidFill>
                  <a:srgbClr val="414042"/>
                </a:solidFill>
                <a:latin typeface="Arial"/>
                <a:cs typeface="Arial"/>
              </a:rPr>
              <a:t>Conductor</a:t>
            </a:r>
            <a:r>
              <a:rPr sz="775" i="1" spc="-82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775" i="1" spc="-82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60" dirty="0">
                <a:solidFill>
                  <a:srgbClr val="414042"/>
                </a:solidFill>
                <a:latin typeface="Arial"/>
                <a:cs typeface="Arial"/>
              </a:rPr>
              <a:t>Siete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9" dirty="0">
                <a:solidFill>
                  <a:srgbClr val="414042"/>
                </a:solidFill>
                <a:latin typeface="Arial"/>
                <a:cs typeface="Arial"/>
              </a:rPr>
              <a:t>Hilos</a:t>
            </a:r>
            <a:r>
              <a:rPr sz="775" i="1" spc="-82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43" dirty="0">
                <a:solidFill>
                  <a:srgbClr val="414042"/>
                </a:solidFill>
                <a:latin typeface="Arial"/>
                <a:cs typeface="Arial"/>
              </a:rPr>
              <a:t>Cableado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69" dirty="0">
                <a:solidFill>
                  <a:srgbClr val="414042"/>
                </a:solidFill>
                <a:latin typeface="Arial"/>
                <a:cs typeface="Arial"/>
              </a:rPr>
              <a:t>Clase</a:t>
            </a:r>
            <a:r>
              <a:rPr sz="775" i="1" spc="-82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116" dirty="0">
                <a:solidFill>
                  <a:srgbClr val="414042"/>
                </a:solidFill>
                <a:latin typeface="Arial"/>
                <a:cs typeface="Arial"/>
              </a:rPr>
              <a:t>B</a:t>
            </a:r>
            <a:endParaRPr sz="775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858479" y="6946055"/>
            <a:ext cx="531408" cy="42179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775" i="1" spc="-26" dirty="0">
                <a:solidFill>
                  <a:srgbClr val="414042"/>
                </a:solidFill>
                <a:latin typeface="Arial"/>
                <a:cs typeface="Arial"/>
              </a:rPr>
              <a:t>Hilo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775" i="1" spc="-17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43" dirty="0">
                <a:solidFill>
                  <a:srgbClr val="414042"/>
                </a:solidFill>
                <a:latin typeface="Arial"/>
                <a:cs typeface="Arial"/>
              </a:rPr>
              <a:t>cobre</a:t>
            </a:r>
            <a:endParaRPr sz="775">
              <a:latin typeface="Arial"/>
              <a:cs typeface="Arial"/>
            </a:endParaRPr>
          </a:p>
          <a:p>
            <a:pPr>
              <a:spcBef>
                <a:spcPts val="39"/>
              </a:spcBef>
            </a:pPr>
            <a:endParaRPr sz="1119">
              <a:latin typeface="Times New Roman"/>
              <a:cs typeface="Times New Roman"/>
            </a:endParaRPr>
          </a:p>
          <a:p>
            <a:pPr marL="22962"/>
            <a:r>
              <a:rPr sz="775" i="1" spc="-30" dirty="0">
                <a:solidFill>
                  <a:srgbClr val="414042"/>
                </a:solidFill>
                <a:latin typeface="Arial"/>
                <a:cs typeface="Arial"/>
              </a:rPr>
              <a:t>Intersticio</a:t>
            </a:r>
            <a:endParaRPr sz="775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759130" y="5972177"/>
            <a:ext cx="1290252" cy="1303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775" b="1" spc="-65" dirty="0">
                <a:solidFill>
                  <a:srgbClr val="414042"/>
                </a:solidFill>
                <a:latin typeface="Arial"/>
                <a:cs typeface="Arial"/>
              </a:rPr>
              <a:t>CONDUCTOR </a:t>
            </a:r>
            <a:r>
              <a:rPr sz="775" b="1" spc="-73" dirty="0">
                <a:solidFill>
                  <a:srgbClr val="414042"/>
                </a:solidFill>
                <a:latin typeface="Arial"/>
                <a:cs typeface="Arial"/>
              </a:rPr>
              <a:t>CALIBRE </a:t>
            </a:r>
            <a:r>
              <a:rPr sz="775" b="1" spc="-4" dirty="0">
                <a:solidFill>
                  <a:srgbClr val="414042"/>
                </a:solidFill>
                <a:latin typeface="Arial"/>
                <a:cs typeface="Arial"/>
              </a:rPr>
              <a:t>2</a:t>
            </a:r>
            <a:r>
              <a:rPr sz="775" b="1" spc="-9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77" dirty="0">
                <a:solidFill>
                  <a:srgbClr val="414042"/>
                </a:solidFill>
                <a:latin typeface="Arial"/>
                <a:cs typeface="Arial"/>
              </a:rPr>
              <a:t>AWG</a:t>
            </a:r>
            <a:endParaRPr sz="775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977272" y="6143147"/>
            <a:ext cx="2906892" cy="303152"/>
          </a:xfrm>
          <a:prstGeom prst="rect">
            <a:avLst/>
          </a:prstGeom>
          <a:solidFill>
            <a:srgbClr val="FFEFCA"/>
          </a:solidFill>
        </p:spPr>
        <p:txBody>
          <a:bodyPr vert="horz" wrap="square" lIns="0" tIns="71620" rIns="0" bIns="0" rtlCol="0">
            <a:spAutoFit/>
          </a:bodyPr>
          <a:lstStyle/>
          <a:p>
            <a:pPr marL="734224" marR="533582" indent="-192985">
              <a:lnSpc>
                <a:spcPts val="861"/>
              </a:lnSpc>
              <a:spcBef>
                <a:spcPts val="564"/>
              </a:spcBef>
            </a:pPr>
            <a:r>
              <a:rPr sz="775" b="1" spc="-30" dirty="0">
                <a:solidFill>
                  <a:srgbClr val="414042"/>
                </a:solidFill>
                <a:latin typeface="Arial"/>
                <a:cs typeface="Arial"/>
              </a:rPr>
              <a:t>Cableado</a:t>
            </a:r>
            <a:r>
              <a:rPr sz="775" b="1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51" dirty="0">
                <a:solidFill>
                  <a:srgbClr val="414042"/>
                </a:solidFill>
                <a:latin typeface="Arial"/>
                <a:cs typeface="Arial"/>
              </a:rPr>
              <a:t>Clase</a:t>
            </a:r>
            <a:r>
              <a:rPr sz="775" b="1" spc="-65" dirty="0">
                <a:solidFill>
                  <a:srgbClr val="414042"/>
                </a:solidFill>
                <a:latin typeface="Arial"/>
                <a:cs typeface="Arial"/>
              </a:rPr>
              <a:t> B,</a:t>
            </a:r>
            <a:r>
              <a:rPr sz="775" b="1" spc="-10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4" dirty="0">
                <a:solidFill>
                  <a:srgbClr val="414042"/>
                </a:solidFill>
                <a:latin typeface="Arial"/>
                <a:cs typeface="Arial"/>
              </a:rPr>
              <a:t>7</a:t>
            </a:r>
            <a:r>
              <a:rPr sz="775" b="1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30" dirty="0">
                <a:solidFill>
                  <a:srgbClr val="414042"/>
                </a:solidFill>
                <a:latin typeface="Arial"/>
                <a:cs typeface="Arial"/>
              </a:rPr>
              <a:t>hilos.</a:t>
            </a:r>
            <a:r>
              <a:rPr sz="775" b="1" spc="-10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35" dirty="0">
                <a:solidFill>
                  <a:srgbClr val="414042"/>
                </a:solidFill>
                <a:latin typeface="Arial"/>
                <a:cs typeface="Arial"/>
              </a:rPr>
              <a:t>Área:</a:t>
            </a:r>
            <a:r>
              <a:rPr sz="775" b="1" spc="-9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9" dirty="0">
                <a:solidFill>
                  <a:srgbClr val="414042"/>
                </a:solidFill>
                <a:latin typeface="Arial"/>
                <a:cs typeface="Arial"/>
              </a:rPr>
              <a:t>33,63</a:t>
            </a:r>
            <a:r>
              <a:rPr sz="775" b="1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4" dirty="0">
                <a:solidFill>
                  <a:srgbClr val="414042"/>
                </a:solidFill>
                <a:latin typeface="Arial"/>
                <a:cs typeface="Arial"/>
              </a:rPr>
              <a:t>mm²  </a:t>
            </a:r>
            <a:r>
              <a:rPr sz="775" b="1" spc="-17" dirty="0">
                <a:solidFill>
                  <a:srgbClr val="414042"/>
                </a:solidFill>
                <a:latin typeface="Arial"/>
                <a:cs typeface="Arial"/>
              </a:rPr>
              <a:t>Diámetro</a:t>
            </a:r>
            <a:r>
              <a:rPr sz="775" b="1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17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775" b="1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35" dirty="0">
                <a:solidFill>
                  <a:srgbClr val="414042"/>
                </a:solidFill>
                <a:latin typeface="Arial"/>
                <a:cs typeface="Arial"/>
              </a:rPr>
              <a:t>conductor</a:t>
            </a:r>
            <a:r>
              <a:rPr sz="775" b="1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9" dirty="0">
                <a:solidFill>
                  <a:srgbClr val="414042"/>
                </a:solidFill>
                <a:latin typeface="Arial"/>
                <a:cs typeface="Arial"/>
              </a:rPr>
              <a:t>7,42</a:t>
            </a:r>
            <a:r>
              <a:rPr sz="775" b="1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26" dirty="0">
                <a:solidFill>
                  <a:srgbClr val="414042"/>
                </a:solidFill>
                <a:latin typeface="Arial"/>
                <a:cs typeface="Arial"/>
              </a:rPr>
              <a:t>mm</a:t>
            </a:r>
            <a:endParaRPr sz="775">
              <a:latin typeface="Arial"/>
              <a:cs typeface="Arial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3745571" y="6974222"/>
            <a:ext cx="111442" cy="110294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9" name="object 19"/>
          <p:cNvSpPr/>
          <p:nvPr/>
        </p:nvSpPr>
        <p:spPr>
          <a:xfrm>
            <a:off x="1974689" y="5932869"/>
            <a:ext cx="2914000" cy="1881252"/>
          </a:xfrm>
          <a:custGeom>
            <a:avLst/>
            <a:gdLst/>
            <a:ahLst/>
            <a:cxnLst/>
            <a:rect l="l" t="t" r="r" b="b"/>
            <a:pathLst>
              <a:path w="3384550" h="2185034">
                <a:moveTo>
                  <a:pt x="3318929" y="0"/>
                </a:moveTo>
                <a:lnTo>
                  <a:pt x="65074" y="0"/>
                </a:lnTo>
                <a:lnTo>
                  <a:pt x="39744" y="5132"/>
                </a:lnTo>
                <a:lnTo>
                  <a:pt x="19059" y="19111"/>
                </a:lnTo>
                <a:lnTo>
                  <a:pt x="5113" y="39842"/>
                </a:lnTo>
                <a:lnTo>
                  <a:pt x="0" y="65227"/>
                </a:lnTo>
                <a:lnTo>
                  <a:pt x="0" y="2119503"/>
                </a:lnTo>
                <a:lnTo>
                  <a:pt x="5113" y="2144896"/>
                </a:lnTo>
                <a:lnTo>
                  <a:pt x="19059" y="2165634"/>
                </a:lnTo>
                <a:lnTo>
                  <a:pt x="39744" y="2179615"/>
                </a:lnTo>
                <a:lnTo>
                  <a:pt x="65074" y="2184742"/>
                </a:lnTo>
                <a:lnTo>
                  <a:pt x="3318929" y="2184742"/>
                </a:lnTo>
                <a:lnTo>
                  <a:pt x="3344259" y="2179615"/>
                </a:lnTo>
                <a:lnTo>
                  <a:pt x="3345711" y="2178634"/>
                </a:lnTo>
                <a:lnTo>
                  <a:pt x="65074" y="2178634"/>
                </a:lnTo>
                <a:lnTo>
                  <a:pt x="53187" y="2177435"/>
                </a:lnTo>
                <a:lnTo>
                  <a:pt x="16174" y="2152571"/>
                </a:lnTo>
                <a:lnTo>
                  <a:pt x="6095" y="2119503"/>
                </a:lnTo>
                <a:lnTo>
                  <a:pt x="6095" y="65227"/>
                </a:lnTo>
                <a:lnTo>
                  <a:pt x="23380" y="23418"/>
                </a:lnTo>
                <a:lnTo>
                  <a:pt x="65074" y="6108"/>
                </a:lnTo>
                <a:lnTo>
                  <a:pt x="3345704" y="6108"/>
                </a:lnTo>
                <a:lnTo>
                  <a:pt x="3344259" y="5132"/>
                </a:lnTo>
                <a:lnTo>
                  <a:pt x="3318929" y="0"/>
                </a:lnTo>
                <a:close/>
              </a:path>
              <a:path w="3384550" h="2185034">
                <a:moveTo>
                  <a:pt x="3345704" y="6108"/>
                </a:moveTo>
                <a:lnTo>
                  <a:pt x="3318929" y="6108"/>
                </a:lnTo>
                <a:lnTo>
                  <a:pt x="3330815" y="7307"/>
                </a:lnTo>
                <a:lnTo>
                  <a:pt x="3341881" y="10748"/>
                </a:lnTo>
                <a:lnTo>
                  <a:pt x="3373266" y="42213"/>
                </a:lnTo>
                <a:lnTo>
                  <a:pt x="3377907" y="65227"/>
                </a:lnTo>
                <a:lnTo>
                  <a:pt x="3377907" y="2119503"/>
                </a:lnTo>
                <a:lnTo>
                  <a:pt x="3360623" y="2161324"/>
                </a:lnTo>
                <a:lnTo>
                  <a:pt x="3318929" y="2178634"/>
                </a:lnTo>
                <a:lnTo>
                  <a:pt x="3345711" y="2178634"/>
                </a:lnTo>
                <a:lnTo>
                  <a:pt x="3364944" y="2165634"/>
                </a:lnTo>
                <a:lnTo>
                  <a:pt x="3378890" y="2144896"/>
                </a:lnTo>
                <a:lnTo>
                  <a:pt x="3384003" y="2119503"/>
                </a:lnTo>
                <a:lnTo>
                  <a:pt x="3384003" y="65227"/>
                </a:lnTo>
                <a:lnTo>
                  <a:pt x="3378890" y="39842"/>
                </a:lnTo>
                <a:lnTo>
                  <a:pt x="3364944" y="19111"/>
                </a:lnTo>
                <a:lnTo>
                  <a:pt x="3345704" y="6108"/>
                </a:lnTo>
                <a:close/>
              </a:path>
            </a:pathLst>
          </a:custGeom>
          <a:solidFill>
            <a:srgbClr val="FFD99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0" name="object 20"/>
          <p:cNvSpPr/>
          <p:nvPr/>
        </p:nvSpPr>
        <p:spPr>
          <a:xfrm>
            <a:off x="2448912" y="6570363"/>
            <a:ext cx="1025585" cy="1126903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</p:spTree>
    <p:extLst>
      <p:ext uri="{BB962C8B-B14F-4D97-AF65-F5344CB8AC3E}">
        <p14:creationId xmlns:p14="http://schemas.microsoft.com/office/powerpoint/2010/main" val="2619656346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9FF6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95950" y="8760171"/>
            <a:ext cx="89660" cy="1966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>
              <a:spcBef>
                <a:spcPts val="86"/>
              </a:spcBef>
            </a:pPr>
            <a:r>
              <a:rPr sz="1206" spc="-56" dirty="0">
                <a:solidFill>
                  <a:srgbClr val="8F5200"/>
                </a:solidFill>
                <a:latin typeface="Arial"/>
                <a:cs typeface="Arial"/>
              </a:rPr>
              <a:t>5</a:t>
            </a:r>
            <a:endParaRPr sz="1206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6325657" y="8764521"/>
            <a:ext cx="0" cy="217047"/>
          </a:xfrm>
          <a:custGeom>
            <a:avLst/>
            <a:gdLst/>
            <a:ahLst/>
            <a:cxnLst/>
            <a:rect l="l" t="t" r="r" b="b"/>
            <a:pathLst>
              <a:path h="252095">
                <a:moveTo>
                  <a:pt x="0" y="0"/>
                </a:moveTo>
                <a:lnTo>
                  <a:pt x="0" y="252006"/>
                </a:lnTo>
              </a:path>
            </a:pathLst>
          </a:custGeom>
          <a:ln w="889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" name="object 4"/>
          <p:cNvSpPr/>
          <p:nvPr/>
        </p:nvSpPr>
        <p:spPr>
          <a:xfrm>
            <a:off x="4662874" y="8734233"/>
            <a:ext cx="1302627" cy="275425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" name="object 5"/>
          <p:cNvSpPr/>
          <p:nvPr/>
        </p:nvSpPr>
        <p:spPr>
          <a:xfrm>
            <a:off x="4686799" y="8838317"/>
            <a:ext cx="227106" cy="6560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" name="object 6"/>
          <p:cNvSpPr/>
          <p:nvPr/>
        </p:nvSpPr>
        <p:spPr>
          <a:xfrm>
            <a:off x="4731849" y="8759875"/>
            <a:ext cx="227116" cy="6629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" name="object 7"/>
          <p:cNvSpPr/>
          <p:nvPr/>
        </p:nvSpPr>
        <p:spPr>
          <a:xfrm>
            <a:off x="4641617" y="8916619"/>
            <a:ext cx="227116" cy="66296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" name="object 8"/>
          <p:cNvSpPr txBox="1"/>
          <p:nvPr/>
        </p:nvSpPr>
        <p:spPr>
          <a:xfrm>
            <a:off x="615477" y="1124159"/>
            <a:ext cx="5610406" cy="885512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 marR="4373">
              <a:spcBef>
                <a:spcPts val="86"/>
              </a:spcBef>
            </a:pP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espacios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libres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quedan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entre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hilos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adyacentes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una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misma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capa,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le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conoce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como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intersticios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conductor.</a:t>
            </a:r>
            <a:r>
              <a:rPr sz="947" spc="-13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forma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reunión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hilos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siempre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helicoidal;</a:t>
            </a:r>
            <a:r>
              <a:rPr sz="947" spc="-12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sin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embargo,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posición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forma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hilos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durante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proceso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reunión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(cableado)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puede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ser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controlada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4" dirty="0">
                <a:solidFill>
                  <a:srgbClr val="414042"/>
                </a:solidFill>
                <a:latin typeface="Arial"/>
                <a:cs typeface="Arial"/>
              </a:rPr>
              <a:t>fin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reducir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extensión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intersticios. </a:t>
            </a:r>
            <a:r>
              <a:rPr sz="947" spc="-8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normas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fabricación </a:t>
            </a:r>
            <a:r>
              <a:rPr sz="947" spc="-90" dirty="0">
                <a:solidFill>
                  <a:srgbClr val="414042"/>
                </a:solidFill>
                <a:latin typeface="Arial"/>
                <a:cs typeface="Arial"/>
              </a:rPr>
              <a:t>ASTM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112" dirty="0">
                <a:solidFill>
                  <a:srgbClr val="414042"/>
                </a:solidFill>
                <a:latin typeface="Arial"/>
                <a:cs typeface="Arial"/>
              </a:rPr>
              <a:t>NTC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incluyen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dos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tipos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cableado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denominados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comprimido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 compactado,</a:t>
            </a:r>
            <a:r>
              <a:rPr sz="947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cuales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conservando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área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puede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reducir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diámetro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final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hasta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97%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93%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respectivamente,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muestra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figuras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5a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5b.</a:t>
            </a:r>
            <a:endParaRPr sz="947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15477" y="4626587"/>
            <a:ext cx="5563934" cy="3685189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 marR="125742">
              <a:spcBef>
                <a:spcPts val="86"/>
              </a:spcBef>
            </a:pP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seleccionar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debe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tener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cuenta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dirty="0">
                <a:solidFill>
                  <a:srgbClr val="414042"/>
                </a:solidFill>
                <a:latin typeface="Arial"/>
                <a:cs typeface="Arial"/>
              </a:rPr>
              <a:t>tanto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capacidad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corriente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operación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corto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circuito,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porque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asociadas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ellas está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temperatura que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alcanzará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instante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determinado,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cual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debe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ser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soportada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materiales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plásticos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rodean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conductor.</a:t>
            </a:r>
            <a:endParaRPr sz="947">
              <a:latin typeface="Arial"/>
              <a:cs typeface="Arial"/>
            </a:endParaRPr>
          </a:p>
          <a:p>
            <a:pPr>
              <a:spcBef>
                <a:spcPts val="26"/>
              </a:spcBef>
            </a:pPr>
            <a:endParaRPr sz="818">
              <a:latin typeface="Times New Roman"/>
              <a:cs typeface="Times New Roman"/>
            </a:endParaRPr>
          </a:p>
          <a:p>
            <a:pPr marL="10934"/>
            <a:r>
              <a:rPr sz="1550" b="1" spc="-35" dirty="0">
                <a:solidFill>
                  <a:srgbClr val="8F5200"/>
                </a:solidFill>
                <a:latin typeface="Trebuchet MS"/>
                <a:cs typeface="Trebuchet MS"/>
              </a:rPr>
              <a:t>ELEMENTOS </a:t>
            </a:r>
            <a:r>
              <a:rPr sz="1550" b="1" spc="-39" dirty="0">
                <a:solidFill>
                  <a:srgbClr val="8F5200"/>
                </a:solidFill>
                <a:latin typeface="Trebuchet MS"/>
                <a:cs typeface="Trebuchet MS"/>
              </a:rPr>
              <a:t>DE </a:t>
            </a:r>
            <a:r>
              <a:rPr sz="1550" b="1" spc="-104" dirty="0">
                <a:solidFill>
                  <a:srgbClr val="8F5200"/>
                </a:solidFill>
                <a:latin typeface="Trebuchet MS"/>
                <a:cs typeface="Trebuchet MS"/>
              </a:rPr>
              <a:t>LA </a:t>
            </a:r>
            <a:r>
              <a:rPr sz="1550" b="1" spc="-86" dirty="0">
                <a:solidFill>
                  <a:srgbClr val="8F5200"/>
                </a:solidFill>
                <a:latin typeface="Trebuchet MS"/>
                <a:cs typeface="Trebuchet MS"/>
              </a:rPr>
              <a:t>TRIPLE</a:t>
            </a:r>
            <a:r>
              <a:rPr sz="1550" b="1" spc="48" dirty="0">
                <a:solidFill>
                  <a:srgbClr val="8F5200"/>
                </a:solidFill>
                <a:latin typeface="Trebuchet MS"/>
                <a:cs typeface="Trebuchet MS"/>
              </a:rPr>
              <a:t> </a:t>
            </a:r>
            <a:r>
              <a:rPr sz="1550" b="1" spc="-21" dirty="0">
                <a:solidFill>
                  <a:srgbClr val="8F5200"/>
                </a:solidFill>
                <a:latin typeface="Trebuchet MS"/>
                <a:cs typeface="Trebuchet MS"/>
              </a:rPr>
              <a:t>EXTRUSIÓN</a:t>
            </a:r>
            <a:endParaRPr sz="1550">
              <a:latin typeface="Trebuchet MS"/>
              <a:cs typeface="Trebuchet MS"/>
            </a:endParaRPr>
          </a:p>
          <a:p>
            <a:pPr marL="10934" marR="4373">
              <a:spcBef>
                <a:spcPts val="658"/>
              </a:spcBef>
            </a:pPr>
            <a:r>
              <a:rPr sz="947" spc="-86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r>
              <a:rPr sz="947" spc="-9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Tensión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juega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papel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importante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dirty="0">
                <a:solidFill>
                  <a:srgbClr val="414042"/>
                </a:solidFill>
                <a:latin typeface="Arial"/>
                <a:cs typeface="Arial"/>
              </a:rPr>
              <a:t>lo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compete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desempeño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mismo,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su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funcionalidad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vida </a:t>
            </a:r>
            <a:r>
              <a:rPr sz="947" spc="12" dirty="0">
                <a:solidFill>
                  <a:srgbClr val="414042"/>
                </a:solidFill>
                <a:latin typeface="Arial"/>
                <a:cs typeface="Arial"/>
              </a:rPr>
              <a:t>útil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está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sujeta en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gran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parte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características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aislamiento.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Con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desarrollo 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materiales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mayor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resistencia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temperatura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(materiales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termoestables</a:t>
            </a:r>
            <a:r>
              <a:rPr sz="839" spc="-38" baseline="29914" dirty="0">
                <a:solidFill>
                  <a:srgbClr val="414042"/>
                </a:solidFill>
                <a:latin typeface="Arial"/>
                <a:cs typeface="Arial"/>
              </a:rPr>
              <a:t>1 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),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 </a:t>
            </a:r>
            <a:r>
              <a:rPr sz="947" dirty="0">
                <a:solidFill>
                  <a:srgbClr val="414042"/>
                </a:solidFill>
                <a:latin typeface="Arial"/>
                <a:cs typeface="Arial"/>
              </a:rPr>
              <a:t>pudo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incrementar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capacidad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transporte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energía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alcanzaba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materiales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termoplásticos.</a:t>
            </a:r>
            <a:endParaRPr sz="947">
              <a:latin typeface="Arial"/>
              <a:cs typeface="Arial"/>
            </a:endParaRPr>
          </a:p>
          <a:p>
            <a:pPr>
              <a:spcBef>
                <a:spcPts val="48"/>
              </a:spcBef>
            </a:pPr>
            <a:endParaRPr sz="947">
              <a:latin typeface="Times New Roman"/>
              <a:cs typeface="Times New Roman"/>
            </a:endParaRPr>
          </a:p>
          <a:p>
            <a:pPr marL="10934" marR="19135"/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proceso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aplicación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material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sobre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conoce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proceso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extrusión.  </a:t>
            </a:r>
            <a:r>
              <a:rPr sz="947" spc="-86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r>
              <a:rPr sz="947" spc="-9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Tensión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b="1" spc="-95" dirty="0">
                <a:solidFill>
                  <a:srgbClr val="414042"/>
                </a:solidFill>
                <a:latin typeface="Arial"/>
                <a:cs typeface="Arial"/>
              </a:rPr>
              <a:t>CENTELSA</a:t>
            </a:r>
            <a:r>
              <a:rPr sz="947" spc="-95" dirty="0">
                <a:solidFill>
                  <a:srgbClr val="414042"/>
                </a:solidFill>
                <a:latin typeface="Arial"/>
                <a:cs typeface="Arial"/>
              </a:rPr>
              <a:t>,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dirty="0">
                <a:solidFill>
                  <a:srgbClr val="414042"/>
                </a:solidFill>
                <a:latin typeface="Arial"/>
                <a:cs typeface="Arial"/>
              </a:rPr>
              <a:t>tanto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blindaje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blindaje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son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aplicados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forma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simultánea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formando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tres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capas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concéntricas,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su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orden: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blindaje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conductor,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blindaje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aislamiento.</a:t>
            </a:r>
            <a:r>
              <a:rPr sz="947" spc="-13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Este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proceso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conocido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como</a:t>
            </a:r>
            <a:r>
              <a:rPr sz="947" spc="-9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Triple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Extrusión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Simultánea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 garantiza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dirty="0">
                <a:solidFill>
                  <a:srgbClr val="414042"/>
                </a:solidFill>
                <a:latin typeface="Arial"/>
                <a:cs typeface="Arial"/>
              </a:rPr>
              <a:t>tanto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pureza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materiales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contacto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entre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capas.</a:t>
            </a:r>
            <a:endParaRPr sz="947">
              <a:latin typeface="Arial"/>
              <a:cs typeface="Arial"/>
            </a:endParaRPr>
          </a:p>
          <a:p>
            <a:pPr marL="10934">
              <a:spcBef>
                <a:spcPts val="844"/>
              </a:spcBef>
            </a:pPr>
            <a:r>
              <a:rPr sz="1206" b="1" spc="-48" dirty="0">
                <a:solidFill>
                  <a:srgbClr val="DF8726"/>
                </a:solidFill>
                <a:latin typeface="Trebuchet MS"/>
                <a:cs typeface="Trebuchet MS"/>
              </a:rPr>
              <a:t>BLINDAJE </a:t>
            </a:r>
            <a:r>
              <a:rPr sz="1206" b="1" spc="-73" dirty="0">
                <a:solidFill>
                  <a:srgbClr val="DF8726"/>
                </a:solidFill>
                <a:latin typeface="Trebuchet MS"/>
                <a:cs typeface="Trebuchet MS"/>
              </a:rPr>
              <a:t>DEL</a:t>
            </a:r>
            <a:r>
              <a:rPr sz="1206" b="1" spc="-9" dirty="0">
                <a:solidFill>
                  <a:srgbClr val="DF8726"/>
                </a:solidFill>
                <a:latin typeface="Trebuchet MS"/>
                <a:cs typeface="Trebuchet MS"/>
              </a:rPr>
              <a:t> </a:t>
            </a:r>
            <a:r>
              <a:rPr sz="1206" b="1" spc="-39" dirty="0">
                <a:solidFill>
                  <a:srgbClr val="DF8726"/>
                </a:solidFill>
                <a:latin typeface="Trebuchet MS"/>
                <a:cs typeface="Trebuchet MS"/>
              </a:rPr>
              <a:t>CONDUCTOR</a:t>
            </a:r>
            <a:endParaRPr sz="1206">
              <a:latin typeface="Trebuchet MS"/>
              <a:cs typeface="Trebuchet MS"/>
            </a:endParaRPr>
          </a:p>
          <a:p>
            <a:pPr marL="10934" marR="98407">
              <a:spcBef>
                <a:spcPts val="745"/>
              </a:spcBef>
            </a:pP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Esta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capa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material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encuentra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contacto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directo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conductor,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está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conformado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 un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material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termoestable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(generalmente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Polietileno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característica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semiconductora)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encarga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recubrir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al 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cableado,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penetrando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intersticios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entre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hilos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capa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exterior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darle  una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forma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circular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al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mismo.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Esta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capa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material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también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conocida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Primera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Capa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Semiconductora.</a:t>
            </a:r>
            <a:endParaRPr sz="947">
              <a:latin typeface="Arial"/>
              <a:cs typeface="Arial"/>
            </a:endParaRPr>
          </a:p>
          <a:p>
            <a:pPr>
              <a:spcBef>
                <a:spcPts val="21"/>
              </a:spcBef>
            </a:pPr>
            <a:endParaRPr sz="818">
              <a:latin typeface="Times New Roman"/>
              <a:cs typeface="Times New Roman"/>
            </a:endParaRPr>
          </a:p>
          <a:p>
            <a:pPr marL="46470" marR="125195" indent="-18041"/>
            <a:r>
              <a:rPr sz="646" i="1" spc="-32" baseline="33333" dirty="0">
                <a:solidFill>
                  <a:srgbClr val="414042"/>
                </a:solidFill>
                <a:latin typeface="Arial"/>
                <a:cs typeface="Arial"/>
              </a:rPr>
              <a:t>1</a:t>
            </a:r>
            <a:r>
              <a:rPr sz="775" i="1" spc="-21" dirty="0">
                <a:solidFill>
                  <a:srgbClr val="414042"/>
                </a:solidFill>
                <a:latin typeface="Arial"/>
                <a:cs typeface="Arial"/>
              </a:rPr>
              <a:t>Material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0" dirty="0">
                <a:solidFill>
                  <a:srgbClr val="414042"/>
                </a:solidFill>
                <a:latin typeface="Arial"/>
                <a:cs typeface="Arial"/>
              </a:rPr>
              <a:t>termoplástico</a:t>
            </a:r>
            <a:r>
              <a:rPr sz="775" i="1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95" dirty="0">
                <a:solidFill>
                  <a:srgbClr val="414042"/>
                </a:solidFill>
                <a:latin typeface="Arial"/>
                <a:cs typeface="Arial"/>
              </a:rPr>
              <a:t>es</a:t>
            </a:r>
            <a:r>
              <a:rPr sz="775" i="1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0" dirty="0">
                <a:solidFill>
                  <a:srgbClr val="414042"/>
                </a:solidFill>
                <a:latin typeface="Arial"/>
                <a:cs typeface="Arial"/>
              </a:rPr>
              <a:t>aquel</a:t>
            </a:r>
            <a:r>
              <a:rPr sz="775" i="1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43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95" dirty="0">
                <a:solidFill>
                  <a:srgbClr val="414042"/>
                </a:solidFill>
                <a:latin typeface="Arial"/>
                <a:cs typeface="Arial"/>
              </a:rPr>
              <a:t>se</a:t>
            </a:r>
            <a:r>
              <a:rPr sz="775" i="1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9" dirty="0">
                <a:solidFill>
                  <a:srgbClr val="414042"/>
                </a:solidFill>
                <a:latin typeface="Arial"/>
                <a:cs typeface="Arial"/>
              </a:rPr>
              <a:t>dilata</a:t>
            </a:r>
            <a:r>
              <a:rPr sz="775" i="1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0" dirty="0">
                <a:solidFill>
                  <a:srgbClr val="414042"/>
                </a:solidFill>
                <a:latin typeface="Arial"/>
                <a:cs typeface="Arial"/>
              </a:rPr>
              <a:t>o</a:t>
            </a:r>
            <a:r>
              <a:rPr sz="775" i="1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95" dirty="0">
                <a:solidFill>
                  <a:srgbClr val="414042"/>
                </a:solidFill>
                <a:latin typeface="Arial"/>
                <a:cs typeface="Arial"/>
              </a:rPr>
              <a:t>se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5" dirty="0">
                <a:solidFill>
                  <a:srgbClr val="414042"/>
                </a:solidFill>
                <a:latin typeface="Arial"/>
                <a:cs typeface="Arial"/>
              </a:rPr>
              <a:t>contrae</a:t>
            </a:r>
            <a:r>
              <a:rPr sz="775" i="1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9" dirty="0">
                <a:solidFill>
                  <a:srgbClr val="414042"/>
                </a:solidFill>
                <a:latin typeface="Arial"/>
                <a:cs typeface="Arial"/>
              </a:rPr>
              <a:t>con</a:t>
            </a:r>
            <a:r>
              <a:rPr sz="775" i="1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43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775" i="1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26" dirty="0">
                <a:solidFill>
                  <a:srgbClr val="414042"/>
                </a:solidFill>
                <a:latin typeface="Arial"/>
                <a:cs typeface="Arial"/>
              </a:rPr>
              <a:t>aumento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48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775" i="1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26" dirty="0">
                <a:solidFill>
                  <a:srgbClr val="414042"/>
                </a:solidFill>
                <a:latin typeface="Arial"/>
                <a:cs typeface="Arial"/>
              </a:rPr>
              <a:t>disminución</a:t>
            </a:r>
            <a:r>
              <a:rPr sz="775" i="1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775" i="1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12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0" dirty="0">
                <a:solidFill>
                  <a:srgbClr val="414042"/>
                </a:solidFill>
                <a:latin typeface="Arial"/>
                <a:cs typeface="Arial"/>
              </a:rPr>
              <a:t>temperatura,</a:t>
            </a:r>
            <a:r>
              <a:rPr sz="775" i="1" spc="-112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43" dirty="0">
                <a:solidFill>
                  <a:srgbClr val="414042"/>
                </a:solidFill>
                <a:latin typeface="Arial"/>
                <a:cs typeface="Arial"/>
              </a:rPr>
              <a:t>respectivamente,</a:t>
            </a:r>
            <a:r>
              <a:rPr sz="775" i="1" spc="-11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5" dirty="0">
                <a:solidFill>
                  <a:srgbClr val="414042"/>
                </a:solidFill>
                <a:latin typeface="Arial"/>
                <a:cs typeface="Arial"/>
              </a:rPr>
              <a:t>mientras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43" dirty="0">
                <a:solidFill>
                  <a:srgbClr val="414042"/>
                </a:solidFill>
                <a:latin typeface="Arial"/>
                <a:cs typeface="Arial"/>
              </a:rPr>
              <a:t>que  </a:t>
            </a:r>
            <a:r>
              <a:rPr sz="775" i="1" spc="-21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21" dirty="0">
                <a:solidFill>
                  <a:srgbClr val="414042"/>
                </a:solidFill>
                <a:latin typeface="Arial"/>
                <a:cs typeface="Arial"/>
              </a:rPr>
              <a:t>material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9" dirty="0">
                <a:solidFill>
                  <a:srgbClr val="414042"/>
                </a:solidFill>
                <a:latin typeface="Arial"/>
                <a:cs typeface="Arial"/>
              </a:rPr>
              <a:t>termoestable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26" dirty="0">
                <a:solidFill>
                  <a:srgbClr val="414042"/>
                </a:solidFill>
                <a:latin typeface="Arial"/>
                <a:cs typeface="Arial"/>
              </a:rPr>
              <a:t>no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43" dirty="0">
                <a:solidFill>
                  <a:srgbClr val="414042"/>
                </a:solidFill>
                <a:latin typeface="Arial"/>
                <a:cs typeface="Arial"/>
              </a:rPr>
              <a:t>presenta</a:t>
            </a:r>
            <a:r>
              <a:rPr sz="775" i="1" spc="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1" dirty="0">
                <a:solidFill>
                  <a:srgbClr val="414042"/>
                </a:solidFill>
                <a:latin typeface="Arial"/>
                <a:cs typeface="Arial"/>
              </a:rPr>
              <a:t>esta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9" dirty="0">
                <a:solidFill>
                  <a:srgbClr val="414042"/>
                </a:solidFill>
                <a:latin typeface="Arial"/>
                <a:cs typeface="Arial"/>
              </a:rPr>
              <a:t>característica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0" dirty="0">
                <a:solidFill>
                  <a:srgbClr val="414042"/>
                </a:solidFill>
                <a:latin typeface="Arial"/>
                <a:cs typeface="Arial"/>
              </a:rPr>
              <a:t>o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12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43" dirty="0">
                <a:solidFill>
                  <a:srgbClr val="414042"/>
                </a:solidFill>
                <a:latin typeface="Arial"/>
                <a:cs typeface="Arial"/>
              </a:rPr>
              <a:t>presenta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21" dirty="0">
                <a:solidFill>
                  <a:srgbClr val="414042"/>
                </a:solidFill>
                <a:latin typeface="Arial"/>
                <a:cs typeface="Arial"/>
              </a:rPr>
              <a:t>forma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5" dirty="0">
                <a:solidFill>
                  <a:srgbClr val="414042"/>
                </a:solidFill>
                <a:latin typeface="Arial"/>
                <a:cs typeface="Arial"/>
              </a:rPr>
              <a:t>muy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9" dirty="0">
                <a:solidFill>
                  <a:srgbClr val="414042"/>
                </a:solidFill>
                <a:latin typeface="Arial"/>
                <a:cs typeface="Arial"/>
              </a:rPr>
              <a:t>reducida</a:t>
            </a:r>
            <a:endParaRPr sz="775">
              <a:latin typeface="Arial"/>
              <a:cs typeface="Arial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1709073" y="2506552"/>
            <a:ext cx="3434474" cy="419878"/>
          </a:xfrm>
          <a:custGeom>
            <a:avLst/>
            <a:gdLst/>
            <a:ahLst/>
            <a:cxnLst/>
            <a:rect l="l" t="t" r="r" b="b"/>
            <a:pathLst>
              <a:path w="3989070" h="487680">
                <a:moveTo>
                  <a:pt x="0" y="487502"/>
                </a:moveTo>
                <a:lnTo>
                  <a:pt x="3988714" y="487502"/>
                </a:lnTo>
                <a:lnTo>
                  <a:pt x="3988714" y="0"/>
                </a:lnTo>
                <a:lnTo>
                  <a:pt x="0" y="0"/>
                </a:lnTo>
                <a:lnTo>
                  <a:pt x="0" y="487502"/>
                </a:lnTo>
                <a:close/>
              </a:path>
            </a:pathLst>
          </a:custGeom>
          <a:solidFill>
            <a:srgbClr val="FFDA8F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1" name="object 11"/>
          <p:cNvSpPr/>
          <p:nvPr/>
        </p:nvSpPr>
        <p:spPr>
          <a:xfrm>
            <a:off x="1702939" y="2285800"/>
            <a:ext cx="3439941" cy="2085724"/>
          </a:xfrm>
          <a:custGeom>
            <a:avLst/>
            <a:gdLst/>
            <a:ahLst/>
            <a:cxnLst/>
            <a:rect l="l" t="t" r="r" b="b"/>
            <a:pathLst>
              <a:path w="3995420" h="2422525">
                <a:moveTo>
                  <a:pt x="3918407" y="0"/>
                </a:moveTo>
                <a:lnTo>
                  <a:pt x="76835" y="0"/>
                </a:lnTo>
                <a:lnTo>
                  <a:pt x="46923" y="6059"/>
                </a:lnTo>
                <a:lnTo>
                  <a:pt x="22501" y="22566"/>
                </a:lnTo>
                <a:lnTo>
                  <a:pt x="6036" y="47043"/>
                </a:lnTo>
                <a:lnTo>
                  <a:pt x="0" y="77012"/>
                </a:lnTo>
                <a:lnTo>
                  <a:pt x="0" y="2345181"/>
                </a:lnTo>
                <a:lnTo>
                  <a:pt x="6036" y="2375164"/>
                </a:lnTo>
                <a:lnTo>
                  <a:pt x="22501" y="2399644"/>
                </a:lnTo>
                <a:lnTo>
                  <a:pt x="46923" y="2416149"/>
                </a:lnTo>
                <a:lnTo>
                  <a:pt x="76835" y="2422207"/>
                </a:lnTo>
                <a:lnTo>
                  <a:pt x="3918407" y="2422207"/>
                </a:lnTo>
                <a:lnTo>
                  <a:pt x="3948318" y="2416149"/>
                </a:lnTo>
                <a:lnTo>
                  <a:pt x="3950028" y="2414993"/>
                </a:lnTo>
                <a:lnTo>
                  <a:pt x="76835" y="2414993"/>
                </a:lnTo>
                <a:lnTo>
                  <a:pt x="62797" y="2413578"/>
                </a:lnTo>
                <a:lnTo>
                  <a:pt x="27597" y="2394559"/>
                </a:lnTo>
                <a:lnTo>
                  <a:pt x="8616" y="2359256"/>
                </a:lnTo>
                <a:lnTo>
                  <a:pt x="7200" y="2345181"/>
                </a:lnTo>
                <a:lnTo>
                  <a:pt x="7200" y="77012"/>
                </a:lnTo>
                <a:lnTo>
                  <a:pt x="19095" y="37984"/>
                </a:lnTo>
                <a:lnTo>
                  <a:pt x="49730" y="12692"/>
                </a:lnTo>
                <a:lnTo>
                  <a:pt x="76835" y="7213"/>
                </a:lnTo>
                <a:lnTo>
                  <a:pt x="3950026" y="7213"/>
                </a:lnTo>
                <a:lnTo>
                  <a:pt x="3948318" y="6059"/>
                </a:lnTo>
                <a:lnTo>
                  <a:pt x="3918407" y="0"/>
                </a:lnTo>
                <a:close/>
              </a:path>
              <a:path w="3995420" h="2422525">
                <a:moveTo>
                  <a:pt x="3950026" y="7213"/>
                </a:moveTo>
                <a:lnTo>
                  <a:pt x="3918407" y="7213"/>
                </a:lnTo>
                <a:lnTo>
                  <a:pt x="3932444" y="8629"/>
                </a:lnTo>
                <a:lnTo>
                  <a:pt x="3945512" y="12692"/>
                </a:lnTo>
                <a:lnTo>
                  <a:pt x="3976152" y="37984"/>
                </a:lnTo>
                <a:lnTo>
                  <a:pt x="3988054" y="77012"/>
                </a:lnTo>
                <a:lnTo>
                  <a:pt x="3988054" y="2345181"/>
                </a:lnTo>
                <a:lnTo>
                  <a:pt x="3976152" y="2384220"/>
                </a:lnTo>
                <a:lnTo>
                  <a:pt x="3945512" y="2409515"/>
                </a:lnTo>
                <a:lnTo>
                  <a:pt x="3918407" y="2414993"/>
                </a:lnTo>
                <a:lnTo>
                  <a:pt x="3950028" y="2414993"/>
                </a:lnTo>
                <a:lnTo>
                  <a:pt x="3972740" y="2399644"/>
                </a:lnTo>
                <a:lnTo>
                  <a:pt x="3989205" y="2375164"/>
                </a:lnTo>
                <a:lnTo>
                  <a:pt x="3995242" y="2345181"/>
                </a:lnTo>
                <a:lnTo>
                  <a:pt x="3995242" y="77012"/>
                </a:lnTo>
                <a:lnTo>
                  <a:pt x="3989205" y="47043"/>
                </a:lnTo>
                <a:lnTo>
                  <a:pt x="3972740" y="22566"/>
                </a:lnTo>
                <a:lnTo>
                  <a:pt x="3950026" y="7213"/>
                </a:lnTo>
                <a:close/>
              </a:path>
            </a:pathLst>
          </a:custGeom>
          <a:solidFill>
            <a:srgbClr val="FFD99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2" name="object 12"/>
          <p:cNvSpPr/>
          <p:nvPr/>
        </p:nvSpPr>
        <p:spPr>
          <a:xfrm>
            <a:off x="1707893" y="2928787"/>
            <a:ext cx="3432834" cy="0"/>
          </a:xfrm>
          <a:custGeom>
            <a:avLst/>
            <a:gdLst/>
            <a:ahLst/>
            <a:cxnLst/>
            <a:rect l="l" t="t" r="r" b="b"/>
            <a:pathLst>
              <a:path w="3987165">
                <a:moveTo>
                  <a:pt x="0" y="0"/>
                </a:moveTo>
                <a:lnTo>
                  <a:pt x="3986860" y="0"/>
                </a:lnTo>
              </a:path>
            </a:pathLst>
          </a:custGeom>
          <a:ln w="7200">
            <a:solidFill>
              <a:srgbClr val="FFD99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3" name="object 13"/>
          <p:cNvSpPr/>
          <p:nvPr/>
        </p:nvSpPr>
        <p:spPr>
          <a:xfrm>
            <a:off x="1707893" y="4182178"/>
            <a:ext cx="3432834" cy="0"/>
          </a:xfrm>
          <a:custGeom>
            <a:avLst/>
            <a:gdLst/>
            <a:ahLst/>
            <a:cxnLst/>
            <a:rect l="l" t="t" r="r" b="b"/>
            <a:pathLst>
              <a:path w="3987165">
                <a:moveTo>
                  <a:pt x="0" y="0"/>
                </a:moveTo>
                <a:lnTo>
                  <a:pt x="3986860" y="0"/>
                </a:lnTo>
              </a:path>
            </a:pathLst>
          </a:custGeom>
          <a:ln w="7200">
            <a:solidFill>
              <a:srgbClr val="FFD99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4" name="object 14"/>
          <p:cNvSpPr/>
          <p:nvPr/>
        </p:nvSpPr>
        <p:spPr>
          <a:xfrm>
            <a:off x="3422188" y="2506793"/>
            <a:ext cx="0" cy="1861570"/>
          </a:xfrm>
          <a:custGeom>
            <a:avLst/>
            <a:gdLst/>
            <a:ahLst/>
            <a:cxnLst/>
            <a:rect l="l" t="t" r="r" b="b"/>
            <a:pathLst>
              <a:path h="2162175">
                <a:moveTo>
                  <a:pt x="0" y="0"/>
                </a:moveTo>
                <a:lnTo>
                  <a:pt x="0" y="2161755"/>
                </a:lnTo>
              </a:path>
            </a:pathLst>
          </a:custGeom>
          <a:ln w="7188">
            <a:solidFill>
              <a:srgbClr val="FFD99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5" name="object 15"/>
          <p:cNvSpPr txBox="1"/>
          <p:nvPr/>
        </p:nvSpPr>
        <p:spPr>
          <a:xfrm>
            <a:off x="1709073" y="2506552"/>
            <a:ext cx="1710129" cy="350837"/>
          </a:xfrm>
          <a:prstGeom prst="rect">
            <a:avLst/>
          </a:prstGeom>
          <a:solidFill>
            <a:srgbClr val="FFDA8F"/>
          </a:solidFill>
        </p:spPr>
        <p:txBody>
          <a:bodyPr vert="horz" wrap="square" lIns="0" tIns="42644" rIns="0" bIns="0" rtlCol="0">
            <a:spAutoFit/>
          </a:bodyPr>
          <a:lstStyle/>
          <a:p>
            <a:pPr marL="29522" marR="36082" algn="ctr">
              <a:lnSpc>
                <a:spcPts val="826"/>
              </a:lnSpc>
              <a:spcBef>
                <a:spcPts val="336"/>
              </a:spcBef>
            </a:pPr>
            <a:r>
              <a:rPr sz="775" b="1" spc="-30" dirty="0">
                <a:solidFill>
                  <a:srgbClr val="414042"/>
                </a:solidFill>
                <a:latin typeface="Arial"/>
                <a:cs typeface="Arial"/>
              </a:rPr>
              <a:t>Cableado</a:t>
            </a:r>
            <a:r>
              <a:rPr sz="775" b="1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51" dirty="0">
                <a:solidFill>
                  <a:srgbClr val="414042"/>
                </a:solidFill>
                <a:latin typeface="Arial"/>
                <a:cs typeface="Arial"/>
              </a:rPr>
              <a:t>Clase</a:t>
            </a:r>
            <a:r>
              <a:rPr sz="775" b="1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65" dirty="0">
                <a:solidFill>
                  <a:srgbClr val="414042"/>
                </a:solidFill>
                <a:latin typeface="Arial"/>
                <a:cs typeface="Arial"/>
              </a:rPr>
              <a:t>B,</a:t>
            </a:r>
            <a:r>
              <a:rPr sz="775" b="1" spc="-10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4" dirty="0">
                <a:solidFill>
                  <a:srgbClr val="414042"/>
                </a:solidFill>
                <a:latin typeface="Arial"/>
                <a:cs typeface="Arial"/>
              </a:rPr>
              <a:t>7</a:t>
            </a:r>
            <a:r>
              <a:rPr sz="775" b="1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30" dirty="0">
                <a:solidFill>
                  <a:srgbClr val="414042"/>
                </a:solidFill>
                <a:latin typeface="Arial"/>
                <a:cs typeface="Arial"/>
              </a:rPr>
              <a:t>hilos</a:t>
            </a:r>
            <a:r>
              <a:rPr sz="775" b="1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30" dirty="0">
                <a:solidFill>
                  <a:srgbClr val="414042"/>
                </a:solidFill>
                <a:latin typeface="Arial"/>
                <a:cs typeface="Arial"/>
              </a:rPr>
              <a:t>Comprimido  </a:t>
            </a:r>
            <a:r>
              <a:rPr sz="775" b="1" spc="-35" dirty="0">
                <a:solidFill>
                  <a:srgbClr val="414042"/>
                </a:solidFill>
                <a:latin typeface="Arial"/>
                <a:cs typeface="Arial"/>
              </a:rPr>
              <a:t>Área: </a:t>
            </a:r>
            <a:r>
              <a:rPr sz="775" b="1" spc="-9" dirty="0">
                <a:solidFill>
                  <a:srgbClr val="414042"/>
                </a:solidFill>
                <a:latin typeface="Arial"/>
                <a:cs typeface="Arial"/>
              </a:rPr>
              <a:t>33,63</a:t>
            </a:r>
            <a:r>
              <a:rPr sz="775" b="1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4" dirty="0">
                <a:solidFill>
                  <a:srgbClr val="414042"/>
                </a:solidFill>
                <a:latin typeface="Arial"/>
                <a:cs typeface="Arial"/>
              </a:rPr>
              <a:t>mm²</a:t>
            </a:r>
            <a:endParaRPr sz="775">
              <a:latin typeface="Arial"/>
              <a:cs typeface="Arial"/>
            </a:endParaRPr>
          </a:p>
          <a:p>
            <a:pPr marR="6014" algn="ctr">
              <a:lnSpc>
                <a:spcPts val="818"/>
              </a:lnSpc>
            </a:pPr>
            <a:r>
              <a:rPr sz="775" b="1" spc="-17" dirty="0">
                <a:solidFill>
                  <a:srgbClr val="414042"/>
                </a:solidFill>
                <a:latin typeface="Arial"/>
                <a:cs typeface="Arial"/>
              </a:rPr>
              <a:t>Diámetro </a:t>
            </a:r>
            <a:r>
              <a:rPr sz="775" b="1" spc="-9" dirty="0">
                <a:solidFill>
                  <a:srgbClr val="414042"/>
                </a:solidFill>
                <a:latin typeface="Arial"/>
                <a:cs typeface="Arial"/>
              </a:rPr>
              <a:t>7,20</a:t>
            </a:r>
            <a:r>
              <a:rPr sz="775" b="1" spc="-10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26" dirty="0">
                <a:solidFill>
                  <a:srgbClr val="414042"/>
                </a:solidFill>
                <a:latin typeface="Arial"/>
                <a:cs typeface="Arial"/>
              </a:rPr>
              <a:t>mm</a:t>
            </a:r>
            <a:endParaRPr sz="775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425283" y="2506552"/>
            <a:ext cx="1718331" cy="350837"/>
          </a:xfrm>
          <a:prstGeom prst="rect">
            <a:avLst/>
          </a:prstGeom>
          <a:solidFill>
            <a:srgbClr val="FFDA8F"/>
          </a:solidFill>
        </p:spPr>
        <p:txBody>
          <a:bodyPr vert="horz" wrap="square" lIns="0" tIns="42644" rIns="0" bIns="0" rtlCol="0">
            <a:spAutoFit/>
          </a:bodyPr>
          <a:lstStyle/>
          <a:p>
            <a:pPr marL="93487" marR="80912" algn="ctr">
              <a:lnSpc>
                <a:spcPts val="826"/>
              </a:lnSpc>
              <a:spcBef>
                <a:spcPts val="336"/>
              </a:spcBef>
            </a:pPr>
            <a:r>
              <a:rPr sz="775" b="1" spc="-30" dirty="0">
                <a:solidFill>
                  <a:srgbClr val="414042"/>
                </a:solidFill>
                <a:latin typeface="Arial"/>
                <a:cs typeface="Arial"/>
              </a:rPr>
              <a:t>Cableado</a:t>
            </a:r>
            <a:r>
              <a:rPr sz="775" b="1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51" dirty="0">
                <a:solidFill>
                  <a:srgbClr val="414042"/>
                </a:solidFill>
                <a:latin typeface="Arial"/>
                <a:cs typeface="Arial"/>
              </a:rPr>
              <a:t>Clase</a:t>
            </a:r>
            <a:r>
              <a:rPr sz="775" b="1" spc="-65" dirty="0">
                <a:solidFill>
                  <a:srgbClr val="414042"/>
                </a:solidFill>
                <a:latin typeface="Arial"/>
                <a:cs typeface="Arial"/>
              </a:rPr>
              <a:t> B,</a:t>
            </a:r>
            <a:r>
              <a:rPr sz="775" b="1" spc="-112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4" dirty="0">
                <a:solidFill>
                  <a:srgbClr val="414042"/>
                </a:solidFill>
                <a:latin typeface="Arial"/>
                <a:cs typeface="Arial"/>
              </a:rPr>
              <a:t>7</a:t>
            </a:r>
            <a:r>
              <a:rPr sz="775" b="1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30" dirty="0">
                <a:solidFill>
                  <a:srgbClr val="414042"/>
                </a:solidFill>
                <a:latin typeface="Arial"/>
                <a:cs typeface="Arial"/>
              </a:rPr>
              <a:t>hilos</a:t>
            </a:r>
            <a:r>
              <a:rPr sz="775" b="1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39" dirty="0">
                <a:solidFill>
                  <a:srgbClr val="414042"/>
                </a:solidFill>
                <a:latin typeface="Arial"/>
                <a:cs typeface="Arial"/>
              </a:rPr>
              <a:t>Compacto  </a:t>
            </a:r>
            <a:r>
              <a:rPr sz="775" b="1" spc="-35" dirty="0">
                <a:solidFill>
                  <a:srgbClr val="414042"/>
                </a:solidFill>
                <a:latin typeface="Arial"/>
                <a:cs typeface="Arial"/>
              </a:rPr>
              <a:t>Área: </a:t>
            </a:r>
            <a:r>
              <a:rPr sz="775" b="1" spc="-9" dirty="0">
                <a:solidFill>
                  <a:srgbClr val="414042"/>
                </a:solidFill>
                <a:latin typeface="Arial"/>
                <a:cs typeface="Arial"/>
              </a:rPr>
              <a:t>33,63</a:t>
            </a:r>
            <a:r>
              <a:rPr sz="775" b="1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4" dirty="0">
                <a:solidFill>
                  <a:srgbClr val="414042"/>
                </a:solidFill>
                <a:latin typeface="Arial"/>
                <a:cs typeface="Arial"/>
              </a:rPr>
              <a:t>mm²</a:t>
            </a:r>
            <a:endParaRPr sz="775">
              <a:latin typeface="Arial"/>
              <a:cs typeface="Arial"/>
            </a:endParaRPr>
          </a:p>
          <a:p>
            <a:pPr marL="6014" algn="ctr">
              <a:lnSpc>
                <a:spcPts val="818"/>
              </a:lnSpc>
            </a:pPr>
            <a:r>
              <a:rPr sz="775" b="1" spc="-17" dirty="0">
                <a:solidFill>
                  <a:srgbClr val="414042"/>
                </a:solidFill>
                <a:latin typeface="Arial"/>
                <a:cs typeface="Arial"/>
              </a:rPr>
              <a:t>Diámetro </a:t>
            </a:r>
            <a:r>
              <a:rPr sz="775" b="1" spc="-9" dirty="0">
                <a:solidFill>
                  <a:srgbClr val="414042"/>
                </a:solidFill>
                <a:latin typeface="Arial"/>
                <a:cs typeface="Arial"/>
              </a:rPr>
              <a:t>6,81</a:t>
            </a:r>
            <a:r>
              <a:rPr sz="775" b="1" spc="-10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26" dirty="0">
                <a:solidFill>
                  <a:srgbClr val="414042"/>
                </a:solidFill>
                <a:latin typeface="Arial"/>
                <a:cs typeface="Arial"/>
              </a:rPr>
              <a:t>mm</a:t>
            </a:r>
            <a:endParaRPr sz="775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764181" y="2326572"/>
            <a:ext cx="1290252" cy="1303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775" b="1" spc="-65" dirty="0">
                <a:solidFill>
                  <a:srgbClr val="414042"/>
                </a:solidFill>
                <a:latin typeface="Arial"/>
                <a:cs typeface="Arial"/>
              </a:rPr>
              <a:t>CONDUCTOR </a:t>
            </a:r>
            <a:r>
              <a:rPr sz="775" b="1" spc="-73" dirty="0">
                <a:solidFill>
                  <a:srgbClr val="414042"/>
                </a:solidFill>
                <a:latin typeface="Arial"/>
                <a:cs typeface="Arial"/>
              </a:rPr>
              <a:t>CALIBRE </a:t>
            </a:r>
            <a:r>
              <a:rPr sz="775" b="1" spc="-4" dirty="0">
                <a:solidFill>
                  <a:srgbClr val="414042"/>
                </a:solidFill>
                <a:latin typeface="Arial"/>
                <a:cs typeface="Arial"/>
              </a:rPr>
              <a:t>2</a:t>
            </a:r>
            <a:r>
              <a:rPr sz="775" b="1" spc="-9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77" dirty="0">
                <a:solidFill>
                  <a:srgbClr val="414042"/>
                </a:solidFill>
                <a:latin typeface="Arial"/>
                <a:cs typeface="Arial"/>
              </a:rPr>
              <a:t>AWG</a:t>
            </a:r>
            <a:endParaRPr sz="775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846845" y="4201591"/>
            <a:ext cx="1337815" cy="1303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775" i="1" spc="-39" dirty="0">
                <a:solidFill>
                  <a:srgbClr val="414042"/>
                </a:solidFill>
                <a:latin typeface="Arial"/>
                <a:cs typeface="Arial"/>
              </a:rPr>
              <a:t>Figura</a:t>
            </a:r>
            <a:r>
              <a:rPr sz="775" i="1" spc="-9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43" dirty="0">
                <a:solidFill>
                  <a:srgbClr val="414042"/>
                </a:solidFill>
                <a:latin typeface="Arial"/>
                <a:cs typeface="Arial"/>
              </a:rPr>
              <a:t>5a</a:t>
            </a:r>
            <a:r>
              <a:rPr sz="775" i="1" spc="-9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5" dirty="0">
                <a:solidFill>
                  <a:srgbClr val="414042"/>
                </a:solidFill>
                <a:latin typeface="Arial"/>
                <a:cs typeface="Arial"/>
              </a:rPr>
              <a:t>Conductor</a:t>
            </a:r>
            <a:r>
              <a:rPr sz="775" i="1" spc="-9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0" dirty="0">
                <a:solidFill>
                  <a:srgbClr val="414042"/>
                </a:solidFill>
                <a:latin typeface="Arial"/>
                <a:cs typeface="Arial"/>
              </a:rPr>
              <a:t>Comprimido</a:t>
            </a:r>
            <a:endParaRPr sz="775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582562" y="4201591"/>
            <a:ext cx="1358043" cy="1303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775" i="1" spc="-39" dirty="0">
                <a:solidFill>
                  <a:srgbClr val="414042"/>
                </a:solidFill>
                <a:latin typeface="Arial"/>
                <a:cs typeface="Arial"/>
              </a:rPr>
              <a:t>Figura</a:t>
            </a:r>
            <a:r>
              <a:rPr sz="775" i="1" spc="-9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9" dirty="0">
                <a:solidFill>
                  <a:srgbClr val="414042"/>
                </a:solidFill>
                <a:latin typeface="Arial"/>
                <a:cs typeface="Arial"/>
              </a:rPr>
              <a:t>5b</a:t>
            </a:r>
            <a:r>
              <a:rPr sz="775" i="1" spc="-9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5" dirty="0">
                <a:solidFill>
                  <a:srgbClr val="414042"/>
                </a:solidFill>
                <a:latin typeface="Arial"/>
                <a:cs typeface="Arial"/>
              </a:rPr>
              <a:t>Conductor</a:t>
            </a:r>
            <a:r>
              <a:rPr sz="775" i="1" spc="-9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5" dirty="0">
                <a:solidFill>
                  <a:srgbClr val="414042"/>
                </a:solidFill>
                <a:latin typeface="Arial"/>
                <a:cs typeface="Arial"/>
              </a:rPr>
              <a:t>Compactado</a:t>
            </a:r>
            <a:endParaRPr sz="775">
              <a:latin typeface="Arial"/>
              <a:cs typeface="Arial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3422133" y="2508914"/>
            <a:ext cx="0" cy="421517"/>
          </a:xfrm>
          <a:custGeom>
            <a:avLst/>
            <a:gdLst/>
            <a:ahLst/>
            <a:cxnLst/>
            <a:rect l="l" t="t" r="r" b="b"/>
            <a:pathLst>
              <a:path h="489585">
                <a:moveTo>
                  <a:pt x="0" y="489267"/>
                </a:moveTo>
                <a:lnTo>
                  <a:pt x="0" y="0"/>
                </a:lnTo>
              </a:path>
            </a:pathLst>
          </a:custGeom>
          <a:ln w="635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1" name="object 21"/>
          <p:cNvSpPr/>
          <p:nvPr/>
        </p:nvSpPr>
        <p:spPr>
          <a:xfrm>
            <a:off x="2017312" y="3054352"/>
            <a:ext cx="1069378" cy="1069378"/>
          </a:xfrm>
          <a:custGeom>
            <a:avLst/>
            <a:gdLst/>
            <a:ahLst/>
            <a:cxnLst/>
            <a:rect l="l" t="t" r="r" b="b"/>
            <a:pathLst>
              <a:path w="1242060" h="1242060">
                <a:moveTo>
                  <a:pt x="620877" y="0"/>
                </a:moveTo>
                <a:lnTo>
                  <a:pt x="572359" y="1868"/>
                </a:lnTo>
                <a:lnTo>
                  <a:pt x="524862" y="7380"/>
                </a:lnTo>
                <a:lnTo>
                  <a:pt x="478524" y="16400"/>
                </a:lnTo>
                <a:lnTo>
                  <a:pt x="433482" y="28787"/>
                </a:lnTo>
                <a:lnTo>
                  <a:pt x="389876" y="44405"/>
                </a:lnTo>
                <a:lnTo>
                  <a:pt x="347843" y="63114"/>
                </a:lnTo>
                <a:lnTo>
                  <a:pt x="307520" y="84778"/>
                </a:lnTo>
                <a:lnTo>
                  <a:pt x="269047" y="109258"/>
                </a:lnTo>
                <a:lnTo>
                  <a:pt x="232561" y="136416"/>
                </a:lnTo>
                <a:lnTo>
                  <a:pt x="198200" y="166113"/>
                </a:lnTo>
                <a:lnTo>
                  <a:pt x="166103" y="198213"/>
                </a:lnTo>
                <a:lnTo>
                  <a:pt x="136408" y="232576"/>
                </a:lnTo>
                <a:lnTo>
                  <a:pt x="109252" y="269065"/>
                </a:lnTo>
                <a:lnTo>
                  <a:pt x="84773" y="307541"/>
                </a:lnTo>
                <a:lnTo>
                  <a:pt x="63111" y="347867"/>
                </a:lnTo>
                <a:lnTo>
                  <a:pt x="44402" y="389904"/>
                </a:lnTo>
                <a:lnTo>
                  <a:pt x="28785" y="433514"/>
                </a:lnTo>
                <a:lnTo>
                  <a:pt x="16399" y="478560"/>
                </a:lnTo>
                <a:lnTo>
                  <a:pt x="7380" y="524903"/>
                </a:lnTo>
                <a:lnTo>
                  <a:pt x="1868" y="572405"/>
                </a:lnTo>
                <a:lnTo>
                  <a:pt x="0" y="620928"/>
                </a:lnTo>
                <a:lnTo>
                  <a:pt x="1868" y="669469"/>
                </a:lnTo>
                <a:lnTo>
                  <a:pt x="7380" y="716985"/>
                </a:lnTo>
                <a:lnTo>
                  <a:pt x="16399" y="763339"/>
                </a:lnTo>
                <a:lnTo>
                  <a:pt x="28785" y="808393"/>
                </a:lnTo>
                <a:lnTo>
                  <a:pt x="44402" y="852008"/>
                </a:lnTo>
                <a:lnTo>
                  <a:pt x="63111" y="894048"/>
                </a:lnTo>
                <a:lnTo>
                  <a:pt x="84773" y="934374"/>
                </a:lnTo>
                <a:lnTo>
                  <a:pt x="109252" y="972848"/>
                </a:lnTo>
                <a:lnTo>
                  <a:pt x="136408" y="1009334"/>
                </a:lnTo>
                <a:lnTo>
                  <a:pt x="166103" y="1043692"/>
                </a:lnTo>
                <a:lnTo>
                  <a:pt x="198200" y="1075785"/>
                </a:lnTo>
                <a:lnTo>
                  <a:pt x="232561" y="1105476"/>
                </a:lnTo>
                <a:lnTo>
                  <a:pt x="269047" y="1132627"/>
                </a:lnTo>
                <a:lnTo>
                  <a:pt x="307520" y="1157099"/>
                </a:lnTo>
                <a:lnTo>
                  <a:pt x="347843" y="1178756"/>
                </a:lnTo>
                <a:lnTo>
                  <a:pt x="389876" y="1197458"/>
                </a:lnTo>
                <a:lnTo>
                  <a:pt x="433482" y="1213070"/>
                </a:lnTo>
                <a:lnTo>
                  <a:pt x="478524" y="1225452"/>
                </a:lnTo>
                <a:lnTo>
                  <a:pt x="524862" y="1234466"/>
                </a:lnTo>
                <a:lnTo>
                  <a:pt x="572359" y="1239976"/>
                </a:lnTo>
                <a:lnTo>
                  <a:pt x="620877" y="1241844"/>
                </a:lnTo>
                <a:lnTo>
                  <a:pt x="669409" y="1239976"/>
                </a:lnTo>
                <a:lnTo>
                  <a:pt x="716918" y="1234466"/>
                </a:lnTo>
                <a:lnTo>
                  <a:pt x="763264" y="1225452"/>
                </a:lnTo>
                <a:lnTo>
                  <a:pt x="808311" y="1213070"/>
                </a:lnTo>
                <a:lnTo>
                  <a:pt x="851920" y="1197458"/>
                </a:lnTo>
                <a:lnTo>
                  <a:pt x="893954" y="1178756"/>
                </a:lnTo>
                <a:lnTo>
                  <a:pt x="934275" y="1157099"/>
                </a:lnTo>
                <a:lnTo>
                  <a:pt x="972745" y="1132627"/>
                </a:lnTo>
                <a:lnTo>
                  <a:pt x="1009226" y="1105476"/>
                </a:lnTo>
                <a:lnTo>
                  <a:pt x="1043581" y="1075785"/>
                </a:lnTo>
                <a:lnTo>
                  <a:pt x="1075671" y="1043692"/>
                </a:lnTo>
                <a:lnTo>
                  <a:pt x="1105359" y="1009334"/>
                </a:lnTo>
                <a:lnTo>
                  <a:pt x="1124326" y="983843"/>
                </a:lnTo>
                <a:lnTo>
                  <a:pt x="620877" y="983843"/>
                </a:lnTo>
                <a:lnTo>
                  <a:pt x="571672" y="980529"/>
                </a:lnTo>
                <a:lnTo>
                  <a:pt x="524472" y="970877"/>
                </a:lnTo>
                <a:lnTo>
                  <a:pt x="479711" y="955318"/>
                </a:lnTo>
                <a:lnTo>
                  <a:pt x="437823" y="934286"/>
                </a:lnTo>
                <a:lnTo>
                  <a:pt x="399239" y="908213"/>
                </a:lnTo>
                <a:lnTo>
                  <a:pt x="364394" y="877533"/>
                </a:lnTo>
                <a:lnTo>
                  <a:pt x="333721" y="842678"/>
                </a:lnTo>
                <a:lnTo>
                  <a:pt x="307654" y="804081"/>
                </a:lnTo>
                <a:lnTo>
                  <a:pt x="286625" y="762174"/>
                </a:lnTo>
                <a:lnTo>
                  <a:pt x="271067" y="717392"/>
                </a:lnTo>
                <a:lnTo>
                  <a:pt x="261415" y="670165"/>
                </a:lnTo>
                <a:lnTo>
                  <a:pt x="258102" y="620928"/>
                </a:lnTo>
                <a:lnTo>
                  <a:pt x="261415" y="571723"/>
                </a:lnTo>
                <a:lnTo>
                  <a:pt x="271067" y="524522"/>
                </a:lnTo>
                <a:lnTo>
                  <a:pt x="286625" y="479760"/>
                </a:lnTo>
                <a:lnTo>
                  <a:pt x="307654" y="437870"/>
                </a:lnTo>
                <a:lnTo>
                  <a:pt x="333721" y="399285"/>
                </a:lnTo>
                <a:lnTo>
                  <a:pt x="364394" y="364439"/>
                </a:lnTo>
                <a:lnTo>
                  <a:pt x="399239" y="333764"/>
                </a:lnTo>
                <a:lnTo>
                  <a:pt x="437823" y="307695"/>
                </a:lnTo>
                <a:lnTo>
                  <a:pt x="479711" y="286665"/>
                </a:lnTo>
                <a:lnTo>
                  <a:pt x="524472" y="271106"/>
                </a:lnTo>
                <a:lnTo>
                  <a:pt x="571672" y="261454"/>
                </a:lnTo>
                <a:lnTo>
                  <a:pt x="620877" y="258140"/>
                </a:lnTo>
                <a:lnTo>
                  <a:pt x="1124379" y="258140"/>
                </a:lnTo>
                <a:lnTo>
                  <a:pt x="1105359" y="232576"/>
                </a:lnTo>
                <a:lnTo>
                  <a:pt x="1075671" y="198213"/>
                </a:lnTo>
                <a:lnTo>
                  <a:pt x="1043581" y="166113"/>
                </a:lnTo>
                <a:lnTo>
                  <a:pt x="1009226" y="136416"/>
                </a:lnTo>
                <a:lnTo>
                  <a:pt x="972745" y="109258"/>
                </a:lnTo>
                <a:lnTo>
                  <a:pt x="934275" y="84778"/>
                </a:lnTo>
                <a:lnTo>
                  <a:pt x="893954" y="63114"/>
                </a:lnTo>
                <a:lnTo>
                  <a:pt x="851920" y="44405"/>
                </a:lnTo>
                <a:lnTo>
                  <a:pt x="808311" y="28787"/>
                </a:lnTo>
                <a:lnTo>
                  <a:pt x="763264" y="16400"/>
                </a:lnTo>
                <a:lnTo>
                  <a:pt x="716918" y="7380"/>
                </a:lnTo>
                <a:lnTo>
                  <a:pt x="669409" y="1868"/>
                </a:lnTo>
                <a:lnTo>
                  <a:pt x="620877" y="0"/>
                </a:lnTo>
                <a:close/>
              </a:path>
              <a:path w="1242060" h="1242060">
                <a:moveTo>
                  <a:pt x="1124379" y="258140"/>
                </a:moveTo>
                <a:lnTo>
                  <a:pt x="620877" y="258140"/>
                </a:lnTo>
                <a:lnTo>
                  <a:pt x="670106" y="261454"/>
                </a:lnTo>
                <a:lnTo>
                  <a:pt x="717326" y="271106"/>
                </a:lnTo>
                <a:lnTo>
                  <a:pt x="762103" y="286665"/>
                </a:lnTo>
                <a:lnTo>
                  <a:pt x="804006" y="307695"/>
                </a:lnTo>
                <a:lnTo>
                  <a:pt x="842601" y="333764"/>
                </a:lnTo>
                <a:lnTo>
                  <a:pt x="877455" y="364439"/>
                </a:lnTo>
                <a:lnTo>
                  <a:pt x="908135" y="399285"/>
                </a:lnTo>
                <a:lnTo>
                  <a:pt x="934208" y="437870"/>
                </a:lnTo>
                <a:lnTo>
                  <a:pt x="955240" y="479760"/>
                </a:lnTo>
                <a:lnTo>
                  <a:pt x="970800" y="524522"/>
                </a:lnTo>
                <a:lnTo>
                  <a:pt x="980453" y="571723"/>
                </a:lnTo>
                <a:lnTo>
                  <a:pt x="983767" y="620928"/>
                </a:lnTo>
                <a:lnTo>
                  <a:pt x="980453" y="670165"/>
                </a:lnTo>
                <a:lnTo>
                  <a:pt x="970800" y="717392"/>
                </a:lnTo>
                <a:lnTo>
                  <a:pt x="955240" y="762174"/>
                </a:lnTo>
                <a:lnTo>
                  <a:pt x="934208" y="804081"/>
                </a:lnTo>
                <a:lnTo>
                  <a:pt x="908135" y="842678"/>
                </a:lnTo>
                <a:lnTo>
                  <a:pt x="877455" y="877533"/>
                </a:lnTo>
                <a:lnTo>
                  <a:pt x="842601" y="908213"/>
                </a:lnTo>
                <a:lnTo>
                  <a:pt x="804006" y="934286"/>
                </a:lnTo>
                <a:lnTo>
                  <a:pt x="762103" y="955318"/>
                </a:lnTo>
                <a:lnTo>
                  <a:pt x="717326" y="970877"/>
                </a:lnTo>
                <a:lnTo>
                  <a:pt x="670106" y="980529"/>
                </a:lnTo>
                <a:lnTo>
                  <a:pt x="620877" y="983843"/>
                </a:lnTo>
                <a:lnTo>
                  <a:pt x="1124326" y="983843"/>
                </a:lnTo>
                <a:lnTo>
                  <a:pt x="1157025" y="934286"/>
                </a:lnTo>
                <a:lnTo>
                  <a:pt x="1178633" y="894048"/>
                </a:lnTo>
                <a:lnTo>
                  <a:pt x="1197334" y="852008"/>
                </a:lnTo>
                <a:lnTo>
                  <a:pt x="1212944" y="808393"/>
                </a:lnTo>
                <a:lnTo>
                  <a:pt x="1225325" y="763339"/>
                </a:lnTo>
                <a:lnTo>
                  <a:pt x="1234340" y="716985"/>
                </a:lnTo>
                <a:lnTo>
                  <a:pt x="1239849" y="669469"/>
                </a:lnTo>
                <a:lnTo>
                  <a:pt x="1241717" y="620928"/>
                </a:lnTo>
                <a:lnTo>
                  <a:pt x="1239849" y="572405"/>
                </a:lnTo>
                <a:lnTo>
                  <a:pt x="1234340" y="524903"/>
                </a:lnTo>
                <a:lnTo>
                  <a:pt x="1225325" y="478560"/>
                </a:lnTo>
                <a:lnTo>
                  <a:pt x="1212944" y="433514"/>
                </a:lnTo>
                <a:lnTo>
                  <a:pt x="1197334" y="389904"/>
                </a:lnTo>
                <a:lnTo>
                  <a:pt x="1178633" y="347867"/>
                </a:lnTo>
                <a:lnTo>
                  <a:pt x="1156978" y="307541"/>
                </a:lnTo>
                <a:lnTo>
                  <a:pt x="1132508" y="269065"/>
                </a:lnTo>
                <a:lnTo>
                  <a:pt x="1124379" y="258140"/>
                </a:lnTo>
                <a:close/>
              </a:path>
            </a:pathLst>
          </a:custGeom>
          <a:solidFill>
            <a:srgbClr val="BCBEC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2" name="object 22"/>
          <p:cNvSpPr/>
          <p:nvPr/>
        </p:nvSpPr>
        <p:spPr>
          <a:xfrm>
            <a:off x="2358387" y="3576838"/>
            <a:ext cx="708391" cy="541763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3" name="object 23"/>
          <p:cNvSpPr/>
          <p:nvPr/>
        </p:nvSpPr>
        <p:spPr>
          <a:xfrm>
            <a:off x="2038416" y="3054352"/>
            <a:ext cx="1022753" cy="914022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4" name="object 24"/>
          <p:cNvSpPr/>
          <p:nvPr/>
        </p:nvSpPr>
        <p:spPr>
          <a:xfrm>
            <a:off x="3648419" y="3084345"/>
            <a:ext cx="1025641" cy="1025641"/>
          </a:xfrm>
          <a:custGeom>
            <a:avLst/>
            <a:gdLst/>
            <a:ahLst/>
            <a:cxnLst/>
            <a:rect l="l" t="t" r="r" b="b"/>
            <a:pathLst>
              <a:path w="1191260" h="1191260">
                <a:moveTo>
                  <a:pt x="595350" y="0"/>
                </a:moveTo>
                <a:lnTo>
                  <a:pt x="546536" y="1974"/>
                </a:lnTo>
                <a:lnTo>
                  <a:pt x="498806" y="7795"/>
                </a:lnTo>
                <a:lnTo>
                  <a:pt x="452314" y="17309"/>
                </a:lnTo>
                <a:lnTo>
                  <a:pt x="407212" y="30363"/>
                </a:lnTo>
                <a:lnTo>
                  <a:pt x="363656" y="46804"/>
                </a:lnTo>
                <a:lnTo>
                  <a:pt x="321797" y="66477"/>
                </a:lnTo>
                <a:lnTo>
                  <a:pt x="281790" y="89229"/>
                </a:lnTo>
                <a:lnTo>
                  <a:pt x="243788" y="114907"/>
                </a:lnTo>
                <a:lnTo>
                  <a:pt x="207944" y="143358"/>
                </a:lnTo>
                <a:lnTo>
                  <a:pt x="174412" y="174428"/>
                </a:lnTo>
                <a:lnTo>
                  <a:pt x="143345" y="207963"/>
                </a:lnTo>
                <a:lnTo>
                  <a:pt x="114897" y="243810"/>
                </a:lnTo>
                <a:lnTo>
                  <a:pt x="89221" y="281815"/>
                </a:lnTo>
                <a:lnTo>
                  <a:pt x="66471" y="321826"/>
                </a:lnTo>
                <a:lnTo>
                  <a:pt x="46799" y="363688"/>
                </a:lnTo>
                <a:lnTo>
                  <a:pt x="30361" y="407248"/>
                </a:lnTo>
                <a:lnTo>
                  <a:pt x="17308" y="452353"/>
                </a:lnTo>
                <a:lnTo>
                  <a:pt x="7794" y="498849"/>
                </a:lnTo>
                <a:lnTo>
                  <a:pt x="1974" y="546583"/>
                </a:lnTo>
                <a:lnTo>
                  <a:pt x="0" y="595401"/>
                </a:lnTo>
                <a:lnTo>
                  <a:pt x="1976" y="644253"/>
                </a:lnTo>
                <a:lnTo>
                  <a:pt x="7794" y="691987"/>
                </a:lnTo>
                <a:lnTo>
                  <a:pt x="17308" y="738494"/>
                </a:lnTo>
                <a:lnTo>
                  <a:pt x="30361" y="783607"/>
                </a:lnTo>
                <a:lnTo>
                  <a:pt x="46799" y="827173"/>
                </a:lnTo>
                <a:lnTo>
                  <a:pt x="66471" y="869038"/>
                </a:lnTo>
                <a:lnTo>
                  <a:pt x="89221" y="909049"/>
                </a:lnTo>
                <a:lnTo>
                  <a:pt x="114897" y="947053"/>
                </a:lnTo>
                <a:lnTo>
                  <a:pt x="143345" y="982896"/>
                </a:lnTo>
                <a:lnTo>
                  <a:pt x="174412" y="1016427"/>
                </a:lnTo>
                <a:lnTo>
                  <a:pt x="207944" y="1047490"/>
                </a:lnTo>
                <a:lnTo>
                  <a:pt x="243788" y="1075935"/>
                </a:lnTo>
                <a:lnTo>
                  <a:pt x="281790" y="1101606"/>
                </a:lnTo>
                <a:lnTo>
                  <a:pt x="321797" y="1124351"/>
                </a:lnTo>
                <a:lnTo>
                  <a:pt x="363656" y="1144018"/>
                </a:lnTo>
                <a:lnTo>
                  <a:pt x="407212" y="1160452"/>
                </a:lnTo>
                <a:lnTo>
                  <a:pt x="452314" y="1173500"/>
                </a:lnTo>
                <a:lnTo>
                  <a:pt x="498806" y="1183010"/>
                </a:lnTo>
                <a:lnTo>
                  <a:pt x="546536" y="1188829"/>
                </a:lnTo>
                <a:lnTo>
                  <a:pt x="595350" y="1190802"/>
                </a:lnTo>
                <a:lnTo>
                  <a:pt x="644180" y="1188829"/>
                </a:lnTo>
                <a:lnTo>
                  <a:pt x="691922" y="1183010"/>
                </a:lnTo>
                <a:lnTo>
                  <a:pt x="738424" y="1173500"/>
                </a:lnTo>
                <a:lnTo>
                  <a:pt x="783532" y="1160452"/>
                </a:lnTo>
                <a:lnTo>
                  <a:pt x="827093" y="1144018"/>
                </a:lnTo>
                <a:lnTo>
                  <a:pt x="868954" y="1124351"/>
                </a:lnTo>
                <a:lnTo>
                  <a:pt x="907122" y="1102652"/>
                </a:lnTo>
                <a:lnTo>
                  <a:pt x="595350" y="1102652"/>
                </a:lnTo>
                <a:lnTo>
                  <a:pt x="546526" y="1100330"/>
                </a:lnTo>
                <a:lnTo>
                  <a:pt x="499012" y="1093505"/>
                </a:lnTo>
                <a:lnTo>
                  <a:pt x="453022" y="1082391"/>
                </a:lnTo>
                <a:lnTo>
                  <a:pt x="408769" y="1067200"/>
                </a:lnTo>
                <a:lnTo>
                  <a:pt x="366464" y="1048144"/>
                </a:lnTo>
                <a:lnTo>
                  <a:pt x="326322" y="1025436"/>
                </a:lnTo>
                <a:lnTo>
                  <a:pt x="288554" y="999288"/>
                </a:lnTo>
                <a:lnTo>
                  <a:pt x="253373" y="969913"/>
                </a:lnTo>
                <a:lnTo>
                  <a:pt x="220993" y="937524"/>
                </a:lnTo>
                <a:lnTo>
                  <a:pt x="191625" y="902333"/>
                </a:lnTo>
                <a:lnTo>
                  <a:pt x="165482" y="864553"/>
                </a:lnTo>
                <a:lnTo>
                  <a:pt x="142778" y="824396"/>
                </a:lnTo>
                <a:lnTo>
                  <a:pt x="123725" y="782075"/>
                </a:lnTo>
                <a:lnTo>
                  <a:pt x="108536" y="737803"/>
                </a:lnTo>
                <a:lnTo>
                  <a:pt x="97423" y="691791"/>
                </a:lnTo>
                <a:lnTo>
                  <a:pt x="90598" y="644238"/>
                </a:lnTo>
                <a:lnTo>
                  <a:pt x="88277" y="595401"/>
                </a:lnTo>
                <a:lnTo>
                  <a:pt x="90599" y="546572"/>
                </a:lnTo>
                <a:lnTo>
                  <a:pt x="97423" y="499055"/>
                </a:lnTo>
                <a:lnTo>
                  <a:pt x="108536" y="453062"/>
                </a:lnTo>
                <a:lnTo>
                  <a:pt x="123725" y="408806"/>
                </a:lnTo>
                <a:lnTo>
                  <a:pt x="142778" y="366499"/>
                </a:lnTo>
                <a:lnTo>
                  <a:pt x="165482" y="326354"/>
                </a:lnTo>
                <a:lnTo>
                  <a:pt x="191625" y="288584"/>
                </a:lnTo>
                <a:lnTo>
                  <a:pt x="220993" y="253402"/>
                </a:lnTo>
                <a:lnTo>
                  <a:pt x="253373" y="221021"/>
                </a:lnTo>
                <a:lnTo>
                  <a:pt x="288554" y="191652"/>
                </a:lnTo>
                <a:lnTo>
                  <a:pt x="326322" y="165509"/>
                </a:lnTo>
                <a:lnTo>
                  <a:pt x="366464" y="142804"/>
                </a:lnTo>
                <a:lnTo>
                  <a:pt x="408769" y="123751"/>
                </a:lnTo>
                <a:lnTo>
                  <a:pt x="453022" y="108561"/>
                </a:lnTo>
                <a:lnTo>
                  <a:pt x="499012" y="97448"/>
                </a:lnTo>
                <a:lnTo>
                  <a:pt x="546526" y="90624"/>
                </a:lnTo>
                <a:lnTo>
                  <a:pt x="595350" y="88303"/>
                </a:lnTo>
                <a:lnTo>
                  <a:pt x="907332" y="88303"/>
                </a:lnTo>
                <a:lnTo>
                  <a:pt x="868954" y="66477"/>
                </a:lnTo>
                <a:lnTo>
                  <a:pt x="827093" y="46804"/>
                </a:lnTo>
                <a:lnTo>
                  <a:pt x="783532" y="30363"/>
                </a:lnTo>
                <a:lnTo>
                  <a:pt x="738424" y="17309"/>
                </a:lnTo>
                <a:lnTo>
                  <a:pt x="691922" y="7795"/>
                </a:lnTo>
                <a:lnTo>
                  <a:pt x="644180" y="1974"/>
                </a:lnTo>
                <a:lnTo>
                  <a:pt x="595350" y="0"/>
                </a:lnTo>
                <a:close/>
              </a:path>
              <a:path w="1191260" h="1191260">
                <a:moveTo>
                  <a:pt x="907332" y="88303"/>
                </a:moveTo>
                <a:lnTo>
                  <a:pt x="595350" y="88303"/>
                </a:lnTo>
                <a:lnTo>
                  <a:pt x="644195" y="90624"/>
                </a:lnTo>
                <a:lnTo>
                  <a:pt x="691726" y="97448"/>
                </a:lnTo>
                <a:lnTo>
                  <a:pt x="737731" y="108561"/>
                </a:lnTo>
                <a:lnTo>
                  <a:pt x="781996" y="123751"/>
                </a:lnTo>
                <a:lnTo>
                  <a:pt x="824310" y="142804"/>
                </a:lnTo>
                <a:lnTo>
                  <a:pt x="864460" y="165509"/>
                </a:lnTo>
                <a:lnTo>
                  <a:pt x="902233" y="191652"/>
                </a:lnTo>
                <a:lnTo>
                  <a:pt x="937418" y="221021"/>
                </a:lnTo>
                <a:lnTo>
                  <a:pt x="969801" y="253402"/>
                </a:lnTo>
                <a:lnTo>
                  <a:pt x="999170" y="288584"/>
                </a:lnTo>
                <a:lnTo>
                  <a:pt x="1025312" y="326354"/>
                </a:lnTo>
                <a:lnTo>
                  <a:pt x="1048016" y="366499"/>
                </a:lnTo>
                <a:lnTo>
                  <a:pt x="1067068" y="408806"/>
                </a:lnTo>
                <a:lnTo>
                  <a:pt x="1082256" y="453062"/>
                </a:lnTo>
                <a:lnTo>
                  <a:pt x="1093368" y="499055"/>
                </a:lnTo>
                <a:lnTo>
                  <a:pt x="1100191" y="546583"/>
                </a:lnTo>
                <a:lnTo>
                  <a:pt x="1102512" y="595401"/>
                </a:lnTo>
                <a:lnTo>
                  <a:pt x="1100190" y="644253"/>
                </a:lnTo>
                <a:lnTo>
                  <a:pt x="1093368" y="691791"/>
                </a:lnTo>
                <a:lnTo>
                  <a:pt x="1082256" y="737803"/>
                </a:lnTo>
                <a:lnTo>
                  <a:pt x="1067068" y="782075"/>
                </a:lnTo>
                <a:lnTo>
                  <a:pt x="1048016" y="824396"/>
                </a:lnTo>
                <a:lnTo>
                  <a:pt x="1025312" y="864553"/>
                </a:lnTo>
                <a:lnTo>
                  <a:pt x="999170" y="902333"/>
                </a:lnTo>
                <a:lnTo>
                  <a:pt x="969801" y="937524"/>
                </a:lnTo>
                <a:lnTo>
                  <a:pt x="937418" y="969913"/>
                </a:lnTo>
                <a:lnTo>
                  <a:pt x="902233" y="999288"/>
                </a:lnTo>
                <a:lnTo>
                  <a:pt x="864460" y="1025436"/>
                </a:lnTo>
                <a:lnTo>
                  <a:pt x="824310" y="1048144"/>
                </a:lnTo>
                <a:lnTo>
                  <a:pt x="781996" y="1067200"/>
                </a:lnTo>
                <a:lnTo>
                  <a:pt x="737731" y="1082391"/>
                </a:lnTo>
                <a:lnTo>
                  <a:pt x="691726" y="1093505"/>
                </a:lnTo>
                <a:lnTo>
                  <a:pt x="644195" y="1100330"/>
                </a:lnTo>
                <a:lnTo>
                  <a:pt x="595350" y="1102652"/>
                </a:lnTo>
                <a:lnTo>
                  <a:pt x="907122" y="1102652"/>
                </a:lnTo>
                <a:lnTo>
                  <a:pt x="946962" y="1075935"/>
                </a:lnTo>
                <a:lnTo>
                  <a:pt x="982803" y="1047490"/>
                </a:lnTo>
                <a:lnTo>
                  <a:pt x="1016331" y="1016427"/>
                </a:lnTo>
                <a:lnTo>
                  <a:pt x="1047393" y="982896"/>
                </a:lnTo>
                <a:lnTo>
                  <a:pt x="1075836" y="947053"/>
                </a:lnTo>
                <a:lnTo>
                  <a:pt x="1101507" y="909049"/>
                </a:lnTo>
                <a:lnTo>
                  <a:pt x="1124251" y="869038"/>
                </a:lnTo>
                <a:lnTo>
                  <a:pt x="1143917" y="827173"/>
                </a:lnTo>
                <a:lnTo>
                  <a:pt x="1160351" y="783607"/>
                </a:lnTo>
                <a:lnTo>
                  <a:pt x="1173399" y="738494"/>
                </a:lnTo>
                <a:lnTo>
                  <a:pt x="1182909" y="691987"/>
                </a:lnTo>
                <a:lnTo>
                  <a:pt x="1188727" y="644238"/>
                </a:lnTo>
                <a:lnTo>
                  <a:pt x="1190701" y="595401"/>
                </a:lnTo>
                <a:lnTo>
                  <a:pt x="1188726" y="546572"/>
                </a:lnTo>
                <a:lnTo>
                  <a:pt x="1182909" y="498849"/>
                </a:lnTo>
                <a:lnTo>
                  <a:pt x="1173399" y="452353"/>
                </a:lnTo>
                <a:lnTo>
                  <a:pt x="1160351" y="407248"/>
                </a:lnTo>
                <a:lnTo>
                  <a:pt x="1143917" y="363688"/>
                </a:lnTo>
                <a:lnTo>
                  <a:pt x="1124251" y="321826"/>
                </a:lnTo>
                <a:lnTo>
                  <a:pt x="1101507" y="281815"/>
                </a:lnTo>
                <a:lnTo>
                  <a:pt x="1075836" y="243810"/>
                </a:lnTo>
                <a:lnTo>
                  <a:pt x="1047393" y="207963"/>
                </a:lnTo>
                <a:lnTo>
                  <a:pt x="1016331" y="174428"/>
                </a:lnTo>
                <a:lnTo>
                  <a:pt x="982803" y="143358"/>
                </a:lnTo>
                <a:lnTo>
                  <a:pt x="946962" y="114907"/>
                </a:lnTo>
                <a:lnTo>
                  <a:pt x="908961" y="89229"/>
                </a:lnTo>
                <a:lnTo>
                  <a:pt x="907332" y="88303"/>
                </a:lnTo>
                <a:close/>
              </a:path>
            </a:pathLst>
          </a:custGeom>
          <a:solidFill>
            <a:srgbClr val="BCBEC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5" name="object 25"/>
          <p:cNvSpPr/>
          <p:nvPr/>
        </p:nvSpPr>
        <p:spPr>
          <a:xfrm>
            <a:off x="3982769" y="3419831"/>
            <a:ext cx="361325" cy="361346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6" name="object 26"/>
          <p:cNvSpPr/>
          <p:nvPr/>
        </p:nvSpPr>
        <p:spPr>
          <a:xfrm>
            <a:off x="3653169" y="3062425"/>
            <a:ext cx="1015638" cy="1069109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</p:spTree>
    <p:extLst>
      <p:ext uri="{BB962C8B-B14F-4D97-AF65-F5344CB8AC3E}">
        <p14:creationId xmlns:p14="http://schemas.microsoft.com/office/powerpoint/2010/main" val="3229163047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9FF6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8400" y="8755934"/>
            <a:ext cx="89660" cy="1966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>
              <a:spcBef>
                <a:spcPts val="86"/>
              </a:spcBef>
            </a:pPr>
            <a:r>
              <a:rPr sz="1206" spc="-56" dirty="0">
                <a:solidFill>
                  <a:srgbClr val="8F5200"/>
                </a:solidFill>
                <a:latin typeface="Arial"/>
                <a:cs typeface="Arial"/>
              </a:rPr>
              <a:t>6</a:t>
            </a:r>
            <a:endParaRPr sz="1206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537251" y="8764521"/>
            <a:ext cx="0" cy="217047"/>
          </a:xfrm>
          <a:custGeom>
            <a:avLst/>
            <a:gdLst/>
            <a:ahLst/>
            <a:cxnLst/>
            <a:rect l="l" t="t" r="r" b="b"/>
            <a:pathLst>
              <a:path h="252095">
                <a:moveTo>
                  <a:pt x="0" y="0"/>
                </a:moveTo>
                <a:lnTo>
                  <a:pt x="0" y="252006"/>
                </a:lnTo>
              </a:path>
            </a:pathLst>
          </a:custGeom>
          <a:ln w="889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" name="object 4"/>
          <p:cNvSpPr/>
          <p:nvPr/>
        </p:nvSpPr>
        <p:spPr>
          <a:xfrm>
            <a:off x="898554" y="8744622"/>
            <a:ext cx="1798392" cy="25520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" name="object 5"/>
          <p:cNvSpPr/>
          <p:nvPr/>
        </p:nvSpPr>
        <p:spPr>
          <a:xfrm>
            <a:off x="3429951" y="4708575"/>
            <a:ext cx="0" cy="3559672"/>
          </a:xfrm>
          <a:custGeom>
            <a:avLst/>
            <a:gdLst/>
            <a:ahLst/>
            <a:cxnLst/>
            <a:rect l="l" t="t" r="r" b="b"/>
            <a:pathLst>
              <a:path h="4134484">
                <a:moveTo>
                  <a:pt x="0" y="0"/>
                </a:moveTo>
                <a:lnTo>
                  <a:pt x="0" y="4134002"/>
                </a:lnTo>
              </a:path>
            </a:pathLst>
          </a:custGeom>
          <a:ln w="6350">
            <a:solidFill>
              <a:srgbClr val="D1D3D4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" name="object 6"/>
          <p:cNvSpPr txBox="1"/>
          <p:nvPr/>
        </p:nvSpPr>
        <p:spPr>
          <a:xfrm>
            <a:off x="615476" y="6823208"/>
            <a:ext cx="2711714" cy="885512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 marR="4373">
              <a:spcBef>
                <a:spcPts val="86"/>
              </a:spcBef>
            </a:pPr>
            <a:r>
              <a:rPr sz="947" spc="-86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principio,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propiedades de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aislamientos 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usados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cables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r>
              <a:rPr sz="947" spc="-9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Tensión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cumplen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 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todos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requisitos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su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correcto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desempeño.</a:t>
            </a:r>
            <a:endParaRPr sz="947">
              <a:latin typeface="Arial"/>
              <a:cs typeface="Arial"/>
            </a:endParaRPr>
          </a:p>
          <a:p>
            <a:pPr marL="10934" marR="135583"/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Sin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embargo,</a:t>
            </a:r>
            <a:r>
              <a:rPr sz="947" spc="-13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existen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características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dirty="0">
                <a:solidFill>
                  <a:srgbClr val="414042"/>
                </a:solidFill>
                <a:latin typeface="Arial"/>
                <a:cs typeface="Arial"/>
              </a:rPr>
              <a:t>tanto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eléctricas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como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mecánicas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destacan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uno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u </a:t>
            </a:r>
            <a:r>
              <a:rPr sz="947" spc="4" dirty="0">
                <a:solidFill>
                  <a:srgbClr val="414042"/>
                </a:solidFill>
                <a:latin typeface="Arial"/>
                <a:cs typeface="Arial"/>
              </a:rPr>
              <a:t>otro </a:t>
            </a:r>
            <a:r>
              <a:rPr sz="947" spc="12" dirty="0">
                <a:solidFill>
                  <a:srgbClr val="414042"/>
                </a:solidFill>
                <a:latin typeface="Arial"/>
                <a:cs typeface="Arial"/>
              </a:rPr>
              <a:t>tipo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material.</a:t>
            </a:r>
            <a:endParaRPr sz="947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15475" y="7833541"/>
            <a:ext cx="2626973" cy="448277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Polietileno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cadena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cruzada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</a:t>
            </a:r>
            <a:r>
              <a:rPr sz="947" spc="-19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16" dirty="0">
                <a:solidFill>
                  <a:srgbClr val="414042"/>
                </a:solidFill>
                <a:latin typeface="Arial"/>
                <a:cs typeface="Arial"/>
              </a:rPr>
              <a:t>XLPE</a:t>
            </a:r>
            <a:endParaRPr sz="947">
              <a:latin typeface="Arial"/>
              <a:cs typeface="Arial"/>
            </a:endParaRPr>
          </a:p>
          <a:p>
            <a:pPr marL="10934" marR="4373"/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(Cross-Linked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Polyethylene)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12" dirty="0">
                <a:solidFill>
                  <a:srgbClr val="414042"/>
                </a:solidFill>
                <a:latin typeface="Arial"/>
                <a:cs typeface="Arial"/>
              </a:rPr>
              <a:t>tipo</a:t>
            </a:r>
            <a:r>
              <a:rPr sz="947" spc="-19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material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mas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usado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cables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endParaRPr sz="947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498007" y="4678253"/>
            <a:ext cx="2689298" cy="1031257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 marR="4373">
              <a:spcBef>
                <a:spcPts val="86"/>
              </a:spcBef>
            </a:pP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Tensión.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Caucho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Etileno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Propileno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 </a:t>
            </a:r>
            <a:r>
              <a:rPr sz="947" spc="-164" dirty="0">
                <a:solidFill>
                  <a:srgbClr val="414042"/>
                </a:solidFill>
                <a:latin typeface="Arial"/>
                <a:cs typeface="Arial"/>
              </a:rPr>
              <a:t>EPR 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(Ethylene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Propylene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Rubber)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usado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menor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proporción;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ambos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son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materiales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cuales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les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aplica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proceso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reticulación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(vulcanización),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 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medio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cual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logra que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materiales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adquieran 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características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termoestables.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tabla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2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muestra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características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más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importantes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ambos</a:t>
            </a:r>
            <a:r>
              <a:rPr sz="947" spc="-18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materiales.</a:t>
            </a:r>
            <a:endParaRPr sz="947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498007" y="5832919"/>
            <a:ext cx="2702420" cy="2197218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 marR="4373">
              <a:spcBef>
                <a:spcPts val="86"/>
              </a:spcBef>
            </a:pPr>
            <a:r>
              <a:rPr sz="947" b="1" spc="-98" dirty="0">
                <a:solidFill>
                  <a:srgbClr val="414042"/>
                </a:solidFill>
                <a:latin typeface="Arial"/>
                <a:cs typeface="Arial"/>
              </a:rPr>
              <a:t>CENTELSA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ofrece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una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opción</a:t>
            </a:r>
            <a:r>
              <a:rPr sz="947" spc="-19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 </a:t>
            </a:r>
            <a:r>
              <a:rPr sz="947" spc="-112" dirty="0">
                <a:solidFill>
                  <a:srgbClr val="414042"/>
                </a:solidFill>
                <a:latin typeface="Arial"/>
                <a:cs typeface="Arial"/>
              </a:rPr>
              <a:t>XLPE-TR 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(Cross-linkable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Polyethylene, 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Tree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Retardant)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Polietileno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reticulado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ofrece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comportamiento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mejorado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respecto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formación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arborescencias.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fenómeno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arborescencias 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consiste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la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formación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caminos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al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interior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aislamiento,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cuales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aparece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circulación de 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cargas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desde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hacia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apantallamiento; 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fenómeno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da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comúnmente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presencia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humedad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ante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altos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campos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eléctricos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hacen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polímero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comience</a:t>
            </a:r>
            <a:r>
              <a:rPr sz="947" spc="-18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degradar.</a:t>
            </a:r>
            <a:endParaRPr sz="947">
              <a:latin typeface="Arial"/>
              <a:cs typeface="Arial"/>
            </a:endParaRPr>
          </a:p>
          <a:p>
            <a:pPr marL="10934" marR="125742"/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 </a:t>
            </a:r>
            <a:r>
              <a:rPr sz="947" spc="-112" dirty="0">
                <a:solidFill>
                  <a:srgbClr val="414042"/>
                </a:solidFill>
                <a:latin typeface="Arial"/>
                <a:cs typeface="Arial"/>
              </a:rPr>
              <a:t>XLPE-TR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muy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utilizado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sitios</a:t>
            </a:r>
            <a:r>
              <a:rPr sz="947" spc="-18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instalación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donde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están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trabajando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 mayor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parte del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tiempo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condiciones de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saturación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agua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prácticamente</a:t>
            </a:r>
            <a:r>
              <a:rPr sz="947" spc="-202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sumergidos.</a:t>
            </a:r>
            <a:endParaRPr sz="947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15476" y="4676360"/>
            <a:ext cx="2736317" cy="2035314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1206" b="1" spc="-12" dirty="0">
                <a:solidFill>
                  <a:srgbClr val="DF8726"/>
                </a:solidFill>
                <a:latin typeface="Trebuchet MS"/>
                <a:cs typeface="Trebuchet MS"/>
              </a:rPr>
              <a:t>AISLAMIENTO</a:t>
            </a:r>
            <a:endParaRPr sz="1206">
              <a:latin typeface="Trebuchet MS"/>
              <a:cs typeface="Trebuchet MS"/>
            </a:endParaRPr>
          </a:p>
          <a:p>
            <a:pPr marL="10934" marR="4373">
              <a:spcBef>
                <a:spcPts val="685"/>
              </a:spcBef>
            </a:pPr>
            <a:r>
              <a:rPr sz="947" spc="-86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líneas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Tensión 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aéreas,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elemento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aislante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empleado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comúnmente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aire,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sin  embargo,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estos 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casos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requiere de una 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separación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entre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fases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(e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incluso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neutro)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acuerdo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características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sistema. </a:t>
            </a:r>
            <a:r>
              <a:rPr sz="947" spc="-86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Tensión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niveles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voltaje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espacios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reducidos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manejan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hacen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necesaria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presencia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medio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aislante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sea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capaz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brindar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rigidez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necesaria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contra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fugas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corriente,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fallas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entre 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fases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(neutro)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sistema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pueda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confinar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campo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eléctrico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producido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interior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él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mismo.</a:t>
            </a:r>
            <a:endParaRPr sz="947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560126" y="4275781"/>
            <a:ext cx="3764690" cy="1303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775" i="1" spc="-39" dirty="0">
                <a:solidFill>
                  <a:srgbClr val="414042"/>
                </a:solidFill>
                <a:latin typeface="Arial"/>
                <a:cs typeface="Arial"/>
              </a:rPr>
              <a:t>Figura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6.</a:t>
            </a:r>
            <a:r>
              <a:rPr sz="775" i="1" spc="-12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26" dirty="0">
                <a:solidFill>
                  <a:srgbClr val="414042"/>
                </a:solidFill>
                <a:latin typeface="Arial"/>
                <a:cs typeface="Arial"/>
              </a:rPr>
              <a:t>Distribución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5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775" i="1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48" dirty="0">
                <a:solidFill>
                  <a:srgbClr val="414042"/>
                </a:solidFill>
                <a:latin typeface="Arial"/>
                <a:cs typeface="Arial"/>
              </a:rPr>
              <a:t>Campo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43" dirty="0">
                <a:solidFill>
                  <a:srgbClr val="414042"/>
                </a:solidFill>
                <a:latin typeface="Arial"/>
                <a:cs typeface="Arial"/>
              </a:rPr>
              <a:t>Eléctrico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26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775" i="1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21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Cable</a:t>
            </a:r>
            <a:r>
              <a:rPr sz="775" i="1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48" dirty="0">
                <a:solidFill>
                  <a:srgbClr val="414042"/>
                </a:solidFill>
                <a:latin typeface="Arial"/>
                <a:cs typeface="Arial"/>
              </a:rPr>
              <a:t>Recubierto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9" dirty="0">
                <a:solidFill>
                  <a:srgbClr val="414042"/>
                </a:solidFill>
                <a:latin typeface="Arial"/>
                <a:cs typeface="Arial"/>
              </a:rPr>
              <a:t>con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5" dirty="0">
                <a:solidFill>
                  <a:srgbClr val="414042"/>
                </a:solidFill>
                <a:latin typeface="Arial"/>
                <a:cs typeface="Arial"/>
              </a:rPr>
              <a:t>Blindaje</a:t>
            </a:r>
            <a:r>
              <a:rPr sz="775" i="1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9" dirty="0">
                <a:solidFill>
                  <a:srgbClr val="414042"/>
                </a:solidFill>
                <a:latin typeface="Arial"/>
                <a:cs typeface="Arial"/>
              </a:rPr>
              <a:t>Semiconductor</a:t>
            </a:r>
            <a:endParaRPr sz="775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15477" y="1125710"/>
            <a:ext cx="5536599" cy="1428738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 marR="20774">
              <a:spcBef>
                <a:spcPts val="86"/>
              </a:spcBef>
            </a:pP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Este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primer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material semiconductor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encarga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campo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eléctrico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radial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dirty="0">
                <a:solidFill>
                  <a:srgbClr val="414042"/>
                </a:solidFill>
                <a:latin typeface="Arial"/>
                <a:cs typeface="Arial"/>
              </a:rPr>
              <a:t>partir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su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superficie, 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evitando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concentraciones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puntuales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campo,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obteniéndose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así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una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superficie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equipotencial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(equilibrio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cargas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eléctricas)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alrededor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primera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capa.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82" dirty="0">
                <a:solidFill>
                  <a:srgbClr val="414042"/>
                </a:solidFill>
                <a:latin typeface="Arial"/>
                <a:cs typeface="Arial"/>
              </a:rPr>
              <a:t>Si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aplicara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directamente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sobre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sin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material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semiconductor,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éste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sufriría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efectos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elevado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campo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eléctrico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intersticios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conductor,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dirty="0">
                <a:solidFill>
                  <a:srgbClr val="414042"/>
                </a:solidFill>
                <a:latin typeface="Arial"/>
                <a:cs typeface="Arial"/>
              </a:rPr>
              <a:t>lo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cual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no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efecto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deseable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aislamiento,</a:t>
            </a:r>
            <a:r>
              <a:rPr sz="947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pues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disminuiría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capacidad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mismo.</a:t>
            </a:r>
            <a:endParaRPr sz="947">
              <a:latin typeface="Arial"/>
              <a:cs typeface="Arial"/>
            </a:endParaRPr>
          </a:p>
          <a:p>
            <a:pPr marL="10934"/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figura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6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muestra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distribución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campo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eléctrico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recubierto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blindaje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semiconductor.</a:t>
            </a:r>
            <a:endParaRPr sz="947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47">
              <a:latin typeface="Times New Roman"/>
              <a:cs typeface="Times New Roman"/>
            </a:endParaRPr>
          </a:p>
          <a:p>
            <a:pPr>
              <a:spcBef>
                <a:spcPts val="39"/>
              </a:spcBef>
            </a:pPr>
            <a:endParaRPr sz="1033">
              <a:latin typeface="Times New Roman"/>
              <a:cs typeface="Times New Roman"/>
            </a:endParaRPr>
          </a:p>
          <a:p>
            <a:pPr marL="3514210" marR="1343251">
              <a:spcBef>
                <a:spcPts val="4"/>
              </a:spcBef>
            </a:pPr>
            <a:r>
              <a:rPr sz="775" i="1" spc="-60" dirty="0">
                <a:solidFill>
                  <a:srgbClr val="414042"/>
                </a:solidFill>
                <a:latin typeface="Arial"/>
                <a:cs typeface="Arial"/>
              </a:rPr>
              <a:t>Líneas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775" i="1" spc="-1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48" dirty="0">
                <a:solidFill>
                  <a:srgbClr val="414042"/>
                </a:solidFill>
                <a:latin typeface="Arial"/>
                <a:cs typeface="Arial"/>
              </a:rPr>
              <a:t>Campo  </a:t>
            </a:r>
            <a:r>
              <a:rPr sz="775" i="1" spc="-43" dirty="0">
                <a:solidFill>
                  <a:srgbClr val="414042"/>
                </a:solidFill>
                <a:latin typeface="Arial"/>
                <a:cs typeface="Arial"/>
              </a:rPr>
              <a:t>Eléctrico</a:t>
            </a:r>
            <a:endParaRPr sz="775">
              <a:latin typeface="Arial"/>
              <a:cs typeface="Arial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2513612" y="2325763"/>
            <a:ext cx="1815460" cy="1816477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4" name="object 14"/>
          <p:cNvSpPr/>
          <p:nvPr/>
        </p:nvSpPr>
        <p:spPr>
          <a:xfrm>
            <a:off x="3024594" y="2795438"/>
            <a:ext cx="805456" cy="86905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</p:spTree>
    <p:extLst>
      <p:ext uri="{BB962C8B-B14F-4D97-AF65-F5344CB8AC3E}">
        <p14:creationId xmlns:p14="http://schemas.microsoft.com/office/powerpoint/2010/main" val="940580776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9FF6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95950" y="8760171"/>
            <a:ext cx="89660" cy="1966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>
              <a:spcBef>
                <a:spcPts val="86"/>
              </a:spcBef>
            </a:pPr>
            <a:r>
              <a:rPr sz="1206" spc="-56" dirty="0">
                <a:solidFill>
                  <a:srgbClr val="8F5200"/>
                </a:solidFill>
                <a:latin typeface="Arial"/>
                <a:cs typeface="Arial"/>
              </a:rPr>
              <a:t>7</a:t>
            </a:r>
            <a:endParaRPr sz="1206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6325657" y="8764521"/>
            <a:ext cx="0" cy="217047"/>
          </a:xfrm>
          <a:custGeom>
            <a:avLst/>
            <a:gdLst/>
            <a:ahLst/>
            <a:cxnLst/>
            <a:rect l="l" t="t" r="r" b="b"/>
            <a:pathLst>
              <a:path h="252095">
                <a:moveTo>
                  <a:pt x="0" y="0"/>
                </a:moveTo>
                <a:lnTo>
                  <a:pt x="0" y="252006"/>
                </a:lnTo>
              </a:path>
            </a:pathLst>
          </a:custGeom>
          <a:ln w="889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" name="object 4"/>
          <p:cNvSpPr/>
          <p:nvPr/>
        </p:nvSpPr>
        <p:spPr>
          <a:xfrm>
            <a:off x="4662874" y="8734233"/>
            <a:ext cx="1302627" cy="275425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" name="object 5"/>
          <p:cNvSpPr/>
          <p:nvPr/>
        </p:nvSpPr>
        <p:spPr>
          <a:xfrm>
            <a:off x="4686799" y="8838317"/>
            <a:ext cx="227106" cy="6560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" name="object 6"/>
          <p:cNvSpPr/>
          <p:nvPr/>
        </p:nvSpPr>
        <p:spPr>
          <a:xfrm>
            <a:off x="4731849" y="8759875"/>
            <a:ext cx="227116" cy="6629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" name="object 7"/>
          <p:cNvSpPr/>
          <p:nvPr/>
        </p:nvSpPr>
        <p:spPr>
          <a:xfrm>
            <a:off x="4641617" y="8916619"/>
            <a:ext cx="227116" cy="66296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" name="object 8"/>
          <p:cNvSpPr/>
          <p:nvPr/>
        </p:nvSpPr>
        <p:spPr>
          <a:xfrm>
            <a:off x="921943" y="1383454"/>
            <a:ext cx="4953252" cy="153628"/>
          </a:xfrm>
          <a:custGeom>
            <a:avLst/>
            <a:gdLst/>
            <a:ahLst/>
            <a:cxnLst/>
            <a:rect l="l" t="t" r="r" b="b"/>
            <a:pathLst>
              <a:path w="5753100" h="178434">
                <a:moveTo>
                  <a:pt x="5688025" y="0"/>
                </a:moveTo>
                <a:lnTo>
                  <a:pt x="71996" y="0"/>
                </a:lnTo>
                <a:lnTo>
                  <a:pt x="43971" y="5658"/>
                </a:lnTo>
                <a:lnTo>
                  <a:pt x="21086" y="21089"/>
                </a:lnTo>
                <a:lnTo>
                  <a:pt x="5657" y="43982"/>
                </a:lnTo>
                <a:lnTo>
                  <a:pt x="0" y="72021"/>
                </a:lnTo>
                <a:lnTo>
                  <a:pt x="0" y="178092"/>
                </a:lnTo>
                <a:lnTo>
                  <a:pt x="5752731" y="178092"/>
                </a:lnTo>
                <a:lnTo>
                  <a:pt x="5752731" y="40398"/>
                </a:lnTo>
                <a:lnTo>
                  <a:pt x="5741678" y="23992"/>
                </a:lnTo>
                <a:lnTo>
                  <a:pt x="5726645" y="11226"/>
                </a:lnTo>
                <a:lnTo>
                  <a:pt x="5708479" y="2947"/>
                </a:lnTo>
                <a:lnTo>
                  <a:pt x="5688025" y="0"/>
                </a:lnTo>
                <a:close/>
              </a:path>
            </a:pathLst>
          </a:custGeom>
          <a:solidFill>
            <a:srgbClr val="FFD99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9" name="object 9"/>
          <p:cNvSpPr/>
          <p:nvPr/>
        </p:nvSpPr>
        <p:spPr>
          <a:xfrm>
            <a:off x="921933" y="1536786"/>
            <a:ext cx="4959266" cy="2014650"/>
          </a:xfrm>
          <a:custGeom>
            <a:avLst/>
            <a:gdLst/>
            <a:ahLst/>
            <a:cxnLst/>
            <a:rect l="l" t="t" r="r" b="b"/>
            <a:pathLst>
              <a:path w="5760084" h="2339975">
                <a:moveTo>
                  <a:pt x="5760034" y="0"/>
                </a:moveTo>
                <a:lnTo>
                  <a:pt x="0" y="0"/>
                </a:lnTo>
                <a:lnTo>
                  <a:pt x="0" y="2267521"/>
                </a:lnTo>
                <a:lnTo>
                  <a:pt x="5657" y="2295503"/>
                </a:lnTo>
                <a:lnTo>
                  <a:pt x="21088" y="2318392"/>
                </a:lnTo>
                <a:lnTo>
                  <a:pt x="43976" y="2333845"/>
                </a:lnTo>
                <a:lnTo>
                  <a:pt x="72009" y="2339517"/>
                </a:lnTo>
                <a:lnTo>
                  <a:pt x="5688025" y="2339517"/>
                </a:lnTo>
                <a:lnTo>
                  <a:pt x="5716057" y="2333845"/>
                </a:lnTo>
                <a:lnTo>
                  <a:pt x="5738945" y="2318392"/>
                </a:lnTo>
                <a:lnTo>
                  <a:pt x="5754376" y="2295503"/>
                </a:lnTo>
                <a:lnTo>
                  <a:pt x="5760034" y="2267521"/>
                </a:lnTo>
                <a:lnTo>
                  <a:pt x="5760034" y="0"/>
                </a:lnTo>
                <a:close/>
              </a:path>
            </a:pathLst>
          </a:custGeom>
          <a:solidFill>
            <a:srgbClr val="FFEDCE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0" name="object 10"/>
          <p:cNvSpPr/>
          <p:nvPr/>
        </p:nvSpPr>
        <p:spPr>
          <a:xfrm>
            <a:off x="921933" y="1383466"/>
            <a:ext cx="4959266" cy="205018"/>
          </a:xfrm>
          <a:custGeom>
            <a:avLst/>
            <a:gdLst/>
            <a:ahLst/>
            <a:cxnLst/>
            <a:rect l="l" t="t" r="r" b="b"/>
            <a:pathLst>
              <a:path w="5760084" h="238125">
                <a:moveTo>
                  <a:pt x="5688025" y="0"/>
                </a:moveTo>
                <a:lnTo>
                  <a:pt x="72008" y="0"/>
                </a:lnTo>
                <a:lnTo>
                  <a:pt x="43976" y="7548"/>
                </a:lnTo>
                <a:lnTo>
                  <a:pt x="21088" y="28135"/>
                </a:lnTo>
                <a:lnTo>
                  <a:pt x="5657" y="58673"/>
                </a:lnTo>
                <a:lnTo>
                  <a:pt x="0" y="96075"/>
                </a:lnTo>
                <a:lnTo>
                  <a:pt x="0" y="237604"/>
                </a:lnTo>
                <a:lnTo>
                  <a:pt x="5760034" y="237604"/>
                </a:lnTo>
                <a:lnTo>
                  <a:pt x="5760034" y="96075"/>
                </a:lnTo>
                <a:lnTo>
                  <a:pt x="5754376" y="58673"/>
                </a:lnTo>
                <a:lnTo>
                  <a:pt x="5738945" y="28135"/>
                </a:lnTo>
                <a:lnTo>
                  <a:pt x="5716057" y="7548"/>
                </a:lnTo>
                <a:lnTo>
                  <a:pt x="5688025" y="0"/>
                </a:lnTo>
                <a:close/>
              </a:path>
            </a:pathLst>
          </a:custGeom>
          <a:solidFill>
            <a:srgbClr val="FFD27C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920439" y="1384691"/>
          <a:ext cx="4959267" cy="216444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112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0531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022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4045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05018">
                <a:tc>
                  <a:txBody>
                    <a:bodyPr/>
                    <a:lstStyle/>
                    <a:p>
                      <a:pPr marL="514350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800" b="1" spc="-8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CARACTERÍSTICAS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35536" marB="0"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19748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800" b="1" spc="-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UNIDADES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3553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29209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800" b="1" spc="-8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XLPE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3553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29209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800" b="1" spc="-11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EPR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35536" marB="0">
                    <a:lnL w="9525">
                      <a:solidFill>
                        <a:srgbClr val="FFFFFF"/>
                      </a:solidFill>
                      <a:prstDash val="solid"/>
                    </a:lnL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752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800" spc="-4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Rigidez</a:t>
                      </a:r>
                      <a:r>
                        <a:rPr sz="800" spc="-6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spc="-2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dieléctrica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48658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296545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800" spc="-2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kV/mm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4865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4865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14604" algn="ctr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48658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0028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800" spc="-2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Permitividad</a:t>
                      </a:r>
                      <a:r>
                        <a:rPr sz="800" spc="-6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spc="-3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Eléctrica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585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800" spc="-5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2,1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585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14604" algn="ctr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800" spc="-5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2,3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585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417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spc="-4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Factor </a:t>
                      </a:r>
                      <a:r>
                        <a:rPr sz="800" spc="-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de </a:t>
                      </a: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Pérdidas </a:t>
                      </a:r>
                      <a:r>
                        <a:rPr sz="800" spc="-3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(Tangente</a:t>
                      </a:r>
                      <a:r>
                        <a:rPr sz="800" spc="-13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spc="-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Delta)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0228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%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022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spc="-5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0,1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022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14604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spc="-5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1,5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0228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0028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3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Constante </a:t>
                      </a:r>
                      <a:r>
                        <a:rPr sz="800" spc="-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800" spc="-9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spc="-2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Aislamiento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476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207010" algn="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Mohm-</a:t>
                      </a:r>
                      <a:r>
                        <a:rPr sz="800" spc="1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k</a:t>
                      </a:r>
                      <a:r>
                        <a:rPr sz="80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m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476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6100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476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14604"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6100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476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3309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spc="-5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Resistencia </a:t>
                      </a:r>
                      <a:r>
                        <a:rPr sz="800" spc="-7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a </a:t>
                      </a:r>
                      <a:r>
                        <a:rPr sz="800" spc="-3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sz="800" spc="-6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spc="-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Ionización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913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spc="-5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Buena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91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13970"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spc="-2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Muy</a:t>
                      </a:r>
                      <a:r>
                        <a:rPr sz="800" spc="-6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spc="-5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Buena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91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6401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spc="-5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Resistencia </a:t>
                      </a:r>
                      <a:r>
                        <a:rPr sz="800" spc="-7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a </a:t>
                      </a:r>
                      <a:r>
                        <a:rPr sz="800" spc="-3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sz="800" spc="-6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spc="-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Humedad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0228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5080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spc="-2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Muy</a:t>
                      </a:r>
                      <a:r>
                        <a:rPr sz="800" spc="-6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spc="-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buena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022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14604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Excelente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0228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229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800" spc="-3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Color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31163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800" spc="-4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Traslúcido</a:t>
                      </a:r>
                      <a:r>
                        <a:rPr sz="800" spc="-6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spc="-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opaco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3116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14604"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800" spc="-4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Rojizo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31163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4403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800" spc="-3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Temperatura </a:t>
                      </a:r>
                      <a:r>
                        <a:rPr sz="800" spc="-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800" spc="-9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spc="-3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Operación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36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800" spc="-10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°C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3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3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14604"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36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91898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800" spc="-3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Temperatura Máxima </a:t>
                      </a:r>
                      <a:r>
                        <a:rPr sz="800" spc="-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800" spc="-15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spc="-4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Sobrecarga*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882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800" spc="-10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°C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8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8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14604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882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6401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3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Temperatura Máxima </a:t>
                      </a:r>
                      <a:r>
                        <a:rPr sz="800" spc="-3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en </a:t>
                      </a:r>
                      <a:r>
                        <a:rPr sz="800" spc="-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Corto</a:t>
                      </a:r>
                      <a:r>
                        <a:rPr sz="800" spc="-16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spc="-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circuito**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0388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10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°C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038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038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14604"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0388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85337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800" spc="-3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Principales</a:t>
                      </a:r>
                      <a:r>
                        <a:rPr sz="800" spc="-10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Ventajas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1322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5080" algn="ctr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Bajo </a:t>
                      </a:r>
                      <a:r>
                        <a:rPr sz="800" spc="-1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factor </a:t>
                      </a:r>
                      <a:r>
                        <a:rPr sz="800" spc="-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800" spc="-13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spc="-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pérdidas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132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14604" algn="ctr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800" spc="-2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Flexibilidad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1322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  <p:sp>
        <p:nvSpPr>
          <p:cNvPr id="12" name="object 12"/>
          <p:cNvSpPr txBox="1"/>
          <p:nvPr/>
        </p:nvSpPr>
        <p:spPr>
          <a:xfrm>
            <a:off x="937659" y="3671704"/>
            <a:ext cx="4661852" cy="64044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10981" marR="4373" indent="-59591">
              <a:spcBef>
                <a:spcPts val="86"/>
              </a:spcBef>
            </a:pPr>
            <a:r>
              <a:rPr sz="1162" spc="26" baseline="-6172" dirty="0">
                <a:solidFill>
                  <a:srgbClr val="414042"/>
                </a:solidFill>
                <a:latin typeface="Arial"/>
                <a:cs typeface="Arial"/>
              </a:rPr>
              <a:t>*</a:t>
            </a:r>
            <a:r>
              <a:rPr sz="1162" spc="-97" baseline="-6172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56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775" spc="-4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17" dirty="0">
                <a:solidFill>
                  <a:srgbClr val="414042"/>
                </a:solidFill>
                <a:latin typeface="Arial"/>
                <a:cs typeface="Arial"/>
              </a:rPr>
              <a:t>tiempos</a:t>
            </a:r>
            <a:r>
              <a:rPr sz="775" spc="-4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21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775" spc="-4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17" dirty="0">
                <a:solidFill>
                  <a:srgbClr val="414042"/>
                </a:solidFill>
                <a:latin typeface="Arial"/>
                <a:cs typeface="Arial"/>
              </a:rPr>
              <a:t>operación</a:t>
            </a:r>
            <a:r>
              <a:rPr sz="775" spc="-4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26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775" spc="-4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35" dirty="0">
                <a:solidFill>
                  <a:srgbClr val="414042"/>
                </a:solidFill>
                <a:latin typeface="Arial"/>
                <a:cs typeface="Arial"/>
              </a:rPr>
              <a:t>sobrecarga</a:t>
            </a:r>
            <a:r>
              <a:rPr sz="775" spc="-4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9" dirty="0">
                <a:solidFill>
                  <a:srgbClr val="414042"/>
                </a:solidFill>
                <a:latin typeface="Arial"/>
                <a:cs typeface="Arial"/>
              </a:rPr>
              <a:t>no</a:t>
            </a:r>
            <a:r>
              <a:rPr sz="775" spc="-4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21" dirty="0">
                <a:solidFill>
                  <a:srgbClr val="414042"/>
                </a:solidFill>
                <a:latin typeface="Arial"/>
                <a:cs typeface="Arial"/>
              </a:rPr>
              <a:t>debe</a:t>
            </a:r>
            <a:r>
              <a:rPr sz="775" spc="-4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35" dirty="0">
                <a:solidFill>
                  <a:srgbClr val="414042"/>
                </a:solidFill>
                <a:latin typeface="Arial"/>
                <a:cs typeface="Arial"/>
              </a:rPr>
              <a:t>exceder</a:t>
            </a:r>
            <a:r>
              <a:rPr sz="775" spc="-4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39" dirty="0">
                <a:solidFill>
                  <a:srgbClr val="414042"/>
                </a:solidFill>
                <a:latin typeface="Arial"/>
                <a:cs typeface="Arial"/>
              </a:rPr>
              <a:t>1500</a:t>
            </a:r>
            <a:r>
              <a:rPr sz="775" spc="-4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35" dirty="0">
                <a:solidFill>
                  <a:srgbClr val="414042"/>
                </a:solidFill>
                <a:latin typeface="Arial"/>
                <a:cs typeface="Arial"/>
              </a:rPr>
              <a:t>horas</a:t>
            </a:r>
            <a:r>
              <a:rPr sz="775" spc="-4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30" dirty="0">
                <a:solidFill>
                  <a:srgbClr val="414042"/>
                </a:solidFill>
                <a:latin typeface="Arial"/>
                <a:cs typeface="Arial"/>
              </a:rPr>
              <a:t>acumuladas</a:t>
            </a:r>
            <a:r>
              <a:rPr sz="775" spc="-4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12" dirty="0">
                <a:solidFill>
                  <a:srgbClr val="414042"/>
                </a:solidFill>
                <a:latin typeface="Arial"/>
                <a:cs typeface="Arial"/>
              </a:rPr>
              <a:t>durante</a:t>
            </a:r>
            <a:r>
              <a:rPr sz="775" spc="-4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26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775" spc="-4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17" dirty="0">
                <a:solidFill>
                  <a:srgbClr val="414042"/>
                </a:solidFill>
                <a:latin typeface="Arial"/>
                <a:cs typeface="Arial"/>
              </a:rPr>
              <a:t>vida</a:t>
            </a:r>
            <a:r>
              <a:rPr sz="775" spc="-4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12" dirty="0">
                <a:solidFill>
                  <a:srgbClr val="414042"/>
                </a:solidFill>
                <a:latin typeface="Arial"/>
                <a:cs typeface="Arial"/>
              </a:rPr>
              <a:t>útil</a:t>
            </a:r>
            <a:r>
              <a:rPr sz="775" spc="-4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775" spc="-4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35" dirty="0">
                <a:solidFill>
                  <a:srgbClr val="414042"/>
                </a:solidFill>
                <a:latin typeface="Arial"/>
                <a:cs typeface="Arial"/>
              </a:rPr>
              <a:t>cable.  </a:t>
            </a:r>
            <a:r>
              <a:rPr sz="775" spc="-17" dirty="0">
                <a:solidFill>
                  <a:srgbClr val="414042"/>
                </a:solidFill>
                <a:latin typeface="Arial"/>
                <a:cs typeface="Arial"/>
              </a:rPr>
              <a:t>Adicionalmente</a:t>
            </a:r>
            <a:r>
              <a:rPr sz="775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65" dirty="0">
                <a:solidFill>
                  <a:srgbClr val="414042"/>
                </a:solidFill>
                <a:latin typeface="Arial"/>
                <a:cs typeface="Arial"/>
              </a:rPr>
              <a:t>es</a:t>
            </a:r>
            <a:r>
              <a:rPr sz="775" spc="-4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21" dirty="0">
                <a:solidFill>
                  <a:srgbClr val="414042"/>
                </a:solidFill>
                <a:latin typeface="Arial"/>
                <a:cs typeface="Arial"/>
              </a:rPr>
              <a:t>recomendable</a:t>
            </a:r>
            <a:r>
              <a:rPr sz="775" spc="-4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775" spc="-4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26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775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21" dirty="0">
                <a:solidFill>
                  <a:srgbClr val="414042"/>
                </a:solidFill>
                <a:latin typeface="Arial"/>
                <a:cs typeface="Arial"/>
              </a:rPr>
              <a:t>períodos</a:t>
            </a:r>
            <a:r>
              <a:rPr sz="775" spc="-4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17" dirty="0">
                <a:solidFill>
                  <a:srgbClr val="414042"/>
                </a:solidFill>
                <a:latin typeface="Arial"/>
                <a:cs typeface="Arial"/>
              </a:rPr>
              <a:t>continuos</a:t>
            </a:r>
            <a:r>
              <a:rPr sz="775" spc="-4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26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775" spc="-4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30" dirty="0">
                <a:solidFill>
                  <a:srgbClr val="414042"/>
                </a:solidFill>
                <a:latin typeface="Arial"/>
                <a:cs typeface="Arial"/>
              </a:rPr>
              <a:t>sobre</a:t>
            </a:r>
            <a:r>
              <a:rPr sz="775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35" dirty="0">
                <a:solidFill>
                  <a:srgbClr val="414042"/>
                </a:solidFill>
                <a:latin typeface="Arial"/>
                <a:cs typeface="Arial"/>
              </a:rPr>
              <a:t>carga</a:t>
            </a:r>
            <a:r>
              <a:rPr sz="775" spc="-4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9" dirty="0">
                <a:solidFill>
                  <a:srgbClr val="414042"/>
                </a:solidFill>
                <a:latin typeface="Arial"/>
                <a:cs typeface="Arial"/>
              </a:rPr>
              <a:t>no</a:t>
            </a:r>
            <a:r>
              <a:rPr sz="775" spc="-4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35" dirty="0">
                <a:solidFill>
                  <a:srgbClr val="414042"/>
                </a:solidFill>
                <a:latin typeface="Arial"/>
                <a:cs typeface="Arial"/>
              </a:rPr>
              <a:t>excedan</a:t>
            </a:r>
            <a:r>
              <a:rPr sz="775" spc="-4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30" dirty="0">
                <a:solidFill>
                  <a:srgbClr val="414042"/>
                </a:solidFill>
                <a:latin typeface="Arial"/>
                <a:cs typeface="Arial"/>
              </a:rPr>
              <a:t>dos</a:t>
            </a:r>
            <a:r>
              <a:rPr sz="775" spc="-4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39" dirty="0">
                <a:solidFill>
                  <a:srgbClr val="414042"/>
                </a:solidFill>
                <a:latin typeface="Arial"/>
                <a:cs typeface="Arial"/>
              </a:rPr>
              <a:t>horas.</a:t>
            </a:r>
            <a:endParaRPr sz="775">
              <a:latin typeface="Arial"/>
              <a:cs typeface="Arial"/>
            </a:endParaRPr>
          </a:p>
          <a:p>
            <a:pPr marL="10934"/>
            <a:r>
              <a:rPr sz="1162" spc="26" baseline="-6172" dirty="0">
                <a:solidFill>
                  <a:srgbClr val="414042"/>
                </a:solidFill>
                <a:latin typeface="Arial"/>
                <a:cs typeface="Arial"/>
              </a:rPr>
              <a:t>**</a:t>
            </a:r>
            <a:r>
              <a:rPr sz="1162" spc="-104" baseline="-6172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56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775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17" dirty="0">
                <a:solidFill>
                  <a:srgbClr val="414042"/>
                </a:solidFill>
                <a:latin typeface="Arial"/>
                <a:cs typeface="Arial"/>
              </a:rPr>
              <a:t>tiempos</a:t>
            </a:r>
            <a:r>
              <a:rPr sz="775" spc="-4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21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775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17" dirty="0">
                <a:solidFill>
                  <a:srgbClr val="414042"/>
                </a:solidFill>
                <a:latin typeface="Arial"/>
                <a:cs typeface="Arial"/>
              </a:rPr>
              <a:t>duración</a:t>
            </a:r>
            <a:r>
              <a:rPr sz="775" spc="-4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21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775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775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4" dirty="0">
                <a:solidFill>
                  <a:srgbClr val="414042"/>
                </a:solidFill>
                <a:latin typeface="Arial"/>
                <a:cs typeface="Arial"/>
              </a:rPr>
              <a:t>corto</a:t>
            </a:r>
            <a:r>
              <a:rPr sz="775" spc="-4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12" dirty="0">
                <a:solidFill>
                  <a:srgbClr val="414042"/>
                </a:solidFill>
                <a:latin typeface="Arial"/>
                <a:cs typeface="Arial"/>
              </a:rPr>
              <a:t>circuito</a:t>
            </a:r>
            <a:r>
              <a:rPr sz="775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30" dirty="0">
                <a:solidFill>
                  <a:srgbClr val="414042"/>
                </a:solidFill>
                <a:latin typeface="Arial"/>
                <a:cs typeface="Arial"/>
              </a:rPr>
              <a:t>son</a:t>
            </a:r>
            <a:r>
              <a:rPr sz="775" spc="-4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12" dirty="0">
                <a:solidFill>
                  <a:srgbClr val="414042"/>
                </a:solidFill>
                <a:latin typeface="Arial"/>
                <a:cs typeface="Arial"/>
              </a:rPr>
              <a:t>normalmente</a:t>
            </a:r>
            <a:r>
              <a:rPr sz="775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30" dirty="0">
                <a:solidFill>
                  <a:srgbClr val="414042"/>
                </a:solidFill>
                <a:latin typeface="Arial"/>
                <a:cs typeface="Arial"/>
              </a:rPr>
              <a:t>menores</a:t>
            </a:r>
            <a:r>
              <a:rPr sz="775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60" dirty="0">
                <a:solidFill>
                  <a:srgbClr val="414042"/>
                </a:solidFill>
                <a:latin typeface="Arial"/>
                <a:cs typeface="Arial"/>
              </a:rPr>
              <a:t>a</a:t>
            </a:r>
            <a:r>
              <a:rPr sz="775" spc="-4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775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21" dirty="0">
                <a:solidFill>
                  <a:srgbClr val="414042"/>
                </a:solidFill>
                <a:latin typeface="Arial"/>
                <a:cs typeface="Arial"/>
              </a:rPr>
              <a:t>segundo</a:t>
            </a:r>
            <a:endParaRPr sz="775">
              <a:latin typeface="Arial"/>
              <a:cs typeface="Arial"/>
            </a:endParaRPr>
          </a:p>
          <a:p>
            <a:pPr>
              <a:spcBef>
                <a:spcPts val="39"/>
              </a:spcBef>
            </a:pPr>
            <a:endParaRPr sz="990">
              <a:latin typeface="Times New Roman"/>
              <a:cs typeface="Times New Roman"/>
            </a:endParaRPr>
          </a:p>
          <a:p>
            <a:pPr marL="760465">
              <a:spcBef>
                <a:spcPts val="4"/>
              </a:spcBef>
            </a:pPr>
            <a:r>
              <a:rPr sz="775" i="1" spc="-48" dirty="0">
                <a:solidFill>
                  <a:srgbClr val="414042"/>
                </a:solidFill>
                <a:latin typeface="Arial"/>
                <a:cs typeface="Arial"/>
              </a:rPr>
              <a:t>Tabla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2.</a:t>
            </a:r>
            <a:r>
              <a:rPr sz="775" i="1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48" dirty="0">
                <a:solidFill>
                  <a:srgbClr val="414042"/>
                </a:solidFill>
                <a:latin typeface="Arial"/>
                <a:cs typeface="Arial"/>
              </a:rPr>
              <a:t>Características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43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5" dirty="0">
                <a:solidFill>
                  <a:srgbClr val="414042"/>
                </a:solidFill>
                <a:latin typeface="Arial"/>
                <a:cs typeface="Arial"/>
              </a:rPr>
              <a:t>Materiales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0" dirty="0">
                <a:solidFill>
                  <a:srgbClr val="414042"/>
                </a:solidFill>
                <a:latin typeface="Arial"/>
                <a:cs typeface="Arial"/>
              </a:rPr>
              <a:t>Aislamiento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60" dirty="0">
                <a:solidFill>
                  <a:srgbClr val="414042"/>
                </a:solidFill>
                <a:latin typeface="Arial"/>
                <a:cs typeface="Arial"/>
              </a:rPr>
              <a:t>Cables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26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775" i="1" spc="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5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r>
              <a:rPr sz="775" i="1" spc="-9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60" dirty="0">
                <a:solidFill>
                  <a:srgbClr val="414042"/>
                </a:solidFill>
                <a:latin typeface="Arial"/>
                <a:cs typeface="Arial"/>
              </a:rPr>
              <a:t>Tensión</a:t>
            </a:r>
            <a:endParaRPr sz="775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15477" y="4717506"/>
            <a:ext cx="2258486" cy="302532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 marR="4373">
              <a:spcBef>
                <a:spcPts val="86"/>
              </a:spcBef>
            </a:pP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continuación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detallan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cada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una de</a:t>
            </a:r>
            <a:r>
              <a:rPr sz="947" spc="-19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estas 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características:</a:t>
            </a:r>
            <a:endParaRPr sz="947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498006" y="4986295"/>
            <a:ext cx="2695313" cy="594022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 marR="4373">
              <a:spcBef>
                <a:spcPts val="86"/>
              </a:spcBef>
            </a:pP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Mide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capacidad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almacenamiento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carga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entre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la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pantalla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debido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diferencia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voltaje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entre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ambos.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Esta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capacitancia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ve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reflejada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sistema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fugas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corriente.</a:t>
            </a:r>
            <a:endParaRPr sz="947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615477" y="5113954"/>
            <a:ext cx="2746703" cy="117315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34489" indent="-123555">
              <a:spcBef>
                <a:spcPts val="86"/>
              </a:spcBef>
              <a:buChar char="•"/>
              <a:tabLst>
                <a:tab pos="135036" algn="l"/>
              </a:tabLst>
            </a:pPr>
            <a:r>
              <a:rPr sz="1119" b="1" spc="-39" dirty="0">
                <a:solidFill>
                  <a:srgbClr val="DF8726"/>
                </a:solidFill>
                <a:latin typeface="Trebuchet MS"/>
                <a:cs typeface="Trebuchet MS"/>
              </a:rPr>
              <a:t>Constante </a:t>
            </a:r>
            <a:r>
              <a:rPr sz="1119" b="1" spc="-26" dirty="0">
                <a:solidFill>
                  <a:srgbClr val="DF8726"/>
                </a:solidFill>
                <a:latin typeface="Trebuchet MS"/>
                <a:cs typeface="Trebuchet MS"/>
              </a:rPr>
              <a:t>de</a:t>
            </a:r>
            <a:r>
              <a:rPr sz="1119" b="1" spc="-12" dirty="0">
                <a:solidFill>
                  <a:srgbClr val="DF8726"/>
                </a:solidFill>
                <a:latin typeface="Trebuchet MS"/>
                <a:cs typeface="Trebuchet MS"/>
              </a:rPr>
              <a:t> </a:t>
            </a:r>
            <a:r>
              <a:rPr sz="1119" b="1" spc="-35" dirty="0">
                <a:solidFill>
                  <a:srgbClr val="DF8726"/>
                </a:solidFill>
                <a:latin typeface="Trebuchet MS"/>
                <a:cs typeface="Trebuchet MS"/>
              </a:rPr>
              <a:t>Aislamiento</a:t>
            </a:r>
            <a:endParaRPr sz="1119">
              <a:latin typeface="Trebuchet MS"/>
              <a:cs typeface="Trebuchet MS"/>
            </a:endParaRPr>
          </a:p>
          <a:p>
            <a:pPr marL="10934" marR="4373">
              <a:spcBef>
                <a:spcPts val="870"/>
              </a:spcBef>
            </a:pP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Mide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capacidad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material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oponerse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corriente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fuga.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Entre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mayor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constante de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menores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serán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fugas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corriente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entre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apantallamiento.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Dependiendo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valor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constante de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 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será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valor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final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resistencia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172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aislamiento.</a:t>
            </a:r>
            <a:endParaRPr sz="947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498007" y="5671855"/>
            <a:ext cx="2716634" cy="88166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34489" indent="-123555">
              <a:spcBef>
                <a:spcPts val="86"/>
              </a:spcBef>
              <a:buChar char="•"/>
              <a:tabLst>
                <a:tab pos="135036" algn="l"/>
              </a:tabLst>
            </a:pPr>
            <a:r>
              <a:rPr sz="1119" b="1" spc="-65" dirty="0">
                <a:solidFill>
                  <a:srgbClr val="DF8726"/>
                </a:solidFill>
                <a:latin typeface="Trebuchet MS"/>
                <a:cs typeface="Trebuchet MS"/>
              </a:rPr>
              <a:t>Factor </a:t>
            </a:r>
            <a:r>
              <a:rPr sz="1119" b="1" spc="-26" dirty="0">
                <a:solidFill>
                  <a:srgbClr val="DF8726"/>
                </a:solidFill>
                <a:latin typeface="Trebuchet MS"/>
                <a:cs typeface="Trebuchet MS"/>
              </a:rPr>
              <a:t>de </a:t>
            </a:r>
            <a:r>
              <a:rPr sz="1119" b="1" spc="-21" dirty="0">
                <a:solidFill>
                  <a:srgbClr val="DF8726"/>
                </a:solidFill>
                <a:latin typeface="Trebuchet MS"/>
                <a:cs typeface="Trebuchet MS"/>
              </a:rPr>
              <a:t>Pérdidas </a:t>
            </a:r>
            <a:r>
              <a:rPr sz="1119" b="1" spc="-17" dirty="0">
                <a:solidFill>
                  <a:srgbClr val="DF8726"/>
                </a:solidFill>
                <a:latin typeface="Trebuchet MS"/>
                <a:cs typeface="Trebuchet MS"/>
              </a:rPr>
              <a:t>o </a:t>
            </a:r>
            <a:r>
              <a:rPr sz="1119" b="1" spc="-48" dirty="0">
                <a:solidFill>
                  <a:srgbClr val="DF8726"/>
                </a:solidFill>
                <a:latin typeface="Trebuchet MS"/>
                <a:cs typeface="Trebuchet MS"/>
              </a:rPr>
              <a:t>Tangente</a:t>
            </a:r>
            <a:r>
              <a:rPr sz="1119" b="1" spc="-9" dirty="0">
                <a:solidFill>
                  <a:srgbClr val="DF8726"/>
                </a:solidFill>
                <a:latin typeface="Trebuchet MS"/>
                <a:cs typeface="Trebuchet MS"/>
              </a:rPr>
              <a:t> </a:t>
            </a:r>
            <a:r>
              <a:rPr sz="1119" b="1" spc="-26" dirty="0">
                <a:solidFill>
                  <a:srgbClr val="DF8726"/>
                </a:solidFill>
                <a:latin typeface="Trebuchet MS"/>
                <a:cs typeface="Trebuchet MS"/>
              </a:rPr>
              <a:t>Delta</a:t>
            </a:r>
            <a:endParaRPr sz="1119">
              <a:latin typeface="Trebuchet MS"/>
              <a:cs typeface="Trebuchet MS"/>
            </a:endParaRPr>
          </a:p>
          <a:p>
            <a:pPr marL="10934" marR="4373">
              <a:spcBef>
                <a:spcPts val="870"/>
              </a:spcBef>
            </a:pP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Este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parámetro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mide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fugas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corriente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 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Tensión,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debido tanto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efectos 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resistivos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como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efectos capacitivos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aislamiento.</a:t>
            </a:r>
            <a:endParaRPr sz="947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498007" y="6654403"/>
            <a:ext cx="2727569" cy="1636871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34489" marR="657685" indent="-123555">
              <a:spcBef>
                <a:spcPts val="86"/>
              </a:spcBef>
              <a:buChar char="•"/>
              <a:tabLst>
                <a:tab pos="135036" algn="l"/>
              </a:tabLst>
            </a:pPr>
            <a:r>
              <a:rPr sz="1119" b="1" spc="-51" dirty="0">
                <a:solidFill>
                  <a:srgbClr val="DF8726"/>
                </a:solidFill>
                <a:latin typeface="Trebuchet MS"/>
                <a:cs typeface="Trebuchet MS"/>
              </a:rPr>
              <a:t>Temperatura </a:t>
            </a:r>
            <a:r>
              <a:rPr sz="1119" b="1" spc="-26" dirty="0">
                <a:solidFill>
                  <a:srgbClr val="DF8726"/>
                </a:solidFill>
                <a:latin typeface="Trebuchet MS"/>
                <a:cs typeface="Trebuchet MS"/>
              </a:rPr>
              <a:t>de </a:t>
            </a:r>
            <a:r>
              <a:rPr sz="1119" b="1" spc="-39" dirty="0">
                <a:solidFill>
                  <a:srgbClr val="DF8726"/>
                </a:solidFill>
                <a:latin typeface="Trebuchet MS"/>
                <a:cs typeface="Trebuchet MS"/>
              </a:rPr>
              <a:t>Operación, </a:t>
            </a:r>
            <a:r>
              <a:rPr sz="1119" b="1" spc="-30" dirty="0">
                <a:solidFill>
                  <a:srgbClr val="DF8726"/>
                </a:solidFill>
                <a:latin typeface="Trebuchet MS"/>
                <a:cs typeface="Trebuchet MS"/>
              </a:rPr>
              <a:t>de  </a:t>
            </a:r>
            <a:r>
              <a:rPr sz="1119" b="1" spc="-17" dirty="0">
                <a:solidFill>
                  <a:srgbClr val="DF8726"/>
                </a:solidFill>
                <a:latin typeface="Trebuchet MS"/>
                <a:cs typeface="Trebuchet MS"/>
              </a:rPr>
              <a:t>Sobrecarga </a:t>
            </a:r>
            <a:r>
              <a:rPr sz="1119" b="1" dirty="0">
                <a:solidFill>
                  <a:srgbClr val="DF8726"/>
                </a:solidFill>
                <a:latin typeface="Trebuchet MS"/>
                <a:cs typeface="Trebuchet MS"/>
              </a:rPr>
              <a:t>y </a:t>
            </a:r>
            <a:r>
              <a:rPr sz="1119" b="1" spc="-26" dirty="0">
                <a:solidFill>
                  <a:srgbClr val="DF8726"/>
                </a:solidFill>
                <a:latin typeface="Trebuchet MS"/>
                <a:cs typeface="Trebuchet MS"/>
              </a:rPr>
              <a:t>de </a:t>
            </a:r>
            <a:r>
              <a:rPr sz="1119" b="1" spc="-56" dirty="0">
                <a:solidFill>
                  <a:srgbClr val="DF8726"/>
                </a:solidFill>
                <a:latin typeface="Trebuchet MS"/>
                <a:cs typeface="Trebuchet MS"/>
              </a:rPr>
              <a:t>Corto</a:t>
            </a:r>
            <a:r>
              <a:rPr sz="1119" b="1" spc="-98" dirty="0">
                <a:solidFill>
                  <a:srgbClr val="DF8726"/>
                </a:solidFill>
                <a:latin typeface="Trebuchet MS"/>
                <a:cs typeface="Trebuchet MS"/>
              </a:rPr>
              <a:t> </a:t>
            </a:r>
            <a:r>
              <a:rPr sz="1119" b="1" spc="-69" dirty="0">
                <a:solidFill>
                  <a:srgbClr val="DF8726"/>
                </a:solidFill>
                <a:latin typeface="Trebuchet MS"/>
                <a:cs typeface="Trebuchet MS"/>
              </a:rPr>
              <a:t>Circuito</a:t>
            </a:r>
            <a:endParaRPr sz="1119">
              <a:latin typeface="Trebuchet MS"/>
              <a:cs typeface="Trebuchet MS"/>
            </a:endParaRPr>
          </a:p>
          <a:p>
            <a:pPr marL="10934" marR="4373">
              <a:spcBef>
                <a:spcPts val="917"/>
              </a:spcBef>
            </a:pP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 </a:t>
            </a:r>
            <a:r>
              <a:rPr sz="947" spc="-116" dirty="0">
                <a:solidFill>
                  <a:srgbClr val="414042"/>
                </a:solidFill>
                <a:latin typeface="Arial"/>
                <a:cs typeface="Arial"/>
              </a:rPr>
              <a:t>XLPE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160" dirty="0">
                <a:solidFill>
                  <a:srgbClr val="414042"/>
                </a:solidFill>
                <a:latin typeface="Arial"/>
                <a:cs typeface="Arial"/>
              </a:rPr>
              <a:t>EPR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tienen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una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temperatura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operación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máxima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90°C,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una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temperatura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máxima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estado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sobre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carga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130°C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250°C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corto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circuito. </a:t>
            </a:r>
            <a:r>
              <a:rPr sz="947" spc="-82" dirty="0">
                <a:solidFill>
                  <a:srgbClr val="414042"/>
                </a:solidFill>
                <a:latin typeface="Arial"/>
                <a:cs typeface="Arial"/>
              </a:rPr>
              <a:t>Si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superan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estos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valores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temperatura durante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intervalos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tiempo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no 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adecuados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implicaría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condiciones de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operación 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riesgosa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pondrían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peligro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características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desempeño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14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cable.</a:t>
            </a:r>
            <a:endParaRPr sz="947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15477" y="6363049"/>
            <a:ext cx="2648842" cy="1584742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34489" indent="-123555">
              <a:spcBef>
                <a:spcPts val="86"/>
              </a:spcBef>
              <a:buChar char="•"/>
              <a:tabLst>
                <a:tab pos="135036" algn="l"/>
              </a:tabLst>
            </a:pPr>
            <a:r>
              <a:rPr sz="1119" b="1" spc="-48" dirty="0">
                <a:solidFill>
                  <a:srgbClr val="DF8726"/>
                </a:solidFill>
                <a:latin typeface="Trebuchet MS"/>
                <a:cs typeface="Trebuchet MS"/>
              </a:rPr>
              <a:t>Permitividad</a:t>
            </a:r>
            <a:r>
              <a:rPr sz="1119" b="1" spc="-30" dirty="0">
                <a:solidFill>
                  <a:srgbClr val="DF8726"/>
                </a:solidFill>
                <a:latin typeface="Trebuchet MS"/>
                <a:cs typeface="Trebuchet MS"/>
              </a:rPr>
              <a:t> </a:t>
            </a:r>
            <a:r>
              <a:rPr sz="1119" b="1" spc="-60" dirty="0">
                <a:solidFill>
                  <a:srgbClr val="DF8726"/>
                </a:solidFill>
                <a:latin typeface="Trebuchet MS"/>
                <a:cs typeface="Trebuchet MS"/>
              </a:rPr>
              <a:t>Eléctrica</a:t>
            </a:r>
            <a:endParaRPr sz="1119">
              <a:latin typeface="Trebuchet MS"/>
              <a:cs typeface="Trebuchet MS"/>
            </a:endParaRPr>
          </a:p>
          <a:p>
            <a:pPr marL="10934" marR="4373">
              <a:spcBef>
                <a:spcPts val="723"/>
              </a:spcBef>
            </a:pP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Esta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variable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mide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capacidad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material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 </a:t>
            </a:r>
            <a:r>
              <a:rPr sz="947" dirty="0">
                <a:solidFill>
                  <a:srgbClr val="414042"/>
                </a:solidFill>
                <a:latin typeface="Arial"/>
                <a:cs typeface="Arial"/>
              </a:rPr>
              <a:t>permitir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almacenamiento de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cargas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ó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fugas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corriente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efectos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capacitivos.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permitividad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eléctrica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define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relación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entre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 capacitancia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tiene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Tensión 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aislado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cierto </a:t>
            </a:r>
            <a:r>
              <a:rPr sz="947" spc="12" dirty="0">
                <a:solidFill>
                  <a:srgbClr val="414042"/>
                </a:solidFill>
                <a:latin typeface="Arial"/>
                <a:cs typeface="Arial"/>
              </a:rPr>
              <a:t>tipo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material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la capacitancia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teórica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cable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tendría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si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medio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aislante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fuese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vacío.</a:t>
            </a:r>
            <a:r>
              <a:rPr sz="947" spc="-13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Entre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menor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sea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parámetro,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menor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será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capacitancia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cable,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ende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menos</a:t>
            </a:r>
            <a:r>
              <a:rPr sz="947" spc="-19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fugas.</a:t>
            </a:r>
            <a:endParaRPr sz="947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498007" y="4694523"/>
            <a:ext cx="926684" cy="183268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34489" indent="-123555">
              <a:spcBef>
                <a:spcPts val="86"/>
              </a:spcBef>
              <a:buChar char="•"/>
              <a:tabLst>
                <a:tab pos="135036" algn="l"/>
              </a:tabLst>
            </a:pPr>
            <a:r>
              <a:rPr sz="1119" b="1" spc="-43" dirty="0">
                <a:solidFill>
                  <a:srgbClr val="DF8726"/>
                </a:solidFill>
                <a:latin typeface="Trebuchet MS"/>
                <a:cs typeface="Trebuchet MS"/>
              </a:rPr>
              <a:t>Capacitancia</a:t>
            </a:r>
            <a:endParaRPr sz="1119">
              <a:latin typeface="Trebuchet MS"/>
              <a:cs typeface="Trebuchet MS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3429021" y="4708575"/>
            <a:ext cx="0" cy="3559672"/>
          </a:xfrm>
          <a:custGeom>
            <a:avLst/>
            <a:gdLst/>
            <a:ahLst/>
            <a:cxnLst/>
            <a:rect l="l" t="t" r="r" b="b"/>
            <a:pathLst>
              <a:path h="4134484">
                <a:moveTo>
                  <a:pt x="0" y="0"/>
                </a:moveTo>
                <a:lnTo>
                  <a:pt x="0" y="4134002"/>
                </a:lnTo>
              </a:path>
            </a:pathLst>
          </a:custGeom>
          <a:ln w="6350">
            <a:solidFill>
              <a:srgbClr val="D1D3D4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</p:spTree>
    <p:extLst>
      <p:ext uri="{BB962C8B-B14F-4D97-AF65-F5344CB8AC3E}">
        <p14:creationId xmlns:p14="http://schemas.microsoft.com/office/powerpoint/2010/main" val="3234581895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9FF6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8400" y="8755938"/>
            <a:ext cx="89660" cy="1966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>
              <a:spcBef>
                <a:spcPts val="86"/>
              </a:spcBef>
            </a:pPr>
            <a:r>
              <a:rPr sz="1206" spc="-56" dirty="0">
                <a:solidFill>
                  <a:srgbClr val="8F5200"/>
                </a:solidFill>
                <a:latin typeface="Arial"/>
                <a:cs typeface="Arial"/>
              </a:rPr>
              <a:t>8</a:t>
            </a:r>
            <a:endParaRPr sz="1206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537251" y="8764524"/>
            <a:ext cx="0" cy="217047"/>
          </a:xfrm>
          <a:custGeom>
            <a:avLst/>
            <a:gdLst/>
            <a:ahLst/>
            <a:cxnLst/>
            <a:rect l="l" t="t" r="r" b="b"/>
            <a:pathLst>
              <a:path h="252095">
                <a:moveTo>
                  <a:pt x="0" y="0"/>
                </a:moveTo>
                <a:lnTo>
                  <a:pt x="0" y="252006"/>
                </a:lnTo>
              </a:path>
            </a:pathLst>
          </a:custGeom>
          <a:ln w="889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" name="object 4"/>
          <p:cNvSpPr/>
          <p:nvPr/>
        </p:nvSpPr>
        <p:spPr>
          <a:xfrm>
            <a:off x="898554" y="8744625"/>
            <a:ext cx="1798392" cy="255208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" name="object 5"/>
          <p:cNvSpPr txBox="1"/>
          <p:nvPr/>
        </p:nvSpPr>
        <p:spPr>
          <a:xfrm>
            <a:off x="615476" y="6951259"/>
            <a:ext cx="5414680" cy="895002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1206" b="1" spc="-65" dirty="0">
                <a:solidFill>
                  <a:srgbClr val="DF8726"/>
                </a:solidFill>
                <a:latin typeface="Trebuchet MS"/>
                <a:cs typeface="Trebuchet MS"/>
              </a:rPr>
              <a:t>PANTALLA </a:t>
            </a:r>
            <a:r>
              <a:rPr sz="1206" b="1" spc="-35" dirty="0">
                <a:solidFill>
                  <a:srgbClr val="DF8726"/>
                </a:solidFill>
                <a:latin typeface="Trebuchet MS"/>
                <a:cs typeface="Trebuchet MS"/>
              </a:rPr>
              <a:t>EN </a:t>
            </a:r>
            <a:r>
              <a:rPr sz="1206" b="1" spc="-30" dirty="0">
                <a:solidFill>
                  <a:srgbClr val="DF8726"/>
                </a:solidFill>
                <a:latin typeface="Trebuchet MS"/>
                <a:cs typeface="Trebuchet MS"/>
              </a:rPr>
              <a:t>HILOS DE</a:t>
            </a:r>
            <a:r>
              <a:rPr sz="1206" b="1" spc="21" dirty="0">
                <a:solidFill>
                  <a:srgbClr val="DF8726"/>
                </a:solidFill>
                <a:latin typeface="Trebuchet MS"/>
                <a:cs typeface="Trebuchet MS"/>
              </a:rPr>
              <a:t> </a:t>
            </a:r>
            <a:r>
              <a:rPr sz="1206" b="1" spc="-30" dirty="0">
                <a:solidFill>
                  <a:srgbClr val="DF8726"/>
                </a:solidFill>
                <a:latin typeface="Trebuchet MS"/>
                <a:cs typeface="Trebuchet MS"/>
              </a:rPr>
              <a:t>COBRE</a:t>
            </a:r>
            <a:endParaRPr sz="1206">
              <a:latin typeface="Trebuchet MS"/>
              <a:cs typeface="Trebuchet MS"/>
            </a:endParaRPr>
          </a:p>
          <a:p>
            <a:pPr marL="10934" marR="4373">
              <a:spcBef>
                <a:spcPts val="865"/>
              </a:spcBef>
            </a:pP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pantalla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hilos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cobre,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su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nombre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dirty="0">
                <a:solidFill>
                  <a:srgbClr val="414042"/>
                </a:solidFill>
                <a:latin typeface="Arial"/>
                <a:cs typeface="Arial"/>
              </a:rPr>
              <a:t>lo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indica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está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conformada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una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cantidad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hilos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cobre 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distribuidos uniformemente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sobre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blindaje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aislamiento.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Básicamente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conjunto </a:t>
            </a:r>
            <a:r>
              <a:rPr sz="947" spc="4" dirty="0">
                <a:solidFill>
                  <a:srgbClr val="414042"/>
                </a:solidFill>
                <a:latin typeface="Arial"/>
                <a:cs typeface="Arial"/>
              </a:rPr>
              <a:t>total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hilos debe 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superar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área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mínima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requerida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normas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fabricación.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acuerdo al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perímetro del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aislado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dependerá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cantidad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hilos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colocarán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pantalla.</a:t>
            </a:r>
            <a:endParaRPr sz="947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476587" y="4723040"/>
            <a:ext cx="3944233" cy="133706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" name="object 7"/>
          <p:cNvSpPr txBox="1"/>
          <p:nvPr/>
        </p:nvSpPr>
        <p:spPr>
          <a:xfrm>
            <a:off x="1970065" y="6415149"/>
            <a:ext cx="2957737" cy="1303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775" i="1" spc="-39" dirty="0">
                <a:solidFill>
                  <a:srgbClr val="414042"/>
                </a:solidFill>
                <a:latin typeface="Arial"/>
                <a:cs typeface="Arial"/>
              </a:rPr>
              <a:t>Figura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7.</a:t>
            </a:r>
            <a:r>
              <a:rPr sz="775" i="1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Cable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26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775" i="1" spc="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5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r>
              <a:rPr sz="775" i="1" spc="-104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60" dirty="0">
                <a:solidFill>
                  <a:srgbClr val="414042"/>
                </a:solidFill>
                <a:latin typeface="Arial"/>
                <a:cs typeface="Arial"/>
              </a:rPr>
              <a:t>Tensión</a:t>
            </a:r>
            <a:r>
              <a:rPr sz="775" i="1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9" dirty="0">
                <a:solidFill>
                  <a:srgbClr val="414042"/>
                </a:solidFill>
                <a:latin typeface="Arial"/>
                <a:cs typeface="Arial"/>
              </a:rPr>
              <a:t>con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21" dirty="0">
                <a:solidFill>
                  <a:srgbClr val="414042"/>
                </a:solidFill>
                <a:latin typeface="Arial"/>
                <a:cs typeface="Arial"/>
              </a:rPr>
              <a:t>Apantallamiento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1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5" dirty="0">
                <a:solidFill>
                  <a:srgbClr val="414042"/>
                </a:solidFill>
                <a:latin typeface="Arial"/>
                <a:cs typeface="Arial"/>
              </a:rPr>
              <a:t>Cinta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60" dirty="0">
                <a:solidFill>
                  <a:srgbClr val="414042"/>
                </a:solidFill>
                <a:latin typeface="Arial"/>
                <a:cs typeface="Arial"/>
              </a:rPr>
              <a:t>Cobre</a:t>
            </a:r>
            <a:endParaRPr sz="775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972657" y="6195163"/>
            <a:ext cx="899348" cy="117096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689" spc="-21" dirty="0">
                <a:solidFill>
                  <a:srgbClr val="414042"/>
                </a:solidFill>
                <a:latin typeface="Arial"/>
                <a:cs typeface="Arial"/>
              </a:rPr>
              <a:t>Blindaje </a:t>
            </a:r>
            <a:r>
              <a:rPr sz="689" spc="-9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689" spc="-9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689" spc="-17" dirty="0">
                <a:solidFill>
                  <a:srgbClr val="414042"/>
                </a:solidFill>
                <a:latin typeface="Arial"/>
                <a:cs typeface="Arial"/>
              </a:rPr>
              <a:t>Aislamiento</a:t>
            </a:r>
            <a:endParaRPr sz="689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860087" y="6061883"/>
            <a:ext cx="447761" cy="223151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28976" marR="4373" indent="-18588">
              <a:spcBef>
                <a:spcPts val="86"/>
              </a:spcBef>
            </a:pPr>
            <a:r>
              <a:rPr sz="689" spc="-21" dirty="0">
                <a:solidFill>
                  <a:srgbClr val="414042"/>
                </a:solidFill>
                <a:latin typeface="Arial"/>
                <a:cs typeface="Arial"/>
              </a:rPr>
              <a:t>Blindaje</a:t>
            </a:r>
            <a:r>
              <a:rPr sz="689" spc="-9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689" spc="-9" dirty="0">
                <a:solidFill>
                  <a:srgbClr val="414042"/>
                </a:solidFill>
                <a:latin typeface="Arial"/>
                <a:cs typeface="Arial"/>
              </a:rPr>
              <a:t>del  </a:t>
            </a:r>
            <a:r>
              <a:rPr sz="689" spc="-17" dirty="0">
                <a:solidFill>
                  <a:srgbClr val="414042"/>
                </a:solidFill>
                <a:latin typeface="Arial"/>
                <a:cs typeface="Arial"/>
              </a:rPr>
              <a:t>Conductor</a:t>
            </a:r>
            <a:endParaRPr sz="689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290165" y="4970856"/>
            <a:ext cx="411131" cy="117096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689" spc="-17" dirty="0">
                <a:solidFill>
                  <a:srgbClr val="414042"/>
                </a:solidFill>
                <a:latin typeface="Arial"/>
                <a:cs typeface="Arial"/>
              </a:rPr>
              <a:t>Conductor</a:t>
            </a:r>
            <a:endParaRPr sz="689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5119175" y="5101587"/>
            <a:ext cx="337871" cy="303428"/>
          </a:xfrm>
          <a:custGeom>
            <a:avLst/>
            <a:gdLst/>
            <a:ahLst/>
            <a:cxnLst/>
            <a:rect l="l" t="t" r="r" b="b"/>
            <a:pathLst>
              <a:path w="392429" h="352425">
                <a:moveTo>
                  <a:pt x="392201" y="0"/>
                </a:moveTo>
                <a:lnTo>
                  <a:pt x="0" y="351904"/>
                </a:lnTo>
              </a:path>
            </a:pathLst>
          </a:custGeom>
          <a:ln w="7200">
            <a:solidFill>
              <a:srgbClr val="6D6E7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2" name="object 12"/>
          <p:cNvSpPr/>
          <p:nvPr/>
        </p:nvSpPr>
        <p:spPr>
          <a:xfrm>
            <a:off x="5092683" y="5392290"/>
            <a:ext cx="38270" cy="38270"/>
          </a:xfrm>
          <a:custGeom>
            <a:avLst/>
            <a:gdLst/>
            <a:ahLst/>
            <a:cxnLst/>
            <a:rect l="l" t="t" r="r" b="b"/>
            <a:pathLst>
              <a:path w="44450" h="44450">
                <a:moveTo>
                  <a:pt x="23129" y="0"/>
                </a:moveTo>
                <a:lnTo>
                  <a:pt x="14720" y="1261"/>
                </a:lnTo>
                <a:lnTo>
                  <a:pt x="7172" y="5811"/>
                </a:lnTo>
                <a:lnTo>
                  <a:pt x="1985" y="12932"/>
                </a:lnTo>
                <a:lnTo>
                  <a:pt x="0" y="21201"/>
                </a:lnTo>
                <a:lnTo>
                  <a:pt x="1257" y="29607"/>
                </a:lnTo>
                <a:lnTo>
                  <a:pt x="5800" y="37142"/>
                </a:lnTo>
                <a:lnTo>
                  <a:pt x="12921" y="42336"/>
                </a:lnTo>
                <a:lnTo>
                  <a:pt x="21191" y="44324"/>
                </a:lnTo>
                <a:lnTo>
                  <a:pt x="29601" y="43064"/>
                </a:lnTo>
                <a:lnTo>
                  <a:pt x="37144" y="38514"/>
                </a:lnTo>
                <a:lnTo>
                  <a:pt x="42332" y="31393"/>
                </a:lnTo>
                <a:lnTo>
                  <a:pt x="44321" y="23123"/>
                </a:lnTo>
                <a:lnTo>
                  <a:pt x="43064" y="14713"/>
                </a:lnTo>
                <a:lnTo>
                  <a:pt x="38515" y="7170"/>
                </a:lnTo>
                <a:lnTo>
                  <a:pt x="31396" y="1984"/>
                </a:lnTo>
                <a:lnTo>
                  <a:pt x="23129" y="0"/>
                </a:lnTo>
                <a:close/>
              </a:path>
            </a:pathLst>
          </a:custGeom>
          <a:solidFill>
            <a:srgbClr val="6D6E71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3" name="object 13"/>
          <p:cNvSpPr txBox="1"/>
          <p:nvPr/>
        </p:nvSpPr>
        <p:spPr>
          <a:xfrm>
            <a:off x="4373617" y="4644553"/>
            <a:ext cx="454869" cy="117096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689" spc="-17" dirty="0">
                <a:solidFill>
                  <a:srgbClr val="414042"/>
                </a:solidFill>
                <a:latin typeface="Arial"/>
                <a:cs typeface="Arial"/>
              </a:rPr>
              <a:t>Aislamiento</a:t>
            </a:r>
            <a:endParaRPr sz="689">
              <a:latin typeface="Arial"/>
              <a:cs typeface="Arial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4330330" y="4771266"/>
            <a:ext cx="228825" cy="211087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5" name="object 15"/>
          <p:cNvSpPr/>
          <p:nvPr/>
        </p:nvSpPr>
        <p:spPr>
          <a:xfrm>
            <a:off x="4620153" y="5628282"/>
            <a:ext cx="441200" cy="423706"/>
          </a:xfrm>
          <a:custGeom>
            <a:avLst/>
            <a:gdLst/>
            <a:ahLst/>
            <a:cxnLst/>
            <a:rect l="l" t="t" r="r" b="b"/>
            <a:pathLst>
              <a:path w="512445" h="492125">
                <a:moveTo>
                  <a:pt x="512343" y="491782"/>
                </a:moveTo>
                <a:lnTo>
                  <a:pt x="0" y="0"/>
                </a:lnTo>
              </a:path>
            </a:pathLst>
          </a:custGeom>
          <a:ln w="7200">
            <a:solidFill>
              <a:srgbClr val="6D6E7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6" name="object 16"/>
          <p:cNvSpPr/>
          <p:nvPr/>
        </p:nvSpPr>
        <p:spPr>
          <a:xfrm>
            <a:off x="4593768" y="5602268"/>
            <a:ext cx="38270" cy="38270"/>
          </a:xfrm>
          <a:custGeom>
            <a:avLst/>
            <a:gdLst/>
            <a:ahLst/>
            <a:cxnLst/>
            <a:rect l="l" t="t" r="r" b="b"/>
            <a:pathLst>
              <a:path w="44450" h="44450">
                <a:moveTo>
                  <a:pt x="21589" y="0"/>
                </a:moveTo>
                <a:lnTo>
                  <a:pt x="13290" y="1839"/>
                </a:lnTo>
                <a:lnTo>
                  <a:pt x="6083" y="6897"/>
                </a:lnTo>
                <a:lnTo>
                  <a:pt x="1404" y="14363"/>
                </a:lnTo>
                <a:lnTo>
                  <a:pt x="0" y="22753"/>
                </a:lnTo>
                <a:lnTo>
                  <a:pt x="1843" y="31057"/>
                </a:lnTo>
                <a:lnTo>
                  <a:pt x="6908" y="38266"/>
                </a:lnTo>
                <a:lnTo>
                  <a:pt x="14373" y="42945"/>
                </a:lnTo>
                <a:lnTo>
                  <a:pt x="22759" y="44349"/>
                </a:lnTo>
                <a:lnTo>
                  <a:pt x="31063" y="42506"/>
                </a:lnTo>
                <a:lnTo>
                  <a:pt x="38277" y="37441"/>
                </a:lnTo>
                <a:lnTo>
                  <a:pt x="42949" y="29982"/>
                </a:lnTo>
                <a:lnTo>
                  <a:pt x="44349" y="21596"/>
                </a:lnTo>
                <a:lnTo>
                  <a:pt x="42505" y="13293"/>
                </a:lnTo>
                <a:lnTo>
                  <a:pt x="37439" y="6084"/>
                </a:lnTo>
                <a:lnTo>
                  <a:pt x="29975" y="1405"/>
                </a:lnTo>
                <a:lnTo>
                  <a:pt x="21589" y="0"/>
                </a:lnTo>
                <a:close/>
              </a:path>
            </a:pathLst>
          </a:custGeom>
          <a:solidFill>
            <a:srgbClr val="6D6E71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7" name="object 17"/>
          <p:cNvSpPr/>
          <p:nvPr/>
        </p:nvSpPr>
        <p:spPr>
          <a:xfrm>
            <a:off x="3484687" y="5882779"/>
            <a:ext cx="498059" cy="327483"/>
          </a:xfrm>
          <a:custGeom>
            <a:avLst/>
            <a:gdLst/>
            <a:ahLst/>
            <a:cxnLst/>
            <a:rect l="l" t="t" r="r" b="b"/>
            <a:pathLst>
              <a:path w="578485" h="380364">
                <a:moveTo>
                  <a:pt x="0" y="379793"/>
                </a:moveTo>
                <a:lnTo>
                  <a:pt x="578154" y="0"/>
                </a:lnTo>
              </a:path>
            </a:pathLst>
          </a:custGeom>
          <a:ln w="7200">
            <a:solidFill>
              <a:srgbClr val="6D6E7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8" name="object 18"/>
          <p:cNvSpPr/>
          <p:nvPr/>
        </p:nvSpPr>
        <p:spPr>
          <a:xfrm>
            <a:off x="3963683" y="5859641"/>
            <a:ext cx="38270" cy="38270"/>
          </a:xfrm>
          <a:custGeom>
            <a:avLst/>
            <a:gdLst/>
            <a:ahLst/>
            <a:cxnLst/>
            <a:rect l="l" t="t" r="r" b="b"/>
            <a:pathLst>
              <a:path w="44450" h="44450">
                <a:moveTo>
                  <a:pt x="24547" y="0"/>
                </a:moveTo>
                <a:lnTo>
                  <a:pt x="16072" y="666"/>
                </a:lnTo>
                <a:lnTo>
                  <a:pt x="8235" y="4673"/>
                </a:lnTo>
                <a:lnTo>
                  <a:pt x="2561" y="11416"/>
                </a:lnTo>
                <a:lnTo>
                  <a:pt x="0" y="19529"/>
                </a:lnTo>
                <a:lnTo>
                  <a:pt x="667" y="28008"/>
                </a:lnTo>
                <a:lnTo>
                  <a:pt x="4679" y="35852"/>
                </a:lnTo>
                <a:lnTo>
                  <a:pt x="11421" y="41524"/>
                </a:lnTo>
                <a:lnTo>
                  <a:pt x="19531" y="44083"/>
                </a:lnTo>
                <a:lnTo>
                  <a:pt x="28009" y="43415"/>
                </a:lnTo>
                <a:lnTo>
                  <a:pt x="35858" y="39408"/>
                </a:lnTo>
                <a:lnTo>
                  <a:pt x="41523" y="32672"/>
                </a:lnTo>
                <a:lnTo>
                  <a:pt x="44078" y="24563"/>
                </a:lnTo>
                <a:lnTo>
                  <a:pt x="43409" y="16085"/>
                </a:lnTo>
                <a:lnTo>
                  <a:pt x="39401" y="8242"/>
                </a:lnTo>
                <a:lnTo>
                  <a:pt x="32658" y="2562"/>
                </a:lnTo>
                <a:lnTo>
                  <a:pt x="24547" y="0"/>
                </a:lnTo>
                <a:close/>
              </a:path>
            </a:pathLst>
          </a:custGeom>
          <a:solidFill>
            <a:srgbClr val="6D6E71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9" name="object 19"/>
          <p:cNvSpPr txBox="1"/>
          <p:nvPr/>
        </p:nvSpPr>
        <p:spPr>
          <a:xfrm>
            <a:off x="1184084" y="4608219"/>
            <a:ext cx="375594" cy="117096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689" spc="-104" dirty="0">
                <a:solidFill>
                  <a:srgbClr val="414042"/>
                </a:solidFill>
                <a:latin typeface="Arial"/>
                <a:cs typeface="Arial"/>
              </a:rPr>
              <a:t>C</a:t>
            </a:r>
            <a:r>
              <a:rPr sz="689" spc="-21" dirty="0">
                <a:solidFill>
                  <a:srgbClr val="414042"/>
                </a:solidFill>
                <a:latin typeface="Arial"/>
                <a:cs typeface="Arial"/>
              </a:rPr>
              <a:t>haqueta</a:t>
            </a:r>
            <a:endParaRPr sz="689">
              <a:latin typeface="Arial"/>
              <a:cs typeface="Arial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1411987" y="4719945"/>
            <a:ext cx="493139" cy="375047"/>
          </a:xfrm>
          <a:custGeom>
            <a:avLst/>
            <a:gdLst/>
            <a:ahLst/>
            <a:cxnLst/>
            <a:rect l="l" t="t" r="r" b="b"/>
            <a:pathLst>
              <a:path w="572769" h="435610">
                <a:moveTo>
                  <a:pt x="0" y="0"/>
                </a:moveTo>
                <a:lnTo>
                  <a:pt x="572731" y="435051"/>
                </a:lnTo>
              </a:path>
            </a:pathLst>
          </a:custGeom>
          <a:ln w="7200">
            <a:solidFill>
              <a:srgbClr val="6D6E7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1" name="object 21"/>
          <p:cNvSpPr/>
          <p:nvPr/>
        </p:nvSpPr>
        <p:spPr>
          <a:xfrm>
            <a:off x="1892978" y="5082648"/>
            <a:ext cx="38270" cy="38270"/>
          </a:xfrm>
          <a:custGeom>
            <a:avLst/>
            <a:gdLst/>
            <a:ahLst/>
            <a:cxnLst/>
            <a:rect l="l" t="t" r="r" b="b"/>
            <a:pathLst>
              <a:path w="44450" h="44450">
                <a:moveTo>
                  <a:pt x="22567" y="0"/>
                </a:moveTo>
                <a:lnTo>
                  <a:pt x="14192" y="1479"/>
                </a:lnTo>
                <a:lnTo>
                  <a:pt x="6769" y="6223"/>
                </a:lnTo>
                <a:lnTo>
                  <a:pt x="1768" y="13472"/>
                </a:lnTo>
                <a:lnTo>
                  <a:pt x="0" y="21786"/>
                </a:lnTo>
                <a:lnTo>
                  <a:pt x="1479" y="30158"/>
                </a:lnTo>
                <a:lnTo>
                  <a:pt x="6222" y="37579"/>
                </a:lnTo>
                <a:lnTo>
                  <a:pt x="13480" y="42581"/>
                </a:lnTo>
                <a:lnTo>
                  <a:pt x="21797" y="44354"/>
                </a:lnTo>
                <a:lnTo>
                  <a:pt x="30170" y="42879"/>
                </a:lnTo>
                <a:lnTo>
                  <a:pt x="37591" y="38138"/>
                </a:lnTo>
                <a:lnTo>
                  <a:pt x="42592" y="30886"/>
                </a:lnTo>
                <a:lnTo>
                  <a:pt x="44361" y="22567"/>
                </a:lnTo>
                <a:lnTo>
                  <a:pt x="42881" y="14192"/>
                </a:lnTo>
                <a:lnTo>
                  <a:pt x="38138" y="6769"/>
                </a:lnTo>
                <a:lnTo>
                  <a:pt x="30886" y="1768"/>
                </a:lnTo>
                <a:lnTo>
                  <a:pt x="22567" y="0"/>
                </a:lnTo>
                <a:close/>
              </a:path>
            </a:pathLst>
          </a:custGeom>
          <a:solidFill>
            <a:srgbClr val="6D6E71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2" name="object 22"/>
          <p:cNvSpPr txBox="1"/>
          <p:nvPr/>
        </p:nvSpPr>
        <p:spPr>
          <a:xfrm>
            <a:off x="3544380" y="4521433"/>
            <a:ext cx="630911" cy="117096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689" spc="-30" dirty="0">
                <a:solidFill>
                  <a:srgbClr val="414042"/>
                </a:solidFill>
                <a:latin typeface="Arial"/>
                <a:cs typeface="Arial"/>
              </a:rPr>
              <a:t>Pantalla </a:t>
            </a:r>
            <a:r>
              <a:rPr sz="689" spc="-21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689" spc="-112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689" spc="-26" dirty="0">
                <a:solidFill>
                  <a:srgbClr val="414042"/>
                </a:solidFill>
                <a:latin typeface="Arial"/>
                <a:cs typeface="Arial"/>
              </a:rPr>
              <a:t>Cinta</a:t>
            </a:r>
            <a:endParaRPr sz="689">
              <a:latin typeface="Arial"/>
              <a:cs typeface="Arial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3698006" y="4666214"/>
            <a:ext cx="173856" cy="307255"/>
          </a:xfrm>
          <a:custGeom>
            <a:avLst/>
            <a:gdLst/>
            <a:ahLst/>
            <a:cxnLst/>
            <a:rect l="l" t="t" r="r" b="b"/>
            <a:pathLst>
              <a:path w="201929" h="356870">
                <a:moveTo>
                  <a:pt x="201599" y="0"/>
                </a:moveTo>
                <a:lnTo>
                  <a:pt x="0" y="356400"/>
                </a:lnTo>
              </a:path>
            </a:pathLst>
          </a:custGeom>
          <a:ln w="7200">
            <a:solidFill>
              <a:srgbClr val="6D6E7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4" name="object 24"/>
          <p:cNvSpPr/>
          <p:nvPr/>
        </p:nvSpPr>
        <p:spPr>
          <a:xfrm>
            <a:off x="3676346" y="4952021"/>
            <a:ext cx="38270" cy="38270"/>
          </a:xfrm>
          <a:custGeom>
            <a:avLst/>
            <a:gdLst/>
            <a:ahLst/>
            <a:cxnLst/>
            <a:rect l="l" t="t" r="r" b="b"/>
            <a:pathLst>
              <a:path w="44450" h="44450">
                <a:moveTo>
                  <a:pt x="19529" y="0"/>
                </a:moveTo>
                <a:lnTo>
                  <a:pt x="11416" y="2561"/>
                </a:lnTo>
                <a:lnTo>
                  <a:pt x="4673" y="8235"/>
                </a:lnTo>
                <a:lnTo>
                  <a:pt x="666" y="16072"/>
                </a:lnTo>
                <a:lnTo>
                  <a:pt x="0" y="24547"/>
                </a:lnTo>
                <a:lnTo>
                  <a:pt x="2562" y="32658"/>
                </a:lnTo>
                <a:lnTo>
                  <a:pt x="8242" y="39401"/>
                </a:lnTo>
                <a:lnTo>
                  <a:pt x="16085" y="43409"/>
                </a:lnTo>
                <a:lnTo>
                  <a:pt x="24563" y="44078"/>
                </a:lnTo>
                <a:lnTo>
                  <a:pt x="32672" y="41523"/>
                </a:lnTo>
                <a:lnTo>
                  <a:pt x="39408" y="35858"/>
                </a:lnTo>
                <a:lnTo>
                  <a:pt x="43415" y="28009"/>
                </a:lnTo>
                <a:lnTo>
                  <a:pt x="44083" y="19531"/>
                </a:lnTo>
                <a:lnTo>
                  <a:pt x="41524" y="11421"/>
                </a:lnTo>
                <a:lnTo>
                  <a:pt x="35852" y="4679"/>
                </a:lnTo>
                <a:lnTo>
                  <a:pt x="28008" y="667"/>
                </a:lnTo>
                <a:lnTo>
                  <a:pt x="19529" y="0"/>
                </a:lnTo>
                <a:close/>
              </a:path>
            </a:pathLst>
          </a:custGeom>
          <a:solidFill>
            <a:srgbClr val="6D6E71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5" name="object 25"/>
          <p:cNvSpPr txBox="1"/>
          <p:nvPr/>
        </p:nvSpPr>
        <p:spPr>
          <a:xfrm>
            <a:off x="615477" y="1122277"/>
            <a:ext cx="5623525" cy="3032190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1206" b="1" spc="-48" dirty="0">
                <a:solidFill>
                  <a:srgbClr val="DF8726"/>
                </a:solidFill>
                <a:latin typeface="Trebuchet MS"/>
                <a:cs typeface="Trebuchet MS"/>
              </a:rPr>
              <a:t>BLINDAJE </a:t>
            </a:r>
            <a:r>
              <a:rPr sz="1206" b="1" spc="-73" dirty="0">
                <a:solidFill>
                  <a:srgbClr val="DF8726"/>
                </a:solidFill>
                <a:latin typeface="Trebuchet MS"/>
                <a:cs typeface="Trebuchet MS"/>
              </a:rPr>
              <a:t>DEL</a:t>
            </a:r>
            <a:r>
              <a:rPr sz="1206" b="1" spc="-9" dirty="0">
                <a:solidFill>
                  <a:srgbClr val="DF8726"/>
                </a:solidFill>
                <a:latin typeface="Trebuchet MS"/>
                <a:cs typeface="Trebuchet MS"/>
              </a:rPr>
              <a:t> </a:t>
            </a:r>
            <a:r>
              <a:rPr sz="1206" b="1" spc="-12" dirty="0">
                <a:solidFill>
                  <a:srgbClr val="DF8726"/>
                </a:solidFill>
                <a:latin typeface="Trebuchet MS"/>
                <a:cs typeface="Trebuchet MS"/>
              </a:rPr>
              <a:t>AISLAMIENTO</a:t>
            </a:r>
            <a:endParaRPr sz="1206">
              <a:latin typeface="Trebuchet MS"/>
              <a:cs typeface="Trebuchet MS"/>
            </a:endParaRPr>
          </a:p>
          <a:p>
            <a:pPr marL="10934">
              <a:spcBef>
                <a:spcPts val="762"/>
              </a:spcBef>
            </a:pP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Este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blindaje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una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capa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material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recubre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aislamiento,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está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hecha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Polietileno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semiconductor.</a:t>
            </a:r>
            <a:endParaRPr sz="947">
              <a:latin typeface="Arial"/>
              <a:cs typeface="Arial"/>
            </a:endParaRPr>
          </a:p>
          <a:p>
            <a:pPr marL="10934" marR="4373"/>
            <a:r>
              <a:rPr sz="947" spc="-90" dirty="0">
                <a:solidFill>
                  <a:srgbClr val="414042"/>
                </a:solidFill>
                <a:latin typeface="Arial"/>
                <a:cs typeface="Arial"/>
              </a:rPr>
              <a:t>Su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objetivo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dirty="0">
                <a:solidFill>
                  <a:srgbClr val="414042"/>
                </a:solidFill>
                <a:latin typeface="Arial"/>
                <a:cs typeface="Arial"/>
              </a:rPr>
              <a:t>permitir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confinamiento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homogéneo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las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líneas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campo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eléctrico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al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interior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aislamiento; 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una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función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complementaria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primera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capa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semiconductora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recubre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conductor.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Esta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capa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material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también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conocida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comúnmente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como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Segunda 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Capa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Semiconductora.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acuerdo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prácticas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instalación,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material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puede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estar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firmemente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adherido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al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puede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ser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fácil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remoción,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siendo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9" dirty="0">
                <a:solidFill>
                  <a:srgbClr val="414042"/>
                </a:solidFill>
                <a:latin typeface="Arial"/>
                <a:cs typeface="Arial"/>
              </a:rPr>
              <a:t>último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caso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mas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usado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empresas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distribuidoras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energía.</a:t>
            </a:r>
            <a:endParaRPr sz="947">
              <a:latin typeface="Arial"/>
              <a:cs typeface="Arial"/>
            </a:endParaRPr>
          </a:p>
          <a:p>
            <a:pPr marL="10934">
              <a:spcBef>
                <a:spcPts val="770"/>
              </a:spcBef>
            </a:pPr>
            <a:r>
              <a:rPr sz="1550" b="1" spc="-48" dirty="0">
                <a:solidFill>
                  <a:srgbClr val="8F5200"/>
                </a:solidFill>
                <a:latin typeface="Trebuchet MS"/>
                <a:cs typeface="Trebuchet MS"/>
              </a:rPr>
              <a:t>APANTALLAMIENTO</a:t>
            </a:r>
            <a:endParaRPr sz="1550">
              <a:latin typeface="Trebuchet MS"/>
              <a:cs typeface="Trebuchet MS"/>
            </a:endParaRPr>
          </a:p>
          <a:p>
            <a:pPr marL="10934" marR="19135">
              <a:spcBef>
                <a:spcPts val="677"/>
              </a:spcBef>
            </a:pP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apantallamiento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elemento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metálico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no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magnético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coloca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sobre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blindaje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 </a:t>
            </a:r>
            <a:r>
              <a:rPr sz="947" spc="4" dirty="0">
                <a:solidFill>
                  <a:srgbClr val="414042"/>
                </a:solidFill>
                <a:latin typeface="Arial"/>
                <a:cs typeface="Arial"/>
              </a:rPr>
              <a:t>fin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complementar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las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funciones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9" dirty="0">
                <a:solidFill>
                  <a:srgbClr val="414042"/>
                </a:solidFill>
                <a:latin typeface="Arial"/>
                <a:cs typeface="Arial"/>
              </a:rPr>
              <a:t>último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dirty="0">
                <a:solidFill>
                  <a:srgbClr val="414042"/>
                </a:solidFill>
                <a:latin typeface="Arial"/>
                <a:cs typeface="Arial"/>
              </a:rPr>
              <a:t>permitir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proceso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puesta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tierra.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Por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otra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parte,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cuando 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requiere manejar corrientes de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neutro,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adiciona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área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cobre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entonces la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pantalla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sirve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adicionalmente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como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neutro.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elemento metálico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está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hecho de cobre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puede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presentarse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tres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configuraciones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siguientes:</a:t>
            </a:r>
            <a:endParaRPr sz="947">
              <a:latin typeface="Arial"/>
              <a:cs typeface="Arial"/>
            </a:endParaRPr>
          </a:p>
          <a:p>
            <a:pPr>
              <a:spcBef>
                <a:spcPts val="4"/>
              </a:spcBef>
            </a:pPr>
            <a:endParaRPr sz="775">
              <a:latin typeface="Times New Roman"/>
              <a:cs typeface="Times New Roman"/>
            </a:endParaRPr>
          </a:p>
          <a:p>
            <a:pPr marL="10934"/>
            <a:r>
              <a:rPr sz="1206" b="1" spc="-65" dirty="0">
                <a:solidFill>
                  <a:srgbClr val="DF8726"/>
                </a:solidFill>
                <a:latin typeface="Trebuchet MS"/>
                <a:cs typeface="Trebuchet MS"/>
              </a:rPr>
              <a:t>PANTALLA </a:t>
            </a:r>
            <a:r>
              <a:rPr sz="1206" b="1" spc="-35" dirty="0">
                <a:solidFill>
                  <a:srgbClr val="DF8726"/>
                </a:solidFill>
                <a:latin typeface="Trebuchet MS"/>
                <a:cs typeface="Trebuchet MS"/>
              </a:rPr>
              <a:t>EN </a:t>
            </a:r>
            <a:r>
              <a:rPr sz="1206" b="1" spc="-60" dirty="0">
                <a:solidFill>
                  <a:srgbClr val="DF8726"/>
                </a:solidFill>
                <a:latin typeface="Trebuchet MS"/>
                <a:cs typeface="Trebuchet MS"/>
              </a:rPr>
              <a:t>CINTA </a:t>
            </a:r>
            <a:r>
              <a:rPr sz="1206" b="1" spc="-30" dirty="0">
                <a:solidFill>
                  <a:srgbClr val="DF8726"/>
                </a:solidFill>
                <a:latin typeface="Trebuchet MS"/>
                <a:cs typeface="Trebuchet MS"/>
              </a:rPr>
              <a:t>DE</a:t>
            </a:r>
            <a:r>
              <a:rPr sz="1206" b="1" spc="51" dirty="0">
                <a:solidFill>
                  <a:srgbClr val="DF8726"/>
                </a:solidFill>
                <a:latin typeface="Trebuchet MS"/>
                <a:cs typeface="Trebuchet MS"/>
              </a:rPr>
              <a:t> </a:t>
            </a:r>
            <a:r>
              <a:rPr sz="1206" b="1" spc="-30" dirty="0">
                <a:solidFill>
                  <a:srgbClr val="DF8726"/>
                </a:solidFill>
                <a:latin typeface="Trebuchet MS"/>
                <a:cs typeface="Trebuchet MS"/>
              </a:rPr>
              <a:t>COBRE</a:t>
            </a:r>
            <a:endParaRPr sz="1206">
              <a:latin typeface="Trebuchet MS"/>
              <a:cs typeface="Trebuchet MS"/>
            </a:endParaRPr>
          </a:p>
          <a:p>
            <a:pPr marL="10934" marR="166198">
              <a:spcBef>
                <a:spcPts val="844"/>
              </a:spcBef>
            </a:pP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Consiste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una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pantalla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cinta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cobre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aplica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forma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helicoidal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sobre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14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blindaje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 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recubriéndolo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su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totalidad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(traslapado)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forma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parcial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(abierta).</a:t>
            </a:r>
            <a:endParaRPr sz="947"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223529513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9FF6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95950" y="8760173"/>
            <a:ext cx="89660" cy="1966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>
              <a:spcBef>
                <a:spcPts val="86"/>
              </a:spcBef>
            </a:pPr>
            <a:r>
              <a:rPr sz="1206" spc="-56" dirty="0">
                <a:solidFill>
                  <a:srgbClr val="8F5200"/>
                </a:solidFill>
                <a:latin typeface="Arial"/>
                <a:cs typeface="Arial"/>
              </a:rPr>
              <a:t>9</a:t>
            </a:r>
            <a:endParaRPr sz="1206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6325657" y="8764524"/>
            <a:ext cx="0" cy="217047"/>
          </a:xfrm>
          <a:custGeom>
            <a:avLst/>
            <a:gdLst/>
            <a:ahLst/>
            <a:cxnLst/>
            <a:rect l="l" t="t" r="r" b="b"/>
            <a:pathLst>
              <a:path h="252095">
                <a:moveTo>
                  <a:pt x="0" y="0"/>
                </a:moveTo>
                <a:lnTo>
                  <a:pt x="0" y="252006"/>
                </a:lnTo>
              </a:path>
            </a:pathLst>
          </a:custGeom>
          <a:ln w="889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" name="object 4"/>
          <p:cNvSpPr/>
          <p:nvPr/>
        </p:nvSpPr>
        <p:spPr>
          <a:xfrm>
            <a:off x="4662874" y="8734236"/>
            <a:ext cx="1302627" cy="275425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" name="object 5"/>
          <p:cNvSpPr/>
          <p:nvPr/>
        </p:nvSpPr>
        <p:spPr>
          <a:xfrm>
            <a:off x="4686799" y="8838317"/>
            <a:ext cx="227106" cy="6560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" name="object 6"/>
          <p:cNvSpPr/>
          <p:nvPr/>
        </p:nvSpPr>
        <p:spPr>
          <a:xfrm>
            <a:off x="4731849" y="8759876"/>
            <a:ext cx="227116" cy="6629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" name="object 7"/>
          <p:cNvSpPr/>
          <p:nvPr/>
        </p:nvSpPr>
        <p:spPr>
          <a:xfrm>
            <a:off x="4641617" y="8916629"/>
            <a:ext cx="227116" cy="66284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" name="object 8"/>
          <p:cNvSpPr txBox="1"/>
          <p:nvPr/>
        </p:nvSpPr>
        <p:spPr>
          <a:xfrm>
            <a:off x="615477" y="1018850"/>
            <a:ext cx="5632274" cy="1543848"/>
          </a:xfrm>
          <a:prstGeom prst="rect">
            <a:avLst/>
          </a:prstGeom>
        </p:spPr>
        <p:txBody>
          <a:bodyPr vert="horz" wrap="square" lIns="0" tIns="114264" rIns="0" bIns="0" rtlCol="0">
            <a:spAutoFit/>
          </a:bodyPr>
          <a:lstStyle/>
          <a:p>
            <a:pPr marL="10934">
              <a:spcBef>
                <a:spcPts val="899"/>
              </a:spcBef>
            </a:pPr>
            <a:r>
              <a:rPr sz="1206" b="1" spc="-65" dirty="0">
                <a:solidFill>
                  <a:srgbClr val="DF8726"/>
                </a:solidFill>
                <a:latin typeface="Trebuchet MS"/>
                <a:cs typeface="Trebuchet MS"/>
              </a:rPr>
              <a:t>PANTALLA </a:t>
            </a:r>
            <a:r>
              <a:rPr sz="1206" b="1" spc="-48" dirty="0">
                <a:solidFill>
                  <a:srgbClr val="DF8726"/>
                </a:solidFill>
                <a:latin typeface="Trebuchet MS"/>
                <a:cs typeface="Trebuchet MS"/>
              </a:rPr>
              <a:t>- </a:t>
            </a:r>
            <a:r>
              <a:rPr sz="1206" b="1" spc="-43" dirty="0">
                <a:solidFill>
                  <a:srgbClr val="DF8726"/>
                </a:solidFill>
                <a:latin typeface="Trebuchet MS"/>
                <a:cs typeface="Trebuchet MS"/>
              </a:rPr>
              <a:t>NEUTRO</a:t>
            </a:r>
            <a:r>
              <a:rPr sz="1206" b="1" spc="30" dirty="0">
                <a:solidFill>
                  <a:srgbClr val="DF8726"/>
                </a:solidFill>
                <a:latin typeface="Trebuchet MS"/>
                <a:cs typeface="Trebuchet MS"/>
              </a:rPr>
              <a:t> </a:t>
            </a:r>
            <a:r>
              <a:rPr sz="1206" b="1" spc="-43" dirty="0">
                <a:solidFill>
                  <a:srgbClr val="DF8726"/>
                </a:solidFill>
                <a:latin typeface="Trebuchet MS"/>
                <a:cs typeface="Trebuchet MS"/>
              </a:rPr>
              <a:t>CONCÉNTRICO</a:t>
            </a:r>
            <a:endParaRPr sz="1206">
              <a:latin typeface="Trebuchet MS"/>
              <a:cs typeface="Trebuchet MS"/>
            </a:endParaRPr>
          </a:p>
          <a:p>
            <a:pPr marL="10934" marR="4373">
              <a:spcBef>
                <a:spcPts val="641"/>
              </a:spcBef>
            </a:pP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Este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12" dirty="0">
                <a:solidFill>
                  <a:srgbClr val="414042"/>
                </a:solidFill>
                <a:latin typeface="Arial"/>
                <a:cs typeface="Arial"/>
              </a:rPr>
              <a:t>tipo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pantalla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corresponde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conjunto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hilos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cobre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además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ejecutar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función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blindaje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actúan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como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neutro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sistema.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acuerdo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configuración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eléctrica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mismo,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poseen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diferentes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alternativas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neutro,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más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utilizados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sistemas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trifásicos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Neutro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Concéntrico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al  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33%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significa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hilos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pantalla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suman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área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equivalente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1/3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(un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tercio)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área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fase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conjunto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dos 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fases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restantes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sistema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suma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área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neutro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equivalente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al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área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sección transversal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fase.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sistemas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monofásicos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suele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utilizarse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Neutro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Concéntrico  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100%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significa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hilos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pantalla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suman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área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equivalente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al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área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sección transversal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conductor.</a:t>
            </a:r>
            <a:endParaRPr sz="947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15476" y="5561222"/>
            <a:ext cx="5611499" cy="2445939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 marR="4373">
              <a:spcBef>
                <a:spcPts val="86"/>
              </a:spcBef>
            </a:pPr>
            <a:r>
              <a:rPr sz="947" spc="-133" dirty="0">
                <a:solidFill>
                  <a:srgbClr val="414042"/>
                </a:solidFill>
                <a:latin typeface="Arial"/>
                <a:cs typeface="Arial"/>
              </a:rPr>
              <a:t>Es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importante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tener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presente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capacidad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corriente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corto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circuito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apantallamiento,</a:t>
            </a:r>
            <a:r>
              <a:rPr sz="947" spc="-12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misma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forma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la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tiene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cuenta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capacidad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corriente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corto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circuito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conductor.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Esta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capacidad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viene 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dada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contenido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cobre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materiales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están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contacto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directo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pantalla.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86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condiciones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corto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circuito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temperatura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material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apantallamiento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chaqueta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(materiales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eventualmente 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estarán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contacto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pantalla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metálica)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puede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crecer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rápidamente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debido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niveles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corriente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alcanzan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falla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dado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materiales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tienen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una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temperatura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límite,</a:t>
            </a:r>
            <a:r>
              <a:rPr sz="947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ésta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no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debe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ser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sobrepasada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so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pena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daños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irreversibles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cable.</a:t>
            </a:r>
            <a:endParaRPr sz="947">
              <a:latin typeface="Arial"/>
              <a:cs typeface="Arial"/>
            </a:endParaRPr>
          </a:p>
          <a:p>
            <a:pPr marL="10934">
              <a:spcBef>
                <a:spcPts val="732"/>
              </a:spcBef>
            </a:pPr>
            <a:r>
              <a:rPr sz="1550" b="1" spc="-69" dirty="0">
                <a:solidFill>
                  <a:srgbClr val="8F5200"/>
                </a:solidFill>
                <a:latin typeface="Trebuchet MS"/>
                <a:cs typeface="Trebuchet MS"/>
              </a:rPr>
              <a:t>CHAQUETA</a:t>
            </a:r>
            <a:endParaRPr sz="1550">
              <a:latin typeface="Trebuchet MS"/>
              <a:cs typeface="Trebuchet MS"/>
            </a:endParaRPr>
          </a:p>
          <a:p>
            <a:pPr marL="10934" marR="55764">
              <a:spcBef>
                <a:spcPts val="757"/>
              </a:spcBef>
            </a:pP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chaqueta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elemento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recubre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quedará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finalmente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expuesto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medio,</a:t>
            </a:r>
            <a:r>
              <a:rPr sz="947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tal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motivo,</a:t>
            </a:r>
            <a:r>
              <a:rPr sz="947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material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chaqueta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debe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cumplir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siguientes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aspectos:</a:t>
            </a:r>
            <a:endParaRPr sz="947">
              <a:latin typeface="Arial"/>
              <a:cs typeface="Arial"/>
            </a:endParaRPr>
          </a:p>
          <a:p>
            <a:pPr>
              <a:spcBef>
                <a:spcPts val="43"/>
              </a:spcBef>
            </a:pPr>
            <a:endParaRPr sz="732">
              <a:latin typeface="Times New Roman"/>
              <a:cs typeface="Times New Roman"/>
            </a:endParaRPr>
          </a:p>
          <a:p>
            <a:pPr marL="10934">
              <a:spcBef>
                <a:spcPts val="4"/>
              </a:spcBef>
            </a:pPr>
            <a:r>
              <a:rPr sz="1206" b="1" spc="-35" dirty="0">
                <a:solidFill>
                  <a:srgbClr val="DF8726"/>
                </a:solidFill>
                <a:latin typeface="Trebuchet MS"/>
                <a:cs typeface="Trebuchet MS"/>
              </a:rPr>
              <a:t>RESISTENCIA </a:t>
            </a:r>
            <a:r>
              <a:rPr sz="1206" b="1" spc="-12" dirty="0">
                <a:solidFill>
                  <a:srgbClr val="DF8726"/>
                </a:solidFill>
                <a:latin typeface="Trebuchet MS"/>
                <a:cs typeface="Trebuchet MS"/>
              </a:rPr>
              <a:t>A </a:t>
            </a:r>
            <a:r>
              <a:rPr sz="1206" b="1" spc="-82" dirty="0">
                <a:solidFill>
                  <a:srgbClr val="DF8726"/>
                </a:solidFill>
                <a:latin typeface="Trebuchet MS"/>
                <a:cs typeface="Trebuchet MS"/>
              </a:rPr>
              <a:t>LA</a:t>
            </a:r>
            <a:r>
              <a:rPr sz="1206" b="1" spc="-35" dirty="0">
                <a:solidFill>
                  <a:srgbClr val="DF8726"/>
                </a:solidFill>
                <a:latin typeface="Trebuchet MS"/>
                <a:cs typeface="Trebuchet MS"/>
              </a:rPr>
              <a:t> </a:t>
            </a:r>
            <a:r>
              <a:rPr sz="1206" b="1" spc="-17" dirty="0">
                <a:solidFill>
                  <a:srgbClr val="DF8726"/>
                </a:solidFill>
                <a:latin typeface="Trebuchet MS"/>
                <a:cs typeface="Trebuchet MS"/>
              </a:rPr>
              <a:t>HUMEDAD</a:t>
            </a:r>
            <a:endParaRPr sz="1206">
              <a:latin typeface="Trebuchet MS"/>
              <a:cs typeface="Trebuchet MS"/>
            </a:endParaRPr>
          </a:p>
          <a:p>
            <a:pPr marL="10934" marR="242737">
              <a:spcBef>
                <a:spcPts val="762"/>
              </a:spcBef>
            </a:pP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Asociada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capacidad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material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impedir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penetración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humedad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interior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r>
              <a:rPr sz="947" spc="-10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Tensión.</a:t>
            </a:r>
            <a:endParaRPr sz="947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669054" y="5043492"/>
            <a:ext cx="3143620" cy="1303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775" i="1" spc="-39" dirty="0">
                <a:solidFill>
                  <a:srgbClr val="414042"/>
                </a:solidFill>
                <a:latin typeface="Arial"/>
                <a:cs typeface="Arial"/>
              </a:rPr>
              <a:t>Figura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8.</a:t>
            </a:r>
            <a:r>
              <a:rPr sz="775" i="1" spc="-12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Cable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26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775" i="1" spc="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5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r>
              <a:rPr sz="775" i="1" spc="-9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60" dirty="0">
                <a:solidFill>
                  <a:srgbClr val="414042"/>
                </a:solidFill>
                <a:latin typeface="Arial"/>
                <a:cs typeface="Arial"/>
              </a:rPr>
              <a:t>Tensión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9" dirty="0">
                <a:solidFill>
                  <a:srgbClr val="414042"/>
                </a:solidFill>
                <a:latin typeface="Arial"/>
                <a:cs typeface="Arial"/>
              </a:rPr>
              <a:t>con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21" dirty="0">
                <a:solidFill>
                  <a:srgbClr val="414042"/>
                </a:solidFill>
                <a:latin typeface="Arial"/>
                <a:cs typeface="Arial"/>
              </a:rPr>
              <a:t>Apantallamiento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1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5" dirty="0">
                <a:solidFill>
                  <a:srgbClr val="414042"/>
                </a:solidFill>
                <a:latin typeface="Arial"/>
                <a:cs typeface="Arial"/>
              </a:rPr>
              <a:t>Neutro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9" dirty="0">
                <a:solidFill>
                  <a:srgbClr val="414042"/>
                </a:solidFill>
                <a:latin typeface="Arial"/>
                <a:cs typeface="Arial"/>
              </a:rPr>
              <a:t>Concéntrico</a:t>
            </a:r>
            <a:endParaRPr sz="775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1457037" y="3217842"/>
            <a:ext cx="3757254" cy="1356097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2" name="object 12"/>
          <p:cNvSpPr txBox="1"/>
          <p:nvPr/>
        </p:nvSpPr>
        <p:spPr>
          <a:xfrm>
            <a:off x="4234138" y="3152225"/>
            <a:ext cx="454869" cy="117096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689" spc="-17" dirty="0">
                <a:solidFill>
                  <a:srgbClr val="414042"/>
                </a:solidFill>
                <a:latin typeface="Arial"/>
                <a:cs typeface="Arial"/>
              </a:rPr>
              <a:t>Aislamiento</a:t>
            </a:r>
            <a:endParaRPr sz="689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757850" y="2964581"/>
            <a:ext cx="552183" cy="117096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689" spc="-26" dirty="0">
                <a:solidFill>
                  <a:srgbClr val="414042"/>
                </a:solidFill>
                <a:latin typeface="Arial"/>
                <a:cs typeface="Arial"/>
              </a:rPr>
              <a:t>Hilos </a:t>
            </a:r>
            <a:r>
              <a:rPr sz="689" spc="-17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689" spc="-104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689" spc="-35" dirty="0">
                <a:solidFill>
                  <a:srgbClr val="414042"/>
                </a:solidFill>
                <a:latin typeface="Arial"/>
                <a:cs typeface="Arial"/>
              </a:rPr>
              <a:t>Cobre</a:t>
            </a:r>
            <a:endParaRPr sz="689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991879" y="4673180"/>
            <a:ext cx="899348" cy="117096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689" spc="-21" dirty="0">
                <a:solidFill>
                  <a:srgbClr val="414042"/>
                </a:solidFill>
                <a:latin typeface="Arial"/>
                <a:cs typeface="Arial"/>
              </a:rPr>
              <a:t>Blindaje </a:t>
            </a:r>
            <a:r>
              <a:rPr sz="689" spc="-9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689" spc="-9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689" spc="-17" dirty="0">
                <a:solidFill>
                  <a:srgbClr val="414042"/>
                </a:solidFill>
                <a:latin typeface="Arial"/>
                <a:cs typeface="Arial"/>
              </a:rPr>
              <a:t>Aislamiento</a:t>
            </a:r>
            <a:endParaRPr sz="689">
              <a:latin typeface="Arial"/>
              <a:cs typeface="Arial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3725408" y="3123183"/>
            <a:ext cx="291947" cy="408944"/>
          </a:xfrm>
          <a:custGeom>
            <a:avLst/>
            <a:gdLst/>
            <a:ahLst/>
            <a:cxnLst/>
            <a:rect l="l" t="t" r="r" b="b"/>
            <a:pathLst>
              <a:path w="339089" h="474979">
                <a:moveTo>
                  <a:pt x="338975" y="0"/>
                </a:moveTo>
                <a:lnTo>
                  <a:pt x="0" y="474560"/>
                </a:lnTo>
              </a:path>
            </a:pathLst>
          </a:custGeom>
          <a:ln w="7200">
            <a:solidFill>
              <a:srgbClr val="6D6E7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6" name="object 16"/>
          <p:cNvSpPr/>
          <p:nvPr/>
        </p:nvSpPr>
        <p:spPr>
          <a:xfrm>
            <a:off x="3702648" y="3509235"/>
            <a:ext cx="37724" cy="37724"/>
          </a:xfrm>
          <a:custGeom>
            <a:avLst/>
            <a:gdLst/>
            <a:ahLst/>
            <a:cxnLst/>
            <a:rect l="l" t="t" r="r" b="b"/>
            <a:pathLst>
              <a:path w="43814" h="43814">
                <a:moveTo>
                  <a:pt x="17734" y="0"/>
                </a:moveTo>
                <a:lnTo>
                  <a:pt x="9554" y="3324"/>
                </a:lnTo>
                <a:lnTo>
                  <a:pt x="3322" y="9558"/>
                </a:lnTo>
                <a:lnTo>
                  <a:pt x="75" y="17392"/>
                </a:lnTo>
                <a:lnTo>
                  <a:pt x="0" y="25896"/>
                </a:lnTo>
                <a:lnTo>
                  <a:pt x="3307" y="34056"/>
                </a:lnTo>
                <a:lnTo>
                  <a:pt x="9560" y="40305"/>
                </a:lnTo>
                <a:lnTo>
                  <a:pt x="17385" y="43548"/>
                </a:lnTo>
                <a:lnTo>
                  <a:pt x="25889" y="43620"/>
                </a:lnTo>
                <a:lnTo>
                  <a:pt x="34067" y="40292"/>
                </a:lnTo>
                <a:lnTo>
                  <a:pt x="40306" y="34056"/>
                </a:lnTo>
                <a:lnTo>
                  <a:pt x="43552" y="26227"/>
                </a:lnTo>
                <a:lnTo>
                  <a:pt x="43625" y="17723"/>
                </a:lnTo>
                <a:lnTo>
                  <a:pt x="40315" y="9558"/>
                </a:lnTo>
                <a:lnTo>
                  <a:pt x="34093" y="3324"/>
                </a:lnTo>
                <a:lnTo>
                  <a:pt x="26237" y="71"/>
                </a:lnTo>
                <a:lnTo>
                  <a:pt x="17734" y="0"/>
                </a:lnTo>
                <a:close/>
              </a:path>
            </a:pathLst>
          </a:custGeom>
          <a:solidFill>
            <a:srgbClr val="6D6E71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7" name="object 17"/>
          <p:cNvSpPr/>
          <p:nvPr/>
        </p:nvSpPr>
        <p:spPr>
          <a:xfrm>
            <a:off x="4145484" y="3277641"/>
            <a:ext cx="308895" cy="232901"/>
          </a:xfrm>
          <a:custGeom>
            <a:avLst/>
            <a:gdLst/>
            <a:ahLst/>
            <a:cxnLst/>
            <a:rect l="l" t="t" r="r" b="b"/>
            <a:pathLst>
              <a:path w="358775" h="270510">
                <a:moveTo>
                  <a:pt x="358673" y="0"/>
                </a:moveTo>
                <a:lnTo>
                  <a:pt x="0" y="270306"/>
                </a:lnTo>
              </a:path>
            </a:pathLst>
          </a:custGeom>
          <a:ln w="7200">
            <a:solidFill>
              <a:srgbClr val="6D6E7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8" name="object 18"/>
          <p:cNvSpPr/>
          <p:nvPr/>
        </p:nvSpPr>
        <p:spPr>
          <a:xfrm>
            <a:off x="4121889" y="3488197"/>
            <a:ext cx="38270" cy="38270"/>
          </a:xfrm>
          <a:custGeom>
            <a:avLst/>
            <a:gdLst/>
            <a:ahLst/>
            <a:cxnLst/>
            <a:rect l="l" t="t" r="r" b="b"/>
            <a:pathLst>
              <a:path w="44450" h="44450">
                <a:moveTo>
                  <a:pt x="23129" y="0"/>
                </a:moveTo>
                <a:lnTo>
                  <a:pt x="14720" y="1261"/>
                </a:lnTo>
                <a:lnTo>
                  <a:pt x="7172" y="5811"/>
                </a:lnTo>
                <a:lnTo>
                  <a:pt x="1985" y="12932"/>
                </a:lnTo>
                <a:lnTo>
                  <a:pt x="0" y="21201"/>
                </a:lnTo>
                <a:lnTo>
                  <a:pt x="1257" y="29607"/>
                </a:lnTo>
                <a:lnTo>
                  <a:pt x="5800" y="37142"/>
                </a:lnTo>
                <a:lnTo>
                  <a:pt x="12921" y="42336"/>
                </a:lnTo>
                <a:lnTo>
                  <a:pt x="21191" y="44324"/>
                </a:lnTo>
                <a:lnTo>
                  <a:pt x="29601" y="43064"/>
                </a:lnTo>
                <a:lnTo>
                  <a:pt x="37144" y="38514"/>
                </a:lnTo>
                <a:lnTo>
                  <a:pt x="42332" y="31393"/>
                </a:lnTo>
                <a:lnTo>
                  <a:pt x="44321" y="23123"/>
                </a:lnTo>
                <a:lnTo>
                  <a:pt x="43064" y="14713"/>
                </a:lnTo>
                <a:lnTo>
                  <a:pt x="38515" y="7170"/>
                </a:lnTo>
                <a:lnTo>
                  <a:pt x="31396" y="1984"/>
                </a:lnTo>
                <a:lnTo>
                  <a:pt x="23129" y="0"/>
                </a:lnTo>
                <a:close/>
              </a:path>
            </a:pathLst>
          </a:custGeom>
          <a:solidFill>
            <a:srgbClr val="6D6E71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9" name="object 19"/>
          <p:cNvSpPr/>
          <p:nvPr/>
        </p:nvSpPr>
        <p:spPr>
          <a:xfrm>
            <a:off x="3410083" y="4366111"/>
            <a:ext cx="261331" cy="308348"/>
          </a:xfrm>
          <a:custGeom>
            <a:avLst/>
            <a:gdLst/>
            <a:ahLst/>
            <a:cxnLst/>
            <a:rect l="l" t="t" r="r" b="b"/>
            <a:pathLst>
              <a:path w="303529" h="358139">
                <a:moveTo>
                  <a:pt x="0" y="357682"/>
                </a:moveTo>
                <a:lnTo>
                  <a:pt x="303250" y="0"/>
                </a:lnTo>
              </a:path>
            </a:pathLst>
          </a:custGeom>
          <a:ln w="7200">
            <a:solidFill>
              <a:srgbClr val="6D6E7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0" name="object 20"/>
          <p:cNvSpPr/>
          <p:nvPr/>
        </p:nvSpPr>
        <p:spPr>
          <a:xfrm>
            <a:off x="3651688" y="4342884"/>
            <a:ext cx="38270" cy="38270"/>
          </a:xfrm>
          <a:custGeom>
            <a:avLst/>
            <a:gdLst/>
            <a:ahLst/>
            <a:cxnLst/>
            <a:rect l="l" t="t" r="r" b="b"/>
            <a:pathLst>
              <a:path w="44450" h="44450">
                <a:moveTo>
                  <a:pt x="21589" y="0"/>
                </a:moveTo>
                <a:lnTo>
                  <a:pt x="13290" y="1839"/>
                </a:lnTo>
                <a:lnTo>
                  <a:pt x="6083" y="6897"/>
                </a:lnTo>
                <a:lnTo>
                  <a:pt x="1404" y="14363"/>
                </a:lnTo>
                <a:lnTo>
                  <a:pt x="0" y="22753"/>
                </a:lnTo>
                <a:lnTo>
                  <a:pt x="1843" y="31057"/>
                </a:lnTo>
                <a:lnTo>
                  <a:pt x="6908" y="38266"/>
                </a:lnTo>
                <a:lnTo>
                  <a:pt x="14373" y="42945"/>
                </a:lnTo>
                <a:lnTo>
                  <a:pt x="22759" y="44349"/>
                </a:lnTo>
                <a:lnTo>
                  <a:pt x="31063" y="42506"/>
                </a:lnTo>
                <a:lnTo>
                  <a:pt x="38277" y="37441"/>
                </a:lnTo>
                <a:lnTo>
                  <a:pt x="42949" y="29982"/>
                </a:lnTo>
                <a:lnTo>
                  <a:pt x="44349" y="21596"/>
                </a:lnTo>
                <a:lnTo>
                  <a:pt x="42505" y="13293"/>
                </a:lnTo>
                <a:lnTo>
                  <a:pt x="37439" y="6084"/>
                </a:lnTo>
                <a:lnTo>
                  <a:pt x="29975" y="1405"/>
                </a:lnTo>
                <a:lnTo>
                  <a:pt x="21589" y="0"/>
                </a:lnTo>
                <a:close/>
              </a:path>
            </a:pathLst>
          </a:custGeom>
          <a:solidFill>
            <a:srgbClr val="6D6E71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1" name="object 21"/>
          <p:cNvSpPr txBox="1"/>
          <p:nvPr/>
        </p:nvSpPr>
        <p:spPr>
          <a:xfrm>
            <a:off x="4310570" y="4693670"/>
            <a:ext cx="447761" cy="223151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28976" marR="4373" indent="-18588">
              <a:spcBef>
                <a:spcPts val="86"/>
              </a:spcBef>
            </a:pPr>
            <a:r>
              <a:rPr sz="689" spc="-21" dirty="0">
                <a:solidFill>
                  <a:srgbClr val="414042"/>
                </a:solidFill>
                <a:latin typeface="Arial"/>
                <a:cs typeface="Arial"/>
              </a:rPr>
              <a:t>Blindaje</a:t>
            </a:r>
            <a:r>
              <a:rPr sz="689" spc="-9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689" spc="-9" dirty="0">
                <a:solidFill>
                  <a:srgbClr val="414042"/>
                </a:solidFill>
                <a:latin typeface="Arial"/>
                <a:cs typeface="Arial"/>
              </a:rPr>
              <a:t>del  </a:t>
            </a:r>
            <a:r>
              <a:rPr sz="689" spc="-17" dirty="0">
                <a:solidFill>
                  <a:srgbClr val="414042"/>
                </a:solidFill>
                <a:latin typeface="Arial"/>
                <a:cs typeface="Arial"/>
              </a:rPr>
              <a:t>Conductor</a:t>
            </a:r>
            <a:endParaRPr sz="689">
              <a:latin typeface="Arial"/>
              <a:cs typeface="Arial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4434193" y="4127250"/>
            <a:ext cx="73260" cy="574052"/>
          </a:xfrm>
          <a:custGeom>
            <a:avLst/>
            <a:gdLst/>
            <a:ahLst/>
            <a:cxnLst/>
            <a:rect l="l" t="t" r="r" b="b"/>
            <a:pathLst>
              <a:path w="85089" h="666750">
                <a:moveTo>
                  <a:pt x="85051" y="666203"/>
                </a:moveTo>
                <a:lnTo>
                  <a:pt x="0" y="0"/>
                </a:lnTo>
              </a:path>
            </a:pathLst>
          </a:custGeom>
          <a:ln w="7200">
            <a:solidFill>
              <a:srgbClr val="6D6E7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3" name="object 23"/>
          <p:cNvSpPr/>
          <p:nvPr/>
        </p:nvSpPr>
        <p:spPr>
          <a:xfrm>
            <a:off x="4407798" y="4101224"/>
            <a:ext cx="38270" cy="38270"/>
          </a:xfrm>
          <a:custGeom>
            <a:avLst/>
            <a:gdLst/>
            <a:ahLst/>
            <a:cxnLst/>
            <a:rect l="l" t="t" r="r" b="b"/>
            <a:pathLst>
              <a:path w="44450" h="44450">
                <a:moveTo>
                  <a:pt x="21589" y="0"/>
                </a:moveTo>
                <a:lnTo>
                  <a:pt x="13290" y="1839"/>
                </a:lnTo>
                <a:lnTo>
                  <a:pt x="6083" y="6897"/>
                </a:lnTo>
                <a:lnTo>
                  <a:pt x="1404" y="14363"/>
                </a:lnTo>
                <a:lnTo>
                  <a:pt x="0" y="22753"/>
                </a:lnTo>
                <a:lnTo>
                  <a:pt x="1843" y="31057"/>
                </a:lnTo>
                <a:lnTo>
                  <a:pt x="6908" y="38266"/>
                </a:lnTo>
                <a:lnTo>
                  <a:pt x="14373" y="42945"/>
                </a:lnTo>
                <a:lnTo>
                  <a:pt x="22759" y="44349"/>
                </a:lnTo>
                <a:lnTo>
                  <a:pt x="31063" y="42506"/>
                </a:lnTo>
                <a:lnTo>
                  <a:pt x="38277" y="37441"/>
                </a:lnTo>
                <a:lnTo>
                  <a:pt x="42949" y="29982"/>
                </a:lnTo>
                <a:lnTo>
                  <a:pt x="44349" y="21596"/>
                </a:lnTo>
                <a:lnTo>
                  <a:pt x="42505" y="13293"/>
                </a:lnTo>
                <a:lnTo>
                  <a:pt x="37439" y="6084"/>
                </a:lnTo>
                <a:lnTo>
                  <a:pt x="29975" y="1405"/>
                </a:lnTo>
                <a:lnTo>
                  <a:pt x="21589" y="0"/>
                </a:lnTo>
                <a:close/>
              </a:path>
            </a:pathLst>
          </a:custGeom>
          <a:solidFill>
            <a:srgbClr val="6D6E71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4" name="object 24"/>
          <p:cNvSpPr txBox="1"/>
          <p:nvPr/>
        </p:nvSpPr>
        <p:spPr>
          <a:xfrm>
            <a:off x="1256306" y="2974914"/>
            <a:ext cx="375594" cy="117096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689" spc="-104" dirty="0">
                <a:solidFill>
                  <a:srgbClr val="414042"/>
                </a:solidFill>
                <a:latin typeface="Arial"/>
                <a:cs typeface="Arial"/>
              </a:rPr>
              <a:t>C</a:t>
            </a:r>
            <a:r>
              <a:rPr sz="689" spc="-21" dirty="0">
                <a:solidFill>
                  <a:srgbClr val="414042"/>
                </a:solidFill>
                <a:latin typeface="Arial"/>
                <a:cs typeface="Arial"/>
              </a:rPr>
              <a:t>haqueta</a:t>
            </a:r>
            <a:endParaRPr sz="689">
              <a:latin typeface="Arial"/>
              <a:cs typeface="Arial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1466091" y="3107295"/>
            <a:ext cx="493139" cy="375047"/>
          </a:xfrm>
          <a:custGeom>
            <a:avLst/>
            <a:gdLst/>
            <a:ahLst/>
            <a:cxnLst/>
            <a:rect l="l" t="t" r="r" b="b"/>
            <a:pathLst>
              <a:path w="572769" h="435610">
                <a:moveTo>
                  <a:pt x="0" y="0"/>
                </a:moveTo>
                <a:lnTo>
                  <a:pt x="572731" y="435051"/>
                </a:lnTo>
              </a:path>
            </a:pathLst>
          </a:custGeom>
          <a:ln w="7200">
            <a:solidFill>
              <a:srgbClr val="6D6E7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6" name="object 26"/>
          <p:cNvSpPr/>
          <p:nvPr/>
        </p:nvSpPr>
        <p:spPr>
          <a:xfrm>
            <a:off x="1947080" y="3469999"/>
            <a:ext cx="38270" cy="38270"/>
          </a:xfrm>
          <a:custGeom>
            <a:avLst/>
            <a:gdLst/>
            <a:ahLst/>
            <a:cxnLst/>
            <a:rect l="l" t="t" r="r" b="b"/>
            <a:pathLst>
              <a:path w="44450" h="44450">
                <a:moveTo>
                  <a:pt x="22567" y="0"/>
                </a:moveTo>
                <a:lnTo>
                  <a:pt x="14192" y="1479"/>
                </a:lnTo>
                <a:lnTo>
                  <a:pt x="6769" y="6223"/>
                </a:lnTo>
                <a:lnTo>
                  <a:pt x="1768" y="13472"/>
                </a:lnTo>
                <a:lnTo>
                  <a:pt x="0" y="21786"/>
                </a:lnTo>
                <a:lnTo>
                  <a:pt x="1479" y="30158"/>
                </a:lnTo>
                <a:lnTo>
                  <a:pt x="6222" y="37579"/>
                </a:lnTo>
                <a:lnTo>
                  <a:pt x="13480" y="42581"/>
                </a:lnTo>
                <a:lnTo>
                  <a:pt x="21797" y="44354"/>
                </a:lnTo>
                <a:lnTo>
                  <a:pt x="30170" y="42879"/>
                </a:lnTo>
                <a:lnTo>
                  <a:pt x="37591" y="38138"/>
                </a:lnTo>
                <a:lnTo>
                  <a:pt x="42592" y="30886"/>
                </a:lnTo>
                <a:lnTo>
                  <a:pt x="44361" y="22567"/>
                </a:lnTo>
                <a:lnTo>
                  <a:pt x="42881" y="14192"/>
                </a:lnTo>
                <a:lnTo>
                  <a:pt x="38138" y="6769"/>
                </a:lnTo>
                <a:lnTo>
                  <a:pt x="30886" y="1768"/>
                </a:lnTo>
                <a:lnTo>
                  <a:pt x="22567" y="0"/>
                </a:lnTo>
                <a:close/>
              </a:path>
            </a:pathLst>
          </a:custGeom>
          <a:solidFill>
            <a:srgbClr val="6D6E71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7" name="object 27"/>
          <p:cNvSpPr txBox="1"/>
          <p:nvPr/>
        </p:nvSpPr>
        <p:spPr>
          <a:xfrm>
            <a:off x="3076271" y="2982306"/>
            <a:ext cx="212672" cy="117096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689" spc="-104" dirty="0">
                <a:solidFill>
                  <a:srgbClr val="414042"/>
                </a:solidFill>
                <a:latin typeface="Arial"/>
                <a:cs typeface="Arial"/>
              </a:rPr>
              <a:t>C</a:t>
            </a:r>
            <a:r>
              <a:rPr sz="689" dirty="0">
                <a:solidFill>
                  <a:srgbClr val="414042"/>
                </a:solidFill>
                <a:latin typeface="Arial"/>
                <a:cs typeface="Arial"/>
              </a:rPr>
              <a:t>in</a:t>
            </a:r>
            <a:r>
              <a:rPr sz="689" spc="-9" dirty="0">
                <a:solidFill>
                  <a:srgbClr val="414042"/>
                </a:solidFill>
                <a:latin typeface="Arial"/>
                <a:cs typeface="Arial"/>
              </a:rPr>
              <a:t>ta</a:t>
            </a:r>
            <a:endParaRPr sz="689">
              <a:latin typeface="Arial"/>
              <a:cs typeface="Arial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3203435" y="3107722"/>
            <a:ext cx="221967" cy="385981"/>
          </a:xfrm>
          <a:custGeom>
            <a:avLst/>
            <a:gdLst/>
            <a:ahLst/>
            <a:cxnLst/>
            <a:rect l="l" t="t" r="r" b="b"/>
            <a:pathLst>
              <a:path w="257810" h="448310">
                <a:moveTo>
                  <a:pt x="0" y="0"/>
                </a:moveTo>
                <a:lnTo>
                  <a:pt x="257721" y="447992"/>
                </a:lnTo>
              </a:path>
            </a:pathLst>
          </a:custGeom>
          <a:ln w="7200">
            <a:solidFill>
              <a:srgbClr val="6D6E7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9" name="object 29"/>
          <p:cNvSpPr/>
          <p:nvPr/>
        </p:nvSpPr>
        <p:spPr>
          <a:xfrm>
            <a:off x="3408956" y="3484278"/>
            <a:ext cx="38270" cy="38270"/>
          </a:xfrm>
          <a:custGeom>
            <a:avLst/>
            <a:gdLst/>
            <a:ahLst/>
            <a:cxnLst/>
            <a:rect l="l" t="t" r="r" b="b"/>
            <a:pathLst>
              <a:path w="44450" h="44450">
                <a:moveTo>
                  <a:pt x="25186" y="0"/>
                </a:moveTo>
                <a:lnTo>
                  <a:pt x="16384" y="470"/>
                </a:lnTo>
                <a:lnTo>
                  <a:pt x="8468" y="4317"/>
                </a:lnTo>
                <a:lnTo>
                  <a:pt x="2836" y="10684"/>
                </a:lnTo>
                <a:lnTo>
                  <a:pt x="0" y="18705"/>
                </a:lnTo>
                <a:lnTo>
                  <a:pt x="471" y="27509"/>
                </a:lnTo>
                <a:lnTo>
                  <a:pt x="4324" y="35432"/>
                </a:lnTo>
                <a:lnTo>
                  <a:pt x="10693" y="41068"/>
                </a:lnTo>
                <a:lnTo>
                  <a:pt x="18707" y="43905"/>
                </a:lnTo>
                <a:lnTo>
                  <a:pt x="27496" y="43434"/>
                </a:lnTo>
                <a:lnTo>
                  <a:pt x="35421" y="39581"/>
                </a:lnTo>
                <a:lnTo>
                  <a:pt x="41060" y="33211"/>
                </a:lnTo>
                <a:lnTo>
                  <a:pt x="43898" y="25193"/>
                </a:lnTo>
                <a:lnTo>
                  <a:pt x="43422" y="16396"/>
                </a:lnTo>
                <a:lnTo>
                  <a:pt x="39571" y="8473"/>
                </a:lnTo>
                <a:lnTo>
                  <a:pt x="33203" y="2837"/>
                </a:lnTo>
                <a:lnTo>
                  <a:pt x="25186" y="0"/>
                </a:lnTo>
                <a:close/>
              </a:path>
            </a:pathLst>
          </a:custGeom>
          <a:solidFill>
            <a:srgbClr val="6D6E71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0" name="object 30"/>
          <p:cNvSpPr txBox="1"/>
          <p:nvPr/>
        </p:nvSpPr>
        <p:spPr>
          <a:xfrm>
            <a:off x="5185677" y="3689090"/>
            <a:ext cx="411131" cy="117096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689" spc="-17" dirty="0">
                <a:solidFill>
                  <a:srgbClr val="414042"/>
                </a:solidFill>
                <a:latin typeface="Arial"/>
                <a:cs typeface="Arial"/>
              </a:rPr>
              <a:t>Conductor</a:t>
            </a:r>
            <a:endParaRPr sz="689">
              <a:latin typeface="Arial"/>
              <a:cs typeface="Arial"/>
            </a:endParaRPr>
          </a:p>
        </p:txBody>
      </p:sp>
      <p:sp>
        <p:nvSpPr>
          <p:cNvPr id="31" name="object 31"/>
          <p:cNvSpPr/>
          <p:nvPr/>
        </p:nvSpPr>
        <p:spPr>
          <a:xfrm>
            <a:off x="5142390" y="3832094"/>
            <a:ext cx="199892" cy="178438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</p:spTree>
    <p:extLst>
      <p:ext uri="{BB962C8B-B14F-4D97-AF65-F5344CB8AC3E}">
        <p14:creationId xmlns:p14="http://schemas.microsoft.com/office/powerpoint/2010/main" val="4135529073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9FF6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8400" y="8755938"/>
            <a:ext cx="168389" cy="1966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>
              <a:spcBef>
                <a:spcPts val="86"/>
              </a:spcBef>
            </a:pPr>
            <a:r>
              <a:rPr sz="1206" spc="-60" dirty="0">
                <a:solidFill>
                  <a:srgbClr val="8F5200"/>
                </a:solidFill>
                <a:latin typeface="Arial"/>
                <a:cs typeface="Arial"/>
              </a:rPr>
              <a:t>10</a:t>
            </a:r>
            <a:endParaRPr sz="1206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537251" y="8764524"/>
            <a:ext cx="0" cy="217047"/>
          </a:xfrm>
          <a:custGeom>
            <a:avLst/>
            <a:gdLst/>
            <a:ahLst/>
            <a:cxnLst/>
            <a:rect l="l" t="t" r="r" b="b"/>
            <a:pathLst>
              <a:path h="252095">
                <a:moveTo>
                  <a:pt x="0" y="0"/>
                </a:moveTo>
                <a:lnTo>
                  <a:pt x="0" y="252006"/>
                </a:lnTo>
              </a:path>
            </a:pathLst>
          </a:custGeom>
          <a:ln w="889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" name="object 4"/>
          <p:cNvSpPr/>
          <p:nvPr/>
        </p:nvSpPr>
        <p:spPr>
          <a:xfrm>
            <a:off x="898554" y="8744625"/>
            <a:ext cx="1798392" cy="255208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" name="object 5"/>
          <p:cNvSpPr/>
          <p:nvPr/>
        </p:nvSpPr>
        <p:spPr>
          <a:xfrm>
            <a:off x="1560761" y="5168122"/>
            <a:ext cx="3613249" cy="1672953"/>
          </a:xfrm>
          <a:custGeom>
            <a:avLst/>
            <a:gdLst/>
            <a:ahLst/>
            <a:cxnLst/>
            <a:rect l="l" t="t" r="r" b="b"/>
            <a:pathLst>
              <a:path w="4196715" h="1943100">
                <a:moveTo>
                  <a:pt x="4091762" y="0"/>
                </a:moveTo>
                <a:lnTo>
                  <a:pt x="104343" y="0"/>
                </a:lnTo>
                <a:lnTo>
                  <a:pt x="63725" y="5657"/>
                </a:lnTo>
                <a:lnTo>
                  <a:pt x="30559" y="21088"/>
                </a:lnTo>
                <a:lnTo>
                  <a:pt x="8199" y="43976"/>
                </a:lnTo>
                <a:lnTo>
                  <a:pt x="0" y="72009"/>
                </a:lnTo>
                <a:lnTo>
                  <a:pt x="0" y="1870976"/>
                </a:lnTo>
                <a:lnTo>
                  <a:pt x="8199" y="1899008"/>
                </a:lnTo>
                <a:lnTo>
                  <a:pt x="30559" y="1921897"/>
                </a:lnTo>
                <a:lnTo>
                  <a:pt x="63725" y="1937327"/>
                </a:lnTo>
                <a:lnTo>
                  <a:pt x="104343" y="1942985"/>
                </a:lnTo>
                <a:lnTo>
                  <a:pt x="4091762" y="1942985"/>
                </a:lnTo>
                <a:lnTo>
                  <a:pt x="4132379" y="1937327"/>
                </a:lnTo>
                <a:lnTo>
                  <a:pt x="4165546" y="1921897"/>
                </a:lnTo>
                <a:lnTo>
                  <a:pt x="4187906" y="1899008"/>
                </a:lnTo>
                <a:lnTo>
                  <a:pt x="4196105" y="1870976"/>
                </a:lnTo>
                <a:lnTo>
                  <a:pt x="4196105" y="72008"/>
                </a:lnTo>
                <a:lnTo>
                  <a:pt x="4187906" y="43976"/>
                </a:lnTo>
                <a:lnTo>
                  <a:pt x="4165546" y="21088"/>
                </a:lnTo>
                <a:lnTo>
                  <a:pt x="4132379" y="5657"/>
                </a:lnTo>
                <a:lnTo>
                  <a:pt x="4091762" y="0"/>
                </a:lnTo>
                <a:close/>
              </a:path>
            </a:pathLst>
          </a:custGeom>
          <a:solidFill>
            <a:srgbClr val="FFEDCE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" name="object 6"/>
          <p:cNvSpPr/>
          <p:nvPr/>
        </p:nvSpPr>
        <p:spPr>
          <a:xfrm>
            <a:off x="1561208" y="5168123"/>
            <a:ext cx="3612157" cy="1672405"/>
          </a:xfrm>
          <a:custGeom>
            <a:avLst/>
            <a:gdLst/>
            <a:ahLst/>
            <a:cxnLst/>
            <a:rect l="l" t="t" r="r" b="b"/>
            <a:pathLst>
              <a:path w="4195445" h="1942465">
                <a:moveTo>
                  <a:pt x="4123385" y="0"/>
                </a:moveTo>
                <a:lnTo>
                  <a:pt x="72008" y="0"/>
                </a:lnTo>
                <a:lnTo>
                  <a:pt x="43976" y="5657"/>
                </a:lnTo>
                <a:lnTo>
                  <a:pt x="21088" y="21088"/>
                </a:lnTo>
                <a:lnTo>
                  <a:pt x="5657" y="43976"/>
                </a:lnTo>
                <a:lnTo>
                  <a:pt x="0" y="72008"/>
                </a:lnTo>
                <a:lnTo>
                  <a:pt x="9563" y="1870989"/>
                </a:lnTo>
                <a:lnTo>
                  <a:pt x="15220" y="1899016"/>
                </a:lnTo>
                <a:lnTo>
                  <a:pt x="30651" y="1921905"/>
                </a:lnTo>
                <a:lnTo>
                  <a:pt x="53540" y="1937338"/>
                </a:lnTo>
                <a:lnTo>
                  <a:pt x="76980" y="1942071"/>
                </a:lnTo>
                <a:lnTo>
                  <a:pt x="4110287" y="1942071"/>
                </a:lnTo>
                <a:lnTo>
                  <a:pt x="4156527" y="1921905"/>
                </a:lnTo>
                <a:lnTo>
                  <a:pt x="4177601" y="1870989"/>
                </a:lnTo>
                <a:lnTo>
                  <a:pt x="4195279" y="72008"/>
                </a:lnTo>
                <a:lnTo>
                  <a:pt x="4189623" y="43976"/>
                </a:lnTo>
                <a:lnTo>
                  <a:pt x="4174205" y="21088"/>
                </a:lnTo>
                <a:lnTo>
                  <a:pt x="4151351" y="5657"/>
                </a:lnTo>
                <a:lnTo>
                  <a:pt x="4123385" y="0"/>
                </a:lnTo>
                <a:close/>
              </a:path>
            </a:pathLst>
          </a:custGeom>
          <a:solidFill>
            <a:srgbClr val="FFEDCE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" name="object 7"/>
          <p:cNvSpPr/>
          <p:nvPr/>
        </p:nvSpPr>
        <p:spPr>
          <a:xfrm>
            <a:off x="1561208" y="5168123"/>
            <a:ext cx="3612157" cy="184243"/>
          </a:xfrm>
          <a:custGeom>
            <a:avLst/>
            <a:gdLst/>
            <a:ahLst/>
            <a:cxnLst/>
            <a:rect l="l" t="t" r="r" b="b"/>
            <a:pathLst>
              <a:path w="4195445" h="213995">
                <a:moveTo>
                  <a:pt x="4123385" y="0"/>
                </a:moveTo>
                <a:lnTo>
                  <a:pt x="72008" y="0"/>
                </a:lnTo>
                <a:lnTo>
                  <a:pt x="43976" y="5657"/>
                </a:lnTo>
                <a:lnTo>
                  <a:pt x="21088" y="21088"/>
                </a:lnTo>
                <a:lnTo>
                  <a:pt x="5657" y="43976"/>
                </a:lnTo>
                <a:lnTo>
                  <a:pt x="0" y="72008"/>
                </a:lnTo>
                <a:lnTo>
                  <a:pt x="751" y="213380"/>
                </a:lnTo>
                <a:lnTo>
                  <a:pt x="4193894" y="213010"/>
                </a:lnTo>
                <a:lnTo>
                  <a:pt x="4195279" y="72008"/>
                </a:lnTo>
                <a:lnTo>
                  <a:pt x="4189623" y="43976"/>
                </a:lnTo>
                <a:lnTo>
                  <a:pt x="4174205" y="21088"/>
                </a:lnTo>
                <a:lnTo>
                  <a:pt x="4151351" y="5657"/>
                </a:lnTo>
                <a:lnTo>
                  <a:pt x="4123385" y="0"/>
                </a:lnTo>
                <a:close/>
              </a:path>
            </a:pathLst>
          </a:custGeom>
          <a:solidFill>
            <a:srgbClr val="FFD99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" name="object 8"/>
          <p:cNvSpPr txBox="1"/>
          <p:nvPr/>
        </p:nvSpPr>
        <p:spPr>
          <a:xfrm>
            <a:off x="2113271" y="6671058"/>
            <a:ext cx="2415940" cy="419359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689" b="1" spc="-73" dirty="0">
                <a:solidFill>
                  <a:srgbClr val="414042"/>
                </a:solidFill>
                <a:latin typeface="Arial"/>
                <a:cs typeface="Arial"/>
              </a:rPr>
              <a:t>E: </a:t>
            </a:r>
            <a:r>
              <a:rPr sz="689" spc="-35" dirty="0">
                <a:solidFill>
                  <a:srgbClr val="414042"/>
                </a:solidFill>
                <a:latin typeface="Arial"/>
                <a:cs typeface="Arial"/>
              </a:rPr>
              <a:t>Excelente </a:t>
            </a:r>
            <a:r>
              <a:rPr sz="689" b="1" spc="-48" dirty="0">
                <a:solidFill>
                  <a:srgbClr val="414042"/>
                </a:solidFill>
                <a:latin typeface="Arial"/>
                <a:cs typeface="Arial"/>
              </a:rPr>
              <a:t>MB: </a:t>
            </a:r>
            <a:r>
              <a:rPr sz="689" spc="-17" dirty="0">
                <a:solidFill>
                  <a:srgbClr val="414042"/>
                </a:solidFill>
                <a:latin typeface="Arial"/>
                <a:cs typeface="Arial"/>
              </a:rPr>
              <a:t>Muy </a:t>
            </a:r>
            <a:r>
              <a:rPr sz="689" spc="-30" dirty="0">
                <a:solidFill>
                  <a:srgbClr val="414042"/>
                </a:solidFill>
                <a:latin typeface="Arial"/>
                <a:cs typeface="Arial"/>
              </a:rPr>
              <a:t>Bueno </a:t>
            </a:r>
            <a:r>
              <a:rPr sz="689" b="1" spc="-69" dirty="0">
                <a:solidFill>
                  <a:srgbClr val="414042"/>
                </a:solidFill>
                <a:latin typeface="Arial"/>
                <a:cs typeface="Arial"/>
              </a:rPr>
              <a:t>B: </a:t>
            </a:r>
            <a:r>
              <a:rPr sz="689" spc="-30" dirty="0">
                <a:solidFill>
                  <a:srgbClr val="414042"/>
                </a:solidFill>
                <a:latin typeface="Arial"/>
                <a:cs typeface="Arial"/>
              </a:rPr>
              <a:t>Bueno </a:t>
            </a:r>
            <a:r>
              <a:rPr sz="689" b="1" spc="-73" dirty="0">
                <a:solidFill>
                  <a:srgbClr val="414042"/>
                </a:solidFill>
                <a:latin typeface="Arial"/>
                <a:cs typeface="Arial"/>
              </a:rPr>
              <a:t>R: </a:t>
            </a:r>
            <a:r>
              <a:rPr sz="689" spc="-35" dirty="0">
                <a:solidFill>
                  <a:srgbClr val="414042"/>
                </a:solidFill>
                <a:latin typeface="Arial"/>
                <a:cs typeface="Arial"/>
              </a:rPr>
              <a:t>Regular </a:t>
            </a:r>
            <a:r>
              <a:rPr sz="689" b="1" spc="-35" dirty="0">
                <a:solidFill>
                  <a:srgbClr val="414042"/>
                </a:solidFill>
                <a:latin typeface="Arial"/>
                <a:cs typeface="Arial"/>
              </a:rPr>
              <a:t>D:</a:t>
            </a:r>
            <a:r>
              <a:rPr sz="689" b="1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689" spc="-17" dirty="0">
                <a:solidFill>
                  <a:srgbClr val="414042"/>
                </a:solidFill>
                <a:latin typeface="Arial"/>
                <a:cs typeface="Arial"/>
              </a:rPr>
              <a:t>Deficiente</a:t>
            </a:r>
            <a:endParaRPr sz="68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689">
              <a:latin typeface="Times New Roman"/>
              <a:cs typeface="Times New Roman"/>
            </a:endParaRPr>
          </a:p>
          <a:p>
            <a:pPr marL="231256">
              <a:spcBef>
                <a:spcPts val="594"/>
              </a:spcBef>
            </a:pPr>
            <a:r>
              <a:rPr sz="775" i="1" spc="-48" dirty="0">
                <a:solidFill>
                  <a:srgbClr val="414042"/>
                </a:solidFill>
                <a:latin typeface="Arial"/>
                <a:cs typeface="Arial"/>
              </a:rPr>
              <a:t>Tabla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3.</a:t>
            </a:r>
            <a:r>
              <a:rPr sz="775" i="1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48" dirty="0">
                <a:solidFill>
                  <a:srgbClr val="414042"/>
                </a:solidFill>
                <a:latin typeface="Arial"/>
                <a:cs typeface="Arial"/>
              </a:rPr>
              <a:t>Características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43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5" dirty="0">
                <a:solidFill>
                  <a:srgbClr val="414042"/>
                </a:solidFill>
                <a:latin typeface="Arial"/>
                <a:cs typeface="Arial"/>
              </a:rPr>
              <a:t>Materiales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26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43" dirty="0">
                <a:solidFill>
                  <a:srgbClr val="414042"/>
                </a:solidFill>
                <a:latin typeface="Arial"/>
                <a:cs typeface="Arial"/>
              </a:rPr>
              <a:t>Chaqueta</a:t>
            </a:r>
            <a:endParaRPr sz="775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15476" y="1122277"/>
            <a:ext cx="5606032" cy="3391263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1206" b="1" spc="-9" dirty="0">
                <a:solidFill>
                  <a:srgbClr val="DF8726"/>
                </a:solidFill>
                <a:latin typeface="Trebuchet MS"/>
                <a:cs typeface="Trebuchet MS"/>
              </a:rPr>
              <a:t>COMPORTAMIENTO </a:t>
            </a:r>
            <a:r>
              <a:rPr sz="1206" b="1" spc="-77" dirty="0">
                <a:solidFill>
                  <a:srgbClr val="DF8726"/>
                </a:solidFill>
                <a:latin typeface="Trebuchet MS"/>
                <a:cs typeface="Trebuchet MS"/>
              </a:rPr>
              <a:t>FRENTE </a:t>
            </a:r>
            <a:r>
              <a:rPr sz="1206" b="1" spc="-12" dirty="0">
                <a:solidFill>
                  <a:srgbClr val="DF8726"/>
                </a:solidFill>
                <a:latin typeface="Trebuchet MS"/>
                <a:cs typeface="Trebuchet MS"/>
              </a:rPr>
              <a:t>A </a:t>
            </a:r>
            <a:r>
              <a:rPr sz="1206" b="1" spc="-82" dirty="0">
                <a:solidFill>
                  <a:srgbClr val="DF8726"/>
                </a:solidFill>
                <a:latin typeface="Trebuchet MS"/>
                <a:cs typeface="Trebuchet MS"/>
              </a:rPr>
              <a:t>LA</a:t>
            </a:r>
            <a:r>
              <a:rPr sz="1206" b="1" spc="-4" dirty="0">
                <a:solidFill>
                  <a:srgbClr val="DF8726"/>
                </a:solidFill>
                <a:latin typeface="Trebuchet MS"/>
                <a:cs typeface="Trebuchet MS"/>
              </a:rPr>
              <a:t> </a:t>
            </a:r>
            <a:r>
              <a:rPr sz="1206" b="1" spc="-48" dirty="0">
                <a:solidFill>
                  <a:srgbClr val="DF8726"/>
                </a:solidFill>
                <a:latin typeface="Trebuchet MS"/>
                <a:cs typeface="Trebuchet MS"/>
              </a:rPr>
              <a:t>LLAMA</a:t>
            </a:r>
            <a:endParaRPr sz="1206">
              <a:latin typeface="Trebuchet MS"/>
              <a:cs typeface="Trebuchet MS"/>
            </a:endParaRPr>
          </a:p>
          <a:p>
            <a:pPr marL="10934" marR="64511">
              <a:spcBef>
                <a:spcPts val="680"/>
              </a:spcBef>
            </a:pPr>
            <a:r>
              <a:rPr sz="947" spc="-133" dirty="0">
                <a:solidFill>
                  <a:srgbClr val="414042"/>
                </a:solidFill>
                <a:latin typeface="Arial"/>
                <a:cs typeface="Arial"/>
              </a:rPr>
              <a:t>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importante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aquellas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instalaciones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donde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cable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estará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instalado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bandejas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ambientes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posible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conflagración.</a:t>
            </a:r>
            <a:endParaRPr sz="947">
              <a:latin typeface="Arial"/>
              <a:cs typeface="Arial"/>
            </a:endParaRPr>
          </a:p>
          <a:p>
            <a:pPr>
              <a:spcBef>
                <a:spcPts val="17"/>
              </a:spcBef>
            </a:pPr>
            <a:endParaRPr sz="775">
              <a:latin typeface="Times New Roman"/>
              <a:cs typeface="Times New Roman"/>
            </a:endParaRPr>
          </a:p>
          <a:p>
            <a:pPr marL="10934"/>
            <a:r>
              <a:rPr sz="1206" b="1" spc="-35" dirty="0">
                <a:solidFill>
                  <a:srgbClr val="DF8726"/>
                </a:solidFill>
                <a:latin typeface="Trebuchet MS"/>
                <a:cs typeface="Trebuchet MS"/>
              </a:rPr>
              <a:t>RESISTENCIA </a:t>
            </a:r>
            <a:r>
              <a:rPr sz="1206" b="1" spc="-12" dirty="0">
                <a:solidFill>
                  <a:srgbClr val="DF8726"/>
                </a:solidFill>
                <a:latin typeface="Trebuchet MS"/>
                <a:cs typeface="Trebuchet MS"/>
              </a:rPr>
              <a:t>A </a:t>
            </a:r>
            <a:r>
              <a:rPr sz="1206" b="1" spc="-26" dirty="0">
                <a:solidFill>
                  <a:srgbClr val="DF8726"/>
                </a:solidFill>
                <a:latin typeface="Trebuchet MS"/>
                <a:cs typeface="Trebuchet MS"/>
              </a:rPr>
              <a:t>LOS </a:t>
            </a:r>
            <a:r>
              <a:rPr sz="1206" b="1" spc="-9" dirty="0">
                <a:solidFill>
                  <a:srgbClr val="DF8726"/>
                </a:solidFill>
                <a:latin typeface="Trebuchet MS"/>
                <a:cs typeface="Trebuchet MS"/>
              </a:rPr>
              <a:t>RAYOS</a:t>
            </a:r>
            <a:r>
              <a:rPr sz="1206" b="1" spc="-35" dirty="0">
                <a:solidFill>
                  <a:srgbClr val="DF8726"/>
                </a:solidFill>
                <a:latin typeface="Trebuchet MS"/>
                <a:cs typeface="Trebuchet MS"/>
              </a:rPr>
              <a:t> </a:t>
            </a:r>
            <a:r>
              <a:rPr sz="1206" b="1" spc="-73" dirty="0">
                <a:solidFill>
                  <a:srgbClr val="DF8726"/>
                </a:solidFill>
                <a:latin typeface="Trebuchet MS"/>
                <a:cs typeface="Trebuchet MS"/>
              </a:rPr>
              <a:t>UV</a:t>
            </a:r>
            <a:endParaRPr sz="1206">
              <a:latin typeface="Trebuchet MS"/>
              <a:cs typeface="Trebuchet MS"/>
            </a:endParaRPr>
          </a:p>
          <a:p>
            <a:pPr marL="10934" marR="343330">
              <a:spcBef>
                <a:spcPts val="701"/>
              </a:spcBef>
            </a:pPr>
            <a:r>
              <a:rPr sz="947" spc="-133" dirty="0">
                <a:solidFill>
                  <a:srgbClr val="414042"/>
                </a:solidFill>
                <a:latin typeface="Arial"/>
                <a:cs typeface="Arial"/>
              </a:rPr>
              <a:t>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importante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aquellas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instalaciones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donde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cable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recibirá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radiación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solar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forma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directa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intervalos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tiempo</a:t>
            </a:r>
            <a:r>
              <a:rPr sz="947" spc="-14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extendidos.</a:t>
            </a:r>
            <a:endParaRPr sz="947">
              <a:latin typeface="Arial"/>
              <a:cs typeface="Arial"/>
            </a:endParaRPr>
          </a:p>
          <a:p>
            <a:pPr>
              <a:spcBef>
                <a:spcPts val="4"/>
              </a:spcBef>
            </a:pPr>
            <a:endParaRPr sz="818">
              <a:latin typeface="Times New Roman"/>
              <a:cs typeface="Times New Roman"/>
            </a:endParaRPr>
          </a:p>
          <a:p>
            <a:pPr marL="10934">
              <a:spcBef>
                <a:spcPts val="4"/>
              </a:spcBef>
            </a:pPr>
            <a:r>
              <a:rPr sz="1206" b="1" spc="-35" dirty="0">
                <a:solidFill>
                  <a:srgbClr val="DF8726"/>
                </a:solidFill>
                <a:latin typeface="Trebuchet MS"/>
                <a:cs typeface="Trebuchet MS"/>
              </a:rPr>
              <a:t>RESISTENCIA </a:t>
            </a:r>
            <a:r>
              <a:rPr sz="1206" b="1" spc="-77" dirty="0">
                <a:solidFill>
                  <a:srgbClr val="DF8726"/>
                </a:solidFill>
                <a:latin typeface="Trebuchet MS"/>
                <a:cs typeface="Trebuchet MS"/>
              </a:rPr>
              <a:t>AL </a:t>
            </a:r>
            <a:r>
              <a:rPr sz="1206" b="1" spc="-21" dirty="0">
                <a:solidFill>
                  <a:srgbClr val="DF8726"/>
                </a:solidFill>
                <a:latin typeface="Trebuchet MS"/>
                <a:cs typeface="Trebuchet MS"/>
              </a:rPr>
              <a:t>IMPACTO </a:t>
            </a:r>
            <a:r>
              <a:rPr sz="1206" b="1" spc="-56" dirty="0">
                <a:solidFill>
                  <a:srgbClr val="DF8726"/>
                </a:solidFill>
                <a:latin typeface="Trebuchet MS"/>
                <a:cs typeface="Trebuchet MS"/>
              </a:rPr>
              <a:t>Y</a:t>
            </a:r>
            <a:r>
              <a:rPr sz="1206" b="1" spc="26" dirty="0">
                <a:solidFill>
                  <a:srgbClr val="DF8726"/>
                </a:solidFill>
                <a:latin typeface="Trebuchet MS"/>
                <a:cs typeface="Trebuchet MS"/>
              </a:rPr>
              <a:t> </a:t>
            </a:r>
            <a:r>
              <a:rPr sz="1206" b="1" dirty="0">
                <a:solidFill>
                  <a:srgbClr val="DF8726"/>
                </a:solidFill>
                <a:latin typeface="Trebuchet MS"/>
                <a:cs typeface="Trebuchet MS"/>
              </a:rPr>
              <a:t>ABRASIÓN</a:t>
            </a:r>
            <a:endParaRPr sz="1206">
              <a:latin typeface="Trebuchet MS"/>
              <a:cs typeface="Trebuchet MS"/>
            </a:endParaRPr>
          </a:p>
          <a:p>
            <a:pPr marL="10934" marR="4373" algn="just">
              <a:spcBef>
                <a:spcPts val="677"/>
              </a:spcBef>
            </a:pPr>
            <a:r>
              <a:rPr sz="947" spc="-133" dirty="0">
                <a:solidFill>
                  <a:srgbClr val="414042"/>
                </a:solidFill>
                <a:latin typeface="Arial"/>
                <a:cs typeface="Arial"/>
              </a:rPr>
              <a:t>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importante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aquellos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ambientes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cuales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cable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r>
              <a:rPr sz="947" spc="-9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Tensión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expone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posibles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impactos,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deformaciones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rozamientos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inherentes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proceso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cual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prestan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servicio.</a:t>
            </a:r>
            <a:r>
              <a:rPr sz="947" spc="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Dependiendo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instalación  puede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requerir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armaduras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elementos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mecánicos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protección.</a:t>
            </a:r>
            <a:endParaRPr sz="947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61">
              <a:latin typeface="Times New Roman"/>
              <a:cs typeface="Times New Roman"/>
            </a:endParaRPr>
          </a:p>
          <a:p>
            <a:pPr marL="10934"/>
            <a:r>
              <a:rPr sz="1206" b="1" spc="-35" dirty="0">
                <a:solidFill>
                  <a:srgbClr val="DF8726"/>
                </a:solidFill>
                <a:latin typeface="Trebuchet MS"/>
                <a:cs typeface="Trebuchet MS"/>
              </a:rPr>
              <a:t>RESISTENCIA </a:t>
            </a:r>
            <a:r>
              <a:rPr sz="1206" b="1" spc="-12" dirty="0">
                <a:solidFill>
                  <a:srgbClr val="DF8726"/>
                </a:solidFill>
                <a:latin typeface="Trebuchet MS"/>
                <a:cs typeface="Trebuchet MS"/>
              </a:rPr>
              <a:t>A </a:t>
            </a:r>
            <a:r>
              <a:rPr sz="1206" b="1" spc="-26" dirty="0">
                <a:solidFill>
                  <a:srgbClr val="DF8726"/>
                </a:solidFill>
                <a:latin typeface="Trebuchet MS"/>
                <a:cs typeface="Trebuchet MS"/>
              </a:rPr>
              <a:t>LOS</a:t>
            </a:r>
            <a:r>
              <a:rPr sz="1206" b="1" spc="-35" dirty="0">
                <a:solidFill>
                  <a:srgbClr val="DF8726"/>
                </a:solidFill>
                <a:latin typeface="Trebuchet MS"/>
                <a:cs typeface="Trebuchet MS"/>
              </a:rPr>
              <a:t> </a:t>
            </a:r>
            <a:r>
              <a:rPr sz="1206" b="1" spc="-17" dirty="0">
                <a:solidFill>
                  <a:srgbClr val="DF8726"/>
                </a:solidFill>
                <a:latin typeface="Trebuchet MS"/>
                <a:cs typeface="Trebuchet MS"/>
              </a:rPr>
              <a:t>HIDROCARBUROS</a:t>
            </a:r>
            <a:endParaRPr sz="1206">
              <a:latin typeface="Trebuchet MS"/>
              <a:cs typeface="Trebuchet MS"/>
            </a:endParaRPr>
          </a:p>
          <a:p>
            <a:pPr marL="10934" marR="113168">
              <a:spcBef>
                <a:spcPts val="680"/>
              </a:spcBef>
            </a:pP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Describe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comportamiento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material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chaqueta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frente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acción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agentes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externos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como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compuestos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derivados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petróleo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(gasolina,</a:t>
            </a:r>
            <a:r>
              <a:rPr sz="947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cetonas,</a:t>
            </a:r>
            <a:r>
              <a:rPr sz="947" spc="-12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etc.)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pueden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estar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presentes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dependiendo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sitio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instalación.</a:t>
            </a:r>
            <a:endParaRPr sz="947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90">
              <a:latin typeface="Times New Roman"/>
              <a:cs typeface="Times New Roman"/>
            </a:endParaRPr>
          </a:p>
          <a:p>
            <a:pPr marL="10934" marR="152530"/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tabla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3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presenta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comparativo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entre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diferentes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materiales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empleados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fabricación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chaqueta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r>
              <a:rPr sz="947" spc="-104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Tensión:</a:t>
            </a:r>
            <a:endParaRPr sz="947">
              <a:latin typeface="Arial"/>
              <a:cs typeface="Arial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1557753" y="5167947"/>
          <a:ext cx="3615436" cy="148433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576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2449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329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84789">
                <a:tc>
                  <a:txBody>
                    <a:bodyPr/>
                    <a:lstStyle/>
                    <a:p>
                      <a:pPr marL="79121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700" b="1" spc="-6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PROPIEDADES</a:t>
                      </a:r>
                      <a:endParaRPr sz="700">
                        <a:latin typeface="Arial"/>
                        <a:cs typeface="Arial"/>
                      </a:endParaRPr>
                    </a:p>
                  </a:txBody>
                  <a:tcPr marL="0" marR="0" marT="26242" marB="0">
                    <a:lnR w="9525">
                      <a:solidFill>
                        <a:srgbClr val="FFFFFF"/>
                      </a:solidFill>
                      <a:prstDash val="solid"/>
                    </a:lnR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8636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700" b="1" spc="-7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PVC</a:t>
                      </a:r>
                      <a:endParaRPr sz="700">
                        <a:latin typeface="Arial"/>
                        <a:cs typeface="Arial"/>
                      </a:endParaRPr>
                    </a:p>
                  </a:txBody>
                  <a:tcPr marL="0" marR="0" marT="2624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451484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700" b="1" spc="-9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PE</a:t>
                      </a:r>
                      <a:endParaRPr sz="700">
                        <a:latin typeface="Arial"/>
                        <a:cs typeface="Arial"/>
                      </a:endParaRPr>
                    </a:p>
                  </a:txBody>
                  <a:tcPr marL="0" marR="0" marT="26242" marB="0">
                    <a:lnL w="9525">
                      <a:solidFill>
                        <a:srgbClr val="FFFFFF"/>
                      </a:solidFill>
                      <a:prstDash val="solid"/>
                    </a:lnL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3697">
                <a:tc>
                  <a:txBody>
                    <a:bodyPr/>
                    <a:lstStyle/>
                    <a:p>
                      <a:pPr marL="10668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-4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Eléctricas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3509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74295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B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350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46672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3509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7523">
                <a:tc>
                  <a:txBody>
                    <a:bodyPr/>
                    <a:lstStyle/>
                    <a:p>
                      <a:pPr marL="106680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800" spc="-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Flamabilidad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569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74295" algn="ct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800" spc="-7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MB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56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463550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80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R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569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7523">
                <a:tc>
                  <a:txBody>
                    <a:bodyPr/>
                    <a:lstStyle/>
                    <a:p>
                      <a:pPr marL="10668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-2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Flexibilidad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3509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74295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350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46355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B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3509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3697">
                <a:tc>
                  <a:txBody>
                    <a:bodyPr/>
                    <a:lstStyle/>
                    <a:p>
                      <a:pPr marL="10668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800" spc="-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Bloqueo</a:t>
                      </a:r>
                      <a:r>
                        <a:rPr sz="800" spc="-6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spc="-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Humedad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1869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74295"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80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B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186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46672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80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1869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7523">
                <a:tc>
                  <a:txBody>
                    <a:bodyPr/>
                    <a:lstStyle/>
                    <a:p>
                      <a:pPr marL="10668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-5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Resistencia </a:t>
                      </a:r>
                      <a:r>
                        <a:rPr sz="800" spc="-3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al</a:t>
                      </a:r>
                      <a:r>
                        <a:rPr sz="800" spc="-7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spc="-4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Agua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3509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74295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-7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MB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350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46672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3509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7523">
                <a:tc>
                  <a:txBody>
                    <a:bodyPr/>
                    <a:lstStyle/>
                    <a:p>
                      <a:pPr marL="10668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800" spc="-5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Resistencia </a:t>
                      </a:r>
                      <a:r>
                        <a:rPr sz="800" spc="-7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a </a:t>
                      </a:r>
                      <a:r>
                        <a:rPr sz="800" spc="-3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sz="800" spc="-6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spc="-3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Abrasión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1869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74295"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800" spc="-7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MB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186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41783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800" spc="-7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MB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1869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2056">
                <a:tc>
                  <a:txBody>
                    <a:bodyPr/>
                    <a:lstStyle/>
                    <a:p>
                      <a:pPr marL="10668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spc="-5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Resistencia </a:t>
                      </a:r>
                      <a:r>
                        <a:rPr sz="800" spc="-7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a </a:t>
                      </a:r>
                      <a:r>
                        <a:rPr sz="800" spc="-3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los</a:t>
                      </a:r>
                      <a:r>
                        <a:rPr sz="800" spc="-6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spc="-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Hidrocarburos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0228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7429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spc="-7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MB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022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41783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spc="-7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MB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0228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76783863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9FF6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17385" y="8760173"/>
            <a:ext cx="168389" cy="1966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>
              <a:spcBef>
                <a:spcPts val="86"/>
              </a:spcBef>
            </a:pPr>
            <a:r>
              <a:rPr sz="1206" spc="-60" dirty="0">
                <a:solidFill>
                  <a:srgbClr val="8F5200"/>
                </a:solidFill>
                <a:latin typeface="Arial"/>
                <a:cs typeface="Arial"/>
              </a:rPr>
              <a:t>11</a:t>
            </a:r>
            <a:endParaRPr sz="1206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6325657" y="8764524"/>
            <a:ext cx="0" cy="217047"/>
          </a:xfrm>
          <a:custGeom>
            <a:avLst/>
            <a:gdLst/>
            <a:ahLst/>
            <a:cxnLst/>
            <a:rect l="l" t="t" r="r" b="b"/>
            <a:pathLst>
              <a:path h="252095">
                <a:moveTo>
                  <a:pt x="0" y="0"/>
                </a:moveTo>
                <a:lnTo>
                  <a:pt x="0" y="252006"/>
                </a:lnTo>
              </a:path>
            </a:pathLst>
          </a:custGeom>
          <a:ln w="889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" name="object 4"/>
          <p:cNvSpPr/>
          <p:nvPr/>
        </p:nvSpPr>
        <p:spPr>
          <a:xfrm>
            <a:off x="4662874" y="8734236"/>
            <a:ext cx="1302627" cy="275425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" name="object 5"/>
          <p:cNvSpPr/>
          <p:nvPr/>
        </p:nvSpPr>
        <p:spPr>
          <a:xfrm>
            <a:off x="4686799" y="8838317"/>
            <a:ext cx="227106" cy="6560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" name="object 6"/>
          <p:cNvSpPr/>
          <p:nvPr/>
        </p:nvSpPr>
        <p:spPr>
          <a:xfrm>
            <a:off x="4731849" y="8759876"/>
            <a:ext cx="227116" cy="6629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" name="object 7"/>
          <p:cNvSpPr/>
          <p:nvPr/>
        </p:nvSpPr>
        <p:spPr>
          <a:xfrm>
            <a:off x="4641617" y="8916629"/>
            <a:ext cx="227116" cy="66284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" name="object 8"/>
          <p:cNvSpPr txBox="1"/>
          <p:nvPr/>
        </p:nvSpPr>
        <p:spPr>
          <a:xfrm>
            <a:off x="615477" y="1111770"/>
            <a:ext cx="5631727" cy="3127921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1550" b="1" spc="-12" dirty="0">
                <a:solidFill>
                  <a:srgbClr val="8F5200"/>
                </a:solidFill>
                <a:latin typeface="Trebuchet MS"/>
                <a:cs typeface="Trebuchet MS"/>
              </a:rPr>
              <a:t>BLOQUEO </a:t>
            </a:r>
            <a:r>
              <a:rPr sz="1550" b="1" spc="-51" dirty="0">
                <a:solidFill>
                  <a:srgbClr val="8F5200"/>
                </a:solidFill>
                <a:latin typeface="Trebuchet MS"/>
                <a:cs typeface="Trebuchet MS"/>
              </a:rPr>
              <a:t>CONTRA </a:t>
            </a:r>
            <a:r>
              <a:rPr sz="1550" b="1" spc="-104" dirty="0">
                <a:solidFill>
                  <a:srgbClr val="8F5200"/>
                </a:solidFill>
                <a:latin typeface="Trebuchet MS"/>
                <a:cs typeface="Trebuchet MS"/>
              </a:rPr>
              <a:t>LA</a:t>
            </a:r>
            <a:r>
              <a:rPr sz="1550" b="1" spc="-35" dirty="0">
                <a:solidFill>
                  <a:srgbClr val="8F5200"/>
                </a:solidFill>
                <a:latin typeface="Trebuchet MS"/>
                <a:cs typeface="Trebuchet MS"/>
              </a:rPr>
              <a:t> </a:t>
            </a:r>
            <a:r>
              <a:rPr sz="1550" b="1" spc="-21" dirty="0">
                <a:solidFill>
                  <a:srgbClr val="8F5200"/>
                </a:solidFill>
                <a:latin typeface="Trebuchet MS"/>
                <a:cs typeface="Trebuchet MS"/>
              </a:rPr>
              <a:t>HUMEDAD</a:t>
            </a:r>
            <a:endParaRPr sz="1550">
              <a:latin typeface="Trebuchet MS"/>
              <a:cs typeface="Trebuchet MS"/>
            </a:endParaRPr>
          </a:p>
          <a:p>
            <a:pPr marL="10934" marR="4373">
              <a:spcBef>
                <a:spcPts val="818"/>
              </a:spcBef>
            </a:pP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componentes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antihumedad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son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elementos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adicionales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construyen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su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objetivo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evitar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penetración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humedad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interior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cable.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86" dirty="0">
                <a:solidFill>
                  <a:srgbClr val="414042"/>
                </a:solidFill>
                <a:latin typeface="Arial"/>
                <a:cs typeface="Arial"/>
              </a:rPr>
              <a:t>Las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barreras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protección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pueden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ser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contra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migración  </a:t>
            </a:r>
            <a:r>
              <a:rPr sz="947" dirty="0">
                <a:solidFill>
                  <a:srgbClr val="414042"/>
                </a:solidFill>
                <a:latin typeface="Arial"/>
                <a:cs typeface="Arial"/>
              </a:rPr>
              <a:t>longitudinal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radial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humedad.</a:t>
            </a:r>
            <a:endParaRPr sz="947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90">
              <a:latin typeface="Times New Roman"/>
              <a:cs typeface="Times New Roman"/>
            </a:endParaRPr>
          </a:p>
          <a:p>
            <a:pPr marL="10934" marR="66698"/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barrera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relleno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contra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migración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humedad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dirty="0">
                <a:solidFill>
                  <a:srgbClr val="414042"/>
                </a:solidFill>
                <a:latin typeface="Arial"/>
                <a:cs typeface="Arial"/>
              </a:rPr>
              <a:t>longitudinal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consiste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compuesto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aplica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intersticios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internos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impedir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paso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humedad.</a:t>
            </a:r>
            <a:endParaRPr sz="947">
              <a:latin typeface="Arial"/>
              <a:cs typeface="Arial"/>
            </a:endParaRPr>
          </a:p>
          <a:p>
            <a:pPr>
              <a:spcBef>
                <a:spcPts val="48"/>
              </a:spcBef>
            </a:pPr>
            <a:endParaRPr sz="947">
              <a:latin typeface="Times New Roman"/>
              <a:cs typeface="Times New Roman"/>
            </a:endParaRPr>
          </a:p>
          <a:p>
            <a:pPr marL="10934" marR="174399"/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barrera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contra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migración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radial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humedad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la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pantalla,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consiste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cintas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impregnación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elementos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expandibles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al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contacto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humedad,</a:t>
            </a:r>
            <a:r>
              <a:rPr sz="947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aplicadas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forma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helicoidal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ya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sobre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blindaje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aislamiento,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sobre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apantallamiento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sobre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ambos.</a:t>
            </a:r>
            <a:endParaRPr sz="947">
              <a:latin typeface="Arial"/>
              <a:cs typeface="Arial"/>
            </a:endParaRPr>
          </a:p>
          <a:p>
            <a:pPr>
              <a:spcBef>
                <a:spcPts val="48"/>
              </a:spcBef>
            </a:pPr>
            <a:endParaRPr sz="947">
              <a:latin typeface="Times New Roman"/>
              <a:cs typeface="Times New Roman"/>
            </a:endParaRPr>
          </a:p>
          <a:p>
            <a:pPr marL="10934" marR="97859"/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También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existe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una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barrera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contra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penetración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radial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humedad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al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cable,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consiste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la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aplicación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una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cinta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aluminio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recubrimiento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polímero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las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dos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caras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forma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dirty="0">
                <a:solidFill>
                  <a:srgbClr val="414042"/>
                </a:solidFill>
                <a:latin typeface="Arial"/>
                <a:cs typeface="Arial"/>
              </a:rPr>
              <a:t>longitudinal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sobre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pantalla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 la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aplicación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una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chaqueta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polietileno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refuerza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bloqueo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contra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penetración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humedad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forma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radial.</a:t>
            </a:r>
            <a:endParaRPr sz="947">
              <a:latin typeface="Arial"/>
              <a:cs typeface="Arial"/>
            </a:endParaRPr>
          </a:p>
          <a:p>
            <a:pPr>
              <a:spcBef>
                <a:spcPts val="48"/>
              </a:spcBef>
            </a:pPr>
            <a:endParaRPr sz="947">
              <a:latin typeface="Times New Roman"/>
              <a:cs typeface="Times New Roman"/>
            </a:endParaRPr>
          </a:p>
          <a:p>
            <a:pPr marL="10934" marR="119728"/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Estas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formas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bloqueo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contra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penetración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4" dirty="0">
                <a:solidFill>
                  <a:srgbClr val="414042"/>
                </a:solidFill>
                <a:latin typeface="Arial"/>
                <a:cs typeface="Arial"/>
              </a:rPr>
              <a:t>y/o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migración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agua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han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sido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utilizadas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éxito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sitios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instalación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niveles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freáticos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muy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altos,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donde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espera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cable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trabaje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mayor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parte del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tiempo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sumergido.</a:t>
            </a:r>
            <a:endParaRPr sz="947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1164146" y="5576049"/>
            <a:ext cx="4217810" cy="1347755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0" name="object 10"/>
          <p:cNvSpPr txBox="1"/>
          <p:nvPr/>
        </p:nvSpPr>
        <p:spPr>
          <a:xfrm>
            <a:off x="3794317" y="5219459"/>
            <a:ext cx="1011972" cy="223151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 marR="4373" indent="80912">
              <a:spcBef>
                <a:spcPts val="86"/>
              </a:spcBef>
            </a:pPr>
            <a:r>
              <a:rPr sz="689" spc="-26" dirty="0">
                <a:solidFill>
                  <a:srgbClr val="414042"/>
                </a:solidFill>
                <a:latin typeface="Arial"/>
                <a:cs typeface="Arial"/>
              </a:rPr>
              <a:t>Cinta </a:t>
            </a:r>
            <a:r>
              <a:rPr sz="689" spc="-21" dirty="0">
                <a:solidFill>
                  <a:srgbClr val="414042"/>
                </a:solidFill>
                <a:latin typeface="Arial"/>
                <a:cs typeface="Arial"/>
              </a:rPr>
              <a:t>Semiconductora  </a:t>
            </a:r>
            <a:r>
              <a:rPr sz="689" spc="-12" dirty="0">
                <a:solidFill>
                  <a:srgbClr val="414042"/>
                </a:solidFill>
                <a:latin typeface="Arial"/>
                <a:cs typeface="Arial"/>
              </a:rPr>
              <a:t>Antihumedad </a:t>
            </a:r>
            <a:r>
              <a:rPr sz="689" spc="-35" dirty="0">
                <a:solidFill>
                  <a:srgbClr val="414042"/>
                </a:solidFill>
                <a:latin typeface="Arial"/>
                <a:cs typeface="Arial"/>
              </a:rPr>
              <a:t>Bajo</a:t>
            </a:r>
            <a:r>
              <a:rPr sz="689" spc="-112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689" spc="-30" dirty="0">
                <a:solidFill>
                  <a:srgbClr val="414042"/>
                </a:solidFill>
                <a:latin typeface="Arial"/>
                <a:cs typeface="Arial"/>
              </a:rPr>
              <a:t>Pantalla</a:t>
            </a:r>
            <a:endParaRPr sz="689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299396" y="4930562"/>
            <a:ext cx="734787" cy="329206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71119" marR="33896" indent="-130662">
              <a:spcBef>
                <a:spcPts val="86"/>
              </a:spcBef>
            </a:pPr>
            <a:r>
              <a:rPr sz="689" spc="-26" dirty="0">
                <a:solidFill>
                  <a:srgbClr val="414042"/>
                </a:solidFill>
                <a:latin typeface="Arial"/>
                <a:cs typeface="Arial"/>
              </a:rPr>
              <a:t>Cinta </a:t>
            </a:r>
            <a:r>
              <a:rPr sz="689" spc="-17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689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689" spc="-4" dirty="0">
                <a:solidFill>
                  <a:srgbClr val="414042"/>
                </a:solidFill>
                <a:latin typeface="Arial"/>
                <a:cs typeface="Arial"/>
              </a:rPr>
              <a:t>Aluminio  </a:t>
            </a:r>
            <a:r>
              <a:rPr sz="689" spc="-21" dirty="0">
                <a:solidFill>
                  <a:srgbClr val="414042"/>
                </a:solidFill>
                <a:latin typeface="Arial"/>
                <a:cs typeface="Arial"/>
              </a:rPr>
              <a:t>Corrugado</a:t>
            </a:r>
            <a:endParaRPr sz="689">
              <a:latin typeface="Arial"/>
              <a:cs typeface="Arial"/>
            </a:endParaRPr>
          </a:p>
          <a:p>
            <a:pPr marL="10934"/>
            <a:r>
              <a:rPr sz="689" spc="-43" dirty="0">
                <a:solidFill>
                  <a:srgbClr val="414042"/>
                </a:solidFill>
                <a:latin typeface="Arial"/>
                <a:cs typeface="Arial"/>
              </a:rPr>
              <a:t>Barra</a:t>
            </a:r>
            <a:r>
              <a:rPr sz="689" spc="-8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689" spc="-9" dirty="0">
                <a:solidFill>
                  <a:srgbClr val="414042"/>
                </a:solidFill>
                <a:latin typeface="Arial"/>
                <a:cs typeface="Arial"/>
              </a:rPr>
              <a:t>Antihumedad</a:t>
            </a:r>
            <a:endParaRPr sz="689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758781" y="7259957"/>
            <a:ext cx="3345906" cy="461678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575600" marR="1054591" indent="-187518">
              <a:spcBef>
                <a:spcPts val="86"/>
              </a:spcBef>
            </a:pPr>
            <a:r>
              <a:rPr sz="689" spc="-26" dirty="0">
                <a:solidFill>
                  <a:srgbClr val="414042"/>
                </a:solidFill>
                <a:latin typeface="Arial"/>
                <a:cs typeface="Arial"/>
              </a:rPr>
              <a:t>Cinta </a:t>
            </a:r>
            <a:r>
              <a:rPr sz="689" spc="-21" dirty="0">
                <a:solidFill>
                  <a:srgbClr val="414042"/>
                </a:solidFill>
                <a:latin typeface="Arial"/>
                <a:cs typeface="Arial"/>
              </a:rPr>
              <a:t>Bloqueo</a:t>
            </a:r>
            <a:r>
              <a:rPr sz="689" spc="-9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689" spc="-21" dirty="0">
                <a:solidFill>
                  <a:srgbClr val="414042"/>
                </a:solidFill>
                <a:latin typeface="Arial"/>
                <a:cs typeface="Arial"/>
              </a:rPr>
              <a:t>Humedad  </a:t>
            </a:r>
            <a:r>
              <a:rPr sz="689" spc="-35" dirty="0">
                <a:solidFill>
                  <a:srgbClr val="414042"/>
                </a:solidFill>
                <a:latin typeface="Arial"/>
                <a:cs typeface="Arial"/>
              </a:rPr>
              <a:t>Sobre</a:t>
            </a:r>
            <a:r>
              <a:rPr sz="689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689" spc="-30" dirty="0">
                <a:solidFill>
                  <a:srgbClr val="414042"/>
                </a:solidFill>
                <a:latin typeface="Arial"/>
                <a:cs typeface="Arial"/>
              </a:rPr>
              <a:t>Pantalla</a:t>
            </a:r>
            <a:endParaRPr sz="689">
              <a:latin typeface="Arial"/>
              <a:cs typeface="Arial"/>
            </a:endParaRPr>
          </a:p>
          <a:p>
            <a:pPr>
              <a:spcBef>
                <a:spcPts val="35"/>
              </a:spcBef>
            </a:pPr>
            <a:endParaRPr sz="775">
              <a:latin typeface="Times New Roman"/>
              <a:cs typeface="Times New Roman"/>
            </a:endParaRPr>
          </a:p>
          <a:p>
            <a:pPr marL="10934"/>
            <a:r>
              <a:rPr sz="775" i="1" spc="-39" dirty="0">
                <a:solidFill>
                  <a:srgbClr val="414042"/>
                </a:solidFill>
                <a:latin typeface="Arial"/>
                <a:cs typeface="Arial"/>
              </a:rPr>
              <a:t>Figura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9.</a:t>
            </a:r>
            <a:r>
              <a:rPr sz="775" i="1" spc="-12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Cable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26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5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r>
              <a:rPr sz="775" i="1" spc="-104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60" dirty="0">
                <a:solidFill>
                  <a:srgbClr val="414042"/>
                </a:solidFill>
                <a:latin typeface="Arial"/>
                <a:cs typeface="Arial"/>
              </a:rPr>
              <a:t>Tensión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9" dirty="0">
                <a:solidFill>
                  <a:srgbClr val="414042"/>
                </a:solidFill>
                <a:latin typeface="Arial"/>
                <a:cs typeface="Arial"/>
              </a:rPr>
              <a:t>con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Elementos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26" dirty="0">
                <a:solidFill>
                  <a:srgbClr val="414042"/>
                </a:solidFill>
                <a:latin typeface="Arial"/>
                <a:cs typeface="Arial"/>
              </a:rPr>
              <a:t>contra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12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43" dirty="0">
                <a:solidFill>
                  <a:srgbClr val="414042"/>
                </a:solidFill>
                <a:latin typeface="Arial"/>
                <a:cs typeface="Arial"/>
              </a:rPr>
              <a:t>Penetración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9" dirty="0">
                <a:solidFill>
                  <a:srgbClr val="414042"/>
                </a:solidFill>
                <a:latin typeface="Arial"/>
                <a:cs typeface="Arial"/>
              </a:rPr>
              <a:t>Humedad</a:t>
            </a:r>
            <a:endParaRPr sz="775">
              <a:latin typeface="Arial"/>
              <a:cs typeface="Arial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2692245" y="5291932"/>
            <a:ext cx="373407" cy="702531"/>
          </a:xfrm>
          <a:custGeom>
            <a:avLst/>
            <a:gdLst/>
            <a:ahLst/>
            <a:cxnLst/>
            <a:rect l="l" t="t" r="r" b="b"/>
            <a:pathLst>
              <a:path w="433704" h="815975">
                <a:moveTo>
                  <a:pt x="0" y="0"/>
                </a:moveTo>
                <a:lnTo>
                  <a:pt x="433412" y="815365"/>
                </a:lnTo>
              </a:path>
            </a:pathLst>
          </a:custGeom>
          <a:ln w="7200">
            <a:solidFill>
              <a:srgbClr val="6D6E7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4" name="object 14"/>
          <p:cNvSpPr/>
          <p:nvPr/>
        </p:nvSpPr>
        <p:spPr>
          <a:xfrm>
            <a:off x="3053297" y="5982074"/>
            <a:ext cx="38270" cy="38270"/>
          </a:xfrm>
          <a:custGeom>
            <a:avLst/>
            <a:gdLst/>
            <a:ahLst/>
            <a:cxnLst/>
            <a:rect l="l" t="t" r="r" b="b"/>
            <a:pathLst>
              <a:path w="44450" h="44450">
                <a:moveTo>
                  <a:pt x="22567" y="0"/>
                </a:moveTo>
                <a:lnTo>
                  <a:pt x="14192" y="1479"/>
                </a:lnTo>
                <a:lnTo>
                  <a:pt x="6769" y="6223"/>
                </a:lnTo>
                <a:lnTo>
                  <a:pt x="1768" y="13472"/>
                </a:lnTo>
                <a:lnTo>
                  <a:pt x="0" y="21786"/>
                </a:lnTo>
                <a:lnTo>
                  <a:pt x="1479" y="30158"/>
                </a:lnTo>
                <a:lnTo>
                  <a:pt x="6222" y="37579"/>
                </a:lnTo>
                <a:lnTo>
                  <a:pt x="13480" y="42581"/>
                </a:lnTo>
                <a:lnTo>
                  <a:pt x="21797" y="44354"/>
                </a:lnTo>
                <a:lnTo>
                  <a:pt x="30170" y="42879"/>
                </a:lnTo>
                <a:lnTo>
                  <a:pt x="37591" y="38138"/>
                </a:lnTo>
                <a:lnTo>
                  <a:pt x="42592" y="30886"/>
                </a:lnTo>
                <a:lnTo>
                  <a:pt x="44361" y="22567"/>
                </a:lnTo>
                <a:lnTo>
                  <a:pt x="42881" y="14192"/>
                </a:lnTo>
                <a:lnTo>
                  <a:pt x="38138" y="6769"/>
                </a:lnTo>
                <a:lnTo>
                  <a:pt x="30886" y="1768"/>
                </a:lnTo>
                <a:lnTo>
                  <a:pt x="22567" y="0"/>
                </a:lnTo>
                <a:close/>
              </a:path>
            </a:pathLst>
          </a:custGeom>
          <a:solidFill>
            <a:srgbClr val="6D6E71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5" name="object 15"/>
          <p:cNvSpPr/>
          <p:nvPr/>
        </p:nvSpPr>
        <p:spPr>
          <a:xfrm>
            <a:off x="3952963" y="5458122"/>
            <a:ext cx="291947" cy="400197"/>
          </a:xfrm>
          <a:custGeom>
            <a:avLst/>
            <a:gdLst/>
            <a:ahLst/>
            <a:cxnLst/>
            <a:rect l="l" t="t" r="r" b="b"/>
            <a:pathLst>
              <a:path w="339089" h="464820">
                <a:moveTo>
                  <a:pt x="338709" y="0"/>
                </a:moveTo>
                <a:lnTo>
                  <a:pt x="0" y="464413"/>
                </a:lnTo>
              </a:path>
            </a:pathLst>
          </a:custGeom>
          <a:ln w="7200">
            <a:solidFill>
              <a:srgbClr val="6D6E7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6" name="object 16"/>
          <p:cNvSpPr/>
          <p:nvPr/>
        </p:nvSpPr>
        <p:spPr>
          <a:xfrm>
            <a:off x="3926884" y="5846110"/>
            <a:ext cx="38270" cy="38270"/>
          </a:xfrm>
          <a:custGeom>
            <a:avLst/>
            <a:gdLst/>
            <a:ahLst/>
            <a:cxnLst/>
            <a:rect l="l" t="t" r="r" b="b"/>
            <a:pathLst>
              <a:path w="44450" h="44450">
                <a:moveTo>
                  <a:pt x="21797" y="0"/>
                </a:moveTo>
                <a:lnTo>
                  <a:pt x="13480" y="1773"/>
                </a:lnTo>
                <a:lnTo>
                  <a:pt x="6222" y="6775"/>
                </a:lnTo>
                <a:lnTo>
                  <a:pt x="1479" y="14196"/>
                </a:lnTo>
                <a:lnTo>
                  <a:pt x="0" y="22567"/>
                </a:lnTo>
                <a:lnTo>
                  <a:pt x="1768" y="30882"/>
                </a:lnTo>
                <a:lnTo>
                  <a:pt x="6769" y="38131"/>
                </a:lnTo>
                <a:lnTo>
                  <a:pt x="14192" y="42875"/>
                </a:lnTo>
                <a:lnTo>
                  <a:pt x="22567" y="44354"/>
                </a:lnTo>
                <a:lnTo>
                  <a:pt x="30886" y="42585"/>
                </a:lnTo>
                <a:lnTo>
                  <a:pt x="38138" y="37585"/>
                </a:lnTo>
                <a:lnTo>
                  <a:pt x="42881" y="30162"/>
                </a:lnTo>
                <a:lnTo>
                  <a:pt x="44361" y="21786"/>
                </a:lnTo>
                <a:lnTo>
                  <a:pt x="42592" y="13468"/>
                </a:lnTo>
                <a:lnTo>
                  <a:pt x="37591" y="6216"/>
                </a:lnTo>
                <a:lnTo>
                  <a:pt x="30170" y="1474"/>
                </a:lnTo>
                <a:lnTo>
                  <a:pt x="21797" y="0"/>
                </a:lnTo>
                <a:close/>
              </a:path>
            </a:pathLst>
          </a:custGeom>
          <a:solidFill>
            <a:srgbClr val="6D6E71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7" name="object 17"/>
          <p:cNvSpPr/>
          <p:nvPr/>
        </p:nvSpPr>
        <p:spPr>
          <a:xfrm>
            <a:off x="5283453" y="6353556"/>
            <a:ext cx="262971" cy="608496"/>
          </a:xfrm>
          <a:custGeom>
            <a:avLst/>
            <a:gdLst/>
            <a:ahLst/>
            <a:cxnLst/>
            <a:rect l="l" t="t" r="r" b="b"/>
            <a:pathLst>
              <a:path w="305435" h="706754">
                <a:moveTo>
                  <a:pt x="7137" y="706475"/>
                </a:moveTo>
                <a:lnTo>
                  <a:pt x="305117" y="183984"/>
                </a:lnTo>
                <a:lnTo>
                  <a:pt x="0" y="0"/>
                </a:lnTo>
              </a:path>
            </a:pathLst>
          </a:custGeom>
          <a:ln w="7200">
            <a:solidFill>
              <a:srgbClr val="7B7C7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8" name="object 18"/>
          <p:cNvSpPr/>
          <p:nvPr/>
        </p:nvSpPr>
        <p:spPr>
          <a:xfrm>
            <a:off x="5257068" y="6327553"/>
            <a:ext cx="38270" cy="38270"/>
          </a:xfrm>
          <a:custGeom>
            <a:avLst/>
            <a:gdLst/>
            <a:ahLst/>
            <a:cxnLst/>
            <a:rect l="l" t="t" r="r" b="b"/>
            <a:pathLst>
              <a:path w="44450" h="44450">
                <a:moveTo>
                  <a:pt x="21589" y="0"/>
                </a:moveTo>
                <a:lnTo>
                  <a:pt x="13290" y="1839"/>
                </a:lnTo>
                <a:lnTo>
                  <a:pt x="6083" y="6897"/>
                </a:lnTo>
                <a:lnTo>
                  <a:pt x="1404" y="14363"/>
                </a:lnTo>
                <a:lnTo>
                  <a:pt x="0" y="22753"/>
                </a:lnTo>
                <a:lnTo>
                  <a:pt x="1843" y="31057"/>
                </a:lnTo>
                <a:lnTo>
                  <a:pt x="6908" y="38266"/>
                </a:lnTo>
                <a:lnTo>
                  <a:pt x="14373" y="42945"/>
                </a:lnTo>
                <a:lnTo>
                  <a:pt x="22759" y="44349"/>
                </a:lnTo>
                <a:lnTo>
                  <a:pt x="31063" y="42506"/>
                </a:lnTo>
                <a:lnTo>
                  <a:pt x="38277" y="37441"/>
                </a:lnTo>
                <a:lnTo>
                  <a:pt x="42949" y="29982"/>
                </a:lnTo>
                <a:lnTo>
                  <a:pt x="44349" y="21596"/>
                </a:lnTo>
                <a:lnTo>
                  <a:pt x="42505" y="13293"/>
                </a:lnTo>
                <a:lnTo>
                  <a:pt x="37439" y="6084"/>
                </a:lnTo>
                <a:lnTo>
                  <a:pt x="29975" y="1405"/>
                </a:lnTo>
                <a:lnTo>
                  <a:pt x="21589" y="0"/>
                </a:lnTo>
                <a:close/>
              </a:path>
            </a:pathLst>
          </a:custGeom>
          <a:solidFill>
            <a:srgbClr val="6D6E71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9" name="object 19"/>
          <p:cNvSpPr/>
          <p:nvPr/>
        </p:nvSpPr>
        <p:spPr>
          <a:xfrm>
            <a:off x="3598110" y="6793346"/>
            <a:ext cx="2187" cy="446121"/>
          </a:xfrm>
          <a:custGeom>
            <a:avLst/>
            <a:gdLst/>
            <a:ahLst/>
            <a:cxnLst/>
            <a:rect l="l" t="t" r="r" b="b"/>
            <a:pathLst>
              <a:path w="2539" h="518159">
                <a:moveTo>
                  <a:pt x="1993" y="518134"/>
                </a:moveTo>
                <a:lnTo>
                  <a:pt x="0" y="0"/>
                </a:lnTo>
              </a:path>
            </a:pathLst>
          </a:custGeom>
          <a:ln w="7200">
            <a:solidFill>
              <a:srgbClr val="6D6E7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0" name="object 20"/>
          <p:cNvSpPr/>
          <p:nvPr/>
        </p:nvSpPr>
        <p:spPr>
          <a:xfrm>
            <a:off x="3578920" y="6764184"/>
            <a:ext cx="38270" cy="38270"/>
          </a:xfrm>
          <a:custGeom>
            <a:avLst/>
            <a:gdLst/>
            <a:ahLst/>
            <a:cxnLst/>
            <a:rect l="l" t="t" r="r" b="b"/>
            <a:pathLst>
              <a:path w="44450" h="44450">
                <a:moveTo>
                  <a:pt x="21996" y="0"/>
                </a:moveTo>
                <a:lnTo>
                  <a:pt x="13374" y="1815"/>
                </a:lnTo>
                <a:lnTo>
                  <a:pt x="6364" y="6630"/>
                </a:lnTo>
                <a:lnTo>
                  <a:pt x="1670" y="13724"/>
                </a:lnTo>
                <a:lnTo>
                  <a:pt x="0" y="22377"/>
                </a:lnTo>
                <a:lnTo>
                  <a:pt x="1815" y="30998"/>
                </a:lnTo>
                <a:lnTo>
                  <a:pt x="6630" y="38009"/>
                </a:lnTo>
                <a:lnTo>
                  <a:pt x="13724" y="42703"/>
                </a:lnTo>
                <a:lnTo>
                  <a:pt x="22377" y="44373"/>
                </a:lnTo>
                <a:lnTo>
                  <a:pt x="30991" y="42550"/>
                </a:lnTo>
                <a:lnTo>
                  <a:pt x="37998" y="37733"/>
                </a:lnTo>
                <a:lnTo>
                  <a:pt x="42690" y="30641"/>
                </a:lnTo>
                <a:lnTo>
                  <a:pt x="44361" y="21996"/>
                </a:lnTo>
                <a:lnTo>
                  <a:pt x="42540" y="13374"/>
                </a:lnTo>
                <a:lnTo>
                  <a:pt x="37726" y="6364"/>
                </a:lnTo>
                <a:lnTo>
                  <a:pt x="30639" y="1670"/>
                </a:lnTo>
                <a:lnTo>
                  <a:pt x="21996" y="0"/>
                </a:lnTo>
                <a:close/>
              </a:path>
            </a:pathLst>
          </a:custGeom>
          <a:solidFill>
            <a:srgbClr val="6D6E71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1" name="object 21"/>
          <p:cNvSpPr txBox="1"/>
          <p:nvPr/>
        </p:nvSpPr>
        <p:spPr>
          <a:xfrm>
            <a:off x="4863530" y="6937645"/>
            <a:ext cx="818433" cy="223151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17542" marR="4373" indent="-107154">
              <a:spcBef>
                <a:spcPts val="86"/>
              </a:spcBef>
            </a:pPr>
            <a:r>
              <a:rPr sz="689" spc="-30" dirty="0">
                <a:solidFill>
                  <a:srgbClr val="414042"/>
                </a:solidFill>
                <a:latin typeface="Arial"/>
                <a:cs typeface="Arial"/>
              </a:rPr>
              <a:t>Relleno</a:t>
            </a:r>
            <a:r>
              <a:rPr sz="689" spc="-9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689" spc="-9" dirty="0">
                <a:solidFill>
                  <a:srgbClr val="414042"/>
                </a:solidFill>
                <a:latin typeface="Arial"/>
                <a:cs typeface="Arial"/>
              </a:rPr>
              <a:t>Antihumedad  </a:t>
            </a:r>
            <a:r>
              <a:rPr sz="689" spc="-21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689" spc="-17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689" spc="-8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689" spc="-17" dirty="0">
                <a:solidFill>
                  <a:srgbClr val="414042"/>
                </a:solidFill>
                <a:latin typeface="Arial"/>
                <a:cs typeface="Arial"/>
              </a:rPr>
              <a:t>Conductor</a:t>
            </a:r>
            <a:endParaRPr sz="689"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987878525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9FF6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17385" y="8760168"/>
            <a:ext cx="168389" cy="1966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>
              <a:spcBef>
                <a:spcPts val="86"/>
              </a:spcBef>
            </a:pPr>
            <a:r>
              <a:rPr sz="1206" spc="-60" dirty="0">
                <a:solidFill>
                  <a:srgbClr val="8F5200"/>
                </a:solidFill>
                <a:latin typeface="Arial"/>
                <a:cs typeface="Arial"/>
              </a:rPr>
              <a:t>13</a:t>
            </a:r>
            <a:endParaRPr sz="1206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6325657" y="8764520"/>
            <a:ext cx="0" cy="217047"/>
          </a:xfrm>
          <a:custGeom>
            <a:avLst/>
            <a:gdLst/>
            <a:ahLst/>
            <a:cxnLst/>
            <a:rect l="l" t="t" r="r" b="b"/>
            <a:pathLst>
              <a:path h="252095">
                <a:moveTo>
                  <a:pt x="0" y="0"/>
                </a:moveTo>
                <a:lnTo>
                  <a:pt x="0" y="252006"/>
                </a:lnTo>
              </a:path>
            </a:pathLst>
          </a:custGeom>
          <a:ln w="889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" name="object 4"/>
          <p:cNvSpPr/>
          <p:nvPr/>
        </p:nvSpPr>
        <p:spPr>
          <a:xfrm>
            <a:off x="4662874" y="8734231"/>
            <a:ext cx="1302627" cy="275425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" name="object 5"/>
          <p:cNvSpPr/>
          <p:nvPr/>
        </p:nvSpPr>
        <p:spPr>
          <a:xfrm>
            <a:off x="4686799" y="8838317"/>
            <a:ext cx="227106" cy="6560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" name="object 6"/>
          <p:cNvSpPr/>
          <p:nvPr/>
        </p:nvSpPr>
        <p:spPr>
          <a:xfrm>
            <a:off x="4731849" y="8759875"/>
            <a:ext cx="227116" cy="6628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" name="object 7"/>
          <p:cNvSpPr/>
          <p:nvPr/>
        </p:nvSpPr>
        <p:spPr>
          <a:xfrm>
            <a:off x="4641617" y="8916619"/>
            <a:ext cx="227116" cy="66296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" name="object 8"/>
          <p:cNvSpPr/>
          <p:nvPr/>
        </p:nvSpPr>
        <p:spPr>
          <a:xfrm>
            <a:off x="1716891" y="2385160"/>
            <a:ext cx="2347951" cy="1598085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9" name="object 9"/>
          <p:cNvSpPr/>
          <p:nvPr/>
        </p:nvSpPr>
        <p:spPr>
          <a:xfrm>
            <a:off x="2732067" y="2385160"/>
            <a:ext cx="1332896" cy="1332896"/>
          </a:xfrm>
          <a:custGeom>
            <a:avLst/>
            <a:gdLst/>
            <a:ahLst/>
            <a:cxnLst/>
            <a:rect l="l" t="t" r="r" b="b"/>
            <a:pathLst>
              <a:path w="1548129" h="1548129">
                <a:moveTo>
                  <a:pt x="1548002" y="774001"/>
                </a:moveTo>
                <a:lnTo>
                  <a:pt x="1546480" y="822950"/>
                </a:lnTo>
                <a:lnTo>
                  <a:pt x="1541972" y="871090"/>
                </a:lnTo>
                <a:lnTo>
                  <a:pt x="1534570" y="918330"/>
                </a:lnTo>
                <a:lnTo>
                  <a:pt x="1524364" y="964580"/>
                </a:lnTo>
                <a:lnTo>
                  <a:pt x="1511445" y="1009749"/>
                </a:lnTo>
                <a:lnTo>
                  <a:pt x="1495904" y="1053746"/>
                </a:lnTo>
                <a:lnTo>
                  <a:pt x="1477831" y="1096481"/>
                </a:lnTo>
                <a:lnTo>
                  <a:pt x="1457316" y="1137863"/>
                </a:lnTo>
                <a:lnTo>
                  <a:pt x="1434452" y="1177801"/>
                </a:lnTo>
                <a:lnTo>
                  <a:pt x="1409328" y="1216205"/>
                </a:lnTo>
                <a:lnTo>
                  <a:pt x="1382035" y="1252983"/>
                </a:lnTo>
                <a:lnTo>
                  <a:pt x="1352663" y="1288046"/>
                </a:lnTo>
                <a:lnTo>
                  <a:pt x="1321304" y="1321303"/>
                </a:lnTo>
                <a:lnTo>
                  <a:pt x="1288048" y="1352662"/>
                </a:lnTo>
                <a:lnTo>
                  <a:pt x="1252986" y="1382034"/>
                </a:lnTo>
                <a:lnTo>
                  <a:pt x="1216208" y="1409327"/>
                </a:lnTo>
                <a:lnTo>
                  <a:pt x="1177805" y="1434452"/>
                </a:lnTo>
                <a:lnTo>
                  <a:pt x="1137867" y="1457316"/>
                </a:lnTo>
                <a:lnTo>
                  <a:pt x="1096486" y="1477830"/>
                </a:lnTo>
                <a:lnTo>
                  <a:pt x="1053752" y="1495903"/>
                </a:lnTo>
                <a:lnTo>
                  <a:pt x="1009756" y="1511445"/>
                </a:lnTo>
                <a:lnTo>
                  <a:pt x="964588" y="1524364"/>
                </a:lnTo>
                <a:lnTo>
                  <a:pt x="918339" y="1534570"/>
                </a:lnTo>
                <a:lnTo>
                  <a:pt x="871100" y="1541972"/>
                </a:lnTo>
                <a:lnTo>
                  <a:pt x="822961" y="1546480"/>
                </a:lnTo>
                <a:lnTo>
                  <a:pt x="774014" y="1548003"/>
                </a:lnTo>
                <a:lnTo>
                  <a:pt x="725065" y="1546480"/>
                </a:lnTo>
                <a:lnTo>
                  <a:pt x="676924" y="1541972"/>
                </a:lnTo>
                <a:lnTo>
                  <a:pt x="629684" y="1534570"/>
                </a:lnTo>
                <a:lnTo>
                  <a:pt x="583433" y="1524364"/>
                </a:lnTo>
                <a:lnTo>
                  <a:pt x="538264" y="1511445"/>
                </a:lnTo>
                <a:lnTo>
                  <a:pt x="494267" y="1495903"/>
                </a:lnTo>
                <a:lnTo>
                  <a:pt x="451531" y="1477830"/>
                </a:lnTo>
                <a:lnTo>
                  <a:pt x="410149" y="1457316"/>
                </a:lnTo>
                <a:lnTo>
                  <a:pt x="370210" y="1434452"/>
                </a:lnTo>
                <a:lnTo>
                  <a:pt x="331806" y="1409327"/>
                </a:lnTo>
                <a:lnTo>
                  <a:pt x="295026" y="1382034"/>
                </a:lnTo>
                <a:lnTo>
                  <a:pt x="259963" y="1352662"/>
                </a:lnTo>
                <a:lnTo>
                  <a:pt x="226706" y="1321303"/>
                </a:lnTo>
                <a:lnTo>
                  <a:pt x="195345" y="1288046"/>
                </a:lnTo>
                <a:lnTo>
                  <a:pt x="165973" y="1252983"/>
                </a:lnTo>
                <a:lnTo>
                  <a:pt x="138679" y="1216205"/>
                </a:lnTo>
                <a:lnTo>
                  <a:pt x="113554" y="1177801"/>
                </a:lnTo>
                <a:lnTo>
                  <a:pt x="90689" y="1137863"/>
                </a:lnTo>
                <a:lnTo>
                  <a:pt x="70174" y="1096481"/>
                </a:lnTo>
                <a:lnTo>
                  <a:pt x="52100" y="1053746"/>
                </a:lnTo>
                <a:lnTo>
                  <a:pt x="36558" y="1009749"/>
                </a:lnTo>
                <a:lnTo>
                  <a:pt x="23639" y="964580"/>
                </a:lnTo>
                <a:lnTo>
                  <a:pt x="13433" y="918330"/>
                </a:lnTo>
                <a:lnTo>
                  <a:pt x="6030" y="871090"/>
                </a:lnTo>
                <a:lnTo>
                  <a:pt x="1522" y="822950"/>
                </a:lnTo>
                <a:lnTo>
                  <a:pt x="0" y="774001"/>
                </a:lnTo>
                <a:lnTo>
                  <a:pt x="1522" y="725052"/>
                </a:lnTo>
                <a:lnTo>
                  <a:pt x="6030" y="676912"/>
                </a:lnTo>
                <a:lnTo>
                  <a:pt x="13433" y="629672"/>
                </a:lnTo>
                <a:lnTo>
                  <a:pt x="23639" y="583422"/>
                </a:lnTo>
                <a:lnTo>
                  <a:pt x="36558" y="538253"/>
                </a:lnTo>
                <a:lnTo>
                  <a:pt x="52100" y="494256"/>
                </a:lnTo>
                <a:lnTo>
                  <a:pt x="70174" y="451521"/>
                </a:lnTo>
                <a:lnTo>
                  <a:pt x="90689" y="410139"/>
                </a:lnTo>
                <a:lnTo>
                  <a:pt x="113554" y="370201"/>
                </a:lnTo>
                <a:lnTo>
                  <a:pt x="138679" y="331797"/>
                </a:lnTo>
                <a:lnTo>
                  <a:pt x="165973" y="295019"/>
                </a:lnTo>
                <a:lnTo>
                  <a:pt x="195345" y="259956"/>
                </a:lnTo>
                <a:lnTo>
                  <a:pt x="226706" y="226699"/>
                </a:lnTo>
                <a:lnTo>
                  <a:pt x="259963" y="195340"/>
                </a:lnTo>
                <a:lnTo>
                  <a:pt x="295026" y="165968"/>
                </a:lnTo>
                <a:lnTo>
                  <a:pt x="331806" y="138675"/>
                </a:lnTo>
                <a:lnTo>
                  <a:pt x="370210" y="113550"/>
                </a:lnTo>
                <a:lnTo>
                  <a:pt x="410149" y="90686"/>
                </a:lnTo>
                <a:lnTo>
                  <a:pt x="451531" y="70172"/>
                </a:lnTo>
                <a:lnTo>
                  <a:pt x="494267" y="52099"/>
                </a:lnTo>
                <a:lnTo>
                  <a:pt x="538264" y="36557"/>
                </a:lnTo>
                <a:lnTo>
                  <a:pt x="583433" y="23638"/>
                </a:lnTo>
                <a:lnTo>
                  <a:pt x="629684" y="13432"/>
                </a:lnTo>
                <a:lnTo>
                  <a:pt x="676924" y="6030"/>
                </a:lnTo>
                <a:lnTo>
                  <a:pt x="725065" y="1522"/>
                </a:lnTo>
                <a:lnTo>
                  <a:pt x="774014" y="0"/>
                </a:lnTo>
                <a:lnTo>
                  <a:pt x="822961" y="1522"/>
                </a:lnTo>
                <a:lnTo>
                  <a:pt x="871100" y="6030"/>
                </a:lnTo>
                <a:lnTo>
                  <a:pt x="918339" y="13432"/>
                </a:lnTo>
                <a:lnTo>
                  <a:pt x="964588" y="23638"/>
                </a:lnTo>
                <a:lnTo>
                  <a:pt x="1009756" y="36557"/>
                </a:lnTo>
                <a:lnTo>
                  <a:pt x="1053752" y="52099"/>
                </a:lnTo>
                <a:lnTo>
                  <a:pt x="1096486" y="70172"/>
                </a:lnTo>
                <a:lnTo>
                  <a:pt x="1137867" y="90686"/>
                </a:lnTo>
                <a:lnTo>
                  <a:pt x="1177805" y="113550"/>
                </a:lnTo>
                <a:lnTo>
                  <a:pt x="1216208" y="138675"/>
                </a:lnTo>
                <a:lnTo>
                  <a:pt x="1252986" y="165968"/>
                </a:lnTo>
                <a:lnTo>
                  <a:pt x="1288048" y="195340"/>
                </a:lnTo>
                <a:lnTo>
                  <a:pt x="1321304" y="226699"/>
                </a:lnTo>
                <a:lnTo>
                  <a:pt x="1352663" y="259956"/>
                </a:lnTo>
                <a:lnTo>
                  <a:pt x="1382035" y="295019"/>
                </a:lnTo>
                <a:lnTo>
                  <a:pt x="1409328" y="331797"/>
                </a:lnTo>
                <a:lnTo>
                  <a:pt x="1434452" y="370201"/>
                </a:lnTo>
                <a:lnTo>
                  <a:pt x="1457316" y="410139"/>
                </a:lnTo>
                <a:lnTo>
                  <a:pt x="1477831" y="451521"/>
                </a:lnTo>
                <a:lnTo>
                  <a:pt x="1495904" y="494256"/>
                </a:lnTo>
                <a:lnTo>
                  <a:pt x="1511445" y="538253"/>
                </a:lnTo>
                <a:lnTo>
                  <a:pt x="1524364" y="583422"/>
                </a:lnTo>
                <a:lnTo>
                  <a:pt x="1534570" y="629672"/>
                </a:lnTo>
                <a:lnTo>
                  <a:pt x="1541972" y="676912"/>
                </a:lnTo>
                <a:lnTo>
                  <a:pt x="1546480" y="725052"/>
                </a:lnTo>
                <a:lnTo>
                  <a:pt x="1548002" y="774001"/>
                </a:lnTo>
                <a:close/>
              </a:path>
            </a:pathLst>
          </a:custGeom>
          <a:ln w="508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0" name="object 10"/>
          <p:cNvSpPr/>
          <p:nvPr/>
        </p:nvSpPr>
        <p:spPr>
          <a:xfrm>
            <a:off x="2995398" y="2643385"/>
            <a:ext cx="813515" cy="810781"/>
          </a:xfrm>
          <a:custGeom>
            <a:avLst/>
            <a:gdLst/>
            <a:ahLst/>
            <a:cxnLst/>
            <a:rect l="l" t="t" r="r" b="b"/>
            <a:pathLst>
              <a:path w="944879" h="941704">
                <a:moveTo>
                  <a:pt x="0" y="0"/>
                </a:moveTo>
                <a:lnTo>
                  <a:pt x="944702" y="0"/>
                </a:lnTo>
                <a:lnTo>
                  <a:pt x="944702" y="941387"/>
                </a:lnTo>
                <a:lnTo>
                  <a:pt x="0" y="941387"/>
                </a:lnTo>
                <a:lnTo>
                  <a:pt x="0" y="0"/>
                </a:lnTo>
                <a:close/>
              </a:path>
            </a:pathLst>
          </a:custGeom>
          <a:solidFill>
            <a:srgbClr val="ABE1FA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1" name="object 11"/>
          <p:cNvSpPr/>
          <p:nvPr/>
        </p:nvSpPr>
        <p:spPr>
          <a:xfrm>
            <a:off x="3119286" y="2756250"/>
            <a:ext cx="568038" cy="568038"/>
          </a:xfrm>
          <a:custGeom>
            <a:avLst/>
            <a:gdLst/>
            <a:ahLst/>
            <a:cxnLst/>
            <a:rect l="l" t="t" r="r" b="b"/>
            <a:pathLst>
              <a:path w="659764" h="659764">
                <a:moveTo>
                  <a:pt x="329692" y="0"/>
                </a:moveTo>
                <a:lnTo>
                  <a:pt x="280973" y="3574"/>
                </a:lnTo>
                <a:lnTo>
                  <a:pt x="234474" y="13959"/>
                </a:lnTo>
                <a:lnTo>
                  <a:pt x="190703" y="30643"/>
                </a:lnTo>
                <a:lnTo>
                  <a:pt x="150173" y="53116"/>
                </a:lnTo>
                <a:lnTo>
                  <a:pt x="113391" y="80869"/>
                </a:lnTo>
                <a:lnTo>
                  <a:pt x="80869" y="113391"/>
                </a:lnTo>
                <a:lnTo>
                  <a:pt x="53116" y="150173"/>
                </a:lnTo>
                <a:lnTo>
                  <a:pt x="30643" y="190703"/>
                </a:lnTo>
                <a:lnTo>
                  <a:pt x="13959" y="234474"/>
                </a:lnTo>
                <a:lnTo>
                  <a:pt x="3574" y="280973"/>
                </a:lnTo>
                <a:lnTo>
                  <a:pt x="0" y="329692"/>
                </a:lnTo>
                <a:lnTo>
                  <a:pt x="3574" y="378413"/>
                </a:lnTo>
                <a:lnTo>
                  <a:pt x="13959" y="424915"/>
                </a:lnTo>
                <a:lnTo>
                  <a:pt x="30643" y="468687"/>
                </a:lnTo>
                <a:lnTo>
                  <a:pt x="53116" y="509220"/>
                </a:lnTo>
                <a:lnTo>
                  <a:pt x="80869" y="546003"/>
                </a:lnTo>
                <a:lnTo>
                  <a:pt x="113391" y="578526"/>
                </a:lnTo>
                <a:lnTo>
                  <a:pt x="150173" y="606279"/>
                </a:lnTo>
                <a:lnTo>
                  <a:pt x="190703" y="628753"/>
                </a:lnTo>
                <a:lnTo>
                  <a:pt x="234474" y="645437"/>
                </a:lnTo>
                <a:lnTo>
                  <a:pt x="280973" y="655821"/>
                </a:lnTo>
                <a:lnTo>
                  <a:pt x="329692" y="659396"/>
                </a:lnTo>
                <a:lnTo>
                  <a:pt x="378410" y="655821"/>
                </a:lnTo>
                <a:lnTo>
                  <a:pt x="424909" y="645437"/>
                </a:lnTo>
                <a:lnTo>
                  <a:pt x="468680" y="628753"/>
                </a:lnTo>
                <a:lnTo>
                  <a:pt x="509210" y="606279"/>
                </a:lnTo>
                <a:lnTo>
                  <a:pt x="545992" y="578526"/>
                </a:lnTo>
                <a:lnTo>
                  <a:pt x="578514" y="546003"/>
                </a:lnTo>
                <a:lnTo>
                  <a:pt x="606267" y="509220"/>
                </a:lnTo>
                <a:lnTo>
                  <a:pt x="628740" y="468687"/>
                </a:lnTo>
                <a:lnTo>
                  <a:pt x="645424" y="424915"/>
                </a:lnTo>
                <a:lnTo>
                  <a:pt x="655809" y="378413"/>
                </a:lnTo>
                <a:lnTo>
                  <a:pt x="659384" y="329692"/>
                </a:lnTo>
                <a:lnTo>
                  <a:pt x="655809" y="280973"/>
                </a:lnTo>
                <a:lnTo>
                  <a:pt x="645424" y="234474"/>
                </a:lnTo>
                <a:lnTo>
                  <a:pt x="628740" y="190703"/>
                </a:lnTo>
                <a:lnTo>
                  <a:pt x="606267" y="150173"/>
                </a:lnTo>
                <a:lnTo>
                  <a:pt x="578514" y="113391"/>
                </a:lnTo>
                <a:lnTo>
                  <a:pt x="545992" y="80869"/>
                </a:lnTo>
                <a:lnTo>
                  <a:pt x="509210" y="53116"/>
                </a:lnTo>
                <a:lnTo>
                  <a:pt x="468680" y="30643"/>
                </a:lnTo>
                <a:lnTo>
                  <a:pt x="424909" y="13959"/>
                </a:lnTo>
                <a:lnTo>
                  <a:pt x="378410" y="3574"/>
                </a:lnTo>
                <a:lnTo>
                  <a:pt x="329692" y="0"/>
                </a:lnTo>
                <a:close/>
              </a:path>
            </a:pathLst>
          </a:custGeom>
          <a:solidFill>
            <a:srgbClr val="BCBEC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2" name="object 12"/>
          <p:cNvSpPr/>
          <p:nvPr/>
        </p:nvSpPr>
        <p:spPr>
          <a:xfrm>
            <a:off x="3178953" y="2815918"/>
            <a:ext cx="448383" cy="448395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3" name="object 13"/>
          <p:cNvSpPr/>
          <p:nvPr/>
        </p:nvSpPr>
        <p:spPr>
          <a:xfrm>
            <a:off x="3323582" y="2960557"/>
            <a:ext cx="159105" cy="159105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4" name="object 14"/>
          <p:cNvSpPr/>
          <p:nvPr/>
        </p:nvSpPr>
        <p:spPr>
          <a:xfrm>
            <a:off x="3350711" y="2987695"/>
            <a:ext cx="104860" cy="104850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5" name="object 15"/>
          <p:cNvSpPr/>
          <p:nvPr/>
        </p:nvSpPr>
        <p:spPr>
          <a:xfrm>
            <a:off x="3031932" y="3042663"/>
            <a:ext cx="726586" cy="0"/>
          </a:xfrm>
          <a:custGeom>
            <a:avLst/>
            <a:gdLst/>
            <a:ahLst/>
            <a:cxnLst/>
            <a:rect l="l" t="t" r="r" b="b"/>
            <a:pathLst>
              <a:path w="843914">
                <a:moveTo>
                  <a:pt x="843635" y="0"/>
                </a:moveTo>
                <a:lnTo>
                  <a:pt x="0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6" name="object 16"/>
          <p:cNvSpPr/>
          <p:nvPr/>
        </p:nvSpPr>
        <p:spPr>
          <a:xfrm>
            <a:off x="3063946" y="3019023"/>
            <a:ext cx="0" cy="47563"/>
          </a:xfrm>
          <a:custGeom>
            <a:avLst/>
            <a:gdLst/>
            <a:ahLst/>
            <a:cxnLst/>
            <a:rect l="l" t="t" r="r" b="b"/>
            <a:pathLst>
              <a:path h="55244">
                <a:moveTo>
                  <a:pt x="0" y="0"/>
                </a:moveTo>
                <a:lnTo>
                  <a:pt x="0" y="54914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7" name="object 17"/>
          <p:cNvSpPr/>
          <p:nvPr/>
        </p:nvSpPr>
        <p:spPr>
          <a:xfrm>
            <a:off x="3106502" y="3019023"/>
            <a:ext cx="0" cy="47563"/>
          </a:xfrm>
          <a:custGeom>
            <a:avLst/>
            <a:gdLst/>
            <a:ahLst/>
            <a:cxnLst/>
            <a:rect l="l" t="t" r="r" b="b"/>
            <a:pathLst>
              <a:path h="55244">
                <a:moveTo>
                  <a:pt x="0" y="0"/>
                </a:moveTo>
                <a:lnTo>
                  <a:pt x="0" y="54914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8" name="object 18"/>
          <p:cNvSpPr/>
          <p:nvPr/>
        </p:nvSpPr>
        <p:spPr>
          <a:xfrm>
            <a:off x="3149070" y="3019023"/>
            <a:ext cx="0" cy="47563"/>
          </a:xfrm>
          <a:custGeom>
            <a:avLst/>
            <a:gdLst/>
            <a:ahLst/>
            <a:cxnLst/>
            <a:rect l="l" t="t" r="r" b="b"/>
            <a:pathLst>
              <a:path h="55244">
                <a:moveTo>
                  <a:pt x="0" y="0"/>
                </a:moveTo>
                <a:lnTo>
                  <a:pt x="0" y="54914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9" name="object 19"/>
          <p:cNvSpPr/>
          <p:nvPr/>
        </p:nvSpPr>
        <p:spPr>
          <a:xfrm>
            <a:off x="3191638" y="3019023"/>
            <a:ext cx="0" cy="47563"/>
          </a:xfrm>
          <a:custGeom>
            <a:avLst/>
            <a:gdLst/>
            <a:ahLst/>
            <a:cxnLst/>
            <a:rect l="l" t="t" r="r" b="b"/>
            <a:pathLst>
              <a:path h="55244">
                <a:moveTo>
                  <a:pt x="0" y="0"/>
                </a:moveTo>
                <a:lnTo>
                  <a:pt x="0" y="54914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0" name="object 20"/>
          <p:cNvSpPr/>
          <p:nvPr/>
        </p:nvSpPr>
        <p:spPr>
          <a:xfrm>
            <a:off x="3234205" y="3019023"/>
            <a:ext cx="0" cy="47563"/>
          </a:xfrm>
          <a:custGeom>
            <a:avLst/>
            <a:gdLst/>
            <a:ahLst/>
            <a:cxnLst/>
            <a:rect l="l" t="t" r="r" b="b"/>
            <a:pathLst>
              <a:path h="55244">
                <a:moveTo>
                  <a:pt x="0" y="0"/>
                </a:moveTo>
                <a:lnTo>
                  <a:pt x="0" y="54914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1" name="object 21"/>
          <p:cNvSpPr/>
          <p:nvPr/>
        </p:nvSpPr>
        <p:spPr>
          <a:xfrm>
            <a:off x="3276761" y="3019023"/>
            <a:ext cx="0" cy="47563"/>
          </a:xfrm>
          <a:custGeom>
            <a:avLst/>
            <a:gdLst/>
            <a:ahLst/>
            <a:cxnLst/>
            <a:rect l="l" t="t" r="r" b="b"/>
            <a:pathLst>
              <a:path h="55244">
                <a:moveTo>
                  <a:pt x="0" y="0"/>
                </a:moveTo>
                <a:lnTo>
                  <a:pt x="0" y="54914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2" name="object 22"/>
          <p:cNvSpPr/>
          <p:nvPr/>
        </p:nvSpPr>
        <p:spPr>
          <a:xfrm>
            <a:off x="3319329" y="3019023"/>
            <a:ext cx="0" cy="47563"/>
          </a:xfrm>
          <a:custGeom>
            <a:avLst/>
            <a:gdLst/>
            <a:ahLst/>
            <a:cxnLst/>
            <a:rect l="l" t="t" r="r" b="b"/>
            <a:pathLst>
              <a:path h="55244">
                <a:moveTo>
                  <a:pt x="0" y="0"/>
                </a:moveTo>
                <a:lnTo>
                  <a:pt x="0" y="54914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3" name="object 23"/>
          <p:cNvSpPr/>
          <p:nvPr/>
        </p:nvSpPr>
        <p:spPr>
          <a:xfrm>
            <a:off x="3361906" y="3019023"/>
            <a:ext cx="0" cy="47563"/>
          </a:xfrm>
          <a:custGeom>
            <a:avLst/>
            <a:gdLst/>
            <a:ahLst/>
            <a:cxnLst/>
            <a:rect l="l" t="t" r="r" b="b"/>
            <a:pathLst>
              <a:path h="55244">
                <a:moveTo>
                  <a:pt x="0" y="0"/>
                </a:moveTo>
                <a:lnTo>
                  <a:pt x="0" y="54914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4" name="object 24"/>
          <p:cNvSpPr/>
          <p:nvPr/>
        </p:nvSpPr>
        <p:spPr>
          <a:xfrm>
            <a:off x="3404463" y="3019023"/>
            <a:ext cx="0" cy="47563"/>
          </a:xfrm>
          <a:custGeom>
            <a:avLst/>
            <a:gdLst/>
            <a:ahLst/>
            <a:cxnLst/>
            <a:rect l="l" t="t" r="r" b="b"/>
            <a:pathLst>
              <a:path h="55244">
                <a:moveTo>
                  <a:pt x="0" y="0"/>
                </a:moveTo>
                <a:lnTo>
                  <a:pt x="0" y="54914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5" name="object 25"/>
          <p:cNvSpPr/>
          <p:nvPr/>
        </p:nvSpPr>
        <p:spPr>
          <a:xfrm>
            <a:off x="3447030" y="3019023"/>
            <a:ext cx="0" cy="47563"/>
          </a:xfrm>
          <a:custGeom>
            <a:avLst/>
            <a:gdLst/>
            <a:ahLst/>
            <a:cxnLst/>
            <a:rect l="l" t="t" r="r" b="b"/>
            <a:pathLst>
              <a:path h="55244">
                <a:moveTo>
                  <a:pt x="0" y="0"/>
                </a:moveTo>
                <a:lnTo>
                  <a:pt x="0" y="54914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6" name="object 26"/>
          <p:cNvSpPr/>
          <p:nvPr/>
        </p:nvSpPr>
        <p:spPr>
          <a:xfrm>
            <a:off x="3489598" y="3019023"/>
            <a:ext cx="0" cy="47563"/>
          </a:xfrm>
          <a:custGeom>
            <a:avLst/>
            <a:gdLst/>
            <a:ahLst/>
            <a:cxnLst/>
            <a:rect l="l" t="t" r="r" b="b"/>
            <a:pathLst>
              <a:path h="55244">
                <a:moveTo>
                  <a:pt x="0" y="0"/>
                </a:moveTo>
                <a:lnTo>
                  <a:pt x="0" y="54914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7" name="object 27"/>
          <p:cNvSpPr/>
          <p:nvPr/>
        </p:nvSpPr>
        <p:spPr>
          <a:xfrm>
            <a:off x="3532154" y="3019023"/>
            <a:ext cx="0" cy="47563"/>
          </a:xfrm>
          <a:custGeom>
            <a:avLst/>
            <a:gdLst/>
            <a:ahLst/>
            <a:cxnLst/>
            <a:rect l="l" t="t" r="r" b="b"/>
            <a:pathLst>
              <a:path h="55244">
                <a:moveTo>
                  <a:pt x="0" y="0"/>
                </a:moveTo>
                <a:lnTo>
                  <a:pt x="0" y="54914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8" name="object 28"/>
          <p:cNvSpPr/>
          <p:nvPr/>
        </p:nvSpPr>
        <p:spPr>
          <a:xfrm>
            <a:off x="3574721" y="3019023"/>
            <a:ext cx="0" cy="47563"/>
          </a:xfrm>
          <a:custGeom>
            <a:avLst/>
            <a:gdLst/>
            <a:ahLst/>
            <a:cxnLst/>
            <a:rect l="l" t="t" r="r" b="b"/>
            <a:pathLst>
              <a:path h="55244">
                <a:moveTo>
                  <a:pt x="0" y="0"/>
                </a:moveTo>
                <a:lnTo>
                  <a:pt x="0" y="54914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9" name="object 29"/>
          <p:cNvSpPr/>
          <p:nvPr/>
        </p:nvSpPr>
        <p:spPr>
          <a:xfrm>
            <a:off x="3617278" y="3019023"/>
            <a:ext cx="0" cy="47563"/>
          </a:xfrm>
          <a:custGeom>
            <a:avLst/>
            <a:gdLst/>
            <a:ahLst/>
            <a:cxnLst/>
            <a:rect l="l" t="t" r="r" b="b"/>
            <a:pathLst>
              <a:path h="55244">
                <a:moveTo>
                  <a:pt x="0" y="0"/>
                </a:moveTo>
                <a:lnTo>
                  <a:pt x="0" y="54914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0" name="object 30"/>
          <p:cNvSpPr/>
          <p:nvPr/>
        </p:nvSpPr>
        <p:spPr>
          <a:xfrm>
            <a:off x="3659845" y="3019023"/>
            <a:ext cx="0" cy="47563"/>
          </a:xfrm>
          <a:custGeom>
            <a:avLst/>
            <a:gdLst/>
            <a:ahLst/>
            <a:cxnLst/>
            <a:rect l="l" t="t" r="r" b="b"/>
            <a:pathLst>
              <a:path h="55244">
                <a:moveTo>
                  <a:pt x="0" y="0"/>
                </a:moveTo>
                <a:lnTo>
                  <a:pt x="0" y="54914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1" name="object 31"/>
          <p:cNvSpPr/>
          <p:nvPr/>
        </p:nvSpPr>
        <p:spPr>
          <a:xfrm>
            <a:off x="3702433" y="3019023"/>
            <a:ext cx="0" cy="47563"/>
          </a:xfrm>
          <a:custGeom>
            <a:avLst/>
            <a:gdLst/>
            <a:ahLst/>
            <a:cxnLst/>
            <a:rect l="l" t="t" r="r" b="b"/>
            <a:pathLst>
              <a:path h="55244">
                <a:moveTo>
                  <a:pt x="0" y="0"/>
                </a:moveTo>
                <a:lnTo>
                  <a:pt x="0" y="54914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2" name="object 32"/>
          <p:cNvSpPr/>
          <p:nvPr/>
        </p:nvSpPr>
        <p:spPr>
          <a:xfrm>
            <a:off x="3744991" y="3019023"/>
            <a:ext cx="0" cy="47563"/>
          </a:xfrm>
          <a:custGeom>
            <a:avLst/>
            <a:gdLst/>
            <a:ahLst/>
            <a:cxnLst/>
            <a:rect l="l" t="t" r="r" b="b"/>
            <a:pathLst>
              <a:path h="55244">
                <a:moveTo>
                  <a:pt x="0" y="0"/>
                </a:moveTo>
                <a:lnTo>
                  <a:pt x="0" y="54914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3" name="object 33"/>
          <p:cNvSpPr/>
          <p:nvPr/>
        </p:nvSpPr>
        <p:spPr>
          <a:xfrm>
            <a:off x="3401401" y="2687353"/>
            <a:ext cx="0" cy="726586"/>
          </a:xfrm>
          <a:custGeom>
            <a:avLst/>
            <a:gdLst/>
            <a:ahLst/>
            <a:cxnLst/>
            <a:rect l="l" t="t" r="r" b="b"/>
            <a:pathLst>
              <a:path h="843914">
                <a:moveTo>
                  <a:pt x="0" y="0"/>
                </a:moveTo>
                <a:lnTo>
                  <a:pt x="0" y="843635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4" name="object 34"/>
          <p:cNvSpPr/>
          <p:nvPr/>
        </p:nvSpPr>
        <p:spPr>
          <a:xfrm>
            <a:off x="3377751" y="3381682"/>
            <a:ext cx="47563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914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5" name="object 35"/>
          <p:cNvSpPr/>
          <p:nvPr/>
        </p:nvSpPr>
        <p:spPr>
          <a:xfrm>
            <a:off x="3377751" y="3339124"/>
            <a:ext cx="47563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914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6" name="object 36"/>
          <p:cNvSpPr/>
          <p:nvPr/>
        </p:nvSpPr>
        <p:spPr>
          <a:xfrm>
            <a:off x="3377751" y="3296547"/>
            <a:ext cx="47563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914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7" name="object 37"/>
          <p:cNvSpPr/>
          <p:nvPr/>
        </p:nvSpPr>
        <p:spPr>
          <a:xfrm>
            <a:off x="3377751" y="3253990"/>
            <a:ext cx="47563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914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8" name="object 38"/>
          <p:cNvSpPr/>
          <p:nvPr/>
        </p:nvSpPr>
        <p:spPr>
          <a:xfrm>
            <a:off x="3377751" y="3211423"/>
            <a:ext cx="47563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914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9" name="object 39"/>
          <p:cNvSpPr/>
          <p:nvPr/>
        </p:nvSpPr>
        <p:spPr>
          <a:xfrm>
            <a:off x="3377751" y="3168856"/>
            <a:ext cx="47563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914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0" name="object 40"/>
          <p:cNvSpPr/>
          <p:nvPr/>
        </p:nvSpPr>
        <p:spPr>
          <a:xfrm>
            <a:off x="3377751" y="3126288"/>
            <a:ext cx="47563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914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1" name="object 41"/>
          <p:cNvSpPr/>
          <p:nvPr/>
        </p:nvSpPr>
        <p:spPr>
          <a:xfrm>
            <a:off x="3377751" y="3083720"/>
            <a:ext cx="47563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914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2" name="object 42"/>
          <p:cNvSpPr/>
          <p:nvPr/>
        </p:nvSpPr>
        <p:spPr>
          <a:xfrm>
            <a:off x="3377751" y="3041164"/>
            <a:ext cx="47563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914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3" name="object 43"/>
          <p:cNvSpPr/>
          <p:nvPr/>
        </p:nvSpPr>
        <p:spPr>
          <a:xfrm>
            <a:off x="3377751" y="2998596"/>
            <a:ext cx="47563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914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4" name="object 44"/>
          <p:cNvSpPr/>
          <p:nvPr/>
        </p:nvSpPr>
        <p:spPr>
          <a:xfrm>
            <a:off x="3377751" y="2956029"/>
            <a:ext cx="47563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914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5" name="object 45"/>
          <p:cNvSpPr/>
          <p:nvPr/>
        </p:nvSpPr>
        <p:spPr>
          <a:xfrm>
            <a:off x="3377751" y="2913463"/>
            <a:ext cx="47563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914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6" name="object 46"/>
          <p:cNvSpPr/>
          <p:nvPr/>
        </p:nvSpPr>
        <p:spPr>
          <a:xfrm>
            <a:off x="3377751" y="2870905"/>
            <a:ext cx="47563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914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7" name="object 47"/>
          <p:cNvSpPr/>
          <p:nvPr/>
        </p:nvSpPr>
        <p:spPr>
          <a:xfrm>
            <a:off x="3377751" y="2828328"/>
            <a:ext cx="47563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914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8" name="object 48"/>
          <p:cNvSpPr/>
          <p:nvPr/>
        </p:nvSpPr>
        <p:spPr>
          <a:xfrm>
            <a:off x="3377751" y="2785760"/>
            <a:ext cx="47563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914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9" name="object 49"/>
          <p:cNvSpPr/>
          <p:nvPr/>
        </p:nvSpPr>
        <p:spPr>
          <a:xfrm>
            <a:off x="3377751" y="2743203"/>
            <a:ext cx="47563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914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0" name="object 50"/>
          <p:cNvSpPr/>
          <p:nvPr/>
        </p:nvSpPr>
        <p:spPr>
          <a:xfrm>
            <a:off x="3377751" y="2700636"/>
            <a:ext cx="47563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914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1" name="object 51"/>
          <p:cNvSpPr/>
          <p:nvPr/>
        </p:nvSpPr>
        <p:spPr>
          <a:xfrm>
            <a:off x="995106" y="4464870"/>
            <a:ext cx="1571296" cy="1925546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2" name="object 52"/>
          <p:cNvSpPr/>
          <p:nvPr/>
        </p:nvSpPr>
        <p:spPr>
          <a:xfrm>
            <a:off x="2129531" y="3870326"/>
            <a:ext cx="43737" cy="332404"/>
          </a:xfrm>
          <a:custGeom>
            <a:avLst/>
            <a:gdLst/>
            <a:ahLst/>
            <a:cxnLst/>
            <a:rect l="l" t="t" r="r" b="b"/>
            <a:pathLst>
              <a:path w="50800" h="386079">
                <a:moveTo>
                  <a:pt x="0" y="385762"/>
                </a:moveTo>
                <a:lnTo>
                  <a:pt x="50800" y="385762"/>
                </a:lnTo>
                <a:lnTo>
                  <a:pt x="50800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5821F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3" name="object 53"/>
          <p:cNvSpPr/>
          <p:nvPr/>
        </p:nvSpPr>
        <p:spPr>
          <a:xfrm>
            <a:off x="2129640" y="3870326"/>
            <a:ext cx="43737" cy="332404"/>
          </a:xfrm>
          <a:custGeom>
            <a:avLst/>
            <a:gdLst/>
            <a:ahLst/>
            <a:cxnLst/>
            <a:rect l="l" t="t" r="r" b="b"/>
            <a:pathLst>
              <a:path w="50800" h="386079">
                <a:moveTo>
                  <a:pt x="0" y="385762"/>
                </a:moveTo>
                <a:lnTo>
                  <a:pt x="50546" y="385762"/>
                </a:lnTo>
                <a:lnTo>
                  <a:pt x="50546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5831F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4" name="object 54"/>
          <p:cNvSpPr/>
          <p:nvPr/>
        </p:nvSpPr>
        <p:spPr>
          <a:xfrm>
            <a:off x="2129745" y="3870326"/>
            <a:ext cx="43737" cy="332404"/>
          </a:xfrm>
          <a:custGeom>
            <a:avLst/>
            <a:gdLst/>
            <a:ahLst/>
            <a:cxnLst/>
            <a:rect l="l" t="t" r="r" b="b"/>
            <a:pathLst>
              <a:path w="50800" h="386079">
                <a:moveTo>
                  <a:pt x="0" y="385762"/>
                </a:moveTo>
                <a:lnTo>
                  <a:pt x="50304" y="385762"/>
                </a:lnTo>
                <a:lnTo>
                  <a:pt x="50304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5831F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5" name="object 55"/>
          <p:cNvSpPr/>
          <p:nvPr/>
        </p:nvSpPr>
        <p:spPr>
          <a:xfrm>
            <a:off x="2129855" y="3870326"/>
            <a:ext cx="43190" cy="332404"/>
          </a:xfrm>
          <a:custGeom>
            <a:avLst/>
            <a:gdLst/>
            <a:ahLst/>
            <a:cxnLst/>
            <a:rect l="l" t="t" r="r" b="b"/>
            <a:pathLst>
              <a:path w="50164" h="386079">
                <a:moveTo>
                  <a:pt x="0" y="385762"/>
                </a:moveTo>
                <a:lnTo>
                  <a:pt x="50050" y="385762"/>
                </a:lnTo>
                <a:lnTo>
                  <a:pt x="50050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5841F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6" name="object 56"/>
          <p:cNvSpPr/>
          <p:nvPr/>
        </p:nvSpPr>
        <p:spPr>
          <a:xfrm>
            <a:off x="2129958" y="3870326"/>
            <a:ext cx="43190" cy="332404"/>
          </a:xfrm>
          <a:custGeom>
            <a:avLst/>
            <a:gdLst/>
            <a:ahLst/>
            <a:cxnLst/>
            <a:rect l="l" t="t" r="r" b="b"/>
            <a:pathLst>
              <a:path w="50164" h="386079">
                <a:moveTo>
                  <a:pt x="0" y="385762"/>
                </a:moveTo>
                <a:lnTo>
                  <a:pt x="49809" y="385762"/>
                </a:lnTo>
                <a:lnTo>
                  <a:pt x="49809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6851F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7" name="object 57"/>
          <p:cNvSpPr/>
          <p:nvPr/>
        </p:nvSpPr>
        <p:spPr>
          <a:xfrm>
            <a:off x="2130068" y="3870326"/>
            <a:ext cx="43190" cy="332404"/>
          </a:xfrm>
          <a:custGeom>
            <a:avLst/>
            <a:gdLst/>
            <a:ahLst/>
            <a:cxnLst/>
            <a:rect l="l" t="t" r="r" b="b"/>
            <a:pathLst>
              <a:path w="50164" h="386079">
                <a:moveTo>
                  <a:pt x="0" y="385762"/>
                </a:moveTo>
                <a:lnTo>
                  <a:pt x="49555" y="385762"/>
                </a:lnTo>
                <a:lnTo>
                  <a:pt x="49555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6861F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8" name="object 58"/>
          <p:cNvSpPr/>
          <p:nvPr/>
        </p:nvSpPr>
        <p:spPr>
          <a:xfrm>
            <a:off x="2130176" y="3870326"/>
            <a:ext cx="42644" cy="332404"/>
          </a:xfrm>
          <a:custGeom>
            <a:avLst/>
            <a:gdLst/>
            <a:ahLst/>
            <a:cxnLst/>
            <a:rect l="l" t="t" r="r" b="b"/>
            <a:pathLst>
              <a:path w="49530" h="386079">
                <a:moveTo>
                  <a:pt x="0" y="385762"/>
                </a:moveTo>
                <a:lnTo>
                  <a:pt x="49301" y="385762"/>
                </a:lnTo>
                <a:lnTo>
                  <a:pt x="49301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6861F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9" name="object 59"/>
          <p:cNvSpPr/>
          <p:nvPr/>
        </p:nvSpPr>
        <p:spPr>
          <a:xfrm>
            <a:off x="2130280" y="3870326"/>
            <a:ext cx="42644" cy="332404"/>
          </a:xfrm>
          <a:custGeom>
            <a:avLst/>
            <a:gdLst/>
            <a:ahLst/>
            <a:cxnLst/>
            <a:rect l="l" t="t" r="r" b="b"/>
            <a:pathLst>
              <a:path w="49530" h="386079">
                <a:moveTo>
                  <a:pt x="0" y="385762"/>
                </a:moveTo>
                <a:lnTo>
                  <a:pt x="49060" y="385762"/>
                </a:lnTo>
                <a:lnTo>
                  <a:pt x="49060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6871F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0" name="object 60"/>
          <p:cNvSpPr/>
          <p:nvPr/>
        </p:nvSpPr>
        <p:spPr>
          <a:xfrm>
            <a:off x="2130389" y="3870326"/>
            <a:ext cx="42098" cy="332404"/>
          </a:xfrm>
          <a:custGeom>
            <a:avLst/>
            <a:gdLst/>
            <a:ahLst/>
            <a:cxnLst/>
            <a:rect l="l" t="t" r="r" b="b"/>
            <a:pathLst>
              <a:path w="48894" h="386079">
                <a:moveTo>
                  <a:pt x="0" y="385762"/>
                </a:moveTo>
                <a:lnTo>
                  <a:pt x="48806" y="385762"/>
                </a:lnTo>
                <a:lnTo>
                  <a:pt x="48806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6881F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1" name="object 61"/>
          <p:cNvSpPr/>
          <p:nvPr/>
        </p:nvSpPr>
        <p:spPr>
          <a:xfrm>
            <a:off x="2130494" y="3870326"/>
            <a:ext cx="42098" cy="332404"/>
          </a:xfrm>
          <a:custGeom>
            <a:avLst/>
            <a:gdLst/>
            <a:ahLst/>
            <a:cxnLst/>
            <a:rect l="l" t="t" r="r" b="b"/>
            <a:pathLst>
              <a:path w="48894" h="386079">
                <a:moveTo>
                  <a:pt x="0" y="385762"/>
                </a:moveTo>
                <a:lnTo>
                  <a:pt x="48564" y="385762"/>
                </a:lnTo>
                <a:lnTo>
                  <a:pt x="48564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6881F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2" name="object 62"/>
          <p:cNvSpPr/>
          <p:nvPr/>
        </p:nvSpPr>
        <p:spPr>
          <a:xfrm>
            <a:off x="2130603" y="3870326"/>
            <a:ext cx="42098" cy="332404"/>
          </a:xfrm>
          <a:custGeom>
            <a:avLst/>
            <a:gdLst/>
            <a:ahLst/>
            <a:cxnLst/>
            <a:rect l="l" t="t" r="r" b="b"/>
            <a:pathLst>
              <a:path w="48894" h="386079">
                <a:moveTo>
                  <a:pt x="0" y="385762"/>
                </a:moveTo>
                <a:lnTo>
                  <a:pt x="48310" y="385762"/>
                </a:lnTo>
                <a:lnTo>
                  <a:pt x="48310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6891F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3" name="object 63"/>
          <p:cNvSpPr/>
          <p:nvPr/>
        </p:nvSpPr>
        <p:spPr>
          <a:xfrm>
            <a:off x="2130713" y="3870326"/>
            <a:ext cx="41550" cy="332404"/>
          </a:xfrm>
          <a:custGeom>
            <a:avLst/>
            <a:gdLst/>
            <a:ahLst/>
            <a:cxnLst/>
            <a:rect l="l" t="t" r="r" b="b"/>
            <a:pathLst>
              <a:path w="48260" h="386079">
                <a:moveTo>
                  <a:pt x="0" y="385762"/>
                </a:moveTo>
                <a:lnTo>
                  <a:pt x="48056" y="385762"/>
                </a:lnTo>
                <a:lnTo>
                  <a:pt x="48056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68A1F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4" name="object 64"/>
          <p:cNvSpPr/>
          <p:nvPr/>
        </p:nvSpPr>
        <p:spPr>
          <a:xfrm>
            <a:off x="2130817" y="3870326"/>
            <a:ext cx="41550" cy="332404"/>
          </a:xfrm>
          <a:custGeom>
            <a:avLst/>
            <a:gdLst/>
            <a:ahLst/>
            <a:cxnLst/>
            <a:rect l="l" t="t" r="r" b="b"/>
            <a:pathLst>
              <a:path w="48260" h="386079">
                <a:moveTo>
                  <a:pt x="0" y="385762"/>
                </a:moveTo>
                <a:lnTo>
                  <a:pt x="47815" y="385762"/>
                </a:lnTo>
                <a:lnTo>
                  <a:pt x="47815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68A1F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5" name="object 65"/>
          <p:cNvSpPr/>
          <p:nvPr/>
        </p:nvSpPr>
        <p:spPr>
          <a:xfrm>
            <a:off x="2130926" y="3870326"/>
            <a:ext cx="41004" cy="332404"/>
          </a:xfrm>
          <a:custGeom>
            <a:avLst/>
            <a:gdLst/>
            <a:ahLst/>
            <a:cxnLst/>
            <a:rect l="l" t="t" r="r" b="b"/>
            <a:pathLst>
              <a:path w="47625" h="386079">
                <a:moveTo>
                  <a:pt x="0" y="385762"/>
                </a:moveTo>
                <a:lnTo>
                  <a:pt x="47561" y="385762"/>
                </a:lnTo>
                <a:lnTo>
                  <a:pt x="47561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68B1E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6" name="object 66"/>
          <p:cNvSpPr/>
          <p:nvPr/>
        </p:nvSpPr>
        <p:spPr>
          <a:xfrm>
            <a:off x="2131035" y="3870326"/>
            <a:ext cx="41004" cy="332404"/>
          </a:xfrm>
          <a:custGeom>
            <a:avLst/>
            <a:gdLst/>
            <a:ahLst/>
            <a:cxnLst/>
            <a:rect l="l" t="t" r="r" b="b"/>
            <a:pathLst>
              <a:path w="47625" h="386079">
                <a:moveTo>
                  <a:pt x="0" y="385762"/>
                </a:moveTo>
                <a:lnTo>
                  <a:pt x="47307" y="385762"/>
                </a:lnTo>
                <a:lnTo>
                  <a:pt x="47307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68C1E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7" name="object 67"/>
          <p:cNvSpPr/>
          <p:nvPr/>
        </p:nvSpPr>
        <p:spPr>
          <a:xfrm>
            <a:off x="2131139" y="3870326"/>
            <a:ext cx="41004" cy="332404"/>
          </a:xfrm>
          <a:custGeom>
            <a:avLst/>
            <a:gdLst/>
            <a:ahLst/>
            <a:cxnLst/>
            <a:rect l="l" t="t" r="r" b="b"/>
            <a:pathLst>
              <a:path w="47625" h="386079">
                <a:moveTo>
                  <a:pt x="0" y="385762"/>
                </a:moveTo>
                <a:lnTo>
                  <a:pt x="47066" y="385762"/>
                </a:lnTo>
                <a:lnTo>
                  <a:pt x="47066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78D1E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8" name="object 68"/>
          <p:cNvSpPr/>
          <p:nvPr/>
        </p:nvSpPr>
        <p:spPr>
          <a:xfrm>
            <a:off x="2131248" y="3870326"/>
            <a:ext cx="40457" cy="332404"/>
          </a:xfrm>
          <a:custGeom>
            <a:avLst/>
            <a:gdLst/>
            <a:ahLst/>
            <a:cxnLst/>
            <a:rect l="l" t="t" r="r" b="b"/>
            <a:pathLst>
              <a:path w="46989" h="386079">
                <a:moveTo>
                  <a:pt x="0" y="385762"/>
                </a:moveTo>
                <a:lnTo>
                  <a:pt x="46812" y="385762"/>
                </a:lnTo>
                <a:lnTo>
                  <a:pt x="46812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78D1E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9" name="object 69"/>
          <p:cNvSpPr/>
          <p:nvPr/>
        </p:nvSpPr>
        <p:spPr>
          <a:xfrm>
            <a:off x="2131351" y="3870326"/>
            <a:ext cx="40457" cy="332404"/>
          </a:xfrm>
          <a:custGeom>
            <a:avLst/>
            <a:gdLst/>
            <a:ahLst/>
            <a:cxnLst/>
            <a:rect l="l" t="t" r="r" b="b"/>
            <a:pathLst>
              <a:path w="46989" h="386079">
                <a:moveTo>
                  <a:pt x="0" y="385762"/>
                </a:moveTo>
                <a:lnTo>
                  <a:pt x="46570" y="385762"/>
                </a:lnTo>
                <a:lnTo>
                  <a:pt x="46570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78E1E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0" name="object 70"/>
          <p:cNvSpPr/>
          <p:nvPr/>
        </p:nvSpPr>
        <p:spPr>
          <a:xfrm>
            <a:off x="2131462" y="3870326"/>
            <a:ext cx="39910" cy="332404"/>
          </a:xfrm>
          <a:custGeom>
            <a:avLst/>
            <a:gdLst/>
            <a:ahLst/>
            <a:cxnLst/>
            <a:rect l="l" t="t" r="r" b="b"/>
            <a:pathLst>
              <a:path w="46355" h="386079">
                <a:moveTo>
                  <a:pt x="0" y="385762"/>
                </a:moveTo>
                <a:lnTo>
                  <a:pt x="46316" y="385762"/>
                </a:lnTo>
                <a:lnTo>
                  <a:pt x="46316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78F1E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1" name="object 71"/>
          <p:cNvSpPr/>
          <p:nvPr/>
        </p:nvSpPr>
        <p:spPr>
          <a:xfrm>
            <a:off x="2131571" y="3870326"/>
            <a:ext cx="39910" cy="332404"/>
          </a:xfrm>
          <a:custGeom>
            <a:avLst/>
            <a:gdLst/>
            <a:ahLst/>
            <a:cxnLst/>
            <a:rect l="l" t="t" r="r" b="b"/>
            <a:pathLst>
              <a:path w="46355" h="386079">
                <a:moveTo>
                  <a:pt x="0" y="385762"/>
                </a:moveTo>
                <a:lnTo>
                  <a:pt x="46062" y="385762"/>
                </a:lnTo>
                <a:lnTo>
                  <a:pt x="46062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78F1E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2" name="object 72"/>
          <p:cNvSpPr/>
          <p:nvPr/>
        </p:nvSpPr>
        <p:spPr>
          <a:xfrm>
            <a:off x="2131675" y="3870326"/>
            <a:ext cx="39910" cy="332404"/>
          </a:xfrm>
          <a:custGeom>
            <a:avLst/>
            <a:gdLst/>
            <a:ahLst/>
            <a:cxnLst/>
            <a:rect l="l" t="t" r="r" b="b"/>
            <a:pathLst>
              <a:path w="46355" h="386079">
                <a:moveTo>
                  <a:pt x="0" y="385762"/>
                </a:moveTo>
                <a:lnTo>
                  <a:pt x="45821" y="385762"/>
                </a:lnTo>
                <a:lnTo>
                  <a:pt x="45821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7901E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3" name="object 73"/>
          <p:cNvSpPr/>
          <p:nvPr/>
        </p:nvSpPr>
        <p:spPr>
          <a:xfrm>
            <a:off x="2131783" y="3870326"/>
            <a:ext cx="39364" cy="332404"/>
          </a:xfrm>
          <a:custGeom>
            <a:avLst/>
            <a:gdLst/>
            <a:ahLst/>
            <a:cxnLst/>
            <a:rect l="l" t="t" r="r" b="b"/>
            <a:pathLst>
              <a:path w="45719" h="386079">
                <a:moveTo>
                  <a:pt x="0" y="385762"/>
                </a:moveTo>
                <a:lnTo>
                  <a:pt x="45567" y="385762"/>
                </a:lnTo>
                <a:lnTo>
                  <a:pt x="45567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7911E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4" name="object 74"/>
          <p:cNvSpPr/>
          <p:nvPr/>
        </p:nvSpPr>
        <p:spPr>
          <a:xfrm>
            <a:off x="2131886" y="3870326"/>
            <a:ext cx="39364" cy="332404"/>
          </a:xfrm>
          <a:custGeom>
            <a:avLst/>
            <a:gdLst/>
            <a:ahLst/>
            <a:cxnLst/>
            <a:rect l="l" t="t" r="r" b="b"/>
            <a:pathLst>
              <a:path w="45719" h="386079">
                <a:moveTo>
                  <a:pt x="0" y="385762"/>
                </a:moveTo>
                <a:lnTo>
                  <a:pt x="45326" y="385762"/>
                </a:lnTo>
                <a:lnTo>
                  <a:pt x="45326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7911E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5" name="object 75"/>
          <p:cNvSpPr/>
          <p:nvPr/>
        </p:nvSpPr>
        <p:spPr>
          <a:xfrm>
            <a:off x="2131998" y="3870326"/>
            <a:ext cx="38817" cy="332404"/>
          </a:xfrm>
          <a:custGeom>
            <a:avLst/>
            <a:gdLst/>
            <a:ahLst/>
            <a:cxnLst/>
            <a:rect l="l" t="t" r="r" b="b"/>
            <a:pathLst>
              <a:path w="45085" h="386079">
                <a:moveTo>
                  <a:pt x="0" y="385762"/>
                </a:moveTo>
                <a:lnTo>
                  <a:pt x="45072" y="385762"/>
                </a:lnTo>
                <a:lnTo>
                  <a:pt x="45072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7921E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6" name="object 76"/>
          <p:cNvSpPr/>
          <p:nvPr/>
        </p:nvSpPr>
        <p:spPr>
          <a:xfrm>
            <a:off x="2132107" y="3870326"/>
            <a:ext cx="38817" cy="332404"/>
          </a:xfrm>
          <a:custGeom>
            <a:avLst/>
            <a:gdLst/>
            <a:ahLst/>
            <a:cxnLst/>
            <a:rect l="l" t="t" r="r" b="b"/>
            <a:pathLst>
              <a:path w="45085" h="386079">
                <a:moveTo>
                  <a:pt x="0" y="385762"/>
                </a:moveTo>
                <a:lnTo>
                  <a:pt x="44818" y="385762"/>
                </a:lnTo>
                <a:lnTo>
                  <a:pt x="44818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7931D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7" name="object 77"/>
          <p:cNvSpPr/>
          <p:nvPr/>
        </p:nvSpPr>
        <p:spPr>
          <a:xfrm>
            <a:off x="2132211" y="3870326"/>
            <a:ext cx="38817" cy="332404"/>
          </a:xfrm>
          <a:custGeom>
            <a:avLst/>
            <a:gdLst/>
            <a:ahLst/>
            <a:cxnLst/>
            <a:rect l="l" t="t" r="r" b="b"/>
            <a:pathLst>
              <a:path w="45085" h="386079">
                <a:moveTo>
                  <a:pt x="0" y="385762"/>
                </a:moveTo>
                <a:lnTo>
                  <a:pt x="44576" y="385762"/>
                </a:lnTo>
                <a:lnTo>
                  <a:pt x="44576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7931D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8" name="object 78"/>
          <p:cNvSpPr/>
          <p:nvPr/>
        </p:nvSpPr>
        <p:spPr>
          <a:xfrm>
            <a:off x="2132320" y="3870326"/>
            <a:ext cx="38270" cy="332404"/>
          </a:xfrm>
          <a:custGeom>
            <a:avLst/>
            <a:gdLst/>
            <a:ahLst/>
            <a:cxnLst/>
            <a:rect l="l" t="t" r="r" b="b"/>
            <a:pathLst>
              <a:path w="44450" h="386079">
                <a:moveTo>
                  <a:pt x="0" y="385762"/>
                </a:moveTo>
                <a:lnTo>
                  <a:pt x="44323" y="385762"/>
                </a:lnTo>
                <a:lnTo>
                  <a:pt x="44323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7941D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9" name="object 79"/>
          <p:cNvSpPr/>
          <p:nvPr/>
        </p:nvSpPr>
        <p:spPr>
          <a:xfrm>
            <a:off x="2132424" y="3870326"/>
            <a:ext cx="38270" cy="332404"/>
          </a:xfrm>
          <a:custGeom>
            <a:avLst/>
            <a:gdLst/>
            <a:ahLst/>
            <a:cxnLst/>
            <a:rect l="l" t="t" r="r" b="b"/>
            <a:pathLst>
              <a:path w="44450" h="386079">
                <a:moveTo>
                  <a:pt x="0" y="385762"/>
                </a:moveTo>
                <a:lnTo>
                  <a:pt x="44081" y="385762"/>
                </a:lnTo>
                <a:lnTo>
                  <a:pt x="44081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8951D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0" name="object 80"/>
          <p:cNvSpPr/>
          <p:nvPr/>
        </p:nvSpPr>
        <p:spPr>
          <a:xfrm>
            <a:off x="2132533" y="3870326"/>
            <a:ext cx="38270" cy="332404"/>
          </a:xfrm>
          <a:custGeom>
            <a:avLst/>
            <a:gdLst/>
            <a:ahLst/>
            <a:cxnLst/>
            <a:rect l="l" t="t" r="r" b="b"/>
            <a:pathLst>
              <a:path w="44450" h="386079">
                <a:moveTo>
                  <a:pt x="0" y="385762"/>
                </a:moveTo>
                <a:lnTo>
                  <a:pt x="43827" y="385762"/>
                </a:lnTo>
                <a:lnTo>
                  <a:pt x="43827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8951D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1" name="object 81"/>
          <p:cNvSpPr/>
          <p:nvPr/>
        </p:nvSpPr>
        <p:spPr>
          <a:xfrm>
            <a:off x="2132643" y="3870326"/>
            <a:ext cx="37724" cy="332404"/>
          </a:xfrm>
          <a:custGeom>
            <a:avLst/>
            <a:gdLst/>
            <a:ahLst/>
            <a:cxnLst/>
            <a:rect l="l" t="t" r="r" b="b"/>
            <a:pathLst>
              <a:path w="43814" h="386079">
                <a:moveTo>
                  <a:pt x="0" y="385762"/>
                </a:moveTo>
                <a:lnTo>
                  <a:pt x="43573" y="385762"/>
                </a:lnTo>
                <a:lnTo>
                  <a:pt x="43573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8961D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2" name="object 82"/>
          <p:cNvSpPr/>
          <p:nvPr/>
        </p:nvSpPr>
        <p:spPr>
          <a:xfrm>
            <a:off x="2132745" y="3870326"/>
            <a:ext cx="37724" cy="332404"/>
          </a:xfrm>
          <a:custGeom>
            <a:avLst/>
            <a:gdLst/>
            <a:ahLst/>
            <a:cxnLst/>
            <a:rect l="l" t="t" r="r" b="b"/>
            <a:pathLst>
              <a:path w="43814" h="386079">
                <a:moveTo>
                  <a:pt x="0" y="385762"/>
                </a:moveTo>
                <a:lnTo>
                  <a:pt x="43332" y="385762"/>
                </a:lnTo>
                <a:lnTo>
                  <a:pt x="43332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8971D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3" name="object 83"/>
          <p:cNvSpPr/>
          <p:nvPr/>
        </p:nvSpPr>
        <p:spPr>
          <a:xfrm>
            <a:off x="2132855" y="3870326"/>
            <a:ext cx="37177" cy="332404"/>
          </a:xfrm>
          <a:custGeom>
            <a:avLst/>
            <a:gdLst/>
            <a:ahLst/>
            <a:cxnLst/>
            <a:rect l="l" t="t" r="r" b="b"/>
            <a:pathLst>
              <a:path w="43180" h="386079">
                <a:moveTo>
                  <a:pt x="0" y="385762"/>
                </a:moveTo>
                <a:lnTo>
                  <a:pt x="43078" y="385762"/>
                </a:lnTo>
                <a:lnTo>
                  <a:pt x="43078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8981D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4" name="object 84"/>
          <p:cNvSpPr/>
          <p:nvPr/>
        </p:nvSpPr>
        <p:spPr>
          <a:xfrm>
            <a:off x="2132959" y="3870326"/>
            <a:ext cx="37177" cy="332404"/>
          </a:xfrm>
          <a:custGeom>
            <a:avLst/>
            <a:gdLst/>
            <a:ahLst/>
            <a:cxnLst/>
            <a:rect l="l" t="t" r="r" b="b"/>
            <a:pathLst>
              <a:path w="43180" h="386079">
                <a:moveTo>
                  <a:pt x="0" y="385762"/>
                </a:moveTo>
                <a:lnTo>
                  <a:pt x="42837" y="385762"/>
                </a:lnTo>
                <a:lnTo>
                  <a:pt x="42837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8981D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5" name="object 85"/>
          <p:cNvSpPr/>
          <p:nvPr/>
        </p:nvSpPr>
        <p:spPr>
          <a:xfrm>
            <a:off x="2133069" y="3870326"/>
            <a:ext cx="37177" cy="332404"/>
          </a:xfrm>
          <a:custGeom>
            <a:avLst/>
            <a:gdLst/>
            <a:ahLst/>
            <a:cxnLst/>
            <a:rect l="l" t="t" r="r" b="b"/>
            <a:pathLst>
              <a:path w="43180" h="386079">
                <a:moveTo>
                  <a:pt x="0" y="385762"/>
                </a:moveTo>
                <a:lnTo>
                  <a:pt x="42583" y="385762"/>
                </a:lnTo>
                <a:lnTo>
                  <a:pt x="42583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8991C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6" name="object 86"/>
          <p:cNvSpPr/>
          <p:nvPr/>
        </p:nvSpPr>
        <p:spPr>
          <a:xfrm>
            <a:off x="2133179" y="3870326"/>
            <a:ext cx="36630" cy="332404"/>
          </a:xfrm>
          <a:custGeom>
            <a:avLst/>
            <a:gdLst/>
            <a:ahLst/>
            <a:cxnLst/>
            <a:rect l="l" t="t" r="r" b="b"/>
            <a:pathLst>
              <a:path w="42544" h="386079">
                <a:moveTo>
                  <a:pt x="0" y="385762"/>
                </a:moveTo>
                <a:lnTo>
                  <a:pt x="42329" y="385762"/>
                </a:lnTo>
                <a:lnTo>
                  <a:pt x="42329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89A1C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7" name="object 87"/>
          <p:cNvSpPr/>
          <p:nvPr/>
        </p:nvSpPr>
        <p:spPr>
          <a:xfrm>
            <a:off x="2133283" y="3870326"/>
            <a:ext cx="36630" cy="332404"/>
          </a:xfrm>
          <a:custGeom>
            <a:avLst/>
            <a:gdLst/>
            <a:ahLst/>
            <a:cxnLst/>
            <a:rect l="l" t="t" r="r" b="b"/>
            <a:pathLst>
              <a:path w="42544" h="386079">
                <a:moveTo>
                  <a:pt x="0" y="385762"/>
                </a:moveTo>
                <a:lnTo>
                  <a:pt x="42087" y="385762"/>
                </a:lnTo>
                <a:lnTo>
                  <a:pt x="42087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89A1C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8" name="object 88"/>
          <p:cNvSpPr/>
          <p:nvPr/>
        </p:nvSpPr>
        <p:spPr>
          <a:xfrm>
            <a:off x="2133390" y="3870326"/>
            <a:ext cx="36083" cy="332404"/>
          </a:xfrm>
          <a:custGeom>
            <a:avLst/>
            <a:gdLst/>
            <a:ahLst/>
            <a:cxnLst/>
            <a:rect l="l" t="t" r="r" b="b"/>
            <a:pathLst>
              <a:path w="41910" h="386079">
                <a:moveTo>
                  <a:pt x="0" y="385762"/>
                </a:moveTo>
                <a:lnTo>
                  <a:pt x="41833" y="385762"/>
                </a:lnTo>
                <a:lnTo>
                  <a:pt x="41833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99B1C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9" name="object 89"/>
          <p:cNvSpPr/>
          <p:nvPr/>
        </p:nvSpPr>
        <p:spPr>
          <a:xfrm>
            <a:off x="2133495" y="3870326"/>
            <a:ext cx="36083" cy="332404"/>
          </a:xfrm>
          <a:custGeom>
            <a:avLst/>
            <a:gdLst/>
            <a:ahLst/>
            <a:cxnLst/>
            <a:rect l="l" t="t" r="r" b="b"/>
            <a:pathLst>
              <a:path w="41910" h="386079">
                <a:moveTo>
                  <a:pt x="0" y="385762"/>
                </a:moveTo>
                <a:lnTo>
                  <a:pt x="41592" y="385762"/>
                </a:lnTo>
                <a:lnTo>
                  <a:pt x="41592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99C1C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90" name="object 90"/>
          <p:cNvSpPr/>
          <p:nvPr/>
        </p:nvSpPr>
        <p:spPr>
          <a:xfrm>
            <a:off x="2133604" y="3870326"/>
            <a:ext cx="36083" cy="332404"/>
          </a:xfrm>
          <a:custGeom>
            <a:avLst/>
            <a:gdLst/>
            <a:ahLst/>
            <a:cxnLst/>
            <a:rect l="l" t="t" r="r" b="b"/>
            <a:pathLst>
              <a:path w="41910" h="386079">
                <a:moveTo>
                  <a:pt x="0" y="385762"/>
                </a:moveTo>
                <a:lnTo>
                  <a:pt x="41338" y="385762"/>
                </a:lnTo>
                <a:lnTo>
                  <a:pt x="41338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99D1C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91" name="object 91"/>
          <p:cNvSpPr/>
          <p:nvPr/>
        </p:nvSpPr>
        <p:spPr>
          <a:xfrm>
            <a:off x="2133714" y="3870326"/>
            <a:ext cx="35536" cy="332404"/>
          </a:xfrm>
          <a:custGeom>
            <a:avLst/>
            <a:gdLst/>
            <a:ahLst/>
            <a:cxnLst/>
            <a:rect l="l" t="t" r="r" b="b"/>
            <a:pathLst>
              <a:path w="41275" h="386079">
                <a:moveTo>
                  <a:pt x="0" y="385762"/>
                </a:moveTo>
                <a:lnTo>
                  <a:pt x="41084" y="385762"/>
                </a:lnTo>
                <a:lnTo>
                  <a:pt x="41084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99D1C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92" name="object 92"/>
          <p:cNvSpPr/>
          <p:nvPr/>
        </p:nvSpPr>
        <p:spPr>
          <a:xfrm>
            <a:off x="2133819" y="3870326"/>
            <a:ext cx="35536" cy="332404"/>
          </a:xfrm>
          <a:custGeom>
            <a:avLst/>
            <a:gdLst/>
            <a:ahLst/>
            <a:cxnLst/>
            <a:rect l="l" t="t" r="r" b="b"/>
            <a:pathLst>
              <a:path w="41275" h="386079">
                <a:moveTo>
                  <a:pt x="0" y="385762"/>
                </a:moveTo>
                <a:lnTo>
                  <a:pt x="40843" y="385762"/>
                </a:lnTo>
                <a:lnTo>
                  <a:pt x="40843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99E1B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93" name="object 93"/>
          <p:cNvSpPr/>
          <p:nvPr/>
        </p:nvSpPr>
        <p:spPr>
          <a:xfrm>
            <a:off x="2133927" y="3870326"/>
            <a:ext cx="34990" cy="332404"/>
          </a:xfrm>
          <a:custGeom>
            <a:avLst/>
            <a:gdLst/>
            <a:ahLst/>
            <a:cxnLst/>
            <a:rect l="l" t="t" r="r" b="b"/>
            <a:pathLst>
              <a:path w="40639" h="386079">
                <a:moveTo>
                  <a:pt x="0" y="385762"/>
                </a:moveTo>
                <a:lnTo>
                  <a:pt x="40589" y="385762"/>
                </a:lnTo>
                <a:lnTo>
                  <a:pt x="40589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99F1B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94" name="object 94"/>
          <p:cNvSpPr/>
          <p:nvPr/>
        </p:nvSpPr>
        <p:spPr>
          <a:xfrm>
            <a:off x="2134037" y="3870326"/>
            <a:ext cx="34990" cy="332404"/>
          </a:xfrm>
          <a:custGeom>
            <a:avLst/>
            <a:gdLst/>
            <a:ahLst/>
            <a:cxnLst/>
            <a:rect l="l" t="t" r="r" b="b"/>
            <a:pathLst>
              <a:path w="40639" h="386079">
                <a:moveTo>
                  <a:pt x="0" y="385762"/>
                </a:moveTo>
                <a:lnTo>
                  <a:pt x="40335" y="385762"/>
                </a:lnTo>
                <a:lnTo>
                  <a:pt x="40335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99F1B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95" name="object 95"/>
          <p:cNvSpPr/>
          <p:nvPr/>
        </p:nvSpPr>
        <p:spPr>
          <a:xfrm>
            <a:off x="2134141" y="3870326"/>
            <a:ext cx="34990" cy="332404"/>
          </a:xfrm>
          <a:custGeom>
            <a:avLst/>
            <a:gdLst/>
            <a:ahLst/>
            <a:cxnLst/>
            <a:rect l="l" t="t" r="r" b="b"/>
            <a:pathLst>
              <a:path w="40639" h="386079">
                <a:moveTo>
                  <a:pt x="0" y="385762"/>
                </a:moveTo>
                <a:lnTo>
                  <a:pt x="40093" y="385762"/>
                </a:lnTo>
                <a:lnTo>
                  <a:pt x="40093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9A01B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96" name="object 96"/>
          <p:cNvSpPr/>
          <p:nvPr/>
        </p:nvSpPr>
        <p:spPr>
          <a:xfrm>
            <a:off x="2134249" y="3870326"/>
            <a:ext cx="34443" cy="332404"/>
          </a:xfrm>
          <a:custGeom>
            <a:avLst/>
            <a:gdLst/>
            <a:ahLst/>
            <a:cxnLst/>
            <a:rect l="l" t="t" r="r" b="b"/>
            <a:pathLst>
              <a:path w="40005" h="386079">
                <a:moveTo>
                  <a:pt x="0" y="385762"/>
                </a:moveTo>
                <a:lnTo>
                  <a:pt x="39839" y="385762"/>
                </a:lnTo>
                <a:lnTo>
                  <a:pt x="39839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9A11B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97" name="object 97"/>
          <p:cNvSpPr/>
          <p:nvPr/>
        </p:nvSpPr>
        <p:spPr>
          <a:xfrm>
            <a:off x="2134353" y="3870326"/>
            <a:ext cx="34443" cy="332404"/>
          </a:xfrm>
          <a:custGeom>
            <a:avLst/>
            <a:gdLst/>
            <a:ahLst/>
            <a:cxnLst/>
            <a:rect l="l" t="t" r="r" b="b"/>
            <a:pathLst>
              <a:path w="40005" h="386079">
                <a:moveTo>
                  <a:pt x="0" y="385762"/>
                </a:moveTo>
                <a:lnTo>
                  <a:pt x="39598" y="385762"/>
                </a:lnTo>
                <a:lnTo>
                  <a:pt x="39598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AA11B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98" name="object 98"/>
          <p:cNvSpPr/>
          <p:nvPr/>
        </p:nvSpPr>
        <p:spPr>
          <a:xfrm>
            <a:off x="2134462" y="3870326"/>
            <a:ext cx="33897" cy="332404"/>
          </a:xfrm>
          <a:custGeom>
            <a:avLst/>
            <a:gdLst/>
            <a:ahLst/>
            <a:cxnLst/>
            <a:rect l="l" t="t" r="r" b="b"/>
            <a:pathLst>
              <a:path w="39369" h="386079">
                <a:moveTo>
                  <a:pt x="0" y="385762"/>
                </a:moveTo>
                <a:lnTo>
                  <a:pt x="39344" y="385762"/>
                </a:lnTo>
                <a:lnTo>
                  <a:pt x="39344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AA21B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99" name="object 99"/>
          <p:cNvSpPr/>
          <p:nvPr/>
        </p:nvSpPr>
        <p:spPr>
          <a:xfrm>
            <a:off x="2134571" y="3870326"/>
            <a:ext cx="33897" cy="332404"/>
          </a:xfrm>
          <a:custGeom>
            <a:avLst/>
            <a:gdLst/>
            <a:ahLst/>
            <a:cxnLst/>
            <a:rect l="l" t="t" r="r" b="b"/>
            <a:pathLst>
              <a:path w="39369" h="386079">
                <a:moveTo>
                  <a:pt x="0" y="385762"/>
                </a:moveTo>
                <a:lnTo>
                  <a:pt x="39090" y="385762"/>
                </a:lnTo>
                <a:lnTo>
                  <a:pt x="39090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AA31A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00" name="object 100"/>
          <p:cNvSpPr/>
          <p:nvPr/>
        </p:nvSpPr>
        <p:spPr>
          <a:xfrm>
            <a:off x="2134675" y="3870326"/>
            <a:ext cx="33897" cy="332404"/>
          </a:xfrm>
          <a:custGeom>
            <a:avLst/>
            <a:gdLst/>
            <a:ahLst/>
            <a:cxnLst/>
            <a:rect l="l" t="t" r="r" b="b"/>
            <a:pathLst>
              <a:path w="39369" h="386079">
                <a:moveTo>
                  <a:pt x="0" y="385762"/>
                </a:moveTo>
                <a:lnTo>
                  <a:pt x="38849" y="385762"/>
                </a:lnTo>
                <a:lnTo>
                  <a:pt x="38849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AA41A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01" name="object 101"/>
          <p:cNvSpPr/>
          <p:nvPr/>
        </p:nvSpPr>
        <p:spPr>
          <a:xfrm>
            <a:off x="2134786" y="3870326"/>
            <a:ext cx="33350" cy="332404"/>
          </a:xfrm>
          <a:custGeom>
            <a:avLst/>
            <a:gdLst/>
            <a:ahLst/>
            <a:cxnLst/>
            <a:rect l="l" t="t" r="r" b="b"/>
            <a:pathLst>
              <a:path w="38735" h="386079">
                <a:moveTo>
                  <a:pt x="0" y="385762"/>
                </a:moveTo>
                <a:lnTo>
                  <a:pt x="38595" y="385762"/>
                </a:lnTo>
                <a:lnTo>
                  <a:pt x="38595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AA41A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02" name="object 102"/>
          <p:cNvSpPr/>
          <p:nvPr/>
        </p:nvSpPr>
        <p:spPr>
          <a:xfrm>
            <a:off x="2134890" y="3870326"/>
            <a:ext cx="33350" cy="332404"/>
          </a:xfrm>
          <a:custGeom>
            <a:avLst/>
            <a:gdLst/>
            <a:ahLst/>
            <a:cxnLst/>
            <a:rect l="l" t="t" r="r" b="b"/>
            <a:pathLst>
              <a:path w="38735" h="386079">
                <a:moveTo>
                  <a:pt x="0" y="385762"/>
                </a:moveTo>
                <a:lnTo>
                  <a:pt x="38353" y="385762"/>
                </a:lnTo>
                <a:lnTo>
                  <a:pt x="38353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AA51A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03" name="object 103"/>
          <p:cNvSpPr/>
          <p:nvPr/>
        </p:nvSpPr>
        <p:spPr>
          <a:xfrm>
            <a:off x="2134998" y="3870326"/>
            <a:ext cx="32803" cy="332404"/>
          </a:xfrm>
          <a:custGeom>
            <a:avLst/>
            <a:gdLst/>
            <a:ahLst/>
            <a:cxnLst/>
            <a:rect l="l" t="t" r="r" b="b"/>
            <a:pathLst>
              <a:path w="38100" h="386079">
                <a:moveTo>
                  <a:pt x="0" y="385762"/>
                </a:moveTo>
                <a:lnTo>
                  <a:pt x="38100" y="385762"/>
                </a:lnTo>
                <a:lnTo>
                  <a:pt x="38100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AA61A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04" name="object 104"/>
          <p:cNvSpPr/>
          <p:nvPr/>
        </p:nvSpPr>
        <p:spPr>
          <a:xfrm>
            <a:off x="2135107" y="3870326"/>
            <a:ext cx="32803" cy="332404"/>
          </a:xfrm>
          <a:custGeom>
            <a:avLst/>
            <a:gdLst/>
            <a:ahLst/>
            <a:cxnLst/>
            <a:rect l="l" t="t" r="r" b="b"/>
            <a:pathLst>
              <a:path w="38100" h="386079">
                <a:moveTo>
                  <a:pt x="0" y="385762"/>
                </a:moveTo>
                <a:lnTo>
                  <a:pt x="37846" y="385762"/>
                </a:lnTo>
                <a:lnTo>
                  <a:pt x="37846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AA719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05" name="object 105"/>
          <p:cNvSpPr/>
          <p:nvPr/>
        </p:nvSpPr>
        <p:spPr>
          <a:xfrm>
            <a:off x="2135212" y="3870326"/>
            <a:ext cx="32803" cy="332404"/>
          </a:xfrm>
          <a:custGeom>
            <a:avLst/>
            <a:gdLst/>
            <a:ahLst/>
            <a:cxnLst/>
            <a:rect l="l" t="t" r="r" b="b"/>
            <a:pathLst>
              <a:path w="38100" h="386079">
                <a:moveTo>
                  <a:pt x="0" y="385762"/>
                </a:moveTo>
                <a:lnTo>
                  <a:pt x="37604" y="385762"/>
                </a:lnTo>
                <a:lnTo>
                  <a:pt x="37604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AA719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06" name="object 106"/>
          <p:cNvSpPr/>
          <p:nvPr/>
        </p:nvSpPr>
        <p:spPr>
          <a:xfrm>
            <a:off x="2135322" y="3870326"/>
            <a:ext cx="32256" cy="332404"/>
          </a:xfrm>
          <a:custGeom>
            <a:avLst/>
            <a:gdLst/>
            <a:ahLst/>
            <a:cxnLst/>
            <a:rect l="l" t="t" r="r" b="b"/>
            <a:pathLst>
              <a:path w="37464" h="386079">
                <a:moveTo>
                  <a:pt x="0" y="385762"/>
                </a:moveTo>
                <a:lnTo>
                  <a:pt x="37350" y="385762"/>
                </a:lnTo>
                <a:lnTo>
                  <a:pt x="37350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AA819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07" name="object 107"/>
          <p:cNvSpPr/>
          <p:nvPr/>
        </p:nvSpPr>
        <p:spPr>
          <a:xfrm>
            <a:off x="2135425" y="3870326"/>
            <a:ext cx="32256" cy="332404"/>
          </a:xfrm>
          <a:custGeom>
            <a:avLst/>
            <a:gdLst/>
            <a:ahLst/>
            <a:cxnLst/>
            <a:rect l="l" t="t" r="r" b="b"/>
            <a:pathLst>
              <a:path w="37464" h="386079">
                <a:moveTo>
                  <a:pt x="0" y="385762"/>
                </a:moveTo>
                <a:lnTo>
                  <a:pt x="37109" y="385762"/>
                </a:lnTo>
                <a:lnTo>
                  <a:pt x="37109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BA919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08" name="object 108"/>
          <p:cNvSpPr/>
          <p:nvPr/>
        </p:nvSpPr>
        <p:spPr>
          <a:xfrm>
            <a:off x="2135534" y="3870326"/>
            <a:ext cx="32256" cy="332404"/>
          </a:xfrm>
          <a:custGeom>
            <a:avLst/>
            <a:gdLst/>
            <a:ahLst/>
            <a:cxnLst/>
            <a:rect l="l" t="t" r="r" b="b"/>
            <a:pathLst>
              <a:path w="37464" h="386079">
                <a:moveTo>
                  <a:pt x="0" y="385762"/>
                </a:moveTo>
                <a:lnTo>
                  <a:pt x="36855" y="385762"/>
                </a:lnTo>
                <a:lnTo>
                  <a:pt x="36855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BAA19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09" name="object 109"/>
          <p:cNvSpPr/>
          <p:nvPr/>
        </p:nvSpPr>
        <p:spPr>
          <a:xfrm>
            <a:off x="2135644" y="3870326"/>
            <a:ext cx="31709" cy="332404"/>
          </a:xfrm>
          <a:custGeom>
            <a:avLst/>
            <a:gdLst/>
            <a:ahLst/>
            <a:cxnLst/>
            <a:rect l="l" t="t" r="r" b="b"/>
            <a:pathLst>
              <a:path w="36830" h="386079">
                <a:moveTo>
                  <a:pt x="0" y="385762"/>
                </a:moveTo>
                <a:lnTo>
                  <a:pt x="36601" y="385762"/>
                </a:lnTo>
                <a:lnTo>
                  <a:pt x="36601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BAA19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10" name="object 110"/>
          <p:cNvSpPr/>
          <p:nvPr/>
        </p:nvSpPr>
        <p:spPr>
          <a:xfrm>
            <a:off x="2135748" y="3870326"/>
            <a:ext cx="31709" cy="332404"/>
          </a:xfrm>
          <a:custGeom>
            <a:avLst/>
            <a:gdLst/>
            <a:ahLst/>
            <a:cxnLst/>
            <a:rect l="l" t="t" r="r" b="b"/>
            <a:pathLst>
              <a:path w="36830" h="386079">
                <a:moveTo>
                  <a:pt x="0" y="385762"/>
                </a:moveTo>
                <a:lnTo>
                  <a:pt x="36360" y="385762"/>
                </a:lnTo>
                <a:lnTo>
                  <a:pt x="36360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BAB18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11" name="object 111"/>
          <p:cNvSpPr/>
          <p:nvPr/>
        </p:nvSpPr>
        <p:spPr>
          <a:xfrm>
            <a:off x="2135857" y="3870326"/>
            <a:ext cx="31163" cy="332404"/>
          </a:xfrm>
          <a:custGeom>
            <a:avLst/>
            <a:gdLst/>
            <a:ahLst/>
            <a:cxnLst/>
            <a:rect l="l" t="t" r="r" b="b"/>
            <a:pathLst>
              <a:path w="36194" h="386079">
                <a:moveTo>
                  <a:pt x="0" y="385762"/>
                </a:moveTo>
                <a:lnTo>
                  <a:pt x="36106" y="385762"/>
                </a:lnTo>
                <a:lnTo>
                  <a:pt x="36106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BAC18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12" name="object 112"/>
          <p:cNvSpPr/>
          <p:nvPr/>
        </p:nvSpPr>
        <p:spPr>
          <a:xfrm>
            <a:off x="2135961" y="3870326"/>
            <a:ext cx="31163" cy="332404"/>
          </a:xfrm>
          <a:custGeom>
            <a:avLst/>
            <a:gdLst/>
            <a:ahLst/>
            <a:cxnLst/>
            <a:rect l="l" t="t" r="r" b="b"/>
            <a:pathLst>
              <a:path w="36194" h="386079">
                <a:moveTo>
                  <a:pt x="0" y="385762"/>
                </a:moveTo>
                <a:lnTo>
                  <a:pt x="35864" y="385762"/>
                </a:lnTo>
                <a:lnTo>
                  <a:pt x="35864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BAC18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13" name="object 113"/>
          <p:cNvSpPr/>
          <p:nvPr/>
        </p:nvSpPr>
        <p:spPr>
          <a:xfrm>
            <a:off x="2136070" y="3870326"/>
            <a:ext cx="31163" cy="332404"/>
          </a:xfrm>
          <a:custGeom>
            <a:avLst/>
            <a:gdLst/>
            <a:ahLst/>
            <a:cxnLst/>
            <a:rect l="l" t="t" r="r" b="b"/>
            <a:pathLst>
              <a:path w="36194" h="386079">
                <a:moveTo>
                  <a:pt x="0" y="385762"/>
                </a:moveTo>
                <a:lnTo>
                  <a:pt x="35610" y="385762"/>
                </a:lnTo>
                <a:lnTo>
                  <a:pt x="35610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BAD18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14" name="object 114"/>
          <p:cNvSpPr/>
          <p:nvPr/>
        </p:nvSpPr>
        <p:spPr>
          <a:xfrm>
            <a:off x="2136179" y="3870326"/>
            <a:ext cx="30617" cy="332404"/>
          </a:xfrm>
          <a:custGeom>
            <a:avLst/>
            <a:gdLst/>
            <a:ahLst/>
            <a:cxnLst/>
            <a:rect l="l" t="t" r="r" b="b"/>
            <a:pathLst>
              <a:path w="35560" h="386079">
                <a:moveTo>
                  <a:pt x="0" y="385762"/>
                </a:moveTo>
                <a:lnTo>
                  <a:pt x="35356" y="385762"/>
                </a:lnTo>
                <a:lnTo>
                  <a:pt x="35356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BAE17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15" name="object 115"/>
          <p:cNvSpPr/>
          <p:nvPr/>
        </p:nvSpPr>
        <p:spPr>
          <a:xfrm>
            <a:off x="2136284" y="3870326"/>
            <a:ext cx="30617" cy="332404"/>
          </a:xfrm>
          <a:custGeom>
            <a:avLst/>
            <a:gdLst/>
            <a:ahLst/>
            <a:cxnLst/>
            <a:rect l="l" t="t" r="r" b="b"/>
            <a:pathLst>
              <a:path w="35560" h="386079">
                <a:moveTo>
                  <a:pt x="0" y="385762"/>
                </a:moveTo>
                <a:lnTo>
                  <a:pt x="35115" y="385762"/>
                </a:lnTo>
                <a:lnTo>
                  <a:pt x="35115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BAF17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16" name="object 116"/>
          <p:cNvSpPr/>
          <p:nvPr/>
        </p:nvSpPr>
        <p:spPr>
          <a:xfrm>
            <a:off x="2136394" y="3870326"/>
            <a:ext cx="30069" cy="332404"/>
          </a:xfrm>
          <a:custGeom>
            <a:avLst/>
            <a:gdLst/>
            <a:ahLst/>
            <a:cxnLst/>
            <a:rect l="l" t="t" r="r" b="b"/>
            <a:pathLst>
              <a:path w="34925" h="386079">
                <a:moveTo>
                  <a:pt x="0" y="385762"/>
                </a:moveTo>
                <a:lnTo>
                  <a:pt x="34861" y="385762"/>
                </a:lnTo>
                <a:lnTo>
                  <a:pt x="34861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CAF17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17" name="object 117"/>
          <p:cNvSpPr/>
          <p:nvPr/>
        </p:nvSpPr>
        <p:spPr>
          <a:xfrm>
            <a:off x="2136503" y="3870326"/>
            <a:ext cx="30069" cy="332404"/>
          </a:xfrm>
          <a:custGeom>
            <a:avLst/>
            <a:gdLst/>
            <a:ahLst/>
            <a:cxnLst/>
            <a:rect l="l" t="t" r="r" b="b"/>
            <a:pathLst>
              <a:path w="34925" h="386079">
                <a:moveTo>
                  <a:pt x="0" y="385762"/>
                </a:moveTo>
                <a:lnTo>
                  <a:pt x="34607" y="385762"/>
                </a:lnTo>
                <a:lnTo>
                  <a:pt x="34607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CB017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18" name="object 118"/>
          <p:cNvSpPr/>
          <p:nvPr/>
        </p:nvSpPr>
        <p:spPr>
          <a:xfrm>
            <a:off x="2136607" y="3870326"/>
            <a:ext cx="30069" cy="332404"/>
          </a:xfrm>
          <a:custGeom>
            <a:avLst/>
            <a:gdLst/>
            <a:ahLst/>
            <a:cxnLst/>
            <a:rect l="l" t="t" r="r" b="b"/>
            <a:pathLst>
              <a:path w="34925" h="386079">
                <a:moveTo>
                  <a:pt x="0" y="385762"/>
                </a:moveTo>
                <a:lnTo>
                  <a:pt x="34366" y="385762"/>
                </a:lnTo>
                <a:lnTo>
                  <a:pt x="34366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CB116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19" name="object 119"/>
          <p:cNvSpPr/>
          <p:nvPr/>
        </p:nvSpPr>
        <p:spPr>
          <a:xfrm>
            <a:off x="2136715" y="3870326"/>
            <a:ext cx="29523" cy="332404"/>
          </a:xfrm>
          <a:custGeom>
            <a:avLst/>
            <a:gdLst/>
            <a:ahLst/>
            <a:cxnLst/>
            <a:rect l="l" t="t" r="r" b="b"/>
            <a:pathLst>
              <a:path w="34289" h="386079">
                <a:moveTo>
                  <a:pt x="0" y="385762"/>
                </a:moveTo>
                <a:lnTo>
                  <a:pt x="34112" y="385762"/>
                </a:lnTo>
                <a:lnTo>
                  <a:pt x="34112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CB216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20" name="object 120"/>
          <p:cNvSpPr/>
          <p:nvPr/>
        </p:nvSpPr>
        <p:spPr>
          <a:xfrm>
            <a:off x="2136819" y="3870326"/>
            <a:ext cx="29523" cy="332404"/>
          </a:xfrm>
          <a:custGeom>
            <a:avLst/>
            <a:gdLst/>
            <a:ahLst/>
            <a:cxnLst/>
            <a:rect l="l" t="t" r="r" b="b"/>
            <a:pathLst>
              <a:path w="34289" h="386079">
                <a:moveTo>
                  <a:pt x="0" y="385762"/>
                </a:moveTo>
                <a:lnTo>
                  <a:pt x="33870" y="385762"/>
                </a:lnTo>
                <a:lnTo>
                  <a:pt x="33870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CB216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21" name="object 121"/>
          <p:cNvSpPr/>
          <p:nvPr/>
        </p:nvSpPr>
        <p:spPr>
          <a:xfrm>
            <a:off x="2136929" y="3870326"/>
            <a:ext cx="28976" cy="332404"/>
          </a:xfrm>
          <a:custGeom>
            <a:avLst/>
            <a:gdLst/>
            <a:ahLst/>
            <a:cxnLst/>
            <a:rect l="l" t="t" r="r" b="b"/>
            <a:pathLst>
              <a:path w="33655" h="386079">
                <a:moveTo>
                  <a:pt x="0" y="385762"/>
                </a:moveTo>
                <a:lnTo>
                  <a:pt x="33616" y="385762"/>
                </a:lnTo>
                <a:lnTo>
                  <a:pt x="33616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CB315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22" name="object 122"/>
          <p:cNvSpPr/>
          <p:nvPr/>
        </p:nvSpPr>
        <p:spPr>
          <a:xfrm>
            <a:off x="2137038" y="3870326"/>
            <a:ext cx="28976" cy="332404"/>
          </a:xfrm>
          <a:custGeom>
            <a:avLst/>
            <a:gdLst/>
            <a:ahLst/>
            <a:cxnLst/>
            <a:rect l="l" t="t" r="r" b="b"/>
            <a:pathLst>
              <a:path w="33655" h="386079">
                <a:moveTo>
                  <a:pt x="0" y="385762"/>
                </a:moveTo>
                <a:lnTo>
                  <a:pt x="33362" y="385762"/>
                </a:lnTo>
                <a:lnTo>
                  <a:pt x="33362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CB415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23" name="object 123"/>
          <p:cNvSpPr/>
          <p:nvPr/>
        </p:nvSpPr>
        <p:spPr>
          <a:xfrm>
            <a:off x="2137142" y="3870326"/>
            <a:ext cx="28976" cy="332404"/>
          </a:xfrm>
          <a:custGeom>
            <a:avLst/>
            <a:gdLst/>
            <a:ahLst/>
            <a:cxnLst/>
            <a:rect l="l" t="t" r="r" b="b"/>
            <a:pathLst>
              <a:path w="33655" h="386079">
                <a:moveTo>
                  <a:pt x="0" y="385762"/>
                </a:moveTo>
                <a:lnTo>
                  <a:pt x="33121" y="385762"/>
                </a:lnTo>
                <a:lnTo>
                  <a:pt x="33121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CB415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24" name="object 124"/>
          <p:cNvSpPr/>
          <p:nvPr/>
        </p:nvSpPr>
        <p:spPr>
          <a:xfrm>
            <a:off x="2137250" y="3870326"/>
            <a:ext cx="28429" cy="332404"/>
          </a:xfrm>
          <a:custGeom>
            <a:avLst/>
            <a:gdLst/>
            <a:ahLst/>
            <a:cxnLst/>
            <a:rect l="l" t="t" r="r" b="b"/>
            <a:pathLst>
              <a:path w="33019" h="386079">
                <a:moveTo>
                  <a:pt x="0" y="385762"/>
                </a:moveTo>
                <a:lnTo>
                  <a:pt x="32867" y="385762"/>
                </a:lnTo>
                <a:lnTo>
                  <a:pt x="32867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DB514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25" name="object 125"/>
          <p:cNvSpPr/>
          <p:nvPr/>
        </p:nvSpPr>
        <p:spPr>
          <a:xfrm>
            <a:off x="2137354" y="3870326"/>
            <a:ext cx="28429" cy="332404"/>
          </a:xfrm>
          <a:custGeom>
            <a:avLst/>
            <a:gdLst/>
            <a:ahLst/>
            <a:cxnLst/>
            <a:rect l="l" t="t" r="r" b="b"/>
            <a:pathLst>
              <a:path w="33019" h="386079">
                <a:moveTo>
                  <a:pt x="0" y="385762"/>
                </a:moveTo>
                <a:lnTo>
                  <a:pt x="32626" y="385762"/>
                </a:lnTo>
                <a:lnTo>
                  <a:pt x="32626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DB614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26" name="object 126"/>
          <p:cNvSpPr/>
          <p:nvPr/>
        </p:nvSpPr>
        <p:spPr>
          <a:xfrm>
            <a:off x="2137464" y="3870326"/>
            <a:ext cx="27882" cy="332404"/>
          </a:xfrm>
          <a:custGeom>
            <a:avLst/>
            <a:gdLst/>
            <a:ahLst/>
            <a:cxnLst/>
            <a:rect l="l" t="t" r="r" b="b"/>
            <a:pathLst>
              <a:path w="32385" h="386079">
                <a:moveTo>
                  <a:pt x="0" y="385762"/>
                </a:moveTo>
                <a:lnTo>
                  <a:pt x="32372" y="385762"/>
                </a:lnTo>
                <a:lnTo>
                  <a:pt x="32372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DB714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27" name="object 127"/>
          <p:cNvSpPr/>
          <p:nvPr/>
        </p:nvSpPr>
        <p:spPr>
          <a:xfrm>
            <a:off x="2137573" y="3870326"/>
            <a:ext cx="27882" cy="332404"/>
          </a:xfrm>
          <a:custGeom>
            <a:avLst/>
            <a:gdLst/>
            <a:ahLst/>
            <a:cxnLst/>
            <a:rect l="l" t="t" r="r" b="b"/>
            <a:pathLst>
              <a:path w="32385" h="386079">
                <a:moveTo>
                  <a:pt x="0" y="385762"/>
                </a:moveTo>
                <a:lnTo>
                  <a:pt x="32118" y="385762"/>
                </a:lnTo>
                <a:lnTo>
                  <a:pt x="32118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DB713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28" name="object 128"/>
          <p:cNvSpPr/>
          <p:nvPr/>
        </p:nvSpPr>
        <p:spPr>
          <a:xfrm>
            <a:off x="2137678" y="3870326"/>
            <a:ext cx="27882" cy="332404"/>
          </a:xfrm>
          <a:custGeom>
            <a:avLst/>
            <a:gdLst/>
            <a:ahLst/>
            <a:cxnLst/>
            <a:rect l="l" t="t" r="r" b="b"/>
            <a:pathLst>
              <a:path w="32385" h="386079">
                <a:moveTo>
                  <a:pt x="0" y="385762"/>
                </a:moveTo>
                <a:lnTo>
                  <a:pt x="31876" y="385762"/>
                </a:lnTo>
                <a:lnTo>
                  <a:pt x="31876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DB813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29" name="object 129"/>
          <p:cNvSpPr/>
          <p:nvPr/>
        </p:nvSpPr>
        <p:spPr>
          <a:xfrm>
            <a:off x="2137787" y="3870326"/>
            <a:ext cx="27336" cy="332404"/>
          </a:xfrm>
          <a:custGeom>
            <a:avLst/>
            <a:gdLst/>
            <a:ahLst/>
            <a:cxnLst/>
            <a:rect l="l" t="t" r="r" b="b"/>
            <a:pathLst>
              <a:path w="31750" h="386079">
                <a:moveTo>
                  <a:pt x="0" y="385762"/>
                </a:moveTo>
                <a:lnTo>
                  <a:pt x="31623" y="385762"/>
                </a:lnTo>
                <a:lnTo>
                  <a:pt x="31623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DB913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30" name="object 130"/>
          <p:cNvSpPr/>
          <p:nvPr/>
        </p:nvSpPr>
        <p:spPr>
          <a:xfrm>
            <a:off x="2137891" y="3870326"/>
            <a:ext cx="27336" cy="332404"/>
          </a:xfrm>
          <a:custGeom>
            <a:avLst/>
            <a:gdLst/>
            <a:ahLst/>
            <a:cxnLst/>
            <a:rect l="l" t="t" r="r" b="b"/>
            <a:pathLst>
              <a:path w="31750" h="386079">
                <a:moveTo>
                  <a:pt x="0" y="385762"/>
                </a:moveTo>
                <a:lnTo>
                  <a:pt x="31381" y="385762"/>
                </a:lnTo>
                <a:lnTo>
                  <a:pt x="31381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DBA12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31" name="object 131"/>
          <p:cNvSpPr/>
          <p:nvPr/>
        </p:nvSpPr>
        <p:spPr>
          <a:xfrm>
            <a:off x="2138001" y="3870326"/>
            <a:ext cx="27336" cy="332404"/>
          </a:xfrm>
          <a:custGeom>
            <a:avLst/>
            <a:gdLst/>
            <a:ahLst/>
            <a:cxnLst/>
            <a:rect l="l" t="t" r="r" b="b"/>
            <a:pathLst>
              <a:path w="31750" h="386079">
                <a:moveTo>
                  <a:pt x="0" y="385762"/>
                </a:moveTo>
                <a:lnTo>
                  <a:pt x="31127" y="385762"/>
                </a:lnTo>
                <a:lnTo>
                  <a:pt x="31127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DBA12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32" name="object 132"/>
          <p:cNvSpPr/>
          <p:nvPr/>
        </p:nvSpPr>
        <p:spPr>
          <a:xfrm>
            <a:off x="2138110" y="3870326"/>
            <a:ext cx="26789" cy="332404"/>
          </a:xfrm>
          <a:custGeom>
            <a:avLst/>
            <a:gdLst/>
            <a:ahLst/>
            <a:cxnLst/>
            <a:rect l="l" t="t" r="r" b="b"/>
            <a:pathLst>
              <a:path w="31114" h="386079">
                <a:moveTo>
                  <a:pt x="0" y="385762"/>
                </a:moveTo>
                <a:lnTo>
                  <a:pt x="30873" y="385762"/>
                </a:lnTo>
                <a:lnTo>
                  <a:pt x="30873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EBB12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33" name="object 133"/>
          <p:cNvSpPr/>
          <p:nvPr/>
        </p:nvSpPr>
        <p:spPr>
          <a:xfrm>
            <a:off x="2138213" y="3870326"/>
            <a:ext cx="26789" cy="332404"/>
          </a:xfrm>
          <a:custGeom>
            <a:avLst/>
            <a:gdLst/>
            <a:ahLst/>
            <a:cxnLst/>
            <a:rect l="l" t="t" r="r" b="b"/>
            <a:pathLst>
              <a:path w="31114" h="386079">
                <a:moveTo>
                  <a:pt x="0" y="385762"/>
                </a:moveTo>
                <a:lnTo>
                  <a:pt x="30632" y="385762"/>
                </a:lnTo>
                <a:lnTo>
                  <a:pt x="30632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EBC11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34" name="object 134"/>
          <p:cNvSpPr/>
          <p:nvPr/>
        </p:nvSpPr>
        <p:spPr>
          <a:xfrm>
            <a:off x="2138322" y="3870326"/>
            <a:ext cx="26242" cy="332404"/>
          </a:xfrm>
          <a:custGeom>
            <a:avLst/>
            <a:gdLst/>
            <a:ahLst/>
            <a:cxnLst/>
            <a:rect l="l" t="t" r="r" b="b"/>
            <a:pathLst>
              <a:path w="30480" h="386079">
                <a:moveTo>
                  <a:pt x="0" y="385762"/>
                </a:moveTo>
                <a:lnTo>
                  <a:pt x="30378" y="385762"/>
                </a:lnTo>
                <a:lnTo>
                  <a:pt x="30378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EBD11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35" name="object 135"/>
          <p:cNvSpPr/>
          <p:nvPr/>
        </p:nvSpPr>
        <p:spPr>
          <a:xfrm>
            <a:off x="2138427" y="3870326"/>
            <a:ext cx="26242" cy="332404"/>
          </a:xfrm>
          <a:custGeom>
            <a:avLst/>
            <a:gdLst/>
            <a:ahLst/>
            <a:cxnLst/>
            <a:rect l="l" t="t" r="r" b="b"/>
            <a:pathLst>
              <a:path w="30480" h="386079">
                <a:moveTo>
                  <a:pt x="0" y="385762"/>
                </a:moveTo>
                <a:lnTo>
                  <a:pt x="30137" y="385762"/>
                </a:lnTo>
                <a:lnTo>
                  <a:pt x="30137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EBD1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36" name="object 136"/>
          <p:cNvSpPr/>
          <p:nvPr/>
        </p:nvSpPr>
        <p:spPr>
          <a:xfrm>
            <a:off x="2138536" y="3870326"/>
            <a:ext cx="26242" cy="332404"/>
          </a:xfrm>
          <a:custGeom>
            <a:avLst/>
            <a:gdLst/>
            <a:ahLst/>
            <a:cxnLst/>
            <a:rect l="l" t="t" r="r" b="b"/>
            <a:pathLst>
              <a:path w="30480" h="386079">
                <a:moveTo>
                  <a:pt x="0" y="385762"/>
                </a:moveTo>
                <a:lnTo>
                  <a:pt x="29883" y="385762"/>
                </a:lnTo>
                <a:lnTo>
                  <a:pt x="29883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EBE1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37" name="object 137"/>
          <p:cNvSpPr/>
          <p:nvPr/>
        </p:nvSpPr>
        <p:spPr>
          <a:xfrm>
            <a:off x="2138646" y="3870326"/>
            <a:ext cx="25696" cy="332404"/>
          </a:xfrm>
          <a:custGeom>
            <a:avLst/>
            <a:gdLst/>
            <a:ahLst/>
            <a:cxnLst/>
            <a:rect l="l" t="t" r="r" b="b"/>
            <a:pathLst>
              <a:path w="29844" h="386079">
                <a:moveTo>
                  <a:pt x="0" y="385762"/>
                </a:moveTo>
                <a:lnTo>
                  <a:pt x="29629" y="385762"/>
                </a:lnTo>
                <a:lnTo>
                  <a:pt x="29629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EBF0F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38" name="object 138"/>
          <p:cNvSpPr/>
          <p:nvPr/>
        </p:nvSpPr>
        <p:spPr>
          <a:xfrm>
            <a:off x="2138750" y="3870326"/>
            <a:ext cx="25696" cy="332404"/>
          </a:xfrm>
          <a:custGeom>
            <a:avLst/>
            <a:gdLst/>
            <a:ahLst/>
            <a:cxnLst/>
            <a:rect l="l" t="t" r="r" b="b"/>
            <a:pathLst>
              <a:path w="29844" h="386079">
                <a:moveTo>
                  <a:pt x="0" y="385762"/>
                </a:moveTo>
                <a:lnTo>
                  <a:pt x="29387" y="385762"/>
                </a:lnTo>
                <a:lnTo>
                  <a:pt x="29387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EBF0F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39" name="object 139"/>
          <p:cNvSpPr/>
          <p:nvPr/>
        </p:nvSpPr>
        <p:spPr>
          <a:xfrm>
            <a:off x="2138857" y="3870326"/>
            <a:ext cx="25149" cy="332404"/>
          </a:xfrm>
          <a:custGeom>
            <a:avLst/>
            <a:gdLst/>
            <a:ahLst/>
            <a:cxnLst/>
            <a:rect l="l" t="t" r="r" b="b"/>
            <a:pathLst>
              <a:path w="29210" h="386079">
                <a:moveTo>
                  <a:pt x="0" y="385762"/>
                </a:moveTo>
                <a:lnTo>
                  <a:pt x="29133" y="385762"/>
                </a:lnTo>
                <a:lnTo>
                  <a:pt x="29133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EC00F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40" name="object 140"/>
          <p:cNvSpPr/>
          <p:nvPr/>
        </p:nvSpPr>
        <p:spPr>
          <a:xfrm>
            <a:off x="2138962" y="3870326"/>
            <a:ext cx="25149" cy="332404"/>
          </a:xfrm>
          <a:custGeom>
            <a:avLst/>
            <a:gdLst/>
            <a:ahLst/>
            <a:cxnLst/>
            <a:rect l="l" t="t" r="r" b="b"/>
            <a:pathLst>
              <a:path w="29210" h="386079">
                <a:moveTo>
                  <a:pt x="0" y="385762"/>
                </a:moveTo>
                <a:lnTo>
                  <a:pt x="28892" y="385762"/>
                </a:lnTo>
                <a:lnTo>
                  <a:pt x="28892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EC10E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41" name="object 141"/>
          <p:cNvSpPr/>
          <p:nvPr/>
        </p:nvSpPr>
        <p:spPr>
          <a:xfrm>
            <a:off x="2139071" y="3870326"/>
            <a:ext cx="25149" cy="332404"/>
          </a:xfrm>
          <a:custGeom>
            <a:avLst/>
            <a:gdLst/>
            <a:ahLst/>
            <a:cxnLst/>
            <a:rect l="l" t="t" r="r" b="b"/>
            <a:pathLst>
              <a:path w="29210" h="386079">
                <a:moveTo>
                  <a:pt x="0" y="385762"/>
                </a:moveTo>
                <a:lnTo>
                  <a:pt x="28638" y="385762"/>
                </a:lnTo>
                <a:lnTo>
                  <a:pt x="28638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C20E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42" name="object 142"/>
          <p:cNvSpPr/>
          <p:nvPr/>
        </p:nvSpPr>
        <p:spPr>
          <a:xfrm>
            <a:off x="2139181" y="3870326"/>
            <a:ext cx="24602" cy="332404"/>
          </a:xfrm>
          <a:custGeom>
            <a:avLst/>
            <a:gdLst/>
            <a:ahLst/>
            <a:cxnLst/>
            <a:rect l="l" t="t" r="r" b="b"/>
            <a:pathLst>
              <a:path w="28575" h="386079">
                <a:moveTo>
                  <a:pt x="0" y="385762"/>
                </a:moveTo>
                <a:lnTo>
                  <a:pt x="28384" y="385762"/>
                </a:lnTo>
                <a:lnTo>
                  <a:pt x="28384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C20D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43" name="object 143"/>
          <p:cNvSpPr/>
          <p:nvPr/>
        </p:nvSpPr>
        <p:spPr>
          <a:xfrm>
            <a:off x="2139285" y="3870326"/>
            <a:ext cx="24602" cy="332404"/>
          </a:xfrm>
          <a:custGeom>
            <a:avLst/>
            <a:gdLst/>
            <a:ahLst/>
            <a:cxnLst/>
            <a:rect l="l" t="t" r="r" b="b"/>
            <a:pathLst>
              <a:path w="28575" h="386079">
                <a:moveTo>
                  <a:pt x="0" y="385762"/>
                </a:moveTo>
                <a:lnTo>
                  <a:pt x="28143" y="385762"/>
                </a:lnTo>
                <a:lnTo>
                  <a:pt x="28143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C30C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44" name="object 144"/>
          <p:cNvSpPr/>
          <p:nvPr/>
        </p:nvSpPr>
        <p:spPr>
          <a:xfrm>
            <a:off x="2139395" y="3870326"/>
            <a:ext cx="24055" cy="332404"/>
          </a:xfrm>
          <a:custGeom>
            <a:avLst/>
            <a:gdLst/>
            <a:ahLst/>
            <a:cxnLst/>
            <a:rect l="l" t="t" r="r" b="b"/>
            <a:pathLst>
              <a:path w="27939" h="386079">
                <a:moveTo>
                  <a:pt x="0" y="385762"/>
                </a:moveTo>
                <a:lnTo>
                  <a:pt x="27889" y="385762"/>
                </a:lnTo>
                <a:lnTo>
                  <a:pt x="27889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C40C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45" name="object 145"/>
          <p:cNvSpPr/>
          <p:nvPr/>
        </p:nvSpPr>
        <p:spPr>
          <a:xfrm>
            <a:off x="2139505" y="3870326"/>
            <a:ext cx="24055" cy="332404"/>
          </a:xfrm>
          <a:custGeom>
            <a:avLst/>
            <a:gdLst/>
            <a:ahLst/>
            <a:cxnLst/>
            <a:rect l="l" t="t" r="r" b="b"/>
            <a:pathLst>
              <a:path w="27939" h="386079">
                <a:moveTo>
                  <a:pt x="0" y="385762"/>
                </a:moveTo>
                <a:lnTo>
                  <a:pt x="27635" y="385762"/>
                </a:lnTo>
                <a:lnTo>
                  <a:pt x="27635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C50B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46" name="object 146"/>
          <p:cNvSpPr/>
          <p:nvPr/>
        </p:nvSpPr>
        <p:spPr>
          <a:xfrm>
            <a:off x="2139608" y="3870326"/>
            <a:ext cx="24055" cy="332404"/>
          </a:xfrm>
          <a:custGeom>
            <a:avLst/>
            <a:gdLst/>
            <a:ahLst/>
            <a:cxnLst/>
            <a:rect l="l" t="t" r="r" b="b"/>
            <a:pathLst>
              <a:path w="27939" h="386079">
                <a:moveTo>
                  <a:pt x="0" y="385762"/>
                </a:moveTo>
                <a:lnTo>
                  <a:pt x="27393" y="385762"/>
                </a:lnTo>
                <a:lnTo>
                  <a:pt x="27393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C50A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47" name="object 147"/>
          <p:cNvSpPr/>
          <p:nvPr/>
        </p:nvSpPr>
        <p:spPr>
          <a:xfrm>
            <a:off x="2139717" y="3870326"/>
            <a:ext cx="23509" cy="332404"/>
          </a:xfrm>
          <a:custGeom>
            <a:avLst/>
            <a:gdLst/>
            <a:ahLst/>
            <a:cxnLst/>
            <a:rect l="l" t="t" r="r" b="b"/>
            <a:pathLst>
              <a:path w="27305" h="386079">
                <a:moveTo>
                  <a:pt x="0" y="385762"/>
                </a:moveTo>
                <a:lnTo>
                  <a:pt x="27139" y="385762"/>
                </a:lnTo>
                <a:lnTo>
                  <a:pt x="27139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C60A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48" name="object 148"/>
          <p:cNvSpPr/>
          <p:nvPr/>
        </p:nvSpPr>
        <p:spPr>
          <a:xfrm>
            <a:off x="2139821" y="3870326"/>
            <a:ext cx="23509" cy="332404"/>
          </a:xfrm>
          <a:custGeom>
            <a:avLst/>
            <a:gdLst/>
            <a:ahLst/>
            <a:cxnLst/>
            <a:rect l="l" t="t" r="r" b="b"/>
            <a:pathLst>
              <a:path w="27305" h="386079">
                <a:moveTo>
                  <a:pt x="0" y="385762"/>
                </a:moveTo>
                <a:lnTo>
                  <a:pt x="26898" y="385762"/>
                </a:lnTo>
                <a:lnTo>
                  <a:pt x="26898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C709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49" name="object 149"/>
          <p:cNvSpPr/>
          <p:nvPr/>
        </p:nvSpPr>
        <p:spPr>
          <a:xfrm>
            <a:off x="2139930" y="3870326"/>
            <a:ext cx="22962" cy="332404"/>
          </a:xfrm>
          <a:custGeom>
            <a:avLst/>
            <a:gdLst/>
            <a:ahLst/>
            <a:cxnLst/>
            <a:rect l="l" t="t" r="r" b="b"/>
            <a:pathLst>
              <a:path w="26669" h="386079">
                <a:moveTo>
                  <a:pt x="0" y="385762"/>
                </a:moveTo>
                <a:lnTo>
                  <a:pt x="26644" y="385762"/>
                </a:lnTo>
                <a:lnTo>
                  <a:pt x="26644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C708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50" name="object 150"/>
          <p:cNvSpPr/>
          <p:nvPr/>
        </p:nvSpPr>
        <p:spPr>
          <a:xfrm>
            <a:off x="2140039" y="3870326"/>
            <a:ext cx="22962" cy="332404"/>
          </a:xfrm>
          <a:custGeom>
            <a:avLst/>
            <a:gdLst/>
            <a:ahLst/>
            <a:cxnLst/>
            <a:rect l="l" t="t" r="r" b="b"/>
            <a:pathLst>
              <a:path w="26669" h="386079">
                <a:moveTo>
                  <a:pt x="0" y="385762"/>
                </a:moveTo>
                <a:lnTo>
                  <a:pt x="26390" y="385762"/>
                </a:lnTo>
                <a:lnTo>
                  <a:pt x="26390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C808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51" name="object 151"/>
          <p:cNvSpPr/>
          <p:nvPr/>
        </p:nvSpPr>
        <p:spPr>
          <a:xfrm>
            <a:off x="2140142" y="3870326"/>
            <a:ext cx="22962" cy="332404"/>
          </a:xfrm>
          <a:custGeom>
            <a:avLst/>
            <a:gdLst/>
            <a:ahLst/>
            <a:cxnLst/>
            <a:rect l="l" t="t" r="r" b="b"/>
            <a:pathLst>
              <a:path w="26669" h="386079">
                <a:moveTo>
                  <a:pt x="0" y="385762"/>
                </a:moveTo>
                <a:lnTo>
                  <a:pt x="26149" y="385762"/>
                </a:lnTo>
                <a:lnTo>
                  <a:pt x="26149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C907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52" name="object 152"/>
          <p:cNvSpPr/>
          <p:nvPr/>
        </p:nvSpPr>
        <p:spPr>
          <a:xfrm>
            <a:off x="2140253" y="3870326"/>
            <a:ext cx="22415" cy="332404"/>
          </a:xfrm>
          <a:custGeom>
            <a:avLst/>
            <a:gdLst/>
            <a:ahLst/>
            <a:cxnLst/>
            <a:rect l="l" t="t" r="r" b="b"/>
            <a:pathLst>
              <a:path w="26035" h="386079">
                <a:moveTo>
                  <a:pt x="0" y="385762"/>
                </a:moveTo>
                <a:lnTo>
                  <a:pt x="25895" y="385762"/>
                </a:lnTo>
                <a:lnTo>
                  <a:pt x="25895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CA06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53" name="object 153"/>
          <p:cNvSpPr/>
          <p:nvPr/>
        </p:nvSpPr>
        <p:spPr>
          <a:xfrm>
            <a:off x="2140356" y="3870326"/>
            <a:ext cx="22415" cy="332404"/>
          </a:xfrm>
          <a:custGeom>
            <a:avLst/>
            <a:gdLst/>
            <a:ahLst/>
            <a:cxnLst/>
            <a:rect l="l" t="t" r="r" b="b"/>
            <a:pathLst>
              <a:path w="26035" h="386079">
                <a:moveTo>
                  <a:pt x="0" y="385762"/>
                </a:moveTo>
                <a:lnTo>
                  <a:pt x="25653" y="385762"/>
                </a:lnTo>
                <a:lnTo>
                  <a:pt x="25653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CA05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54" name="object 154"/>
          <p:cNvSpPr/>
          <p:nvPr/>
        </p:nvSpPr>
        <p:spPr>
          <a:xfrm>
            <a:off x="2140465" y="3870326"/>
            <a:ext cx="21869" cy="332404"/>
          </a:xfrm>
          <a:custGeom>
            <a:avLst/>
            <a:gdLst/>
            <a:ahLst/>
            <a:cxnLst/>
            <a:rect l="l" t="t" r="r" b="b"/>
            <a:pathLst>
              <a:path w="25400" h="386079">
                <a:moveTo>
                  <a:pt x="0" y="385762"/>
                </a:moveTo>
                <a:lnTo>
                  <a:pt x="25400" y="385762"/>
                </a:lnTo>
                <a:lnTo>
                  <a:pt x="25400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CB04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55" name="object 155"/>
          <p:cNvSpPr/>
          <p:nvPr/>
        </p:nvSpPr>
        <p:spPr>
          <a:xfrm>
            <a:off x="2140575" y="3870326"/>
            <a:ext cx="21869" cy="332404"/>
          </a:xfrm>
          <a:custGeom>
            <a:avLst/>
            <a:gdLst/>
            <a:ahLst/>
            <a:cxnLst/>
            <a:rect l="l" t="t" r="r" b="b"/>
            <a:pathLst>
              <a:path w="25400" h="386079">
                <a:moveTo>
                  <a:pt x="0" y="385762"/>
                </a:moveTo>
                <a:lnTo>
                  <a:pt x="25146" y="385762"/>
                </a:lnTo>
                <a:lnTo>
                  <a:pt x="25146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CC04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56" name="object 156"/>
          <p:cNvSpPr/>
          <p:nvPr/>
        </p:nvSpPr>
        <p:spPr>
          <a:xfrm>
            <a:off x="2140679" y="3870326"/>
            <a:ext cx="21869" cy="332404"/>
          </a:xfrm>
          <a:custGeom>
            <a:avLst/>
            <a:gdLst/>
            <a:ahLst/>
            <a:cxnLst/>
            <a:rect l="l" t="t" r="r" b="b"/>
            <a:pathLst>
              <a:path w="25400" h="386079">
                <a:moveTo>
                  <a:pt x="0" y="385762"/>
                </a:moveTo>
                <a:lnTo>
                  <a:pt x="24904" y="385762"/>
                </a:lnTo>
                <a:lnTo>
                  <a:pt x="24904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CD03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57" name="object 157"/>
          <p:cNvSpPr/>
          <p:nvPr/>
        </p:nvSpPr>
        <p:spPr>
          <a:xfrm>
            <a:off x="2140789" y="3870326"/>
            <a:ext cx="21322" cy="332404"/>
          </a:xfrm>
          <a:custGeom>
            <a:avLst/>
            <a:gdLst/>
            <a:ahLst/>
            <a:cxnLst/>
            <a:rect l="l" t="t" r="r" b="b"/>
            <a:pathLst>
              <a:path w="24764" h="386079">
                <a:moveTo>
                  <a:pt x="0" y="385762"/>
                </a:moveTo>
                <a:lnTo>
                  <a:pt x="24650" y="385762"/>
                </a:lnTo>
                <a:lnTo>
                  <a:pt x="24650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CD02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58" name="object 158"/>
          <p:cNvSpPr/>
          <p:nvPr/>
        </p:nvSpPr>
        <p:spPr>
          <a:xfrm>
            <a:off x="2140892" y="3870326"/>
            <a:ext cx="21322" cy="332404"/>
          </a:xfrm>
          <a:custGeom>
            <a:avLst/>
            <a:gdLst/>
            <a:ahLst/>
            <a:cxnLst/>
            <a:rect l="l" t="t" r="r" b="b"/>
            <a:pathLst>
              <a:path w="24764" h="386079">
                <a:moveTo>
                  <a:pt x="0" y="385762"/>
                </a:moveTo>
                <a:lnTo>
                  <a:pt x="24409" y="385762"/>
                </a:lnTo>
                <a:lnTo>
                  <a:pt x="24409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CE01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59" name="object 159"/>
          <p:cNvSpPr/>
          <p:nvPr/>
        </p:nvSpPr>
        <p:spPr>
          <a:xfrm>
            <a:off x="2141001" y="3870326"/>
            <a:ext cx="21322" cy="332404"/>
          </a:xfrm>
          <a:custGeom>
            <a:avLst/>
            <a:gdLst/>
            <a:ahLst/>
            <a:cxnLst/>
            <a:rect l="l" t="t" r="r" b="b"/>
            <a:pathLst>
              <a:path w="24764" h="386079">
                <a:moveTo>
                  <a:pt x="0" y="385762"/>
                </a:moveTo>
                <a:lnTo>
                  <a:pt x="24155" y="385762"/>
                </a:lnTo>
                <a:lnTo>
                  <a:pt x="24155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CF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60" name="object 160"/>
          <p:cNvSpPr/>
          <p:nvPr/>
        </p:nvSpPr>
        <p:spPr>
          <a:xfrm>
            <a:off x="2141112" y="3870326"/>
            <a:ext cx="20775" cy="332404"/>
          </a:xfrm>
          <a:custGeom>
            <a:avLst/>
            <a:gdLst/>
            <a:ahLst/>
            <a:cxnLst/>
            <a:rect l="l" t="t" r="r" b="b"/>
            <a:pathLst>
              <a:path w="24130" h="386079">
                <a:moveTo>
                  <a:pt x="0" y="385762"/>
                </a:moveTo>
                <a:lnTo>
                  <a:pt x="23901" y="385762"/>
                </a:lnTo>
                <a:lnTo>
                  <a:pt x="23901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CF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61" name="object 161"/>
          <p:cNvSpPr/>
          <p:nvPr/>
        </p:nvSpPr>
        <p:spPr>
          <a:xfrm>
            <a:off x="2141214" y="3870326"/>
            <a:ext cx="20775" cy="332404"/>
          </a:xfrm>
          <a:custGeom>
            <a:avLst/>
            <a:gdLst/>
            <a:ahLst/>
            <a:cxnLst/>
            <a:rect l="l" t="t" r="r" b="b"/>
            <a:pathLst>
              <a:path w="24130" h="386079">
                <a:moveTo>
                  <a:pt x="0" y="385762"/>
                </a:moveTo>
                <a:lnTo>
                  <a:pt x="23660" y="385762"/>
                </a:lnTo>
                <a:lnTo>
                  <a:pt x="23660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D0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62" name="object 162"/>
          <p:cNvSpPr/>
          <p:nvPr/>
        </p:nvSpPr>
        <p:spPr>
          <a:xfrm>
            <a:off x="2141324" y="3870326"/>
            <a:ext cx="20228" cy="332404"/>
          </a:xfrm>
          <a:custGeom>
            <a:avLst/>
            <a:gdLst/>
            <a:ahLst/>
            <a:cxnLst/>
            <a:rect l="l" t="t" r="r" b="b"/>
            <a:pathLst>
              <a:path w="23494" h="386079">
                <a:moveTo>
                  <a:pt x="0" y="385762"/>
                </a:moveTo>
                <a:lnTo>
                  <a:pt x="23406" y="385762"/>
                </a:lnTo>
                <a:lnTo>
                  <a:pt x="23406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D1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63" name="object 163"/>
          <p:cNvSpPr/>
          <p:nvPr/>
        </p:nvSpPr>
        <p:spPr>
          <a:xfrm>
            <a:off x="2141429" y="3870326"/>
            <a:ext cx="20228" cy="332404"/>
          </a:xfrm>
          <a:custGeom>
            <a:avLst/>
            <a:gdLst/>
            <a:ahLst/>
            <a:cxnLst/>
            <a:rect l="l" t="t" r="r" b="b"/>
            <a:pathLst>
              <a:path w="23494" h="386079">
                <a:moveTo>
                  <a:pt x="0" y="385762"/>
                </a:moveTo>
                <a:lnTo>
                  <a:pt x="23164" y="385762"/>
                </a:lnTo>
                <a:lnTo>
                  <a:pt x="23164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D1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64" name="object 164"/>
          <p:cNvSpPr/>
          <p:nvPr/>
        </p:nvSpPr>
        <p:spPr>
          <a:xfrm>
            <a:off x="2141538" y="3870326"/>
            <a:ext cx="20228" cy="332404"/>
          </a:xfrm>
          <a:custGeom>
            <a:avLst/>
            <a:gdLst/>
            <a:ahLst/>
            <a:cxnLst/>
            <a:rect l="l" t="t" r="r" b="b"/>
            <a:pathLst>
              <a:path w="23494" h="386079">
                <a:moveTo>
                  <a:pt x="0" y="385762"/>
                </a:moveTo>
                <a:lnTo>
                  <a:pt x="22910" y="385762"/>
                </a:lnTo>
                <a:lnTo>
                  <a:pt x="22910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D2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65" name="object 165"/>
          <p:cNvSpPr/>
          <p:nvPr/>
        </p:nvSpPr>
        <p:spPr>
          <a:xfrm>
            <a:off x="2141647" y="3870326"/>
            <a:ext cx="19682" cy="332404"/>
          </a:xfrm>
          <a:custGeom>
            <a:avLst/>
            <a:gdLst/>
            <a:ahLst/>
            <a:cxnLst/>
            <a:rect l="l" t="t" r="r" b="b"/>
            <a:pathLst>
              <a:path w="22860" h="386079">
                <a:moveTo>
                  <a:pt x="0" y="385762"/>
                </a:moveTo>
                <a:lnTo>
                  <a:pt x="22656" y="385762"/>
                </a:lnTo>
                <a:lnTo>
                  <a:pt x="22656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D3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66" name="object 166"/>
          <p:cNvSpPr/>
          <p:nvPr/>
        </p:nvSpPr>
        <p:spPr>
          <a:xfrm>
            <a:off x="2141751" y="3870326"/>
            <a:ext cx="19682" cy="332404"/>
          </a:xfrm>
          <a:custGeom>
            <a:avLst/>
            <a:gdLst/>
            <a:ahLst/>
            <a:cxnLst/>
            <a:rect l="l" t="t" r="r" b="b"/>
            <a:pathLst>
              <a:path w="22860" h="386079">
                <a:moveTo>
                  <a:pt x="0" y="385762"/>
                </a:moveTo>
                <a:lnTo>
                  <a:pt x="22415" y="385762"/>
                </a:lnTo>
                <a:lnTo>
                  <a:pt x="22415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D4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67" name="object 167"/>
          <p:cNvSpPr/>
          <p:nvPr/>
        </p:nvSpPr>
        <p:spPr>
          <a:xfrm>
            <a:off x="2141860" y="3870326"/>
            <a:ext cx="19135" cy="332404"/>
          </a:xfrm>
          <a:custGeom>
            <a:avLst/>
            <a:gdLst/>
            <a:ahLst/>
            <a:cxnLst/>
            <a:rect l="l" t="t" r="r" b="b"/>
            <a:pathLst>
              <a:path w="22225" h="386079">
                <a:moveTo>
                  <a:pt x="0" y="385762"/>
                </a:moveTo>
                <a:lnTo>
                  <a:pt x="22161" y="385762"/>
                </a:lnTo>
                <a:lnTo>
                  <a:pt x="22161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D4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68" name="object 168"/>
          <p:cNvSpPr/>
          <p:nvPr/>
        </p:nvSpPr>
        <p:spPr>
          <a:xfrm>
            <a:off x="2141970" y="3870326"/>
            <a:ext cx="19135" cy="332404"/>
          </a:xfrm>
          <a:custGeom>
            <a:avLst/>
            <a:gdLst/>
            <a:ahLst/>
            <a:cxnLst/>
            <a:rect l="l" t="t" r="r" b="b"/>
            <a:pathLst>
              <a:path w="22225" h="386079">
                <a:moveTo>
                  <a:pt x="0" y="385762"/>
                </a:moveTo>
                <a:lnTo>
                  <a:pt x="21907" y="385762"/>
                </a:lnTo>
                <a:lnTo>
                  <a:pt x="21907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D5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69" name="object 169"/>
          <p:cNvSpPr/>
          <p:nvPr/>
        </p:nvSpPr>
        <p:spPr>
          <a:xfrm>
            <a:off x="2142074" y="3870326"/>
            <a:ext cx="19135" cy="332404"/>
          </a:xfrm>
          <a:custGeom>
            <a:avLst/>
            <a:gdLst/>
            <a:ahLst/>
            <a:cxnLst/>
            <a:rect l="l" t="t" r="r" b="b"/>
            <a:pathLst>
              <a:path w="22225" h="386079">
                <a:moveTo>
                  <a:pt x="0" y="385762"/>
                </a:moveTo>
                <a:lnTo>
                  <a:pt x="21666" y="385762"/>
                </a:lnTo>
                <a:lnTo>
                  <a:pt x="21666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D6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70" name="object 170"/>
          <p:cNvSpPr/>
          <p:nvPr/>
        </p:nvSpPr>
        <p:spPr>
          <a:xfrm>
            <a:off x="2142182" y="3870326"/>
            <a:ext cx="18588" cy="332404"/>
          </a:xfrm>
          <a:custGeom>
            <a:avLst/>
            <a:gdLst/>
            <a:ahLst/>
            <a:cxnLst/>
            <a:rect l="l" t="t" r="r" b="b"/>
            <a:pathLst>
              <a:path w="21589" h="386079">
                <a:moveTo>
                  <a:pt x="0" y="385762"/>
                </a:moveTo>
                <a:lnTo>
                  <a:pt x="21412" y="385762"/>
                </a:lnTo>
                <a:lnTo>
                  <a:pt x="21412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D7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71" name="object 171"/>
          <p:cNvSpPr/>
          <p:nvPr/>
        </p:nvSpPr>
        <p:spPr>
          <a:xfrm>
            <a:off x="2142287" y="3870326"/>
            <a:ext cx="18588" cy="332404"/>
          </a:xfrm>
          <a:custGeom>
            <a:avLst/>
            <a:gdLst/>
            <a:ahLst/>
            <a:cxnLst/>
            <a:rect l="l" t="t" r="r" b="b"/>
            <a:pathLst>
              <a:path w="21589" h="386079">
                <a:moveTo>
                  <a:pt x="0" y="385762"/>
                </a:moveTo>
                <a:lnTo>
                  <a:pt x="21170" y="385762"/>
                </a:lnTo>
                <a:lnTo>
                  <a:pt x="21170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D7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72" name="object 172"/>
          <p:cNvSpPr/>
          <p:nvPr/>
        </p:nvSpPr>
        <p:spPr>
          <a:xfrm>
            <a:off x="2142396" y="3870326"/>
            <a:ext cx="18042" cy="332404"/>
          </a:xfrm>
          <a:custGeom>
            <a:avLst/>
            <a:gdLst/>
            <a:ahLst/>
            <a:cxnLst/>
            <a:rect l="l" t="t" r="r" b="b"/>
            <a:pathLst>
              <a:path w="20955" h="386079">
                <a:moveTo>
                  <a:pt x="0" y="385762"/>
                </a:moveTo>
                <a:lnTo>
                  <a:pt x="20916" y="385762"/>
                </a:lnTo>
                <a:lnTo>
                  <a:pt x="20916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D8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73" name="object 173"/>
          <p:cNvSpPr/>
          <p:nvPr/>
        </p:nvSpPr>
        <p:spPr>
          <a:xfrm>
            <a:off x="2142506" y="3870326"/>
            <a:ext cx="18042" cy="332404"/>
          </a:xfrm>
          <a:custGeom>
            <a:avLst/>
            <a:gdLst/>
            <a:ahLst/>
            <a:cxnLst/>
            <a:rect l="l" t="t" r="r" b="b"/>
            <a:pathLst>
              <a:path w="20955" h="386079">
                <a:moveTo>
                  <a:pt x="0" y="385762"/>
                </a:moveTo>
                <a:lnTo>
                  <a:pt x="20662" y="385762"/>
                </a:lnTo>
                <a:lnTo>
                  <a:pt x="20662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D9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74" name="object 174"/>
          <p:cNvSpPr/>
          <p:nvPr/>
        </p:nvSpPr>
        <p:spPr>
          <a:xfrm>
            <a:off x="2142610" y="3870326"/>
            <a:ext cx="18042" cy="332404"/>
          </a:xfrm>
          <a:custGeom>
            <a:avLst/>
            <a:gdLst/>
            <a:ahLst/>
            <a:cxnLst/>
            <a:rect l="l" t="t" r="r" b="b"/>
            <a:pathLst>
              <a:path w="20955" h="386079">
                <a:moveTo>
                  <a:pt x="0" y="385762"/>
                </a:moveTo>
                <a:lnTo>
                  <a:pt x="20421" y="385762"/>
                </a:lnTo>
                <a:lnTo>
                  <a:pt x="20421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D9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75" name="object 175"/>
          <p:cNvSpPr/>
          <p:nvPr/>
        </p:nvSpPr>
        <p:spPr>
          <a:xfrm>
            <a:off x="2142717" y="3870326"/>
            <a:ext cx="17495" cy="332404"/>
          </a:xfrm>
          <a:custGeom>
            <a:avLst/>
            <a:gdLst/>
            <a:ahLst/>
            <a:cxnLst/>
            <a:rect l="l" t="t" r="r" b="b"/>
            <a:pathLst>
              <a:path w="20319" h="386079">
                <a:moveTo>
                  <a:pt x="0" y="385762"/>
                </a:moveTo>
                <a:lnTo>
                  <a:pt x="20167" y="385762"/>
                </a:lnTo>
                <a:lnTo>
                  <a:pt x="20167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DA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76" name="object 176"/>
          <p:cNvSpPr/>
          <p:nvPr/>
        </p:nvSpPr>
        <p:spPr>
          <a:xfrm>
            <a:off x="2142821" y="3870326"/>
            <a:ext cx="17495" cy="332404"/>
          </a:xfrm>
          <a:custGeom>
            <a:avLst/>
            <a:gdLst/>
            <a:ahLst/>
            <a:cxnLst/>
            <a:rect l="l" t="t" r="r" b="b"/>
            <a:pathLst>
              <a:path w="20319" h="386079">
                <a:moveTo>
                  <a:pt x="0" y="385762"/>
                </a:moveTo>
                <a:lnTo>
                  <a:pt x="19926" y="385762"/>
                </a:lnTo>
                <a:lnTo>
                  <a:pt x="19926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DB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77" name="object 177"/>
          <p:cNvSpPr/>
          <p:nvPr/>
        </p:nvSpPr>
        <p:spPr>
          <a:xfrm>
            <a:off x="2142930" y="3870326"/>
            <a:ext cx="16948" cy="332404"/>
          </a:xfrm>
          <a:custGeom>
            <a:avLst/>
            <a:gdLst/>
            <a:ahLst/>
            <a:cxnLst/>
            <a:rect l="l" t="t" r="r" b="b"/>
            <a:pathLst>
              <a:path w="19685" h="386079">
                <a:moveTo>
                  <a:pt x="0" y="385762"/>
                </a:moveTo>
                <a:lnTo>
                  <a:pt x="19672" y="385762"/>
                </a:lnTo>
                <a:lnTo>
                  <a:pt x="19672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DB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78" name="object 178"/>
          <p:cNvSpPr/>
          <p:nvPr/>
        </p:nvSpPr>
        <p:spPr>
          <a:xfrm>
            <a:off x="2143040" y="3870326"/>
            <a:ext cx="16948" cy="332404"/>
          </a:xfrm>
          <a:custGeom>
            <a:avLst/>
            <a:gdLst/>
            <a:ahLst/>
            <a:cxnLst/>
            <a:rect l="l" t="t" r="r" b="b"/>
            <a:pathLst>
              <a:path w="19685" h="386079">
                <a:moveTo>
                  <a:pt x="0" y="385762"/>
                </a:moveTo>
                <a:lnTo>
                  <a:pt x="19418" y="385762"/>
                </a:lnTo>
                <a:lnTo>
                  <a:pt x="19418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DC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79" name="object 179"/>
          <p:cNvSpPr/>
          <p:nvPr/>
        </p:nvSpPr>
        <p:spPr>
          <a:xfrm>
            <a:off x="2143145" y="3870326"/>
            <a:ext cx="16948" cy="332404"/>
          </a:xfrm>
          <a:custGeom>
            <a:avLst/>
            <a:gdLst/>
            <a:ahLst/>
            <a:cxnLst/>
            <a:rect l="l" t="t" r="r" b="b"/>
            <a:pathLst>
              <a:path w="19685" h="386079">
                <a:moveTo>
                  <a:pt x="0" y="385762"/>
                </a:moveTo>
                <a:lnTo>
                  <a:pt x="19176" y="385762"/>
                </a:lnTo>
                <a:lnTo>
                  <a:pt x="19176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DD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80" name="object 180"/>
          <p:cNvSpPr/>
          <p:nvPr/>
        </p:nvSpPr>
        <p:spPr>
          <a:xfrm>
            <a:off x="2143253" y="3870326"/>
            <a:ext cx="16402" cy="332404"/>
          </a:xfrm>
          <a:custGeom>
            <a:avLst/>
            <a:gdLst/>
            <a:ahLst/>
            <a:cxnLst/>
            <a:rect l="l" t="t" r="r" b="b"/>
            <a:pathLst>
              <a:path w="19050" h="386079">
                <a:moveTo>
                  <a:pt x="0" y="385762"/>
                </a:moveTo>
                <a:lnTo>
                  <a:pt x="18923" y="385762"/>
                </a:lnTo>
                <a:lnTo>
                  <a:pt x="18923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DE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81" name="object 181"/>
          <p:cNvSpPr/>
          <p:nvPr/>
        </p:nvSpPr>
        <p:spPr>
          <a:xfrm>
            <a:off x="2143357" y="3870326"/>
            <a:ext cx="16402" cy="332404"/>
          </a:xfrm>
          <a:custGeom>
            <a:avLst/>
            <a:gdLst/>
            <a:ahLst/>
            <a:cxnLst/>
            <a:rect l="l" t="t" r="r" b="b"/>
            <a:pathLst>
              <a:path w="19050" h="386079">
                <a:moveTo>
                  <a:pt x="0" y="385762"/>
                </a:moveTo>
                <a:lnTo>
                  <a:pt x="18681" y="385762"/>
                </a:lnTo>
                <a:lnTo>
                  <a:pt x="18681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DE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82" name="object 182"/>
          <p:cNvSpPr/>
          <p:nvPr/>
        </p:nvSpPr>
        <p:spPr>
          <a:xfrm>
            <a:off x="2143467" y="3870326"/>
            <a:ext cx="16402" cy="332404"/>
          </a:xfrm>
          <a:custGeom>
            <a:avLst/>
            <a:gdLst/>
            <a:ahLst/>
            <a:cxnLst/>
            <a:rect l="l" t="t" r="r" b="b"/>
            <a:pathLst>
              <a:path w="19050" h="386079">
                <a:moveTo>
                  <a:pt x="0" y="385762"/>
                </a:moveTo>
                <a:lnTo>
                  <a:pt x="18427" y="385762"/>
                </a:lnTo>
                <a:lnTo>
                  <a:pt x="18427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DF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83" name="object 183"/>
          <p:cNvSpPr/>
          <p:nvPr/>
        </p:nvSpPr>
        <p:spPr>
          <a:xfrm>
            <a:off x="2143578" y="3870326"/>
            <a:ext cx="15855" cy="332404"/>
          </a:xfrm>
          <a:custGeom>
            <a:avLst/>
            <a:gdLst/>
            <a:ahLst/>
            <a:cxnLst/>
            <a:rect l="l" t="t" r="r" b="b"/>
            <a:pathLst>
              <a:path w="18414" h="386079">
                <a:moveTo>
                  <a:pt x="0" y="385762"/>
                </a:moveTo>
                <a:lnTo>
                  <a:pt x="18173" y="385762"/>
                </a:lnTo>
                <a:lnTo>
                  <a:pt x="18173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E0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84" name="object 184"/>
          <p:cNvSpPr/>
          <p:nvPr/>
        </p:nvSpPr>
        <p:spPr>
          <a:xfrm>
            <a:off x="2143681" y="3870326"/>
            <a:ext cx="15855" cy="332404"/>
          </a:xfrm>
          <a:custGeom>
            <a:avLst/>
            <a:gdLst/>
            <a:ahLst/>
            <a:cxnLst/>
            <a:rect l="l" t="t" r="r" b="b"/>
            <a:pathLst>
              <a:path w="18414" h="386079">
                <a:moveTo>
                  <a:pt x="0" y="385762"/>
                </a:moveTo>
                <a:lnTo>
                  <a:pt x="17932" y="385762"/>
                </a:lnTo>
                <a:lnTo>
                  <a:pt x="17932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E1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85" name="object 185"/>
          <p:cNvSpPr/>
          <p:nvPr/>
        </p:nvSpPr>
        <p:spPr>
          <a:xfrm>
            <a:off x="2143790" y="3870326"/>
            <a:ext cx="15308" cy="332404"/>
          </a:xfrm>
          <a:custGeom>
            <a:avLst/>
            <a:gdLst/>
            <a:ahLst/>
            <a:cxnLst/>
            <a:rect l="l" t="t" r="r" b="b"/>
            <a:pathLst>
              <a:path w="17780" h="386079">
                <a:moveTo>
                  <a:pt x="0" y="385762"/>
                </a:moveTo>
                <a:lnTo>
                  <a:pt x="17678" y="385762"/>
                </a:lnTo>
                <a:lnTo>
                  <a:pt x="17678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E1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86" name="object 186"/>
          <p:cNvSpPr/>
          <p:nvPr/>
        </p:nvSpPr>
        <p:spPr>
          <a:xfrm>
            <a:off x="2143893" y="3870326"/>
            <a:ext cx="15308" cy="332404"/>
          </a:xfrm>
          <a:custGeom>
            <a:avLst/>
            <a:gdLst/>
            <a:ahLst/>
            <a:cxnLst/>
            <a:rect l="l" t="t" r="r" b="b"/>
            <a:pathLst>
              <a:path w="17780" h="386079">
                <a:moveTo>
                  <a:pt x="0" y="385762"/>
                </a:moveTo>
                <a:lnTo>
                  <a:pt x="17437" y="385762"/>
                </a:lnTo>
                <a:lnTo>
                  <a:pt x="17437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E2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87" name="object 187"/>
          <p:cNvSpPr/>
          <p:nvPr/>
        </p:nvSpPr>
        <p:spPr>
          <a:xfrm>
            <a:off x="2144003" y="3870326"/>
            <a:ext cx="15308" cy="332404"/>
          </a:xfrm>
          <a:custGeom>
            <a:avLst/>
            <a:gdLst/>
            <a:ahLst/>
            <a:cxnLst/>
            <a:rect l="l" t="t" r="r" b="b"/>
            <a:pathLst>
              <a:path w="17780" h="386079">
                <a:moveTo>
                  <a:pt x="0" y="385762"/>
                </a:moveTo>
                <a:lnTo>
                  <a:pt x="17183" y="385762"/>
                </a:lnTo>
                <a:lnTo>
                  <a:pt x="17183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E3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88" name="object 188"/>
          <p:cNvSpPr/>
          <p:nvPr/>
        </p:nvSpPr>
        <p:spPr>
          <a:xfrm>
            <a:off x="2144113" y="3870326"/>
            <a:ext cx="14761" cy="332404"/>
          </a:xfrm>
          <a:custGeom>
            <a:avLst/>
            <a:gdLst/>
            <a:ahLst/>
            <a:cxnLst/>
            <a:rect l="l" t="t" r="r" b="b"/>
            <a:pathLst>
              <a:path w="17144" h="386079">
                <a:moveTo>
                  <a:pt x="0" y="385762"/>
                </a:moveTo>
                <a:lnTo>
                  <a:pt x="16929" y="385762"/>
                </a:lnTo>
                <a:lnTo>
                  <a:pt x="16929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E3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89" name="object 189"/>
          <p:cNvSpPr/>
          <p:nvPr/>
        </p:nvSpPr>
        <p:spPr>
          <a:xfrm>
            <a:off x="2144217" y="3870326"/>
            <a:ext cx="14761" cy="332404"/>
          </a:xfrm>
          <a:custGeom>
            <a:avLst/>
            <a:gdLst/>
            <a:ahLst/>
            <a:cxnLst/>
            <a:rect l="l" t="t" r="r" b="b"/>
            <a:pathLst>
              <a:path w="17144" h="386079">
                <a:moveTo>
                  <a:pt x="0" y="385762"/>
                </a:moveTo>
                <a:lnTo>
                  <a:pt x="16687" y="385762"/>
                </a:lnTo>
                <a:lnTo>
                  <a:pt x="16687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E4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90" name="object 190"/>
          <p:cNvSpPr/>
          <p:nvPr/>
        </p:nvSpPr>
        <p:spPr>
          <a:xfrm>
            <a:off x="2144325" y="3870326"/>
            <a:ext cx="14215" cy="332404"/>
          </a:xfrm>
          <a:custGeom>
            <a:avLst/>
            <a:gdLst/>
            <a:ahLst/>
            <a:cxnLst/>
            <a:rect l="l" t="t" r="r" b="b"/>
            <a:pathLst>
              <a:path w="16510" h="386079">
                <a:moveTo>
                  <a:pt x="0" y="385762"/>
                </a:moveTo>
                <a:lnTo>
                  <a:pt x="16433" y="385762"/>
                </a:lnTo>
                <a:lnTo>
                  <a:pt x="16433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E5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91" name="object 191"/>
          <p:cNvSpPr/>
          <p:nvPr/>
        </p:nvSpPr>
        <p:spPr>
          <a:xfrm>
            <a:off x="2144429" y="3870326"/>
            <a:ext cx="14215" cy="332404"/>
          </a:xfrm>
          <a:custGeom>
            <a:avLst/>
            <a:gdLst/>
            <a:ahLst/>
            <a:cxnLst/>
            <a:rect l="l" t="t" r="r" b="b"/>
            <a:pathLst>
              <a:path w="16510" h="386079">
                <a:moveTo>
                  <a:pt x="0" y="385762"/>
                </a:moveTo>
                <a:lnTo>
                  <a:pt x="16192" y="385762"/>
                </a:lnTo>
                <a:lnTo>
                  <a:pt x="16192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E5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92" name="object 192"/>
          <p:cNvSpPr/>
          <p:nvPr/>
        </p:nvSpPr>
        <p:spPr>
          <a:xfrm>
            <a:off x="2144539" y="3870326"/>
            <a:ext cx="14215" cy="332404"/>
          </a:xfrm>
          <a:custGeom>
            <a:avLst/>
            <a:gdLst/>
            <a:ahLst/>
            <a:cxnLst/>
            <a:rect l="l" t="t" r="r" b="b"/>
            <a:pathLst>
              <a:path w="16510" h="386079">
                <a:moveTo>
                  <a:pt x="0" y="385762"/>
                </a:moveTo>
                <a:lnTo>
                  <a:pt x="15938" y="385762"/>
                </a:lnTo>
                <a:lnTo>
                  <a:pt x="15938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E6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93" name="object 193"/>
          <p:cNvSpPr/>
          <p:nvPr/>
        </p:nvSpPr>
        <p:spPr>
          <a:xfrm>
            <a:off x="2144648" y="3870326"/>
            <a:ext cx="13668" cy="332404"/>
          </a:xfrm>
          <a:custGeom>
            <a:avLst/>
            <a:gdLst/>
            <a:ahLst/>
            <a:cxnLst/>
            <a:rect l="l" t="t" r="r" b="b"/>
            <a:pathLst>
              <a:path w="15875" h="386079">
                <a:moveTo>
                  <a:pt x="0" y="385762"/>
                </a:moveTo>
                <a:lnTo>
                  <a:pt x="15684" y="385762"/>
                </a:lnTo>
                <a:lnTo>
                  <a:pt x="15684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E7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94" name="object 194"/>
          <p:cNvSpPr/>
          <p:nvPr/>
        </p:nvSpPr>
        <p:spPr>
          <a:xfrm>
            <a:off x="2144753" y="3870326"/>
            <a:ext cx="13668" cy="332404"/>
          </a:xfrm>
          <a:custGeom>
            <a:avLst/>
            <a:gdLst/>
            <a:ahLst/>
            <a:cxnLst/>
            <a:rect l="l" t="t" r="r" b="b"/>
            <a:pathLst>
              <a:path w="15875" h="386079">
                <a:moveTo>
                  <a:pt x="0" y="385762"/>
                </a:moveTo>
                <a:lnTo>
                  <a:pt x="15443" y="385762"/>
                </a:lnTo>
                <a:lnTo>
                  <a:pt x="15443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E8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95" name="object 195"/>
          <p:cNvSpPr/>
          <p:nvPr/>
        </p:nvSpPr>
        <p:spPr>
          <a:xfrm>
            <a:off x="2144862" y="3870326"/>
            <a:ext cx="13121" cy="332404"/>
          </a:xfrm>
          <a:custGeom>
            <a:avLst/>
            <a:gdLst/>
            <a:ahLst/>
            <a:cxnLst/>
            <a:rect l="l" t="t" r="r" b="b"/>
            <a:pathLst>
              <a:path w="15239" h="386079">
                <a:moveTo>
                  <a:pt x="0" y="385762"/>
                </a:moveTo>
                <a:lnTo>
                  <a:pt x="15189" y="385762"/>
                </a:lnTo>
                <a:lnTo>
                  <a:pt x="15189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E8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96" name="object 196"/>
          <p:cNvSpPr/>
          <p:nvPr/>
        </p:nvSpPr>
        <p:spPr>
          <a:xfrm>
            <a:off x="2144971" y="3870326"/>
            <a:ext cx="13121" cy="332404"/>
          </a:xfrm>
          <a:custGeom>
            <a:avLst/>
            <a:gdLst/>
            <a:ahLst/>
            <a:cxnLst/>
            <a:rect l="l" t="t" r="r" b="b"/>
            <a:pathLst>
              <a:path w="15239" h="386079">
                <a:moveTo>
                  <a:pt x="0" y="385762"/>
                </a:moveTo>
                <a:lnTo>
                  <a:pt x="14935" y="385762"/>
                </a:lnTo>
                <a:lnTo>
                  <a:pt x="14935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E9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97" name="object 197"/>
          <p:cNvSpPr/>
          <p:nvPr/>
        </p:nvSpPr>
        <p:spPr>
          <a:xfrm>
            <a:off x="2145075" y="3870326"/>
            <a:ext cx="13121" cy="332404"/>
          </a:xfrm>
          <a:custGeom>
            <a:avLst/>
            <a:gdLst/>
            <a:ahLst/>
            <a:cxnLst/>
            <a:rect l="l" t="t" r="r" b="b"/>
            <a:pathLst>
              <a:path w="15239" h="386079">
                <a:moveTo>
                  <a:pt x="0" y="385762"/>
                </a:moveTo>
                <a:lnTo>
                  <a:pt x="14693" y="385762"/>
                </a:lnTo>
                <a:lnTo>
                  <a:pt x="14693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EA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98" name="object 198"/>
          <p:cNvSpPr/>
          <p:nvPr/>
        </p:nvSpPr>
        <p:spPr>
          <a:xfrm>
            <a:off x="2145183" y="3870326"/>
            <a:ext cx="12573" cy="332404"/>
          </a:xfrm>
          <a:custGeom>
            <a:avLst/>
            <a:gdLst/>
            <a:ahLst/>
            <a:cxnLst/>
            <a:rect l="l" t="t" r="r" b="b"/>
            <a:pathLst>
              <a:path w="14605" h="386079">
                <a:moveTo>
                  <a:pt x="0" y="385762"/>
                </a:moveTo>
                <a:lnTo>
                  <a:pt x="14439" y="385762"/>
                </a:lnTo>
                <a:lnTo>
                  <a:pt x="14439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EB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99" name="object 199"/>
          <p:cNvSpPr/>
          <p:nvPr/>
        </p:nvSpPr>
        <p:spPr>
          <a:xfrm>
            <a:off x="2145287" y="3870326"/>
            <a:ext cx="12573" cy="332404"/>
          </a:xfrm>
          <a:custGeom>
            <a:avLst/>
            <a:gdLst/>
            <a:ahLst/>
            <a:cxnLst/>
            <a:rect l="l" t="t" r="r" b="b"/>
            <a:pathLst>
              <a:path w="14605" h="386079">
                <a:moveTo>
                  <a:pt x="0" y="385762"/>
                </a:moveTo>
                <a:lnTo>
                  <a:pt x="14198" y="385762"/>
                </a:lnTo>
                <a:lnTo>
                  <a:pt x="14198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EB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00" name="object 200"/>
          <p:cNvSpPr/>
          <p:nvPr/>
        </p:nvSpPr>
        <p:spPr>
          <a:xfrm>
            <a:off x="2145397" y="3870326"/>
            <a:ext cx="12027" cy="332404"/>
          </a:xfrm>
          <a:custGeom>
            <a:avLst/>
            <a:gdLst/>
            <a:ahLst/>
            <a:cxnLst/>
            <a:rect l="l" t="t" r="r" b="b"/>
            <a:pathLst>
              <a:path w="13969" h="386079">
                <a:moveTo>
                  <a:pt x="0" y="385762"/>
                </a:moveTo>
                <a:lnTo>
                  <a:pt x="13944" y="385762"/>
                </a:lnTo>
                <a:lnTo>
                  <a:pt x="13944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EC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01" name="object 201"/>
          <p:cNvSpPr/>
          <p:nvPr/>
        </p:nvSpPr>
        <p:spPr>
          <a:xfrm>
            <a:off x="2145506" y="3870326"/>
            <a:ext cx="12027" cy="332404"/>
          </a:xfrm>
          <a:custGeom>
            <a:avLst/>
            <a:gdLst/>
            <a:ahLst/>
            <a:cxnLst/>
            <a:rect l="l" t="t" r="r" b="b"/>
            <a:pathLst>
              <a:path w="13969" h="386079">
                <a:moveTo>
                  <a:pt x="0" y="385762"/>
                </a:moveTo>
                <a:lnTo>
                  <a:pt x="13690" y="385762"/>
                </a:lnTo>
                <a:lnTo>
                  <a:pt x="13690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ED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02" name="object 202"/>
          <p:cNvSpPr/>
          <p:nvPr/>
        </p:nvSpPr>
        <p:spPr>
          <a:xfrm>
            <a:off x="2145610" y="3870326"/>
            <a:ext cx="12027" cy="332404"/>
          </a:xfrm>
          <a:custGeom>
            <a:avLst/>
            <a:gdLst/>
            <a:ahLst/>
            <a:cxnLst/>
            <a:rect l="l" t="t" r="r" b="b"/>
            <a:pathLst>
              <a:path w="13969" h="386079">
                <a:moveTo>
                  <a:pt x="0" y="385762"/>
                </a:moveTo>
                <a:lnTo>
                  <a:pt x="13449" y="385762"/>
                </a:lnTo>
                <a:lnTo>
                  <a:pt x="13449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EE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03" name="object 203"/>
          <p:cNvSpPr/>
          <p:nvPr/>
        </p:nvSpPr>
        <p:spPr>
          <a:xfrm>
            <a:off x="2145720" y="3870326"/>
            <a:ext cx="11481" cy="332404"/>
          </a:xfrm>
          <a:custGeom>
            <a:avLst/>
            <a:gdLst/>
            <a:ahLst/>
            <a:cxnLst/>
            <a:rect l="l" t="t" r="r" b="b"/>
            <a:pathLst>
              <a:path w="13335" h="386079">
                <a:moveTo>
                  <a:pt x="0" y="385762"/>
                </a:moveTo>
                <a:lnTo>
                  <a:pt x="13195" y="385762"/>
                </a:lnTo>
                <a:lnTo>
                  <a:pt x="13195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EF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04" name="object 204"/>
          <p:cNvSpPr/>
          <p:nvPr/>
        </p:nvSpPr>
        <p:spPr>
          <a:xfrm>
            <a:off x="2145823" y="3870326"/>
            <a:ext cx="11481" cy="332404"/>
          </a:xfrm>
          <a:custGeom>
            <a:avLst/>
            <a:gdLst/>
            <a:ahLst/>
            <a:cxnLst/>
            <a:rect l="l" t="t" r="r" b="b"/>
            <a:pathLst>
              <a:path w="13335" h="386079">
                <a:moveTo>
                  <a:pt x="0" y="385762"/>
                </a:moveTo>
                <a:lnTo>
                  <a:pt x="12953" y="385762"/>
                </a:lnTo>
                <a:lnTo>
                  <a:pt x="12953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F1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05" name="object 205"/>
          <p:cNvSpPr/>
          <p:nvPr/>
        </p:nvSpPr>
        <p:spPr>
          <a:xfrm>
            <a:off x="2145932" y="3870326"/>
            <a:ext cx="10935" cy="332404"/>
          </a:xfrm>
          <a:custGeom>
            <a:avLst/>
            <a:gdLst/>
            <a:ahLst/>
            <a:cxnLst/>
            <a:rect l="l" t="t" r="r" b="b"/>
            <a:pathLst>
              <a:path w="12700" h="386079">
                <a:moveTo>
                  <a:pt x="0" y="385762"/>
                </a:moveTo>
                <a:lnTo>
                  <a:pt x="12700" y="385762"/>
                </a:lnTo>
                <a:lnTo>
                  <a:pt x="12700" y="0"/>
                </a:lnTo>
                <a:lnTo>
                  <a:pt x="0" y="0"/>
                </a:lnTo>
                <a:lnTo>
                  <a:pt x="0" y="385762"/>
                </a:lnTo>
                <a:close/>
              </a:path>
            </a:pathLst>
          </a:custGeom>
          <a:solidFill>
            <a:srgbClr val="FFF2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06" name="object 206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38100">
            <a:solidFill>
              <a:srgbClr val="FFCB04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07" name="object 207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37858">
            <a:solidFill>
              <a:srgbClr val="FFCB06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08" name="object 208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37604">
            <a:solidFill>
              <a:srgbClr val="FFCC08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09" name="object 209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37363">
            <a:solidFill>
              <a:srgbClr val="FFCC0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10" name="object 210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37109">
            <a:solidFill>
              <a:srgbClr val="FFCD0D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11" name="object 211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36868">
            <a:solidFill>
              <a:srgbClr val="FFCD0E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12" name="object 212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36614">
            <a:solidFill>
              <a:srgbClr val="FFCD1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13" name="object 213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36372">
            <a:solidFill>
              <a:srgbClr val="FFCE1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14" name="object 214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36131">
            <a:solidFill>
              <a:srgbClr val="FFCE14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15" name="object 215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35877">
            <a:solidFill>
              <a:srgbClr val="FFCE16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16" name="object 216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35636">
            <a:solidFill>
              <a:srgbClr val="FFCF18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17" name="object 217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35382">
            <a:solidFill>
              <a:srgbClr val="FFCF1A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18" name="object 218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35140">
            <a:solidFill>
              <a:srgbClr val="FFD01C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19" name="object 219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34899">
            <a:solidFill>
              <a:srgbClr val="FFD01D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20" name="object 220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34645">
            <a:solidFill>
              <a:srgbClr val="FFD01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21" name="object 221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34404">
            <a:solidFill>
              <a:srgbClr val="FFD1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22" name="object 222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34150">
            <a:solidFill>
              <a:srgbClr val="FFD12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23" name="object 223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33909">
            <a:solidFill>
              <a:srgbClr val="FFD124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24" name="object 224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33655">
            <a:solidFill>
              <a:srgbClr val="FFD225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25" name="object 225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33413">
            <a:solidFill>
              <a:srgbClr val="FFD227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26" name="object 226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33172">
            <a:solidFill>
              <a:srgbClr val="FFD328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27" name="object 227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32918">
            <a:solidFill>
              <a:srgbClr val="FFD32A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28" name="object 228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32677">
            <a:solidFill>
              <a:srgbClr val="FFD32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29" name="object 229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32423">
            <a:solidFill>
              <a:srgbClr val="FFD42C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30" name="object 230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32181">
            <a:solidFill>
              <a:srgbClr val="FFD42E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31" name="object 231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31940">
            <a:solidFill>
              <a:srgbClr val="FFD52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32" name="object 232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31686">
            <a:solidFill>
              <a:srgbClr val="FFD53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33" name="object 233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31445">
            <a:solidFill>
              <a:srgbClr val="FFD53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34" name="object 234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31191">
            <a:solidFill>
              <a:srgbClr val="FFD63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35" name="object 235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30949">
            <a:solidFill>
              <a:srgbClr val="FFD634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36" name="object 236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30695">
            <a:solidFill>
              <a:srgbClr val="FFD636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37" name="object 237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30454">
            <a:solidFill>
              <a:srgbClr val="FFD737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38" name="object 238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30213">
            <a:solidFill>
              <a:srgbClr val="FFD738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39" name="object 239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29959">
            <a:solidFill>
              <a:srgbClr val="FFD739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40" name="object 240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29718">
            <a:solidFill>
              <a:srgbClr val="FFD83A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41" name="object 241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29463">
            <a:solidFill>
              <a:srgbClr val="FFD83C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42" name="object 242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29222">
            <a:solidFill>
              <a:srgbClr val="FFD93D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43" name="object 243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28981">
            <a:solidFill>
              <a:srgbClr val="FFD93E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44" name="object 244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28727">
            <a:solidFill>
              <a:srgbClr val="FFD93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45" name="object 245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28486">
            <a:solidFill>
              <a:srgbClr val="FFDA4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46" name="object 246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28232">
            <a:solidFill>
              <a:srgbClr val="FFDA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47" name="object 247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27990">
            <a:solidFill>
              <a:srgbClr val="FFDB4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48" name="object 248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27736">
            <a:solidFill>
              <a:srgbClr val="FFDB44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49" name="object 249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27495">
            <a:solidFill>
              <a:srgbClr val="FFDB45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50" name="object 250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27254">
            <a:solidFill>
              <a:srgbClr val="FFDC46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51" name="object 251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27000">
            <a:solidFill>
              <a:srgbClr val="FFDC48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52" name="object 252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26758">
            <a:solidFill>
              <a:srgbClr val="FFDC49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53" name="object 253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26504">
            <a:solidFill>
              <a:srgbClr val="FFDD4A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54" name="object 254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26263">
            <a:solidFill>
              <a:srgbClr val="FFDD4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55" name="object 255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26022">
            <a:solidFill>
              <a:srgbClr val="FFDE4C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56" name="object 256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25768">
            <a:solidFill>
              <a:srgbClr val="FFDE4D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57" name="object 257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25526">
            <a:solidFill>
              <a:srgbClr val="FFDF4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58" name="object 258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25273">
            <a:solidFill>
              <a:srgbClr val="FFDF5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59" name="object 259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25031">
            <a:solidFill>
              <a:srgbClr val="FFDF5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60" name="object 260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24777">
            <a:solidFill>
              <a:srgbClr val="FFE05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61" name="object 261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24536">
            <a:solidFill>
              <a:srgbClr val="FFE05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62" name="object 262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24295">
            <a:solidFill>
              <a:srgbClr val="FFE154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63" name="object 263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24041">
            <a:solidFill>
              <a:srgbClr val="FFE155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64" name="object 264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23799">
            <a:solidFill>
              <a:srgbClr val="FFE157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65" name="object 265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23545">
            <a:solidFill>
              <a:srgbClr val="FFE258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66" name="object 266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23304">
            <a:solidFill>
              <a:srgbClr val="FFE259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67" name="object 267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23063">
            <a:solidFill>
              <a:srgbClr val="FFE25A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68" name="object 268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22809">
            <a:solidFill>
              <a:srgbClr val="FFE35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69" name="object 269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22567">
            <a:solidFill>
              <a:srgbClr val="FFE35C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70" name="object 270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22313">
            <a:solidFill>
              <a:srgbClr val="FFE45D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71" name="object 271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22072">
            <a:solidFill>
              <a:srgbClr val="FFE45E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72" name="object 272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21818">
            <a:solidFill>
              <a:srgbClr val="FFE45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73" name="object 273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21577">
            <a:solidFill>
              <a:srgbClr val="FFE56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74" name="object 274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21336">
            <a:solidFill>
              <a:srgbClr val="FFE56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75" name="object 275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21082">
            <a:solidFill>
              <a:srgbClr val="FFE66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76" name="object 276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20840">
            <a:solidFill>
              <a:srgbClr val="FFE664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77" name="object 277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20586">
            <a:solidFill>
              <a:srgbClr val="FFE765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78" name="object 278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20345">
            <a:solidFill>
              <a:srgbClr val="FFE766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79" name="object 279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20104">
            <a:solidFill>
              <a:srgbClr val="FFE767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80" name="object 280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19850">
            <a:solidFill>
              <a:srgbClr val="FFE868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81" name="object 281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19608">
            <a:solidFill>
              <a:srgbClr val="FFE869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82" name="object 282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19354">
            <a:solidFill>
              <a:srgbClr val="FFE96A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83" name="object 283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19113">
            <a:solidFill>
              <a:srgbClr val="FFE96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84" name="object 284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18859">
            <a:solidFill>
              <a:srgbClr val="FFE96C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85" name="object 285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18618">
            <a:solidFill>
              <a:srgbClr val="FFEA6D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86" name="object 286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18376">
            <a:solidFill>
              <a:srgbClr val="FFEA6E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87" name="object 287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18122">
            <a:solidFill>
              <a:srgbClr val="FFEB6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88" name="object 288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17881">
            <a:solidFill>
              <a:srgbClr val="FFEB7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89" name="object 289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17627">
            <a:solidFill>
              <a:srgbClr val="FFEB7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90" name="object 290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17386">
            <a:solidFill>
              <a:srgbClr val="FFEC7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91" name="object 291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17145">
            <a:solidFill>
              <a:srgbClr val="FFEC7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92" name="object 292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16891">
            <a:solidFill>
              <a:srgbClr val="FFED74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93" name="object 293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16649">
            <a:solidFill>
              <a:srgbClr val="FFED75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94" name="object 294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16395">
            <a:solidFill>
              <a:srgbClr val="FFEE76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95" name="object 295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16154">
            <a:solidFill>
              <a:srgbClr val="FFEE77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96" name="object 296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15900">
            <a:solidFill>
              <a:srgbClr val="FFEE78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97" name="object 297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15659">
            <a:solidFill>
              <a:srgbClr val="FFEF79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98" name="object 298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15417">
            <a:solidFill>
              <a:srgbClr val="FFEF7A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99" name="object 299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15163">
            <a:solidFill>
              <a:srgbClr val="FFF07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00" name="object 300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14922">
            <a:solidFill>
              <a:srgbClr val="FFF07C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01" name="object 301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14668">
            <a:solidFill>
              <a:srgbClr val="FFF17D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02" name="object 302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14427">
            <a:solidFill>
              <a:srgbClr val="FFF17E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03" name="object 303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14185">
            <a:solidFill>
              <a:srgbClr val="FFF27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04" name="object 304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13931">
            <a:solidFill>
              <a:srgbClr val="FFF28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05" name="object 305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13690">
            <a:solidFill>
              <a:srgbClr val="FFF38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06" name="object 306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13436">
            <a:solidFill>
              <a:srgbClr val="FFF48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07" name="object 307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13195">
            <a:solidFill>
              <a:srgbClr val="FFF48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08" name="object 308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12941">
            <a:solidFill>
              <a:srgbClr val="FFF58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09" name="object 309"/>
          <p:cNvSpPr/>
          <p:nvPr/>
        </p:nvSpPr>
        <p:spPr>
          <a:xfrm>
            <a:off x="3339415" y="4458013"/>
            <a:ext cx="1027280" cy="540702"/>
          </a:xfrm>
          <a:custGeom>
            <a:avLst/>
            <a:gdLst/>
            <a:ahLst/>
            <a:cxnLst/>
            <a:rect l="l" t="t" r="r" b="b"/>
            <a:pathLst>
              <a:path w="1193164" h="628014">
                <a:moveTo>
                  <a:pt x="0" y="0"/>
                </a:moveTo>
                <a:lnTo>
                  <a:pt x="3314" y="627900"/>
                </a:lnTo>
                <a:lnTo>
                  <a:pt x="1192682" y="627900"/>
                </a:lnTo>
                <a:lnTo>
                  <a:pt x="1192682" y="156159"/>
                </a:lnTo>
              </a:path>
            </a:pathLst>
          </a:custGeom>
          <a:ln w="12700">
            <a:solidFill>
              <a:srgbClr val="FFF685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10" name="object 310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50800">
            <a:solidFill>
              <a:srgbClr val="007236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11" name="object 311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50431">
            <a:solidFill>
              <a:srgbClr val="007336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12" name="object 312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50063">
            <a:solidFill>
              <a:srgbClr val="007437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13" name="object 313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49695">
            <a:solidFill>
              <a:srgbClr val="007437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14" name="object 314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49314">
            <a:solidFill>
              <a:srgbClr val="007537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15" name="object 315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48945">
            <a:solidFill>
              <a:srgbClr val="007537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16" name="object 316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48577">
            <a:solidFill>
              <a:srgbClr val="007637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17" name="object 317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48209">
            <a:solidFill>
              <a:srgbClr val="007738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18" name="object 318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47840">
            <a:solidFill>
              <a:srgbClr val="007738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19" name="object 319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47472">
            <a:solidFill>
              <a:srgbClr val="007838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20" name="object 320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47104">
            <a:solidFill>
              <a:srgbClr val="007938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21" name="object 321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46736">
            <a:solidFill>
              <a:srgbClr val="007938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22" name="object 322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46355">
            <a:solidFill>
              <a:srgbClr val="007A39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23" name="object 323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45986">
            <a:solidFill>
              <a:srgbClr val="007A39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24" name="object 324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45618">
            <a:solidFill>
              <a:srgbClr val="007B39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25" name="object 325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45250">
            <a:solidFill>
              <a:srgbClr val="007C39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26" name="object 326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44881">
            <a:solidFill>
              <a:srgbClr val="007C39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27" name="object 327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44513">
            <a:solidFill>
              <a:srgbClr val="007D3A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28" name="object 328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44145">
            <a:solidFill>
              <a:srgbClr val="007E3A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29" name="object 329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43776">
            <a:solidFill>
              <a:srgbClr val="007E3A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30" name="object 330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43395">
            <a:solidFill>
              <a:srgbClr val="007F3A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31" name="object 331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43027">
            <a:solidFill>
              <a:srgbClr val="00803A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32" name="object 332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42659">
            <a:solidFill>
              <a:srgbClr val="00803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33" name="object 333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42291">
            <a:solidFill>
              <a:srgbClr val="00813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34" name="object 334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41922">
            <a:solidFill>
              <a:srgbClr val="00823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35" name="object 335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41554">
            <a:solidFill>
              <a:srgbClr val="00823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36" name="object 336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41186">
            <a:solidFill>
              <a:srgbClr val="00833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37" name="object 337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40817">
            <a:solidFill>
              <a:srgbClr val="00843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38" name="object 338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40436">
            <a:solidFill>
              <a:srgbClr val="00843C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39" name="object 339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40068">
            <a:solidFill>
              <a:srgbClr val="00853C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40" name="object 340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39700">
            <a:solidFill>
              <a:srgbClr val="00863C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41" name="object 341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39331">
            <a:solidFill>
              <a:srgbClr val="00863C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42" name="object 342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38963">
            <a:solidFill>
              <a:srgbClr val="00873C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43" name="object 343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38595">
            <a:solidFill>
              <a:srgbClr val="00883D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44" name="object 344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38227">
            <a:solidFill>
              <a:srgbClr val="00893D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45" name="object 345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37858">
            <a:solidFill>
              <a:srgbClr val="00893D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46" name="object 346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37477">
            <a:solidFill>
              <a:srgbClr val="008A3D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47" name="object 347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37109">
            <a:solidFill>
              <a:srgbClr val="008B3D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48" name="object 348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36741">
            <a:solidFill>
              <a:srgbClr val="008B3D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49" name="object 349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36372">
            <a:solidFill>
              <a:srgbClr val="008C3E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50" name="object 350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36004">
            <a:solidFill>
              <a:srgbClr val="008D3E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51" name="object 351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35636">
            <a:solidFill>
              <a:srgbClr val="008D3E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52" name="object 352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35267">
            <a:solidFill>
              <a:srgbClr val="008E3E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53" name="object 353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34899">
            <a:solidFill>
              <a:srgbClr val="008F3E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54" name="object 354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34518">
            <a:solidFill>
              <a:srgbClr val="00903E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55" name="object 355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34150">
            <a:solidFill>
              <a:srgbClr val="00903E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56" name="object 356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33782">
            <a:solidFill>
              <a:srgbClr val="00913E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57" name="object 357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33413">
            <a:solidFill>
              <a:srgbClr val="00923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58" name="object 358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33045">
            <a:solidFill>
              <a:srgbClr val="00923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59" name="object 359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32677">
            <a:solidFill>
              <a:srgbClr val="00933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60" name="object 360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32308">
            <a:solidFill>
              <a:srgbClr val="00943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61" name="object 361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31940">
            <a:solidFill>
              <a:srgbClr val="00953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62" name="object 362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31559">
            <a:solidFill>
              <a:srgbClr val="04953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63" name="object 363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31191">
            <a:solidFill>
              <a:srgbClr val="0A963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64" name="object 364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30822">
            <a:solidFill>
              <a:srgbClr val="10973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65" name="object 365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30454">
            <a:solidFill>
              <a:srgbClr val="15974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66" name="object 366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30086">
            <a:solidFill>
              <a:srgbClr val="18984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67" name="object 367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29718">
            <a:solidFill>
              <a:srgbClr val="1B994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68" name="object 368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29349">
            <a:solidFill>
              <a:srgbClr val="1E9A4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69" name="object 369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28981">
            <a:solidFill>
              <a:srgbClr val="219A4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70" name="object 370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28600">
            <a:solidFill>
              <a:srgbClr val="249B4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71" name="object 371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28232">
            <a:solidFill>
              <a:srgbClr val="279C4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72" name="object 372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27863">
            <a:solidFill>
              <a:srgbClr val="2A9D4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73" name="object 373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27495">
            <a:solidFill>
              <a:srgbClr val="2C9D4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74" name="object 374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27127">
            <a:solidFill>
              <a:srgbClr val="2E9E4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75" name="object 375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26758">
            <a:solidFill>
              <a:srgbClr val="309F4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76" name="object 376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26390">
            <a:solidFill>
              <a:srgbClr val="329F4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77" name="object 377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26022">
            <a:solidFill>
              <a:srgbClr val="35A04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78" name="object 378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25641">
            <a:solidFill>
              <a:srgbClr val="37A14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79" name="object 379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25273">
            <a:solidFill>
              <a:srgbClr val="39A24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80" name="object 380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24904">
            <a:solidFill>
              <a:srgbClr val="3BA34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81" name="object 381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24536">
            <a:solidFill>
              <a:srgbClr val="3DA34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82" name="object 382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24168">
            <a:solidFill>
              <a:srgbClr val="3FA44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83" name="object 383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23799">
            <a:solidFill>
              <a:srgbClr val="41A54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84" name="object 384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23431">
            <a:solidFill>
              <a:srgbClr val="42A54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85" name="object 385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23063">
            <a:solidFill>
              <a:srgbClr val="44A6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86" name="object 386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22682">
            <a:solidFill>
              <a:srgbClr val="46A7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87" name="object 387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22313">
            <a:solidFill>
              <a:srgbClr val="48A8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88" name="object 388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21945">
            <a:solidFill>
              <a:srgbClr val="49A9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89" name="object 389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21577">
            <a:solidFill>
              <a:srgbClr val="4BA9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90" name="object 390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21209">
            <a:solidFill>
              <a:srgbClr val="4DAA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91" name="object 391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20840">
            <a:solidFill>
              <a:srgbClr val="4EAB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92" name="object 392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20472">
            <a:solidFill>
              <a:srgbClr val="50AC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93" name="object 393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20104">
            <a:solidFill>
              <a:srgbClr val="51AD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94" name="object 394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19723">
            <a:solidFill>
              <a:srgbClr val="53AD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95" name="object 395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19354">
            <a:solidFill>
              <a:srgbClr val="54AE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96" name="object 396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18986">
            <a:solidFill>
              <a:srgbClr val="56AF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97" name="object 397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18618">
            <a:solidFill>
              <a:srgbClr val="58B0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98" name="object 398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18249">
            <a:solidFill>
              <a:srgbClr val="59B1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99" name="object 399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17881">
            <a:solidFill>
              <a:srgbClr val="5BB1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00" name="object 400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17513">
            <a:solidFill>
              <a:srgbClr val="5CB2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01" name="object 401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17145">
            <a:solidFill>
              <a:srgbClr val="5EB34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02" name="object 402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16764">
            <a:solidFill>
              <a:srgbClr val="5FB44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03" name="object 403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16395">
            <a:solidFill>
              <a:srgbClr val="61B54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04" name="object 404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16027">
            <a:solidFill>
              <a:srgbClr val="62B54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05" name="object 405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15659">
            <a:solidFill>
              <a:srgbClr val="64B64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06" name="object 406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15290">
            <a:solidFill>
              <a:srgbClr val="66B74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07" name="object 407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14922">
            <a:solidFill>
              <a:srgbClr val="67B84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08" name="object 408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14554">
            <a:solidFill>
              <a:srgbClr val="69B94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09" name="object 409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14185">
            <a:solidFill>
              <a:srgbClr val="6ABA4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10" name="object 410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13804">
            <a:solidFill>
              <a:srgbClr val="6CBB4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11" name="object 411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13436">
            <a:solidFill>
              <a:srgbClr val="6EBC4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12" name="object 412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13068">
            <a:solidFill>
              <a:srgbClr val="70BE44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13" name="object 413"/>
          <p:cNvSpPr/>
          <p:nvPr/>
        </p:nvSpPr>
        <p:spPr>
          <a:xfrm>
            <a:off x="4510657" y="4608788"/>
            <a:ext cx="891148" cy="701437"/>
          </a:xfrm>
          <a:custGeom>
            <a:avLst/>
            <a:gdLst/>
            <a:ahLst/>
            <a:cxnLst/>
            <a:rect l="l" t="t" r="r" b="b"/>
            <a:pathLst>
              <a:path w="1035050" h="814704">
                <a:moveTo>
                  <a:pt x="0" y="0"/>
                </a:moveTo>
                <a:lnTo>
                  <a:pt x="0" y="814412"/>
                </a:lnTo>
                <a:lnTo>
                  <a:pt x="1034541" y="814412"/>
                </a:lnTo>
                <a:lnTo>
                  <a:pt x="1034541" y="96837"/>
                </a:lnTo>
              </a:path>
            </a:pathLst>
          </a:custGeom>
          <a:ln w="12700">
            <a:solidFill>
              <a:srgbClr val="72BF44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14" name="object 414"/>
          <p:cNvSpPr/>
          <p:nvPr/>
        </p:nvSpPr>
        <p:spPr>
          <a:xfrm>
            <a:off x="1389191" y="3934566"/>
            <a:ext cx="151254" cy="437373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15" name="object 415"/>
          <p:cNvSpPr/>
          <p:nvPr/>
        </p:nvSpPr>
        <p:spPr>
          <a:xfrm>
            <a:off x="1389190" y="3934566"/>
            <a:ext cx="151440" cy="437373"/>
          </a:xfrm>
          <a:custGeom>
            <a:avLst/>
            <a:gdLst/>
            <a:ahLst/>
            <a:cxnLst/>
            <a:rect l="l" t="t" r="r" b="b"/>
            <a:pathLst>
              <a:path w="175894" h="508000">
                <a:moveTo>
                  <a:pt x="175679" y="0"/>
                </a:moveTo>
                <a:lnTo>
                  <a:pt x="0" y="0"/>
                </a:lnTo>
                <a:lnTo>
                  <a:pt x="0" y="507987"/>
                </a:lnTo>
                <a:lnTo>
                  <a:pt x="175679" y="507987"/>
                </a:lnTo>
                <a:lnTo>
                  <a:pt x="175679" y="0"/>
                </a:lnTo>
                <a:close/>
              </a:path>
            </a:pathLst>
          </a:custGeom>
          <a:ln w="5080">
            <a:solidFill>
              <a:srgbClr val="4C5F4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16" name="object 416"/>
          <p:cNvSpPr/>
          <p:nvPr/>
        </p:nvSpPr>
        <p:spPr>
          <a:xfrm>
            <a:off x="1540444" y="3824304"/>
            <a:ext cx="112077" cy="547634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17" name="object 417"/>
          <p:cNvSpPr/>
          <p:nvPr/>
        </p:nvSpPr>
        <p:spPr>
          <a:xfrm>
            <a:off x="1540444" y="3824314"/>
            <a:ext cx="112077" cy="547810"/>
          </a:xfrm>
          <a:custGeom>
            <a:avLst/>
            <a:gdLst/>
            <a:ahLst/>
            <a:cxnLst/>
            <a:rect l="l" t="t" r="r" b="b"/>
            <a:pathLst>
              <a:path w="130175" h="636270">
                <a:moveTo>
                  <a:pt x="0" y="128054"/>
                </a:moveTo>
                <a:lnTo>
                  <a:pt x="130175" y="0"/>
                </a:lnTo>
                <a:lnTo>
                  <a:pt x="128054" y="505879"/>
                </a:lnTo>
                <a:lnTo>
                  <a:pt x="0" y="636041"/>
                </a:lnTo>
                <a:lnTo>
                  <a:pt x="0" y="128054"/>
                </a:lnTo>
                <a:close/>
              </a:path>
            </a:pathLst>
          </a:custGeom>
          <a:ln w="5080">
            <a:solidFill>
              <a:srgbClr val="4C5F4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18" name="object 418"/>
          <p:cNvSpPr/>
          <p:nvPr/>
        </p:nvSpPr>
        <p:spPr>
          <a:xfrm>
            <a:off x="1389190" y="3824303"/>
            <a:ext cx="263331" cy="110261"/>
          </a:xfrm>
          <a:prstGeom prst="rect">
            <a:avLst/>
          </a:prstGeom>
          <a:blipFill>
            <a:blip r:embed="rId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19" name="object 419"/>
          <p:cNvSpPr/>
          <p:nvPr/>
        </p:nvSpPr>
        <p:spPr>
          <a:xfrm>
            <a:off x="1389190" y="3824314"/>
            <a:ext cx="263517" cy="110437"/>
          </a:xfrm>
          <a:custGeom>
            <a:avLst/>
            <a:gdLst/>
            <a:ahLst/>
            <a:cxnLst/>
            <a:rect l="l" t="t" r="r" b="b"/>
            <a:pathLst>
              <a:path w="306069" h="128270">
                <a:moveTo>
                  <a:pt x="175679" y="128054"/>
                </a:moveTo>
                <a:lnTo>
                  <a:pt x="305854" y="0"/>
                </a:lnTo>
                <a:lnTo>
                  <a:pt x="154508" y="0"/>
                </a:lnTo>
                <a:lnTo>
                  <a:pt x="0" y="128054"/>
                </a:lnTo>
                <a:lnTo>
                  <a:pt x="175679" y="128054"/>
                </a:lnTo>
                <a:close/>
              </a:path>
            </a:pathLst>
          </a:custGeom>
          <a:ln w="5080">
            <a:solidFill>
              <a:srgbClr val="4C5F4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20" name="object 420"/>
          <p:cNvSpPr/>
          <p:nvPr/>
        </p:nvSpPr>
        <p:spPr>
          <a:xfrm>
            <a:off x="1512878" y="3726420"/>
            <a:ext cx="123633" cy="124629"/>
          </a:xfrm>
          <a:prstGeom prst="rect">
            <a:avLst/>
          </a:prstGeom>
          <a:blipFill>
            <a:blip r:embed="rId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21" name="object 421"/>
          <p:cNvSpPr/>
          <p:nvPr/>
        </p:nvSpPr>
        <p:spPr>
          <a:xfrm>
            <a:off x="1512880" y="3726420"/>
            <a:ext cx="124104" cy="124651"/>
          </a:xfrm>
          <a:custGeom>
            <a:avLst/>
            <a:gdLst/>
            <a:ahLst/>
            <a:cxnLst/>
            <a:rect l="l" t="t" r="r" b="b"/>
            <a:pathLst>
              <a:path w="144144" h="144779">
                <a:moveTo>
                  <a:pt x="0" y="0"/>
                </a:moveTo>
                <a:lnTo>
                  <a:pt x="143598" y="0"/>
                </a:lnTo>
                <a:lnTo>
                  <a:pt x="87312" y="144754"/>
                </a:lnTo>
                <a:lnTo>
                  <a:pt x="55143" y="144754"/>
                </a:lnTo>
                <a:lnTo>
                  <a:pt x="0" y="0"/>
                </a:lnTo>
                <a:close/>
              </a:path>
            </a:pathLst>
          </a:custGeom>
          <a:ln w="5080">
            <a:solidFill>
              <a:srgbClr val="4C5F4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22" name="object 422"/>
          <p:cNvSpPr/>
          <p:nvPr/>
        </p:nvSpPr>
        <p:spPr>
          <a:xfrm>
            <a:off x="1510780" y="3725402"/>
            <a:ext cx="127932" cy="0"/>
          </a:xfrm>
          <a:custGeom>
            <a:avLst/>
            <a:gdLst/>
            <a:ahLst/>
            <a:cxnLst/>
            <a:rect l="l" t="t" r="r" b="b"/>
            <a:pathLst>
              <a:path w="148589">
                <a:moveTo>
                  <a:pt x="0" y="0"/>
                </a:moveTo>
                <a:lnTo>
                  <a:pt x="148386" y="0"/>
                </a:lnTo>
              </a:path>
            </a:pathLst>
          </a:custGeom>
          <a:ln w="11531">
            <a:solidFill>
              <a:srgbClr val="4C5F4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23" name="object 423"/>
          <p:cNvSpPr/>
          <p:nvPr/>
        </p:nvSpPr>
        <p:spPr>
          <a:xfrm>
            <a:off x="1510780" y="3720439"/>
            <a:ext cx="127932" cy="10388"/>
          </a:xfrm>
          <a:custGeom>
            <a:avLst/>
            <a:gdLst/>
            <a:ahLst/>
            <a:cxnLst/>
            <a:rect l="l" t="t" r="r" b="b"/>
            <a:pathLst>
              <a:path w="148589" h="12064">
                <a:moveTo>
                  <a:pt x="148386" y="5765"/>
                </a:moveTo>
                <a:lnTo>
                  <a:pt x="142557" y="8006"/>
                </a:lnTo>
                <a:lnTo>
                  <a:pt x="126658" y="9839"/>
                </a:lnTo>
                <a:lnTo>
                  <a:pt x="103075" y="11077"/>
                </a:lnTo>
                <a:lnTo>
                  <a:pt x="74193" y="11531"/>
                </a:lnTo>
                <a:lnTo>
                  <a:pt x="45311" y="11077"/>
                </a:lnTo>
                <a:lnTo>
                  <a:pt x="21728" y="9839"/>
                </a:lnTo>
                <a:lnTo>
                  <a:pt x="5829" y="8006"/>
                </a:lnTo>
                <a:lnTo>
                  <a:pt x="0" y="5765"/>
                </a:lnTo>
                <a:lnTo>
                  <a:pt x="5829" y="3525"/>
                </a:lnTo>
                <a:lnTo>
                  <a:pt x="21728" y="1692"/>
                </a:lnTo>
                <a:lnTo>
                  <a:pt x="45311" y="454"/>
                </a:lnTo>
                <a:lnTo>
                  <a:pt x="74193" y="0"/>
                </a:lnTo>
                <a:lnTo>
                  <a:pt x="103075" y="454"/>
                </a:lnTo>
                <a:lnTo>
                  <a:pt x="126658" y="1692"/>
                </a:lnTo>
                <a:lnTo>
                  <a:pt x="142557" y="3525"/>
                </a:lnTo>
                <a:lnTo>
                  <a:pt x="148386" y="5765"/>
                </a:lnTo>
                <a:close/>
              </a:path>
            </a:pathLst>
          </a:custGeom>
          <a:ln w="5080">
            <a:solidFill>
              <a:srgbClr val="4C5F4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24" name="object 424"/>
          <p:cNvSpPr/>
          <p:nvPr/>
        </p:nvSpPr>
        <p:spPr>
          <a:xfrm>
            <a:off x="1472105" y="3765608"/>
            <a:ext cx="123633" cy="124618"/>
          </a:xfrm>
          <a:prstGeom prst="rect">
            <a:avLst/>
          </a:prstGeom>
          <a:blipFill>
            <a:blip r:embed="rId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25" name="object 425"/>
          <p:cNvSpPr/>
          <p:nvPr/>
        </p:nvSpPr>
        <p:spPr>
          <a:xfrm>
            <a:off x="1472106" y="3765608"/>
            <a:ext cx="124104" cy="124651"/>
          </a:xfrm>
          <a:custGeom>
            <a:avLst/>
            <a:gdLst/>
            <a:ahLst/>
            <a:cxnLst/>
            <a:rect l="l" t="t" r="r" b="b"/>
            <a:pathLst>
              <a:path w="144144" h="144779">
                <a:moveTo>
                  <a:pt x="0" y="0"/>
                </a:moveTo>
                <a:lnTo>
                  <a:pt x="143598" y="0"/>
                </a:lnTo>
                <a:lnTo>
                  <a:pt x="87312" y="144754"/>
                </a:lnTo>
                <a:lnTo>
                  <a:pt x="55143" y="144754"/>
                </a:lnTo>
                <a:lnTo>
                  <a:pt x="0" y="0"/>
                </a:lnTo>
                <a:close/>
              </a:path>
            </a:pathLst>
          </a:custGeom>
          <a:ln w="5080">
            <a:solidFill>
              <a:srgbClr val="4C5F4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26" name="object 426"/>
          <p:cNvSpPr/>
          <p:nvPr/>
        </p:nvSpPr>
        <p:spPr>
          <a:xfrm>
            <a:off x="1470005" y="3764590"/>
            <a:ext cx="127932" cy="0"/>
          </a:xfrm>
          <a:custGeom>
            <a:avLst/>
            <a:gdLst/>
            <a:ahLst/>
            <a:cxnLst/>
            <a:rect l="l" t="t" r="r" b="b"/>
            <a:pathLst>
              <a:path w="148589">
                <a:moveTo>
                  <a:pt x="0" y="0"/>
                </a:moveTo>
                <a:lnTo>
                  <a:pt x="148386" y="0"/>
                </a:lnTo>
              </a:path>
            </a:pathLst>
          </a:custGeom>
          <a:ln w="11531">
            <a:solidFill>
              <a:srgbClr val="4C5F4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27" name="object 427"/>
          <p:cNvSpPr/>
          <p:nvPr/>
        </p:nvSpPr>
        <p:spPr>
          <a:xfrm>
            <a:off x="1470005" y="3759628"/>
            <a:ext cx="127932" cy="10388"/>
          </a:xfrm>
          <a:custGeom>
            <a:avLst/>
            <a:gdLst/>
            <a:ahLst/>
            <a:cxnLst/>
            <a:rect l="l" t="t" r="r" b="b"/>
            <a:pathLst>
              <a:path w="148589" h="12064">
                <a:moveTo>
                  <a:pt x="148386" y="5765"/>
                </a:moveTo>
                <a:lnTo>
                  <a:pt x="142557" y="8006"/>
                </a:lnTo>
                <a:lnTo>
                  <a:pt x="126658" y="9839"/>
                </a:lnTo>
                <a:lnTo>
                  <a:pt x="103075" y="11077"/>
                </a:lnTo>
                <a:lnTo>
                  <a:pt x="74193" y="11531"/>
                </a:lnTo>
                <a:lnTo>
                  <a:pt x="45311" y="11077"/>
                </a:lnTo>
                <a:lnTo>
                  <a:pt x="21728" y="9839"/>
                </a:lnTo>
                <a:lnTo>
                  <a:pt x="5829" y="8006"/>
                </a:lnTo>
                <a:lnTo>
                  <a:pt x="0" y="5765"/>
                </a:lnTo>
                <a:lnTo>
                  <a:pt x="5829" y="3520"/>
                </a:lnTo>
                <a:lnTo>
                  <a:pt x="21728" y="1687"/>
                </a:lnTo>
                <a:lnTo>
                  <a:pt x="45311" y="452"/>
                </a:lnTo>
                <a:lnTo>
                  <a:pt x="74193" y="0"/>
                </a:lnTo>
                <a:lnTo>
                  <a:pt x="103075" y="452"/>
                </a:lnTo>
                <a:lnTo>
                  <a:pt x="126658" y="1687"/>
                </a:lnTo>
                <a:lnTo>
                  <a:pt x="142557" y="3520"/>
                </a:lnTo>
                <a:lnTo>
                  <a:pt x="148386" y="5765"/>
                </a:lnTo>
                <a:close/>
              </a:path>
            </a:pathLst>
          </a:custGeom>
          <a:ln w="5080">
            <a:solidFill>
              <a:srgbClr val="4C5F4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28" name="object 428"/>
          <p:cNvSpPr/>
          <p:nvPr/>
        </p:nvSpPr>
        <p:spPr>
          <a:xfrm>
            <a:off x="1428740" y="3797493"/>
            <a:ext cx="123633" cy="124618"/>
          </a:xfrm>
          <a:prstGeom prst="rect">
            <a:avLst/>
          </a:prstGeom>
          <a:blipFill>
            <a:blip r:embed="rId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29" name="object 429"/>
          <p:cNvSpPr/>
          <p:nvPr/>
        </p:nvSpPr>
        <p:spPr>
          <a:xfrm>
            <a:off x="1428740" y="3797494"/>
            <a:ext cx="124104" cy="124651"/>
          </a:xfrm>
          <a:custGeom>
            <a:avLst/>
            <a:gdLst/>
            <a:ahLst/>
            <a:cxnLst/>
            <a:rect l="l" t="t" r="r" b="b"/>
            <a:pathLst>
              <a:path w="144144" h="144779">
                <a:moveTo>
                  <a:pt x="0" y="0"/>
                </a:moveTo>
                <a:lnTo>
                  <a:pt x="143598" y="0"/>
                </a:lnTo>
                <a:lnTo>
                  <a:pt x="87312" y="144754"/>
                </a:lnTo>
                <a:lnTo>
                  <a:pt x="55143" y="144754"/>
                </a:lnTo>
                <a:lnTo>
                  <a:pt x="0" y="0"/>
                </a:lnTo>
                <a:close/>
              </a:path>
            </a:pathLst>
          </a:custGeom>
          <a:ln w="5080">
            <a:solidFill>
              <a:srgbClr val="4C5F4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30" name="object 430"/>
          <p:cNvSpPr/>
          <p:nvPr/>
        </p:nvSpPr>
        <p:spPr>
          <a:xfrm>
            <a:off x="1426639" y="3796475"/>
            <a:ext cx="127932" cy="0"/>
          </a:xfrm>
          <a:custGeom>
            <a:avLst/>
            <a:gdLst/>
            <a:ahLst/>
            <a:cxnLst/>
            <a:rect l="l" t="t" r="r" b="b"/>
            <a:pathLst>
              <a:path w="148589">
                <a:moveTo>
                  <a:pt x="0" y="0"/>
                </a:moveTo>
                <a:lnTo>
                  <a:pt x="148386" y="0"/>
                </a:lnTo>
              </a:path>
            </a:pathLst>
          </a:custGeom>
          <a:ln w="11531">
            <a:solidFill>
              <a:srgbClr val="4C5F4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31" name="object 431"/>
          <p:cNvSpPr/>
          <p:nvPr/>
        </p:nvSpPr>
        <p:spPr>
          <a:xfrm>
            <a:off x="1426639" y="3791513"/>
            <a:ext cx="127932" cy="10388"/>
          </a:xfrm>
          <a:custGeom>
            <a:avLst/>
            <a:gdLst/>
            <a:ahLst/>
            <a:cxnLst/>
            <a:rect l="l" t="t" r="r" b="b"/>
            <a:pathLst>
              <a:path w="148589" h="12064">
                <a:moveTo>
                  <a:pt x="148386" y="5765"/>
                </a:moveTo>
                <a:lnTo>
                  <a:pt x="142557" y="8006"/>
                </a:lnTo>
                <a:lnTo>
                  <a:pt x="126658" y="9839"/>
                </a:lnTo>
                <a:lnTo>
                  <a:pt x="103075" y="11077"/>
                </a:lnTo>
                <a:lnTo>
                  <a:pt x="74193" y="11531"/>
                </a:lnTo>
                <a:lnTo>
                  <a:pt x="45311" y="11077"/>
                </a:lnTo>
                <a:lnTo>
                  <a:pt x="21728" y="9839"/>
                </a:lnTo>
                <a:lnTo>
                  <a:pt x="5829" y="8006"/>
                </a:lnTo>
                <a:lnTo>
                  <a:pt x="0" y="5765"/>
                </a:lnTo>
                <a:lnTo>
                  <a:pt x="5829" y="3520"/>
                </a:lnTo>
                <a:lnTo>
                  <a:pt x="21728" y="1687"/>
                </a:lnTo>
                <a:lnTo>
                  <a:pt x="45311" y="452"/>
                </a:lnTo>
                <a:lnTo>
                  <a:pt x="74193" y="0"/>
                </a:lnTo>
                <a:lnTo>
                  <a:pt x="103075" y="452"/>
                </a:lnTo>
                <a:lnTo>
                  <a:pt x="126658" y="1687"/>
                </a:lnTo>
                <a:lnTo>
                  <a:pt x="142557" y="3520"/>
                </a:lnTo>
                <a:lnTo>
                  <a:pt x="148386" y="5765"/>
                </a:lnTo>
                <a:close/>
              </a:path>
            </a:pathLst>
          </a:custGeom>
          <a:ln w="5080">
            <a:solidFill>
              <a:srgbClr val="4C5F4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32" name="object 432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88900">
            <a:solidFill>
              <a:srgbClr val="4140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33" name="object 433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88468">
            <a:solidFill>
              <a:srgbClr val="41414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34" name="object 434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88049">
            <a:solidFill>
              <a:srgbClr val="424244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35" name="object 435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87617">
            <a:solidFill>
              <a:srgbClr val="434345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36" name="object 436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87198">
            <a:solidFill>
              <a:srgbClr val="444446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37" name="object 437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86766">
            <a:solidFill>
              <a:srgbClr val="454547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38" name="object 438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86347">
            <a:solidFill>
              <a:srgbClr val="464648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39" name="object 439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85915">
            <a:solidFill>
              <a:srgbClr val="474749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40" name="object 440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85496">
            <a:solidFill>
              <a:srgbClr val="48484A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41" name="object 441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85064">
            <a:solidFill>
              <a:srgbClr val="49494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42" name="object 442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84645">
            <a:solidFill>
              <a:srgbClr val="4A4A4C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43" name="object 443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84213">
            <a:solidFill>
              <a:srgbClr val="4B4B4D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44" name="object 444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83794">
            <a:solidFill>
              <a:srgbClr val="4C4C4E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45" name="object 445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83362">
            <a:solidFill>
              <a:srgbClr val="4D4D4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46" name="object 446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82943">
            <a:solidFill>
              <a:srgbClr val="4E4E5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47" name="object 447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82511">
            <a:solidFill>
              <a:srgbClr val="4E4F5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48" name="object 448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82092">
            <a:solidFill>
              <a:srgbClr val="4F505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49" name="object 449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81661">
            <a:solidFill>
              <a:srgbClr val="50505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50" name="object 450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81241">
            <a:solidFill>
              <a:srgbClr val="515154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51" name="object 451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80810">
            <a:solidFill>
              <a:srgbClr val="525255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52" name="object 452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80391">
            <a:solidFill>
              <a:srgbClr val="535356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53" name="object 453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79959">
            <a:solidFill>
              <a:srgbClr val="545457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54" name="object 454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79540">
            <a:solidFill>
              <a:srgbClr val="555558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55" name="object 455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79108">
            <a:solidFill>
              <a:srgbClr val="565658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56" name="object 456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78689">
            <a:solidFill>
              <a:srgbClr val="575759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57" name="object 457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78257">
            <a:solidFill>
              <a:srgbClr val="57585A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58" name="object 458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77825">
            <a:solidFill>
              <a:srgbClr val="58595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59" name="object 459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77406">
            <a:solidFill>
              <a:srgbClr val="595A5C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60" name="object 460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76974">
            <a:solidFill>
              <a:srgbClr val="5A5B5D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61" name="object 461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76555">
            <a:solidFill>
              <a:srgbClr val="5B5C5E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62" name="object 462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76123">
            <a:solidFill>
              <a:srgbClr val="5C5D5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63" name="object 463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75704">
            <a:solidFill>
              <a:srgbClr val="5D5E6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64" name="object 464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75272">
            <a:solidFill>
              <a:srgbClr val="5D5E6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65" name="object 465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74853">
            <a:solidFill>
              <a:srgbClr val="5E5F6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66" name="object 466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74422">
            <a:solidFill>
              <a:srgbClr val="5F606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67" name="object 467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74002">
            <a:solidFill>
              <a:srgbClr val="60616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68" name="object 468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73571">
            <a:solidFill>
              <a:srgbClr val="616264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69" name="object 469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73152">
            <a:solidFill>
              <a:srgbClr val="626365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70" name="object 470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72720">
            <a:solidFill>
              <a:srgbClr val="626466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71" name="object 471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72301">
            <a:solidFill>
              <a:srgbClr val="636467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72" name="object 472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71869">
            <a:solidFill>
              <a:srgbClr val="646567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73" name="object 473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71450">
            <a:solidFill>
              <a:srgbClr val="656668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74" name="object 474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71018">
            <a:solidFill>
              <a:srgbClr val="666769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75" name="object 475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70599">
            <a:solidFill>
              <a:srgbClr val="66686A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76" name="object 476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70167">
            <a:solidFill>
              <a:srgbClr val="67686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77" name="object 477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69748">
            <a:solidFill>
              <a:srgbClr val="68696C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78" name="object 478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69316">
            <a:solidFill>
              <a:srgbClr val="696A6D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79" name="object 479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68897">
            <a:solidFill>
              <a:srgbClr val="6A6B6D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80" name="object 480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68465">
            <a:solidFill>
              <a:srgbClr val="6A6C6E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81" name="object 481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68046">
            <a:solidFill>
              <a:srgbClr val="6B6D6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82" name="object 482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67614">
            <a:solidFill>
              <a:srgbClr val="6C6D7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83" name="object 483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67183">
            <a:solidFill>
              <a:srgbClr val="6D6E7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84" name="object 484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66763">
            <a:solidFill>
              <a:srgbClr val="6D6F7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85" name="object 485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66332">
            <a:solidFill>
              <a:srgbClr val="6E707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86" name="object 486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65913">
            <a:solidFill>
              <a:srgbClr val="6F717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87" name="object 487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65481">
            <a:solidFill>
              <a:srgbClr val="707174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88" name="object 488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65062">
            <a:solidFill>
              <a:srgbClr val="717275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89" name="object 489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64630">
            <a:solidFill>
              <a:srgbClr val="717376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90" name="object 490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64211">
            <a:solidFill>
              <a:srgbClr val="727476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91" name="object 491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63779">
            <a:solidFill>
              <a:srgbClr val="737577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92" name="object 492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63360">
            <a:solidFill>
              <a:srgbClr val="747578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93" name="object 493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62928">
            <a:solidFill>
              <a:srgbClr val="757679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94" name="object 494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62509">
            <a:solidFill>
              <a:srgbClr val="757779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95" name="object 495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62077">
            <a:solidFill>
              <a:srgbClr val="76787A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96" name="object 496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61658">
            <a:solidFill>
              <a:srgbClr val="77787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97" name="object 497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61226">
            <a:solidFill>
              <a:srgbClr val="77797C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98" name="object 498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60807">
            <a:solidFill>
              <a:srgbClr val="787A7C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99" name="object 499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60375">
            <a:solidFill>
              <a:srgbClr val="797B7D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00" name="object 500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59956">
            <a:solidFill>
              <a:srgbClr val="7A7B7E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01" name="object 501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59524">
            <a:solidFill>
              <a:srgbClr val="7B7C7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02" name="object 502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59105">
            <a:solidFill>
              <a:srgbClr val="7B7D8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03" name="object 503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58674">
            <a:solidFill>
              <a:srgbClr val="7C7E8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04" name="object 504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58254">
            <a:solidFill>
              <a:srgbClr val="7D7F8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05" name="object 505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57823">
            <a:solidFill>
              <a:srgbClr val="7D7F8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06" name="object 506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57403">
            <a:solidFill>
              <a:srgbClr val="7E808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07" name="object 507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56972">
            <a:solidFill>
              <a:srgbClr val="7F818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08" name="object 508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56540">
            <a:solidFill>
              <a:srgbClr val="808184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09" name="object 509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56121">
            <a:solidFill>
              <a:srgbClr val="808285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10" name="object 510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55689">
            <a:solidFill>
              <a:srgbClr val="818386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11" name="object 511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55270">
            <a:solidFill>
              <a:srgbClr val="828486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12" name="object 512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54838">
            <a:solidFill>
              <a:srgbClr val="838487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13" name="object 513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54419">
            <a:solidFill>
              <a:srgbClr val="838588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14" name="object 514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53987">
            <a:solidFill>
              <a:srgbClr val="848689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15" name="object 515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53568">
            <a:solidFill>
              <a:srgbClr val="858789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16" name="object 516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53136">
            <a:solidFill>
              <a:srgbClr val="85878A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17" name="object 517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52717">
            <a:solidFill>
              <a:srgbClr val="86888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18" name="object 518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52285">
            <a:solidFill>
              <a:srgbClr val="87898C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19" name="object 519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51866">
            <a:solidFill>
              <a:srgbClr val="888A8C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20" name="object 520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51435">
            <a:solidFill>
              <a:srgbClr val="888A8D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21" name="object 521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51015">
            <a:solidFill>
              <a:srgbClr val="898B8E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22" name="object 522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50584">
            <a:solidFill>
              <a:srgbClr val="8A8C8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23" name="object 523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50165">
            <a:solidFill>
              <a:srgbClr val="8B8D8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24" name="object 524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49733">
            <a:solidFill>
              <a:srgbClr val="8C8E9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25" name="object 525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49314">
            <a:solidFill>
              <a:srgbClr val="8C8E9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26" name="object 526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48882">
            <a:solidFill>
              <a:srgbClr val="8D8F9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27" name="object 527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48463">
            <a:solidFill>
              <a:srgbClr val="8E909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28" name="object 528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48031">
            <a:solidFill>
              <a:srgbClr val="8E909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29" name="object 529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47612">
            <a:solidFill>
              <a:srgbClr val="8F9194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30" name="object 530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47180">
            <a:solidFill>
              <a:srgbClr val="909295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31" name="object 531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46761">
            <a:solidFill>
              <a:srgbClr val="919395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32" name="object 532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46329">
            <a:solidFill>
              <a:srgbClr val="919496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33" name="object 533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45910">
            <a:solidFill>
              <a:srgbClr val="929497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34" name="object 534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45478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35" name="object 535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45046">
            <a:solidFill>
              <a:srgbClr val="949698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36" name="object 536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44627">
            <a:solidFill>
              <a:srgbClr val="959799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37" name="object 537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44196">
            <a:solidFill>
              <a:srgbClr val="95979A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38" name="object 538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43776">
            <a:solidFill>
              <a:srgbClr val="96989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39" name="object 539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43345">
            <a:solidFill>
              <a:srgbClr val="97999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40" name="object 540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42926">
            <a:solidFill>
              <a:srgbClr val="979A9C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41" name="object 541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42494">
            <a:solidFill>
              <a:srgbClr val="989A9D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42" name="object 542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42075">
            <a:solidFill>
              <a:srgbClr val="999B9E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43" name="object 543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41643">
            <a:solidFill>
              <a:srgbClr val="9A9C9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44" name="object 544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41224">
            <a:solidFill>
              <a:srgbClr val="9B9D9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45" name="object 545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40792">
            <a:solidFill>
              <a:srgbClr val="9B9EA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46" name="object 546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40373">
            <a:solidFill>
              <a:srgbClr val="9C9EA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47" name="object 547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39941">
            <a:solidFill>
              <a:srgbClr val="9D9FA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48" name="object 548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39522">
            <a:solidFill>
              <a:srgbClr val="9EA0A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49" name="object 549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39090">
            <a:solidFill>
              <a:srgbClr val="9FA1A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50" name="object 550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38671">
            <a:solidFill>
              <a:srgbClr val="9FA1A4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51" name="object 551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38239">
            <a:solidFill>
              <a:srgbClr val="A0A2A5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52" name="object 552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37820">
            <a:solidFill>
              <a:srgbClr val="A1A3A5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53" name="object 553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37388">
            <a:solidFill>
              <a:srgbClr val="A2A4A6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54" name="object 554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36969">
            <a:solidFill>
              <a:srgbClr val="A2A5A7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55" name="object 555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36537">
            <a:solidFill>
              <a:srgbClr val="A3A5A8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56" name="object 556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36118">
            <a:solidFill>
              <a:srgbClr val="A4A6A9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57" name="object 557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35687">
            <a:solidFill>
              <a:srgbClr val="A5A7A9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58" name="object 558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35267">
            <a:solidFill>
              <a:srgbClr val="A6A8AA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59" name="object 559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34836">
            <a:solidFill>
              <a:srgbClr val="A6A9A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60" name="object 560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34404">
            <a:solidFill>
              <a:srgbClr val="A7A9AC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61" name="object 561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33985">
            <a:solidFill>
              <a:srgbClr val="A8AAAD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62" name="object 562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33553">
            <a:solidFill>
              <a:srgbClr val="A9ABAD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63" name="object 563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33134">
            <a:solidFill>
              <a:srgbClr val="A9ACAE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64" name="object 564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32702">
            <a:solidFill>
              <a:srgbClr val="AAACA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65" name="object 565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32283">
            <a:solidFill>
              <a:srgbClr val="ABADB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66" name="object 566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31851">
            <a:solidFill>
              <a:srgbClr val="ACAEB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67" name="object 567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31432">
            <a:solidFill>
              <a:srgbClr val="ADAFB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68" name="object 568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31000">
            <a:solidFill>
              <a:srgbClr val="AEB0B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69" name="object 569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30581">
            <a:solidFill>
              <a:srgbClr val="AEB1B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70" name="object 570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30149">
            <a:solidFill>
              <a:srgbClr val="AFB1B4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71" name="object 571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29730">
            <a:solidFill>
              <a:srgbClr val="B0B2B5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72" name="object 572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29298">
            <a:solidFill>
              <a:srgbClr val="B1B3B5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73" name="object 573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28879">
            <a:solidFill>
              <a:srgbClr val="B2B4B6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74" name="object 574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28448">
            <a:solidFill>
              <a:srgbClr val="B2B4B7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75" name="object 575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28028">
            <a:solidFill>
              <a:srgbClr val="B3B5B8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76" name="object 576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27597">
            <a:solidFill>
              <a:srgbClr val="B4B6B8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77" name="object 577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27178">
            <a:solidFill>
              <a:srgbClr val="B5B7B9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78" name="object 578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26746">
            <a:solidFill>
              <a:srgbClr val="B6B8BA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79" name="object 579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26327">
            <a:solidFill>
              <a:srgbClr val="B7B9B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80" name="object 580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25895">
            <a:solidFill>
              <a:srgbClr val="B7B9BC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81" name="object 581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25476">
            <a:solidFill>
              <a:srgbClr val="B8BABC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82" name="object 582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25044">
            <a:solidFill>
              <a:srgbClr val="B9BBBD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83" name="object 583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24625">
            <a:solidFill>
              <a:srgbClr val="BABCBE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84" name="object 584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24193">
            <a:solidFill>
              <a:srgbClr val="BBBDB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85" name="object 585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23774">
            <a:solidFill>
              <a:srgbClr val="BBBDC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86" name="object 586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23342">
            <a:solidFill>
              <a:srgbClr val="BCBEC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87" name="object 587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22910">
            <a:solidFill>
              <a:srgbClr val="BDBFC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88" name="object 588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22491">
            <a:solidFill>
              <a:srgbClr val="BEC0C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89" name="object 589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22059">
            <a:solidFill>
              <a:srgbClr val="BFC1C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90" name="object 590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21640">
            <a:solidFill>
              <a:srgbClr val="C0C2C4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91" name="object 591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21209">
            <a:solidFill>
              <a:srgbClr val="C1C2C4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92" name="object 592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20789">
            <a:solidFill>
              <a:srgbClr val="C1C3C5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93" name="object 593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20358">
            <a:solidFill>
              <a:srgbClr val="C2C4C6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94" name="object 594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19938">
            <a:solidFill>
              <a:srgbClr val="C3C5C7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95" name="object 595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19507">
            <a:solidFill>
              <a:srgbClr val="C4C6C8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96" name="object 596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19088">
            <a:solidFill>
              <a:srgbClr val="C5C6C8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97" name="object 597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18656">
            <a:solidFill>
              <a:srgbClr val="C5C7C9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98" name="object 598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18237">
            <a:solidFill>
              <a:srgbClr val="C6C8CA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99" name="object 599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17805">
            <a:solidFill>
              <a:srgbClr val="C7C9C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00" name="object 600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17386">
            <a:solidFill>
              <a:srgbClr val="C8CACC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01" name="object 601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16954">
            <a:solidFill>
              <a:srgbClr val="C9CBCC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02" name="object 602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16535">
            <a:solidFill>
              <a:srgbClr val="CACBCD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03" name="object 603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16103">
            <a:solidFill>
              <a:srgbClr val="CBCCCE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04" name="object 604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15684">
            <a:solidFill>
              <a:srgbClr val="CBCDC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05" name="object 605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15252">
            <a:solidFill>
              <a:srgbClr val="CCCED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06" name="object 606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14833">
            <a:solidFill>
              <a:srgbClr val="CDCFD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07" name="object 607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14401">
            <a:solidFill>
              <a:srgbClr val="CECFD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08" name="object 608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13982">
            <a:solidFill>
              <a:srgbClr val="CFD0D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09" name="object 609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13550">
            <a:solidFill>
              <a:srgbClr val="CFD1D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10" name="object 610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13131">
            <a:solidFill>
              <a:srgbClr val="D0D2D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11" name="object 611"/>
          <p:cNvSpPr/>
          <p:nvPr/>
        </p:nvSpPr>
        <p:spPr>
          <a:xfrm>
            <a:off x="5519415" y="4692960"/>
            <a:ext cx="263517" cy="26789"/>
          </a:xfrm>
          <a:custGeom>
            <a:avLst/>
            <a:gdLst/>
            <a:ahLst/>
            <a:cxnLst/>
            <a:rect l="l" t="t" r="r" b="b"/>
            <a:pathLst>
              <a:path w="306070" h="31114">
                <a:moveTo>
                  <a:pt x="0" y="0"/>
                </a:moveTo>
                <a:lnTo>
                  <a:pt x="305600" y="30962"/>
                </a:lnTo>
              </a:path>
            </a:pathLst>
          </a:custGeom>
          <a:ln w="12700">
            <a:solidFill>
              <a:srgbClr val="D1D3D4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12" name="object 612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76199">
            <a:solidFill>
              <a:srgbClr val="007236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13" name="object 613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75577">
            <a:solidFill>
              <a:srgbClr val="007336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14" name="object 614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74968">
            <a:solidFill>
              <a:srgbClr val="007437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15" name="object 615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74345">
            <a:solidFill>
              <a:srgbClr val="007437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16" name="object 616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73736">
            <a:solidFill>
              <a:srgbClr val="007537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17" name="object 617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73113">
            <a:solidFill>
              <a:srgbClr val="007537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18" name="object 618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72504">
            <a:solidFill>
              <a:srgbClr val="007637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19" name="object 619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71881">
            <a:solidFill>
              <a:srgbClr val="007738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20" name="object 620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71272">
            <a:solidFill>
              <a:srgbClr val="007738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21" name="object 621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70650">
            <a:solidFill>
              <a:srgbClr val="007838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22" name="object 622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70040">
            <a:solidFill>
              <a:srgbClr val="007938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23" name="object 623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69418">
            <a:solidFill>
              <a:srgbClr val="007938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24" name="object 624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68795">
            <a:solidFill>
              <a:srgbClr val="007A39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25" name="object 625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68186">
            <a:solidFill>
              <a:srgbClr val="007A39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26" name="object 626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67563">
            <a:solidFill>
              <a:srgbClr val="007B39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27" name="object 627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66954">
            <a:solidFill>
              <a:srgbClr val="007C39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28" name="object 628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66332">
            <a:solidFill>
              <a:srgbClr val="007C39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29" name="object 629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65722">
            <a:solidFill>
              <a:srgbClr val="007D3A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30" name="object 630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65100">
            <a:solidFill>
              <a:srgbClr val="007E3A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31" name="object 631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64490">
            <a:solidFill>
              <a:srgbClr val="007E3A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32" name="object 632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63868">
            <a:solidFill>
              <a:srgbClr val="007F3A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33" name="object 633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63258">
            <a:solidFill>
              <a:srgbClr val="00803A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34" name="object 634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62636">
            <a:solidFill>
              <a:srgbClr val="00803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35" name="object 635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62014">
            <a:solidFill>
              <a:srgbClr val="00813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36" name="object 636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61404">
            <a:solidFill>
              <a:srgbClr val="00823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37" name="object 637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60782">
            <a:solidFill>
              <a:srgbClr val="00823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38" name="object 638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60172">
            <a:solidFill>
              <a:srgbClr val="00833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39" name="object 639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59550">
            <a:solidFill>
              <a:srgbClr val="00843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40" name="object 640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58940">
            <a:solidFill>
              <a:srgbClr val="00843C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41" name="object 641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58318">
            <a:solidFill>
              <a:srgbClr val="00853C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42" name="object 642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57708">
            <a:solidFill>
              <a:srgbClr val="00863C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43" name="object 643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57086">
            <a:solidFill>
              <a:srgbClr val="00863C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44" name="object 644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56476">
            <a:solidFill>
              <a:srgbClr val="00873C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45" name="object 645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55854">
            <a:solidFill>
              <a:srgbClr val="00883D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46" name="object 646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55244">
            <a:solidFill>
              <a:srgbClr val="00893D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47" name="object 647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54622">
            <a:solidFill>
              <a:srgbClr val="00893D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48" name="object 648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54000">
            <a:solidFill>
              <a:srgbClr val="008A3D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49" name="object 649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53390">
            <a:solidFill>
              <a:srgbClr val="008B3D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50" name="object 650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52768">
            <a:solidFill>
              <a:srgbClr val="008B3D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51" name="object 651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52158">
            <a:solidFill>
              <a:srgbClr val="008C3E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52" name="object 652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51536">
            <a:solidFill>
              <a:srgbClr val="008D3E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53" name="object 653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50926">
            <a:solidFill>
              <a:srgbClr val="008D3E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54" name="object 654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50304">
            <a:solidFill>
              <a:srgbClr val="008E3E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55" name="object 655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49695">
            <a:solidFill>
              <a:srgbClr val="008F3E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56" name="object 656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49072">
            <a:solidFill>
              <a:srgbClr val="00903E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57" name="object 657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48463">
            <a:solidFill>
              <a:srgbClr val="00903E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58" name="object 658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47840">
            <a:solidFill>
              <a:srgbClr val="00913E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59" name="object 659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47218">
            <a:solidFill>
              <a:srgbClr val="00923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60" name="object 660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46608">
            <a:solidFill>
              <a:srgbClr val="00923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61" name="object 661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45986">
            <a:solidFill>
              <a:srgbClr val="00933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62" name="object 662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45377">
            <a:solidFill>
              <a:srgbClr val="00943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63" name="object 663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44754">
            <a:solidFill>
              <a:srgbClr val="00953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64" name="object 664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44145">
            <a:solidFill>
              <a:srgbClr val="04953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65" name="object 665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43522">
            <a:solidFill>
              <a:srgbClr val="0A963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66" name="object 666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42913">
            <a:solidFill>
              <a:srgbClr val="10973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67" name="object 667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42290">
            <a:solidFill>
              <a:srgbClr val="15974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68" name="object 668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41681">
            <a:solidFill>
              <a:srgbClr val="18984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69" name="object 669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41059">
            <a:solidFill>
              <a:srgbClr val="1B994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70" name="object 670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40436">
            <a:solidFill>
              <a:srgbClr val="1E9A4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71" name="object 671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39827">
            <a:solidFill>
              <a:srgbClr val="219A4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72" name="object 672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39204">
            <a:solidFill>
              <a:srgbClr val="249B4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73" name="object 673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38595">
            <a:solidFill>
              <a:srgbClr val="279C4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74" name="object 674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37973">
            <a:solidFill>
              <a:srgbClr val="2A9D4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75" name="object 675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37363">
            <a:solidFill>
              <a:srgbClr val="2C9D4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76" name="object 676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36741">
            <a:solidFill>
              <a:srgbClr val="2E9E4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77" name="object 677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36131">
            <a:solidFill>
              <a:srgbClr val="309F4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78" name="object 678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35509">
            <a:solidFill>
              <a:srgbClr val="329F4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79" name="object 679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34899">
            <a:solidFill>
              <a:srgbClr val="35A04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80" name="object 680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34277">
            <a:solidFill>
              <a:srgbClr val="37A14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81" name="object 681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33654">
            <a:solidFill>
              <a:srgbClr val="39A24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82" name="object 682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33045">
            <a:solidFill>
              <a:srgbClr val="3BA34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83" name="object 683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32423">
            <a:solidFill>
              <a:srgbClr val="3DA34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84" name="object 684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31813">
            <a:solidFill>
              <a:srgbClr val="3FA44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85" name="object 685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31191">
            <a:solidFill>
              <a:srgbClr val="41A54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86" name="object 686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30581">
            <a:solidFill>
              <a:srgbClr val="42A54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87" name="object 687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29959">
            <a:solidFill>
              <a:srgbClr val="44A6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88" name="object 688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29349">
            <a:solidFill>
              <a:srgbClr val="46A7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89" name="object 689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28727">
            <a:solidFill>
              <a:srgbClr val="48A8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90" name="object 690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28117">
            <a:solidFill>
              <a:srgbClr val="49A9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91" name="object 691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27495">
            <a:solidFill>
              <a:srgbClr val="4BA9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92" name="object 692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26885">
            <a:solidFill>
              <a:srgbClr val="4DAA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93" name="object 693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26263">
            <a:solidFill>
              <a:srgbClr val="4EAB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94" name="object 694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25641">
            <a:solidFill>
              <a:srgbClr val="50AC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95" name="object 695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25031">
            <a:solidFill>
              <a:srgbClr val="51AD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96" name="object 696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24409">
            <a:solidFill>
              <a:srgbClr val="53AD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97" name="object 697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23799">
            <a:solidFill>
              <a:srgbClr val="54AE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98" name="object 698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23177">
            <a:solidFill>
              <a:srgbClr val="56AF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99" name="object 699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22567">
            <a:solidFill>
              <a:srgbClr val="58B0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00" name="object 700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21945">
            <a:solidFill>
              <a:srgbClr val="59B1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01" name="object 701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21336">
            <a:solidFill>
              <a:srgbClr val="5BB1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02" name="object 702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20713">
            <a:solidFill>
              <a:srgbClr val="5CB2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03" name="object 703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20104">
            <a:solidFill>
              <a:srgbClr val="5EB34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04" name="object 704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19481">
            <a:solidFill>
              <a:srgbClr val="5FB44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05" name="object 705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18859">
            <a:solidFill>
              <a:srgbClr val="61B54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06" name="object 706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18249">
            <a:solidFill>
              <a:srgbClr val="62B54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07" name="object 707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17627">
            <a:solidFill>
              <a:srgbClr val="64B64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08" name="object 708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17018">
            <a:solidFill>
              <a:srgbClr val="66B74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09" name="object 709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16395">
            <a:solidFill>
              <a:srgbClr val="67B84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10" name="object 710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15786">
            <a:solidFill>
              <a:srgbClr val="69B94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11" name="object 711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15163">
            <a:solidFill>
              <a:srgbClr val="6ABA4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12" name="object 712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14554">
            <a:solidFill>
              <a:srgbClr val="6CBB4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13" name="object 713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13931">
            <a:solidFill>
              <a:srgbClr val="6EBC4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14" name="object 714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13322">
            <a:solidFill>
              <a:srgbClr val="70BE44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15" name="object 715"/>
          <p:cNvSpPr/>
          <p:nvPr/>
        </p:nvSpPr>
        <p:spPr>
          <a:xfrm>
            <a:off x="4408071" y="4583628"/>
            <a:ext cx="1080312" cy="105516"/>
          </a:xfrm>
          <a:custGeom>
            <a:avLst/>
            <a:gdLst/>
            <a:ahLst/>
            <a:cxnLst/>
            <a:rect l="l" t="t" r="r" b="b"/>
            <a:pathLst>
              <a:path w="1254760" h="122554">
                <a:moveTo>
                  <a:pt x="0" y="0"/>
                </a:moveTo>
                <a:lnTo>
                  <a:pt x="1254658" y="122173"/>
                </a:lnTo>
              </a:path>
            </a:pathLst>
          </a:custGeom>
          <a:ln w="12699">
            <a:solidFill>
              <a:srgbClr val="72BF44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16" name="object 716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88900">
            <a:solidFill>
              <a:srgbClr val="FFCB04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17" name="object 717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88303">
            <a:solidFill>
              <a:srgbClr val="FFCB06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18" name="object 718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87706">
            <a:solidFill>
              <a:srgbClr val="FFCC09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19" name="object 719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87109">
            <a:solidFill>
              <a:srgbClr val="FFCC0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20" name="object 720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86525">
            <a:solidFill>
              <a:srgbClr val="FFCC0D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21" name="object 721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85928">
            <a:solidFill>
              <a:srgbClr val="FFCD0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22" name="object 722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85331">
            <a:solidFill>
              <a:srgbClr val="FFCD1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23" name="object 723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84734">
            <a:solidFill>
              <a:srgbClr val="FFCD1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24" name="object 724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84137">
            <a:solidFill>
              <a:srgbClr val="FFCD15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25" name="object 725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83540">
            <a:solidFill>
              <a:srgbClr val="FFCE16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26" name="object 726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82943">
            <a:solidFill>
              <a:srgbClr val="FFCE18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27" name="object 727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82346">
            <a:solidFill>
              <a:srgbClr val="FFCE1A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28" name="object 728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81762">
            <a:solidFill>
              <a:srgbClr val="FFCF1C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29" name="object 729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81165">
            <a:solidFill>
              <a:srgbClr val="FFCF1E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30" name="object 730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80568">
            <a:solidFill>
              <a:srgbClr val="FFCF1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31" name="object 731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79971">
            <a:solidFill>
              <a:srgbClr val="FFD02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32" name="object 732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79375">
            <a:solidFill>
              <a:srgbClr val="FFD02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33" name="object 733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78778">
            <a:solidFill>
              <a:srgbClr val="FFD024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34" name="object 734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78181">
            <a:solidFill>
              <a:srgbClr val="FFD125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35" name="object 735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77584">
            <a:solidFill>
              <a:srgbClr val="FFD127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36" name="object 736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77000">
            <a:solidFill>
              <a:srgbClr val="FFD129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37" name="object 737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76403">
            <a:solidFill>
              <a:srgbClr val="FFD22A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38" name="object 738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75806">
            <a:solidFill>
              <a:srgbClr val="FFD22C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39" name="object 739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75209">
            <a:solidFill>
              <a:srgbClr val="FFD22D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40" name="object 740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74612">
            <a:solidFill>
              <a:srgbClr val="FFD22E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41" name="object 741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74015">
            <a:solidFill>
              <a:srgbClr val="FFD33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42" name="object 742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73418">
            <a:solidFill>
              <a:srgbClr val="FFD33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43" name="object 743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72821">
            <a:solidFill>
              <a:srgbClr val="FFD33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44" name="object 744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72237">
            <a:solidFill>
              <a:srgbClr val="FFD43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45" name="object 745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71640">
            <a:solidFill>
              <a:srgbClr val="FFD434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46" name="object 746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71043">
            <a:solidFill>
              <a:srgbClr val="FFD436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47" name="object 747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70446">
            <a:solidFill>
              <a:srgbClr val="FFD537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48" name="object 748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69850">
            <a:solidFill>
              <a:srgbClr val="FFD538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49" name="object 749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69253">
            <a:solidFill>
              <a:srgbClr val="FFD53A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50" name="object 750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68656">
            <a:solidFill>
              <a:srgbClr val="FFD63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51" name="object 751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68059">
            <a:solidFill>
              <a:srgbClr val="FFD63C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52" name="object 752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67475">
            <a:solidFill>
              <a:srgbClr val="FFD63D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53" name="object 753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66878">
            <a:solidFill>
              <a:srgbClr val="FFD73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54" name="object 754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66281">
            <a:solidFill>
              <a:srgbClr val="FFD74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55" name="object 755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65684">
            <a:solidFill>
              <a:srgbClr val="FFD74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56" name="object 756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65087">
            <a:solidFill>
              <a:srgbClr val="FFD8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57" name="object 757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64490">
            <a:solidFill>
              <a:srgbClr val="FFD84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58" name="object 758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63893">
            <a:solidFill>
              <a:srgbClr val="FFD844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59" name="object 759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63296">
            <a:solidFill>
              <a:srgbClr val="FFD846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60" name="object 760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62712">
            <a:solidFill>
              <a:srgbClr val="FFD947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61" name="object 761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62115">
            <a:solidFill>
              <a:srgbClr val="FFD948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62" name="object 762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61518">
            <a:solidFill>
              <a:srgbClr val="FFD949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63" name="object 763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60921">
            <a:solidFill>
              <a:srgbClr val="FFDA4A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64" name="object 764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60325">
            <a:solidFill>
              <a:srgbClr val="FFDA4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65" name="object 765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59728">
            <a:solidFill>
              <a:srgbClr val="FFDA4C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66" name="object 766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59131">
            <a:solidFill>
              <a:srgbClr val="FFDB4E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67" name="object 767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58534">
            <a:solidFill>
              <a:srgbClr val="FFDB4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68" name="object 768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57950">
            <a:solidFill>
              <a:srgbClr val="FFDB5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69" name="object 769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57353">
            <a:solidFill>
              <a:srgbClr val="FFDC5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70" name="object 770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56756">
            <a:solidFill>
              <a:srgbClr val="FFDC5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71" name="object 771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56159">
            <a:solidFill>
              <a:srgbClr val="FFDC5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72" name="object 772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55562">
            <a:solidFill>
              <a:srgbClr val="FFDC54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73" name="object 773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54965">
            <a:solidFill>
              <a:srgbClr val="FFDD56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74" name="object 774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54368">
            <a:solidFill>
              <a:srgbClr val="FFDD57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75" name="object 775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53771">
            <a:solidFill>
              <a:srgbClr val="FFDE58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76" name="object 776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53187">
            <a:solidFill>
              <a:srgbClr val="FFDE59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77" name="object 777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52590">
            <a:solidFill>
              <a:srgbClr val="FFDE5A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78" name="object 778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51993">
            <a:solidFill>
              <a:srgbClr val="FFDF5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79" name="object 779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51396">
            <a:solidFill>
              <a:srgbClr val="FFDF5C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80" name="object 780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50800">
            <a:solidFill>
              <a:srgbClr val="FFDF5D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81" name="object 781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50203">
            <a:solidFill>
              <a:srgbClr val="FFE05E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82" name="object 782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49606">
            <a:solidFill>
              <a:srgbClr val="FFE05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83" name="object 783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49009">
            <a:solidFill>
              <a:srgbClr val="FFE06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84" name="object 784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48425">
            <a:solidFill>
              <a:srgbClr val="FFE16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85" name="object 785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47828">
            <a:solidFill>
              <a:srgbClr val="FFE16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86" name="object 786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47231">
            <a:solidFill>
              <a:srgbClr val="FFE16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87" name="object 787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46634">
            <a:solidFill>
              <a:srgbClr val="FFE264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88" name="object 788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46037">
            <a:solidFill>
              <a:srgbClr val="FFE266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89" name="object 789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45440">
            <a:solidFill>
              <a:srgbClr val="FFE267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90" name="object 790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44843">
            <a:solidFill>
              <a:srgbClr val="FFE368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91" name="object 791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44246">
            <a:solidFill>
              <a:srgbClr val="FFE369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92" name="object 792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43662">
            <a:solidFill>
              <a:srgbClr val="FFE36A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93" name="object 793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43065">
            <a:solidFill>
              <a:srgbClr val="FFE46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94" name="object 794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42468">
            <a:solidFill>
              <a:srgbClr val="FFE46C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95" name="object 795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41871">
            <a:solidFill>
              <a:srgbClr val="FFE46D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96" name="object 796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41275">
            <a:solidFill>
              <a:srgbClr val="FFE56D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97" name="object 797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40678">
            <a:solidFill>
              <a:srgbClr val="FFE56E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98" name="object 798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40081">
            <a:solidFill>
              <a:srgbClr val="FFE56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99" name="object 799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39484">
            <a:solidFill>
              <a:srgbClr val="FFE67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00" name="object 800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38900">
            <a:solidFill>
              <a:srgbClr val="FFE67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01" name="object 801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38303">
            <a:solidFill>
              <a:srgbClr val="FFE67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02" name="object 802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37706">
            <a:solidFill>
              <a:srgbClr val="FFE67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03" name="object 803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37109">
            <a:solidFill>
              <a:srgbClr val="FFE774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04" name="object 804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36512">
            <a:solidFill>
              <a:srgbClr val="FFE775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05" name="object 805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35915">
            <a:solidFill>
              <a:srgbClr val="FFE876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06" name="object 806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35318">
            <a:solidFill>
              <a:srgbClr val="FFE877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07" name="object 807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34721">
            <a:solidFill>
              <a:srgbClr val="FFE878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08" name="object 808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34137">
            <a:solidFill>
              <a:srgbClr val="FFE979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09" name="object 809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33540">
            <a:solidFill>
              <a:srgbClr val="FFE97A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10" name="object 810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32943">
            <a:solidFill>
              <a:srgbClr val="FFE97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11" name="object 811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32346">
            <a:solidFill>
              <a:srgbClr val="FFE97C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12" name="object 812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31750">
            <a:solidFill>
              <a:srgbClr val="FFEA7C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13" name="object 813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31153">
            <a:solidFill>
              <a:srgbClr val="FFEA7D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14" name="object 814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30556">
            <a:solidFill>
              <a:srgbClr val="FFEB7E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15" name="object 815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29959">
            <a:solidFill>
              <a:srgbClr val="FFEB7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16" name="object 816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29375">
            <a:solidFill>
              <a:srgbClr val="FFEB8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17" name="object 817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28778">
            <a:solidFill>
              <a:srgbClr val="FFEC8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18" name="object 818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28181">
            <a:solidFill>
              <a:srgbClr val="FFEC8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19" name="object 819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27584">
            <a:solidFill>
              <a:srgbClr val="FFEC8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20" name="object 820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26987">
            <a:solidFill>
              <a:srgbClr val="FFED8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21" name="object 821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26390">
            <a:solidFill>
              <a:srgbClr val="FFED84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22" name="object 822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25793">
            <a:solidFill>
              <a:srgbClr val="FFED85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23" name="object 823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25196">
            <a:solidFill>
              <a:srgbClr val="FFEE86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24" name="object 824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24612">
            <a:solidFill>
              <a:srgbClr val="FFEE87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25" name="object 825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24015">
            <a:solidFill>
              <a:srgbClr val="FFEE88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26" name="object 826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23418">
            <a:solidFill>
              <a:srgbClr val="FFEF89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27" name="object 827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22821">
            <a:solidFill>
              <a:srgbClr val="FFEF8A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28" name="object 828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22225">
            <a:solidFill>
              <a:srgbClr val="FFEF8A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29" name="object 829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21628">
            <a:solidFill>
              <a:srgbClr val="FFF08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30" name="object 830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21031">
            <a:solidFill>
              <a:srgbClr val="FFF08C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31" name="object 831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20434">
            <a:solidFill>
              <a:srgbClr val="FFF18D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32" name="object 832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19850">
            <a:solidFill>
              <a:srgbClr val="FFF18E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33" name="object 833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19253">
            <a:solidFill>
              <a:srgbClr val="FFF18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34" name="object 834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18656">
            <a:solidFill>
              <a:srgbClr val="FFF29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35" name="object 835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18059">
            <a:solidFill>
              <a:srgbClr val="FFF29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36" name="object 836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17462">
            <a:solidFill>
              <a:srgbClr val="FFF39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37" name="object 837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16865">
            <a:solidFill>
              <a:srgbClr val="FFF393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38" name="object 838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16268">
            <a:solidFill>
              <a:srgbClr val="FFF494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39" name="object 839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15671">
            <a:solidFill>
              <a:srgbClr val="FFF494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40" name="object 840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15087">
            <a:solidFill>
              <a:srgbClr val="FFF595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41" name="object 841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14490">
            <a:solidFill>
              <a:srgbClr val="FFF596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42" name="object 842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13893">
            <a:solidFill>
              <a:srgbClr val="FFF697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43" name="object 843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13296">
            <a:solidFill>
              <a:srgbClr val="FFF698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44" name="object 844"/>
          <p:cNvSpPr/>
          <p:nvPr/>
        </p:nvSpPr>
        <p:spPr>
          <a:xfrm>
            <a:off x="3301244" y="4421055"/>
            <a:ext cx="1122955" cy="164015"/>
          </a:xfrm>
          <a:custGeom>
            <a:avLst/>
            <a:gdLst/>
            <a:ahLst/>
            <a:cxnLst/>
            <a:rect l="l" t="t" r="r" b="b"/>
            <a:pathLst>
              <a:path w="1304289" h="190500">
                <a:moveTo>
                  <a:pt x="0" y="0"/>
                </a:moveTo>
                <a:lnTo>
                  <a:pt x="1303858" y="190500"/>
                </a:lnTo>
              </a:path>
            </a:pathLst>
          </a:custGeom>
          <a:ln w="12700">
            <a:solidFill>
              <a:srgbClr val="FFF799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45" name="object 845"/>
          <p:cNvSpPr/>
          <p:nvPr/>
        </p:nvSpPr>
        <p:spPr>
          <a:xfrm>
            <a:off x="1599588" y="4029454"/>
            <a:ext cx="106719" cy="97742"/>
          </a:xfrm>
          <a:prstGeom prst="rect">
            <a:avLst/>
          </a:prstGeom>
          <a:blipFill>
            <a:blip r:embed="rId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46" name="object 846"/>
          <p:cNvSpPr/>
          <p:nvPr/>
        </p:nvSpPr>
        <p:spPr>
          <a:xfrm>
            <a:off x="5472189" y="4639928"/>
            <a:ext cx="88666" cy="105669"/>
          </a:xfrm>
          <a:prstGeom prst="rect">
            <a:avLst/>
          </a:prstGeom>
          <a:blipFill>
            <a:blip r:embed="rId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47" name="object 847"/>
          <p:cNvSpPr/>
          <p:nvPr/>
        </p:nvSpPr>
        <p:spPr>
          <a:xfrm>
            <a:off x="1630554" y="4020892"/>
            <a:ext cx="1692689" cy="442600"/>
          </a:xfrm>
          <a:prstGeom prst="rect">
            <a:avLst/>
          </a:prstGeom>
          <a:blipFill>
            <a:blip r:embed="rId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48" name="object 848"/>
          <p:cNvSpPr/>
          <p:nvPr/>
        </p:nvSpPr>
        <p:spPr>
          <a:xfrm>
            <a:off x="2736168" y="4247003"/>
            <a:ext cx="86381" cy="178229"/>
          </a:xfrm>
          <a:custGeom>
            <a:avLst/>
            <a:gdLst/>
            <a:ahLst/>
            <a:cxnLst/>
            <a:rect l="l" t="t" r="r" b="b"/>
            <a:pathLst>
              <a:path w="100330" h="207010">
                <a:moveTo>
                  <a:pt x="71831" y="206540"/>
                </a:moveTo>
                <a:lnTo>
                  <a:pt x="0" y="196278"/>
                </a:lnTo>
                <a:lnTo>
                  <a:pt x="28016" y="0"/>
                </a:lnTo>
                <a:lnTo>
                  <a:pt x="99847" y="10261"/>
                </a:lnTo>
                <a:lnTo>
                  <a:pt x="71831" y="206540"/>
                </a:lnTo>
                <a:close/>
              </a:path>
            </a:pathLst>
          </a:custGeom>
          <a:ln w="5080">
            <a:solidFill>
              <a:srgbClr val="007236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49" name="object 849"/>
          <p:cNvSpPr/>
          <p:nvPr/>
        </p:nvSpPr>
        <p:spPr>
          <a:xfrm>
            <a:off x="5777358" y="4681675"/>
            <a:ext cx="10935" cy="76541"/>
          </a:xfrm>
          <a:custGeom>
            <a:avLst/>
            <a:gdLst/>
            <a:ahLst/>
            <a:cxnLst/>
            <a:rect l="l" t="t" r="r" b="b"/>
            <a:pathLst>
              <a:path w="12700" h="88900">
                <a:moveTo>
                  <a:pt x="10410" y="0"/>
                </a:moveTo>
                <a:lnTo>
                  <a:pt x="1698" y="43903"/>
                </a:lnTo>
                <a:lnTo>
                  <a:pt x="0" y="75355"/>
                </a:lnTo>
                <a:lnTo>
                  <a:pt x="516" y="84987"/>
                </a:lnTo>
                <a:lnTo>
                  <a:pt x="1939" y="88633"/>
                </a:lnTo>
                <a:lnTo>
                  <a:pt x="4010" y="85320"/>
                </a:lnTo>
                <a:lnTo>
                  <a:pt x="10639" y="44742"/>
                </a:lnTo>
                <a:lnTo>
                  <a:pt x="12339" y="13279"/>
                </a:lnTo>
                <a:lnTo>
                  <a:pt x="11827" y="3645"/>
                </a:lnTo>
                <a:lnTo>
                  <a:pt x="10410" y="0"/>
                </a:lnTo>
                <a:close/>
              </a:path>
            </a:pathLst>
          </a:custGeom>
          <a:solidFill>
            <a:srgbClr val="58595B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50" name="object 850"/>
          <p:cNvSpPr/>
          <p:nvPr/>
        </p:nvSpPr>
        <p:spPr>
          <a:xfrm>
            <a:off x="3285334" y="4585858"/>
            <a:ext cx="119074" cy="214793"/>
          </a:xfrm>
          <a:prstGeom prst="rect">
            <a:avLst/>
          </a:prstGeom>
          <a:blipFill>
            <a:blip r:embed="rId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51" name="object 851"/>
          <p:cNvSpPr/>
          <p:nvPr/>
        </p:nvSpPr>
        <p:spPr>
          <a:xfrm>
            <a:off x="4655789" y="5141114"/>
            <a:ext cx="547755" cy="292275"/>
          </a:xfrm>
          <a:prstGeom prst="rect">
            <a:avLst/>
          </a:prstGeom>
          <a:blipFill>
            <a:blip r:embed="rId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52" name="object 852"/>
          <p:cNvSpPr/>
          <p:nvPr/>
        </p:nvSpPr>
        <p:spPr>
          <a:xfrm>
            <a:off x="4556481" y="4795885"/>
            <a:ext cx="69041" cy="135192"/>
          </a:xfrm>
          <a:prstGeom prst="rect">
            <a:avLst/>
          </a:prstGeom>
          <a:blipFill>
            <a:blip r:embed="rId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53" name="object 853"/>
          <p:cNvSpPr/>
          <p:nvPr/>
        </p:nvSpPr>
        <p:spPr>
          <a:xfrm>
            <a:off x="2116813" y="3707076"/>
            <a:ext cx="68866" cy="135192"/>
          </a:xfrm>
          <a:prstGeom prst="rect">
            <a:avLst/>
          </a:prstGeom>
          <a:blipFill>
            <a:blip r:embed="rId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54" name="object 854"/>
          <p:cNvSpPr/>
          <p:nvPr/>
        </p:nvSpPr>
        <p:spPr>
          <a:xfrm>
            <a:off x="3520728" y="5081654"/>
            <a:ext cx="135181" cy="68919"/>
          </a:xfrm>
          <a:prstGeom prst="rect">
            <a:avLst/>
          </a:prstGeom>
          <a:blipFill>
            <a:blip r:embed="rId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55" name="object 855"/>
          <p:cNvSpPr/>
          <p:nvPr/>
        </p:nvSpPr>
        <p:spPr>
          <a:xfrm>
            <a:off x="5291881" y="4865404"/>
            <a:ext cx="69115" cy="135192"/>
          </a:xfrm>
          <a:prstGeom prst="rect">
            <a:avLst/>
          </a:prstGeom>
          <a:blipFill>
            <a:blip r:embed="rId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56" name="object 856"/>
          <p:cNvSpPr/>
          <p:nvPr/>
        </p:nvSpPr>
        <p:spPr>
          <a:xfrm>
            <a:off x="3671644" y="5016331"/>
            <a:ext cx="317096" cy="191351"/>
          </a:xfrm>
          <a:custGeom>
            <a:avLst/>
            <a:gdLst/>
            <a:ahLst/>
            <a:cxnLst/>
            <a:rect l="l" t="t" r="r" b="b"/>
            <a:pathLst>
              <a:path w="368300" h="222250">
                <a:moveTo>
                  <a:pt x="367982" y="221805"/>
                </a:moveTo>
                <a:lnTo>
                  <a:pt x="0" y="221805"/>
                </a:lnTo>
                <a:lnTo>
                  <a:pt x="0" y="0"/>
                </a:lnTo>
                <a:lnTo>
                  <a:pt x="367982" y="0"/>
                </a:lnTo>
                <a:lnTo>
                  <a:pt x="367982" y="221805"/>
                </a:lnTo>
                <a:close/>
              </a:path>
            </a:pathLst>
          </a:custGeom>
          <a:solidFill>
            <a:srgbClr val="D3EEF4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57" name="object 857"/>
          <p:cNvSpPr/>
          <p:nvPr/>
        </p:nvSpPr>
        <p:spPr>
          <a:xfrm>
            <a:off x="1677299" y="3901172"/>
            <a:ext cx="66152" cy="122465"/>
          </a:xfrm>
          <a:custGeom>
            <a:avLst/>
            <a:gdLst/>
            <a:ahLst/>
            <a:cxnLst/>
            <a:rect l="l" t="t" r="r" b="b"/>
            <a:pathLst>
              <a:path w="76835" h="142239">
                <a:moveTo>
                  <a:pt x="30340" y="0"/>
                </a:moveTo>
                <a:lnTo>
                  <a:pt x="0" y="98171"/>
                </a:lnTo>
                <a:lnTo>
                  <a:pt x="76746" y="142189"/>
                </a:lnTo>
                <a:lnTo>
                  <a:pt x="30340" y="0"/>
                </a:lnTo>
                <a:close/>
              </a:path>
            </a:pathLst>
          </a:custGeom>
          <a:solidFill>
            <a:srgbClr val="A7A9AC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58" name="object 858"/>
          <p:cNvSpPr/>
          <p:nvPr/>
        </p:nvSpPr>
        <p:spPr>
          <a:xfrm>
            <a:off x="4461551" y="2505241"/>
            <a:ext cx="1381652" cy="2010452"/>
          </a:xfrm>
          <a:prstGeom prst="rect">
            <a:avLst/>
          </a:prstGeom>
          <a:blipFill>
            <a:blip r:embed="rId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59" name="object 859"/>
          <p:cNvSpPr/>
          <p:nvPr/>
        </p:nvSpPr>
        <p:spPr>
          <a:xfrm>
            <a:off x="4435397" y="4420607"/>
            <a:ext cx="66152" cy="122465"/>
          </a:xfrm>
          <a:custGeom>
            <a:avLst/>
            <a:gdLst/>
            <a:ahLst/>
            <a:cxnLst/>
            <a:rect l="l" t="t" r="r" b="b"/>
            <a:pathLst>
              <a:path w="76835" h="142239">
                <a:moveTo>
                  <a:pt x="30340" y="0"/>
                </a:moveTo>
                <a:lnTo>
                  <a:pt x="0" y="98171"/>
                </a:lnTo>
                <a:lnTo>
                  <a:pt x="76746" y="142189"/>
                </a:lnTo>
                <a:lnTo>
                  <a:pt x="30340" y="0"/>
                </a:lnTo>
                <a:close/>
              </a:path>
            </a:pathLst>
          </a:custGeom>
          <a:solidFill>
            <a:srgbClr val="A7A9AC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60" name="object 860"/>
          <p:cNvSpPr/>
          <p:nvPr/>
        </p:nvSpPr>
        <p:spPr>
          <a:xfrm>
            <a:off x="1384149" y="4392266"/>
            <a:ext cx="190804" cy="79274"/>
          </a:xfrm>
          <a:custGeom>
            <a:avLst/>
            <a:gdLst/>
            <a:ahLst/>
            <a:cxnLst/>
            <a:rect l="l" t="t" r="r" b="b"/>
            <a:pathLst>
              <a:path w="221614" h="92075">
                <a:moveTo>
                  <a:pt x="109435" y="0"/>
                </a:moveTo>
                <a:lnTo>
                  <a:pt x="0" y="90804"/>
                </a:lnTo>
                <a:lnTo>
                  <a:pt x="221208" y="91973"/>
                </a:lnTo>
                <a:lnTo>
                  <a:pt x="109435" y="0"/>
                </a:lnTo>
                <a:close/>
              </a:path>
            </a:pathLst>
          </a:custGeom>
          <a:solidFill>
            <a:srgbClr val="A7A9AC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61" name="object 861"/>
          <p:cNvSpPr/>
          <p:nvPr/>
        </p:nvSpPr>
        <p:spPr>
          <a:xfrm>
            <a:off x="1012470" y="5148222"/>
            <a:ext cx="1549941" cy="1242686"/>
          </a:xfrm>
          <a:custGeom>
            <a:avLst/>
            <a:gdLst/>
            <a:ahLst/>
            <a:cxnLst/>
            <a:rect l="l" t="t" r="r" b="b"/>
            <a:pathLst>
              <a:path w="1800225" h="1443354">
                <a:moveTo>
                  <a:pt x="1799996" y="721398"/>
                </a:moveTo>
                <a:lnTo>
                  <a:pt x="1798468" y="763787"/>
                </a:lnTo>
                <a:lnTo>
                  <a:pt x="1793941" y="805532"/>
                </a:lnTo>
                <a:lnTo>
                  <a:pt x="1786499" y="846563"/>
                </a:lnTo>
                <a:lnTo>
                  <a:pt x="1776226" y="886814"/>
                </a:lnTo>
                <a:lnTo>
                  <a:pt x="1763207" y="926217"/>
                </a:lnTo>
                <a:lnTo>
                  <a:pt x="1747527" y="964703"/>
                </a:lnTo>
                <a:lnTo>
                  <a:pt x="1729269" y="1002207"/>
                </a:lnTo>
                <a:lnTo>
                  <a:pt x="1708519" y="1038659"/>
                </a:lnTo>
                <a:lnTo>
                  <a:pt x="1685359" y="1073992"/>
                </a:lnTo>
                <a:lnTo>
                  <a:pt x="1659876" y="1108139"/>
                </a:lnTo>
                <a:lnTo>
                  <a:pt x="1632154" y="1141032"/>
                </a:lnTo>
                <a:lnTo>
                  <a:pt x="1602276" y="1172604"/>
                </a:lnTo>
                <a:lnTo>
                  <a:pt x="1570327" y="1202786"/>
                </a:lnTo>
                <a:lnTo>
                  <a:pt x="1536392" y="1231511"/>
                </a:lnTo>
                <a:lnTo>
                  <a:pt x="1500554" y="1258711"/>
                </a:lnTo>
                <a:lnTo>
                  <a:pt x="1462900" y="1284319"/>
                </a:lnTo>
                <a:lnTo>
                  <a:pt x="1423512" y="1308267"/>
                </a:lnTo>
                <a:lnTo>
                  <a:pt x="1382475" y="1330488"/>
                </a:lnTo>
                <a:lnTo>
                  <a:pt x="1339874" y="1350913"/>
                </a:lnTo>
                <a:lnTo>
                  <a:pt x="1295793" y="1369475"/>
                </a:lnTo>
                <a:lnTo>
                  <a:pt x="1250316" y="1386107"/>
                </a:lnTo>
                <a:lnTo>
                  <a:pt x="1203529" y="1400741"/>
                </a:lnTo>
                <a:lnTo>
                  <a:pt x="1155515" y="1413309"/>
                </a:lnTo>
                <a:lnTo>
                  <a:pt x="1106358" y="1423744"/>
                </a:lnTo>
                <a:lnTo>
                  <a:pt x="1056144" y="1431978"/>
                </a:lnTo>
                <a:lnTo>
                  <a:pt x="1004956" y="1437943"/>
                </a:lnTo>
                <a:lnTo>
                  <a:pt x="952879" y="1441571"/>
                </a:lnTo>
                <a:lnTo>
                  <a:pt x="899998" y="1442796"/>
                </a:lnTo>
                <a:lnTo>
                  <a:pt x="847116" y="1441571"/>
                </a:lnTo>
                <a:lnTo>
                  <a:pt x="795039" y="1437943"/>
                </a:lnTo>
                <a:lnTo>
                  <a:pt x="743852" y="1431978"/>
                </a:lnTo>
                <a:lnTo>
                  <a:pt x="693637" y="1423744"/>
                </a:lnTo>
                <a:lnTo>
                  <a:pt x="644481" y="1413309"/>
                </a:lnTo>
                <a:lnTo>
                  <a:pt x="596466" y="1400741"/>
                </a:lnTo>
                <a:lnTo>
                  <a:pt x="549679" y="1386107"/>
                </a:lnTo>
                <a:lnTo>
                  <a:pt x="504202" y="1369475"/>
                </a:lnTo>
                <a:lnTo>
                  <a:pt x="460122" y="1350913"/>
                </a:lnTo>
                <a:lnTo>
                  <a:pt x="417520" y="1330488"/>
                </a:lnTo>
                <a:lnTo>
                  <a:pt x="376484" y="1308267"/>
                </a:lnTo>
                <a:lnTo>
                  <a:pt x="337096" y="1284319"/>
                </a:lnTo>
                <a:lnTo>
                  <a:pt x="299441" y="1258711"/>
                </a:lnTo>
                <a:lnTo>
                  <a:pt x="263604" y="1231511"/>
                </a:lnTo>
                <a:lnTo>
                  <a:pt x="229669" y="1202786"/>
                </a:lnTo>
                <a:lnTo>
                  <a:pt x="197720" y="1172604"/>
                </a:lnTo>
                <a:lnTo>
                  <a:pt x="167842" y="1141032"/>
                </a:lnTo>
                <a:lnTo>
                  <a:pt x="140119" y="1108139"/>
                </a:lnTo>
                <a:lnTo>
                  <a:pt x="114636" y="1073992"/>
                </a:lnTo>
                <a:lnTo>
                  <a:pt x="91477" y="1038659"/>
                </a:lnTo>
                <a:lnTo>
                  <a:pt x="70726" y="1002207"/>
                </a:lnTo>
                <a:lnTo>
                  <a:pt x="52468" y="964703"/>
                </a:lnTo>
                <a:lnTo>
                  <a:pt x="36788" y="926217"/>
                </a:lnTo>
                <a:lnTo>
                  <a:pt x="23769" y="886814"/>
                </a:lnTo>
                <a:lnTo>
                  <a:pt x="13497" y="846563"/>
                </a:lnTo>
                <a:lnTo>
                  <a:pt x="6054" y="805532"/>
                </a:lnTo>
                <a:lnTo>
                  <a:pt x="1527" y="763787"/>
                </a:lnTo>
                <a:lnTo>
                  <a:pt x="0" y="721398"/>
                </a:lnTo>
                <a:lnTo>
                  <a:pt x="1527" y="679008"/>
                </a:lnTo>
                <a:lnTo>
                  <a:pt x="6054" y="637264"/>
                </a:lnTo>
                <a:lnTo>
                  <a:pt x="13497" y="596232"/>
                </a:lnTo>
                <a:lnTo>
                  <a:pt x="23769" y="555981"/>
                </a:lnTo>
                <a:lnTo>
                  <a:pt x="36788" y="516579"/>
                </a:lnTo>
                <a:lnTo>
                  <a:pt x="52468" y="478092"/>
                </a:lnTo>
                <a:lnTo>
                  <a:pt x="70726" y="440588"/>
                </a:lnTo>
                <a:lnTo>
                  <a:pt x="91477" y="404136"/>
                </a:lnTo>
                <a:lnTo>
                  <a:pt x="114636" y="368803"/>
                </a:lnTo>
                <a:lnTo>
                  <a:pt x="140119" y="334656"/>
                </a:lnTo>
                <a:lnTo>
                  <a:pt x="167842" y="301763"/>
                </a:lnTo>
                <a:lnTo>
                  <a:pt x="197720" y="270192"/>
                </a:lnTo>
                <a:lnTo>
                  <a:pt x="229669" y="240010"/>
                </a:lnTo>
                <a:lnTo>
                  <a:pt x="263604" y="211285"/>
                </a:lnTo>
                <a:lnTo>
                  <a:pt x="299441" y="184084"/>
                </a:lnTo>
                <a:lnTo>
                  <a:pt x="337096" y="158476"/>
                </a:lnTo>
                <a:lnTo>
                  <a:pt x="376484" y="134528"/>
                </a:lnTo>
                <a:lnTo>
                  <a:pt x="417520" y="112308"/>
                </a:lnTo>
                <a:lnTo>
                  <a:pt x="460122" y="91882"/>
                </a:lnTo>
                <a:lnTo>
                  <a:pt x="504202" y="73320"/>
                </a:lnTo>
                <a:lnTo>
                  <a:pt x="549679" y="56688"/>
                </a:lnTo>
                <a:lnTo>
                  <a:pt x="596466" y="42054"/>
                </a:lnTo>
                <a:lnTo>
                  <a:pt x="644481" y="29486"/>
                </a:lnTo>
                <a:lnTo>
                  <a:pt x="693637" y="19051"/>
                </a:lnTo>
                <a:lnTo>
                  <a:pt x="743852" y="10817"/>
                </a:lnTo>
                <a:lnTo>
                  <a:pt x="795039" y="4853"/>
                </a:lnTo>
                <a:lnTo>
                  <a:pt x="847116" y="1224"/>
                </a:lnTo>
                <a:lnTo>
                  <a:pt x="899998" y="0"/>
                </a:lnTo>
                <a:lnTo>
                  <a:pt x="952879" y="1224"/>
                </a:lnTo>
                <a:lnTo>
                  <a:pt x="1004956" y="4853"/>
                </a:lnTo>
                <a:lnTo>
                  <a:pt x="1056144" y="10817"/>
                </a:lnTo>
                <a:lnTo>
                  <a:pt x="1106358" y="19051"/>
                </a:lnTo>
                <a:lnTo>
                  <a:pt x="1155515" y="29486"/>
                </a:lnTo>
                <a:lnTo>
                  <a:pt x="1203529" y="42054"/>
                </a:lnTo>
                <a:lnTo>
                  <a:pt x="1250316" y="56688"/>
                </a:lnTo>
                <a:lnTo>
                  <a:pt x="1295793" y="73320"/>
                </a:lnTo>
                <a:lnTo>
                  <a:pt x="1339874" y="91882"/>
                </a:lnTo>
                <a:lnTo>
                  <a:pt x="1382475" y="112308"/>
                </a:lnTo>
                <a:lnTo>
                  <a:pt x="1423512" y="134528"/>
                </a:lnTo>
                <a:lnTo>
                  <a:pt x="1462900" y="158476"/>
                </a:lnTo>
                <a:lnTo>
                  <a:pt x="1500554" y="184084"/>
                </a:lnTo>
                <a:lnTo>
                  <a:pt x="1536392" y="211285"/>
                </a:lnTo>
                <a:lnTo>
                  <a:pt x="1570327" y="240010"/>
                </a:lnTo>
                <a:lnTo>
                  <a:pt x="1602276" y="270192"/>
                </a:lnTo>
                <a:lnTo>
                  <a:pt x="1632154" y="301763"/>
                </a:lnTo>
                <a:lnTo>
                  <a:pt x="1659876" y="334656"/>
                </a:lnTo>
                <a:lnTo>
                  <a:pt x="1685359" y="368803"/>
                </a:lnTo>
                <a:lnTo>
                  <a:pt x="1708519" y="404136"/>
                </a:lnTo>
                <a:lnTo>
                  <a:pt x="1729269" y="440588"/>
                </a:lnTo>
                <a:lnTo>
                  <a:pt x="1747527" y="478092"/>
                </a:lnTo>
                <a:lnTo>
                  <a:pt x="1763207" y="516579"/>
                </a:lnTo>
                <a:lnTo>
                  <a:pt x="1776226" y="555981"/>
                </a:lnTo>
                <a:lnTo>
                  <a:pt x="1786499" y="596232"/>
                </a:lnTo>
                <a:lnTo>
                  <a:pt x="1793941" y="637264"/>
                </a:lnTo>
                <a:lnTo>
                  <a:pt x="1798468" y="679008"/>
                </a:lnTo>
                <a:lnTo>
                  <a:pt x="1799996" y="721398"/>
                </a:lnTo>
                <a:close/>
              </a:path>
            </a:pathLst>
          </a:custGeom>
          <a:ln w="5079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62" name="object 862"/>
          <p:cNvSpPr/>
          <p:nvPr/>
        </p:nvSpPr>
        <p:spPr>
          <a:xfrm>
            <a:off x="1569988" y="5729086"/>
            <a:ext cx="509540" cy="179323"/>
          </a:xfrm>
          <a:custGeom>
            <a:avLst/>
            <a:gdLst/>
            <a:ahLst/>
            <a:cxnLst/>
            <a:rect l="l" t="t" r="r" b="b"/>
            <a:pathLst>
              <a:path w="591819" h="208279">
                <a:moveTo>
                  <a:pt x="0" y="207835"/>
                </a:moveTo>
                <a:lnTo>
                  <a:pt x="591781" y="207835"/>
                </a:lnTo>
                <a:lnTo>
                  <a:pt x="591781" y="0"/>
                </a:lnTo>
                <a:lnTo>
                  <a:pt x="0" y="0"/>
                </a:lnTo>
                <a:lnTo>
                  <a:pt x="0" y="207835"/>
                </a:lnTo>
                <a:close/>
              </a:path>
            </a:pathLst>
          </a:custGeom>
          <a:solidFill>
            <a:srgbClr val="6D6E71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63" name="object 863"/>
          <p:cNvSpPr/>
          <p:nvPr/>
        </p:nvSpPr>
        <p:spPr>
          <a:xfrm>
            <a:off x="1644779" y="5747074"/>
            <a:ext cx="468536" cy="143240"/>
          </a:xfrm>
          <a:custGeom>
            <a:avLst/>
            <a:gdLst/>
            <a:ahLst/>
            <a:cxnLst/>
            <a:rect l="l" t="t" r="r" b="b"/>
            <a:pathLst>
              <a:path w="544194" h="166370">
                <a:moveTo>
                  <a:pt x="543521" y="0"/>
                </a:moveTo>
                <a:lnTo>
                  <a:pt x="0" y="1612"/>
                </a:lnTo>
                <a:lnTo>
                  <a:pt x="482" y="166039"/>
                </a:lnTo>
                <a:lnTo>
                  <a:pt x="544017" y="164426"/>
                </a:lnTo>
                <a:lnTo>
                  <a:pt x="543521" y="0"/>
                </a:lnTo>
                <a:close/>
              </a:path>
            </a:pathLst>
          </a:custGeom>
          <a:solidFill>
            <a:srgbClr val="FFF9AE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64" name="object 864"/>
          <p:cNvSpPr/>
          <p:nvPr/>
        </p:nvSpPr>
        <p:spPr>
          <a:xfrm>
            <a:off x="1686954" y="5813153"/>
            <a:ext cx="442294" cy="0"/>
          </a:xfrm>
          <a:custGeom>
            <a:avLst/>
            <a:gdLst/>
            <a:ahLst/>
            <a:cxnLst/>
            <a:rect l="l" t="t" r="r" b="b"/>
            <a:pathLst>
              <a:path w="513714">
                <a:moveTo>
                  <a:pt x="0" y="0"/>
                </a:moveTo>
                <a:lnTo>
                  <a:pt x="513194" y="0"/>
                </a:lnTo>
              </a:path>
            </a:pathLst>
          </a:custGeom>
          <a:ln w="67348">
            <a:solidFill>
              <a:srgbClr val="A7A9AC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65" name="object 865"/>
          <p:cNvSpPr/>
          <p:nvPr/>
        </p:nvSpPr>
        <p:spPr>
          <a:xfrm>
            <a:off x="1189802" y="5679675"/>
            <a:ext cx="971657" cy="269783"/>
          </a:xfrm>
          <a:prstGeom prst="rect">
            <a:avLst/>
          </a:prstGeom>
          <a:blipFill>
            <a:blip r:embed="rId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66" name="object 866"/>
          <p:cNvSpPr/>
          <p:nvPr/>
        </p:nvSpPr>
        <p:spPr>
          <a:xfrm>
            <a:off x="1192863" y="5474797"/>
            <a:ext cx="68340" cy="91849"/>
          </a:xfrm>
          <a:custGeom>
            <a:avLst/>
            <a:gdLst/>
            <a:ahLst/>
            <a:cxnLst/>
            <a:rect l="l" t="t" r="r" b="b"/>
            <a:pathLst>
              <a:path w="79375" h="106679">
                <a:moveTo>
                  <a:pt x="25501" y="0"/>
                </a:moveTo>
                <a:lnTo>
                  <a:pt x="0" y="15011"/>
                </a:lnTo>
                <a:lnTo>
                  <a:pt x="43014" y="88036"/>
                </a:lnTo>
                <a:lnTo>
                  <a:pt x="32600" y="94107"/>
                </a:lnTo>
                <a:lnTo>
                  <a:pt x="70840" y="106565"/>
                </a:lnTo>
                <a:lnTo>
                  <a:pt x="77696" y="73101"/>
                </a:lnTo>
                <a:lnTo>
                  <a:pt x="68554" y="73101"/>
                </a:lnTo>
                <a:lnTo>
                  <a:pt x="25501" y="0"/>
                </a:lnTo>
                <a:close/>
              </a:path>
              <a:path w="79375" h="106679">
                <a:moveTo>
                  <a:pt x="78943" y="67017"/>
                </a:moveTo>
                <a:lnTo>
                  <a:pt x="68554" y="73101"/>
                </a:lnTo>
                <a:lnTo>
                  <a:pt x="77696" y="73101"/>
                </a:lnTo>
                <a:lnTo>
                  <a:pt x="78943" y="67017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67" name="object 867"/>
          <p:cNvSpPr/>
          <p:nvPr/>
        </p:nvSpPr>
        <p:spPr>
          <a:xfrm>
            <a:off x="1192863" y="5474797"/>
            <a:ext cx="68340" cy="91849"/>
          </a:xfrm>
          <a:custGeom>
            <a:avLst/>
            <a:gdLst/>
            <a:ahLst/>
            <a:cxnLst/>
            <a:rect l="l" t="t" r="r" b="b"/>
            <a:pathLst>
              <a:path w="79375" h="106679">
                <a:moveTo>
                  <a:pt x="68554" y="73101"/>
                </a:moveTo>
                <a:lnTo>
                  <a:pt x="25501" y="0"/>
                </a:lnTo>
                <a:lnTo>
                  <a:pt x="0" y="15011"/>
                </a:lnTo>
                <a:lnTo>
                  <a:pt x="43014" y="88036"/>
                </a:lnTo>
                <a:lnTo>
                  <a:pt x="32600" y="94107"/>
                </a:lnTo>
                <a:lnTo>
                  <a:pt x="70840" y="106565"/>
                </a:lnTo>
                <a:lnTo>
                  <a:pt x="78943" y="67017"/>
                </a:lnTo>
                <a:lnTo>
                  <a:pt x="68554" y="73101"/>
                </a:lnTo>
                <a:close/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68" name="object 868"/>
          <p:cNvSpPr/>
          <p:nvPr/>
        </p:nvSpPr>
        <p:spPr>
          <a:xfrm>
            <a:off x="1243392" y="5573065"/>
            <a:ext cx="123011" cy="170028"/>
          </a:xfrm>
          <a:custGeom>
            <a:avLst/>
            <a:gdLst/>
            <a:ahLst/>
            <a:cxnLst/>
            <a:rect l="l" t="t" r="r" b="b"/>
            <a:pathLst>
              <a:path w="142875" h="197485">
                <a:moveTo>
                  <a:pt x="32283" y="0"/>
                </a:moveTo>
                <a:lnTo>
                  <a:pt x="0" y="0"/>
                </a:lnTo>
                <a:lnTo>
                  <a:pt x="111175" y="197243"/>
                </a:lnTo>
                <a:lnTo>
                  <a:pt x="142735" y="197243"/>
                </a:lnTo>
                <a:lnTo>
                  <a:pt x="32283" y="0"/>
                </a:lnTo>
                <a:close/>
              </a:path>
            </a:pathLst>
          </a:custGeom>
          <a:solidFill>
            <a:srgbClr val="3953A4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69" name="object 869"/>
          <p:cNvSpPr/>
          <p:nvPr/>
        </p:nvSpPr>
        <p:spPr>
          <a:xfrm>
            <a:off x="1078605" y="5790067"/>
            <a:ext cx="98956" cy="46471"/>
          </a:xfrm>
          <a:custGeom>
            <a:avLst/>
            <a:gdLst/>
            <a:ahLst/>
            <a:cxnLst/>
            <a:rect l="l" t="t" r="r" b="b"/>
            <a:pathLst>
              <a:path w="114934" h="53975">
                <a:moveTo>
                  <a:pt x="98396" y="41617"/>
                </a:moveTo>
                <a:lnTo>
                  <a:pt x="84861" y="41617"/>
                </a:lnTo>
                <a:lnTo>
                  <a:pt x="84861" y="53670"/>
                </a:lnTo>
                <a:lnTo>
                  <a:pt x="98396" y="41617"/>
                </a:lnTo>
                <a:close/>
              </a:path>
              <a:path w="114934" h="53975">
                <a:moveTo>
                  <a:pt x="84823" y="0"/>
                </a:moveTo>
                <a:lnTo>
                  <a:pt x="84836" y="12026"/>
                </a:lnTo>
                <a:lnTo>
                  <a:pt x="0" y="12319"/>
                </a:lnTo>
                <a:lnTo>
                  <a:pt x="101" y="41935"/>
                </a:lnTo>
                <a:lnTo>
                  <a:pt x="98396" y="41617"/>
                </a:lnTo>
                <a:lnTo>
                  <a:pt x="114884" y="26936"/>
                </a:lnTo>
                <a:lnTo>
                  <a:pt x="8482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70" name="object 870"/>
          <p:cNvSpPr/>
          <p:nvPr/>
        </p:nvSpPr>
        <p:spPr>
          <a:xfrm>
            <a:off x="1078605" y="5790067"/>
            <a:ext cx="98956" cy="46471"/>
          </a:xfrm>
          <a:custGeom>
            <a:avLst/>
            <a:gdLst/>
            <a:ahLst/>
            <a:cxnLst/>
            <a:rect l="l" t="t" r="r" b="b"/>
            <a:pathLst>
              <a:path w="114934" h="53975">
                <a:moveTo>
                  <a:pt x="84836" y="12026"/>
                </a:moveTo>
                <a:lnTo>
                  <a:pt x="0" y="12319"/>
                </a:lnTo>
                <a:lnTo>
                  <a:pt x="101" y="41935"/>
                </a:lnTo>
                <a:lnTo>
                  <a:pt x="84861" y="41617"/>
                </a:lnTo>
                <a:lnTo>
                  <a:pt x="84861" y="53670"/>
                </a:lnTo>
                <a:lnTo>
                  <a:pt x="114884" y="26936"/>
                </a:lnTo>
                <a:lnTo>
                  <a:pt x="84823" y="0"/>
                </a:lnTo>
                <a:lnTo>
                  <a:pt x="84836" y="12026"/>
                </a:lnTo>
                <a:close/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71" name="object 871"/>
          <p:cNvSpPr/>
          <p:nvPr/>
        </p:nvSpPr>
        <p:spPr>
          <a:xfrm>
            <a:off x="1277603" y="5440419"/>
            <a:ext cx="68340" cy="91849"/>
          </a:xfrm>
          <a:custGeom>
            <a:avLst/>
            <a:gdLst/>
            <a:ahLst/>
            <a:cxnLst/>
            <a:rect l="l" t="t" r="r" b="b"/>
            <a:pathLst>
              <a:path w="79375" h="106679">
                <a:moveTo>
                  <a:pt x="25488" y="0"/>
                </a:moveTo>
                <a:lnTo>
                  <a:pt x="0" y="14986"/>
                </a:lnTo>
                <a:lnTo>
                  <a:pt x="43014" y="88036"/>
                </a:lnTo>
                <a:lnTo>
                  <a:pt x="32600" y="94107"/>
                </a:lnTo>
                <a:lnTo>
                  <a:pt x="70840" y="106565"/>
                </a:lnTo>
                <a:lnTo>
                  <a:pt x="77697" y="73075"/>
                </a:lnTo>
                <a:lnTo>
                  <a:pt x="68541" y="73075"/>
                </a:lnTo>
                <a:lnTo>
                  <a:pt x="25488" y="0"/>
                </a:lnTo>
                <a:close/>
              </a:path>
              <a:path w="79375" h="106679">
                <a:moveTo>
                  <a:pt x="78943" y="66992"/>
                </a:moveTo>
                <a:lnTo>
                  <a:pt x="68541" y="73075"/>
                </a:lnTo>
                <a:lnTo>
                  <a:pt x="77697" y="73075"/>
                </a:lnTo>
                <a:lnTo>
                  <a:pt x="78943" y="6699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72" name="object 872"/>
          <p:cNvSpPr/>
          <p:nvPr/>
        </p:nvSpPr>
        <p:spPr>
          <a:xfrm>
            <a:off x="1277603" y="5440419"/>
            <a:ext cx="68340" cy="91849"/>
          </a:xfrm>
          <a:custGeom>
            <a:avLst/>
            <a:gdLst/>
            <a:ahLst/>
            <a:cxnLst/>
            <a:rect l="l" t="t" r="r" b="b"/>
            <a:pathLst>
              <a:path w="79375" h="106679">
                <a:moveTo>
                  <a:pt x="68541" y="73075"/>
                </a:moveTo>
                <a:lnTo>
                  <a:pt x="25488" y="0"/>
                </a:lnTo>
                <a:lnTo>
                  <a:pt x="0" y="14986"/>
                </a:lnTo>
                <a:lnTo>
                  <a:pt x="43014" y="88036"/>
                </a:lnTo>
                <a:lnTo>
                  <a:pt x="32600" y="94107"/>
                </a:lnTo>
                <a:lnTo>
                  <a:pt x="70840" y="106565"/>
                </a:lnTo>
                <a:lnTo>
                  <a:pt x="78943" y="66992"/>
                </a:lnTo>
                <a:lnTo>
                  <a:pt x="68541" y="73075"/>
                </a:lnTo>
                <a:close/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73" name="object 873"/>
          <p:cNvSpPr/>
          <p:nvPr/>
        </p:nvSpPr>
        <p:spPr>
          <a:xfrm>
            <a:off x="1328122" y="5538676"/>
            <a:ext cx="123011" cy="170028"/>
          </a:xfrm>
          <a:custGeom>
            <a:avLst/>
            <a:gdLst/>
            <a:ahLst/>
            <a:cxnLst/>
            <a:rect l="l" t="t" r="r" b="b"/>
            <a:pathLst>
              <a:path w="142875" h="197485">
                <a:moveTo>
                  <a:pt x="32283" y="0"/>
                </a:moveTo>
                <a:lnTo>
                  <a:pt x="0" y="0"/>
                </a:lnTo>
                <a:lnTo>
                  <a:pt x="111175" y="197243"/>
                </a:lnTo>
                <a:lnTo>
                  <a:pt x="142735" y="197243"/>
                </a:lnTo>
                <a:lnTo>
                  <a:pt x="32283" y="0"/>
                </a:lnTo>
                <a:close/>
              </a:path>
            </a:pathLst>
          </a:custGeom>
          <a:solidFill>
            <a:srgbClr val="3953A4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74" name="object 874"/>
          <p:cNvSpPr/>
          <p:nvPr/>
        </p:nvSpPr>
        <p:spPr>
          <a:xfrm>
            <a:off x="1376450" y="5421985"/>
            <a:ext cx="68340" cy="91849"/>
          </a:xfrm>
          <a:custGeom>
            <a:avLst/>
            <a:gdLst/>
            <a:ahLst/>
            <a:cxnLst/>
            <a:rect l="l" t="t" r="r" b="b"/>
            <a:pathLst>
              <a:path w="79375" h="106679">
                <a:moveTo>
                  <a:pt x="25488" y="0"/>
                </a:moveTo>
                <a:lnTo>
                  <a:pt x="0" y="15011"/>
                </a:lnTo>
                <a:lnTo>
                  <a:pt x="43002" y="88061"/>
                </a:lnTo>
                <a:lnTo>
                  <a:pt x="32600" y="94132"/>
                </a:lnTo>
                <a:lnTo>
                  <a:pt x="70840" y="106565"/>
                </a:lnTo>
                <a:lnTo>
                  <a:pt x="77699" y="73101"/>
                </a:lnTo>
                <a:lnTo>
                  <a:pt x="68541" y="73101"/>
                </a:lnTo>
                <a:lnTo>
                  <a:pt x="25488" y="0"/>
                </a:lnTo>
                <a:close/>
              </a:path>
              <a:path w="79375" h="106679">
                <a:moveTo>
                  <a:pt x="78943" y="67030"/>
                </a:moveTo>
                <a:lnTo>
                  <a:pt x="68541" y="73101"/>
                </a:lnTo>
                <a:lnTo>
                  <a:pt x="77699" y="73101"/>
                </a:lnTo>
                <a:lnTo>
                  <a:pt x="78943" y="6703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75" name="object 875"/>
          <p:cNvSpPr/>
          <p:nvPr/>
        </p:nvSpPr>
        <p:spPr>
          <a:xfrm>
            <a:off x="1376450" y="5421985"/>
            <a:ext cx="68340" cy="91849"/>
          </a:xfrm>
          <a:custGeom>
            <a:avLst/>
            <a:gdLst/>
            <a:ahLst/>
            <a:cxnLst/>
            <a:rect l="l" t="t" r="r" b="b"/>
            <a:pathLst>
              <a:path w="79375" h="106679">
                <a:moveTo>
                  <a:pt x="68541" y="73101"/>
                </a:moveTo>
                <a:lnTo>
                  <a:pt x="25488" y="0"/>
                </a:lnTo>
                <a:lnTo>
                  <a:pt x="0" y="15011"/>
                </a:lnTo>
                <a:lnTo>
                  <a:pt x="43002" y="88061"/>
                </a:lnTo>
                <a:lnTo>
                  <a:pt x="32600" y="94132"/>
                </a:lnTo>
                <a:lnTo>
                  <a:pt x="70840" y="106565"/>
                </a:lnTo>
                <a:lnTo>
                  <a:pt x="78943" y="67030"/>
                </a:lnTo>
                <a:lnTo>
                  <a:pt x="68541" y="73101"/>
                </a:lnTo>
                <a:close/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76" name="object 876"/>
          <p:cNvSpPr/>
          <p:nvPr/>
        </p:nvSpPr>
        <p:spPr>
          <a:xfrm>
            <a:off x="1426979" y="5520252"/>
            <a:ext cx="123011" cy="170028"/>
          </a:xfrm>
          <a:custGeom>
            <a:avLst/>
            <a:gdLst/>
            <a:ahLst/>
            <a:cxnLst/>
            <a:rect l="l" t="t" r="r" b="b"/>
            <a:pathLst>
              <a:path w="142875" h="197485">
                <a:moveTo>
                  <a:pt x="32283" y="0"/>
                </a:moveTo>
                <a:lnTo>
                  <a:pt x="0" y="0"/>
                </a:lnTo>
                <a:lnTo>
                  <a:pt x="111175" y="197269"/>
                </a:lnTo>
                <a:lnTo>
                  <a:pt x="142735" y="197269"/>
                </a:lnTo>
                <a:lnTo>
                  <a:pt x="32283" y="0"/>
                </a:lnTo>
                <a:close/>
              </a:path>
            </a:pathLst>
          </a:custGeom>
          <a:solidFill>
            <a:srgbClr val="3953A4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77" name="object 877"/>
          <p:cNvSpPr/>
          <p:nvPr/>
        </p:nvSpPr>
        <p:spPr>
          <a:xfrm>
            <a:off x="2254730" y="5728202"/>
            <a:ext cx="184243" cy="184243"/>
          </a:xfrm>
          <a:custGeom>
            <a:avLst/>
            <a:gdLst/>
            <a:ahLst/>
            <a:cxnLst/>
            <a:rect l="l" t="t" r="r" b="b"/>
            <a:pathLst>
              <a:path w="213994" h="213995">
                <a:moveTo>
                  <a:pt x="106730" y="0"/>
                </a:moveTo>
                <a:lnTo>
                  <a:pt x="65188" y="8384"/>
                </a:lnTo>
                <a:lnTo>
                  <a:pt x="31262" y="31253"/>
                </a:lnTo>
                <a:lnTo>
                  <a:pt x="8388" y="65177"/>
                </a:lnTo>
                <a:lnTo>
                  <a:pt x="0" y="106730"/>
                </a:lnTo>
                <a:lnTo>
                  <a:pt x="8388" y="148273"/>
                </a:lnTo>
                <a:lnTo>
                  <a:pt x="31262" y="182198"/>
                </a:lnTo>
                <a:lnTo>
                  <a:pt x="65188" y="205073"/>
                </a:lnTo>
                <a:lnTo>
                  <a:pt x="106730" y="213461"/>
                </a:lnTo>
                <a:lnTo>
                  <a:pt x="148271" y="205073"/>
                </a:lnTo>
                <a:lnTo>
                  <a:pt x="182192" y="182198"/>
                </a:lnTo>
                <a:lnTo>
                  <a:pt x="205062" y="148273"/>
                </a:lnTo>
                <a:lnTo>
                  <a:pt x="213448" y="106730"/>
                </a:lnTo>
                <a:lnTo>
                  <a:pt x="205062" y="65177"/>
                </a:lnTo>
                <a:lnTo>
                  <a:pt x="182192" y="31253"/>
                </a:lnTo>
                <a:lnTo>
                  <a:pt x="148271" y="8384"/>
                </a:lnTo>
                <a:lnTo>
                  <a:pt x="106730" y="0"/>
                </a:lnTo>
                <a:close/>
              </a:path>
            </a:pathLst>
          </a:custGeom>
          <a:solidFill>
            <a:srgbClr val="939598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78" name="object 878"/>
          <p:cNvSpPr/>
          <p:nvPr/>
        </p:nvSpPr>
        <p:spPr>
          <a:xfrm>
            <a:off x="2274050" y="5747499"/>
            <a:ext cx="145131" cy="145154"/>
          </a:xfrm>
          <a:prstGeom prst="rect">
            <a:avLst/>
          </a:prstGeom>
          <a:blipFill>
            <a:blip r:embed="rId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79" name="object 879"/>
          <p:cNvSpPr/>
          <p:nvPr/>
        </p:nvSpPr>
        <p:spPr>
          <a:xfrm>
            <a:off x="2320873" y="5794353"/>
            <a:ext cx="51938" cy="51938"/>
          </a:xfrm>
          <a:custGeom>
            <a:avLst/>
            <a:gdLst/>
            <a:ahLst/>
            <a:cxnLst/>
            <a:rect l="l" t="t" r="r" b="b"/>
            <a:pathLst>
              <a:path w="60325" h="60325">
                <a:moveTo>
                  <a:pt x="29908" y="0"/>
                </a:moveTo>
                <a:lnTo>
                  <a:pt x="18264" y="2344"/>
                </a:lnTo>
                <a:lnTo>
                  <a:pt x="8758" y="8742"/>
                </a:lnTo>
                <a:lnTo>
                  <a:pt x="2349" y="18243"/>
                </a:lnTo>
                <a:lnTo>
                  <a:pt x="0" y="29895"/>
                </a:lnTo>
                <a:lnTo>
                  <a:pt x="2349" y="41528"/>
                </a:lnTo>
                <a:lnTo>
                  <a:pt x="8758" y="51036"/>
                </a:lnTo>
                <a:lnTo>
                  <a:pt x="18264" y="57451"/>
                </a:lnTo>
                <a:lnTo>
                  <a:pt x="29908" y="59804"/>
                </a:lnTo>
                <a:lnTo>
                  <a:pt x="41546" y="57451"/>
                </a:lnTo>
                <a:lnTo>
                  <a:pt x="51054" y="51036"/>
                </a:lnTo>
                <a:lnTo>
                  <a:pt x="57465" y="41528"/>
                </a:lnTo>
                <a:lnTo>
                  <a:pt x="59817" y="29895"/>
                </a:lnTo>
                <a:lnTo>
                  <a:pt x="57465" y="18243"/>
                </a:lnTo>
                <a:lnTo>
                  <a:pt x="51054" y="8742"/>
                </a:lnTo>
                <a:lnTo>
                  <a:pt x="41546" y="2344"/>
                </a:lnTo>
                <a:lnTo>
                  <a:pt x="29908" y="0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80" name="object 880"/>
          <p:cNvSpPr/>
          <p:nvPr/>
        </p:nvSpPr>
        <p:spPr>
          <a:xfrm>
            <a:off x="2329640" y="5803101"/>
            <a:ext cx="33951" cy="33951"/>
          </a:xfrm>
          <a:prstGeom prst="rect">
            <a:avLst/>
          </a:prstGeom>
          <a:blipFill>
            <a:blip r:embed="rId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81" name="object 881"/>
          <p:cNvSpPr/>
          <p:nvPr/>
        </p:nvSpPr>
        <p:spPr>
          <a:xfrm>
            <a:off x="2452487" y="4372814"/>
            <a:ext cx="2277403" cy="2420379"/>
          </a:xfrm>
          <a:prstGeom prst="rect">
            <a:avLst/>
          </a:prstGeom>
          <a:blipFill>
            <a:blip r:embed="rId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82" name="object 882"/>
          <p:cNvSpPr/>
          <p:nvPr/>
        </p:nvSpPr>
        <p:spPr>
          <a:xfrm>
            <a:off x="2416262" y="4326221"/>
            <a:ext cx="150347" cy="77634"/>
          </a:xfrm>
          <a:custGeom>
            <a:avLst/>
            <a:gdLst/>
            <a:ahLst/>
            <a:cxnLst/>
            <a:rect l="l" t="t" r="r" b="b"/>
            <a:pathLst>
              <a:path w="174625" h="90170">
                <a:moveTo>
                  <a:pt x="70675" y="0"/>
                </a:moveTo>
                <a:lnTo>
                  <a:pt x="0" y="90119"/>
                </a:lnTo>
                <a:lnTo>
                  <a:pt x="174320" y="53378"/>
                </a:lnTo>
                <a:lnTo>
                  <a:pt x="70675" y="0"/>
                </a:lnTo>
                <a:close/>
              </a:path>
            </a:pathLst>
          </a:custGeom>
          <a:solidFill>
            <a:srgbClr val="A7A9AC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83" name="object 883"/>
          <p:cNvSpPr/>
          <p:nvPr/>
        </p:nvSpPr>
        <p:spPr>
          <a:xfrm>
            <a:off x="3108635" y="5791839"/>
            <a:ext cx="1720483" cy="1376522"/>
          </a:xfrm>
          <a:prstGeom prst="rect">
            <a:avLst/>
          </a:prstGeom>
          <a:blipFill>
            <a:blip r:embed="rId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84" name="object 884"/>
          <p:cNvSpPr/>
          <p:nvPr/>
        </p:nvSpPr>
        <p:spPr>
          <a:xfrm>
            <a:off x="3897679" y="6408873"/>
            <a:ext cx="142407" cy="142420"/>
          </a:xfrm>
          <a:prstGeom prst="rect">
            <a:avLst/>
          </a:prstGeom>
          <a:blipFill>
            <a:blip r:embed="rId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85" name="object 885"/>
          <p:cNvSpPr/>
          <p:nvPr/>
        </p:nvSpPr>
        <p:spPr>
          <a:xfrm>
            <a:off x="3897678" y="6408873"/>
            <a:ext cx="142693" cy="142693"/>
          </a:xfrm>
          <a:custGeom>
            <a:avLst/>
            <a:gdLst/>
            <a:ahLst/>
            <a:cxnLst/>
            <a:rect l="l" t="t" r="r" b="b"/>
            <a:pathLst>
              <a:path w="165735" h="165734">
                <a:moveTo>
                  <a:pt x="165404" y="82727"/>
                </a:moveTo>
                <a:lnTo>
                  <a:pt x="158904" y="114916"/>
                </a:lnTo>
                <a:lnTo>
                  <a:pt x="141179" y="141204"/>
                </a:lnTo>
                <a:lnTo>
                  <a:pt x="114891" y="158930"/>
                </a:lnTo>
                <a:lnTo>
                  <a:pt x="82702" y="165430"/>
                </a:lnTo>
                <a:lnTo>
                  <a:pt x="50513" y="158930"/>
                </a:lnTo>
                <a:lnTo>
                  <a:pt x="24225" y="141204"/>
                </a:lnTo>
                <a:lnTo>
                  <a:pt x="6500" y="114916"/>
                </a:lnTo>
                <a:lnTo>
                  <a:pt x="0" y="82727"/>
                </a:lnTo>
                <a:lnTo>
                  <a:pt x="6500" y="50524"/>
                </a:lnTo>
                <a:lnTo>
                  <a:pt x="24225" y="24228"/>
                </a:lnTo>
                <a:lnTo>
                  <a:pt x="50513" y="6500"/>
                </a:lnTo>
                <a:lnTo>
                  <a:pt x="82702" y="0"/>
                </a:lnTo>
                <a:lnTo>
                  <a:pt x="114891" y="6500"/>
                </a:lnTo>
                <a:lnTo>
                  <a:pt x="141179" y="24228"/>
                </a:lnTo>
                <a:lnTo>
                  <a:pt x="158904" y="50524"/>
                </a:lnTo>
                <a:lnTo>
                  <a:pt x="165404" y="82727"/>
                </a:lnTo>
                <a:close/>
              </a:path>
            </a:pathLst>
          </a:custGeom>
          <a:ln w="381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86" name="object 886"/>
          <p:cNvSpPr/>
          <p:nvPr/>
        </p:nvSpPr>
        <p:spPr>
          <a:xfrm>
            <a:off x="3940333" y="6451539"/>
            <a:ext cx="57087" cy="57087"/>
          </a:xfrm>
          <a:prstGeom prst="rect">
            <a:avLst/>
          </a:prstGeom>
          <a:blipFill>
            <a:blip r:embed="rId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87" name="object 887"/>
          <p:cNvSpPr/>
          <p:nvPr/>
        </p:nvSpPr>
        <p:spPr>
          <a:xfrm>
            <a:off x="3940333" y="6451550"/>
            <a:ext cx="57405" cy="57405"/>
          </a:xfrm>
          <a:custGeom>
            <a:avLst/>
            <a:gdLst/>
            <a:ahLst/>
            <a:cxnLst/>
            <a:rect l="l" t="t" r="r" b="b"/>
            <a:pathLst>
              <a:path w="66675" h="66675">
                <a:moveTo>
                  <a:pt x="66306" y="33159"/>
                </a:moveTo>
                <a:lnTo>
                  <a:pt x="63703" y="46057"/>
                </a:lnTo>
                <a:lnTo>
                  <a:pt x="56602" y="56589"/>
                </a:lnTo>
                <a:lnTo>
                  <a:pt x="46070" y="63690"/>
                </a:lnTo>
                <a:lnTo>
                  <a:pt x="33172" y="66294"/>
                </a:lnTo>
                <a:lnTo>
                  <a:pt x="20257" y="63690"/>
                </a:lnTo>
                <a:lnTo>
                  <a:pt x="9713" y="56589"/>
                </a:lnTo>
                <a:lnTo>
                  <a:pt x="2606" y="46057"/>
                </a:lnTo>
                <a:lnTo>
                  <a:pt x="0" y="33159"/>
                </a:lnTo>
                <a:lnTo>
                  <a:pt x="2606" y="20257"/>
                </a:lnTo>
                <a:lnTo>
                  <a:pt x="9713" y="9717"/>
                </a:lnTo>
                <a:lnTo>
                  <a:pt x="20257" y="2607"/>
                </a:lnTo>
                <a:lnTo>
                  <a:pt x="33172" y="0"/>
                </a:lnTo>
                <a:lnTo>
                  <a:pt x="46070" y="2607"/>
                </a:lnTo>
                <a:lnTo>
                  <a:pt x="56602" y="9717"/>
                </a:lnTo>
                <a:lnTo>
                  <a:pt x="63703" y="20257"/>
                </a:lnTo>
                <a:lnTo>
                  <a:pt x="66306" y="33159"/>
                </a:lnTo>
                <a:close/>
              </a:path>
            </a:pathLst>
          </a:custGeom>
          <a:ln w="381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88" name="object 888"/>
          <p:cNvSpPr/>
          <p:nvPr/>
        </p:nvSpPr>
        <p:spPr>
          <a:xfrm>
            <a:off x="4504096" y="2505251"/>
            <a:ext cx="1332896" cy="1332896"/>
          </a:xfrm>
          <a:custGeom>
            <a:avLst/>
            <a:gdLst/>
            <a:ahLst/>
            <a:cxnLst/>
            <a:rect l="l" t="t" r="r" b="b"/>
            <a:pathLst>
              <a:path w="1548129" h="1548129">
                <a:moveTo>
                  <a:pt x="1548015" y="774001"/>
                </a:moveTo>
                <a:lnTo>
                  <a:pt x="1546492" y="822950"/>
                </a:lnTo>
                <a:lnTo>
                  <a:pt x="1541984" y="871090"/>
                </a:lnTo>
                <a:lnTo>
                  <a:pt x="1534582" y="918330"/>
                </a:lnTo>
                <a:lnTo>
                  <a:pt x="1524376" y="964580"/>
                </a:lnTo>
                <a:lnTo>
                  <a:pt x="1511456" y="1009749"/>
                </a:lnTo>
                <a:lnTo>
                  <a:pt x="1495915" y="1053746"/>
                </a:lnTo>
                <a:lnTo>
                  <a:pt x="1477841" y="1096481"/>
                </a:lnTo>
                <a:lnTo>
                  <a:pt x="1457326" y="1137863"/>
                </a:lnTo>
                <a:lnTo>
                  <a:pt x="1434461" y="1177801"/>
                </a:lnTo>
                <a:lnTo>
                  <a:pt x="1409336" y="1216205"/>
                </a:lnTo>
                <a:lnTo>
                  <a:pt x="1382043" y="1252983"/>
                </a:lnTo>
                <a:lnTo>
                  <a:pt x="1352671" y="1288046"/>
                </a:lnTo>
                <a:lnTo>
                  <a:pt x="1321311" y="1321303"/>
                </a:lnTo>
                <a:lnTo>
                  <a:pt x="1288054" y="1352662"/>
                </a:lnTo>
                <a:lnTo>
                  <a:pt x="1252991" y="1382034"/>
                </a:lnTo>
                <a:lnTo>
                  <a:pt x="1216212" y="1409327"/>
                </a:lnTo>
                <a:lnTo>
                  <a:pt x="1177808" y="1434452"/>
                </a:lnTo>
                <a:lnTo>
                  <a:pt x="1137870" y="1457316"/>
                </a:lnTo>
                <a:lnTo>
                  <a:pt x="1096489" y="1477830"/>
                </a:lnTo>
                <a:lnTo>
                  <a:pt x="1053754" y="1495903"/>
                </a:lnTo>
                <a:lnTo>
                  <a:pt x="1009757" y="1511445"/>
                </a:lnTo>
                <a:lnTo>
                  <a:pt x="964589" y="1524364"/>
                </a:lnTo>
                <a:lnTo>
                  <a:pt x="918340" y="1534570"/>
                </a:lnTo>
                <a:lnTo>
                  <a:pt x="871100" y="1541972"/>
                </a:lnTo>
                <a:lnTo>
                  <a:pt x="822961" y="1546480"/>
                </a:lnTo>
                <a:lnTo>
                  <a:pt x="774014" y="1548003"/>
                </a:lnTo>
                <a:lnTo>
                  <a:pt x="725065" y="1546480"/>
                </a:lnTo>
                <a:lnTo>
                  <a:pt x="676924" y="1541972"/>
                </a:lnTo>
                <a:lnTo>
                  <a:pt x="629684" y="1534570"/>
                </a:lnTo>
                <a:lnTo>
                  <a:pt x="583433" y="1524364"/>
                </a:lnTo>
                <a:lnTo>
                  <a:pt x="538264" y="1511445"/>
                </a:lnTo>
                <a:lnTo>
                  <a:pt x="494267" y="1495903"/>
                </a:lnTo>
                <a:lnTo>
                  <a:pt x="451531" y="1477830"/>
                </a:lnTo>
                <a:lnTo>
                  <a:pt x="410149" y="1457316"/>
                </a:lnTo>
                <a:lnTo>
                  <a:pt x="370210" y="1434452"/>
                </a:lnTo>
                <a:lnTo>
                  <a:pt x="331806" y="1409327"/>
                </a:lnTo>
                <a:lnTo>
                  <a:pt x="295026" y="1382034"/>
                </a:lnTo>
                <a:lnTo>
                  <a:pt x="259963" y="1352662"/>
                </a:lnTo>
                <a:lnTo>
                  <a:pt x="226706" y="1321303"/>
                </a:lnTo>
                <a:lnTo>
                  <a:pt x="195345" y="1288046"/>
                </a:lnTo>
                <a:lnTo>
                  <a:pt x="165973" y="1252983"/>
                </a:lnTo>
                <a:lnTo>
                  <a:pt x="138679" y="1216205"/>
                </a:lnTo>
                <a:lnTo>
                  <a:pt x="113554" y="1177801"/>
                </a:lnTo>
                <a:lnTo>
                  <a:pt x="90689" y="1137863"/>
                </a:lnTo>
                <a:lnTo>
                  <a:pt x="70174" y="1096481"/>
                </a:lnTo>
                <a:lnTo>
                  <a:pt x="52100" y="1053746"/>
                </a:lnTo>
                <a:lnTo>
                  <a:pt x="36558" y="1009749"/>
                </a:lnTo>
                <a:lnTo>
                  <a:pt x="23639" y="964580"/>
                </a:lnTo>
                <a:lnTo>
                  <a:pt x="13433" y="918330"/>
                </a:lnTo>
                <a:lnTo>
                  <a:pt x="6030" y="871090"/>
                </a:lnTo>
                <a:lnTo>
                  <a:pt x="1522" y="822950"/>
                </a:lnTo>
                <a:lnTo>
                  <a:pt x="0" y="774001"/>
                </a:lnTo>
                <a:lnTo>
                  <a:pt x="1522" y="725052"/>
                </a:lnTo>
                <a:lnTo>
                  <a:pt x="6030" y="676912"/>
                </a:lnTo>
                <a:lnTo>
                  <a:pt x="13433" y="629672"/>
                </a:lnTo>
                <a:lnTo>
                  <a:pt x="23639" y="583422"/>
                </a:lnTo>
                <a:lnTo>
                  <a:pt x="36558" y="538253"/>
                </a:lnTo>
                <a:lnTo>
                  <a:pt x="52100" y="494256"/>
                </a:lnTo>
                <a:lnTo>
                  <a:pt x="70174" y="451521"/>
                </a:lnTo>
                <a:lnTo>
                  <a:pt x="90689" y="410139"/>
                </a:lnTo>
                <a:lnTo>
                  <a:pt x="113554" y="370201"/>
                </a:lnTo>
                <a:lnTo>
                  <a:pt x="138679" y="331797"/>
                </a:lnTo>
                <a:lnTo>
                  <a:pt x="165973" y="295019"/>
                </a:lnTo>
                <a:lnTo>
                  <a:pt x="195345" y="259956"/>
                </a:lnTo>
                <a:lnTo>
                  <a:pt x="226706" y="226699"/>
                </a:lnTo>
                <a:lnTo>
                  <a:pt x="259963" y="195340"/>
                </a:lnTo>
                <a:lnTo>
                  <a:pt x="295026" y="165968"/>
                </a:lnTo>
                <a:lnTo>
                  <a:pt x="331806" y="138675"/>
                </a:lnTo>
                <a:lnTo>
                  <a:pt x="370210" y="113550"/>
                </a:lnTo>
                <a:lnTo>
                  <a:pt x="410149" y="90686"/>
                </a:lnTo>
                <a:lnTo>
                  <a:pt x="451531" y="70172"/>
                </a:lnTo>
                <a:lnTo>
                  <a:pt x="494267" y="52099"/>
                </a:lnTo>
                <a:lnTo>
                  <a:pt x="538264" y="36557"/>
                </a:lnTo>
                <a:lnTo>
                  <a:pt x="583433" y="23638"/>
                </a:lnTo>
                <a:lnTo>
                  <a:pt x="629684" y="13432"/>
                </a:lnTo>
                <a:lnTo>
                  <a:pt x="676924" y="6030"/>
                </a:lnTo>
                <a:lnTo>
                  <a:pt x="725065" y="1522"/>
                </a:lnTo>
                <a:lnTo>
                  <a:pt x="774014" y="0"/>
                </a:lnTo>
                <a:lnTo>
                  <a:pt x="822961" y="1522"/>
                </a:lnTo>
                <a:lnTo>
                  <a:pt x="871100" y="6030"/>
                </a:lnTo>
                <a:lnTo>
                  <a:pt x="918340" y="13432"/>
                </a:lnTo>
                <a:lnTo>
                  <a:pt x="964589" y="23638"/>
                </a:lnTo>
                <a:lnTo>
                  <a:pt x="1009757" y="36557"/>
                </a:lnTo>
                <a:lnTo>
                  <a:pt x="1053754" y="52099"/>
                </a:lnTo>
                <a:lnTo>
                  <a:pt x="1096489" y="70172"/>
                </a:lnTo>
                <a:lnTo>
                  <a:pt x="1137870" y="90686"/>
                </a:lnTo>
                <a:lnTo>
                  <a:pt x="1177808" y="113550"/>
                </a:lnTo>
                <a:lnTo>
                  <a:pt x="1216212" y="138675"/>
                </a:lnTo>
                <a:lnTo>
                  <a:pt x="1252991" y="165968"/>
                </a:lnTo>
                <a:lnTo>
                  <a:pt x="1288054" y="195340"/>
                </a:lnTo>
                <a:lnTo>
                  <a:pt x="1321311" y="226699"/>
                </a:lnTo>
                <a:lnTo>
                  <a:pt x="1352671" y="259956"/>
                </a:lnTo>
                <a:lnTo>
                  <a:pt x="1382043" y="295019"/>
                </a:lnTo>
                <a:lnTo>
                  <a:pt x="1409336" y="331797"/>
                </a:lnTo>
                <a:lnTo>
                  <a:pt x="1434461" y="370201"/>
                </a:lnTo>
                <a:lnTo>
                  <a:pt x="1457326" y="410139"/>
                </a:lnTo>
                <a:lnTo>
                  <a:pt x="1477841" y="451521"/>
                </a:lnTo>
                <a:lnTo>
                  <a:pt x="1495915" y="494256"/>
                </a:lnTo>
                <a:lnTo>
                  <a:pt x="1511456" y="538253"/>
                </a:lnTo>
                <a:lnTo>
                  <a:pt x="1524376" y="583422"/>
                </a:lnTo>
                <a:lnTo>
                  <a:pt x="1534582" y="629672"/>
                </a:lnTo>
                <a:lnTo>
                  <a:pt x="1541984" y="676912"/>
                </a:lnTo>
                <a:lnTo>
                  <a:pt x="1546492" y="725052"/>
                </a:lnTo>
                <a:lnTo>
                  <a:pt x="1548015" y="774001"/>
                </a:lnTo>
                <a:close/>
              </a:path>
            </a:pathLst>
          </a:custGeom>
          <a:ln w="508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89" name="object 889"/>
          <p:cNvSpPr/>
          <p:nvPr/>
        </p:nvSpPr>
        <p:spPr>
          <a:xfrm>
            <a:off x="4590620" y="2996619"/>
            <a:ext cx="1110338" cy="551308"/>
          </a:xfrm>
          <a:prstGeom prst="rect">
            <a:avLst/>
          </a:prstGeom>
          <a:blipFill>
            <a:blip r:embed="rId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90" name="object 890"/>
          <p:cNvSpPr txBox="1"/>
          <p:nvPr/>
        </p:nvSpPr>
        <p:spPr>
          <a:xfrm rot="480000">
            <a:off x="2460309" y="4096487"/>
            <a:ext cx="718053" cy="10259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75"/>
              </a:lnSpc>
            </a:pPr>
            <a:r>
              <a:rPr sz="1162" spc="-186" baseline="6172" dirty="0">
                <a:solidFill>
                  <a:srgbClr val="414042"/>
                </a:solidFill>
                <a:latin typeface="Arial"/>
                <a:cs typeface="Arial"/>
              </a:rPr>
              <a:t>C</a:t>
            </a:r>
            <a:r>
              <a:rPr sz="1162" spc="-116" baseline="6172" dirty="0">
                <a:solidFill>
                  <a:srgbClr val="414042"/>
                </a:solidFill>
                <a:latin typeface="Arial"/>
                <a:cs typeface="Arial"/>
              </a:rPr>
              <a:t>ALEN</a:t>
            </a:r>
            <a:r>
              <a:rPr sz="1162" spc="-219" baseline="6172" dirty="0">
                <a:solidFill>
                  <a:srgbClr val="414042"/>
                </a:solidFill>
                <a:latin typeface="Arial"/>
                <a:cs typeface="Arial"/>
              </a:rPr>
              <a:t>T</a:t>
            </a:r>
            <a:r>
              <a:rPr sz="1162" spc="-97" baseline="3086" dirty="0">
                <a:solidFill>
                  <a:srgbClr val="414042"/>
                </a:solidFill>
                <a:latin typeface="Arial"/>
                <a:cs typeface="Arial"/>
              </a:rPr>
              <a:t>AMIEN</a:t>
            </a:r>
            <a:r>
              <a:rPr sz="1162" spc="-142" baseline="3086" dirty="0">
                <a:solidFill>
                  <a:srgbClr val="414042"/>
                </a:solidFill>
                <a:latin typeface="Arial"/>
                <a:cs typeface="Arial"/>
              </a:rPr>
              <a:t>T</a:t>
            </a:r>
            <a:r>
              <a:rPr sz="775" spc="-69" dirty="0">
                <a:solidFill>
                  <a:srgbClr val="414042"/>
                </a:solidFill>
                <a:latin typeface="Arial"/>
                <a:cs typeface="Arial"/>
              </a:rPr>
              <a:t>O</a:t>
            </a:r>
            <a:endParaRPr sz="775">
              <a:latin typeface="Arial"/>
              <a:cs typeface="Arial"/>
            </a:endParaRPr>
          </a:p>
        </p:txBody>
      </p:sp>
      <p:sp>
        <p:nvSpPr>
          <p:cNvPr id="891" name="object 891"/>
          <p:cNvSpPr txBox="1"/>
          <p:nvPr/>
        </p:nvSpPr>
        <p:spPr>
          <a:xfrm rot="480000">
            <a:off x="3589077" y="4257609"/>
            <a:ext cx="523788" cy="8976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32"/>
              </a:lnSpc>
            </a:pPr>
            <a:r>
              <a:rPr sz="775" spc="-112" dirty="0">
                <a:solidFill>
                  <a:srgbClr val="414042"/>
                </a:solidFill>
                <a:latin typeface="Arial"/>
                <a:cs typeface="Arial"/>
              </a:rPr>
              <a:t>T</a:t>
            </a:r>
            <a:r>
              <a:rPr sz="775" spc="-142" dirty="0">
                <a:solidFill>
                  <a:srgbClr val="414042"/>
                </a:solidFill>
                <a:latin typeface="Arial"/>
                <a:cs typeface="Arial"/>
              </a:rPr>
              <a:t>R</a:t>
            </a:r>
            <a:r>
              <a:rPr sz="775" spc="-65" dirty="0">
                <a:solidFill>
                  <a:srgbClr val="414042"/>
                </a:solidFill>
                <a:latin typeface="Arial"/>
                <a:cs typeface="Arial"/>
              </a:rPr>
              <a:t>ANSICIÓN</a:t>
            </a:r>
            <a:endParaRPr sz="775">
              <a:latin typeface="Arial"/>
              <a:cs typeface="Arial"/>
            </a:endParaRPr>
          </a:p>
        </p:txBody>
      </p:sp>
      <p:sp>
        <p:nvSpPr>
          <p:cNvPr id="892" name="object 892"/>
          <p:cNvSpPr txBox="1"/>
          <p:nvPr/>
        </p:nvSpPr>
        <p:spPr>
          <a:xfrm>
            <a:off x="3671644" y="5032765"/>
            <a:ext cx="317096" cy="1303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20228">
              <a:spcBef>
                <a:spcPts val="86"/>
              </a:spcBef>
            </a:pPr>
            <a:r>
              <a:rPr sz="775" spc="-98" dirty="0">
                <a:solidFill>
                  <a:srgbClr val="414042"/>
                </a:solidFill>
                <a:latin typeface="Arial"/>
                <a:cs typeface="Arial"/>
              </a:rPr>
              <a:t>FILTRO</a:t>
            </a:r>
            <a:endParaRPr sz="775">
              <a:latin typeface="Arial"/>
              <a:cs typeface="Arial"/>
            </a:endParaRPr>
          </a:p>
        </p:txBody>
      </p:sp>
      <p:sp>
        <p:nvSpPr>
          <p:cNvPr id="893" name="object 893"/>
          <p:cNvSpPr txBox="1"/>
          <p:nvPr/>
        </p:nvSpPr>
        <p:spPr>
          <a:xfrm rot="300000">
            <a:off x="4777417" y="4464832"/>
            <a:ext cx="636379" cy="10259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70"/>
              </a:lnSpc>
            </a:pPr>
            <a:r>
              <a:rPr sz="1162" spc="-122" baseline="3086" dirty="0">
                <a:solidFill>
                  <a:srgbClr val="414042"/>
                </a:solidFill>
                <a:latin typeface="Arial"/>
                <a:cs typeface="Arial"/>
              </a:rPr>
              <a:t>ENFRIAMIEN</a:t>
            </a:r>
            <a:r>
              <a:rPr sz="1162" spc="-161" baseline="3086" dirty="0">
                <a:solidFill>
                  <a:srgbClr val="414042"/>
                </a:solidFill>
                <a:latin typeface="Arial"/>
                <a:cs typeface="Arial"/>
              </a:rPr>
              <a:t>T</a:t>
            </a:r>
            <a:r>
              <a:rPr sz="775" spc="-69" dirty="0">
                <a:solidFill>
                  <a:srgbClr val="414042"/>
                </a:solidFill>
                <a:latin typeface="Arial"/>
                <a:cs typeface="Arial"/>
              </a:rPr>
              <a:t>O</a:t>
            </a:r>
            <a:endParaRPr sz="775">
              <a:latin typeface="Arial"/>
              <a:cs typeface="Arial"/>
            </a:endParaRPr>
          </a:p>
        </p:txBody>
      </p:sp>
      <p:sp>
        <p:nvSpPr>
          <p:cNvPr id="894" name="object 894"/>
          <p:cNvSpPr txBox="1"/>
          <p:nvPr/>
        </p:nvSpPr>
        <p:spPr>
          <a:xfrm>
            <a:off x="3589320" y="6890530"/>
            <a:ext cx="764309" cy="1303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775" spc="-82" dirty="0">
                <a:solidFill>
                  <a:srgbClr val="414042"/>
                </a:solidFill>
                <a:latin typeface="Arial"/>
                <a:cs typeface="Arial"/>
              </a:rPr>
              <a:t>CURADO </a:t>
            </a:r>
            <a:r>
              <a:rPr sz="775" spc="-95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775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121" dirty="0">
                <a:solidFill>
                  <a:srgbClr val="414042"/>
                </a:solidFill>
                <a:latin typeface="Arial"/>
                <a:cs typeface="Arial"/>
              </a:rPr>
              <a:t>SECO</a:t>
            </a:r>
            <a:endParaRPr sz="775">
              <a:latin typeface="Arial"/>
              <a:cs typeface="Arial"/>
            </a:endParaRPr>
          </a:p>
        </p:txBody>
      </p:sp>
      <p:sp>
        <p:nvSpPr>
          <p:cNvPr id="895" name="object 895"/>
          <p:cNvSpPr/>
          <p:nvPr/>
        </p:nvSpPr>
        <p:spPr>
          <a:xfrm>
            <a:off x="4524588" y="6403101"/>
            <a:ext cx="33350" cy="44284"/>
          </a:xfrm>
          <a:custGeom>
            <a:avLst/>
            <a:gdLst/>
            <a:ahLst/>
            <a:cxnLst/>
            <a:rect l="l" t="t" r="r" b="b"/>
            <a:pathLst>
              <a:path w="38735" h="51434">
                <a:moveTo>
                  <a:pt x="7289" y="0"/>
                </a:moveTo>
                <a:lnTo>
                  <a:pt x="0" y="0"/>
                </a:lnTo>
                <a:lnTo>
                  <a:pt x="0" y="51346"/>
                </a:lnTo>
                <a:lnTo>
                  <a:pt x="6248" y="51346"/>
                </a:lnTo>
                <a:lnTo>
                  <a:pt x="6134" y="16979"/>
                </a:lnTo>
                <a:lnTo>
                  <a:pt x="5867" y="9677"/>
                </a:lnTo>
                <a:lnTo>
                  <a:pt x="5765" y="8216"/>
                </a:lnTo>
                <a:lnTo>
                  <a:pt x="5981" y="8140"/>
                </a:lnTo>
                <a:lnTo>
                  <a:pt x="12435" y="8140"/>
                </a:lnTo>
                <a:lnTo>
                  <a:pt x="7289" y="0"/>
                </a:lnTo>
                <a:close/>
              </a:path>
              <a:path w="38735" h="51434">
                <a:moveTo>
                  <a:pt x="12435" y="8140"/>
                </a:moveTo>
                <a:lnTo>
                  <a:pt x="5981" y="8140"/>
                </a:lnTo>
                <a:lnTo>
                  <a:pt x="7200" y="10795"/>
                </a:lnTo>
                <a:lnTo>
                  <a:pt x="8597" y="13512"/>
                </a:lnTo>
                <a:lnTo>
                  <a:pt x="11722" y="19075"/>
                </a:lnTo>
                <a:lnTo>
                  <a:pt x="13500" y="22072"/>
                </a:lnTo>
                <a:lnTo>
                  <a:pt x="31851" y="51346"/>
                </a:lnTo>
                <a:lnTo>
                  <a:pt x="38544" y="51346"/>
                </a:lnTo>
                <a:lnTo>
                  <a:pt x="38544" y="42672"/>
                </a:lnTo>
                <a:lnTo>
                  <a:pt x="32816" y="42672"/>
                </a:lnTo>
                <a:lnTo>
                  <a:pt x="32016" y="40881"/>
                </a:lnTo>
                <a:lnTo>
                  <a:pt x="23601" y="25806"/>
                </a:lnTo>
                <a:lnTo>
                  <a:pt x="12435" y="8140"/>
                </a:lnTo>
                <a:close/>
              </a:path>
              <a:path w="38735" h="51434">
                <a:moveTo>
                  <a:pt x="38544" y="0"/>
                </a:moveTo>
                <a:lnTo>
                  <a:pt x="32296" y="0"/>
                </a:lnTo>
                <a:lnTo>
                  <a:pt x="32380" y="30518"/>
                </a:lnTo>
                <a:lnTo>
                  <a:pt x="32575" y="36055"/>
                </a:lnTo>
                <a:lnTo>
                  <a:pt x="32766" y="39306"/>
                </a:lnTo>
                <a:lnTo>
                  <a:pt x="33032" y="42557"/>
                </a:lnTo>
                <a:lnTo>
                  <a:pt x="32816" y="42672"/>
                </a:lnTo>
                <a:lnTo>
                  <a:pt x="38544" y="42672"/>
                </a:lnTo>
                <a:lnTo>
                  <a:pt x="38544" y="0"/>
                </a:lnTo>
                <a:close/>
              </a:path>
            </a:pathLst>
          </a:custGeom>
          <a:solidFill>
            <a:srgbClr val="414042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96" name="object 896"/>
          <p:cNvSpPr txBox="1"/>
          <p:nvPr/>
        </p:nvSpPr>
        <p:spPr>
          <a:xfrm>
            <a:off x="4469128" y="6295036"/>
            <a:ext cx="137226" cy="172411"/>
          </a:xfrm>
          <a:prstGeom prst="rect">
            <a:avLst/>
          </a:prstGeom>
        </p:spPr>
        <p:txBody>
          <a:bodyPr vert="horz" wrap="square" lIns="0" tIns="26789" rIns="0" bIns="0" rtlCol="0">
            <a:spAutoFit/>
          </a:bodyPr>
          <a:lstStyle/>
          <a:p>
            <a:pPr marR="4373" algn="r">
              <a:spcBef>
                <a:spcPts val="211"/>
              </a:spcBef>
            </a:pPr>
            <a:r>
              <a:rPr sz="517" spc="-65" dirty="0">
                <a:solidFill>
                  <a:srgbClr val="414042"/>
                </a:solidFill>
                <a:latin typeface="Arial"/>
                <a:cs typeface="Arial"/>
              </a:rPr>
              <a:t>GAS</a:t>
            </a:r>
            <a:endParaRPr sz="517">
              <a:latin typeface="Arial"/>
              <a:cs typeface="Arial"/>
            </a:endParaRPr>
          </a:p>
          <a:p>
            <a:pPr marR="14214" algn="r">
              <a:spcBef>
                <a:spcPts val="86"/>
              </a:spcBef>
            </a:pPr>
            <a:r>
              <a:rPr sz="344" spc="-17" dirty="0">
                <a:solidFill>
                  <a:srgbClr val="414042"/>
                </a:solidFill>
                <a:latin typeface="Arial"/>
                <a:cs typeface="Arial"/>
              </a:rPr>
              <a:t>2</a:t>
            </a:r>
            <a:endParaRPr sz="344">
              <a:latin typeface="Arial"/>
              <a:cs typeface="Arial"/>
            </a:endParaRPr>
          </a:p>
        </p:txBody>
      </p:sp>
      <p:sp>
        <p:nvSpPr>
          <p:cNvPr id="897" name="object 897"/>
          <p:cNvSpPr txBox="1"/>
          <p:nvPr/>
        </p:nvSpPr>
        <p:spPr>
          <a:xfrm>
            <a:off x="2100151" y="3529251"/>
            <a:ext cx="116997" cy="1303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775" spc="-39" dirty="0">
                <a:solidFill>
                  <a:srgbClr val="414042"/>
                </a:solidFill>
                <a:latin typeface="Arial"/>
                <a:cs typeface="Arial"/>
              </a:rPr>
              <a:t>N</a:t>
            </a:r>
            <a:r>
              <a:rPr sz="646" spc="-32" baseline="-22222" dirty="0">
                <a:solidFill>
                  <a:srgbClr val="414042"/>
                </a:solidFill>
                <a:latin typeface="Arial"/>
                <a:cs typeface="Arial"/>
              </a:rPr>
              <a:t>2</a:t>
            </a:r>
            <a:endParaRPr sz="646" baseline="-22222">
              <a:latin typeface="Arial"/>
              <a:cs typeface="Arial"/>
            </a:endParaRPr>
          </a:p>
        </p:txBody>
      </p:sp>
      <p:sp>
        <p:nvSpPr>
          <p:cNvPr id="898" name="object 898"/>
          <p:cNvSpPr txBox="1"/>
          <p:nvPr/>
        </p:nvSpPr>
        <p:spPr>
          <a:xfrm>
            <a:off x="5100773" y="3508585"/>
            <a:ext cx="195724" cy="1303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775" spc="-56" dirty="0">
                <a:solidFill>
                  <a:srgbClr val="414042"/>
                </a:solidFill>
                <a:latin typeface="Arial"/>
                <a:cs typeface="Arial"/>
              </a:rPr>
              <a:t>H</a:t>
            </a:r>
            <a:r>
              <a:rPr sz="775" spc="-17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646" spc="-58" baseline="-27777" dirty="0">
                <a:solidFill>
                  <a:srgbClr val="414042"/>
                </a:solidFill>
                <a:latin typeface="Arial"/>
                <a:cs typeface="Arial"/>
              </a:rPr>
              <a:t>2</a:t>
            </a:r>
            <a:r>
              <a:rPr sz="775" spc="-39" dirty="0">
                <a:solidFill>
                  <a:srgbClr val="414042"/>
                </a:solidFill>
                <a:latin typeface="Arial"/>
                <a:cs typeface="Arial"/>
              </a:rPr>
              <a:t>O</a:t>
            </a:r>
            <a:endParaRPr sz="775">
              <a:latin typeface="Arial"/>
              <a:cs typeface="Arial"/>
            </a:endParaRPr>
          </a:p>
        </p:txBody>
      </p:sp>
      <p:sp>
        <p:nvSpPr>
          <p:cNvPr id="899" name="object 899"/>
          <p:cNvSpPr txBox="1"/>
          <p:nvPr/>
        </p:nvSpPr>
        <p:spPr>
          <a:xfrm>
            <a:off x="4592139" y="2901861"/>
            <a:ext cx="1120770" cy="509896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253671">
              <a:spcBef>
                <a:spcPts val="86"/>
              </a:spcBef>
            </a:pPr>
            <a:r>
              <a:rPr sz="775" spc="-95" dirty="0">
                <a:solidFill>
                  <a:srgbClr val="414042"/>
                </a:solidFill>
                <a:latin typeface="Arial"/>
                <a:cs typeface="Arial"/>
              </a:rPr>
              <a:t>GAS</a:t>
            </a:r>
            <a:endParaRPr sz="775">
              <a:latin typeface="Arial"/>
              <a:cs typeface="Arial"/>
            </a:endParaRPr>
          </a:p>
          <a:p>
            <a:pPr marR="4373" algn="r">
              <a:spcBef>
                <a:spcPts val="581"/>
              </a:spcBef>
            </a:pPr>
            <a:r>
              <a:rPr sz="775" spc="-56" dirty="0">
                <a:solidFill>
                  <a:srgbClr val="414042"/>
                </a:solidFill>
                <a:latin typeface="Arial"/>
                <a:cs typeface="Arial"/>
              </a:rPr>
              <a:t>A</a:t>
            </a:r>
            <a:r>
              <a:rPr sz="775" spc="-86" dirty="0">
                <a:solidFill>
                  <a:srgbClr val="414042"/>
                </a:solidFill>
                <a:latin typeface="Arial"/>
                <a:cs typeface="Arial"/>
              </a:rPr>
              <a:t>G</a:t>
            </a:r>
            <a:r>
              <a:rPr sz="775" spc="-108" dirty="0">
                <a:solidFill>
                  <a:srgbClr val="414042"/>
                </a:solidFill>
                <a:latin typeface="Arial"/>
                <a:cs typeface="Arial"/>
              </a:rPr>
              <a:t>U</a:t>
            </a:r>
            <a:r>
              <a:rPr sz="775" spc="-43" dirty="0">
                <a:solidFill>
                  <a:srgbClr val="414042"/>
                </a:solidFill>
                <a:latin typeface="Arial"/>
                <a:cs typeface="Arial"/>
              </a:rPr>
              <a:t>A</a:t>
            </a:r>
            <a:endParaRPr sz="775">
              <a:latin typeface="Arial"/>
              <a:cs typeface="Arial"/>
            </a:endParaRPr>
          </a:p>
          <a:p>
            <a:pPr marL="10934">
              <a:spcBef>
                <a:spcPts val="504"/>
              </a:spcBef>
            </a:pPr>
            <a:r>
              <a:rPr sz="775" spc="-30" dirty="0">
                <a:solidFill>
                  <a:srgbClr val="414042"/>
                </a:solidFill>
                <a:latin typeface="Arial"/>
                <a:cs typeface="Arial"/>
              </a:rPr>
              <a:t>N</a:t>
            </a:r>
            <a:r>
              <a:rPr sz="646" spc="-45" baseline="-22222" dirty="0">
                <a:solidFill>
                  <a:srgbClr val="414042"/>
                </a:solidFill>
                <a:latin typeface="Arial"/>
                <a:cs typeface="Arial"/>
              </a:rPr>
              <a:t>2</a:t>
            </a:r>
            <a:endParaRPr sz="646" baseline="-22222">
              <a:latin typeface="Arial"/>
              <a:cs typeface="Arial"/>
            </a:endParaRPr>
          </a:p>
        </p:txBody>
      </p:sp>
      <p:sp>
        <p:nvSpPr>
          <p:cNvPr id="900" name="object 900"/>
          <p:cNvSpPr txBox="1"/>
          <p:nvPr/>
        </p:nvSpPr>
        <p:spPr>
          <a:xfrm>
            <a:off x="1274028" y="5329370"/>
            <a:ext cx="407304" cy="9061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517" spc="-69" dirty="0">
                <a:solidFill>
                  <a:srgbClr val="414042"/>
                </a:solidFill>
                <a:latin typeface="Arial"/>
                <a:cs typeface="Arial"/>
              </a:rPr>
              <a:t>COMPUESTOS</a:t>
            </a:r>
            <a:endParaRPr sz="517">
              <a:latin typeface="Arial"/>
              <a:cs typeface="Arial"/>
            </a:endParaRPr>
          </a:p>
        </p:txBody>
      </p:sp>
      <p:sp>
        <p:nvSpPr>
          <p:cNvPr id="901" name="object 901"/>
          <p:cNvSpPr txBox="1"/>
          <p:nvPr/>
        </p:nvSpPr>
        <p:spPr>
          <a:xfrm>
            <a:off x="1416033" y="5976818"/>
            <a:ext cx="783445" cy="343656"/>
          </a:xfrm>
          <a:prstGeom prst="rect">
            <a:avLst/>
          </a:prstGeom>
        </p:spPr>
        <p:txBody>
          <a:bodyPr vert="horz" wrap="square" lIns="0" tIns="20228" rIns="0" bIns="0" rtlCol="0">
            <a:spAutoFit/>
          </a:bodyPr>
          <a:lstStyle/>
          <a:p>
            <a:pPr marL="10934">
              <a:spcBef>
                <a:spcPts val="160"/>
              </a:spcBef>
            </a:pPr>
            <a:r>
              <a:rPr sz="517" spc="-48" dirty="0">
                <a:solidFill>
                  <a:srgbClr val="414042"/>
                </a:solidFill>
                <a:latin typeface="Arial"/>
                <a:cs typeface="Arial"/>
              </a:rPr>
              <a:t>BLINDAJE </a:t>
            </a:r>
            <a:r>
              <a:rPr sz="517" spc="-56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51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517" spc="-60" dirty="0">
                <a:solidFill>
                  <a:srgbClr val="414042"/>
                </a:solidFill>
                <a:latin typeface="Arial"/>
                <a:cs typeface="Arial"/>
              </a:rPr>
              <a:t>CONDUCTOR</a:t>
            </a:r>
            <a:endParaRPr sz="517">
              <a:latin typeface="Arial"/>
              <a:cs typeface="Arial"/>
            </a:endParaRPr>
          </a:p>
          <a:p>
            <a:pPr marL="125195" marR="175492" indent="-546" algn="ctr">
              <a:lnSpc>
                <a:spcPts val="775"/>
              </a:lnSpc>
              <a:spcBef>
                <a:spcPts val="263"/>
              </a:spcBef>
            </a:pPr>
            <a:r>
              <a:rPr sz="775" spc="-98" dirty="0">
                <a:solidFill>
                  <a:srgbClr val="414042"/>
                </a:solidFill>
                <a:latin typeface="Arial"/>
                <a:cs typeface="Arial"/>
              </a:rPr>
              <a:t>TRIPLE  </a:t>
            </a:r>
            <a:r>
              <a:rPr sz="775" spc="-112" dirty="0">
                <a:solidFill>
                  <a:srgbClr val="414042"/>
                </a:solidFill>
                <a:latin typeface="Arial"/>
                <a:cs typeface="Arial"/>
              </a:rPr>
              <a:t>E</a:t>
            </a:r>
            <a:r>
              <a:rPr sz="775" spc="-104" dirty="0">
                <a:solidFill>
                  <a:srgbClr val="414042"/>
                </a:solidFill>
                <a:latin typeface="Arial"/>
                <a:cs typeface="Arial"/>
              </a:rPr>
              <a:t>X</a:t>
            </a:r>
            <a:r>
              <a:rPr sz="775" spc="-121" dirty="0">
                <a:solidFill>
                  <a:srgbClr val="414042"/>
                </a:solidFill>
                <a:latin typeface="Arial"/>
                <a:cs typeface="Arial"/>
              </a:rPr>
              <a:t>TR</a:t>
            </a:r>
            <a:r>
              <a:rPr sz="775" spc="-69" dirty="0">
                <a:solidFill>
                  <a:srgbClr val="414042"/>
                </a:solidFill>
                <a:latin typeface="Arial"/>
                <a:cs typeface="Arial"/>
              </a:rPr>
              <a:t>USIÓN</a:t>
            </a:r>
            <a:endParaRPr sz="775">
              <a:latin typeface="Arial"/>
              <a:cs typeface="Arial"/>
            </a:endParaRPr>
          </a:p>
        </p:txBody>
      </p:sp>
      <p:sp>
        <p:nvSpPr>
          <p:cNvPr id="902" name="object 902"/>
          <p:cNvSpPr txBox="1"/>
          <p:nvPr/>
        </p:nvSpPr>
        <p:spPr>
          <a:xfrm>
            <a:off x="1976845" y="5455936"/>
            <a:ext cx="401836" cy="9061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517" spc="-48" dirty="0">
                <a:solidFill>
                  <a:srgbClr val="414042"/>
                </a:solidFill>
                <a:latin typeface="Arial"/>
                <a:cs typeface="Arial"/>
              </a:rPr>
              <a:t>AISLAMIENTO</a:t>
            </a:r>
            <a:endParaRPr sz="517">
              <a:latin typeface="Arial"/>
              <a:cs typeface="Arial"/>
            </a:endParaRPr>
          </a:p>
        </p:txBody>
      </p:sp>
      <p:sp>
        <p:nvSpPr>
          <p:cNvPr id="903" name="object 903"/>
          <p:cNvSpPr txBox="1"/>
          <p:nvPr/>
        </p:nvSpPr>
        <p:spPr>
          <a:xfrm>
            <a:off x="3202976" y="6081457"/>
            <a:ext cx="431907" cy="742289"/>
          </a:xfrm>
          <a:prstGeom prst="rect">
            <a:avLst/>
          </a:prstGeom>
        </p:spPr>
        <p:txBody>
          <a:bodyPr vert="horz" wrap="square" lIns="0" tIns="7654" rIns="0" bIns="0" rtlCol="0">
            <a:spAutoFit/>
          </a:bodyPr>
          <a:lstStyle/>
          <a:p>
            <a:pPr marL="10934" marR="4373" indent="251484">
              <a:lnSpc>
                <a:spcPct val="126000"/>
              </a:lnSpc>
              <a:spcBef>
                <a:spcPts val="60"/>
              </a:spcBef>
            </a:pPr>
            <a:r>
              <a:rPr sz="517" spc="-43" dirty="0">
                <a:solidFill>
                  <a:srgbClr val="414042"/>
                </a:solidFill>
                <a:latin typeface="Arial"/>
                <a:cs typeface="Arial"/>
              </a:rPr>
              <a:t>TUBO  </a:t>
            </a:r>
            <a:r>
              <a:rPr sz="517" spc="-73" dirty="0">
                <a:solidFill>
                  <a:srgbClr val="414042"/>
                </a:solidFill>
                <a:latin typeface="Arial"/>
                <a:cs typeface="Arial"/>
              </a:rPr>
              <a:t>RESISTENCIAS  </a:t>
            </a:r>
            <a:r>
              <a:rPr sz="517" spc="-82" dirty="0">
                <a:solidFill>
                  <a:srgbClr val="414042"/>
                </a:solidFill>
                <a:latin typeface="Arial"/>
                <a:cs typeface="Arial"/>
              </a:rPr>
              <a:t>REFLECTOR  </a:t>
            </a:r>
            <a:r>
              <a:rPr sz="517" spc="-56" dirty="0">
                <a:solidFill>
                  <a:srgbClr val="414042"/>
                </a:solidFill>
                <a:latin typeface="Arial"/>
                <a:cs typeface="Arial"/>
              </a:rPr>
              <a:t>CERÁMICA</a:t>
            </a:r>
            <a:endParaRPr sz="517">
              <a:latin typeface="Arial"/>
              <a:cs typeface="Arial"/>
            </a:endParaRPr>
          </a:p>
          <a:p>
            <a:pPr marL="36630" marR="128476" indent="-8747">
              <a:lnSpc>
                <a:spcPts val="517"/>
              </a:lnSpc>
              <a:spcBef>
                <a:spcPts val="258"/>
              </a:spcBef>
            </a:pPr>
            <a:r>
              <a:rPr sz="517" spc="-48" dirty="0">
                <a:solidFill>
                  <a:srgbClr val="414042"/>
                </a:solidFill>
                <a:latin typeface="Arial"/>
                <a:cs typeface="Arial"/>
              </a:rPr>
              <a:t>AISL</a:t>
            </a:r>
            <a:r>
              <a:rPr sz="517" spc="-43" dirty="0">
                <a:solidFill>
                  <a:srgbClr val="414042"/>
                </a:solidFill>
                <a:latin typeface="Arial"/>
                <a:cs typeface="Arial"/>
              </a:rPr>
              <a:t>ANTE  </a:t>
            </a:r>
            <a:r>
              <a:rPr sz="517" spc="-60" dirty="0">
                <a:solidFill>
                  <a:srgbClr val="414042"/>
                </a:solidFill>
                <a:latin typeface="Arial"/>
                <a:cs typeface="Arial"/>
              </a:rPr>
              <a:t>TERMI</a:t>
            </a:r>
            <a:r>
              <a:rPr sz="517" spc="-82" dirty="0">
                <a:solidFill>
                  <a:srgbClr val="414042"/>
                </a:solidFill>
                <a:latin typeface="Arial"/>
                <a:cs typeface="Arial"/>
              </a:rPr>
              <a:t>C</a:t>
            </a:r>
            <a:r>
              <a:rPr sz="517" spc="-48" dirty="0">
                <a:solidFill>
                  <a:srgbClr val="414042"/>
                </a:solidFill>
                <a:latin typeface="Arial"/>
                <a:cs typeface="Arial"/>
              </a:rPr>
              <a:t>O</a:t>
            </a:r>
            <a:endParaRPr sz="517">
              <a:latin typeface="Arial"/>
              <a:cs typeface="Arial"/>
            </a:endParaRPr>
          </a:p>
          <a:p>
            <a:pPr marL="95673" marR="61777" indent="15855">
              <a:lnSpc>
                <a:spcPts val="517"/>
              </a:lnSpc>
              <a:spcBef>
                <a:spcPts val="305"/>
              </a:spcBef>
            </a:pPr>
            <a:r>
              <a:rPr sz="517" spc="-56" dirty="0">
                <a:solidFill>
                  <a:srgbClr val="414042"/>
                </a:solidFill>
                <a:latin typeface="Arial"/>
                <a:cs typeface="Arial"/>
              </a:rPr>
              <a:t>CORAZA  </a:t>
            </a:r>
            <a:r>
              <a:rPr sz="517" spc="-77" dirty="0">
                <a:solidFill>
                  <a:srgbClr val="414042"/>
                </a:solidFill>
                <a:latin typeface="Arial"/>
                <a:cs typeface="Arial"/>
              </a:rPr>
              <a:t>E</a:t>
            </a:r>
            <a:r>
              <a:rPr sz="517" spc="-73" dirty="0">
                <a:solidFill>
                  <a:srgbClr val="414042"/>
                </a:solidFill>
                <a:latin typeface="Arial"/>
                <a:cs typeface="Arial"/>
              </a:rPr>
              <a:t>X</a:t>
            </a:r>
            <a:r>
              <a:rPr sz="517" spc="-69" dirty="0">
                <a:solidFill>
                  <a:srgbClr val="414042"/>
                </a:solidFill>
                <a:latin typeface="Arial"/>
                <a:cs typeface="Arial"/>
              </a:rPr>
              <a:t>TERIOR</a:t>
            </a:r>
            <a:endParaRPr sz="517">
              <a:latin typeface="Arial"/>
              <a:cs typeface="Arial"/>
            </a:endParaRPr>
          </a:p>
        </p:txBody>
      </p:sp>
      <p:sp>
        <p:nvSpPr>
          <p:cNvPr id="904" name="object 904"/>
          <p:cNvSpPr txBox="1"/>
          <p:nvPr/>
        </p:nvSpPr>
        <p:spPr>
          <a:xfrm>
            <a:off x="4288700" y="6024433"/>
            <a:ext cx="338964" cy="216649"/>
          </a:xfrm>
          <a:prstGeom prst="rect">
            <a:avLst/>
          </a:prstGeom>
        </p:spPr>
        <p:txBody>
          <a:bodyPr vert="horz" wrap="square" lIns="0" tIns="24054" rIns="0" bIns="0" rtlCol="0">
            <a:spAutoFit/>
          </a:bodyPr>
          <a:lstStyle/>
          <a:p>
            <a:pPr marL="10934" marR="4373" algn="ctr">
              <a:lnSpc>
                <a:spcPts val="517"/>
              </a:lnSpc>
              <a:spcBef>
                <a:spcPts val="188"/>
              </a:spcBef>
            </a:pPr>
            <a:r>
              <a:rPr sz="517" spc="-60" dirty="0">
                <a:solidFill>
                  <a:srgbClr val="414042"/>
                </a:solidFill>
                <a:latin typeface="Arial"/>
                <a:cs typeface="Arial"/>
              </a:rPr>
              <a:t>CABLE  </a:t>
            </a:r>
            <a:r>
              <a:rPr sz="517" spc="-65" dirty="0">
                <a:solidFill>
                  <a:srgbClr val="414042"/>
                </a:solidFill>
                <a:latin typeface="Arial"/>
                <a:cs typeface="Arial"/>
              </a:rPr>
              <a:t>TRIPLE  </a:t>
            </a:r>
            <a:r>
              <a:rPr sz="517" spc="-77" dirty="0">
                <a:solidFill>
                  <a:srgbClr val="414042"/>
                </a:solidFill>
                <a:latin typeface="Arial"/>
                <a:cs typeface="Arial"/>
              </a:rPr>
              <a:t>E</a:t>
            </a:r>
            <a:r>
              <a:rPr sz="517" spc="-73" dirty="0">
                <a:solidFill>
                  <a:srgbClr val="414042"/>
                </a:solidFill>
                <a:latin typeface="Arial"/>
                <a:cs typeface="Arial"/>
              </a:rPr>
              <a:t>XT</a:t>
            </a:r>
            <a:r>
              <a:rPr sz="517" spc="-90" dirty="0">
                <a:solidFill>
                  <a:srgbClr val="414042"/>
                </a:solidFill>
                <a:latin typeface="Arial"/>
                <a:cs typeface="Arial"/>
              </a:rPr>
              <a:t>R</a:t>
            </a:r>
            <a:r>
              <a:rPr sz="517" spc="-48" dirty="0">
                <a:solidFill>
                  <a:srgbClr val="414042"/>
                </a:solidFill>
                <a:latin typeface="Arial"/>
                <a:cs typeface="Arial"/>
              </a:rPr>
              <a:t>USIÓN</a:t>
            </a:r>
            <a:endParaRPr sz="517">
              <a:latin typeface="Arial"/>
              <a:cs typeface="Arial"/>
            </a:endParaRPr>
          </a:p>
        </p:txBody>
      </p:sp>
      <p:sp>
        <p:nvSpPr>
          <p:cNvPr id="905" name="object 905"/>
          <p:cNvSpPr txBox="1"/>
          <p:nvPr/>
        </p:nvSpPr>
        <p:spPr>
          <a:xfrm>
            <a:off x="1598659" y="5557963"/>
            <a:ext cx="377780" cy="9061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517" spc="-48" dirty="0">
                <a:solidFill>
                  <a:srgbClr val="414042"/>
                </a:solidFill>
                <a:latin typeface="Arial"/>
                <a:cs typeface="Arial"/>
              </a:rPr>
              <a:t>BLINDAJE</a:t>
            </a:r>
            <a:r>
              <a:rPr sz="517" spc="-82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517" spc="-60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endParaRPr sz="517">
              <a:latin typeface="Arial"/>
              <a:cs typeface="Arial"/>
            </a:endParaRPr>
          </a:p>
        </p:txBody>
      </p:sp>
      <p:sp>
        <p:nvSpPr>
          <p:cNvPr id="906" name="object 906"/>
          <p:cNvSpPr txBox="1"/>
          <p:nvPr/>
        </p:nvSpPr>
        <p:spPr>
          <a:xfrm>
            <a:off x="1586827" y="5612635"/>
            <a:ext cx="401836" cy="9061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517" spc="-48" dirty="0">
                <a:solidFill>
                  <a:srgbClr val="414042"/>
                </a:solidFill>
                <a:latin typeface="Arial"/>
                <a:cs typeface="Arial"/>
              </a:rPr>
              <a:t>AISLAMIENTO</a:t>
            </a:r>
            <a:endParaRPr sz="517">
              <a:latin typeface="Arial"/>
              <a:cs typeface="Arial"/>
            </a:endParaRPr>
          </a:p>
        </p:txBody>
      </p:sp>
      <p:sp>
        <p:nvSpPr>
          <p:cNvPr id="907" name="object 907"/>
          <p:cNvSpPr txBox="1"/>
          <p:nvPr/>
        </p:nvSpPr>
        <p:spPr>
          <a:xfrm>
            <a:off x="1041811" y="5737539"/>
            <a:ext cx="262423" cy="640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344" spc="-43" dirty="0">
                <a:solidFill>
                  <a:srgbClr val="414042"/>
                </a:solidFill>
                <a:latin typeface="Arial"/>
                <a:cs typeface="Arial"/>
              </a:rPr>
              <a:t>CONDUCTOR</a:t>
            </a:r>
            <a:endParaRPr sz="344">
              <a:latin typeface="Arial"/>
              <a:cs typeface="Arial"/>
            </a:endParaRPr>
          </a:p>
        </p:txBody>
      </p:sp>
      <p:sp>
        <p:nvSpPr>
          <p:cNvPr id="908" name="object 908"/>
          <p:cNvSpPr txBox="1"/>
          <p:nvPr/>
        </p:nvSpPr>
        <p:spPr>
          <a:xfrm>
            <a:off x="4749289" y="5157953"/>
            <a:ext cx="368487" cy="217211"/>
          </a:xfrm>
          <a:prstGeom prst="rect">
            <a:avLst/>
          </a:prstGeom>
        </p:spPr>
        <p:txBody>
          <a:bodyPr vert="horz" wrap="square" lIns="0" tIns="42644" rIns="0" bIns="0" rtlCol="0">
            <a:spAutoFit/>
          </a:bodyPr>
          <a:lstStyle/>
          <a:p>
            <a:pPr marL="96766" marR="4373" indent="-86380">
              <a:lnSpc>
                <a:spcPct val="73100"/>
              </a:lnSpc>
              <a:spcBef>
                <a:spcPts val="336"/>
              </a:spcBef>
            </a:pPr>
            <a:r>
              <a:rPr sz="775" spc="-151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775" spc="-60" dirty="0">
                <a:solidFill>
                  <a:srgbClr val="FFFFFF"/>
                </a:solidFill>
                <a:latin typeface="Arial"/>
                <a:cs typeface="Arial"/>
              </a:rPr>
              <a:t>ANQUE  </a:t>
            </a:r>
            <a:r>
              <a:rPr sz="775" spc="-56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775" spc="-151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46" spc="-58" baseline="-27777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775" spc="-39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endParaRPr sz="775">
              <a:latin typeface="Arial"/>
              <a:cs typeface="Arial"/>
            </a:endParaRPr>
          </a:p>
        </p:txBody>
      </p:sp>
      <p:sp>
        <p:nvSpPr>
          <p:cNvPr id="909" name="object 909"/>
          <p:cNvSpPr txBox="1"/>
          <p:nvPr/>
        </p:nvSpPr>
        <p:spPr>
          <a:xfrm>
            <a:off x="3122522" y="3433063"/>
            <a:ext cx="565852" cy="236100"/>
          </a:xfrm>
          <a:prstGeom prst="rect">
            <a:avLst/>
          </a:prstGeom>
        </p:spPr>
        <p:txBody>
          <a:bodyPr vert="horz" wrap="square" lIns="0" tIns="30617" rIns="0" bIns="0" rtlCol="0">
            <a:spAutoFit/>
          </a:bodyPr>
          <a:lstStyle/>
          <a:p>
            <a:pPr marL="135583" marR="4373" indent="-125195">
              <a:lnSpc>
                <a:spcPts val="775"/>
              </a:lnSpc>
              <a:spcBef>
                <a:spcPts val="241"/>
              </a:spcBef>
            </a:pPr>
            <a:r>
              <a:rPr sz="775" spc="-26" dirty="0">
                <a:solidFill>
                  <a:srgbClr val="414042"/>
                </a:solidFill>
                <a:latin typeface="Arial"/>
                <a:cs typeface="Arial"/>
              </a:rPr>
              <a:t>Centrado</a:t>
            </a:r>
            <a:r>
              <a:rPr sz="775" spc="-112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4" dirty="0">
                <a:solidFill>
                  <a:srgbClr val="414042"/>
                </a:solidFill>
                <a:latin typeface="Arial"/>
                <a:cs typeface="Arial"/>
              </a:rPr>
              <a:t>por  </a:t>
            </a:r>
            <a:r>
              <a:rPr sz="775" spc="-43" dirty="0">
                <a:solidFill>
                  <a:srgbClr val="414042"/>
                </a:solidFill>
                <a:latin typeface="Arial"/>
                <a:cs typeface="Arial"/>
              </a:rPr>
              <a:t>rayos</a:t>
            </a:r>
            <a:r>
              <a:rPr sz="775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77" dirty="0">
                <a:solidFill>
                  <a:srgbClr val="414042"/>
                </a:solidFill>
                <a:latin typeface="Arial"/>
                <a:cs typeface="Arial"/>
              </a:rPr>
              <a:t>X</a:t>
            </a:r>
            <a:endParaRPr sz="775">
              <a:latin typeface="Arial"/>
              <a:cs typeface="Arial"/>
            </a:endParaRPr>
          </a:p>
        </p:txBody>
      </p:sp>
      <p:sp>
        <p:nvSpPr>
          <p:cNvPr id="910" name="object 910"/>
          <p:cNvSpPr txBox="1"/>
          <p:nvPr/>
        </p:nvSpPr>
        <p:spPr>
          <a:xfrm>
            <a:off x="2995398" y="2615109"/>
            <a:ext cx="813515" cy="117096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2734">
              <a:spcBef>
                <a:spcPts val="86"/>
              </a:spcBef>
            </a:pPr>
            <a:r>
              <a:rPr sz="689" spc="-56" dirty="0">
                <a:solidFill>
                  <a:srgbClr val="414042"/>
                </a:solidFill>
                <a:latin typeface="Arial"/>
                <a:cs typeface="Arial"/>
              </a:rPr>
              <a:t>Rayos-X</a:t>
            </a:r>
            <a:endParaRPr sz="689">
              <a:latin typeface="Arial"/>
              <a:cs typeface="Arial"/>
            </a:endParaRPr>
          </a:p>
        </p:txBody>
      </p:sp>
      <p:sp>
        <p:nvSpPr>
          <p:cNvPr id="911" name="object 911"/>
          <p:cNvSpPr/>
          <p:nvPr/>
        </p:nvSpPr>
        <p:spPr>
          <a:xfrm>
            <a:off x="1764411" y="5698339"/>
            <a:ext cx="0" cy="53031"/>
          </a:xfrm>
          <a:custGeom>
            <a:avLst/>
            <a:gdLst/>
            <a:ahLst/>
            <a:cxnLst/>
            <a:rect l="l" t="t" r="r" b="b"/>
            <a:pathLst>
              <a:path h="61595">
                <a:moveTo>
                  <a:pt x="0" y="0"/>
                </a:moveTo>
                <a:lnTo>
                  <a:pt x="0" y="61048"/>
                </a:lnTo>
              </a:path>
            </a:pathLst>
          </a:custGeom>
          <a:ln w="3175">
            <a:solidFill>
              <a:srgbClr val="4140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912" name="object 912"/>
          <p:cNvSpPr/>
          <p:nvPr/>
        </p:nvSpPr>
        <p:spPr>
          <a:xfrm>
            <a:off x="1775971" y="5846914"/>
            <a:ext cx="546" cy="145974"/>
          </a:xfrm>
          <a:custGeom>
            <a:avLst/>
            <a:gdLst/>
            <a:ahLst/>
            <a:cxnLst/>
            <a:rect l="l" t="t" r="r" b="b"/>
            <a:pathLst>
              <a:path w="635" h="169545">
                <a:moveTo>
                  <a:pt x="203" y="0"/>
                </a:moveTo>
                <a:lnTo>
                  <a:pt x="0" y="168922"/>
                </a:lnTo>
              </a:path>
            </a:pathLst>
          </a:custGeom>
          <a:ln w="3175">
            <a:solidFill>
              <a:srgbClr val="4140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913" name="object 913"/>
          <p:cNvSpPr/>
          <p:nvPr/>
        </p:nvSpPr>
        <p:spPr>
          <a:xfrm>
            <a:off x="2043182" y="5557230"/>
            <a:ext cx="118091" cy="221967"/>
          </a:xfrm>
          <a:custGeom>
            <a:avLst/>
            <a:gdLst/>
            <a:ahLst/>
            <a:cxnLst/>
            <a:rect l="l" t="t" r="r" b="b"/>
            <a:pathLst>
              <a:path w="137160" h="257810">
                <a:moveTo>
                  <a:pt x="136867" y="0"/>
                </a:moveTo>
                <a:lnTo>
                  <a:pt x="0" y="257619"/>
                </a:lnTo>
              </a:path>
            </a:pathLst>
          </a:custGeom>
          <a:ln w="3175">
            <a:solidFill>
              <a:srgbClr val="4140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914" name="object 914"/>
          <p:cNvSpPr/>
          <p:nvPr/>
        </p:nvSpPr>
        <p:spPr>
          <a:xfrm>
            <a:off x="3980145" y="6262506"/>
            <a:ext cx="443387" cy="221967"/>
          </a:xfrm>
          <a:custGeom>
            <a:avLst/>
            <a:gdLst/>
            <a:ahLst/>
            <a:cxnLst/>
            <a:rect l="l" t="t" r="r" b="b"/>
            <a:pathLst>
              <a:path w="514985" h="257809">
                <a:moveTo>
                  <a:pt x="514603" y="0"/>
                </a:moveTo>
                <a:lnTo>
                  <a:pt x="0" y="257784"/>
                </a:lnTo>
              </a:path>
            </a:pathLst>
          </a:custGeom>
          <a:ln w="3175">
            <a:solidFill>
              <a:srgbClr val="4140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915" name="object 915"/>
          <p:cNvSpPr/>
          <p:nvPr/>
        </p:nvSpPr>
        <p:spPr>
          <a:xfrm>
            <a:off x="4108548" y="6468400"/>
            <a:ext cx="436826" cy="88022"/>
          </a:xfrm>
          <a:custGeom>
            <a:avLst/>
            <a:gdLst/>
            <a:ahLst/>
            <a:cxnLst/>
            <a:rect l="l" t="t" r="r" b="b"/>
            <a:pathLst>
              <a:path w="507364" h="102234">
                <a:moveTo>
                  <a:pt x="507212" y="0"/>
                </a:moveTo>
                <a:lnTo>
                  <a:pt x="0" y="101892"/>
                </a:lnTo>
              </a:path>
            </a:pathLst>
          </a:custGeom>
          <a:ln w="3175">
            <a:solidFill>
              <a:srgbClr val="4140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916" name="object 916"/>
          <p:cNvSpPr/>
          <p:nvPr/>
        </p:nvSpPr>
        <p:spPr>
          <a:xfrm>
            <a:off x="3652848" y="6178376"/>
            <a:ext cx="199005" cy="119185"/>
          </a:xfrm>
          <a:custGeom>
            <a:avLst/>
            <a:gdLst/>
            <a:ahLst/>
            <a:cxnLst/>
            <a:rect l="l" t="t" r="r" b="b"/>
            <a:pathLst>
              <a:path w="231139" h="138429">
                <a:moveTo>
                  <a:pt x="231000" y="137998"/>
                </a:moveTo>
                <a:lnTo>
                  <a:pt x="0" y="0"/>
                </a:lnTo>
              </a:path>
            </a:pathLst>
          </a:custGeom>
          <a:ln w="3175">
            <a:solidFill>
              <a:srgbClr val="4140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917" name="object 917"/>
          <p:cNvSpPr/>
          <p:nvPr/>
        </p:nvSpPr>
        <p:spPr>
          <a:xfrm>
            <a:off x="3632182" y="6253650"/>
            <a:ext cx="160735" cy="58498"/>
          </a:xfrm>
          <a:custGeom>
            <a:avLst/>
            <a:gdLst/>
            <a:ahLst/>
            <a:cxnLst/>
            <a:rect l="l" t="t" r="r" b="b"/>
            <a:pathLst>
              <a:path w="186689" h="67945">
                <a:moveTo>
                  <a:pt x="186537" y="67817"/>
                </a:moveTo>
                <a:lnTo>
                  <a:pt x="0" y="0"/>
                </a:lnTo>
              </a:path>
            </a:pathLst>
          </a:custGeom>
          <a:ln w="3175">
            <a:solidFill>
              <a:srgbClr val="4140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918" name="object 918"/>
          <p:cNvSpPr/>
          <p:nvPr/>
        </p:nvSpPr>
        <p:spPr>
          <a:xfrm>
            <a:off x="3557282" y="6359178"/>
            <a:ext cx="126292" cy="44284"/>
          </a:xfrm>
          <a:custGeom>
            <a:avLst/>
            <a:gdLst/>
            <a:ahLst/>
            <a:cxnLst/>
            <a:rect l="l" t="t" r="r" b="b"/>
            <a:pathLst>
              <a:path w="146685" h="51434">
                <a:moveTo>
                  <a:pt x="146570" y="51003"/>
                </a:moveTo>
                <a:lnTo>
                  <a:pt x="0" y="0"/>
                </a:lnTo>
              </a:path>
            </a:pathLst>
          </a:custGeom>
          <a:ln w="3175">
            <a:solidFill>
              <a:srgbClr val="4140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919" name="object 919"/>
          <p:cNvSpPr/>
          <p:nvPr/>
        </p:nvSpPr>
        <p:spPr>
          <a:xfrm>
            <a:off x="3517436" y="6463294"/>
            <a:ext cx="136679" cy="27336"/>
          </a:xfrm>
          <a:custGeom>
            <a:avLst/>
            <a:gdLst/>
            <a:ahLst/>
            <a:cxnLst/>
            <a:rect l="l" t="t" r="r" b="b"/>
            <a:pathLst>
              <a:path w="158750" h="31750">
                <a:moveTo>
                  <a:pt x="158140" y="31648"/>
                </a:moveTo>
                <a:lnTo>
                  <a:pt x="0" y="0"/>
                </a:lnTo>
              </a:path>
            </a:pathLst>
          </a:custGeom>
          <a:ln w="3175">
            <a:solidFill>
              <a:srgbClr val="4140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920" name="object 920"/>
          <p:cNvSpPr/>
          <p:nvPr/>
        </p:nvSpPr>
        <p:spPr>
          <a:xfrm>
            <a:off x="3503037" y="6565814"/>
            <a:ext cx="123558" cy="34443"/>
          </a:xfrm>
          <a:custGeom>
            <a:avLst/>
            <a:gdLst/>
            <a:ahLst/>
            <a:cxnLst/>
            <a:rect l="l" t="t" r="r" b="b"/>
            <a:pathLst>
              <a:path w="143510" h="40004">
                <a:moveTo>
                  <a:pt x="143306" y="0"/>
                </a:moveTo>
                <a:lnTo>
                  <a:pt x="0" y="39852"/>
                </a:lnTo>
              </a:path>
            </a:pathLst>
          </a:custGeom>
          <a:ln w="3175">
            <a:solidFill>
              <a:srgbClr val="4140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921" name="object 921"/>
          <p:cNvSpPr/>
          <p:nvPr/>
        </p:nvSpPr>
        <p:spPr>
          <a:xfrm>
            <a:off x="3560966" y="6710825"/>
            <a:ext cx="94035" cy="42644"/>
          </a:xfrm>
          <a:custGeom>
            <a:avLst/>
            <a:gdLst/>
            <a:ahLst/>
            <a:cxnLst/>
            <a:rect l="l" t="t" r="r" b="b"/>
            <a:pathLst>
              <a:path w="109220" h="49529">
                <a:moveTo>
                  <a:pt x="108864" y="0"/>
                </a:moveTo>
                <a:lnTo>
                  <a:pt x="0" y="49098"/>
                </a:lnTo>
              </a:path>
            </a:pathLst>
          </a:custGeom>
          <a:ln w="3175">
            <a:solidFill>
              <a:srgbClr val="414042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922" name="object 922"/>
          <p:cNvSpPr txBox="1"/>
          <p:nvPr/>
        </p:nvSpPr>
        <p:spPr>
          <a:xfrm>
            <a:off x="1859529" y="7313481"/>
            <a:ext cx="3137060" cy="1303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775" i="1" spc="-39" dirty="0">
                <a:solidFill>
                  <a:srgbClr val="414042"/>
                </a:solidFill>
                <a:latin typeface="Arial"/>
                <a:cs typeface="Arial"/>
              </a:rPr>
              <a:t>Figura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10.</a:t>
            </a:r>
            <a:r>
              <a:rPr sz="775" i="1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1" dirty="0">
                <a:solidFill>
                  <a:srgbClr val="414042"/>
                </a:solidFill>
                <a:latin typeface="Arial"/>
                <a:cs typeface="Arial"/>
              </a:rPr>
              <a:t>Línea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9" dirty="0">
                <a:solidFill>
                  <a:srgbClr val="414042"/>
                </a:solidFill>
                <a:latin typeface="Arial"/>
                <a:cs typeface="Arial"/>
              </a:rPr>
              <a:t>Extrusión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26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48" dirty="0">
                <a:solidFill>
                  <a:srgbClr val="414042"/>
                </a:solidFill>
                <a:latin typeface="Arial"/>
                <a:cs typeface="Arial"/>
              </a:rPr>
              <a:t>Curado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1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86" dirty="0">
                <a:solidFill>
                  <a:srgbClr val="414042"/>
                </a:solidFill>
                <a:latin typeface="Arial"/>
                <a:cs typeface="Arial"/>
              </a:rPr>
              <a:t>Seco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60" dirty="0">
                <a:solidFill>
                  <a:srgbClr val="414042"/>
                </a:solidFill>
                <a:latin typeface="Arial"/>
                <a:cs typeface="Arial"/>
              </a:rPr>
              <a:t>Cables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26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5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r>
              <a:rPr sz="775" i="1" spc="-9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60" dirty="0">
                <a:solidFill>
                  <a:srgbClr val="414042"/>
                </a:solidFill>
                <a:latin typeface="Arial"/>
                <a:cs typeface="Arial"/>
              </a:rPr>
              <a:t>Tensión</a:t>
            </a:r>
            <a:endParaRPr sz="775"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24302133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9FF6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17385" y="8760168"/>
            <a:ext cx="168389" cy="1966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>
              <a:spcBef>
                <a:spcPts val="86"/>
              </a:spcBef>
            </a:pPr>
            <a:r>
              <a:rPr sz="1206" spc="-60" dirty="0">
                <a:solidFill>
                  <a:srgbClr val="8F5200"/>
                </a:solidFill>
                <a:latin typeface="Arial"/>
                <a:cs typeface="Arial"/>
              </a:rPr>
              <a:t>15</a:t>
            </a:r>
            <a:endParaRPr sz="1206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6325657" y="8764520"/>
            <a:ext cx="0" cy="217047"/>
          </a:xfrm>
          <a:custGeom>
            <a:avLst/>
            <a:gdLst/>
            <a:ahLst/>
            <a:cxnLst/>
            <a:rect l="l" t="t" r="r" b="b"/>
            <a:pathLst>
              <a:path h="252095">
                <a:moveTo>
                  <a:pt x="0" y="0"/>
                </a:moveTo>
                <a:lnTo>
                  <a:pt x="0" y="252006"/>
                </a:lnTo>
              </a:path>
            </a:pathLst>
          </a:custGeom>
          <a:ln w="889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" name="object 4"/>
          <p:cNvSpPr/>
          <p:nvPr/>
        </p:nvSpPr>
        <p:spPr>
          <a:xfrm>
            <a:off x="4662874" y="8734231"/>
            <a:ext cx="1302627" cy="275425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" name="object 5"/>
          <p:cNvSpPr/>
          <p:nvPr/>
        </p:nvSpPr>
        <p:spPr>
          <a:xfrm>
            <a:off x="4686799" y="8838317"/>
            <a:ext cx="227106" cy="6560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" name="object 6"/>
          <p:cNvSpPr/>
          <p:nvPr/>
        </p:nvSpPr>
        <p:spPr>
          <a:xfrm>
            <a:off x="4731849" y="8759875"/>
            <a:ext cx="227116" cy="6628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" name="object 7"/>
          <p:cNvSpPr/>
          <p:nvPr/>
        </p:nvSpPr>
        <p:spPr>
          <a:xfrm>
            <a:off x="4641617" y="8916619"/>
            <a:ext cx="227116" cy="66296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" name="object 8"/>
          <p:cNvSpPr/>
          <p:nvPr/>
        </p:nvSpPr>
        <p:spPr>
          <a:xfrm>
            <a:off x="909096" y="1433053"/>
            <a:ext cx="4889833" cy="1879065"/>
          </a:xfrm>
          <a:custGeom>
            <a:avLst/>
            <a:gdLst/>
            <a:ahLst/>
            <a:cxnLst/>
            <a:rect l="l" t="t" r="r" b="b"/>
            <a:pathLst>
              <a:path w="5679440" h="2182495">
                <a:moveTo>
                  <a:pt x="5607329" y="0"/>
                </a:moveTo>
                <a:lnTo>
                  <a:pt x="71996" y="0"/>
                </a:lnTo>
                <a:lnTo>
                  <a:pt x="43971" y="5657"/>
                </a:lnTo>
                <a:lnTo>
                  <a:pt x="21086" y="21088"/>
                </a:lnTo>
                <a:lnTo>
                  <a:pt x="5657" y="43976"/>
                </a:lnTo>
                <a:lnTo>
                  <a:pt x="0" y="72009"/>
                </a:lnTo>
                <a:lnTo>
                  <a:pt x="0" y="2110486"/>
                </a:lnTo>
                <a:lnTo>
                  <a:pt x="5657" y="2138518"/>
                </a:lnTo>
                <a:lnTo>
                  <a:pt x="21086" y="2161406"/>
                </a:lnTo>
                <a:lnTo>
                  <a:pt x="43971" y="2176837"/>
                </a:lnTo>
                <a:lnTo>
                  <a:pt x="71996" y="2182495"/>
                </a:lnTo>
                <a:lnTo>
                  <a:pt x="5607329" y="2182495"/>
                </a:lnTo>
                <a:lnTo>
                  <a:pt x="5635361" y="2176837"/>
                </a:lnTo>
                <a:lnTo>
                  <a:pt x="5658250" y="2161406"/>
                </a:lnTo>
                <a:lnTo>
                  <a:pt x="5673680" y="2138518"/>
                </a:lnTo>
                <a:lnTo>
                  <a:pt x="5679338" y="2110486"/>
                </a:lnTo>
                <a:lnTo>
                  <a:pt x="5679338" y="72008"/>
                </a:lnTo>
                <a:lnTo>
                  <a:pt x="5673680" y="43976"/>
                </a:lnTo>
                <a:lnTo>
                  <a:pt x="5658250" y="21088"/>
                </a:lnTo>
                <a:lnTo>
                  <a:pt x="5635361" y="5657"/>
                </a:lnTo>
                <a:lnTo>
                  <a:pt x="5607329" y="0"/>
                </a:lnTo>
                <a:close/>
              </a:path>
            </a:pathLst>
          </a:custGeom>
          <a:solidFill>
            <a:srgbClr val="FFEDCE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9" name="object 9"/>
          <p:cNvSpPr/>
          <p:nvPr/>
        </p:nvSpPr>
        <p:spPr>
          <a:xfrm>
            <a:off x="909085" y="1433053"/>
            <a:ext cx="4888193" cy="754469"/>
          </a:xfrm>
          <a:custGeom>
            <a:avLst/>
            <a:gdLst/>
            <a:ahLst/>
            <a:cxnLst/>
            <a:rect l="l" t="t" r="r" b="b"/>
            <a:pathLst>
              <a:path w="5677534" h="876300">
                <a:moveTo>
                  <a:pt x="5607342" y="0"/>
                </a:moveTo>
                <a:lnTo>
                  <a:pt x="72009" y="0"/>
                </a:lnTo>
                <a:lnTo>
                  <a:pt x="43982" y="5656"/>
                </a:lnTo>
                <a:lnTo>
                  <a:pt x="21093" y="21083"/>
                </a:lnTo>
                <a:lnTo>
                  <a:pt x="5659" y="43971"/>
                </a:lnTo>
                <a:lnTo>
                  <a:pt x="0" y="72009"/>
                </a:lnTo>
                <a:lnTo>
                  <a:pt x="0" y="875753"/>
                </a:lnTo>
                <a:lnTo>
                  <a:pt x="5677382" y="875753"/>
                </a:lnTo>
                <a:lnTo>
                  <a:pt x="5677382" y="62254"/>
                </a:lnTo>
                <a:lnTo>
                  <a:pt x="5673693" y="43971"/>
                </a:lnTo>
                <a:lnTo>
                  <a:pt x="5658262" y="21083"/>
                </a:lnTo>
                <a:lnTo>
                  <a:pt x="5635374" y="5656"/>
                </a:lnTo>
                <a:lnTo>
                  <a:pt x="5607342" y="0"/>
                </a:lnTo>
                <a:close/>
              </a:path>
            </a:pathLst>
          </a:custGeom>
          <a:solidFill>
            <a:srgbClr val="FFD99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907710" y="1440915"/>
          <a:ext cx="4889835" cy="208471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926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86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8195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858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3075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52036"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112395" marR="20955" algn="ctr">
                        <a:lnSpc>
                          <a:spcPct val="100000"/>
                        </a:lnSpc>
                      </a:pPr>
                      <a:r>
                        <a:rPr sz="800" b="1" spc="-5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Tensión</a:t>
                      </a:r>
                      <a:r>
                        <a:rPr sz="800" b="1" spc="-16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de </a:t>
                      </a:r>
                      <a:r>
                        <a:rPr sz="800" b="1" spc="-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4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Diseño  </a:t>
                      </a:r>
                      <a:r>
                        <a:rPr sz="800" b="1" spc="-1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[kV]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6014" marB="0"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44780" marR="151765" indent="14604" algn="just">
                        <a:lnSpc>
                          <a:spcPct val="100000"/>
                        </a:lnSpc>
                      </a:pPr>
                      <a:r>
                        <a:rPr sz="800" b="1" spc="-3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Calibre  </a:t>
                      </a:r>
                      <a:r>
                        <a:rPr sz="800" b="1" spc="-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Mínimo  </a:t>
                      </a:r>
                      <a:r>
                        <a:rPr sz="800" b="1" spc="-7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[AWG</a:t>
                      </a:r>
                      <a:r>
                        <a:rPr sz="800" b="1" spc="-16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3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ó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80975" algn="just">
                        <a:lnSpc>
                          <a:spcPct val="100000"/>
                        </a:lnSpc>
                      </a:pPr>
                      <a:r>
                        <a:rPr sz="800" b="1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Kcmil]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18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R="57785"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800" b="1" spc="-5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NIVEL </a:t>
                      </a:r>
                      <a:r>
                        <a:rPr sz="800" b="1" spc="-7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800" b="1" spc="-9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5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AISLAMIENTO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51391" marB="0">
                    <a:lnL w="9525">
                      <a:solidFill>
                        <a:srgbClr val="FFFFFF"/>
                      </a:solidFill>
                      <a:prstDash val="solid"/>
                    </a:lnL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162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6985" marB="0"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54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marL="9525" algn="ctr">
                        <a:lnSpc>
                          <a:spcPct val="100000"/>
                        </a:lnSpc>
                      </a:pPr>
                      <a:r>
                        <a:rPr sz="800" b="1" spc="-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100</a:t>
                      </a:r>
                      <a:r>
                        <a:rPr sz="800" b="1" spc="-8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1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%,</a:t>
                      </a:r>
                      <a:r>
                        <a:rPr sz="800" b="1" spc="-13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3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Norma</a:t>
                      </a:r>
                      <a:r>
                        <a:rPr sz="800" b="1" spc="-7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8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ICEA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09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marR="38100" algn="ctr">
                        <a:lnSpc>
                          <a:spcPct val="100000"/>
                        </a:lnSpc>
                      </a:pPr>
                      <a:r>
                        <a:rPr sz="800" b="1" spc="-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133</a:t>
                      </a:r>
                      <a:r>
                        <a:rPr sz="800" b="1" spc="-8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1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%,</a:t>
                      </a:r>
                      <a:r>
                        <a:rPr sz="800" b="1" spc="-1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3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Norma</a:t>
                      </a:r>
                      <a:r>
                        <a:rPr sz="800" b="1" spc="-8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ICEA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580390" marR="146050" indent="-40068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b="1" spc="-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173</a:t>
                      </a:r>
                      <a:r>
                        <a:rPr sz="800" b="1" spc="-9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1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%,</a:t>
                      </a:r>
                      <a:r>
                        <a:rPr sz="800" b="1" spc="-16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Valores</a:t>
                      </a:r>
                      <a:r>
                        <a:rPr sz="800" b="1" spc="-9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6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Usados</a:t>
                      </a:r>
                      <a:r>
                        <a:rPr sz="800" b="1" spc="-8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2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por  </a:t>
                      </a:r>
                      <a:r>
                        <a:rPr sz="800" b="1" spc="-9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CENTELSA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4602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315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6985" marB="0"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54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spc="-3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mm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022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22860"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800" b="1" spc="-3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mm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74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42545" algn="ct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spc="-3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mm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0228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385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0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5308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8255" algn="ctr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0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530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16510" algn="ctr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00" spc="-5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2,29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530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12700" algn="ctr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00" spc="-5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2,92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530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709930" algn="r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00" spc="-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4,45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5308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096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80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36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8255"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80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3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16510"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800" spc="-5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2,92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3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12700"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800" spc="-5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3,56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3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709930" algn="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800" spc="-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5,59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7336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353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31709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825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3170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1651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spc="-5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4,45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3170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1270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spc="-5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5,59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3170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709930" algn="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spc="-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8,13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31709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752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3509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8255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350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16510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-5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6,60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350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12700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-5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8,13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350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709930" algn="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-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11,3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3509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533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1869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8255"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800" spc="-1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1/0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186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16510"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800" spc="-5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8,76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186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12700"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800" spc="-5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10,70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186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680720" algn="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800" spc="-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16,51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1869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11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46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241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8255" algn="ctr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spc="-1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4/0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241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16510" algn="ctr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spc="-5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11,30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241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12700" algn="ctr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spc="-5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14,73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241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680720" algn="r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spc="-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19,60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241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1" name="object 11"/>
          <p:cNvSpPr txBox="1"/>
          <p:nvPr/>
        </p:nvSpPr>
        <p:spPr>
          <a:xfrm>
            <a:off x="1678052" y="3428087"/>
            <a:ext cx="3351919" cy="1303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775" i="1" spc="-48" dirty="0">
                <a:solidFill>
                  <a:srgbClr val="414042"/>
                </a:solidFill>
                <a:latin typeface="Arial"/>
                <a:cs typeface="Arial"/>
              </a:rPr>
              <a:t>Tabla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4.</a:t>
            </a:r>
            <a:r>
              <a:rPr sz="775" i="1" spc="-12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Espesores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775" i="1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0" dirty="0">
                <a:solidFill>
                  <a:srgbClr val="414042"/>
                </a:solidFill>
                <a:latin typeface="Arial"/>
                <a:cs typeface="Arial"/>
              </a:rPr>
              <a:t>Aislamiento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26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43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775" i="1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43" dirty="0">
                <a:solidFill>
                  <a:srgbClr val="414042"/>
                </a:solidFill>
                <a:latin typeface="Arial"/>
                <a:cs typeface="Arial"/>
              </a:rPr>
              <a:t>Diferentes</a:t>
            </a:r>
            <a:r>
              <a:rPr sz="775" i="1" spc="-9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43" dirty="0">
                <a:solidFill>
                  <a:srgbClr val="414042"/>
                </a:solidFill>
                <a:latin typeface="Arial"/>
                <a:cs typeface="Arial"/>
              </a:rPr>
              <a:t>Voltajes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48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775" i="1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Niveles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0" dirty="0">
                <a:solidFill>
                  <a:srgbClr val="414042"/>
                </a:solidFill>
                <a:latin typeface="Arial"/>
                <a:cs typeface="Arial"/>
              </a:rPr>
              <a:t>Aislamiento</a:t>
            </a:r>
            <a:endParaRPr sz="775">
              <a:latin typeface="Arial"/>
              <a:cs typeface="Arial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3429951" y="4001538"/>
            <a:ext cx="0" cy="4266576"/>
          </a:xfrm>
          <a:custGeom>
            <a:avLst/>
            <a:gdLst/>
            <a:ahLst/>
            <a:cxnLst/>
            <a:rect l="l" t="t" r="r" b="b"/>
            <a:pathLst>
              <a:path h="4955540">
                <a:moveTo>
                  <a:pt x="0" y="0"/>
                </a:moveTo>
                <a:lnTo>
                  <a:pt x="0" y="4955197"/>
                </a:lnTo>
              </a:path>
            </a:pathLst>
          </a:custGeom>
          <a:ln w="6350">
            <a:solidFill>
              <a:srgbClr val="D1D3D4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3" name="object 13"/>
          <p:cNvSpPr/>
          <p:nvPr/>
        </p:nvSpPr>
        <p:spPr>
          <a:xfrm>
            <a:off x="627340" y="5328780"/>
            <a:ext cx="2727569" cy="1368432"/>
          </a:xfrm>
          <a:custGeom>
            <a:avLst/>
            <a:gdLst/>
            <a:ahLst/>
            <a:cxnLst/>
            <a:rect l="l" t="t" r="r" b="b"/>
            <a:pathLst>
              <a:path w="3168015" h="1589404">
                <a:moveTo>
                  <a:pt x="3060001" y="0"/>
                </a:moveTo>
                <a:lnTo>
                  <a:pt x="108000" y="0"/>
                </a:lnTo>
                <a:lnTo>
                  <a:pt x="65960" y="8486"/>
                </a:lnTo>
                <a:lnTo>
                  <a:pt x="31630" y="31629"/>
                </a:lnTo>
                <a:lnTo>
                  <a:pt x="8486" y="65954"/>
                </a:lnTo>
                <a:lnTo>
                  <a:pt x="0" y="107988"/>
                </a:lnTo>
                <a:lnTo>
                  <a:pt x="0" y="1481188"/>
                </a:lnTo>
                <a:lnTo>
                  <a:pt x="8486" y="1523223"/>
                </a:lnTo>
                <a:lnTo>
                  <a:pt x="31630" y="1557553"/>
                </a:lnTo>
                <a:lnTo>
                  <a:pt x="65960" y="1580700"/>
                </a:lnTo>
                <a:lnTo>
                  <a:pt x="108000" y="1589189"/>
                </a:lnTo>
                <a:lnTo>
                  <a:pt x="3060001" y="1589189"/>
                </a:lnTo>
                <a:lnTo>
                  <a:pt x="3102036" y="1580700"/>
                </a:lnTo>
                <a:lnTo>
                  <a:pt x="3136366" y="1557553"/>
                </a:lnTo>
                <a:lnTo>
                  <a:pt x="3159513" y="1523223"/>
                </a:lnTo>
                <a:lnTo>
                  <a:pt x="3168002" y="1481188"/>
                </a:lnTo>
                <a:lnTo>
                  <a:pt x="3168002" y="107988"/>
                </a:lnTo>
                <a:lnTo>
                  <a:pt x="3159513" y="65954"/>
                </a:lnTo>
                <a:lnTo>
                  <a:pt x="3136366" y="31629"/>
                </a:lnTo>
                <a:lnTo>
                  <a:pt x="3102036" y="8486"/>
                </a:lnTo>
                <a:lnTo>
                  <a:pt x="3060001" y="0"/>
                </a:lnTo>
                <a:close/>
              </a:path>
            </a:pathLst>
          </a:custGeom>
          <a:solidFill>
            <a:srgbClr val="FFEFCA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4" name="object 14"/>
          <p:cNvSpPr/>
          <p:nvPr/>
        </p:nvSpPr>
        <p:spPr>
          <a:xfrm>
            <a:off x="1150858" y="6033748"/>
            <a:ext cx="94582" cy="0"/>
          </a:xfrm>
          <a:custGeom>
            <a:avLst/>
            <a:gdLst/>
            <a:ahLst/>
            <a:cxnLst/>
            <a:rect l="l" t="t" r="r" b="b"/>
            <a:pathLst>
              <a:path w="109855">
                <a:moveTo>
                  <a:pt x="0" y="0"/>
                </a:moveTo>
                <a:lnTo>
                  <a:pt x="109245" y="0"/>
                </a:lnTo>
              </a:path>
            </a:pathLst>
          </a:custGeom>
          <a:ln w="3175">
            <a:solidFill>
              <a:srgbClr val="A7600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5" name="object 15"/>
          <p:cNvSpPr/>
          <p:nvPr/>
        </p:nvSpPr>
        <p:spPr>
          <a:xfrm>
            <a:off x="873158" y="5890193"/>
            <a:ext cx="432999" cy="0"/>
          </a:xfrm>
          <a:custGeom>
            <a:avLst/>
            <a:gdLst/>
            <a:ahLst/>
            <a:cxnLst/>
            <a:rect l="l" t="t" r="r" b="b"/>
            <a:pathLst>
              <a:path w="502919">
                <a:moveTo>
                  <a:pt x="0" y="0"/>
                </a:moveTo>
                <a:lnTo>
                  <a:pt x="502666" y="0"/>
                </a:lnTo>
              </a:path>
            </a:pathLst>
          </a:custGeom>
          <a:ln w="6184">
            <a:solidFill>
              <a:srgbClr val="A7600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6" name="object 16"/>
          <p:cNvSpPr/>
          <p:nvPr/>
        </p:nvSpPr>
        <p:spPr>
          <a:xfrm>
            <a:off x="1003912" y="5776574"/>
            <a:ext cx="49205" cy="72713"/>
          </a:xfrm>
          <a:custGeom>
            <a:avLst/>
            <a:gdLst/>
            <a:ahLst/>
            <a:cxnLst/>
            <a:rect l="l" t="t" r="r" b="b"/>
            <a:pathLst>
              <a:path w="57150" h="84454">
                <a:moveTo>
                  <a:pt x="54910" y="9321"/>
                </a:moveTo>
                <a:lnTo>
                  <a:pt x="36372" y="9321"/>
                </a:lnTo>
                <a:lnTo>
                  <a:pt x="39738" y="10655"/>
                </a:lnTo>
                <a:lnTo>
                  <a:pt x="44932" y="15976"/>
                </a:lnTo>
                <a:lnTo>
                  <a:pt x="46240" y="19431"/>
                </a:lnTo>
                <a:lnTo>
                  <a:pt x="46240" y="28994"/>
                </a:lnTo>
                <a:lnTo>
                  <a:pt x="14384" y="69121"/>
                </a:lnTo>
                <a:lnTo>
                  <a:pt x="0" y="82169"/>
                </a:lnTo>
                <a:lnTo>
                  <a:pt x="0" y="84429"/>
                </a:lnTo>
                <a:lnTo>
                  <a:pt x="41224" y="84429"/>
                </a:lnTo>
                <a:lnTo>
                  <a:pt x="44919" y="75603"/>
                </a:lnTo>
                <a:lnTo>
                  <a:pt x="12001" y="75603"/>
                </a:lnTo>
                <a:lnTo>
                  <a:pt x="21464" y="67032"/>
                </a:lnTo>
                <a:lnTo>
                  <a:pt x="49110" y="38506"/>
                </a:lnTo>
                <a:lnTo>
                  <a:pt x="56565" y="22059"/>
                </a:lnTo>
                <a:lnTo>
                  <a:pt x="56565" y="13360"/>
                </a:lnTo>
                <a:lnTo>
                  <a:pt x="54910" y="9321"/>
                </a:lnTo>
                <a:close/>
              </a:path>
              <a:path w="57150" h="84454">
                <a:moveTo>
                  <a:pt x="48120" y="67957"/>
                </a:moveTo>
                <a:lnTo>
                  <a:pt x="45643" y="67957"/>
                </a:lnTo>
                <a:lnTo>
                  <a:pt x="44716" y="70281"/>
                </a:lnTo>
                <a:lnTo>
                  <a:pt x="43179" y="72136"/>
                </a:lnTo>
                <a:lnTo>
                  <a:pt x="38887" y="74904"/>
                </a:lnTo>
                <a:lnTo>
                  <a:pt x="36156" y="75603"/>
                </a:lnTo>
                <a:lnTo>
                  <a:pt x="44919" y="75603"/>
                </a:lnTo>
                <a:lnTo>
                  <a:pt x="48120" y="67957"/>
                </a:lnTo>
                <a:close/>
              </a:path>
              <a:path w="57150" h="84454">
                <a:moveTo>
                  <a:pt x="43218" y="0"/>
                </a:moveTo>
                <a:lnTo>
                  <a:pt x="33337" y="0"/>
                </a:lnTo>
                <a:lnTo>
                  <a:pt x="29032" y="1447"/>
                </a:lnTo>
                <a:lnTo>
                  <a:pt x="21081" y="7264"/>
                </a:lnTo>
                <a:lnTo>
                  <a:pt x="18046" y="11341"/>
                </a:lnTo>
                <a:lnTo>
                  <a:pt x="15976" y="16586"/>
                </a:lnTo>
                <a:lnTo>
                  <a:pt x="18110" y="17551"/>
                </a:lnTo>
                <a:lnTo>
                  <a:pt x="21805" y="12065"/>
                </a:lnTo>
                <a:lnTo>
                  <a:pt x="26517" y="9321"/>
                </a:lnTo>
                <a:lnTo>
                  <a:pt x="54910" y="9321"/>
                </a:lnTo>
                <a:lnTo>
                  <a:pt x="54775" y="8991"/>
                </a:lnTo>
                <a:lnTo>
                  <a:pt x="47624" y="1790"/>
                </a:lnTo>
                <a:lnTo>
                  <a:pt x="43218" y="0"/>
                </a:lnTo>
                <a:close/>
              </a:path>
            </a:pathLst>
          </a:custGeom>
          <a:solidFill>
            <a:srgbClr val="8F52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7" name="object 17"/>
          <p:cNvSpPr/>
          <p:nvPr/>
        </p:nvSpPr>
        <p:spPr>
          <a:xfrm>
            <a:off x="999937" y="5985890"/>
            <a:ext cx="74555" cy="76036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8" name="object 18"/>
          <p:cNvSpPr/>
          <p:nvPr/>
        </p:nvSpPr>
        <p:spPr>
          <a:xfrm>
            <a:off x="1111306" y="5778018"/>
            <a:ext cx="64336" cy="72866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9" name="object 19"/>
          <p:cNvSpPr/>
          <p:nvPr/>
        </p:nvSpPr>
        <p:spPr>
          <a:xfrm>
            <a:off x="689335" y="5845853"/>
            <a:ext cx="70308" cy="71248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0" name="object 20"/>
          <p:cNvSpPr/>
          <p:nvPr/>
        </p:nvSpPr>
        <p:spPr>
          <a:xfrm>
            <a:off x="1157716" y="5923246"/>
            <a:ext cx="78902" cy="71248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1" name="object 21"/>
          <p:cNvSpPr/>
          <p:nvPr/>
        </p:nvSpPr>
        <p:spPr>
          <a:xfrm>
            <a:off x="881972" y="5985288"/>
            <a:ext cx="59691" cy="76627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2" name="object 22"/>
          <p:cNvSpPr/>
          <p:nvPr/>
        </p:nvSpPr>
        <p:spPr>
          <a:xfrm>
            <a:off x="1168972" y="6067711"/>
            <a:ext cx="59678" cy="76627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3" name="object 23"/>
          <p:cNvSpPr/>
          <p:nvPr/>
        </p:nvSpPr>
        <p:spPr>
          <a:xfrm>
            <a:off x="793553" y="5874360"/>
            <a:ext cx="54125" cy="27882"/>
          </a:xfrm>
          <a:custGeom>
            <a:avLst/>
            <a:gdLst/>
            <a:ahLst/>
            <a:cxnLst/>
            <a:rect l="l" t="t" r="r" b="b"/>
            <a:pathLst>
              <a:path w="62865" h="32385">
                <a:moveTo>
                  <a:pt x="62420" y="0"/>
                </a:moveTo>
                <a:lnTo>
                  <a:pt x="0" y="0"/>
                </a:lnTo>
                <a:lnTo>
                  <a:pt x="0" y="7378"/>
                </a:lnTo>
                <a:lnTo>
                  <a:pt x="62420" y="7378"/>
                </a:lnTo>
                <a:lnTo>
                  <a:pt x="62420" y="0"/>
                </a:lnTo>
                <a:close/>
              </a:path>
              <a:path w="62865" h="32385">
                <a:moveTo>
                  <a:pt x="62420" y="24637"/>
                </a:moveTo>
                <a:lnTo>
                  <a:pt x="0" y="24637"/>
                </a:lnTo>
                <a:lnTo>
                  <a:pt x="0" y="32016"/>
                </a:lnTo>
                <a:lnTo>
                  <a:pt x="62420" y="32016"/>
                </a:lnTo>
                <a:lnTo>
                  <a:pt x="62420" y="24637"/>
                </a:lnTo>
                <a:close/>
              </a:path>
            </a:pathLst>
          </a:custGeom>
          <a:solidFill>
            <a:srgbClr val="8F52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4" name="object 24"/>
          <p:cNvSpPr/>
          <p:nvPr/>
        </p:nvSpPr>
        <p:spPr>
          <a:xfrm>
            <a:off x="1095795" y="5903227"/>
            <a:ext cx="44830" cy="131759"/>
          </a:xfrm>
          <a:custGeom>
            <a:avLst/>
            <a:gdLst/>
            <a:ahLst/>
            <a:cxnLst/>
            <a:rect l="l" t="t" r="r" b="b"/>
            <a:pathLst>
              <a:path w="52069" h="153035">
                <a:moveTo>
                  <a:pt x="49822" y="0"/>
                </a:moveTo>
                <a:lnTo>
                  <a:pt x="31766" y="12024"/>
                </a:lnTo>
                <a:lnTo>
                  <a:pt x="15781" y="31399"/>
                </a:lnTo>
                <a:lnTo>
                  <a:pt x="4361" y="60362"/>
                </a:lnTo>
                <a:lnTo>
                  <a:pt x="0" y="101155"/>
                </a:lnTo>
                <a:lnTo>
                  <a:pt x="0" y="152425"/>
                </a:lnTo>
                <a:lnTo>
                  <a:pt x="10490" y="152425"/>
                </a:lnTo>
                <a:lnTo>
                  <a:pt x="10490" y="99288"/>
                </a:lnTo>
                <a:lnTo>
                  <a:pt x="12991" y="67892"/>
                </a:lnTo>
                <a:lnTo>
                  <a:pt x="20572" y="40322"/>
                </a:lnTo>
                <a:lnTo>
                  <a:pt x="33351" y="17724"/>
                </a:lnTo>
                <a:lnTo>
                  <a:pt x="51447" y="1244"/>
                </a:lnTo>
                <a:lnTo>
                  <a:pt x="49822" y="0"/>
                </a:lnTo>
                <a:close/>
              </a:path>
            </a:pathLst>
          </a:custGeom>
          <a:solidFill>
            <a:srgbClr val="8F52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5" name="object 25"/>
          <p:cNvSpPr/>
          <p:nvPr/>
        </p:nvSpPr>
        <p:spPr>
          <a:xfrm>
            <a:off x="1266386" y="5903227"/>
            <a:ext cx="44830" cy="131759"/>
          </a:xfrm>
          <a:custGeom>
            <a:avLst/>
            <a:gdLst/>
            <a:ahLst/>
            <a:cxnLst/>
            <a:rect l="l" t="t" r="r" b="b"/>
            <a:pathLst>
              <a:path w="52069" h="153035">
                <a:moveTo>
                  <a:pt x="1625" y="0"/>
                </a:moveTo>
                <a:lnTo>
                  <a:pt x="0" y="1244"/>
                </a:lnTo>
                <a:lnTo>
                  <a:pt x="18095" y="17724"/>
                </a:lnTo>
                <a:lnTo>
                  <a:pt x="30875" y="40322"/>
                </a:lnTo>
                <a:lnTo>
                  <a:pt x="38456" y="67892"/>
                </a:lnTo>
                <a:lnTo>
                  <a:pt x="40957" y="99288"/>
                </a:lnTo>
                <a:lnTo>
                  <a:pt x="40957" y="152425"/>
                </a:lnTo>
                <a:lnTo>
                  <a:pt x="51447" y="152425"/>
                </a:lnTo>
                <a:lnTo>
                  <a:pt x="51447" y="101155"/>
                </a:lnTo>
                <a:lnTo>
                  <a:pt x="47086" y="60362"/>
                </a:lnTo>
                <a:lnTo>
                  <a:pt x="35666" y="31399"/>
                </a:lnTo>
                <a:lnTo>
                  <a:pt x="19681" y="12024"/>
                </a:lnTo>
                <a:lnTo>
                  <a:pt x="1625" y="0"/>
                </a:lnTo>
                <a:close/>
              </a:path>
            </a:pathLst>
          </a:custGeom>
          <a:solidFill>
            <a:srgbClr val="8F52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6" name="object 26"/>
          <p:cNvSpPr/>
          <p:nvPr/>
        </p:nvSpPr>
        <p:spPr>
          <a:xfrm>
            <a:off x="1100305" y="5988307"/>
            <a:ext cx="0" cy="108795"/>
          </a:xfrm>
          <a:custGeom>
            <a:avLst/>
            <a:gdLst/>
            <a:ahLst/>
            <a:cxnLst/>
            <a:rect l="l" t="t" r="r" b="b"/>
            <a:pathLst>
              <a:path h="126364">
                <a:moveTo>
                  <a:pt x="0" y="0"/>
                </a:moveTo>
                <a:lnTo>
                  <a:pt x="0" y="126288"/>
                </a:lnTo>
              </a:path>
            </a:pathLst>
          </a:custGeom>
          <a:ln w="10490">
            <a:solidFill>
              <a:srgbClr val="8F520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7" name="object 27"/>
          <p:cNvSpPr/>
          <p:nvPr/>
        </p:nvSpPr>
        <p:spPr>
          <a:xfrm>
            <a:off x="1306165" y="5988307"/>
            <a:ext cx="0" cy="108795"/>
          </a:xfrm>
          <a:custGeom>
            <a:avLst/>
            <a:gdLst/>
            <a:ahLst/>
            <a:cxnLst/>
            <a:rect l="l" t="t" r="r" b="b"/>
            <a:pathLst>
              <a:path h="126364">
                <a:moveTo>
                  <a:pt x="0" y="0"/>
                </a:moveTo>
                <a:lnTo>
                  <a:pt x="0" y="126288"/>
                </a:lnTo>
              </a:path>
            </a:pathLst>
          </a:custGeom>
          <a:ln w="10490">
            <a:solidFill>
              <a:srgbClr val="8F520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8" name="object 28"/>
          <p:cNvSpPr/>
          <p:nvPr/>
        </p:nvSpPr>
        <p:spPr>
          <a:xfrm>
            <a:off x="1095792" y="6055793"/>
            <a:ext cx="44830" cy="131759"/>
          </a:xfrm>
          <a:custGeom>
            <a:avLst/>
            <a:gdLst/>
            <a:ahLst/>
            <a:cxnLst/>
            <a:rect l="l" t="t" r="r" b="b"/>
            <a:pathLst>
              <a:path w="52069" h="153035">
                <a:moveTo>
                  <a:pt x="10490" y="0"/>
                </a:moveTo>
                <a:lnTo>
                  <a:pt x="0" y="0"/>
                </a:lnTo>
                <a:lnTo>
                  <a:pt x="0" y="51269"/>
                </a:lnTo>
                <a:lnTo>
                  <a:pt x="4361" y="92062"/>
                </a:lnTo>
                <a:lnTo>
                  <a:pt x="15781" y="121026"/>
                </a:lnTo>
                <a:lnTo>
                  <a:pt x="31766" y="140400"/>
                </a:lnTo>
                <a:lnTo>
                  <a:pt x="49822" y="152425"/>
                </a:lnTo>
                <a:lnTo>
                  <a:pt x="51447" y="151180"/>
                </a:lnTo>
                <a:lnTo>
                  <a:pt x="33357" y="134698"/>
                </a:lnTo>
                <a:lnTo>
                  <a:pt x="20577" y="112099"/>
                </a:lnTo>
                <a:lnTo>
                  <a:pt x="12992" y="84533"/>
                </a:lnTo>
                <a:lnTo>
                  <a:pt x="10490" y="53149"/>
                </a:lnTo>
                <a:lnTo>
                  <a:pt x="10490" y="0"/>
                </a:lnTo>
                <a:close/>
              </a:path>
            </a:pathLst>
          </a:custGeom>
          <a:solidFill>
            <a:srgbClr val="8F52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9" name="object 29"/>
          <p:cNvSpPr/>
          <p:nvPr/>
        </p:nvSpPr>
        <p:spPr>
          <a:xfrm>
            <a:off x="1266386" y="6055793"/>
            <a:ext cx="44830" cy="131759"/>
          </a:xfrm>
          <a:custGeom>
            <a:avLst/>
            <a:gdLst/>
            <a:ahLst/>
            <a:cxnLst/>
            <a:rect l="l" t="t" r="r" b="b"/>
            <a:pathLst>
              <a:path w="52069" h="153035">
                <a:moveTo>
                  <a:pt x="51447" y="0"/>
                </a:moveTo>
                <a:lnTo>
                  <a:pt x="40957" y="0"/>
                </a:lnTo>
                <a:lnTo>
                  <a:pt x="40957" y="53149"/>
                </a:lnTo>
                <a:lnTo>
                  <a:pt x="38456" y="84533"/>
                </a:lnTo>
                <a:lnTo>
                  <a:pt x="30875" y="112099"/>
                </a:lnTo>
                <a:lnTo>
                  <a:pt x="18095" y="134698"/>
                </a:lnTo>
                <a:lnTo>
                  <a:pt x="0" y="151180"/>
                </a:lnTo>
                <a:lnTo>
                  <a:pt x="1625" y="152425"/>
                </a:lnTo>
                <a:lnTo>
                  <a:pt x="19681" y="140400"/>
                </a:lnTo>
                <a:lnTo>
                  <a:pt x="35666" y="121026"/>
                </a:lnTo>
                <a:lnTo>
                  <a:pt x="47086" y="92062"/>
                </a:lnTo>
                <a:lnTo>
                  <a:pt x="51447" y="51269"/>
                </a:lnTo>
                <a:lnTo>
                  <a:pt x="51447" y="0"/>
                </a:lnTo>
                <a:close/>
              </a:path>
            </a:pathLst>
          </a:custGeom>
          <a:solidFill>
            <a:srgbClr val="8F52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0" name="object 30"/>
          <p:cNvSpPr txBox="1"/>
          <p:nvPr/>
        </p:nvSpPr>
        <p:spPr>
          <a:xfrm>
            <a:off x="1456995" y="5372541"/>
            <a:ext cx="1898746" cy="416281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53076">
              <a:lnSpc>
                <a:spcPts val="783"/>
              </a:lnSpc>
              <a:spcBef>
                <a:spcPts val="86"/>
              </a:spcBef>
            </a:pPr>
            <a:r>
              <a:rPr sz="689" b="1" i="1" spc="-43" dirty="0">
                <a:solidFill>
                  <a:srgbClr val="8F5200"/>
                </a:solidFill>
                <a:latin typeface="Arial"/>
                <a:cs typeface="Arial"/>
              </a:rPr>
              <a:t>Donde:</a:t>
            </a:r>
            <a:endParaRPr sz="689">
              <a:latin typeface="Arial"/>
              <a:cs typeface="Arial"/>
            </a:endParaRPr>
          </a:p>
          <a:p>
            <a:pPr marL="153076" marR="4373" indent="-142690">
              <a:lnSpc>
                <a:spcPct val="80700"/>
              </a:lnSpc>
              <a:spcBef>
                <a:spcPts val="133"/>
              </a:spcBef>
            </a:pPr>
            <a:r>
              <a:rPr sz="689" b="1" i="1" dirty="0">
                <a:solidFill>
                  <a:srgbClr val="8F5200"/>
                </a:solidFill>
                <a:latin typeface="Times New Roman"/>
                <a:cs typeface="Times New Roman"/>
              </a:rPr>
              <a:t>E: </a:t>
            </a:r>
            <a:r>
              <a:rPr sz="1162" spc="-168" baseline="3086" dirty="0">
                <a:solidFill>
                  <a:srgbClr val="8F5200"/>
                </a:solidFill>
                <a:latin typeface="Arial"/>
                <a:cs typeface="Arial"/>
              </a:rPr>
              <a:t>Es </a:t>
            </a:r>
            <a:r>
              <a:rPr sz="1162" spc="-26" baseline="3086" dirty="0">
                <a:solidFill>
                  <a:srgbClr val="8F5200"/>
                </a:solidFill>
                <a:latin typeface="Arial"/>
                <a:cs typeface="Arial"/>
              </a:rPr>
              <a:t>el </a:t>
            </a:r>
            <a:r>
              <a:rPr sz="1162" spc="-32" baseline="3086" dirty="0">
                <a:solidFill>
                  <a:srgbClr val="8F5200"/>
                </a:solidFill>
                <a:latin typeface="Arial"/>
                <a:cs typeface="Arial"/>
              </a:rPr>
              <a:t>gradiente, </a:t>
            </a:r>
            <a:r>
              <a:rPr sz="1162" spc="-45" baseline="3086" dirty="0">
                <a:solidFill>
                  <a:srgbClr val="8F5200"/>
                </a:solidFill>
                <a:latin typeface="Arial"/>
                <a:cs typeface="Arial"/>
              </a:rPr>
              <a:t>esfuerzo </a:t>
            </a:r>
            <a:r>
              <a:rPr sz="1162" spc="-12" baseline="3086" dirty="0">
                <a:solidFill>
                  <a:srgbClr val="8F5200"/>
                </a:solidFill>
                <a:latin typeface="Arial"/>
                <a:cs typeface="Arial"/>
              </a:rPr>
              <a:t>o </a:t>
            </a:r>
            <a:r>
              <a:rPr sz="1162" spc="-32" baseline="3086" dirty="0">
                <a:solidFill>
                  <a:srgbClr val="8F5200"/>
                </a:solidFill>
                <a:latin typeface="Arial"/>
                <a:cs typeface="Arial"/>
              </a:rPr>
              <a:t>campo</a:t>
            </a:r>
            <a:r>
              <a:rPr sz="1162" spc="-239" baseline="3086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1162" spc="-19" baseline="3086" dirty="0">
                <a:solidFill>
                  <a:srgbClr val="8F5200"/>
                </a:solidFill>
                <a:latin typeface="Arial"/>
                <a:cs typeface="Arial"/>
              </a:rPr>
              <a:t>eléctrico  </a:t>
            </a:r>
            <a:r>
              <a:rPr sz="775" spc="-26" dirty="0">
                <a:solidFill>
                  <a:srgbClr val="8F5200"/>
                </a:solidFill>
                <a:latin typeface="Arial"/>
                <a:cs typeface="Arial"/>
              </a:rPr>
              <a:t>en la </a:t>
            </a:r>
            <a:r>
              <a:rPr sz="775" spc="-17" dirty="0">
                <a:solidFill>
                  <a:srgbClr val="8F5200"/>
                </a:solidFill>
                <a:latin typeface="Arial"/>
                <a:cs typeface="Arial"/>
              </a:rPr>
              <a:t>periferia </a:t>
            </a:r>
            <a:r>
              <a:rPr sz="775" spc="-12" dirty="0">
                <a:solidFill>
                  <a:srgbClr val="8F5200"/>
                </a:solidFill>
                <a:latin typeface="Arial"/>
                <a:cs typeface="Arial"/>
              </a:rPr>
              <a:t>del </a:t>
            </a:r>
            <a:r>
              <a:rPr sz="775" spc="-9" dirty="0">
                <a:solidFill>
                  <a:srgbClr val="8F5200"/>
                </a:solidFill>
                <a:latin typeface="Arial"/>
                <a:cs typeface="Arial"/>
              </a:rPr>
              <a:t>blindaje </a:t>
            </a:r>
            <a:r>
              <a:rPr sz="775" spc="-12" dirty="0">
                <a:solidFill>
                  <a:srgbClr val="8F5200"/>
                </a:solidFill>
                <a:latin typeface="Arial"/>
                <a:cs typeface="Arial"/>
              </a:rPr>
              <a:t>del </a:t>
            </a:r>
            <a:r>
              <a:rPr sz="775" spc="-17" dirty="0">
                <a:solidFill>
                  <a:srgbClr val="8F5200"/>
                </a:solidFill>
                <a:latin typeface="Arial"/>
                <a:cs typeface="Arial"/>
              </a:rPr>
              <a:t>conductor.  </a:t>
            </a:r>
            <a:r>
              <a:rPr sz="775" spc="-12" dirty="0">
                <a:solidFill>
                  <a:srgbClr val="8F5200"/>
                </a:solidFill>
                <a:latin typeface="Arial"/>
                <a:cs typeface="Arial"/>
              </a:rPr>
              <a:t>[kV/mm]</a:t>
            </a:r>
            <a:endParaRPr sz="775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456994" y="5859972"/>
            <a:ext cx="1788857" cy="223001"/>
          </a:xfrm>
          <a:prstGeom prst="rect">
            <a:avLst/>
          </a:prstGeom>
        </p:spPr>
        <p:txBody>
          <a:bodyPr vert="horz" wrap="square" lIns="0" tIns="36630" rIns="0" bIns="0" rtlCol="0">
            <a:spAutoFit/>
          </a:bodyPr>
          <a:lstStyle/>
          <a:p>
            <a:pPr marL="153076" marR="4373" indent="-142690">
              <a:lnSpc>
                <a:spcPct val="78000"/>
              </a:lnSpc>
              <a:spcBef>
                <a:spcPts val="288"/>
              </a:spcBef>
            </a:pPr>
            <a:r>
              <a:rPr sz="689" b="1" i="1" spc="-26" dirty="0">
                <a:solidFill>
                  <a:srgbClr val="8F5200"/>
                </a:solidFill>
                <a:latin typeface="Times New Roman"/>
                <a:cs typeface="Times New Roman"/>
              </a:rPr>
              <a:t>V: </a:t>
            </a:r>
            <a:r>
              <a:rPr sz="1162" spc="-168" baseline="3086" dirty="0">
                <a:solidFill>
                  <a:srgbClr val="8F5200"/>
                </a:solidFill>
                <a:latin typeface="Arial"/>
                <a:cs typeface="Arial"/>
              </a:rPr>
              <a:t>Es </a:t>
            </a:r>
            <a:r>
              <a:rPr sz="1162" spc="-26" baseline="3086" dirty="0">
                <a:solidFill>
                  <a:srgbClr val="8F5200"/>
                </a:solidFill>
                <a:latin typeface="Arial"/>
                <a:cs typeface="Arial"/>
              </a:rPr>
              <a:t>el </a:t>
            </a:r>
            <a:r>
              <a:rPr sz="1162" spc="-19" baseline="3086" dirty="0">
                <a:solidFill>
                  <a:srgbClr val="8F5200"/>
                </a:solidFill>
                <a:latin typeface="Arial"/>
                <a:cs typeface="Arial"/>
              </a:rPr>
              <a:t>voltaje </a:t>
            </a:r>
            <a:r>
              <a:rPr sz="1162" spc="-38" baseline="3086" dirty="0">
                <a:solidFill>
                  <a:srgbClr val="8F5200"/>
                </a:solidFill>
                <a:latin typeface="Arial"/>
                <a:cs typeface="Arial"/>
              </a:rPr>
              <a:t>respecto </a:t>
            </a:r>
            <a:r>
              <a:rPr sz="1162" spc="-90" baseline="3086" dirty="0">
                <a:solidFill>
                  <a:srgbClr val="8F5200"/>
                </a:solidFill>
                <a:latin typeface="Arial"/>
                <a:cs typeface="Arial"/>
              </a:rPr>
              <a:t>a </a:t>
            </a:r>
            <a:r>
              <a:rPr sz="1162" spc="-19" baseline="3086" dirty="0">
                <a:solidFill>
                  <a:srgbClr val="8F5200"/>
                </a:solidFill>
                <a:latin typeface="Arial"/>
                <a:cs typeface="Arial"/>
              </a:rPr>
              <a:t>tierra </a:t>
            </a:r>
            <a:r>
              <a:rPr sz="1162" spc="-26" baseline="3086" dirty="0">
                <a:solidFill>
                  <a:srgbClr val="8F5200"/>
                </a:solidFill>
                <a:latin typeface="Arial"/>
                <a:cs typeface="Arial"/>
              </a:rPr>
              <a:t>aplicado </a:t>
            </a:r>
            <a:r>
              <a:rPr sz="1162" spc="-38" baseline="3086" dirty="0">
                <a:solidFill>
                  <a:srgbClr val="8F5200"/>
                </a:solidFill>
                <a:latin typeface="Arial"/>
                <a:cs typeface="Arial"/>
              </a:rPr>
              <a:t>al  </a:t>
            </a:r>
            <a:r>
              <a:rPr sz="775" spc="-17" dirty="0">
                <a:solidFill>
                  <a:srgbClr val="8F5200"/>
                </a:solidFill>
                <a:latin typeface="Arial"/>
                <a:cs typeface="Arial"/>
              </a:rPr>
              <a:t>conductor.</a:t>
            </a:r>
            <a:r>
              <a:rPr sz="775" spc="-116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12" dirty="0">
                <a:solidFill>
                  <a:srgbClr val="8F5200"/>
                </a:solidFill>
                <a:latin typeface="Arial"/>
                <a:cs typeface="Arial"/>
              </a:rPr>
              <a:t>[kV]</a:t>
            </a:r>
            <a:endParaRPr sz="775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456994" y="6155198"/>
            <a:ext cx="1588212" cy="223001"/>
          </a:xfrm>
          <a:prstGeom prst="rect">
            <a:avLst/>
          </a:prstGeom>
        </p:spPr>
        <p:txBody>
          <a:bodyPr vert="horz" wrap="square" lIns="0" tIns="36630" rIns="0" bIns="0" rtlCol="0">
            <a:spAutoFit/>
          </a:bodyPr>
          <a:lstStyle/>
          <a:p>
            <a:pPr marL="153076" marR="4373" indent="-142690">
              <a:lnSpc>
                <a:spcPct val="78000"/>
              </a:lnSpc>
              <a:spcBef>
                <a:spcPts val="288"/>
              </a:spcBef>
            </a:pPr>
            <a:r>
              <a:rPr sz="689" b="1" i="1" dirty="0">
                <a:solidFill>
                  <a:srgbClr val="8F5200"/>
                </a:solidFill>
                <a:latin typeface="Times New Roman"/>
                <a:cs typeface="Times New Roman"/>
              </a:rPr>
              <a:t>d: </a:t>
            </a:r>
            <a:r>
              <a:rPr sz="1162" spc="-168" baseline="3086" dirty="0">
                <a:solidFill>
                  <a:srgbClr val="8F5200"/>
                </a:solidFill>
                <a:latin typeface="Arial"/>
                <a:cs typeface="Arial"/>
              </a:rPr>
              <a:t>Es </a:t>
            </a:r>
            <a:r>
              <a:rPr sz="1162" spc="-26" baseline="3086" dirty="0">
                <a:solidFill>
                  <a:srgbClr val="8F5200"/>
                </a:solidFill>
                <a:latin typeface="Arial"/>
                <a:cs typeface="Arial"/>
              </a:rPr>
              <a:t>el </a:t>
            </a:r>
            <a:r>
              <a:rPr sz="1162" spc="-12" baseline="3086" dirty="0">
                <a:solidFill>
                  <a:srgbClr val="8F5200"/>
                </a:solidFill>
                <a:latin typeface="Arial"/>
                <a:cs typeface="Arial"/>
              </a:rPr>
              <a:t>diámetro </a:t>
            </a:r>
            <a:r>
              <a:rPr sz="1162" spc="-45" baseline="3086" dirty="0">
                <a:solidFill>
                  <a:srgbClr val="8F5200"/>
                </a:solidFill>
                <a:latin typeface="Arial"/>
                <a:cs typeface="Arial"/>
              </a:rPr>
              <a:t>sobre </a:t>
            </a:r>
            <a:r>
              <a:rPr sz="1162" spc="-26" baseline="3086" dirty="0">
                <a:solidFill>
                  <a:srgbClr val="8F5200"/>
                </a:solidFill>
                <a:latin typeface="Arial"/>
                <a:cs typeface="Arial"/>
              </a:rPr>
              <a:t>el </a:t>
            </a:r>
            <a:r>
              <a:rPr sz="1162" spc="-12" baseline="3086" dirty="0">
                <a:solidFill>
                  <a:srgbClr val="8F5200"/>
                </a:solidFill>
                <a:latin typeface="Arial"/>
                <a:cs typeface="Arial"/>
              </a:rPr>
              <a:t>blindaje </a:t>
            </a:r>
            <a:r>
              <a:rPr sz="1162" spc="-19" baseline="3086" dirty="0">
                <a:solidFill>
                  <a:srgbClr val="8F5200"/>
                </a:solidFill>
                <a:latin typeface="Arial"/>
                <a:cs typeface="Arial"/>
              </a:rPr>
              <a:t>del  </a:t>
            </a:r>
            <a:r>
              <a:rPr sz="775" spc="-12" dirty="0">
                <a:solidFill>
                  <a:srgbClr val="8F5200"/>
                </a:solidFill>
                <a:latin typeface="Arial"/>
                <a:cs typeface="Arial"/>
              </a:rPr>
              <a:t>conductor.[mm]</a:t>
            </a:r>
            <a:endParaRPr sz="775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456995" y="6463785"/>
            <a:ext cx="1599146" cy="1303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1033" b="1" i="1" spc="-6" baseline="3472" dirty="0">
                <a:solidFill>
                  <a:srgbClr val="8F5200"/>
                </a:solidFill>
                <a:latin typeface="Times New Roman"/>
                <a:cs typeface="Times New Roman"/>
              </a:rPr>
              <a:t>D: </a:t>
            </a:r>
            <a:r>
              <a:rPr sz="775" spc="-112" dirty="0">
                <a:solidFill>
                  <a:srgbClr val="8F5200"/>
                </a:solidFill>
                <a:latin typeface="Arial"/>
                <a:cs typeface="Arial"/>
              </a:rPr>
              <a:t>Es </a:t>
            </a:r>
            <a:r>
              <a:rPr sz="775" spc="-17" dirty="0">
                <a:solidFill>
                  <a:srgbClr val="8F5200"/>
                </a:solidFill>
                <a:latin typeface="Arial"/>
                <a:cs typeface="Arial"/>
              </a:rPr>
              <a:t>el </a:t>
            </a:r>
            <a:r>
              <a:rPr sz="775" spc="-9" dirty="0">
                <a:solidFill>
                  <a:srgbClr val="8F5200"/>
                </a:solidFill>
                <a:latin typeface="Arial"/>
                <a:cs typeface="Arial"/>
              </a:rPr>
              <a:t>diámetro </a:t>
            </a:r>
            <a:r>
              <a:rPr sz="775" spc="-30" dirty="0">
                <a:solidFill>
                  <a:srgbClr val="8F5200"/>
                </a:solidFill>
                <a:latin typeface="Arial"/>
                <a:cs typeface="Arial"/>
              </a:rPr>
              <a:t>sobre </a:t>
            </a:r>
            <a:r>
              <a:rPr sz="775" spc="-17" dirty="0">
                <a:solidFill>
                  <a:srgbClr val="8F5200"/>
                </a:solidFill>
                <a:latin typeface="Arial"/>
                <a:cs typeface="Arial"/>
              </a:rPr>
              <a:t>el</a:t>
            </a:r>
            <a:r>
              <a:rPr sz="775" spc="-82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26" dirty="0">
                <a:solidFill>
                  <a:srgbClr val="8F5200"/>
                </a:solidFill>
                <a:latin typeface="Arial"/>
                <a:cs typeface="Arial"/>
              </a:rPr>
              <a:t>aislamiento.</a:t>
            </a:r>
            <a:endParaRPr sz="775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615476" y="3936567"/>
            <a:ext cx="2706794" cy="1177002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 marR="4373">
              <a:spcBef>
                <a:spcPts val="86"/>
              </a:spcBef>
            </a:pP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Asociado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niveles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tensión que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manejan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Tensión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encuentra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campo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eléctrico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(que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extiende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manera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radial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desde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blindaje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hasta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blindaje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aislamiento)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será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mayor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menor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magnitud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acuerdo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nivel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tensión.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campo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eléctrico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monopolar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interior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puede 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calcularse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como:</a:t>
            </a:r>
            <a:endParaRPr sz="947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615476" y="6927578"/>
            <a:ext cx="2692579" cy="1322748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 marR="4373">
              <a:spcBef>
                <a:spcPts val="86"/>
              </a:spcBef>
            </a:pPr>
            <a:r>
              <a:rPr sz="947" spc="-108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puede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observar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esfuerzo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campo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no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depende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12" dirty="0">
                <a:solidFill>
                  <a:srgbClr val="414042"/>
                </a:solidFill>
                <a:latin typeface="Arial"/>
                <a:cs typeface="Arial"/>
              </a:rPr>
              <a:t>tipo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material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su 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magnitud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varía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forma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inversa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diámetro 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sobre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blindaje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conductor.</a:t>
            </a:r>
            <a:r>
              <a:rPr sz="947" spc="-133" dirty="0">
                <a:solidFill>
                  <a:srgbClr val="414042"/>
                </a:solidFill>
                <a:latin typeface="Arial"/>
                <a:cs typeface="Arial"/>
              </a:rPr>
              <a:t> Es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esta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razón,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existe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calibre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mínimo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cada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nivel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tensión,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ya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incluir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calibres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más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delgados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podría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producir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esfuerzos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elevados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degraden el  aislamiento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afecten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vida </a:t>
            </a:r>
            <a:r>
              <a:rPr sz="947" spc="12" dirty="0">
                <a:solidFill>
                  <a:srgbClr val="414042"/>
                </a:solidFill>
                <a:latin typeface="Arial"/>
                <a:cs typeface="Arial"/>
              </a:rPr>
              <a:t>útil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e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incluso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convertirlo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eventual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peligro.</a:t>
            </a:r>
            <a:endParaRPr sz="947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498007" y="3936567"/>
            <a:ext cx="2740690" cy="1873731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 marR="51390">
              <a:spcBef>
                <a:spcPts val="86"/>
              </a:spcBef>
            </a:pP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Entre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mayor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nivel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tensión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operación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Tensión,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mayor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espesor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aislamiento;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esto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hace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4" dirty="0">
                <a:solidFill>
                  <a:srgbClr val="414042"/>
                </a:solidFill>
                <a:latin typeface="Arial"/>
                <a:cs typeface="Arial"/>
              </a:rPr>
              <a:t>fin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reducir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incremento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esfuerzo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campo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eléctrico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incremento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nivel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tensión.</a:t>
            </a:r>
            <a:endParaRPr sz="947">
              <a:latin typeface="Arial"/>
              <a:cs typeface="Arial"/>
            </a:endParaRPr>
          </a:p>
          <a:p>
            <a:pPr marL="10934">
              <a:spcBef>
                <a:spcPts val="697"/>
              </a:spcBef>
            </a:pPr>
            <a:r>
              <a:rPr sz="1550" b="1" spc="-26" dirty="0">
                <a:solidFill>
                  <a:srgbClr val="8F5200"/>
                </a:solidFill>
                <a:latin typeface="Trebuchet MS"/>
                <a:cs typeface="Trebuchet MS"/>
              </a:rPr>
              <a:t>TIPO </a:t>
            </a:r>
            <a:r>
              <a:rPr sz="1550" b="1" spc="-39" dirty="0">
                <a:solidFill>
                  <a:srgbClr val="8F5200"/>
                </a:solidFill>
                <a:latin typeface="Trebuchet MS"/>
                <a:cs typeface="Trebuchet MS"/>
              </a:rPr>
              <a:t>DE</a:t>
            </a:r>
            <a:r>
              <a:rPr sz="1550" b="1" spc="-43" dirty="0">
                <a:solidFill>
                  <a:srgbClr val="8F5200"/>
                </a:solidFill>
                <a:latin typeface="Trebuchet MS"/>
                <a:cs typeface="Trebuchet MS"/>
              </a:rPr>
              <a:t> </a:t>
            </a:r>
            <a:r>
              <a:rPr sz="1550" b="1" spc="-17" dirty="0">
                <a:solidFill>
                  <a:srgbClr val="8F5200"/>
                </a:solidFill>
                <a:latin typeface="Trebuchet MS"/>
                <a:cs typeface="Trebuchet MS"/>
              </a:rPr>
              <a:t>AISLAMIENTO</a:t>
            </a:r>
            <a:endParaRPr sz="1550">
              <a:latin typeface="Trebuchet MS"/>
              <a:cs typeface="Trebuchet MS"/>
            </a:endParaRPr>
          </a:p>
          <a:p>
            <a:pPr marL="10934" marR="4373">
              <a:spcBef>
                <a:spcPts val="573"/>
              </a:spcBef>
            </a:pP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Tensión </a:t>
            </a:r>
            <a:r>
              <a:rPr sz="947" b="1" spc="-98" dirty="0">
                <a:solidFill>
                  <a:srgbClr val="414042"/>
                </a:solidFill>
                <a:latin typeface="Arial"/>
                <a:cs typeface="Arial"/>
              </a:rPr>
              <a:t>CENTELSA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generalmente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son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aislados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Polietileno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cadena 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cruzada </a:t>
            </a:r>
            <a:r>
              <a:rPr sz="947" spc="-116" dirty="0">
                <a:solidFill>
                  <a:srgbClr val="414042"/>
                </a:solidFill>
                <a:latin typeface="Arial"/>
                <a:cs typeface="Arial"/>
              </a:rPr>
              <a:t>XLPE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en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algunas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oportunidades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Caucho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Etileno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Propileno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37" dirty="0">
                <a:solidFill>
                  <a:srgbClr val="414042"/>
                </a:solidFill>
                <a:latin typeface="Arial"/>
                <a:cs typeface="Arial"/>
              </a:rPr>
              <a:t>EPR,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según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requerimientos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cliente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</a:t>
            </a:r>
            <a:r>
              <a:rPr sz="947" spc="-18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aplicación.</a:t>
            </a:r>
            <a:endParaRPr sz="947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498007" y="5877924"/>
            <a:ext cx="2701327" cy="819986"/>
          </a:xfrm>
          <a:prstGeom prst="rect">
            <a:avLst/>
          </a:prstGeom>
        </p:spPr>
        <p:txBody>
          <a:bodyPr vert="horz" wrap="square" lIns="0" tIns="61232" rIns="0" bIns="0" rtlCol="0">
            <a:spAutoFit/>
          </a:bodyPr>
          <a:lstStyle/>
          <a:p>
            <a:pPr marL="10934" marR="979693">
              <a:lnSpc>
                <a:spcPct val="78700"/>
              </a:lnSpc>
              <a:spcBef>
                <a:spcPts val="481"/>
              </a:spcBef>
            </a:pPr>
            <a:r>
              <a:rPr sz="1550" b="1" spc="-26" dirty="0">
                <a:solidFill>
                  <a:srgbClr val="8F5200"/>
                </a:solidFill>
                <a:latin typeface="Trebuchet MS"/>
                <a:cs typeface="Trebuchet MS"/>
              </a:rPr>
              <a:t>TIPO </a:t>
            </a:r>
            <a:r>
              <a:rPr sz="1550" b="1" spc="-43" dirty="0">
                <a:solidFill>
                  <a:srgbClr val="8F5200"/>
                </a:solidFill>
                <a:latin typeface="Trebuchet MS"/>
                <a:cs typeface="Trebuchet MS"/>
              </a:rPr>
              <a:t>DE  </a:t>
            </a:r>
            <a:r>
              <a:rPr sz="1550" b="1" spc="-48" dirty="0">
                <a:solidFill>
                  <a:srgbClr val="8F5200"/>
                </a:solidFill>
                <a:latin typeface="Trebuchet MS"/>
                <a:cs typeface="Trebuchet MS"/>
              </a:rPr>
              <a:t>APAN</a:t>
            </a:r>
            <a:r>
              <a:rPr sz="1550" b="1" spc="-77" dirty="0">
                <a:solidFill>
                  <a:srgbClr val="8F5200"/>
                </a:solidFill>
                <a:latin typeface="Trebuchet MS"/>
                <a:cs typeface="Trebuchet MS"/>
              </a:rPr>
              <a:t>T</a:t>
            </a:r>
            <a:r>
              <a:rPr sz="1550" b="1" spc="-43" dirty="0">
                <a:solidFill>
                  <a:srgbClr val="8F5200"/>
                </a:solidFill>
                <a:latin typeface="Trebuchet MS"/>
                <a:cs typeface="Trebuchet MS"/>
              </a:rPr>
              <a:t>ALLAMIENTO</a:t>
            </a:r>
            <a:endParaRPr sz="1550">
              <a:latin typeface="Trebuchet MS"/>
              <a:cs typeface="Trebuchet MS"/>
            </a:endParaRPr>
          </a:p>
          <a:p>
            <a:pPr marL="10934" marR="4373">
              <a:spcBef>
                <a:spcPts val="667"/>
              </a:spcBef>
            </a:pP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Como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mencionó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anteriormente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18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apantallamiento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puede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ser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tres</a:t>
            </a:r>
            <a:r>
              <a:rPr sz="947" spc="-1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tipos:</a:t>
            </a:r>
            <a:endParaRPr sz="947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3498006" y="6818626"/>
            <a:ext cx="2287462" cy="302532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78179" marR="4373" indent="-67245">
              <a:spcBef>
                <a:spcPts val="86"/>
              </a:spcBef>
              <a:buChar char="•"/>
              <a:tabLst>
                <a:tab pos="78725" algn="l"/>
              </a:tabLst>
            </a:pP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Pantalla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electrostática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cinta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cobre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aplicación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helicoidal.</a:t>
            </a:r>
            <a:endParaRPr sz="947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3498006" y="7251625"/>
            <a:ext cx="2567928" cy="302532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78179" marR="4373" indent="-67245">
              <a:spcBef>
                <a:spcPts val="86"/>
              </a:spcBef>
              <a:buChar char="•"/>
              <a:tabLst>
                <a:tab pos="78725" algn="l"/>
              </a:tabLst>
            </a:pP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Pantalla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electrostática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hilos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cobre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aplicados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helicoidalmente.</a:t>
            </a:r>
            <a:endParaRPr sz="947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498006" y="7684625"/>
            <a:ext cx="2610025" cy="448277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78179" marR="4373" indent="-67245">
              <a:spcBef>
                <a:spcPts val="86"/>
              </a:spcBef>
              <a:buChar char="•"/>
              <a:tabLst>
                <a:tab pos="78725" algn="l"/>
              </a:tabLst>
            </a:pP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Neutro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Concéntrico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(que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su vez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actúa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como  pantalla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electrostática)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hilos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cobre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aplicados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helicoidalmente.</a:t>
            </a:r>
            <a:endParaRPr sz="947"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917879527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9FF6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8400" y="8755938"/>
            <a:ext cx="168389" cy="1966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>
              <a:spcBef>
                <a:spcPts val="86"/>
              </a:spcBef>
            </a:pPr>
            <a:r>
              <a:rPr sz="1206" spc="-60" dirty="0">
                <a:solidFill>
                  <a:srgbClr val="8F5200"/>
                </a:solidFill>
                <a:latin typeface="Arial"/>
                <a:cs typeface="Arial"/>
              </a:rPr>
              <a:t>16</a:t>
            </a:r>
            <a:endParaRPr sz="1206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537251" y="8764524"/>
            <a:ext cx="0" cy="217047"/>
          </a:xfrm>
          <a:custGeom>
            <a:avLst/>
            <a:gdLst/>
            <a:ahLst/>
            <a:cxnLst/>
            <a:rect l="l" t="t" r="r" b="b"/>
            <a:pathLst>
              <a:path h="252095">
                <a:moveTo>
                  <a:pt x="0" y="0"/>
                </a:moveTo>
                <a:lnTo>
                  <a:pt x="0" y="252006"/>
                </a:lnTo>
              </a:path>
            </a:pathLst>
          </a:custGeom>
          <a:ln w="889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" name="object 4"/>
          <p:cNvSpPr/>
          <p:nvPr/>
        </p:nvSpPr>
        <p:spPr>
          <a:xfrm>
            <a:off x="898554" y="8744625"/>
            <a:ext cx="1798392" cy="255208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xfrm>
            <a:off x="626411" y="1166856"/>
            <a:ext cx="5610406" cy="689529"/>
          </a:xfrm>
          <a:prstGeom prst="rect">
            <a:avLst/>
          </a:prstGeom>
          <a:solidFill>
            <a:srgbClr val="8F5200"/>
          </a:solidFill>
        </p:spPr>
        <p:txBody>
          <a:bodyPr vert="horz" wrap="square" lIns="0" tIns="73260" rIns="0" bIns="0" rtlCol="0" anchor="ctr">
            <a:spAutoFit/>
          </a:bodyPr>
          <a:lstStyle/>
          <a:p>
            <a:pPr marL="130662" marR="1977974">
              <a:lnSpc>
                <a:spcPts val="2410"/>
              </a:lnSpc>
              <a:spcBef>
                <a:spcPts val="577"/>
              </a:spcBef>
            </a:pPr>
            <a:r>
              <a:rPr sz="2067" spc="-48" dirty="0">
                <a:latin typeface="Trebuchet MS"/>
                <a:cs typeface="Trebuchet MS"/>
              </a:rPr>
              <a:t>PRUEBAS </a:t>
            </a:r>
            <a:r>
              <a:rPr sz="2067" spc="-56" dirty="0">
                <a:latin typeface="Trebuchet MS"/>
                <a:cs typeface="Trebuchet MS"/>
              </a:rPr>
              <a:t>EN </a:t>
            </a:r>
            <a:r>
              <a:rPr sz="2067" spc="-82" dirty="0">
                <a:latin typeface="Trebuchet MS"/>
                <a:cs typeface="Trebuchet MS"/>
              </a:rPr>
              <a:t>FÁBRICA </a:t>
            </a:r>
            <a:r>
              <a:rPr sz="2067" spc="-56" dirty="0">
                <a:latin typeface="Trebuchet MS"/>
                <a:cs typeface="Trebuchet MS"/>
              </a:rPr>
              <a:t>DE  </a:t>
            </a:r>
            <a:r>
              <a:rPr sz="2067" spc="-90" dirty="0">
                <a:latin typeface="Trebuchet MS"/>
                <a:cs typeface="Trebuchet MS"/>
              </a:rPr>
              <a:t>CABLES </a:t>
            </a:r>
            <a:r>
              <a:rPr sz="2067" spc="-35" dirty="0">
                <a:latin typeface="Trebuchet MS"/>
                <a:cs typeface="Trebuchet MS"/>
              </a:rPr>
              <a:t>PARA </a:t>
            </a:r>
            <a:r>
              <a:rPr sz="2067" spc="17" dirty="0">
                <a:latin typeface="Trebuchet MS"/>
                <a:cs typeface="Trebuchet MS"/>
              </a:rPr>
              <a:t>MEDIA</a:t>
            </a:r>
            <a:r>
              <a:rPr sz="2067" spc="-48" dirty="0">
                <a:latin typeface="Trebuchet MS"/>
                <a:cs typeface="Trebuchet MS"/>
              </a:rPr>
              <a:t> </a:t>
            </a:r>
            <a:r>
              <a:rPr sz="2067" spc="-30" dirty="0">
                <a:latin typeface="Trebuchet MS"/>
                <a:cs typeface="Trebuchet MS"/>
              </a:rPr>
              <a:t>TENSÍON</a:t>
            </a:r>
            <a:endParaRPr sz="2067">
              <a:latin typeface="Trebuchet MS"/>
              <a:cs typeface="Trebuchet MS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sz="half" idx="2"/>
          </p:nvPr>
        </p:nvSpPr>
        <p:spPr>
          <a:xfrm>
            <a:off x="437367" y="2651651"/>
            <a:ext cx="2939476" cy="1864306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 marR="4373">
              <a:spcBef>
                <a:spcPts val="86"/>
              </a:spcBef>
            </a:pPr>
            <a:r>
              <a:rPr spc="-26" dirty="0"/>
              <a:t>Al</a:t>
            </a:r>
            <a:r>
              <a:rPr spc="-65" dirty="0"/>
              <a:t> </a:t>
            </a:r>
            <a:r>
              <a:rPr spc="-12" dirty="0"/>
              <a:t>igual</a:t>
            </a:r>
            <a:r>
              <a:rPr spc="-60" dirty="0"/>
              <a:t> </a:t>
            </a:r>
            <a:r>
              <a:rPr spc="-17" dirty="0"/>
              <a:t>que</a:t>
            </a:r>
            <a:r>
              <a:rPr spc="-60" dirty="0"/>
              <a:t> </a:t>
            </a:r>
            <a:r>
              <a:rPr spc="-26" dirty="0"/>
              <a:t>todas</a:t>
            </a:r>
            <a:r>
              <a:rPr spc="-60" dirty="0"/>
              <a:t> </a:t>
            </a:r>
            <a:r>
              <a:rPr spc="-56" dirty="0"/>
              <a:t>las</a:t>
            </a:r>
            <a:r>
              <a:rPr spc="-60" dirty="0"/>
              <a:t> </a:t>
            </a:r>
            <a:r>
              <a:rPr spc="-35" dirty="0"/>
              <a:t>pruebas</a:t>
            </a:r>
            <a:r>
              <a:rPr spc="-60" dirty="0"/>
              <a:t> </a:t>
            </a:r>
            <a:r>
              <a:rPr spc="-30" dirty="0"/>
              <a:t>en</a:t>
            </a:r>
            <a:r>
              <a:rPr spc="-60" dirty="0"/>
              <a:t> </a:t>
            </a:r>
            <a:r>
              <a:rPr spc="-35" dirty="0"/>
              <a:t>los</a:t>
            </a:r>
            <a:r>
              <a:rPr spc="-60" dirty="0"/>
              <a:t> </a:t>
            </a:r>
            <a:r>
              <a:rPr spc="-43" dirty="0"/>
              <a:t>cables</a:t>
            </a:r>
            <a:r>
              <a:rPr spc="-60" dirty="0"/>
              <a:t> </a:t>
            </a:r>
            <a:r>
              <a:rPr spc="-26" dirty="0"/>
              <a:t>de</a:t>
            </a:r>
            <a:r>
              <a:rPr spc="-60" dirty="0"/>
              <a:t> </a:t>
            </a:r>
            <a:r>
              <a:rPr spc="-43" dirty="0"/>
              <a:t>energía,  </a:t>
            </a:r>
            <a:r>
              <a:rPr spc="-56" dirty="0"/>
              <a:t>las </a:t>
            </a:r>
            <a:r>
              <a:rPr spc="-35" dirty="0"/>
              <a:t>pruebas </a:t>
            </a:r>
            <a:r>
              <a:rPr spc="-17" dirty="0"/>
              <a:t>que </a:t>
            </a:r>
            <a:r>
              <a:rPr spc="-77" dirty="0"/>
              <a:t>se </a:t>
            </a:r>
            <a:r>
              <a:rPr spc="-39" dirty="0"/>
              <a:t>hacen </a:t>
            </a:r>
            <a:r>
              <a:rPr spc="-73" dirty="0"/>
              <a:t>a </a:t>
            </a:r>
            <a:r>
              <a:rPr spc="-35" dirty="0"/>
              <a:t>los </a:t>
            </a:r>
            <a:r>
              <a:rPr spc="-43" dirty="0"/>
              <a:t>cables </a:t>
            </a:r>
            <a:r>
              <a:rPr spc="-39" dirty="0"/>
              <a:t>para </a:t>
            </a:r>
            <a:r>
              <a:rPr spc="-26" dirty="0"/>
              <a:t>Media  </a:t>
            </a:r>
            <a:r>
              <a:rPr spc="-48" dirty="0"/>
              <a:t>Tensión </a:t>
            </a:r>
            <a:r>
              <a:rPr spc="-26" dirty="0"/>
              <a:t>someten </a:t>
            </a:r>
            <a:r>
              <a:rPr spc="-21" dirty="0"/>
              <a:t>el </a:t>
            </a:r>
            <a:r>
              <a:rPr spc="-4" dirty="0"/>
              <a:t>producto </a:t>
            </a:r>
            <a:r>
              <a:rPr spc="-73" dirty="0"/>
              <a:t>a </a:t>
            </a:r>
            <a:r>
              <a:rPr spc="-21" dirty="0"/>
              <a:t>diferentes </a:t>
            </a:r>
            <a:r>
              <a:rPr spc="-26" dirty="0"/>
              <a:t>condiciones  </a:t>
            </a:r>
            <a:r>
              <a:rPr spc="-30" dirty="0"/>
              <a:t>en</a:t>
            </a:r>
            <a:r>
              <a:rPr spc="-65" dirty="0"/>
              <a:t> </a:t>
            </a:r>
            <a:r>
              <a:rPr spc="-56" dirty="0"/>
              <a:t>las</a:t>
            </a:r>
            <a:r>
              <a:rPr spc="-60" dirty="0"/>
              <a:t> </a:t>
            </a:r>
            <a:r>
              <a:rPr spc="-51" dirty="0"/>
              <a:t>cuales</a:t>
            </a:r>
            <a:r>
              <a:rPr spc="-65" dirty="0"/>
              <a:t> </a:t>
            </a:r>
            <a:r>
              <a:rPr spc="-77" dirty="0"/>
              <a:t>se</a:t>
            </a:r>
            <a:r>
              <a:rPr spc="-60" dirty="0"/>
              <a:t> </a:t>
            </a:r>
            <a:r>
              <a:rPr spc="-21" dirty="0"/>
              <a:t>puede</a:t>
            </a:r>
            <a:r>
              <a:rPr spc="-65" dirty="0"/>
              <a:t> </a:t>
            </a:r>
            <a:r>
              <a:rPr spc="-21" dirty="0"/>
              <a:t>verificar</a:t>
            </a:r>
            <a:r>
              <a:rPr spc="-60" dirty="0"/>
              <a:t> </a:t>
            </a:r>
            <a:r>
              <a:rPr spc="-21" dirty="0"/>
              <a:t>el</a:t>
            </a:r>
            <a:r>
              <a:rPr spc="-65" dirty="0"/>
              <a:t> </a:t>
            </a:r>
            <a:r>
              <a:rPr spc="-9" dirty="0"/>
              <a:t>comportamiento</a:t>
            </a:r>
            <a:r>
              <a:rPr spc="-60" dirty="0"/>
              <a:t> </a:t>
            </a:r>
            <a:r>
              <a:rPr spc="-30" dirty="0"/>
              <a:t>y</a:t>
            </a:r>
            <a:r>
              <a:rPr spc="-60" dirty="0"/>
              <a:t> </a:t>
            </a:r>
            <a:r>
              <a:rPr spc="-30" dirty="0"/>
              <a:t>la  </a:t>
            </a:r>
            <a:r>
              <a:rPr spc="-26" dirty="0"/>
              <a:t>calidad </a:t>
            </a:r>
            <a:r>
              <a:rPr spc="-12" dirty="0"/>
              <a:t>del </a:t>
            </a:r>
            <a:r>
              <a:rPr spc="-35" dirty="0"/>
              <a:t>mismo. </a:t>
            </a:r>
            <a:r>
              <a:rPr spc="-86" dirty="0"/>
              <a:t>Las </a:t>
            </a:r>
            <a:r>
              <a:rPr spc="-35" dirty="0"/>
              <a:t>pruebas </a:t>
            </a:r>
            <a:r>
              <a:rPr spc="-26" dirty="0"/>
              <a:t>de </a:t>
            </a:r>
            <a:r>
              <a:rPr spc="-35" dirty="0"/>
              <a:t>los </a:t>
            </a:r>
            <a:r>
              <a:rPr spc="-48" dirty="0"/>
              <a:t>cables </a:t>
            </a:r>
            <a:r>
              <a:rPr spc="-39" dirty="0"/>
              <a:t>para  </a:t>
            </a:r>
            <a:r>
              <a:rPr spc="-26" dirty="0"/>
              <a:t>Media </a:t>
            </a:r>
            <a:r>
              <a:rPr spc="-48" dirty="0"/>
              <a:t>Tensión </a:t>
            </a:r>
            <a:r>
              <a:rPr spc="-39" dirty="0"/>
              <a:t>son </a:t>
            </a:r>
            <a:r>
              <a:rPr spc="-12" dirty="0"/>
              <a:t>muy importantes </a:t>
            </a:r>
            <a:r>
              <a:rPr spc="-30" dirty="0"/>
              <a:t>y </a:t>
            </a:r>
            <a:r>
              <a:rPr spc="-26" dirty="0"/>
              <a:t>bastante  </a:t>
            </a:r>
            <a:r>
              <a:rPr spc="-39" dirty="0"/>
              <a:t>rigurosas, </a:t>
            </a:r>
            <a:r>
              <a:rPr spc="-56" dirty="0"/>
              <a:t>ya </a:t>
            </a:r>
            <a:r>
              <a:rPr spc="-17" dirty="0"/>
              <a:t>que </a:t>
            </a:r>
            <a:r>
              <a:rPr spc="-43" dirty="0"/>
              <a:t>este </a:t>
            </a:r>
            <a:r>
              <a:rPr spc="12" dirty="0"/>
              <a:t>tipo </a:t>
            </a:r>
            <a:r>
              <a:rPr spc="-26" dirty="0"/>
              <a:t>de </a:t>
            </a:r>
            <a:r>
              <a:rPr spc="-43" dirty="0"/>
              <a:t>cables está </a:t>
            </a:r>
            <a:r>
              <a:rPr spc="-17" dirty="0"/>
              <a:t>destinado  </a:t>
            </a:r>
            <a:r>
              <a:rPr spc="-39" dirty="0"/>
              <a:t>para </a:t>
            </a:r>
            <a:r>
              <a:rPr spc="-30" dirty="0"/>
              <a:t>aplicaciones </a:t>
            </a:r>
            <a:r>
              <a:rPr spc="-48" dirty="0"/>
              <a:t>especiales </a:t>
            </a:r>
            <a:r>
              <a:rPr spc="-12" dirty="0"/>
              <a:t>donde </a:t>
            </a:r>
            <a:r>
              <a:rPr spc="-77" dirty="0"/>
              <a:t>se </a:t>
            </a:r>
            <a:r>
              <a:rPr spc="-26" dirty="0"/>
              <a:t>manejan  </a:t>
            </a:r>
            <a:r>
              <a:rPr spc="-39" dirty="0"/>
              <a:t>elevados</a:t>
            </a:r>
            <a:r>
              <a:rPr spc="-65" dirty="0"/>
              <a:t> </a:t>
            </a:r>
            <a:r>
              <a:rPr spc="-35" dirty="0"/>
              <a:t>niveles</a:t>
            </a:r>
            <a:r>
              <a:rPr spc="-65" dirty="0"/>
              <a:t> </a:t>
            </a:r>
            <a:r>
              <a:rPr spc="-26" dirty="0"/>
              <a:t>de</a:t>
            </a:r>
            <a:r>
              <a:rPr spc="-65" dirty="0"/>
              <a:t> </a:t>
            </a:r>
            <a:r>
              <a:rPr spc="-12" dirty="0"/>
              <a:t>voltaje</a:t>
            </a:r>
            <a:r>
              <a:rPr spc="-60" dirty="0"/>
              <a:t> </a:t>
            </a:r>
            <a:r>
              <a:rPr spc="-30" dirty="0"/>
              <a:t>en</a:t>
            </a:r>
            <a:r>
              <a:rPr spc="-65" dirty="0"/>
              <a:t> </a:t>
            </a:r>
            <a:r>
              <a:rPr spc="-48" dirty="0"/>
              <a:t>espacios</a:t>
            </a:r>
            <a:r>
              <a:rPr spc="-65" dirty="0"/>
              <a:t> </a:t>
            </a:r>
            <a:r>
              <a:rPr spc="-30" dirty="0"/>
              <a:t>reducidos.</a:t>
            </a:r>
          </a:p>
          <a:p>
            <a:pPr>
              <a:spcBef>
                <a:spcPts val="48"/>
              </a:spcBef>
            </a:pPr>
            <a:endParaRPr spc="-30" dirty="0"/>
          </a:p>
          <a:p>
            <a:pPr marL="10934" marR="20228"/>
            <a:r>
              <a:rPr spc="-77" dirty="0"/>
              <a:t>El </a:t>
            </a:r>
            <a:r>
              <a:rPr spc="-12" dirty="0"/>
              <a:t>laboratorio </a:t>
            </a:r>
            <a:r>
              <a:rPr spc="-26" dirty="0"/>
              <a:t>de </a:t>
            </a:r>
            <a:r>
              <a:rPr spc="-98" dirty="0">
                <a:latin typeface="Arial"/>
                <a:cs typeface="Arial"/>
              </a:rPr>
              <a:t>CENTELSA </a:t>
            </a:r>
            <a:r>
              <a:rPr spc="-39" dirty="0"/>
              <a:t>ha </a:t>
            </a:r>
            <a:r>
              <a:rPr spc="-26" dirty="0"/>
              <a:t>sido </a:t>
            </a:r>
            <a:r>
              <a:rPr spc="-30" dirty="0"/>
              <a:t>evaluado </a:t>
            </a:r>
            <a:r>
              <a:rPr spc="-12" dirty="0"/>
              <a:t>bajo </a:t>
            </a:r>
            <a:r>
              <a:rPr spc="-30" dirty="0"/>
              <a:t>la  </a:t>
            </a:r>
            <a:r>
              <a:rPr spc="-21" dirty="0"/>
              <a:t>norma </a:t>
            </a:r>
            <a:r>
              <a:rPr spc="-98" dirty="0"/>
              <a:t>ISO </a:t>
            </a:r>
            <a:r>
              <a:rPr spc="-48" dirty="0"/>
              <a:t>17025 </a:t>
            </a:r>
            <a:r>
              <a:rPr spc="-4" dirty="0"/>
              <a:t>por </a:t>
            </a:r>
            <a:r>
              <a:rPr spc="-35" dirty="0"/>
              <a:t>entes </a:t>
            </a:r>
            <a:r>
              <a:rPr spc="-26" dirty="0"/>
              <a:t>certificadores </a:t>
            </a:r>
            <a:r>
              <a:rPr spc="-21" dirty="0"/>
              <a:t>como </a:t>
            </a:r>
            <a:r>
              <a:rPr spc="-108" dirty="0"/>
              <a:t>CIDET  </a:t>
            </a:r>
            <a:r>
              <a:rPr spc="-56" dirty="0"/>
              <a:t>e </a:t>
            </a:r>
            <a:r>
              <a:rPr spc="-108" dirty="0"/>
              <a:t>ICONTEC </a:t>
            </a:r>
            <a:r>
              <a:rPr spc="-35" dirty="0"/>
              <a:t>los </a:t>
            </a:r>
            <a:r>
              <a:rPr spc="-51" dirty="0"/>
              <a:t>cuales </a:t>
            </a:r>
            <a:r>
              <a:rPr spc="-77" dirty="0"/>
              <a:t>se </a:t>
            </a:r>
            <a:r>
              <a:rPr spc="-21" dirty="0"/>
              <a:t>encuentran </a:t>
            </a:r>
            <a:r>
              <a:rPr spc="-30" dirty="0"/>
              <a:t>acreditados </a:t>
            </a:r>
            <a:r>
              <a:rPr spc="-4" dirty="0"/>
              <a:t>por </a:t>
            </a:r>
            <a:r>
              <a:rPr spc="-30" dirty="0"/>
              <a:t>la  </a:t>
            </a:r>
            <a:r>
              <a:rPr spc="-26" dirty="0"/>
              <a:t>Superintendencia</a:t>
            </a:r>
            <a:r>
              <a:rPr spc="-69" dirty="0"/>
              <a:t> </a:t>
            </a:r>
            <a:r>
              <a:rPr spc="-26" dirty="0"/>
              <a:t>de</a:t>
            </a:r>
            <a:r>
              <a:rPr spc="-65" dirty="0"/>
              <a:t> </a:t>
            </a:r>
            <a:r>
              <a:rPr spc="-17" dirty="0"/>
              <a:t>Industria</a:t>
            </a:r>
            <a:r>
              <a:rPr spc="-69" dirty="0"/>
              <a:t> </a:t>
            </a:r>
            <a:r>
              <a:rPr spc="-30" dirty="0"/>
              <a:t>y</a:t>
            </a:r>
            <a:r>
              <a:rPr spc="-65" dirty="0"/>
              <a:t> </a:t>
            </a:r>
            <a:r>
              <a:rPr spc="-35" dirty="0"/>
              <a:t>Comercio</a:t>
            </a:r>
            <a:r>
              <a:rPr spc="-65" dirty="0"/>
              <a:t> </a:t>
            </a:r>
            <a:r>
              <a:rPr spc="-108" dirty="0"/>
              <a:t>SIC.</a:t>
            </a:r>
            <a:r>
              <a:rPr spc="-137" dirty="0"/>
              <a:t> </a:t>
            </a:r>
            <a:r>
              <a:rPr spc="-56" dirty="0"/>
              <a:t>Por</a:t>
            </a:r>
            <a:r>
              <a:rPr spc="-65" dirty="0"/>
              <a:t> </a:t>
            </a:r>
            <a:r>
              <a:rPr spc="-12" dirty="0"/>
              <a:t>otra  parte </a:t>
            </a:r>
            <a:r>
              <a:rPr spc="-30" dirty="0"/>
              <a:t>y </a:t>
            </a:r>
            <a:r>
              <a:rPr spc="-12" dirty="0"/>
              <a:t>atendiendo </a:t>
            </a:r>
            <a:r>
              <a:rPr spc="-35" dirty="0"/>
              <a:t>los </a:t>
            </a:r>
            <a:r>
              <a:rPr spc="-21" dirty="0"/>
              <a:t>lineamientos </a:t>
            </a:r>
            <a:r>
              <a:rPr spc="-12" dirty="0"/>
              <a:t>del </a:t>
            </a:r>
            <a:r>
              <a:rPr spc="-125" dirty="0"/>
              <a:t>RETIE,  </a:t>
            </a:r>
            <a:r>
              <a:rPr spc="-98" dirty="0">
                <a:latin typeface="Arial"/>
                <a:cs typeface="Arial"/>
              </a:rPr>
              <a:t>CENTELSA </a:t>
            </a:r>
            <a:r>
              <a:rPr spc="-17" dirty="0"/>
              <a:t>acreditó </a:t>
            </a:r>
            <a:r>
              <a:rPr spc="-56" dirty="0"/>
              <a:t>su </a:t>
            </a:r>
            <a:r>
              <a:rPr spc="-12" dirty="0"/>
              <a:t>laboratorio </a:t>
            </a:r>
            <a:r>
              <a:rPr spc="-26" dirty="0"/>
              <a:t>de </a:t>
            </a:r>
            <a:r>
              <a:rPr spc="-30" dirty="0"/>
              <a:t>acuerdo </a:t>
            </a:r>
            <a:r>
              <a:rPr spc="-26" dirty="0"/>
              <a:t>con </a:t>
            </a:r>
            <a:r>
              <a:rPr spc="-30" dirty="0"/>
              <a:t>la  </a:t>
            </a:r>
            <a:r>
              <a:rPr spc="-21" dirty="0"/>
              <a:t>norma </a:t>
            </a:r>
            <a:r>
              <a:rPr spc="-98" dirty="0"/>
              <a:t>ISO </a:t>
            </a:r>
            <a:r>
              <a:rPr spc="-51" dirty="0"/>
              <a:t>17025, </a:t>
            </a:r>
            <a:r>
              <a:rPr spc="-26" dirty="0"/>
              <a:t>siendo </a:t>
            </a:r>
            <a:r>
              <a:rPr spc="-73" dirty="0"/>
              <a:t>así </a:t>
            </a:r>
            <a:r>
              <a:rPr spc="-21" dirty="0"/>
              <a:t>el </a:t>
            </a:r>
            <a:r>
              <a:rPr spc="-9" dirty="0"/>
              <a:t>primer </a:t>
            </a:r>
            <a:r>
              <a:rPr spc="-12" dirty="0"/>
              <a:t>laboratorio  </a:t>
            </a:r>
            <a:r>
              <a:rPr spc="-17" dirty="0"/>
              <a:t>certificado </a:t>
            </a:r>
            <a:r>
              <a:rPr spc="-26" dirty="0"/>
              <a:t>de Colombia </a:t>
            </a:r>
            <a:r>
              <a:rPr spc="-39" dirty="0"/>
              <a:t>para </a:t>
            </a:r>
            <a:r>
              <a:rPr spc="-48" dirty="0"/>
              <a:t>cables. </a:t>
            </a:r>
            <a:r>
              <a:rPr spc="-121" dirty="0"/>
              <a:t>Y </a:t>
            </a:r>
            <a:r>
              <a:rPr spc="-77" dirty="0"/>
              <a:t>es </a:t>
            </a:r>
            <a:r>
              <a:rPr spc="-30" dirty="0"/>
              <a:t>en </a:t>
            </a:r>
            <a:r>
              <a:rPr spc="-43" dirty="0"/>
              <a:t>este  </a:t>
            </a:r>
            <a:r>
              <a:rPr spc="-12" dirty="0"/>
              <a:t>laboratorio </a:t>
            </a:r>
            <a:r>
              <a:rPr spc="-30" dirty="0"/>
              <a:t>en </a:t>
            </a:r>
            <a:r>
              <a:rPr spc="-21" dirty="0"/>
              <a:t>el </a:t>
            </a:r>
            <a:r>
              <a:rPr spc="-17" dirty="0"/>
              <a:t>que </a:t>
            </a:r>
            <a:r>
              <a:rPr spc="-77" dirty="0"/>
              <a:t>se </a:t>
            </a:r>
            <a:r>
              <a:rPr spc="-35" dirty="0"/>
              <a:t>realizan </a:t>
            </a:r>
            <a:r>
              <a:rPr spc="-56" dirty="0"/>
              <a:t>las </a:t>
            </a:r>
            <a:r>
              <a:rPr spc="-35" dirty="0"/>
              <a:t>pruebas </a:t>
            </a:r>
            <a:r>
              <a:rPr spc="-73" dirty="0"/>
              <a:t>a </a:t>
            </a:r>
            <a:r>
              <a:rPr spc="-35" dirty="0"/>
              <a:t>los  </a:t>
            </a:r>
            <a:r>
              <a:rPr spc="-43" dirty="0"/>
              <a:t>cables </a:t>
            </a:r>
            <a:r>
              <a:rPr spc="-39" dirty="0"/>
              <a:t>para </a:t>
            </a:r>
            <a:r>
              <a:rPr spc="-26" dirty="0"/>
              <a:t>Media</a:t>
            </a:r>
            <a:r>
              <a:rPr spc="-155" dirty="0"/>
              <a:t> </a:t>
            </a:r>
            <a:r>
              <a:rPr spc="-51" dirty="0"/>
              <a:t>Tensión.</a:t>
            </a:r>
          </a:p>
          <a:p>
            <a:pPr>
              <a:spcBef>
                <a:spcPts val="48"/>
              </a:spcBef>
            </a:pPr>
            <a:endParaRPr spc="-51" dirty="0"/>
          </a:p>
          <a:p>
            <a:pPr marL="10934" marR="406201"/>
            <a:r>
              <a:rPr spc="-56" dirty="0"/>
              <a:t>A </a:t>
            </a:r>
            <a:r>
              <a:rPr spc="-17" dirty="0"/>
              <a:t>continuación </a:t>
            </a:r>
            <a:r>
              <a:rPr spc="-77" dirty="0"/>
              <a:t>se </a:t>
            </a:r>
            <a:r>
              <a:rPr spc="-21" dirty="0"/>
              <a:t>mencionan </a:t>
            </a:r>
            <a:r>
              <a:rPr spc="-35" dirty="0"/>
              <a:t>algunas </a:t>
            </a:r>
            <a:r>
              <a:rPr spc="-26" dirty="0"/>
              <a:t>de</a:t>
            </a:r>
            <a:r>
              <a:rPr spc="-168" dirty="0"/>
              <a:t> </a:t>
            </a:r>
            <a:r>
              <a:rPr spc="-56" dirty="0"/>
              <a:t>estas  </a:t>
            </a:r>
            <a:r>
              <a:rPr spc="-39" dirty="0"/>
              <a:t>pruebas:</a:t>
            </a:r>
          </a:p>
          <a:p>
            <a:pPr marL="10934">
              <a:spcBef>
                <a:spcPts val="818"/>
              </a:spcBef>
            </a:pPr>
            <a:r>
              <a:rPr sz="1550" spc="-39" dirty="0">
                <a:solidFill>
                  <a:srgbClr val="8F5200"/>
                </a:solidFill>
                <a:latin typeface="Trebuchet MS"/>
                <a:cs typeface="Trebuchet MS"/>
              </a:rPr>
              <a:t>PRUEBAS </a:t>
            </a:r>
            <a:r>
              <a:rPr sz="1550" spc="-9" dirty="0">
                <a:solidFill>
                  <a:srgbClr val="8F5200"/>
                </a:solidFill>
                <a:latin typeface="Trebuchet MS"/>
                <a:cs typeface="Trebuchet MS"/>
              </a:rPr>
              <a:t>DIMENSIONALES</a:t>
            </a:r>
            <a:endParaRPr sz="1550">
              <a:latin typeface="Trebuchet MS"/>
              <a:cs typeface="Trebuchet MS"/>
            </a:endParaRPr>
          </a:p>
          <a:p>
            <a:pPr marL="10934" marR="26789">
              <a:spcBef>
                <a:spcPts val="641"/>
              </a:spcBef>
            </a:pPr>
            <a:r>
              <a:rPr spc="-43" dirty="0"/>
              <a:t>Como</a:t>
            </a:r>
            <a:r>
              <a:rPr spc="-60" dirty="0"/>
              <a:t> </a:t>
            </a:r>
            <a:r>
              <a:rPr spc="-56" dirty="0"/>
              <a:t>su</a:t>
            </a:r>
            <a:r>
              <a:rPr spc="-60" dirty="0"/>
              <a:t> </a:t>
            </a:r>
            <a:r>
              <a:rPr spc="-17" dirty="0"/>
              <a:t>nombre</a:t>
            </a:r>
            <a:r>
              <a:rPr spc="-56" dirty="0"/>
              <a:t> </a:t>
            </a:r>
            <a:r>
              <a:rPr dirty="0"/>
              <a:t>lo</a:t>
            </a:r>
            <a:r>
              <a:rPr spc="-60" dirty="0"/>
              <a:t> </a:t>
            </a:r>
            <a:r>
              <a:rPr spc="-26" dirty="0"/>
              <a:t>indica,</a:t>
            </a:r>
            <a:r>
              <a:rPr spc="-125" dirty="0"/>
              <a:t> </a:t>
            </a:r>
            <a:r>
              <a:rPr spc="-56" dirty="0"/>
              <a:t>estas </a:t>
            </a:r>
            <a:r>
              <a:rPr spc="-35" dirty="0"/>
              <a:t>pruebas</a:t>
            </a:r>
            <a:r>
              <a:rPr spc="-60" dirty="0"/>
              <a:t> </a:t>
            </a:r>
            <a:r>
              <a:rPr spc="-12" dirty="0"/>
              <a:t>tienen</a:t>
            </a:r>
            <a:r>
              <a:rPr spc="-60" dirty="0"/>
              <a:t> </a:t>
            </a:r>
            <a:r>
              <a:rPr spc="-21" dirty="0"/>
              <a:t>como  </a:t>
            </a:r>
            <a:r>
              <a:rPr spc="-4" dirty="0"/>
              <a:t>objetivo </a:t>
            </a:r>
            <a:r>
              <a:rPr spc="-21" dirty="0"/>
              <a:t>el cuantificar </a:t>
            </a:r>
            <a:r>
              <a:rPr spc="-35" dirty="0"/>
              <a:t>los </a:t>
            </a:r>
            <a:r>
              <a:rPr spc="-56" dirty="0"/>
              <a:t>espesores, </a:t>
            </a:r>
            <a:r>
              <a:rPr spc="-21" dirty="0"/>
              <a:t>diámetros </a:t>
            </a:r>
            <a:r>
              <a:rPr spc="-30" dirty="0"/>
              <a:t>y  </a:t>
            </a:r>
            <a:r>
              <a:rPr spc="-26" dirty="0"/>
              <a:t>dimensiones de </a:t>
            </a:r>
            <a:r>
              <a:rPr spc="-35" dirty="0"/>
              <a:t>los </a:t>
            </a:r>
            <a:r>
              <a:rPr spc="-21" dirty="0"/>
              <a:t>diferentes componentes </a:t>
            </a:r>
            <a:r>
              <a:rPr spc="-26" dirty="0"/>
              <a:t>de </a:t>
            </a:r>
            <a:r>
              <a:rPr spc="-35" dirty="0"/>
              <a:t>los  </a:t>
            </a:r>
            <a:r>
              <a:rPr spc="-43" dirty="0"/>
              <a:t>cables </a:t>
            </a:r>
            <a:r>
              <a:rPr spc="-39" dirty="0"/>
              <a:t>para </a:t>
            </a:r>
            <a:r>
              <a:rPr spc="-26" dirty="0"/>
              <a:t>Media </a:t>
            </a:r>
            <a:r>
              <a:rPr spc="-51" dirty="0"/>
              <a:t>Tensión. </a:t>
            </a:r>
            <a:r>
              <a:rPr spc="-86" dirty="0"/>
              <a:t>Las </a:t>
            </a:r>
            <a:r>
              <a:rPr spc="-35" dirty="0"/>
              <a:t>pruebas </a:t>
            </a:r>
            <a:r>
              <a:rPr spc="-21" dirty="0"/>
              <a:t>verifican </a:t>
            </a:r>
            <a:r>
              <a:rPr spc="-17" dirty="0"/>
              <a:t>que  </a:t>
            </a:r>
            <a:r>
              <a:rPr spc="-35" dirty="0"/>
              <a:t>los </a:t>
            </a:r>
            <a:r>
              <a:rPr spc="-30" dirty="0"/>
              <a:t>materiales </a:t>
            </a:r>
            <a:r>
              <a:rPr spc="-26" dirty="0"/>
              <a:t>metálicos (conductor, blindajes, </a:t>
            </a:r>
            <a:r>
              <a:rPr spc="-39" dirty="0"/>
              <a:t>etc.) </a:t>
            </a:r>
            <a:r>
              <a:rPr spc="-30" dirty="0"/>
              <a:t>y  </a:t>
            </a:r>
            <a:r>
              <a:rPr spc="-35" dirty="0"/>
              <a:t>los</a:t>
            </a:r>
            <a:r>
              <a:rPr spc="-65" dirty="0"/>
              <a:t> </a:t>
            </a:r>
            <a:r>
              <a:rPr spc="-30" dirty="0"/>
              <a:t>plásticos</a:t>
            </a:r>
            <a:r>
              <a:rPr spc="-60" dirty="0"/>
              <a:t> </a:t>
            </a:r>
            <a:r>
              <a:rPr spc="-39" dirty="0"/>
              <a:t>(aislamientos,</a:t>
            </a:r>
            <a:r>
              <a:rPr spc="-125" dirty="0"/>
              <a:t> </a:t>
            </a:r>
            <a:r>
              <a:rPr spc="-30" dirty="0"/>
              <a:t>cubiertas,</a:t>
            </a:r>
            <a:r>
              <a:rPr spc="-129" dirty="0"/>
              <a:t> </a:t>
            </a:r>
            <a:r>
              <a:rPr spc="-39" dirty="0"/>
              <a:t>etc.)</a:t>
            </a:r>
            <a:r>
              <a:rPr spc="-60" dirty="0"/>
              <a:t> </a:t>
            </a:r>
            <a:r>
              <a:rPr spc="-35" dirty="0"/>
              <a:t>estén</a:t>
            </a:r>
            <a:r>
              <a:rPr spc="-60" dirty="0"/>
              <a:t> </a:t>
            </a:r>
            <a:r>
              <a:rPr spc="-4" dirty="0"/>
              <a:t>dentro  </a:t>
            </a:r>
            <a:r>
              <a:rPr spc="-26" dirty="0"/>
              <a:t>de</a:t>
            </a:r>
            <a:r>
              <a:rPr spc="-65" dirty="0"/>
              <a:t> </a:t>
            </a:r>
            <a:r>
              <a:rPr spc="-35" dirty="0"/>
              <a:t>los</a:t>
            </a:r>
            <a:r>
              <a:rPr spc="-65" dirty="0"/>
              <a:t> </a:t>
            </a:r>
            <a:r>
              <a:rPr spc="-39" dirty="0"/>
              <a:t>valores</a:t>
            </a:r>
            <a:r>
              <a:rPr spc="-65" dirty="0"/>
              <a:t> </a:t>
            </a:r>
            <a:r>
              <a:rPr spc="-9" dirty="0"/>
              <a:t>permitidos</a:t>
            </a:r>
            <a:r>
              <a:rPr spc="-60" dirty="0"/>
              <a:t> </a:t>
            </a:r>
            <a:r>
              <a:rPr spc="-4" dirty="0"/>
              <a:t>por</a:t>
            </a:r>
            <a:r>
              <a:rPr spc="-65" dirty="0"/>
              <a:t> </a:t>
            </a:r>
            <a:r>
              <a:rPr spc="-56" dirty="0"/>
              <a:t>las</a:t>
            </a:r>
            <a:r>
              <a:rPr spc="-65" dirty="0"/>
              <a:t> </a:t>
            </a:r>
            <a:r>
              <a:rPr spc="-35" dirty="0"/>
              <a:t>especificaciones</a:t>
            </a:r>
            <a:r>
              <a:rPr spc="-60" dirty="0"/>
              <a:t> </a:t>
            </a:r>
            <a:r>
              <a:rPr spc="-26" dirty="0"/>
              <a:t>de</a:t>
            </a:r>
            <a:r>
              <a:rPr spc="-65" dirty="0"/>
              <a:t> </a:t>
            </a:r>
            <a:r>
              <a:rPr spc="-30" dirty="0"/>
              <a:t>la  </a:t>
            </a:r>
            <a:r>
              <a:rPr spc="-21" dirty="0"/>
              <a:t>norma</a:t>
            </a:r>
            <a:r>
              <a:rPr spc="-69" dirty="0"/>
              <a:t> </a:t>
            </a:r>
            <a:r>
              <a:rPr spc="-26" dirty="0"/>
              <a:t>correspondiente.</a:t>
            </a:r>
          </a:p>
        </p:txBody>
      </p:sp>
      <p:sp>
        <p:nvSpPr>
          <p:cNvPr id="6" name="object 6"/>
          <p:cNvSpPr/>
          <p:nvPr/>
        </p:nvSpPr>
        <p:spPr>
          <a:xfrm>
            <a:off x="3432214" y="2030953"/>
            <a:ext cx="0" cy="6236942"/>
          </a:xfrm>
          <a:custGeom>
            <a:avLst/>
            <a:gdLst/>
            <a:ahLst/>
            <a:cxnLst/>
            <a:rect l="l" t="t" r="r" b="b"/>
            <a:pathLst>
              <a:path h="7244080">
                <a:moveTo>
                  <a:pt x="0" y="0"/>
                </a:moveTo>
                <a:lnTo>
                  <a:pt x="0" y="7244003"/>
                </a:lnTo>
              </a:path>
            </a:pathLst>
          </a:custGeom>
          <a:ln w="6350">
            <a:solidFill>
              <a:srgbClr val="D1D3D4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" name="object 8"/>
          <p:cNvSpPr txBox="1"/>
          <p:nvPr/>
        </p:nvSpPr>
        <p:spPr>
          <a:xfrm>
            <a:off x="3498006" y="1867273"/>
            <a:ext cx="2743970" cy="5912829"/>
          </a:xfrm>
          <a:prstGeom prst="rect">
            <a:avLst/>
          </a:prstGeom>
        </p:spPr>
        <p:txBody>
          <a:bodyPr vert="horz" wrap="square" lIns="0" tIns="116451" rIns="0" bIns="0" rtlCol="0">
            <a:spAutoFit/>
          </a:bodyPr>
          <a:lstStyle/>
          <a:p>
            <a:pPr marL="10934">
              <a:spcBef>
                <a:spcPts val="917"/>
              </a:spcBef>
            </a:pPr>
            <a:r>
              <a:rPr sz="1550" b="1" spc="-39" dirty="0">
                <a:solidFill>
                  <a:srgbClr val="8F5200"/>
                </a:solidFill>
                <a:latin typeface="Trebuchet MS"/>
                <a:cs typeface="Trebuchet MS"/>
              </a:rPr>
              <a:t>PRUEBAS </a:t>
            </a:r>
            <a:r>
              <a:rPr sz="1550" b="1" spc="-30" dirty="0">
                <a:solidFill>
                  <a:srgbClr val="8F5200"/>
                </a:solidFill>
                <a:latin typeface="Trebuchet MS"/>
                <a:cs typeface="Trebuchet MS"/>
              </a:rPr>
              <a:t>MECÁNICAS</a:t>
            </a:r>
            <a:endParaRPr sz="1550">
              <a:latin typeface="Trebuchet MS"/>
              <a:cs typeface="Trebuchet MS"/>
            </a:endParaRPr>
          </a:p>
          <a:p>
            <a:pPr marL="10934" marR="246017">
              <a:lnSpc>
                <a:spcPts val="1291"/>
              </a:lnSpc>
              <a:spcBef>
                <a:spcPts val="818"/>
              </a:spcBef>
            </a:pPr>
            <a:r>
              <a:rPr sz="1206" b="1" spc="-30" dirty="0">
                <a:solidFill>
                  <a:srgbClr val="DF8726"/>
                </a:solidFill>
                <a:latin typeface="Trebuchet MS"/>
                <a:cs typeface="Trebuchet MS"/>
              </a:rPr>
              <a:t>PRUEBAS </a:t>
            </a:r>
            <a:r>
              <a:rPr sz="1206" b="1" spc="-35" dirty="0">
                <a:solidFill>
                  <a:srgbClr val="DF8726"/>
                </a:solidFill>
                <a:latin typeface="Trebuchet MS"/>
                <a:cs typeface="Trebuchet MS"/>
              </a:rPr>
              <a:t>FÍSICAS </a:t>
            </a:r>
            <a:r>
              <a:rPr sz="1206" b="1" spc="-56" dirty="0">
                <a:solidFill>
                  <a:srgbClr val="DF8726"/>
                </a:solidFill>
                <a:latin typeface="Trebuchet MS"/>
                <a:cs typeface="Trebuchet MS"/>
              </a:rPr>
              <a:t>Y </a:t>
            </a:r>
            <a:r>
              <a:rPr sz="1206" b="1" spc="-35" dirty="0">
                <a:solidFill>
                  <a:srgbClr val="DF8726"/>
                </a:solidFill>
                <a:latin typeface="Trebuchet MS"/>
                <a:cs typeface="Trebuchet MS"/>
              </a:rPr>
              <a:t>DE  </a:t>
            </a:r>
            <a:r>
              <a:rPr sz="1206" b="1" spc="-39" dirty="0">
                <a:solidFill>
                  <a:srgbClr val="DF8726"/>
                </a:solidFill>
                <a:latin typeface="Trebuchet MS"/>
                <a:cs typeface="Trebuchet MS"/>
              </a:rPr>
              <a:t>ENVEJECIMIENTO </a:t>
            </a:r>
            <a:r>
              <a:rPr sz="1206" b="1" spc="-12" dirty="0">
                <a:solidFill>
                  <a:srgbClr val="DF8726"/>
                </a:solidFill>
                <a:latin typeface="Trebuchet MS"/>
                <a:cs typeface="Trebuchet MS"/>
              </a:rPr>
              <a:t>A </a:t>
            </a:r>
            <a:r>
              <a:rPr sz="1206" b="1" spc="-26" dirty="0">
                <a:solidFill>
                  <a:srgbClr val="DF8726"/>
                </a:solidFill>
                <a:latin typeface="Trebuchet MS"/>
                <a:cs typeface="Trebuchet MS"/>
              </a:rPr>
              <a:t>LOS </a:t>
            </a:r>
            <a:r>
              <a:rPr sz="1206" b="1" spc="-39" dirty="0">
                <a:solidFill>
                  <a:srgbClr val="DF8726"/>
                </a:solidFill>
                <a:latin typeface="Trebuchet MS"/>
                <a:cs typeface="Trebuchet MS"/>
              </a:rPr>
              <a:t>MATERIALES  </a:t>
            </a:r>
            <a:r>
              <a:rPr sz="1206" b="1" spc="-30" dirty="0">
                <a:solidFill>
                  <a:srgbClr val="DF8726"/>
                </a:solidFill>
                <a:latin typeface="Trebuchet MS"/>
                <a:cs typeface="Trebuchet MS"/>
              </a:rPr>
              <a:t>DE </a:t>
            </a:r>
            <a:r>
              <a:rPr sz="1206" b="1" spc="-12" dirty="0">
                <a:solidFill>
                  <a:srgbClr val="DF8726"/>
                </a:solidFill>
                <a:latin typeface="Trebuchet MS"/>
                <a:cs typeface="Trebuchet MS"/>
              </a:rPr>
              <a:t>AISLAMIENTO </a:t>
            </a:r>
            <a:r>
              <a:rPr sz="1206" b="1" spc="-56" dirty="0">
                <a:solidFill>
                  <a:srgbClr val="DF8726"/>
                </a:solidFill>
                <a:latin typeface="Trebuchet MS"/>
                <a:cs typeface="Trebuchet MS"/>
              </a:rPr>
              <a:t>Y</a:t>
            </a:r>
            <a:r>
              <a:rPr sz="1206" b="1" spc="-48" dirty="0">
                <a:solidFill>
                  <a:srgbClr val="DF8726"/>
                </a:solidFill>
                <a:latin typeface="Trebuchet MS"/>
                <a:cs typeface="Trebuchet MS"/>
              </a:rPr>
              <a:t> </a:t>
            </a:r>
            <a:r>
              <a:rPr sz="1206" b="1" spc="-56" dirty="0">
                <a:solidFill>
                  <a:srgbClr val="DF8726"/>
                </a:solidFill>
                <a:latin typeface="Trebuchet MS"/>
                <a:cs typeface="Trebuchet MS"/>
              </a:rPr>
              <a:t>CHAQUETA</a:t>
            </a:r>
            <a:endParaRPr sz="1206">
              <a:latin typeface="Trebuchet MS"/>
              <a:cs typeface="Trebuchet MS"/>
            </a:endParaRPr>
          </a:p>
          <a:p>
            <a:pPr marL="10934" marR="10934">
              <a:spcBef>
                <a:spcPts val="581"/>
              </a:spcBef>
            </a:pPr>
            <a:r>
              <a:rPr sz="947" spc="-8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pruebas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físicas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envejecimiento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tienen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finalidad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determinar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comportamiento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materiales plásticos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componen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Tensión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después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amplio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período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trabajo.</a:t>
            </a:r>
            <a:r>
              <a:rPr sz="947" spc="-13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86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estas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pruebas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son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sometidos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materiales 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condiciones de extrema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temperatura,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examinar  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sus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características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resistencia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esfuerzos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elongación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material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después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haber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sufrido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envejecimiento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acelerado. Tanto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aislamiento como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chaqueta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prueban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determinar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este 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comportamiento.</a:t>
            </a:r>
            <a:endParaRPr sz="947">
              <a:latin typeface="Arial"/>
              <a:cs typeface="Arial"/>
            </a:endParaRPr>
          </a:p>
          <a:p>
            <a:pPr marL="10934">
              <a:lnSpc>
                <a:spcPts val="1369"/>
              </a:lnSpc>
              <a:spcBef>
                <a:spcPts val="701"/>
              </a:spcBef>
            </a:pPr>
            <a:r>
              <a:rPr sz="1206" b="1" spc="-30" dirty="0">
                <a:solidFill>
                  <a:srgbClr val="DF8726"/>
                </a:solidFill>
                <a:latin typeface="Trebuchet MS"/>
                <a:cs typeface="Trebuchet MS"/>
              </a:rPr>
              <a:t>PRUEBAS </a:t>
            </a:r>
            <a:r>
              <a:rPr sz="1206" b="1" spc="-35" dirty="0">
                <a:solidFill>
                  <a:srgbClr val="DF8726"/>
                </a:solidFill>
                <a:latin typeface="Trebuchet MS"/>
                <a:cs typeface="Trebuchet MS"/>
              </a:rPr>
              <a:t>DE</a:t>
            </a:r>
            <a:endParaRPr sz="1206">
              <a:latin typeface="Trebuchet MS"/>
              <a:cs typeface="Trebuchet MS"/>
            </a:endParaRPr>
          </a:p>
          <a:p>
            <a:pPr marL="10934">
              <a:lnSpc>
                <a:spcPts val="1369"/>
              </a:lnSpc>
            </a:pPr>
            <a:r>
              <a:rPr sz="1206" b="1" spc="30" dirty="0">
                <a:solidFill>
                  <a:srgbClr val="DF8726"/>
                </a:solidFill>
                <a:latin typeface="Trebuchet MS"/>
                <a:cs typeface="Trebuchet MS"/>
              </a:rPr>
              <a:t>GRADO </a:t>
            </a:r>
            <a:r>
              <a:rPr sz="1206" b="1" spc="-30" dirty="0">
                <a:solidFill>
                  <a:srgbClr val="DF8726"/>
                </a:solidFill>
                <a:latin typeface="Trebuchet MS"/>
                <a:cs typeface="Trebuchet MS"/>
              </a:rPr>
              <a:t>DE</a:t>
            </a:r>
            <a:r>
              <a:rPr sz="1206" b="1" spc="-86" dirty="0">
                <a:solidFill>
                  <a:srgbClr val="DF8726"/>
                </a:solidFill>
                <a:latin typeface="Trebuchet MS"/>
                <a:cs typeface="Trebuchet MS"/>
              </a:rPr>
              <a:t> </a:t>
            </a:r>
            <a:r>
              <a:rPr sz="1206" b="1" spc="-56" dirty="0">
                <a:solidFill>
                  <a:srgbClr val="DF8726"/>
                </a:solidFill>
                <a:latin typeface="Trebuchet MS"/>
                <a:cs typeface="Trebuchet MS"/>
              </a:rPr>
              <a:t>RETICULACIÓN</a:t>
            </a:r>
            <a:endParaRPr sz="1206">
              <a:latin typeface="Trebuchet MS"/>
              <a:cs typeface="Trebuchet MS"/>
            </a:endParaRPr>
          </a:p>
          <a:p>
            <a:pPr marL="10934" marR="39363">
              <a:spcBef>
                <a:spcPts val="697"/>
              </a:spcBef>
            </a:pP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Pruebas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elongación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contracción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materiales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aislamiento. </a:t>
            </a:r>
            <a:r>
              <a:rPr sz="947" spc="-86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principio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aplica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una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tensión 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mecánica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determinada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una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muestra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material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bajo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ambiente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temperatura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elevado y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posteriormente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mide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deformación</a:t>
            </a:r>
            <a:r>
              <a:rPr sz="947" spc="-10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material.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Con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prueba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busca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medir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grado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reticulación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material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garantizar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su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correcto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funcionamiento.</a:t>
            </a:r>
            <a:endParaRPr sz="947">
              <a:latin typeface="Arial"/>
              <a:cs typeface="Arial"/>
            </a:endParaRPr>
          </a:p>
          <a:p>
            <a:pPr>
              <a:spcBef>
                <a:spcPts val="4"/>
              </a:spcBef>
            </a:pPr>
            <a:endParaRPr sz="818">
              <a:latin typeface="Times New Roman"/>
              <a:cs typeface="Times New Roman"/>
            </a:endParaRPr>
          </a:p>
          <a:p>
            <a:pPr marL="10934" marR="1110355">
              <a:lnSpc>
                <a:spcPts val="1291"/>
              </a:lnSpc>
              <a:spcBef>
                <a:spcPts val="4"/>
              </a:spcBef>
            </a:pPr>
            <a:r>
              <a:rPr sz="1206" b="1" spc="-35" dirty="0">
                <a:solidFill>
                  <a:srgbClr val="DF8726"/>
                </a:solidFill>
                <a:latin typeface="Trebuchet MS"/>
                <a:cs typeface="Trebuchet MS"/>
              </a:rPr>
              <a:t>PRUEBA DE  </a:t>
            </a:r>
            <a:r>
              <a:rPr sz="1206" b="1" spc="-39" dirty="0">
                <a:solidFill>
                  <a:srgbClr val="DF8726"/>
                </a:solidFill>
                <a:latin typeface="Trebuchet MS"/>
                <a:cs typeface="Trebuchet MS"/>
              </a:rPr>
              <a:t>PENETRACIÓN </a:t>
            </a:r>
            <a:r>
              <a:rPr sz="1206" b="1" spc="-30" dirty="0">
                <a:solidFill>
                  <a:srgbClr val="DF8726"/>
                </a:solidFill>
                <a:latin typeface="Trebuchet MS"/>
                <a:cs typeface="Trebuchet MS"/>
              </a:rPr>
              <a:t>DE</a:t>
            </a:r>
            <a:r>
              <a:rPr sz="1206" b="1" spc="-77" dirty="0">
                <a:solidFill>
                  <a:srgbClr val="DF8726"/>
                </a:solidFill>
                <a:latin typeface="Trebuchet MS"/>
                <a:cs typeface="Trebuchet MS"/>
              </a:rPr>
              <a:t> </a:t>
            </a:r>
            <a:r>
              <a:rPr sz="1206" b="1" spc="4" dirty="0">
                <a:solidFill>
                  <a:srgbClr val="DF8726"/>
                </a:solidFill>
                <a:latin typeface="Trebuchet MS"/>
                <a:cs typeface="Trebuchet MS"/>
              </a:rPr>
              <a:t>AGUA</a:t>
            </a:r>
            <a:endParaRPr sz="1206">
              <a:latin typeface="Trebuchet MS"/>
              <a:cs typeface="Trebuchet MS"/>
            </a:endParaRPr>
          </a:p>
          <a:p>
            <a:pPr marL="10934" marR="4373">
              <a:spcBef>
                <a:spcPts val="737"/>
              </a:spcBef>
            </a:pP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Esta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prueba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realiza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cables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poseen 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bloqueo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contra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migración </a:t>
            </a:r>
            <a:r>
              <a:rPr sz="947" dirty="0">
                <a:solidFill>
                  <a:srgbClr val="414042"/>
                </a:solidFill>
                <a:latin typeface="Arial"/>
                <a:cs typeface="Arial"/>
              </a:rPr>
              <a:t>longitudinal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 humedad.</a:t>
            </a:r>
            <a:r>
              <a:rPr sz="947" spc="-13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08" dirty="0">
                <a:solidFill>
                  <a:srgbClr val="414042"/>
                </a:solidFill>
                <a:latin typeface="Arial"/>
                <a:cs typeface="Arial"/>
              </a:rPr>
              <a:t>Se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somete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4" dirty="0">
                <a:solidFill>
                  <a:srgbClr val="414042"/>
                </a:solidFill>
                <a:latin typeface="Arial"/>
                <a:cs typeface="Arial"/>
              </a:rPr>
              <a:t>flujo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agua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determinada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presión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extremos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una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muestra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cierta  </a:t>
            </a:r>
            <a:r>
              <a:rPr sz="947" spc="9" dirty="0">
                <a:solidFill>
                  <a:srgbClr val="414042"/>
                </a:solidFill>
                <a:latin typeface="Arial"/>
                <a:cs typeface="Arial"/>
              </a:rPr>
              <a:t>longitud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aislado,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éxito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prueba 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consiste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4" dirty="0">
                <a:solidFill>
                  <a:srgbClr val="414042"/>
                </a:solidFill>
                <a:latin typeface="Arial"/>
                <a:cs typeface="Arial"/>
              </a:rPr>
              <a:t>flujo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agua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no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llegue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al </a:t>
            </a:r>
            <a:r>
              <a:rPr sz="947" spc="4" dirty="0">
                <a:solidFill>
                  <a:srgbClr val="414042"/>
                </a:solidFill>
                <a:latin typeface="Arial"/>
                <a:cs typeface="Arial"/>
              </a:rPr>
              <a:t>otro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extremo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tiempo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determinado.</a:t>
            </a:r>
            <a:endParaRPr sz="947"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61596663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9FF6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17385" y="8760173"/>
            <a:ext cx="168389" cy="1966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>
              <a:spcBef>
                <a:spcPts val="86"/>
              </a:spcBef>
            </a:pPr>
            <a:r>
              <a:rPr sz="1206" spc="-60" dirty="0">
                <a:solidFill>
                  <a:srgbClr val="8F5200"/>
                </a:solidFill>
                <a:latin typeface="Arial"/>
                <a:cs typeface="Arial"/>
              </a:rPr>
              <a:t>17</a:t>
            </a:r>
            <a:endParaRPr sz="1206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6325657" y="8764524"/>
            <a:ext cx="0" cy="217047"/>
          </a:xfrm>
          <a:custGeom>
            <a:avLst/>
            <a:gdLst/>
            <a:ahLst/>
            <a:cxnLst/>
            <a:rect l="l" t="t" r="r" b="b"/>
            <a:pathLst>
              <a:path h="252095">
                <a:moveTo>
                  <a:pt x="0" y="0"/>
                </a:moveTo>
                <a:lnTo>
                  <a:pt x="0" y="252006"/>
                </a:lnTo>
              </a:path>
            </a:pathLst>
          </a:custGeom>
          <a:ln w="889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" name="object 4"/>
          <p:cNvSpPr/>
          <p:nvPr/>
        </p:nvSpPr>
        <p:spPr>
          <a:xfrm>
            <a:off x="4662874" y="8734236"/>
            <a:ext cx="1302627" cy="275425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" name="object 5"/>
          <p:cNvSpPr/>
          <p:nvPr/>
        </p:nvSpPr>
        <p:spPr>
          <a:xfrm>
            <a:off x="4686799" y="8838317"/>
            <a:ext cx="227106" cy="6560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" name="object 6"/>
          <p:cNvSpPr/>
          <p:nvPr/>
        </p:nvSpPr>
        <p:spPr>
          <a:xfrm>
            <a:off x="4731849" y="8759876"/>
            <a:ext cx="227116" cy="6629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" name="object 7"/>
          <p:cNvSpPr/>
          <p:nvPr/>
        </p:nvSpPr>
        <p:spPr>
          <a:xfrm>
            <a:off x="4641617" y="8916629"/>
            <a:ext cx="227116" cy="66284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" name="object 8"/>
          <p:cNvSpPr txBox="1"/>
          <p:nvPr/>
        </p:nvSpPr>
        <p:spPr>
          <a:xfrm>
            <a:off x="615847" y="5115068"/>
            <a:ext cx="5633368" cy="2280317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44330" indent="-133396">
              <a:spcBef>
                <a:spcPts val="86"/>
              </a:spcBef>
              <a:buChar char="•"/>
              <a:tabLst>
                <a:tab pos="144876" algn="l"/>
              </a:tabLst>
            </a:pPr>
            <a:r>
              <a:rPr sz="1206" b="1" spc="-35" dirty="0">
                <a:solidFill>
                  <a:srgbClr val="DF8726"/>
                </a:solidFill>
                <a:latin typeface="Trebuchet MS"/>
                <a:cs typeface="Trebuchet MS"/>
              </a:rPr>
              <a:t>RESISTENCIA </a:t>
            </a:r>
            <a:r>
              <a:rPr sz="1206" b="1" spc="-30" dirty="0">
                <a:solidFill>
                  <a:srgbClr val="DF8726"/>
                </a:solidFill>
                <a:latin typeface="Trebuchet MS"/>
                <a:cs typeface="Trebuchet MS"/>
              </a:rPr>
              <a:t>DE</a:t>
            </a:r>
            <a:r>
              <a:rPr sz="1206" b="1" spc="-21" dirty="0">
                <a:solidFill>
                  <a:srgbClr val="DF8726"/>
                </a:solidFill>
                <a:latin typeface="Trebuchet MS"/>
                <a:cs typeface="Trebuchet MS"/>
              </a:rPr>
              <a:t> </a:t>
            </a:r>
            <a:r>
              <a:rPr sz="1206" b="1" spc="-12" dirty="0">
                <a:solidFill>
                  <a:srgbClr val="DF8726"/>
                </a:solidFill>
                <a:latin typeface="Trebuchet MS"/>
                <a:cs typeface="Trebuchet MS"/>
              </a:rPr>
              <a:t>AISLAMIENTO</a:t>
            </a:r>
            <a:endParaRPr sz="1206">
              <a:latin typeface="Trebuchet MS"/>
              <a:cs typeface="Trebuchet MS"/>
            </a:endParaRPr>
          </a:p>
          <a:p>
            <a:pPr marL="10934" marR="4373">
              <a:spcBef>
                <a:spcPts val="762"/>
              </a:spcBef>
            </a:pP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Con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prueba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busca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medir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capacidad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material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impedir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fuga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corriente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desde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hacia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exterior.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Esta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prueba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realiza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mediante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equipo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aplica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una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tensión </a:t>
            </a:r>
            <a:r>
              <a:rPr sz="947" spc="-95" dirty="0">
                <a:solidFill>
                  <a:srgbClr val="414042"/>
                </a:solidFill>
                <a:latin typeface="Arial"/>
                <a:cs typeface="Arial"/>
              </a:rPr>
              <a:t>DC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entre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apantallamiento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metálico.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Mediante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relación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entre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tensión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la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corriente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fuga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equipo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determina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valor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resistencia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aislamiento,</a:t>
            </a:r>
            <a:r>
              <a:rPr sz="947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cual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debe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ser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superior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valor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requerido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norma.</a:t>
            </a:r>
            <a:endParaRPr sz="947">
              <a:latin typeface="Arial"/>
              <a:cs typeface="Arial"/>
            </a:endParaRPr>
          </a:p>
          <a:p>
            <a:pPr marL="144330" indent="-133396">
              <a:spcBef>
                <a:spcPts val="762"/>
              </a:spcBef>
              <a:buChar char="•"/>
              <a:tabLst>
                <a:tab pos="144876" algn="l"/>
              </a:tabLst>
            </a:pPr>
            <a:r>
              <a:rPr sz="1206" b="1" spc="-35" dirty="0">
                <a:solidFill>
                  <a:srgbClr val="DF8726"/>
                </a:solidFill>
                <a:latin typeface="Trebuchet MS"/>
                <a:cs typeface="Trebuchet MS"/>
              </a:rPr>
              <a:t>PRUEBA </a:t>
            </a:r>
            <a:r>
              <a:rPr sz="1206" b="1" spc="-30" dirty="0">
                <a:solidFill>
                  <a:srgbClr val="DF8726"/>
                </a:solidFill>
                <a:latin typeface="Trebuchet MS"/>
                <a:cs typeface="Trebuchet MS"/>
              </a:rPr>
              <a:t>DE </a:t>
            </a:r>
            <a:r>
              <a:rPr sz="1206" b="1" dirty="0">
                <a:solidFill>
                  <a:srgbClr val="DF8726"/>
                </a:solidFill>
                <a:latin typeface="Trebuchet MS"/>
                <a:cs typeface="Trebuchet MS"/>
              </a:rPr>
              <a:t>RIGIDEZ</a:t>
            </a:r>
            <a:r>
              <a:rPr sz="1206" b="1" spc="-17" dirty="0">
                <a:solidFill>
                  <a:srgbClr val="DF8726"/>
                </a:solidFill>
                <a:latin typeface="Trebuchet MS"/>
                <a:cs typeface="Trebuchet MS"/>
              </a:rPr>
              <a:t> </a:t>
            </a:r>
            <a:r>
              <a:rPr sz="1206" b="1" spc="-69" dirty="0">
                <a:solidFill>
                  <a:srgbClr val="DF8726"/>
                </a:solidFill>
                <a:latin typeface="Trebuchet MS"/>
                <a:cs typeface="Trebuchet MS"/>
              </a:rPr>
              <a:t>DIELÉCTRICA</a:t>
            </a:r>
            <a:endParaRPr sz="1206">
              <a:latin typeface="Trebuchet MS"/>
              <a:cs typeface="Trebuchet MS"/>
            </a:endParaRPr>
          </a:p>
          <a:p>
            <a:pPr marL="10934" marR="346064">
              <a:spcBef>
                <a:spcPts val="667"/>
              </a:spcBef>
            </a:pP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Esta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prueba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consiste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someter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una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elevada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tensión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durante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tiempo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determinado,</a:t>
            </a:r>
            <a:r>
              <a:rPr sz="947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generalmente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cinco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minutos.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éxito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prueba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radica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material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no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debe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presentar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rotura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(pérdida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capacidad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aislamiento).</a:t>
            </a:r>
            <a:endParaRPr sz="947">
              <a:latin typeface="Arial"/>
              <a:cs typeface="Arial"/>
            </a:endParaRPr>
          </a:p>
          <a:p>
            <a:pPr>
              <a:spcBef>
                <a:spcPts val="48"/>
              </a:spcBef>
            </a:pPr>
            <a:endParaRPr sz="947">
              <a:latin typeface="Times New Roman"/>
              <a:cs typeface="Times New Roman"/>
            </a:endParaRPr>
          </a:p>
          <a:p>
            <a:pPr marL="10934" marR="186972"/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tabla 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5,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muestra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voltajes </a:t>
            </a:r>
            <a:r>
              <a:rPr sz="947" spc="-104" dirty="0">
                <a:solidFill>
                  <a:srgbClr val="414042"/>
                </a:solidFill>
                <a:latin typeface="Arial"/>
                <a:cs typeface="Arial"/>
              </a:rPr>
              <a:t>AC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prueba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tensión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aplicada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(rigidez dieléctrica)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r>
              <a:rPr sz="947" spc="-9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Tensión,</a:t>
            </a:r>
            <a:r>
              <a:rPr sz="947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acuerdo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tensión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operación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nivel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aislamiento.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Según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las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normas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8" dirty="0">
                <a:solidFill>
                  <a:srgbClr val="414042"/>
                </a:solidFill>
                <a:latin typeface="Arial"/>
                <a:cs typeface="Arial"/>
              </a:rPr>
              <a:t>ICEA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 </a:t>
            </a:r>
            <a:r>
              <a:rPr sz="947" spc="-112" dirty="0">
                <a:solidFill>
                  <a:srgbClr val="414042"/>
                </a:solidFill>
                <a:latin typeface="Arial"/>
                <a:cs typeface="Arial"/>
              </a:rPr>
              <a:t>NTC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cada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9" dirty="0">
                <a:solidFill>
                  <a:srgbClr val="414042"/>
                </a:solidFill>
                <a:latin typeface="Arial"/>
                <a:cs typeface="Arial"/>
              </a:rPr>
              <a:t>longitud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cable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debe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soportar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aplicación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tensión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tiempo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5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minutos.</a:t>
            </a:r>
            <a:endParaRPr sz="947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15477" y="989686"/>
            <a:ext cx="5382425" cy="1175012"/>
          </a:xfrm>
          <a:prstGeom prst="rect">
            <a:avLst/>
          </a:prstGeom>
        </p:spPr>
        <p:txBody>
          <a:bodyPr vert="horz" wrap="square" lIns="0" tIns="132852" rIns="0" bIns="0" rtlCol="0">
            <a:spAutoFit/>
          </a:bodyPr>
          <a:lstStyle/>
          <a:p>
            <a:pPr marL="10934">
              <a:spcBef>
                <a:spcPts val="1046"/>
              </a:spcBef>
            </a:pPr>
            <a:r>
              <a:rPr sz="1550" b="1" spc="-39" dirty="0">
                <a:solidFill>
                  <a:srgbClr val="8F5200"/>
                </a:solidFill>
                <a:latin typeface="Trebuchet MS"/>
                <a:cs typeface="Trebuchet MS"/>
              </a:rPr>
              <a:t>PRUEBAS </a:t>
            </a:r>
            <a:r>
              <a:rPr sz="1550" b="1" spc="-90" dirty="0">
                <a:solidFill>
                  <a:srgbClr val="8F5200"/>
                </a:solidFill>
                <a:latin typeface="Trebuchet MS"/>
                <a:cs typeface="Trebuchet MS"/>
              </a:rPr>
              <a:t>ELÉCTRICAS</a:t>
            </a:r>
            <a:endParaRPr sz="1550">
              <a:latin typeface="Trebuchet MS"/>
              <a:cs typeface="Trebuchet MS"/>
            </a:endParaRPr>
          </a:p>
          <a:p>
            <a:pPr marL="10934">
              <a:spcBef>
                <a:spcPts val="749"/>
              </a:spcBef>
            </a:pPr>
            <a:r>
              <a:rPr sz="1206" b="1" spc="-35" dirty="0">
                <a:solidFill>
                  <a:srgbClr val="DF8726"/>
                </a:solidFill>
                <a:latin typeface="Trebuchet MS"/>
                <a:cs typeface="Trebuchet MS"/>
              </a:rPr>
              <a:t>RESISTENCIA </a:t>
            </a:r>
            <a:r>
              <a:rPr sz="1206" b="1" spc="-77" dirty="0">
                <a:solidFill>
                  <a:srgbClr val="DF8726"/>
                </a:solidFill>
                <a:latin typeface="Trebuchet MS"/>
                <a:cs typeface="Trebuchet MS"/>
              </a:rPr>
              <a:t>ELÉCTRICA </a:t>
            </a:r>
            <a:r>
              <a:rPr sz="1206" b="1" spc="-73" dirty="0">
                <a:solidFill>
                  <a:srgbClr val="DF8726"/>
                </a:solidFill>
                <a:latin typeface="Trebuchet MS"/>
                <a:cs typeface="Trebuchet MS"/>
              </a:rPr>
              <a:t>DEL</a:t>
            </a:r>
            <a:r>
              <a:rPr sz="1206" b="1" spc="30" dirty="0">
                <a:solidFill>
                  <a:srgbClr val="DF8726"/>
                </a:solidFill>
                <a:latin typeface="Trebuchet MS"/>
                <a:cs typeface="Trebuchet MS"/>
              </a:rPr>
              <a:t> </a:t>
            </a:r>
            <a:r>
              <a:rPr sz="1206" b="1" spc="-39" dirty="0">
                <a:solidFill>
                  <a:srgbClr val="DF8726"/>
                </a:solidFill>
                <a:latin typeface="Trebuchet MS"/>
                <a:cs typeface="Trebuchet MS"/>
              </a:rPr>
              <a:t>CONDUCTOR</a:t>
            </a:r>
            <a:endParaRPr sz="1206">
              <a:latin typeface="Trebuchet MS"/>
              <a:cs typeface="Trebuchet MS"/>
            </a:endParaRPr>
          </a:p>
          <a:p>
            <a:pPr marL="10934" marR="4373">
              <a:spcBef>
                <a:spcPts val="718"/>
              </a:spcBef>
            </a:pP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Esta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prueba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permite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determinar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conjunto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cantidad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metal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(cobre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aluminio)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la 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conductividad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mismo,</a:t>
            </a:r>
            <a:r>
              <a:rPr sz="947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resulten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una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resistencia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eléctrica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especificada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cada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calibre. 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figura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11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muestra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equipo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realiza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prueba.</a:t>
            </a:r>
            <a:endParaRPr sz="947">
              <a:latin typeface="Arial"/>
              <a:cs typeface="Arial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1428706" y="2734840"/>
            <a:ext cx="4005486" cy="1684958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1" name="object 11"/>
          <p:cNvSpPr txBox="1"/>
          <p:nvPr/>
        </p:nvSpPr>
        <p:spPr>
          <a:xfrm>
            <a:off x="2779981" y="4509503"/>
            <a:ext cx="1298453" cy="1303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775" i="1" spc="-39" dirty="0">
                <a:solidFill>
                  <a:srgbClr val="414042"/>
                </a:solidFill>
                <a:latin typeface="Arial"/>
                <a:cs typeface="Arial"/>
              </a:rPr>
              <a:t>Figura</a:t>
            </a:r>
            <a:r>
              <a:rPr sz="775" i="1" spc="-8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11.</a:t>
            </a:r>
            <a:r>
              <a:rPr sz="775" i="1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Puente</a:t>
            </a:r>
            <a:r>
              <a:rPr sz="775" i="1" spc="-82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775" i="1" spc="-9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43" dirty="0">
                <a:solidFill>
                  <a:srgbClr val="414042"/>
                </a:solidFill>
                <a:latin typeface="Arial"/>
                <a:cs typeface="Arial"/>
              </a:rPr>
              <a:t>Wheatstone</a:t>
            </a:r>
            <a:endParaRPr sz="775"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945686048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9FF6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8400" y="8755921"/>
            <a:ext cx="168389" cy="1966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>
              <a:spcBef>
                <a:spcPts val="86"/>
              </a:spcBef>
            </a:pPr>
            <a:r>
              <a:rPr sz="1206" spc="-60" dirty="0">
                <a:solidFill>
                  <a:srgbClr val="8F5200"/>
                </a:solidFill>
                <a:latin typeface="Arial"/>
                <a:cs typeface="Arial"/>
              </a:rPr>
              <a:t>18</a:t>
            </a:r>
            <a:endParaRPr sz="1206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537251" y="8764509"/>
            <a:ext cx="0" cy="217047"/>
          </a:xfrm>
          <a:custGeom>
            <a:avLst/>
            <a:gdLst/>
            <a:ahLst/>
            <a:cxnLst/>
            <a:rect l="l" t="t" r="r" b="b"/>
            <a:pathLst>
              <a:path h="252095">
                <a:moveTo>
                  <a:pt x="0" y="0"/>
                </a:moveTo>
                <a:lnTo>
                  <a:pt x="0" y="252006"/>
                </a:lnTo>
              </a:path>
            </a:pathLst>
          </a:custGeom>
          <a:ln w="889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" name="object 4"/>
          <p:cNvSpPr/>
          <p:nvPr/>
        </p:nvSpPr>
        <p:spPr>
          <a:xfrm>
            <a:off x="898554" y="8744610"/>
            <a:ext cx="1798392" cy="255208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" name="object 5"/>
          <p:cNvSpPr/>
          <p:nvPr/>
        </p:nvSpPr>
        <p:spPr>
          <a:xfrm>
            <a:off x="1537208" y="1484696"/>
            <a:ext cx="3771798" cy="1598052"/>
          </a:xfrm>
          <a:custGeom>
            <a:avLst/>
            <a:gdLst/>
            <a:ahLst/>
            <a:cxnLst/>
            <a:rect l="l" t="t" r="r" b="b"/>
            <a:pathLst>
              <a:path w="4380865" h="1856105">
                <a:moveTo>
                  <a:pt x="4308195" y="0"/>
                </a:moveTo>
                <a:lnTo>
                  <a:pt x="72351" y="0"/>
                </a:lnTo>
                <a:lnTo>
                  <a:pt x="44169" y="5697"/>
                </a:lnTo>
                <a:lnTo>
                  <a:pt x="21174" y="21231"/>
                </a:lnTo>
                <a:lnTo>
                  <a:pt x="5679" y="44266"/>
                </a:lnTo>
                <a:lnTo>
                  <a:pt x="0" y="72466"/>
                </a:lnTo>
                <a:lnTo>
                  <a:pt x="0" y="1783397"/>
                </a:lnTo>
                <a:lnTo>
                  <a:pt x="5679" y="1811597"/>
                </a:lnTo>
                <a:lnTo>
                  <a:pt x="21174" y="1834632"/>
                </a:lnTo>
                <a:lnTo>
                  <a:pt x="44169" y="1850166"/>
                </a:lnTo>
                <a:lnTo>
                  <a:pt x="72351" y="1855863"/>
                </a:lnTo>
                <a:lnTo>
                  <a:pt x="4308195" y="1855863"/>
                </a:lnTo>
                <a:lnTo>
                  <a:pt x="4336311" y="1850166"/>
                </a:lnTo>
                <a:lnTo>
                  <a:pt x="4359273" y="1834632"/>
                </a:lnTo>
                <a:lnTo>
                  <a:pt x="4374755" y="1811597"/>
                </a:lnTo>
                <a:lnTo>
                  <a:pt x="4380433" y="1783397"/>
                </a:lnTo>
                <a:lnTo>
                  <a:pt x="4380433" y="72466"/>
                </a:lnTo>
                <a:lnTo>
                  <a:pt x="4374755" y="44266"/>
                </a:lnTo>
                <a:lnTo>
                  <a:pt x="4359273" y="21231"/>
                </a:lnTo>
                <a:lnTo>
                  <a:pt x="4336311" y="5697"/>
                </a:lnTo>
                <a:lnTo>
                  <a:pt x="4308195" y="0"/>
                </a:lnTo>
                <a:close/>
              </a:path>
            </a:pathLst>
          </a:custGeom>
          <a:solidFill>
            <a:srgbClr val="FFEDCE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" name="object 6"/>
          <p:cNvSpPr/>
          <p:nvPr/>
        </p:nvSpPr>
        <p:spPr>
          <a:xfrm>
            <a:off x="1538881" y="1485593"/>
            <a:ext cx="3767424" cy="405663"/>
          </a:xfrm>
          <a:custGeom>
            <a:avLst/>
            <a:gdLst/>
            <a:ahLst/>
            <a:cxnLst/>
            <a:rect l="l" t="t" r="r" b="b"/>
            <a:pathLst>
              <a:path w="4375785" h="471169">
                <a:moveTo>
                  <a:pt x="4313444" y="0"/>
                </a:moveTo>
                <a:lnTo>
                  <a:pt x="67202" y="0"/>
                </a:lnTo>
                <a:lnTo>
                  <a:pt x="44169" y="4657"/>
                </a:lnTo>
                <a:lnTo>
                  <a:pt x="21174" y="20196"/>
                </a:lnTo>
                <a:lnTo>
                  <a:pt x="5679" y="43235"/>
                </a:lnTo>
                <a:lnTo>
                  <a:pt x="0" y="71437"/>
                </a:lnTo>
                <a:lnTo>
                  <a:pt x="0" y="471068"/>
                </a:lnTo>
                <a:lnTo>
                  <a:pt x="4375708" y="471068"/>
                </a:lnTo>
                <a:lnTo>
                  <a:pt x="4375708" y="49098"/>
                </a:lnTo>
                <a:lnTo>
                  <a:pt x="4373398" y="40203"/>
                </a:lnTo>
                <a:lnTo>
                  <a:pt x="4357698" y="18672"/>
                </a:lnTo>
                <a:lnTo>
                  <a:pt x="4335243" y="4232"/>
                </a:lnTo>
                <a:lnTo>
                  <a:pt x="4313444" y="0"/>
                </a:lnTo>
                <a:close/>
              </a:path>
            </a:pathLst>
          </a:custGeom>
          <a:solidFill>
            <a:srgbClr val="FFD99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1537099" y="1484696"/>
          <a:ext cx="3771250" cy="183697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1594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098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4541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49800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marL="673735" marR="327025" indent="-341630">
                        <a:lnSpc>
                          <a:spcPct val="100000"/>
                        </a:lnSpc>
                      </a:pPr>
                      <a:r>
                        <a:rPr sz="800" b="1" spc="-5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Tensión </a:t>
                      </a:r>
                      <a:r>
                        <a:rPr sz="800" b="1" spc="-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800" b="1" spc="-1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4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diseño  </a:t>
                      </a:r>
                      <a:r>
                        <a:rPr sz="800" b="1" spc="-1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[kV]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3280" marB="0"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40449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800" b="1" spc="-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Voltaje de </a:t>
                      </a:r>
                      <a:r>
                        <a:rPr sz="800" b="1" spc="-3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Prueba </a:t>
                      </a:r>
                      <a:r>
                        <a:rPr sz="800" b="1" spc="-9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AC</a:t>
                      </a:r>
                      <a:r>
                        <a:rPr sz="800" b="1" spc="-18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1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[kV]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7107" marB="0">
                    <a:lnL w="9525">
                      <a:solidFill>
                        <a:srgbClr val="FFFFFF"/>
                      </a:solidFill>
                      <a:prstDash val="solid"/>
                    </a:lnL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962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810" marB="0"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480695" marR="199390" indent="-26987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Nivel de</a:t>
                      </a:r>
                      <a:r>
                        <a:rPr sz="800" b="1" spc="-1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3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Aislamiento  </a:t>
                      </a:r>
                      <a:r>
                        <a:rPr sz="800" b="1" spc="-2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sz="800" b="1" spc="-7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1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100%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476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483870" marR="237490" indent="-26987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Nivel de</a:t>
                      </a:r>
                      <a:r>
                        <a:rPr sz="800" b="1" spc="-1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3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Aislamiento  </a:t>
                      </a:r>
                      <a:r>
                        <a:rPr sz="800" b="1" spc="-2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del</a:t>
                      </a:r>
                      <a:r>
                        <a:rPr sz="800" b="1" spc="-7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1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133%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476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321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80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64513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6451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648970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64513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31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80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3663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3663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648970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3663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5884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3881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3881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648970"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44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3881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205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3881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52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3881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648970"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64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3881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1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42098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69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4209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64897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84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42098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92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46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6788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89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678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61912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116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6788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8" name="object 8"/>
          <p:cNvSpPr txBox="1"/>
          <p:nvPr/>
        </p:nvSpPr>
        <p:spPr>
          <a:xfrm>
            <a:off x="2397565" y="3211936"/>
            <a:ext cx="2052921" cy="1303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775" i="1" spc="-48" dirty="0">
                <a:solidFill>
                  <a:srgbClr val="414042"/>
                </a:solidFill>
                <a:latin typeface="Arial"/>
                <a:cs typeface="Arial"/>
              </a:rPr>
              <a:t>Tabla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5.</a:t>
            </a:r>
            <a:r>
              <a:rPr sz="775" i="1" spc="-13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5" dirty="0">
                <a:solidFill>
                  <a:srgbClr val="414042"/>
                </a:solidFill>
                <a:latin typeface="Arial"/>
                <a:cs typeface="Arial"/>
              </a:rPr>
              <a:t>Voltaje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26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12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1" dirty="0">
                <a:solidFill>
                  <a:srgbClr val="414042"/>
                </a:solidFill>
                <a:latin typeface="Arial"/>
                <a:cs typeface="Arial"/>
              </a:rPr>
              <a:t>Prueba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1" dirty="0">
                <a:solidFill>
                  <a:srgbClr val="414042"/>
                </a:solidFill>
                <a:latin typeface="Arial"/>
                <a:cs typeface="Arial"/>
              </a:rPr>
              <a:t>Rigidez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5" dirty="0">
                <a:solidFill>
                  <a:srgbClr val="414042"/>
                </a:solidFill>
                <a:latin typeface="Arial"/>
                <a:cs typeface="Arial"/>
              </a:rPr>
              <a:t>Dieléctrica</a:t>
            </a:r>
            <a:endParaRPr sz="775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591758" y="7951576"/>
            <a:ext cx="3642226" cy="1303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775" i="1" spc="-39" dirty="0">
                <a:solidFill>
                  <a:srgbClr val="414042"/>
                </a:solidFill>
                <a:latin typeface="Arial"/>
                <a:cs typeface="Arial"/>
              </a:rPr>
              <a:t>Figura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12.</a:t>
            </a:r>
            <a:r>
              <a:rPr sz="775" i="1" spc="-12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26" dirty="0">
                <a:solidFill>
                  <a:srgbClr val="414042"/>
                </a:solidFill>
                <a:latin typeface="Arial"/>
                <a:cs typeface="Arial"/>
              </a:rPr>
              <a:t>Laboratorio</a:t>
            </a:r>
            <a:r>
              <a:rPr sz="775" i="1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26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775" i="1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60" dirty="0">
                <a:solidFill>
                  <a:srgbClr val="414042"/>
                </a:solidFill>
                <a:latin typeface="Arial"/>
                <a:cs typeface="Arial"/>
              </a:rPr>
              <a:t>Pruebas</a:t>
            </a:r>
            <a:r>
              <a:rPr sz="775" i="1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60" dirty="0">
                <a:solidFill>
                  <a:srgbClr val="414042"/>
                </a:solidFill>
                <a:latin typeface="Arial"/>
                <a:cs typeface="Arial"/>
              </a:rPr>
              <a:t>Descargas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1" dirty="0">
                <a:solidFill>
                  <a:srgbClr val="414042"/>
                </a:solidFill>
                <a:latin typeface="Arial"/>
                <a:cs typeface="Arial"/>
              </a:rPr>
              <a:t>Parciales,</a:t>
            </a:r>
            <a:r>
              <a:rPr sz="775" i="1" spc="-142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48" dirty="0">
                <a:solidFill>
                  <a:srgbClr val="414042"/>
                </a:solidFill>
                <a:latin typeface="Arial"/>
                <a:cs typeface="Arial"/>
              </a:rPr>
              <a:t>Tangente</a:t>
            </a:r>
            <a:r>
              <a:rPr sz="775" i="1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0" dirty="0">
                <a:solidFill>
                  <a:srgbClr val="414042"/>
                </a:solidFill>
                <a:latin typeface="Arial"/>
                <a:cs typeface="Arial"/>
              </a:rPr>
              <a:t>Delta</a:t>
            </a:r>
            <a:r>
              <a:rPr sz="775" i="1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48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1" dirty="0">
                <a:solidFill>
                  <a:srgbClr val="414042"/>
                </a:solidFill>
                <a:latin typeface="Arial"/>
                <a:cs typeface="Arial"/>
              </a:rPr>
              <a:t>Rigidez</a:t>
            </a:r>
            <a:r>
              <a:rPr sz="775" i="1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5" dirty="0">
                <a:solidFill>
                  <a:srgbClr val="414042"/>
                </a:solidFill>
                <a:latin typeface="Arial"/>
                <a:cs typeface="Arial"/>
              </a:rPr>
              <a:t>Dieléctrica</a:t>
            </a:r>
            <a:endParaRPr sz="775">
              <a:latin typeface="Arial"/>
              <a:cs typeface="Arial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874860" y="5795589"/>
            <a:ext cx="3580457" cy="203181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1" name="object 11"/>
          <p:cNvSpPr/>
          <p:nvPr/>
        </p:nvSpPr>
        <p:spPr>
          <a:xfrm>
            <a:off x="4564421" y="5801646"/>
            <a:ext cx="1423627" cy="2021714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2" name="object 12"/>
          <p:cNvSpPr txBox="1"/>
          <p:nvPr/>
        </p:nvSpPr>
        <p:spPr>
          <a:xfrm>
            <a:off x="615475" y="3699619"/>
            <a:ext cx="5584163" cy="1708622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1206" b="1" spc="-35" dirty="0">
                <a:solidFill>
                  <a:srgbClr val="DF8726"/>
                </a:solidFill>
                <a:latin typeface="Trebuchet MS"/>
                <a:cs typeface="Trebuchet MS"/>
              </a:rPr>
              <a:t>PRUEBA </a:t>
            </a:r>
            <a:r>
              <a:rPr sz="1206" b="1" spc="-30" dirty="0">
                <a:solidFill>
                  <a:srgbClr val="DF8726"/>
                </a:solidFill>
                <a:latin typeface="Trebuchet MS"/>
                <a:cs typeface="Trebuchet MS"/>
              </a:rPr>
              <a:t>DE </a:t>
            </a:r>
            <a:r>
              <a:rPr sz="1206" b="1" spc="-12" dirty="0">
                <a:solidFill>
                  <a:srgbClr val="DF8726"/>
                </a:solidFill>
                <a:latin typeface="Trebuchet MS"/>
                <a:cs typeface="Trebuchet MS"/>
              </a:rPr>
              <a:t>DESCARGAS</a:t>
            </a:r>
            <a:r>
              <a:rPr sz="1206" b="1" spc="-17" dirty="0">
                <a:solidFill>
                  <a:srgbClr val="DF8726"/>
                </a:solidFill>
                <a:latin typeface="Trebuchet MS"/>
                <a:cs typeface="Trebuchet MS"/>
              </a:rPr>
              <a:t> </a:t>
            </a:r>
            <a:r>
              <a:rPr sz="1206" b="1" spc="-48" dirty="0">
                <a:solidFill>
                  <a:srgbClr val="DF8726"/>
                </a:solidFill>
                <a:latin typeface="Trebuchet MS"/>
                <a:cs typeface="Trebuchet MS"/>
              </a:rPr>
              <a:t>PARCIALES</a:t>
            </a:r>
            <a:endParaRPr sz="1206">
              <a:latin typeface="Trebuchet MS"/>
              <a:cs typeface="Trebuchet MS"/>
            </a:endParaRPr>
          </a:p>
          <a:p>
            <a:pPr marL="10934" marR="4373">
              <a:spcBef>
                <a:spcPts val="762"/>
              </a:spcBef>
            </a:pP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Esta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prueba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permite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juzgar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calidad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r>
              <a:rPr sz="947" spc="-9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Tensión.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Una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descarga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parcial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 resultado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pequeño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arco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eléctrico que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produce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porosidades al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interior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la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superficie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contacto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entre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blindajes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(del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aislamiento)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habiendo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sometido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nivel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tensión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duración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determinado,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esto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hace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medio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equipos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alta tecnología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especializados para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tal</a:t>
            </a:r>
            <a:r>
              <a:rPr sz="947" spc="-12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fin.</a:t>
            </a:r>
            <a:endParaRPr sz="947">
              <a:latin typeface="Arial"/>
              <a:cs typeface="Arial"/>
            </a:endParaRPr>
          </a:p>
          <a:p>
            <a:pPr>
              <a:spcBef>
                <a:spcPts val="17"/>
              </a:spcBef>
            </a:pPr>
            <a:endParaRPr sz="990">
              <a:latin typeface="Times New Roman"/>
              <a:cs typeface="Times New Roman"/>
            </a:endParaRPr>
          </a:p>
          <a:p>
            <a:pPr marL="10934">
              <a:spcBef>
                <a:spcPts val="4"/>
              </a:spcBef>
            </a:pPr>
            <a:r>
              <a:rPr sz="1206" b="1" spc="-43" dirty="0">
                <a:solidFill>
                  <a:srgbClr val="DF8726"/>
                </a:solidFill>
                <a:latin typeface="Trebuchet MS"/>
                <a:cs typeface="Trebuchet MS"/>
              </a:rPr>
              <a:t>TANGENTE</a:t>
            </a:r>
            <a:r>
              <a:rPr sz="1206" b="1" spc="-30" dirty="0">
                <a:solidFill>
                  <a:srgbClr val="DF8726"/>
                </a:solidFill>
                <a:latin typeface="Trebuchet MS"/>
                <a:cs typeface="Trebuchet MS"/>
              </a:rPr>
              <a:t> </a:t>
            </a:r>
            <a:r>
              <a:rPr sz="1206" b="1" spc="-90" dirty="0">
                <a:solidFill>
                  <a:srgbClr val="DF8726"/>
                </a:solidFill>
                <a:latin typeface="Trebuchet MS"/>
                <a:cs typeface="Trebuchet MS"/>
              </a:rPr>
              <a:t>DELTA</a:t>
            </a:r>
            <a:endParaRPr sz="1206">
              <a:latin typeface="Trebuchet MS"/>
              <a:cs typeface="Trebuchet MS"/>
            </a:endParaRPr>
          </a:p>
          <a:p>
            <a:pPr marL="10934" marR="135036">
              <a:spcBef>
                <a:spcPts val="439"/>
              </a:spcBef>
            </a:pP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prueba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Tangente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Delta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Factor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Pérdidas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permite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juzgar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calidad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cuanto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cantidad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14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corrientes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fuga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deje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pasar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hacia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exterior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través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pantalla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metálica.</a:t>
            </a:r>
            <a:endParaRPr sz="947"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01782139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9FF6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17385" y="8760158"/>
            <a:ext cx="168389" cy="1966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>
              <a:spcBef>
                <a:spcPts val="86"/>
              </a:spcBef>
            </a:pPr>
            <a:r>
              <a:rPr sz="1206" spc="-60" dirty="0">
                <a:solidFill>
                  <a:srgbClr val="8F5200"/>
                </a:solidFill>
                <a:latin typeface="Arial"/>
                <a:cs typeface="Arial"/>
              </a:rPr>
              <a:t>19</a:t>
            </a:r>
            <a:endParaRPr sz="1206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6325657" y="8764509"/>
            <a:ext cx="0" cy="217047"/>
          </a:xfrm>
          <a:custGeom>
            <a:avLst/>
            <a:gdLst/>
            <a:ahLst/>
            <a:cxnLst/>
            <a:rect l="l" t="t" r="r" b="b"/>
            <a:pathLst>
              <a:path h="252095">
                <a:moveTo>
                  <a:pt x="0" y="0"/>
                </a:moveTo>
                <a:lnTo>
                  <a:pt x="0" y="252006"/>
                </a:lnTo>
              </a:path>
            </a:pathLst>
          </a:custGeom>
          <a:ln w="889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" name="object 4"/>
          <p:cNvSpPr/>
          <p:nvPr/>
        </p:nvSpPr>
        <p:spPr>
          <a:xfrm>
            <a:off x="4662874" y="8734220"/>
            <a:ext cx="1302627" cy="275425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" name="object 5"/>
          <p:cNvSpPr/>
          <p:nvPr/>
        </p:nvSpPr>
        <p:spPr>
          <a:xfrm>
            <a:off x="4686799" y="8838307"/>
            <a:ext cx="227106" cy="6560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" name="object 6"/>
          <p:cNvSpPr/>
          <p:nvPr/>
        </p:nvSpPr>
        <p:spPr>
          <a:xfrm>
            <a:off x="4731849" y="8759863"/>
            <a:ext cx="227116" cy="6628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" name="object 7"/>
          <p:cNvSpPr/>
          <p:nvPr/>
        </p:nvSpPr>
        <p:spPr>
          <a:xfrm>
            <a:off x="4641617" y="8916608"/>
            <a:ext cx="227116" cy="66296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" name="object 8"/>
          <p:cNvSpPr/>
          <p:nvPr/>
        </p:nvSpPr>
        <p:spPr>
          <a:xfrm>
            <a:off x="3508941" y="3447703"/>
            <a:ext cx="2727569" cy="1596412"/>
          </a:xfrm>
          <a:custGeom>
            <a:avLst/>
            <a:gdLst/>
            <a:ahLst/>
            <a:cxnLst/>
            <a:rect l="l" t="t" r="r" b="b"/>
            <a:pathLst>
              <a:path w="3168015" h="1854200">
                <a:moveTo>
                  <a:pt x="3060001" y="0"/>
                </a:moveTo>
                <a:lnTo>
                  <a:pt x="108000" y="0"/>
                </a:lnTo>
                <a:lnTo>
                  <a:pt x="65960" y="8486"/>
                </a:lnTo>
                <a:lnTo>
                  <a:pt x="31630" y="31630"/>
                </a:lnTo>
                <a:lnTo>
                  <a:pt x="8486" y="65960"/>
                </a:lnTo>
                <a:lnTo>
                  <a:pt x="0" y="108000"/>
                </a:lnTo>
                <a:lnTo>
                  <a:pt x="0" y="1745970"/>
                </a:lnTo>
                <a:lnTo>
                  <a:pt x="8486" y="1788006"/>
                </a:lnTo>
                <a:lnTo>
                  <a:pt x="31630" y="1822335"/>
                </a:lnTo>
                <a:lnTo>
                  <a:pt x="65960" y="1845483"/>
                </a:lnTo>
                <a:lnTo>
                  <a:pt x="108000" y="1853971"/>
                </a:lnTo>
                <a:lnTo>
                  <a:pt x="3060001" y="1853971"/>
                </a:lnTo>
                <a:lnTo>
                  <a:pt x="3102036" y="1845483"/>
                </a:lnTo>
                <a:lnTo>
                  <a:pt x="3136366" y="1822335"/>
                </a:lnTo>
                <a:lnTo>
                  <a:pt x="3159513" y="1788006"/>
                </a:lnTo>
                <a:lnTo>
                  <a:pt x="3168002" y="1745970"/>
                </a:lnTo>
                <a:lnTo>
                  <a:pt x="3168002" y="108000"/>
                </a:lnTo>
                <a:lnTo>
                  <a:pt x="3159513" y="65960"/>
                </a:lnTo>
                <a:lnTo>
                  <a:pt x="3136366" y="31630"/>
                </a:lnTo>
                <a:lnTo>
                  <a:pt x="3102036" y="8486"/>
                </a:lnTo>
                <a:lnTo>
                  <a:pt x="3060001" y="0"/>
                </a:lnTo>
                <a:close/>
              </a:path>
            </a:pathLst>
          </a:custGeom>
          <a:solidFill>
            <a:srgbClr val="FFEFCA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9" name="object 9"/>
          <p:cNvSpPr/>
          <p:nvPr/>
        </p:nvSpPr>
        <p:spPr>
          <a:xfrm>
            <a:off x="4388554" y="3606295"/>
            <a:ext cx="364888" cy="198054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0" name="object 10"/>
          <p:cNvSpPr/>
          <p:nvPr/>
        </p:nvSpPr>
        <p:spPr>
          <a:xfrm>
            <a:off x="5004396" y="3603070"/>
            <a:ext cx="128259" cy="145820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1" name="object 11"/>
          <p:cNvSpPr/>
          <p:nvPr/>
        </p:nvSpPr>
        <p:spPr>
          <a:xfrm>
            <a:off x="5236842" y="3641232"/>
            <a:ext cx="120044" cy="112207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2" name="object 12"/>
          <p:cNvSpPr/>
          <p:nvPr/>
        </p:nvSpPr>
        <p:spPr>
          <a:xfrm>
            <a:off x="4832192" y="3670834"/>
            <a:ext cx="113717" cy="0"/>
          </a:xfrm>
          <a:custGeom>
            <a:avLst/>
            <a:gdLst/>
            <a:ahLst/>
            <a:cxnLst/>
            <a:rect l="l" t="t" r="r" b="b"/>
            <a:pathLst>
              <a:path w="132079">
                <a:moveTo>
                  <a:pt x="0" y="0"/>
                </a:moveTo>
                <a:lnTo>
                  <a:pt x="131546" y="0"/>
                </a:lnTo>
              </a:path>
            </a:pathLst>
          </a:custGeom>
          <a:ln w="13754">
            <a:solidFill>
              <a:srgbClr val="8F520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3" name="object 13"/>
          <p:cNvSpPr/>
          <p:nvPr/>
        </p:nvSpPr>
        <p:spPr>
          <a:xfrm>
            <a:off x="4832192" y="3712608"/>
            <a:ext cx="113717" cy="0"/>
          </a:xfrm>
          <a:custGeom>
            <a:avLst/>
            <a:gdLst/>
            <a:ahLst/>
            <a:cxnLst/>
            <a:rect l="l" t="t" r="r" b="b"/>
            <a:pathLst>
              <a:path w="132079">
                <a:moveTo>
                  <a:pt x="0" y="0"/>
                </a:moveTo>
                <a:lnTo>
                  <a:pt x="131546" y="0"/>
                </a:lnTo>
              </a:path>
            </a:pathLst>
          </a:custGeom>
          <a:ln w="13766">
            <a:solidFill>
              <a:srgbClr val="8F520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4" name="object 14"/>
          <p:cNvSpPr/>
          <p:nvPr/>
        </p:nvSpPr>
        <p:spPr>
          <a:xfrm>
            <a:off x="5181009" y="3682158"/>
            <a:ext cx="21869" cy="21869"/>
          </a:xfrm>
          <a:custGeom>
            <a:avLst/>
            <a:gdLst/>
            <a:ahLst/>
            <a:cxnLst/>
            <a:rect l="l" t="t" r="r" b="b"/>
            <a:pathLst>
              <a:path w="25400" h="25400">
                <a:moveTo>
                  <a:pt x="19253" y="0"/>
                </a:moveTo>
                <a:lnTo>
                  <a:pt x="5499" y="0"/>
                </a:lnTo>
                <a:lnTo>
                  <a:pt x="0" y="5740"/>
                </a:lnTo>
                <a:lnTo>
                  <a:pt x="0" y="19494"/>
                </a:lnTo>
                <a:lnTo>
                  <a:pt x="5499" y="24993"/>
                </a:lnTo>
                <a:lnTo>
                  <a:pt x="19253" y="24993"/>
                </a:lnTo>
                <a:lnTo>
                  <a:pt x="24993" y="19494"/>
                </a:lnTo>
                <a:lnTo>
                  <a:pt x="24993" y="5740"/>
                </a:lnTo>
                <a:lnTo>
                  <a:pt x="19253" y="0"/>
                </a:lnTo>
                <a:close/>
              </a:path>
            </a:pathLst>
          </a:custGeom>
          <a:solidFill>
            <a:srgbClr val="8F52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5" name="object 15"/>
          <p:cNvSpPr txBox="1"/>
          <p:nvPr/>
        </p:nvSpPr>
        <p:spPr>
          <a:xfrm>
            <a:off x="3686931" y="3941420"/>
            <a:ext cx="2189053" cy="355623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217041">
              <a:spcBef>
                <a:spcPts val="86"/>
              </a:spcBef>
            </a:pPr>
            <a:r>
              <a:rPr sz="689" b="1" i="1" spc="-43" dirty="0">
                <a:solidFill>
                  <a:srgbClr val="8F5200"/>
                </a:solidFill>
                <a:latin typeface="Arial"/>
                <a:cs typeface="Arial"/>
              </a:rPr>
              <a:t>Donde:</a:t>
            </a:r>
            <a:endParaRPr sz="689">
              <a:latin typeface="Arial"/>
              <a:cs typeface="Arial"/>
            </a:endParaRPr>
          </a:p>
          <a:p>
            <a:pPr marL="217041" marR="4373" indent="-206653">
              <a:spcBef>
                <a:spcPts val="17"/>
              </a:spcBef>
            </a:pPr>
            <a:r>
              <a:rPr sz="1162" b="1" i="1" baseline="3086" dirty="0">
                <a:solidFill>
                  <a:srgbClr val="8F5200"/>
                </a:solidFill>
                <a:latin typeface="Times New Roman"/>
                <a:cs typeface="Times New Roman"/>
              </a:rPr>
              <a:t>A: </a:t>
            </a:r>
            <a:r>
              <a:rPr sz="775" spc="-112" dirty="0">
                <a:solidFill>
                  <a:srgbClr val="8F5200"/>
                </a:solidFill>
                <a:latin typeface="Arial"/>
                <a:cs typeface="Arial"/>
              </a:rPr>
              <a:t>Es </a:t>
            </a:r>
            <a:r>
              <a:rPr sz="775" spc="-17" dirty="0">
                <a:solidFill>
                  <a:srgbClr val="8F5200"/>
                </a:solidFill>
                <a:latin typeface="Arial"/>
                <a:cs typeface="Arial"/>
              </a:rPr>
              <a:t>el </a:t>
            </a:r>
            <a:r>
              <a:rPr sz="775" spc="-43" dirty="0">
                <a:solidFill>
                  <a:srgbClr val="8F5200"/>
                </a:solidFill>
                <a:latin typeface="Arial"/>
                <a:cs typeface="Arial"/>
              </a:rPr>
              <a:t>área </a:t>
            </a:r>
            <a:r>
              <a:rPr sz="775" spc="-30" dirty="0">
                <a:solidFill>
                  <a:srgbClr val="8F5200"/>
                </a:solidFill>
                <a:latin typeface="Arial"/>
                <a:cs typeface="Arial"/>
              </a:rPr>
              <a:t>transversal </a:t>
            </a:r>
            <a:r>
              <a:rPr sz="775" spc="-12" dirty="0">
                <a:solidFill>
                  <a:srgbClr val="8F5200"/>
                </a:solidFill>
                <a:latin typeface="Arial"/>
                <a:cs typeface="Arial"/>
              </a:rPr>
              <a:t>del </a:t>
            </a:r>
            <a:r>
              <a:rPr sz="775" spc="-9" dirty="0">
                <a:solidFill>
                  <a:srgbClr val="8F5200"/>
                </a:solidFill>
                <a:latin typeface="Arial"/>
                <a:cs typeface="Arial"/>
              </a:rPr>
              <a:t>conductor </a:t>
            </a:r>
            <a:r>
              <a:rPr sz="775" spc="-12" dirty="0">
                <a:solidFill>
                  <a:srgbClr val="8F5200"/>
                </a:solidFill>
                <a:latin typeface="Arial"/>
                <a:cs typeface="Arial"/>
              </a:rPr>
              <a:t>metálico</a:t>
            </a:r>
            <a:r>
              <a:rPr sz="775" spc="-77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12" dirty="0">
                <a:solidFill>
                  <a:srgbClr val="8F5200"/>
                </a:solidFill>
                <a:latin typeface="Arial"/>
                <a:cs typeface="Arial"/>
              </a:rPr>
              <a:t>del  </a:t>
            </a:r>
            <a:r>
              <a:rPr sz="775" spc="-26" dirty="0">
                <a:solidFill>
                  <a:srgbClr val="8F5200"/>
                </a:solidFill>
                <a:latin typeface="Arial"/>
                <a:cs typeface="Arial"/>
              </a:rPr>
              <a:t>cable </a:t>
            </a:r>
            <a:r>
              <a:rPr sz="775" spc="-30" dirty="0">
                <a:solidFill>
                  <a:srgbClr val="8F5200"/>
                </a:solidFill>
                <a:latin typeface="Arial"/>
                <a:cs typeface="Arial"/>
              </a:rPr>
              <a:t>para </a:t>
            </a:r>
            <a:r>
              <a:rPr sz="775" spc="-21" dirty="0">
                <a:solidFill>
                  <a:srgbClr val="8F5200"/>
                </a:solidFill>
                <a:latin typeface="Arial"/>
                <a:cs typeface="Arial"/>
              </a:rPr>
              <a:t>Media</a:t>
            </a:r>
            <a:r>
              <a:rPr sz="775" spc="-137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43" dirty="0">
                <a:solidFill>
                  <a:srgbClr val="8F5200"/>
                </a:solidFill>
                <a:latin typeface="Arial"/>
                <a:cs typeface="Arial"/>
              </a:rPr>
              <a:t>Tensión.</a:t>
            </a:r>
            <a:endParaRPr sz="775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686931" y="4402849"/>
            <a:ext cx="2324092" cy="48809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217041" marR="4373" indent="-206653">
              <a:spcBef>
                <a:spcPts val="86"/>
              </a:spcBef>
              <a:tabLst>
                <a:tab pos="217041" algn="l"/>
              </a:tabLst>
            </a:pPr>
            <a:r>
              <a:rPr sz="1162" b="1" i="1" spc="-6" baseline="3086" dirty="0">
                <a:solidFill>
                  <a:srgbClr val="8F5200"/>
                </a:solidFill>
                <a:latin typeface="Times New Roman"/>
                <a:cs typeface="Times New Roman"/>
              </a:rPr>
              <a:t>σ:	</a:t>
            </a:r>
            <a:r>
              <a:rPr sz="775" spc="-112" dirty="0">
                <a:solidFill>
                  <a:srgbClr val="8F5200"/>
                </a:solidFill>
                <a:latin typeface="Arial"/>
                <a:cs typeface="Arial"/>
              </a:rPr>
              <a:t>Es </a:t>
            </a:r>
            <a:r>
              <a:rPr sz="775" spc="-17" dirty="0">
                <a:solidFill>
                  <a:srgbClr val="8F5200"/>
                </a:solidFill>
                <a:latin typeface="Arial"/>
                <a:cs typeface="Arial"/>
              </a:rPr>
              <a:t>el </a:t>
            </a:r>
            <a:r>
              <a:rPr sz="775" spc="-30" dirty="0">
                <a:solidFill>
                  <a:srgbClr val="8F5200"/>
                </a:solidFill>
                <a:latin typeface="Arial"/>
                <a:cs typeface="Arial"/>
              </a:rPr>
              <a:t>esfuerzo </a:t>
            </a:r>
            <a:r>
              <a:rPr sz="775" spc="-17" dirty="0">
                <a:solidFill>
                  <a:srgbClr val="8F5200"/>
                </a:solidFill>
                <a:latin typeface="Arial"/>
                <a:cs typeface="Arial"/>
              </a:rPr>
              <a:t>máximo que puede </a:t>
            </a:r>
            <a:r>
              <a:rPr sz="775" spc="-12" dirty="0">
                <a:solidFill>
                  <a:srgbClr val="8F5200"/>
                </a:solidFill>
                <a:latin typeface="Arial"/>
                <a:cs typeface="Arial"/>
              </a:rPr>
              <a:t>soportar </a:t>
            </a:r>
            <a:r>
              <a:rPr sz="775" spc="-17" dirty="0">
                <a:solidFill>
                  <a:srgbClr val="8F5200"/>
                </a:solidFill>
                <a:latin typeface="Arial"/>
                <a:cs typeface="Arial"/>
              </a:rPr>
              <a:t>el  material </a:t>
            </a:r>
            <a:r>
              <a:rPr sz="775" spc="-12" dirty="0">
                <a:solidFill>
                  <a:srgbClr val="8F5200"/>
                </a:solidFill>
                <a:latin typeface="Arial"/>
                <a:cs typeface="Arial"/>
              </a:rPr>
              <a:t>del </a:t>
            </a:r>
            <a:r>
              <a:rPr sz="775" spc="-9" dirty="0">
                <a:solidFill>
                  <a:srgbClr val="8F5200"/>
                </a:solidFill>
                <a:latin typeface="Arial"/>
                <a:cs typeface="Arial"/>
              </a:rPr>
              <a:t>conductor </a:t>
            </a:r>
            <a:r>
              <a:rPr sz="775" spc="-26" dirty="0">
                <a:solidFill>
                  <a:srgbClr val="8F5200"/>
                </a:solidFill>
                <a:latin typeface="Arial"/>
                <a:cs typeface="Arial"/>
              </a:rPr>
              <a:t>sin </a:t>
            </a:r>
            <a:r>
              <a:rPr sz="775" spc="-17" dirty="0">
                <a:solidFill>
                  <a:srgbClr val="8F5200"/>
                </a:solidFill>
                <a:latin typeface="Arial"/>
                <a:cs typeface="Arial"/>
              </a:rPr>
              <a:t>llegar </a:t>
            </a:r>
            <a:r>
              <a:rPr sz="775" spc="-60" dirty="0">
                <a:solidFill>
                  <a:srgbClr val="8F5200"/>
                </a:solidFill>
                <a:latin typeface="Arial"/>
                <a:cs typeface="Arial"/>
              </a:rPr>
              <a:t>a </a:t>
            </a:r>
            <a:r>
              <a:rPr sz="775" spc="-21" dirty="0">
                <a:solidFill>
                  <a:srgbClr val="8F5200"/>
                </a:solidFill>
                <a:latin typeface="Arial"/>
                <a:cs typeface="Arial"/>
              </a:rPr>
              <a:t>cambiar </a:t>
            </a:r>
            <a:r>
              <a:rPr sz="775" spc="-56" dirty="0">
                <a:solidFill>
                  <a:srgbClr val="8F5200"/>
                </a:solidFill>
                <a:latin typeface="Arial"/>
                <a:cs typeface="Arial"/>
              </a:rPr>
              <a:t>sus  </a:t>
            </a:r>
            <a:r>
              <a:rPr sz="775" spc="-21" dirty="0">
                <a:solidFill>
                  <a:srgbClr val="8F5200"/>
                </a:solidFill>
                <a:latin typeface="Arial"/>
                <a:cs typeface="Arial"/>
              </a:rPr>
              <a:t>propiedades</a:t>
            </a:r>
            <a:r>
              <a:rPr sz="775" spc="-56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43" dirty="0">
                <a:solidFill>
                  <a:srgbClr val="8F5200"/>
                </a:solidFill>
                <a:latin typeface="Arial"/>
                <a:cs typeface="Arial"/>
              </a:rPr>
              <a:t>físicas.</a:t>
            </a:r>
            <a:r>
              <a:rPr sz="775" spc="-112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65" dirty="0">
                <a:solidFill>
                  <a:srgbClr val="8F5200"/>
                </a:solidFill>
                <a:latin typeface="Arial"/>
                <a:cs typeface="Arial"/>
              </a:rPr>
              <a:t>Para</a:t>
            </a:r>
            <a:r>
              <a:rPr sz="775" spc="-51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21" dirty="0">
                <a:solidFill>
                  <a:srgbClr val="8F5200"/>
                </a:solidFill>
                <a:latin typeface="Arial"/>
                <a:cs typeface="Arial"/>
              </a:rPr>
              <a:t>cobre</a:t>
            </a:r>
            <a:r>
              <a:rPr sz="775" spc="-51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26" dirty="0">
                <a:solidFill>
                  <a:srgbClr val="8F5200"/>
                </a:solidFill>
                <a:latin typeface="Arial"/>
                <a:cs typeface="Arial"/>
              </a:rPr>
              <a:t>y</a:t>
            </a:r>
            <a:r>
              <a:rPr sz="775" spc="-51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21" dirty="0">
                <a:solidFill>
                  <a:srgbClr val="8F5200"/>
                </a:solidFill>
                <a:latin typeface="Arial"/>
                <a:cs typeface="Arial"/>
              </a:rPr>
              <a:t>cobre</a:t>
            </a:r>
            <a:r>
              <a:rPr sz="775" spc="-51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26" dirty="0">
                <a:solidFill>
                  <a:srgbClr val="8F5200"/>
                </a:solidFill>
                <a:latin typeface="Arial"/>
                <a:cs typeface="Arial"/>
              </a:rPr>
              <a:t>estañado</a:t>
            </a:r>
            <a:r>
              <a:rPr sz="775" spc="-56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65" dirty="0">
                <a:solidFill>
                  <a:srgbClr val="8F5200"/>
                </a:solidFill>
                <a:latin typeface="Arial"/>
                <a:cs typeface="Arial"/>
              </a:rPr>
              <a:t>es  </a:t>
            </a:r>
            <a:r>
              <a:rPr sz="775" spc="-21" dirty="0">
                <a:solidFill>
                  <a:srgbClr val="8F5200"/>
                </a:solidFill>
                <a:latin typeface="Arial"/>
                <a:cs typeface="Arial"/>
              </a:rPr>
              <a:t>de</a:t>
            </a:r>
            <a:r>
              <a:rPr sz="775" spc="-56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48" dirty="0">
                <a:solidFill>
                  <a:srgbClr val="8F5200"/>
                </a:solidFill>
                <a:latin typeface="Arial"/>
                <a:cs typeface="Arial"/>
              </a:rPr>
              <a:t>7,0</a:t>
            </a:r>
            <a:r>
              <a:rPr sz="775" spc="-51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9" dirty="0">
                <a:solidFill>
                  <a:srgbClr val="8F5200"/>
                </a:solidFill>
                <a:latin typeface="Arial"/>
                <a:cs typeface="Arial"/>
              </a:rPr>
              <a:t>kg/mm²,</a:t>
            </a:r>
            <a:r>
              <a:rPr sz="775" spc="-108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26" dirty="0">
                <a:solidFill>
                  <a:srgbClr val="8F5200"/>
                </a:solidFill>
                <a:latin typeface="Arial"/>
                <a:cs typeface="Arial"/>
              </a:rPr>
              <a:t>y</a:t>
            </a:r>
            <a:r>
              <a:rPr sz="775" spc="-56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48" dirty="0">
                <a:solidFill>
                  <a:srgbClr val="8F5200"/>
                </a:solidFill>
                <a:latin typeface="Arial"/>
                <a:cs typeface="Arial"/>
              </a:rPr>
              <a:t>5,3</a:t>
            </a:r>
            <a:r>
              <a:rPr sz="775" spc="-51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4" dirty="0">
                <a:solidFill>
                  <a:srgbClr val="8F5200"/>
                </a:solidFill>
                <a:latin typeface="Arial"/>
                <a:cs typeface="Arial"/>
              </a:rPr>
              <a:t>kg/mm²</a:t>
            </a:r>
            <a:r>
              <a:rPr sz="775" spc="-56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30" dirty="0">
                <a:solidFill>
                  <a:srgbClr val="8F5200"/>
                </a:solidFill>
                <a:latin typeface="Arial"/>
                <a:cs typeface="Arial"/>
              </a:rPr>
              <a:t>para</a:t>
            </a:r>
            <a:r>
              <a:rPr sz="775" spc="-51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17" dirty="0">
                <a:solidFill>
                  <a:srgbClr val="8F5200"/>
                </a:solidFill>
                <a:latin typeface="Arial"/>
                <a:cs typeface="Arial"/>
              </a:rPr>
              <a:t>el</a:t>
            </a:r>
            <a:r>
              <a:rPr sz="775" spc="-51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9" dirty="0">
                <a:solidFill>
                  <a:srgbClr val="8F5200"/>
                </a:solidFill>
                <a:latin typeface="Arial"/>
                <a:cs typeface="Arial"/>
              </a:rPr>
              <a:t>aluminio.[mm]</a:t>
            </a:r>
            <a:endParaRPr sz="775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26411" y="1169962"/>
            <a:ext cx="5610406" cy="642604"/>
          </a:xfrm>
          <a:prstGeom prst="rect">
            <a:avLst/>
          </a:prstGeom>
          <a:solidFill>
            <a:srgbClr val="8F5200"/>
          </a:solidFill>
        </p:spPr>
        <p:txBody>
          <a:bodyPr vert="horz" wrap="square" lIns="0" tIns="26789" rIns="0" bIns="0" rtlCol="0">
            <a:spAutoFit/>
          </a:bodyPr>
          <a:lstStyle/>
          <a:p>
            <a:pPr marL="130662">
              <a:lnSpc>
                <a:spcPts val="2445"/>
              </a:lnSpc>
              <a:spcBef>
                <a:spcPts val="211"/>
              </a:spcBef>
            </a:pPr>
            <a:r>
              <a:rPr sz="2067" b="1" spc="-60" dirty="0">
                <a:solidFill>
                  <a:srgbClr val="FFFFFF"/>
                </a:solidFill>
                <a:latin typeface="Trebuchet MS"/>
                <a:cs typeface="Trebuchet MS"/>
              </a:rPr>
              <a:t>INSTALACIÓN</a:t>
            </a:r>
            <a:r>
              <a:rPr sz="2067" b="1" spc="-48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2067" b="1" spc="-56" dirty="0">
                <a:solidFill>
                  <a:srgbClr val="FFFFFF"/>
                </a:solidFill>
                <a:latin typeface="Trebuchet MS"/>
                <a:cs typeface="Trebuchet MS"/>
              </a:rPr>
              <a:t>DE</a:t>
            </a:r>
            <a:endParaRPr sz="2067">
              <a:latin typeface="Trebuchet MS"/>
              <a:cs typeface="Trebuchet MS"/>
            </a:endParaRPr>
          </a:p>
          <a:p>
            <a:pPr marL="130662">
              <a:lnSpc>
                <a:spcPts val="2445"/>
              </a:lnSpc>
            </a:pPr>
            <a:r>
              <a:rPr sz="2067" b="1" spc="-90" dirty="0">
                <a:solidFill>
                  <a:srgbClr val="FFFFFF"/>
                </a:solidFill>
                <a:latin typeface="Trebuchet MS"/>
                <a:cs typeface="Trebuchet MS"/>
              </a:rPr>
              <a:t>CABLES </a:t>
            </a:r>
            <a:r>
              <a:rPr sz="2067" b="1" spc="-35" dirty="0">
                <a:solidFill>
                  <a:srgbClr val="FFFFFF"/>
                </a:solidFill>
                <a:latin typeface="Trebuchet MS"/>
                <a:cs typeface="Trebuchet MS"/>
              </a:rPr>
              <a:t>PARA </a:t>
            </a:r>
            <a:r>
              <a:rPr sz="2067" b="1" spc="17" dirty="0">
                <a:solidFill>
                  <a:srgbClr val="FFFFFF"/>
                </a:solidFill>
                <a:latin typeface="Trebuchet MS"/>
                <a:cs typeface="Trebuchet MS"/>
              </a:rPr>
              <a:t>MEDIA</a:t>
            </a:r>
            <a:r>
              <a:rPr sz="2067" b="1" spc="-9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2067" b="1" spc="-30" dirty="0">
                <a:solidFill>
                  <a:srgbClr val="FFFFFF"/>
                </a:solidFill>
                <a:latin typeface="Trebuchet MS"/>
                <a:cs typeface="Trebuchet MS"/>
              </a:rPr>
              <a:t>TENSIÓN</a:t>
            </a:r>
            <a:endParaRPr sz="2067">
              <a:latin typeface="Trebuchet MS"/>
              <a:cs typeface="Trebuchet MS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1316061" y="4455052"/>
            <a:ext cx="1000516" cy="969458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9" name="object 19"/>
          <p:cNvSpPr/>
          <p:nvPr/>
        </p:nvSpPr>
        <p:spPr>
          <a:xfrm>
            <a:off x="1681684" y="4881227"/>
            <a:ext cx="240555" cy="215953"/>
          </a:xfrm>
          <a:custGeom>
            <a:avLst/>
            <a:gdLst/>
            <a:ahLst/>
            <a:cxnLst/>
            <a:rect l="l" t="t" r="r" b="b"/>
            <a:pathLst>
              <a:path w="279400" h="250825">
                <a:moveTo>
                  <a:pt x="132774" y="105105"/>
                </a:moveTo>
                <a:lnTo>
                  <a:pt x="102971" y="105105"/>
                </a:lnTo>
                <a:lnTo>
                  <a:pt x="266153" y="250621"/>
                </a:lnTo>
                <a:lnTo>
                  <a:pt x="279361" y="235813"/>
                </a:lnTo>
                <a:lnTo>
                  <a:pt x="132774" y="105105"/>
                </a:lnTo>
                <a:close/>
              </a:path>
              <a:path w="279400" h="250825">
                <a:moveTo>
                  <a:pt x="0" y="0"/>
                </a:moveTo>
                <a:lnTo>
                  <a:pt x="93725" y="115468"/>
                </a:lnTo>
                <a:lnTo>
                  <a:pt x="102971" y="105105"/>
                </a:lnTo>
                <a:lnTo>
                  <a:pt x="132774" y="105105"/>
                </a:lnTo>
                <a:lnTo>
                  <a:pt x="116166" y="90296"/>
                </a:lnTo>
                <a:lnTo>
                  <a:pt x="125399" y="79933"/>
                </a:lnTo>
                <a:lnTo>
                  <a:pt x="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0" name="object 20"/>
          <p:cNvSpPr txBox="1"/>
          <p:nvPr/>
        </p:nvSpPr>
        <p:spPr>
          <a:xfrm>
            <a:off x="1926448" y="5100044"/>
            <a:ext cx="859438" cy="1303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775" spc="-104" dirty="0">
                <a:solidFill>
                  <a:srgbClr val="414042"/>
                </a:solidFill>
                <a:latin typeface="Arial"/>
                <a:cs typeface="Arial"/>
              </a:rPr>
              <a:t>R: </a:t>
            </a:r>
            <a:r>
              <a:rPr sz="775" spc="-12" dirty="0">
                <a:solidFill>
                  <a:srgbClr val="414042"/>
                </a:solidFill>
                <a:latin typeface="Arial"/>
                <a:cs typeface="Arial"/>
              </a:rPr>
              <a:t>radio </a:t>
            </a:r>
            <a:r>
              <a:rPr sz="775" spc="-21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775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21" dirty="0">
                <a:solidFill>
                  <a:srgbClr val="414042"/>
                </a:solidFill>
                <a:latin typeface="Arial"/>
                <a:cs typeface="Arial"/>
              </a:rPr>
              <a:t>curvatura</a:t>
            </a:r>
            <a:endParaRPr sz="775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221249" y="5515888"/>
            <a:ext cx="1178174" cy="1303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775" i="1" spc="-39" dirty="0">
                <a:solidFill>
                  <a:srgbClr val="414042"/>
                </a:solidFill>
                <a:latin typeface="Arial"/>
                <a:cs typeface="Arial"/>
              </a:rPr>
              <a:t>Figura</a:t>
            </a:r>
            <a:r>
              <a:rPr sz="775" i="1" spc="-8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13.</a:t>
            </a:r>
            <a:r>
              <a:rPr sz="775" i="1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48" dirty="0">
                <a:solidFill>
                  <a:srgbClr val="414042"/>
                </a:solidFill>
                <a:latin typeface="Arial"/>
                <a:cs typeface="Arial"/>
              </a:rPr>
              <a:t>Radio</a:t>
            </a:r>
            <a:r>
              <a:rPr sz="775" i="1" spc="-82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775" i="1" spc="-8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5" dirty="0">
                <a:solidFill>
                  <a:srgbClr val="414042"/>
                </a:solidFill>
                <a:latin typeface="Arial"/>
                <a:cs typeface="Arial"/>
              </a:rPr>
              <a:t>Curvatura</a:t>
            </a:r>
            <a:endParaRPr sz="775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615477" y="5912488"/>
            <a:ext cx="2730303" cy="594022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 marR="4373">
              <a:spcBef>
                <a:spcPts val="86"/>
              </a:spcBef>
            </a:pP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norma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8" dirty="0">
                <a:solidFill>
                  <a:srgbClr val="414042"/>
                </a:solidFill>
                <a:latin typeface="Arial"/>
                <a:cs typeface="Arial"/>
              </a:rPr>
              <a:t>ICEA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S-93-639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su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apéndice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I,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indica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radio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curvatura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mínimo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 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Tensión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(sin armaduras)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instalación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no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debe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ser 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inferior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12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veces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diámetro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exterior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mismo.</a:t>
            </a:r>
            <a:endParaRPr sz="947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615477" y="1998653"/>
            <a:ext cx="2736317" cy="2298143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 marR="4373">
              <a:spcBef>
                <a:spcPts val="86"/>
              </a:spcBef>
            </a:pP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implementación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prácticas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adecuadas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instalación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sugeridas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Reglamento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Técnico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Instalaciones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Eléctricas </a:t>
            </a:r>
            <a:r>
              <a:rPr sz="947" spc="-133" dirty="0">
                <a:solidFill>
                  <a:srgbClr val="414042"/>
                </a:solidFill>
                <a:latin typeface="Arial"/>
                <a:cs typeface="Arial"/>
              </a:rPr>
              <a:t>RETIE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Código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Eléctrico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Colombiano </a:t>
            </a:r>
            <a:r>
              <a:rPr sz="947" spc="-116" dirty="0">
                <a:solidFill>
                  <a:srgbClr val="414042"/>
                </a:solidFill>
                <a:latin typeface="Arial"/>
                <a:cs typeface="Arial"/>
              </a:rPr>
              <a:t>NTC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2050,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Artículo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326,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310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entre otros 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permite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desempeño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9" dirty="0">
                <a:solidFill>
                  <a:srgbClr val="414042"/>
                </a:solidFill>
                <a:latin typeface="Arial"/>
                <a:cs typeface="Arial"/>
              </a:rPr>
              <a:t>óptimo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instalaciones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Tensión.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continuación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muestran algunos de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aspectos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más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importantes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deben tener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presentes para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una correcta  instalación.</a:t>
            </a:r>
            <a:endParaRPr sz="947">
              <a:latin typeface="Arial"/>
              <a:cs typeface="Arial"/>
            </a:endParaRPr>
          </a:p>
          <a:p>
            <a:pPr marL="10934">
              <a:spcBef>
                <a:spcPts val="638"/>
              </a:spcBef>
            </a:pPr>
            <a:r>
              <a:rPr sz="1550" b="1" spc="12" dirty="0">
                <a:solidFill>
                  <a:srgbClr val="8F5200"/>
                </a:solidFill>
                <a:latin typeface="Trebuchet MS"/>
                <a:cs typeface="Trebuchet MS"/>
              </a:rPr>
              <a:t>RADIOS </a:t>
            </a:r>
            <a:r>
              <a:rPr sz="1550" b="1" spc="-39" dirty="0">
                <a:solidFill>
                  <a:srgbClr val="8F5200"/>
                </a:solidFill>
                <a:latin typeface="Trebuchet MS"/>
                <a:cs typeface="Trebuchet MS"/>
              </a:rPr>
              <a:t>DE</a:t>
            </a:r>
            <a:r>
              <a:rPr sz="1550" b="1" spc="-82" dirty="0">
                <a:solidFill>
                  <a:srgbClr val="8F5200"/>
                </a:solidFill>
                <a:latin typeface="Trebuchet MS"/>
                <a:cs typeface="Trebuchet MS"/>
              </a:rPr>
              <a:t> </a:t>
            </a:r>
            <a:r>
              <a:rPr sz="1550" b="1" spc="-86" dirty="0">
                <a:solidFill>
                  <a:srgbClr val="8F5200"/>
                </a:solidFill>
                <a:latin typeface="Trebuchet MS"/>
                <a:cs typeface="Trebuchet MS"/>
              </a:rPr>
              <a:t>CURVATURA</a:t>
            </a:r>
            <a:endParaRPr sz="1550">
              <a:latin typeface="Trebuchet MS"/>
              <a:cs typeface="Trebuchet MS"/>
            </a:endParaRPr>
          </a:p>
          <a:p>
            <a:pPr marL="10934" marR="37722">
              <a:spcBef>
                <a:spcPts val="599"/>
              </a:spcBef>
            </a:pPr>
            <a:r>
              <a:rPr sz="947" spc="-133" dirty="0">
                <a:solidFill>
                  <a:srgbClr val="414042"/>
                </a:solidFill>
                <a:latin typeface="Arial"/>
                <a:cs typeface="Arial"/>
              </a:rPr>
              <a:t>Es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máximo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doblado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le puede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dar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cable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garantizando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propiedades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eléctricas y 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mecánicas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sus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componentes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no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alteren,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decir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sin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producir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daños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cable.</a:t>
            </a:r>
            <a:endParaRPr sz="947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615477" y="6593468"/>
            <a:ext cx="2738504" cy="1518121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1550" b="1" spc="-21" dirty="0">
                <a:solidFill>
                  <a:srgbClr val="8F5200"/>
                </a:solidFill>
                <a:latin typeface="Trebuchet MS"/>
                <a:cs typeface="Trebuchet MS"/>
              </a:rPr>
              <a:t>TENSIÓN </a:t>
            </a:r>
            <a:r>
              <a:rPr sz="1550" b="1" spc="-39" dirty="0">
                <a:solidFill>
                  <a:srgbClr val="8F5200"/>
                </a:solidFill>
                <a:latin typeface="Trebuchet MS"/>
                <a:cs typeface="Trebuchet MS"/>
              </a:rPr>
              <a:t>DE</a:t>
            </a:r>
            <a:r>
              <a:rPr sz="1550" b="1" spc="-48" dirty="0">
                <a:solidFill>
                  <a:srgbClr val="8F5200"/>
                </a:solidFill>
                <a:latin typeface="Trebuchet MS"/>
                <a:cs typeface="Trebuchet MS"/>
              </a:rPr>
              <a:t> JALADO</a:t>
            </a:r>
            <a:endParaRPr sz="1550">
              <a:latin typeface="Trebuchet MS"/>
              <a:cs typeface="Trebuchet MS"/>
            </a:endParaRPr>
          </a:p>
          <a:p>
            <a:pPr marL="10934" marR="4373">
              <a:spcBef>
                <a:spcPts val="757"/>
              </a:spcBef>
            </a:pPr>
            <a:r>
              <a:rPr sz="947" spc="-133" dirty="0">
                <a:solidFill>
                  <a:srgbClr val="414042"/>
                </a:solidFill>
                <a:latin typeface="Arial"/>
                <a:cs typeface="Arial"/>
              </a:rPr>
              <a:t>Es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importante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tener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presente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proceso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instalación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Tensión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existe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una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fuerza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máxima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cual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pueden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ser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jalados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sin 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producir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esfuerzos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peligrosos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dirty="0">
                <a:solidFill>
                  <a:srgbClr val="414042"/>
                </a:solidFill>
                <a:latin typeface="Arial"/>
                <a:cs typeface="Arial"/>
              </a:rPr>
              <a:t>lo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pueden deformar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(alargamiento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desprendimiento  del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aislamiento,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desplazamiento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elementos 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cubierta)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sin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comprometer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desempeño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instalación.</a:t>
            </a:r>
            <a:endParaRPr sz="947">
              <a:latin typeface="Arial"/>
              <a:cs typeface="Arial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3432214" y="2042610"/>
            <a:ext cx="0" cy="6225461"/>
          </a:xfrm>
          <a:custGeom>
            <a:avLst/>
            <a:gdLst/>
            <a:ahLst/>
            <a:cxnLst/>
            <a:rect l="l" t="t" r="r" b="b"/>
            <a:pathLst>
              <a:path h="7230745">
                <a:moveTo>
                  <a:pt x="0" y="0"/>
                </a:moveTo>
                <a:lnTo>
                  <a:pt x="0" y="7230452"/>
                </a:lnTo>
              </a:path>
            </a:pathLst>
          </a:custGeom>
          <a:ln w="6350">
            <a:solidFill>
              <a:srgbClr val="D1D3D4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6" name="object 26"/>
          <p:cNvSpPr txBox="1"/>
          <p:nvPr/>
        </p:nvSpPr>
        <p:spPr>
          <a:xfrm>
            <a:off x="3498007" y="1996784"/>
            <a:ext cx="2681098" cy="1177002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 marR="4373">
              <a:spcBef>
                <a:spcPts val="86"/>
              </a:spcBef>
            </a:pPr>
            <a:r>
              <a:rPr sz="947" spc="-108" dirty="0">
                <a:solidFill>
                  <a:srgbClr val="414042"/>
                </a:solidFill>
                <a:latin typeface="Arial"/>
                <a:cs typeface="Arial"/>
              </a:rPr>
              <a:t>Se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puede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jalar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cable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r>
              <a:rPr sz="947" spc="-9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Tensión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mediante 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perno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tracción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colocado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cable; para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ello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necesario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tener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presente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esfuerzo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máximo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jalado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puede  experimentar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cobre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aluminio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7,0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5,3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kg </a:t>
            </a:r>
            <a:r>
              <a:rPr sz="947" spc="9" dirty="0">
                <a:solidFill>
                  <a:srgbClr val="414042"/>
                </a:solidFill>
                <a:latin typeface="Arial"/>
                <a:cs typeface="Arial"/>
              </a:rPr>
              <a:t>/mm</a:t>
            </a:r>
            <a:r>
              <a:rPr sz="839" spc="12" baseline="29914" dirty="0">
                <a:solidFill>
                  <a:srgbClr val="414042"/>
                </a:solidFill>
                <a:latin typeface="Arial"/>
                <a:cs typeface="Arial"/>
              </a:rPr>
              <a:t>2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respectivamente;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 </a:t>
            </a:r>
            <a:r>
              <a:rPr sz="947" dirty="0">
                <a:solidFill>
                  <a:srgbClr val="414042"/>
                </a:solidFill>
                <a:latin typeface="Arial"/>
                <a:cs typeface="Arial"/>
              </a:rPr>
              <a:t>lo tanto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tensión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fuerza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máxima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jalado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calcula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siguiente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fórmula:</a:t>
            </a:r>
            <a:endParaRPr sz="947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3498007" y="5315834"/>
            <a:ext cx="2746703" cy="1031257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 marR="4373">
              <a:spcBef>
                <a:spcPts val="86"/>
              </a:spcBef>
            </a:pP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También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puede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jalar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cable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Tensión 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medio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mallas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acero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ganchos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4" dirty="0">
                <a:solidFill>
                  <a:srgbClr val="414042"/>
                </a:solidFill>
                <a:latin typeface="Arial"/>
                <a:cs typeface="Arial"/>
              </a:rPr>
              <a:t>tiro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aferran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cubierta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exterior del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cable. </a:t>
            </a:r>
            <a:r>
              <a:rPr sz="947" b="1" spc="-98" dirty="0">
                <a:solidFill>
                  <a:srgbClr val="414042"/>
                </a:solidFill>
                <a:latin typeface="Arial"/>
                <a:cs typeface="Arial"/>
              </a:rPr>
              <a:t>CENTELSA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recomienda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estos 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casos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tensión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máxima  en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kg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no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exceda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más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0,7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sección transversal 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material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cubierta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mm</a:t>
            </a:r>
            <a:r>
              <a:rPr sz="839" spc="-19" baseline="29914" dirty="0">
                <a:solidFill>
                  <a:srgbClr val="414042"/>
                </a:solidFill>
                <a:latin typeface="Arial"/>
                <a:cs typeface="Arial"/>
              </a:rPr>
              <a:t>2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en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ningún 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caso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deberá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ser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superior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450</a:t>
            </a:r>
            <a:r>
              <a:rPr sz="947" spc="-14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kg.</a:t>
            </a:r>
            <a:endParaRPr sz="947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3498006" y="6470498"/>
            <a:ext cx="2686565" cy="739767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 marR="4373">
              <a:spcBef>
                <a:spcPts val="86"/>
              </a:spcBef>
            </a:pP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cálculo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tensión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máxima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jalado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deben 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también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considerarse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aspectos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9" dirty="0">
                <a:solidFill>
                  <a:srgbClr val="414042"/>
                </a:solidFill>
                <a:latin typeface="Arial"/>
                <a:cs typeface="Arial"/>
              </a:rPr>
              <a:t>longitud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ducto,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peso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cable,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ángulo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curvatura,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radio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curvatura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tensiones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entrada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salida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13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curva.</a:t>
            </a:r>
            <a:endParaRPr sz="947"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919589370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9FF6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8400" y="8755931"/>
            <a:ext cx="168389" cy="1966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>
              <a:spcBef>
                <a:spcPts val="86"/>
              </a:spcBef>
            </a:pPr>
            <a:r>
              <a:rPr sz="1206" spc="-60" dirty="0">
                <a:solidFill>
                  <a:srgbClr val="8F5200"/>
                </a:solidFill>
                <a:latin typeface="Arial"/>
                <a:cs typeface="Arial"/>
              </a:rPr>
              <a:t>20</a:t>
            </a:r>
            <a:endParaRPr sz="1206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537251" y="8764520"/>
            <a:ext cx="0" cy="217047"/>
          </a:xfrm>
          <a:custGeom>
            <a:avLst/>
            <a:gdLst/>
            <a:ahLst/>
            <a:cxnLst/>
            <a:rect l="l" t="t" r="r" b="b"/>
            <a:pathLst>
              <a:path h="252095">
                <a:moveTo>
                  <a:pt x="0" y="0"/>
                </a:moveTo>
                <a:lnTo>
                  <a:pt x="0" y="252006"/>
                </a:lnTo>
              </a:path>
            </a:pathLst>
          </a:custGeom>
          <a:ln w="889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" name="object 4"/>
          <p:cNvSpPr/>
          <p:nvPr/>
        </p:nvSpPr>
        <p:spPr>
          <a:xfrm>
            <a:off x="898554" y="8744620"/>
            <a:ext cx="1798392" cy="255208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" name="object 5"/>
          <p:cNvSpPr txBox="1"/>
          <p:nvPr/>
        </p:nvSpPr>
        <p:spPr>
          <a:xfrm>
            <a:off x="3498007" y="5120229"/>
            <a:ext cx="2642827" cy="723609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1206" b="1" spc="-39" dirty="0">
                <a:solidFill>
                  <a:srgbClr val="DF8726"/>
                </a:solidFill>
                <a:latin typeface="Trebuchet MS"/>
                <a:cs typeface="Trebuchet MS"/>
              </a:rPr>
              <a:t>TERMINAL </a:t>
            </a:r>
            <a:r>
              <a:rPr sz="1206" b="1" spc="-69" dirty="0">
                <a:solidFill>
                  <a:srgbClr val="DF8726"/>
                </a:solidFill>
                <a:latin typeface="Trebuchet MS"/>
                <a:cs typeface="Trebuchet MS"/>
              </a:rPr>
              <a:t>CLASE</a:t>
            </a:r>
            <a:r>
              <a:rPr sz="1206" b="1" spc="-17" dirty="0">
                <a:solidFill>
                  <a:srgbClr val="DF8726"/>
                </a:solidFill>
                <a:latin typeface="Trebuchet MS"/>
                <a:cs typeface="Trebuchet MS"/>
              </a:rPr>
              <a:t> </a:t>
            </a:r>
            <a:r>
              <a:rPr sz="1206" b="1" spc="-26" dirty="0">
                <a:solidFill>
                  <a:srgbClr val="DF8726"/>
                </a:solidFill>
                <a:latin typeface="Trebuchet MS"/>
                <a:cs typeface="Trebuchet MS"/>
              </a:rPr>
              <a:t>2</a:t>
            </a:r>
            <a:endParaRPr sz="1206">
              <a:latin typeface="Trebuchet MS"/>
              <a:cs typeface="Trebuchet MS"/>
            </a:endParaRPr>
          </a:p>
          <a:p>
            <a:pPr marL="10934" marR="4373">
              <a:spcBef>
                <a:spcPts val="697"/>
              </a:spcBef>
            </a:pP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Proporciona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dos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aspectos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son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control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esfuerzo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eléctrico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distancia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fuga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aislada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entre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conductor-tierra.</a:t>
            </a:r>
            <a:endParaRPr sz="947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498007" y="5931262"/>
            <a:ext cx="2642827" cy="736433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1206" b="1" spc="-39" dirty="0">
                <a:solidFill>
                  <a:srgbClr val="DF8726"/>
                </a:solidFill>
                <a:latin typeface="Trebuchet MS"/>
                <a:cs typeface="Trebuchet MS"/>
              </a:rPr>
              <a:t>TERMINAL </a:t>
            </a:r>
            <a:r>
              <a:rPr sz="1206" b="1" spc="-69" dirty="0">
                <a:solidFill>
                  <a:srgbClr val="DF8726"/>
                </a:solidFill>
                <a:latin typeface="Trebuchet MS"/>
                <a:cs typeface="Trebuchet MS"/>
              </a:rPr>
              <a:t>CLASE</a:t>
            </a:r>
            <a:r>
              <a:rPr sz="1206" b="1" spc="-17" dirty="0">
                <a:solidFill>
                  <a:srgbClr val="DF8726"/>
                </a:solidFill>
                <a:latin typeface="Trebuchet MS"/>
                <a:cs typeface="Trebuchet MS"/>
              </a:rPr>
              <a:t> </a:t>
            </a:r>
            <a:r>
              <a:rPr sz="1206" b="1" spc="-26" dirty="0">
                <a:solidFill>
                  <a:srgbClr val="DF8726"/>
                </a:solidFill>
                <a:latin typeface="Trebuchet MS"/>
                <a:cs typeface="Trebuchet MS"/>
              </a:rPr>
              <a:t>3</a:t>
            </a:r>
            <a:endParaRPr sz="1206">
              <a:latin typeface="Trebuchet MS"/>
              <a:cs typeface="Trebuchet MS"/>
            </a:endParaRPr>
          </a:p>
          <a:p>
            <a:pPr marL="10934" marR="4373">
              <a:spcBef>
                <a:spcPts val="762"/>
              </a:spcBef>
            </a:pP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Sólo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proporciona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control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esfuerzo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eléctrico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están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hechos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base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pastas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barnices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encintados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termocontráctiles.</a:t>
            </a:r>
            <a:endParaRPr sz="947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20739" y="5587048"/>
            <a:ext cx="2649935" cy="739767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 marR="79819">
              <a:spcBef>
                <a:spcPts val="86"/>
              </a:spcBef>
            </a:pP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presión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lateral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directamente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proporcional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tensión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pero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inversamente 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proporcional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radio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curvatura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ducto.</a:t>
            </a:r>
            <a:endParaRPr sz="947">
              <a:latin typeface="Arial"/>
              <a:cs typeface="Arial"/>
            </a:endParaRPr>
          </a:p>
          <a:p>
            <a:pPr marL="10934" marR="4373"/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siguiente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ecuación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resume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forma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cálculo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presión</a:t>
            </a:r>
            <a:r>
              <a:rPr sz="947" spc="-104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lateral:</a:t>
            </a:r>
            <a:endParaRPr sz="947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20739" y="6453049"/>
            <a:ext cx="2723741" cy="302532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 marR="4373">
              <a:spcBef>
                <a:spcPts val="86"/>
              </a:spcBef>
            </a:pP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máxima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presión lateral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15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b="1" spc="-98" dirty="0">
                <a:solidFill>
                  <a:srgbClr val="414042"/>
                </a:solidFill>
                <a:latin typeface="Arial"/>
                <a:cs typeface="Arial"/>
              </a:rPr>
              <a:t>CENTELSA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recomienda 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sus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r>
              <a:rPr sz="947" spc="-104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Tensión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744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kg/m.</a:t>
            </a:r>
            <a:endParaRPr sz="947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984260" y="3938873"/>
            <a:ext cx="1250644" cy="121180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0" name="object 10"/>
          <p:cNvSpPr/>
          <p:nvPr/>
        </p:nvSpPr>
        <p:spPr>
          <a:xfrm>
            <a:off x="1448869" y="4419569"/>
            <a:ext cx="283746" cy="244382"/>
          </a:xfrm>
          <a:custGeom>
            <a:avLst/>
            <a:gdLst/>
            <a:ahLst/>
            <a:cxnLst/>
            <a:rect l="l" t="t" r="r" b="b"/>
            <a:pathLst>
              <a:path w="329564" h="283845">
                <a:moveTo>
                  <a:pt x="157060" y="119100"/>
                </a:moveTo>
                <a:lnTo>
                  <a:pt x="121729" y="119100"/>
                </a:lnTo>
                <a:lnTo>
                  <a:pt x="314109" y="283514"/>
                </a:lnTo>
                <a:lnTo>
                  <a:pt x="329031" y="266052"/>
                </a:lnTo>
                <a:lnTo>
                  <a:pt x="157060" y="119100"/>
                </a:lnTo>
                <a:close/>
              </a:path>
              <a:path w="329564" h="283845">
                <a:moveTo>
                  <a:pt x="0" y="0"/>
                </a:moveTo>
                <a:lnTo>
                  <a:pt x="111277" y="131317"/>
                </a:lnTo>
                <a:lnTo>
                  <a:pt x="121729" y="119100"/>
                </a:lnTo>
                <a:lnTo>
                  <a:pt x="157060" y="119100"/>
                </a:lnTo>
                <a:lnTo>
                  <a:pt x="136639" y="101650"/>
                </a:lnTo>
                <a:lnTo>
                  <a:pt x="147065" y="89433"/>
                </a:lnTo>
                <a:lnTo>
                  <a:pt x="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1" name="object 11"/>
          <p:cNvSpPr txBox="1"/>
          <p:nvPr/>
        </p:nvSpPr>
        <p:spPr>
          <a:xfrm>
            <a:off x="1742981" y="4606075"/>
            <a:ext cx="622163" cy="1303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775" spc="-39" dirty="0">
                <a:solidFill>
                  <a:srgbClr val="414042"/>
                </a:solidFill>
                <a:latin typeface="Arial"/>
                <a:cs typeface="Arial"/>
              </a:rPr>
              <a:t>Presión</a:t>
            </a:r>
            <a:r>
              <a:rPr sz="775" spc="-9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30" dirty="0">
                <a:solidFill>
                  <a:srgbClr val="414042"/>
                </a:solidFill>
                <a:latin typeface="Arial"/>
                <a:cs typeface="Arial"/>
              </a:rPr>
              <a:t>Lateral</a:t>
            </a:r>
            <a:endParaRPr sz="775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83849" y="5231781"/>
            <a:ext cx="1652177" cy="1303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775" i="1" spc="-43" dirty="0">
                <a:solidFill>
                  <a:srgbClr val="414042"/>
                </a:solidFill>
                <a:latin typeface="Arial"/>
                <a:cs typeface="Arial"/>
              </a:rPr>
              <a:t>Figura14.</a:t>
            </a:r>
            <a:r>
              <a:rPr sz="775" i="1" spc="-13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Presión</a:t>
            </a:r>
            <a:r>
              <a:rPr sz="775" i="1" spc="-82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5" dirty="0">
                <a:solidFill>
                  <a:srgbClr val="414042"/>
                </a:solidFill>
                <a:latin typeface="Arial"/>
                <a:cs typeface="Arial"/>
              </a:rPr>
              <a:t>Lateral</a:t>
            </a:r>
            <a:r>
              <a:rPr sz="775" i="1" spc="-8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1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775" i="1" spc="-82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21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775" i="1" spc="-8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5" dirty="0">
                <a:solidFill>
                  <a:srgbClr val="414042"/>
                </a:solidFill>
                <a:latin typeface="Arial"/>
                <a:cs typeface="Arial"/>
              </a:rPr>
              <a:t>Conductor</a:t>
            </a:r>
            <a:endParaRPr sz="775">
              <a:latin typeface="Arial"/>
              <a:cs typeface="Arial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2239553" y="4190822"/>
            <a:ext cx="282653" cy="37177"/>
          </a:xfrm>
          <a:custGeom>
            <a:avLst/>
            <a:gdLst/>
            <a:ahLst/>
            <a:cxnLst/>
            <a:rect l="l" t="t" r="r" b="b"/>
            <a:pathLst>
              <a:path w="328294" h="43179">
                <a:moveTo>
                  <a:pt x="0" y="8902"/>
                </a:moveTo>
                <a:lnTo>
                  <a:pt x="825" y="26796"/>
                </a:lnTo>
                <a:lnTo>
                  <a:pt x="196723" y="30416"/>
                </a:lnTo>
                <a:lnTo>
                  <a:pt x="197307" y="42925"/>
                </a:lnTo>
                <a:lnTo>
                  <a:pt x="327825" y="23888"/>
                </a:lnTo>
                <a:lnTo>
                  <a:pt x="264768" y="12522"/>
                </a:lnTo>
                <a:lnTo>
                  <a:pt x="195884" y="12522"/>
                </a:lnTo>
                <a:lnTo>
                  <a:pt x="0" y="8902"/>
                </a:lnTo>
                <a:close/>
              </a:path>
              <a:path w="328294" h="43179">
                <a:moveTo>
                  <a:pt x="195300" y="0"/>
                </a:moveTo>
                <a:lnTo>
                  <a:pt x="195884" y="12522"/>
                </a:lnTo>
                <a:lnTo>
                  <a:pt x="264768" y="12522"/>
                </a:lnTo>
                <a:lnTo>
                  <a:pt x="19530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4" name="object 14"/>
          <p:cNvSpPr txBox="1"/>
          <p:nvPr/>
        </p:nvSpPr>
        <p:spPr>
          <a:xfrm>
            <a:off x="2525289" y="4108606"/>
            <a:ext cx="339511" cy="1303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775" spc="-142" dirty="0">
                <a:solidFill>
                  <a:srgbClr val="414042"/>
                </a:solidFill>
                <a:latin typeface="Arial"/>
                <a:cs typeface="Arial"/>
              </a:rPr>
              <a:t>T</a:t>
            </a:r>
            <a:r>
              <a:rPr sz="775" spc="-21" dirty="0">
                <a:solidFill>
                  <a:srgbClr val="414042"/>
                </a:solidFill>
                <a:latin typeface="Arial"/>
                <a:cs typeface="Arial"/>
              </a:rPr>
              <a:t>ensión</a:t>
            </a:r>
            <a:endParaRPr sz="775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298775" y="4976464"/>
            <a:ext cx="794379" cy="1303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775" spc="-39" dirty="0">
                <a:solidFill>
                  <a:srgbClr val="414042"/>
                </a:solidFill>
                <a:latin typeface="Arial"/>
                <a:cs typeface="Arial"/>
              </a:rPr>
              <a:t>Radio </a:t>
            </a:r>
            <a:r>
              <a:rPr sz="775" spc="-21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775" spc="-9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21" dirty="0">
                <a:solidFill>
                  <a:srgbClr val="414042"/>
                </a:solidFill>
                <a:latin typeface="Arial"/>
                <a:cs typeface="Arial"/>
              </a:rPr>
              <a:t>curvatura</a:t>
            </a:r>
            <a:endParaRPr sz="775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498007" y="1111757"/>
            <a:ext cx="2699686" cy="3923651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1550" b="1" spc="-43" dirty="0">
                <a:solidFill>
                  <a:srgbClr val="8F5200"/>
                </a:solidFill>
                <a:latin typeface="Trebuchet MS"/>
                <a:cs typeface="Trebuchet MS"/>
              </a:rPr>
              <a:t>TERMINALES</a:t>
            </a:r>
            <a:endParaRPr sz="1550">
              <a:latin typeface="Trebuchet MS"/>
              <a:cs typeface="Trebuchet MS"/>
            </a:endParaRPr>
          </a:p>
          <a:p>
            <a:pPr marL="10934" marR="4373">
              <a:spcBef>
                <a:spcPts val="677"/>
              </a:spcBef>
            </a:pP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objetivo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principal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terminales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 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Tensión,</a:t>
            </a:r>
            <a:r>
              <a:rPr sz="947" spc="-13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controlar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esfuerzos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eléctricos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presentan en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aislamiento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 al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retirar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blindaje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terminaciones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cable,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conectarlos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otros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elementos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red.  </a:t>
            </a:r>
            <a:r>
              <a:rPr sz="947" spc="-90" dirty="0">
                <a:solidFill>
                  <a:srgbClr val="414042"/>
                </a:solidFill>
                <a:latin typeface="Arial"/>
                <a:cs typeface="Arial"/>
              </a:rPr>
              <a:t>Su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funcionamiento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está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soportado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control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esfuerzo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puede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lograr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medio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materiales 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especiales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complementa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distancias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fuga 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adecuadas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elementos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proporcionan 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hermeticidad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la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terminación del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cable. </a:t>
            </a:r>
            <a:r>
              <a:rPr sz="947" spc="-86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nuestro 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medio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conocen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estos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terminales como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premoldeados.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Sin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embargo, en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tecnologías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más 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comerciales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distinguen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claramente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dos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tipos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productos: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Preensanchados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Preexpandidos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(contraibles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frío)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No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Preensanchados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(contraibles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medio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calor).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Dependiendo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su 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funcionalidad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pueden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clasificarse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acuerdo al  estándar </a:t>
            </a:r>
            <a:r>
              <a:rPr sz="947" spc="-133" dirty="0">
                <a:solidFill>
                  <a:srgbClr val="414042"/>
                </a:solidFill>
                <a:latin typeface="Arial"/>
                <a:cs typeface="Arial"/>
              </a:rPr>
              <a:t>IEEE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48</a:t>
            </a:r>
            <a:r>
              <a:rPr sz="947" spc="-19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como:</a:t>
            </a:r>
            <a:endParaRPr sz="947">
              <a:latin typeface="Arial"/>
              <a:cs typeface="Arial"/>
            </a:endParaRPr>
          </a:p>
          <a:p>
            <a:pPr marL="10934">
              <a:spcBef>
                <a:spcPts val="757"/>
              </a:spcBef>
            </a:pPr>
            <a:r>
              <a:rPr sz="1206" b="1" spc="-39" dirty="0">
                <a:solidFill>
                  <a:srgbClr val="DF8726"/>
                </a:solidFill>
                <a:latin typeface="Trebuchet MS"/>
                <a:cs typeface="Trebuchet MS"/>
              </a:rPr>
              <a:t>TERMINAL </a:t>
            </a:r>
            <a:r>
              <a:rPr sz="1206" b="1" spc="-69" dirty="0">
                <a:solidFill>
                  <a:srgbClr val="DF8726"/>
                </a:solidFill>
                <a:latin typeface="Trebuchet MS"/>
                <a:cs typeface="Trebuchet MS"/>
              </a:rPr>
              <a:t>CLASE</a:t>
            </a:r>
            <a:r>
              <a:rPr sz="1206" b="1" spc="-17" dirty="0">
                <a:solidFill>
                  <a:srgbClr val="DF8726"/>
                </a:solidFill>
                <a:latin typeface="Trebuchet MS"/>
                <a:cs typeface="Trebuchet MS"/>
              </a:rPr>
              <a:t> </a:t>
            </a:r>
            <a:r>
              <a:rPr sz="1206" b="1" spc="-26" dirty="0">
                <a:solidFill>
                  <a:srgbClr val="DF8726"/>
                </a:solidFill>
                <a:latin typeface="Trebuchet MS"/>
                <a:cs typeface="Trebuchet MS"/>
              </a:rPr>
              <a:t>1</a:t>
            </a:r>
            <a:endParaRPr sz="1206">
              <a:latin typeface="Trebuchet MS"/>
              <a:cs typeface="Trebuchet MS"/>
            </a:endParaRPr>
          </a:p>
          <a:p>
            <a:pPr marL="10934" marR="50843">
              <a:spcBef>
                <a:spcPts val="728"/>
              </a:spcBef>
            </a:pP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Proporciona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control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esfuerzo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eléctrico,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garantiza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una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mínima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distancia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fuga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aislada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entre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conductor-tierra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proporciona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hermeticidad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 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protección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contra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penetración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humedad.</a:t>
            </a:r>
            <a:endParaRPr sz="947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15476" y="2444512"/>
            <a:ext cx="2683832" cy="885512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 marR="4373">
              <a:spcBef>
                <a:spcPts val="86"/>
              </a:spcBef>
            </a:pP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presión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lateral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depende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dirty="0">
                <a:solidFill>
                  <a:srgbClr val="414042"/>
                </a:solidFill>
                <a:latin typeface="Arial"/>
                <a:cs typeface="Arial"/>
              </a:rPr>
              <a:t>tanto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radio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curvatura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ducto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tensión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cual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está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sometido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conductor.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Como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su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nombre </a:t>
            </a:r>
            <a:r>
              <a:rPr sz="947" dirty="0">
                <a:solidFill>
                  <a:srgbClr val="414042"/>
                </a:solidFill>
                <a:latin typeface="Arial"/>
                <a:cs typeface="Arial"/>
              </a:rPr>
              <a:t>lo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indica,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presión lateral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esfuerzo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carácter 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transversal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experimenta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debido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componente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normal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tensión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mismo.</a:t>
            </a:r>
            <a:endParaRPr sz="947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15477" y="3454842"/>
            <a:ext cx="2502322" cy="302532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 marR="4373">
              <a:spcBef>
                <a:spcPts val="86"/>
              </a:spcBef>
            </a:pP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figura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14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muestra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diagrama de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9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esfuerzos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mencionados.</a:t>
            </a:r>
            <a:endParaRPr sz="947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615476" y="1111758"/>
            <a:ext cx="2704607" cy="1213807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1550" b="1" spc="-4" dirty="0">
                <a:solidFill>
                  <a:srgbClr val="8F5200"/>
                </a:solidFill>
                <a:latin typeface="Trebuchet MS"/>
                <a:cs typeface="Trebuchet MS"/>
              </a:rPr>
              <a:t>PRESIÓN</a:t>
            </a:r>
            <a:r>
              <a:rPr sz="1550" b="1" spc="-39" dirty="0">
                <a:solidFill>
                  <a:srgbClr val="8F5200"/>
                </a:solidFill>
                <a:latin typeface="Trebuchet MS"/>
                <a:cs typeface="Trebuchet MS"/>
              </a:rPr>
              <a:t> </a:t>
            </a:r>
            <a:r>
              <a:rPr sz="1550" b="1" spc="-108" dirty="0">
                <a:solidFill>
                  <a:srgbClr val="8F5200"/>
                </a:solidFill>
                <a:latin typeface="Trebuchet MS"/>
                <a:cs typeface="Trebuchet MS"/>
              </a:rPr>
              <a:t>LATERAL</a:t>
            </a:r>
            <a:endParaRPr sz="1550">
              <a:latin typeface="Trebuchet MS"/>
              <a:cs typeface="Trebuchet MS"/>
            </a:endParaRPr>
          </a:p>
          <a:p>
            <a:pPr marL="10934" marR="4373">
              <a:spcBef>
                <a:spcPts val="677"/>
              </a:spcBef>
            </a:pPr>
            <a:r>
              <a:rPr sz="947" spc="-133" dirty="0">
                <a:solidFill>
                  <a:srgbClr val="414042"/>
                </a:solidFill>
                <a:latin typeface="Arial"/>
                <a:cs typeface="Arial"/>
              </a:rPr>
              <a:t>Es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esfuerzo transversal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experimenta el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</a:t>
            </a:r>
            <a:r>
              <a:rPr sz="947" spc="-19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una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curva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cuando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éste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está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bajo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tensión.</a:t>
            </a:r>
            <a:endParaRPr sz="947">
              <a:latin typeface="Arial"/>
              <a:cs typeface="Arial"/>
            </a:endParaRPr>
          </a:p>
          <a:p>
            <a:pPr marL="10934" marR="7107"/>
            <a:r>
              <a:rPr sz="947" spc="-133" dirty="0">
                <a:solidFill>
                  <a:srgbClr val="414042"/>
                </a:solidFill>
                <a:latin typeface="Arial"/>
                <a:cs typeface="Arial"/>
              </a:rPr>
              <a:t>Es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importante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tenerlo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presente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ya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presión  lateral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excesiva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puede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causar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fisuras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aplastamientos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cable,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modo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parámetro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también  restrictivo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proceso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instalación.</a:t>
            </a:r>
            <a:endParaRPr sz="947">
              <a:latin typeface="Arial"/>
              <a:cs typeface="Arial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1014262" y="6883380"/>
            <a:ext cx="1957246" cy="1279863"/>
          </a:xfrm>
          <a:custGeom>
            <a:avLst/>
            <a:gdLst/>
            <a:ahLst/>
            <a:cxnLst/>
            <a:rect l="l" t="t" r="r" b="b"/>
            <a:pathLst>
              <a:path w="2273300" h="1486534">
                <a:moveTo>
                  <a:pt x="2165146" y="0"/>
                </a:moveTo>
                <a:lnTo>
                  <a:pt x="108000" y="0"/>
                </a:lnTo>
                <a:lnTo>
                  <a:pt x="65965" y="8486"/>
                </a:lnTo>
                <a:lnTo>
                  <a:pt x="31635" y="31630"/>
                </a:lnTo>
                <a:lnTo>
                  <a:pt x="8488" y="65960"/>
                </a:lnTo>
                <a:lnTo>
                  <a:pt x="0" y="108000"/>
                </a:lnTo>
                <a:lnTo>
                  <a:pt x="0" y="1378127"/>
                </a:lnTo>
                <a:lnTo>
                  <a:pt x="8488" y="1420163"/>
                </a:lnTo>
                <a:lnTo>
                  <a:pt x="31635" y="1454492"/>
                </a:lnTo>
                <a:lnTo>
                  <a:pt x="65965" y="1477640"/>
                </a:lnTo>
                <a:lnTo>
                  <a:pt x="108000" y="1486128"/>
                </a:lnTo>
                <a:lnTo>
                  <a:pt x="2165146" y="1486128"/>
                </a:lnTo>
                <a:lnTo>
                  <a:pt x="2207182" y="1477640"/>
                </a:lnTo>
                <a:lnTo>
                  <a:pt x="2241511" y="1454492"/>
                </a:lnTo>
                <a:lnTo>
                  <a:pt x="2264659" y="1420163"/>
                </a:lnTo>
                <a:lnTo>
                  <a:pt x="2273147" y="1378127"/>
                </a:lnTo>
                <a:lnTo>
                  <a:pt x="2273147" y="108000"/>
                </a:lnTo>
                <a:lnTo>
                  <a:pt x="2264659" y="65960"/>
                </a:lnTo>
                <a:lnTo>
                  <a:pt x="2241511" y="31630"/>
                </a:lnTo>
                <a:lnTo>
                  <a:pt x="2207182" y="8486"/>
                </a:lnTo>
                <a:lnTo>
                  <a:pt x="2165146" y="0"/>
                </a:lnTo>
                <a:close/>
              </a:path>
            </a:pathLst>
          </a:custGeom>
          <a:solidFill>
            <a:srgbClr val="FFEFCA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1" name="object 21"/>
          <p:cNvSpPr/>
          <p:nvPr/>
        </p:nvSpPr>
        <p:spPr>
          <a:xfrm>
            <a:off x="2079343" y="7124055"/>
            <a:ext cx="112077" cy="0"/>
          </a:xfrm>
          <a:custGeom>
            <a:avLst/>
            <a:gdLst/>
            <a:ahLst/>
            <a:cxnLst/>
            <a:rect l="l" t="t" r="r" b="b"/>
            <a:pathLst>
              <a:path w="130175">
                <a:moveTo>
                  <a:pt x="0" y="0"/>
                </a:moveTo>
                <a:lnTo>
                  <a:pt x="129730" y="0"/>
                </a:lnTo>
              </a:path>
            </a:pathLst>
          </a:custGeom>
          <a:ln w="7556">
            <a:solidFill>
              <a:srgbClr val="A7600B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2" name="object 22"/>
          <p:cNvSpPr/>
          <p:nvPr/>
        </p:nvSpPr>
        <p:spPr>
          <a:xfrm>
            <a:off x="1861093" y="7142041"/>
            <a:ext cx="47563" cy="56859"/>
          </a:xfrm>
          <a:custGeom>
            <a:avLst/>
            <a:gdLst/>
            <a:ahLst/>
            <a:cxnLst/>
            <a:rect l="l" t="t" r="r" b="b"/>
            <a:pathLst>
              <a:path w="55244" h="66040">
                <a:moveTo>
                  <a:pt x="44564" y="0"/>
                </a:moveTo>
                <a:lnTo>
                  <a:pt x="17881" y="0"/>
                </a:lnTo>
                <a:lnTo>
                  <a:pt x="17297" y="1765"/>
                </a:lnTo>
                <a:lnTo>
                  <a:pt x="18059" y="1816"/>
                </a:lnTo>
                <a:lnTo>
                  <a:pt x="21043" y="1816"/>
                </a:lnTo>
                <a:lnTo>
                  <a:pt x="22707" y="2146"/>
                </a:lnTo>
                <a:lnTo>
                  <a:pt x="24472" y="3517"/>
                </a:lnTo>
                <a:lnTo>
                  <a:pt x="24917" y="4457"/>
                </a:lnTo>
                <a:lnTo>
                  <a:pt x="24917" y="7251"/>
                </a:lnTo>
                <a:lnTo>
                  <a:pt x="24434" y="9677"/>
                </a:lnTo>
                <a:lnTo>
                  <a:pt x="23469" y="12979"/>
                </a:lnTo>
                <a:lnTo>
                  <a:pt x="11980" y="53111"/>
                </a:lnTo>
                <a:lnTo>
                  <a:pt x="673" y="63995"/>
                </a:lnTo>
                <a:lnTo>
                  <a:pt x="0" y="65760"/>
                </a:lnTo>
                <a:lnTo>
                  <a:pt x="48463" y="65760"/>
                </a:lnTo>
                <a:lnTo>
                  <a:pt x="49696" y="62141"/>
                </a:lnTo>
                <a:lnTo>
                  <a:pt x="22072" y="62141"/>
                </a:lnTo>
                <a:lnTo>
                  <a:pt x="20828" y="61925"/>
                </a:lnTo>
                <a:lnTo>
                  <a:pt x="19405" y="60858"/>
                </a:lnTo>
                <a:lnTo>
                  <a:pt x="18973" y="60185"/>
                </a:lnTo>
                <a:lnTo>
                  <a:pt x="19032" y="58216"/>
                </a:lnTo>
                <a:lnTo>
                  <a:pt x="19405" y="56616"/>
                </a:lnTo>
                <a:lnTo>
                  <a:pt x="20269" y="53962"/>
                </a:lnTo>
                <a:lnTo>
                  <a:pt x="33134" y="9080"/>
                </a:lnTo>
                <a:lnTo>
                  <a:pt x="34086" y="6375"/>
                </a:lnTo>
                <a:lnTo>
                  <a:pt x="34671" y="5499"/>
                </a:lnTo>
                <a:lnTo>
                  <a:pt x="35509" y="4178"/>
                </a:lnTo>
                <a:lnTo>
                  <a:pt x="36550" y="3225"/>
                </a:lnTo>
                <a:lnTo>
                  <a:pt x="37807" y="2628"/>
                </a:lnTo>
                <a:lnTo>
                  <a:pt x="39052" y="2070"/>
                </a:lnTo>
                <a:lnTo>
                  <a:pt x="41173" y="1765"/>
                </a:lnTo>
                <a:lnTo>
                  <a:pt x="44170" y="1765"/>
                </a:lnTo>
                <a:lnTo>
                  <a:pt x="44564" y="0"/>
                </a:lnTo>
                <a:close/>
              </a:path>
              <a:path w="55244" h="66040">
                <a:moveTo>
                  <a:pt x="54825" y="47091"/>
                </a:moveTo>
                <a:lnTo>
                  <a:pt x="53047" y="47091"/>
                </a:lnTo>
                <a:lnTo>
                  <a:pt x="51790" y="49263"/>
                </a:lnTo>
                <a:lnTo>
                  <a:pt x="49504" y="53111"/>
                </a:lnTo>
                <a:lnTo>
                  <a:pt x="35064" y="62141"/>
                </a:lnTo>
                <a:lnTo>
                  <a:pt x="49696" y="62141"/>
                </a:lnTo>
                <a:lnTo>
                  <a:pt x="54825" y="47091"/>
                </a:lnTo>
                <a:close/>
              </a:path>
            </a:pathLst>
          </a:custGeom>
          <a:solidFill>
            <a:srgbClr val="A7600B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3" name="object 23"/>
          <p:cNvSpPr/>
          <p:nvPr/>
        </p:nvSpPr>
        <p:spPr>
          <a:xfrm>
            <a:off x="2092529" y="6969476"/>
            <a:ext cx="85079" cy="97884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4" name="object 24"/>
          <p:cNvSpPr/>
          <p:nvPr/>
        </p:nvSpPr>
        <p:spPr>
          <a:xfrm>
            <a:off x="1791355" y="7062626"/>
            <a:ext cx="95128" cy="98409"/>
          </a:xfrm>
          <a:custGeom>
            <a:avLst/>
            <a:gdLst/>
            <a:ahLst/>
            <a:cxnLst/>
            <a:rect l="l" t="t" r="r" b="b"/>
            <a:pathLst>
              <a:path w="110489" h="114300">
                <a:moveTo>
                  <a:pt x="75336" y="0"/>
                </a:moveTo>
                <a:lnTo>
                  <a:pt x="30670" y="0"/>
                </a:lnTo>
                <a:lnTo>
                  <a:pt x="29756" y="3022"/>
                </a:lnTo>
                <a:lnTo>
                  <a:pt x="35153" y="3302"/>
                </a:lnTo>
                <a:lnTo>
                  <a:pt x="38646" y="4089"/>
                </a:lnTo>
                <a:lnTo>
                  <a:pt x="41808" y="6667"/>
                </a:lnTo>
                <a:lnTo>
                  <a:pt x="42608" y="8280"/>
                </a:lnTo>
                <a:lnTo>
                  <a:pt x="42608" y="12877"/>
                </a:lnTo>
                <a:lnTo>
                  <a:pt x="20583" y="91033"/>
                </a:lnTo>
                <a:lnTo>
                  <a:pt x="6807" y="110667"/>
                </a:lnTo>
                <a:lnTo>
                  <a:pt x="914" y="110667"/>
                </a:lnTo>
                <a:lnTo>
                  <a:pt x="0" y="113690"/>
                </a:lnTo>
                <a:lnTo>
                  <a:pt x="44475" y="113690"/>
                </a:lnTo>
                <a:lnTo>
                  <a:pt x="45313" y="110667"/>
                </a:lnTo>
                <a:lnTo>
                  <a:pt x="39636" y="110350"/>
                </a:lnTo>
                <a:lnTo>
                  <a:pt x="36024" y="109639"/>
                </a:lnTo>
                <a:lnTo>
                  <a:pt x="33045" y="107492"/>
                </a:lnTo>
                <a:lnTo>
                  <a:pt x="32283" y="106121"/>
                </a:lnTo>
                <a:lnTo>
                  <a:pt x="32283" y="102323"/>
                </a:lnTo>
                <a:lnTo>
                  <a:pt x="33350" y="97840"/>
                </a:lnTo>
                <a:lnTo>
                  <a:pt x="35574" y="90627"/>
                </a:lnTo>
                <a:lnTo>
                  <a:pt x="44818" y="58293"/>
                </a:lnTo>
                <a:lnTo>
                  <a:pt x="83557" y="58293"/>
                </a:lnTo>
                <a:lnTo>
                  <a:pt x="89751" y="55410"/>
                </a:lnTo>
                <a:lnTo>
                  <a:pt x="57556" y="55410"/>
                </a:lnTo>
                <a:lnTo>
                  <a:pt x="52539" y="54622"/>
                </a:lnTo>
                <a:lnTo>
                  <a:pt x="46329" y="53035"/>
                </a:lnTo>
                <a:lnTo>
                  <a:pt x="59283" y="7734"/>
                </a:lnTo>
                <a:lnTo>
                  <a:pt x="64604" y="6781"/>
                </a:lnTo>
                <a:lnTo>
                  <a:pt x="69151" y="6311"/>
                </a:lnTo>
                <a:lnTo>
                  <a:pt x="99709" y="6311"/>
                </a:lnTo>
                <a:lnTo>
                  <a:pt x="96699" y="4270"/>
                </a:lnTo>
                <a:lnTo>
                  <a:pt x="90687" y="1897"/>
                </a:lnTo>
                <a:lnTo>
                  <a:pt x="83565" y="474"/>
                </a:lnTo>
                <a:lnTo>
                  <a:pt x="75336" y="0"/>
                </a:lnTo>
                <a:close/>
              </a:path>
              <a:path w="110489" h="114300">
                <a:moveTo>
                  <a:pt x="83557" y="58293"/>
                </a:moveTo>
                <a:lnTo>
                  <a:pt x="44818" y="58293"/>
                </a:lnTo>
                <a:lnTo>
                  <a:pt x="52908" y="60185"/>
                </a:lnTo>
                <a:lnTo>
                  <a:pt x="59588" y="61137"/>
                </a:lnTo>
                <a:lnTo>
                  <a:pt x="73266" y="61137"/>
                </a:lnTo>
                <a:lnTo>
                  <a:pt x="81102" y="59436"/>
                </a:lnTo>
                <a:lnTo>
                  <a:pt x="83557" y="58293"/>
                </a:lnTo>
                <a:close/>
              </a:path>
              <a:path w="110489" h="114300">
                <a:moveTo>
                  <a:pt x="99709" y="6311"/>
                </a:moveTo>
                <a:lnTo>
                  <a:pt x="79794" y="6311"/>
                </a:lnTo>
                <a:lnTo>
                  <a:pt x="84962" y="7962"/>
                </a:lnTo>
                <a:lnTo>
                  <a:pt x="91770" y="14541"/>
                </a:lnTo>
                <a:lnTo>
                  <a:pt x="93406" y="18808"/>
                </a:lnTo>
                <a:lnTo>
                  <a:pt x="93484" y="30073"/>
                </a:lnTo>
                <a:lnTo>
                  <a:pt x="92087" y="35306"/>
                </a:lnTo>
                <a:lnTo>
                  <a:pt x="86525" y="45364"/>
                </a:lnTo>
                <a:lnTo>
                  <a:pt x="82676" y="49123"/>
                </a:lnTo>
                <a:lnTo>
                  <a:pt x="72821" y="54152"/>
                </a:lnTo>
                <a:lnTo>
                  <a:pt x="67348" y="55410"/>
                </a:lnTo>
                <a:lnTo>
                  <a:pt x="89751" y="55410"/>
                </a:lnTo>
                <a:lnTo>
                  <a:pt x="95618" y="52679"/>
                </a:lnTo>
                <a:lnTo>
                  <a:pt x="101091" y="48272"/>
                </a:lnTo>
                <a:lnTo>
                  <a:pt x="108457" y="37426"/>
                </a:lnTo>
                <a:lnTo>
                  <a:pt x="110312" y="31838"/>
                </a:lnTo>
                <a:lnTo>
                  <a:pt x="110312" y="18808"/>
                </a:lnTo>
                <a:lnTo>
                  <a:pt x="107403" y="12649"/>
                </a:lnTo>
                <a:lnTo>
                  <a:pt x="101599" y="7594"/>
                </a:lnTo>
                <a:lnTo>
                  <a:pt x="99709" y="6311"/>
                </a:lnTo>
                <a:close/>
              </a:path>
            </a:pathLst>
          </a:custGeom>
          <a:solidFill>
            <a:srgbClr val="A7600B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5" name="object 25"/>
          <p:cNvSpPr/>
          <p:nvPr/>
        </p:nvSpPr>
        <p:spPr>
          <a:xfrm>
            <a:off x="2089293" y="7178104"/>
            <a:ext cx="88415" cy="97884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6" name="object 26"/>
          <p:cNvSpPr/>
          <p:nvPr/>
        </p:nvSpPr>
        <p:spPr>
          <a:xfrm>
            <a:off x="1964227" y="7105707"/>
            <a:ext cx="75447" cy="34443"/>
          </a:xfrm>
          <a:custGeom>
            <a:avLst/>
            <a:gdLst/>
            <a:ahLst/>
            <a:cxnLst/>
            <a:rect l="l" t="t" r="r" b="b"/>
            <a:pathLst>
              <a:path w="87630" h="40004">
                <a:moveTo>
                  <a:pt x="87617" y="0"/>
                </a:moveTo>
                <a:lnTo>
                  <a:pt x="0" y="0"/>
                </a:lnTo>
                <a:lnTo>
                  <a:pt x="0" y="8153"/>
                </a:lnTo>
                <a:lnTo>
                  <a:pt x="87617" y="8153"/>
                </a:lnTo>
                <a:lnTo>
                  <a:pt x="87617" y="0"/>
                </a:lnTo>
                <a:close/>
              </a:path>
              <a:path w="87630" h="40004">
                <a:moveTo>
                  <a:pt x="87617" y="31280"/>
                </a:moveTo>
                <a:lnTo>
                  <a:pt x="0" y="31280"/>
                </a:lnTo>
                <a:lnTo>
                  <a:pt x="0" y="39598"/>
                </a:lnTo>
                <a:lnTo>
                  <a:pt x="87617" y="39598"/>
                </a:lnTo>
                <a:lnTo>
                  <a:pt x="87617" y="31280"/>
                </a:lnTo>
                <a:close/>
              </a:path>
            </a:pathLst>
          </a:custGeom>
          <a:solidFill>
            <a:srgbClr val="A7600B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7" name="object 27"/>
          <p:cNvSpPr/>
          <p:nvPr/>
        </p:nvSpPr>
        <p:spPr>
          <a:xfrm>
            <a:off x="3424887" y="1169984"/>
            <a:ext cx="0" cy="7098022"/>
          </a:xfrm>
          <a:custGeom>
            <a:avLst/>
            <a:gdLst/>
            <a:ahLst/>
            <a:cxnLst/>
            <a:rect l="l" t="t" r="r" b="b"/>
            <a:pathLst>
              <a:path h="8244205">
                <a:moveTo>
                  <a:pt x="0" y="0"/>
                </a:moveTo>
                <a:lnTo>
                  <a:pt x="0" y="8244001"/>
                </a:lnTo>
              </a:path>
            </a:pathLst>
          </a:custGeom>
          <a:ln w="6350">
            <a:solidFill>
              <a:srgbClr val="D1D3D4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8" name="object 28"/>
          <p:cNvSpPr/>
          <p:nvPr/>
        </p:nvSpPr>
        <p:spPr>
          <a:xfrm>
            <a:off x="1219381" y="7485206"/>
            <a:ext cx="35536" cy="42098"/>
          </a:xfrm>
          <a:custGeom>
            <a:avLst/>
            <a:gdLst/>
            <a:ahLst/>
            <a:cxnLst/>
            <a:rect l="l" t="t" r="r" b="b"/>
            <a:pathLst>
              <a:path w="41275" h="48895">
                <a:moveTo>
                  <a:pt x="33121" y="0"/>
                </a:moveTo>
                <a:lnTo>
                  <a:pt x="13296" y="0"/>
                </a:lnTo>
                <a:lnTo>
                  <a:pt x="12865" y="1308"/>
                </a:lnTo>
                <a:lnTo>
                  <a:pt x="13106" y="1333"/>
                </a:lnTo>
                <a:lnTo>
                  <a:pt x="15646" y="1346"/>
                </a:lnTo>
                <a:lnTo>
                  <a:pt x="16878" y="1600"/>
                </a:lnTo>
                <a:lnTo>
                  <a:pt x="18199" y="2616"/>
                </a:lnTo>
                <a:lnTo>
                  <a:pt x="18427" y="3098"/>
                </a:lnTo>
                <a:lnTo>
                  <a:pt x="18529" y="5384"/>
                </a:lnTo>
                <a:lnTo>
                  <a:pt x="18173" y="7188"/>
                </a:lnTo>
                <a:lnTo>
                  <a:pt x="17449" y="9639"/>
                </a:lnTo>
                <a:lnTo>
                  <a:pt x="8102" y="42290"/>
                </a:lnTo>
                <a:lnTo>
                  <a:pt x="508" y="47574"/>
                </a:lnTo>
                <a:lnTo>
                  <a:pt x="0" y="48882"/>
                </a:lnTo>
                <a:lnTo>
                  <a:pt x="36029" y="48882"/>
                </a:lnTo>
                <a:lnTo>
                  <a:pt x="36948" y="46189"/>
                </a:lnTo>
                <a:lnTo>
                  <a:pt x="16408" y="46189"/>
                </a:lnTo>
                <a:lnTo>
                  <a:pt x="15481" y="46024"/>
                </a:lnTo>
                <a:lnTo>
                  <a:pt x="14427" y="45237"/>
                </a:lnTo>
                <a:lnTo>
                  <a:pt x="14109" y="44742"/>
                </a:lnTo>
                <a:lnTo>
                  <a:pt x="14153" y="43268"/>
                </a:lnTo>
                <a:lnTo>
                  <a:pt x="14427" y="42087"/>
                </a:lnTo>
                <a:lnTo>
                  <a:pt x="15074" y="40119"/>
                </a:lnTo>
                <a:lnTo>
                  <a:pt x="24638" y="6756"/>
                </a:lnTo>
                <a:lnTo>
                  <a:pt x="25349" y="4737"/>
                </a:lnTo>
                <a:lnTo>
                  <a:pt x="25781" y="4089"/>
                </a:lnTo>
                <a:lnTo>
                  <a:pt x="26390" y="3098"/>
                </a:lnTo>
                <a:lnTo>
                  <a:pt x="27178" y="2387"/>
                </a:lnTo>
                <a:lnTo>
                  <a:pt x="29032" y="1536"/>
                </a:lnTo>
                <a:lnTo>
                  <a:pt x="30619" y="1308"/>
                </a:lnTo>
                <a:lnTo>
                  <a:pt x="32842" y="1308"/>
                </a:lnTo>
                <a:lnTo>
                  <a:pt x="33121" y="0"/>
                </a:lnTo>
                <a:close/>
              </a:path>
              <a:path w="41275" h="48895">
                <a:moveTo>
                  <a:pt x="40767" y="35001"/>
                </a:moveTo>
                <a:lnTo>
                  <a:pt x="39433" y="35001"/>
                </a:lnTo>
                <a:lnTo>
                  <a:pt x="38506" y="36614"/>
                </a:lnTo>
                <a:lnTo>
                  <a:pt x="36804" y="39471"/>
                </a:lnTo>
                <a:lnTo>
                  <a:pt x="26073" y="46189"/>
                </a:lnTo>
                <a:lnTo>
                  <a:pt x="36948" y="46189"/>
                </a:lnTo>
                <a:lnTo>
                  <a:pt x="40767" y="35001"/>
                </a:lnTo>
                <a:close/>
              </a:path>
            </a:pathLst>
          </a:custGeom>
          <a:solidFill>
            <a:srgbClr val="8F520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9" name="object 29"/>
          <p:cNvSpPr txBox="1"/>
          <p:nvPr/>
        </p:nvSpPr>
        <p:spPr>
          <a:xfrm>
            <a:off x="1377119" y="7591127"/>
            <a:ext cx="1389206" cy="236100"/>
          </a:xfrm>
          <a:prstGeom prst="rect">
            <a:avLst/>
          </a:prstGeom>
        </p:spPr>
        <p:txBody>
          <a:bodyPr vert="horz" wrap="square" lIns="0" tIns="30617" rIns="0" bIns="0" rtlCol="0">
            <a:spAutoFit/>
          </a:bodyPr>
          <a:lstStyle/>
          <a:p>
            <a:pPr marL="10934" marR="4373">
              <a:lnSpc>
                <a:spcPts val="775"/>
              </a:lnSpc>
              <a:spcBef>
                <a:spcPts val="241"/>
              </a:spcBef>
            </a:pPr>
            <a:r>
              <a:rPr sz="775" spc="-39" dirty="0">
                <a:solidFill>
                  <a:srgbClr val="8F5200"/>
                </a:solidFill>
                <a:latin typeface="Arial"/>
                <a:cs typeface="Arial"/>
              </a:rPr>
              <a:t>Tensión </a:t>
            </a:r>
            <a:r>
              <a:rPr sz="775" dirty="0">
                <a:solidFill>
                  <a:srgbClr val="8F5200"/>
                </a:solidFill>
                <a:latin typeface="Arial"/>
                <a:cs typeface="Arial"/>
              </a:rPr>
              <a:t>longitudinal </a:t>
            </a:r>
            <a:r>
              <a:rPr sz="775" spc="-60" dirty="0">
                <a:solidFill>
                  <a:srgbClr val="8F5200"/>
                </a:solidFill>
                <a:latin typeface="Arial"/>
                <a:cs typeface="Arial"/>
              </a:rPr>
              <a:t>a </a:t>
            </a:r>
            <a:r>
              <a:rPr sz="775" spc="-26" dirty="0">
                <a:solidFill>
                  <a:srgbClr val="8F5200"/>
                </a:solidFill>
                <a:latin typeface="Arial"/>
                <a:cs typeface="Arial"/>
              </a:rPr>
              <a:t>la </a:t>
            </a:r>
            <a:r>
              <a:rPr sz="775" spc="-17" dirty="0">
                <a:solidFill>
                  <a:srgbClr val="8F5200"/>
                </a:solidFill>
                <a:latin typeface="Arial"/>
                <a:cs typeface="Arial"/>
              </a:rPr>
              <a:t>que</a:t>
            </a:r>
            <a:r>
              <a:rPr sz="775" spc="-164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39" dirty="0">
                <a:solidFill>
                  <a:srgbClr val="8F5200"/>
                </a:solidFill>
                <a:latin typeface="Arial"/>
                <a:cs typeface="Arial"/>
              </a:rPr>
              <a:t>está  </a:t>
            </a:r>
            <a:r>
              <a:rPr sz="775" spc="-12" dirty="0">
                <a:solidFill>
                  <a:srgbClr val="8F5200"/>
                </a:solidFill>
                <a:latin typeface="Arial"/>
                <a:cs typeface="Arial"/>
              </a:rPr>
              <a:t>sometido </a:t>
            </a:r>
            <a:r>
              <a:rPr sz="775" spc="-17" dirty="0">
                <a:solidFill>
                  <a:srgbClr val="8F5200"/>
                </a:solidFill>
                <a:latin typeface="Arial"/>
                <a:cs typeface="Arial"/>
              </a:rPr>
              <a:t>el</a:t>
            </a:r>
            <a:r>
              <a:rPr sz="775" spc="-95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17" dirty="0">
                <a:solidFill>
                  <a:srgbClr val="8F5200"/>
                </a:solidFill>
                <a:latin typeface="Arial"/>
                <a:cs typeface="Arial"/>
              </a:rPr>
              <a:t>conductor.</a:t>
            </a:r>
            <a:endParaRPr sz="775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170481" y="7306834"/>
            <a:ext cx="1484883" cy="425258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217041">
              <a:lnSpc>
                <a:spcPts val="757"/>
              </a:lnSpc>
              <a:spcBef>
                <a:spcPts val="86"/>
              </a:spcBef>
            </a:pPr>
            <a:r>
              <a:rPr sz="689" b="1" i="1" spc="-43" dirty="0">
                <a:solidFill>
                  <a:srgbClr val="8F5200"/>
                </a:solidFill>
                <a:latin typeface="Arial"/>
                <a:cs typeface="Arial"/>
              </a:rPr>
              <a:t>Donde:</a:t>
            </a:r>
            <a:endParaRPr sz="689">
              <a:latin typeface="Arial"/>
              <a:cs typeface="Arial"/>
            </a:endParaRPr>
          </a:p>
          <a:p>
            <a:pPr marL="10934">
              <a:lnSpc>
                <a:spcPts val="861"/>
              </a:lnSpc>
            </a:pPr>
            <a:r>
              <a:rPr sz="1162" b="1" i="1" baseline="3086" dirty="0">
                <a:solidFill>
                  <a:srgbClr val="8F5200"/>
                </a:solidFill>
                <a:latin typeface="Times New Roman"/>
                <a:cs typeface="Times New Roman"/>
              </a:rPr>
              <a:t>P : </a:t>
            </a:r>
            <a:r>
              <a:rPr sz="775" spc="-39" dirty="0">
                <a:solidFill>
                  <a:srgbClr val="8F5200"/>
                </a:solidFill>
                <a:latin typeface="Arial"/>
                <a:cs typeface="Arial"/>
              </a:rPr>
              <a:t>Presión </a:t>
            </a:r>
            <a:r>
              <a:rPr sz="775" spc="-21" dirty="0">
                <a:solidFill>
                  <a:srgbClr val="8F5200"/>
                </a:solidFill>
                <a:latin typeface="Arial"/>
                <a:cs typeface="Arial"/>
              </a:rPr>
              <a:t>lateral </a:t>
            </a:r>
            <a:r>
              <a:rPr sz="775" spc="-26" dirty="0">
                <a:solidFill>
                  <a:srgbClr val="8F5200"/>
                </a:solidFill>
                <a:latin typeface="Arial"/>
                <a:cs typeface="Arial"/>
              </a:rPr>
              <a:t>en </a:t>
            </a:r>
            <a:r>
              <a:rPr sz="775" spc="-17" dirty="0">
                <a:solidFill>
                  <a:srgbClr val="8F5200"/>
                </a:solidFill>
                <a:latin typeface="Arial"/>
                <a:cs typeface="Arial"/>
              </a:rPr>
              <a:t>el</a:t>
            </a:r>
            <a:r>
              <a:rPr sz="775" spc="-26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17" dirty="0">
                <a:solidFill>
                  <a:srgbClr val="8F5200"/>
                </a:solidFill>
                <a:latin typeface="Arial"/>
                <a:cs typeface="Arial"/>
              </a:rPr>
              <a:t>conductor.</a:t>
            </a:r>
            <a:endParaRPr sz="775">
              <a:latin typeface="Arial"/>
              <a:cs typeface="Arial"/>
            </a:endParaRPr>
          </a:p>
          <a:p>
            <a:pPr marL="10934">
              <a:spcBef>
                <a:spcPts val="577"/>
              </a:spcBef>
            </a:pPr>
            <a:r>
              <a:rPr sz="775" b="1" i="1" spc="-60" dirty="0">
                <a:solidFill>
                  <a:srgbClr val="8F5200"/>
                </a:solidFill>
                <a:latin typeface="Times New Roman"/>
                <a:cs typeface="Times New Roman"/>
              </a:rPr>
              <a:t>T:</a:t>
            </a:r>
            <a:endParaRPr sz="775">
              <a:latin typeface="Times New Roman"/>
              <a:cs typeface="Times New Roman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170482" y="7886353"/>
            <a:ext cx="927231" cy="1303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1162" b="1" i="1" baseline="3086" dirty="0">
                <a:solidFill>
                  <a:srgbClr val="8F5200"/>
                </a:solidFill>
                <a:latin typeface="Times New Roman"/>
                <a:cs typeface="Times New Roman"/>
              </a:rPr>
              <a:t>R: </a:t>
            </a:r>
            <a:r>
              <a:rPr sz="775" spc="-39" dirty="0">
                <a:solidFill>
                  <a:srgbClr val="8F5200"/>
                </a:solidFill>
                <a:latin typeface="Arial"/>
                <a:cs typeface="Arial"/>
              </a:rPr>
              <a:t>Radio </a:t>
            </a:r>
            <a:r>
              <a:rPr sz="775" spc="-21" dirty="0">
                <a:solidFill>
                  <a:srgbClr val="8F5200"/>
                </a:solidFill>
                <a:latin typeface="Arial"/>
                <a:cs typeface="Arial"/>
              </a:rPr>
              <a:t>de </a:t>
            </a:r>
            <a:r>
              <a:rPr sz="775" spc="-26" dirty="0">
                <a:solidFill>
                  <a:srgbClr val="8F5200"/>
                </a:solidFill>
                <a:latin typeface="Arial"/>
                <a:cs typeface="Arial"/>
              </a:rPr>
              <a:t>la</a:t>
            </a:r>
            <a:r>
              <a:rPr sz="775" spc="-82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26" dirty="0">
                <a:solidFill>
                  <a:srgbClr val="8F5200"/>
                </a:solidFill>
                <a:latin typeface="Arial"/>
                <a:cs typeface="Arial"/>
              </a:rPr>
              <a:t>curva</a:t>
            </a:r>
            <a:endParaRPr sz="775"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461927733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9FF6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17385" y="8760168"/>
            <a:ext cx="168389" cy="1966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>
              <a:spcBef>
                <a:spcPts val="86"/>
              </a:spcBef>
            </a:pPr>
            <a:r>
              <a:rPr sz="1206" spc="-60" dirty="0">
                <a:solidFill>
                  <a:srgbClr val="8F5200"/>
                </a:solidFill>
                <a:latin typeface="Arial"/>
                <a:cs typeface="Arial"/>
              </a:rPr>
              <a:t>21</a:t>
            </a:r>
            <a:endParaRPr sz="1206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6325657" y="8764520"/>
            <a:ext cx="0" cy="217047"/>
          </a:xfrm>
          <a:custGeom>
            <a:avLst/>
            <a:gdLst/>
            <a:ahLst/>
            <a:cxnLst/>
            <a:rect l="l" t="t" r="r" b="b"/>
            <a:pathLst>
              <a:path h="252095">
                <a:moveTo>
                  <a:pt x="0" y="0"/>
                </a:moveTo>
                <a:lnTo>
                  <a:pt x="0" y="252006"/>
                </a:lnTo>
              </a:path>
            </a:pathLst>
          </a:custGeom>
          <a:ln w="889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" name="object 4"/>
          <p:cNvSpPr/>
          <p:nvPr/>
        </p:nvSpPr>
        <p:spPr>
          <a:xfrm>
            <a:off x="4662874" y="8734231"/>
            <a:ext cx="1302627" cy="275425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" name="object 5"/>
          <p:cNvSpPr/>
          <p:nvPr/>
        </p:nvSpPr>
        <p:spPr>
          <a:xfrm>
            <a:off x="4686799" y="8838317"/>
            <a:ext cx="227106" cy="6560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" name="object 6"/>
          <p:cNvSpPr/>
          <p:nvPr/>
        </p:nvSpPr>
        <p:spPr>
          <a:xfrm>
            <a:off x="4731849" y="8759875"/>
            <a:ext cx="227116" cy="6628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" name="object 7"/>
          <p:cNvSpPr/>
          <p:nvPr/>
        </p:nvSpPr>
        <p:spPr>
          <a:xfrm>
            <a:off x="4641617" y="8916619"/>
            <a:ext cx="227116" cy="66296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" name="object 8"/>
          <p:cNvSpPr/>
          <p:nvPr/>
        </p:nvSpPr>
        <p:spPr>
          <a:xfrm>
            <a:off x="1911828" y="1645234"/>
            <a:ext cx="3039252" cy="2701873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9" name="object 9"/>
          <p:cNvSpPr txBox="1"/>
          <p:nvPr/>
        </p:nvSpPr>
        <p:spPr>
          <a:xfrm>
            <a:off x="1288441" y="2326977"/>
            <a:ext cx="527582" cy="223151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 marR="4373" indent="90753">
              <a:spcBef>
                <a:spcPts val="86"/>
              </a:spcBef>
            </a:pPr>
            <a:r>
              <a:rPr sz="689" spc="-39" dirty="0">
                <a:solidFill>
                  <a:srgbClr val="414042"/>
                </a:solidFill>
                <a:latin typeface="Arial"/>
                <a:cs typeface="Arial"/>
              </a:rPr>
              <a:t>Sellos </a:t>
            </a:r>
            <a:r>
              <a:rPr sz="689" spc="-17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689" spc="-43" dirty="0">
                <a:solidFill>
                  <a:srgbClr val="414042"/>
                </a:solidFill>
                <a:latin typeface="Arial"/>
                <a:cs typeface="Arial"/>
              </a:rPr>
              <a:t>A</a:t>
            </a:r>
            <a:r>
              <a:rPr sz="689" spc="-9" dirty="0">
                <a:solidFill>
                  <a:srgbClr val="414042"/>
                </a:solidFill>
                <a:latin typeface="Arial"/>
                <a:cs typeface="Arial"/>
              </a:rPr>
              <a:t>n</a:t>
            </a:r>
            <a:r>
              <a:rPr sz="689" spc="-4" dirty="0">
                <a:solidFill>
                  <a:srgbClr val="414042"/>
                </a:solidFill>
                <a:latin typeface="Arial"/>
                <a:cs typeface="Arial"/>
              </a:rPr>
              <a:t>tihumedad</a:t>
            </a:r>
            <a:endParaRPr sz="689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107553" y="2392069"/>
            <a:ext cx="803126" cy="223151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47563" marR="4373" indent="-37176">
              <a:spcBef>
                <a:spcPts val="86"/>
              </a:spcBef>
            </a:pPr>
            <a:r>
              <a:rPr sz="689" spc="-26" dirty="0">
                <a:solidFill>
                  <a:srgbClr val="414042"/>
                </a:solidFill>
                <a:latin typeface="Arial"/>
                <a:cs typeface="Arial"/>
              </a:rPr>
              <a:t>Terminal </a:t>
            </a:r>
            <a:r>
              <a:rPr sz="689" spc="-17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689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689" spc="-21" dirty="0">
                <a:solidFill>
                  <a:srgbClr val="414042"/>
                </a:solidFill>
                <a:latin typeface="Arial"/>
                <a:cs typeface="Arial"/>
              </a:rPr>
              <a:t>Conector  </a:t>
            </a:r>
            <a:r>
              <a:rPr sz="689" spc="-17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689" spc="-35" dirty="0">
                <a:solidFill>
                  <a:srgbClr val="414042"/>
                </a:solidFill>
                <a:latin typeface="Arial"/>
                <a:cs typeface="Arial"/>
              </a:rPr>
              <a:t>Cobre </a:t>
            </a:r>
            <a:r>
              <a:rPr sz="689" spc="-17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689" spc="-11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689" spc="-39" dirty="0">
                <a:solidFill>
                  <a:srgbClr val="414042"/>
                </a:solidFill>
                <a:latin typeface="Arial"/>
                <a:cs typeface="Arial"/>
              </a:rPr>
              <a:t>Estaño</a:t>
            </a:r>
            <a:endParaRPr sz="689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942378" y="2949983"/>
            <a:ext cx="722759" cy="223151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29022" marR="4373" indent="-118634">
              <a:spcBef>
                <a:spcPts val="86"/>
              </a:spcBef>
            </a:pPr>
            <a:r>
              <a:rPr sz="689" spc="-26" dirty="0">
                <a:solidFill>
                  <a:srgbClr val="414042"/>
                </a:solidFill>
                <a:latin typeface="Arial"/>
                <a:cs typeface="Arial"/>
              </a:rPr>
              <a:t>Terminal </a:t>
            </a:r>
            <a:r>
              <a:rPr sz="689" spc="-17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689" spc="-13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689" spc="-51" dirty="0">
                <a:solidFill>
                  <a:srgbClr val="414042"/>
                </a:solidFill>
                <a:latin typeface="Arial"/>
                <a:cs typeface="Arial"/>
              </a:rPr>
              <a:t>Clase </a:t>
            </a:r>
            <a:r>
              <a:rPr sz="689" spc="-30" dirty="0">
                <a:solidFill>
                  <a:srgbClr val="414042"/>
                </a:solidFill>
                <a:latin typeface="Arial"/>
                <a:cs typeface="Arial"/>
              </a:rPr>
              <a:t>1  </a:t>
            </a:r>
            <a:r>
              <a:rPr sz="689" spc="-17" dirty="0">
                <a:solidFill>
                  <a:srgbClr val="414042"/>
                </a:solidFill>
                <a:latin typeface="Arial"/>
                <a:cs typeface="Arial"/>
              </a:rPr>
              <a:t>Tipo</a:t>
            </a:r>
            <a:r>
              <a:rPr sz="689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689" spc="-21" dirty="0">
                <a:solidFill>
                  <a:srgbClr val="414042"/>
                </a:solidFill>
                <a:latin typeface="Arial"/>
                <a:cs typeface="Arial"/>
              </a:rPr>
              <a:t>Exterior</a:t>
            </a:r>
            <a:endParaRPr sz="689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724556" y="3406633"/>
            <a:ext cx="405116" cy="223151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47563" marR="4373" indent="-37176">
              <a:spcBef>
                <a:spcPts val="86"/>
              </a:spcBef>
            </a:pPr>
            <a:r>
              <a:rPr sz="689" spc="-12" dirty="0">
                <a:solidFill>
                  <a:srgbClr val="414042"/>
                </a:solidFill>
                <a:latin typeface="Arial"/>
                <a:cs typeface="Arial"/>
              </a:rPr>
              <a:t>Control</a:t>
            </a:r>
            <a:r>
              <a:rPr sz="689" spc="-12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689" spc="-17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689" spc="-39" dirty="0">
                <a:solidFill>
                  <a:srgbClr val="414042"/>
                </a:solidFill>
                <a:latin typeface="Arial"/>
                <a:cs typeface="Arial"/>
              </a:rPr>
              <a:t>Esfuerzo</a:t>
            </a:r>
            <a:endParaRPr sz="689">
              <a:latin typeface="Arial"/>
              <a:cs typeface="Arial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1884810" y="2175505"/>
            <a:ext cx="972062" cy="246023"/>
          </a:xfrm>
          <a:custGeom>
            <a:avLst/>
            <a:gdLst/>
            <a:ahLst/>
            <a:cxnLst/>
            <a:rect l="l" t="t" r="r" b="b"/>
            <a:pathLst>
              <a:path w="1129030" h="285750">
                <a:moveTo>
                  <a:pt x="0" y="285597"/>
                </a:moveTo>
                <a:lnTo>
                  <a:pt x="1128649" y="0"/>
                </a:lnTo>
              </a:path>
            </a:pathLst>
          </a:custGeom>
          <a:ln w="7200">
            <a:solidFill>
              <a:srgbClr val="6D6E7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4" name="object 14"/>
          <p:cNvSpPr/>
          <p:nvPr/>
        </p:nvSpPr>
        <p:spPr>
          <a:xfrm>
            <a:off x="2844680" y="2149426"/>
            <a:ext cx="38270" cy="38270"/>
          </a:xfrm>
          <a:custGeom>
            <a:avLst/>
            <a:gdLst/>
            <a:ahLst/>
            <a:cxnLst/>
            <a:rect l="l" t="t" r="r" b="b"/>
            <a:pathLst>
              <a:path w="44450" h="44450">
                <a:moveTo>
                  <a:pt x="22567" y="0"/>
                </a:moveTo>
                <a:lnTo>
                  <a:pt x="14192" y="1479"/>
                </a:lnTo>
                <a:lnTo>
                  <a:pt x="6769" y="6223"/>
                </a:lnTo>
                <a:lnTo>
                  <a:pt x="1768" y="13474"/>
                </a:lnTo>
                <a:lnTo>
                  <a:pt x="0" y="21793"/>
                </a:lnTo>
                <a:lnTo>
                  <a:pt x="1479" y="30168"/>
                </a:lnTo>
                <a:lnTo>
                  <a:pt x="6222" y="37592"/>
                </a:lnTo>
                <a:lnTo>
                  <a:pt x="13472" y="42586"/>
                </a:lnTo>
                <a:lnTo>
                  <a:pt x="21786" y="44356"/>
                </a:lnTo>
                <a:lnTo>
                  <a:pt x="30158" y="42880"/>
                </a:lnTo>
                <a:lnTo>
                  <a:pt x="37579" y="38138"/>
                </a:lnTo>
                <a:lnTo>
                  <a:pt x="42581" y="30881"/>
                </a:lnTo>
                <a:lnTo>
                  <a:pt x="44354" y="22563"/>
                </a:lnTo>
                <a:lnTo>
                  <a:pt x="42879" y="14190"/>
                </a:lnTo>
                <a:lnTo>
                  <a:pt x="38138" y="6769"/>
                </a:lnTo>
                <a:lnTo>
                  <a:pt x="30886" y="1768"/>
                </a:lnTo>
                <a:lnTo>
                  <a:pt x="22567" y="0"/>
                </a:lnTo>
                <a:close/>
              </a:path>
            </a:pathLst>
          </a:custGeom>
          <a:solidFill>
            <a:srgbClr val="6D6E71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5" name="object 15"/>
          <p:cNvSpPr/>
          <p:nvPr/>
        </p:nvSpPr>
        <p:spPr>
          <a:xfrm>
            <a:off x="2915131" y="1989774"/>
            <a:ext cx="516647" cy="384342"/>
          </a:xfrm>
          <a:custGeom>
            <a:avLst/>
            <a:gdLst/>
            <a:ahLst/>
            <a:cxnLst/>
            <a:rect l="l" t="t" r="r" b="b"/>
            <a:pathLst>
              <a:path w="600075" h="446405">
                <a:moveTo>
                  <a:pt x="599693" y="445820"/>
                </a:moveTo>
                <a:lnTo>
                  <a:pt x="0" y="0"/>
                </a:lnTo>
              </a:path>
            </a:pathLst>
          </a:custGeom>
          <a:ln w="7200">
            <a:solidFill>
              <a:srgbClr val="6D6E7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6" name="object 16"/>
          <p:cNvSpPr/>
          <p:nvPr/>
        </p:nvSpPr>
        <p:spPr>
          <a:xfrm>
            <a:off x="2889041" y="1963450"/>
            <a:ext cx="38270" cy="38270"/>
          </a:xfrm>
          <a:custGeom>
            <a:avLst/>
            <a:gdLst/>
            <a:ahLst/>
            <a:cxnLst/>
            <a:rect l="l" t="t" r="r" b="b"/>
            <a:pathLst>
              <a:path w="44450" h="44450">
                <a:moveTo>
                  <a:pt x="22563" y="0"/>
                </a:moveTo>
                <a:lnTo>
                  <a:pt x="14190" y="1474"/>
                </a:lnTo>
                <a:lnTo>
                  <a:pt x="6769" y="6216"/>
                </a:lnTo>
                <a:lnTo>
                  <a:pt x="1768" y="13468"/>
                </a:lnTo>
                <a:lnTo>
                  <a:pt x="0" y="21786"/>
                </a:lnTo>
                <a:lnTo>
                  <a:pt x="1479" y="30162"/>
                </a:lnTo>
                <a:lnTo>
                  <a:pt x="6223" y="37585"/>
                </a:lnTo>
                <a:lnTo>
                  <a:pt x="13474" y="42585"/>
                </a:lnTo>
                <a:lnTo>
                  <a:pt x="21793" y="44354"/>
                </a:lnTo>
                <a:lnTo>
                  <a:pt x="30168" y="42875"/>
                </a:lnTo>
                <a:lnTo>
                  <a:pt x="37592" y="38131"/>
                </a:lnTo>
                <a:lnTo>
                  <a:pt x="42592" y="30882"/>
                </a:lnTo>
                <a:lnTo>
                  <a:pt x="44361" y="22567"/>
                </a:lnTo>
                <a:lnTo>
                  <a:pt x="42881" y="14196"/>
                </a:lnTo>
                <a:lnTo>
                  <a:pt x="38138" y="6775"/>
                </a:lnTo>
                <a:lnTo>
                  <a:pt x="30881" y="1773"/>
                </a:lnTo>
                <a:lnTo>
                  <a:pt x="22563" y="0"/>
                </a:lnTo>
                <a:close/>
              </a:path>
            </a:pathLst>
          </a:custGeom>
          <a:solidFill>
            <a:srgbClr val="6D6E71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7" name="object 17"/>
          <p:cNvSpPr/>
          <p:nvPr/>
        </p:nvSpPr>
        <p:spPr>
          <a:xfrm>
            <a:off x="4588860" y="2523938"/>
            <a:ext cx="656060" cy="402930"/>
          </a:xfrm>
          <a:custGeom>
            <a:avLst/>
            <a:gdLst/>
            <a:ahLst/>
            <a:cxnLst/>
            <a:rect l="l" t="t" r="r" b="b"/>
            <a:pathLst>
              <a:path w="762000" h="467994">
                <a:moveTo>
                  <a:pt x="761695" y="467410"/>
                </a:moveTo>
                <a:lnTo>
                  <a:pt x="0" y="0"/>
                </a:lnTo>
              </a:path>
            </a:pathLst>
          </a:custGeom>
          <a:ln w="7200">
            <a:solidFill>
              <a:srgbClr val="6D6E7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8" name="object 18"/>
          <p:cNvSpPr/>
          <p:nvPr/>
        </p:nvSpPr>
        <p:spPr>
          <a:xfrm>
            <a:off x="4562770" y="2497603"/>
            <a:ext cx="38270" cy="38270"/>
          </a:xfrm>
          <a:custGeom>
            <a:avLst/>
            <a:gdLst/>
            <a:ahLst/>
            <a:cxnLst/>
            <a:rect l="l" t="t" r="r" b="b"/>
            <a:pathLst>
              <a:path w="44450" h="44450">
                <a:moveTo>
                  <a:pt x="22563" y="0"/>
                </a:moveTo>
                <a:lnTo>
                  <a:pt x="14190" y="1474"/>
                </a:lnTo>
                <a:lnTo>
                  <a:pt x="6769" y="6216"/>
                </a:lnTo>
                <a:lnTo>
                  <a:pt x="1768" y="13468"/>
                </a:lnTo>
                <a:lnTo>
                  <a:pt x="0" y="21786"/>
                </a:lnTo>
                <a:lnTo>
                  <a:pt x="1479" y="30162"/>
                </a:lnTo>
                <a:lnTo>
                  <a:pt x="6223" y="37585"/>
                </a:lnTo>
                <a:lnTo>
                  <a:pt x="13474" y="42585"/>
                </a:lnTo>
                <a:lnTo>
                  <a:pt x="21793" y="44354"/>
                </a:lnTo>
                <a:lnTo>
                  <a:pt x="30168" y="42875"/>
                </a:lnTo>
                <a:lnTo>
                  <a:pt x="37592" y="38131"/>
                </a:lnTo>
                <a:lnTo>
                  <a:pt x="42592" y="30882"/>
                </a:lnTo>
                <a:lnTo>
                  <a:pt x="44361" y="22567"/>
                </a:lnTo>
                <a:lnTo>
                  <a:pt x="42881" y="14196"/>
                </a:lnTo>
                <a:lnTo>
                  <a:pt x="38138" y="6775"/>
                </a:lnTo>
                <a:lnTo>
                  <a:pt x="30881" y="1773"/>
                </a:lnTo>
                <a:lnTo>
                  <a:pt x="22563" y="0"/>
                </a:lnTo>
                <a:close/>
              </a:path>
            </a:pathLst>
          </a:custGeom>
          <a:solidFill>
            <a:srgbClr val="6D6E71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9" name="object 19"/>
          <p:cNvSpPr/>
          <p:nvPr/>
        </p:nvSpPr>
        <p:spPr>
          <a:xfrm>
            <a:off x="2578057" y="3037414"/>
            <a:ext cx="326937" cy="373954"/>
          </a:xfrm>
          <a:custGeom>
            <a:avLst/>
            <a:gdLst/>
            <a:ahLst/>
            <a:cxnLst/>
            <a:rect l="l" t="t" r="r" b="b"/>
            <a:pathLst>
              <a:path w="379729" h="434339">
                <a:moveTo>
                  <a:pt x="379196" y="433819"/>
                </a:moveTo>
                <a:lnTo>
                  <a:pt x="0" y="0"/>
                </a:lnTo>
              </a:path>
            </a:pathLst>
          </a:custGeom>
          <a:ln w="7200">
            <a:solidFill>
              <a:srgbClr val="6D6E7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0" name="object 20"/>
          <p:cNvSpPr/>
          <p:nvPr/>
        </p:nvSpPr>
        <p:spPr>
          <a:xfrm>
            <a:off x="2551979" y="3011090"/>
            <a:ext cx="38270" cy="38270"/>
          </a:xfrm>
          <a:custGeom>
            <a:avLst/>
            <a:gdLst/>
            <a:ahLst/>
            <a:cxnLst/>
            <a:rect l="l" t="t" r="r" b="b"/>
            <a:pathLst>
              <a:path w="44450" h="44450">
                <a:moveTo>
                  <a:pt x="22563" y="0"/>
                </a:moveTo>
                <a:lnTo>
                  <a:pt x="14190" y="1474"/>
                </a:lnTo>
                <a:lnTo>
                  <a:pt x="6769" y="6216"/>
                </a:lnTo>
                <a:lnTo>
                  <a:pt x="1768" y="13468"/>
                </a:lnTo>
                <a:lnTo>
                  <a:pt x="0" y="21786"/>
                </a:lnTo>
                <a:lnTo>
                  <a:pt x="1479" y="30162"/>
                </a:lnTo>
                <a:lnTo>
                  <a:pt x="6223" y="37585"/>
                </a:lnTo>
                <a:lnTo>
                  <a:pt x="13474" y="42585"/>
                </a:lnTo>
                <a:lnTo>
                  <a:pt x="21793" y="44354"/>
                </a:lnTo>
                <a:lnTo>
                  <a:pt x="30168" y="42875"/>
                </a:lnTo>
                <a:lnTo>
                  <a:pt x="37592" y="38131"/>
                </a:lnTo>
                <a:lnTo>
                  <a:pt x="42592" y="30882"/>
                </a:lnTo>
                <a:lnTo>
                  <a:pt x="44361" y="22567"/>
                </a:lnTo>
                <a:lnTo>
                  <a:pt x="42881" y="14196"/>
                </a:lnTo>
                <a:lnTo>
                  <a:pt x="38138" y="6775"/>
                </a:lnTo>
                <a:lnTo>
                  <a:pt x="30881" y="1773"/>
                </a:lnTo>
                <a:lnTo>
                  <a:pt x="22563" y="0"/>
                </a:lnTo>
                <a:close/>
              </a:path>
            </a:pathLst>
          </a:custGeom>
          <a:solidFill>
            <a:srgbClr val="6D6E71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1" name="object 21"/>
          <p:cNvSpPr/>
          <p:nvPr/>
        </p:nvSpPr>
        <p:spPr>
          <a:xfrm>
            <a:off x="1863106" y="2533758"/>
            <a:ext cx="482750" cy="908096"/>
          </a:xfrm>
          <a:custGeom>
            <a:avLst/>
            <a:gdLst/>
            <a:ahLst/>
            <a:cxnLst/>
            <a:rect l="l" t="t" r="r" b="b"/>
            <a:pathLst>
              <a:path w="560705" h="1054735">
                <a:moveTo>
                  <a:pt x="0" y="0"/>
                </a:moveTo>
                <a:lnTo>
                  <a:pt x="560095" y="1054214"/>
                </a:lnTo>
              </a:path>
            </a:pathLst>
          </a:custGeom>
          <a:ln w="7200">
            <a:solidFill>
              <a:srgbClr val="6D6E7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2" name="object 22"/>
          <p:cNvSpPr/>
          <p:nvPr/>
        </p:nvSpPr>
        <p:spPr>
          <a:xfrm>
            <a:off x="2333227" y="3429541"/>
            <a:ext cx="38270" cy="38270"/>
          </a:xfrm>
          <a:custGeom>
            <a:avLst/>
            <a:gdLst/>
            <a:ahLst/>
            <a:cxnLst/>
            <a:rect l="l" t="t" r="r" b="b"/>
            <a:pathLst>
              <a:path w="44450" h="44450">
                <a:moveTo>
                  <a:pt x="22567" y="0"/>
                </a:moveTo>
                <a:lnTo>
                  <a:pt x="14192" y="1479"/>
                </a:lnTo>
                <a:lnTo>
                  <a:pt x="6769" y="6223"/>
                </a:lnTo>
                <a:lnTo>
                  <a:pt x="1768" y="13472"/>
                </a:lnTo>
                <a:lnTo>
                  <a:pt x="0" y="21786"/>
                </a:lnTo>
                <a:lnTo>
                  <a:pt x="1479" y="30158"/>
                </a:lnTo>
                <a:lnTo>
                  <a:pt x="6222" y="37579"/>
                </a:lnTo>
                <a:lnTo>
                  <a:pt x="13480" y="42581"/>
                </a:lnTo>
                <a:lnTo>
                  <a:pt x="21797" y="44354"/>
                </a:lnTo>
                <a:lnTo>
                  <a:pt x="30170" y="42879"/>
                </a:lnTo>
                <a:lnTo>
                  <a:pt x="37591" y="38138"/>
                </a:lnTo>
                <a:lnTo>
                  <a:pt x="42592" y="30886"/>
                </a:lnTo>
                <a:lnTo>
                  <a:pt x="44361" y="22567"/>
                </a:lnTo>
                <a:lnTo>
                  <a:pt x="42881" y="14192"/>
                </a:lnTo>
                <a:lnTo>
                  <a:pt x="38138" y="6769"/>
                </a:lnTo>
                <a:lnTo>
                  <a:pt x="30886" y="1768"/>
                </a:lnTo>
                <a:lnTo>
                  <a:pt x="22567" y="0"/>
                </a:lnTo>
                <a:close/>
              </a:path>
            </a:pathLst>
          </a:custGeom>
          <a:solidFill>
            <a:srgbClr val="6D6E71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3" name="object 23"/>
          <p:cNvSpPr txBox="1"/>
          <p:nvPr/>
        </p:nvSpPr>
        <p:spPr>
          <a:xfrm>
            <a:off x="2311643" y="4433530"/>
            <a:ext cx="2239898" cy="1303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775" i="1" spc="-39" dirty="0">
                <a:solidFill>
                  <a:srgbClr val="414042"/>
                </a:solidFill>
                <a:latin typeface="Arial"/>
                <a:cs typeface="Arial"/>
              </a:rPr>
              <a:t>Figura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15.</a:t>
            </a:r>
            <a:r>
              <a:rPr sz="775" i="1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1" dirty="0">
                <a:solidFill>
                  <a:srgbClr val="414042"/>
                </a:solidFill>
                <a:latin typeface="Arial"/>
                <a:cs typeface="Arial"/>
              </a:rPr>
              <a:t>Elementos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43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5" dirty="0">
                <a:solidFill>
                  <a:srgbClr val="414042"/>
                </a:solidFill>
                <a:latin typeface="Arial"/>
                <a:cs typeface="Arial"/>
              </a:rPr>
              <a:t>Conforman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21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775" i="1" spc="-9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43" dirty="0">
                <a:solidFill>
                  <a:srgbClr val="414042"/>
                </a:solidFill>
                <a:latin typeface="Arial"/>
                <a:cs typeface="Arial"/>
              </a:rPr>
              <a:t>Terminal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69" dirty="0">
                <a:solidFill>
                  <a:srgbClr val="414042"/>
                </a:solidFill>
                <a:latin typeface="Arial"/>
                <a:cs typeface="Arial"/>
              </a:rPr>
              <a:t>Clase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1" dirty="0">
                <a:solidFill>
                  <a:srgbClr val="414042"/>
                </a:solidFill>
                <a:latin typeface="Arial"/>
                <a:cs typeface="Arial"/>
              </a:rPr>
              <a:t>1</a:t>
            </a:r>
            <a:endParaRPr sz="775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615477" y="5008679"/>
            <a:ext cx="5546439" cy="3290151"/>
          </a:xfrm>
          <a:prstGeom prst="rect">
            <a:avLst/>
          </a:prstGeom>
        </p:spPr>
        <p:txBody>
          <a:bodyPr vert="horz" wrap="square" lIns="0" tIns="118637" rIns="0" bIns="0" rtlCol="0">
            <a:spAutoFit/>
          </a:bodyPr>
          <a:lstStyle/>
          <a:p>
            <a:pPr marL="10934">
              <a:spcBef>
                <a:spcPts val="934"/>
              </a:spcBef>
            </a:pPr>
            <a:r>
              <a:rPr sz="1206" b="1" spc="-9" dirty="0">
                <a:solidFill>
                  <a:srgbClr val="DF8726"/>
                </a:solidFill>
                <a:latin typeface="Trebuchet MS"/>
                <a:cs typeface="Trebuchet MS"/>
              </a:rPr>
              <a:t>PROCESO </a:t>
            </a:r>
            <a:r>
              <a:rPr sz="1206" b="1" spc="-21" dirty="0">
                <a:solidFill>
                  <a:srgbClr val="DF8726"/>
                </a:solidFill>
                <a:latin typeface="Trebuchet MS"/>
                <a:cs typeface="Trebuchet MS"/>
              </a:rPr>
              <a:t>PARA </a:t>
            </a:r>
            <a:r>
              <a:rPr sz="1206" b="1" spc="-82" dirty="0">
                <a:solidFill>
                  <a:srgbClr val="DF8726"/>
                </a:solidFill>
                <a:latin typeface="Trebuchet MS"/>
                <a:cs typeface="Trebuchet MS"/>
              </a:rPr>
              <a:t>LA </a:t>
            </a:r>
            <a:r>
              <a:rPr sz="1206" b="1" spc="-39" dirty="0">
                <a:solidFill>
                  <a:srgbClr val="DF8726"/>
                </a:solidFill>
                <a:latin typeface="Trebuchet MS"/>
                <a:cs typeface="Trebuchet MS"/>
              </a:rPr>
              <a:t>INSTALACIÓN </a:t>
            </a:r>
            <a:r>
              <a:rPr sz="1206" b="1" spc="-30" dirty="0">
                <a:solidFill>
                  <a:srgbClr val="DF8726"/>
                </a:solidFill>
                <a:latin typeface="Trebuchet MS"/>
                <a:cs typeface="Trebuchet MS"/>
              </a:rPr>
              <a:t>DE </a:t>
            </a:r>
            <a:r>
              <a:rPr sz="1206" b="1" spc="-39" dirty="0">
                <a:solidFill>
                  <a:srgbClr val="DF8726"/>
                </a:solidFill>
                <a:latin typeface="Trebuchet MS"/>
                <a:cs typeface="Trebuchet MS"/>
              </a:rPr>
              <a:t>UN</a:t>
            </a:r>
            <a:r>
              <a:rPr sz="1206" b="1" spc="21" dirty="0">
                <a:solidFill>
                  <a:srgbClr val="DF8726"/>
                </a:solidFill>
                <a:latin typeface="Trebuchet MS"/>
                <a:cs typeface="Trebuchet MS"/>
              </a:rPr>
              <a:t> </a:t>
            </a:r>
            <a:r>
              <a:rPr sz="1206" b="1" spc="-39" dirty="0">
                <a:solidFill>
                  <a:srgbClr val="DF8726"/>
                </a:solidFill>
                <a:latin typeface="Trebuchet MS"/>
                <a:cs typeface="Trebuchet MS"/>
              </a:rPr>
              <a:t>TERMINAL</a:t>
            </a:r>
            <a:endParaRPr sz="1206">
              <a:latin typeface="Trebuchet MS"/>
              <a:cs typeface="Trebuchet MS"/>
            </a:endParaRPr>
          </a:p>
          <a:p>
            <a:pPr marL="10934">
              <a:spcBef>
                <a:spcPts val="667"/>
              </a:spcBef>
            </a:pP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proceso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instalación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terminal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extremo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r>
              <a:rPr sz="947" spc="-104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Tensión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consiste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en:</a:t>
            </a:r>
            <a:endParaRPr sz="947">
              <a:latin typeface="Arial"/>
              <a:cs typeface="Arial"/>
            </a:endParaRPr>
          </a:p>
          <a:p>
            <a:pPr>
              <a:spcBef>
                <a:spcPts val="48"/>
              </a:spcBef>
            </a:pPr>
            <a:endParaRPr sz="947">
              <a:latin typeface="Times New Roman"/>
              <a:cs typeface="Times New Roman"/>
            </a:endParaRPr>
          </a:p>
          <a:p>
            <a:pPr marL="69978" indent="-59044">
              <a:buChar char="•"/>
              <a:tabLst>
                <a:tab pos="70525" algn="l"/>
              </a:tabLst>
            </a:pP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Retirar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una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9" dirty="0">
                <a:solidFill>
                  <a:srgbClr val="414042"/>
                </a:solidFill>
                <a:latin typeface="Arial"/>
                <a:cs typeface="Arial"/>
              </a:rPr>
              <a:t>longitud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determinada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chaqueta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b="1" spc="-95" dirty="0">
                <a:solidFill>
                  <a:srgbClr val="414042"/>
                </a:solidFill>
                <a:latin typeface="Arial"/>
                <a:cs typeface="Arial"/>
              </a:rPr>
              <a:t>CENTELSA</a:t>
            </a:r>
            <a:r>
              <a:rPr sz="947" spc="-95" dirty="0">
                <a:solidFill>
                  <a:srgbClr val="414042"/>
                </a:solidFill>
                <a:latin typeface="Arial"/>
                <a:cs typeface="Arial"/>
              </a:rPr>
              <a:t>.</a:t>
            </a:r>
            <a:endParaRPr sz="947">
              <a:latin typeface="Arial"/>
              <a:cs typeface="Arial"/>
            </a:endParaRPr>
          </a:p>
          <a:p>
            <a:pPr marL="69978" indent="-59044">
              <a:buChar char="•"/>
              <a:tabLst>
                <a:tab pos="70525" algn="l"/>
              </a:tabLst>
            </a:pP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Limpiar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fijar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bloqueo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antihumedad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nuevo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extremo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chaqueta.</a:t>
            </a:r>
            <a:endParaRPr sz="947">
              <a:latin typeface="Arial"/>
              <a:cs typeface="Arial"/>
            </a:endParaRPr>
          </a:p>
          <a:p>
            <a:pPr marL="69978" indent="-59044">
              <a:buChar char="•"/>
              <a:tabLst>
                <a:tab pos="70525" algn="l"/>
              </a:tabLst>
            </a:pP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Rebatir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apantallamiento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fijación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elementos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puesta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tierra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apantallamiento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endParaRPr sz="947">
              <a:latin typeface="Arial"/>
              <a:cs typeface="Arial"/>
            </a:endParaRPr>
          </a:p>
          <a:p>
            <a:pPr marL="69978"/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cable.</a:t>
            </a:r>
            <a:endParaRPr sz="947">
              <a:latin typeface="Arial"/>
              <a:cs typeface="Arial"/>
            </a:endParaRPr>
          </a:p>
          <a:p>
            <a:pPr marL="69978" indent="-59044">
              <a:buChar char="•"/>
              <a:tabLst>
                <a:tab pos="70525" algn="l"/>
              </a:tabLst>
            </a:pP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Retirar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una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9" dirty="0">
                <a:solidFill>
                  <a:srgbClr val="414042"/>
                </a:solidFill>
                <a:latin typeface="Arial"/>
                <a:cs typeface="Arial"/>
              </a:rPr>
              <a:t>longitud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determinada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segunda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capa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semiconductora.</a:t>
            </a:r>
            <a:endParaRPr sz="947">
              <a:latin typeface="Arial"/>
              <a:cs typeface="Arial"/>
            </a:endParaRPr>
          </a:p>
          <a:p>
            <a:pPr marL="69978" indent="-59044">
              <a:buChar char="•"/>
              <a:tabLst>
                <a:tab pos="70525" algn="l"/>
              </a:tabLst>
            </a:pP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Retirar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una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9" dirty="0">
                <a:solidFill>
                  <a:srgbClr val="414042"/>
                </a:solidFill>
                <a:latin typeface="Arial"/>
                <a:cs typeface="Arial"/>
              </a:rPr>
              <a:t>longitud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determinada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material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aislamiento.</a:t>
            </a:r>
            <a:endParaRPr sz="947">
              <a:latin typeface="Arial"/>
              <a:cs typeface="Arial"/>
            </a:endParaRPr>
          </a:p>
          <a:p>
            <a:pPr marL="69978" indent="-59044">
              <a:buChar char="•"/>
              <a:tabLst>
                <a:tab pos="70525" algn="l"/>
              </a:tabLst>
            </a:pP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Colocar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borna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zincada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extremo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final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metálico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cable.</a:t>
            </a:r>
            <a:endParaRPr sz="947">
              <a:latin typeface="Arial"/>
              <a:cs typeface="Arial"/>
            </a:endParaRPr>
          </a:p>
          <a:p>
            <a:pPr marL="69978" indent="-59044">
              <a:buChar char="•"/>
              <a:tabLst>
                <a:tab pos="70525" algn="l"/>
              </a:tabLst>
            </a:pP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Limpiar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extremo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fijación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elemento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control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esfuerzo.</a:t>
            </a:r>
            <a:endParaRPr sz="947">
              <a:latin typeface="Arial"/>
              <a:cs typeface="Arial"/>
            </a:endParaRPr>
          </a:p>
          <a:p>
            <a:pPr marL="69978" indent="-59044">
              <a:buChar char="•"/>
              <a:tabLst>
                <a:tab pos="70525" algn="l"/>
              </a:tabLst>
            </a:pP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Colocar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sellos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antihumedad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extremo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finalmente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colocar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terminal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extremo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endParaRPr sz="947">
              <a:latin typeface="Arial"/>
              <a:cs typeface="Arial"/>
            </a:endParaRPr>
          </a:p>
          <a:p>
            <a:pPr marL="69978"/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b="1" spc="-95" dirty="0">
                <a:solidFill>
                  <a:srgbClr val="414042"/>
                </a:solidFill>
                <a:latin typeface="Arial"/>
                <a:cs typeface="Arial"/>
              </a:rPr>
              <a:t>CENTELSA</a:t>
            </a:r>
            <a:r>
              <a:rPr sz="947" spc="-95" dirty="0">
                <a:solidFill>
                  <a:srgbClr val="414042"/>
                </a:solidFill>
                <a:latin typeface="Arial"/>
                <a:cs typeface="Arial"/>
              </a:rPr>
              <a:t>.</a:t>
            </a:r>
            <a:endParaRPr sz="947">
              <a:latin typeface="Arial"/>
              <a:cs typeface="Arial"/>
            </a:endParaRPr>
          </a:p>
          <a:p>
            <a:pPr>
              <a:spcBef>
                <a:spcPts val="12"/>
              </a:spcBef>
            </a:pPr>
            <a:endParaRPr sz="818">
              <a:latin typeface="Times New Roman"/>
              <a:cs typeface="Times New Roman"/>
            </a:endParaRPr>
          </a:p>
          <a:p>
            <a:pPr marL="10934" marR="367932"/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mayoría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fabricantes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proveedores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terminales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r>
              <a:rPr sz="947" spc="-9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Tensión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distribuyen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sus 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productos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paquetes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</a:t>
            </a:r>
            <a:r>
              <a:rPr sz="947" spc="-18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kits.</a:t>
            </a:r>
            <a:endParaRPr sz="947">
              <a:latin typeface="Arial"/>
              <a:cs typeface="Arial"/>
            </a:endParaRPr>
          </a:p>
          <a:p>
            <a:pPr>
              <a:spcBef>
                <a:spcPts val="48"/>
              </a:spcBef>
            </a:pPr>
            <a:endParaRPr sz="947">
              <a:latin typeface="Times New Roman"/>
              <a:cs typeface="Times New Roman"/>
            </a:endParaRPr>
          </a:p>
          <a:p>
            <a:pPr marL="10934" marR="36082"/>
            <a:r>
              <a:rPr sz="947" b="1" spc="-98" dirty="0">
                <a:solidFill>
                  <a:srgbClr val="414042"/>
                </a:solidFill>
                <a:latin typeface="Arial"/>
                <a:cs typeface="Arial"/>
              </a:rPr>
              <a:t>CENTELSA</a:t>
            </a:r>
            <a:r>
              <a:rPr sz="947" b="1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recomienda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instalación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12" dirty="0">
                <a:solidFill>
                  <a:srgbClr val="414042"/>
                </a:solidFill>
                <a:latin typeface="Arial"/>
                <a:cs typeface="Arial"/>
              </a:rPr>
              <a:t>tipo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elementos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debe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respetar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distancia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fuga 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establecidas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estándares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internacionales,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comúnmente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fabricantes de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terminales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presentan en  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sus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manuales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instalación;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estos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últimos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también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muestran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procedimiento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adecuado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retirar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segunda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capa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semiconductora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fijación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bloqueos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contra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humedad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extremos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cable.</a:t>
            </a:r>
            <a:endParaRPr sz="947"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241161284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9FF6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8400" y="8755931"/>
            <a:ext cx="168389" cy="1966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>
              <a:spcBef>
                <a:spcPts val="86"/>
              </a:spcBef>
            </a:pPr>
            <a:r>
              <a:rPr sz="1206" spc="-60" dirty="0">
                <a:solidFill>
                  <a:srgbClr val="8F5200"/>
                </a:solidFill>
                <a:latin typeface="Arial"/>
                <a:cs typeface="Arial"/>
              </a:rPr>
              <a:t>22</a:t>
            </a:r>
            <a:endParaRPr sz="1206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537251" y="8764520"/>
            <a:ext cx="0" cy="217047"/>
          </a:xfrm>
          <a:custGeom>
            <a:avLst/>
            <a:gdLst/>
            <a:ahLst/>
            <a:cxnLst/>
            <a:rect l="l" t="t" r="r" b="b"/>
            <a:pathLst>
              <a:path h="252095">
                <a:moveTo>
                  <a:pt x="0" y="0"/>
                </a:moveTo>
                <a:lnTo>
                  <a:pt x="0" y="252006"/>
                </a:lnTo>
              </a:path>
            </a:pathLst>
          </a:custGeom>
          <a:ln w="889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" name="object 4"/>
          <p:cNvSpPr/>
          <p:nvPr/>
        </p:nvSpPr>
        <p:spPr>
          <a:xfrm>
            <a:off x="898554" y="8744620"/>
            <a:ext cx="1798392" cy="255208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" name="object 5"/>
          <p:cNvSpPr txBox="1"/>
          <p:nvPr/>
        </p:nvSpPr>
        <p:spPr>
          <a:xfrm>
            <a:off x="615475" y="5263590"/>
            <a:ext cx="5584163" cy="2682414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5855" marR="4373" algn="just">
              <a:spcBef>
                <a:spcPts val="86"/>
              </a:spcBef>
            </a:pPr>
            <a:r>
              <a:rPr sz="947" spc="-86" dirty="0">
                <a:solidFill>
                  <a:srgbClr val="231F20"/>
                </a:solidFill>
                <a:latin typeface="Arial"/>
                <a:cs typeface="Arial"/>
              </a:rPr>
              <a:t>En</a:t>
            </a:r>
            <a:r>
              <a:rPr sz="947" spc="-60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231F20"/>
                </a:solidFill>
                <a:latin typeface="Arial"/>
                <a:cs typeface="Arial"/>
              </a:rPr>
              <a:t>el</a:t>
            </a:r>
            <a:r>
              <a:rPr sz="947" spc="-60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231F20"/>
                </a:solidFill>
                <a:latin typeface="Arial"/>
                <a:cs typeface="Arial"/>
              </a:rPr>
              <a:t>medio</a:t>
            </a:r>
            <a:r>
              <a:rPr sz="947" spc="-60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231F20"/>
                </a:solidFill>
                <a:latin typeface="Arial"/>
                <a:cs typeface="Arial"/>
              </a:rPr>
              <a:t>también</a:t>
            </a:r>
            <a:r>
              <a:rPr sz="947" spc="-60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231F20"/>
                </a:solidFill>
                <a:latin typeface="Arial"/>
                <a:cs typeface="Arial"/>
              </a:rPr>
              <a:t>existen</a:t>
            </a:r>
            <a:r>
              <a:rPr sz="947" spc="-60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231F20"/>
                </a:solidFill>
                <a:latin typeface="Arial"/>
                <a:cs typeface="Arial"/>
              </a:rPr>
              <a:t>otros</a:t>
            </a:r>
            <a:r>
              <a:rPr sz="947" spc="-60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231F20"/>
                </a:solidFill>
                <a:latin typeface="Arial"/>
                <a:cs typeface="Arial"/>
              </a:rPr>
              <a:t>elementos</a:t>
            </a:r>
            <a:r>
              <a:rPr sz="947" spc="-60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231F20"/>
                </a:solidFill>
                <a:latin typeface="Arial"/>
                <a:cs typeface="Arial"/>
              </a:rPr>
              <a:t>conocidos</a:t>
            </a:r>
            <a:r>
              <a:rPr sz="947" spc="-60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231F20"/>
                </a:solidFill>
                <a:latin typeface="Arial"/>
                <a:cs typeface="Arial"/>
              </a:rPr>
              <a:t>como</a:t>
            </a:r>
            <a:r>
              <a:rPr sz="947" spc="-60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sz="947" spc="-60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231F20"/>
                </a:solidFill>
                <a:latin typeface="Arial"/>
                <a:cs typeface="Arial"/>
              </a:rPr>
              <a:t>Conectores</a:t>
            </a:r>
            <a:r>
              <a:rPr sz="947" spc="-60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231F20"/>
                </a:solidFill>
                <a:latin typeface="Arial"/>
                <a:cs typeface="Arial"/>
              </a:rPr>
              <a:t>Aislados</a:t>
            </a:r>
            <a:r>
              <a:rPr sz="947" spc="-60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51" dirty="0">
                <a:solidFill>
                  <a:srgbClr val="231F20"/>
                </a:solidFill>
                <a:latin typeface="Arial"/>
                <a:cs typeface="Arial"/>
              </a:rPr>
              <a:t>Separables</a:t>
            </a:r>
            <a:r>
              <a:rPr sz="947" spc="-60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86" dirty="0">
                <a:solidFill>
                  <a:srgbClr val="231F20"/>
                </a:solidFill>
                <a:latin typeface="Arial"/>
                <a:cs typeface="Arial"/>
              </a:rPr>
              <a:t>(CAS),</a:t>
            </a:r>
            <a:r>
              <a:rPr sz="947" spc="-125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231F20"/>
                </a:solidFill>
                <a:latin typeface="Arial"/>
                <a:cs typeface="Arial"/>
              </a:rPr>
              <a:t>que</a:t>
            </a:r>
            <a:r>
              <a:rPr sz="947" spc="-60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231F20"/>
                </a:solidFill>
                <a:latin typeface="Arial"/>
                <a:cs typeface="Arial"/>
              </a:rPr>
              <a:t>se  </a:t>
            </a:r>
            <a:r>
              <a:rPr sz="947" spc="-26" dirty="0">
                <a:solidFill>
                  <a:srgbClr val="231F20"/>
                </a:solidFill>
                <a:latin typeface="Arial"/>
                <a:cs typeface="Arial"/>
              </a:rPr>
              <a:t>emplean</a:t>
            </a:r>
            <a:r>
              <a:rPr sz="947" spc="-60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sz="947" spc="-56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231F20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231F20"/>
                </a:solidFill>
                <a:latin typeface="Arial"/>
                <a:cs typeface="Arial"/>
              </a:rPr>
              <a:t>conexión</a:t>
            </a:r>
            <a:r>
              <a:rPr sz="947" spc="-56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231F20"/>
                </a:solidFill>
                <a:latin typeface="Arial"/>
                <a:cs typeface="Arial"/>
              </a:rPr>
              <a:t>del</a:t>
            </a:r>
            <a:r>
              <a:rPr sz="947" spc="-56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231F20"/>
                </a:solidFill>
                <a:latin typeface="Arial"/>
                <a:cs typeface="Arial"/>
              </a:rPr>
              <a:t>cable</a:t>
            </a:r>
            <a:r>
              <a:rPr sz="947" spc="-60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sz="947" spc="-56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231F20"/>
                </a:solidFill>
                <a:latin typeface="Arial"/>
                <a:cs typeface="Arial"/>
              </a:rPr>
              <a:t>Media</a:t>
            </a:r>
            <a:r>
              <a:rPr sz="947" spc="-98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231F20"/>
                </a:solidFill>
                <a:latin typeface="Arial"/>
                <a:cs typeface="Arial"/>
              </a:rPr>
              <a:t>Tensión</a:t>
            </a:r>
            <a:r>
              <a:rPr sz="947" spc="-56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73" dirty="0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sz="947" spc="-56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231F20"/>
                </a:solidFill>
                <a:latin typeface="Arial"/>
                <a:cs typeface="Arial"/>
              </a:rPr>
              <a:t>otros</a:t>
            </a:r>
            <a:r>
              <a:rPr sz="947" spc="-60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231F20"/>
                </a:solidFill>
                <a:latin typeface="Arial"/>
                <a:cs typeface="Arial"/>
              </a:rPr>
              <a:t>equipos</a:t>
            </a:r>
            <a:r>
              <a:rPr sz="947" spc="-56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231F20"/>
                </a:solidFill>
                <a:latin typeface="Arial"/>
                <a:cs typeface="Arial"/>
              </a:rPr>
              <a:t>(transformadores</a:t>
            </a:r>
            <a:r>
              <a:rPr sz="947" spc="-56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73" dirty="0">
                <a:solidFill>
                  <a:srgbClr val="231F20"/>
                </a:solidFill>
                <a:latin typeface="Arial"/>
                <a:cs typeface="Arial"/>
              </a:rPr>
              <a:t>Pad</a:t>
            </a:r>
            <a:r>
              <a:rPr sz="947" spc="-60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231F20"/>
                </a:solidFill>
                <a:latin typeface="Arial"/>
                <a:cs typeface="Arial"/>
              </a:rPr>
              <a:t>Mounted)</a:t>
            </a:r>
            <a:r>
              <a:rPr sz="947" spc="-56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231F20"/>
                </a:solidFill>
                <a:latin typeface="Arial"/>
                <a:cs typeface="Arial"/>
              </a:rPr>
              <a:t>u</a:t>
            </a:r>
            <a:r>
              <a:rPr sz="947" spc="-56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231F20"/>
                </a:solidFill>
                <a:latin typeface="Arial"/>
                <a:cs typeface="Arial"/>
              </a:rPr>
              <a:t>otros  </a:t>
            </a:r>
            <a:r>
              <a:rPr sz="947" spc="-48" dirty="0">
                <a:solidFill>
                  <a:srgbClr val="231F20"/>
                </a:solidFill>
                <a:latin typeface="Arial"/>
                <a:cs typeface="Arial"/>
              </a:rPr>
              <a:t>cables.</a:t>
            </a:r>
            <a:r>
              <a:rPr sz="947" spc="-133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69" dirty="0">
                <a:solidFill>
                  <a:srgbClr val="231F20"/>
                </a:solidFill>
                <a:latin typeface="Arial"/>
                <a:cs typeface="Arial"/>
              </a:rPr>
              <a:t>Estos</a:t>
            </a:r>
            <a:r>
              <a:rPr sz="947" spc="-56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231F20"/>
                </a:solidFill>
                <a:latin typeface="Arial"/>
                <a:cs typeface="Arial"/>
              </a:rPr>
              <a:t>permiten</a:t>
            </a:r>
            <a:r>
              <a:rPr sz="947" spc="-60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231F20"/>
                </a:solidFill>
                <a:latin typeface="Arial"/>
                <a:cs typeface="Arial"/>
              </a:rPr>
              <a:t>una</a:t>
            </a:r>
            <a:r>
              <a:rPr sz="947" spc="-60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231F20"/>
                </a:solidFill>
                <a:latin typeface="Arial"/>
                <a:cs typeface="Arial"/>
              </a:rPr>
              <a:t>fácil</a:t>
            </a:r>
            <a:r>
              <a:rPr sz="947" spc="-56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231F20"/>
                </a:solidFill>
                <a:latin typeface="Arial"/>
                <a:cs typeface="Arial"/>
              </a:rPr>
              <a:t>conexión</a:t>
            </a:r>
            <a:r>
              <a:rPr sz="947" spc="-60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sz="947" spc="-56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231F20"/>
                </a:solidFill>
                <a:latin typeface="Arial"/>
                <a:cs typeface="Arial"/>
              </a:rPr>
              <a:t>desconexión</a:t>
            </a:r>
            <a:r>
              <a:rPr sz="947" spc="-60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sz="947" spc="-56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231F20"/>
                </a:solidFill>
                <a:latin typeface="Arial"/>
                <a:cs typeface="Arial"/>
              </a:rPr>
              <a:t>cables</a:t>
            </a:r>
            <a:r>
              <a:rPr sz="947" spc="-60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231F20"/>
                </a:solidFill>
                <a:latin typeface="Arial"/>
                <a:cs typeface="Arial"/>
              </a:rPr>
              <a:t>creando</a:t>
            </a:r>
            <a:r>
              <a:rPr sz="947" spc="-60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231F20"/>
                </a:solidFill>
                <a:latin typeface="Arial"/>
                <a:cs typeface="Arial"/>
              </a:rPr>
              <a:t>una</a:t>
            </a:r>
            <a:r>
              <a:rPr sz="947" spc="-56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231F20"/>
                </a:solidFill>
                <a:latin typeface="Arial"/>
                <a:cs typeface="Arial"/>
              </a:rPr>
              <a:t>interfase</a:t>
            </a:r>
            <a:r>
              <a:rPr sz="947" spc="-60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231F20"/>
                </a:solidFill>
                <a:latin typeface="Arial"/>
                <a:cs typeface="Arial"/>
              </a:rPr>
              <a:t>operativa</a:t>
            </a:r>
            <a:r>
              <a:rPr sz="947" spc="-60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231F20"/>
                </a:solidFill>
                <a:latin typeface="Arial"/>
                <a:cs typeface="Arial"/>
              </a:rPr>
              <a:t>bastante  </a:t>
            </a:r>
            <a:r>
              <a:rPr sz="947" spc="-30" dirty="0">
                <a:solidFill>
                  <a:srgbClr val="231F20"/>
                </a:solidFill>
                <a:latin typeface="Arial"/>
                <a:cs typeface="Arial"/>
              </a:rPr>
              <a:t>versátil.</a:t>
            </a:r>
            <a:r>
              <a:rPr sz="947" spc="-133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108" dirty="0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sz="947" spc="-65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231F20"/>
                </a:solidFill>
                <a:latin typeface="Arial"/>
                <a:cs typeface="Arial"/>
              </a:rPr>
              <a:t>utiliza</a:t>
            </a:r>
            <a:r>
              <a:rPr sz="947" spc="-60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231F20"/>
                </a:solidFill>
                <a:latin typeface="Arial"/>
                <a:cs typeface="Arial"/>
              </a:rPr>
              <a:t>ampliamente</a:t>
            </a:r>
            <a:r>
              <a:rPr sz="947" spc="-65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73" dirty="0">
                <a:solidFill>
                  <a:srgbClr val="231F20"/>
                </a:solidFill>
                <a:latin typeface="Arial"/>
                <a:cs typeface="Arial"/>
              </a:rPr>
              <a:t>a</a:t>
            </a:r>
            <a:r>
              <a:rPr sz="947" spc="-65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231F20"/>
                </a:solidFill>
                <a:latin typeface="Arial"/>
                <a:cs typeface="Arial"/>
              </a:rPr>
              <a:t>nivel</a:t>
            </a:r>
            <a:r>
              <a:rPr sz="947" spc="-60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231F20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231F20"/>
                </a:solidFill>
                <a:latin typeface="Arial"/>
                <a:cs typeface="Arial"/>
              </a:rPr>
              <a:t>distribución</a:t>
            </a:r>
            <a:r>
              <a:rPr sz="947" spc="-60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231F20"/>
                </a:solidFill>
                <a:latin typeface="Arial"/>
                <a:cs typeface="Arial"/>
              </a:rPr>
              <a:t>urbana</a:t>
            </a:r>
            <a:r>
              <a:rPr sz="947" spc="-65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231F20"/>
                </a:solidFill>
                <a:latin typeface="Arial"/>
                <a:cs typeface="Arial"/>
              </a:rPr>
              <a:t>donde</a:t>
            </a:r>
            <a:r>
              <a:rPr sz="947" spc="-65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231F20"/>
                </a:solidFill>
                <a:latin typeface="Arial"/>
                <a:cs typeface="Arial"/>
              </a:rPr>
              <a:t>se</a:t>
            </a:r>
            <a:r>
              <a:rPr sz="947" spc="-60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231F20"/>
                </a:solidFill>
                <a:latin typeface="Arial"/>
                <a:cs typeface="Arial"/>
              </a:rPr>
              <a:t>requieren</a:t>
            </a:r>
            <a:r>
              <a:rPr sz="947" spc="-65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231F20"/>
                </a:solidFill>
                <a:latin typeface="Arial"/>
                <a:cs typeface="Arial"/>
              </a:rPr>
              <a:t>disponer</a:t>
            </a:r>
            <a:r>
              <a:rPr sz="947" spc="-60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231F20"/>
                </a:solidFill>
                <a:latin typeface="Arial"/>
                <a:cs typeface="Arial"/>
              </a:rPr>
              <a:t>de</a:t>
            </a:r>
            <a:endParaRPr sz="947">
              <a:latin typeface="Arial"/>
              <a:cs typeface="Arial"/>
            </a:endParaRPr>
          </a:p>
          <a:p>
            <a:pPr marL="15855"/>
            <a:r>
              <a:rPr sz="947" spc="-30" dirty="0">
                <a:solidFill>
                  <a:srgbClr val="231F20"/>
                </a:solidFill>
                <a:latin typeface="Arial"/>
                <a:cs typeface="Arial"/>
              </a:rPr>
              <a:t>derivaciones</a:t>
            </a:r>
            <a:r>
              <a:rPr sz="947" spc="-65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sz="947" spc="-65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231F20"/>
                </a:solidFill>
                <a:latin typeface="Arial"/>
                <a:cs typeface="Arial"/>
              </a:rPr>
              <a:t>nuevos</a:t>
            </a:r>
            <a:r>
              <a:rPr sz="947" spc="-60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231F20"/>
                </a:solidFill>
                <a:latin typeface="Arial"/>
                <a:cs typeface="Arial"/>
              </a:rPr>
              <a:t>usuarios</a:t>
            </a:r>
            <a:r>
              <a:rPr sz="947" spc="-65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sz="947" spc="-60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231F20"/>
                </a:solidFill>
                <a:latin typeface="Arial"/>
                <a:cs typeface="Arial"/>
              </a:rPr>
              <a:t>los</a:t>
            </a:r>
            <a:r>
              <a:rPr sz="947" spc="-65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231F20"/>
                </a:solidFill>
                <a:latin typeface="Arial"/>
                <a:cs typeface="Arial"/>
              </a:rPr>
              <a:t>espacios</a:t>
            </a:r>
            <a:r>
              <a:rPr sz="947" spc="-60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231F20"/>
                </a:solidFill>
                <a:latin typeface="Arial"/>
                <a:cs typeface="Arial"/>
              </a:rPr>
              <a:t>para</a:t>
            </a:r>
            <a:r>
              <a:rPr sz="947" spc="-65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231F20"/>
                </a:solidFill>
                <a:latin typeface="Arial"/>
                <a:cs typeface="Arial"/>
              </a:rPr>
              <a:t>hacerlos</a:t>
            </a:r>
            <a:r>
              <a:rPr sz="947" spc="-60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231F20"/>
                </a:solidFill>
                <a:latin typeface="Arial"/>
                <a:cs typeface="Arial"/>
              </a:rPr>
              <a:t>son</a:t>
            </a:r>
            <a:r>
              <a:rPr sz="947" spc="-65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231F20"/>
                </a:solidFill>
                <a:latin typeface="Arial"/>
                <a:cs typeface="Arial"/>
              </a:rPr>
              <a:t>bastante</a:t>
            </a:r>
            <a:r>
              <a:rPr sz="947" spc="-60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231F20"/>
                </a:solidFill>
                <a:latin typeface="Arial"/>
                <a:cs typeface="Arial"/>
              </a:rPr>
              <a:t>reducidos.</a:t>
            </a:r>
            <a:endParaRPr sz="947">
              <a:latin typeface="Arial"/>
              <a:cs typeface="Arial"/>
            </a:endParaRPr>
          </a:p>
          <a:p>
            <a:pPr marL="10934" marR="896048">
              <a:spcBef>
                <a:spcPts val="732"/>
              </a:spcBef>
            </a:pPr>
            <a:r>
              <a:rPr sz="1550" b="1" spc="-17" dirty="0">
                <a:solidFill>
                  <a:srgbClr val="8F5200"/>
                </a:solidFill>
                <a:latin typeface="Trebuchet MS"/>
                <a:cs typeface="Trebuchet MS"/>
              </a:rPr>
              <a:t>AGRUPACIÓN </a:t>
            </a:r>
            <a:r>
              <a:rPr sz="1550" b="1" spc="-39" dirty="0">
                <a:solidFill>
                  <a:srgbClr val="8F5200"/>
                </a:solidFill>
                <a:latin typeface="Trebuchet MS"/>
                <a:cs typeface="Trebuchet MS"/>
              </a:rPr>
              <a:t>DE </a:t>
            </a:r>
            <a:r>
              <a:rPr sz="1550" b="1" spc="-60" dirty="0">
                <a:solidFill>
                  <a:srgbClr val="8F5200"/>
                </a:solidFill>
                <a:latin typeface="Trebuchet MS"/>
                <a:cs typeface="Trebuchet MS"/>
              </a:rPr>
              <a:t>FASES </a:t>
            </a:r>
            <a:r>
              <a:rPr sz="1550" b="1" spc="-69" dirty="0">
                <a:solidFill>
                  <a:srgbClr val="8F5200"/>
                </a:solidFill>
                <a:latin typeface="Trebuchet MS"/>
                <a:cs typeface="Trebuchet MS"/>
              </a:rPr>
              <a:t>Y </a:t>
            </a:r>
            <a:r>
              <a:rPr sz="1550" b="1" spc="-51" dirty="0">
                <a:solidFill>
                  <a:srgbClr val="8F5200"/>
                </a:solidFill>
                <a:latin typeface="Trebuchet MS"/>
                <a:cs typeface="Trebuchet MS"/>
              </a:rPr>
              <a:t>CAPACIDAD </a:t>
            </a:r>
            <a:r>
              <a:rPr sz="1550" b="1" spc="-39" dirty="0">
                <a:solidFill>
                  <a:srgbClr val="8F5200"/>
                </a:solidFill>
                <a:latin typeface="Trebuchet MS"/>
                <a:cs typeface="Trebuchet MS"/>
              </a:rPr>
              <a:t>DE </a:t>
            </a:r>
            <a:r>
              <a:rPr sz="1550" b="1" spc="-51" dirty="0">
                <a:solidFill>
                  <a:srgbClr val="8F5200"/>
                </a:solidFill>
                <a:latin typeface="Trebuchet MS"/>
                <a:cs typeface="Trebuchet MS"/>
              </a:rPr>
              <a:t>CORRRIENTE  </a:t>
            </a:r>
            <a:r>
              <a:rPr sz="1550" b="1" spc="-26" dirty="0">
                <a:solidFill>
                  <a:srgbClr val="8F5200"/>
                </a:solidFill>
                <a:latin typeface="Trebuchet MS"/>
                <a:cs typeface="Trebuchet MS"/>
              </a:rPr>
              <a:t>PARA </a:t>
            </a:r>
            <a:r>
              <a:rPr sz="1550" b="1" spc="-69" dirty="0">
                <a:solidFill>
                  <a:srgbClr val="8F5200"/>
                </a:solidFill>
                <a:latin typeface="Trebuchet MS"/>
                <a:cs typeface="Trebuchet MS"/>
              </a:rPr>
              <a:t>CABLES </a:t>
            </a:r>
            <a:r>
              <a:rPr sz="1550" b="1" spc="-26" dirty="0">
                <a:solidFill>
                  <a:srgbClr val="8F5200"/>
                </a:solidFill>
                <a:latin typeface="Trebuchet MS"/>
                <a:cs typeface="Trebuchet MS"/>
              </a:rPr>
              <a:t>PARA </a:t>
            </a:r>
            <a:r>
              <a:rPr sz="1550" b="1" spc="12" dirty="0">
                <a:solidFill>
                  <a:srgbClr val="8F5200"/>
                </a:solidFill>
                <a:latin typeface="Trebuchet MS"/>
                <a:cs typeface="Trebuchet MS"/>
              </a:rPr>
              <a:t>MEDIA</a:t>
            </a:r>
            <a:r>
              <a:rPr sz="1550" b="1" spc="-17" dirty="0">
                <a:solidFill>
                  <a:srgbClr val="8F5200"/>
                </a:solidFill>
                <a:latin typeface="Trebuchet MS"/>
                <a:cs typeface="Trebuchet MS"/>
              </a:rPr>
              <a:t> </a:t>
            </a:r>
            <a:r>
              <a:rPr sz="1550" b="1" spc="-21" dirty="0">
                <a:solidFill>
                  <a:srgbClr val="8F5200"/>
                </a:solidFill>
                <a:latin typeface="Trebuchet MS"/>
                <a:cs typeface="Trebuchet MS"/>
              </a:rPr>
              <a:t>TENSIÓN</a:t>
            </a:r>
            <a:endParaRPr sz="1550">
              <a:latin typeface="Trebuchet MS"/>
              <a:cs typeface="Trebuchet MS"/>
            </a:endParaRPr>
          </a:p>
          <a:p>
            <a:pPr marL="15855" marR="38269" algn="just">
              <a:spcBef>
                <a:spcPts val="529"/>
              </a:spcBef>
            </a:pPr>
            <a:r>
              <a:rPr sz="947" spc="-86" dirty="0">
                <a:solidFill>
                  <a:srgbClr val="414042"/>
                </a:solidFill>
                <a:latin typeface="Arial"/>
                <a:cs typeface="Arial"/>
              </a:rPr>
              <a:t>Las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tablas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capacidad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corriente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sección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310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Código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Eléctrico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Colombiano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8" dirty="0">
                <a:solidFill>
                  <a:srgbClr val="414042"/>
                </a:solidFill>
                <a:latin typeface="Arial"/>
                <a:cs typeface="Arial"/>
              </a:rPr>
              <a:t>(NTC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2050)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5" dirty="0">
                <a:solidFill>
                  <a:srgbClr val="414042"/>
                </a:solidFill>
                <a:latin typeface="Arial"/>
                <a:cs typeface="Arial"/>
              </a:rPr>
              <a:t>RETIE,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han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sido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elaboradas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base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método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expuesto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0" dirty="0">
                <a:solidFill>
                  <a:srgbClr val="414042"/>
                </a:solidFill>
                <a:latin typeface="Arial"/>
                <a:cs typeface="Arial"/>
              </a:rPr>
              <a:t>J.H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Neher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M.H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Mc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Grath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cálculo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incremento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temperatura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capacidad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corriente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conductores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energía.</a:t>
            </a:r>
            <a:endParaRPr sz="947">
              <a:latin typeface="Arial"/>
              <a:cs typeface="Arial"/>
            </a:endParaRPr>
          </a:p>
          <a:p>
            <a:pPr>
              <a:spcBef>
                <a:spcPts val="48"/>
              </a:spcBef>
            </a:pPr>
            <a:endParaRPr sz="947">
              <a:latin typeface="Times New Roman"/>
              <a:cs typeface="Times New Roman"/>
            </a:endParaRPr>
          </a:p>
          <a:p>
            <a:pPr marL="15855" marR="28976"/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capacidad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corriente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Tensión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está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supeditada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muchos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factores,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siendo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más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representativos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12" dirty="0">
                <a:solidFill>
                  <a:srgbClr val="414042"/>
                </a:solidFill>
                <a:latin typeface="Arial"/>
                <a:cs typeface="Arial"/>
              </a:rPr>
              <a:t>tipo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cable,</a:t>
            </a:r>
            <a:r>
              <a:rPr sz="947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disposición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instalación,</a:t>
            </a:r>
            <a:r>
              <a:rPr sz="947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número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conductores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las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condiciones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medio. </a:t>
            </a:r>
            <a:r>
              <a:rPr sz="947" spc="-8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normas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anteriormente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citadas,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muestran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tablas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310-67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310-86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capacidad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corriente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r>
              <a:rPr sz="947" spc="-9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Tensión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diferentes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escenarios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instalación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condiciones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particulares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medio.</a:t>
            </a:r>
            <a:endParaRPr sz="947">
              <a:latin typeface="Arial"/>
              <a:cs typeface="Arial"/>
            </a:endParaRPr>
          </a:p>
          <a:p>
            <a:pPr marL="15855" algn="just"/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continuación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hace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resumen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tabla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310-77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12" dirty="0">
                <a:solidFill>
                  <a:srgbClr val="414042"/>
                </a:solidFill>
                <a:latin typeface="Arial"/>
                <a:cs typeface="Arial"/>
              </a:rPr>
              <a:t>NTC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2050.</a:t>
            </a:r>
            <a:endParaRPr sz="947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15476" y="996744"/>
            <a:ext cx="5561200" cy="1171170"/>
          </a:xfrm>
          <a:prstGeom prst="rect">
            <a:avLst/>
          </a:prstGeom>
        </p:spPr>
        <p:txBody>
          <a:bodyPr vert="horz" wrap="square" lIns="0" tIns="125745" rIns="0" bIns="0" rtlCol="0">
            <a:spAutoFit/>
          </a:bodyPr>
          <a:lstStyle/>
          <a:p>
            <a:pPr marL="10934">
              <a:spcBef>
                <a:spcPts val="990"/>
              </a:spcBef>
            </a:pPr>
            <a:r>
              <a:rPr sz="1550" b="1" spc="-4" dirty="0">
                <a:solidFill>
                  <a:srgbClr val="8F5200"/>
                </a:solidFill>
                <a:latin typeface="Trebuchet MS"/>
                <a:cs typeface="Trebuchet MS"/>
              </a:rPr>
              <a:t>EMPALMES </a:t>
            </a:r>
            <a:r>
              <a:rPr sz="1550" b="1" spc="-43" dirty="0">
                <a:solidFill>
                  <a:srgbClr val="8F5200"/>
                </a:solidFill>
                <a:latin typeface="Trebuchet MS"/>
                <a:cs typeface="Trebuchet MS"/>
              </a:rPr>
              <a:t>EN </a:t>
            </a:r>
            <a:r>
              <a:rPr sz="1550" b="1" spc="-69" dirty="0">
                <a:solidFill>
                  <a:srgbClr val="8F5200"/>
                </a:solidFill>
                <a:latin typeface="Trebuchet MS"/>
                <a:cs typeface="Trebuchet MS"/>
              </a:rPr>
              <a:t>CABLES </a:t>
            </a:r>
            <a:r>
              <a:rPr sz="1550" b="1" spc="-26" dirty="0">
                <a:solidFill>
                  <a:srgbClr val="8F5200"/>
                </a:solidFill>
                <a:latin typeface="Trebuchet MS"/>
                <a:cs typeface="Trebuchet MS"/>
              </a:rPr>
              <a:t>PARA </a:t>
            </a:r>
            <a:r>
              <a:rPr sz="1550" b="1" spc="12" dirty="0">
                <a:solidFill>
                  <a:srgbClr val="8F5200"/>
                </a:solidFill>
                <a:latin typeface="Trebuchet MS"/>
                <a:cs typeface="Trebuchet MS"/>
              </a:rPr>
              <a:t>MEDIA</a:t>
            </a:r>
            <a:r>
              <a:rPr sz="1550" b="1" spc="-21" dirty="0">
                <a:solidFill>
                  <a:srgbClr val="8F5200"/>
                </a:solidFill>
                <a:latin typeface="Trebuchet MS"/>
                <a:cs typeface="Trebuchet MS"/>
              </a:rPr>
              <a:t> TENSIÓN</a:t>
            </a:r>
            <a:endParaRPr sz="1550">
              <a:latin typeface="Trebuchet MS"/>
              <a:cs typeface="Trebuchet MS"/>
            </a:endParaRPr>
          </a:p>
          <a:p>
            <a:pPr marL="10934" marR="4373">
              <a:spcBef>
                <a:spcPts val="556"/>
              </a:spcBef>
            </a:pPr>
            <a:r>
              <a:rPr sz="947" spc="-108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entiende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empalme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cables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Tensión,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como el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conjunto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conexión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reconstrucción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todos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elementos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constituyen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potencia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aislado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protegido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mecánicamente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dentro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una 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misma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carcaza.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materiales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empleados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fabricación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empalmes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deben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soportar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satisfactoriamente 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esfuerzos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eléctricos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debidos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cable.</a:t>
            </a:r>
            <a:r>
              <a:rPr sz="947" spc="-172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También,</a:t>
            </a:r>
            <a:r>
              <a:rPr sz="947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importante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materiales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sean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compatibles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materiales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r>
              <a:rPr sz="947" spc="-104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Tensión.</a:t>
            </a:r>
            <a:endParaRPr sz="947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619663" y="2756086"/>
            <a:ext cx="3376959" cy="185280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" name="object 8"/>
          <p:cNvSpPr txBox="1"/>
          <p:nvPr/>
        </p:nvSpPr>
        <p:spPr>
          <a:xfrm>
            <a:off x="2640516" y="4627767"/>
            <a:ext cx="1578370" cy="1303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775" i="1" spc="-39" dirty="0">
                <a:solidFill>
                  <a:srgbClr val="414042"/>
                </a:solidFill>
                <a:latin typeface="Arial"/>
                <a:cs typeface="Arial"/>
              </a:rPr>
              <a:t>Figura</a:t>
            </a:r>
            <a:r>
              <a:rPr sz="775" i="1" spc="-8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16.</a:t>
            </a:r>
            <a:r>
              <a:rPr sz="775" i="1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1" dirty="0">
                <a:solidFill>
                  <a:srgbClr val="414042"/>
                </a:solidFill>
                <a:latin typeface="Arial"/>
                <a:cs typeface="Arial"/>
              </a:rPr>
              <a:t>Empalme</a:t>
            </a:r>
            <a:r>
              <a:rPr sz="775" i="1" spc="-82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26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775" i="1" spc="-8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5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r>
              <a:rPr sz="775" i="1" spc="-10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60" dirty="0">
                <a:solidFill>
                  <a:srgbClr val="414042"/>
                </a:solidFill>
                <a:latin typeface="Arial"/>
                <a:cs typeface="Arial"/>
              </a:rPr>
              <a:t>Tensión</a:t>
            </a:r>
            <a:endParaRPr sz="775"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841355641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9FF6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17385" y="8760168"/>
            <a:ext cx="168389" cy="1966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>
              <a:spcBef>
                <a:spcPts val="86"/>
              </a:spcBef>
            </a:pPr>
            <a:r>
              <a:rPr sz="1206" spc="-60" dirty="0">
                <a:solidFill>
                  <a:srgbClr val="8F5200"/>
                </a:solidFill>
                <a:latin typeface="Arial"/>
                <a:cs typeface="Arial"/>
              </a:rPr>
              <a:t>23</a:t>
            </a:r>
            <a:endParaRPr sz="1206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6325657" y="8764520"/>
            <a:ext cx="0" cy="217047"/>
          </a:xfrm>
          <a:custGeom>
            <a:avLst/>
            <a:gdLst/>
            <a:ahLst/>
            <a:cxnLst/>
            <a:rect l="l" t="t" r="r" b="b"/>
            <a:pathLst>
              <a:path h="252095">
                <a:moveTo>
                  <a:pt x="0" y="0"/>
                </a:moveTo>
                <a:lnTo>
                  <a:pt x="0" y="252006"/>
                </a:lnTo>
              </a:path>
            </a:pathLst>
          </a:custGeom>
          <a:ln w="889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" name="object 4"/>
          <p:cNvSpPr/>
          <p:nvPr/>
        </p:nvSpPr>
        <p:spPr>
          <a:xfrm>
            <a:off x="4662874" y="8734231"/>
            <a:ext cx="1302627" cy="275425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" name="object 5"/>
          <p:cNvSpPr/>
          <p:nvPr/>
        </p:nvSpPr>
        <p:spPr>
          <a:xfrm>
            <a:off x="4686799" y="8838317"/>
            <a:ext cx="227106" cy="6560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" name="object 6"/>
          <p:cNvSpPr/>
          <p:nvPr/>
        </p:nvSpPr>
        <p:spPr>
          <a:xfrm>
            <a:off x="4731849" y="8759875"/>
            <a:ext cx="227116" cy="6628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" name="object 7"/>
          <p:cNvSpPr/>
          <p:nvPr/>
        </p:nvSpPr>
        <p:spPr>
          <a:xfrm>
            <a:off x="4641617" y="8916619"/>
            <a:ext cx="227116" cy="66296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" name="object 8"/>
          <p:cNvSpPr txBox="1"/>
          <p:nvPr/>
        </p:nvSpPr>
        <p:spPr>
          <a:xfrm>
            <a:off x="1351225" y="6988545"/>
            <a:ext cx="1278223" cy="48809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algn="ctr">
              <a:spcBef>
                <a:spcPts val="86"/>
              </a:spcBef>
            </a:pPr>
            <a:r>
              <a:rPr sz="775" spc="-21" dirty="0">
                <a:solidFill>
                  <a:srgbClr val="414042"/>
                </a:solidFill>
                <a:latin typeface="Arial"/>
                <a:cs typeface="Arial"/>
              </a:rPr>
              <a:t>Detalle</a:t>
            </a:r>
            <a:r>
              <a:rPr sz="775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35" dirty="0">
                <a:solidFill>
                  <a:srgbClr val="414042"/>
                </a:solidFill>
                <a:latin typeface="Arial"/>
                <a:cs typeface="Arial"/>
              </a:rPr>
              <a:t>1</a:t>
            </a:r>
            <a:endParaRPr sz="775">
              <a:latin typeface="Arial"/>
              <a:cs typeface="Arial"/>
            </a:endParaRPr>
          </a:p>
          <a:p>
            <a:pPr marL="10934" marR="4373" algn="ctr"/>
            <a:r>
              <a:rPr sz="775" spc="-43" dirty="0">
                <a:solidFill>
                  <a:srgbClr val="414042"/>
                </a:solidFill>
                <a:latin typeface="Arial"/>
                <a:cs typeface="Arial"/>
              </a:rPr>
              <a:t>Banco </a:t>
            </a:r>
            <a:r>
              <a:rPr sz="775" spc="-21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775" spc="-26" dirty="0">
                <a:solidFill>
                  <a:srgbClr val="414042"/>
                </a:solidFill>
                <a:latin typeface="Arial"/>
                <a:cs typeface="Arial"/>
              </a:rPr>
              <a:t>Conductos</a:t>
            </a:r>
            <a:r>
              <a:rPr sz="775" spc="-13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30" dirty="0">
                <a:solidFill>
                  <a:srgbClr val="414042"/>
                </a:solidFill>
                <a:latin typeface="Arial"/>
                <a:cs typeface="Arial"/>
              </a:rPr>
              <a:t>Eléctricos  </a:t>
            </a:r>
            <a:r>
              <a:rPr sz="775" spc="-39" dirty="0">
                <a:solidFill>
                  <a:srgbClr val="414042"/>
                </a:solidFill>
                <a:latin typeface="Arial"/>
                <a:cs typeface="Arial"/>
              </a:rPr>
              <a:t>30 </a:t>
            </a:r>
            <a:r>
              <a:rPr sz="775" spc="-26" dirty="0">
                <a:solidFill>
                  <a:srgbClr val="414042"/>
                </a:solidFill>
                <a:latin typeface="Arial"/>
                <a:cs typeface="Arial"/>
              </a:rPr>
              <a:t>cm </a:t>
            </a:r>
            <a:r>
              <a:rPr sz="775" spc="-30" dirty="0">
                <a:solidFill>
                  <a:srgbClr val="414042"/>
                </a:solidFill>
                <a:latin typeface="Arial"/>
                <a:cs typeface="Arial"/>
              </a:rPr>
              <a:t>x </a:t>
            </a:r>
            <a:r>
              <a:rPr sz="775" spc="-39" dirty="0">
                <a:solidFill>
                  <a:srgbClr val="414042"/>
                </a:solidFill>
                <a:latin typeface="Arial"/>
                <a:cs typeface="Arial"/>
              </a:rPr>
              <a:t>30</a:t>
            </a:r>
            <a:r>
              <a:rPr sz="775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26" dirty="0">
                <a:solidFill>
                  <a:srgbClr val="414042"/>
                </a:solidFill>
                <a:latin typeface="Arial"/>
                <a:cs typeface="Arial"/>
              </a:rPr>
              <a:t>cm</a:t>
            </a:r>
            <a:endParaRPr sz="775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775" spc="-35" dirty="0">
                <a:solidFill>
                  <a:srgbClr val="414042"/>
                </a:solidFill>
                <a:latin typeface="Arial"/>
                <a:cs typeface="Arial"/>
              </a:rPr>
              <a:t>Un </a:t>
            </a:r>
            <a:r>
              <a:rPr sz="775" spc="-17" dirty="0">
                <a:solidFill>
                  <a:srgbClr val="414042"/>
                </a:solidFill>
                <a:latin typeface="Arial"/>
                <a:cs typeface="Arial"/>
              </a:rPr>
              <a:t>Conducto</a:t>
            </a:r>
            <a:r>
              <a:rPr sz="775" spc="-82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26" dirty="0">
                <a:solidFill>
                  <a:srgbClr val="414042"/>
                </a:solidFill>
                <a:latin typeface="Arial"/>
                <a:cs typeface="Arial"/>
              </a:rPr>
              <a:t>Eléctrico</a:t>
            </a:r>
            <a:endParaRPr sz="775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798965" y="6988545"/>
            <a:ext cx="1278771" cy="48809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algn="ctr">
              <a:spcBef>
                <a:spcPts val="86"/>
              </a:spcBef>
            </a:pPr>
            <a:r>
              <a:rPr sz="775" spc="-21" dirty="0">
                <a:solidFill>
                  <a:srgbClr val="414042"/>
                </a:solidFill>
                <a:latin typeface="Arial"/>
                <a:cs typeface="Arial"/>
              </a:rPr>
              <a:t>Detalle</a:t>
            </a:r>
            <a:r>
              <a:rPr sz="775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35" dirty="0">
                <a:solidFill>
                  <a:srgbClr val="414042"/>
                </a:solidFill>
                <a:latin typeface="Arial"/>
                <a:cs typeface="Arial"/>
              </a:rPr>
              <a:t>2</a:t>
            </a:r>
            <a:endParaRPr sz="775">
              <a:latin typeface="Arial"/>
              <a:cs typeface="Arial"/>
            </a:endParaRPr>
          </a:p>
          <a:p>
            <a:pPr marL="10934" marR="4373" algn="ctr"/>
            <a:r>
              <a:rPr sz="775" spc="-43" dirty="0">
                <a:solidFill>
                  <a:srgbClr val="414042"/>
                </a:solidFill>
                <a:latin typeface="Arial"/>
                <a:cs typeface="Arial"/>
              </a:rPr>
              <a:t>Banco </a:t>
            </a:r>
            <a:r>
              <a:rPr sz="775" spc="-21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775" spc="-26" dirty="0">
                <a:solidFill>
                  <a:srgbClr val="414042"/>
                </a:solidFill>
                <a:latin typeface="Arial"/>
                <a:cs typeface="Arial"/>
              </a:rPr>
              <a:t>Conductos</a:t>
            </a:r>
            <a:r>
              <a:rPr sz="775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21" dirty="0">
                <a:solidFill>
                  <a:srgbClr val="414042"/>
                </a:solidFill>
                <a:latin typeface="Arial"/>
                <a:cs typeface="Arial"/>
              </a:rPr>
              <a:t>eléctricos  </a:t>
            </a:r>
            <a:r>
              <a:rPr sz="775" spc="-39" dirty="0">
                <a:solidFill>
                  <a:srgbClr val="414042"/>
                </a:solidFill>
                <a:latin typeface="Arial"/>
                <a:cs typeface="Arial"/>
              </a:rPr>
              <a:t>50 </a:t>
            </a:r>
            <a:r>
              <a:rPr sz="775" spc="-26" dirty="0">
                <a:solidFill>
                  <a:srgbClr val="414042"/>
                </a:solidFill>
                <a:latin typeface="Arial"/>
                <a:cs typeface="Arial"/>
              </a:rPr>
              <a:t>cm </a:t>
            </a:r>
            <a:r>
              <a:rPr sz="775" spc="-30" dirty="0">
                <a:solidFill>
                  <a:srgbClr val="414042"/>
                </a:solidFill>
                <a:latin typeface="Arial"/>
                <a:cs typeface="Arial"/>
              </a:rPr>
              <a:t>x </a:t>
            </a:r>
            <a:r>
              <a:rPr sz="775" spc="-39" dirty="0">
                <a:solidFill>
                  <a:srgbClr val="414042"/>
                </a:solidFill>
                <a:latin typeface="Arial"/>
                <a:cs typeface="Arial"/>
              </a:rPr>
              <a:t>50</a:t>
            </a:r>
            <a:r>
              <a:rPr sz="775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26" dirty="0">
                <a:solidFill>
                  <a:srgbClr val="414042"/>
                </a:solidFill>
                <a:latin typeface="Arial"/>
                <a:cs typeface="Arial"/>
              </a:rPr>
              <a:t>cm</a:t>
            </a:r>
            <a:endParaRPr sz="775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775" spc="-69" dirty="0">
                <a:solidFill>
                  <a:srgbClr val="414042"/>
                </a:solidFill>
                <a:latin typeface="Arial"/>
                <a:cs typeface="Arial"/>
              </a:rPr>
              <a:t>Tres </a:t>
            </a:r>
            <a:r>
              <a:rPr sz="775" spc="-26" dirty="0">
                <a:solidFill>
                  <a:srgbClr val="414042"/>
                </a:solidFill>
                <a:latin typeface="Arial"/>
                <a:cs typeface="Arial"/>
              </a:rPr>
              <a:t>Conductos</a:t>
            </a:r>
            <a:r>
              <a:rPr sz="775" spc="-4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30" dirty="0">
                <a:solidFill>
                  <a:srgbClr val="414042"/>
                </a:solidFill>
                <a:latin typeface="Arial"/>
                <a:cs typeface="Arial"/>
              </a:rPr>
              <a:t>Eléctricos</a:t>
            </a:r>
            <a:endParaRPr sz="775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233418" y="6988545"/>
            <a:ext cx="1278771" cy="48809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algn="ctr">
              <a:spcBef>
                <a:spcPts val="86"/>
              </a:spcBef>
            </a:pPr>
            <a:r>
              <a:rPr sz="775" spc="-21" dirty="0">
                <a:solidFill>
                  <a:srgbClr val="414042"/>
                </a:solidFill>
                <a:latin typeface="Arial"/>
                <a:cs typeface="Arial"/>
              </a:rPr>
              <a:t>Detalle</a:t>
            </a:r>
            <a:r>
              <a:rPr sz="775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35" dirty="0">
                <a:solidFill>
                  <a:srgbClr val="414042"/>
                </a:solidFill>
                <a:latin typeface="Arial"/>
                <a:cs typeface="Arial"/>
              </a:rPr>
              <a:t>3</a:t>
            </a:r>
            <a:endParaRPr sz="775">
              <a:latin typeface="Arial"/>
              <a:cs typeface="Arial"/>
            </a:endParaRPr>
          </a:p>
          <a:p>
            <a:pPr marL="10934" marR="4373" algn="ctr"/>
            <a:r>
              <a:rPr sz="775" spc="-43" dirty="0">
                <a:solidFill>
                  <a:srgbClr val="414042"/>
                </a:solidFill>
                <a:latin typeface="Arial"/>
                <a:cs typeface="Arial"/>
              </a:rPr>
              <a:t>Banco </a:t>
            </a:r>
            <a:r>
              <a:rPr sz="775" spc="-21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775" spc="-26" dirty="0">
                <a:solidFill>
                  <a:srgbClr val="414042"/>
                </a:solidFill>
                <a:latin typeface="Arial"/>
                <a:cs typeface="Arial"/>
              </a:rPr>
              <a:t>Conductos</a:t>
            </a:r>
            <a:r>
              <a:rPr sz="775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21" dirty="0">
                <a:solidFill>
                  <a:srgbClr val="414042"/>
                </a:solidFill>
                <a:latin typeface="Arial"/>
                <a:cs typeface="Arial"/>
              </a:rPr>
              <a:t>eléctricos  </a:t>
            </a:r>
            <a:r>
              <a:rPr sz="775" spc="-39" dirty="0">
                <a:solidFill>
                  <a:srgbClr val="414042"/>
                </a:solidFill>
                <a:latin typeface="Arial"/>
                <a:cs typeface="Arial"/>
              </a:rPr>
              <a:t>70 </a:t>
            </a:r>
            <a:r>
              <a:rPr sz="775" spc="-26" dirty="0">
                <a:solidFill>
                  <a:srgbClr val="414042"/>
                </a:solidFill>
                <a:latin typeface="Arial"/>
                <a:cs typeface="Arial"/>
              </a:rPr>
              <a:t>cm </a:t>
            </a:r>
            <a:r>
              <a:rPr sz="775" spc="-30" dirty="0">
                <a:solidFill>
                  <a:srgbClr val="414042"/>
                </a:solidFill>
                <a:latin typeface="Arial"/>
                <a:cs typeface="Arial"/>
              </a:rPr>
              <a:t>x </a:t>
            </a:r>
            <a:r>
              <a:rPr sz="775" spc="-39" dirty="0">
                <a:solidFill>
                  <a:srgbClr val="414042"/>
                </a:solidFill>
                <a:latin typeface="Arial"/>
                <a:cs typeface="Arial"/>
              </a:rPr>
              <a:t>70</a:t>
            </a:r>
            <a:r>
              <a:rPr sz="775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26" dirty="0">
                <a:solidFill>
                  <a:srgbClr val="414042"/>
                </a:solidFill>
                <a:latin typeface="Arial"/>
                <a:cs typeface="Arial"/>
              </a:rPr>
              <a:t>cm</a:t>
            </a:r>
            <a:endParaRPr sz="775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775" spc="-65" dirty="0">
                <a:solidFill>
                  <a:srgbClr val="414042"/>
                </a:solidFill>
                <a:latin typeface="Arial"/>
                <a:cs typeface="Arial"/>
              </a:rPr>
              <a:t>Seis </a:t>
            </a:r>
            <a:r>
              <a:rPr sz="775" spc="-26" dirty="0">
                <a:solidFill>
                  <a:srgbClr val="414042"/>
                </a:solidFill>
                <a:latin typeface="Arial"/>
                <a:cs typeface="Arial"/>
              </a:rPr>
              <a:t>Conductos</a:t>
            </a:r>
            <a:r>
              <a:rPr sz="775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spc="-30" dirty="0">
                <a:solidFill>
                  <a:srgbClr val="414042"/>
                </a:solidFill>
                <a:latin typeface="Arial"/>
                <a:cs typeface="Arial"/>
              </a:rPr>
              <a:t>Eléctricos</a:t>
            </a:r>
            <a:endParaRPr sz="775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1832578" y="6086803"/>
            <a:ext cx="494231" cy="500246"/>
          </a:xfrm>
          <a:custGeom>
            <a:avLst/>
            <a:gdLst/>
            <a:ahLst/>
            <a:cxnLst/>
            <a:rect l="l" t="t" r="r" b="b"/>
            <a:pathLst>
              <a:path w="574039" h="581025">
                <a:moveTo>
                  <a:pt x="545134" y="0"/>
                </a:moveTo>
                <a:lnTo>
                  <a:pt x="28803" y="0"/>
                </a:lnTo>
                <a:lnTo>
                  <a:pt x="17595" y="2264"/>
                </a:lnTo>
                <a:lnTo>
                  <a:pt x="8439" y="8442"/>
                </a:lnTo>
                <a:lnTo>
                  <a:pt x="2264" y="17605"/>
                </a:lnTo>
                <a:lnTo>
                  <a:pt x="0" y="28829"/>
                </a:lnTo>
                <a:lnTo>
                  <a:pt x="0" y="551980"/>
                </a:lnTo>
                <a:lnTo>
                  <a:pt x="2264" y="563186"/>
                </a:lnTo>
                <a:lnTo>
                  <a:pt x="8439" y="572338"/>
                </a:lnTo>
                <a:lnTo>
                  <a:pt x="17595" y="578508"/>
                </a:lnTo>
                <a:lnTo>
                  <a:pt x="28803" y="580771"/>
                </a:lnTo>
                <a:lnTo>
                  <a:pt x="545134" y="580771"/>
                </a:lnTo>
                <a:lnTo>
                  <a:pt x="556348" y="578508"/>
                </a:lnTo>
                <a:lnTo>
                  <a:pt x="565504" y="572338"/>
                </a:lnTo>
                <a:lnTo>
                  <a:pt x="571675" y="563186"/>
                </a:lnTo>
                <a:lnTo>
                  <a:pt x="573938" y="551980"/>
                </a:lnTo>
                <a:lnTo>
                  <a:pt x="573938" y="28829"/>
                </a:lnTo>
                <a:lnTo>
                  <a:pt x="571675" y="17605"/>
                </a:lnTo>
                <a:lnTo>
                  <a:pt x="565504" y="8442"/>
                </a:lnTo>
                <a:lnTo>
                  <a:pt x="556348" y="2264"/>
                </a:lnTo>
                <a:lnTo>
                  <a:pt x="545134" y="0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2" name="object 12"/>
          <p:cNvSpPr/>
          <p:nvPr/>
        </p:nvSpPr>
        <p:spPr>
          <a:xfrm>
            <a:off x="1832578" y="6086803"/>
            <a:ext cx="494231" cy="500246"/>
          </a:xfrm>
          <a:custGeom>
            <a:avLst/>
            <a:gdLst/>
            <a:ahLst/>
            <a:cxnLst/>
            <a:rect l="l" t="t" r="r" b="b"/>
            <a:pathLst>
              <a:path w="574039" h="581025">
                <a:moveTo>
                  <a:pt x="573938" y="551980"/>
                </a:moveTo>
                <a:lnTo>
                  <a:pt x="571675" y="563186"/>
                </a:lnTo>
                <a:lnTo>
                  <a:pt x="565504" y="572338"/>
                </a:lnTo>
                <a:lnTo>
                  <a:pt x="556348" y="578508"/>
                </a:lnTo>
                <a:lnTo>
                  <a:pt x="545134" y="580771"/>
                </a:lnTo>
                <a:lnTo>
                  <a:pt x="28803" y="580771"/>
                </a:lnTo>
                <a:lnTo>
                  <a:pt x="17595" y="578508"/>
                </a:lnTo>
                <a:lnTo>
                  <a:pt x="8439" y="572338"/>
                </a:lnTo>
                <a:lnTo>
                  <a:pt x="2264" y="563186"/>
                </a:lnTo>
                <a:lnTo>
                  <a:pt x="0" y="551980"/>
                </a:lnTo>
                <a:lnTo>
                  <a:pt x="0" y="28829"/>
                </a:lnTo>
                <a:lnTo>
                  <a:pt x="2264" y="17605"/>
                </a:lnTo>
                <a:lnTo>
                  <a:pt x="8439" y="8442"/>
                </a:lnTo>
                <a:lnTo>
                  <a:pt x="17595" y="2264"/>
                </a:lnTo>
                <a:lnTo>
                  <a:pt x="28803" y="0"/>
                </a:lnTo>
                <a:lnTo>
                  <a:pt x="545134" y="0"/>
                </a:lnTo>
                <a:lnTo>
                  <a:pt x="556348" y="2264"/>
                </a:lnTo>
                <a:lnTo>
                  <a:pt x="565504" y="8442"/>
                </a:lnTo>
                <a:lnTo>
                  <a:pt x="571675" y="17605"/>
                </a:lnTo>
                <a:lnTo>
                  <a:pt x="573938" y="28829"/>
                </a:lnTo>
                <a:lnTo>
                  <a:pt x="573938" y="551980"/>
                </a:lnTo>
                <a:close/>
              </a:path>
            </a:pathLst>
          </a:custGeom>
          <a:ln w="925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3" name="object 13"/>
          <p:cNvSpPr/>
          <p:nvPr/>
        </p:nvSpPr>
        <p:spPr>
          <a:xfrm>
            <a:off x="1986888" y="6350282"/>
            <a:ext cx="186594" cy="186594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4" name="object 14"/>
          <p:cNvSpPr/>
          <p:nvPr/>
        </p:nvSpPr>
        <p:spPr>
          <a:xfrm>
            <a:off x="4473218" y="5791489"/>
            <a:ext cx="725492" cy="1090700"/>
          </a:xfrm>
          <a:custGeom>
            <a:avLst/>
            <a:gdLst/>
            <a:ahLst/>
            <a:cxnLst/>
            <a:rect l="l" t="t" r="r" b="b"/>
            <a:pathLst>
              <a:path w="842645" h="1266825">
                <a:moveTo>
                  <a:pt x="813841" y="0"/>
                </a:moveTo>
                <a:lnTo>
                  <a:pt x="28803" y="0"/>
                </a:lnTo>
                <a:lnTo>
                  <a:pt x="17595" y="2264"/>
                </a:lnTo>
                <a:lnTo>
                  <a:pt x="8439" y="8440"/>
                </a:lnTo>
                <a:lnTo>
                  <a:pt x="2264" y="17600"/>
                </a:lnTo>
                <a:lnTo>
                  <a:pt x="0" y="28816"/>
                </a:lnTo>
                <a:lnTo>
                  <a:pt x="0" y="1237970"/>
                </a:lnTo>
                <a:lnTo>
                  <a:pt x="2264" y="1249184"/>
                </a:lnTo>
                <a:lnTo>
                  <a:pt x="8439" y="1258339"/>
                </a:lnTo>
                <a:lnTo>
                  <a:pt x="17595" y="1264511"/>
                </a:lnTo>
                <a:lnTo>
                  <a:pt x="28803" y="1266774"/>
                </a:lnTo>
                <a:lnTo>
                  <a:pt x="813841" y="1266774"/>
                </a:lnTo>
                <a:lnTo>
                  <a:pt x="825049" y="1264511"/>
                </a:lnTo>
                <a:lnTo>
                  <a:pt x="834205" y="1258339"/>
                </a:lnTo>
                <a:lnTo>
                  <a:pt x="840380" y="1249184"/>
                </a:lnTo>
                <a:lnTo>
                  <a:pt x="842644" y="1237970"/>
                </a:lnTo>
                <a:lnTo>
                  <a:pt x="842644" y="28816"/>
                </a:lnTo>
                <a:lnTo>
                  <a:pt x="840380" y="17600"/>
                </a:lnTo>
                <a:lnTo>
                  <a:pt x="834205" y="8440"/>
                </a:lnTo>
                <a:lnTo>
                  <a:pt x="825049" y="2264"/>
                </a:lnTo>
                <a:lnTo>
                  <a:pt x="813841" y="0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5" name="object 15"/>
          <p:cNvSpPr/>
          <p:nvPr/>
        </p:nvSpPr>
        <p:spPr>
          <a:xfrm>
            <a:off x="4473218" y="5791489"/>
            <a:ext cx="725492" cy="1090700"/>
          </a:xfrm>
          <a:custGeom>
            <a:avLst/>
            <a:gdLst/>
            <a:ahLst/>
            <a:cxnLst/>
            <a:rect l="l" t="t" r="r" b="b"/>
            <a:pathLst>
              <a:path w="842645" h="1266825">
                <a:moveTo>
                  <a:pt x="842644" y="1237970"/>
                </a:moveTo>
                <a:lnTo>
                  <a:pt x="840380" y="1249184"/>
                </a:lnTo>
                <a:lnTo>
                  <a:pt x="834205" y="1258339"/>
                </a:lnTo>
                <a:lnTo>
                  <a:pt x="825049" y="1264511"/>
                </a:lnTo>
                <a:lnTo>
                  <a:pt x="813841" y="1266774"/>
                </a:lnTo>
                <a:lnTo>
                  <a:pt x="28803" y="1266774"/>
                </a:lnTo>
                <a:lnTo>
                  <a:pt x="17595" y="1264511"/>
                </a:lnTo>
                <a:lnTo>
                  <a:pt x="8439" y="1258339"/>
                </a:lnTo>
                <a:lnTo>
                  <a:pt x="2264" y="1249184"/>
                </a:lnTo>
                <a:lnTo>
                  <a:pt x="0" y="1237970"/>
                </a:lnTo>
                <a:lnTo>
                  <a:pt x="0" y="28816"/>
                </a:lnTo>
                <a:lnTo>
                  <a:pt x="2264" y="17600"/>
                </a:lnTo>
                <a:lnTo>
                  <a:pt x="8439" y="8440"/>
                </a:lnTo>
                <a:lnTo>
                  <a:pt x="17595" y="2264"/>
                </a:lnTo>
                <a:lnTo>
                  <a:pt x="28803" y="0"/>
                </a:lnTo>
                <a:lnTo>
                  <a:pt x="813841" y="0"/>
                </a:lnTo>
                <a:lnTo>
                  <a:pt x="825049" y="2264"/>
                </a:lnTo>
                <a:lnTo>
                  <a:pt x="834205" y="8440"/>
                </a:lnTo>
                <a:lnTo>
                  <a:pt x="840380" y="17600"/>
                </a:lnTo>
                <a:lnTo>
                  <a:pt x="842644" y="28816"/>
                </a:lnTo>
                <a:lnTo>
                  <a:pt x="842644" y="1237970"/>
                </a:lnTo>
                <a:close/>
              </a:path>
            </a:pathLst>
          </a:custGeom>
          <a:ln w="758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6" name="object 16"/>
          <p:cNvSpPr/>
          <p:nvPr/>
        </p:nvSpPr>
        <p:spPr>
          <a:xfrm>
            <a:off x="4587148" y="5918091"/>
            <a:ext cx="152960" cy="152949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7" name="object 17"/>
          <p:cNvSpPr/>
          <p:nvPr/>
        </p:nvSpPr>
        <p:spPr>
          <a:xfrm>
            <a:off x="4944723" y="5918091"/>
            <a:ext cx="152949" cy="152949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8" name="object 18"/>
          <p:cNvSpPr/>
          <p:nvPr/>
        </p:nvSpPr>
        <p:spPr>
          <a:xfrm>
            <a:off x="4585693" y="6279755"/>
            <a:ext cx="152949" cy="152949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9" name="object 19"/>
          <p:cNvSpPr/>
          <p:nvPr/>
        </p:nvSpPr>
        <p:spPr>
          <a:xfrm>
            <a:off x="4944811" y="6279755"/>
            <a:ext cx="152960" cy="152949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0" name="object 20"/>
          <p:cNvSpPr/>
          <p:nvPr/>
        </p:nvSpPr>
        <p:spPr>
          <a:xfrm>
            <a:off x="4585693" y="6644339"/>
            <a:ext cx="152949" cy="152949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1" name="object 21"/>
          <p:cNvSpPr/>
          <p:nvPr/>
        </p:nvSpPr>
        <p:spPr>
          <a:xfrm>
            <a:off x="4945893" y="6644339"/>
            <a:ext cx="152949" cy="152949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2" name="object 22"/>
          <p:cNvSpPr/>
          <p:nvPr/>
        </p:nvSpPr>
        <p:spPr>
          <a:xfrm>
            <a:off x="2984476" y="5903827"/>
            <a:ext cx="831009" cy="866000"/>
          </a:xfrm>
          <a:custGeom>
            <a:avLst/>
            <a:gdLst/>
            <a:ahLst/>
            <a:cxnLst/>
            <a:rect l="l" t="t" r="r" b="b"/>
            <a:pathLst>
              <a:path w="965200" h="1005840">
                <a:moveTo>
                  <a:pt x="936396" y="0"/>
                </a:moveTo>
                <a:lnTo>
                  <a:pt x="28803" y="0"/>
                </a:lnTo>
                <a:lnTo>
                  <a:pt x="17595" y="2264"/>
                </a:lnTo>
                <a:lnTo>
                  <a:pt x="8439" y="8439"/>
                </a:lnTo>
                <a:lnTo>
                  <a:pt x="2264" y="17595"/>
                </a:lnTo>
                <a:lnTo>
                  <a:pt x="0" y="28803"/>
                </a:lnTo>
                <a:lnTo>
                  <a:pt x="0" y="977036"/>
                </a:lnTo>
                <a:lnTo>
                  <a:pt x="2264" y="988244"/>
                </a:lnTo>
                <a:lnTo>
                  <a:pt x="8439" y="997400"/>
                </a:lnTo>
                <a:lnTo>
                  <a:pt x="17595" y="1003575"/>
                </a:lnTo>
                <a:lnTo>
                  <a:pt x="28803" y="1005839"/>
                </a:lnTo>
                <a:lnTo>
                  <a:pt x="936396" y="1005839"/>
                </a:lnTo>
                <a:lnTo>
                  <a:pt x="947604" y="1003575"/>
                </a:lnTo>
                <a:lnTo>
                  <a:pt x="956760" y="997400"/>
                </a:lnTo>
                <a:lnTo>
                  <a:pt x="962935" y="988244"/>
                </a:lnTo>
                <a:lnTo>
                  <a:pt x="965200" y="977036"/>
                </a:lnTo>
                <a:lnTo>
                  <a:pt x="965200" y="28803"/>
                </a:lnTo>
                <a:lnTo>
                  <a:pt x="962935" y="17595"/>
                </a:lnTo>
                <a:lnTo>
                  <a:pt x="956760" y="8439"/>
                </a:lnTo>
                <a:lnTo>
                  <a:pt x="947604" y="2264"/>
                </a:lnTo>
                <a:lnTo>
                  <a:pt x="936396" y="0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3" name="object 23"/>
          <p:cNvSpPr/>
          <p:nvPr/>
        </p:nvSpPr>
        <p:spPr>
          <a:xfrm>
            <a:off x="2984476" y="5903827"/>
            <a:ext cx="831009" cy="866000"/>
          </a:xfrm>
          <a:custGeom>
            <a:avLst/>
            <a:gdLst/>
            <a:ahLst/>
            <a:cxnLst/>
            <a:rect l="l" t="t" r="r" b="b"/>
            <a:pathLst>
              <a:path w="965200" h="1005840">
                <a:moveTo>
                  <a:pt x="965200" y="977036"/>
                </a:moveTo>
                <a:lnTo>
                  <a:pt x="962935" y="988244"/>
                </a:lnTo>
                <a:lnTo>
                  <a:pt x="956760" y="997400"/>
                </a:lnTo>
                <a:lnTo>
                  <a:pt x="947604" y="1003575"/>
                </a:lnTo>
                <a:lnTo>
                  <a:pt x="936396" y="1005839"/>
                </a:lnTo>
                <a:lnTo>
                  <a:pt x="28803" y="1005839"/>
                </a:lnTo>
                <a:lnTo>
                  <a:pt x="17595" y="1003575"/>
                </a:lnTo>
                <a:lnTo>
                  <a:pt x="8439" y="997400"/>
                </a:lnTo>
                <a:lnTo>
                  <a:pt x="2264" y="988244"/>
                </a:lnTo>
                <a:lnTo>
                  <a:pt x="0" y="977036"/>
                </a:lnTo>
                <a:lnTo>
                  <a:pt x="0" y="28803"/>
                </a:lnTo>
                <a:lnTo>
                  <a:pt x="2264" y="17595"/>
                </a:lnTo>
                <a:lnTo>
                  <a:pt x="8439" y="8439"/>
                </a:lnTo>
                <a:lnTo>
                  <a:pt x="17595" y="2264"/>
                </a:lnTo>
                <a:lnTo>
                  <a:pt x="28803" y="0"/>
                </a:lnTo>
                <a:lnTo>
                  <a:pt x="936396" y="0"/>
                </a:lnTo>
                <a:lnTo>
                  <a:pt x="947604" y="2264"/>
                </a:lnTo>
                <a:lnTo>
                  <a:pt x="956760" y="8439"/>
                </a:lnTo>
                <a:lnTo>
                  <a:pt x="962935" y="17595"/>
                </a:lnTo>
                <a:lnTo>
                  <a:pt x="965200" y="28803"/>
                </a:lnTo>
                <a:lnTo>
                  <a:pt x="965200" y="977036"/>
                </a:lnTo>
                <a:close/>
              </a:path>
            </a:pathLst>
          </a:custGeom>
          <a:ln w="925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4" name="object 24"/>
          <p:cNvSpPr/>
          <p:nvPr/>
        </p:nvSpPr>
        <p:spPr>
          <a:xfrm>
            <a:off x="3515540" y="6059615"/>
            <a:ext cx="186616" cy="186605"/>
          </a:xfrm>
          <a:prstGeom prst="rect">
            <a:avLst/>
          </a:prstGeom>
          <a:blipFill>
            <a:blip r:embed="rId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5" name="object 25"/>
          <p:cNvSpPr/>
          <p:nvPr/>
        </p:nvSpPr>
        <p:spPr>
          <a:xfrm>
            <a:off x="3516011" y="6490788"/>
            <a:ext cx="186594" cy="186605"/>
          </a:xfrm>
          <a:prstGeom prst="rect">
            <a:avLst/>
          </a:prstGeom>
          <a:blipFill>
            <a:blip r:embed="rId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6" name="object 26"/>
          <p:cNvSpPr/>
          <p:nvPr/>
        </p:nvSpPr>
        <p:spPr>
          <a:xfrm>
            <a:off x="3103665" y="6493063"/>
            <a:ext cx="186594" cy="186605"/>
          </a:xfrm>
          <a:prstGeom prst="rect">
            <a:avLst/>
          </a:prstGeom>
          <a:blipFill>
            <a:blip r:embed="rId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7" name="object 27"/>
          <p:cNvSpPr/>
          <p:nvPr/>
        </p:nvSpPr>
        <p:spPr>
          <a:xfrm>
            <a:off x="3104803" y="6060751"/>
            <a:ext cx="186616" cy="186605"/>
          </a:xfrm>
          <a:prstGeom prst="rect">
            <a:avLst/>
          </a:prstGeom>
          <a:blipFill>
            <a:blip r:embed="rId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8" name="object 28"/>
          <p:cNvSpPr/>
          <p:nvPr/>
        </p:nvSpPr>
        <p:spPr>
          <a:xfrm>
            <a:off x="2695852" y="5856309"/>
            <a:ext cx="0" cy="1583838"/>
          </a:xfrm>
          <a:custGeom>
            <a:avLst/>
            <a:gdLst/>
            <a:ahLst/>
            <a:cxnLst/>
            <a:rect l="l" t="t" r="r" b="b"/>
            <a:pathLst>
              <a:path h="1839595">
                <a:moveTo>
                  <a:pt x="0" y="0"/>
                </a:moveTo>
                <a:lnTo>
                  <a:pt x="0" y="1839315"/>
                </a:lnTo>
              </a:path>
            </a:pathLst>
          </a:custGeom>
          <a:ln w="11366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9" name="object 29"/>
          <p:cNvSpPr/>
          <p:nvPr/>
        </p:nvSpPr>
        <p:spPr>
          <a:xfrm>
            <a:off x="4144346" y="5856309"/>
            <a:ext cx="0" cy="1583838"/>
          </a:xfrm>
          <a:custGeom>
            <a:avLst/>
            <a:gdLst/>
            <a:ahLst/>
            <a:cxnLst/>
            <a:rect l="l" t="t" r="r" b="b"/>
            <a:pathLst>
              <a:path h="1839595">
                <a:moveTo>
                  <a:pt x="0" y="0"/>
                </a:moveTo>
                <a:lnTo>
                  <a:pt x="0" y="1839315"/>
                </a:lnTo>
              </a:path>
            </a:pathLst>
          </a:custGeom>
          <a:ln w="11366">
            <a:solidFill>
              <a:srgbClr val="939598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0" name="object 30"/>
          <p:cNvSpPr txBox="1"/>
          <p:nvPr/>
        </p:nvSpPr>
        <p:spPr>
          <a:xfrm>
            <a:off x="1170496" y="7665272"/>
            <a:ext cx="4522439" cy="1303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775" i="1" spc="-43" dirty="0">
                <a:solidFill>
                  <a:srgbClr val="414042"/>
                </a:solidFill>
                <a:latin typeface="Arial"/>
                <a:cs typeface="Arial"/>
              </a:rPr>
              <a:t>Figura17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.</a:t>
            </a:r>
            <a:r>
              <a:rPr sz="775" i="1" spc="-12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48" dirty="0">
                <a:solidFill>
                  <a:srgbClr val="414042"/>
                </a:solidFill>
                <a:latin typeface="Arial"/>
                <a:cs typeface="Arial"/>
              </a:rPr>
              <a:t>Dimensiones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43" dirty="0">
                <a:solidFill>
                  <a:srgbClr val="414042"/>
                </a:solidFill>
                <a:latin typeface="Arial"/>
                <a:cs typeface="Arial"/>
              </a:rPr>
              <a:t>las</a:t>
            </a:r>
            <a:r>
              <a:rPr sz="775" i="1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5" dirty="0">
                <a:solidFill>
                  <a:srgbClr val="414042"/>
                </a:solidFill>
                <a:latin typeface="Arial"/>
                <a:cs typeface="Arial"/>
              </a:rPr>
              <a:t>Instalaciones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26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60" dirty="0">
                <a:solidFill>
                  <a:srgbClr val="414042"/>
                </a:solidFill>
                <a:latin typeface="Arial"/>
                <a:cs typeface="Arial"/>
              </a:rPr>
              <a:t>Cables</a:t>
            </a:r>
            <a:r>
              <a:rPr sz="775" i="1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5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r>
              <a:rPr sz="775" i="1" spc="-9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1" dirty="0">
                <a:solidFill>
                  <a:srgbClr val="414042"/>
                </a:solidFill>
                <a:latin typeface="Arial"/>
                <a:cs typeface="Arial"/>
              </a:rPr>
              <a:t>Tensión.Tomado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775" i="1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12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60" dirty="0">
                <a:solidFill>
                  <a:srgbClr val="414042"/>
                </a:solidFill>
                <a:latin typeface="Arial"/>
                <a:cs typeface="Arial"/>
              </a:rPr>
              <a:t>Sección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310</a:t>
            </a:r>
            <a:r>
              <a:rPr sz="775" i="1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12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108" dirty="0">
                <a:solidFill>
                  <a:srgbClr val="414042"/>
                </a:solidFill>
                <a:latin typeface="Arial"/>
                <a:cs typeface="Arial"/>
              </a:rPr>
              <a:t>NTC</a:t>
            </a:r>
            <a:r>
              <a:rPr sz="775" i="1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2050</a:t>
            </a:r>
            <a:endParaRPr sz="775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2577193" y="5154683"/>
            <a:ext cx="1708490" cy="1303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Resumen</a:t>
            </a:r>
            <a:r>
              <a:rPr sz="775" i="1" spc="-82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12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775" i="1" spc="-104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48" dirty="0">
                <a:solidFill>
                  <a:srgbClr val="414042"/>
                </a:solidFill>
                <a:latin typeface="Arial"/>
                <a:cs typeface="Arial"/>
              </a:rPr>
              <a:t>Tabla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1" dirty="0">
                <a:solidFill>
                  <a:srgbClr val="414042"/>
                </a:solidFill>
                <a:latin typeface="Arial"/>
                <a:cs typeface="Arial"/>
              </a:rPr>
              <a:t>310-77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12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108" dirty="0">
                <a:solidFill>
                  <a:srgbClr val="414042"/>
                </a:solidFill>
                <a:latin typeface="Arial"/>
                <a:cs typeface="Arial"/>
              </a:rPr>
              <a:t>NTC</a:t>
            </a:r>
            <a:r>
              <a:rPr sz="775" i="1" spc="-82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2050</a:t>
            </a:r>
            <a:endParaRPr sz="775">
              <a:latin typeface="Arial"/>
              <a:cs typeface="Arial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1288179" y="1690370"/>
            <a:ext cx="4286805" cy="3342625"/>
          </a:xfrm>
          <a:custGeom>
            <a:avLst/>
            <a:gdLst/>
            <a:ahLst/>
            <a:cxnLst/>
            <a:rect l="l" t="t" r="r" b="b"/>
            <a:pathLst>
              <a:path w="4979035" h="3882390">
                <a:moveTo>
                  <a:pt x="4906441" y="0"/>
                </a:moveTo>
                <a:lnTo>
                  <a:pt x="72009" y="0"/>
                </a:lnTo>
                <a:lnTo>
                  <a:pt x="43976" y="5657"/>
                </a:lnTo>
                <a:lnTo>
                  <a:pt x="21088" y="21088"/>
                </a:lnTo>
                <a:lnTo>
                  <a:pt x="5657" y="43976"/>
                </a:lnTo>
                <a:lnTo>
                  <a:pt x="0" y="72009"/>
                </a:lnTo>
                <a:lnTo>
                  <a:pt x="0" y="3809911"/>
                </a:lnTo>
                <a:lnTo>
                  <a:pt x="5657" y="3837875"/>
                </a:lnTo>
                <a:lnTo>
                  <a:pt x="21088" y="3860725"/>
                </a:lnTo>
                <a:lnTo>
                  <a:pt x="43976" y="3876139"/>
                </a:lnTo>
                <a:lnTo>
                  <a:pt x="72009" y="3881793"/>
                </a:lnTo>
                <a:lnTo>
                  <a:pt x="4906441" y="3881793"/>
                </a:lnTo>
                <a:lnTo>
                  <a:pt x="4934420" y="3876139"/>
                </a:lnTo>
                <a:lnTo>
                  <a:pt x="4957314" y="3860725"/>
                </a:lnTo>
                <a:lnTo>
                  <a:pt x="4972775" y="3837875"/>
                </a:lnTo>
                <a:lnTo>
                  <a:pt x="4978450" y="3809911"/>
                </a:lnTo>
                <a:lnTo>
                  <a:pt x="4978450" y="72009"/>
                </a:lnTo>
                <a:lnTo>
                  <a:pt x="4972775" y="43976"/>
                </a:lnTo>
                <a:lnTo>
                  <a:pt x="4957314" y="21088"/>
                </a:lnTo>
                <a:lnTo>
                  <a:pt x="4934420" y="5657"/>
                </a:lnTo>
                <a:lnTo>
                  <a:pt x="4906441" y="0"/>
                </a:lnTo>
                <a:close/>
              </a:path>
            </a:pathLst>
          </a:custGeom>
          <a:solidFill>
            <a:srgbClr val="FFEDCE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3" name="object 33"/>
          <p:cNvSpPr/>
          <p:nvPr/>
        </p:nvSpPr>
        <p:spPr>
          <a:xfrm>
            <a:off x="1288201" y="1690295"/>
            <a:ext cx="4286805" cy="1001585"/>
          </a:xfrm>
          <a:custGeom>
            <a:avLst/>
            <a:gdLst/>
            <a:ahLst/>
            <a:cxnLst/>
            <a:rect l="l" t="t" r="r" b="b"/>
            <a:pathLst>
              <a:path w="4979035" h="1163320">
                <a:moveTo>
                  <a:pt x="4906721" y="0"/>
                </a:moveTo>
                <a:lnTo>
                  <a:pt x="71996" y="0"/>
                </a:lnTo>
                <a:lnTo>
                  <a:pt x="43971" y="6056"/>
                </a:lnTo>
                <a:lnTo>
                  <a:pt x="21086" y="22575"/>
                </a:lnTo>
                <a:lnTo>
                  <a:pt x="5657" y="47079"/>
                </a:lnTo>
                <a:lnTo>
                  <a:pt x="0" y="77088"/>
                </a:lnTo>
                <a:lnTo>
                  <a:pt x="0" y="1162799"/>
                </a:lnTo>
                <a:lnTo>
                  <a:pt x="4978717" y="1162799"/>
                </a:lnTo>
                <a:lnTo>
                  <a:pt x="4978717" y="77088"/>
                </a:lnTo>
                <a:lnTo>
                  <a:pt x="4973059" y="47079"/>
                </a:lnTo>
                <a:lnTo>
                  <a:pt x="4957630" y="22575"/>
                </a:lnTo>
                <a:lnTo>
                  <a:pt x="4934745" y="6056"/>
                </a:lnTo>
                <a:lnTo>
                  <a:pt x="4906721" y="0"/>
                </a:lnTo>
                <a:close/>
              </a:path>
            </a:pathLst>
          </a:custGeom>
          <a:solidFill>
            <a:srgbClr val="FFD99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graphicFrame>
        <p:nvGraphicFramePr>
          <p:cNvPr id="34" name="object 34"/>
          <p:cNvGraphicFramePr>
            <a:graphicFrameLocks noGrp="1"/>
          </p:cNvGraphicFramePr>
          <p:nvPr/>
        </p:nvGraphicFramePr>
        <p:xfrm>
          <a:off x="1285821" y="2344419"/>
          <a:ext cx="4285710" cy="274780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4527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73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973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4582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07503">
                <a:tc>
                  <a:txBody>
                    <a:bodyPr/>
                    <a:lstStyle/>
                    <a:p>
                      <a:pPr marL="217804" marR="259079" indent="12509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800" b="1" spc="-3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Calibre  </a:t>
                      </a:r>
                      <a:r>
                        <a:rPr sz="800" b="1" spc="-9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AWG </a:t>
                      </a:r>
                      <a:r>
                        <a:rPr sz="800" b="1" spc="-1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-</a:t>
                      </a:r>
                      <a:r>
                        <a:rPr sz="800" b="1" spc="-11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5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Kcmil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4264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15367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800" b="1" spc="-3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Un</a:t>
                      </a:r>
                      <a:r>
                        <a:rPr sz="800" b="1" spc="-7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4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Circuito.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147320" algn="ctr">
                        <a:lnSpc>
                          <a:spcPct val="100000"/>
                        </a:lnSpc>
                      </a:pPr>
                      <a:r>
                        <a:rPr sz="800" b="1" spc="-3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Figura</a:t>
                      </a:r>
                      <a:r>
                        <a:rPr sz="800" b="1" spc="-7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17</a:t>
                      </a:r>
                      <a:r>
                        <a:rPr sz="800" b="1" spc="-7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2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,</a:t>
                      </a:r>
                      <a:r>
                        <a:rPr sz="800" b="1" spc="-13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1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Detalle</a:t>
                      </a:r>
                      <a:r>
                        <a:rPr sz="800" b="1" spc="-7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4264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84455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800" b="1" spc="-7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Tres</a:t>
                      </a:r>
                      <a:r>
                        <a:rPr sz="800" b="1" spc="-7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Circuitos.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78105" algn="ctr">
                        <a:lnSpc>
                          <a:spcPct val="100000"/>
                        </a:lnSpc>
                      </a:pPr>
                      <a:r>
                        <a:rPr sz="800" b="1" spc="-3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Figura</a:t>
                      </a:r>
                      <a:r>
                        <a:rPr sz="800" b="1" spc="-7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17</a:t>
                      </a:r>
                      <a:r>
                        <a:rPr sz="800" b="1" spc="-7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2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,</a:t>
                      </a:r>
                      <a:r>
                        <a:rPr sz="800" b="1" spc="-13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1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Detalle</a:t>
                      </a:r>
                      <a:r>
                        <a:rPr sz="800" b="1" spc="-7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4264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3937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800" b="1" spc="-6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Seis</a:t>
                      </a:r>
                      <a:r>
                        <a:rPr sz="800" b="1" spc="-8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Circuitos.</a:t>
                      </a:r>
                      <a:endParaRPr sz="800">
                        <a:latin typeface="Arial"/>
                        <a:cs typeface="Arial"/>
                      </a:endParaRPr>
                    </a:p>
                    <a:p>
                      <a:pPr marL="32384" algn="ctr">
                        <a:lnSpc>
                          <a:spcPct val="100000"/>
                        </a:lnSpc>
                      </a:pPr>
                      <a:r>
                        <a:rPr sz="800" b="1" spc="-3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Figura</a:t>
                      </a:r>
                      <a:r>
                        <a:rPr sz="800" b="1" spc="-8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17</a:t>
                      </a:r>
                      <a:r>
                        <a:rPr sz="800" b="1" spc="-8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2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,</a:t>
                      </a:r>
                      <a:r>
                        <a:rPr sz="800" b="1" spc="-13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1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Detalle</a:t>
                      </a:r>
                      <a:r>
                        <a:rPr sz="800" b="1" spc="-7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4264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7206">
                <a:tc>
                  <a:txBody>
                    <a:bodyPr/>
                    <a:lstStyle/>
                    <a:p>
                      <a:pPr marR="40640" algn="ctr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80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5248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62039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5248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64452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77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5248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487680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64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5248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3856">
                <a:tc>
                  <a:txBody>
                    <a:bodyPr/>
                    <a:lstStyle/>
                    <a:p>
                      <a:pPr marR="40640"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9682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591185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96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644525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99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96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48768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82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9682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1122">
                <a:tc>
                  <a:txBody>
                    <a:bodyPr/>
                    <a:lstStyle/>
                    <a:p>
                      <a:pPr marR="40640" algn="ctr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077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591185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155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077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615315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077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458470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105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077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7683">
                <a:tc>
                  <a:txBody>
                    <a:bodyPr/>
                    <a:lstStyle/>
                    <a:p>
                      <a:pPr marR="40640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80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405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59118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175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405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61531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405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45847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405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6589">
                <a:tc>
                  <a:txBody>
                    <a:bodyPr/>
                    <a:lstStyle/>
                    <a:p>
                      <a:pPr marR="41275" algn="ctr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800" spc="-1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1/0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1322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59118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132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61531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165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132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458470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1322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3309">
                <a:tc>
                  <a:txBody>
                    <a:bodyPr/>
                    <a:lstStyle/>
                    <a:p>
                      <a:pPr marR="41275"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spc="-1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2/0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913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59118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91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6153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185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91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45847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91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0028">
                <a:tc>
                  <a:txBody>
                    <a:bodyPr/>
                    <a:lstStyle/>
                    <a:p>
                      <a:pPr marR="41275" algn="ctr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spc="-1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3/0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077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591185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077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615315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077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458470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077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9323">
                <a:tc>
                  <a:txBody>
                    <a:bodyPr/>
                    <a:lstStyle/>
                    <a:p>
                      <a:pPr marR="41275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1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4/0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5149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59118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514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61531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514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45847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5149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776">
                <a:tc>
                  <a:txBody>
                    <a:bodyPr/>
                    <a:lstStyle/>
                    <a:p>
                      <a:pPr marR="41910" algn="ctr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077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591185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325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077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615315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260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077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458470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077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1669">
                <a:tc>
                  <a:txBody>
                    <a:bodyPr/>
                    <a:lstStyle/>
                    <a:p>
                      <a:pPr marR="41910"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350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6402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59118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390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640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61531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310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640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45847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6402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3309">
                <a:tc>
                  <a:txBody>
                    <a:bodyPr/>
                    <a:lstStyle/>
                    <a:p>
                      <a:pPr marR="41910"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500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913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59118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465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91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6153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370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91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45847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91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6589">
                <a:tc>
                  <a:txBody>
                    <a:bodyPr/>
                    <a:lstStyle/>
                    <a:p>
                      <a:pPr marR="41910" algn="ctr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750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077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591185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565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077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615315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440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077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458470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350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2077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9939">
                <a:tc>
                  <a:txBody>
                    <a:bodyPr/>
                    <a:lstStyle/>
                    <a:p>
                      <a:pPr marR="41275"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1000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8588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591185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640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858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615315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495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858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45847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390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8588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</a:tbl>
          </a:graphicData>
        </a:graphic>
      </p:graphicFrame>
      <p:sp>
        <p:nvSpPr>
          <p:cNvPr id="35" name="object 35"/>
          <p:cNvSpPr txBox="1"/>
          <p:nvPr/>
        </p:nvSpPr>
        <p:spPr>
          <a:xfrm>
            <a:off x="1917745" y="1716131"/>
            <a:ext cx="3321850" cy="48809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303967">
              <a:spcBef>
                <a:spcPts val="86"/>
              </a:spcBef>
            </a:pPr>
            <a:r>
              <a:rPr sz="775" b="1" spc="-35" dirty="0">
                <a:solidFill>
                  <a:srgbClr val="414042"/>
                </a:solidFill>
                <a:latin typeface="Arial"/>
                <a:cs typeface="Arial"/>
              </a:rPr>
              <a:t>Capacidad</a:t>
            </a:r>
            <a:r>
              <a:rPr sz="775" b="1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21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775" b="1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26" dirty="0">
                <a:solidFill>
                  <a:srgbClr val="414042"/>
                </a:solidFill>
                <a:latin typeface="Arial"/>
                <a:cs typeface="Arial"/>
              </a:rPr>
              <a:t>Corriente</a:t>
            </a:r>
            <a:r>
              <a:rPr sz="775" b="1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21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775" b="1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43" dirty="0">
                <a:solidFill>
                  <a:srgbClr val="414042"/>
                </a:solidFill>
                <a:latin typeface="Arial"/>
                <a:cs typeface="Arial"/>
              </a:rPr>
              <a:t>Conductos</a:t>
            </a:r>
            <a:r>
              <a:rPr sz="775" b="1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43" dirty="0">
                <a:solidFill>
                  <a:srgbClr val="414042"/>
                </a:solidFill>
                <a:latin typeface="Arial"/>
                <a:cs typeface="Arial"/>
              </a:rPr>
              <a:t>Eléctricos</a:t>
            </a:r>
            <a:r>
              <a:rPr sz="775" b="1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30" dirty="0">
                <a:solidFill>
                  <a:srgbClr val="414042"/>
                </a:solidFill>
                <a:latin typeface="Arial"/>
                <a:cs typeface="Arial"/>
              </a:rPr>
              <a:t>Subterráneos</a:t>
            </a:r>
            <a:endParaRPr sz="775">
              <a:latin typeface="Arial"/>
              <a:cs typeface="Arial"/>
            </a:endParaRPr>
          </a:p>
          <a:p>
            <a:pPr marL="10934" marR="4373" algn="ctr"/>
            <a:r>
              <a:rPr sz="775" b="1" spc="-26" dirty="0">
                <a:solidFill>
                  <a:srgbClr val="414042"/>
                </a:solidFill>
                <a:latin typeface="Arial"/>
                <a:cs typeface="Arial"/>
              </a:rPr>
              <a:t>(tres</a:t>
            </a:r>
            <a:r>
              <a:rPr sz="775" b="1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39" dirty="0">
                <a:solidFill>
                  <a:srgbClr val="414042"/>
                </a:solidFill>
                <a:latin typeface="Arial"/>
                <a:cs typeface="Arial"/>
              </a:rPr>
              <a:t>conductores</a:t>
            </a:r>
            <a:r>
              <a:rPr sz="775" b="1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17" dirty="0">
                <a:solidFill>
                  <a:srgbClr val="414042"/>
                </a:solidFill>
                <a:latin typeface="Arial"/>
                <a:cs typeface="Arial"/>
              </a:rPr>
              <a:t>por</a:t>
            </a:r>
            <a:r>
              <a:rPr sz="775" b="1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35" dirty="0">
                <a:solidFill>
                  <a:srgbClr val="414042"/>
                </a:solidFill>
                <a:latin typeface="Arial"/>
                <a:cs typeface="Arial"/>
              </a:rPr>
              <a:t>cada</a:t>
            </a:r>
            <a:r>
              <a:rPr sz="775" b="1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26" dirty="0">
                <a:solidFill>
                  <a:srgbClr val="414042"/>
                </a:solidFill>
                <a:latin typeface="Arial"/>
                <a:cs typeface="Arial"/>
              </a:rPr>
              <a:t>ducto</a:t>
            </a:r>
            <a:r>
              <a:rPr sz="775" b="1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26" dirty="0">
                <a:solidFill>
                  <a:srgbClr val="414042"/>
                </a:solidFill>
                <a:latin typeface="Arial"/>
                <a:cs typeface="Arial"/>
              </a:rPr>
              <a:t>eléctrico),</a:t>
            </a:r>
            <a:r>
              <a:rPr sz="775" b="1" spc="-104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17" dirty="0">
                <a:solidFill>
                  <a:srgbClr val="414042"/>
                </a:solidFill>
                <a:latin typeface="Arial"/>
                <a:cs typeface="Arial"/>
              </a:rPr>
              <a:t>temperatura</a:t>
            </a:r>
            <a:r>
              <a:rPr sz="775" b="1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21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775" b="1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12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775" b="1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12" dirty="0">
                <a:solidFill>
                  <a:srgbClr val="414042"/>
                </a:solidFill>
                <a:latin typeface="Arial"/>
                <a:cs typeface="Arial"/>
              </a:rPr>
              <a:t>tierra</a:t>
            </a:r>
            <a:r>
              <a:rPr sz="775" b="1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21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775" b="1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39" dirty="0">
                <a:solidFill>
                  <a:srgbClr val="414042"/>
                </a:solidFill>
                <a:latin typeface="Arial"/>
                <a:cs typeface="Arial"/>
              </a:rPr>
              <a:t>20°C  </a:t>
            </a:r>
            <a:r>
              <a:rPr sz="775" b="1" spc="-35" dirty="0">
                <a:solidFill>
                  <a:srgbClr val="414042"/>
                </a:solidFill>
                <a:latin typeface="Arial"/>
                <a:cs typeface="Arial"/>
              </a:rPr>
              <a:t>Factor</a:t>
            </a:r>
            <a:r>
              <a:rPr sz="775" b="1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21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775" b="1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39" dirty="0">
                <a:solidFill>
                  <a:srgbClr val="414042"/>
                </a:solidFill>
                <a:latin typeface="Arial"/>
                <a:cs typeface="Arial"/>
              </a:rPr>
              <a:t>Carga</a:t>
            </a:r>
            <a:r>
              <a:rPr sz="775" b="1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9" dirty="0">
                <a:solidFill>
                  <a:srgbClr val="414042"/>
                </a:solidFill>
                <a:latin typeface="Arial"/>
                <a:cs typeface="Arial"/>
              </a:rPr>
              <a:t>100%,</a:t>
            </a:r>
            <a:r>
              <a:rPr sz="775" b="1" spc="-10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43" dirty="0">
                <a:solidFill>
                  <a:srgbClr val="414042"/>
                </a:solidFill>
                <a:latin typeface="Arial"/>
                <a:cs typeface="Arial"/>
              </a:rPr>
              <a:t>Resistencia</a:t>
            </a:r>
            <a:r>
              <a:rPr sz="775" b="1" spc="-9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35" dirty="0">
                <a:solidFill>
                  <a:srgbClr val="414042"/>
                </a:solidFill>
                <a:latin typeface="Arial"/>
                <a:cs typeface="Arial"/>
              </a:rPr>
              <a:t>Térmica</a:t>
            </a:r>
            <a:r>
              <a:rPr sz="775" b="1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17" dirty="0">
                <a:solidFill>
                  <a:srgbClr val="414042"/>
                </a:solidFill>
                <a:latin typeface="Arial"/>
                <a:cs typeface="Arial"/>
              </a:rPr>
              <a:t>(rho)</a:t>
            </a:r>
            <a:r>
              <a:rPr sz="775" b="1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21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775" b="1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12" dirty="0">
                <a:solidFill>
                  <a:srgbClr val="414042"/>
                </a:solidFill>
                <a:latin typeface="Arial"/>
                <a:cs typeface="Arial"/>
              </a:rPr>
              <a:t>90,</a:t>
            </a:r>
            <a:endParaRPr sz="775">
              <a:latin typeface="Arial"/>
              <a:cs typeface="Arial"/>
            </a:endParaRPr>
          </a:p>
          <a:p>
            <a:pPr marR="13121" algn="ctr"/>
            <a:r>
              <a:rPr sz="775" b="1" spc="-30" dirty="0">
                <a:solidFill>
                  <a:srgbClr val="414042"/>
                </a:solidFill>
                <a:latin typeface="Arial"/>
                <a:cs typeface="Arial"/>
              </a:rPr>
              <a:t>Temperatura</a:t>
            </a:r>
            <a:r>
              <a:rPr sz="775" b="1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17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775" b="1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35" dirty="0">
                <a:solidFill>
                  <a:srgbClr val="414042"/>
                </a:solidFill>
                <a:latin typeface="Arial"/>
                <a:cs typeface="Arial"/>
              </a:rPr>
              <a:t>Conductor</a:t>
            </a:r>
            <a:r>
              <a:rPr sz="775" b="1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21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775" b="1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35" dirty="0">
                <a:solidFill>
                  <a:srgbClr val="414042"/>
                </a:solidFill>
                <a:latin typeface="Arial"/>
                <a:cs typeface="Arial"/>
              </a:rPr>
              <a:t>90°C.</a:t>
            </a:r>
            <a:r>
              <a:rPr sz="775" b="1" spc="-13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48" dirty="0">
                <a:solidFill>
                  <a:srgbClr val="414042"/>
                </a:solidFill>
                <a:latin typeface="Arial"/>
                <a:cs typeface="Arial"/>
              </a:rPr>
              <a:t>Tensiones</a:t>
            </a:r>
            <a:r>
              <a:rPr sz="775" b="1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21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775" b="1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12" dirty="0">
                <a:solidFill>
                  <a:srgbClr val="414042"/>
                </a:solidFill>
                <a:latin typeface="Arial"/>
                <a:cs typeface="Arial"/>
              </a:rPr>
              <a:t>8,</a:t>
            </a:r>
            <a:r>
              <a:rPr sz="775" b="1" spc="-104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9" dirty="0">
                <a:solidFill>
                  <a:srgbClr val="414042"/>
                </a:solidFill>
                <a:latin typeface="Arial"/>
                <a:cs typeface="Arial"/>
              </a:rPr>
              <a:t>15,</a:t>
            </a:r>
            <a:r>
              <a:rPr sz="775" b="1" spc="-10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4" dirty="0">
                <a:solidFill>
                  <a:srgbClr val="414042"/>
                </a:solidFill>
                <a:latin typeface="Arial"/>
                <a:cs typeface="Arial"/>
              </a:rPr>
              <a:t>25</a:t>
            </a:r>
            <a:r>
              <a:rPr sz="775" b="1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26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775" b="1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4" dirty="0">
                <a:solidFill>
                  <a:srgbClr val="414042"/>
                </a:solidFill>
                <a:latin typeface="Arial"/>
                <a:cs typeface="Arial"/>
              </a:rPr>
              <a:t>35</a:t>
            </a:r>
            <a:r>
              <a:rPr sz="775" b="1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b="1" spc="-21" dirty="0">
                <a:solidFill>
                  <a:srgbClr val="414042"/>
                </a:solidFill>
                <a:latin typeface="Arial"/>
                <a:cs typeface="Arial"/>
              </a:rPr>
              <a:t>kV</a:t>
            </a:r>
            <a:endParaRPr sz="775"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04596295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9FF6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8400" y="8755931"/>
            <a:ext cx="168389" cy="1966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>
              <a:spcBef>
                <a:spcPts val="86"/>
              </a:spcBef>
            </a:pPr>
            <a:r>
              <a:rPr sz="1206" spc="-60" dirty="0">
                <a:solidFill>
                  <a:srgbClr val="8F5200"/>
                </a:solidFill>
                <a:latin typeface="Arial"/>
                <a:cs typeface="Arial"/>
              </a:rPr>
              <a:t>24</a:t>
            </a:r>
            <a:endParaRPr sz="1206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537251" y="8764520"/>
            <a:ext cx="0" cy="217047"/>
          </a:xfrm>
          <a:custGeom>
            <a:avLst/>
            <a:gdLst/>
            <a:ahLst/>
            <a:cxnLst/>
            <a:rect l="l" t="t" r="r" b="b"/>
            <a:pathLst>
              <a:path h="252095">
                <a:moveTo>
                  <a:pt x="0" y="0"/>
                </a:moveTo>
                <a:lnTo>
                  <a:pt x="0" y="252006"/>
                </a:lnTo>
              </a:path>
            </a:pathLst>
          </a:custGeom>
          <a:ln w="889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" name="object 4"/>
          <p:cNvSpPr/>
          <p:nvPr/>
        </p:nvSpPr>
        <p:spPr>
          <a:xfrm>
            <a:off x="898554" y="8744620"/>
            <a:ext cx="1798392" cy="255208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" name="object 5"/>
          <p:cNvSpPr/>
          <p:nvPr/>
        </p:nvSpPr>
        <p:spPr>
          <a:xfrm>
            <a:off x="4046188" y="4499356"/>
            <a:ext cx="1032033" cy="81177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" name="object 6"/>
          <p:cNvSpPr/>
          <p:nvPr/>
        </p:nvSpPr>
        <p:spPr>
          <a:xfrm>
            <a:off x="2599751" y="4499356"/>
            <a:ext cx="1032033" cy="81177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" name="object 7"/>
          <p:cNvSpPr txBox="1"/>
          <p:nvPr/>
        </p:nvSpPr>
        <p:spPr>
          <a:xfrm>
            <a:off x="2661148" y="4712302"/>
            <a:ext cx="75447" cy="117096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689" spc="-39" dirty="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89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548788" y="5049376"/>
            <a:ext cx="69433" cy="117096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689" spc="-86" dirty="0">
                <a:solidFill>
                  <a:srgbClr val="231F20"/>
                </a:solidFill>
                <a:latin typeface="Arial"/>
                <a:cs typeface="Arial"/>
              </a:rPr>
              <a:t>B</a:t>
            </a:r>
            <a:endParaRPr sz="689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098531" y="4716174"/>
            <a:ext cx="75447" cy="117096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689" spc="-39" dirty="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89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997805" y="4960260"/>
            <a:ext cx="69433" cy="117096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689" spc="-86" dirty="0">
                <a:solidFill>
                  <a:srgbClr val="231F20"/>
                </a:solidFill>
                <a:latin typeface="Arial"/>
                <a:cs typeface="Arial"/>
              </a:rPr>
              <a:t>B</a:t>
            </a:r>
            <a:endParaRPr sz="689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551050" y="5277958"/>
            <a:ext cx="3761410" cy="349019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337784">
              <a:spcBef>
                <a:spcPts val="86"/>
              </a:spcBef>
              <a:tabLst>
                <a:tab pos="2790376" algn="l"/>
              </a:tabLst>
            </a:pPr>
            <a:r>
              <a:rPr sz="1033" spc="-148" baseline="3472" dirty="0">
                <a:solidFill>
                  <a:srgbClr val="231F20"/>
                </a:solidFill>
                <a:latin typeface="Arial"/>
                <a:cs typeface="Arial"/>
              </a:rPr>
              <a:t>C	</a:t>
            </a:r>
            <a:r>
              <a:rPr sz="689" spc="-98" dirty="0">
                <a:solidFill>
                  <a:srgbClr val="231F20"/>
                </a:solidFill>
                <a:latin typeface="Arial"/>
                <a:cs typeface="Arial"/>
              </a:rPr>
              <a:t>C</a:t>
            </a:r>
            <a:endParaRPr sz="689">
              <a:latin typeface="Arial"/>
              <a:cs typeface="Arial"/>
            </a:endParaRPr>
          </a:p>
          <a:p>
            <a:pPr>
              <a:spcBef>
                <a:spcPts val="43"/>
              </a:spcBef>
            </a:pPr>
            <a:endParaRPr sz="732">
              <a:latin typeface="Times New Roman"/>
              <a:cs typeface="Times New Roman"/>
            </a:endParaRPr>
          </a:p>
          <a:p>
            <a:pPr marL="10934"/>
            <a:r>
              <a:rPr sz="775" i="1" spc="-43" dirty="0">
                <a:solidFill>
                  <a:srgbClr val="414042"/>
                </a:solidFill>
                <a:latin typeface="Arial"/>
                <a:cs typeface="Arial"/>
              </a:rPr>
              <a:t>Figura18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.</a:t>
            </a:r>
            <a:r>
              <a:rPr sz="775" i="1" spc="-12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26" dirty="0">
                <a:solidFill>
                  <a:srgbClr val="414042"/>
                </a:solidFill>
                <a:latin typeface="Arial"/>
                <a:cs typeface="Arial"/>
              </a:rPr>
              <a:t>Instalación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60" dirty="0">
                <a:solidFill>
                  <a:srgbClr val="414042"/>
                </a:solidFill>
                <a:latin typeface="Arial"/>
                <a:cs typeface="Arial"/>
              </a:rPr>
              <a:t>Cables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26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775" i="1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5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r>
              <a:rPr sz="775" i="1" spc="-9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60" dirty="0">
                <a:solidFill>
                  <a:srgbClr val="414042"/>
                </a:solidFill>
                <a:latin typeface="Arial"/>
                <a:cs typeface="Arial"/>
              </a:rPr>
              <a:t>Tensión,</a:t>
            </a:r>
            <a:r>
              <a:rPr sz="775" i="1" spc="-14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86" dirty="0">
                <a:solidFill>
                  <a:srgbClr val="414042"/>
                </a:solidFill>
                <a:latin typeface="Arial"/>
                <a:cs typeface="Arial"/>
              </a:rPr>
              <a:t>Tres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48" dirty="0">
                <a:solidFill>
                  <a:srgbClr val="414042"/>
                </a:solidFill>
                <a:latin typeface="Arial"/>
                <a:cs typeface="Arial"/>
              </a:rPr>
              <a:t>Conductores</a:t>
            </a:r>
            <a:r>
              <a:rPr sz="775" i="1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21" dirty="0">
                <a:solidFill>
                  <a:srgbClr val="414042"/>
                </a:solidFill>
                <a:latin typeface="Arial"/>
                <a:cs typeface="Arial"/>
              </a:rPr>
              <a:t>por</a:t>
            </a:r>
            <a:r>
              <a:rPr sz="775" i="1" spc="-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86" dirty="0">
                <a:solidFill>
                  <a:srgbClr val="414042"/>
                </a:solidFill>
                <a:latin typeface="Arial"/>
                <a:cs typeface="Arial"/>
              </a:rPr>
              <a:t>Fase,</a:t>
            </a:r>
            <a:r>
              <a:rPr sz="775" i="1" spc="-11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1" dirty="0">
                <a:solidFill>
                  <a:srgbClr val="414042"/>
                </a:solidFill>
                <a:latin typeface="Arial"/>
                <a:cs typeface="Arial"/>
              </a:rPr>
              <a:t>Sistema</a:t>
            </a:r>
            <a:r>
              <a:rPr sz="775" i="1" spc="-9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43" dirty="0">
                <a:solidFill>
                  <a:srgbClr val="414042"/>
                </a:solidFill>
                <a:latin typeface="Arial"/>
                <a:cs typeface="Arial"/>
              </a:rPr>
              <a:t>Trifásico</a:t>
            </a:r>
            <a:endParaRPr sz="775">
              <a:latin typeface="Arial"/>
              <a:cs typeface="Arial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5407709" y="4611608"/>
            <a:ext cx="295774" cy="301787"/>
          </a:xfrm>
          <a:custGeom>
            <a:avLst/>
            <a:gdLst/>
            <a:ahLst/>
            <a:cxnLst/>
            <a:rect l="l" t="t" r="r" b="b"/>
            <a:pathLst>
              <a:path w="343534" h="350520">
                <a:moveTo>
                  <a:pt x="343458" y="349948"/>
                </a:moveTo>
                <a:lnTo>
                  <a:pt x="0" y="349948"/>
                </a:lnTo>
                <a:lnTo>
                  <a:pt x="0" y="0"/>
                </a:lnTo>
                <a:lnTo>
                  <a:pt x="343458" y="0"/>
                </a:lnTo>
                <a:lnTo>
                  <a:pt x="343458" y="349948"/>
                </a:lnTo>
                <a:close/>
              </a:path>
            </a:pathLst>
          </a:custGeom>
          <a:ln w="412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3" name="object 13"/>
          <p:cNvSpPr/>
          <p:nvPr/>
        </p:nvSpPr>
        <p:spPr>
          <a:xfrm>
            <a:off x="5738178" y="4536325"/>
            <a:ext cx="7107" cy="3280"/>
          </a:xfrm>
          <a:custGeom>
            <a:avLst/>
            <a:gdLst/>
            <a:ahLst/>
            <a:cxnLst/>
            <a:rect l="l" t="t" r="r" b="b"/>
            <a:pathLst>
              <a:path w="8254" h="3810">
                <a:moveTo>
                  <a:pt x="6709" y="2781"/>
                </a:moveTo>
                <a:lnTo>
                  <a:pt x="1460" y="2781"/>
                </a:lnTo>
                <a:lnTo>
                  <a:pt x="3040" y="2933"/>
                </a:lnTo>
                <a:lnTo>
                  <a:pt x="4673" y="3416"/>
                </a:lnTo>
                <a:lnTo>
                  <a:pt x="6578" y="3403"/>
                </a:lnTo>
                <a:lnTo>
                  <a:pt x="6709" y="2781"/>
                </a:lnTo>
                <a:close/>
              </a:path>
              <a:path w="8254" h="3810">
                <a:moveTo>
                  <a:pt x="7772" y="0"/>
                </a:moveTo>
                <a:lnTo>
                  <a:pt x="0" y="2933"/>
                </a:lnTo>
                <a:lnTo>
                  <a:pt x="1460" y="2781"/>
                </a:lnTo>
                <a:lnTo>
                  <a:pt x="6709" y="2781"/>
                </a:lnTo>
                <a:lnTo>
                  <a:pt x="6934" y="1714"/>
                </a:lnTo>
                <a:lnTo>
                  <a:pt x="7772" y="0"/>
                </a:lnTo>
                <a:close/>
              </a:path>
            </a:pathLst>
          </a:custGeom>
          <a:solidFill>
            <a:srgbClr val="ED1C24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4" name="object 14"/>
          <p:cNvSpPr/>
          <p:nvPr/>
        </p:nvSpPr>
        <p:spPr>
          <a:xfrm>
            <a:off x="5729976" y="4541158"/>
            <a:ext cx="2187" cy="1640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2298" y="0"/>
                </a:moveTo>
                <a:lnTo>
                  <a:pt x="914" y="508"/>
                </a:lnTo>
                <a:lnTo>
                  <a:pt x="0" y="1524"/>
                </a:lnTo>
                <a:lnTo>
                  <a:pt x="2298" y="0"/>
                </a:lnTo>
                <a:close/>
              </a:path>
            </a:pathLst>
          </a:custGeom>
          <a:solidFill>
            <a:srgbClr val="ED1C24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5" name="object 15"/>
          <p:cNvSpPr/>
          <p:nvPr/>
        </p:nvSpPr>
        <p:spPr>
          <a:xfrm>
            <a:off x="5721525" y="4544788"/>
            <a:ext cx="5467" cy="3280"/>
          </a:xfrm>
          <a:custGeom>
            <a:avLst/>
            <a:gdLst/>
            <a:ahLst/>
            <a:cxnLst/>
            <a:rect l="l" t="t" r="r" b="b"/>
            <a:pathLst>
              <a:path w="6350" h="3810">
                <a:moveTo>
                  <a:pt x="6311" y="0"/>
                </a:moveTo>
                <a:lnTo>
                  <a:pt x="4267" y="558"/>
                </a:lnTo>
                <a:lnTo>
                  <a:pt x="2120" y="1714"/>
                </a:lnTo>
                <a:lnTo>
                  <a:pt x="0" y="3721"/>
                </a:lnTo>
                <a:lnTo>
                  <a:pt x="2400" y="2819"/>
                </a:lnTo>
                <a:lnTo>
                  <a:pt x="4406" y="1485"/>
                </a:lnTo>
                <a:lnTo>
                  <a:pt x="6311" y="0"/>
                </a:lnTo>
                <a:close/>
              </a:path>
            </a:pathLst>
          </a:custGeom>
          <a:solidFill>
            <a:srgbClr val="ED1C24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6" name="object 16"/>
          <p:cNvSpPr/>
          <p:nvPr/>
        </p:nvSpPr>
        <p:spPr>
          <a:xfrm>
            <a:off x="5726959" y="4542505"/>
            <a:ext cx="4374" cy="2734"/>
          </a:xfrm>
          <a:custGeom>
            <a:avLst/>
            <a:gdLst/>
            <a:ahLst/>
            <a:cxnLst/>
            <a:rect l="l" t="t" r="r" b="b"/>
            <a:pathLst>
              <a:path w="5079" h="3175">
                <a:moveTo>
                  <a:pt x="3465" y="0"/>
                </a:moveTo>
                <a:lnTo>
                  <a:pt x="0" y="2639"/>
                </a:lnTo>
                <a:lnTo>
                  <a:pt x="1511" y="2220"/>
                </a:lnTo>
                <a:lnTo>
                  <a:pt x="2984" y="2131"/>
                </a:lnTo>
                <a:lnTo>
                  <a:pt x="3695" y="2131"/>
                </a:lnTo>
                <a:lnTo>
                  <a:pt x="3238" y="1941"/>
                </a:lnTo>
                <a:lnTo>
                  <a:pt x="2425" y="1217"/>
                </a:lnTo>
                <a:lnTo>
                  <a:pt x="3465" y="0"/>
                </a:lnTo>
                <a:close/>
              </a:path>
              <a:path w="5079" h="3175">
                <a:moveTo>
                  <a:pt x="3695" y="2131"/>
                </a:moveTo>
                <a:lnTo>
                  <a:pt x="2984" y="2131"/>
                </a:lnTo>
                <a:lnTo>
                  <a:pt x="4457" y="2449"/>
                </a:lnTo>
                <a:lnTo>
                  <a:pt x="3695" y="2131"/>
                </a:lnTo>
                <a:close/>
              </a:path>
            </a:pathLst>
          </a:custGeom>
          <a:solidFill>
            <a:srgbClr val="ED1C24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7" name="object 17"/>
          <p:cNvSpPr/>
          <p:nvPr/>
        </p:nvSpPr>
        <p:spPr>
          <a:xfrm>
            <a:off x="5730797" y="4544614"/>
            <a:ext cx="3280" cy="1093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2072" y="626"/>
                </a:moveTo>
                <a:lnTo>
                  <a:pt x="3403" y="1028"/>
                </a:lnTo>
                <a:lnTo>
                  <a:pt x="2755" y="736"/>
                </a:lnTo>
                <a:lnTo>
                  <a:pt x="2072" y="626"/>
                </a:lnTo>
                <a:close/>
              </a:path>
              <a:path w="3809" h="1270">
                <a:moveTo>
                  <a:pt x="0" y="0"/>
                </a:moveTo>
                <a:lnTo>
                  <a:pt x="1181" y="482"/>
                </a:lnTo>
                <a:lnTo>
                  <a:pt x="2072" y="626"/>
                </a:lnTo>
                <a:lnTo>
                  <a:pt x="0" y="0"/>
                </a:lnTo>
                <a:close/>
              </a:path>
            </a:pathLst>
          </a:custGeom>
          <a:solidFill>
            <a:srgbClr val="ED1C24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8" name="object 18"/>
          <p:cNvSpPr/>
          <p:nvPr/>
        </p:nvSpPr>
        <p:spPr>
          <a:xfrm>
            <a:off x="5706901" y="4549665"/>
            <a:ext cx="53031" cy="38270"/>
          </a:xfrm>
          <a:custGeom>
            <a:avLst/>
            <a:gdLst/>
            <a:ahLst/>
            <a:cxnLst/>
            <a:rect l="l" t="t" r="r" b="b"/>
            <a:pathLst>
              <a:path w="61595" h="44450">
                <a:moveTo>
                  <a:pt x="8424" y="25107"/>
                </a:moveTo>
                <a:lnTo>
                  <a:pt x="7027" y="27762"/>
                </a:lnTo>
                <a:lnTo>
                  <a:pt x="3529" y="32950"/>
                </a:lnTo>
                <a:lnTo>
                  <a:pt x="711" y="39392"/>
                </a:lnTo>
                <a:lnTo>
                  <a:pt x="0" y="43828"/>
                </a:lnTo>
                <a:lnTo>
                  <a:pt x="2823" y="43002"/>
                </a:lnTo>
                <a:lnTo>
                  <a:pt x="16122" y="31316"/>
                </a:lnTo>
                <a:lnTo>
                  <a:pt x="19292" y="28714"/>
                </a:lnTo>
                <a:lnTo>
                  <a:pt x="15689" y="28714"/>
                </a:lnTo>
                <a:lnTo>
                  <a:pt x="8424" y="25107"/>
                </a:lnTo>
                <a:close/>
              </a:path>
              <a:path w="61595" h="44450">
                <a:moveTo>
                  <a:pt x="31094" y="11214"/>
                </a:moveTo>
                <a:lnTo>
                  <a:pt x="29443" y="13741"/>
                </a:lnTo>
                <a:lnTo>
                  <a:pt x="24921" y="18389"/>
                </a:lnTo>
                <a:lnTo>
                  <a:pt x="21658" y="22936"/>
                </a:lnTo>
                <a:lnTo>
                  <a:pt x="17022" y="26085"/>
                </a:lnTo>
                <a:lnTo>
                  <a:pt x="15689" y="28714"/>
                </a:lnTo>
                <a:lnTo>
                  <a:pt x="19292" y="28714"/>
                </a:lnTo>
                <a:lnTo>
                  <a:pt x="22511" y="26085"/>
                </a:lnTo>
                <a:lnTo>
                  <a:pt x="29392" y="21221"/>
                </a:lnTo>
                <a:lnTo>
                  <a:pt x="33803" y="17030"/>
                </a:lnTo>
                <a:lnTo>
                  <a:pt x="33672" y="17030"/>
                </a:lnTo>
                <a:lnTo>
                  <a:pt x="31094" y="11214"/>
                </a:lnTo>
                <a:close/>
              </a:path>
              <a:path w="61595" h="44450">
                <a:moveTo>
                  <a:pt x="38925" y="12585"/>
                </a:moveTo>
                <a:lnTo>
                  <a:pt x="34459" y="15786"/>
                </a:lnTo>
                <a:lnTo>
                  <a:pt x="33672" y="17030"/>
                </a:lnTo>
                <a:lnTo>
                  <a:pt x="33803" y="17030"/>
                </a:lnTo>
                <a:lnTo>
                  <a:pt x="34920" y="15969"/>
                </a:lnTo>
                <a:lnTo>
                  <a:pt x="38925" y="12585"/>
                </a:lnTo>
                <a:close/>
              </a:path>
              <a:path w="61595" h="44450">
                <a:moveTo>
                  <a:pt x="41149" y="10739"/>
                </a:moveTo>
                <a:lnTo>
                  <a:pt x="40711" y="11075"/>
                </a:lnTo>
                <a:lnTo>
                  <a:pt x="38925" y="12585"/>
                </a:lnTo>
                <a:lnTo>
                  <a:pt x="41031" y="11075"/>
                </a:lnTo>
                <a:lnTo>
                  <a:pt x="41149" y="10739"/>
                </a:lnTo>
                <a:close/>
              </a:path>
              <a:path w="61595" h="44450">
                <a:moveTo>
                  <a:pt x="53852" y="63"/>
                </a:moveTo>
                <a:lnTo>
                  <a:pt x="49699" y="673"/>
                </a:lnTo>
                <a:lnTo>
                  <a:pt x="44060" y="1257"/>
                </a:lnTo>
                <a:lnTo>
                  <a:pt x="41149" y="10739"/>
                </a:lnTo>
                <a:lnTo>
                  <a:pt x="46801" y="6403"/>
                </a:lnTo>
                <a:lnTo>
                  <a:pt x="53230" y="1816"/>
                </a:lnTo>
                <a:lnTo>
                  <a:pt x="55909" y="698"/>
                </a:lnTo>
                <a:lnTo>
                  <a:pt x="58691" y="380"/>
                </a:lnTo>
                <a:lnTo>
                  <a:pt x="60238" y="165"/>
                </a:lnTo>
                <a:lnTo>
                  <a:pt x="57751" y="165"/>
                </a:lnTo>
                <a:lnTo>
                  <a:pt x="53852" y="63"/>
                </a:lnTo>
                <a:close/>
              </a:path>
              <a:path w="61595" h="44450">
                <a:moveTo>
                  <a:pt x="61421" y="0"/>
                </a:moveTo>
                <a:lnTo>
                  <a:pt x="57751" y="165"/>
                </a:lnTo>
                <a:lnTo>
                  <a:pt x="60238" y="165"/>
                </a:lnTo>
                <a:lnTo>
                  <a:pt x="61421" y="0"/>
                </a:lnTo>
                <a:close/>
              </a:path>
            </a:pathLst>
          </a:custGeom>
          <a:solidFill>
            <a:srgbClr val="ED1C24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9" name="object 19"/>
          <p:cNvSpPr/>
          <p:nvPr/>
        </p:nvSpPr>
        <p:spPr>
          <a:xfrm>
            <a:off x="5776240" y="4527776"/>
            <a:ext cx="22962" cy="7107"/>
          </a:xfrm>
          <a:custGeom>
            <a:avLst/>
            <a:gdLst/>
            <a:ahLst/>
            <a:cxnLst/>
            <a:rect l="l" t="t" r="r" b="b"/>
            <a:pathLst>
              <a:path w="26670" h="8254">
                <a:moveTo>
                  <a:pt x="12814" y="0"/>
                </a:moveTo>
                <a:lnTo>
                  <a:pt x="6121" y="2273"/>
                </a:lnTo>
                <a:lnTo>
                  <a:pt x="0" y="5511"/>
                </a:lnTo>
                <a:lnTo>
                  <a:pt x="3378" y="8102"/>
                </a:lnTo>
                <a:lnTo>
                  <a:pt x="6984" y="7061"/>
                </a:lnTo>
                <a:lnTo>
                  <a:pt x="7185" y="5444"/>
                </a:lnTo>
                <a:lnTo>
                  <a:pt x="3682" y="4470"/>
                </a:lnTo>
                <a:lnTo>
                  <a:pt x="25629" y="4470"/>
                </a:lnTo>
                <a:lnTo>
                  <a:pt x="25634" y="4203"/>
                </a:lnTo>
                <a:lnTo>
                  <a:pt x="19430" y="4203"/>
                </a:lnTo>
                <a:lnTo>
                  <a:pt x="12814" y="0"/>
                </a:lnTo>
                <a:close/>
              </a:path>
              <a:path w="26670" h="8254">
                <a:moveTo>
                  <a:pt x="25629" y="4470"/>
                </a:moveTo>
                <a:lnTo>
                  <a:pt x="3682" y="4470"/>
                </a:lnTo>
                <a:lnTo>
                  <a:pt x="7213" y="5219"/>
                </a:lnTo>
                <a:lnTo>
                  <a:pt x="7185" y="5444"/>
                </a:lnTo>
                <a:lnTo>
                  <a:pt x="11810" y="6730"/>
                </a:lnTo>
                <a:lnTo>
                  <a:pt x="18897" y="7569"/>
                </a:lnTo>
                <a:lnTo>
                  <a:pt x="26149" y="6172"/>
                </a:lnTo>
                <a:lnTo>
                  <a:pt x="25629" y="4470"/>
                </a:lnTo>
                <a:close/>
              </a:path>
              <a:path w="26670" h="8254">
                <a:moveTo>
                  <a:pt x="3682" y="4470"/>
                </a:moveTo>
                <a:lnTo>
                  <a:pt x="7185" y="5444"/>
                </a:lnTo>
                <a:lnTo>
                  <a:pt x="7213" y="5219"/>
                </a:lnTo>
                <a:lnTo>
                  <a:pt x="3682" y="4470"/>
                </a:lnTo>
                <a:close/>
              </a:path>
              <a:path w="26670" h="8254">
                <a:moveTo>
                  <a:pt x="23520" y="1777"/>
                </a:moveTo>
                <a:lnTo>
                  <a:pt x="22123" y="2578"/>
                </a:lnTo>
                <a:lnTo>
                  <a:pt x="19430" y="4203"/>
                </a:lnTo>
                <a:lnTo>
                  <a:pt x="25634" y="4203"/>
                </a:lnTo>
                <a:lnTo>
                  <a:pt x="25666" y="2501"/>
                </a:lnTo>
                <a:lnTo>
                  <a:pt x="23520" y="1777"/>
                </a:lnTo>
                <a:close/>
              </a:path>
            </a:pathLst>
          </a:custGeom>
          <a:solidFill>
            <a:srgbClr val="ED1C24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0" name="object 20"/>
          <p:cNvSpPr/>
          <p:nvPr/>
        </p:nvSpPr>
        <p:spPr>
          <a:xfrm>
            <a:off x="5798755" y="4532389"/>
            <a:ext cx="3827" cy="1640"/>
          </a:xfrm>
          <a:custGeom>
            <a:avLst/>
            <a:gdLst/>
            <a:ahLst/>
            <a:cxnLst/>
            <a:rect l="l" t="t" r="r" b="b"/>
            <a:pathLst>
              <a:path w="4445" h="1904">
                <a:moveTo>
                  <a:pt x="4279" y="0"/>
                </a:moveTo>
                <a:lnTo>
                  <a:pt x="0" y="825"/>
                </a:lnTo>
                <a:lnTo>
                  <a:pt x="190" y="1371"/>
                </a:lnTo>
                <a:lnTo>
                  <a:pt x="4419" y="139"/>
                </a:lnTo>
                <a:lnTo>
                  <a:pt x="4279" y="0"/>
                </a:lnTo>
                <a:close/>
              </a:path>
            </a:pathLst>
          </a:custGeom>
          <a:solidFill>
            <a:srgbClr val="ED1C24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1" name="object 21"/>
          <p:cNvSpPr/>
          <p:nvPr/>
        </p:nvSpPr>
        <p:spPr>
          <a:xfrm>
            <a:off x="5414370" y="4564088"/>
            <a:ext cx="300694" cy="361379"/>
          </a:xfrm>
          <a:custGeom>
            <a:avLst/>
            <a:gdLst/>
            <a:ahLst/>
            <a:cxnLst/>
            <a:rect l="l" t="t" r="r" b="b"/>
            <a:pathLst>
              <a:path w="349250" h="419735">
                <a:moveTo>
                  <a:pt x="114120" y="416860"/>
                </a:moveTo>
                <a:lnTo>
                  <a:pt x="103651" y="419527"/>
                </a:lnTo>
                <a:lnTo>
                  <a:pt x="114120" y="416860"/>
                </a:lnTo>
                <a:close/>
              </a:path>
              <a:path w="349250" h="419735">
                <a:moveTo>
                  <a:pt x="94646" y="287138"/>
                </a:moveTo>
                <a:lnTo>
                  <a:pt x="24693" y="287138"/>
                </a:lnTo>
                <a:lnTo>
                  <a:pt x="33357" y="293119"/>
                </a:lnTo>
                <a:lnTo>
                  <a:pt x="44244" y="308972"/>
                </a:lnTo>
                <a:lnTo>
                  <a:pt x="50543" y="329565"/>
                </a:lnTo>
                <a:lnTo>
                  <a:pt x="53336" y="344531"/>
                </a:lnTo>
                <a:lnTo>
                  <a:pt x="59382" y="358320"/>
                </a:lnTo>
                <a:lnTo>
                  <a:pt x="67895" y="371248"/>
                </a:lnTo>
                <a:lnTo>
                  <a:pt x="78089" y="383628"/>
                </a:lnTo>
                <a:lnTo>
                  <a:pt x="100365" y="408000"/>
                </a:lnTo>
                <a:lnTo>
                  <a:pt x="105763" y="414235"/>
                </a:lnTo>
                <a:lnTo>
                  <a:pt x="108950" y="418160"/>
                </a:lnTo>
                <a:lnTo>
                  <a:pt x="114065" y="416860"/>
                </a:lnTo>
                <a:lnTo>
                  <a:pt x="170190" y="402577"/>
                </a:lnTo>
                <a:lnTo>
                  <a:pt x="170711" y="399999"/>
                </a:lnTo>
                <a:lnTo>
                  <a:pt x="171765" y="395122"/>
                </a:lnTo>
                <a:lnTo>
                  <a:pt x="172398" y="392925"/>
                </a:lnTo>
                <a:lnTo>
                  <a:pt x="106764" y="392925"/>
                </a:lnTo>
                <a:lnTo>
                  <a:pt x="110617" y="391934"/>
                </a:lnTo>
                <a:lnTo>
                  <a:pt x="111732" y="386359"/>
                </a:lnTo>
                <a:lnTo>
                  <a:pt x="122203" y="349222"/>
                </a:lnTo>
                <a:lnTo>
                  <a:pt x="125712" y="339651"/>
                </a:lnTo>
                <a:lnTo>
                  <a:pt x="124691" y="338259"/>
                </a:lnTo>
                <a:lnTo>
                  <a:pt x="112824" y="320608"/>
                </a:lnTo>
                <a:lnTo>
                  <a:pt x="101833" y="301894"/>
                </a:lnTo>
                <a:lnTo>
                  <a:pt x="94646" y="287138"/>
                </a:lnTo>
                <a:close/>
              </a:path>
              <a:path w="349250" h="419735">
                <a:moveTo>
                  <a:pt x="113494" y="391211"/>
                </a:moveTo>
                <a:lnTo>
                  <a:pt x="106764" y="392925"/>
                </a:lnTo>
                <a:lnTo>
                  <a:pt x="113494" y="391211"/>
                </a:lnTo>
                <a:close/>
              </a:path>
              <a:path w="349250" h="419735">
                <a:moveTo>
                  <a:pt x="235442" y="105253"/>
                </a:moveTo>
                <a:lnTo>
                  <a:pt x="212945" y="140194"/>
                </a:lnTo>
                <a:lnTo>
                  <a:pt x="193834" y="176272"/>
                </a:lnTo>
                <a:lnTo>
                  <a:pt x="176747" y="213823"/>
                </a:lnTo>
                <a:lnTo>
                  <a:pt x="160335" y="253161"/>
                </a:lnTo>
                <a:lnTo>
                  <a:pt x="142815" y="296354"/>
                </a:lnTo>
                <a:lnTo>
                  <a:pt x="126057" y="338709"/>
                </a:lnTo>
                <a:lnTo>
                  <a:pt x="125712" y="339651"/>
                </a:lnTo>
                <a:lnTo>
                  <a:pt x="137144" y="355244"/>
                </a:lnTo>
                <a:lnTo>
                  <a:pt x="156296" y="380314"/>
                </a:lnTo>
                <a:lnTo>
                  <a:pt x="106764" y="392925"/>
                </a:lnTo>
                <a:lnTo>
                  <a:pt x="172398" y="392925"/>
                </a:lnTo>
                <a:lnTo>
                  <a:pt x="173200" y="390144"/>
                </a:lnTo>
                <a:lnTo>
                  <a:pt x="175003" y="385406"/>
                </a:lnTo>
                <a:lnTo>
                  <a:pt x="177408" y="378052"/>
                </a:lnTo>
                <a:lnTo>
                  <a:pt x="179364" y="370270"/>
                </a:lnTo>
                <a:lnTo>
                  <a:pt x="181270" y="362080"/>
                </a:lnTo>
                <a:lnTo>
                  <a:pt x="183525" y="353504"/>
                </a:lnTo>
                <a:lnTo>
                  <a:pt x="199092" y="309581"/>
                </a:lnTo>
                <a:lnTo>
                  <a:pt x="212524" y="265639"/>
                </a:lnTo>
                <a:lnTo>
                  <a:pt x="227153" y="221745"/>
                </a:lnTo>
                <a:lnTo>
                  <a:pt x="246314" y="177965"/>
                </a:lnTo>
                <a:lnTo>
                  <a:pt x="251086" y="166341"/>
                </a:lnTo>
                <a:lnTo>
                  <a:pt x="254515" y="154700"/>
                </a:lnTo>
                <a:lnTo>
                  <a:pt x="257386" y="143280"/>
                </a:lnTo>
                <a:lnTo>
                  <a:pt x="260487" y="132321"/>
                </a:lnTo>
                <a:lnTo>
                  <a:pt x="264524" y="125348"/>
                </a:lnTo>
                <a:lnTo>
                  <a:pt x="269359" y="118959"/>
                </a:lnTo>
                <a:lnTo>
                  <a:pt x="274255" y="113092"/>
                </a:lnTo>
                <a:lnTo>
                  <a:pt x="276688" y="109969"/>
                </a:lnTo>
                <a:lnTo>
                  <a:pt x="235074" y="109969"/>
                </a:lnTo>
                <a:lnTo>
                  <a:pt x="235442" y="105253"/>
                </a:lnTo>
                <a:close/>
              </a:path>
              <a:path w="349250" h="419735">
                <a:moveTo>
                  <a:pt x="125712" y="339651"/>
                </a:moveTo>
                <a:lnTo>
                  <a:pt x="112989" y="380987"/>
                </a:lnTo>
                <a:lnTo>
                  <a:pt x="110525" y="391934"/>
                </a:lnTo>
                <a:lnTo>
                  <a:pt x="113428" y="391211"/>
                </a:lnTo>
                <a:lnTo>
                  <a:pt x="156296" y="380314"/>
                </a:lnTo>
                <a:lnTo>
                  <a:pt x="137144" y="355244"/>
                </a:lnTo>
                <a:lnTo>
                  <a:pt x="125712" y="339651"/>
                </a:lnTo>
                <a:close/>
              </a:path>
              <a:path w="349250" h="419735">
                <a:moveTo>
                  <a:pt x="113428" y="391211"/>
                </a:moveTo>
                <a:lnTo>
                  <a:pt x="110525" y="391934"/>
                </a:lnTo>
                <a:lnTo>
                  <a:pt x="113428" y="391211"/>
                </a:lnTo>
                <a:close/>
              </a:path>
              <a:path w="349250" h="419735">
                <a:moveTo>
                  <a:pt x="22281" y="208090"/>
                </a:moveTo>
                <a:lnTo>
                  <a:pt x="10329" y="213390"/>
                </a:lnTo>
                <a:lnTo>
                  <a:pt x="3282" y="222126"/>
                </a:lnTo>
                <a:lnTo>
                  <a:pt x="835" y="227558"/>
                </a:lnTo>
                <a:lnTo>
                  <a:pt x="0" y="245096"/>
                </a:lnTo>
                <a:lnTo>
                  <a:pt x="5779" y="258641"/>
                </a:lnTo>
                <a:lnTo>
                  <a:pt x="15144" y="273796"/>
                </a:lnTo>
                <a:lnTo>
                  <a:pt x="25067" y="296164"/>
                </a:lnTo>
                <a:lnTo>
                  <a:pt x="24693" y="287138"/>
                </a:lnTo>
                <a:lnTo>
                  <a:pt x="94646" y="287138"/>
                </a:lnTo>
                <a:lnTo>
                  <a:pt x="92009" y="281724"/>
                </a:lnTo>
                <a:lnTo>
                  <a:pt x="81666" y="264383"/>
                </a:lnTo>
                <a:lnTo>
                  <a:pt x="67374" y="245640"/>
                </a:lnTo>
                <a:lnTo>
                  <a:pt x="52257" y="227749"/>
                </a:lnTo>
                <a:lnTo>
                  <a:pt x="39443" y="212966"/>
                </a:lnTo>
                <a:lnTo>
                  <a:pt x="22281" y="208090"/>
                </a:lnTo>
                <a:close/>
              </a:path>
              <a:path w="349250" h="419735">
                <a:moveTo>
                  <a:pt x="250987" y="88836"/>
                </a:moveTo>
                <a:lnTo>
                  <a:pt x="256944" y="97078"/>
                </a:lnTo>
                <a:lnTo>
                  <a:pt x="252727" y="97675"/>
                </a:lnTo>
                <a:lnTo>
                  <a:pt x="250568" y="98564"/>
                </a:lnTo>
                <a:lnTo>
                  <a:pt x="247634" y="99187"/>
                </a:lnTo>
                <a:lnTo>
                  <a:pt x="244764" y="100063"/>
                </a:lnTo>
                <a:lnTo>
                  <a:pt x="243521" y="104101"/>
                </a:lnTo>
                <a:lnTo>
                  <a:pt x="239926" y="107975"/>
                </a:lnTo>
                <a:lnTo>
                  <a:pt x="235074" y="109969"/>
                </a:lnTo>
                <a:lnTo>
                  <a:pt x="276688" y="109969"/>
                </a:lnTo>
                <a:lnTo>
                  <a:pt x="278254" y="107960"/>
                </a:lnTo>
                <a:lnTo>
                  <a:pt x="275438" y="107960"/>
                </a:lnTo>
                <a:lnTo>
                  <a:pt x="274776" y="103444"/>
                </a:lnTo>
                <a:lnTo>
                  <a:pt x="275390" y="97078"/>
                </a:lnTo>
                <a:lnTo>
                  <a:pt x="275498" y="96215"/>
                </a:lnTo>
                <a:lnTo>
                  <a:pt x="277022" y="90220"/>
                </a:lnTo>
                <a:lnTo>
                  <a:pt x="277147" y="89382"/>
                </a:lnTo>
                <a:lnTo>
                  <a:pt x="257820" y="89382"/>
                </a:lnTo>
                <a:lnTo>
                  <a:pt x="250987" y="88836"/>
                </a:lnTo>
                <a:close/>
              </a:path>
              <a:path w="349250" h="419735">
                <a:moveTo>
                  <a:pt x="295793" y="75755"/>
                </a:moveTo>
                <a:lnTo>
                  <a:pt x="291067" y="83182"/>
                </a:lnTo>
                <a:lnTo>
                  <a:pt x="286882" y="90387"/>
                </a:lnTo>
                <a:lnTo>
                  <a:pt x="282686" y="97899"/>
                </a:lnTo>
                <a:lnTo>
                  <a:pt x="277924" y="106248"/>
                </a:lnTo>
                <a:lnTo>
                  <a:pt x="275438" y="107960"/>
                </a:lnTo>
                <a:lnTo>
                  <a:pt x="278254" y="107960"/>
                </a:lnTo>
                <a:lnTo>
                  <a:pt x="278470" y="107683"/>
                </a:lnTo>
                <a:lnTo>
                  <a:pt x="283623" y="99429"/>
                </a:lnTo>
                <a:lnTo>
                  <a:pt x="288093" y="91386"/>
                </a:lnTo>
                <a:lnTo>
                  <a:pt x="292082" y="83508"/>
                </a:lnTo>
                <a:lnTo>
                  <a:pt x="295793" y="75755"/>
                </a:lnTo>
                <a:close/>
              </a:path>
              <a:path w="349250" h="419735">
                <a:moveTo>
                  <a:pt x="236703" y="103444"/>
                </a:moveTo>
                <a:lnTo>
                  <a:pt x="235554" y="104089"/>
                </a:lnTo>
                <a:lnTo>
                  <a:pt x="235442" y="105253"/>
                </a:lnTo>
                <a:lnTo>
                  <a:pt x="236703" y="103444"/>
                </a:lnTo>
                <a:close/>
              </a:path>
              <a:path w="349250" h="419735">
                <a:moveTo>
                  <a:pt x="250784" y="84607"/>
                </a:moveTo>
                <a:lnTo>
                  <a:pt x="243007" y="94743"/>
                </a:lnTo>
                <a:lnTo>
                  <a:pt x="239061" y="100063"/>
                </a:lnTo>
                <a:lnTo>
                  <a:pt x="236703" y="103444"/>
                </a:lnTo>
                <a:lnTo>
                  <a:pt x="240014" y="101587"/>
                </a:lnTo>
                <a:lnTo>
                  <a:pt x="244764" y="100063"/>
                </a:lnTo>
                <a:lnTo>
                  <a:pt x="245399" y="98171"/>
                </a:lnTo>
                <a:lnTo>
                  <a:pt x="245450" y="96215"/>
                </a:lnTo>
                <a:lnTo>
                  <a:pt x="244764" y="94373"/>
                </a:lnTo>
                <a:lnTo>
                  <a:pt x="249019" y="93700"/>
                </a:lnTo>
                <a:lnTo>
                  <a:pt x="250784" y="84607"/>
                </a:lnTo>
                <a:close/>
              </a:path>
              <a:path w="349250" h="419735">
                <a:moveTo>
                  <a:pt x="290768" y="74002"/>
                </a:moveTo>
                <a:lnTo>
                  <a:pt x="260080" y="74002"/>
                </a:lnTo>
                <a:lnTo>
                  <a:pt x="258925" y="74549"/>
                </a:lnTo>
                <a:lnTo>
                  <a:pt x="250784" y="84607"/>
                </a:lnTo>
                <a:lnTo>
                  <a:pt x="249019" y="93700"/>
                </a:lnTo>
                <a:lnTo>
                  <a:pt x="244764" y="94373"/>
                </a:lnTo>
                <a:lnTo>
                  <a:pt x="245450" y="96215"/>
                </a:lnTo>
                <a:lnTo>
                  <a:pt x="245399" y="98171"/>
                </a:lnTo>
                <a:lnTo>
                  <a:pt x="244764" y="100063"/>
                </a:lnTo>
                <a:lnTo>
                  <a:pt x="247634" y="99187"/>
                </a:lnTo>
                <a:lnTo>
                  <a:pt x="250568" y="98564"/>
                </a:lnTo>
                <a:lnTo>
                  <a:pt x="252727" y="97675"/>
                </a:lnTo>
                <a:lnTo>
                  <a:pt x="256944" y="97078"/>
                </a:lnTo>
                <a:lnTo>
                  <a:pt x="250987" y="88836"/>
                </a:lnTo>
                <a:lnTo>
                  <a:pt x="277228" y="88836"/>
                </a:lnTo>
                <a:lnTo>
                  <a:pt x="277467" y="87236"/>
                </a:lnTo>
                <a:lnTo>
                  <a:pt x="285708" y="87236"/>
                </a:lnTo>
                <a:lnTo>
                  <a:pt x="285988" y="85140"/>
                </a:lnTo>
                <a:lnTo>
                  <a:pt x="289303" y="80454"/>
                </a:lnTo>
                <a:lnTo>
                  <a:pt x="290446" y="74739"/>
                </a:lnTo>
                <a:lnTo>
                  <a:pt x="290768" y="74002"/>
                </a:lnTo>
                <a:close/>
              </a:path>
              <a:path w="349250" h="419735">
                <a:moveTo>
                  <a:pt x="277228" y="88836"/>
                </a:moveTo>
                <a:lnTo>
                  <a:pt x="250987" y="88836"/>
                </a:lnTo>
                <a:lnTo>
                  <a:pt x="257820" y="89382"/>
                </a:lnTo>
                <a:lnTo>
                  <a:pt x="277147" y="89382"/>
                </a:lnTo>
                <a:lnTo>
                  <a:pt x="277228" y="88836"/>
                </a:lnTo>
                <a:close/>
              </a:path>
              <a:path w="349250" h="419735">
                <a:moveTo>
                  <a:pt x="285708" y="87236"/>
                </a:moveTo>
                <a:lnTo>
                  <a:pt x="277467" y="87236"/>
                </a:lnTo>
                <a:lnTo>
                  <a:pt x="285595" y="88087"/>
                </a:lnTo>
                <a:lnTo>
                  <a:pt x="285708" y="87236"/>
                </a:lnTo>
                <a:close/>
              </a:path>
              <a:path w="349250" h="419735">
                <a:moveTo>
                  <a:pt x="282166" y="48374"/>
                </a:moveTo>
                <a:lnTo>
                  <a:pt x="270571" y="60921"/>
                </a:lnTo>
                <a:lnTo>
                  <a:pt x="268742" y="64008"/>
                </a:lnTo>
                <a:lnTo>
                  <a:pt x="265237" y="71589"/>
                </a:lnTo>
                <a:lnTo>
                  <a:pt x="261249" y="71805"/>
                </a:lnTo>
                <a:lnTo>
                  <a:pt x="259268" y="74129"/>
                </a:lnTo>
                <a:lnTo>
                  <a:pt x="260080" y="74002"/>
                </a:lnTo>
                <a:lnTo>
                  <a:pt x="290768" y="74002"/>
                </a:lnTo>
                <a:lnTo>
                  <a:pt x="293024" y="68834"/>
                </a:lnTo>
                <a:lnTo>
                  <a:pt x="293621" y="65900"/>
                </a:lnTo>
                <a:lnTo>
                  <a:pt x="300122" y="65900"/>
                </a:lnTo>
                <a:lnTo>
                  <a:pt x="302587" y="61328"/>
                </a:lnTo>
                <a:lnTo>
                  <a:pt x="302303" y="59105"/>
                </a:lnTo>
                <a:lnTo>
                  <a:pt x="275460" y="59105"/>
                </a:lnTo>
                <a:lnTo>
                  <a:pt x="276641" y="56527"/>
                </a:lnTo>
                <a:lnTo>
                  <a:pt x="278140" y="54711"/>
                </a:lnTo>
                <a:lnTo>
                  <a:pt x="279791" y="53492"/>
                </a:lnTo>
                <a:lnTo>
                  <a:pt x="281810" y="49695"/>
                </a:lnTo>
                <a:lnTo>
                  <a:pt x="282166" y="48374"/>
                </a:lnTo>
                <a:close/>
              </a:path>
              <a:path w="349250" h="419735">
                <a:moveTo>
                  <a:pt x="300122" y="65900"/>
                </a:moveTo>
                <a:lnTo>
                  <a:pt x="293621" y="65900"/>
                </a:lnTo>
                <a:lnTo>
                  <a:pt x="298282" y="70218"/>
                </a:lnTo>
                <a:lnTo>
                  <a:pt x="298574" y="68770"/>
                </a:lnTo>
                <a:lnTo>
                  <a:pt x="300122" y="65900"/>
                </a:lnTo>
                <a:close/>
              </a:path>
              <a:path w="349250" h="419735">
                <a:moveTo>
                  <a:pt x="301839" y="51104"/>
                </a:moveTo>
                <a:lnTo>
                  <a:pt x="287081" y="51104"/>
                </a:lnTo>
                <a:lnTo>
                  <a:pt x="285680" y="51308"/>
                </a:lnTo>
                <a:lnTo>
                  <a:pt x="284934" y="51523"/>
                </a:lnTo>
                <a:lnTo>
                  <a:pt x="283702" y="51587"/>
                </a:lnTo>
                <a:lnTo>
                  <a:pt x="282369" y="51943"/>
                </a:lnTo>
                <a:lnTo>
                  <a:pt x="281035" y="52552"/>
                </a:lnTo>
                <a:lnTo>
                  <a:pt x="279791" y="53492"/>
                </a:lnTo>
                <a:lnTo>
                  <a:pt x="278648" y="55499"/>
                </a:lnTo>
                <a:lnTo>
                  <a:pt x="277327" y="57442"/>
                </a:lnTo>
                <a:lnTo>
                  <a:pt x="275460" y="59105"/>
                </a:lnTo>
                <a:lnTo>
                  <a:pt x="302303" y="59105"/>
                </a:lnTo>
                <a:lnTo>
                  <a:pt x="301317" y="51409"/>
                </a:lnTo>
                <a:lnTo>
                  <a:pt x="301839" y="51104"/>
                </a:lnTo>
                <a:close/>
              </a:path>
              <a:path w="349250" h="419735">
                <a:moveTo>
                  <a:pt x="344713" y="0"/>
                </a:moveTo>
                <a:lnTo>
                  <a:pt x="303468" y="27611"/>
                </a:lnTo>
                <a:lnTo>
                  <a:pt x="294142" y="36487"/>
                </a:lnTo>
                <a:lnTo>
                  <a:pt x="294142" y="38290"/>
                </a:lnTo>
                <a:lnTo>
                  <a:pt x="294548" y="39941"/>
                </a:lnTo>
                <a:lnTo>
                  <a:pt x="292821" y="40703"/>
                </a:lnTo>
                <a:lnTo>
                  <a:pt x="281455" y="51308"/>
                </a:lnTo>
                <a:lnTo>
                  <a:pt x="282445" y="51638"/>
                </a:lnTo>
                <a:lnTo>
                  <a:pt x="283702" y="51587"/>
                </a:lnTo>
                <a:lnTo>
                  <a:pt x="285702" y="51301"/>
                </a:lnTo>
                <a:lnTo>
                  <a:pt x="286382" y="51104"/>
                </a:lnTo>
                <a:lnTo>
                  <a:pt x="301839" y="51104"/>
                </a:lnTo>
                <a:lnTo>
                  <a:pt x="306232" y="48539"/>
                </a:lnTo>
                <a:lnTo>
                  <a:pt x="309725" y="46177"/>
                </a:lnTo>
                <a:lnTo>
                  <a:pt x="312887" y="44132"/>
                </a:lnTo>
                <a:lnTo>
                  <a:pt x="323746" y="33858"/>
                </a:lnTo>
                <a:lnTo>
                  <a:pt x="321561" y="33235"/>
                </a:lnTo>
                <a:lnTo>
                  <a:pt x="317726" y="30302"/>
                </a:lnTo>
                <a:lnTo>
                  <a:pt x="319618" y="29032"/>
                </a:lnTo>
                <a:lnTo>
                  <a:pt x="322818" y="27851"/>
                </a:lnTo>
                <a:lnTo>
                  <a:pt x="324774" y="26670"/>
                </a:lnTo>
                <a:lnTo>
                  <a:pt x="328152" y="26670"/>
                </a:lnTo>
                <a:lnTo>
                  <a:pt x="328420" y="26232"/>
                </a:lnTo>
                <a:lnTo>
                  <a:pt x="333775" y="18545"/>
                </a:lnTo>
                <a:lnTo>
                  <a:pt x="335180" y="16776"/>
                </a:lnTo>
                <a:lnTo>
                  <a:pt x="327505" y="16776"/>
                </a:lnTo>
                <a:lnTo>
                  <a:pt x="323301" y="16103"/>
                </a:lnTo>
                <a:lnTo>
                  <a:pt x="327263" y="10845"/>
                </a:lnTo>
                <a:lnTo>
                  <a:pt x="331048" y="4813"/>
                </a:lnTo>
                <a:lnTo>
                  <a:pt x="339200" y="4813"/>
                </a:lnTo>
                <a:lnTo>
                  <a:pt x="341106" y="1308"/>
                </a:lnTo>
                <a:lnTo>
                  <a:pt x="343304" y="901"/>
                </a:lnTo>
                <a:lnTo>
                  <a:pt x="348376" y="901"/>
                </a:lnTo>
                <a:lnTo>
                  <a:pt x="344713" y="0"/>
                </a:lnTo>
                <a:close/>
              </a:path>
              <a:path w="349250" h="419735">
                <a:moveTo>
                  <a:pt x="287081" y="51104"/>
                </a:moveTo>
                <a:lnTo>
                  <a:pt x="286382" y="51104"/>
                </a:lnTo>
                <a:lnTo>
                  <a:pt x="285702" y="51301"/>
                </a:lnTo>
                <a:lnTo>
                  <a:pt x="287081" y="51104"/>
                </a:lnTo>
                <a:close/>
              </a:path>
              <a:path w="349250" h="419735">
                <a:moveTo>
                  <a:pt x="328152" y="26670"/>
                </a:moveTo>
                <a:lnTo>
                  <a:pt x="324774" y="26670"/>
                </a:lnTo>
                <a:lnTo>
                  <a:pt x="322818" y="27851"/>
                </a:lnTo>
                <a:lnTo>
                  <a:pt x="319618" y="29032"/>
                </a:lnTo>
                <a:lnTo>
                  <a:pt x="317726" y="30302"/>
                </a:lnTo>
                <a:lnTo>
                  <a:pt x="321561" y="33235"/>
                </a:lnTo>
                <a:lnTo>
                  <a:pt x="323746" y="33858"/>
                </a:lnTo>
                <a:lnTo>
                  <a:pt x="328152" y="26670"/>
                </a:lnTo>
                <a:close/>
              </a:path>
              <a:path w="349250" h="419735">
                <a:moveTo>
                  <a:pt x="345615" y="3784"/>
                </a:moveTo>
                <a:lnTo>
                  <a:pt x="339963" y="8140"/>
                </a:lnTo>
                <a:lnTo>
                  <a:pt x="334083" y="11658"/>
                </a:lnTo>
                <a:lnTo>
                  <a:pt x="329441" y="12704"/>
                </a:lnTo>
                <a:lnTo>
                  <a:pt x="330108" y="14211"/>
                </a:lnTo>
                <a:lnTo>
                  <a:pt x="327505" y="16776"/>
                </a:lnTo>
                <a:lnTo>
                  <a:pt x="335180" y="16776"/>
                </a:lnTo>
                <a:lnTo>
                  <a:pt x="339698" y="11091"/>
                </a:lnTo>
                <a:lnTo>
                  <a:pt x="346072" y="4165"/>
                </a:lnTo>
                <a:lnTo>
                  <a:pt x="345615" y="3784"/>
                </a:lnTo>
                <a:close/>
              </a:path>
              <a:path w="349250" h="419735">
                <a:moveTo>
                  <a:pt x="329372" y="12547"/>
                </a:moveTo>
                <a:lnTo>
                  <a:pt x="325968" y="13487"/>
                </a:lnTo>
                <a:lnTo>
                  <a:pt x="329441" y="12704"/>
                </a:lnTo>
                <a:lnTo>
                  <a:pt x="329372" y="12547"/>
                </a:lnTo>
                <a:close/>
              </a:path>
              <a:path w="349250" h="419735">
                <a:moveTo>
                  <a:pt x="339200" y="4813"/>
                </a:moveTo>
                <a:lnTo>
                  <a:pt x="331048" y="4813"/>
                </a:lnTo>
                <a:lnTo>
                  <a:pt x="338897" y="5372"/>
                </a:lnTo>
                <a:lnTo>
                  <a:pt x="339200" y="4813"/>
                </a:lnTo>
                <a:close/>
              </a:path>
              <a:path w="349250" h="419735">
                <a:moveTo>
                  <a:pt x="348376" y="901"/>
                </a:moveTo>
                <a:lnTo>
                  <a:pt x="343304" y="901"/>
                </a:lnTo>
                <a:lnTo>
                  <a:pt x="344320" y="2616"/>
                </a:lnTo>
                <a:lnTo>
                  <a:pt x="345615" y="3784"/>
                </a:lnTo>
                <a:lnTo>
                  <a:pt x="348841" y="1016"/>
                </a:lnTo>
                <a:lnTo>
                  <a:pt x="348376" y="901"/>
                </a:lnTo>
                <a:close/>
              </a:path>
            </a:pathLst>
          </a:custGeom>
          <a:solidFill>
            <a:srgbClr val="ED1C24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2" name="object 22"/>
          <p:cNvSpPr/>
          <p:nvPr/>
        </p:nvSpPr>
        <p:spPr>
          <a:xfrm>
            <a:off x="5648243" y="4607508"/>
            <a:ext cx="8747" cy="9294"/>
          </a:xfrm>
          <a:custGeom>
            <a:avLst/>
            <a:gdLst/>
            <a:ahLst/>
            <a:cxnLst/>
            <a:rect l="l" t="t" r="r" b="b"/>
            <a:pathLst>
              <a:path w="10160" h="10795">
                <a:moveTo>
                  <a:pt x="9779" y="0"/>
                </a:moveTo>
                <a:lnTo>
                  <a:pt x="0" y="10426"/>
                </a:lnTo>
                <a:lnTo>
                  <a:pt x="4013" y="10426"/>
                </a:lnTo>
                <a:lnTo>
                  <a:pt x="7899" y="3060"/>
                </a:lnTo>
                <a:lnTo>
                  <a:pt x="9779" y="0"/>
                </a:lnTo>
                <a:close/>
              </a:path>
            </a:pathLst>
          </a:custGeom>
          <a:solidFill>
            <a:srgbClr val="ED1C24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3" name="object 23"/>
          <p:cNvSpPr/>
          <p:nvPr/>
        </p:nvSpPr>
        <p:spPr>
          <a:xfrm>
            <a:off x="1153325" y="3011456"/>
            <a:ext cx="1032033" cy="81177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4" name="object 24"/>
          <p:cNvSpPr/>
          <p:nvPr/>
        </p:nvSpPr>
        <p:spPr>
          <a:xfrm>
            <a:off x="1153325" y="4499356"/>
            <a:ext cx="1032033" cy="81177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5" name="object 25"/>
          <p:cNvSpPr txBox="1"/>
          <p:nvPr/>
        </p:nvSpPr>
        <p:spPr>
          <a:xfrm>
            <a:off x="1197741" y="3249081"/>
            <a:ext cx="75447" cy="117096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689" spc="-39" dirty="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89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088149" y="3560503"/>
            <a:ext cx="75447" cy="117096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689" spc="-39" dirty="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89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430204" y="3786329"/>
            <a:ext cx="75447" cy="117096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689" spc="-39" dirty="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89">
              <a:latin typeface="Arial"/>
              <a:cs typeface="Arial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2599751" y="3011456"/>
            <a:ext cx="1032033" cy="81177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29" name="object 29"/>
          <p:cNvSpPr txBox="1"/>
          <p:nvPr/>
        </p:nvSpPr>
        <p:spPr>
          <a:xfrm>
            <a:off x="2687707" y="3228416"/>
            <a:ext cx="69433" cy="117096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689" spc="-86" dirty="0">
                <a:solidFill>
                  <a:srgbClr val="231F20"/>
                </a:solidFill>
                <a:latin typeface="Arial"/>
                <a:cs typeface="Arial"/>
              </a:rPr>
              <a:t>B</a:t>
            </a:r>
            <a:endParaRPr sz="689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2557087" y="3505152"/>
            <a:ext cx="69433" cy="117096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689" spc="-86" dirty="0">
                <a:solidFill>
                  <a:srgbClr val="231F20"/>
                </a:solidFill>
                <a:latin typeface="Arial"/>
                <a:cs typeface="Arial"/>
              </a:rPr>
              <a:t>B</a:t>
            </a:r>
            <a:endParaRPr sz="689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2885860" y="3786329"/>
            <a:ext cx="69433" cy="117096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689" spc="-86" dirty="0">
                <a:solidFill>
                  <a:srgbClr val="231F20"/>
                </a:solidFill>
                <a:latin typeface="Arial"/>
                <a:cs typeface="Arial"/>
              </a:rPr>
              <a:t>B</a:t>
            </a:r>
            <a:endParaRPr sz="689">
              <a:latin typeface="Arial"/>
              <a:cs typeface="Arial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4046188" y="3011456"/>
            <a:ext cx="1032033" cy="81177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3" name="object 33"/>
          <p:cNvSpPr txBox="1"/>
          <p:nvPr/>
        </p:nvSpPr>
        <p:spPr>
          <a:xfrm>
            <a:off x="4113479" y="3228416"/>
            <a:ext cx="72713" cy="117096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689" spc="-98" dirty="0">
                <a:solidFill>
                  <a:srgbClr val="231F20"/>
                </a:solidFill>
                <a:latin typeface="Arial"/>
                <a:cs typeface="Arial"/>
              </a:rPr>
              <a:t>C</a:t>
            </a:r>
            <a:endParaRPr sz="689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993922" y="3516229"/>
            <a:ext cx="72713" cy="117096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689" spc="-98" dirty="0">
                <a:solidFill>
                  <a:srgbClr val="231F20"/>
                </a:solidFill>
                <a:latin typeface="Arial"/>
                <a:cs typeface="Arial"/>
              </a:rPr>
              <a:t>C</a:t>
            </a:r>
            <a:endParaRPr sz="689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4330437" y="3790757"/>
            <a:ext cx="72713" cy="117096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689" spc="-98" dirty="0">
                <a:solidFill>
                  <a:srgbClr val="231F20"/>
                </a:solidFill>
                <a:latin typeface="Arial"/>
                <a:cs typeface="Arial"/>
              </a:rPr>
              <a:t>C</a:t>
            </a:r>
            <a:endParaRPr sz="689">
              <a:latin typeface="Arial"/>
              <a:cs typeface="Arial"/>
            </a:endParaRPr>
          </a:p>
        </p:txBody>
      </p:sp>
      <p:sp>
        <p:nvSpPr>
          <p:cNvPr id="36" name="object 36"/>
          <p:cNvSpPr/>
          <p:nvPr/>
        </p:nvSpPr>
        <p:spPr>
          <a:xfrm>
            <a:off x="5392904" y="3200481"/>
            <a:ext cx="440654" cy="50158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37" name="object 37"/>
          <p:cNvSpPr txBox="1"/>
          <p:nvPr/>
        </p:nvSpPr>
        <p:spPr>
          <a:xfrm>
            <a:off x="615476" y="1111757"/>
            <a:ext cx="5543706" cy="1426686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1550" b="1" spc="-43" dirty="0">
                <a:solidFill>
                  <a:srgbClr val="8F5200"/>
                </a:solidFill>
                <a:latin typeface="Trebuchet MS"/>
                <a:cs typeface="Trebuchet MS"/>
              </a:rPr>
              <a:t>INSTALACIONES</a:t>
            </a:r>
            <a:r>
              <a:rPr sz="1550" b="1" spc="-35" dirty="0">
                <a:solidFill>
                  <a:srgbClr val="8F5200"/>
                </a:solidFill>
                <a:latin typeface="Trebuchet MS"/>
                <a:cs typeface="Trebuchet MS"/>
              </a:rPr>
              <a:t> </a:t>
            </a:r>
            <a:r>
              <a:rPr sz="1550" b="1" spc="-21" dirty="0">
                <a:solidFill>
                  <a:srgbClr val="8F5200"/>
                </a:solidFill>
                <a:latin typeface="Trebuchet MS"/>
                <a:cs typeface="Trebuchet MS"/>
              </a:rPr>
              <a:t>CON</a:t>
            </a:r>
            <a:endParaRPr sz="1550">
              <a:latin typeface="Trebuchet MS"/>
              <a:cs typeface="Trebuchet MS"/>
            </a:endParaRPr>
          </a:p>
          <a:p>
            <a:pPr marL="10934"/>
            <a:r>
              <a:rPr sz="1550" b="1" spc="43" dirty="0">
                <a:solidFill>
                  <a:srgbClr val="8F5200"/>
                </a:solidFill>
                <a:latin typeface="Trebuchet MS"/>
                <a:cs typeface="Trebuchet MS"/>
              </a:rPr>
              <a:t>MAS </a:t>
            </a:r>
            <a:r>
              <a:rPr sz="1550" b="1" spc="-39" dirty="0">
                <a:solidFill>
                  <a:srgbClr val="8F5200"/>
                </a:solidFill>
                <a:latin typeface="Trebuchet MS"/>
                <a:cs typeface="Trebuchet MS"/>
              </a:rPr>
              <a:t>DE </a:t>
            </a:r>
            <a:r>
              <a:rPr sz="1550" b="1" spc="-48" dirty="0">
                <a:solidFill>
                  <a:srgbClr val="8F5200"/>
                </a:solidFill>
                <a:latin typeface="Trebuchet MS"/>
                <a:cs typeface="Trebuchet MS"/>
              </a:rPr>
              <a:t>UN CONDUCTOR </a:t>
            </a:r>
            <a:r>
              <a:rPr sz="1550" b="1" spc="9" dirty="0">
                <a:solidFill>
                  <a:srgbClr val="8F5200"/>
                </a:solidFill>
                <a:latin typeface="Trebuchet MS"/>
                <a:cs typeface="Trebuchet MS"/>
              </a:rPr>
              <a:t>POR</a:t>
            </a:r>
            <a:r>
              <a:rPr sz="1550" b="1" spc="-73" dirty="0">
                <a:solidFill>
                  <a:srgbClr val="8F5200"/>
                </a:solidFill>
                <a:latin typeface="Trebuchet MS"/>
                <a:cs typeface="Trebuchet MS"/>
              </a:rPr>
              <a:t> </a:t>
            </a:r>
            <a:r>
              <a:rPr sz="1550" b="1" spc="-86" dirty="0">
                <a:solidFill>
                  <a:srgbClr val="8F5200"/>
                </a:solidFill>
                <a:latin typeface="Trebuchet MS"/>
                <a:cs typeface="Trebuchet MS"/>
              </a:rPr>
              <a:t>FASE</a:t>
            </a:r>
            <a:endParaRPr sz="1550">
              <a:latin typeface="Trebuchet MS"/>
              <a:cs typeface="Trebuchet MS"/>
            </a:endParaRPr>
          </a:p>
          <a:p>
            <a:pPr marL="10934" marR="4373">
              <a:spcBef>
                <a:spcPts val="525"/>
              </a:spcBef>
            </a:pP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Cuando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necesidad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transporte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corriente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hace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requerido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usar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mas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fase,</a:t>
            </a:r>
            <a:r>
              <a:rPr sz="947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recomendable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calibre de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conductores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mismo,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ya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requieran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dos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más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conductores 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fase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adicionalmente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instalación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haga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ternas;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decir, </a:t>
            </a:r>
            <a:r>
              <a:rPr sz="947" spc="-98" dirty="0">
                <a:solidFill>
                  <a:srgbClr val="414042"/>
                </a:solidFill>
                <a:latin typeface="Arial"/>
                <a:cs typeface="Arial"/>
              </a:rPr>
              <a:t>Fase 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A, </a:t>
            </a:r>
            <a:r>
              <a:rPr sz="947" spc="-98" dirty="0">
                <a:solidFill>
                  <a:srgbClr val="414042"/>
                </a:solidFill>
                <a:latin typeface="Arial"/>
                <a:cs typeface="Arial"/>
              </a:rPr>
              <a:t>Fase </a:t>
            </a:r>
            <a:r>
              <a:rPr sz="947" spc="-121" dirty="0">
                <a:solidFill>
                  <a:srgbClr val="414042"/>
                </a:solidFill>
                <a:latin typeface="Arial"/>
                <a:cs typeface="Arial"/>
              </a:rPr>
              <a:t>B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98" dirty="0">
                <a:solidFill>
                  <a:srgbClr val="414042"/>
                </a:solidFill>
                <a:latin typeface="Arial"/>
                <a:cs typeface="Arial"/>
              </a:rPr>
              <a:t>Fase </a:t>
            </a:r>
            <a:r>
              <a:rPr sz="947" spc="-104" dirty="0">
                <a:solidFill>
                  <a:srgbClr val="414042"/>
                </a:solidFill>
                <a:latin typeface="Arial"/>
                <a:cs typeface="Arial"/>
              </a:rPr>
              <a:t>C,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deberían </a:t>
            </a:r>
            <a:r>
              <a:rPr sz="947" dirty="0">
                <a:solidFill>
                  <a:srgbClr val="414042"/>
                </a:solidFill>
                <a:latin typeface="Arial"/>
                <a:cs typeface="Arial"/>
              </a:rPr>
              <a:t>ir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juntas, en </a:t>
            </a:r>
            <a:r>
              <a:rPr sz="947" dirty="0">
                <a:solidFill>
                  <a:srgbClr val="414042"/>
                </a:solidFill>
                <a:latin typeface="Arial"/>
                <a:cs typeface="Arial"/>
              </a:rPr>
              <a:t>lo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posible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trenzadas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entre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sí,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separadas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siguiente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terna,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 </a:t>
            </a:r>
            <a:r>
              <a:rPr sz="947" dirty="0">
                <a:solidFill>
                  <a:srgbClr val="414042"/>
                </a:solidFill>
                <a:latin typeface="Arial"/>
                <a:cs typeface="Arial"/>
              </a:rPr>
              <a:t>lo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menos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una distancia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equivalente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al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diámetro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terna.</a:t>
            </a:r>
            <a:r>
              <a:rPr sz="947" spc="7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Lo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anterior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4" dirty="0">
                <a:solidFill>
                  <a:srgbClr val="414042"/>
                </a:solidFill>
                <a:latin typeface="Arial"/>
                <a:cs typeface="Arial"/>
              </a:rPr>
              <a:t>fin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evitar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efectos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adversos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debidos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inducción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puede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ocasionar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12" dirty="0">
                <a:solidFill>
                  <a:srgbClr val="414042"/>
                </a:solidFill>
                <a:latin typeface="Arial"/>
                <a:cs typeface="Arial"/>
              </a:rPr>
              <a:t>tipo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instalaciones.</a:t>
            </a:r>
            <a:endParaRPr sz="947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615476" y="5787679"/>
            <a:ext cx="5586897" cy="1475909"/>
          </a:xfrm>
          <a:prstGeom prst="rect">
            <a:avLst/>
          </a:prstGeom>
        </p:spPr>
        <p:txBody>
          <a:bodyPr vert="horz" wrap="square" lIns="0" tIns="138866" rIns="0" bIns="0" rtlCol="0">
            <a:spAutoFit/>
          </a:bodyPr>
          <a:lstStyle/>
          <a:p>
            <a:pPr marL="10934">
              <a:spcBef>
                <a:spcPts val="1093"/>
              </a:spcBef>
            </a:pPr>
            <a:r>
              <a:rPr sz="1550" b="1" spc="-51" dirty="0">
                <a:solidFill>
                  <a:srgbClr val="8F5200"/>
                </a:solidFill>
                <a:latin typeface="Trebuchet MS"/>
                <a:cs typeface="Trebuchet MS"/>
              </a:rPr>
              <a:t>CAPACIDAD </a:t>
            </a:r>
            <a:r>
              <a:rPr sz="1550" b="1" spc="-39" dirty="0">
                <a:solidFill>
                  <a:srgbClr val="8F5200"/>
                </a:solidFill>
                <a:latin typeface="Trebuchet MS"/>
                <a:cs typeface="Trebuchet MS"/>
              </a:rPr>
              <a:t>DE </a:t>
            </a:r>
            <a:r>
              <a:rPr sz="1550" b="1" spc="-51" dirty="0">
                <a:solidFill>
                  <a:srgbClr val="8F5200"/>
                </a:solidFill>
                <a:latin typeface="Trebuchet MS"/>
                <a:cs typeface="Trebuchet MS"/>
              </a:rPr>
              <a:t>CORRIENTE </a:t>
            </a:r>
            <a:r>
              <a:rPr sz="1550" b="1" spc="-43" dirty="0">
                <a:solidFill>
                  <a:srgbClr val="8F5200"/>
                </a:solidFill>
                <a:latin typeface="Trebuchet MS"/>
                <a:cs typeface="Trebuchet MS"/>
              </a:rPr>
              <a:t>EN </a:t>
            </a:r>
            <a:r>
              <a:rPr sz="1550" b="1" spc="-35" dirty="0">
                <a:solidFill>
                  <a:srgbClr val="8F5200"/>
                </a:solidFill>
                <a:latin typeface="Trebuchet MS"/>
                <a:cs typeface="Trebuchet MS"/>
              </a:rPr>
              <a:t>CORTO</a:t>
            </a:r>
            <a:r>
              <a:rPr sz="1550" b="1" spc="26" dirty="0">
                <a:solidFill>
                  <a:srgbClr val="8F5200"/>
                </a:solidFill>
                <a:latin typeface="Trebuchet MS"/>
                <a:cs typeface="Trebuchet MS"/>
              </a:rPr>
              <a:t> </a:t>
            </a:r>
            <a:r>
              <a:rPr sz="1550" b="1" spc="-65" dirty="0">
                <a:solidFill>
                  <a:srgbClr val="8F5200"/>
                </a:solidFill>
                <a:latin typeface="Trebuchet MS"/>
                <a:cs typeface="Trebuchet MS"/>
              </a:rPr>
              <a:t>CIRCUITO</a:t>
            </a:r>
            <a:endParaRPr sz="1550">
              <a:latin typeface="Trebuchet MS"/>
              <a:cs typeface="Trebuchet MS"/>
            </a:endParaRPr>
          </a:p>
          <a:p>
            <a:pPr marL="10934" marR="90207">
              <a:spcBef>
                <a:spcPts val="620"/>
              </a:spcBef>
            </a:pP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capacidad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corriente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corto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circuito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fase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parámetro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debe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tener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presente  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selección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particular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r>
              <a:rPr sz="947" spc="-104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Tensión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una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instalación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determinada.</a:t>
            </a:r>
            <a:endParaRPr sz="947">
              <a:latin typeface="Arial"/>
              <a:cs typeface="Arial"/>
            </a:endParaRPr>
          </a:p>
          <a:p>
            <a:pPr>
              <a:spcBef>
                <a:spcPts val="48"/>
              </a:spcBef>
            </a:pPr>
            <a:endParaRPr sz="947">
              <a:latin typeface="Times New Roman"/>
              <a:cs typeface="Times New Roman"/>
            </a:endParaRPr>
          </a:p>
          <a:p>
            <a:pPr marL="10934" marR="4373"/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corriente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máxima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corto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circuito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viene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dada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material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área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conductor,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temperatura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máxima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puede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alcanzar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tiempo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duración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falla.</a:t>
            </a:r>
            <a:r>
              <a:rPr sz="947" spc="-13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b="1" spc="-98" dirty="0">
                <a:solidFill>
                  <a:srgbClr val="414042"/>
                </a:solidFill>
                <a:latin typeface="Arial"/>
                <a:cs typeface="Arial"/>
              </a:rPr>
              <a:t>CENTELSA</a:t>
            </a:r>
            <a:r>
              <a:rPr sz="947" b="1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indica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una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referencia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capacidad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corriente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corto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circuito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sus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cables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r>
              <a:rPr sz="947" spc="-104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Tensión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una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duración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falla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segundo.</a:t>
            </a:r>
            <a:r>
              <a:rPr sz="947" spc="-13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siguiente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ecuación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describe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relación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entre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variables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mencionadas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anteriormente.</a:t>
            </a:r>
            <a:endParaRPr sz="947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1188883" y="4723926"/>
            <a:ext cx="75447" cy="117096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689" spc="-39" dirty="0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689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1092024" y="5022246"/>
            <a:ext cx="69433" cy="117096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689" spc="-86" dirty="0">
                <a:solidFill>
                  <a:srgbClr val="231F20"/>
                </a:solidFill>
                <a:latin typeface="Arial"/>
                <a:cs typeface="Arial"/>
              </a:rPr>
              <a:t>B</a:t>
            </a:r>
            <a:endParaRPr sz="689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405843" y="5277957"/>
            <a:ext cx="72713" cy="117096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689" spc="-98" dirty="0">
                <a:solidFill>
                  <a:srgbClr val="231F20"/>
                </a:solidFill>
                <a:latin typeface="Arial"/>
                <a:cs typeface="Arial"/>
              </a:rPr>
              <a:t>C</a:t>
            </a:r>
            <a:endParaRPr sz="689"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002202714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9FF6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17385" y="8760168"/>
            <a:ext cx="168389" cy="1966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>
              <a:spcBef>
                <a:spcPts val="86"/>
              </a:spcBef>
            </a:pPr>
            <a:r>
              <a:rPr sz="1206" spc="-60" dirty="0">
                <a:solidFill>
                  <a:srgbClr val="8F5200"/>
                </a:solidFill>
                <a:latin typeface="Arial"/>
                <a:cs typeface="Arial"/>
              </a:rPr>
              <a:t>25</a:t>
            </a:r>
            <a:endParaRPr sz="1206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6325657" y="8764520"/>
            <a:ext cx="0" cy="217047"/>
          </a:xfrm>
          <a:custGeom>
            <a:avLst/>
            <a:gdLst/>
            <a:ahLst/>
            <a:cxnLst/>
            <a:rect l="l" t="t" r="r" b="b"/>
            <a:pathLst>
              <a:path h="252095">
                <a:moveTo>
                  <a:pt x="0" y="0"/>
                </a:moveTo>
                <a:lnTo>
                  <a:pt x="0" y="252006"/>
                </a:lnTo>
              </a:path>
            </a:pathLst>
          </a:custGeom>
          <a:ln w="889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" name="object 4"/>
          <p:cNvSpPr/>
          <p:nvPr/>
        </p:nvSpPr>
        <p:spPr>
          <a:xfrm>
            <a:off x="4662874" y="8734231"/>
            <a:ext cx="1302627" cy="275425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" name="object 5"/>
          <p:cNvSpPr/>
          <p:nvPr/>
        </p:nvSpPr>
        <p:spPr>
          <a:xfrm>
            <a:off x="4686799" y="8838317"/>
            <a:ext cx="227106" cy="6560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" name="object 6"/>
          <p:cNvSpPr/>
          <p:nvPr/>
        </p:nvSpPr>
        <p:spPr>
          <a:xfrm>
            <a:off x="4731849" y="8759875"/>
            <a:ext cx="227116" cy="6628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" name="object 7"/>
          <p:cNvSpPr/>
          <p:nvPr/>
        </p:nvSpPr>
        <p:spPr>
          <a:xfrm>
            <a:off x="4641617" y="8916619"/>
            <a:ext cx="227116" cy="66296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" name="object 8"/>
          <p:cNvSpPr/>
          <p:nvPr/>
        </p:nvSpPr>
        <p:spPr>
          <a:xfrm>
            <a:off x="1364085" y="1392497"/>
            <a:ext cx="3979757" cy="1947131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9" name="object 9"/>
          <p:cNvSpPr txBox="1"/>
          <p:nvPr/>
        </p:nvSpPr>
        <p:spPr>
          <a:xfrm>
            <a:off x="1500381" y="2178370"/>
            <a:ext cx="180417" cy="1109804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 marR="4373">
              <a:lnSpc>
                <a:spcPct val="129600"/>
              </a:lnSpc>
              <a:spcBef>
                <a:spcPts val="86"/>
              </a:spcBef>
            </a:pPr>
            <a:r>
              <a:rPr sz="775" b="1" i="1" spc="-4" dirty="0">
                <a:solidFill>
                  <a:srgbClr val="8F5200"/>
                </a:solidFill>
                <a:latin typeface="Times New Roman"/>
                <a:cs typeface="Times New Roman"/>
              </a:rPr>
              <a:t>Icc:  </a:t>
            </a:r>
            <a:r>
              <a:rPr sz="775" b="1" i="1" dirty="0">
                <a:solidFill>
                  <a:srgbClr val="8F5200"/>
                </a:solidFill>
                <a:latin typeface="Times New Roman"/>
                <a:cs typeface="Times New Roman"/>
              </a:rPr>
              <a:t>A:</a:t>
            </a:r>
            <a:endParaRPr sz="775">
              <a:latin typeface="Times New Roman"/>
              <a:cs typeface="Times New Roman"/>
            </a:endParaRPr>
          </a:p>
          <a:p>
            <a:pPr marL="10934">
              <a:spcBef>
                <a:spcPts val="276"/>
              </a:spcBef>
            </a:pPr>
            <a:r>
              <a:rPr sz="775" b="1" i="1" dirty="0">
                <a:solidFill>
                  <a:srgbClr val="8F5200"/>
                </a:solidFill>
                <a:latin typeface="Times New Roman"/>
                <a:cs typeface="Times New Roman"/>
              </a:rPr>
              <a:t>k:</a:t>
            </a:r>
            <a:endParaRPr sz="775">
              <a:latin typeface="Times New Roman"/>
              <a:cs typeface="Times New Roman"/>
            </a:endParaRPr>
          </a:p>
          <a:p>
            <a:pPr marL="10934">
              <a:spcBef>
                <a:spcPts val="276"/>
              </a:spcBef>
            </a:pPr>
            <a:r>
              <a:rPr sz="775" b="1" i="1" dirty="0">
                <a:solidFill>
                  <a:srgbClr val="8F5200"/>
                </a:solidFill>
                <a:latin typeface="Times New Roman"/>
                <a:cs typeface="Times New Roman"/>
              </a:rPr>
              <a:t>λ:</a:t>
            </a:r>
            <a:endParaRPr sz="775">
              <a:latin typeface="Times New Roman"/>
              <a:cs typeface="Times New Roman"/>
            </a:endParaRPr>
          </a:p>
          <a:p>
            <a:pPr marL="10934">
              <a:spcBef>
                <a:spcPts val="276"/>
              </a:spcBef>
            </a:pPr>
            <a:r>
              <a:rPr sz="775" b="1" i="1" dirty="0">
                <a:solidFill>
                  <a:srgbClr val="8F5200"/>
                </a:solidFill>
                <a:latin typeface="Times New Roman"/>
                <a:cs typeface="Times New Roman"/>
              </a:rPr>
              <a:t>T1:</a:t>
            </a:r>
            <a:endParaRPr sz="775">
              <a:latin typeface="Times New Roman"/>
              <a:cs typeface="Times New Roman"/>
            </a:endParaRPr>
          </a:p>
          <a:p>
            <a:pPr marL="10934">
              <a:spcBef>
                <a:spcPts val="276"/>
              </a:spcBef>
            </a:pPr>
            <a:r>
              <a:rPr sz="775" b="1" i="1" dirty="0">
                <a:solidFill>
                  <a:srgbClr val="8F5200"/>
                </a:solidFill>
                <a:latin typeface="Times New Roman"/>
                <a:cs typeface="Times New Roman"/>
              </a:rPr>
              <a:t>T2:</a:t>
            </a:r>
            <a:endParaRPr sz="775">
              <a:latin typeface="Times New Roman"/>
              <a:cs typeface="Times New Roman"/>
            </a:endParaRPr>
          </a:p>
          <a:p>
            <a:pPr marL="10934">
              <a:spcBef>
                <a:spcPts val="276"/>
              </a:spcBef>
            </a:pPr>
            <a:r>
              <a:rPr sz="775" b="1" i="1" dirty="0">
                <a:solidFill>
                  <a:srgbClr val="8F5200"/>
                </a:solidFill>
                <a:latin typeface="Times New Roman"/>
                <a:cs typeface="Times New Roman"/>
              </a:rPr>
              <a:t>t:</a:t>
            </a:r>
            <a:endParaRPr sz="775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894017" y="2025290"/>
            <a:ext cx="3216332" cy="1253626"/>
          </a:xfrm>
          <a:prstGeom prst="rect">
            <a:avLst/>
          </a:prstGeom>
        </p:spPr>
        <p:txBody>
          <a:bodyPr vert="horz" wrap="square" lIns="0" tIns="45924" rIns="0" bIns="0" rtlCol="0">
            <a:spAutoFit/>
          </a:bodyPr>
          <a:lstStyle/>
          <a:p>
            <a:pPr marL="10934">
              <a:spcBef>
                <a:spcPts val="362"/>
              </a:spcBef>
            </a:pPr>
            <a:r>
              <a:rPr sz="775" b="1" i="1" spc="-48" dirty="0">
                <a:solidFill>
                  <a:srgbClr val="8F5200"/>
                </a:solidFill>
                <a:latin typeface="Arial"/>
                <a:cs typeface="Arial"/>
              </a:rPr>
              <a:t>Donde:</a:t>
            </a:r>
            <a:endParaRPr sz="775" dirty="0">
              <a:latin typeface="Arial"/>
              <a:cs typeface="Arial"/>
            </a:endParaRPr>
          </a:p>
          <a:p>
            <a:pPr marL="10934" marR="873633">
              <a:lnSpc>
                <a:spcPct val="129600"/>
              </a:lnSpc>
            </a:pPr>
            <a:r>
              <a:rPr sz="775" spc="-112" dirty="0">
                <a:solidFill>
                  <a:srgbClr val="8F5200"/>
                </a:solidFill>
                <a:latin typeface="Arial"/>
                <a:cs typeface="Arial"/>
              </a:rPr>
              <a:t>Es</a:t>
            </a:r>
            <a:r>
              <a:rPr sz="775" spc="-56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26" dirty="0">
                <a:solidFill>
                  <a:srgbClr val="8F5200"/>
                </a:solidFill>
                <a:latin typeface="Arial"/>
                <a:cs typeface="Arial"/>
              </a:rPr>
              <a:t>la</a:t>
            </a:r>
            <a:r>
              <a:rPr sz="775" spc="-51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26" dirty="0">
                <a:solidFill>
                  <a:srgbClr val="8F5200"/>
                </a:solidFill>
                <a:latin typeface="Arial"/>
                <a:cs typeface="Arial"/>
              </a:rPr>
              <a:t>máxima</a:t>
            </a:r>
            <a:r>
              <a:rPr sz="775" spc="-51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30" dirty="0">
                <a:solidFill>
                  <a:srgbClr val="8F5200"/>
                </a:solidFill>
                <a:latin typeface="Arial"/>
                <a:cs typeface="Arial"/>
              </a:rPr>
              <a:t>capacidad</a:t>
            </a:r>
            <a:r>
              <a:rPr sz="775" spc="-51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21" dirty="0">
                <a:solidFill>
                  <a:srgbClr val="8F5200"/>
                </a:solidFill>
                <a:latin typeface="Arial"/>
                <a:cs typeface="Arial"/>
              </a:rPr>
              <a:t>de</a:t>
            </a:r>
            <a:r>
              <a:rPr sz="775" spc="-51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12" dirty="0">
                <a:solidFill>
                  <a:srgbClr val="8F5200"/>
                </a:solidFill>
                <a:latin typeface="Arial"/>
                <a:cs typeface="Arial"/>
              </a:rPr>
              <a:t>corriente</a:t>
            </a:r>
            <a:r>
              <a:rPr sz="775" spc="-51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21" dirty="0">
                <a:solidFill>
                  <a:srgbClr val="8F5200"/>
                </a:solidFill>
                <a:latin typeface="Arial"/>
                <a:cs typeface="Arial"/>
              </a:rPr>
              <a:t>de</a:t>
            </a:r>
            <a:r>
              <a:rPr sz="775" spc="-51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4" dirty="0">
                <a:solidFill>
                  <a:srgbClr val="8F5200"/>
                </a:solidFill>
                <a:latin typeface="Arial"/>
                <a:cs typeface="Arial"/>
              </a:rPr>
              <a:t>corto</a:t>
            </a:r>
            <a:r>
              <a:rPr sz="775" spc="-51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17" dirty="0">
                <a:solidFill>
                  <a:srgbClr val="8F5200"/>
                </a:solidFill>
                <a:latin typeface="Arial"/>
                <a:cs typeface="Arial"/>
              </a:rPr>
              <a:t>circuito.</a:t>
            </a:r>
            <a:r>
              <a:rPr sz="775" spc="-112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17" dirty="0">
                <a:solidFill>
                  <a:srgbClr val="8F5200"/>
                </a:solidFill>
                <a:latin typeface="Arial"/>
                <a:cs typeface="Arial"/>
              </a:rPr>
              <a:t>[A]  </a:t>
            </a:r>
            <a:r>
              <a:rPr sz="775" spc="-112" dirty="0">
                <a:solidFill>
                  <a:srgbClr val="8F5200"/>
                </a:solidFill>
                <a:latin typeface="Arial"/>
                <a:cs typeface="Arial"/>
              </a:rPr>
              <a:t>Es </a:t>
            </a:r>
            <a:r>
              <a:rPr sz="775" spc="-17" dirty="0">
                <a:solidFill>
                  <a:srgbClr val="8F5200"/>
                </a:solidFill>
                <a:latin typeface="Arial"/>
                <a:cs typeface="Arial"/>
              </a:rPr>
              <a:t>el </a:t>
            </a:r>
            <a:r>
              <a:rPr sz="775" spc="-43" dirty="0">
                <a:solidFill>
                  <a:srgbClr val="8F5200"/>
                </a:solidFill>
                <a:latin typeface="Arial"/>
                <a:cs typeface="Arial"/>
              </a:rPr>
              <a:t>área </a:t>
            </a:r>
            <a:r>
              <a:rPr sz="775" spc="-12" dirty="0">
                <a:solidFill>
                  <a:srgbClr val="8F5200"/>
                </a:solidFill>
                <a:latin typeface="Arial"/>
                <a:cs typeface="Arial"/>
              </a:rPr>
              <a:t>del </a:t>
            </a:r>
            <a:r>
              <a:rPr sz="775" spc="-17" dirty="0">
                <a:solidFill>
                  <a:srgbClr val="8F5200"/>
                </a:solidFill>
                <a:latin typeface="Arial"/>
                <a:cs typeface="Arial"/>
              </a:rPr>
              <a:t>conductor.</a:t>
            </a:r>
            <a:r>
              <a:rPr sz="775" spc="-137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4" dirty="0">
                <a:solidFill>
                  <a:srgbClr val="8F5200"/>
                </a:solidFill>
                <a:latin typeface="Arial"/>
                <a:cs typeface="Arial"/>
              </a:rPr>
              <a:t>[mm</a:t>
            </a:r>
            <a:r>
              <a:rPr sz="646" spc="-6" baseline="33333" dirty="0">
                <a:solidFill>
                  <a:srgbClr val="8F5200"/>
                </a:solidFill>
                <a:latin typeface="Arial"/>
                <a:cs typeface="Arial"/>
              </a:rPr>
              <a:t>2</a:t>
            </a:r>
            <a:r>
              <a:rPr sz="775" spc="-4" dirty="0">
                <a:solidFill>
                  <a:srgbClr val="8F5200"/>
                </a:solidFill>
                <a:latin typeface="Arial"/>
                <a:cs typeface="Arial"/>
              </a:rPr>
              <a:t>]</a:t>
            </a:r>
            <a:endParaRPr sz="775" dirty="0">
              <a:latin typeface="Arial"/>
              <a:cs typeface="Arial"/>
            </a:endParaRPr>
          </a:p>
          <a:p>
            <a:pPr marL="10934">
              <a:spcBef>
                <a:spcPts val="276"/>
              </a:spcBef>
            </a:pPr>
            <a:r>
              <a:rPr sz="775" spc="-65" dirty="0">
                <a:solidFill>
                  <a:srgbClr val="8F5200"/>
                </a:solidFill>
                <a:latin typeface="Arial"/>
                <a:cs typeface="Arial"/>
              </a:rPr>
              <a:t>Para</a:t>
            </a:r>
            <a:r>
              <a:rPr sz="775" spc="-51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21" dirty="0">
                <a:solidFill>
                  <a:srgbClr val="8F5200"/>
                </a:solidFill>
                <a:latin typeface="Arial"/>
                <a:cs typeface="Arial"/>
              </a:rPr>
              <a:t>cobre</a:t>
            </a:r>
            <a:r>
              <a:rPr sz="775" spc="-51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21" dirty="0">
                <a:solidFill>
                  <a:srgbClr val="8F5200"/>
                </a:solidFill>
                <a:latin typeface="Arial"/>
                <a:cs typeface="Arial"/>
              </a:rPr>
              <a:t>equivale</a:t>
            </a:r>
            <a:r>
              <a:rPr sz="775" spc="-51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60" dirty="0">
                <a:solidFill>
                  <a:srgbClr val="8F5200"/>
                </a:solidFill>
                <a:latin typeface="Arial"/>
                <a:cs typeface="Arial"/>
              </a:rPr>
              <a:t>a</a:t>
            </a:r>
            <a:r>
              <a:rPr sz="775" spc="-51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39" dirty="0">
                <a:solidFill>
                  <a:srgbClr val="8F5200"/>
                </a:solidFill>
                <a:latin typeface="Arial"/>
                <a:cs typeface="Arial"/>
              </a:rPr>
              <a:t>341</a:t>
            </a:r>
            <a:r>
              <a:rPr sz="775" spc="-51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26" dirty="0">
                <a:solidFill>
                  <a:srgbClr val="8F5200"/>
                </a:solidFill>
                <a:latin typeface="Arial"/>
                <a:cs typeface="Arial"/>
              </a:rPr>
              <a:t>y</a:t>
            </a:r>
            <a:r>
              <a:rPr sz="775" spc="-51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30" dirty="0">
                <a:solidFill>
                  <a:srgbClr val="8F5200"/>
                </a:solidFill>
                <a:latin typeface="Arial"/>
                <a:cs typeface="Arial"/>
              </a:rPr>
              <a:t>para</a:t>
            </a:r>
            <a:r>
              <a:rPr sz="775" spc="-51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9" dirty="0">
                <a:solidFill>
                  <a:srgbClr val="8F5200"/>
                </a:solidFill>
                <a:latin typeface="Arial"/>
                <a:cs typeface="Arial"/>
              </a:rPr>
              <a:t>aluminio</a:t>
            </a:r>
            <a:r>
              <a:rPr sz="775" spc="-51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21" dirty="0">
                <a:solidFill>
                  <a:srgbClr val="8F5200"/>
                </a:solidFill>
                <a:latin typeface="Arial"/>
                <a:cs typeface="Arial"/>
              </a:rPr>
              <a:t>equivale</a:t>
            </a:r>
            <a:r>
              <a:rPr sz="775" spc="-51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60" dirty="0">
                <a:solidFill>
                  <a:srgbClr val="8F5200"/>
                </a:solidFill>
                <a:latin typeface="Arial"/>
                <a:cs typeface="Arial"/>
              </a:rPr>
              <a:t>a</a:t>
            </a:r>
            <a:r>
              <a:rPr sz="775" spc="-77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43" dirty="0">
                <a:solidFill>
                  <a:srgbClr val="8F5200"/>
                </a:solidFill>
                <a:latin typeface="Arial"/>
                <a:cs typeface="Arial"/>
              </a:rPr>
              <a:t>224.</a:t>
            </a:r>
            <a:endParaRPr sz="775" dirty="0">
              <a:latin typeface="Arial"/>
              <a:cs typeface="Arial"/>
            </a:endParaRPr>
          </a:p>
          <a:p>
            <a:pPr marL="10934" marR="4373">
              <a:lnSpc>
                <a:spcPct val="129600"/>
              </a:lnSpc>
            </a:pPr>
            <a:r>
              <a:rPr sz="775" spc="-112" dirty="0">
                <a:solidFill>
                  <a:srgbClr val="8F5200"/>
                </a:solidFill>
                <a:latin typeface="Arial"/>
                <a:cs typeface="Arial"/>
              </a:rPr>
              <a:t>Es </a:t>
            </a:r>
            <a:r>
              <a:rPr sz="775" spc="-26" dirty="0">
                <a:solidFill>
                  <a:srgbClr val="8F5200"/>
                </a:solidFill>
                <a:latin typeface="Arial"/>
                <a:cs typeface="Arial"/>
              </a:rPr>
              <a:t>la </a:t>
            </a:r>
            <a:r>
              <a:rPr sz="775" spc="-17" dirty="0">
                <a:solidFill>
                  <a:srgbClr val="8F5200"/>
                </a:solidFill>
                <a:latin typeface="Arial"/>
                <a:cs typeface="Arial"/>
              </a:rPr>
              <a:t>temperatura </a:t>
            </a:r>
            <a:r>
              <a:rPr sz="775" spc="-21" dirty="0">
                <a:solidFill>
                  <a:srgbClr val="8F5200"/>
                </a:solidFill>
                <a:latin typeface="Arial"/>
                <a:cs typeface="Arial"/>
              </a:rPr>
              <a:t>de </a:t>
            </a:r>
            <a:r>
              <a:rPr sz="775" spc="-30" dirty="0">
                <a:solidFill>
                  <a:srgbClr val="8F5200"/>
                </a:solidFill>
                <a:latin typeface="Arial"/>
                <a:cs typeface="Arial"/>
              </a:rPr>
              <a:t>resistencia </a:t>
            </a:r>
            <a:r>
              <a:rPr sz="775" spc="-39" dirty="0">
                <a:solidFill>
                  <a:srgbClr val="8F5200"/>
                </a:solidFill>
                <a:latin typeface="Arial"/>
                <a:cs typeface="Arial"/>
              </a:rPr>
              <a:t>cero. 234 </a:t>
            </a:r>
            <a:r>
              <a:rPr sz="775" spc="-90" dirty="0">
                <a:solidFill>
                  <a:srgbClr val="8F5200"/>
                </a:solidFill>
                <a:latin typeface="Arial"/>
                <a:cs typeface="Arial"/>
              </a:rPr>
              <a:t>°C </a:t>
            </a:r>
            <a:r>
              <a:rPr sz="775" spc="-30" dirty="0">
                <a:solidFill>
                  <a:srgbClr val="8F5200"/>
                </a:solidFill>
                <a:latin typeface="Arial"/>
                <a:cs typeface="Arial"/>
              </a:rPr>
              <a:t>para </a:t>
            </a:r>
            <a:r>
              <a:rPr sz="775" spc="-21" dirty="0">
                <a:solidFill>
                  <a:srgbClr val="8F5200"/>
                </a:solidFill>
                <a:latin typeface="Arial"/>
                <a:cs typeface="Arial"/>
              </a:rPr>
              <a:t>cobre </a:t>
            </a:r>
            <a:r>
              <a:rPr sz="775" spc="-26" dirty="0">
                <a:solidFill>
                  <a:srgbClr val="8F5200"/>
                </a:solidFill>
                <a:latin typeface="Arial"/>
                <a:cs typeface="Arial"/>
              </a:rPr>
              <a:t>y </a:t>
            </a:r>
            <a:r>
              <a:rPr sz="775" spc="-39" dirty="0">
                <a:solidFill>
                  <a:srgbClr val="8F5200"/>
                </a:solidFill>
                <a:latin typeface="Arial"/>
                <a:cs typeface="Arial"/>
              </a:rPr>
              <a:t>228 </a:t>
            </a:r>
            <a:r>
              <a:rPr sz="775" spc="-90" dirty="0">
                <a:solidFill>
                  <a:srgbClr val="8F5200"/>
                </a:solidFill>
                <a:latin typeface="Arial"/>
                <a:cs typeface="Arial"/>
              </a:rPr>
              <a:t>°C </a:t>
            </a:r>
            <a:r>
              <a:rPr sz="775" spc="-30" dirty="0">
                <a:solidFill>
                  <a:srgbClr val="8F5200"/>
                </a:solidFill>
                <a:latin typeface="Arial"/>
                <a:cs typeface="Arial"/>
              </a:rPr>
              <a:t>para</a:t>
            </a:r>
            <a:r>
              <a:rPr sz="775" spc="-160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12" dirty="0">
                <a:solidFill>
                  <a:srgbClr val="8F5200"/>
                </a:solidFill>
                <a:latin typeface="Arial"/>
                <a:cs typeface="Arial"/>
              </a:rPr>
              <a:t>aluminio.  </a:t>
            </a:r>
            <a:r>
              <a:rPr sz="775" spc="-112" dirty="0">
                <a:solidFill>
                  <a:srgbClr val="8F5200"/>
                </a:solidFill>
                <a:latin typeface="Arial"/>
                <a:cs typeface="Arial"/>
              </a:rPr>
              <a:t>Es </a:t>
            </a:r>
            <a:r>
              <a:rPr sz="775" spc="-26" dirty="0">
                <a:solidFill>
                  <a:srgbClr val="8F5200"/>
                </a:solidFill>
                <a:latin typeface="Arial"/>
                <a:cs typeface="Arial"/>
              </a:rPr>
              <a:t>la </a:t>
            </a:r>
            <a:r>
              <a:rPr sz="775" spc="-17" dirty="0">
                <a:solidFill>
                  <a:srgbClr val="8F5200"/>
                </a:solidFill>
                <a:latin typeface="Arial"/>
                <a:cs typeface="Arial"/>
              </a:rPr>
              <a:t>temperatura </a:t>
            </a:r>
            <a:r>
              <a:rPr sz="775" spc="-21" dirty="0">
                <a:solidFill>
                  <a:srgbClr val="8F5200"/>
                </a:solidFill>
                <a:latin typeface="Arial"/>
                <a:cs typeface="Arial"/>
              </a:rPr>
              <a:t>de </a:t>
            </a:r>
            <a:r>
              <a:rPr sz="775" spc="-17" dirty="0">
                <a:solidFill>
                  <a:srgbClr val="8F5200"/>
                </a:solidFill>
                <a:latin typeface="Arial"/>
                <a:cs typeface="Arial"/>
              </a:rPr>
              <a:t>operación </a:t>
            </a:r>
            <a:r>
              <a:rPr sz="775" spc="-12" dirty="0">
                <a:solidFill>
                  <a:srgbClr val="8F5200"/>
                </a:solidFill>
                <a:latin typeface="Arial"/>
                <a:cs typeface="Arial"/>
              </a:rPr>
              <a:t>del</a:t>
            </a:r>
            <a:r>
              <a:rPr sz="775" spc="-116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17" dirty="0">
                <a:solidFill>
                  <a:srgbClr val="8F5200"/>
                </a:solidFill>
                <a:latin typeface="Arial"/>
                <a:cs typeface="Arial"/>
              </a:rPr>
              <a:t>conductor.</a:t>
            </a:r>
            <a:endParaRPr sz="775" dirty="0">
              <a:latin typeface="Arial"/>
              <a:cs typeface="Arial"/>
            </a:endParaRPr>
          </a:p>
          <a:p>
            <a:pPr marL="10934" marR="628162">
              <a:lnSpc>
                <a:spcPct val="129600"/>
              </a:lnSpc>
            </a:pPr>
            <a:r>
              <a:rPr sz="775" spc="-112" dirty="0">
                <a:solidFill>
                  <a:srgbClr val="8F5200"/>
                </a:solidFill>
                <a:latin typeface="Arial"/>
                <a:cs typeface="Arial"/>
              </a:rPr>
              <a:t>Es</a:t>
            </a:r>
            <a:r>
              <a:rPr sz="775" spc="-48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26" dirty="0">
                <a:solidFill>
                  <a:srgbClr val="8F5200"/>
                </a:solidFill>
                <a:latin typeface="Arial"/>
                <a:cs typeface="Arial"/>
              </a:rPr>
              <a:t>la</a:t>
            </a:r>
            <a:r>
              <a:rPr sz="775" spc="-48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17" dirty="0">
                <a:solidFill>
                  <a:srgbClr val="8F5200"/>
                </a:solidFill>
                <a:latin typeface="Arial"/>
                <a:cs typeface="Arial"/>
              </a:rPr>
              <a:t>temperatura</a:t>
            </a:r>
            <a:r>
              <a:rPr sz="775" spc="-48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26" dirty="0">
                <a:solidFill>
                  <a:srgbClr val="8F5200"/>
                </a:solidFill>
                <a:latin typeface="Arial"/>
                <a:cs typeface="Arial"/>
              </a:rPr>
              <a:t>máxima</a:t>
            </a:r>
            <a:r>
              <a:rPr sz="775" spc="-48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12" dirty="0">
                <a:solidFill>
                  <a:srgbClr val="8F5200"/>
                </a:solidFill>
                <a:latin typeface="Arial"/>
                <a:cs typeface="Arial"/>
              </a:rPr>
              <a:t>permisible</a:t>
            </a:r>
            <a:r>
              <a:rPr sz="775" spc="-48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26" dirty="0">
                <a:solidFill>
                  <a:srgbClr val="8F5200"/>
                </a:solidFill>
                <a:latin typeface="Arial"/>
                <a:cs typeface="Arial"/>
              </a:rPr>
              <a:t>en</a:t>
            </a:r>
            <a:r>
              <a:rPr sz="775" spc="-48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26" dirty="0">
                <a:solidFill>
                  <a:srgbClr val="8F5200"/>
                </a:solidFill>
                <a:latin typeface="Arial"/>
                <a:cs typeface="Arial"/>
              </a:rPr>
              <a:t>estado</a:t>
            </a:r>
            <a:r>
              <a:rPr sz="775" spc="-48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21" dirty="0">
                <a:solidFill>
                  <a:srgbClr val="8F5200"/>
                </a:solidFill>
                <a:latin typeface="Arial"/>
                <a:cs typeface="Arial"/>
              </a:rPr>
              <a:t>de</a:t>
            </a:r>
            <a:r>
              <a:rPr sz="775" spc="-48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26" dirty="0">
                <a:solidFill>
                  <a:srgbClr val="8F5200"/>
                </a:solidFill>
                <a:latin typeface="Arial"/>
                <a:cs typeface="Arial"/>
              </a:rPr>
              <a:t>falla.</a:t>
            </a:r>
            <a:r>
              <a:rPr sz="775" spc="-108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39" dirty="0">
                <a:solidFill>
                  <a:srgbClr val="8F5200"/>
                </a:solidFill>
                <a:latin typeface="Arial"/>
                <a:cs typeface="Arial"/>
              </a:rPr>
              <a:t>250</a:t>
            </a:r>
            <a:r>
              <a:rPr sz="775" spc="-48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77" dirty="0">
                <a:solidFill>
                  <a:srgbClr val="8F5200"/>
                </a:solidFill>
                <a:latin typeface="Arial"/>
                <a:cs typeface="Arial"/>
              </a:rPr>
              <a:t>°C.  </a:t>
            </a:r>
            <a:r>
              <a:rPr sz="775" spc="-112" dirty="0">
                <a:solidFill>
                  <a:srgbClr val="8F5200"/>
                </a:solidFill>
                <a:latin typeface="Arial"/>
                <a:cs typeface="Arial"/>
              </a:rPr>
              <a:t>Es </a:t>
            </a:r>
            <a:r>
              <a:rPr sz="775" spc="-17" dirty="0">
                <a:solidFill>
                  <a:srgbClr val="8F5200"/>
                </a:solidFill>
                <a:latin typeface="Arial"/>
                <a:cs typeface="Arial"/>
              </a:rPr>
              <a:t>el </a:t>
            </a:r>
            <a:r>
              <a:rPr sz="775" spc="-4" dirty="0">
                <a:solidFill>
                  <a:srgbClr val="8F5200"/>
                </a:solidFill>
                <a:latin typeface="Arial"/>
                <a:cs typeface="Arial"/>
              </a:rPr>
              <a:t>tiempo </a:t>
            </a:r>
            <a:r>
              <a:rPr sz="775" spc="-21" dirty="0">
                <a:solidFill>
                  <a:srgbClr val="8F5200"/>
                </a:solidFill>
                <a:latin typeface="Arial"/>
                <a:cs typeface="Arial"/>
              </a:rPr>
              <a:t>de </a:t>
            </a:r>
            <a:r>
              <a:rPr sz="775" spc="-17" dirty="0">
                <a:solidFill>
                  <a:srgbClr val="8F5200"/>
                </a:solidFill>
                <a:latin typeface="Arial"/>
                <a:cs typeface="Arial"/>
              </a:rPr>
              <a:t>duración </a:t>
            </a:r>
            <a:r>
              <a:rPr sz="775" spc="-21" dirty="0">
                <a:solidFill>
                  <a:srgbClr val="8F5200"/>
                </a:solidFill>
                <a:latin typeface="Arial"/>
                <a:cs typeface="Arial"/>
              </a:rPr>
              <a:t>de</a:t>
            </a:r>
            <a:r>
              <a:rPr sz="775" spc="-164" dirty="0">
                <a:solidFill>
                  <a:srgbClr val="8F5200"/>
                </a:solidFill>
                <a:latin typeface="Arial"/>
                <a:cs typeface="Arial"/>
              </a:rPr>
              <a:t> </a:t>
            </a:r>
            <a:r>
              <a:rPr sz="775" spc="-26" dirty="0">
                <a:solidFill>
                  <a:srgbClr val="8F5200"/>
                </a:solidFill>
                <a:latin typeface="Arial"/>
                <a:cs typeface="Arial"/>
              </a:rPr>
              <a:t>la falla.</a:t>
            </a:r>
            <a:endParaRPr sz="775" dirty="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15476" y="3639919"/>
            <a:ext cx="5625714" cy="4689182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 marR="61777">
              <a:spcBef>
                <a:spcPts val="86"/>
              </a:spcBef>
            </a:pP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También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debe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tener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presente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apantallamiento pueden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circular corrientes 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falla,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debido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al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contacto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línea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pantalla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mismas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corrientes de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secuencia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cero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circulan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pantalla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aterrizada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eventos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fallas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asimétricas.</a:t>
            </a:r>
            <a:r>
              <a:rPr sz="947" spc="-13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esto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blindaje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chaqueta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quien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dirty="0">
                <a:solidFill>
                  <a:srgbClr val="414042"/>
                </a:solidFill>
                <a:latin typeface="Arial"/>
                <a:cs typeface="Arial"/>
              </a:rPr>
              <a:t>limita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temperatura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máxima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puede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alcanzar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pantalla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estado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falla. Generalmente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toma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como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85°C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200°C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valores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T1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20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T2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respectivamente.</a:t>
            </a:r>
            <a:endParaRPr sz="947">
              <a:latin typeface="Arial"/>
              <a:cs typeface="Arial"/>
            </a:endParaRPr>
          </a:p>
          <a:p>
            <a:pPr marL="10934" marR="2987189">
              <a:spcBef>
                <a:spcPts val="612"/>
              </a:spcBef>
            </a:pPr>
            <a:r>
              <a:rPr sz="1550" b="1" spc="-51" dirty="0">
                <a:solidFill>
                  <a:srgbClr val="8F5200"/>
                </a:solidFill>
                <a:latin typeface="Trebuchet MS"/>
                <a:cs typeface="Trebuchet MS"/>
              </a:rPr>
              <a:t>PUESTAS </a:t>
            </a:r>
            <a:r>
              <a:rPr sz="1550" b="1" spc="-12" dirty="0">
                <a:solidFill>
                  <a:srgbClr val="8F5200"/>
                </a:solidFill>
                <a:latin typeface="Trebuchet MS"/>
                <a:cs typeface="Trebuchet MS"/>
              </a:rPr>
              <a:t>A </a:t>
            </a:r>
            <a:r>
              <a:rPr sz="1550" b="1" spc="-65" dirty="0">
                <a:solidFill>
                  <a:srgbClr val="8F5200"/>
                </a:solidFill>
                <a:latin typeface="Trebuchet MS"/>
                <a:cs typeface="Trebuchet MS"/>
              </a:rPr>
              <a:t>TIERRA </a:t>
            </a:r>
            <a:r>
              <a:rPr sz="1550" b="1" spc="-39" dirty="0">
                <a:solidFill>
                  <a:srgbClr val="8F5200"/>
                </a:solidFill>
                <a:latin typeface="Trebuchet MS"/>
                <a:cs typeface="Trebuchet MS"/>
              </a:rPr>
              <a:t>DE </a:t>
            </a:r>
            <a:r>
              <a:rPr sz="1550" b="1" spc="-35" dirty="0">
                <a:solidFill>
                  <a:srgbClr val="8F5200"/>
                </a:solidFill>
                <a:latin typeface="Trebuchet MS"/>
                <a:cs typeface="Trebuchet MS"/>
              </a:rPr>
              <a:t>LOS  </a:t>
            </a:r>
            <a:r>
              <a:rPr sz="1550" b="1" spc="-69" dirty="0">
                <a:solidFill>
                  <a:srgbClr val="8F5200"/>
                </a:solidFill>
                <a:latin typeface="Trebuchet MS"/>
                <a:cs typeface="Trebuchet MS"/>
              </a:rPr>
              <a:t>CABLES </a:t>
            </a:r>
            <a:r>
              <a:rPr sz="1550" b="1" spc="-26" dirty="0">
                <a:solidFill>
                  <a:srgbClr val="8F5200"/>
                </a:solidFill>
                <a:latin typeface="Trebuchet MS"/>
                <a:cs typeface="Trebuchet MS"/>
              </a:rPr>
              <a:t>PARA </a:t>
            </a:r>
            <a:r>
              <a:rPr sz="1550" b="1" spc="12" dirty="0">
                <a:solidFill>
                  <a:srgbClr val="8F5200"/>
                </a:solidFill>
                <a:latin typeface="Trebuchet MS"/>
                <a:cs typeface="Trebuchet MS"/>
              </a:rPr>
              <a:t>MEDIA</a:t>
            </a:r>
            <a:r>
              <a:rPr sz="1550" b="1" spc="-65" dirty="0">
                <a:solidFill>
                  <a:srgbClr val="8F5200"/>
                </a:solidFill>
                <a:latin typeface="Trebuchet MS"/>
                <a:cs typeface="Trebuchet MS"/>
              </a:rPr>
              <a:t> </a:t>
            </a:r>
            <a:r>
              <a:rPr sz="1550" b="1" spc="-21" dirty="0">
                <a:solidFill>
                  <a:srgbClr val="8F5200"/>
                </a:solidFill>
                <a:latin typeface="Trebuchet MS"/>
                <a:cs typeface="Trebuchet MS"/>
              </a:rPr>
              <a:t>TENSIÓN</a:t>
            </a:r>
            <a:endParaRPr sz="1550">
              <a:latin typeface="Trebuchet MS"/>
              <a:cs typeface="Trebuchet MS"/>
            </a:endParaRPr>
          </a:p>
          <a:p>
            <a:pPr marL="10934" marR="287019">
              <a:spcBef>
                <a:spcPts val="775"/>
              </a:spcBef>
            </a:pP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proceso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puesta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tierra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r>
              <a:rPr sz="947" spc="-104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Tensión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importante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ya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tiene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implicaciones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eléctricas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afectan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forma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directa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desempeño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mismo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seguridad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instaladores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usuarios.</a:t>
            </a:r>
            <a:endParaRPr sz="947">
              <a:latin typeface="Arial"/>
              <a:cs typeface="Arial"/>
            </a:endParaRPr>
          </a:p>
          <a:p>
            <a:pPr>
              <a:spcBef>
                <a:spcPts val="43"/>
              </a:spcBef>
            </a:pPr>
            <a:endParaRPr sz="947">
              <a:latin typeface="Times New Roman"/>
              <a:cs typeface="Times New Roman"/>
            </a:endParaRPr>
          </a:p>
          <a:p>
            <a:pPr marL="10934" marR="4373">
              <a:spcBef>
                <a:spcPts val="4"/>
              </a:spcBef>
            </a:pPr>
            <a:r>
              <a:rPr sz="947" spc="-86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r>
              <a:rPr sz="947" spc="-9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Tensión,</a:t>
            </a:r>
            <a:r>
              <a:rPr sz="947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una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práctica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común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aterrizar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apantallamientos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metálicos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extremo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instalación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longitudes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cortas y en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cada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extremos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pozos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visita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longitudes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largas. </a:t>
            </a:r>
            <a:r>
              <a:rPr sz="947" spc="-86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primer 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caso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asegura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no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hayan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corrientes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circulantes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pantalla,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pero pueden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inducirse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tensiones en la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misma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pueden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afectar al personal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operación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mantenimiento,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segundo  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caso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minimiza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efecto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inducción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tensiones en la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pantalla,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pero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crea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posibilidad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existan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corrientes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circulantes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pantalla,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causan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calentamiento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 y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consiguiente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una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disminución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capacidad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corriente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cable.</a:t>
            </a:r>
            <a:r>
              <a:rPr sz="947" spc="-13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Otra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práctica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consiste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aterrizar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pantalla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cada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cámaras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inspección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(Manholes)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cuales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pasa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cable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r>
              <a:rPr sz="947" spc="-9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Tensión,</a:t>
            </a:r>
            <a:r>
              <a:rPr sz="947" spc="-12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las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mismas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características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caso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anterior.</a:t>
            </a:r>
            <a:endParaRPr sz="947">
              <a:latin typeface="Arial"/>
              <a:cs typeface="Arial"/>
            </a:endParaRPr>
          </a:p>
          <a:p>
            <a:pPr marL="10934">
              <a:spcBef>
                <a:spcPts val="775"/>
              </a:spcBef>
            </a:pPr>
            <a:r>
              <a:rPr sz="1550" b="1" spc="-30" dirty="0">
                <a:solidFill>
                  <a:srgbClr val="8F5200"/>
                </a:solidFill>
                <a:latin typeface="Trebuchet MS"/>
                <a:cs typeface="Trebuchet MS"/>
              </a:rPr>
              <a:t>TRANSICIÓN</a:t>
            </a:r>
            <a:r>
              <a:rPr sz="1550" b="1" spc="-35" dirty="0">
                <a:solidFill>
                  <a:srgbClr val="8F5200"/>
                </a:solidFill>
                <a:latin typeface="Trebuchet MS"/>
                <a:cs typeface="Trebuchet MS"/>
              </a:rPr>
              <a:t> </a:t>
            </a:r>
            <a:r>
              <a:rPr sz="1550" b="1" spc="-77" dirty="0">
                <a:solidFill>
                  <a:srgbClr val="8F5200"/>
                </a:solidFill>
                <a:latin typeface="Trebuchet MS"/>
                <a:cs typeface="Trebuchet MS"/>
              </a:rPr>
              <a:t>ENTRE</a:t>
            </a:r>
            <a:endParaRPr sz="1550">
              <a:latin typeface="Trebuchet MS"/>
              <a:cs typeface="Trebuchet MS"/>
            </a:endParaRPr>
          </a:p>
          <a:p>
            <a:pPr marL="10934"/>
            <a:r>
              <a:rPr sz="1550" b="1" spc="-30" dirty="0">
                <a:solidFill>
                  <a:srgbClr val="8F5200"/>
                </a:solidFill>
                <a:latin typeface="Trebuchet MS"/>
                <a:cs typeface="Trebuchet MS"/>
              </a:rPr>
              <a:t>REDES </a:t>
            </a:r>
            <a:r>
              <a:rPr sz="1550" b="1" spc="-48" dirty="0">
                <a:solidFill>
                  <a:srgbClr val="8F5200"/>
                </a:solidFill>
                <a:latin typeface="Trebuchet MS"/>
                <a:cs typeface="Trebuchet MS"/>
              </a:rPr>
              <a:t>SUBTERRANEAS </a:t>
            </a:r>
            <a:r>
              <a:rPr sz="1550" b="1" spc="-69" dirty="0">
                <a:solidFill>
                  <a:srgbClr val="8F5200"/>
                </a:solidFill>
                <a:latin typeface="Trebuchet MS"/>
                <a:cs typeface="Trebuchet MS"/>
              </a:rPr>
              <a:t>Y </a:t>
            </a:r>
            <a:r>
              <a:rPr sz="1550" b="1" spc="-30" dirty="0">
                <a:solidFill>
                  <a:srgbClr val="8F5200"/>
                </a:solidFill>
                <a:latin typeface="Trebuchet MS"/>
                <a:cs typeface="Trebuchet MS"/>
              </a:rPr>
              <a:t>REDES</a:t>
            </a:r>
            <a:r>
              <a:rPr sz="1550" b="1" spc="17" dirty="0">
                <a:solidFill>
                  <a:srgbClr val="8F5200"/>
                </a:solidFill>
                <a:latin typeface="Trebuchet MS"/>
                <a:cs typeface="Trebuchet MS"/>
              </a:rPr>
              <a:t> </a:t>
            </a:r>
            <a:r>
              <a:rPr sz="1550" b="1" spc="-35" dirty="0">
                <a:solidFill>
                  <a:srgbClr val="8F5200"/>
                </a:solidFill>
                <a:latin typeface="Trebuchet MS"/>
                <a:cs typeface="Trebuchet MS"/>
              </a:rPr>
              <a:t>AÉREAS</a:t>
            </a:r>
            <a:endParaRPr sz="1550">
              <a:latin typeface="Trebuchet MS"/>
              <a:cs typeface="Trebuchet MS"/>
            </a:endParaRPr>
          </a:p>
          <a:p>
            <a:pPr marL="10934" marR="62323">
              <a:spcBef>
                <a:spcPts val="689"/>
              </a:spcBef>
            </a:pP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Consiste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conjunto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dispositivos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encarga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conectar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redes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subterráneas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las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redes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aéreas.  </a:t>
            </a:r>
            <a:r>
              <a:rPr sz="947" spc="-86" dirty="0">
                <a:solidFill>
                  <a:srgbClr val="414042"/>
                </a:solidFill>
                <a:latin typeface="Arial"/>
                <a:cs typeface="Arial"/>
              </a:rPr>
              <a:t>Las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estructuras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utilizar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deberán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ser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tales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soporten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peso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cables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accesorios,</a:t>
            </a:r>
            <a:r>
              <a:rPr sz="947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además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tensión 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mecánica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líneas 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aéreas.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caso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postes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concreto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madera,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estas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estructuras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generalmente 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son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retención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vienen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acompañadas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templetes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acero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estabilidad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mecánica. </a:t>
            </a:r>
            <a:r>
              <a:rPr sz="947" spc="-133" dirty="0">
                <a:solidFill>
                  <a:srgbClr val="414042"/>
                </a:solidFill>
                <a:latin typeface="Arial"/>
                <a:cs typeface="Arial"/>
              </a:rPr>
              <a:t>Es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recomendable instalar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pararrayos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descargadores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sobretensión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la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transición, con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4" dirty="0">
                <a:solidFill>
                  <a:srgbClr val="414042"/>
                </a:solidFill>
                <a:latin typeface="Arial"/>
                <a:cs typeface="Arial"/>
              </a:rPr>
              <a:t>fin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proteger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sobretensiones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ocasionadas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maniobras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descargas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atmosféricas.</a:t>
            </a:r>
            <a:endParaRPr sz="947"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02963320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9FF6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8400" y="8755931"/>
            <a:ext cx="168389" cy="1966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>
              <a:spcBef>
                <a:spcPts val="86"/>
              </a:spcBef>
            </a:pPr>
            <a:r>
              <a:rPr sz="1206" spc="-60" dirty="0">
                <a:solidFill>
                  <a:srgbClr val="8F5200"/>
                </a:solidFill>
                <a:latin typeface="Arial"/>
                <a:cs typeface="Arial"/>
              </a:rPr>
              <a:t>26</a:t>
            </a:r>
            <a:endParaRPr sz="1206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537251" y="8764520"/>
            <a:ext cx="0" cy="217047"/>
          </a:xfrm>
          <a:custGeom>
            <a:avLst/>
            <a:gdLst/>
            <a:ahLst/>
            <a:cxnLst/>
            <a:rect l="l" t="t" r="r" b="b"/>
            <a:pathLst>
              <a:path h="252095">
                <a:moveTo>
                  <a:pt x="0" y="0"/>
                </a:moveTo>
                <a:lnTo>
                  <a:pt x="0" y="252006"/>
                </a:lnTo>
              </a:path>
            </a:pathLst>
          </a:custGeom>
          <a:ln w="889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" name="object 4"/>
          <p:cNvSpPr/>
          <p:nvPr/>
        </p:nvSpPr>
        <p:spPr>
          <a:xfrm>
            <a:off x="898554" y="8744620"/>
            <a:ext cx="1798392" cy="255208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" name="object 5"/>
          <p:cNvSpPr txBox="1"/>
          <p:nvPr/>
        </p:nvSpPr>
        <p:spPr>
          <a:xfrm>
            <a:off x="3498007" y="3821068"/>
            <a:ext cx="2740690" cy="2351939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1119" b="1" spc="-43" dirty="0">
                <a:solidFill>
                  <a:srgbClr val="DF8726"/>
                </a:solidFill>
                <a:latin typeface="Trebuchet MS"/>
                <a:cs typeface="Trebuchet MS"/>
              </a:rPr>
              <a:t>DESVENTAJAS </a:t>
            </a:r>
            <a:r>
              <a:rPr sz="1119" b="1" spc="-30" dirty="0">
                <a:solidFill>
                  <a:srgbClr val="DF8726"/>
                </a:solidFill>
                <a:latin typeface="Trebuchet MS"/>
                <a:cs typeface="Trebuchet MS"/>
              </a:rPr>
              <a:t>DE </a:t>
            </a:r>
            <a:r>
              <a:rPr sz="1119" b="1" spc="-48" dirty="0">
                <a:solidFill>
                  <a:srgbClr val="DF8726"/>
                </a:solidFill>
                <a:latin typeface="Trebuchet MS"/>
                <a:cs typeface="Trebuchet MS"/>
              </a:rPr>
              <a:t>LAS </a:t>
            </a:r>
            <a:r>
              <a:rPr sz="1119" b="1" spc="-30" dirty="0">
                <a:solidFill>
                  <a:srgbClr val="DF8726"/>
                </a:solidFill>
                <a:latin typeface="Trebuchet MS"/>
                <a:cs typeface="Trebuchet MS"/>
              </a:rPr>
              <a:t>PRUEBAS</a:t>
            </a:r>
            <a:r>
              <a:rPr sz="1119" b="1" spc="4" dirty="0">
                <a:solidFill>
                  <a:srgbClr val="DF8726"/>
                </a:solidFill>
                <a:latin typeface="Trebuchet MS"/>
                <a:cs typeface="Trebuchet MS"/>
              </a:rPr>
              <a:t> </a:t>
            </a:r>
            <a:r>
              <a:rPr sz="1119" b="1" spc="-65" dirty="0">
                <a:solidFill>
                  <a:srgbClr val="DF8726"/>
                </a:solidFill>
                <a:latin typeface="Trebuchet MS"/>
                <a:cs typeface="Trebuchet MS"/>
              </a:rPr>
              <a:t>DC</a:t>
            </a:r>
            <a:endParaRPr sz="1119">
              <a:latin typeface="Trebuchet MS"/>
              <a:cs typeface="Trebuchet MS"/>
            </a:endParaRPr>
          </a:p>
          <a:p>
            <a:pPr marL="69978" marR="224148" indent="-59044">
              <a:spcBef>
                <a:spcPts val="969"/>
              </a:spcBef>
              <a:buChar char="•"/>
              <a:tabLst>
                <a:tab pos="70525" algn="l"/>
              </a:tabLst>
            </a:pP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Este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12" dirty="0">
                <a:solidFill>
                  <a:srgbClr val="414042"/>
                </a:solidFill>
                <a:latin typeface="Arial"/>
                <a:cs typeface="Arial"/>
              </a:rPr>
              <a:t>tipo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pruebas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no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determina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otros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tipos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defectos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tales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roturas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porosidades en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</a:t>
            </a:r>
            <a:r>
              <a:rPr sz="947" spc="-164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respectivamente.</a:t>
            </a:r>
            <a:endParaRPr sz="947">
              <a:latin typeface="Arial"/>
              <a:cs typeface="Arial"/>
            </a:endParaRPr>
          </a:p>
          <a:p>
            <a:pPr marL="69978" marR="4373" indent="-59044">
              <a:buChar char="•"/>
              <a:tabLst>
                <a:tab pos="70525" algn="l"/>
              </a:tabLst>
            </a:pP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No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reproduce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distribución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campo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eléctrico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dará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durante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operación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va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operar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sistema</a:t>
            </a:r>
            <a:r>
              <a:rPr sz="947" spc="-202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5" dirty="0">
                <a:solidFill>
                  <a:srgbClr val="414042"/>
                </a:solidFill>
                <a:latin typeface="Arial"/>
                <a:cs typeface="Arial"/>
              </a:rPr>
              <a:t>AC.</a:t>
            </a:r>
            <a:endParaRPr sz="947">
              <a:latin typeface="Arial"/>
              <a:cs typeface="Arial"/>
            </a:endParaRPr>
          </a:p>
          <a:p>
            <a:pPr marL="69978" marR="39363" indent="-59044">
              <a:buChar char="•"/>
              <a:tabLst>
                <a:tab pos="70525" algn="l"/>
              </a:tabLst>
            </a:pPr>
            <a:r>
              <a:rPr sz="947" spc="-108" dirty="0">
                <a:solidFill>
                  <a:srgbClr val="414042"/>
                </a:solidFill>
                <a:latin typeface="Arial"/>
                <a:cs typeface="Arial"/>
              </a:rPr>
              <a:t>Se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debe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tener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cuidado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acumulación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cargas 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después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prueba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especialmente en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accesorios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adicionales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12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cable.</a:t>
            </a:r>
            <a:endParaRPr sz="947">
              <a:latin typeface="Arial"/>
              <a:cs typeface="Arial"/>
            </a:endParaRPr>
          </a:p>
          <a:p>
            <a:pPr marL="69978" marR="173852" indent="-59044">
              <a:buChar char="•"/>
              <a:tabLst>
                <a:tab pos="70525" algn="l"/>
              </a:tabLst>
            </a:pP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Puede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afectar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desempeño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durante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operación 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 especialmente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cuando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estos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tienen 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arborescencias.</a:t>
            </a:r>
            <a:endParaRPr sz="947">
              <a:latin typeface="Arial"/>
              <a:cs typeface="Arial"/>
            </a:endParaRPr>
          </a:p>
          <a:p>
            <a:pPr marL="69978" indent="-59044">
              <a:buChar char="•"/>
              <a:tabLst>
                <a:tab pos="70525" algn="l"/>
              </a:tabLst>
            </a:pP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No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aconsejable realizar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estas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pruebas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cables</a:t>
            </a:r>
            <a:r>
              <a:rPr sz="947" spc="-1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endParaRPr sz="947">
              <a:latin typeface="Arial"/>
              <a:cs typeface="Arial"/>
            </a:endParaRPr>
          </a:p>
          <a:p>
            <a:pPr marR="617228" algn="ctr"/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tienen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mas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cinco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años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instalados.</a:t>
            </a:r>
            <a:endParaRPr sz="947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498007" y="1990124"/>
            <a:ext cx="2741784" cy="1743824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1206" b="1" spc="-60" dirty="0">
                <a:solidFill>
                  <a:srgbClr val="DF8726"/>
                </a:solidFill>
                <a:latin typeface="Trebuchet MS"/>
                <a:cs typeface="Trebuchet MS"/>
              </a:rPr>
              <a:t>VENTAJAS </a:t>
            </a:r>
            <a:r>
              <a:rPr sz="1206" b="1" spc="-30" dirty="0">
                <a:solidFill>
                  <a:srgbClr val="DF8726"/>
                </a:solidFill>
                <a:latin typeface="Trebuchet MS"/>
                <a:cs typeface="Trebuchet MS"/>
              </a:rPr>
              <a:t>DE </a:t>
            </a:r>
            <a:r>
              <a:rPr sz="1206" b="1" spc="-51" dirty="0">
                <a:solidFill>
                  <a:srgbClr val="DF8726"/>
                </a:solidFill>
                <a:latin typeface="Trebuchet MS"/>
                <a:cs typeface="Trebuchet MS"/>
              </a:rPr>
              <a:t>LAS </a:t>
            </a:r>
            <a:r>
              <a:rPr sz="1206" b="1" spc="-30" dirty="0">
                <a:solidFill>
                  <a:srgbClr val="DF8726"/>
                </a:solidFill>
                <a:latin typeface="Trebuchet MS"/>
                <a:cs typeface="Trebuchet MS"/>
              </a:rPr>
              <a:t>PRUEBAS</a:t>
            </a:r>
            <a:r>
              <a:rPr sz="1206" b="1" spc="26" dirty="0">
                <a:solidFill>
                  <a:srgbClr val="DF8726"/>
                </a:solidFill>
                <a:latin typeface="Trebuchet MS"/>
                <a:cs typeface="Trebuchet MS"/>
              </a:rPr>
              <a:t> </a:t>
            </a:r>
            <a:r>
              <a:rPr sz="1206" b="1" spc="-69" dirty="0">
                <a:solidFill>
                  <a:srgbClr val="DF8726"/>
                </a:solidFill>
                <a:latin typeface="Trebuchet MS"/>
                <a:cs typeface="Trebuchet MS"/>
              </a:rPr>
              <a:t>DC</a:t>
            </a:r>
            <a:endParaRPr sz="1206">
              <a:latin typeface="Trebuchet MS"/>
              <a:cs typeface="Trebuchet MS"/>
            </a:endParaRPr>
          </a:p>
          <a:p>
            <a:pPr marL="69978" marR="96766" indent="-59044">
              <a:spcBef>
                <a:spcPts val="737"/>
              </a:spcBef>
              <a:buChar char="•"/>
              <a:tabLst>
                <a:tab pos="70525" algn="l"/>
              </a:tabLst>
            </a:pPr>
            <a:r>
              <a:rPr sz="947" spc="-8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pruebas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son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relativamente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simples</a:t>
            </a:r>
            <a:r>
              <a:rPr sz="947" spc="-11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comparadas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pruebas </a:t>
            </a:r>
            <a:r>
              <a:rPr sz="947" spc="-95" dirty="0">
                <a:solidFill>
                  <a:srgbClr val="414042"/>
                </a:solidFill>
                <a:latin typeface="Arial"/>
                <a:cs typeface="Arial"/>
              </a:rPr>
              <a:t>AC,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debido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facilidad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desplazamiento de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14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equipos.</a:t>
            </a:r>
            <a:endParaRPr sz="947">
              <a:latin typeface="Arial"/>
              <a:cs typeface="Arial"/>
            </a:endParaRPr>
          </a:p>
          <a:p>
            <a:pPr marL="69978" indent="-59044">
              <a:buChar char="•"/>
              <a:tabLst>
                <a:tab pos="70525" algn="l"/>
              </a:tabLst>
            </a:pPr>
            <a:r>
              <a:rPr sz="947" spc="-8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señales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realizar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pruebas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son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17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fácil</a:t>
            </a:r>
            <a:endParaRPr sz="947">
              <a:latin typeface="Arial"/>
              <a:cs typeface="Arial"/>
            </a:endParaRPr>
          </a:p>
          <a:p>
            <a:pPr marL="69978"/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adquisición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fácil</a:t>
            </a:r>
            <a:r>
              <a:rPr sz="947" spc="-19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lectura.</a:t>
            </a:r>
            <a:endParaRPr sz="947">
              <a:latin typeface="Arial"/>
              <a:cs typeface="Arial"/>
            </a:endParaRPr>
          </a:p>
          <a:p>
            <a:pPr marL="69978" indent="-59044">
              <a:buChar char="•"/>
              <a:tabLst>
                <a:tab pos="70525" algn="l"/>
              </a:tabLst>
            </a:pPr>
            <a:r>
              <a:rPr sz="947" spc="-108" dirty="0">
                <a:solidFill>
                  <a:srgbClr val="414042"/>
                </a:solidFill>
                <a:latin typeface="Arial"/>
                <a:cs typeface="Arial"/>
              </a:rPr>
              <a:t>Se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posee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amplio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historial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diagnósticos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exitosos</a:t>
            </a:r>
            <a:endParaRPr sz="947">
              <a:latin typeface="Arial"/>
              <a:cs typeface="Arial"/>
            </a:endParaRPr>
          </a:p>
          <a:p>
            <a:pPr marR="354264" algn="ctr"/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instalaciones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medio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estas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pruebas.</a:t>
            </a:r>
            <a:endParaRPr sz="947">
              <a:latin typeface="Arial"/>
              <a:cs typeface="Arial"/>
            </a:endParaRPr>
          </a:p>
          <a:p>
            <a:pPr marL="69978" indent="-59044">
              <a:buChar char="•"/>
              <a:tabLst>
                <a:tab pos="70525" algn="l"/>
              </a:tabLst>
            </a:pP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Son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efectivas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detectar</a:t>
            </a:r>
            <a:r>
              <a:rPr sz="947" spc="-202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problemas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endParaRPr sz="947">
              <a:latin typeface="Arial"/>
              <a:cs typeface="Arial"/>
            </a:endParaRPr>
          </a:p>
          <a:p>
            <a:pPr marL="69978"/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empalmes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terminaciones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instalación.</a:t>
            </a:r>
            <a:endParaRPr sz="947">
              <a:latin typeface="Arial"/>
              <a:cs typeface="Arial"/>
            </a:endParaRPr>
          </a:p>
          <a:p>
            <a:pPr marL="69978" indent="-59044">
              <a:buChar char="•"/>
              <a:tabLst>
                <a:tab pos="70525" algn="l"/>
              </a:tabLst>
            </a:pP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costo de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equipos</a:t>
            </a:r>
            <a:r>
              <a:rPr sz="947" spc="-1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bajo.</a:t>
            </a:r>
            <a:endParaRPr sz="947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26411" y="1169973"/>
            <a:ext cx="5610406" cy="637636"/>
          </a:xfrm>
          <a:prstGeom prst="rect">
            <a:avLst/>
          </a:prstGeom>
          <a:solidFill>
            <a:srgbClr val="8F5200"/>
          </a:solidFill>
        </p:spPr>
        <p:txBody>
          <a:bodyPr vert="horz" wrap="square" lIns="0" tIns="21869" rIns="0" bIns="0" rtlCol="0">
            <a:spAutoFit/>
          </a:bodyPr>
          <a:lstStyle/>
          <a:p>
            <a:pPr marL="130662">
              <a:lnSpc>
                <a:spcPts val="2445"/>
              </a:lnSpc>
              <a:spcBef>
                <a:spcPts val="172"/>
              </a:spcBef>
            </a:pPr>
            <a:r>
              <a:rPr sz="2067" b="1" spc="-48" dirty="0">
                <a:solidFill>
                  <a:srgbClr val="FFFFFF"/>
                </a:solidFill>
                <a:latin typeface="Trebuchet MS"/>
                <a:cs typeface="Trebuchet MS"/>
              </a:rPr>
              <a:t>PRUEBAS </a:t>
            </a:r>
            <a:r>
              <a:rPr sz="2067" b="1" spc="-51" dirty="0">
                <a:solidFill>
                  <a:srgbClr val="FFFFFF"/>
                </a:solidFill>
                <a:latin typeface="Trebuchet MS"/>
                <a:cs typeface="Trebuchet MS"/>
              </a:rPr>
              <a:t>DE</a:t>
            </a:r>
            <a:r>
              <a:rPr sz="2067" b="1" spc="-43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2067" b="1" spc="-90" dirty="0">
                <a:solidFill>
                  <a:srgbClr val="FFFFFF"/>
                </a:solidFill>
                <a:latin typeface="Trebuchet MS"/>
                <a:cs typeface="Trebuchet MS"/>
              </a:rPr>
              <a:t>CABLES</a:t>
            </a:r>
            <a:endParaRPr sz="2067">
              <a:latin typeface="Trebuchet MS"/>
              <a:cs typeface="Trebuchet MS"/>
            </a:endParaRPr>
          </a:p>
          <a:p>
            <a:pPr marL="130662">
              <a:lnSpc>
                <a:spcPts val="2445"/>
              </a:lnSpc>
            </a:pPr>
            <a:r>
              <a:rPr sz="2067" b="1" spc="-35" dirty="0">
                <a:solidFill>
                  <a:srgbClr val="FFFFFF"/>
                </a:solidFill>
                <a:latin typeface="Trebuchet MS"/>
                <a:cs typeface="Trebuchet MS"/>
              </a:rPr>
              <a:t>PARA </a:t>
            </a:r>
            <a:r>
              <a:rPr sz="2067" b="1" spc="17" dirty="0">
                <a:solidFill>
                  <a:srgbClr val="FFFFFF"/>
                </a:solidFill>
                <a:latin typeface="Trebuchet MS"/>
                <a:cs typeface="Trebuchet MS"/>
              </a:rPr>
              <a:t>MEDIA </a:t>
            </a:r>
            <a:r>
              <a:rPr sz="2067" b="1" spc="-26" dirty="0">
                <a:solidFill>
                  <a:srgbClr val="FFFFFF"/>
                </a:solidFill>
                <a:latin typeface="Trebuchet MS"/>
                <a:cs typeface="Trebuchet MS"/>
              </a:rPr>
              <a:t>TENSIÓN </a:t>
            </a:r>
            <a:r>
              <a:rPr sz="2067" b="1" spc="-56" dirty="0">
                <a:solidFill>
                  <a:srgbClr val="FFFFFF"/>
                </a:solidFill>
                <a:latin typeface="Trebuchet MS"/>
                <a:cs typeface="Trebuchet MS"/>
              </a:rPr>
              <a:t>EN</a:t>
            </a:r>
            <a:r>
              <a:rPr sz="2067" b="1" spc="-137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2067" b="1" spc="-60" dirty="0">
                <a:solidFill>
                  <a:srgbClr val="FFFFFF"/>
                </a:solidFill>
                <a:latin typeface="Trebuchet MS"/>
                <a:cs typeface="Trebuchet MS"/>
              </a:rPr>
              <a:t>INSTALACIÓN</a:t>
            </a:r>
            <a:endParaRPr sz="2067">
              <a:latin typeface="Trebuchet MS"/>
              <a:cs typeface="Trebuchet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15477" y="1992017"/>
            <a:ext cx="2673990" cy="885512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 marR="4373">
              <a:spcBef>
                <a:spcPts val="86"/>
              </a:spcBef>
            </a:pP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estándar </a:t>
            </a:r>
            <a:r>
              <a:rPr sz="947" spc="-133" dirty="0">
                <a:solidFill>
                  <a:srgbClr val="414042"/>
                </a:solidFill>
                <a:latin typeface="Arial"/>
                <a:cs typeface="Arial"/>
              </a:rPr>
              <a:t>IEEE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400 </a:t>
            </a:r>
            <a:r>
              <a:rPr sz="947" i="1" spc="-121" dirty="0">
                <a:solidFill>
                  <a:srgbClr val="414042"/>
                </a:solidFill>
                <a:latin typeface="Arial"/>
                <a:cs typeface="Arial"/>
              </a:rPr>
              <a:t>“IEEE </a:t>
            </a:r>
            <a:r>
              <a:rPr sz="947" i="1" spc="-60" dirty="0">
                <a:solidFill>
                  <a:srgbClr val="414042"/>
                </a:solidFill>
                <a:latin typeface="Arial"/>
                <a:cs typeface="Arial"/>
              </a:rPr>
              <a:t>Guide </a:t>
            </a:r>
            <a:r>
              <a:rPr sz="947" i="1" spc="-17" dirty="0">
                <a:solidFill>
                  <a:srgbClr val="414042"/>
                </a:solidFill>
                <a:latin typeface="Arial"/>
                <a:cs typeface="Arial"/>
              </a:rPr>
              <a:t>for </a:t>
            </a:r>
            <a:r>
              <a:rPr sz="947" i="1" spc="-56" dirty="0">
                <a:solidFill>
                  <a:srgbClr val="414042"/>
                </a:solidFill>
                <a:latin typeface="Arial"/>
                <a:cs typeface="Arial"/>
              </a:rPr>
              <a:t>Field </a:t>
            </a:r>
            <a:r>
              <a:rPr sz="947" i="1" spc="-65" dirty="0">
                <a:solidFill>
                  <a:srgbClr val="414042"/>
                </a:solidFill>
                <a:latin typeface="Arial"/>
                <a:cs typeface="Arial"/>
              </a:rPr>
              <a:t>Testing </a:t>
            </a:r>
            <a:r>
              <a:rPr sz="947" i="1" spc="-30" dirty="0">
                <a:solidFill>
                  <a:srgbClr val="414042"/>
                </a:solidFill>
                <a:latin typeface="Arial"/>
                <a:cs typeface="Arial"/>
              </a:rPr>
              <a:t>and  </a:t>
            </a:r>
            <a:r>
              <a:rPr sz="947" i="1" spc="-39" dirty="0">
                <a:solidFill>
                  <a:srgbClr val="414042"/>
                </a:solidFill>
                <a:latin typeface="Arial"/>
                <a:cs typeface="Arial"/>
              </a:rPr>
              <a:t>Evaluation </a:t>
            </a:r>
            <a:r>
              <a:rPr sz="947" i="1" spc="-17" dirty="0">
                <a:solidFill>
                  <a:srgbClr val="414042"/>
                </a:solidFill>
                <a:latin typeface="Arial"/>
                <a:cs typeface="Arial"/>
              </a:rPr>
              <a:t>of </a:t>
            </a:r>
            <a:r>
              <a:rPr sz="947" i="1" spc="-30" dirty="0">
                <a:solidFill>
                  <a:srgbClr val="414042"/>
                </a:solidFill>
                <a:latin typeface="Arial"/>
                <a:cs typeface="Arial"/>
              </a:rPr>
              <a:t>the </a:t>
            </a:r>
            <a:r>
              <a:rPr sz="947" i="1" spc="-26" dirty="0">
                <a:solidFill>
                  <a:srgbClr val="414042"/>
                </a:solidFill>
                <a:latin typeface="Arial"/>
                <a:cs typeface="Arial"/>
              </a:rPr>
              <a:t>Insulation </a:t>
            </a:r>
            <a:r>
              <a:rPr sz="947" i="1" spc="-17" dirty="0">
                <a:solidFill>
                  <a:srgbClr val="414042"/>
                </a:solidFill>
                <a:latin typeface="Arial"/>
                <a:cs typeface="Arial"/>
              </a:rPr>
              <a:t>of </a:t>
            </a:r>
            <a:r>
              <a:rPr sz="947" i="1" spc="-60" dirty="0">
                <a:solidFill>
                  <a:srgbClr val="414042"/>
                </a:solidFill>
                <a:latin typeface="Arial"/>
                <a:cs typeface="Arial"/>
              </a:rPr>
              <a:t>Shielded </a:t>
            </a:r>
            <a:r>
              <a:rPr sz="947" i="1" spc="-73" dirty="0">
                <a:solidFill>
                  <a:srgbClr val="414042"/>
                </a:solidFill>
                <a:latin typeface="Arial"/>
                <a:cs typeface="Arial"/>
              </a:rPr>
              <a:t>Power </a:t>
            </a:r>
            <a:r>
              <a:rPr sz="947" i="1" spc="-65" dirty="0">
                <a:solidFill>
                  <a:srgbClr val="414042"/>
                </a:solidFill>
                <a:latin typeface="Arial"/>
                <a:cs typeface="Arial"/>
              </a:rPr>
              <a:t>Cable  </a:t>
            </a:r>
            <a:r>
              <a:rPr sz="947" i="1" spc="-77" dirty="0">
                <a:solidFill>
                  <a:srgbClr val="414042"/>
                </a:solidFill>
                <a:latin typeface="Arial"/>
                <a:cs typeface="Arial"/>
              </a:rPr>
              <a:t>Systems”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muestra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compendio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técnicas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actualmente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utilizadas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pruebas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campo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Tensión.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continuación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presenta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análisis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detallado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dichas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pruebas.</a:t>
            </a:r>
            <a:endParaRPr sz="947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15476" y="3002348"/>
            <a:ext cx="2722648" cy="1911483"/>
          </a:xfrm>
          <a:prstGeom prst="rect">
            <a:avLst/>
          </a:prstGeom>
        </p:spPr>
        <p:txBody>
          <a:bodyPr vert="horz" wrap="square" lIns="0" tIns="9841" rIns="0" bIns="0" rtlCol="0">
            <a:spAutoFit/>
          </a:bodyPr>
          <a:lstStyle/>
          <a:p>
            <a:pPr marL="10934" marR="68338">
              <a:lnSpc>
                <a:spcPct val="100499"/>
              </a:lnSpc>
              <a:spcBef>
                <a:spcPts val="77"/>
              </a:spcBef>
            </a:pP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Actualmente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pruebas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realizan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 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Tensión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resumen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dos grandes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grupos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acuerdo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señal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tensión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aplicada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son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pruebas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95" dirty="0">
                <a:solidFill>
                  <a:srgbClr val="414042"/>
                </a:solidFill>
                <a:latin typeface="Arial"/>
                <a:cs typeface="Arial"/>
              </a:rPr>
              <a:t>DC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pruebas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18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5" dirty="0">
                <a:solidFill>
                  <a:srgbClr val="414042"/>
                </a:solidFill>
                <a:latin typeface="Arial"/>
                <a:cs typeface="Arial"/>
              </a:rPr>
              <a:t>AC</a:t>
            </a:r>
            <a:r>
              <a:rPr sz="1033" spc="-95" dirty="0">
                <a:solidFill>
                  <a:srgbClr val="231F20"/>
                </a:solidFill>
                <a:latin typeface="Arial"/>
                <a:cs typeface="Arial"/>
              </a:rPr>
              <a:t>.</a:t>
            </a:r>
            <a:endParaRPr sz="1033">
              <a:latin typeface="Arial"/>
              <a:cs typeface="Arial"/>
            </a:endParaRPr>
          </a:p>
          <a:p>
            <a:pPr marL="10934">
              <a:spcBef>
                <a:spcPts val="745"/>
              </a:spcBef>
            </a:pPr>
            <a:r>
              <a:rPr sz="1550" b="1" spc="-39" dirty="0">
                <a:solidFill>
                  <a:srgbClr val="8F5200"/>
                </a:solidFill>
                <a:latin typeface="Trebuchet MS"/>
                <a:cs typeface="Trebuchet MS"/>
              </a:rPr>
              <a:t>PRUEBAS DE </a:t>
            </a:r>
            <a:r>
              <a:rPr sz="1550" b="1" spc="-112" dirty="0">
                <a:solidFill>
                  <a:srgbClr val="8F5200"/>
                </a:solidFill>
                <a:latin typeface="Trebuchet MS"/>
                <a:cs typeface="Trebuchet MS"/>
              </a:rPr>
              <a:t>VOLTAJE</a:t>
            </a:r>
            <a:r>
              <a:rPr sz="1550" b="1" spc="-30" dirty="0">
                <a:solidFill>
                  <a:srgbClr val="8F5200"/>
                </a:solidFill>
                <a:latin typeface="Trebuchet MS"/>
                <a:cs typeface="Trebuchet MS"/>
              </a:rPr>
              <a:t> </a:t>
            </a:r>
            <a:r>
              <a:rPr sz="1550" b="1" spc="-86" dirty="0">
                <a:solidFill>
                  <a:srgbClr val="8F5200"/>
                </a:solidFill>
                <a:latin typeface="Trebuchet MS"/>
                <a:cs typeface="Trebuchet MS"/>
              </a:rPr>
              <a:t>DC</a:t>
            </a:r>
            <a:endParaRPr sz="1550">
              <a:latin typeface="Trebuchet MS"/>
              <a:cs typeface="Trebuchet MS"/>
            </a:endParaRPr>
          </a:p>
          <a:p>
            <a:pPr marL="10934" marR="4373">
              <a:spcBef>
                <a:spcPts val="757"/>
              </a:spcBef>
            </a:pPr>
            <a:r>
              <a:rPr sz="947" spc="-8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pruebas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voltaje </a:t>
            </a:r>
            <a:r>
              <a:rPr sz="947" spc="-95" dirty="0">
                <a:solidFill>
                  <a:srgbClr val="414042"/>
                </a:solidFill>
                <a:latin typeface="Arial"/>
                <a:cs typeface="Arial"/>
              </a:rPr>
              <a:t>DC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tienen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amplio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precedente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histórico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r>
              <a:rPr sz="947" spc="-9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Tensión 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dada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ventajas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su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implementación.</a:t>
            </a:r>
            <a:r>
              <a:rPr sz="947" spc="-13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Sin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embargo,  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últimos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años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12" dirty="0">
                <a:solidFill>
                  <a:srgbClr val="414042"/>
                </a:solidFill>
                <a:latin typeface="Arial"/>
                <a:cs typeface="Arial"/>
              </a:rPr>
              <a:t>tipo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prueba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ha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sido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dirty="0">
                <a:solidFill>
                  <a:srgbClr val="414042"/>
                </a:solidFill>
                <a:latin typeface="Arial"/>
                <a:cs typeface="Arial"/>
              </a:rPr>
              <a:t>objeto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debate </a:t>
            </a:r>
            <a:r>
              <a:rPr sz="947" spc="-121" dirty="0">
                <a:solidFill>
                  <a:srgbClr val="414042"/>
                </a:solidFill>
                <a:latin typeface="Arial"/>
                <a:cs typeface="Arial"/>
              </a:rPr>
              <a:t>(IEEE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400).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Entre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pruebas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voltaje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 </a:t>
            </a:r>
            <a:r>
              <a:rPr sz="947" spc="-95" dirty="0">
                <a:solidFill>
                  <a:srgbClr val="414042"/>
                </a:solidFill>
                <a:latin typeface="Arial"/>
                <a:cs typeface="Arial"/>
              </a:rPr>
              <a:t>DC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tenemos:</a:t>
            </a:r>
            <a:endParaRPr sz="947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15476" y="4993150"/>
            <a:ext cx="2708980" cy="2915940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 marR="1037097">
              <a:spcBef>
                <a:spcPts val="86"/>
              </a:spcBef>
            </a:pPr>
            <a:r>
              <a:rPr sz="1206" b="1" spc="-35" dirty="0">
                <a:solidFill>
                  <a:srgbClr val="DF8726"/>
                </a:solidFill>
                <a:latin typeface="Trebuchet MS"/>
                <a:cs typeface="Trebuchet MS"/>
              </a:rPr>
              <a:t>PRUEBA </a:t>
            </a:r>
            <a:r>
              <a:rPr sz="1206" b="1" spc="-30" dirty="0">
                <a:solidFill>
                  <a:srgbClr val="DF8726"/>
                </a:solidFill>
                <a:latin typeface="Trebuchet MS"/>
                <a:cs typeface="Trebuchet MS"/>
              </a:rPr>
              <a:t>DE</a:t>
            </a:r>
            <a:r>
              <a:rPr sz="1206" b="1" spc="-77" dirty="0">
                <a:solidFill>
                  <a:srgbClr val="DF8726"/>
                </a:solidFill>
                <a:latin typeface="Trebuchet MS"/>
                <a:cs typeface="Trebuchet MS"/>
              </a:rPr>
              <a:t> </a:t>
            </a:r>
            <a:r>
              <a:rPr sz="1206" b="1" spc="-35" dirty="0">
                <a:solidFill>
                  <a:srgbClr val="DF8726"/>
                </a:solidFill>
                <a:latin typeface="Trebuchet MS"/>
                <a:cs typeface="Trebuchet MS"/>
              </a:rPr>
              <a:t>RESISTENCIA  </a:t>
            </a:r>
            <a:r>
              <a:rPr sz="1206" b="1" spc="-30" dirty="0">
                <a:solidFill>
                  <a:srgbClr val="DF8726"/>
                </a:solidFill>
                <a:latin typeface="Trebuchet MS"/>
                <a:cs typeface="Trebuchet MS"/>
              </a:rPr>
              <a:t>DE</a:t>
            </a:r>
            <a:r>
              <a:rPr sz="1206" b="1" spc="-35" dirty="0">
                <a:solidFill>
                  <a:srgbClr val="DF8726"/>
                </a:solidFill>
                <a:latin typeface="Trebuchet MS"/>
                <a:cs typeface="Trebuchet MS"/>
              </a:rPr>
              <a:t> </a:t>
            </a:r>
            <a:r>
              <a:rPr sz="1206" b="1" spc="-12" dirty="0">
                <a:solidFill>
                  <a:srgbClr val="DF8726"/>
                </a:solidFill>
                <a:latin typeface="Trebuchet MS"/>
                <a:cs typeface="Trebuchet MS"/>
              </a:rPr>
              <a:t>AISLAMIENTO</a:t>
            </a:r>
            <a:endParaRPr sz="1206">
              <a:latin typeface="Trebuchet MS"/>
              <a:cs typeface="Trebuchet MS"/>
            </a:endParaRPr>
          </a:p>
          <a:p>
            <a:pPr marL="10934" marR="28976">
              <a:spcBef>
                <a:spcPts val="805"/>
              </a:spcBef>
            </a:pP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Con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ella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lee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comportamiento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variable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función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tiempo.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norma </a:t>
            </a:r>
            <a:r>
              <a:rPr sz="947" spc="-98" dirty="0">
                <a:solidFill>
                  <a:srgbClr val="414042"/>
                </a:solidFill>
                <a:latin typeface="Arial"/>
                <a:cs typeface="Arial"/>
              </a:rPr>
              <a:t>ICEA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establece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unos 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valores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mínimos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resistencia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aislamiento,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cuales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están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basados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 monopolar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energizado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una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tensión entre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500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2000V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durante 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 </a:t>
            </a:r>
            <a:r>
              <a:rPr sz="947" spc="4" dirty="0">
                <a:solidFill>
                  <a:srgbClr val="414042"/>
                </a:solidFill>
                <a:latin typeface="Arial"/>
                <a:cs typeface="Arial"/>
              </a:rPr>
              <a:t>minuto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corregida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una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temperatura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15,6 </a:t>
            </a:r>
            <a:r>
              <a:rPr sz="947" spc="-108" dirty="0">
                <a:solidFill>
                  <a:srgbClr val="414042"/>
                </a:solidFill>
                <a:latin typeface="Arial"/>
                <a:cs typeface="Arial"/>
              </a:rPr>
              <a:t>°C 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dependiendo del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material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calibre 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conductor.</a:t>
            </a:r>
            <a:endParaRPr sz="947">
              <a:latin typeface="Arial"/>
              <a:cs typeface="Arial"/>
            </a:endParaRPr>
          </a:p>
          <a:p>
            <a:pPr marL="10934">
              <a:spcBef>
                <a:spcPts val="779"/>
              </a:spcBef>
            </a:pPr>
            <a:r>
              <a:rPr sz="1206" b="1" spc="-35" dirty="0">
                <a:solidFill>
                  <a:srgbClr val="DF8726"/>
                </a:solidFill>
                <a:latin typeface="Trebuchet MS"/>
                <a:cs typeface="Trebuchet MS"/>
              </a:rPr>
              <a:t>PRUEBA </a:t>
            </a:r>
            <a:r>
              <a:rPr sz="1206" b="1" spc="-30" dirty="0">
                <a:solidFill>
                  <a:srgbClr val="DF8726"/>
                </a:solidFill>
                <a:latin typeface="Trebuchet MS"/>
                <a:cs typeface="Trebuchet MS"/>
              </a:rPr>
              <a:t>DE </a:t>
            </a:r>
            <a:r>
              <a:rPr sz="1206" b="1" dirty="0">
                <a:solidFill>
                  <a:srgbClr val="DF8726"/>
                </a:solidFill>
                <a:latin typeface="Trebuchet MS"/>
                <a:cs typeface="Trebuchet MS"/>
              </a:rPr>
              <a:t>RIGIDEZ</a:t>
            </a:r>
            <a:r>
              <a:rPr sz="1206" b="1" spc="-26" dirty="0">
                <a:solidFill>
                  <a:srgbClr val="DF8726"/>
                </a:solidFill>
                <a:latin typeface="Trebuchet MS"/>
                <a:cs typeface="Trebuchet MS"/>
              </a:rPr>
              <a:t> </a:t>
            </a:r>
            <a:r>
              <a:rPr sz="1206" b="1" spc="-69" dirty="0">
                <a:solidFill>
                  <a:srgbClr val="DF8726"/>
                </a:solidFill>
                <a:latin typeface="Trebuchet MS"/>
                <a:cs typeface="Trebuchet MS"/>
              </a:rPr>
              <a:t>DIELÉCTRICA</a:t>
            </a:r>
            <a:endParaRPr sz="1206">
              <a:latin typeface="Trebuchet MS"/>
              <a:cs typeface="Trebuchet MS"/>
            </a:endParaRPr>
          </a:p>
          <a:p>
            <a:pPr marL="10934" marR="4373">
              <a:spcBef>
                <a:spcPts val="766"/>
              </a:spcBef>
            </a:pP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Esta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prueba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tensión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determina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si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apto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  no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instalación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al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someterlo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una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tensión </a:t>
            </a:r>
            <a:r>
              <a:rPr sz="947" spc="-95" dirty="0">
                <a:solidFill>
                  <a:srgbClr val="414042"/>
                </a:solidFill>
                <a:latin typeface="Arial"/>
                <a:cs typeface="Arial"/>
              </a:rPr>
              <a:t>DC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magnitud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significativamente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mayor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tensión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operación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durante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 tiempo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determinado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(5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15 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minutos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generalmente).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apto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sino ocurre 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ninguna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falla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descarga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instalación.</a:t>
            </a:r>
            <a:endParaRPr sz="947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3433264" y="2045200"/>
            <a:ext cx="0" cy="6222728"/>
          </a:xfrm>
          <a:custGeom>
            <a:avLst/>
            <a:gdLst/>
            <a:ahLst/>
            <a:cxnLst/>
            <a:rect l="l" t="t" r="r" b="b"/>
            <a:pathLst>
              <a:path h="7227570">
                <a:moveTo>
                  <a:pt x="0" y="0"/>
                </a:moveTo>
                <a:lnTo>
                  <a:pt x="0" y="7227455"/>
                </a:lnTo>
              </a:path>
            </a:pathLst>
          </a:custGeom>
          <a:ln w="6350">
            <a:solidFill>
              <a:srgbClr val="D1D3D4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2" name="object 12"/>
          <p:cNvSpPr txBox="1"/>
          <p:nvPr/>
        </p:nvSpPr>
        <p:spPr>
          <a:xfrm>
            <a:off x="3498006" y="6243108"/>
            <a:ext cx="2718275" cy="739767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 marR="4373">
              <a:spcBef>
                <a:spcPts val="86"/>
              </a:spcBef>
            </a:pP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tabla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6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muestra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voltajes de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prueba </a:t>
            </a:r>
            <a:r>
              <a:rPr sz="947" spc="-95" dirty="0">
                <a:solidFill>
                  <a:srgbClr val="414042"/>
                </a:solidFill>
                <a:latin typeface="Arial"/>
                <a:cs typeface="Arial"/>
              </a:rPr>
              <a:t>DC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recomendados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 </a:t>
            </a:r>
            <a:r>
              <a:rPr sz="947" spc="-98" dirty="0">
                <a:solidFill>
                  <a:srgbClr val="414042"/>
                </a:solidFill>
                <a:latin typeface="Arial"/>
                <a:cs typeface="Arial"/>
              </a:rPr>
              <a:t>ICEA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deben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aplicar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r>
              <a:rPr sz="947" spc="-104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Tensión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procedimientos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prueba </a:t>
            </a:r>
            <a:r>
              <a:rPr sz="947" spc="-95" dirty="0">
                <a:solidFill>
                  <a:srgbClr val="414042"/>
                </a:solidFill>
                <a:latin typeface="Arial"/>
                <a:cs typeface="Arial"/>
              </a:rPr>
              <a:t>DC </a:t>
            </a:r>
            <a:r>
              <a:rPr sz="947" dirty="0">
                <a:solidFill>
                  <a:srgbClr val="414042"/>
                </a:solidFill>
                <a:latin typeface="Arial"/>
                <a:cs typeface="Arial"/>
              </a:rPr>
              <a:t>tanto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fábrica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instalación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servicio.</a:t>
            </a:r>
            <a:endParaRPr sz="947"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91920650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9FF6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17385" y="8760168"/>
            <a:ext cx="168389" cy="1966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>
              <a:spcBef>
                <a:spcPts val="86"/>
              </a:spcBef>
            </a:pPr>
            <a:r>
              <a:rPr sz="1206" spc="-60" dirty="0">
                <a:solidFill>
                  <a:srgbClr val="8F5200"/>
                </a:solidFill>
                <a:latin typeface="Arial"/>
                <a:cs typeface="Arial"/>
              </a:rPr>
              <a:t>27</a:t>
            </a:r>
            <a:endParaRPr sz="1206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6325657" y="8764520"/>
            <a:ext cx="0" cy="217047"/>
          </a:xfrm>
          <a:custGeom>
            <a:avLst/>
            <a:gdLst/>
            <a:ahLst/>
            <a:cxnLst/>
            <a:rect l="l" t="t" r="r" b="b"/>
            <a:pathLst>
              <a:path h="252095">
                <a:moveTo>
                  <a:pt x="0" y="0"/>
                </a:moveTo>
                <a:lnTo>
                  <a:pt x="0" y="252006"/>
                </a:lnTo>
              </a:path>
            </a:pathLst>
          </a:custGeom>
          <a:ln w="889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" name="object 4"/>
          <p:cNvSpPr/>
          <p:nvPr/>
        </p:nvSpPr>
        <p:spPr>
          <a:xfrm>
            <a:off x="4662874" y="8734231"/>
            <a:ext cx="1302627" cy="275425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" name="object 5"/>
          <p:cNvSpPr/>
          <p:nvPr/>
        </p:nvSpPr>
        <p:spPr>
          <a:xfrm>
            <a:off x="4686799" y="8838317"/>
            <a:ext cx="227106" cy="6560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" name="object 6"/>
          <p:cNvSpPr/>
          <p:nvPr/>
        </p:nvSpPr>
        <p:spPr>
          <a:xfrm>
            <a:off x="4731849" y="8759875"/>
            <a:ext cx="227116" cy="6628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" name="object 7"/>
          <p:cNvSpPr/>
          <p:nvPr/>
        </p:nvSpPr>
        <p:spPr>
          <a:xfrm>
            <a:off x="4641617" y="8916619"/>
            <a:ext cx="227116" cy="66296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" name="object 8"/>
          <p:cNvSpPr/>
          <p:nvPr/>
        </p:nvSpPr>
        <p:spPr>
          <a:xfrm>
            <a:off x="846815" y="1326214"/>
            <a:ext cx="5191073" cy="1927176"/>
          </a:xfrm>
          <a:custGeom>
            <a:avLst/>
            <a:gdLst/>
            <a:ahLst/>
            <a:cxnLst/>
            <a:rect l="l" t="t" r="r" b="b"/>
            <a:pathLst>
              <a:path w="6029325" h="2238375">
                <a:moveTo>
                  <a:pt x="5957201" y="0"/>
                </a:moveTo>
                <a:lnTo>
                  <a:pt x="72009" y="0"/>
                </a:lnTo>
                <a:lnTo>
                  <a:pt x="43976" y="5657"/>
                </a:lnTo>
                <a:lnTo>
                  <a:pt x="21088" y="21088"/>
                </a:lnTo>
                <a:lnTo>
                  <a:pt x="5657" y="43976"/>
                </a:lnTo>
                <a:lnTo>
                  <a:pt x="0" y="72009"/>
                </a:lnTo>
                <a:lnTo>
                  <a:pt x="0" y="2166213"/>
                </a:lnTo>
                <a:lnTo>
                  <a:pt x="5657" y="2194179"/>
                </a:lnTo>
                <a:lnTo>
                  <a:pt x="21088" y="2217034"/>
                </a:lnTo>
                <a:lnTo>
                  <a:pt x="43976" y="2232452"/>
                </a:lnTo>
                <a:lnTo>
                  <a:pt x="72009" y="2238108"/>
                </a:lnTo>
                <a:lnTo>
                  <a:pt x="5957201" y="2238108"/>
                </a:lnTo>
                <a:lnTo>
                  <a:pt x="5985233" y="2232452"/>
                </a:lnTo>
                <a:lnTo>
                  <a:pt x="6008122" y="2217034"/>
                </a:lnTo>
                <a:lnTo>
                  <a:pt x="6023552" y="2194179"/>
                </a:lnTo>
                <a:lnTo>
                  <a:pt x="6029210" y="2166213"/>
                </a:lnTo>
                <a:lnTo>
                  <a:pt x="6029210" y="72008"/>
                </a:lnTo>
                <a:lnTo>
                  <a:pt x="6023552" y="43976"/>
                </a:lnTo>
                <a:lnTo>
                  <a:pt x="6008122" y="21088"/>
                </a:lnTo>
                <a:lnTo>
                  <a:pt x="5985233" y="5657"/>
                </a:lnTo>
                <a:lnTo>
                  <a:pt x="5957201" y="0"/>
                </a:lnTo>
                <a:close/>
              </a:path>
            </a:pathLst>
          </a:custGeom>
          <a:solidFill>
            <a:srgbClr val="FFEDCE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9" name="object 9"/>
          <p:cNvSpPr/>
          <p:nvPr/>
        </p:nvSpPr>
        <p:spPr>
          <a:xfrm>
            <a:off x="846858" y="1326248"/>
            <a:ext cx="5192167" cy="699250"/>
          </a:xfrm>
          <a:custGeom>
            <a:avLst/>
            <a:gdLst/>
            <a:ahLst/>
            <a:cxnLst/>
            <a:rect l="l" t="t" r="r" b="b"/>
            <a:pathLst>
              <a:path w="6030595" h="812164">
                <a:moveTo>
                  <a:pt x="5958471" y="0"/>
                </a:moveTo>
                <a:lnTo>
                  <a:pt x="71996" y="0"/>
                </a:lnTo>
                <a:lnTo>
                  <a:pt x="43971" y="5657"/>
                </a:lnTo>
                <a:lnTo>
                  <a:pt x="21086" y="21088"/>
                </a:lnTo>
                <a:lnTo>
                  <a:pt x="5657" y="43976"/>
                </a:lnTo>
                <a:lnTo>
                  <a:pt x="0" y="72008"/>
                </a:lnTo>
                <a:lnTo>
                  <a:pt x="0" y="811783"/>
                </a:lnTo>
                <a:lnTo>
                  <a:pt x="6030468" y="811783"/>
                </a:lnTo>
                <a:lnTo>
                  <a:pt x="6030468" y="72008"/>
                </a:lnTo>
                <a:lnTo>
                  <a:pt x="6024810" y="43976"/>
                </a:lnTo>
                <a:lnTo>
                  <a:pt x="6009381" y="21088"/>
                </a:lnTo>
                <a:lnTo>
                  <a:pt x="5986496" y="5657"/>
                </a:lnTo>
                <a:lnTo>
                  <a:pt x="5958471" y="0"/>
                </a:lnTo>
                <a:close/>
              </a:path>
            </a:pathLst>
          </a:custGeom>
          <a:solidFill>
            <a:srgbClr val="FFD990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773051" y="1324957"/>
          <a:ext cx="5316819" cy="19610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6654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1073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900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1073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271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1073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4194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58695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240029" marR="168910" indent="9525">
                        <a:lnSpc>
                          <a:spcPct val="100000"/>
                        </a:lnSpc>
                      </a:pPr>
                      <a:r>
                        <a:rPr sz="800" b="1" spc="-5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Tensión </a:t>
                      </a:r>
                      <a:r>
                        <a:rPr sz="800" b="1" spc="-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de  </a:t>
                      </a:r>
                      <a:r>
                        <a:rPr sz="800" b="1" spc="-4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Diseño</a:t>
                      </a:r>
                      <a:r>
                        <a:rPr sz="800" b="1" spc="-13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1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[kV]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588645" marR="184150" indent="-304800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b="1" spc="-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Voltaje de</a:t>
                      </a:r>
                      <a:r>
                        <a:rPr sz="800" b="1" spc="-19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3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Prueba </a:t>
                      </a:r>
                      <a:r>
                        <a:rPr sz="800" b="1" spc="-7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DC </a:t>
                      </a:r>
                      <a:r>
                        <a:rPr sz="800" b="1" spc="-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en  </a:t>
                      </a:r>
                      <a:r>
                        <a:rPr sz="800" b="1" spc="-4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Fábrica</a:t>
                      </a:r>
                      <a:r>
                        <a:rPr sz="800" b="1" spc="-7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1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[kV]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4592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394335" marR="52705" indent="-165100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b="1" spc="-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Voltaje de </a:t>
                      </a:r>
                      <a:r>
                        <a:rPr sz="800" b="1" spc="-3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Prueba</a:t>
                      </a:r>
                      <a:r>
                        <a:rPr sz="800" b="1" spc="-19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7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DC </a:t>
                      </a:r>
                      <a:r>
                        <a:rPr sz="800" b="1" spc="-4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Cable  </a:t>
                      </a:r>
                      <a:r>
                        <a:rPr sz="800" b="1" spc="-5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Recién </a:t>
                      </a:r>
                      <a:r>
                        <a:rPr sz="800" b="1" spc="-3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Instalado</a:t>
                      </a:r>
                      <a:r>
                        <a:rPr sz="800" b="1" spc="-10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1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[kV]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4592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49860" marR="266065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b="1" spc="-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Voltaje de </a:t>
                      </a:r>
                      <a:r>
                        <a:rPr sz="800" b="1" spc="-3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Prueba</a:t>
                      </a:r>
                      <a:r>
                        <a:rPr sz="800" b="1" spc="-19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7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DC </a:t>
                      </a:r>
                      <a:r>
                        <a:rPr sz="800" b="1" spc="-4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Cable  </a:t>
                      </a:r>
                      <a:r>
                        <a:rPr sz="800" b="1" spc="-6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con </a:t>
                      </a:r>
                      <a:r>
                        <a:rPr sz="800" b="1" spc="-4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Menos </a:t>
                      </a:r>
                      <a:r>
                        <a:rPr sz="800" b="1" spc="-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de </a:t>
                      </a:r>
                      <a:r>
                        <a:rPr sz="800" b="1" spc="-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5 </a:t>
                      </a:r>
                      <a:r>
                        <a:rPr sz="800" b="1" spc="-5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años </a:t>
                      </a:r>
                      <a:r>
                        <a:rPr sz="800" b="1" spc="-2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de  </a:t>
                      </a:r>
                      <a:r>
                        <a:rPr sz="800" b="1" spc="-3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Instalado</a:t>
                      </a:r>
                      <a:r>
                        <a:rPr sz="800" b="1" spc="-7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1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[kV]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45924" marB="0">
                    <a:lnL w="9525">
                      <a:solidFill>
                        <a:srgbClr val="FFFFFF"/>
                      </a:solidFill>
                      <a:prstDash val="solid"/>
                    </a:lnL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055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29209" algn="ctr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sz="800" b="1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NA</a:t>
                      </a:r>
                      <a:r>
                        <a:rPr sz="800" b="1" spc="-8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1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100%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5740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30480" algn="ctr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sz="800" b="1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NA</a:t>
                      </a:r>
                      <a:r>
                        <a:rPr sz="800" b="1" spc="-8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1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133%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5740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20320" algn="ctr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sz="800" b="1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NA</a:t>
                      </a:r>
                      <a:r>
                        <a:rPr sz="800" b="1" spc="-8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1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100%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5740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37465" algn="ctr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sz="800" b="1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NA</a:t>
                      </a:r>
                      <a:r>
                        <a:rPr sz="800" b="1" spc="-8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1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133%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5740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sz="800" b="1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NA</a:t>
                      </a:r>
                      <a:r>
                        <a:rPr sz="800" b="1" spc="-8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1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100%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5740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78105" algn="ctr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sz="800" b="1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NA</a:t>
                      </a:r>
                      <a:r>
                        <a:rPr sz="800" b="1" spc="-8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-1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133%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5740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963">
                <a:tc>
                  <a:txBody>
                    <a:bodyPr/>
                    <a:lstStyle/>
                    <a:p>
                      <a:pPr marR="18415"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9682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106680"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96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15875"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96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96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59055"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36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96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96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115570"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9682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1580">
                <a:tc>
                  <a:txBody>
                    <a:bodyPr/>
                    <a:lstStyle/>
                    <a:p>
                      <a:pPr marR="18415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4592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106680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45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4592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15875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55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4592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36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4592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59055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44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4592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4592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115570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4592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457">
                <a:tc>
                  <a:txBody>
                    <a:bodyPr/>
                    <a:lstStyle/>
                    <a:p>
                      <a:pPr marR="1841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42098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10668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70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4209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1587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4209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56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4209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5905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64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4209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4209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11557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42098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0645">
                <a:tc>
                  <a:txBody>
                    <a:bodyPr/>
                    <a:lstStyle/>
                    <a:p>
                      <a:pPr marR="18415" algn="ctr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5084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106680" algn="ctr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5084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15875" algn="ctr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120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5084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80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5084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59055" algn="ctr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96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5084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5084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115570" algn="ctr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5084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8299">
                <a:tc>
                  <a:txBody>
                    <a:bodyPr/>
                    <a:lstStyle/>
                    <a:p>
                      <a:pPr marR="18415" algn="ctr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35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5740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106680" algn="ctr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5740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15875" algn="ctr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155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5740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100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5740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59055" algn="ctr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124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5740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31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5740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115570" algn="ctr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39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5740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9621">
                <a:tc>
                  <a:txBody>
                    <a:bodyPr/>
                    <a:lstStyle/>
                    <a:p>
                      <a:pPr marR="18415" algn="ctr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46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56859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106680" algn="ctr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165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5685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15875" algn="ctr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215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5685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5685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L="59055" algn="ctr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172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5685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41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5685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FFEFCA"/>
                    </a:solidFill>
                  </a:tcPr>
                </a:tc>
                <a:tc>
                  <a:txBody>
                    <a:bodyPr/>
                    <a:lstStyle/>
                    <a:p>
                      <a:pPr marR="115570" algn="ctr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800" spc="-45" dirty="0">
                          <a:solidFill>
                            <a:srgbClr val="414042"/>
                          </a:solidFill>
                          <a:latin typeface="Arial"/>
                          <a:cs typeface="Arial"/>
                        </a:rPr>
                        <a:t>54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56859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FFE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1" name="object 11"/>
          <p:cNvSpPr txBox="1"/>
          <p:nvPr/>
        </p:nvSpPr>
        <p:spPr>
          <a:xfrm>
            <a:off x="615477" y="3365236"/>
            <a:ext cx="5604938" cy="4585884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771321">
              <a:spcBef>
                <a:spcPts val="86"/>
              </a:spcBef>
            </a:pPr>
            <a:r>
              <a:rPr sz="775" i="1" spc="-48" dirty="0">
                <a:solidFill>
                  <a:srgbClr val="414042"/>
                </a:solidFill>
                <a:latin typeface="Arial"/>
                <a:cs typeface="Arial"/>
              </a:rPr>
              <a:t>Tabla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1" dirty="0">
                <a:solidFill>
                  <a:srgbClr val="414042"/>
                </a:solidFill>
                <a:latin typeface="Arial"/>
                <a:cs typeface="Arial"/>
              </a:rPr>
              <a:t>6</a:t>
            </a:r>
            <a:r>
              <a:rPr sz="775" i="1" spc="-104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69" dirty="0">
                <a:solidFill>
                  <a:srgbClr val="414042"/>
                </a:solidFill>
                <a:latin typeface="Arial"/>
                <a:cs typeface="Arial"/>
              </a:rPr>
              <a:t>Tensiones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1" dirty="0">
                <a:solidFill>
                  <a:srgbClr val="414042"/>
                </a:solidFill>
                <a:latin typeface="Arial"/>
                <a:cs typeface="Arial"/>
              </a:rPr>
              <a:t>Prueba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95" dirty="0">
                <a:solidFill>
                  <a:srgbClr val="414042"/>
                </a:solidFill>
                <a:latin typeface="Arial"/>
                <a:cs typeface="Arial"/>
              </a:rPr>
              <a:t>DC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65" dirty="0">
                <a:solidFill>
                  <a:srgbClr val="414042"/>
                </a:solidFill>
                <a:latin typeface="Arial"/>
                <a:cs typeface="Arial"/>
              </a:rPr>
              <a:t>Según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12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5" dirty="0">
                <a:solidFill>
                  <a:srgbClr val="414042"/>
                </a:solidFill>
                <a:latin typeface="Arial"/>
                <a:cs typeface="Arial"/>
              </a:rPr>
              <a:t>Norma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98" dirty="0">
                <a:solidFill>
                  <a:srgbClr val="414042"/>
                </a:solidFill>
                <a:latin typeface="Arial"/>
                <a:cs typeface="Arial"/>
              </a:rPr>
              <a:t>ICEA</a:t>
            </a:r>
            <a:endParaRPr sz="775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775">
              <a:latin typeface="Times New Roman"/>
              <a:cs typeface="Times New Roman"/>
            </a:endParaRPr>
          </a:p>
          <a:p>
            <a:pPr>
              <a:spcBef>
                <a:spcPts val="39"/>
              </a:spcBef>
            </a:pPr>
            <a:endParaRPr sz="775">
              <a:latin typeface="Times New Roman"/>
              <a:cs typeface="Times New Roman"/>
            </a:endParaRPr>
          </a:p>
          <a:p>
            <a:pPr marL="10934"/>
            <a:r>
              <a:rPr sz="1550" b="1" spc="-39" dirty="0">
                <a:solidFill>
                  <a:srgbClr val="8F5200"/>
                </a:solidFill>
                <a:latin typeface="Trebuchet MS"/>
                <a:cs typeface="Trebuchet MS"/>
              </a:rPr>
              <a:t>PRUEBAS </a:t>
            </a:r>
            <a:r>
              <a:rPr sz="1550" b="1" spc="-43" dirty="0">
                <a:solidFill>
                  <a:srgbClr val="8F5200"/>
                </a:solidFill>
                <a:latin typeface="Trebuchet MS"/>
                <a:cs typeface="Trebuchet MS"/>
              </a:rPr>
              <a:t>EN</a:t>
            </a:r>
            <a:endParaRPr sz="1550">
              <a:latin typeface="Trebuchet MS"/>
              <a:cs typeface="Trebuchet MS"/>
            </a:endParaRPr>
          </a:p>
          <a:p>
            <a:pPr marL="10934"/>
            <a:r>
              <a:rPr sz="1550" b="1" spc="-82" dirty="0">
                <a:solidFill>
                  <a:srgbClr val="8F5200"/>
                </a:solidFill>
                <a:latin typeface="Trebuchet MS"/>
                <a:cs typeface="Trebuchet MS"/>
              </a:rPr>
              <a:t>FRECUENCIA </a:t>
            </a:r>
            <a:r>
              <a:rPr sz="1550" b="1" spc="108" dirty="0">
                <a:solidFill>
                  <a:srgbClr val="8F5200"/>
                </a:solidFill>
                <a:latin typeface="Trebuchet MS"/>
                <a:cs typeface="Trebuchet MS"/>
              </a:rPr>
              <a:t>O </a:t>
            </a:r>
            <a:r>
              <a:rPr sz="1550" b="1" spc="-39" dirty="0">
                <a:solidFill>
                  <a:srgbClr val="8F5200"/>
                </a:solidFill>
                <a:latin typeface="Trebuchet MS"/>
                <a:cs typeface="Trebuchet MS"/>
              </a:rPr>
              <a:t>PRUEBAS</a:t>
            </a:r>
            <a:r>
              <a:rPr sz="1550" b="1" spc="-125" dirty="0">
                <a:solidFill>
                  <a:srgbClr val="8F5200"/>
                </a:solidFill>
                <a:latin typeface="Trebuchet MS"/>
                <a:cs typeface="Trebuchet MS"/>
              </a:rPr>
              <a:t> </a:t>
            </a:r>
            <a:r>
              <a:rPr sz="1550" b="1" spc="-104" dirty="0">
                <a:solidFill>
                  <a:srgbClr val="8F5200"/>
                </a:solidFill>
                <a:latin typeface="Trebuchet MS"/>
                <a:cs typeface="Trebuchet MS"/>
              </a:rPr>
              <a:t>AC</a:t>
            </a:r>
            <a:endParaRPr sz="1550">
              <a:latin typeface="Trebuchet MS"/>
              <a:cs typeface="Trebuchet MS"/>
            </a:endParaRPr>
          </a:p>
          <a:p>
            <a:pPr marL="10934" marR="157998">
              <a:spcBef>
                <a:spcPts val="650"/>
              </a:spcBef>
            </a:pP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Como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su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nombre </a:t>
            </a:r>
            <a:r>
              <a:rPr sz="947" dirty="0">
                <a:solidFill>
                  <a:srgbClr val="414042"/>
                </a:solidFill>
                <a:latin typeface="Arial"/>
                <a:cs typeface="Arial"/>
              </a:rPr>
              <a:t>lo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indica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este </a:t>
            </a:r>
            <a:r>
              <a:rPr sz="947" spc="12" dirty="0">
                <a:solidFill>
                  <a:srgbClr val="414042"/>
                </a:solidFill>
                <a:latin typeface="Arial"/>
                <a:cs typeface="Arial"/>
              </a:rPr>
              <a:t>tipo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pruebas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involucra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señales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variantes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tiempo,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ellas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logra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emular el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comportamiento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bajo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condiciones de operación.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Además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hacen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parte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metodología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pruebas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implementan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fábrica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nuevos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nuevos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accesorios,</a:t>
            </a:r>
            <a:r>
              <a:rPr sz="947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cuales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supuesto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hace</a:t>
            </a:r>
            <a:r>
              <a:rPr sz="947" spc="-16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b="1" spc="-95" dirty="0">
                <a:solidFill>
                  <a:srgbClr val="414042"/>
                </a:solidFill>
                <a:latin typeface="Arial"/>
                <a:cs typeface="Arial"/>
              </a:rPr>
              <a:t>CENTELSA</a:t>
            </a:r>
            <a:r>
              <a:rPr sz="947" spc="-95" dirty="0">
                <a:solidFill>
                  <a:srgbClr val="414042"/>
                </a:solidFill>
                <a:latin typeface="Arial"/>
                <a:cs typeface="Arial"/>
              </a:rPr>
              <a:t>.</a:t>
            </a:r>
            <a:endParaRPr sz="947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90">
              <a:latin typeface="Times New Roman"/>
              <a:cs typeface="Times New Roman"/>
            </a:endParaRPr>
          </a:p>
          <a:p>
            <a:pPr marL="10934" marR="4373"/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Con las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pruebas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04" dirty="0">
                <a:solidFill>
                  <a:srgbClr val="414042"/>
                </a:solidFill>
                <a:latin typeface="Arial"/>
                <a:cs typeface="Arial"/>
              </a:rPr>
              <a:t>AC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hacen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presentes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efectos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resistivos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capacitivos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simultáneamente,</a:t>
            </a:r>
            <a:r>
              <a:rPr sz="947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permitiendo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leer 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descargas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parciales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(PD)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factor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disipación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(Tan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Times New Roman"/>
                <a:cs typeface="Times New Roman"/>
              </a:rPr>
              <a:t>δ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).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pruebas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requiere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equipo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transformación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cuyo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tamaño puede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ser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reducido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sustancialmente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usando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principio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resonancia,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cual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generalmente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alcanza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medio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núcleo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móvil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transformador.</a:t>
            </a:r>
            <a:endParaRPr sz="947">
              <a:latin typeface="Arial"/>
              <a:cs typeface="Arial"/>
            </a:endParaRPr>
          </a:p>
          <a:p>
            <a:pPr>
              <a:spcBef>
                <a:spcPts val="48"/>
              </a:spcBef>
            </a:pPr>
            <a:endParaRPr sz="947">
              <a:latin typeface="Times New Roman"/>
              <a:cs typeface="Times New Roman"/>
            </a:endParaRPr>
          </a:p>
          <a:p>
            <a:pPr marL="10934" marR="39909"/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Entre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requerimientos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equipos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pruebas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104" dirty="0">
                <a:solidFill>
                  <a:srgbClr val="414042"/>
                </a:solidFill>
                <a:latin typeface="Arial"/>
                <a:cs typeface="Arial"/>
              </a:rPr>
              <a:t>AC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tenemos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ondas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voltaje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deben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contener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mínimo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ruido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armónico, especialmente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pruebas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descargas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parciales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ello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requiere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entre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otras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generadores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señal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estén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aislados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otros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sistemas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(tierras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independientes). 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equipo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resonancia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debe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poseer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control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automático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sintonización,</a:t>
            </a:r>
            <a:r>
              <a:rPr sz="947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escala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ajuste</a:t>
            </a:r>
            <a:r>
              <a:rPr sz="947" spc="1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equipos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medición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debe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ser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al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menos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1%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voltaje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máximo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salida.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mediciones de </a:t>
            </a:r>
            <a:r>
              <a:rPr sz="947" spc="-95" dirty="0">
                <a:solidFill>
                  <a:srgbClr val="414042"/>
                </a:solidFill>
                <a:latin typeface="Arial"/>
                <a:cs typeface="Arial"/>
              </a:rPr>
              <a:t>PD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descargas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internas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equipo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deben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ser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menores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5 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pC. </a:t>
            </a:r>
            <a:r>
              <a:rPr sz="947" spc="-108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recomienda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rata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crecimiento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caída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nivel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tensión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pruebas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aproximadamente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1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kV/s,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en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caso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una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prueba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aceptación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duración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debe 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ser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entre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5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15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minutos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voltaje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especificado.</a:t>
            </a:r>
            <a:endParaRPr sz="947">
              <a:latin typeface="Arial"/>
              <a:cs typeface="Arial"/>
            </a:endParaRPr>
          </a:p>
          <a:p>
            <a:pPr>
              <a:spcBef>
                <a:spcPts val="48"/>
              </a:spcBef>
            </a:pPr>
            <a:endParaRPr sz="947">
              <a:latin typeface="Times New Roman"/>
              <a:cs typeface="Times New Roman"/>
            </a:endParaRPr>
          </a:p>
          <a:p>
            <a:pPr marL="10934" marR="66151"/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Aunque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estándares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internacionales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realizar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pruebas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04" dirty="0">
                <a:solidFill>
                  <a:srgbClr val="414042"/>
                </a:solidFill>
                <a:latin typeface="Arial"/>
                <a:cs typeface="Arial"/>
              </a:rPr>
              <a:t>AC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r>
              <a:rPr sz="947" spc="-9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Tensión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fábrica  exigen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prueba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descargas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parciales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(PD)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sea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realizada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 una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señal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tensión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cuya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frecuencia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encuentre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entre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49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61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Hz,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existe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una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nueva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metodología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(que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aunque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no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está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contemplada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normas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internacionales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todavía,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está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ganando aceptación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nivel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mundial)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la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cual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utiliza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señales </a:t>
            </a:r>
            <a:r>
              <a:rPr sz="947" spc="-104" dirty="0">
                <a:solidFill>
                  <a:srgbClr val="414042"/>
                </a:solidFill>
                <a:latin typeface="Arial"/>
                <a:cs typeface="Arial"/>
              </a:rPr>
              <a:t>AC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baja 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frecuencia;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esto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tiene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dirty="0">
                <a:solidFill>
                  <a:srgbClr val="414042"/>
                </a:solidFill>
                <a:latin typeface="Arial"/>
                <a:cs typeface="Arial"/>
              </a:rPr>
              <a:t>objeto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tener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presentes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efectos capacitivos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 en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pruebas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campo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pero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reduciendo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consumo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corriente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equipos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fácil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accesibilidad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campo.</a:t>
            </a:r>
            <a:endParaRPr sz="947"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901927473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9FF6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8400" y="8755921"/>
            <a:ext cx="168389" cy="1966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>
              <a:spcBef>
                <a:spcPts val="86"/>
              </a:spcBef>
            </a:pPr>
            <a:r>
              <a:rPr sz="1206" spc="-60" dirty="0">
                <a:solidFill>
                  <a:srgbClr val="8F5200"/>
                </a:solidFill>
                <a:latin typeface="Arial"/>
                <a:cs typeface="Arial"/>
              </a:rPr>
              <a:t>28</a:t>
            </a:r>
            <a:endParaRPr sz="1206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537251" y="8764509"/>
            <a:ext cx="0" cy="217047"/>
          </a:xfrm>
          <a:custGeom>
            <a:avLst/>
            <a:gdLst/>
            <a:ahLst/>
            <a:cxnLst/>
            <a:rect l="l" t="t" r="r" b="b"/>
            <a:pathLst>
              <a:path h="252095">
                <a:moveTo>
                  <a:pt x="0" y="0"/>
                </a:moveTo>
                <a:lnTo>
                  <a:pt x="0" y="252006"/>
                </a:lnTo>
              </a:path>
            </a:pathLst>
          </a:custGeom>
          <a:ln w="889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" name="object 4"/>
          <p:cNvSpPr/>
          <p:nvPr/>
        </p:nvSpPr>
        <p:spPr>
          <a:xfrm>
            <a:off x="898554" y="8744610"/>
            <a:ext cx="1798392" cy="255208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" name="object 5"/>
          <p:cNvSpPr txBox="1"/>
          <p:nvPr/>
        </p:nvSpPr>
        <p:spPr>
          <a:xfrm>
            <a:off x="615476" y="1124148"/>
            <a:ext cx="5632274" cy="5430474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 marR="55217">
              <a:spcBef>
                <a:spcPts val="86"/>
              </a:spcBef>
            </a:pPr>
            <a:r>
              <a:rPr sz="947" spc="-8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pruebas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muy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baja frecuencia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pueden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clasificarse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dos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tipos;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pruebas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rigidez dieléctrica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pruebas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diagnóstico.</a:t>
            </a:r>
            <a:r>
              <a:rPr sz="947" spc="-13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86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primeras,</a:t>
            </a:r>
            <a:r>
              <a:rPr sz="947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voltaje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aplicación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lleva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hasta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falla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partes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defectuosas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continúa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prueba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hasta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reparar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cada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una de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partes. </a:t>
            </a:r>
            <a:r>
              <a:rPr sz="947" spc="-86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segundas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mide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nivel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degradación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 y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medio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curvas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mérito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decide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si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cable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apto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continuar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servicio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 no 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(estas 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pruebas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son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no</a:t>
            </a:r>
            <a:r>
              <a:rPr sz="947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destructivas).</a:t>
            </a:r>
            <a:endParaRPr sz="947">
              <a:latin typeface="Arial"/>
              <a:cs typeface="Arial"/>
            </a:endParaRPr>
          </a:p>
          <a:p>
            <a:pPr>
              <a:spcBef>
                <a:spcPts val="21"/>
              </a:spcBef>
            </a:pPr>
            <a:endParaRPr sz="818">
              <a:latin typeface="Times New Roman"/>
              <a:cs typeface="Times New Roman"/>
            </a:endParaRPr>
          </a:p>
          <a:p>
            <a:pPr marL="10934"/>
            <a:r>
              <a:rPr sz="1206" b="1" spc="-30" dirty="0">
                <a:solidFill>
                  <a:srgbClr val="DF8726"/>
                </a:solidFill>
                <a:latin typeface="Trebuchet MS"/>
                <a:cs typeface="Trebuchet MS"/>
              </a:rPr>
              <a:t>PRUEBAS DE </a:t>
            </a:r>
            <a:r>
              <a:rPr sz="1206" b="1" dirty="0">
                <a:solidFill>
                  <a:srgbClr val="DF8726"/>
                </a:solidFill>
                <a:latin typeface="Trebuchet MS"/>
                <a:cs typeface="Trebuchet MS"/>
              </a:rPr>
              <a:t>RIGIDEZ</a:t>
            </a:r>
            <a:r>
              <a:rPr sz="1206" b="1" spc="-21" dirty="0">
                <a:solidFill>
                  <a:srgbClr val="DF8726"/>
                </a:solidFill>
                <a:latin typeface="Trebuchet MS"/>
                <a:cs typeface="Trebuchet MS"/>
              </a:rPr>
              <a:t> </a:t>
            </a:r>
            <a:r>
              <a:rPr sz="1206" b="1" spc="-69" dirty="0">
                <a:solidFill>
                  <a:srgbClr val="DF8726"/>
                </a:solidFill>
                <a:latin typeface="Trebuchet MS"/>
                <a:cs typeface="Trebuchet MS"/>
              </a:rPr>
              <a:t>DIELÉCTRICA</a:t>
            </a:r>
            <a:endParaRPr sz="1206">
              <a:latin typeface="Trebuchet MS"/>
              <a:cs typeface="Trebuchet MS"/>
            </a:endParaRPr>
          </a:p>
          <a:p>
            <a:pPr marL="10934">
              <a:spcBef>
                <a:spcPts val="641"/>
              </a:spcBef>
            </a:pP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Entre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pruebas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rigidez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dieléctrica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tenemos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pruebas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muy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baja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frecuencia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</a:t>
            </a:r>
            <a:endParaRPr sz="947">
              <a:latin typeface="Arial"/>
              <a:cs typeface="Arial"/>
            </a:endParaRPr>
          </a:p>
          <a:p>
            <a:pPr>
              <a:spcBef>
                <a:spcPts val="48"/>
              </a:spcBef>
            </a:pPr>
            <a:endParaRPr sz="947">
              <a:latin typeface="Times New Roman"/>
              <a:cs typeface="Times New Roman"/>
            </a:endParaRPr>
          </a:p>
          <a:p>
            <a:pPr marL="69978" indent="-59044">
              <a:buChar char="•"/>
              <a:tabLst>
                <a:tab pos="70525" algn="l"/>
              </a:tabLst>
            </a:pP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Señales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Cosenoidales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0.1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Hz</a:t>
            </a:r>
            <a:endParaRPr sz="947">
              <a:latin typeface="Arial"/>
              <a:cs typeface="Arial"/>
            </a:endParaRPr>
          </a:p>
          <a:p>
            <a:pPr marL="69978" indent="-59044">
              <a:buChar char="•"/>
              <a:tabLst>
                <a:tab pos="70525" algn="l"/>
              </a:tabLst>
            </a:pP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Señales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Impulso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Senoidales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frecuencia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menor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1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Hz.</a:t>
            </a:r>
            <a:endParaRPr sz="947">
              <a:latin typeface="Arial"/>
              <a:cs typeface="Arial"/>
            </a:endParaRPr>
          </a:p>
          <a:p>
            <a:pPr marL="69978" indent="-59044">
              <a:buChar char="•"/>
              <a:tabLst>
                <a:tab pos="70525" algn="l"/>
              </a:tabLst>
            </a:pP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Señales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Cuadradas</a:t>
            </a:r>
            <a:endParaRPr sz="947">
              <a:latin typeface="Arial"/>
              <a:cs typeface="Arial"/>
            </a:endParaRPr>
          </a:p>
          <a:p>
            <a:pPr marL="10934">
              <a:spcBef>
                <a:spcPts val="831"/>
              </a:spcBef>
            </a:pPr>
            <a:r>
              <a:rPr sz="1206" b="1" spc="-30" dirty="0">
                <a:solidFill>
                  <a:srgbClr val="DF8726"/>
                </a:solidFill>
                <a:latin typeface="Trebuchet MS"/>
                <a:cs typeface="Trebuchet MS"/>
              </a:rPr>
              <a:t>PRUEBAS DE</a:t>
            </a:r>
            <a:r>
              <a:rPr sz="1206" b="1" spc="-26" dirty="0">
                <a:solidFill>
                  <a:srgbClr val="DF8726"/>
                </a:solidFill>
                <a:latin typeface="Trebuchet MS"/>
                <a:cs typeface="Trebuchet MS"/>
              </a:rPr>
              <a:t> </a:t>
            </a:r>
            <a:r>
              <a:rPr sz="1206" b="1" dirty="0">
                <a:solidFill>
                  <a:srgbClr val="DF8726"/>
                </a:solidFill>
                <a:latin typeface="Trebuchet MS"/>
                <a:cs typeface="Trebuchet MS"/>
              </a:rPr>
              <a:t>DIAGNOSTICO</a:t>
            </a:r>
            <a:endParaRPr sz="1206">
              <a:latin typeface="Trebuchet MS"/>
              <a:cs typeface="Trebuchet MS"/>
            </a:endParaRPr>
          </a:p>
          <a:p>
            <a:pPr marL="134489" marR="3240313" indent="-123555">
              <a:spcBef>
                <a:spcPts val="796"/>
              </a:spcBef>
              <a:buChar char="•"/>
              <a:tabLst>
                <a:tab pos="135036" algn="l"/>
              </a:tabLst>
            </a:pPr>
            <a:r>
              <a:rPr sz="1119" b="1" spc="-35" dirty="0">
                <a:solidFill>
                  <a:srgbClr val="DF8726"/>
                </a:solidFill>
                <a:latin typeface="Trebuchet MS"/>
                <a:cs typeface="Trebuchet MS"/>
              </a:rPr>
              <a:t>Prueba </a:t>
            </a:r>
            <a:r>
              <a:rPr sz="1119" b="1" spc="-26" dirty="0">
                <a:solidFill>
                  <a:srgbClr val="DF8726"/>
                </a:solidFill>
                <a:latin typeface="Trebuchet MS"/>
                <a:cs typeface="Trebuchet MS"/>
              </a:rPr>
              <a:t>de </a:t>
            </a:r>
            <a:r>
              <a:rPr sz="1119" b="1" spc="-12" dirty="0">
                <a:solidFill>
                  <a:srgbClr val="DF8726"/>
                </a:solidFill>
                <a:latin typeface="Trebuchet MS"/>
                <a:cs typeface="Trebuchet MS"/>
              </a:rPr>
              <a:t>Descargas </a:t>
            </a:r>
            <a:r>
              <a:rPr sz="1119" b="1" spc="-39" dirty="0">
                <a:solidFill>
                  <a:srgbClr val="DF8726"/>
                </a:solidFill>
                <a:latin typeface="Trebuchet MS"/>
                <a:cs typeface="Trebuchet MS"/>
              </a:rPr>
              <a:t>Parciales </a:t>
            </a:r>
            <a:r>
              <a:rPr sz="1119" b="1" spc="9" dirty="0">
                <a:solidFill>
                  <a:srgbClr val="DF8726"/>
                </a:solidFill>
                <a:latin typeface="Trebuchet MS"/>
                <a:cs typeface="Trebuchet MS"/>
              </a:rPr>
              <a:t>(PD)  </a:t>
            </a:r>
            <a:r>
              <a:rPr sz="1119" b="1" spc="-48" dirty="0">
                <a:solidFill>
                  <a:srgbClr val="DF8726"/>
                </a:solidFill>
                <a:latin typeface="Trebuchet MS"/>
                <a:cs typeface="Trebuchet MS"/>
              </a:rPr>
              <a:t>en</a:t>
            </a:r>
            <a:r>
              <a:rPr sz="1119" b="1" spc="-30" dirty="0">
                <a:solidFill>
                  <a:srgbClr val="DF8726"/>
                </a:solidFill>
                <a:latin typeface="Trebuchet MS"/>
                <a:cs typeface="Trebuchet MS"/>
              </a:rPr>
              <a:t> </a:t>
            </a:r>
            <a:r>
              <a:rPr sz="1119" b="1" spc="-39" dirty="0">
                <a:solidFill>
                  <a:srgbClr val="DF8726"/>
                </a:solidFill>
                <a:latin typeface="Trebuchet MS"/>
                <a:cs typeface="Trebuchet MS"/>
              </a:rPr>
              <a:t>Instalación</a:t>
            </a:r>
            <a:endParaRPr sz="1119">
              <a:latin typeface="Trebuchet MS"/>
              <a:cs typeface="Trebuchet MS"/>
            </a:endParaRPr>
          </a:p>
          <a:p>
            <a:pPr marL="10934" marR="4373">
              <a:spcBef>
                <a:spcPts val="762"/>
              </a:spcBef>
            </a:pP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prueba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descargas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parciales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una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pruebas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permite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juzgar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calidad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 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Tensión.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Como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definió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anteriormente,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una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descarga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parcial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resultado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pequeño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arco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eléctrico que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produce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porosidades al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interior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la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superficie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contacto entre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 aislamiento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blindajes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(del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aislamiento)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habiendo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sometido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cable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nivel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tensión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duración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determinado.</a:t>
            </a:r>
            <a:endParaRPr sz="947">
              <a:latin typeface="Arial"/>
              <a:cs typeface="Arial"/>
            </a:endParaRPr>
          </a:p>
          <a:p>
            <a:pPr>
              <a:spcBef>
                <a:spcPts val="48"/>
              </a:spcBef>
            </a:pPr>
            <a:endParaRPr sz="947">
              <a:latin typeface="Times New Roman"/>
              <a:cs typeface="Times New Roman"/>
            </a:endParaRPr>
          </a:p>
          <a:p>
            <a:pPr marL="10934" marR="9841"/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Aunque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prueba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muy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apropiada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detección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imperfecciones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aislamiento,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su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implementación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campo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bastante laboriosa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ya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requiere de elementos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reducción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nivel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ruido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eléctrico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mediciones,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haciendo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necesario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uso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fuentes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independientes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voltaje,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filtros,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apantallamientos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entre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otros.</a:t>
            </a:r>
            <a:r>
              <a:rPr sz="947" spc="-133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Una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ventajas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llevar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12" dirty="0">
                <a:solidFill>
                  <a:srgbClr val="414042"/>
                </a:solidFill>
                <a:latin typeface="Arial"/>
                <a:cs typeface="Arial"/>
              </a:rPr>
              <a:t>tipo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prueba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permite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determinar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12" dirty="0">
                <a:solidFill>
                  <a:srgbClr val="414042"/>
                </a:solidFill>
                <a:latin typeface="Arial"/>
                <a:cs typeface="Arial"/>
              </a:rPr>
              <a:t>tipo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imperfección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vez su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localización. </a:t>
            </a:r>
            <a:r>
              <a:rPr sz="947" spc="-8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desventajas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más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marcadas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corresponden con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capacitación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personal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realizar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dicha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prueba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equipos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asociados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implementación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campo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prueba.</a:t>
            </a:r>
            <a:endParaRPr sz="947">
              <a:latin typeface="Arial"/>
              <a:cs typeface="Arial"/>
            </a:endParaRPr>
          </a:p>
          <a:p>
            <a:pPr marL="134489" marR="3501091" indent="-123555">
              <a:spcBef>
                <a:spcPts val="826"/>
              </a:spcBef>
              <a:buChar char="•"/>
              <a:tabLst>
                <a:tab pos="135036" algn="l"/>
              </a:tabLst>
            </a:pPr>
            <a:r>
              <a:rPr sz="1119" b="1" spc="-65" dirty="0">
                <a:solidFill>
                  <a:srgbClr val="DF8726"/>
                </a:solidFill>
                <a:latin typeface="Trebuchet MS"/>
                <a:cs typeface="Trebuchet MS"/>
              </a:rPr>
              <a:t>Factor </a:t>
            </a:r>
            <a:r>
              <a:rPr sz="1119" b="1" spc="-26" dirty="0">
                <a:solidFill>
                  <a:srgbClr val="DF8726"/>
                </a:solidFill>
                <a:latin typeface="Trebuchet MS"/>
                <a:cs typeface="Trebuchet MS"/>
              </a:rPr>
              <a:t>de </a:t>
            </a:r>
            <a:r>
              <a:rPr sz="1119" b="1" spc="-43" dirty="0">
                <a:solidFill>
                  <a:srgbClr val="DF8726"/>
                </a:solidFill>
                <a:latin typeface="Trebuchet MS"/>
                <a:cs typeface="Trebuchet MS"/>
              </a:rPr>
              <a:t>Disipación </a:t>
            </a:r>
            <a:r>
              <a:rPr sz="1119" b="1" spc="-17" dirty="0">
                <a:solidFill>
                  <a:srgbClr val="DF8726"/>
                </a:solidFill>
                <a:latin typeface="Trebuchet MS"/>
                <a:cs typeface="Trebuchet MS"/>
              </a:rPr>
              <a:t>o </a:t>
            </a:r>
            <a:r>
              <a:rPr sz="1119" b="1" spc="-43" dirty="0">
                <a:solidFill>
                  <a:srgbClr val="DF8726"/>
                </a:solidFill>
                <a:latin typeface="Trebuchet MS"/>
                <a:cs typeface="Trebuchet MS"/>
              </a:rPr>
              <a:t>Tangente  </a:t>
            </a:r>
            <a:r>
              <a:rPr sz="1119" b="1" spc="-26" dirty="0">
                <a:solidFill>
                  <a:srgbClr val="DF8726"/>
                </a:solidFill>
                <a:latin typeface="Trebuchet MS"/>
                <a:cs typeface="Trebuchet MS"/>
              </a:rPr>
              <a:t>Delta </a:t>
            </a:r>
            <a:r>
              <a:rPr sz="1119" b="1" spc="-12" dirty="0">
                <a:solidFill>
                  <a:srgbClr val="DF8726"/>
                </a:solidFill>
                <a:latin typeface="Trebuchet MS"/>
                <a:cs typeface="Trebuchet MS"/>
              </a:rPr>
              <a:t>(tan</a:t>
            </a:r>
            <a:r>
              <a:rPr sz="1119" b="1" spc="-26" dirty="0">
                <a:solidFill>
                  <a:srgbClr val="DF8726"/>
                </a:solidFill>
                <a:latin typeface="Trebuchet MS"/>
                <a:cs typeface="Trebuchet MS"/>
              </a:rPr>
              <a:t> </a:t>
            </a:r>
            <a:r>
              <a:rPr sz="1119" b="1" spc="12" dirty="0">
                <a:solidFill>
                  <a:srgbClr val="DF8726"/>
                </a:solidFill>
                <a:latin typeface="Times New Roman"/>
                <a:cs typeface="Times New Roman"/>
              </a:rPr>
              <a:t>δ</a:t>
            </a:r>
            <a:r>
              <a:rPr sz="1119" b="1" spc="12" dirty="0">
                <a:solidFill>
                  <a:srgbClr val="DF8726"/>
                </a:solidFill>
                <a:latin typeface="Trebuchet MS"/>
                <a:cs typeface="Trebuchet MS"/>
              </a:rPr>
              <a:t>)</a:t>
            </a:r>
            <a:endParaRPr sz="1119">
              <a:latin typeface="Trebuchet MS"/>
              <a:cs typeface="Trebuchet MS"/>
            </a:endParaRPr>
          </a:p>
          <a:p>
            <a:pPr marL="10934" marR="57404">
              <a:spcBef>
                <a:spcPts val="834"/>
              </a:spcBef>
            </a:pP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Como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mencionó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anteriormente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prueba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diagnóstico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carácter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no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destructivo.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También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mencionó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capítulo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materiales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aislantes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factor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pérdidas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disipación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cuantifica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las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fugas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corriente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debidas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efectos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resistivos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capacitivos.</a:t>
            </a:r>
            <a:endParaRPr sz="947"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6070328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9FF6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17385" y="8760158"/>
            <a:ext cx="168389" cy="1966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>
              <a:spcBef>
                <a:spcPts val="86"/>
              </a:spcBef>
            </a:pPr>
            <a:r>
              <a:rPr sz="1206" spc="-60" dirty="0">
                <a:solidFill>
                  <a:srgbClr val="8F5200"/>
                </a:solidFill>
                <a:latin typeface="Arial"/>
                <a:cs typeface="Arial"/>
              </a:rPr>
              <a:t>29</a:t>
            </a:r>
            <a:endParaRPr sz="1206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6325657" y="8764509"/>
            <a:ext cx="0" cy="217047"/>
          </a:xfrm>
          <a:custGeom>
            <a:avLst/>
            <a:gdLst/>
            <a:ahLst/>
            <a:cxnLst/>
            <a:rect l="l" t="t" r="r" b="b"/>
            <a:pathLst>
              <a:path h="252095">
                <a:moveTo>
                  <a:pt x="0" y="0"/>
                </a:moveTo>
                <a:lnTo>
                  <a:pt x="0" y="252006"/>
                </a:lnTo>
              </a:path>
            </a:pathLst>
          </a:custGeom>
          <a:ln w="889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" name="object 4"/>
          <p:cNvSpPr/>
          <p:nvPr/>
        </p:nvSpPr>
        <p:spPr>
          <a:xfrm>
            <a:off x="4662874" y="8734220"/>
            <a:ext cx="1302627" cy="275425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" name="object 5"/>
          <p:cNvSpPr/>
          <p:nvPr/>
        </p:nvSpPr>
        <p:spPr>
          <a:xfrm>
            <a:off x="4686799" y="8838307"/>
            <a:ext cx="227106" cy="6560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" name="object 6"/>
          <p:cNvSpPr/>
          <p:nvPr/>
        </p:nvSpPr>
        <p:spPr>
          <a:xfrm>
            <a:off x="4731849" y="8759863"/>
            <a:ext cx="227116" cy="6628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7" name="object 7"/>
          <p:cNvSpPr/>
          <p:nvPr/>
        </p:nvSpPr>
        <p:spPr>
          <a:xfrm>
            <a:off x="4641617" y="8916608"/>
            <a:ext cx="227116" cy="66296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xfrm>
            <a:off x="626411" y="1185839"/>
            <a:ext cx="5610406" cy="335982"/>
          </a:xfrm>
          <a:prstGeom prst="rect">
            <a:avLst/>
          </a:prstGeom>
          <a:solidFill>
            <a:srgbClr val="8F5200"/>
          </a:solidFill>
        </p:spPr>
        <p:txBody>
          <a:bodyPr vert="horz" wrap="square" lIns="0" tIns="49205" rIns="0" bIns="0" rtlCol="0" anchor="ctr">
            <a:spAutoFit/>
          </a:bodyPr>
          <a:lstStyle/>
          <a:p>
            <a:pPr marL="154718">
              <a:spcBef>
                <a:spcPts val="387"/>
              </a:spcBef>
            </a:pPr>
            <a:r>
              <a:rPr sz="2067" spc="-39" dirty="0">
                <a:latin typeface="Trebuchet MS"/>
                <a:cs typeface="Trebuchet MS"/>
              </a:rPr>
              <a:t>PRODUCTOS</a:t>
            </a:r>
            <a:r>
              <a:rPr sz="2067" spc="-48" dirty="0">
                <a:latin typeface="Trebuchet MS"/>
                <a:cs typeface="Trebuchet MS"/>
              </a:rPr>
              <a:t> </a:t>
            </a:r>
            <a:r>
              <a:rPr sz="2067" spc="-69" dirty="0">
                <a:latin typeface="Trebuchet MS"/>
                <a:cs typeface="Trebuchet MS"/>
              </a:rPr>
              <a:t>ESPECIALES</a:t>
            </a:r>
            <a:endParaRPr sz="2067">
              <a:latin typeface="Trebuchet MS"/>
              <a:cs typeface="Trebuchet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354091" y="8020670"/>
            <a:ext cx="1194029" cy="1303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775" i="1" spc="-39" dirty="0">
                <a:solidFill>
                  <a:srgbClr val="414042"/>
                </a:solidFill>
                <a:latin typeface="Arial"/>
                <a:cs typeface="Arial"/>
              </a:rPr>
              <a:t>Figura</a:t>
            </a:r>
            <a:r>
              <a:rPr sz="775" i="1" spc="-82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1" dirty="0">
                <a:solidFill>
                  <a:srgbClr val="414042"/>
                </a:solidFill>
                <a:latin typeface="Arial"/>
                <a:cs typeface="Arial"/>
              </a:rPr>
              <a:t>19a.</a:t>
            </a:r>
            <a:r>
              <a:rPr sz="775" i="1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Cable</a:t>
            </a:r>
            <a:r>
              <a:rPr sz="775" i="1" spc="-82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48" dirty="0">
                <a:solidFill>
                  <a:srgbClr val="414042"/>
                </a:solidFill>
                <a:latin typeface="Arial"/>
                <a:cs typeface="Arial"/>
              </a:rPr>
              <a:t>Semiaislado</a:t>
            </a:r>
            <a:endParaRPr sz="775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019191" y="8020670"/>
            <a:ext cx="1768081" cy="249569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485473" marR="4373" indent="-475086">
              <a:spcBef>
                <a:spcPts val="86"/>
              </a:spcBef>
            </a:pPr>
            <a:r>
              <a:rPr sz="775" i="1" spc="-39" dirty="0">
                <a:solidFill>
                  <a:srgbClr val="414042"/>
                </a:solidFill>
                <a:latin typeface="Arial"/>
                <a:cs typeface="Arial"/>
              </a:rPr>
              <a:t>Figura</a:t>
            </a:r>
            <a:r>
              <a:rPr sz="775" i="1" spc="-82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1" dirty="0">
                <a:solidFill>
                  <a:srgbClr val="414042"/>
                </a:solidFill>
                <a:latin typeface="Arial"/>
                <a:cs typeface="Arial"/>
              </a:rPr>
              <a:t>19b.</a:t>
            </a:r>
            <a:r>
              <a:rPr sz="775" i="1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1" dirty="0">
                <a:solidFill>
                  <a:srgbClr val="414042"/>
                </a:solidFill>
                <a:latin typeface="Arial"/>
                <a:cs typeface="Arial"/>
              </a:rPr>
              <a:t>Espaciador</a:t>
            </a:r>
            <a:r>
              <a:rPr sz="775" i="1" spc="-82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26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12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775" i="1" spc="-77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26" dirty="0">
                <a:solidFill>
                  <a:srgbClr val="414042"/>
                </a:solidFill>
                <a:latin typeface="Arial"/>
                <a:cs typeface="Arial"/>
              </a:rPr>
              <a:t>Instalación</a:t>
            </a:r>
            <a:r>
              <a:rPr sz="775" i="1" spc="-82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775" i="1" spc="-60" dirty="0">
                <a:solidFill>
                  <a:srgbClr val="414042"/>
                </a:solidFill>
                <a:latin typeface="Arial"/>
                <a:cs typeface="Arial"/>
              </a:rPr>
              <a:t>Cables</a:t>
            </a:r>
            <a:r>
              <a:rPr sz="775" i="1" spc="-82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1" dirty="0">
                <a:solidFill>
                  <a:srgbClr val="414042"/>
                </a:solidFill>
                <a:latin typeface="Arial"/>
                <a:cs typeface="Arial"/>
              </a:rPr>
              <a:t>Semiaislados</a:t>
            </a:r>
            <a:endParaRPr sz="775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15477" y="1752084"/>
            <a:ext cx="5620792" cy="4469826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 marR="61777">
              <a:spcBef>
                <a:spcPts val="86"/>
              </a:spcBef>
            </a:pP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experiencia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b="1" spc="-98" dirty="0">
                <a:solidFill>
                  <a:srgbClr val="414042"/>
                </a:solidFill>
                <a:latin typeface="Arial"/>
                <a:cs typeface="Arial"/>
              </a:rPr>
              <a:t>CENTELSA</a:t>
            </a:r>
            <a:r>
              <a:rPr sz="947" b="1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más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50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años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produciendo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r>
              <a:rPr sz="947" spc="-9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Tensión,</a:t>
            </a:r>
            <a:r>
              <a:rPr sz="947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además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9" dirty="0">
                <a:solidFill>
                  <a:srgbClr val="414042"/>
                </a:solidFill>
                <a:latin typeface="Arial"/>
                <a:cs typeface="Arial"/>
              </a:rPr>
              <a:t>todo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9" dirty="0">
                <a:solidFill>
                  <a:srgbClr val="414042"/>
                </a:solidFill>
                <a:latin typeface="Arial"/>
                <a:cs typeface="Arial"/>
              </a:rPr>
              <a:t>tipo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energía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telecomunicaciones,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le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ha </a:t>
            </a:r>
            <a:r>
              <a:rPr sz="947" dirty="0">
                <a:solidFill>
                  <a:srgbClr val="414042"/>
                </a:solidFill>
                <a:latin typeface="Arial"/>
                <a:cs typeface="Arial"/>
              </a:rPr>
              <a:t>permitido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desarrollar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nuevos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productos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van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vanguardia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tecnológica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acorde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necesidades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mercado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mundial.</a:t>
            </a:r>
            <a:endParaRPr sz="947">
              <a:latin typeface="Arial"/>
              <a:cs typeface="Arial"/>
            </a:endParaRPr>
          </a:p>
          <a:p>
            <a:pPr>
              <a:spcBef>
                <a:spcPts val="48"/>
              </a:spcBef>
            </a:pPr>
            <a:endParaRPr sz="947">
              <a:latin typeface="Times New Roman"/>
              <a:cs typeface="Times New Roman"/>
            </a:endParaRPr>
          </a:p>
          <a:p>
            <a:pPr marL="10934"/>
            <a:r>
              <a:rPr sz="947" b="1" spc="-98" dirty="0">
                <a:solidFill>
                  <a:srgbClr val="414042"/>
                </a:solidFill>
                <a:latin typeface="Arial"/>
                <a:cs typeface="Arial"/>
              </a:rPr>
              <a:t>CENTESA</a:t>
            </a:r>
            <a:r>
              <a:rPr sz="947" b="1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ha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desarrollado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diferentes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tipos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tensión:</a:t>
            </a:r>
            <a:endParaRPr sz="947">
              <a:latin typeface="Arial"/>
              <a:cs typeface="Arial"/>
            </a:endParaRPr>
          </a:p>
          <a:p>
            <a:pPr marL="10934">
              <a:spcBef>
                <a:spcPts val="805"/>
              </a:spcBef>
            </a:pPr>
            <a:r>
              <a:rPr sz="1550" b="1" spc="-60" dirty="0">
                <a:solidFill>
                  <a:srgbClr val="8F5200"/>
                </a:solidFill>
                <a:latin typeface="Trebuchet MS"/>
                <a:cs typeface="Trebuchet MS"/>
              </a:rPr>
              <a:t>CABBLES</a:t>
            </a:r>
            <a:r>
              <a:rPr sz="1550" b="1" spc="-35" dirty="0">
                <a:solidFill>
                  <a:srgbClr val="8F5200"/>
                </a:solidFill>
                <a:latin typeface="Trebuchet MS"/>
                <a:cs typeface="Trebuchet MS"/>
              </a:rPr>
              <a:t> </a:t>
            </a:r>
            <a:r>
              <a:rPr sz="1550" b="1" dirty="0">
                <a:solidFill>
                  <a:srgbClr val="8F5200"/>
                </a:solidFill>
                <a:latin typeface="Trebuchet MS"/>
                <a:cs typeface="Trebuchet MS"/>
              </a:rPr>
              <a:t>SEMIAISLADOS</a:t>
            </a:r>
            <a:endParaRPr sz="1550">
              <a:latin typeface="Trebuchet MS"/>
              <a:cs typeface="Trebuchet MS"/>
            </a:endParaRPr>
          </a:p>
          <a:p>
            <a:pPr marL="10934"/>
            <a:r>
              <a:rPr sz="1550" b="1" spc="108" dirty="0">
                <a:solidFill>
                  <a:srgbClr val="8F5200"/>
                </a:solidFill>
                <a:latin typeface="Trebuchet MS"/>
                <a:cs typeface="Trebuchet MS"/>
              </a:rPr>
              <a:t>O </a:t>
            </a:r>
            <a:r>
              <a:rPr sz="1550" b="1" spc="-56" dirty="0">
                <a:solidFill>
                  <a:srgbClr val="8F5200"/>
                </a:solidFill>
                <a:latin typeface="Trebuchet MS"/>
                <a:cs typeface="Trebuchet MS"/>
              </a:rPr>
              <a:t>RECUBIERTO </a:t>
            </a:r>
            <a:r>
              <a:rPr sz="1550" b="1" spc="-26" dirty="0">
                <a:solidFill>
                  <a:srgbClr val="8F5200"/>
                </a:solidFill>
                <a:latin typeface="Trebuchet MS"/>
                <a:cs typeface="Trebuchet MS"/>
              </a:rPr>
              <a:t>PARA </a:t>
            </a:r>
            <a:r>
              <a:rPr sz="1550" b="1" spc="4" dirty="0">
                <a:solidFill>
                  <a:srgbClr val="8F5200"/>
                </a:solidFill>
                <a:latin typeface="Trebuchet MS"/>
                <a:cs typeface="Trebuchet MS"/>
              </a:rPr>
              <a:t>ZONAS</a:t>
            </a:r>
            <a:r>
              <a:rPr sz="1550" b="1" spc="-160" dirty="0">
                <a:solidFill>
                  <a:srgbClr val="8F5200"/>
                </a:solidFill>
                <a:latin typeface="Trebuchet MS"/>
                <a:cs typeface="Trebuchet MS"/>
              </a:rPr>
              <a:t> </a:t>
            </a:r>
            <a:r>
              <a:rPr sz="1550" b="1" spc="-9" dirty="0">
                <a:solidFill>
                  <a:srgbClr val="8F5200"/>
                </a:solidFill>
                <a:latin typeface="Trebuchet MS"/>
                <a:cs typeface="Trebuchet MS"/>
              </a:rPr>
              <a:t>ARBORIZADAS</a:t>
            </a:r>
            <a:endParaRPr sz="1550">
              <a:latin typeface="Trebuchet MS"/>
              <a:cs typeface="Trebuchet MS"/>
            </a:endParaRPr>
          </a:p>
          <a:p>
            <a:pPr marL="10934" marR="4373">
              <a:spcBef>
                <a:spcPts val="693"/>
              </a:spcBef>
            </a:pP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Calidad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energía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tema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ha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tomado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gran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importancia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nivel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empresas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distribución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energía,</a:t>
            </a:r>
            <a:r>
              <a:rPr sz="947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nuevas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políticas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regulatorias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establecidas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55" dirty="0">
                <a:solidFill>
                  <a:srgbClr val="414042"/>
                </a:solidFill>
                <a:latin typeface="Arial"/>
                <a:cs typeface="Arial"/>
              </a:rPr>
              <a:t>CREG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velan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mejoramiento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prestación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servicio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empresas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distribución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han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comenzado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cumplir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estas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nuevas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regulaciones.</a:t>
            </a:r>
            <a:endParaRPr sz="947">
              <a:latin typeface="Arial"/>
              <a:cs typeface="Arial"/>
            </a:endParaRPr>
          </a:p>
          <a:p>
            <a:pPr>
              <a:spcBef>
                <a:spcPts val="48"/>
              </a:spcBef>
            </a:pPr>
            <a:endParaRPr sz="947">
              <a:latin typeface="Times New Roman"/>
              <a:cs typeface="Times New Roman"/>
            </a:endParaRPr>
          </a:p>
          <a:p>
            <a:pPr marL="10934" marR="103326"/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Dentro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parámetros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controlar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parte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empresas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energía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encuentran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índices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DES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51" dirty="0">
                <a:solidFill>
                  <a:srgbClr val="414042"/>
                </a:solidFill>
                <a:latin typeface="Arial"/>
                <a:cs typeface="Arial"/>
              </a:rPr>
              <a:t>FES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(Duración Equivalente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Interrupciones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Servicio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Frecuencia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Equivalente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Interrupciones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Servicio).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Alrededor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80%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salidas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no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programadas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circuitos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redes 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aéreas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conductores 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desnudos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deben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fallas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tierra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contacto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objetos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ramas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ubicadas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la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zona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servidumbre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dichas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líneas.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Con base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dirty="0">
                <a:solidFill>
                  <a:srgbClr val="414042"/>
                </a:solidFill>
                <a:latin typeface="Arial"/>
                <a:cs typeface="Arial"/>
              </a:rPr>
              <a:t>lo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anterior, </a:t>
            </a:r>
            <a:r>
              <a:rPr sz="947" b="1" spc="-98" dirty="0">
                <a:solidFill>
                  <a:srgbClr val="414042"/>
                </a:solidFill>
                <a:latin typeface="Arial"/>
                <a:cs typeface="Arial"/>
              </a:rPr>
              <a:t>CENTELSA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ha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desarrollado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cable semiaislado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recubierto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zonas 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arborizadas, para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sustituir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conductores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desnudos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líneas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Tensión,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4" dirty="0">
                <a:solidFill>
                  <a:srgbClr val="414042"/>
                </a:solidFill>
                <a:latin typeface="Arial"/>
                <a:cs typeface="Arial"/>
              </a:rPr>
              <a:t>fin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empresas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distribución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puedan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mejorar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mencionados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índices.</a:t>
            </a:r>
            <a:endParaRPr sz="947">
              <a:latin typeface="Arial"/>
              <a:cs typeface="Arial"/>
            </a:endParaRPr>
          </a:p>
          <a:p>
            <a:pPr>
              <a:spcBef>
                <a:spcPts val="48"/>
              </a:spcBef>
            </a:pPr>
            <a:endParaRPr sz="947">
              <a:latin typeface="Times New Roman"/>
              <a:cs typeface="Times New Roman"/>
            </a:endParaRPr>
          </a:p>
          <a:p>
            <a:pPr marL="10934" marR="10934"/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El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semiaislado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recubierto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consiste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aluminio </a:t>
            </a:r>
            <a:r>
              <a:rPr sz="947" spc="-116" dirty="0">
                <a:solidFill>
                  <a:srgbClr val="414042"/>
                </a:solidFill>
                <a:latin typeface="Arial"/>
                <a:cs typeface="Arial"/>
              </a:rPr>
              <a:t>(ACSR, </a:t>
            </a:r>
            <a:r>
              <a:rPr sz="947" spc="-86" dirty="0">
                <a:solidFill>
                  <a:srgbClr val="414042"/>
                </a:solidFill>
                <a:latin typeface="Arial"/>
                <a:cs typeface="Arial"/>
              </a:rPr>
              <a:t>AAC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o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AAAC)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recubierto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16" dirty="0">
                <a:solidFill>
                  <a:srgbClr val="414042"/>
                </a:solidFill>
                <a:latin typeface="Arial"/>
                <a:cs typeface="Arial"/>
              </a:rPr>
              <a:t>XLPE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(el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mismo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material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utiliza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cables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r>
              <a:rPr sz="947" spc="-104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Tensión)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 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recubrimiento exterior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material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termoestable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resistente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descargas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superficiales </a:t>
            </a:r>
            <a:r>
              <a:rPr sz="947" spc="-104" dirty="0">
                <a:solidFill>
                  <a:srgbClr val="414042"/>
                </a:solidFill>
                <a:latin typeface="Arial"/>
                <a:cs typeface="Arial"/>
              </a:rPr>
              <a:t>XLPE-TK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(Polietileno 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reticulado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resistente al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Tracking), este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diseño 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evita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salida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circuitos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disparo de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protecciones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cuando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hay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contacto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ramas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u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otros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objetos.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Entre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las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ventajas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más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importantes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12" dirty="0">
                <a:solidFill>
                  <a:srgbClr val="414042"/>
                </a:solidFill>
                <a:latin typeface="Arial"/>
                <a:cs typeface="Arial"/>
              </a:rPr>
              <a:t>tipo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encuentran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reducción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espaciamiento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entre 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fases,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reducción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pérdidas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eléctricas,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aumento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confiabilidad del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sistema,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menor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zona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servidumbre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menor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poda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árboles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(de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allí </a:t>
            </a:r>
            <a:r>
              <a:rPr sz="947" spc="4" dirty="0">
                <a:solidFill>
                  <a:srgbClr val="414042"/>
                </a:solidFill>
                <a:latin typeface="Arial"/>
                <a:cs typeface="Arial"/>
              </a:rPr>
              <a:t>otro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nombre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le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da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12" dirty="0">
                <a:solidFill>
                  <a:srgbClr val="414042"/>
                </a:solidFill>
                <a:latin typeface="Arial"/>
                <a:cs typeface="Arial"/>
              </a:rPr>
              <a:t>tipo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</a:t>
            </a:r>
            <a:r>
              <a:rPr sz="947" spc="-1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“Ecológico”),</a:t>
            </a:r>
            <a:r>
              <a:rPr sz="947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reducción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costos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operación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mejor</a:t>
            </a:r>
            <a:endParaRPr sz="947">
              <a:latin typeface="Arial"/>
              <a:cs typeface="Arial"/>
            </a:endParaRPr>
          </a:p>
          <a:p>
            <a:pPr marL="10934"/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estética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infraestructura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redes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r>
              <a:rPr sz="947" spc="-104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Tensión.</a:t>
            </a:r>
            <a:endParaRPr sz="947">
              <a:latin typeface="Arial"/>
              <a:cs typeface="Arial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978059" y="6448018"/>
            <a:ext cx="4526813" cy="1550924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</p:spTree>
    <p:extLst>
      <p:ext uri="{BB962C8B-B14F-4D97-AF65-F5344CB8AC3E}">
        <p14:creationId xmlns:p14="http://schemas.microsoft.com/office/powerpoint/2010/main" val="4182172754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9FF6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8400" y="8755931"/>
            <a:ext cx="168389" cy="1966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>
              <a:spcBef>
                <a:spcPts val="86"/>
              </a:spcBef>
            </a:pPr>
            <a:r>
              <a:rPr sz="1206" spc="-60" dirty="0">
                <a:solidFill>
                  <a:srgbClr val="8F5200"/>
                </a:solidFill>
                <a:latin typeface="Arial"/>
                <a:cs typeface="Arial"/>
              </a:rPr>
              <a:t>30</a:t>
            </a:r>
            <a:endParaRPr sz="1206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537251" y="8764520"/>
            <a:ext cx="0" cy="217047"/>
          </a:xfrm>
          <a:custGeom>
            <a:avLst/>
            <a:gdLst/>
            <a:ahLst/>
            <a:cxnLst/>
            <a:rect l="l" t="t" r="r" b="b"/>
            <a:pathLst>
              <a:path h="252095">
                <a:moveTo>
                  <a:pt x="0" y="0"/>
                </a:moveTo>
                <a:lnTo>
                  <a:pt x="0" y="252006"/>
                </a:lnTo>
              </a:path>
            </a:pathLst>
          </a:custGeom>
          <a:ln w="889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4" name="object 4"/>
          <p:cNvSpPr/>
          <p:nvPr/>
        </p:nvSpPr>
        <p:spPr>
          <a:xfrm>
            <a:off x="898554" y="8744620"/>
            <a:ext cx="1798392" cy="255208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5" name="object 5"/>
          <p:cNvSpPr/>
          <p:nvPr/>
        </p:nvSpPr>
        <p:spPr>
          <a:xfrm>
            <a:off x="1428060" y="3652337"/>
            <a:ext cx="4402217" cy="769637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6" name="object 6"/>
          <p:cNvSpPr txBox="1"/>
          <p:nvPr/>
        </p:nvSpPr>
        <p:spPr>
          <a:xfrm>
            <a:off x="615477" y="1111757"/>
            <a:ext cx="5574322" cy="1731000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 marR="2235471">
              <a:spcBef>
                <a:spcPts val="86"/>
              </a:spcBef>
            </a:pPr>
            <a:r>
              <a:rPr sz="1550" b="1" spc="-69" dirty="0">
                <a:solidFill>
                  <a:srgbClr val="8F5200"/>
                </a:solidFill>
                <a:latin typeface="Trebuchet MS"/>
                <a:cs typeface="Trebuchet MS"/>
              </a:rPr>
              <a:t>CABLES </a:t>
            </a:r>
            <a:r>
              <a:rPr sz="1550" b="1" spc="-26" dirty="0">
                <a:solidFill>
                  <a:srgbClr val="8F5200"/>
                </a:solidFill>
                <a:latin typeface="Trebuchet MS"/>
                <a:cs typeface="Trebuchet MS"/>
              </a:rPr>
              <a:t>PARA ILUMINACION </a:t>
            </a:r>
            <a:r>
              <a:rPr sz="1550" b="1" spc="-39" dirty="0">
                <a:solidFill>
                  <a:srgbClr val="8F5200"/>
                </a:solidFill>
                <a:latin typeface="Trebuchet MS"/>
                <a:cs typeface="Trebuchet MS"/>
              </a:rPr>
              <a:t>DE </a:t>
            </a:r>
            <a:r>
              <a:rPr sz="1550" b="1" spc="-35" dirty="0">
                <a:solidFill>
                  <a:srgbClr val="8F5200"/>
                </a:solidFill>
                <a:latin typeface="Trebuchet MS"/>
                <a:cs typeface="Trebuchet MS"/>
              </a:rPr>
              <a:t>PISTAS  </a:t>
            </a:r>
            <a:r>
              <a:rPr sz="1550" b="1" spc="-39" dirty="0">
                <a:solidFill>
                  <a:srgbClr val="8F5200"/>
                </a:solidFill>
                <a:latin typeface="Trebuchet MS"/>
                <a:cs typeface="Trebuchet MS"/>
              </a:rPr>
              <a:t>DE</a:t>
            </a:r>
            <a:r>
              <a:rPr sz="1550" b="1" spc="-35" dirty="0">
                <a:solidFill>
                  <a:srgbClr val="8F5200"/>
                </a:solidFill>
                <a:latin typeface="Trebuchet MS"/>
                <a:cs typeface="Trebuchet MS"/>
              </a:rPr>
              <a:t> </a:t>
            </a:r>
            <a:r>
              <a:rPr sz="1550" b="1" spc="-26" dirty="0">
                <a:solidFill>
                  <a:srgbClr val="8F5200"/>
                </a:solidFill>
                <a:latin typeface="Trebuchet MS"/>
                <a:cs typeface="Trebuchet MS"/>
              </a:rPr>
              <a:t>AEROPUERTOS</a:t>
            </a:r>
            <a:endParaRPr sz="1550">
              <a:latin typeface="Trebuchet MS"/>
              <a:cs typeface="Trebuchet MS"/>
            </a:endParaRPr>
          </a:p>
          <a:p>
            <a:pPr marL="10934" marR="4373">
              <a:spcBef>
                <a:spcPts val="594"/>
              </a:spcBef>
            </a:pPr>
            <a:r>
              <a:rPr sz="947" b="1" spc="-98" dirty="0">
                <a:solidFill>
                  <a:srgbClr val="414042"/>
                </a:solidFill>
                <a:latin typeface="Arial"/>
                <a:cs typeface="Arial"/>
              </a:rPr>
              <a:t>CENTELSA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ha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sido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pionero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la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fabricación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pistas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aeroportuarias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Colombia. 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Este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 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tiene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4" dirty="0">
                <a:solidFill>
                  <a:srgbClr val="414042"/>
                </a:solidFill>
                <a:latin typeface="Arial"/>
                <a:cs typeface="Arial"/>
              </a:rPr>
              <a:t>fin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alimentar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lámparas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señalización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situadas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lado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lado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las 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pistas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aeroportuarias.</a:t>
            </a:r>
            <a:r>
              <a:rPr sz="947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Debido 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corriente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caída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tensión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dada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carga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las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grandes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longitudes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estas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instalaciones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voltaje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operación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circuitos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clasifican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</a:t>
            </a:r>
            <a:r>
              <a:rPr sz="947" spc="-98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Tensión;</a:t>
            </a:r>
            <a:r>
              <a:rPr sz="947" spc="-11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voltaje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nominal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operación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este </a:t>
            </a:r>
            <a:r>
              <a:rPr sz="947" spc="12" dirty="0">
                <a:solidFill>
                  <a:srgbClr val="414042"/>
                </a:solidFill>
                <a:latin typeface="Arial"/>
                <a:cs typeface="Arial"/>
              </a:rPr>
              <a:t>tipo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5 </a:t>
            </a:r>
            <a:r>
              <a:rPr sz="947" spc="-90" dirty="0">
                <a:solidFill>
                  <a:srgbClr val="414042"/>
                </a:solidFill>
                <a:latin typeface="Arial"/>
                <a:cs typeface="Arial"/>
              </a:rPr>
              <a:t>kV. </a:t>
            </a:r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Este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cable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consta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conductor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cobre,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generalmente calibre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8 </a:t>
            </a:r>
            <a:r>
              <a:rPr sz="947" spc="-112" dirty="0">
                <a:solidFill>
                  <a:srgbClr val="414042"/>
                </a:solidFill>
                <a:latin typeface="Arial"/>
                <a:cs typeface="Arial"/>
              </a:rPr>
              <a:t>AWG 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recubierto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aislamiento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material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termoestable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16" dirty="0">
                <a:solidFill>
                  <a:srgbClr val="414042"/>
                </a:solidFill>
                <a:latin typeface="Arial"/>
                <a:cs typeface="Arial"/>
              </a:rPr>
              <a:t>XLPE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recubrimiento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final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un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polímero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especial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proporciona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características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eléctricas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adicionales,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protección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mecánica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protección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contra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humedad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dirty="0">
                <a:solidFill>
                  <a:srgbClr val="414042"/>
                </a:solidFill>
                <a:latin typeface="Arial"/>
                <a:cs typeface="Arial"/>
              </a:rPr>
              <a:t>lo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hace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apto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operación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bajo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condiciones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humedad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extremas.</a:t>
            </a:r>
            <a:endParaRPr sz="947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15476" y="5101291"/>
            <a:ext cx="5606578" cy="2664140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 marR="2822630">
              <a:spcBef>
                <a:spcPts val="86"/>
              </a:spcBef>
            </a:pPr>
            <a:r>
              <a:rPr sz="1636" b="1" spc="-73" dirty="0">
                <a:solidFill>
                  <a:srgbClr val="8F5200"/>
                </a:solidFill>
                <a:latin typeface="Trebuchet MS"/>
                <a:cs typeface="Trebuchet MS"/>
              </a:rPr>
              <a:t>CABLES </a:t>
            </a:r>
            <a:r>
              <a:rPr sz="1636" b="1" spc="-30" dirty="0">
                <a:solidFill>
                  <a:srgbClr val="8F5200"/>
                </a:solidFill>
                <a:latin typeface="Trebuchet MS"/>
                <a:cs typeface="Trebuchet MS"/>
              </a:rPr>
              <a:t>PARA </a:t>
            </a:r>
            <a:r>
              <a:rPr sz="1636" b="1" spc="12" dirty="0">
                <a:solidFill>
                  <a:srgbClr val="8F5200"/>
                </a:solidFill>
                <a:latin typeface="Trebuchet MS"/>
                <a:cs typeface="Trebuchet MS"/>
              </a:rPr>
              <a:t>MEDIA </a:t>
            </a:r>
            <a:r>
              <a:rPr sz="1636" b="1" spc="-26" dirty="0">
                <a:solidFill>
                  <a:srgbClr val="8F5200"/>
                </a:solidFill>
                <a:latin typeface="Trebuchet MS"/>
                <a:cs typeface="Trebuchet MS"/>
              </a:rPr>
              <a:t>TENSIÓN  </a:t>
            </a:r>
            <a:r>
              <a:rPr sz="1636" b="1" spc="-43" dirty="0">
                <a:solidFill>
                  <a:srgbClr val="8F5200"/>
                </a:solidFill>
                <a:latin typeface="Trebuchet MS"/>
                <a:cs typeface="Trebuchet MS"/>
              </a:rPr>
              <a:t>DE </a:t>
            </a:r>
            <a:r>
              <a:rPr sz="1636" b="1" spc="21" dirty="0">
                <a:solidFill>
                  <a:srgbClr val="8F5200"/>
                </a:solidFill>
                <a:latin typeface="Trebuchet MS"/>
                <a:cs typeface="Trebuchet MS"/>
              </a:rPr>
              <a:t>USO</a:t>
            </a:r>
            <a:r>
              <a:rPr sz="1636" b="1" spc="-35" dirty="0">
                <a:solidFill>
                  <a:srgbClr val="8F5200"/>
                </a:solidFill>
                <a:latin typeface="Trebuchet MS"/>
                <a:cs typeface="Trebuchet MS"/>
              </a:rPr>
              <a:t> </a:t>
            </a:r>
            <a:r>
              <a:rPr sz="1636" b="1" spc="9" dirty="0">
                <a:solidFill>
                  <a:srgbClr val="8F5200"/>
                </a:solidFill>
                <a:latin typeface="Trebuchet MS"/>
                <a:cs typeface="Trebuchet MS"/>
              </a:rPr>
              <a:t>SUBMARINO</a:t>
            </a:r>
            <a:endParaRPr sz="1636">
              <a:latin typeface="Trebuchet MS"/>
              <a:cs typeface="Trebuchet MS"/>
            </a:endParaRPr>
          </a:p>
          <a:p>
            <a:pPr marL="10934" marR="37722">
              <a:spcBef>
                <a:spcPts val="766"/>
              </a:spcBef>
            </a:pP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industria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explotación del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petróleo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gas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tiene objetivos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claros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definidos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temas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seguridad, 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calidad,</a:t>
            </a:r>
            <a:r>
              <a:rPr sz="947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eficiencia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costos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explotación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desde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reservorio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hasta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superficie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misma,</a:t>
            </a:r>
            <a:r>
              <a:rPr sz="947" spc="-12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haciendo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cualquier 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proyecto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concebido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estándares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productos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mejor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desempeño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el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mercado.</a:t>
            </a:r>
            <a:endParaRPr sz="947">
              <a:latin typeface="Arial"/>
              <a:cs typeface="Arial"/>
            </a:endParaRPr>
          </a:p>
          <a:p>
            <a:pPr>
              <a:spcBef>
                <a:spcPts val="48"/>
              </a:spcBef>
            </a:pPr>
            <a:endParaRPr sz="947">
              <a:latin typeface="Times New Roman"/>
              <a:cs typeface="Times New Roman"/>
            </a:endParaRPr>
          </a:p>
          <a:p>
            <a:pPr marL="10934" marR="4373"/>
            <a:r>
              <a:rPr sz="947" b="1" spc="-98" dirty="0">
                <a:solidFill>
                  <a:srgbClr val="414042"/>
                </a:solidFill>
                <a:latin typeface="Arial"/>
                <a:cs typeface="Arial"/>
              </a:rPr>
              <a:t>CENTELSA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ha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convertido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la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única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empresa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cablera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del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país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capaz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fabricar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Tensión 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uso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submarino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diferentes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aplicaciones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como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alimentación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plataformas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petroleras,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cruces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pozos, 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lagos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ríos,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alimentación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refinerías,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entre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otras.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Obteniendo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excelentes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resultados en la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prueba, 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instalación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aplicación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estos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productos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nivel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internacional.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característica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principal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cables 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submarinos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9" dirty="0">
                <a:solidFill>
                  <a:srgbClr val="414042"/>
                </a:solidFill>
                <a:latin typeface="Arial"/>
                <a:cs typeface="Arial"/>
              </a:rPr>
              <a:t>transmitir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grandes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cantidades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energía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eléctrica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opcionalmente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señales;</a:t>
            </a:r>
            <a:r>
              <a:rPr sz="947" spc="-11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es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esto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 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submarinos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poseen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su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interior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Media </a:t>
            </a:r>
            <a:r>
              <a:rPr sz="947" spc="-48" dirty="0">
                <a:solidFill>
                  <a:srgbClr val="414042"/>
                </a:solidFill>
                <a:latin typeface="Arial"/>
                <a:cs typeface="Arial"/>
              </a:rPr>
              <a:t>Tensión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transmisión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 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señales, 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desde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fibra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óptica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hasta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señales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propiedades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de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transmisión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en</a:t>
            </a:r>
            <a:r>
              <a:rPr sz="947" spc="-65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alta</a:t>
            </a:r>
            <a:r>
              <a:rPr sz="947" spc="-6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frecuencia.</a:t>
            </a:r>
            <a:endParaRPr sz="947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90">
              <a:latin typeface="Times New Roman"/>
              <a:cs typeface="Times New Roman"/>
            </a:endParaRPr>
          </a:p>
          <a:p>
            <a:pPr marL="10934" marR="296314"/>
            <a:r>
              <a:rPr sz="947" spc="-69" dirty="0">
                <a:solidFill>
                  <a:srgbClr val="414042"/>
                </a:solidFill>
                <a:latin typeface="Arial"/>
                <a:cs typeface="Arial"/>
              </a:rPr>
              <a:t>Los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3" dirty="0">
                <a:solidFill>
                  <a:srgbClr val="414042"/>
                </a:solidFill>
                <a:latin typeface="Arial"/>
                <a:cs typeface="Arial"/>
              </a:rPr>
              <a:t>cables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uso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submarino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77" dirty="0">
                <a:solidFill>
                  <a:srgbClr val="414042"/>
                </a:solidFill>
                <a:latin typeface="Arial"/>
                <a:cs typeface="Arial"/>
              </a:rPr>
              <a:t>se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2" dirty="0">
                <a:solidFill>
                  <a:srgbClr val="414042"/>
                </a:solidFill>
                <a:latin typeface="Arial"/>
                <a:cs typeface="Arial"/>
              </a:rPr>
              <a:t>protegen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mecánicamente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4" dirty="0">
                <a:solidFill>
                  <a:srgbClr val="414042"/>
                </a:solidFill>
                <a:latin typeface="Arial"/>
                <a:cs typeface="Arial"/>
              </a:rPr>
              <a:t>por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9" dirty="0">
                <a:solidFill>
                  <a:srgbClr val="414042"/>
                </a:solidFill>
                <a:latin typeface="Arial"/>
                <a:cs typeface="Arial"/>
              </a:rPr>
              <a:t>armaduras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metálicas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que</a:t>
            </a:r>
            <a:r>
              <a:rPr sz="947" spc="-5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le</a:t>
            </a:r>
            <a:r>
              <a:rPr sz="947" spc="-51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17" dirty="0">
                <a:solidFill>
                  <a:srgbClr val="414042"/>
                </a:solidFill>
                <a:latin typeface="Arial"/>
                <a:cs typeface="Arial"/>
              </a:rPr>
              <a:t>proporcionan 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resistencia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35" dirty="0">
                <a:solidFill>
                  <a:srgbClr val="414042"/>
                </a:solidFill>
                <a:latin typeface="Arial"/>
                <a:cs typeface="Arial"/>
              </a:rPr>
              <a:t>los </a:t>
            </a:r>
            <a:r>
              <a:rPr sz="947" spc="-21" dirty="0">
                <a:solidFill>
                  <a:srgbClr val="414042"/>
                </a:solidFill>
                <a:latin typeface="Arial"/>
                <a:cs typeface="Arial"/>
              </a:rPr>
              <a:t>impactos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y </a:t>
            </a:r>
            <a:r>
              <a:rPr sz="947" spc="-73" dirty="0">
                <a:solidFill>
                  <a:srgbClr val="414042"/>
                </a:solidFill>
                <a:latin typeface="Arial"/>
                <a:cs typeface="Arial"/>
              </a:rPr>
              <a:t>a </a:t>
            </a:r>
            <a:r>
              <a:rPr sz="947" spc="-30" dirty="0">
                <a:solidFill>
                  <a:srgbClr val="414042"/>
                </a:solidFill>
                <a:latin typeface="Arial"/>
                <a:cs typeface="Arial"/>
              </a:rPr>
              <a:t>la</a:t>
            </a:r>
            <a:r>
              <a:rPr sz="947" spc="-18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947" spc="-26" dirty="0">
                <a:solidFill>
                  <a:srgbClr val="414042"/>
                </a:solidFill>
                <a:latin typeface="Arial"/>
                <a:cs typeface="Arial"/>
              </a:rPr>
              <a:t>corrosión.</a:t>
            </a:r>
            <a:endParaRPr sz="947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438798" y="4379811"/>
            <a:ext cx="1740199" cy="130305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775" i="1" spc="-39" dirty="0">
                <a:solidFill>
                  <a:srgbClr val="414042"/>
                </a:solidFill>
                <a:latin typeface="Arial"/>
                <a:cs typeface="Arial"/>
              </a:rPr>
              <a:t>Figura</a:t>
            </a:r>
            <a:r>
              <a:rPr sz="775" i="1" spc="-90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20.</a:t>
            </a:r>
            <a:r>
              <a:rPr sz="775" i="1" spc="-129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60" dirty="0">
                <a:solidFill>
                  <a:srgbClr val="414042"/>
                </a:solidFill>
                <a:latin typeface="Arial"/>
                <a:cs typeface="Arial"/>
              </a:rPr>
              <a:t>Cables</a:t>
            </a:r>
            <a:r>
              <a:rPr sz="775" i="1" spc="-8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26" dirty="0">
                <a:solidFill>
                  <a:srgbClr val="414042"/>
                </a:solidFill>
                <a:latin typeface="Arial"/>
                <a:cs typeface="Arial"/>
              </a:rPr>
              <a:t>para</a:t>
            </a:r>
            <a:r>
              <a:rPr sz="775" i="1" spc="-8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56" dirty="0">
                <a:solidFill>
                  <a:srgbClr val="414042"/>
                </a:solidFill>
                <a:latin typeface="Arial"/>
                <a:cs typeface="Arial"/>
              </a:rPr>
              <a:t>Pistas</a:t>
            </a:r>
            <a:r>
              <a:rPr sz="775" i="1" spc="-86" dirty="0">
                <a:solidFill>
                  <a:srgbClr val="414042"/>
                </a:solidFill>
                <a:latin typeface="Arial"/>
                <a:cs typeface="Arial"/>
              </a:rPr>
              <a:t> </a:t>
            </a:r>
            <a:r>
              <a:rPr sz="775" i="1" spc="-30" dirty="0">
                <a:solidFill>
                  <a:srgbClr val="414042"/>
                </a:solidFill>
                <a:latin typeface="Arial"/>
                <a:cs typeface="Arial"/>
              </a:rPr>
              <a:t>Aeroportuarias</a:t>
            </a:r>
            <a:endParaRPr sz="775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619707" y="3404053"/>
            <a:ext cx="375594" cy="117096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689" spc="-104" dirty="0">
                <a:solidFill>
                  <a:srgbClr val="414042"/>
                </a:solidFill>
                <a:latin typeface="Arial"/>
                <a:cs typeface="Arial"/>
              </a:rPr>
              <a:t>C</a:t>
            </a:r>
            <a:r>
              <a:rPr sz="689" spc="-21" dirty="0">
                <a:solidFill>
                  <a:srgbClr val="414042"/>
                </a:solidFill>
                <a:latin typeface="Arial"/>
                <a:cs typeface="Arial"/>
              </a:rPr>
              <a:t>haqueta</a:t>
            </a:r>
            <a:endParaRPr sz="689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112298" y="3628766"/>
            <a:ext cx="454869" cy="117096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689" spc="-17" dirty="0">
                <a:solidFill>
                  <a:srgbClr val="414042"/>
                </a:solidFill>
                <a:latin typeface="Arial"/>
                <a:cs typeface="Arial"/>
              </a:rPr>
              <a:t>Aislamiento</a:t>
            </a:r>
            <a:endParaRPr sz="689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411428" y="4388297"/>
            <a:ext cx="411131" cy="117096"/>
          </a:xfrm>
          <a:prstGeom prst="rect">
            <a:avLst/>
          </a:prstGeom>
        </p:spPr>
        <p:txBody>
          <a:bodyPr vert="horz" wrap="square" lIns="0" tIns="10935" rIns="0" bIns="0" rtlCol="0">
            <a:spAutoFit/>
          </a:bodyPr>
          <a:lstStyle/>
          <a:p>
            <a:pPr marL="10934">
              <a:spcBef>
                <a:spcPts val="86"/>
              </a:spcBef>
            </a:pPr>
            <a:r>
              <a:rPr sz="689" spc="-17" dirty="0">
                <a:solidFill>
                  <a:srgbClr val="414042"/>
                </a:solidFill>
                <a:latin typeface="Arial"/>
                <a:cs typeface="Arial"/>
              </a:rPr>
              <a:t>Conductor</a:t>
            </a:r>
            <a:endParaRPr sz="689">
              <a:latin typeface="Arial"/>
              <a:cs typeface="Arial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1839859" y="3565630"/>
            <a:ext cx="199005" cy="222514"/>
          </a:xfrm>
          <a:custGeom>
            <a:avLst/>
            <a:gdLst/>
            <a:ahLst/>
            <a:cxnLst/>
            <a:rect l="l" t="t" r="r" b="b"/>
            <a:pathLst>
              <a:path w="231139" h="258445">
                <a:moveTo>
                  <a:pt x="0" y="0"/>
                </a:moveTo>
                <a:lnTo>
                  <a:pt x="231076" y="258051"/>
                </a:lnTo>
              </a:path>
            </a:pathLst>
          </a:custGeom>
          <a:ln w="7200">
            <a:solidFill>
              <a:srgbClr val="6D6E71"/>
            </a:solidFill>
          </a:ln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3" name="object 13"/>
          <p:cNvSpPr/>
          <p:nvPr/>
        </p:nvSpPr>
        <p:spPr>
          <a:xfrm>
            <a:off x="2026705" y="3775941"/>
            <a:ext cx="38270" cy="38270"/>
          </a:xfrm>
          <a:custGeom>
            <a:avLst/>
            <a:gdLst/>
            <a:ahLst/>
            <a:cxnLst/>
            <a:rect l="l" t="t" r="r" b="b"/>
            <a:pathLst>
              <a:path w="44450" h="44450">
                <a:moveTo>
                  <a:pt x="22567" y="0"/>
                </a:moveTo>
                <a:lnTo>
                  <a:pt x="14192" y="1479"/>
                </a:lnTo>
                <a:lnTo>
                  <a:pt x="6769" y="6223"/>
                </a:lnTo>
                <a:lnTo>
                  <a:pt x="1768" y="13472"/>
                </a:lnTo>
                <a:lnTo>
                  <a:pt x="0" y="21786"/>
                </a:lnTo>
                <a:lnTo>
                  <a:pt x="1479" y="30158"/>
                </a:lnTo>
                <a:lnTo>
                  <a:pt x="6223" y="37579"/>
                </a:lnTo>
                <a:lnTo>
                  <a:pt x="13480" y="42581"/>
                </a:lnTo>
                <a:lnTo>
                  <a:pt x="21797" y="44354"/>
                </a:lnTo>
                <a:lnTo>
                  <a:pt x="30170" y="42879"/>
                </a:lnTo>
                <a:lnTo>
                  <a:pt x="37592" y="38138"/>
                </a:lnTo>
                <a:lnTo>
                  <a:pt x="42592" y="30886"/>
                </a:lnTo>
                <a:lnTo>
                  <a:pt x="44361" y="22567"/>
                </a:lnTo>
                <a:lnTo>
                  <a:pt x="42881" y="14192"/>
                </a:lnTo>
                <a:lnTo>
                  <a:pt x="38138" y="6769"/>
                </a:lnTo>
                <a:lnTo>
                  <a:pt x="30886" y="1768"/>
                </a:lnTo>
                <a:lnTo>
                  <a:pt x="22567" y="0"/>
                </a:lnTo>
                <a:close/>
              </a:path>
            </a:pathLst>
          </a:custGeom>
          <a:solidFill>
            <a:srgbClr val="6D6E71"/>
          </a:solid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4" name="object 14"/>
          <p:cNvSpPr/>
          <p:nvPr/>
        </p:nvSpPr>
        <p:spPr>
          <a:xfrm>
            <a:off x="3341531" y="3768238"/>
            <a:ext cx="171259" cy="228057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  <p:sp>
        <p:nvSpPr>
          <p:cNvPr id="15" name="object 15"/>
          <p:cNvSpPr/>
          <p:nvPr/>
        </p:nvSpPr>
        <p:spPr>
          <a:xfrm>
            <a:off x="5457603" y="4244608"/>
            <a:ext cx="136629" cy="155480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550"/>
          </a:p>
        </p:txBody>
      </p:sp>
    </p:spTree>
    <p:extLst>
      <p:ext uri="{BB962C8B-B14F-4D97-AF65-F5344CB8AC3E}">
        <p14:creationId xmlns:p14="http://schemas.microsoft.com/office/powerpoint/2010/main" val="1909888298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7">
            <a:extLst>
              <a:ext uri="{FF2B5EF4-FFF2-40B4-BE49-F238E27FC236}">
                <a16:creationId xmlns:a16="http://schemas.microsoft.com/office/drawing/2014/main" id="{CFBE6A56-1302-48C0-821B-779818BFE7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184" y="613907"/>
            <a:ext cx="5867860" cy="8244343"/>
          </a:xfrm>
          <a:prstGeom prst="rect">
            <a:avLst/>
          </a:prstGeom>
          <a:solidFill>
            <a:srgbClr val="99FF66"/>
          </a:solidFill>
          <a:extLst/>
        </p:spPr>
      </p:pic>
    </p:spTree>
    <p:extLst>
      <p:ext uri="{BB962C8B-B14F-4D97-AF65-F5344CB8AC3E}">
        <p14:creationId xmlns:p14="http://schemas.microsoft.com/office/powerpoint/2010/main" val="900173207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F5CBC64B-3C23-4D83-9700-2876B186AFF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33A9936E-8210-403E-B50B-A412080A55E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3074" name="Picture 2">
            <a:extLst>
              <a:ext uri="{FF2B5EF4-FFF2-40B4-BE49-F238E27FC236}">
                <a16:creationId xmlns:a16="http://schemas.microsoft.com/office/drawing/2014/main" id="{BA1DEB72-B345-4421-A0BF-2BBF3CD702E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5426" y="213080"/>
            <a:ext cx="6742574" cy="9473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20062712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48923EC7-28BF-4B72-AED9-309EE2BC59D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55EF2167-4F17-4C74-97E6-1AAF64A4E3F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098" name="Picture 2">
            <a:extLst>
              <a:ext uri="{FF2B5EF4-FFF2-40B4-BE49-F238E27FC236}">
                <a16:creationId xmlns:a16="http://schemas.microsoft.com/office/drawing/2014/main" id="{573107D4-6FD1-4D96-B4B3-84B9DE3555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5426" y="204013"/>
            <a:ext cx="6742574" cy="9473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98227911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7C75F9E0-BAD1-456B-B60C-BAC1741FED0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B9FEBF9A-C7AD-4147-9AAB-5DECD955C5B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5122" name="Picture 2">
            <a:extLst>
              <a:ext uri="{FF2B5EF4-FFF2-40B4-BE49-F238E27FC236}">
                <a16:creationId xmlns:a16="http://schemas.microsoft.com/office/drawing/2014/main" id="{CF5CCB02-9DD4-4FAC-A805-0818A16BB27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0025" y="80372"/>
            <a:ext cx="6657975" cy="9781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745569616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1FFEA7ED-591D-4C5E-803A-52B9752EBD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5FD4044D-F87B-4C7F-A67E-CA646427A7F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7170" name="Picture 2">
            <a:extLst>
              <a:ext uri="{FF2B5EF4-FFF2-40B4-BE49-F238E27FC236}">
                <a16:creationId xmlns:a16="http://schemas.microsoft.com/office/drawing/2014/main" id="{B402F68C-FDCB-42AE-A05C-80101A6C4D0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094" y="200025"/>
            <a:ext cx="6729906" cy="94860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05208622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8214E151-DFC5-497A-913C-26F92ABFDA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01B2C39D-FC8A-4DC1-958C-551A952FBE4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8194" name="Picture 2">
            <a:extLst>
              <a:ext uri="{FF2B5EF4-FFF2-40B4-BE49-F238E27FC236}">
                <a16:creationId xmlns:a16="http://schemas.microsoft.com/office/drawing/2014/main" id="{DCF80A63-3A4C-4781-85FF-5F71790AC83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094" y="246431"/>
            <a:ext cx="6729906" cy="94058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17740599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A80E88CB-19B4-4CC5-8D35-C716823123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D32F7150-B8BA-4416-8008-D85B84EC56E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9218" name="Picture 2">
            <a:extLst>
              <a:ext uri="{FF2B5EF4-FFF2-40B4-BE49-F238E27FC236}">
                <a16:creationId xmlns:a16="http://schemas.microsoft.com/office/drawing/2014/main" id="{04FE6013-A1FA-4013-9C0F-1A4DD95FC91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094" y="215040"/>
            <a:ext cx="6729906" cy="94860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652195947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922D04F5-B6EF-43CA-B3FE-B511C1D4D11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B7C0736C-F40C-4F7A-BCA7-A2D9CD98244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10242" name="Picture 2">
            <a:extLst>
              <a:ext uri="{FF2B5EF4-FFF2-40B4-BE49-F238E27FC236}">
                <a16:creationId xmlns:a16="http://schemas.microsoft.com/office/drawing/2014/main" id="{755B3EBC-C187-4163-9924-4A28A7D02E3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094" y="217856"/>
            <a:ext cx="6729906" cy="94058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7830460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/>
          <p:nvPr/>
        </p:nvSpPr>
        <p:spPr>
          <a:xfrm>
            <a:off x="-4266574" y="-2530792"/>
            <a:ext cx="14839595" cy="14908958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" name="object 5"/>
          <p:cNvSpPr/>
          <p:nvPr/>
        </p:nvSpPr>
        <p:spPr>
          <a:xfrm>
            <a:off x="-1044394" y="4413231"/>
            <a:ext cx="6153340" cy="589960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" name="object 6"/>
          <p:cNvSpPr/>
          <p:nvPr/>
        </p:nvSpPr>
        <p:spPr>
          <a:xfrm>
            <a:off x="-1044394" y="4350174"/>
            <a:ext cx="6053439" cy="5730181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" name="object 7"/>
          <p:cNvSpPr/>
          <p:nvPr/>
        </p:nvSpPr>
        <p:spPr>
          <a:xfrm>
            <a:off x="-1044395" y="4350163"/>
            <a:ext cx="6234371" cy="5962674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" name="object 8"/>
          <p:cNvSpPr/>
          <p:nvPr/>
        </p:nvSpPr>
        <p:spPr>
          <a:xfrm>
            <a:off x="414316" y="7716756"/>
            <a:ext cx="774776" cy="863756"/>
          </a:xfrm>
          <a:custGeom>
            <a:avLst/>
            <a:gdLst/>
            <a:ahLst/>
            <a:cxnLst/>
            <a:rect l="l" t="t" r="r" b="b"/>
            <a:pathLst>
              <a:path w="855123" h="953331">
                <a:moveTo>
                  <a:pt x="10090" y="402990"/>
                </a:moveTo>
                <a:lnTo>
                  <a:pt x="6584" y="407075"/>
                </a:lnTo>
                <a:lnTo>
                  <a:pt x="1208" y="418118"/>
                </a:lnTo>
                <a:lnTo>
                  <a:pt x="0" y="430089"/>
                </a:lnTo>
                <a:lnTo>
                  <a:pt x="2960" y="441815"/>
                </a:lnTo>
                <a:lnTo>
                  <a:pt x="304768" y="746805"/>
                </a:lnTo>
                <a:lnTo>
                  <a:pt x="331825" y="756868"/>
                </a:lnTo>
                <a:lnTo>
                  <a:pt x="343556" y="753920"/>
                </a:lnTo>
                <a:lnTo>
                  <a:pt x="648582" y="452126"/>
                </a:lnTo>
                <a:lnTo>
                  <a:pt x="658654" y="425029"/>
                </a:lnTo>
                <a:lnTo>
                  <a:pt x="655700" y="413300"/>
                </a:lnTo>
                <a:lnTo>
                  <a:pt x="452113" y="206534"/>
                </a:lnTo>
                <a:lnTo>
                  <a:pt x="425009" y="196444"/>
                </a:lnTo>
                <a:lnTo>
                  <a:pt x="413283" y="199404"/>
                </a:lnTo>
                <a:lnTo>
                  <a:pt x="206521" y="402965"/>
                </a:lnTo>
                <a:lnTo>
                  <a:pt x="196458" y="430070"/>
                </a:lnTo>
                <a:lnTo>
                  <a:pt x="206521" y="452126"/>
                </a:lnTo>
                <a:lnTo>
                  <a:pt x="304768" y="550336"/>
                </a:lnTo>
                <a:lnTo>
                  <a:pt x="331835" y="560418"/>
                </a:lnTo>
                <a:lnTo>
                  <a:pt x="353866" y="550336"/>
                </a:lnTo>
                <a:lnTo>
                  <a:pt x="452113" y="452126"/>
                </a:lnTo>
                <a:lnTo>
                  <a:pt x="462203" y="424996"/>
                </a:lnTo>
                <a:lnTo>
                  <a:pt x="452113" y="402965"/>
                </a:lnTo>
                <a:lnTo>
                  <a:pt x="425020" y="392906"/>
                </a:lnTo>
                <a:lnTo>
                  <a:pt x="402977" y="402990"/>
                </a:lnTo>
                <a:lnTo>
                  <a:pt x="353866" y="452126"/>
                </a:lnTo>
                <a:lnTo>
                  <a:pt x="349836" y="455585"/>
                </a:lnTo>
                <a:lnTo>
                  <a:pt x="326818" y="462190"/>
                </a:lnTo>
                <a:lnTo>
                  <a:pt x="304768" y="452126"/>
                </a:lnTo>
                <a:lnTo>
                  <a:pt x="294678" y="425010"/>
                </a:lnTo>
                <a:lnTo>
                  <a:pt x="304768" y="402990"/>
                </a:lnTo>
                <a:lnTo>
                  <a:pt x="402977" y="304743"/>
                </a:lnTo>
                <a:lnTo>
                  <a:pt x="430069" y="294680"/>
                </a:lnTo>
                <a:lnTo>
                  <a:pt x="452113" y="304743"/>
                </a:lnTo>
                <a:lnTo>
                  <a:pt x="550348" y="402990"/>
                </a:lnTo>
                <a:lnTo>
                  <a:pt x="560438" y="430078"/>
                </a:lnTo>
                <a:lnTo>
                  <a:pt x="550348" y="452126"/>
                </a:lnTo>
                <a:lnTo>
                  <a:pt x="353866" y="648583"/>
                </a:lnTo>
                <a:lnTo>
                  <a:pt x="326818" y="658647"/>
                </a:lnTo>
                <a:lnTo>
                  <a:pt x="304768" y="648583"/>
                </a:lnTo>
                <a:lnTo>
                  <a:pt x="108299" y="452126"/>
                </a:lnTo>
                <a:lnTo>
                  <a:pt x="98218" y="425024"/>
                </a:lnTo>
                <a:lnTo>
                  <a:pt x="101175" y="413297"/>
                </a:lnTo>
                <a:lnTo>
                  <a:pt x="402977" y="108287"/>
                </a:lnTo>
                <a:lnTo>
                  <a:pt x="430075" y="98206"/>
                </a:lnTo>
                <a:lnTo>
                  <a:pt x="441804" y="101163"/>
                </a:lnTo>
                <a:lnTo>
                  <a:pt x="746779" y="402990"/>
                </a:lnTo>
                <a:lnTo>
                  <a:pt x="756878" y="430084"/>
                </a:lnTo>
                <a:lnTo>
                  <a:pt x="753914" y="441807"/>
                </a:lnTo>
                <a:lnTo>
                  <a:pt x="746779" y="452126"/>
                </a:lnTo>
                <a:lnTo>
                  <a:pt x="402977" y="795928"/>
                </a:lnTo>
                <a:lnTo>
                  <a:pt x="399525" y="799947"/>
                </a:lnTo>
                <a:lnTo>
                  <a:pt x="394134" y="810990"/>
                </a:lnTo>
                <a:lnTo>
                  <a:pt x="392912" y="822970"/>
                </a:lnTo>
                <a:lnTo>
                  <a:pt x="395860" y="834705"/>
                </a:lnTo>
                <a:lnTo>
                  <a:pt x="402977" y="845014"/>
                </a:lnTo>
                <a:lnTo>
                  <a:pt x="501211" y="943223"/>
                </a:lnTo>
                <a:lnTo>
                  <a:pt x="516363" y="952126"/>
                </a:lnTo>
                <a:lnTo>
                  <a:pt x="528330" y="953331"/>
                </a:lnTo>
                <a:lnTo>
                  <a:pt x="540048" y="950363"/>
                </a:lnTo>
                <a:lnTo>
                  <a:pt x="550348" y="943223"/>
                </a:lnTo>
                <a:lnTo>
                  <a:pt x="553823" y="939186"/>
                </a:lnTo>
                <a:lnTo>
                  <a:pt x="559220" y="928156"/>
                </a:lnTo>
                <a:lnTo>
                  <a:pt x="560439" y="916193"/>
                </a:lnTo>
                <a:lnTo>
                  <a:pt x="557482" y="904467"/>
                </a:lnTo>
                <a:lnTo>
                  <a:pt x="550348" y="894150"/>
                </a:lnTo>
                <a:lnTo>
                  <a:pt x="501135" y="844937"/>
                </a:lnTo>
                <a:lnTo>
                  <a:pt x="497739" y="840971"/>
                </a:lnTo>
                <a:lnTo>
                  <a:pt x="492350" y="829927"/>
                </a:lnTo>
                <a:lnTo>
                  <a:pt x="491134" y="817954"/>
                </a:lnTo>
                <a:lnTo>
                  <a:pt x="494089" y="806229"/>
                </a:lnTo>
                <a:lnTo>
                  <a:pt x="501211" y="795928"/>
                </a:lnTo>
                <a:lnTo>
                  <a:pt x="845051" y="452126"/>
                </a:lnTo>
                <a:lnTo>
                  <a:pt x="848537" y="448056"/>
                </a:lnTo>
                <a:lnTo>
                  <a:pt x="853912" y="437005"/>
                </a:lnTo>
                <a:lnTo>
                  <a:pt x="855123" y="425029"/>
                </a:lnTo>
                <a:lnTo>
                  <a:pt x="852169" y="413300"/>
                </a:lnTo>
                <a:lnTo>
                  <a:pt x="452113" y="10052"/>
                </a:lnTo>
                <a:lnTo>
                  <a:pt x="437005" y="1207"/>
                </a:lnTo>
                <a:lnTo>
                  <a:pt x="425025" y="0"/>
                </a:lnTo>
                <a:lnTo>
                  <a:pt x="413290" y="2950"/>
                </a:lnTo>
                <a:lnTo>
                  <a:pt x="402977" y="10052"/>
                </a:lnTo>
                <a:lnTo>
                  <a:pt x="10090" y="402990"/>
                </a:lnTo>
                <a:close/>
              </a:path>
            </a:pathLst>
          </a:custGeom>
          <a:solidFill>
            <a:srgbClr val="D8E8F2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" name="object 9"/>
          <p:cNvSpPr/>
          <p:nvPr/>
        </p:nvSpPr>
        <p:spPr>
          <a:xfrm>
            <a:off x="437725" y="7716756"/>
            <a:ext cx="774772" cy="863756"/>
          </a:xfrm>
          <a:custGeom>
            <a:avLst/>
            <a:gdLst/>
            <a:ahLst/>
            <a:cxnLst/>
            <a:rect l="l" t="t" r="r" b="b"/>
            <a:pathLst>
              <a:path w="855119" h="953331">
                <a:moveTo>
                  <a:pt x="10099" y="402990"/>
                </a:moveTo>
                <a:lnTo>
                  <a:pt x="6584" y="407084"/>
                </a:lnTo>
                <a:lnTo>
                  <a:pt x="1206" y="418126"/>
                </a:lnTo>
                <a:lnTo>
                  <a:pt x="0" y="430094"/>
                </a:lnTo>
                <a:lnTo>
                  <a:pt x="2964" y="441817"/>
                </a:lnTo>
                <a:lnTo>
                  <a:pt x="304777" y="746805"/>
                </a:lnTo>
                <a:lnTo>
                  <a:pt x="331830" y="756868"/>
                </a:lnTo>
                <a:lnTo>
                  <a:pt x="343563" y="753920"/>
                </a:lnTo>
                <a:lnTo>
                  <a:pt x="648578" y="452126"/>
                </a:lnTo>
                <a:lnTo>
                  <a:pt x="658650" y="425029"/>
                </a:lnTo>
                <a:lnTo>
                  <a:pt x="655697" y="413300"/>
                </a:lnTo>
                <a:lnTo>
                  <a:pt x="452122" y="206534"/>
                </a:lnTo>
                <a:lnTo>
                  <a:pt x="425014" y="196444"/>
                </a:lnTo>
                <a:lnTo>
                  <a:pt x="413291" y="199404"/>
                </a:lnTo>
                <a:lnTo>
                  <a:pt x="206530" y="402965"/>
                </a:lnTo>
                <a:lnTo>
                  <a:pt x="196458" y="430075"/>
                </a:lnTo>
                <a:lnTo>
                  <a:pt x="206530" y="452126"/>
                </a:lnTo>
                <a:lnTo>
                  <a:pt x="304777" y="550336"/>
                </a:lnTo>
                <a:lnTo>
                  <a:pt x="331840" y="560418"/>
                </a:lnTo>
                <a:lnTo>
                  <a:pt x="353875" y="550336"/>
                </a:lnTo>
                <a:lnTo>
                  <a:pt x="452122" y="452126"/>
                </a:lnTo>
                <a:lnTo>
                  <a:pt x="462212" y="424996"/>
                </a:lnTo>
                <a:lnTo>
                  <a:pt x="452122" y="402965"/>
                </a:lnTo>
                <a:lnTo>
                  <a:pt x="425025" y="392906"/>
                </a:lnTo>
                <a:lnTo>
                  <a:pt x="402986" y="402990"/>
                </a:lnTo>
                <a:lnTo>
                  <a:pt x="353875" y="452126"/>
                </a:lnTo>
                <a:lnTo>
                  <a:pt x="349845" y="455585"/>
                </a:lnTo>
                <a:lnTo>
                  <a:pt x="326822" y="462190"/>
                </a:lnTo>
                <a:lnTo>
                  <a:pt x="304777" y="452126"/>
                </a:lnTo>
                <a:lnTo>
                  <a:pt x="294687" y="425010"/>
                </a:lnTo>
                <a:lnTo>
                  <a:pt x="304777" y="402990"/>
                </a:lnTo>
                <a:lnTo>
                  <a:pt x="402986" y="304743"/>
                </a:lnTo>
                <a:lnTo>
                  <a:pt x="430073" y="294680"/>
                </a:lnTo>
                <a:lnTo>
                  <a:pt x="452122" y="304743"/>
                </a:lnTo>
                <a:lnTo>
                  <a:pt x="550344" y="402990"/>
                </a:lnTo>
                <a:lnTo>
                  <a:pt x="560443" y="430084"/>
                </a:lnTo>
                <a:lnTo>
                  <a:pt x="550344" y="452126"/>
                </a:lnTo>
                <a:lnTo>
                  <a:pt x="353875" y="648583"/>
                </a:lnTo>
                <a:lnTo>
                  <a:pt x="326822" y="658647"/>
                </a:lnTo>
                <a:lnTo>
                  <a:pt x="304777" y="648583"/>
                </a:lnTo>
                <a:lnTo>
                  <a:pt x="108308" y="452126"/>
                </a:lnTo>
                <a:lnTo>
                  <a:pt x="98227" y="425024"/>
                </a:lnTo>
                <a:lnTo>
                  <a:pt x="101184" y="413297"/>
                </a:lnTo>
                <a:lnTo>
                  <a:pt x="402986" y="108287"/>
                </a:lnTo>
                <a:lnTo>
                  <a:pt x="430079" y="98206"/>
                </a:lnTo>
                <a:lnTo>
                  <a:pt x="441808" y="101163"/>
                </a:lnTo>
                <a:lnTo>
                  <a:pt x="746788" y="402990"/>
                </a:lnTo>
                <a:lnTo>
                  <a:pt x="756887" y="430084"/>
                </a:lnTo>
                <a:lnTo>
                  <a:pt x="753923" y="441807"/>
                </a:lnTo>
                <a:lnTo>
                  <a:pt x="746788" y="452126"/>
                </a:lnTo>
                <a:lnTo>
                  <a:pt x="402986" y="795928"/>
                </a:lnTo>
                <a:lnTo>
                  <a:pt x="399534" y="799947"/>
                </a:lnTo>
                <a:lnTo>
                  <a:pt x="394143" y="810990"/>
                </a:lnTo>
                <a:lnTo>
                  <a:pt x="392922" y="822970"/>
                </a:lnTo>
                <a:lnTo>
                  <a:pt x="395869" y="834705"/>
                </a:lnTo>
                <a:lnTo>
                  <a:pt x="402986" y="845014"/>
                </a:lnTo>
                <a:lnTo>
                  <a:pt x="501220" y="943223"/>
                </a:lnTo>
                <a:lnTo>
                  <a:pt x="516362" y="952124"/>
                </a:lnTo>
                <a:lnTo>
                  <a:pt x="528327" y="953331"/>
                </a:lnTo>
                <a:lnTo>
                  <a:pt x="540044" y="950364"/>
                </a:lnTo>
                <a:lnTo>
                  <a:pt x="550344" y="943223"/>
                </a:lnTo>
                <a:lnTo>
                  <a:pt x="553830" y="939177"/>
                </a:lnTo>
                <a:lnTo>
                  <a:pt x="559227" y="928148"/>
                </a:lnTo>
                <a:lnTo>
                  <a:pt x="560445" y="916187"/>
                </a:lnTo>
                <a:lnTo>
                  <a:pt x="557484" y="904465"/>
                </a:lnTo>
                <a:lnTo>
                  <a:pt x="550344" y="894150"/>
                </a:lnTo>
                <a:lnTo>
                  <a:pt x="501131" y="844937"/>
                </a:lnTo>
                <a:lnTo>
                  <a:pt x="497732" y="840967"/>
                </a:lnTo>
                <a:lnTo>
                  <a:pt x="492346" y="829923"/>
                </a:lnTo>
                <a:lnTo>
                  <a:pt x="491133" y="817952"/>
                </a:lnTo>
                <a:lnTo>
                  <a:pt x="494092" y="806228"/>
                </a:lnTo>
                <a:lnTo>
                  <a:pt x="501220" y="795928"/>
                </a:lnTo>
                <a:lnTo>
                  <a:pt x="845047" y="452126"/>
                </a:lnTo>
                <a:lnTo>
                  <a:pt x="848533" y="448056"/>
                </a:lnTo>
                <a:lnTo>
                  <a:pt x="853909" y="437005"/>
                </a:lnTo>
                <a:lnTo>
                  <a:pt x="855119" y="425029"/>
                </a:lnTo>
                <a:lnTo>
                  <a:pt x="852166" y="413300"/>
                </a:lnTo>
                <a:lnTo>
                  <a:pt x="452122" y="10052"/>
                </a:lnTo>
                <a:lnTo>
                  <a:pt x="437009" y="1207"/>
                </a:lnTo>
                <a:lnTo>
                  <a:pt x="425030" y="0"/>
                </a:lnTo>
                <a:lnTo>
                  <a:pt x="413298" y="2950"/>
                </a:lnTo>
                <a:lnTo>
                  <a:pt x="402986" y="10052"/>
                </a:lnTo>
                <a:lnTo>
                  <a:pt x="10099" y="402990"/>
                </a:lnTo>
                <a:close/>
              </a:path>
            </a:pathLst>
          </a:custGeom>
          <a:solidFill>
            <a:srgbClr val="007EB0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" name="object 10"/>
          <p:cNvSpPr/>
          <p:nvPr/>
        </p:nvSpPr>
        <p:spPr>
          <a:xfrm>
            <a:off x="1411896" y="8059754"/>
            <a:ext cx="107150" cy="172716"/>
          </a:xfrm>
          <a:custGeom>
            <a:avLst/>
            <a:gdLst/>
            <a:ahLst/>
            <a:cxnLst/>
            <a:rect l="l" t="t" r="r" b="b"/>
            <a:pathLst>
              <a:path w="118262" h="190626">
                <a:moveTo>
                  <a:pt x="30315" y="39963"/>
                </a:moveTo>
                <a:lnTo>
                  <a:pt x="38189" y="30867"/>
                </a:lnTo>
                <a:lnTo>
                  <a:pt x="59118" y="26276"/>
                </a:lnTo>
                <a:lnTo>
                  <a:pt x="77370" y="29471"/>
                </a:lnTo>
                <a:lnTo>
                  <a:pt x="87181" y="38260"/>
                </a:lnTo>
                <a:lnTo>
                  <a:pt x="89052" y="45834"/>
                </a:lnTo>
                <a:lnTo>
                  <a:pt x="89052" y="115100"/>
                </a:lnTo>
                <a:lnTo>
                  <a:pt x="87969" y="121169"/>
                </a:lnTo>
                <a:lnTo>
                  <a:pt x="80104" y="129771"/>
                </a:lnTo>
                <a:lnTo>
                  <a:pt x="59118" y="133934"/>
                </a:lnTo>
                <a:lnTo>
                  <a:pt x="41349" y="131245"/>
                </a:lnTo>
                <a:lnTo>
                  <a:pt x="31185" y="123106"/>
                </a:lnTo>
                <a:lnTo>
                  <a:pt x="29197" y="115100"/>
                </a:lnTo>
                <a:lnTo>
                  <a:pt x="29197" y="45834"/>
                </a:lnTo>
                <a:lnTo>
                  <a:pt x="24340" y="154220"/>
                </a:lnTo>
                <a:lnTo>
                  <a:pt x="48056" y="159524"/>
                </a:lnTo>
                <a:lnTo>
                  <a:pt x="69024" y="190626"/>
                </a:lnTo>
                <a:lnTo>
                  <a:pt x="90741" y="181482"/>
                </a:lnTo>
                <a:lnTo>
                  <a:pt x="85835" y="170278"/>
                </a:lnTo>
                <a:lnTo>
                  <a:pt x="80606" y="158089"/>
                </a:lnTo>
                <a:lnTo>
                  <a:pt x="86092" y="156853"/>
                </a:lnTo>
                <a:lnTo>
                  <a:pt x="104325" y="147949"/>
                </a:lnTo>
                <a:lnTo>
                  <a:pt x="113916" y="136353"/>
                </a:lnTo>
                <a:lnTo>
                  <a:pt x="117637" y="125775"/>
                </a:lnTo>
                <a:lnTo>
                  <a:pt x="118262" y="119926"/>
                </a:lnTo>
                <a:lnTo>
                  <a:pt x="118174" y="37308"/>
                </a:lnTo>
                <a:lnTo>
                  <a:pt x="116798" y="29350"/>
                </a:lnTo>
                <a:lnTo>
                  <a:pt x="112176" y="19588"/>
                </a:lnTo>
                <a:lnTo>
                  <a:pt x="102338" y="10074"/>
                </a:lnTo>
                <a:lnTo>
                  <a:pt x="85309" y="2860"/>
                </a:lnTo>
                <a:lnTo>
                  <a:pt x="59118" y="0"/>
                </a:lnTo>
                <a:lnTo>
                  <a:pt x="41757" y="1236"/>
                </a:lnTo>
                <a:lnTo>
                  <a:pt x="30315" y="39963"/>
                </a:lnTo>
                <a:close/>
              </a:path>
              <a:path w="118262" h="190626">
                <a:moveTo>
                  <a:pt x="321" y="125506"/>
                </a:moveTo>
                <a:lnTo>
                  <a:pt x="2880" y="134842"/>
                </a:lnTo>
                <a:lnTo>
                  <a:pt x="10084" y="145203"/>
                </a:lnTo>
                <a:lnTo>
                  <a:pt x="24340" y="154220"/>
                </a:lnTo>
                <a:lnTo>
                  <a:pt x="29197" y="45834"/>
                </a:lnTo>
                <a:lnTo>
                  <a:pt x="30315" y="39963"/>
                </a:lnTo>
                <a:lnTo>
                  <a:pt x="41757" y="1236"/>
                </a:lnTo>
                <a:lnTo>
                  <a:pt x="22106" y="7137"/>
                </a:lnTo>
                <a:lnTo>
                  <a:pt x="9837" y="16071"/>
                </a:lnTo>
                <a:lnTo>
                  <a:pt x="3217" y="25983"/>
                </a:lnTo>
                <a:lnTo>
                  <a:pt x="515" y="34819"/>
                </a:lnTo>
                <a:lnTo>
                  <a:pt x="0" y="40525"/>
                </a:lnTo>
                <a:lnTo>
                  <a:pt x="0" y="119926"/>
                </a:lnTo>
                <a:lnTo>
                  <a:pt x="321" y="125506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" name="object 11"/>
          <p:cNvSpPr/>
          <p:nvPr/>
        </p:nvSpPr>
        <p:spPr>
          <a:xfrm>
            <a:off x="1539840" y="8090339"/>
            <a:ext cx="98623" cy="115009"/>
          </a:xfrm>
          <a:custGeom>
            <a:avLst/>
            <a:gdLst/>
            <a:ahLst/>
            <a:cxnLst/>
            <a:rect l="l" t="t" r="r" b="b"/>
            <a:pathLst>
              <a:path w="108851" h="126936">
                <a:moveTo>
                  <a:pt x="2633" y="107289"/>
                </a:moveTo>
                <a:lnTo>
                  <a:pt x="12326" y="119787"/>
                </a:lnTo>
                <a:lnTo>
                  <a:pt x="24174" y="124815"/>
                </a:lnTo>
                <a:lnTo>
                  <a:pt x="32816" y="125742"/>
                </a:lnTo>
                <a:lnTo>
                  <a:pt x="40294" y="125202"/>
                </a:lnTo>
                <a:lnTo>
                  <a:pt x="53719" y="121855"/>
                </a:lnTo>
                <a:lnTo>
                  <a:pt x="65658" y="116715"/>
                </a:lnTo>
                <a:lnTo>
                  <a:pt x="75285" y="111264"/>
                </a:lnTo>
                <a:lnTo>
                  <a:pt x="87591" y="126936"/>
                </a:lnTo>
                <a:lnTo>
                  <a:pt x="108851" y="116573"/>
                </a:lnTo>
                <a:lnTo>
                  <a:pt x="95808" y="92925"/>
                </a:lnTo>
                <a:lnTo>
                  <a:pt x="95808" y="0"/>
                </a:lnTo>
                <a:lnTo>
                  <a:pt x="68541" y="0"/>
                </a:lnTo>
                <a:lnTo>
                  <a:pt x="68541" y="88341"/>
                </a:lnTo>
                <a:lnTo>
                  <a:pt x="59758" y="94095"/>
                </a:lnTo>
                <a:lnTo>
                  <a:pt x="46830" y="99542"/>
                </a:lnTo>
                <a:lnTo>
                  <a:pt x="38849" y="100647"/>
                </a:lnTo>
                <a:lnTo>
                  <a:pt x="28206" y="100647"/>
                </a:lnTo>
                <a:lnTo>
                  <a:pt x="27266" y="93649"/>
                </a:lnTo>
                <a:lnTo>
                  <a:pt x="27266" y="0"/>
                </a:lnTo>
                <a:lnTo>
                  <a:pt x="0" y="0"/>
                </a:lnTo>
                <a:lnTo>
                  <a:pt x="0" y="91719"/>
                </a:lnTo>
                <a:lnTo>
                  <a:pt x="2633" y="107289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" name="object 12"/>
          <p:cNvSpPr/>
          <p:nvPr/>
        </p:nvSpPr>
        <p:spPr>
          <a:xfrm>
            <a:off x="1650499" y="8050987"/>
            <a:ext cx="26900" cy="150887"/>
          </a:xfrm>
          <a:custGeom>
            <a:avLst/>
            <a:gdLst/>
            <a:ahLst/>
            <a:cxnLst/>
            <a:rect l="l" t="t" r="r" b="b"/>
            <a:pathLst>
              <a:path w="29690" h="166535">
                <a:moveTo>
                  <a:pt x="2184" y="43192"/>
                </a:moveTo>
                <a:lnTo>
                  <a:pt x="2184" y="166535"/>
                </a:lnTo>
                <a:lnTo>
                  <a:pt x="29690" y="166535"/>
                </a:lnTo>
                <a:lnTo>
                  <a:pt x="29690" y="43192"/>
                </a:lnTo>
                <a:lnTo>
                  <a:pt x="2184" y="43192"/>
                </a:lnTo>
                <a:close/>
              </a:path>
              <a:path w="29690" h="166535">
                <a:moveTo>
                  <a:pt x="31851" y="16154"/>
                </a:moveTo>
                <a:lnTo>
                  <a:pt x="31851" y="9652"/>
                </a:lnTo>
                <a:lnTo>
                  <a:pt x="25577" y="0"/>
                </a:lnTo>
                <a:lnTo>
                  <a:pt x="6261" y="0"/>
                </a:lnTo>
                <a:lnTo>
                  <a:pt x="0" y="9652"/>
                </a:lnTo>
                <a:lnTo>
                  <a:pt x="0" y="25323"/>
                </a:lnTo>
                <a:lnTo>
                  <a:pt x="6261" y="34036"/>
                </a:lnTo>
                <a:lnTo>
                  <a:pt x="25577" y="34036"/>
                </a:lnTo>
                <a:lnTo>
                  <a:pt x="31851" y="25323"/>
                </a:lnTo>
                <a:lnTo>
                  <a:pt x="31851" y="16154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" name="object 13"/>
          <p:cNvSpPr/>
          <p:nvPr/>
        </p:nvSpPr>
        <p:spPr>
          <a:xfrm>
            <a:off x="1701255" y="8088164"/>
            <a:ext cx="87462" cy="113927"/>
          </a:xfrm>
          <a:custGeom>
            <a:avLst/>
            <a:gdLst/>
            <a:ahLst/>
            <a:cxnLst/>
            <a:rect l="l" t="t" r="r" b="b"/>
            <a:pathLst>
              <a:path w="96532" h="125742">
                <a:moveTo>
                  <a:pt x="93738" y="18188"/>
                </a:moveTo>
                <a:lnTo>
                  <a:pt x="83995" y="5865"/>
                </a:lnTo>
                <a:lnTo>
                  <a:pt x="72162" y="912"/>
                </a:lnTo>
                <a:lnTo>
                  <a:pt x="63461" y="0"/>
                </a:lnTo>
                <a:lnTo>
                  <a:pt x="50565" y="1736"/>
                </a:lnTo>
                <a:lnTo>
                  <a:pt x="38192" y="6144"/>
                </a:lnTo>
                <a:lnTo>
                  <a:pt x="27279" y="12052"/>
                </a:lnTo>
                <a:lnTo>
                  <a:pt x="20980" y="1181"/>
                </a:lnTo>
                <a:lnTo>
                  <a:pt x="0" y="8204"/>
                </a:lnTo>
                <a:lnTo>
                  <a:pt x="2895" y="29692"/>
                </a:lnTo>
                <a:lnTo>
                  <a:pt x="2895" y="125742"/>
                </a:lnTo>
                <a:lnTo>
                  <a:pt x="30149" y="125742"/>
                </a:lnTo>
                <a:lnTo>
                  <a:pt x="30149" y="36906"/>
                </a:lnTo>
                <a:lnTo>
                  <a:pt x="38878" y="31490"/>
                </a:lnTo>
                <a:lnTo>
                  <a:pt x="51718" y="26177"/>
                </a:lnTo>
                <a:lnTo>
                  <a:pt x="59842" y="25095"/>
                </a:lnTo>
                <a:lnTo>
                  <a:pt x="69011" y="25095"/>
                </a:lnTo>
                <a:lnTo>
                  <a:pt x="69011" y="125742"/>
                </a:lnTo>
                <a:lnTo>
                  <a:pt x="96532" y="125742"/>
                </a:lnTo>
                <a:lnTo>
                  <a:pt x="96532" y="34277"/>
                </a:lnTo>
                <a:lnTo>
                  <a:pt x="93738" y="18188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" name="object 14"/>
          <p:cNvSpPr/>
          <p:nvPr/>
        </p:nvSpPr>
        <p:spPr>
          <a:xfrm>
            <a:off x="1803389" y="8064737"/>
            <a:ext cx="80455" cy="139323"/>
          </a:xfrm>
          <a:custGeom>
            <a:avLst/>
            <a:gdLst/>
            <a:ahLst/>
            <a:cxnLst/>
            <a:rect l="l" t="t" r="r" b="b"/>
            <a:pathLst>
              <a:path w="88798" h="153771">
                <a:moveTo>
                  <a:pt x="45605" y="153771"/>
                </a:moveTo>
                <a:lnTo>
                  <a:pt x="59977" y="150345"/>
                </a:lnTo>
                <a:lnTo>
                  <a:pt x="73606" y="142098"/>
                </a:lnTo>
                <a:lnTo>
                  <a:pt x="83855" y="133287"/>
                </a:lnTo>
                <a:lnTo>
                  <a:pt x="88798" y="128181"/>
                </a:lnTo>
                <a:lnTo>
                  <a:pt x="75768" y="107441"/>
                </a:lnTo>
                <a:lnTo>
                  <a:pt x="63343" y="119352"/>
                </a:lnTo>
                <a:lnTo>
                  <a:pt x="52453" y="126670"/>
                </a:lnTo>
                <a:lnTo>
                  <a:pt x="48005" y="127939"/>
                </a:lnTo>
                <a:lnTo>
                  <a:pt x="41008" y="127939"/>
                </a:lnTo>
                <a:lnTo>
                  <a:pt x="41008" y="53581"/>
                </a:lnTo>
                <a:lnTo>
                  <a:pt x="75044" y="53581"/>
                </a:lnTo>
                <a:lnTo>
                  <a:pt x="75044" y="28511"/>
                </a:lnTo>
                <a:lnTo>
                  <a:pt x="41008" y="28511"/>
                </a:lnTo>
                <a:lnTo>
                  <a:pt x="41008" y="0"/>
                </a:lnTo>
                <a:lnTo>
                  <a:pt x="13728" y="10159"/>
                </a:lnTo>
                <a:lnTo>
                  <a:pt x="13728" y="28511"/>
                </a:lnTo>
                <a:lnTo>
                  <a:pt x="0" y="28511"/>
                </a:lnTo>
                <a:lnTo>
                  <a:pt x="0" y="53581"/>
                </a:lnTo>
                <a:lnTo>
                  <a:pt x="13728" y="53581"/>
                </a:lnTo>
                <a:lnTo>
                  <a:pt x="13728" y="117335"/>
                </a:lnTo>
                <a:lnTo>
                  <a:pt x="14036" y="136011"/>
                </a:lnTo>
                <a:lnTo>
                  <a:pt x="17152" y="148509"/>
                </a:lnTo>
                <a:lnTo>
                  <a:pt x="26524" y="153113"/>
                </a:lnTo>
                <a:lnTo>
                  <a:pt x="45605" y="153771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" name="object 15"/>
          <p:cNvSpPr/>
          <p:nvPr/>
        </p:nvSpPr>
        <p:spPr>
          <a:xfrm>
            <a:off x="1890438" y="8087946"/>
            <a:ext cx="97957" cy="117851"/>
          </a:xfrm>
          <a:custGeom>
            <a:avLst/>
            <a:gdLst/>
            <a:ahLst/>
            <a:cxnLst/>
            <a:rect l="l" t="t" r="r" b="b"/>
            <a:pathLst>
              <a:path w="108115" h="130073">
                <a:moveTo>
                  <a:pt x="86639" y="130073"/>
                </a:moveTo>
                <a:lnTo>
                  <a:pt x="108115" y="119468"/>
                </a:lnTo>
                <a:lnTo>
                  <a:pt x="107093" y="117681"/>
                </a:lnTo>
                <a:lnTo>
                  <a:pt x="100793" y="106355"/>
                </a:lnTo>
                <a:lnTo>
                  <a:pt x="94602" y="95084"/>
                </a:lnTo>
                <a:lnTo>
                  <a:pt x="94602" y="34277"/>
                </a:lnTo>
                <a:lnTo>
                  <a:pt x="91903" y="18365"/>
                </a:lnTo>
                <a:lnTo>
                  <a:pt x="82254" y="5925"/>
                </a:lnTo>
                <a:lnTo>
                  <a:pt x="70468" y="921"/>
                </a:lnTo>
                <a:lnTo>
                  <a:pt x="61760" y="0"/>
                </a:lnTo>
                <a:lnTo>
                  <a:pt x="51729" y="38"/>
                </a:lnTo>
                <a:lnTo>
                  <a:pt x="39670" y="714"/>
                </a:lnTo>
                <a:lnTo>
                  <a:pt x="30286" y="3056"/>
                </a:lnTo>
                <a:lnTo>
                  <a:pt x="20136" y="8102"/>
                </a:lnTo>
                <a:lnTo>
                  <a:pt x="5778" y="16890"/>
                </a:lnTo>
                <a:lnTo>
                  <a:pt x="16383" y="38607"/>
                </a:lnTo>
                <a:lnTo>
                  <a:pt x="21791" y="35620"/>
                </a:lnTo>
                <a:lnTo>
                  <a:pt x="37589" y="28747"/>
                </a:lnTo>
                <a:lnTo>
                  <a:pt x="49119" y="25751"/>
                </a:lnTo>
                <a:lnTo>
                  <a:pt x="55981" y="25095"/>
                </a:lnTo>
                <a:lnTo>
                  <a:pt x="67322" y="25095"/>
                </a:lnTo>
                <a:lnTo>
                  <a:pt x="67322" y="43700"/>
                </a:lnTo>
                <a:lnTo>
                  <a:pt x="34988" y="48996"/>
                </a:lnTo>
                <a:lnTo>
                  <a:pt x="26771" y="76504"/>
                </a:lnTo>
                <a:lnTo>
                  <a:pt x="37160" y="73393"/>
                </a:lnTo>
                <a:lnTo>
                  <a:pt x="67564" y="68770"/>
                </a:lnTo>
                <a:lnTo>
                  <a:pt x="67564" y="90246"/>
                </a:lnTo>
                <a:lnTo>
                  <a:pt x="63551" y="93153"/>
                </a:lnTo>
                <a:lnTo>
                  <a:pt x="51996" y="99594"/>
                </a:lnTo>
                <a:lnTo>
                  <a:pt x="38366" y="102831"/>
                </a:lnTo>
                <a:lnTo>
                  <a:pt x="33286" y="128155"/>
                </a:lnTo>
                <a:lnTo>
                  <a:pt x="34335" y="128090"/>
                </a:lnTo>
                <a:lnTo>
                  <a:pt x="43756" y="126810"/>
                </a:lnTo>
                <a:lnTo>
                  <a:pt x="58736" y="122515"/>
                </a:lnTo>
                <a:lnTo>
                  <a:pt x="74079" y="113436"/>
                </a:lnTo>
                <a:lnTo>
                  <a:pt x="86639" y="130073"/>
                </a:lnTo>
                <a:close/>
              </a:path>
              <a:path w="108115" h="130073">
                <a:moveTo>
                  <a:pt x="0" y="80606"/>
                </a:moveTo>
                <a:lnTo>
                  <a:pt x="0" y="94614"/>
                </a:lnTo>
                <a:lnTo>
                  <a:pt x="2628" y="110201"/>
                </a:lnTo>
                <a:lnTo>
                  <a:pt x="12360" y="122549"/>
                </a:lnTo>
                <a:lnTo>
                  <a:pt x="24349" y="127347"/>
                </a:lnTo>
                <a:lnTo>
                  <a:pt x="33286" y="128155"/>
                </a:lnTo>
                <a:lnTo>
                  <a:pt x="38366" y="102831"/>
                </a:lnTo>
                <a:lnTo>
                  <a:pt x="26771" y="102831"/>
                </a:lnTo>
                <a:lnTo>
                  <a:pt x="26771" y="76504"/>
                </a:lnTo>
                <a:lnTo>
                  <a:pt x="34988" y="48996"/>
                </a:lnTo>
                <a:lnTo>
                  <a:pt x="20248" y="51696"/>
                </a:lnTo>
                <a:lnTo>
                  <a:pt x="8337" y="56067"/>
                </a:lnTo>
                <a:lnTo>
                  <a:pt x="2955" y="64468"/>
                </a:lnTo>
                <a:lnTo>
                  <a:pt x="0" y="80606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" name="object 16"/>
          <p:cNvSpPr/>
          <p:nvPr/>
        </p:nvSpPr>
        <p:spPr>
          <a:xfrm>
            <a:off x="1994953" y="8087946"/>
            <a:ext cx="85092" cy="115895"/>
          </a:xfrm>
          <a:custGeom>
            <a:avLst/>
            <a:gdLst/>
            <a:ahLst/>
            <a:cxnLst/>
            <a:rect l="l" t="t" r="r" b="b"/>
            <a:pathLst>
              <a:path w="93916" h="127914">
                <a:moveTo>
                  <a:pt x="28955" y="28003"/>
                </a:moveTo>
                <a:lnTo>
                  <a:pt x="31153" y="24853"/>
                </a:lnTo>
                <a:lnTo>
                  <a:pt x="42613" y="24877"/>
                </a:lnTo>
                <a:lnTo>
                  <a:pt x="51325" y="25784"/>
                </a:lnTo>
                <a:lnTo>
                  <a:pt x="64535" y="28911"/>
                </a:lnTo>
                <a:lnTo>
                  <a:pt x="81102" y="35483"/>
                </a:lnTo>
                <a:lnTo>
                  <a:pt x="91732" y="13995"/>
                </a:lnTo>
                <a:lnTo>
                  <a:pt x="84187" y="10292"/>
                </a:lnTo>
                <a:lnTo>
                  <a:pt x="72165" y="5780"/>
                </a:lnTo>
                <a:lnTo>
                  <a:pt x="55749" y="1746"/>
                </a:lnTo>
                <a:lnTo>
                  <a:pt x="35966" y="0"/>
                </a:lnTo>
                <a:lnTo>
                  <a:pt x="28667" y="519"/>
                </a:lnTo>
                <a:lnTo>
                  <a:pt x="16838" y="4302"/>
                </a:lnTo>
                <a:lnTo>
                  <a:pt x="6266" y="14509"/>
                </a:lnTo>
                <a:lnTo>
                  <a:pt x="1689" y="34290"/>
                </a:lnTo>
                <a:lnTo>
                  <a:pt x="2151" y="39367"/>
                </a:lnTo>
                <a:lnTo>
                  <a:pt x="5624" y="49930"/>
                </a:lnTo>
                <a:lnTo>
                  <a:pt x="14978" y="61537"/>
                </a:lnTo>
                <a:lnTo>
                  <a:pt x="33070" y="70459"/>
                </a:lnTo>
                <a:lnTo>
                  <a:pt x="60109" y="76987"/>
                </a:lnTo>
                <a:lnTo>
                  <a:pt x="66395" y="78193"/>
                </a:lnTo>
                <a:lnTo>
                  <a:pt x="66366" y="86112"/>
                </a:lnTo>
                <a:lnTo>
                  <a:pt x="62479" y="98633"/>
                </a:lnTo>
                <a:lnTo>
                  <a:pt x="47078" y="102806"/>
                </a:lnTo>
                <a:lnTo>
                  <a:pt x="45510" y="102718"/>
                </a:lnTo>
                <a:lnTo>
                  <a:pt x="34681" y="99585"/>
                </a:lnTo>
                <a:lnTo>
                  <a:pt x="22172" y="92745"/>
                </a:lnTo>
                <a:lnTo>
                  <a:pt x="11595" y="83261"/>
                </a:lnTo>
                <a:lnTo>
                  <a:pt x="0" y="105727"/>
                </a:lnTo>
                <a:lnTo>
                  <a:pt x="10756" y="115358"/>
                </a:lnTo>
                <a:lnTo>
                  <a:pt x="22707" y="122064"/>
                </a:lnTo>
                <a:lnTo>
                  <a:pt x="35278" y="126384"/>
                </a:lnTo>
                <a:lnTo>
                  <a:pt x="47078" y="127914"/>
                </a:lnTo>
                <a:lnTo>
                  <a:pt x="63101" y="126461"/>
                </a:lnTo>
                <a:lnTo>
                  <a:pt x="77489" y="121184"/>
                </a:lnTo>
                <a:lnTo>
                  <a:pt x="87018" y="112650"/>
                </a:lnTo>
                <a:lnTo>
                  <a:pt x="92292" y="101491"/>
                </a:lnTo>
                <a:lnTo>
                  <a:pt x="93916" y="88341"/>
                </a:lnTo>
                <a:lnTo>
                  <a:pt x="93916" y="83756"/>
                </a:lnTo>
                <a:lnTo>
                  <a:pt x="93167" y="77714"/>
                </a:lnTo>
                <a:lnTo>
                  <a:pt x="88132" y="67006"/>
                </a:lnTo>
                <a:lnTo>
                  <a:pt x="77982" y="57558"/>
                </a:lnTo>
                <a:lnTo>
                  <a:pt x="62280" y="51168"/>
                </a:lnTo>
                <a:lnTo>
                  <a:pt x="35496" y="44881"/>
                </a:lnTo>
                <a:lnTo>
                  <a:pt x="28955" y="43675"/>
                </a:lnTo>
                <a:lnTo>
                  <a:pt x="28955" y="28003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" name="object 17"/>
          <p:cNvSpPr/>
          <p:nvPr/>
        </p:nvSpPr>
        <p:spPr>
          <a:xfrm>
            <a:off x="2138212" y="8090132"/>
            <a:ext cx="114135" cy="156146"/>
          </a:xfrm>
          <a:custGeom>
            <a:avLst/>
            <a:gdLst/>
            <a:ahLst/>
            <a:cxnLst/>
            <a:rect l="l" t="t" r="r" b="b"/>
            <a:pathLst>
              <a:path w="125971" h="172339">
                <a:moveTo>
                  <a:pt x="35229" y="124777"/>
                </a:moveTo>
                <a:lnTo>
                  <a:pt x="42866" y="124075"/>
                </a:lnTo>
                <a:lnTo>
                  <a:pt x="55212" y="120450"/>
                </a:lnTo>
                <a:lnTo>
                  <a:pt x="66865" y="114884"/>
                </a:lnTo>
                <a:lnTo>
                  <a:pt x="65151" y="107657"/>
                </a:lnTo>
                <a:lnTo>
                  <a:pt x="61061" y="92202"/>
                </a:lnTo>
                <a:lnTo>
                  <a:pt x="50444" y="97993"/>
                </a:lnTo>
                <a:lnTo>
                  <a:pt x="44170" y="99669"/>
                </a:lnTo>
                <a:lnTo>
                  <a:pt x="29210" y="99669"/>
                </a:lnTo>
                <a:lnTo>
                  <a:pt x="29210" y="69011"/>
                </a:lnTo>
                <a:lnTo>
                  <a:pt x="68300" y="69011"/>
                </a:lnTo>
                <a:lnTo>
                  <a:pt x="68300" y="146735"/>
                </a:lnTo>
                <a:lnTo>
                  <a:pt x="85674" y="172339"/>
                </a:lnTo>
                <a:lnTo>
                  <a:pt x="106680" y="163626"/>
                </a:lnTo>
                <a:lnTo>
                  <a:pt x="105845" y="161712"/>
                </a:lnTo>
                <a:lnTo>
                  <a:pt x="100584" y="149903"/>
                </a:lnTo>
                <a:lnTo>
                  <a:pt x="95338" y="138290"/>
                </a:lnTo>
                <a:lnTo>
                  <a:pt x="95338" y="70231"/>
                </a:lnTo>
                <a:lnTo>
                  <a:pt x="125971" y="70231"/>
                </a:lnTo>
                <a:lnTo>
                  <a:pt x="125971" y="45123"/>
                </a:lnTo>
                <a:lnTo>
                  <a:pt x="37642" y="45123"/>
                </a:lnTo>
                <a:lnTo>
                  <a:pt x="29210" y="44411"/>
                </a:lnTo>
                <a:lnTo>
                  <a:pt x="29210" y="25577"/>
                </a:lnTo>
                <a:lnTo>
                  <a:pt x="95338" y="25577"/>
                </a:lnTo>
                <a:lnTo>
                  <a:pt x="95338" y="0"/>
                </a:lnTo>
                <a:lnTo>
                  <a:pt x="36449" y="0"/>
                </a:lnTo>
                <a:lnTo>
                  <a:pt x="33063" y="239"/>
                </a:lnTo>
                <a:lnTo>
                  <a:pt x="21205" y="3232"/>
                </a:lnTo>
                <a:lnTo>
                  <a:pt x="8248" y="12749"/>
                </a:lnTo>
                <a:lnTo>
                  <a:pt x="2159" y="32575"/>
                </a:lnTo>
                <a:lnTo>
                  <a:pt x="2159" y="38379"/>
                </a:lnTo>
                <a:lnTo>
                  <a:pt x="2908" y="50190"/>
                </a:lnTo>
                <a:lnTo>
                  <a:pt x="10617" y="57213"/>
                </a:lnTo>
                <a:lnTo>
                  <a:pt x="0" y="63233"/>
                </a:lnTo>
                <a:lnTo>
                  <a:pt x="3860" y="70231"/>
                </a:lnTo>
                <a:lnTo>
                  <a:pt x="2159" y="75793"/>
                </a:lnTo>
                <a:lnTo>
                  <a:pt x="2159" y="91465"/>
                </a:lnTo>
                <a:lnTo>
                  <a:pt x="4653" y="106519"/>
                </a:lnTo>
                <a:lnTo>
                  <a:pt x="14354" y="119018"/>
                </a:lnTo>
                <a:lnTo>
                  <a:pt x="26364" y="123926"/>
                </a:lnTo>
                <a:lnTo>
                  <a:pt x="35229" y="124777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" name="object 18"/>
          <p:cNvSpPr/>
          <p:nvPr/>
        </p:nvSpPr>
        <p:spPr>
          <a:xfrm>
            <a:off x="2311433" y="8059754"/>
            <a:ext cx="107150" cy="172716"/>
          </a:xfrm>
          <a:custGeom>
            <a:avLst/>
            <a:gdLst/>
            <a:ahLst/>
            <a:cxnLst/>
            <a:rect l="l" t="t" r="r" b="b"/>
            <a:pathLst>
              <a:path w="118262" h="190626">
                <a:moveTo>
                  <a:pt x="30320" y="39968"/>
                </a:moveTo>
                <a:lnTo>
                  <a:pt x="38183" y="30870"/>
                </a:lnTo>
                <a:lnTo>
                  <a:pt x="59118" y="26276"/>
                </a:lnTo>
                <a:lnTo>
                  <a:pt x="77340" y="29463"/>
                </a:lnTo>
                <a:lnTo>
                  <a:pt x="87157" y="38255"/>
                </a:lnTo>
                <a:lnTo>
                  <a:pt x="89027" y="45834"/>
                </a:lnTo>
                <a:lnTo>
                  <a:pt x="89027" y="115100"/>
                </a:lnTo>
                <a:lnTo>
                  <a:pt x="87953" y="121158"/>
                </a:lnTo>
                <a:lnTo>
                  <a:pt x="80105" y="129767"/>
                </a:lnTo>
                <a:lnTo>
                  <a:pt x="59118" y="133934"/>
                </a:lnTo>
                <a:lnTo>
                  <a:pt x="41356" y="131249"/>
                </a:lnTo>
                <a:lnTo>
                  <a:pt x="31193" y="123108"/>
                </a:lnTo>
                <a:lnTo>
                  <a:pt x="29210" y="115100"/>
                </a:lnTo>
                <a:lnTo>
                  <a:pt x="29210" y="45834"/>
                </a:lnTo>
                <a:lnTo>
                  <a:pt x="24302" y="154217"/>
                </a:lnTo>
                <a:lnTo>
                  <a:pt x="48018" y="159524"/>
                </a:lnTo>
                <a:lnTo>
                  <a:pt x="68999" y="190626"/>
                </a:lnTo>
                <a:lnTo>
                  <a:pt x="90716" y="181482"/>
                </a:lnTo>
                <a:lnTo>
                  <a:pt x="85812" y="170280"/>
                </a:lnTo>
                <a:lnTo>
                  <a:pt x="80594" y="158089"/>
                </a:lnTo>
                <a:lnTo>
                  <a:pt x="86095" y="156849"/>
                </a:lnTo>
                <a:lnTo>
                  <a:pt x="104321" y="147944"/>
                </a:lnTo>
                <a:lnTo>
                  <a:pt x="113912" y="136349"/>
                </a:lnTo>
                <a:lnTo>
                  <a:pt x="117636" y="125773"/>
                </a:lnTo>
                <a:lnTo>
                  <a:pt x="118262" y="119926"/>
                </a:lnTo>
                <a:lnTo>
                  <a:pt x="118174" y="37308"/>
                </a:lnTo>
                <a:lnTo>
                  <a:pt x="116798" y="29350"/>
                </a:lnTo>
                <a:lnTo>
                  <a:pt x="112176" y="19588"/>
                </a:lnTo>
                <a:lnTo>
                  <a:pt x="102338" y="10074"/>
                </a:lnTo>
                <a:lnTo>
                  <a:pt x="85309" y="2860"/>
                </a:lnTo>
                <a:lnTo>
                  <a:pt x="59118" y="0"/>
                </a:lnTo>
                <a:lnTo>
                  <a:pt x="41753" y="1236"/>
                </a:lnTo>
                <a:lnTo>
                  <a:pt x="30320" y="39968"/>
                </a:lnTo>
                <a:close/>
              </a:path>
              <a:path w="118262" h="190626">
                <a:moveTo>
                  <a:pt x="317" y="125491"/>
                </a:moveTo>
                <a:lnTo>
                  <a:pt x="2864" y="134827"/>
                </a:lnTo>
                <a:lnTo>
                  <a:pt x="10055" y="145194"/>
                </a:lnTo>
                <a:lnTo>
                  <a:pt x="24302" y="154217"/>
                </a:lnTo>
                <a:lnTo>
                  <a:pt x="29210" y="45834"/>
                </a:lnTo>
                <a:lnTo>
                  <a:pt x="30320" y="39968"/>
                </a:lnTo>
                <a:lnTo>
                  <a:pt x="41753" y="1236"/>
                </a:lnTo>
                <a:lnTo>
                  <a:pt x="22101" y="7137"/>
                </a:lnTo>
                <a:lnTo>
                  <a:pt x="9832" y="16071"/>
                </a:lnTo>
                <a:lnTo>
                  <a:pt x="3214" y="25983"/>
                </a:lnTo>
                <a:lnTo>
                  <a:pt x="514" y="34819"/>
                </a:lnTo>
                <a:lnTo>
                  <a:pt x="0" y="40525"/>
                </a:lnTo>
                <a:lnTo>
                  <a:pt x="0" y="119926"/>
                </a:lnTo>
                <a:lnTo>
                  <a:pt x="317" y="125491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" name="object 19"/>
          <p:cNvSpPr/>
          <p:nvPr/>
        </p:nvSpPr>
        <p:spPr>
          <a:xfrm>
            <a:off x="2439365" y="8090339"/>
            <a:ext cx="98635" cy="115009"/>
          </a:xfrm>
          <a:custGeom>
            <a:avLst/>
            <a:gdLst/>
            <a:ahLst/>
            <a:cxnLst/>
            <a:rect l="l" t="t" r="r" b="b"/>
            <a:pathLst>
              <a:path w="108864" h="126936">
                <a:moveTo>
                  <a:pt x="2642" y="107309"/>
                </a:moveTo>
                <a:lnTo>
                  <a:pt x="12341" y="119793"/>
                </a:lnTo>
                <a:lnTo>
                  <a:pt x="24194" y="124816"/>
                </a:lnTo>
                <a:lnTo>
                  <a:pt x="32842" y="125742"/>
                </a:lnTo>
                <a:lnTo>
                  <a:pt x="40293" y="125205"/>
                </a:lnTo>
                <a:lnTo>
                  <a:pt x="53723" y="121860"/>
                </a:lnTo>
                <a:lnTo>
                  <a:pt x="65666" y="116718"/>
                </a:lnTo>
                <a:lnTo>
                  <a:pt x="75285" y="111264"/>
                </a:lnTo>
                <a:lnTo>
                  <a:pt x="87617" y="126936"/>
                </a:lnTo>
                <a:lnTo>
                  <a:pt x="108864" y="116573"/>
                </a:lnTo>
                <a:lnTo>
                  <a:pt x="95821" y="92925"/>
                </a:lnTo>
                <a:lnTo>
                  <a:pt x="95821" y="0"/>
                </a:lnTo>
                <a:lnTo>
                  <a:pt x="68554" y="0"/>
                </a:lnTo>
                <a:lnTo>
                  <a:pt x="68554" y="88341"/>
                </a:lnTo>
                <a:lnTo>
                  <a:pt x="59771" y="94095"/>
                </a:lnTo>
                <a:lnTo>
                  <a:pt x="46842" y="99542"/>
                </a:lnTo>
                <a:lnTo>
                  <a:pt x="38862" y="100647"/>
                </a:lnTo>
                <a:lnTo>
                  <a:pt x="28232" y="100647"/>
                </a:lnTo>
                <a:lnTo>
                  <a:pt x="27266" y="93649"/>
                </a:lnTo>
                <a:lnTo>
                  <a:pt x="27266" y="0"/>
                </a:lnTo>
                <a:lnTo>
                  <a:pt x="0" y="0"/>
                </a:lnTo>
                <a:lnTo>
                  <a:pt x="0" y="91719"/>
                </a:lnTo>
                <a:lnTo>
                  <a:pt x="2642" y="107309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" name="object 20"/>
          <p:cNvSpPr/>
          <p:nvPr/>
        </p:nvSpPr>
        <p:spPr>
          <a:xfrm>
            <a:off x="2550037" y="8050987"/>
            <a:ext cx="26900" cy="150887"/>
          </a:xfrm>
          <a:custGeom>
            <a:avLst/>
            <a:gdLst/>
            <a:ahLst/>
            <a:cxnLst/>
            <a:rect l="l" t="t" r="r" b="b"/>
            <a:pathLst>
              <a:path w="29690" h="166535">
                <a:moveTo>
                  <a:pt x="2171" y="43192"/>
                </a:moveTo>
                <a:lnTo>
                  <a:pt x="2171" y="166535"/>
                </a:lnTo>
                <a:lnTo>
                  <a:pt x="29690" y="166535"/>
                </a:lnTo>
                <a:lnTo>
                  <a:pt x="29690" y="43192"/>
                </a:lnTo>
                <a:lnTo>
                  <a:pt x="2171" y="43192"/>
                </a:lnTo>
                <a:close/>
              </a:path>
              <a:path w="29690" h="166535">
                <a:moveTo>
                  <a:pt x="31851" y="16154"/>
                </a:moveTo>
                <a:lnTo>
                  <a:pt x="31851" y="9652"/>
                </a:lnTo>
                <a:lnTo>
                  <a:pt x="25565" y="0"/>
                </a:lnTo>
                <a:lnTo>
                  <a:pt x="6261" y="0"/>
                </a:lnTo>
                <a:lnTo>
                  <a:pt x="0" y="9652"/>
                </a:lnTo>
                <a:lnTo>
                  <a:pt x="0" y="25323"/>
                </a:lnTo>
                <a:lnTo>
                  <a:pt x="6261" y="34036"/>
                </a:lnTo>
                <a:lnTo>
                  <a:pt x="25565" y="34036"/>
                </a:lnTo>
                <a:lnTo>
                  <a:pt x="31851" y="25323"/>
                </a:lnTo>
                <a:lnTo>
                  <a:pt x="31851" y="16154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" name="object 21"/>
          <p:cNvSpPr/>
          <p:nvPr/>
        </p:nvSpPr>
        <p:spPr>
          <a:xfrm>
            <a:off x="2600770" y="8088164"/>
            <a:ext cx="87474" cy="113927"/>
          </a:xfrm>
          <a:custGeom>
            <a:avLst/>
            <a:gdLst/>
            <a:ahLst/>
            <a:cxnLst/>
            <a:rect l="l" t="t" r="r" b="b"/>
            <a:pathLst>
              <a:path w="96545" h="125742">
                <a:moveTo>
                  <a:pt x="93753" y="18188"/>
                </a:moveTo>
                <a:lnTo>
                  <a:pt x="84017" y="5865"/>
                </a:lnTo>
                <a:lnTo>
                  <a:pt x="72186" y="912"/>
                </a:lnTo>
                <a:lnTo>
                  <a:pt x="63474" y="0"/>
                </a:lnTo>
                <a:lnTo>
                  <a:pt x="50549" y="1742"/>
                </a:lnTo>
                <a:lnTo>
                  <a:pt x="38177" y="6149"/>
                </a:lnTo>
                <a:lnTo>
                  <a:pt x="27254" y="12052"/>
                </a:lnTo>
                <a:lnTo>
                  <a:pt x="21005" y="1181"/>
                </a:lnTo>
                <a:lnTo>
                  <a:pt x="0" y="8204"/>
                </a:lnTo>
                <a:lnTo>
                  <a:pt x="2895" y="29692"/>
                </a:lnTo>
                <a:lnTo>
                  <a:pt x="2895" y="125742"/>
                </a:lnTo>
                <a:lnTo>
                  <a:pt x="30149" y="125742"/>
                </a:lnTo>
                <a:lnTo>
                  <a:pt x="30149" y="36906"/>
                </a:lnTo>
                <a:lnTo>
                  <a:pt x="38888" y="31490"/>
                </a:lnTo>
                <a:lnTo>
                  <a:pt x="51725" y="26177"/>
                </a:lnTo>
                <a:lnTo>
                  <a:pt x="59842" y="25095"/>
                </a:lnTo>
                <a:lnTo>
                  <a:pt x="69037" y="25095"/>
                </a:lnTo>
                <a:lnTo>
                  <a:pt x="69037" y="125742"/>
                </a:lnTo>
                <a:lnTo>
                  <a:pt x="96545" y="125742"/>
                </a:lnTo>
                <a:lnTo>
                  <a:pt x="96545" y="34277"/>
                </a:lnTo>
                <a:lnTo>
                  <a:pt x="93753" y="18188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" name="object 22"/>
          <p:cNvSpPr/>
          <p:nvPr/>
        </p:nvSpPr>
        <p:spPr>
          <a:xfrm>
            <a:off x="2702915" y="8064737"/>
            <a:ext cx="80455" cy="139323"/>
          </a:xfrm>
          <a:custGeom>
            <a:avLst/>
            <a:gdLst/>
            <a:ahLst/>
            <a:cxnLst/>
            <a:rect l="l" t="t" r="r" b="b"/>
            <a:pathLst>
              <a:path w="88798" h="153771">
                <a:moveTo>
                  <a:pt x="45618" y="153771"/>
                </a:moveTo>
                <a:lnTo>
                  <a:pt x="59984" y="150349"/>
                </a:lnTo>
                <a:lnTo>
                  <a:pt x="73612" y="142102"/>
                </a:lnTo>
                <a:lnTo>
                  <a:pt x="83857" y="133288"/>
                </a:lnTo>
                <a:lnTo>
                  <a:pt x="88798" y="128181"/>
                </a:lnTo>
                <a:lnTo>
                  <a:pt x="75793" y="107441"/>
                </a:lnTo>
                <a:lnTo>
                  <a:pt x="63332" y="119366"/>
                </a:lnTo>
                <a:lnTo>
                  <a:pt x="52439" y="126672"/>
                </a:lnTo>
                <a:lnTo>
                  <a:pt x="48006" y="127939"/>
                </a:lnTo>
                <a:lnTo>
                  <a:pt x="41021" y="127939"/>
                </a:lnTo>
                <a:lnTo>
                  <a:pt x="41021" y="53581"/>
                </a:lnTo>
                <a:lnTo>
                  <a:pt x="75069" y="53581"/>
                </a:lnTo>
                <a:lnTo>
                  <a:pt x="75069" y="28511"/>
                </a:lnTo>
                <a:lnTo>
                  <a:pt x="41021" y="28511"/>
                </a:lnTo>
                <a:lnTo>
                  <a:pt x="41021" y="0"/>
                </a:lnTo>
                <a:lnTo>
                  <a:pt x="13766" y="10159"/>
                </a:lnTo>
                <a:lnTo>
                  <a:pt x="13766" y="28511"/>
                </a:lnTo>
                <a:lnTo>
                  <a:pt x="0" y="28511"/>
                </a:lnTo>
                <a:lnTo>
                  <a:pt x="0" y="53581"/>
                </a:lnTo>
                <a:lnTo>
                  <a:pt x="13766" y="53581"/>
                </a:lnTo>
                <a:lnTo>
                  <a:pt x="13766" y="117335"/>
                </a:lnTo>
                <a:lnTo>
                  <a:pt x="14073" y="135993"/>
                </a:lnTo>
                <a:lnTo>
                  <a:pt x="17183" y="148503"/>
                </a:lnTo>
                <a:lnTo>
                  <a:pt x="26547" y="153113"/>
                </a:lnTo>
                <a:lnTo>
                  <a:pt x="45618" y="153771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" name="object 23"/>
          <p:cNvSpPr/>
          <p:nvPr/>
        </p:nvSpPr>
        <p:spPr>
          <a:xfrm>
            <a:off x="2789940" y="8087946"/>
            <a:ext cx="97979" cy="117851"/>
          </a:xfrm>
          <a:custGeom>
            <a:avLst/>
            <a:gdLst/>
            <a:ahLst/>
            <a:cxnLst/>
            <a:rect l="l" t="t" r="r" b="b"/>
            <a:pathLst>
              <a:path w="108140" h="130073">
                <a:moveTo>
                  <a:pt x="86664" y="130073"/>
                </a:moveTo>
                <a:lnTo>
                  <a:pt x="108140" y="119468"/>
                </a:lnTo>
                <a:lnTo>
                  <a:pt x="107118" y="117681"/>
                </a:lnTo>
                <a:lnTo>
                  <a:pt x="100808" y="106355"/>
                </a:lnTo>
                <a:lnTo>
                  <a:pt x="94627" y="95084"/>
                </a:lnTo>
                <a:lnTo>
                  <a:pt x="94627" y="34277"/>
                </a:lnTo>
                <a:lnTo>
                  <a:pt x="91928" y="18365"/>
                </a:lnTo>
                <a:lnTo>
                  <a:pt x="82279" y="5925"/>
                </a:lnTo>
                <a:lnTo>
                  <a:pt x="70494" y="921"/>
                </a:lnTo>
                <a:lnTo>
                  <a:pt x="61785" y="0"/>
                </a:lnTo>
                <a:lnTo>
                  <a:pt x="51770" y="38"/>
                </a:lnTo>
                <a:lnTo>
                  <a:pt x="39711" y="713"/>
                </a:lnTo>
                <a:lnTo>
                  <a:pt x="30327" y="3055"/>
                </a:lnTo>
                <a:lnTo>
                  <a:pt x="20176" y="8101"/>
                </a:lnTo>
                <a:lnTo>
                  <a:pt x="5816" y="16890"/>
                </a:lnTo>
                <a:lnTo>
                  <a:pt x="16421" y="38607"/>
                </a:lnTo>
                <a:lnTo>
                  <a:pt x="21807" y="35628"/>
                </a:lnTo>
                <a:lnTo>
                  <a:pt x="37596" y="28749"/>
                </a:lnTo>
                <a:lnTo>
                  <a:pt x="49128" y="25752"/>
                </a:lnTo>
                <a:lnTo>
                  <a:pt x="56007" y="25095"/>
                </a:lnTo>
                <a:lnTo>
                  <a:pt x="67335" y="25095"/>
                </a:lnTo>
                <a:lnTo>
                  <a:pt x="67335" y="43700"/>
                </a:lnTo>
                <a:lnTo>
                  <a:pt x="35001" y="48996"/>
                </a:lnTo>
                <a:lnTo>
                  <a:pt x="26771" y="76504"/>
                </a:lnTo>
                <a:lnTo>
                  <a:pt x="37172" y="73393"/>
                </a:lnTo>
                <a:lnTo>
                  <a:pt x="67576" y="68770"/>
                </a:lnTo>
                <a:lnTo>
                  <a:pt x="67576" y="90246"/>
                </a:lnTo>
                <a:lnTo>
                  <a:pt x="63565" y="93153"/>
                </a:lnTo>
                <a:lnTo>
                  <a:pt x="52014" y="99594"/>
                </a:lnTo>
                <a:lnTo>
                  <a:pt x="38379" y="102831"/>
                </a:lnTo>
                <a:lnTo>
                  <a:pt x="33312" y="128155"/>
                </a:lnTo>
                <a:lnTo>
                  <a:pt x="34353" y="128091"/>
                </a:lnTo>
                <a:lnTo>
                  <a:pt x="43769" y="126812"/>
                </a:lnTo>
                <a:lnTo>
                  <a:pt x="58749" y="122519"/>
                </a:lnTo>
                <a:lnTo>
                  <a:pt x="74079" y="113436"/>
                </a:lnTo>
                <a:lnTo>
                  <a:pt x="86664" y="130073"/>
                </a:lnTo>
                <a:close/>
              </a:path>
              <a:path w="108140" h="130073">
                <a:moveTo>
                  <a:pt x="0" y="80606"/>
                </a:moveTo>
                <a:lnTo>
                  <a:pt x="0" y="94614"/>
                </a:lnTo>
                <a:lnTo>
                  <a:pt x="2637" y="110221"/>
                </a:lnTo>
                <a:lnTo>
                  <a:pt x="12375" y="122555"/>
                </a:lnTo>
                <a:lnTo>
                  <a:pt x="24368" y="127348"/>
                </a:lnTo>
                <a:lnTo>
                  <a:pt x="33312" y="128155"/>
                </a:lnTo>
                <a:lnTo>
                  <a:pt x="38379" y="102831"/>
                </a:lnTo>
                <a:lnTo>
                  <a:pt x="26771" y="102831"/>
                </a:lnTo>
                <a:lnTo>
                  <a:pt x="26771" y="76504"/>
                </a:lnTo>
                <a:lnTo>
                  <a:pt x="35001" y="48996"/>
                </a:lnTo>
                <a:lnTo>
                  <a:pt x="20251" y="51698"/>
                </a:lnTo>
                <a:lnTo>
                  <a:pt x="8345" y="56069"/>
                </a:lnTo>
                <a:lnTo>
                  <a:pt x="2962" y="64471"/>
                </a:lnTo>
                <a:lnTo>
                  <a:pt x="0" y="80606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" name="object 24"/>
          <p:cNvSpPr/>
          <p:nvPr/>
        </p:nvSpPr>
        <p:spPr>
          <a:xfrm>
            <a:off x="2894478" y="8087946"/>
            <a:ext cx="85092" cy="115895"/>
          </a:xfrm>
          <a:custGeom>
            <a:avLst/>
            <a:gdLst/>
            <a:ahLst/>
            <a:cxnLst/>
            <a:rect l="l" t="t" r="r" b="b"/>
            <a:pathLst>
              <a:path w="93916" h="127914">
                <a:moveTo>
                  <a:pt x="28981" y="28003"/>
                </a:moveTo>
                <a:lnTo>
                  <a:pt x="31153" y="24853"/>
                </a:lnTo>
                <a:lnTo>
                  <a:pt x="42607" y="24877"/>
                </a:lnTo>
                <a:lnTo>
                  <a:pt x="51327" y="25786"/>
                </a:lnTo>
                <a:lnTo>
                  <a:pt x="64552" y="28914"/>
                </a:lnTo>
                <a:lnTo>
                  <a:pt x="81114" y="35483"/>
                </a:lnTo>
                <a:lnTo>
                  <a:pt x="91719" y="13995"/>
                </a:lnTo>
                <a:lnTo>
                  <a:pt x="84174" y="10292"/>
                </a:lnTo>
                <a:lnTo>
                  <a:pt x="72153" y="5780"/>
                </a:lnTo>
                <a:lnTo>
                  <a:pt x="55736" y="1746"/>
                </a:lnTo>
                <a:lnTo>
                  <a:pt x="35953" y="0"/>
                </a:lnTo>
                <a:lnTo>
                  <a:pt x="28662" y="518"/>
                </a:lnTo>
                <a:lnTo>
                  <a:pt x="16836" y="4300"/>
                </a:lnTo>
                <a:lnTo>
                  <a:pt x="6265" y="14506"/>
                </a:lnTo>
                <a:lnTo>
                  <a:pt x="1689" y="34290"/>
                </a:lnTo>
                <a:lnTo>
                  <a:pt x="2149" y="39362"/>
                </a:lnTo>
                <a:lnTo>
                  <a:pt x="5616" y="49926"/>
                </a:lnTo>
                <a:lnTo>
                  <a:pt x="14966" y="61535"/>
                </a:lnTo>
                <a:lnTo>
                  <a:pt x="33058" y="70459"/>
                </a:lnTo>
                <a:lnTo>
                  <a:pt x="60096" y="76987"/>
                </a:lnTo>
                <a:lnTo>
                  <a:pt x="66370" y="78193"/>
                </a:lnTo>
                <a:lnTo>
                  <a:pt x="66341" y="86090"/>
                </a:lnTo>
                <a:lnTo>
                  <a:pt x="62473" y="98627"/>
                </a:lnTo>
                <a:lnTo>
                  <a:pt x="47078" y="102806"/>
                </a:lnTo>
                <a:lnTo>
                  <a:pt x="45508" y="102718"/>
                </a:lnTo>
                <a:lnTo>
                  <a:pt x="34672" y="99585"/>
                </a:lnTo>
                <a:lnTo>
                  <a:pt x="22164" y="92745"/>
                </a:lnTo>
                <a:lnTo>
                  <a:pt x="11595" y="83261"/>
                </a:lnTo>
                <a:lnTo>
                  <a:pt x="0" y="105727"/>
                </a:lnTo>
                <a:lnTo>
                  <a:pt x="10756" y="115358"/>
                </a:lnTo>
                <a:lnTo>
                  <a:pt x="22707" y="122064"/>
                </a:lnTo>
                <a:lnTo>
                  <a:pt x="35278" y="126384"/>
                </a:lnTo>
                <a:lnTo>
                  <a:pt x="47078" y="127914"/>
                </a:lnTo>
                <a:lnTo>
                  <a:pt x="63101" y="126461"/>
                </a:lnTo>
                <a:lnTo>
                  <a:pt x="77489" y="121184"/>
                </a:lnTo>
                <a:lnTo>
                  <a:pt x="87018" y="112650"/>
                </a:lnTo>
                <a:lnTo>
                  <a:pt x="92292" y="101491"/>
                </a:lnTo>
                <a:lnTo>
                  <a:pt x="93916" y="88341"/>
                </a:lnTo>
                <a:lnTo>
                  <a:pt x="93916" y="83756"/>
                </a:lnTo>
                <a:lnTo>
                  <a:pt x="93166" y="77714"/>
                </a:lnTo>
                <a:lnTo>
                  <a:pt x="88128" y="67006"/>
                </a:lnTo>
                <a:lnTo>
                  <a:pt x="77976" y="57558"/>
                </a:lnTo>
                <a:lnTo>
                  <a:pt x="62280" y="51168"/>
                </a:lnTo>
                <a:lnTo>
                  <a:pt x="35483" y="44881"/>
                </a:lnTo>
                <a:lnTo>
                  <a:pt x="28981" y="43675"/>
                </a:lnTo>
                <a:lnTo>
                  <a:pt x="28981" y="28003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" name="object 25"/>
          <p:cNvSpPr/>
          <p:nvPr/>
        </p:nvSpPr>
        <p:spPr>
          <a:xfrm>
            <a:off x="1406419" y="8284642"/>
            <a:ext cx="47477" cy="71756"/>
          </a:xfrm>
          <a:custGeom>
            <a:avLst/>
            <a:gdLst/>
            <a:ahLst/>
            <a:cxnLst/>
            <a:rect l="l" t="t" r="r" b="b"/>
            <a:pathLst>
              <a:path w="52400" h="79197">
                <a:moveTo>
                  <a:pt x="14122" y="70231"/>
                </a:moveTo>
                <a:lnTo>
                  <a:pt x="10617" y="64706"/>
                </a:lnTo>
                <a:lnTo>
                  <a:pt x="10617" y="14351"/>
                </a:lnTo>
                <a:lnTo>
                  <a:pt x="14122" y="8801"/>
                </a:lnTo>
                <a:lnTo>
                  <a:pt x="23492" y="8804"/>
                </a:lnTo>
                <a:lnTo>
                  <a:pt x="33744" y="10174"/>
                </a:lnTo>
                <a:lnTo>
                  <a:pt x="48653" y="14719"/>
                </a:lnTo>
                <a:lnTo>
                  <a:pt x="52400" y="6997"/>
                </a:lnTo>
                <a:lnTo>
                  <a:pt x="48871" y="5378"/>
                </a:lnTo>
                <a:lnTo>
                  <a:pt x="37432" y="1881"/>
                </a:lnTo>
                <a:lnTo>
                  <a:pt x="19431" y="0"/>
                </a:lnTo>
                <a:lnTo>
                  <a:pt x="18205" y="25"/>
                </a:lnTo>
                <a:lnTo>
                  <a:pt x="6994" y="3446"/>
                </a:lnTo>
                <a:lnTo>
                  <a:pt x="0" y="19418"/>
                </a:lnTo>
                <a:lnTo>
                  <a:pt x="0" y="59740"/>
                </a:lnTo>
                <a:lnTo>
                  <a:pt x="245" y="63649"/>
                </a:lnTo>
                <a:lnTo>
                  <a:pt x="8934" y="76904"/>
                </a:lnTo>
                <a:lnTo>
                  <a:pt x="19431" y="79197"/>
                </a:lnTo>
                <a:lnTo>
                  <a:pt x="30173" y="79089"/>
                </a:lnTo>
                <a:lnTo>
                  <a:pt x="40354" y="77470"/>
                </a:lnTo>
                <a:lnTo>
                  <a:pt x="52400" y="72072"/>
                </a:lnTo>
                <a:lnTo>
                  <a:pt x="48653" y="64338"/>
                </a:lnTo>
                <a:lnTo>
                  <a:pt x="47767" y="64713"/>
                </a:lnTo>
                <a:lnTo>
                  <a:pt x="32940" y="69033"/>
                </a:lnTo>
                <a:lnTo>
                  <a:pt x="23177" y="70231"/>
                </a:lnTo>
                <a:lnTo>
                  <a:pt x="14122" y="70231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" name="object 26"/>
          <p:cNvSpPr/>
          <p:nvPr/>
        </p:nvSpPr>
        <p:spPr>
          <a:xfrm>
            <a:off x="1459902" y="8299290"/>
            <a:ext cx="39521" cy="56993"/>
          </a:xfrm>
          <a:custGeom>
            <a:avLst/>
            <a:gdLst/>
            <a:ahLst/>
            <a:cxnLst/>
            <a:rect l="l" t="t" r="r" b="b"/>
            <a:pathLst>
              <a:path w="43620" h="62903">
                <a:moveTo>
                  <a:pt x="36207" y="45758"/>
                </a:moveTo>
                <a:lnTo>
                  <a:pt x="36207" y="48298"/>
                </a:lnTo>
                <a:lnTo>
                  <a:pt x="35115" y="54444"/>
                </a:lnTo>
                <a:lnTo>
                  <a:pt x="10731" y="54444"/>
                </a:lnTo>
                <a:lnTo>
                  <a:pt x="9639" y="48298"/>
                </a:lnTo>
                <a:lnTo>
                  <a:pt x="9639" y="15570"/>
                </a:lnTo>
                <a:lnTo>
                  <a:pt x="3604" y="56971"/>
                </a:lnTo>
                <a:lnTo>
                  <a:pt x="22936" y="62903"/>
                </a:lnTo>
                <a:lnTo>
                  <a:pt x="27946" y="62895"/>
                </a:lnTo>
                <a:lnTo>
                  <a:pt x="43620" y="60496"/>
                </a:lnTo>
                <a:lnTo>
                  <a:pt x="36207" y="45758"/>
                </a:lnTo>
                <a:close/>
              </a:path>
              <a:path w="43620" h="62903">
                <a:moveTo>
                  <a:pt x="11" y="48331"/>
                </a:moveTo>
                <a:lnTo>
                  <a:pt x="3604" y="56971"/>
                </a:lnTo>
                <a:lnTo>
                  <a:pt x="9639" y="15570"/>
                </a:lnTo>
                <a:lnTo>
                  <a:pt x="10515" y="8432"/>
                </a:lnTo>
                <a:lnTo>
                  <a:pt x="35382" y="8432"/>
                </a:lnTo>
                <a:lnTo>
                  <a:pt x="36207" y="15570"/>
                </a:lnTo>
                <a:lnTo>
                  <a:pt x="36207" y="45758"/>
                </a:lnTo>
                <a:lnTo>
                  <a:pt x="43620" y="60496"/>
                </a:lnTo>
                <a:lnTo>
                  <a:pt x="45859" y="47574"/>
                </a:lnTo>
                <a:lnTo>
                  <a:pt x="45848" y="14570"/>
                </a:lnTo>
                <a:lnTo>
                  <a:pt x="42260" y="5926"/>
                </a:lnTo>
                <a:lnTo>
                  <a:pt x="22936" y="0"/>
                </a:lnTo>
                <a:lnTo>
                  <a:pt x="18096" y="231"/>
                </a:lnTo>
                <a:lnTo>
                  <a:pt x="2568" y="7598"/>
                </a:lnTo>
                <a:lnTo>
                  <a:pt x="0" y="15328"/>
                </a:lnTo>
                <a:lnTo>
                  <a:pt x="11" y="48331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" name="object 27"/>
          <p:cNvSpPr/>
          <p:nvPr/>
        </p:nvSpPr>
        <p:spPr>
          <a:xfrm>
            <a:off x="1511292" y="8299290"/>
            <a:ext cx="41574" cy="55784"/>
          </a:xfrm>
          <a:custGeom>
            <a:avLst/>
            <a:gdLst/>
            <a:ahLst/>
            <a:cxnLst/>
            <a:rect l="l" t="t" r="r" b="b"/>
            <a:pathLst>
              <a:path w="45885" h="61569">
                <a:moveTo>
                  <a:pt x="23660" y="0"/>
                </a:moveTo>
                <a:lnTo>
                  <a:pt x="15824" y="3873"/>
                </a:lnTo>
                <a:lnTo>
                  <a:pt x="10871" y="7365"/>
                </a:lnTo>
                <a:lnTo>
                  <a:pt x="7251" y="1219"/>
                </a:lnTo>
                <a:lnTo>
                  <a:pt x="0" y="3619"/>
                </a:lnTo>
                <a:lnTo>
                  <a:pt x="1219" y="13296"/>
                </a:lnTo>
                <a:lnTo>
                  <a:pt x="1219" y="61569"/>
                </a:lnTo>
                <a:lnTo>
                  <a:pt x="10871" y="61569"/>
                </a:lnTo>
                <a:lnTo>
                  <a:pt x="10871" y="15951"/>
                </a:lnTo>
                <a:lnTo>
                  <a:pt x="20637" y="8686"/>
                </a:lnTo>
                <a:lnTo>
                  <a:pt x="25958" y="8458"/>
                </a:lnTo>
                <a:lnTo>
                  <a:pt x="36245" y="8458"/>
                </a:lnTo>
                <a:lnTo>
                  <a:pt x="36245" y="61569"/>
                </a:lnTo>
                <a:lnTo>
                  <a:pt x="45885" y="61569"/>
                </a:lnTo>
                <a:lnTo>
                  <a:pt x="45885" y="850"/>
                </a:lnTo>
                <a:lnTo>
                  <a:pt x="33934" y="0"/>
                </a:lnTo>
                <a:lnTo>
                  <a:pt x="23660" y="0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" name="object 28"/>
          <p:cNvSpPr/>
          <p:nvPr/>
        </p:nvSpPr>
        <p:spPr>
          <a:xfrm>
            <a:off x="1562692" y="8278727"/>
            <a:ext cx="47039" cy="77659"/>
          </a:xfrm>
          <a:custGeom>
            <a:avLst/>
            <a:gdLst/>
            <a:ahLst/>
            <a:cxnLst/>
            <a:rect l="l" t="t" r="r" b="b"/>
            <a:pathLst>
              <a:path w="51917" h="85712">
                <a:moveTo>
                  <a:pt x="9664" y="37909"/>
                </a:moveTo>
                <a:lnTo>
                  <a:pt x="10363" y="32486"/>
                </a:lnTo>
                <a:lnTo>
                  <a:pt x="21005" y="32486"/>
                </a:lnTo>
                <a:lnTo>
                  <a:pt x="27152" y="33058"/>
                </a:lnTo>
                <a:lnTo>
                  <a:pt x="36233" y="39941"/>
                </a:lnTo>
                <a:lnTo>
                  <a:pt x="36233" y="69761"/>
                </a:lnTo>
                <a:lnTo>
                  <a:pt x="27152" y="76657"/>
                </a:lnTo>
                <a:lnTo>
                  <a:pt x="21005" y="77254"/>
                </a:lnTo>
                <a:lnTo>
                  <a:pt x="24155" y="85712"/>
                </a:lnTo>
                <a:lnTo>
                  <a:pt x="33312" y="80276"/>
                </a:lnTo>
                <a:lnTo>
                  <a:pt x="37922" y="77127"/>
                </a:lnTo>
                <a:lnTo>
                  <a:pt x="44665" y="85712"/>
                </a:lnTo>
                <a:lnTo>
                  <a:pt x="51917" y="82092"/>
                </a:lnTo>
                <a:lnTo>
                  <a:pt x="45885" y="71221"/>
                </a:lnTo>
                <a:lnTo>
                  <a:pt x="45885" y="0"/>
                </a:lnTo>
                <a:lnTo>
                  <a:pt x="36233" y="0"/>
                </a:lnTo>
                <a:lnTo>
                  <a:pt x="36233" y="31115"/>
                </a:lnTo>
                <a:lnTo>
                  <a:pt x="31267" y="27520"/>
                </a:lnTo>
                <a:lnTo>
                  <a:pt x="23431" y="22821"/>
                </a:lnTo>
                <a:lnTo>
                  <a:pt x="0" y="22821"/>
                </a:lnTo>
                <a:lnTo>
                  <a:pt x="9664" y="71818"/>
                </a:lnTo>
                <a:lnTo>
                  <a:pt x="9664" y="37909"/>
                </a:lnTo>
                <a:close/>
              </a:path>
              <a:path w="51917" h="85712">
                <a:moveTo>
                  <a:pt x="0" y="70015"/>
                </a:moveTo>
                <a:lnTo>
                  <a:pt x="0" y="84874"/>
                </a:lnTo>
                <a:lnTo>
                  <a:pt x="11950" y="85712"/>
                </a:lnTo>
                <a:lnTo>
                  <a:pt x="24155" y="85712"/>
                </a:lnTo>
                <a:lnTo>
                  <a:pt x="21005" y="77254"/>
                </a:lnTo>
                <a:lnTo>
                  <a:pt x="10363" y="77254"/>
                </a:lnTo>
                <a:lnTo>
                  <a:pt x="9664" y="71818"/>
                </a:lnTo>
                <a:lnTo>
                  <a:pt x="0" y="22821"/>
                </a:lnTo>
                <a:lnTo>
                  <a:pt x="0" y="70015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" name="object 29"/>
          <p:cNvSpPr/>
          <p:nvPr/>
        </p:nvSpPr>
        <p:spPr>
          <a:xfrm>
            <a:off x="1615186" y="8300509"/>
            <a:ext cx="47039" cy="55853"/>
          </a:xfrm>
          <a:custGeom>
            <a:avLst/>
            <a:gdLst/>
            <a:ahLst/>
            <a:cxnLst/>
            <a:rect l="l" t="t" r="r" b="b"/>
            <a:pathLst>
              <a:path w="51917" h="61645">
                <a:moveTo>
                  <a:pt x="9664" y="45618"/>
                </a:moveTo>
                <a:lnTo>
                  <a:pt x="9664" y="0"/>
                </a:lnTo>
                <a:lnTo>
                  <a:pt x="0" y="0"/>
                </a:lnTo>
                <a:lnTo>
                  <a:pt x="0" y="60820"/>
                </a:lnTo>
                <a:lnTo>
                  <a:pt x="11963" y="61645"/>
                </a:lnTo>
                <a:lnTo>
                  <a:pt x="24155" y="61645"/>
                </a:lnTo>
                <a:lnTo>
                  <a:pt x="33324" y="56261"/>
                </a:lnTo>
                <a:lnTo>
                  <a:pt x="37934" y="53136"/>
                </a:lnTo>
                <a:lnTo>
                  <a:pt x="44678" y="61645"/>
                </a:lnTo>
                <a:lnTo>
                  <a:pt x="51917" y="58051"/>
                </a:lnTo>
                <a:lnTo>
                  <a:pt x="45885" y="47205"/>
                </a:lnTo>
                <a:lnTo>
                  <a:pt x="45885" y="0"/>
                </a:lnTo>
                <a:lnTo>
                  <a:pt x="36220" y="0"/>
                </a:lnTo>
                <a:lnTo>
                  <a:pt x="36220" y="45491"/>
                </a:lnTo>
                <a:lnTo>
                  <a:pt x="27190" y="52387"/>
                </a:lnTo>
                <a:lnTo>
                  <a:pt x="21018" y="53225"/>
                </a:lnTo>
                <a:lnTo>
                  <a:pt x="10388" y="53225"/>
                </a:lnTo>
                <a:lnTo>
                  <a:pt x="9664" y="47802"/>
                </a:lnTo>
                <a:lnTo>
                  <a:pt x="9664" y="45618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" name="object 30"/>
          <p:cNvSpPr/>
          <p:nvPr/>
        </p:nvSpPr>
        <p:spPr>
          <a:xfrm>
            <a:off x="1665147" y="8287910"/>
            <a:ext cx="37626" cy="68373"/>
          </a:xfrm>
          <a:custGeom>
            <a:avLst/>
            <a:gdLst/>
            <a:ahLst/>
            <a:cxnLst/>
            <a:rect l="l" t="t" r="r" b="b"/>
            <a:pathLst>
              <a:path w="41529" h="75463">
                <a:moveTo>
                  <a:pt x="21615" y="75463"/>
                </a:moveTo>
                <a:lnTo>
                  <a:pt x="31165" y="75463"/>
                </a:lnTo>
                <a:lnTo>
                  <a:pt x="41528" y="64020"/>
                </a:lnTo>
                <a:lnTo>
                  <a:pt x="37312" y="57365"/>
                </a:lnTo>
                <a:lnTo>
                  <a:pt x="28981" y="66167"/>
                </a:lnTo>
                <a:lnTo>
                  <a:pt x="23787" y="66548"/>
                </a:lnTo>
                <a:lnTo>
                  <a:pt x="16789" y="66548"/>
                </a:lnTo>
                <a:lnTo>
                  <a:pt x="16789" y="22466"/>
                </a:lnTo>
                <a:lnTo>
                  <a:pt x="34899" y="22466"/>
                </a:lnTo>
                <a:lnTo>
                  <a:pt x="34899" y="14033"/>
                </a:lnTo>
                <a:lnTo>
                  <a:pt x="16789" y="14033"/>
                </a:lnTo>
                <a:lnTo>
                  <a:pt x="16789" y="0"/>
                </a:lnTo>
                <a:lnTo>
                  <a:pt x="7251" y="3644"/>
                </a:lnTo>
                <a:lnTo>
                  <a:pt x="7251" y="14033"/>
                </a:lnTo>
                <a:lnTo>
                  <a:pt x="0" y="14033"/>
                </a:lnTo>
                <a:lnTo>
                  <a:pt x="0" y="22466"/>
                </a:lnTo>
                <a:lnTo>
                  <a:pt x="7251" y="22466"/>
                </a:lnTo>
                <a:lnTo>
                  <a:pt x="7251" y="75463"/>
                </a:lnTo>
                <a:lnTo>
                  <a:pt x="21615" y="75463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" name="object 31"/>
          <p:cNvSpPr/>
          <p:nvPr/>
        </p:nvSpPr>
        <p:spPr>
          <a:xfrm>
            <a:off x="1707147" y="8299290"/>
            <a:ext cx="39534" cy="56993"/>
          </a:xfrm>
          <a:custGeom>
            <a:avLst/>
            <a:gdLst/>
            <a:ahLst/>
            <a:cxnLst/>
            <a:rect l="l" t="t" r="r" b="b"/>
            <a:pathLst>
              <a:path w="43634" h="62903">
                <a:moveTo>
                  <a:pt x="36220" y="45758"/>
                </a:moveTo>
                <a:lnTo>
                  <a:pt x="36220" y="48298"/>
                </a:lnTo>
                <a:lnTo>
                  <a:pt x="35115" y="54444"/>
                </a:lnTo>
                <a:lnTo>
                  <a:pt x="10731" y="54444"/>
                </a:lnTo>
                <a:lnTo>
                  <a:pt x="9651" y="48298"/>
                </a:lnTo>
                <a:lnTo>
                  <a:pt x="9651" y="15570"/>
                </a:lnTo>
                <a:lnTo>
                  <a:pt x="3604" y="56971"/>
                </a:lnTo>
                <a:lnTo>
                  <a:pt x="22936" y="62903"/>
                </a:lnTo>
                <a:lnTo>
                  <a:pt x="27970" y="62895"/>
                </a:lnTo>
                <a:lnTo>
                  <a:pt x="43634" y="60494"/>
                </a:lnTo>
                <a:lnTo>
                  <a:pt x="36220" y="45758"/>
                </a:lnTo>
                <a:close/>
              </a:path>
              <a:path w="43634" h="62903">
                <a:moveTo>
                  <a:pt x="11" y="48331"/>
                </a:moveTo>
                <a:lnTo>
                  <a:pt x="3604" y="56971"/>
                </a:lnTo>
                <a:lnTo>
                  <a:pt x="9651" y="15570"/>
                </a:lnTo>
                <a:lnTo>
                  <a:pt x="10502" y="8432"/>
                </a:lnTo>
                <a:lnTo>
                  <a:pt x="35382" y="8432"/>
                </a:lnTo>
                <a:lnTo>
                  <a:pt x="36220" y="15570"/>
                </a:lnTo>
                <a:lnTo>
                  <a:pt x="36220" y="45758"/>
                </a:lnTo>
                <a:lnTo>
                  <a:pt x="43634" y="60494"/>
                </a:lnTo>
                <a:lnTo>
                  <a:pt x="45872" y="47574"/>
                </a:lnTo>
                <a:lnTo>
                  <a:pt x="45860" y="14566"/>
                </a:lnTo>
                <a:lnTo>
                  <a:pt x="42268" y="5922"/>
                </a:lnTo>
                <a:lnTo>
                  <a:pt x="22936" y="0"/>
                </a:lnTo>
                <a:lnTo>
                  <a:pt x="18096" y="231"/>
                </a:lnTo>
                <a:lnTo>
                  <a:pt x="2568" y="7598"/>
                </a:lnTo>
                <a:lnTo>
                  <a:pt x="0" y="15328"/>
                </a:lnTo>
                <a:lnTo>
                  <a:pt x="11" y="48331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" name="object 32"/>
          <p:cNvSpPr/>
          <p:nvPr/>
        </p:nvSpPr>
        <p:spPr>
          <a:xfrm>
            <a:off x="1757455" y="8299290"/>
            <a:ext cx="38397" cy="55784"/>
          </a:xfrm>
          <a:custGeom>
            <a:avLst/>
            <a:gdLst/>
            <a:ahLst/>
            <a:cxnLst/>
            <a:rect l="l" t="t" r="r" b="b"/>
            <a:pathLst>
              <a:path w="42379" h="61569">
                <a:moveTo>
                  <a:pt x="23075" y="8458"/>
                </a:moveTo>
                <a:lnTo>
                  <a:pt x="34048" y="8458"/>
                </a:lnTo>
                <a:lnTo>
                  <a:pt x="34048" y="15328"/>
                </a:lnTo>
                <a:lnTo>
                  <a:pt x="42379" y="11341"/>
                </a:lnTo>
                <a:lnTo>
                  <a:pt x="42265" y="10642"/>
                </a:lnTo>
                <a:lnTo>
                  <a:pt x="39357" y="0"/>
                </a:lnTo>
                <a:lnTo>
                  <a:pt x="20294" y="0"/>
                </a:lnTo>
                <a:lnTo>
                  <a:pt x="15824" y="4241"/>
                </a:lnTo>
                <a:lnTo>
                  <a:pt x="10871" y="7721"/>
                </a:lnTo>
                <a:lnTo>
                  <a:pt x="10871" y="7594"/>
                </a:lnTo>
                <a:lnTo>
                  <a:pt x="7251" y="1219"/>
                </a:lnTo>
                <a:lnTo>
                  <a:pt x="0" y="3619"/>
                </a:lnTo>
                <a:lnTo>
                  <a:pt x="1193" y="13296"/>
                </a:lnTo>
                <a:lnTo>
                  <a:pt x="1193" y="61569"/>
                </a:lnTo>
                <a:lnTo>
                  <a:pt x="10871" y="61569"/>
                </a:lnTo>
                <a:lnTo>
                  <a:pt x="10871" y="16675"/>
                </a:lnTo>
                <a:lnTo>
                  <a:pt x="19430" y="9182"/>
                </a:lnTo>
                <a:lnTo>
                  <a:pt x="23075" y="8458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" name="object 33"/>
          <p:cNvSpPr/>
          <p:nvPr/>
        </p:nvSpPr>
        <p:spPr>
          <a:xfrm>
            <a:off x="1798569" y="8299623"/>
            <a:ext cx="41113" cy="56543"/>
          </a:xfrm>
          <a:custGeom>
            <a:avLst/>
            <a:gdLst/>
            <a:ahLst/>
            <a:cxnLst/>
            <a:rect l="l" t="t" r="r" b="b"/>
            <a:pathLst>
              <a:path w="45377" h="62407">
                <a:moveTo>
                  <a:pt x="35001" y="17259"/>
                </a:moveTo>
                <a:lnTo>
                  <a:pt x="35001" y="26669"/>
                </a:lnTo>
                <a:lnTo>
                  <a:pt x="44665" y="34632"/>
                </a:lnTo>
                <a:lnTo>
                  <a:pt x="44664" y="14372"/>
                </a:lnTo>
                <a:lnTo>
                  <a:pt x="41577" y="5774"/>
                </a:lnTo>
                <a:lnTo>
                  <a:pt x="22923" y="0"/>
                </a:lnTo>
                <a:lnTo>
                  <a:pt x="18106" y="230"/>
                </a:lnTo>
                <a:lnTo>
                  <a:pt x="2570" y="7604"/>
                </a:lnTo>
                <a:lnTo>
                  <a:pt x="0" y="15328"/>
                </a:lnTo>
                <a:lnTo>
                  <a:pt x="0" y="61569"/>
                </a:lnTo>
                <a:lnTo>
                  <a:pt x="11950" y="62407"/>
                </a:lnTo>
                <a:lnTo>
                  <a:pt x="22662" y="62376"/>
                </a:lnTo>
                <a:lnTo>
                  <a:pt x="33557" y="61045"/>
                </a:lnTo>
                <a:lnTo>
                  <a:pt x="45377" y="55537"/>
                </a:lnTo>
                <a:lnTo>
                  <a:pt x="41770" y="48298"/>
                </a:lnTo>
                <a:lnTo>
                  <a:pt x="33185" y="52641"/>
                </a:lnTo>
                <a:lnTo>
                  <a:pt x="21361" y="54076"/>
                </a:lnTo>
                <a:lnTo>
                  <a:pt x="12179" y="54076"/>
                </a:lnTo>
                <a:lnTo>
                  <a:pt x="9651" y="50203"/>
                </a:lnTo>
                <a:lnTo>
                  <a:pt x="9651" y="15582"/>
                </a:lnTo>
                <a:lnTo>
                  <a:pt x="10490" y="8458"/>
                </a:lnTo>
                <a:lnTo>
                  <a:pt x="34645" y="8458"/>
                </a:lnTo>
                <a:lnTo>
                  <a:pt x="35001" y="14858"/>
                </a:lnTo>
                <a:lnTo>
                  <a:pt x="35001" y="17259"/>
                </a:lnTo>
                <a:close/>
              </a:path>
              <a:path w="45377" h="62407">
                <a:moveTo>
                  <a:pt x="9651" y="26669"/>
                </a:moveTo>
                <a:lnTo>
                  <a:pt x="9651" y="15582"/>
                </a:lnTo>
                <a:lnTo>
                  <a:pt x="9651" y="34632"/>
                </a:lnTo>
                <a:lnTo>
                  <a:pt x="44665" y="34632"/>
                </a:lnTo>
                <a:lnTo>
                  <a:pt x="35001" y="26669"/>
                </a:lnTo>
                <a:lnTo>
                  <a:pt x="9651" y="26669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" name="object 34"/>
          <p:cNvSpPr/>
          <p:nvPr/>
        </p:nvSpPr>
        <p:spPr>
          <a:xfrm>
            <a:off x="1845699" y="8299197"/>
            <a:ext cx="40147" cy="56866"/>
          </a:xfrm>
          <a:custGeom>
            <a:avLst/>
            <a:gdLst/>
            <a:ahLst/>
            <a:cxnLst/>
            <a:rect l="l" t="t" r="r" b="b"/>
            <a:pathLst>
              <a:path w="44310" h="62763">
                <a:moveTo>
                  <a:pt x="10020" y="11341"/>
                </a:moveTo>
                <a:lnTo>
                  <a:pt x="11607" y="8293"/>
                </a:lnTo>
                <a:lnTo>
                  <a:pt x="21729" y="8293"/>
                </a:lnTo>
                <a:lnTo>
                  <a:pt x="30302" y="8788"/>
                </a:lnTo>
                <a:lnTo>
                  <a:pt x="38874" y="13144"/>
                </a:lnTo>
                <a:lnTo>
                  <a:pt x="42494" y="5905"/>
                </a:lnTo>
                <a:lnTo>
                  <a:pt x="34553" y="2676"/>
                </a:lnTo>
                <a:lnTo>
                  <a:pt x="16052" y="0"/>
                </a:lnTo>
                <a:lnTo>
                  <a:pt x="12306" y="0"/>
                </a:lnTo>
                <a:lnTo>
                  <a:pt x="342" y="825"/>
                </a:lnTo>
                <a:lnTo>
                  <a:pt x="342" y="29197"/>
                </a:lnTo>
                <a:lnTo>
                  <a:pt x="15100" y="32575"/>
                </a:lnTo>
                <a:lnTo>
                  <a:pt x="29349" y="35839"/>
                </a:lnTo>
                <a:lnTo>
                  <a:pt x="34658" y="37058"/>
                </a:lnTo>
                <a:lnTo>
                  <a:pt x="34658" y="49364"/>
                </a:lnTo>
                <a:lnTo>
                  <a:pt x="32829" y="54317"/>
                </a:lnTo>
                <a:lnTo>
                  <a:pt x="17145" y="54317"/>
                </a:lnTo>
                <a:lnTo>
                  <a:pt x="7493" y="50800"/>
                </a:lnTo>
                <a:lnTo>
                  <a:pt x="3733" y="46113"/>
                </a:lnTo>
                <a:lnTo>
                  <a:pt x="0" y="53238"/>
                </a:lnTo>
                <a:lnTo>
                  <a:pt x="4838" y="58889"/>
                </a:lnTo>
                <a:lnTo>
                  <a:pt x="14605" y="62763"/>
                </a:lnTo>
                <a:lnTo>
                  <a:pt x="21983" y="62763"/>
                </a:lnTo>
                <a:lnTo>
                  <a:pt x="27649" y="62410"/>
                </a:lnTo>
                <a:lnTo>
                  <a:pt x="40587" y="56188"/>
                </a:lnTo>
                <a:lnTo>
                  <a:pt x="44310" y="44297"/>
                </a:lnTo>
                <a:lnTo>
                  <a:pt x="44196" y="30289"/>
                </a:lnTo>
                <a:lnTo>
                  <a:pt x="29578" y="26911"/>
                </a:lnTo>
                <a:lnTo>
                  <a:pt x="15341" y="23634"/>
                </a:lnTo>
                <a:lnTo>
                  <a:pt x="10020" y="22567"/>
                </a:lnTo>
                <a:lnTo>
                  <a:pt x="10020" y="11341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" name="object 35"/>
          <p:cNvSpPr/>
          <p:nvPr/>
        </p:nvSpPr>
        <p:spPr>
          <a:xfrm>
            <a:off x="1917535" y="8285724"/>
            <a:ext cx="45186" cy="69454"/>
          </a:xfrm>
          <a:custGeom>
            <a:avLst/>
            <a:gdLst/>
            <a:ahLst/>
            <a:cxnLst/>
            <a:rect l="l" t="t" r="r" b="b"/>
            <a:pathLst>
              <a:path w="49872" h="76657">
                <a:moveTo>
                  <a:pt x="10617" y="67729"/>
                </a:moveTo>
                <a:lnTo>
                  <a:pt x="10617" y="39115"/>
                </a:lnTo>
                <a:lnTo>
                  <a:pt x="37922" y="39115"/>
                </a:lnTo>
                <a:lnTo>
                  <a:pt x="37922" y="30086"/>
                </a:lnTo>
                <a:lnTo>
                  <a:pt x="10617" y="30086"/>
                </a:lnTo>
                <a:lnTo>
                  <a:pt x="10617" y="9296"/>
                </a:lnTo>
                <a:lnTo>
                  <a:pt x="49872" y="9296"/>
                </a:lnTo>
                <a:lnTo>
                  <a:pt x="49872" y="0"/>
                </a:lnTo>
                <a:lnTo>
                  <a:pt x="0" y="0"/>
                </a:lnTo>
                <a:lnTo>
                  <a:pt x="0" y="76657"/>
                </a:lnTo>
                <a:lnTo>
                  <a:pt x="49872" y="76657"/>
                </a:lnTo>
                <a:lnTo>
                  <a:pt x="49872" y="67729"/>
                </a:lnTo>
                <a:lnTo>
                  <a:pt x="10617" y="67729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" name="object 36"/>
          <p:cNvSpPr/>
          <p:nvPr/>
        </p:nvSpPr>
        <p:spPr>
          <a:xfrm>
            <a:off x="1971456" y="8278727"/>
            <a:ext cx="13347" cy="77774"/>
          </a:xfrm>
          <a:custGeom>
            <a:avLst/>
            <a:gdLst/>
            <a:ahLst/>
            <a:cxnLst/>
            <a:rect l="l" t="t" r="r" b="b"/>
            <a:pathLst>
              <a:path w="14731" h="85839">
                <a:moveTo>
                  <a:pt x="7734" y="85839"/>
                </a:moveTo>
                <a:lnTo>
                  <a:pt x="14731" y="82588"/>
                </a:lnTo>
                <a:lnTo>
                  <a:pt x="9537" y="70980"/>
                </a:lnTo>
                <a:lnTo>
                  <a:pt x="9537" y="0"/>
                </a:lnTo>
                <a:lnTo>
                  <a:pt x="0" y="0"/>
                </a:lnTo>
                <a:lnTo>
                  <a:pt x="0" y="74472"/>
                </a:lnTo>
                <a:lnTo>
                  <a:pt x="7734" y="85839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" name="object 37"/>
          <p:cNvSpPr/>
          <p:nvPr/>
        </p:nvSpPr>
        <p:spPr>
          <a:xfrm>
            <a:off x="1991892" y="8278198"/>
            <a:ext cx="40468" cy="77969"/>
          </a:xfrm>
          <a:custGeom>
            <a:avLst/>
            <a:gdLst/>
            <a:ahLst/>
            <a:cxnLst/>
            <a:rect l="l" t="t" r="r" b="b"/>
            <a:pathLst>
              <a:path w="44665" h="86055">
                <a:moveTo>
                  <a:pt x="9664" y="50317"/>
                </a:moveTo>
                <a:lnTo>
                  <a:pt x="9664" y="39230"/>
                </a:lnTo>
                <a:lnTo>
                  <a:pt x="9664" y="58280"/>
                </a:lnTo>
                <a:lnTo>
                  <a:pt x="44665" y="58280"/>
                </a:lnTo>
                <a:lnTo>
                  <a:pt x="35013" y="50317"/>
                </a:lnTo>
                <a:lnTo>
                  <a:pt x="9664" y="50317"/>
                </a:lnTo>
                <a:close/>
              </a:path>
              <a:path w="44665" h="86055">
                <a:moveTo>
                  <a:pt x="29946" y="0"/>
                </a:moveTo>
                <a:lnTo>
                  <a:pt x="10020" y="14096"/>
                </a:lnTo>
                <a:lnTo>
                  <a:pt x="13525" y="18681"/>
                </a:lnTo>
                <a:lnTo>
                  <a:pt x="35966" y="7607"/>
                </a:lnTo>
                <a:lnTo>
                  <a:pt x="29946" y="0"/>
                </a:lnTo>
                <a:close/>
              </a:path>
              <a:path w="44665" h="86055">
                <a:moveTo>
                  <a:pt x="35013" y="40906"/>
                </a:moveTo>
                <a:lnTo>
                  <a:pt x="35013" y="50317"/>
                </a:lnTo>
                <a:lnTo>
                  <a:pt x="44665" y="58280"/>
                </a:lnTo>
                <a:lnTo>
                  <a:pt x="44664" y="38028"/>
                </a:lnTo>
                <a:lnTo>
                  <a:pt x="41593" y="29429"/>
                </a:lnTo>
                <a:lnTo>
                  <a:pt x="22948" y="23647"/>
                </a:lnTo>
                <a:lnTo>
                  <a:pt x="18086" y="23881"/>
                </a:lnTo>
                <a:lnTo>
                  <a:pt x="2567" y="31259"/>
                </a:lnTo>
                <a:lnTo>
                  <a:pt x="0" y="38976"/>
                </a:lnTo>
                <a:lnTo>
                  <a:pt x="0" y="85216"/>
                </a:lnTo>
                <a:lnTo>
                  <a:pt x="11963" y="86055"/>
                </a:lnTo>
                <a:lnTo>
                  <a:pt x="22674" y="86023"/>
                </a:lnTo>
                <a:lnTo>
                  <a:pt x="33570" y="84692"/>
                </a:lnTo>
                <a:lnTo>
                  <a:pt x="45389" y="79184"/>
                </a:lnTo>
                <a:lnTo>
                  <a:pt x="41782" y="71945"/>
                </a:lnTo>
                <a:lnTo>
                  <a:pt x="33197" y="76288"/>
                </a:lnTo>
                <a:lnTo>
                  <a:pt x="21374" y="77723"/>
                </a:lnTo>
                <a:lnTo>
                  <a:pt x="12191" y="77723"/>
                </a:lnTo>
                <a:lnTo>
                  <a:pt x="9664" y="73850"/>
                </a:lnTo>
                <a:lnTo>
                  <a:pt x="9664" y="39230"/>
                </a:lnTo>
                <a:lnTo>
                  <a:pt x="10502" y="32105"/>
                </a:lnTo>
                <a:lnTo>
                  <a:pt x="34658" y="32105"/>
                </a:lnTo>
                <a:lnTo>
                  <a:pt x="35013" y="38506"/>
                </a:lnTo>
                <a:lnTo>
                  <a:pt x="35013" y="40906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" name="object 38"/>
          <p:cNvSpPr/>
          <p:nvPr/>
        </p:nvSpPr>
        <p:spPr>
          <a:xfrm>
            <a:off x="2041221" y="8299623"/>
            <a:ext cx="38167" cy="56543"/>
          </a:xfrm>
          <a:custGeom>
            <a:avLst/>
            <a:gdLst/>
            <a:ahLst/>
            <a:cxnLst/>
            <a:rect l="l" t="t" r="r" b="b"/>
            <a:pathLst>
              <a:path w="42125" h="62407">
                <a:moveTo>
                  <a:pt x="9664" y="12179"/>
                </a:moveTo>
                <a:lnTo>
                  <a:pt x="12192" y="8305"/>
                </a:lnTo>
                <a:lnTo>
                  <a:pt x="21361" y="8305"/>
                </a:lnTo>
                <a:lnTo>
                  <a:pt x="29933" y="8801"/>
                </a:lnTo>
                <a:lnTo>
                  <a:pt x="38519" y="13144"/>
                </a:lnTo>
                <a:lnTo>
                  <a:pt x="42125" y="5918"/>
                </a:lnTo>
                <a:lnTo>
                  <a:pt x="34191" y="2683"/>
                </a:lnTo>
                <a:lnTo>
                  <a:pt x="15697" y="0"/>
                </a:lnTo>
                <a:lnTo>
                  <a:pt x="11950" y="0"/>
                </a:lnTo>
                <a:lnTo>
                  <a:pt x="0" y="838"/>
                </a:lnTo>
                <a:lnTo>
                  <a:pt x="0" y="61556"/>
                </a:lnTo>
                <a:lnTo>
                  <a:pt x="11950" y="62407"/>
                </a:lnTo>
                <a:lnTo>
                  <a:pt x="18576" y="62406"/>
                </a:lnTo>
                <a:lnTo>
                  <a:pt x="31915" y="61519"/>
                </a:lnTo>
                <a:lnTo>
                  <a:pt x="42125" y="56476"/>
                </a:lnTo>
                <a:lnTo>
                  <a:pt x="38519" y="49263"/>
                </a:lnTo>
                <a:lnTo>
                  <a:pt x="29933" y="53593"/>
                </a:lnTo>
                <a:lnTo>
                  <a:pt x="21361" y="54089"/>
                </a:lnTo>
                <a:lnTo>
                  <a:pt x="12192" y="54089"/>
                </a:lnTo>
                <a:lnTo>
                  <a:pt x="9664" y="50203"/>
                </a:lnTo>
                <a:lnTo>
                  <a:pt x="9664" y="12179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" name="object 39"/>
          <p:cNvSpPr/>
          <p:nvPr/>
        </p:nvSpPr>
        <p:spPr>
          <a:xfrm>
            <a:off x="2082876" y="8287910"/>
            <a:ext cx="37627" cy="68373"/>
          </a:xfrm>
          <a:custGeom>
            <a:avLst/>
            <a:gdLst/>
            <a:ahLst/>
            <a:cxnLst/>
            <a:rect l="l" t="t" r="r" b="b"/>
            <a:pathLst>
              <a:path w="41529" h="75463">
                <a:moveTo>
                  <a:pt x="21602" y="75463"/>
                </a:moveTo>
                <a:lnTo>
                  <a:pt x="31165" y="75463"/>
                </a:lnTo>
                <a:lnTo>
                  <a:pt x="41529" y="64020"/>
                </a:lnTo>
                <a:lnTo>
                  <a:pt x="37299" y="57365"/>
                </a:lnTo>
                <a:lnTo>
                  <a:pt x="28968" y="66167"/>
                </a:lnTo>
                <a:lnTo>
                  <a:pt x="23774" y="66548"/>
                </a:lnTo>
                <a:lnTo>
                  <a:pt x="16789" y="66548"/>
                </a:lnTo>
                <a:lnTo>
                  <a:pt x="16789" y="22466"/>
                </a:lnTo>
                <a:lnTo>
                  <a:pt x="34886" y="22466"/>
                </a:lnTo>
                <a:lnTo>
                  <a:pt x="34886" y="14033"/>
                </a:lnTo>
                <a:lnTo>
                  <a:pt x="16789" y="14033"/>
                </a:lnTo>
                <a:lnTo>
                  <a:pt x="16789" y="0"/>
                </a:lnTo>
                <a:lnTo>
                  <a:pt x="7264" y="3644"/>
                </a:lnTo>
                <a:lnTo>
                  <a:pt x="7264" y="14033"/>
                </a:lnTo>
                <a:lnTo>
                  <a:pt x="0" y="14033"/>
                </a:lnTo>
                <a:lnTo>
                  <a:pt x="0" y="22466"/>
                </a:lnTo>
                <a:lnTo>
                  <a:pt x="7264" y="22466"/>
                </a:lnTo>
                <a:lnTo>
                  <a:pt x="7264" y="75463"/>
                </a:lnTo>
                <a:lnTo>
                  <a:pt x="21602" y="75463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" name="object 40"/>
          <p:cNvSpPr/>
          <p:nvPr/>
        </p:nvSpPr>
        <p:spPr>
          <a:xfrm>
            <a:off x="2124852" y="8299290"/>
            <a:ext cx="38409" cy="55784"/>
          </a:xfrm>
          <a:custGeom>
            <a:avLst/>
            <a:gdLst/>
            <a:ahLst/>
            <a:cxnLst/>
            <a:rect l="l" t="t" r="r" b="b"/>
            <a:pathLst>
              <a:path w="42392" h="61569">
                <a:moveTo>
                  <a:pt x="23088" y="8458"/>
                </a:moveTo>
                <a:lnTo>
                  <a:pt x="34061" y="8458"/>
                </a:lnTo>
                <a:lnTo>
                  <a:pt x="34061" y="15328"/>
                </a:lnTo>
                <a:lnTo>
                  <a:pt x="42392" y="11341"/>
                </a:lnTo>
                <a:lnTo>
                  <a:pt x="42252" y="10642"/>
                </a:lnTo>
                <a:lnTo>
                  <a:pt x="39370" y="0"/>
                </a:lnTo>
                <a:lnTo>
                  <a:pt x="20294" y="0"/>
                </a:lnTo>
                <a:lnTo>
                  <a:pt x="15824" y="4241"/>
                </a:lnTo>
                <a:lnTo>
                  <a:pt x="10871" y="7721"/>
                </a:lnTo>
                <a:lnTo>
                  <a:pt x="10871" y="7594"/>
                </a:lnTo>
                <a:lnTo>
                  <a:pt x="7264" y="1219"/>
                </a:lnTo>
                <a:lnTo>
                  <a:pt x="0" y="3619"/>
                </a:lnTo>
                <a:lnTo>
                  <a:pt x="1219" y="13296"/>
                </a:lnTo>
                <a:lnTo>
                  <a:pt x="1219" y="61569"/>
                </a:lnTo>
                <a:lnTo>
                  <a:pt x="10871" y="61569"/>
                </a:lnTo>
                <a:lnTo>
                  <a:pt x="10871" y="16675"/>
                </a:lnTo>
                <a:lnTo>
                  <a:pt x="19431" y="9182"/>
                </a:lnTo>
                <a:lnTo>
                  <a:pt x="23088" y="8458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" name="object 41"/>
          <p:cNvSpPr/>
          <p:nvPr/>
        </p:nvSpPr>
        <p:spPr>
          <a:xfrm>
            <a:off x="2166518" y="8279601"/>
            <a:ext cx="9850" cy="75460"/>
          </a:xfrm>
          <a:custGeom>
            <a:avLst/>
            <a:gdLst/>
            <a:ahLst/>
            <a:cxnLst/>
            <a:rect l="l" t="t" r="r" b="b"/>
            <a:pathLst>
              <a:path w="10871" h="83286">
                <a:moveTo>
                  <a:pt x="1219" y="22942"/>
                </a:moveTo>
                <a:lnTo>
                  <a:pt x="1219" y="83286"/>
                </a:lnTo>
                <a:lnTo>
                  <a:pt x="10871" y="83286"/>
                </a:lnTo>
                <a:lnTo>
                  <a:pt x="10871" y="22942"/>
                </a:lnTo>
                <a:lnTo>
                  <a:pt x="1219" y="22942"/>
                </a:lnTo>
                <a:close/>
              </a:path>
              <a:path w="10871" h="83286">
                <a:moveTo>
                  <a:pt x="12103" y="6057"/>
                </a:moveTo>
                <a:lnTo>
                  <a:pt x="12103" y="3619"/>
                </a:lnTo>
                <a:lnTo>
                  <a:pt x="9664" y="0"/>
                </a:lnTo>
                <a:lnTo>
                  <a:pt x="2438" y="0"/>
                </a:lnTo>
                <a:lnTo>
                  <a:pt x="0" y="3619"/>
                </a:lnTo>
                <a:lnTo>
                  <a:pt x="0" y="9651"/>
                </a:lnTo>
                <a:lnTo>
                  <a:pt x="2438" y="13296"/>
                </a:lnTo>
                <a:lnTo>
                  <a:pt x="9664" y="13296"/>
                </a:lnTo>
                <a:lnTo>
                  <a:pt x="12103" y="9651"/>
                </a:lnTo>
                <a:lnTo>
                  <a:pt x="12103" y="6057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" name="object 42"/>
          <p:cNvSpPr/>
          <p:nvPr/>
        </p:nvSpPr>
        <p:spPr>
          <a:xfrm>
            <a:off x="2187863" y="8299623"/>
            <a:ext cx="38167" cy="56543"/>
          </a:xfrm>
          <a:custGeom>
            <a:avLst/>
            <a:gdLst/>
            <a:ahLst/>
            <a:cxnLst/>
            <a:rect l="l" t="t" r="r" b="b"/>
            <a:pathLst>
              <a:path w="42125" h="62407">
                <a:moveTo>
                  <a:pt x="9652" y="12179"/>
                </a:moveTo>
                <a:lnTo>
                  <a:pt x="12179" y="8305"/>
                </a:lnTo>
                <a:lnTo>
                  <a:pt x="21374" y="8305"/>
                </a:lnTo>
                <a:lnTo>
                  <a:pt x="29946" y="8801"/>
                </a:lnTo>
                <a:lnTo>
                  <a:pt x="38481" y="13144"/>
                </a:lnTo>
                <a:lnTo>
                  <a:pt x="42125" y="5918"/>
                </a:lnTo>
                <a:lnTo>
                  <a:pt x="34196" y="2683"/>
                </a:lnTo>
                <a:lnTo>
                  <a:pt x="15697" y="0"/>
                </a:lnTo>
                <a:lnTo>
                  <a:pt x="11950" y="0"/>
                </a:lnTo>
                <a:lnTo>
                  <a:pt x="0" y="838"/>
                </a:lnTo>
                <a:lnTo>
                  <a:pt x="0" y="61556"/>
                </a:lnTo>
                <a:lnTo>
                  <a:pt x="11950" y="62407"/>
                </a:lnTo>
                <a:lnTo>
                  <a:pt x="18579" y="62406"/>
                </a:lnTo>
                <a:lnTo>
                  <a:pt x="31924" y="61519"/>
                </a:lnTo>
                <a:lnTo>
                  <a:pt x="42125" y="56476"/>
                </a:lnTo>
                <a:lnTo>
                  <a:pt x="38481" y="49263"/>
                </a:lnTo>
                <a:lnTo>
                  <a:pt x="29946" y="53593"/>
                </a:lnTo>
                <a:lnTo>
                  <a:pt x="21374" y="54089"/>
                </a:lnTo>
                <a:lnTo>
                  <a:pt x="12179" y="54089"/>
                </a:lnTo>
                <a:lnTo>
                  <a:pt x="9652" y="50203"/>
                </a:lnTo>
                <a:lnTo>
                  <a:pt x="9652" y="12179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" name="object 43"/>
          <p:cNvSpPr/>
          <p:nvPr/>
        </p:nvSpPr>
        <p:spPr>
          <a:xfrm>
            <a:off x="2231485" y="8299290"/>
            <a:ext cx="39535" cy="56993"/>
          </a:xfrm>
          <a:custGeom>
            <a:avLst/>
            <a:gdLst/>
            <a:ahLst/>
            <a:cxnLst/>
            <a:rect l="l" t="t" r="r" b="b"/>
            <a:pathLst>
              <a:path w="43635" h="62903">
                <a:moveTo>
                  <a:pt x="36207" y="45758"/>
                </a:moveTo>
                <a:lnTo>
                  <a:pt x="36207" y="48298"/>
                </a:lnTo>
                <a:lnTo>
                  <a:pt x="35115" y="54444"/>
                </a:lnTo>
                <a:lnTo>
                  <a:pt x="10731" y="54444"/>
                </a:lnTo>
                <a:lnTo>
                  <a:pt x="9639" y="48298"/>
                </a:lnTo>
                <a:lnTo>
                  <a:pt x="9639" y="15570"/>
                </a:lnTo>
                <a:lnTo>
                  <a:pt x="3598" y="56968"/>
                </a:lnTo>
                <a:lnTo>
                  <a:pt x="22923" y="62903"/>
                </a:lnTo>
                <a:lnTo>
                  <a:pt x="27980" y="62895"/>
                </a:lnTo>
                <a:lnTo>
                  <a:pt x="43635" y="60491"/>
                </a:lnTo>
                <a:lnTo>
                  <a:pt x="36207" y="45758"/>
                </a:lnTo>
                <a:close/>
              </a:path>
              <a:path w="43635" h="62903">
                <a:moveTo>
                  <a:pt x="11" y="48327"/>
                </a:moveTo>
                <a:lnTo>
                  <a:pt x="3598" y="56968"/>
                </a:lnTo>
                <a:lnTo>
                  <a:pt x="9639" y="15570"/>
                </a:lnTo>
                <a:lnTo>
                  <a:pt x="10490" y="8432"/>
                </a:lnTo>
                <a:lnTo>
                  <a:pt x="35369" y="8432"/>
                </a:lnTo>
                <a:lnTo>
                  <a:pt x="36207" y="15570"/>
                </a:lnTo>
                <a:lnTo>
                  <a:pt x="36207" y="45758"/>
                </a:lnTo>
                <a:lnTo>
                  <a:pt x="43635" y="60491"/>
                </a:lnTo>
                <a:lnTo>
                  <a:pt x="45872" y="47574"/>
                </a:lnTo>
                <a:lnTo>
                  <a:pt x="45860" y="14561"/>
                </a:lnTo>
                <a:lnTo>
                  <a:pt x="42262" y="5919"/>
                </a:lnTo>
                <a:lnTo>
                  <a:pt x="22923" y="0"/>
                </a:lnTo>
                <a:lnTo>
                  <a:pt x="18104" y="229"/>
                </a:lnTo>
                <a:lnTo>
                  <a:pt x="2566" y="7594"/>
                </a:lnTo>
                <a:lnTo>
                  <a:pt x="0" y="15328"/>
                </a:lnTo>
                <a:lnTo>
                  <a:pt x="11" y="48327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" name="object 44"/>
          <p:cNvSpPr/>
          <p:nvPr/>
        </p:nvSpPr>
        <p:spPr>
          <a:xfrm>
            <a:off x="2280147" y="8299197"/>
            <a:ext cx="40135" cy="56866"/>
          </a:xfrm>
          <a:custGeom>
            <a:avLst/>
            <a:gdLst/>
            <a:ahLst/>
            <a:cxnLst/>
            <a:rect l="l" t="t" r="r" b="b"/>
            <a:pathLst>
              <a:path w="44297" h="62763">
                <a:moveTo>
                  <a:pt x="10007" y="11341"/>
                </a:moveTo>
                <a:lnTo>
                  <a:pt x="11595" y="8293"/>
                </a:lnTo>
                <a:lnTo>
                  <a:pt x="21742" y="8293"/>
                </a:lnTo>
                <a:lnTo>
                  <a:pt x="30327" y="8788"/>
                </a:lnTo>
                <a:lnTo>
                  <a:pt x="38887" y="13144"/>
                </a:lnTo>
                <a:lnTo>
                  <a:pt x="42494" y="5905"/>
                </a:lnTo>
                <a:lnTo>
                  <a:pt x="34558" y="2676"/>
                </a:lnTo>
                <a:lnTo>
                  <a:pt x="16052" y="0"/>
                </a:lnTo>
                <a:lnTo>
                  <a:pt x="12331" y="0"/>
                </a:lnTo>
                <a:lnTo>
                  <a:pt x="368" y="825"/>
                </a:lnTo>
                <a:lnTo>
                  <a:pt x="368" y="29197"/>
                </a:lnTo>
                <a:lnTo>
                  <a:pt x="15112" y="32575"/>
                </a:lnTo>
                <a:lnTo>
                  <a:pt x="29362" y="35839"/>
                </a:lnTo>
                <a:lnTo>
                  <a:pt x="34670" y="37058"/>
                </a:lnTo>
                <a:lnTo>
                  <a:pt x="34670" y="49364"/>
                </a:lnTo>
                <a:lnTo>
                  <a:pt x="32854" y="54317"/>
                </a:lnTo>
                <a:lnTo>
                  <a:pt x="17157" y="54317"/>
                </a:lnTo>
                <a:lnTo>
                  <a:pt x="7492" y="50800"/>
                </a:lnTo>
                <a:lnTo>
                  <a:pt x="3746" y="46113"/>
                </a:lnTo>
                <a:lnTo>
                  <a:pt x="0" y="53238"/>
                </a:lnTo>
                <a:lnTo>
                  <a:pt x="4838" y="58889"/>
                </a:lnTo>
                <a:lnTo>
                  <a:pt x="14604" y="62763"/>
                </a:lnTo>
                <a:lnTo>
                  <a:pt x="21983" y="62763"/>
                </a:lnTo>
                <a:lnTo>
                  <a:pt x="27640" y="62411"/>
                </a:lnTo>
                <a:lnTo>
                  <a:pt x="40581" y="56191"/>
                </a:lnTo>
                <a:lnTo>
                  <a:pt x="44297" y="44297"/>
                </a:lnTo>
                <a:lnTo>
                  <a:pt x="44195" y="30289"/>
                </a:lnTo>
                <a:lnTo>
                  <a:pt x="29578" y="26911"/>
                </a:lnTo>
                <a:lnTo>
                  <a:pt x="15341" y="23634"/>
                </a:lnTo>
                <a:lnTo>
                  <a:pt x="10007" y="22567"/>
                </a:lnTo>
                <a:lnTo>
                  <a:pt x="10007" y="11341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" name="object 45"/>
          <p:cNvSpPr/>
          <p:nvPr/>
        </p:nvSpPr>
        <p:spPr>
          <a:xfrm>
            <a:off x="2323999" y="8336814"/>
            <a:ext cx="17950" cy="31056"/>
          </a:xfrm>
          <a:custGeom>
            <a:avLst/>
            <a:gdLst/>
            <a:ahLst/>
            <a:cxnLst/>
            <a:rect l="l" t="t" r="r" b="b"/>
            <a:pathLst>
              <a:path w="19812" h="34277">
                <a:moveTo>
                  <a:pt x="8686" y="0"/>
                </a:moveTo>
                <a:lnTo>
                  <a:pt x="0" y="34277"/>
                </a:lnTo>
                <a:lnTo>
                  <a:pt x="6997" y="34277"/>
                </a:lnTo>
                <a:lnTo>
                  <a:pt x="19811" y="0"/>
                </a:lnTo>
                <a:lnTo>
                  <a:pt x="8686" y="0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" name="object 46"/>
          <p:cNvSpPr/>
          <p:nvPr/>
        </p:nvSpPr>
        <p:spPr>
          <a:xfrm>
            <a:off x="2370901" y="8284066"/>
            <a:ext cx="50226" cy="72204"/>
          </a:xfrm>
          <a:custGeom>
            <a:avLst/>
            <a:gdLst/>
            <a:ahLst/>
            <a:cxnLst/>
            <a:rect l="l" t="t" r="r" b="b"/>
            <a:pathLst>
              <a:path w="55435" h="79692">
                <a:moveTo>
                  <a:pt x="0" y="68237"/>
                </a:moveTo>
                <a:lnTo>
                  <a:pt x="3021" y="71113"/>
                </a:lnTo>
                <a:lnTo>
                  <a:pt x="14696" y="77397"/>
                </a:lnTo>
                <a:lnTo>
                  <a:pt x="27406" y="79692"/>
                </a:lnTo>
                <a:lnTo>
                  <a:pt x="42683" y="77196"/>
                </a:lnTo>
                <a:lnTo>
                  <a:pt x="52530" y="68966"/>
                </a:lnTo>
                <a:lnTo>
                  <a:pt x="55435" y="56629"/>
                </a:lnTo>
                <a:lnTo>
                  <a:pt x="55435" y="39242"/>
                </a:lnTo>
                <a:lnTo>
                  <a:pt x="37071" y="35026"/>
                </a:lnTo>
                <a:lnTo>
                  <a:pt x="31140" y="33578"/>
                </a:lnTo>
                <a:lnTo>
                  <a:pt x="24269" y="31902"/>
                </a:lnTo>
                <a:lnTo>
                  <a:pt x="18453" y="30657"/>
                </a:lnTo>
                <a:lnTo>
                  <a:pt x="17284" y="30429"/>
                </a:lnTo>
                <a:lnTo>
                  <a:pt x="10871" y="28028"/>
                </a:lnTo>
                <a:lnTo>
                  <a:pt x="10871" y="13296"/>
                </a:lnTo>
                <a:lnTo>
                  <a:pt x="13068" y="8953"/>
                </a:lnTo>
                <a:lnTo>
                  <a:pt x="23798" y="8958"/>
                </a:lnTo>
                <a:lnTo>
                  <a:pt x="34084" y="10323"/>
                </a:lnTo>
                <a:lnTo>
                  <a:pt x="49034" y="14858"/>
                </a:lnTo>
                <a:lnTo>
                  <a:pt x="52768" y="7137"/>
                </a:lnTo>
                <a:lnTo>
                  <a:pt x="49110" y="5412"/>
                </a:lnTo>
                <a:lnTo>
                  <a:pt x="37641" y="1876"/>
                </a:lnTo>
                <a:lnTo>
                  <a:pt x="19697" y="0"/>
                </a:lnTo>
                <a:lnTo>
                  <a:pt x="18423" y="30"/>
                </a:lnTo>
                <a:lnTo>
                  <a:pt x="7244" y="3560"/>
                </a:lnTo>
                <a:lnTo>
                  <a:pt x="254" y="19570"/>
                </a:lnTo>
                <a:lnTo>
                  <a:pt x="254" y="24650"/>
                </a:lnTo>
                <a:lnTo>
                  <a:pt x="850" y="36461"/>
                </a:lnTo>
                <a:lnTo>
                  <a:pt x="18732" y="40449"/>
                </a:lnTo>
                <a:lnTo>
                  <a:pt x="24523" y="41795"/>
                </a:lnTo>
                <a:lnTo>
                  <a:pt x="31381" y="43484"/>
                </a:lnTo>
                <a:lnTo>
                  <a:pt x="37211" y="44691"/>
                </a:lnTo>
                <a:lnTo>
                  <a:pt x="44818" y="46380"/>
                </a:lnTo>
                <a:lnTo>
                  <a:pt x="44818" y="63741"/>
                </a:lnTo>
                <a:lnTo>
                  <a:pt x="42392" y="70637"/>
                </a:lnTo>
                <a:lnTo>
                  <a:pt x="27406" y="70637"/>
                </a:lnTo>
                <a:lnTo>
                  <a:pt x="15387" y="67831"/>
                </a:lnTo>
                <a:lnTo>
                  <a:pt x="3873" y="60744"/>
                </a:lnTo>
                <a:lnTo>
                  <a:pt x="0" y="68237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" name="object 47"/>
          <p:cNvSpPr/>
          <p:nvPr/>
        </p:nvSpPr>
        <p:spPr>
          <a:xfrm>
            <a:off x="2430850" y="8344143"/>
            <a:ext cx="10920" cy="12012"/>
          </a:xfrm>
          <a:custGeom>
            <a:avLst/>
            <a:gdLst/>
            <a:ahLst/>
            <a:cxnLst/>
            <a:rect l="l" t="t" r="r" b="b"/>
            <a:pathLst>
              <a:path w="12052" h="13258">
                <a:moveTo>
                  <a:pt x="12052" y="6032"/>
                </a:moveTo>
                <a:lnTo>
                  <a:pt x="12052" y="3632"/>
                </a:lnTo>
                <a:lnTo>
                  <a:pt x="9652" y="0"/>
                </a:lnTo>
                <a:lnTo>
                  <a:pt x="2413" y="0"/>
                </a:lnTo>
                <a:lnTo>
                  <a:pt x="0" y="3632"/>
                </a:lnTo>
                <a:lnTo>
                  <a:pt x="0" y="9651"/>
                </a:lnTo>
                <a:lnTo>
                  <a:pt x="2413" y="13258"/>
                </a:lnTo>
                <a:lnTo>
                  <a:pt x="9652" y="13258"/>
                </a:lnTo>
                <a:lnTo>
                  <a:pt x="12052" y="9651"/>
                </a:lnTo>
                <a:lnTo>
                  <a:pt x="12052" y="6032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" name="object 48"/>
          <p:cNvSpPr/>
          <p:nvPr/>
        </p:nvSpPr>
        <p:spPr>
          <a:xfrm>
            <a:off x="2449848" y="8332982"/>
            <a:ext cx="47487" cy="55220"/>
          </a:xfrm>
          <a:custGeom>
            <a:avLst/>
            <a:gdLst/>
            <a:ahLst/>
            <a:cxnLst/>
            <a:rect l="l" t="t" r="r" b="b"/>
            <a:pathLst>
              <a:path w="52412" h="60947">
                <a:moveTo>
                  <a:pt x="18237" y="0"/>
                </a:moveTo>
                <a:lnTo>
                  <a:pt x="15113" y="9042"/>
                </a:lnTo>
                <a:lnTo>
                  <a:pt x="52412" y="9042"/>
                </a:lnTo>
                <a:lnTo>
                  <a:pt x="49263" y="0"/>
                </a:lnTo>
                <a:lnTo>
                  <a:pt x="18237" y="0"/>
                </a:lnTo>
                <a:close/>
              </a:path>
              <a:path w="52412" h="60947">
                <a:moveTo>
                  <a:pt x="15113" y="9042"/>
                </a:moveTo>
                <a:lnTo>
                  <a:pt x="18237" y="0"/>
                </a:lnTo>
                <a:lnTo>
                  <a:pt x="33820" y="-43332"/>
                </a:lnTo>
                <a:lnTo>
                  <a:pt x="49263" y="0"/>
                </a:lnTo>
                <a:lnTo>
                  <a:pt x="52412" y="9042"/>
                </a:lnTo>
                <a:lnTo>
                  <a:pt x="58204" y="26441"/>
                </a:lnTo>
                <a:lnTo>
                  <a:pt x="67246" y="23063"/>
                </a:lnTo>
                <a:lnTo>
                  <a:pt x="40944" y="-51904"/>
                </a:lnTo>
                <a:lnTo>
                  <a:pt x="26695" y="-51904"/>
                </a:lnTo>
                <a:lnTo>
                  <a:pt x="0" y="23063"/>
                </a:lnTo>
                <a:lnTo>
                  <a:pt x="9550" y="26441"/>
                </a:lnTo>
                <a:lnTo>
                  <a:pt x="15113" y="9042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" name="object 49"/>
          <p:cNvSpPr/>
          <p:nvPr/>
        </p:nvSpPr>
        <p:spPr>
          <a:xfrm>
            <a:off x="2518877" y="8344143"/>
            <a:ext cx="10908" cy="12012"/>
          </a:xfrm>
          <a:custGeom>
            <a:avLst/>
            <a:gdLst/>
            <a:ahLst/>
            <a:cxnLst/>
            <a:rect l="l" t="t" r="r" b="b"/>
            <a:pathLst>
              <a:path w="12039" h="13258">
                <a:moveTo>
                  <a:pt x="12039" y="6032"/>
                </a:moveTo>
                <a:lnTo>
                  <a:pt x="12039" y="3632"/>
                </a:lnTo>
                <a:lnTo>
                  <a:pt x="9652" y="0"/>
                </a:lnTo>
                <a:lnTo>
                  <a:pt x="2387" y="0"/>
                </a:lnTo>
                <a:lnTo>
                  <a:pt x="0" y="3632"/>
                </a:lnTo>
                <a:lnTo>
                  <a:pt x="0" y="9651"/>
                </a:lnTo>
                <a:lnTo>
                  <a:pt x="2387" y="13258"/>
                </a:lnTo>
                <a:lnTo>
                  <a:pt x="9652" y="13258"/>
                </a:lnTo>
                <a:lnTo>
                  <a:pt x="12039" y="9651"/>
                </a:lnTo>
                <a:lnTo>
                  <a:pt x="12039" y="6032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" name="object 50"/>
          <p:cNvSpPr/>
          <p:nvPr/>
        </p:nvSpPr>
        <p:spPr>
          <a:xfrm>
            <a:off x="461129" y="7716756"/>
            <a:ext cx="774772" cy="863756"/>
          </a:xfrm>
          <a:custGeom>
            <a:avLst/>
            <a:gdLst/>
            <a:ahLst/>
            <a:cxnLst/>
            <a:rect l="l" t="t" r="r" b="b"/>
            <a:pathLst>
              <a:path w="855119" h="953331">
                <a:moveTo>
                  <a:pt x="10099" y="402990"/>
                </a:moveTo>
                <a:lnTo>
                  <a:pt x="6584" y="407084"/>
                </a:lnTo>
                <a:lnTo>
                  <a:pt x="1206" y="418126"/>
                </a:lnTo>
                <a:lnTo>
                  <a:pt x="0" y="430094"/>
                </a:lnTo>
                <a:lnTo>
                  <a:pt x="2964" y="441818"/>
                </a:lnTo>
                <a:lnTo>
                  <a:pt x="304764" y="746805"/>
                </a:lnTo>
                <a:lnTo>
                  <a:pt x="331826" y="756869"/>
                </a:lnTo>
                <a:lnTo>
                  <a:pt x="343557" y="753921"/>
                </a:lnTo>
                <a:lnTo>
                  <a:pt x="648578" y="452127"/>
                </a:lnTo>
                <a:lnTo>
                  <a:pt x="658650" y="425029"/>
                </a:lnTo>
                <a:lnTo>
                  <a:pt x="655697" y="413300"/>
                </a:lnTo>
                <a:lnTo>
                  <a:pt x="452109" y="206534"/>
                </a:lnTo>
                <a:lnTo>
                  <a:pt x="425018" y="196444"/>
                </a:lnTo>
                <a:lnTo>
                  <a:pt x="413293" y="199404"/>
                </a:lnTo>
                <a:lnTo>
                  <a:pt x="206517" y="402965"/>
                </a:lnTo>
                <a:lnTo>
                  <a:pt x="196455" y="430070"/>
                </a:lnTo>
                <a:lnTo>
                  <a:pt x="206517" y="452127"/>
                </a:lnTo>
                <a:lnTo>
                  <a:pt x="304764" y="550336"/>
                </a:lnTo>
                <a:lnTo>
                  <a:pt x="331837" y="560418"/>
                </a:lnTo>
                <a:lnTo>
                  <a:pt x="353862" y="550336"/>
                </a:lnTo>
                <a:lnTo>
                  <a:pt x="452109" y="452127"/>
                </a:lnTo>
                <a:lnTo>
                  <a:pt x="462199" y="424996"/>
                </a:lnTo>
                <a:lnTo>
                  <a:pt x="452109" y="402965"/>
                </a:lnTo>
                <a:lnTo>
                  <a:pt x="425028" y="392906"/>
                </a:lnTo>
                <a:lnTo>
                  <a:pt x="402986" y="402990"/>
                </a:lnTo>
                <a:lnTo>
                  <a:pt x="353862" y="452127"/>
                </a:lnTo>
                <a:lnTo>
                  <a:pt x="349835" y="455585"/>
                </a:lnTo>
                <a:lnTo>
                  <a:pt x="326819" y="462191"/>
                </a:lnTo>
                <a:lnTo>
                  <a:pt x="304764" y="452127"/>
                </a:lnTo>
                <a:lnTo>
                  <a:pt x="294683" y="425015"/>
                </a:lnTo>
                <a:lnTo>
                  <a:pt x="304764" y="402990"/>
                </a:lnTo>
                <a:lnTo>
                  <a:pt x="402986" y="304743"/>
                </a:lnTo>
                <a:lnTo>
                  <a:pt x="430066" y="294680"/>
                </a:lnTo>
                <a:lnTo>
                  <a:pt x="452109" y="304743"/>
                </a:lnTo>
                <a:lnTo>
                  <a:pt x="550344" y="402990"/>
                </a:lnTo>
                <a:lnTo>
                  <a:pt x="560434" y="430079"/>
                </a:lnTo>
                <a:lnTo>
                  <a:pt x="550344" y="452127"/>
                </a:lnTo>
                <a:lnTo>
                  <a:pt x="353862" y="648583"/>
                </a:lnTo>
                <a:lnTo>
                  <a:pt x="326819" y="658647"/>
                </a:lnTo>
                <a:lnTo>
                  <a:pt x="304764" y="648583"/>
                </a:lnTo>
                <a:lnTo>
                  <a:pt x="108295" y="452127"/>
                </a:lnTo>
                <a:lnTo>
                  <a:pt x="98223" y="425029"/>
                </a:lnTo>
                <a:lnTo>
                  <a:pt x="101177" y="413300"/>
                </a:lnTo>
                <a:lnTo>
                  <a:pt x="402986" y="108287"/>
                </a:lnTo>
                <a:lnTo>
                  <a:pt x="430072" y="98206"/>
                </a:lnTo>
                <a:lnTo>
                  <a:pt x="441800" y="101162"/>
                </a:lnTo>
                <a:lnTo>
                  <a:pt x="746788" y="402990"/>
                </a:lnTo>
                <a:lnTo>
                  <a:pt x="756887" y="430084"/>
                </a:lnTo>
                <a:lnTo>
                  <a:pt x="753923" y="441807"/>
                </a:lnTo>
                <a:lnTo>
                  <a:pt x="746788" y="452127"/>
                </a:lnTo>
                <a:lnTo>
                  <a:pt x="402986" y="795928"/>
                </a:lnTo>
                <a:lnTo>
                  <a:pt x="399534" y="799948"/>
                </a:lnTo>
                <a:lnTo>
                  <a:pt x="394143" y="810990"/>
                </a:lnTo>
                <a:lnTo>
                  <a:pt x="392922" y="822970"/>
                </a:lnTo>
                <a:lnTo>
                  <a:pt x="395869" y="834705"/>
                </a:lnTo>
                <a:lnTo>
                  <a:pt x="402986" y="845014"/>
                </a:lnTo>
                <a:lnTo>
                  <a:pt x="501208" y="943223"/>
                </a:lnTo>
                <a:lnTo>
                  <a:pt x="516365" y="952126"/>
                </a:lnTo>
                <a:lnTo>
                  <a:pt x="528331" y="953331"/>
                </a:lnTo>
                <a:lnTo>
                  <a:pt x="540046" y="950364"/>
                </a:lnTo>
                <a:lnTo>
                  <a:pt x="550344" y="943223"/>
                </a:lnTo>
                <a:lnTo>
                  <a:pt x="553820" y="939186"/>
                </a:lnTo>
                <a:lnTo>
                  <a:pt x="559216" y="928156"/>
                </a:lnTo>
                <a:lnTo>
                  <a:pt x="560436" y="916193"/>
                </a:lnTo>
                <a:lnTo>
                  <a:pt x="557478" y="904468"/>
                </a:lnTo>
                <a:lnTo>
                  <a:pt x="550344" y="894150"/>
                </a:lnTo>
                <a:lnTo>
                  <a:pt x="501131" y="844938"/>
                </a:lnTo>
                <a:lnTo>
                  <a:pt x="497735" y="840971"/>
                </a:lnTo>
                <a:lnTo>
                  <a:pt x="492346" y="829927"/>
                </a:lnTo>
                <a:lnTo>
                  <a:pt x="491130" y="817955"/>
                </a:lnTo>
                <a:lnTo>
                  <a:pt x="494085" y="806230"/>
                </a:lnTo>
                <a:lnTo>
                  <a:pt x="501208" y="795928"/>
                </a:lnTo>
                <a:lnTo>
                  <a:pt x="845047" y="452127"/>
                </a:lnTo>
                <a:lnTo>
                  <a:pt x="848533" y="448057"/>
                </a:lnTo>
                <a:lnTo>
                  <a:pt x="853909" y="437005"/>
                </a:lnTo>
                <a:lnTo>
                  <a:pt x="855119" y="425029"/>
                </a:lnTo>
                <a:lnTo>
                  <a:pt x="852166" y="413300"/>
                </a:lnTo>
                <a:lnTo>
                  <a:pt x="452109" y="10052"/>
                </a:lnTo>
                <a:lnTo>
                  <a:pt x="437012" y="1209"/>
                </a:lnTo>
                <a:lnTo>
                  <a:pt x="425033" y="0"/>
                </a:lnTo>
                <a:lnTo>
                  <a:pt x="413300" y="2949"/>
                </a:lnTo>
                <a:lnTo>
                  <a:pt x="402986" y="10052"/>
                </a:lnTo>
                <a:lnTo>
                  <a:pt x="10099" y="402990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" name="object 51"/>
          <p:cNvSpPr/>
          <p:nvPr/>
        </p:nvSpPr>
        <p:spPr>
          <a:xfrm>
            <a:off x="414293" y="6835165"/>
            <a:ext cx="775142" cy="775141"/>
          </a:xfrm>
          <a:custGeom>
            <a:avLst/>
            <a:gdLst/>
            <a:ahLst/>
            <a:cxnLst/>
            <a:rect l="l" t="t" r="r" b="b"/>
            <a:pathLst>
              <a:path w="855527" h="855526">
                <a:moveTo>
                  <a:pt x="304921" y="648880"/>
                </a:moveTo>
                <a:lnTo>
                  <a:pt x="108376" y="452322"/>
                </a:lnTo>
                <a:lnTo>
                  <a:pt x="101243" y="442010"/>
                </a:lnTo>
                <a:lnTo>
                  <a:pt x="98283" y="430279"/>
                </a:lnTo>
                <a:lnTo>
                  <a:pt x="99495" y="418307"/>
                </a:lnTo>
                <a:lnTo>
                  <a:pt x="403181" y="108393"/>
                </a:lnTo>
                <a:lnTo>
                  <a:pt x="425208" y="98294"/>
                </a:lnTo>
                <a:lnTo>
                  <a:pt x="437178" y="99500"/>
                </a:lnTo>
                <a:lnTo>
                  <a:pt x="747173" y="403211"/>
                </a:lnTo>
                <a:lnTo>
                  <a:pt x="757255" y="425237"/>
                </a:lnTo>
                <a:lnTo>
                  <a:pt x="756041" y="437213"/>
                </a:lnTo>
                <a:lnTo>
                  <a:pt x="750657" y="448262"/>
                </a:lnTo>
                <a:lnTo>
                  <a:pt x="747173" y="452322"/>
                </a:lnTo>
                <a:lnTo>
                  <a:pt x="403206" y="796301"/>
                </a:lnTo>
                <a:lnTo>
                  <a:pt x="396077" y="806598"/>
                </a:lnTo>
                <a:lnTo>
                  <a:pt x="399677" y="841370"/>
                </a:lnTo>
                <a:lnTo>
                  <a:pt x="425239" y="855526"/>
                </a:lnTo>
                <a:lnTo>
                  <a:pt x="437214" y="854314"/>
                </a:lnTo>
                <a:lnTo>
                  <a:pt x="845458" y="452322"/>
                </a:lnTo>
                <a:lnTo>
                  <a:pt x="855527" y="430282"/>
                </a:lnTo>
                <a:lnTo>
                  <a:pt x="854310" y="418300"/>
                </a:lnTo>
                <a:lnTo>
                  <a:pt x="452317" y="10108"/>
                </a:lnTo>
                <a:lnTo>
                  <a:pt x="430309" y="0"/>
                </a:lnTo>
                <a:lnTo>
                  <a:pt x="418341" y="1205"/>
                </a:lnTo>
                <a:lnTo>
                  <a:pt x="10090" y="403211"/>
                </a:lnTo>
                <a:lnTo>
                  <a:pt x="0" y="425232"/>
                </a:lnTo>
                <a:lnTo>
                  <a:pt x="1212" y="437205"/>
                </a:lnTo>
                <a:lnTo>
                  <a:pt x="304921" y="747178"/>
                </a:lnTo>
                <a:lnTo>
                  <a:pt x="338931" y="756049"/>
                </a:lnTo>
                <a:lnTo>
                  <a:pt x="648888" y="452322"/>
                </a:lnTo>
                <a:lnTo>
                  <a:pt x="657760" y="418316"/>
                </a:lnTo>
                <a:lnTo>
                  <a:pt x="550590" y="304926"/>
                </a:lnTo>
                <a:lnTo>
                  <a:pt x="516614" y="296022"/>
                </a:lnTo>
                <a:lnTo>
                  <a:pt x="354070" y="452347"/>
                </a:lnTo>
                <a:lnTo>
                  <a:pt x="343752" y="459457"/>
                </a:lnTo>
                <a:lnTo>
                  <a:pt x="332024" y="462407"/>
                </a:lnTo>
                <a:lnTo>
                  <a:pt x="320052" y="461194"/>
                </a:lnTo>
                <a:lnTo>
                  <a:pt x="309001" y="455817"/>
                </a:lnTo>
                <a:lnTo>
                  <a:pt x="304921" y="452322"/>
                </a:lnTo>
                <a:lnTo>
                  <a:pt x="297789" y="442022"/>
                </a:lnTo>
                <a:lnTo>
                  <a:pt x="294830" y="430292"/>
                </a:lnTo>
                <a:lnTo>
                  <a:pt x="296043" y="418316"/>
                </a:lnTo>
                <a:lnTo>
                  <a:pt x="301427" y="407274"/>
                </a:lnTo>
                <a:lnTo>
                  <a:pt x="304921" y="403211"/>
                </a:lnTo>
                <a:lnTo>
                  <a:pt x="452317" y="255789"/>
                </a:lnTo>
                <a:lnTo>
                  <a:pt x="459451" y="245489"/>
                </a:lnTo>
                <a:lnTo>
                  <a:pt x="461219" y="221796"/>
                </a:lnTo>
                <a:lnTo>
                  <a:pt x="455856" y="210738"/>
                </a:lnTo>
                <a:lnTo>
                  <a:pt x="442025" y="199516"/>
                </a:lnTo>
                <a:lnTo>
                  <a:pt x="430293" y="196557"/>
                </a:lnTo>
                <a:lnTo>
                  <a:pt x="418319" y="197757"/>
                </a:lnTo>
                <a:lnTo>
                  <a:pt x="407273" y="203121"/>
                </a:lnTo>
                <a:lnTo>
                  <a:pt x="206648" y="403185"/>
                </a:lnTo>
                <a:lnTo>
                  <a:pt x="199515" y="413485"/>
                </a:lnTo>
                <a:lnTo>
                  <a:pt x="196550" y="425205"/>
                </a:lnTo>
                <a:lnTo>
                  <a:pt x="197752" y="437177"/>
                </a:lnTo>
                <a:lnTo>
                  <a:pt x="203121" y="448231"/>
                </a:lnTo>
                <a:lnTo>
                  <a:pt x="304921" y="550607"/>
                </a:lnTo>
                <a:lnTo>
                  <a:pt x="315231" y="557736"/>
                </a:lnTo>
                <a:lnTo>
                  <a:pt x="326954" y="560697"/>
                </a:lnTo>
                <a:lnTo>
                  <a:pt x="338923" y="559489"/>
                </a:lnTo>
                <a:lnTo>
                  <a:pt x="349970" y="554112"/>
                </a:lnTo>
                <a:lnTo>
                  <a:pt x="354057" y="550607"/>
                </a:lnTo>
                <a:lnTo>
                  <a:pt x="501479" y="403211"/>
                </a:lnTo>
                <a:lnTo>
                  <a:pt x="511785" y="396077"/>
                </a:lnTo>
                <a:lnTo>
                  <a:pt x="523509" y="393120"/>
                </a:lnTo>
                <a:lnTo>
                  <a:pt x="535477" y="394333"/>
                </a:lnTo>
                <a:lnTo>
                  <a:pt x="546516" y="399713"/>
                </a:lnTo>
                <a:lnTo>
                  <a:pt x="550590" y="403211"/>
                </a:lnTo>
                <a:lnTo>
                  <a:pt x="557732" y="413503"/>
                </a:lnTo>
                <a:lnTo>
                  <a:pt x="560699" y="425221"/>
                </a:lnTo>
                <a:lnTo>
                  <a:pt x="559489" y="437190"/>
                </a:lnTo>
                <a:lnTo>
                  <a:pt x="554103" y="448235"/>
                </a:lnTo>
                <a:lnTo>
                  <a:pt x="354057" y="648880"/>
                </a:lnTo>
                <a:lnTo>
                  <a:pt x="343746" y="656003"/>
                </a:lnTo>
                <a:lnTo>
                  <a:pt x="332023" y="658961"/>
                </a:lnTo>
                <a:lnTo>
                  <a:pt x="320053" y="657751"/>
                </a:lnTo>
                <a:lnTo>
                  <a:pt x="309002" y="652375"/>
                </a:lnTo>
                <a:lnTo>
                  <a:pt x="304921" y="648880"/>
                </a:lnTo>
                <a:close/>
              </a:path>
            </a:pathLst>
          </a:custGeom>
          <a:solidFill>
            <a:srgbClr val="D8E8F2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" name="object 52"/>
          <p:cNvSpPr/>
          <p:nvPr/>
        </p:nvSpPr>
        <p:spPr>
          <a:xfrm>
            <a:off x="437694" y="6835165"/>
            <a:ext cx="775137" cy="775142"/>
          </a:xfrm>
          <a:custGeom>
            <a:avLst/>
            <a:gdLst/>
            <a:ahLst/>
            <a:cxnLst/>
            <a:rect l="l" t="t" r="r" b="b"/>
            <a:pathLst>
              <a:path w="855522" h="855527">
                <a:moveTo>
                  <a:pt x="304912" y="648880"/>
                </a:moveTo>
                <a:lnTo>
                  <a:pt x="108379" y="452322"/>
                </a:lnTo>
                <a:lnTo>
                  <a:pt x="101247" y="442010"/>
                </a:lnTo>
                <a:lnTo>
                  <a:pt x="98287" y="430280"/>
                </a:lnTo>
                <a:lnTo>
                  <a:pt x="99498" y="418307"/>
                </a:lnTo>
                <a:lnTo>
                  <a:pt x="403197" y="108393"/>
                </a:lnTo>
                <a:lnTo>
                  <a:pt x="425218" y="98294"/>
                </a:lnTo>
                <a:lnTo>
                  <a:pt x="437189" y="99503"/>
                </a:lnTo>
                <a:lnTo>
                  <a:pt x="747164" y="403211"/>
                </a:lnTo>
                <a:lnTo>
                  <a:pt x="757255" y="425232"/>
                </a:lnTo>
                <a:lnTo>
                  <a:pt x="756042" y="437206"/>
                </a:lnTo>
                <a:lnTo>
                  <a:pt x="750657" y="448253"/>
                </a:lnTo>
                <a:lnTo>
                  <a:pt x="747164" y="452322"/>
                </a:lnTo>
                <a:lnTo>
                  <a:pt x="403222" y="796302"/>
                </a:lnTo>
                <a:lnTo>
                  <a:pt x="396083" y="806594"/>
                </a:lnTo>
                <a:lnTo>
                  <a:pt x="399673" y="841352"/>
                </a:lnTo>
                <a:lnTo>
                  <a:pt x="425255" y="855527"/>
                </a:lnTo>
                <a:lnTo>
                  <a:pt x="437228" y="854312"/>
                </a:lnTo>
                <a:lnTo>
                  <a:pt x="845449" y="452322"/>
                </a:lnTo>
                <a:lnTo>
                  <a:pt x="855522" y="430282"/>
                </a:lnTo>
                <a:lnTo>
                  <a:pt x="854306" y="418301"/>
                </a:lnTo>
                <a:lnTo>
                  <a:pt x="452321" y="10108"/>
                </a:lnTo>
                <a:lnTo>
                  <a:pt x="430295" y="0"/>
                </a:lnTo>
                <a:lnTo>
                  <a:pt x="418328" y="1207"/>
                </a:lnTo>
                <a:lnTo>
                  <a:pt x="10081" y="403211"/>
                </a:lnTo>
                <a:lnTo>
                  <a:pt x="0" y="425237"/>
                </a:lnTo>
                <a:lnTo>
                  <a:pt x="1214" y="437214"/>
                </a:lnTo>
                <a:lnTo>
                  <a:pt x="304912" y="747178"/>
                </a:lnTo>
                <a:lnTo>
                  <a:pt x="338924" y="756052"/>
                </a:lnTo>
                <a:lnTo>
                  <a:pt x="648891" y="452322"/>
                </a:lnTo>
                <a:lnTo>
                  <a:pt x="657775" y="418320"/>
                </a:lnTo>
                <a:lnTo>
                  <a:pt x="550593" y="304926"/>
                </a:lnTo>
                <a:lnTo>
                  <a:pt x="516617" y="296023"/>
                </a:lnTo>
                <a:lnTo>
                  <a:pt x="354061" y="452347"/>
                </a:lnTo>
                <a:lnTo>
                  <a:pt x="343738" y="459458"/>
                </a:lnTo>
                <a:lnTo>
                  <a:pt x="332010" y="462407"/>
                </a:lnTo>
                <a:lnTo>
                  <a:pt x="320041" y="461194"/>
                </a:lnTo>
                <a:lnTo>
                  <a:pt x="308992" y="455817"/>
                </a:lnTo>
                <a:lnTo>
                  <a:pt x="304912" y="452322"/>
                </a:lnTo>
                <a:lnTo>
                  <a:pt x="297786" y="442020"/>
                </a:lnTo>
                <a:lnTo>
                  <a:pt x="294830" y="430287"/>
                </a:lnTo>
                <a:lnTo>
                  <a:pt x="296044" y="418308"/>
                </a:lnTo>
                <a:lnTo>
                  <a:pt x="301428" y="407265"/>
                </a:lnTo>
                <a:lnTo>
                  <a:pt x="304912" y="403211"/>
                </a:lnTo>
                <a:lnTo>
                  <a:pt x="452321" y="255790"/>
                </a:lnTo>
                <a:lnTo>
                  <a:pt x="459454" y="245490"/>
                </a:lnTo>
                <a:lnTo>
                  <a:pt x="461220" y="221800"/>
                </a:lnTo>
                <a:lnTo>
                  <a:pt x="455854" y="210743"/>
                </a:lnTo>
                <a:lnTo>
                  <a:pt x="442020" y="199515"/>
                </a:lnTo>
                <a:lnTo>
                  <a:pt x="430290" y="196557"/>
                </a:lnTo>
                <a:lnTo>
                  <a:pt x="418315" y="197760"/>
                </a:lnTo>
                <a:lnTo>
                  <a:pt x="407268" y="203127"/>
                </a:lnTo>
                <a:lnTo>
                  <a:pt x="206639" y="403186"/>
                </a:lnTo>
                <a:lnTo>
                  <a:pt x="199506" y="413485"/>
                </a:lnTo>
                <a:lnTo>
                  <a:pt x="196541" y="425206"/>
                </a:lnTo>
                <a:lnTo>
                  <a:pt x="197743" y="437177"/>
                </a:lnTo>
                <a:lnTo>
                  <a:pt x="203112" y="448231"/>
                </a:lnTo>
                <a:lnTo>
                  <a:pt x="304912" y="550607"/>
                </a:lnTo>
                <a:lnTo>
                  <a:pt x="315221" y="557736"/>
                </a:lnTo>
                <a:lnTo>
                  <a:pt x="326946" y="560697"/>
                </a:lnTo>
                <a:lnTo>
                  <a:pt x="338917" y="559491"/>
                </a:lnTo>
                <a:lnTo>
                  <a:pt x="349965" y="554119"/>
                </a:lnTo>
                <a:lnTo>
                  <a:pt x="354061" y="550607"/>
                </a:lnTo>
                <a:lnTo>
                  <a:pt x="501482" y="403211"/>
                </a:lnTo>
                <a:lnTo>
                  <a:pt x="511789" y="396077"/>
                </a:lnTo>
                <a:lnTo>
                  <a:pt x="523512" y="393120"/>
                </a:lnTo>
                <a:lnTo>
                  <a:pt x="535480" y="394334"/>
                </a:lnTo>
                <a:lnTo>
                  <a:pt x="546519" y="399714"/>
                </a:lnTo>
                <a:lnTo>
                  <a:pt x="550593" y="403211"/>
                </a:lnTo>
                <a:lnTo>
                  <a:pt x="557730" y="413506"/>
                </a:lnTo>
                <a:lnTo>
                  <a:pt x="560693" y="425227"/>
                </a:lnTo>
                <a:lnTo>
                  <a:pt x="559482" y="437198"/>
                </a:lnTo>
                <a:lnTo>
                  <a:pt x="554097" y="448245"/>
                </a:lnTo>
                <a:lnTo>
                  <a:pt x="354061" y="648880"/>
                </a:lnTo>
                <a:lnTo>
                  <a:pt x="343750" y="656003"/>
                </a:lnTo>
                <a:lnTo>
                  <a:pt x="332026" y="658961"/>
                </a:lnTo>
                <a:lnTo>
                  <a:pt x="320054" y="657754"/>
                </a:lnTo>
                <a:lnTo>
                  <a:pt x="309002" y="652381"/>
                </a:lnTo>
                <a:lnTo>
                  <a:pt x="304912" y="648880"/>
                </a:lnTo>
                <a:close/>
              </a:path>
            </a:pathLst>
          </a:custGeom>
          <a:solidFill>
            <a:srgbClr val="007EB0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" name="object 53"/>
          <p:cNvSpPr/>
          <p:nvPr/>
        </p:nvSpPr>
        <p:spPr>
          <a:xfrm>
            <a:off x="1407962" y="7154026"/>
            <a:ext cx="103916" cy="144834"/>
          </a:xfrm>
          <a:custGeom>
            <a:avLst/>
            <a:gdLst/>
            <a:ahLst/>
            <a:cxnLst/>
            <a:rect l="l" t="t" r="r" b="b"/>
            <a:pathLst>
              <a:path w="114693" h="159854">
                <a:moveTo>
                  <a:pt x="30429" y="54571"/>
                </a:moveTo>
                <a:lnTo>
                  <a:pt x="30429" y="47574"/>
                </a:lnTo>
                <a:lnTo>
                  <a:pt x="30602" y="42507"/>
                </a:lnTo>
                <a:lnTo>
                  <a:pt x="35322" y="30018"/>
                </a:lnTo>
                <a:lnTo>
                  <a:pt x="49733" y="26073"/>
                </a:lnTo>
                <a:lnTo>
                  <a:pt x="50154" y="26077"/>
                </a:lnTo>
                <a:lnTo>
                  <a:pt x="57779" y="26758"/>
                </a:lnTo>
                <a:lnTo>
                  <a:pt x="69687" y="28823"/>
                </a:lnTo>
                <a:lnTo>
                  <a:pt x="84337" y="32591"/>
                </a:lnTo>
                <a:lnTo>
                  <a:pt x="100190" y="38379"/>
                </a:lnTo>
                <a:lnTo>
                  <a:pt x="106489" y="25844"/>
                </a:lnTo>
                <a:lnTo>
                  <a:pt x="109867" y="19329"/>
                </a:lnTo>
                <a:lnTo>
                  <a:pt x="111315" y="16192"/>
                </a:lnTo>
                <a:lnTo>
                  <a:pt x="108904" y="14946"/>
                </a:lnTo>
                <a:lnTo>
                  <a:pt x="101718" y="11692"/>
                </a:lnTo>
                <a:lnTo>
                  <a:pt x="91108" y="7773"/>
                </a:lnTo>
                <a:lnTo>
                  <a:pt x="77450" y="3986"/>
                </a:lnTo>
                <a:lnTo>
                  <a:pt x="61120" y="1129"/>
                </a:lnTo>
                <a:lnTo>
                  <a:pt x="42494" y="0"/>
                </a:lnTo>
                <a:lnTo>
                  <a:pt x="37597" y="219"/>
                </a:lnTo>
                <a:lnTo>
                  <a:pt x="26581" y="2410"/>
                </a:lnTo>
                <a:lnTo>
                  <a:pt x="14659" y="8660"/>
                </a:lnTo>
                <a:lnTo>
                  <a:pt x="5105" y="21024"/>
                </a:lnTo>
                <a:lnTo>
                  <a:pt x="1193" y="41554"/>
                </a:lnTo>
                <a:lnTo>
                  <a:pt x="1329" y="46179"/>
                </a:lnTo>
                <a:lnTo>
                  <a:pt x="3092" y="56293"/>
                </a:lnTo>
                <a:lnTo>
                  <a:pt x="8652" y="67540"/>
                </a:lnTo>
                <a:lnTo>
                  <a:pt x="20175" y="77876"/>
                </a:lnTo>
                <a:lnTo>
                  <a:pt x="39827" y="85255"/>
                </a:lnTo>
                <a:lnTo>
                  <a:pt x="49949" y="87675"/>
                </a:lnTo>
                <a:lnTo>
                  <a:pt x="62667" y="90896"/>
                </a:lnTo>
                <a:lnTo>
                  <a:pt x="74841" y="93700"/>
                </a:lnTo>
                <a:lnTo>
                  <a:pt x="85483" y="96367"/>
                </a:lnTo>
                <a:lnTo>
                  <a:pt x="85469" y="107929"/>
                </a:lnTo>
                <a:lnTo>
                  <a:pt x="83254" y="121605"/>
                </a:lnTo>
                <a:lnTo>
                  <a:pt x="74945" y="130550"/>
                </a:lnTo>
                <a:lnTo>
                  <a:pt x="57213" y="133756"/>
                </a:lnTo>
                <a:lnTo>
                  <a:pt x="47285" y="132111"/>
                </a:lnTo>
                <a:lnTo>
                  <a:pt x="34969" y="127557"/>
                </a:lnTo>
                <a:lnTo>
                  <a:pt x="22297" y="120609"/>
                </a:lnTo>
                <a:lnTo>
                  <a:pt x="11341" y="111785"/>
                </a:lnTo>
                <a:lnTo>
                  <a:pt x="0" y="134480"/>
                </a:lnTo>
                <a:lnTo>
                  <a:pt x="8731" y="142604"/>
                </a:lnTo>
                <a:lnTo>
                  <a:pt x="20039" y="149827"/>
                </a:lnTo>
                <a:lnTo>
                  <a:pt x="32468" y="155254"/>
                </a:lnTo>
                <a:lnTo>
                  <a:pt x="45149" y="158668"/>
                </a:lnTo>
                <a:lnTo>
                  <a:pt x="57213" y="159854"/>
                </a:lnTo>
                <a:lnTo>
                  <a:pt x="74943" y="158455"/>
                </a:lnTo>
                <a:lnTo>
                  <a:pt x="90342" y="153869"/>
                </a:lnTo>
                <a:lnTo>
                  <a:pt x="101608" y="146493"/>
                </a:lnTo>
                <a:lnTo>
                  <a:pt x="109149" y="136744"/>
                </a:lnTo>
                <a:lnTo>
                  <a:pt x="113375" y="125036"/>
                </a:lnTo>
                <a:lnTo>
                  <a:pt x="114693" y="111785"/>
                </a:lnTo>
                <a:lnTo>
                  <a:pt x="114689" y="103335"/>
                </a:lnTo>
                <a:lnTo>
                  <a:pt x="113814" y="97640"/>
                </a:lnTo>
                <a:lnTo>
                  <a:pt x="109233" y="87125"/>
                </a:lnTo>
                <a:lnTo>
                  <a:pt x="97844" y="75483"/>
                </a:lnTo>
                <a:lnTo>
                  <a:pt x="76542" y="66408"/>
                </a:lnTo>
                <a:lnTo>
                  <a:pt x="66218" y="63888"/>
                </a:lnTo>
                <a:lnTo>
                  <a:pt x="53613" y="60847"/>
                </a:lnTo>
                <a:lnTo>
                  <a:pt x="41274" y="58191"/>
                </a:lnTo>
                <a:lnTo>
                  <a:pt x="39585" y="57975"/>
                </a:lnTo>
                <a:lnTo>
                  <a:pt x="30429" y="54571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" name="object 54"/>
          <p:cNvSpPr/>
          <p:nvPr/>
        </p:nvSpPr>
        <p:spPr>
          <a:xfrm>
            <a:off x="1527182" y="7182909"/>
            <a:ext cx="87094" cy="115952"/>
          </a:xfrm>
          <a:custGeom>
            <a:avLst/>
            <a:gdLst/>
            <a:ahLst/>
            <a:cxnLst/>
            <a:rect l="l" t="t" r="r" b="b"/>
            <a:pathLst>
              <a:path w="96126" h="127977">
                <a:moveTo>
                  <a:pt x="8751" y="116230"/>
                </a:moveTo>
                <a:lnTo>
                  <a:pt x="23109" y="124520"/>
                </a:lnTo>
                <a:lnTo>
                  <a:pt x="48069" y="127977"/>
                </a:lnTo>
                <a:lnTo>
                  <a:pt x="64848" y="127898"/>
                </a:lnTo>
                <a:lnTo>
                  <a:pt x="82930" y="126538"/>
                </a:lnTo>
                <a:lnTo>
                  <a:pt x="68592" y="91020"/>
                </a:lnTo>
                <a:lnTo>
                  <a:pt x="68592" y="94411"/>
                </a:lnTo>
                <a:lnTo>
                  <a:pt x="67132" y="102844"/>
                </a:lnTo>
                <a:lnTo>
                  <a:pt x="29019" y="102844"/>
                </a:lnTo>
                <a:lnTo>
                  <a:pt x="27533" y="94411"/>
                </a:lnTo>
                <a:lnTo>
                  <a:pt x="27533" y="35001"/>
                </a:lnTo>
                <a:lnTo>
                  <a:pt x="31919" y="1391"/>
                </a:lnTo>
                <a:lnTo>
                  <a:pt x="14161" y="8196"/>
                </a:lnTo>
                <a:lnTo>
                  <a:pt x="4608" y="17907"/>
                </a:lnTo>
                <a:lnTo>
                  <a:pt x="730" y="27408"/>
                </a:lnTo>
                <a:lnTo>
                  <a:pt x="0" y="33578"/>
                </a:lnTo>
                <a:lnTo>
                  <a:pt x="114" y="97644"/>
                </a:lnTo>
                <a:lnTo>
                  <a:pt x="2063" y="106230"/>
                </a:lnTo>
                <a:lnTo>
                  <a:pt x="8751" y="116230"/>
                </a:lnTo>
                <a:close/>
              </a:path>
              <a:path w="96126" h="127977">
                <a:moveTo>
                  <a:pt x="67132" y="25120"/>
                </a:moveTo>
                <a:lnTo>
                  <a:pt x="68592" y="35001"/>
                </a:lnTo>
                <a:lnTo>
                  <a:pt x="68592" y="91020"/>
                </a:lnTo>
                <a:lnTo>
                  <a:pt x="82930" y="126538"/>
                </a:lnTo>
                <a:lnTo>
                  <a:pt x="92216" y="121869"/>
                </a:lnTo>
                <a:lnTo>
                  <a:pt x="95637" y="111843"/>
                </a:lnTo>
                <a:lnTo>
                  <a:pt x="96126" y="94411"/>
                </a:lnTo>
                <a:lnTo>
                  <a:pt x="96011" y="30339"/>
                </a:lnTo>
                <a:lnTo>
                  <a:pt x="94063" y="21746"/>
                </a:lnTo>
                <a:lnTo>
                  <a:pt x="87378" y="11745"/>
                </a:lnTo>
                <a:lnTo>
                  <a:pt x="73023" y="3456"/>
                </a:lnTo>
                <a:lnTo>
                  <a:pt x="48069" y="0"/>
                </a:lnTo>
                <a:lnTo>
                  <a:pt x="31919" y="1391"/>
                </a:lnTo>
                <a:lnTo>
                  <a:pt x="27533" y="35001"/>
                </a:lnTo>
                <a:lnTo>
                  <a:pt x="29019" y="25120"/>
                </a:lnTo>
                <a:lnTo>
                  <a:pt x="67132" y="25120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" name="object 55"/>
          <p:cNvSpPr/>
          <p:nvPr/>
        </p:nvSpPr>
        <p:spPr>
          <a:xfrm>
            <a:off x="1633999" y="7143970"/>
            <a:ext cx="34565" cy="156652"/>
          </a:xfrm>
          <a:custGeom>
            <a:avLst/>
            <a:gdLst/>
            <a:ahLst/>
            <a:cxnLst/>
            <a:rect l="l" t="t" r="r" b="b"/>
            <a:pathLst>
              <a:path w="38150" h="172897">
                <a:moveTo>
                  <a:pt x="17373" y="172897"/>
                </a:moveTo>
                <a:lnTo>
                  <a:pt x="38150" y="162979"/>
                </a:lnTo>
                <a:lnTo>
                  <a:pt x="27025" y="138099"/>
                </a:lnTo>
                <a:lnTo>
                  <a:pt x="27025" y="0"/>
                </a:lnTo>
                <a:lnTo>
                  <a:pt x="0" y="0"/>
                </a:lnTo>
                <a:lnTo>
                  <a:pt x="0" y="147053"/>
                </a:lnTo>
                <a:lnTo>
                  <a:pt x="17373" y="172897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" name="object 56"/>
          <p:cNvSpPr/>
          <p:nvPr/>
        </p:nvSpPr>
        <p:spPr>
          <a:xfrm>
            <a:off x="1683869" y="7145708"/>
            <a:ext cx="26900" cy="150956"/>
          </a:xfrm>
          <a:custGeom>
            <a:avLst/>
            <a:gdLst/>
            <a:ahLst/>
            <a:cxnLst/>
            <a:rect l="l" t="t" r="r" b="b"/>
            <a:pathLst>
              <a:path w="29690" h="166611">
                <a:moveTo>
                  <a:pt x="2158" y="43243"/>
                </a:moveTo>
                <a:lnTo>
                  <a:pt x="2158" y="166611"/>
                </a:lnTo>
                <a:lnTo>
                  <a:pt x="29690" y="166611"/>
                </a:lnTo>
                <a:lnTo>
                  <a:pt x="29690" y="43243"/>
                </a:lnTo>
                <a:lnTo>
                  <a:pt x="2158" y="43243"/>
                </a:lnTo>
                <a:close/>
              </a:path>
              <a:path w="29690" h="166611">
                <a:moveTo>
                  <a:pt x="31876" y="16179"/>
                </a:moveTo>
                <a:lnTo>
                  <a:pt x="31876" y="9652"/>
                </a:lnTo>
                <a:lnTo>
                  <a:pt x="25603" y="0"/>
                </a:lnTo>
                <a:lnTo>
                  <a:pt x="6286" y="0"/>
                </a:lnTo>
                <a:lnTo>
                  <a:pt x="0" y="9652"/>
                </a:lnTo>
                <a:lnTo>
                  <a:pt x="0" y="25349"/>
                </a:lnTo>
                <a:lnTo>
                  <a:pt x="6286" y="34061"/>
                </a:lnTo>
                <a:lnTo>
                  <a:pt x="25603" y="34061"/>
                </a:lnTo>
                <a:lnTo>
                  <a:pt x="31876" y="25349"/>
                </a:lnTo>
                <a:lnTo>
                  <a:pt x="31876" y="16179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" name="object 57"/>
          <p:cNvSpPr/>
          <p:nvPr/>
        </p:nvSpPr>
        <p:spPr>
          <a:xfrm>
            <a:off x="1733544" y="7183138"/>
            <a:ext cx="42675" cy="70456"/>
          </a:xfrm>
          <a:custGeom>
            <a:avLst/>
            <a:gdLst/>
            <a:ahLst/>
            <a:cxnLst/>
            <a:rect l="l" t="t" r="r" b="b"/>
            <a:pathLst>
              <a:path w="47101" h="77762">
                <a:moveTo>
                  <a:pt x="27266" y="34531"/>
                </a:moveTo>
                <a:lnTo>
                  <a:pt x="28232" y="27292"/>
                </a:lnTo>
                <a:lnTo>
                  <a:pt x="40309" y="27292"/>
                </a:lnTo>
                <a:lnTo>
                  <a:pt x="47101" y="1826"/>
                </a:lnTo>
                <a:lnTo>
                  <a:pt x="34264" y="0"/>
                </a:lnTo>
                <a:lnTo>
                  <a:pt x="29345" y="494"/>
                </a:lnTo>
                <a:lnTo>
                  <a:pt x="27266" y="34531"/>
                </a:lnTo>
                <a:close/>
              </a:path>
              <a:path w="47101" h="77762">
                <a:moveTo>
                  <a:pt x="2650" y="109538"/>
                </a:moveTo>
                <a:lnTo>
                  <a:pt x="12340" y="122020"/>
                </a:lnTo>
                <a:lnTo>
                  <a:pt x="24179" y="127047"/>
                </a:lnTo>
                <a:lnTo>
                  <a:pt x="32829" y="127977"/>
                </a:lnTo>
                <a:lnTo>
                  <a:pt x="40327" y="127435"/>
                </a:lnTo>
                <a:lnTo>
                  <a:pt x="53752" y="124084"/>
                </a:lnTo>
                <a:lnTo>
                  <a:pt x="65691" y="118938"/>
                </a:lnTo>
                <a:lnTo>
                  <a:pt x="75311" y="113474"/>
                </a:lnTo>
                <a:lnTo>
                  <a:pt x="87642" y="129171"/>
                </a:lnTo>
                <a:lnTo>
                  <a:pt x="108877" y="118783"/>
                </a:lnTo>
                <a:lnTo>
                  <a:pt x="95846" y="95135"/>
                </a:lnTo>
                <a:lnTo>
                  <a:pt x="95846" y="-43230"/>
                </a:lnTo>
                <a:lnTo>
                  <a:pt x="68567" y="-43230"/>
                </a:lnTo>
                <a:lnTo>
                  <a:pt x="68567" y="11582"/>
                </a:lnTo>
                <a:lnTo>
                  <a:pt x="59261" y="6439"/>
                </a:lnTo>
                <a:lnTo>
                  <a:pt x="47101" y="1826"/>
                </a:lnTo>
                <a:lnTo>
                  <a:pt x="40309" y="27292"/>
                </a:lnTo>
                <a:lnTo>
                  <a:pt x="42599" y="27436"/>
                </a:lnTo>
                <a:lnTo>
                  <a:pt x="52651" y="30167"/>
                </a:lnTo>
                <a:lnTo>
                  <a:pt x="68567" y="39115"/>
                </a:lnTo>
                <a:lnTo>
                  <a:pt x="68567" y="91020"/>
                </a:lnTo>
                <a:lnTo>
                  <a:pt x="59965" y="96549"/>
                </a:lnTo>
                <a:lnTo>
                  <a:pt x="47006" y="101840"/>
                </a:lnTo>
                <a:lnTo>
                  <a:pt x="38862" y="102857"/>
                </a:lnTo>
                <a:lnTo>
                  <a:pt x="28232" y="102857"/>
                </a:lnTo>
                <a:lnTo>
                  <a:pt x="27266" y="95834"/>
                </a:lnTo>
                <a:lnTo>
                  <a:pt x="27266" y="34531"/>
                </a:lnTo>
                <a:lnTo>
                  <a:pt x="29345" y="494"/>
                </a:lnTo>
                <a:lnTo>
                  <a:pt x="17525" y="4351"/>
                </a:lnTo>
                <a:lnTo>
                  <a:pt x="5501" y="15148"/>
                </a:lnTo>
                <a:lnTo>
                  <a:pt x="0" y="36461"/>
                </a:lnTo>
                <a:lnTo>
                  <a:pt x="0" y="93903"/>
                </a:lnTo>
                <a:lnTo>
                  <a:pt x="2650" y="109538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8" name="object 58"/>
          <p:cNvSpPr/>
          <p:nvPr/>
        </p:nvSpPr>
        <p:spPr>
          <a:xfrm>
            <a:off x="1836586" y="7157536"/>
            <a:ext cx="126205" cy="143960"/>
          </a:xfrm>
          <a:custGeom>
            <a:avLst/>
            <a:gdLst/>
            <a:ahLst/>
            <a:cxnLst/>
            <a:rect l="l" t="t" r="r" b="b"/>
            <a:pathLst>
              <a:path w="139293" h="158889">
                <a:moveTo>
                  <a:pt x="53365" y="0"/>
                </a:moveTo>
                <a:lnTo>
                  <a:pt x="0" y="149237"/>
                </a:lnTo>
                <a:lnTo>
                  <a:pt x="27063" y="158889"/>
                </a:lnTo>
                <a:lnTo>
                  <a:pt x="30074" y="149221"/>
                </a:lnTo>
                <a:lnTo>
                  <a:pt x="34064" y="136645"/>
                </a:lnTo>
                <a:lnTo>
                  <a:pt x="37909" y="124587"/>
                </a:lnTo>
                <a:lnTo>
                  <a:pt x="47104" y="98247"/>
                </a:lnTo>
                <a:lnTo>
                  <a:pt x="48591" y="94128"/>
                </a:lnTo>
                <a:lnTo>
                  <a:pt x="52995" y="81822"/>
                </a:lnTo>
                <a:lnTo>
                  <a:pt x="57218" y="69908"/>
                </a:lnTo>
                <a:lnTo>
                  <a:pt x="61358" y="58187"/>
                </a:lnTo>
                <a:lnTo>
                  <a:pt x="53365" y="0"/>
                </a:lnTo>
                <a:close/>
              </a:path>
              <a:path w="139293" h="158889">
                <a:moveTo>
                  <a:pt x="61358" y="58187"/>
                </a:moveTo>
                <a:lnTo>
                  <a:pt x="65510" y="46461"/>
                </a:lnTo>
                <a:lnTo>
                  <a:pt x="69773" y="34531"/>
                </a:lnTo>
                <a:lnTo>
                  <a:pt x="92710" y="98247"/>
                </a:lnTo>
                <a:lnTo>
                  <a:pt x="47104" y="98247"/>
                </a:lnTo>
                <a:lnTo>
                  <a:pt x="37909" y="124587"/>
                </a:lnTo>
                <a:lnTo>
                  <a:pt x="101904" y="124587"/>
                </a:lnTo>
                <a:lnTo>
                  <a:pt x="113499" y="158889"/>
                </a:lnTo>
                <a:lnTo>
                  <a:pt x="139293" y="149237"/>
                </a:lnTo>
                <a:lnTo>
                  <a:pt x="86690" y="0"/>
                </a:lnTo>
                <a:lnTo>
                  <a:pt x="53365" y="0"/>
                </a:lnTo>
                <a:lnTo>
                  <a:pt x="61358" y="58187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9" name="object 59"/>
          <p:cNvSpPr/>
          <p:nvPr/>
        </p:nvSpPr>
        <p:spPr>
          <a:xfrm>
            <a:off x="1977083" y="7143970"/>
            <a:ext cx="34555" cy="156652"/>
          </a:xfrm>
          <a:custGeom>
            <a:avLst/>
            <a:gdLst/>
            <a:ahLst/>
            <a:cxnLst/>
            <a:rect l="l" t="t" r="r" b="b"/>
            <a:pathLst>
              <a:path w="38138" h="172897">
                <a:moveTo>
                  <a:pt x="17373" y="172897"/>
                </a:moveTo>
                <a:lnTo>
                  <a:pt x="38138" y="162979"/>
                </a:lnTo>
                <a:lnTo>
                  <a:pt x="27025" y="138099"/>
                </a:lnTo>
                <a:lnTo>
                  <a:pt x="27025" y="0"/>
                </a:lnTo>
                <a:lnTo>
                  <a:pt x="0" y="0"/>
                </a:lnTo>
                <a:lnTo>
                  <a:pt x="0" y="147053"/>
                </a:lnTo>
                <a:lnTo>
                  <a:pt x="17373" y="172897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0" name="object 60"/>
          <p:cNvSpPr/>
          <p:nvPr/>
        </p:nvSpPr>
        <p:spPr>
          <a:xfrm>
            <a:off x="1406856" y="7379478"/>
            <a:ext cx="47487" cy="71801"/>
          </a:xfrm>
          <a:custGeom>
            <a:avLst/>
            <a:gdLst/>
            <a:ahLst/>
            <a:cxnLst/>
            <a:rect l="l" t="t" r="r" b="b"/>
            <a:pathLst>
              <a:path w="52412" h="79248">
                <a:moveTo>
                  <a:pt x="14135" y="70281"/>
                </a:moveTo>
                <a:lnTo>
                  <a:pt x="10642" y="64731"/>
                </a:lnTo>
                <a:lnTo>
                  <a:pt x="10642" y="14350"/>
                </a:lnTo>
                <a:lnTo>
                  <a:pt x="14135" y="8839"/>
                </a:lnTo>
                <a:lnTo>
                  <a:pt x="23510" y="8842"/>
                </a:lnTo>
                <a:lnTo>
                  <a:pt x="33759" y="10194"/>
                </a:lnTo>
                <a:lnTo>
                  <a:pt x="48691" y="14719"/>
                </a:lnTo>
                <a:lnTo>
                  <a:pt x="52412" y="6997"/>
                </a:lnTo>
                <a:lnTo>
                  <a:pt x="48887" y="5383"/>
                </a:lnTo>
                <a:lnTo>
                  <a:pt x="37456" y="1884"/>
                </a:lnTo>
                <a:lnTo>
                  <a:pt x="19443" y="0"/>
                </a:lnTo>
                <a:lnTo>
                  <a:pt x="18201" y="26"/>
                </a:lnTo>
                <a:lnTo>
                  <a:pt x="6989" y="3468"/>
                </a:lnTo>
                <a:lnTo>
                  <a:pt x="0" y="19443"/>
                </a:lnTo>
                <a:lnTo>
                  <a:pt x="0" y="59766"/>
                </a:lnTo>
                <a:lnTo>
                  <a:pt x="251" y="63722"/>
                </a:lnTo>
                <a:lnTo>
                  <a:pt x="8953" y="76958"/>
                </a:lnTo>
                <a:lnTo>
                  <a:pt x="19443" y="79247"/>
                </a:lnTo>
                <a:lnTo>
                  <a:pt x="30190" y="79140"/>
                </a:lnTo>
                <a:lnTo>
                  <a:pt x="40368" y="77514"/>
                </a:lnTo>
                <a:lnTo>
                  <a:pt x="52412" y="72097"/>
                </a:lnTo>
                <a:lnTo>
                  <a:pt x="48691" y="64388"/>
                </a:lnTo>
                <a:lnTo>
                  <a:pt x="47774" y="64776"/>
                </a:lnTo>
                <a:lnTo>
                  <a:pt x="32934" y="69086"/>
                </a:lnTo>
                <a:lnTo>
                  <a:pt x="23190" y="70281"/>
                </a:lnTo>
                <a:lnTo>
                  <a:pt x="14135" y="70281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1" name="object 61"/>
          <p:cNvSpPr/>
          <p:nvPr/>
        </p:nvSpPr>
        <p:spPr>
          <a:xfrm>
            <a:off x="1460362" y="7394149"/>
            <a:ext cx="39560" cy="56993"/>
          </a:xfrm>
          <a:custGeom>
            <a:avLst/>
            <a:gdLst/>
            <a:ahLst/>
            <a:cxnLst/>
            <a:rect l="l" t="t" r="r" b="b"/>
            <a:pathLst>
              <a:path w="43662" h="62903">
                <a:moveTo>
                  <a:pt x="36233" y="45758"/>
                </a:moveTo>
                <a:lnTo>
                  <a:pt x="36233" y="48323"/>
                </a:lnTo>
                <a:lnTo>
                  <a:pt x="35128" y="54470"/>
                </a:lnTo>
                <a:lnTo>
                  <a:pt x="10744" y="54470"/>
                </a:lnTo>
                <a:lnTo>
                  <a:pt x="9652" y="48323"/>
                </a:lnTo>
                <a:lnTo>
                  <a:pt x="9652" y="15570"/>
                </a:lnTo>
                <a:lnTo>
                  <a:pt x="3604" y="56980"/>
                </a:lnTo>
                <a:lnTo>
                  <a:pt x="22936" y="62903"/>
                </a:lnTo>
                <a:lnTo>
                  <a:pt x="28016" y="62895"/>
                </a:lnTo>
                <a:lnTo>
                  <a:pt x="43662" y="60489"/>
                </a:lnTo>
                <a:lnTo>
                  <a:pt x="36233" y="45758"/>
                </a:lnTo>
                <a:close/>
              </a:path>
              <a:path w="43662" h="62903">
                <a:moveTo>
                  <a:pt x="11" y="48337"/>
                </a:moveTo>
                <a:lnTo>
                  <a:pt x="3604" y="56980"/>
                </a:lnTo>
                <a:lnTo>
                  <a:pt x="9652" y="15570"/>
                </a:lnTo>
                <a:lnTo>
                  <a:pt x="10515" y="8458"/>
                </a:lnTo>
                <a:lnTo>
                  <a:pt x="35394" y="8458"/>
                </a:lnTo>
                <a:lnTo>
                  <a:pt x="36233" y="15570"/>
                </a:lnTo>
                <a:lnTo>
                  <a:pt x="36233" y="45758"/>
                </a:lnTo>
                <a:lnTo>
                  <a:pt x="43662" y="60489"/>
                </a:lnTo>
                <a:lnTo>
                  <a:pt x="45897" y="47574"/>
                </a:lnTo>
                <a:lnTo>
                  <a:pt x="45885" y="14574"/>
                </a:lnTo>
                <a:lnTo>
                  <a:pt x="42277" y="5917"/>
                </a:lnTo>
                <a:lnTo>
                  <a:pt x="22936" y="0"/>
                </a:lnTo>
                <a:lnTo>
                  <a:pt x="18070" y="234"/>
                </a:lnTo>
                <a:lnTo>
                  <a:pt x="2565" y="7612"/>
                </a:lnTo>
                <a:lnTo>
                  <a:pt x="0" y="15354"/>
                </a:lnTo>
                <a:lnTo>
                  <a:pt x="11" y="48337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2" name="object 62"/>
          <p:cNvSpPr/>
          <p:nvPr/>
        </p:nvSpPr>
        <p:spPr>
          <a:xfrm>
            <a:off x="1511786" y="7394149"/>
            <a:ext cx="41574" cy="55807"/>
          </a:xfrm>
          <a:custGeom>
            <a:avLst/>
            <a:gdLst/>
            <a:ahLst/>
            <a:cxnLst/>
            <a:rect l="l" t="t" r="r" b="b"/>
            <a:pathLst>
              <a:path w="45885" h="61595">
                <a:moveTo>
                  <a:pt x="23660" y="0"/>
                </a:moveTo>
                <a:lnTo>
                  <a:pt x="15824" y="3848"/>
                </a:lnTo>
                <a:lnTo>
                  <a:pt x="10845" y="7366"/>
                </a:lnTo>
                <a:lnTo>
                  <a:pt x="10845" y="7239"/>
                </a:lnTo>
                <a:lnTo>
                  <a:pt x="7264" y="1193"/>
                </a:lnTo>
                <a:lnTo>
                  <a:pt x="0" y="3606"/>
                </a:lnTo>
                <a:lnTo>
                  <a:pt x="1193" y="13258"/>
                </a:lnTo>
                <a:lnTo>
                  <a:pt x="1193" y="61595"/>
                </a:lnTo>
                <a:lnTo>
                  <a:pt x="10845" y="61595"/>
                </a:lnTo>
                <a:lnTo>
                  <a:pt x="10845" y="15925"/>
                </a:lnTo>
                <a:lnTo>
                  <a:pt x="20662" y="8686"/>
                </a:lnTo>
                <a:lnTo>
                  <a:pt x="25946" y="8458"/>
                </a:lnTo>
                <a:lnTo>
                  <a:pt x="36233" y="8458"/>
                </a:lnTo>
                <a:lnTo>
                  <a:pt x="36233" y="61595"/>
                </a:lnTo>
                <a:lnTo>
                  <a:pt x="45885" y="61595"/>
                </a:lnTo>
                <a:lnTo>
                  <a:pt x="45885" y="825"/>
                </a:lnTo>
                <a:lnTo>
                  <a:pt x="33947" y="0"/>
                </a:lnTo>
                <a:lnTo>
                  <a:pt x="23660" y="0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3" name="object 63"/>
          <p:cNvSpPr/>
          <p:nvPr/>
        </p:nvSpPr>
        <p:spPr>
          <a:xfrm>
            <a:off x="1563198" y="7373563"/>
            <a:ext cx="47062" cy="77705"/>
          </a:xfrm>
          <a:custGeom>
            <a:avLst/>
            <a:gdLst/>
            <a:ahLst/>
            <a:cxnLst/>
            <a:rect l="l" t="t" r="r" b="b"/>
            <a:pathLst>
              <a:path w="51943" h="85763">
                <a:moveTo>
                  <a:pt x="9652" y="37934"/>
                </a:moveTo>
                <a:lnTo>
                  <a:pt x="10375" y="32486"/>
                </a:lnTo>
                <a:lnTo>
                  <a:pt x="21018" y="32486"/>
                </a:lnTo>
                <a:lnTo>
                  <a:pt x="27203" y="33108"/>
                </a:lnTo>
                <a:lnTo>
                  <a:pt x="36220" y="39979"/>
                </a:lnTo>
                <a:lnTo>
                  <a:pt x="36220" y="69811"/>
                </a:lnTo>
                <a:lnTo>
                  <a:pt x="27203" y="76682"/>
                </a:lnTo>
                <a:lnTo>
                  <a:pt x="21018" y="77304"/>
                </a:lnTo>
                <a:lnTo>
                  <a:pt x="24168" y="85763"/>
                </a:lnTo>
                <a:lnTo>
                  <a:pt x="33350" y="80327"/>
                </a:lnTo>
                <a:lnTo>
                  <a:pt x="37909" y="77177"/>
                </a:lnTo>
                <a:lnTo>
                  <a:pt x="44704" y="85763"/>
                </a:lnTo>
                <a:lnTo>
                  <a:pt x="51943" y="82118"/>
                </a:lnTo>
                <a:lnTo>
                  <a:pt x="45897" y="71247"/>
                </a:lnTo>
                <a:lnTo>
                  <a:pt x="45897" y="0"/>
                </a:lnTo>
                <a:lnTo>
                  <a:pt x="36220" y="0"/>
                </a:lnTo>
                <a:lnTo>
                  <a:pt x="36220" y="31165"/>
                </a:lnTo>
                <a:lnTo>
                  <a:pt x="31280" y="27559"/>
                </a:lnTo>
                <a:lnTo>
                  <a:pt x="23444" y="22821"/>
                </a:lnTo>
                <a:lnTo>
                  <a:pt x="0" y="22821"/>
                </a:lnTo>
                <a:lnTo>
                  <a:pt x="9652" y="71869"/>
                </a:lnTo>
                <a:lnTo>
                  <a:pt x="9652" y="37934"/>
                </a:lnTo>
                <a:close/>
              </a:path>
              <a:path w="51943" h="85763">
                <a:moveTo>
                  <a:pt x="0" y="70065"/>
                </a:moveTo>
                <a:lnTo>
                  <a:pt x="0" y="84924"/>
                </a:lnTo>
                <a:lnTo>
                  <a:pt x="11950" y="85763"/>
                </a:lnTo>
                <a:lnTo>
                  <a:pt x="24168" y="85763"/>
                </a:lnTo>
                <a:lnTo>
                  <a:pt x="21018" y="77304"/>
                </a:lnTo>
                <a:lnTo>
                  <a:pt x="10375" y="77304"/>
                </a:lnTo>
                <a:lnTo>
                  <a:pt x="9652" y="71869"/>
                </a:lnTo>
                <a:lnTo>
                  <a:pt x="0" y="22821"/>
                </a:lnTo>
                <a:lnTo>
                  <a:pt x="0" y="70065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4" name="object 64"/>
          <p:cNvSpPr/>
          <p:nvPr/>
        </p:nvSpPr>
        <p:spPr>
          <a:xfrm>
            <a:off x="1615692" y="7395345"/>
            <a:ext cx="47062" cy="55933"/>
          </a:xfrm>
          <a:custGeom>
            <a:avLst/>
            <a:gdLst/>
            <a:ahLst/>
            <a:cxnLst/>
            <a:rect l="l" t="t" r="r" b="b"/>
            <a:pathLst>
              <a:path w="51943" h="61734">
                <a:moveTo>
                  <a:pt x="9690" y="45669"/>
                </a:moveTo>
                <a:lnTo>
                  <a:pt x="9690" y="0"/>
                </a:lnTo>
                <a:lnTo>
                  <a:pt x="0" y="0"/>
                </a:lnTo>
                <a:lnTo>
                  <a:pt x="0" y="60896"/>
                </a:lnTo>
                <a:lnTo>
                  <a:pt x="11988" y="61734"/>
                </a:lnTo>
                <a:lnTo>
                  <a:pt x="24193" y="61734"/>
                </a:lnTo>
                <a:lnTo>
                  <a:pt x="33337" y="56311"/>
                </a:lnTo>
                <a:lnTo>
                  <a:pt x="37960" y="53162"/>
                </a:lnTo>
                <a:lnTo>
                  <a:pt x="44729" y="61734"/>
                </a:lnTo>
                <a:lnTo>
                  <a:pt x="51943" y="58089"/>
                </a:lnTo>
                <a:lnTo>
                  <a:pt x="45923" y="47231"/>
                </a:lnTo>
                <a:lnTo>
                  <a:pt x="45923" y="0"/>
                </a:lnTo>
                <a:lnTo>
                  <a:pt x="36258" y="0"/>
                </a:lnTo>
                <a:lnTo>
                  <a:pt x="36258" y="45542"/>
                </a:lnTo>
                <a:lnTo>
                  <a:pt x="27190" y="52438"/>
                </a:lnTo>
                <a:lnTo>
                  <a:pt x="21043" y="53276"/>
                </a:lnTo>
                <a:lnTo>
                  <a:pt x="10426" y="53276"/>
                </a:lnTo>
                <a:lnTo>
                  <a:pt x="9690" y="47853"/>
                </a:lnTo>
                <a:lnTo>
                  <a:pt x="9690" y="45669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5" name="object 65"/>
          <p:cNvSpPr/>
          <p:nvPr/>
        </p:nvSpPr>
        <p:spPr>
          <a:xfrm>
            <a:off x="1665723" y="7382780"/>
            <a:ext cx="37638" cy="68395"/>
          </a:xfrm>
          <a:custGeom>
            <a:avLst/>
            <a:gdLst/>
            <a:ahLst/>
            <a:cxnLst/>
            <a:rect l="l" t="t" r="r" b="b"/>
            <a:pathLst>
              <a:path w="41541" h="75488">
                <a:moveTo>
                  <a:pt x="21602" y="75488"/>
                </a:moveTo>
                <a:lnTo>
                  <a:pt x="31127" y="75488"/>
                </a:lnTo>
                <a:lnTo>
                  <a:pt x="41541" y="64007"/>
                </a:lnTo>
                <a:lnTo>
                  <a:pt x="37274" y="57378"/>
                </a:lnTo>
                <a:lnTo>
                  <a:pt x="28968" y="66179"/>
                </a:lnTo>
                <a:lnTo>
                  <a:pt x="23787" y="66535"/>
                </a:lnTo>
                <a:lnTo>
                  <a:pt x="16751" y="66535"/>
                </a:lnTo>
                <a:lnTo>
                  <a:pt x="16751" y="22453"/>
                </a:lnTo>
                <a:lnTo>
                  <a:pt x="34899" y="22453"/>
                </a:lnTo>
                <a:lnTo>
                  <a:pt x="34899" y="13995"/>
                </a:lnTo>
                <a:lnTo>
                  <a:pt x="16751" y="13995"/>
                </a:lnTo>
                <a:lnTo>
                  <a:pt x="16751" y="0"/>
                </a:lnTo>
                <a:lnTo>
                  <a:pt x="7226" y="3606"/>
                </a:lnTo>
                <a:lnTo>
                  <a:pt x="7226" y="13995"/>
                </a:lnTo>
                <a:lnTo>
                  <a:pt x="0" y="13995"/>
                </a:lnTo>
                <a:lnTo>
                  <a:pt x="0" y="22453"/>
                </a:lnTo>
                <a:lnTo>
                  <a:pt x="7226" y="22453"/>
                </a:lnTo>
                <a:lnTo>
                  <a:pt x="7226" y="75488"/>
                </a:lnTo>
                <a:lnTo>
                  <a:pt x="21602" y="75488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6" name="object 66"/>
          <p:cNvSpPr/>
          <p:nvPr/>
        </p:nvSpPr>
        <p:spPr>
          <a:xfrm>
            <a:off x="1707711" y="7394149"/>
            <a:ext cx="39581" cy="56993"/>
          </a:xfrm>
          <a:custGeom>
            <a:avLst/>
            <a:gdLst/>
            <a:ahLst/>
            <a:cxnLst/>
            <a:rect l="l" t="t" r="r" b="b"/>
            <a:pathLst>
              <a:path w="43686" h="62903">
                <a:moveTo>
                  <a:pt x="36245" y="45758"/>
                </a:moveTo>
                <a:lnTo>
                  <a:pt x="36245" y="48323"/>
                </a:lnTo>
                <a:lnTo>
                  <a:pt x="35166" y="54470"/>
                </a:lnTo>
                <a:lnTo>
                  <a:pt x="10756" y="54470"/>
                </a:lnTo>
                <a:lnTo>
                  <a:pt x="9664" y="48323"/>
                </a:lnTo>
                <a:lnTo>
                  <a:pt x="9664" y="15570"/>
                </a:lnTo>
                <a:lnTo>
                  <a:pt x="3620" y="56991"/>
                </a:lnTo>
                <a:lnTo>
                  <a:pt x="22974" y="62903"/>
                </a:lnTo>
                <a:lnTo>
                  <a:pt x="28031" y="62895"/>
                </a:lnTo>
                <a:lnTo>
                  <a:pt x="43686" y="60491"/>
                </a:lnTo>
                <a:lnTo>
                  <a:pt x="36245" y="45758"/>
                </a:lnTo>
                <a:close/>
              </a:path>
              <a:path w="43686" h="62903">
                <a:moveTo>
                  <a:pt x="11" y="48349"/>
                </a:moveTo>
                <a:lnTo>
                  <a:pt x="3620" y="56991"/>
                </a:lnTo>
                <a:lnTo>
                  <a:pt x="9664" y="15570"/>
                </a:lnTo>
                <a:lnTo>
                  <a:pt x="10541" y="8458"/>
                </a:lnTo>
                <a:lnTo>
                  <a:pt x="35407" y="8458"/>
                </a:lnTo>
                <a:lnTo>
                  <a:pt x="36245" y="15570"/>
                </a:lnTo>
                <a:lnTo>
                  <a:pt x="36245" y="45758"/>
                </a:lnTo>
                <a:lnTo>
                  <a:pt x="43686" y="60491"/>
                </a:lnTo>
                <a:lnTo>
                  <a:pt x="45923" y="47574"/>
                </a:lnTo>
                <a:lnTo>
                  <a:pt x="45911" y="14578"/>
                </a:lnTo>
                <a:lnTo>
                  <a:pt x="42308" y="5920"/>
                </a:lnTo>
                <a:lnTo>
                  <a:pt x="22974" y="0"/>
                </a:lnTo>
                <a:lnTo>
                  <a:pt x="18040" y="240"/>
                </a:lnTo>
                <a:lnTo>
                  <a:pt x="2560" y="7623"/>
                </a:lnTo>
                <a:lnTo>
                  <a:pt x="0" y="15354"/>
                </a:lnTo>
                <a:lnTo>
                  <a:pt x="11" y="48349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7" name="object 67"/>
          <p:cNvSpPr/>
          <p:nvPr/>
        </p:nvSpPr>
        <p:spPr>
          <a:xfrm>
            <a:off x="1758053" y="7394149"/>
            <a:ext cx="38386" cy="55807"/>
          </a:xfrm>
          <a:custGeom>
            <a:avLst/>
            <a:gdLst/>
            <a:ahLst/>
            <a:cxnLst/>
            <a:rect l="l" t="t" r="r" b="b"/>
            <a:pathLst>
              <a:path w="42367" h="61595">
                <a:moveTo>
                  <a:pt x="23063" y="8458"/>
                </a:moveTo>
                <a:lnTo>
                  <a:pt x="34061" y="8458"/>
                </a:lnTo>
                <a:lnTo>
                  <a:pt x="34061" y="15354"/>
                </a:lnTo>
                <a:lnTo>
                  <a:pt x="42367" y="11341"/>
                </a:lnTo>
                <a:lnTo>
                  <a:pt x="42252" y="10617"/>
                </a:lnTo>
                <a:lnTo>
                  <a:pt x="39395" y="0"/>
                </a:lnTo>
                <a:lnTo>
                  <a:pt x="20294" y="0"/>
                </a:lnTo>
                <a:lnTo>
                  <a:pt x="15798" y="4203"/>
                </a:lnTo>
                <a:lnTo>
                  <a:pt x="10871" y="7708"/>
                </a:lnTo>
                <a:lnTo>
                  <a:pt x="7251" y="1193"/>
                </a:lnTo>
                <a:lnTo>
                  <a:pt x="0" y="3606"/>
                </a:lnTo>
                <a:lnTo>
                  <a:pt x="1219" y="13258"/>
                </a:lnTo>
                <a:lnTo>
                  <a:pt x="1219" y="61595"/>
                </a:lnTo>
                <a:lnTo>
                  <a:pt x="10871" y="61595"/>
                </a:lnTo>
                <a:lnTo>
                  <a:pt x="10871" y="16637"/>
                </a:lnTo>
                <a:lnTo>
                  <a:pt x="19456" y="9182"/>
                </a:lnTo>
                <a:lnTo>
                  <a:pt x="23063" y="8458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8" name="object 68"/>
          <p:cNvSpPr/>
          <p:nvPr/>
        </p:nvSpPr>
        <p:spPr>
          <a:xfrm>
            <a:off x="1799154" y="7394459"/>
            <a:ext cx="41170" cy="56589"/>
          </a:xfrm>
          <a:custGeom>
            <a:avLst/>
            <a:gdLst/>
            <a:ahLst/>
            <a:cxnLst/>
            <a:rect l="l" t="t" r="r" b="b"/>
            <a:pathLst>
              <a:path w="45440" h="62458">
                <a:moveTo>
                  <a:pt x="35052" y="17259"/>
                </a:moveTo>
                <a:lnTo>
                  <a:pt x="35052" y="26695"/>
                </a:lnTo>
                <a:lnTo>
                  <a:pt x="44729" y="34683"/>
                </a:lnTo>
                <a:lnTo>
                  <a:pt x="44727" y="14370"/>
                </a:lnTo>
                <a:lnTo>
                  <a:pt x="41631" y="5779"/>
                </a:lnTo>
                <a:lnTo>
                  <a:pt x="22974" y="0"/>
                </a:lnTo>
                <a:lnTo>
                  <a:pt x="18040" y="240"/>
                </a:lnTo>
                <a:lnTo>
                  <a:pt x="2560" y="7628"/>
                </a:lnTo>
                <a:lnTo>
                  <a:pt x="0" y="15354"/>
                </a:lnTo>
                <a:lnTo>
                  <a:pt x="0" y="61620"/>
                </a:lnTo>
                <a:lnTo>
                  <a:pt x="11976" y="62458"/>
                </a:lnTo>
                <a:lnTo>
                  <a:pt x="22734" y="62426"/>
                </a:lnTo>
                <a:lnTo>
                  <a:pt x="33619" y="61088"/>
                </a:lnTo>
                <a:lnTo>
                  <a:pt x="45440" y="55562"/>
                </a:lnTo>
                <a:lnTo>
                  <a:pt x="41821" y="48323"/>
                </a:lnTo>
                <a:lnTo>
                  <a:pt x="33248" y="52666"/>
                </a:lnTo>
                <a:lnTo>
                  <a:pt x="21424" y="54127"/>
                </a:lnTo>
                <a:lnTo>
                  <a:pt x="12230" y="54127"/>
                </a:lnTo>
                <a:lnTo>
                  <a:pt x="9702" y="50253"/>
                </a:lnTo>
                <a:lnTo>
                  <a:pt x="9702" y="15608"/>
                </a:lnTo>
                <a:lnTo>
                  <a:pt x="10541" y="8458"/>
                </a:lnTo>
                <a:lnTo>
                  <a:pt x="34709" y="8458"/>
                </a:lnTo>
                <a:lnTo>
                  <a:pt x="35052" y="14884"/>
                </a:lnTo>
                <a:lnTo>
                  <a:pt x="35052" y="17259"/>
                </a:lnTo>
                <a:close/>
              </a:path>
              <a:path w="45440" h="62458">
                <a:moveTo>
                  <a:pt x="9702" y="26695"/>
                </a:moveTo>
                <a:lnTo>
                  <a:pt x="9702" y="15608"/>
                </a:lnTo>
                <a:lnTo>
                  <a:pt x="9702" y="34683"/>
                </a:lnTo>
                <a:lnTo>
                  <a:pt x="44729" y="34683"/>
                </a:lnTo>
                <a:lnTo>
                  <a:pt x="35052" y="26695"/>
                </a:lnTo>
                <a:lnTo>
                  <a:pt x="9702" y="26695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9" name="object 69"/>
          <p:cNvSpPr/>
          <p:nvPr/>
        </p:nvSpPr>
        <p:spPr>
          <a:xfrm>
            <a:off x="1846343" y="7394034"/>
            <a:ext cx="40181" cy="56912"/>
          </a:xfrm>
          <a:custGeom>
            <a:avLst/>
            <a:gdLst/>
            <a:ahLst/>
            <a:cxnLst/>
            <a:rect l="l" t="t" r="r" b="b"/>
            <a:pathLst>
              <a:path w="44348" h="62814">
                <a:moveTo>
                  <a:pt x="10032" y="11341"/>
                </a:moveTo>
                <a:lnTo>
                  <a:pt x="11582" y="8305"/>
                </a:lnTo>
                <a:lnTo>
                  <a:pt x="21742" y="8305"/>
                </a:lnTo>
                <a:lnTo>
                  <a:pt x="30327" y="8813"/>
                </a:lnTo>
                <a:lnTo>
                  <a:pt x="38912" y="13144"/>
                </a:lnTo>
                <a:lnTo>
                  <a:pt x="42532" y="5930"/>
                </a:lnTo>
                <a:lnTo>
                  <a:pt x="34559" y="2681"/>
                </a:lnTo>
                <a:lnTo>
                  <a:pt x="16052" y="0"/>
                </a:lnTo>
                <a:lnTo>
                  <a:pt x="12306" y="0"/>
                </a:lnTo>
                <a:lnTo>
                  <a:pt x="368" y="850"/>
                </a:lnTo>
                <a:lnTo>
                  <a:pt x="368" y="29222"/>
                </a:lnTo>
                <a:lnTo>
                  <a:pt x="15100" y="32626"/>
                </a:lnTo>
                <a:lnTo>
                  <a:pt x="29336" y="35864"/>
                </a:lnTo>
                <a:lnTo>
                  <a:pt x="34670" y="37084"/>
                </a:lnTo>
                <a:lnTo>
                  <a:pt x="34670" y="49415"/>
                </a:lnTo>
                <a:lnTo>
                  <a:pt x="32842" y="54343"/>
                </a:lnTo>
                <a:lnTo>
                  <a:pt x="17157" y="54343"/>
                </a:lnTo>
                <a:lnTo>
                  <a:pt x="7492" y="50850"/>
                </a:lnTo>
                <a:lnTo>
                  <a:pt x="3746" y="46139"/>
                </a:lnTo>
                <a:lnTo>
                  <a:pt x="0" y="53263"/>
                </a:lnTo>
                <a:lnTo>
                  <a:pt x="4800" y="58940"/>
                </a:lnTo>
                <a:lnTo>
                  <a:pt x="14617" y="62814"/>
                </a:lnTo>
                <a:lnTo>
                  <a:pt x="21996" y="62814"/>
                </a:lnTo>
                <a:lnTo>
                  <a:pt x="27716" y="62454"/>
                </a:lnTo>
                <a:lnTo>
                  <a:pt x="40633" y="56222"/>
                </a:lnTo>
                <a:lnTo>
                  <a:pt x="44348" y="44323"/>
                </a:lnTo>
                <a:lnTo>
                  <a:pt x="44348" y="42049"/>
                </a:lnTo>
                <a:lnTo>
                  <a:pt x="44195" y="30314"/>
                </a:lnTo>
                <a:lnTo>
                  <a:pt x="29578" y="26936"/>
                </a:lnTo>
                <a:lnTo>
                  <a:pt x="15341" y="23660"/>
                </a:lnTo>
                <a:lnTo>
                  <a:pt x="10032" y="22580"/>
                </a:lnTo>
                <a:lnTo>
                  <a:pt x="10032" y="11341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0" name="object 70"/>
          <p:cNvSpPr/>
          <p:nvPr/>
        </p:nvSpPr>
        <p:spPr>
          <a:xfrm>
            <a:off x="1918214" y="7380582"/>
            <a:ext cx="45198" cy="69477"/>
          </a:xfrm>
          <a:custGeom>
            <a:avLst/>
            <a:gdLst/>
            <a:ahLst/>
            <a:cxnLst/>
            <a:rect l="l" t="t" r="r" b="b"/>
            <a:pathLst>
              <a:path w="49885" h="76682">
                <a:moveTo>
                  <a:pt x="10629" y="67754"/>
                </a:moveTo>
                <a:lnTo>
                  <a:pt x="10629" y="39141"/>
                </a:lnTo>
                <a:lnTo>
                  <a:pt x="37947" y="39141"/>
                </a:lnTo>
                <a:lnTo>
                  <a:pt x="37947" y="30086"/>
                </a:lnTo>
                <a:lnTo>
                  <a:pt x="10629" y="30086"/>
                </a:lnTo>
                <a:lnTo>
                  <a:pt x="10629" y="9296"/>
                </a:lnTo>
                <a:lnTo>
                  <a:pt x="49885" y="9296"/>
                </a:lnTo>
                <a:lnTo>
                  <a:pt x="49885" y="0"/>
                </a:lnTo>
                <a:lnTo>
                  <a:pt x="0" y="0"/>
                </a:lnTo>
                <a:lnTo>
                  <a:pt x="0" y="76682"/>
                </a:lnTo>
                <a:lnTo>
                  <a:pt x="49885" y="76682"/>
                </a:lnTo>
                <a:lnTo>
                  <a:pt x="49885" y="67754"/>
                </a:lnTo>
                <a:lnTo>
                  <a:pt x="10629" y="67754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1" name="object 71"/>
          <p:cNvSpPr/>
          <p:nvPr/>
        </p:nvSpPr>
        <p:spPr>
          <a:xfrm>
            <a:off x="1972147" y="7373574"/>
            <a:ext cx="13336" cy="77820"/>
          </a:xfrm>
          <a:custGeom>
            <a:avLst/>
            <a:gdLst/>
            <a:ahLst/>
            <a:cxnLst/>
            <a:rect l="l" t="t" r="r" b="b"/>
            <a:pathLst>
              <a:path w="14719" h="85890">
                <a:moveTo>
                  <a:pt x="7721" y="85890"/>
                </a:moveTo>
                <a:lnTo>
                  <a:pt x="14719" y="82600"/>
                </a:lnTo>
                <a:lnTo>
                  <a:pt x="9550" y="71031"/>
                </a:lnTo>
                <a:lnTo>
                  <a:pt x="9550" y="0"/>
                </a:lnTo>
                <a:lnTo>
                  <a:pt x="0" y="0"/>
                </a:lnTo>
                <a:lnTo>
                  <a:pt x="0" y="74523"/>
                </a:lnTo>
                <a:lnTo>
                  <a:pt x="7721" y="85890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2" name="object 72"/>
          <p:cNvSpPr/>
          <p:nvPr/>
        </p:nvSpPr>
        <p:spPr>
          <a:xfrm>
            <a:off x="1992582" y="7373033"/>
            <a:ext cx="40492" cy="78016"/>
          </a:xfrm>
          <a:custGeom>
            <a:avLst/>
            <a:gdLst/>
            <a:ahLst/>
            <a:cxnLst/>
            <a:rect l="l" t="t" r="r" b="b"/>
            <a:pathLst>
              <a:path w="44691" h="86105">
                <a:moveTo>
                  <a:pt x="9690" y="50342"/>
                </a:moveTo>
                <a:lnTo>
                  <a:pt x="9690" y="39255"/>
                </a:lnTo>
                <a:lnTo>
                  <a:pt x="9690" y="58331"/>
                </a:lnTo>
                <a:lnTo>
                  <a:pt x="44691" y="58331"/>
                </a:lnTo>
                <a:lnTo>
                  <a:pt x="35039" y="50342"/>
                </a:lnTo>
                <a:lnTo>
                  <a:pt x="9690" y="50342"/>
                </a:lnTo>
                <a:close/>
              </a:path>
              <a:path w="44691" h="86105">
                <a:moveTo>
                  <a:pt x="29972" y="0"/>
                </a:moveTo>
                <a:lnTo>
                  <a:pt x="10020" y="14096"/>
                </a:lnTo>
                <a:lnTo>
                  <a:pt x="13538" y="18707"/>
                </a:lnTo>
                <a:lnTo>
                  <a:pt x="35991" y="7594"/>
                </a:lnTo>
                <a:lnTo>
                  <a:pt x="29972" y="0"/>
                </a:lnTo>
                <a:close/>
              </a:path>
              <a:path w="44691" h="86105">
                <a:moveTo>
                  <a:pt x="35039" y="40906"/>
                </a:moveTo>
                <a:lnTo>
                  <a:pt x="35039" y="50342"/>
                </a:lnTo>
                <a:lnTo>
                  <a:pt x="44691" y="58331"/>
                </a:lnTo>
                <a:lnTo>
                  <a:pt x="44689" y="38031"/>
                </a:lnTo>
                <a:lnTo>
                  <a:pt x="41608" y="29438"/>
                </a:lnTo>
                <a:lnTo>
                  <a:pt x="22974" y="23647"/>
                </a:lnTo>
                <a:lnTo>
                  <a:pt x="18040" y="23888"/>
                </a:lnTo>
                <a:lnTo>
                  <a:pt x="2560" y="31276"/>
                </a:lnTo>
                <a:lnTo>
                  <a:pt x="0" y="39001"/>
                </a:lnTo>
                <a:lnTo>
                  <a:pt x="0" y="85267"/>
                </a:lnTo>
                <a:lnTo>
                  <a:pt x="11976" y="86105"/>
                </a:lnTo>
                <a:lnTo>
                  <a:pt x="22695" y="86074"/>
                </a:lnTo>
                <a:lnTo>
                  <a:pt x="33578" y="84738"/>
                </a:lnTo>
                <a:lnTo>
                  <a:pt x="45415" y="79209"/>
                </a:lnTo>
                <a:lnTo>
                  <a:pt x="41821" y="71970"/>
                </a:lnTo>
                <a:lnTo>
                  <a:pt x="33223" y="76314"/>
                </a:lnTo>
                <a:lnTo>
                  <a:pt x="21386" y="77774"/>
                </a:lnTo>
                <a:lnTo>
                  <a:pt x="12217" y="77774"/>
                </a:lnTo>
                <a:lnTo>
                  <a:pt x="9690" y="73901"/>
                </a:lnTo>
                <a:lnTo>
                  <a:pt x="9690" y="39255"/>
                </a:lnTo>
                <a:lnTo>
                  <a:pt x="10490" y="32105"/>
                </a:lnTo>
                <a:lnTo>
                  <a:pt x="34696" y="32105"/>
                </a:lnTo>
                <a:lnTo>
                  <a:pt x="35039" y="38531"/>
                </a:lnTo>
                <a:lnTo>
                  <a:pt x="35039" y="40906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3" name="object 73"/>
          <p:cNvSpPr/>
          <p:nvPr/>
        </p:nvSpPr>
        <p:spPr>
          <a:xfrm>
            <a:off x="2041946" y="7394459"/>
            <a:ext cx="38202" cy="56589"/>
          </a:xfrm>
          <a:custGeom>
            <a:avLst/>
            <a:gdLst/>
            <a:ahLst/>
            <a:cxnLst/>
            <a:rect l="l" t="t" r="r" b="b"/>
            <a:pathLst>
              <a:path w="42163" h="62458">
                <a:moveTo>
                  <a:pt x="9652" y="12204"/>
                </a:moveTo>
                <a:lnTo>
                  <a:pt x="12192" y="8331"/>
                </a:lnTo>
                <a:lnTo>
                  <a:pt x="21374" y="8331"/>
                </a:lnTo>
                <a:lnTo>
                  <a:pt x="29972" y="8826"/>
                </a:lnTo>
                <a:lnTo>
                  <a:pt x="38519" y="13169"/>
                </a:lnTo>
                <a:lnTo>
                  <a:pt x="42164" y="5930"/>
                </a:lnTo>
                <a:lnTo>
                  <a:pt x="34190" y="2681"/>
                </a:lnTo>
                <a:lnTo>
                  <a:pt x="15684" y="0"/>
                </a:lnTo>
                <a:lnTo>
                  <a:pt x="11950" y="0"/>
                </a:lnTo>
                <a:lnTo>
                  <a:pt x="0" y="838"/>
                </a:lnTo>
                <a:lnTo>
                  <a:pt x="0" y="61607"/>
                </a:lnTo>
                <a:lnTo>
                  <a:pt x="11950" y="62458"/>
                </a:lnTo>
                <a:lnTo>
                  <a:pt x="18645" y="62457"/>
                </a:lnTo>
                <a:lnTo>
                  <a:pt x="31955" y="61565"/>
                </a:lnTo>
                <a:lnTo>
                  <a:pt x="42164" y="56527"/>
                </a:lnTo>
                <a:lnTo>
                  <a:pt x="38519" y="49288"/>
                </a:lnTo>
                <a:lnTo>
                  <a:pt x="29972" y="53619"/>
                </a:lnTo>
                <a:lnTo>
                  <a:pt x="21374" y="54114"/>
                </a:lnTo>
                <a:lnTo>
                  <a:pt x="12192" y="54114"/>
                </a:lnTo>
                <a:lnTo>
                  <a:pt x="9652" y="50253"/>
                </a:lnTo>
                <a:lnTo>
                  <a:pt x="9652" y="12204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4" name="object 74"/>
          <p:cNvSpPr/>
          <p:nvPr/>
        </p:nvSpPr>
        <p:spPr>
          <a:xfrm>
            <a:off x="2083623" y="7382780"/>
            <a:ext cx="37650" cy="68395"/>
          </a:xfrm>
          <a:custGeom>
            <a:avLst/>
            <a:gdLst/>
            <a:ahLst/>
            <a:cxnLst/>
            <a:rect l="l" t="t" r="r" b="b"/>
            <a:pathLst>
              <a:path w="41554" h="75488">
                <a:moveTo>
                  <a:pt x="21615" y="75488"/>
                </a:moveTo>
                <a:lnTo>
                  <a:pt x="31165" y="75488"/>
                </a:lnTo>
                <a:lnTo>
                  <a:pt x="41554" y="64007"/>
                </a:lnTo>
                <a:lnTo>
                  <a:pt x="37312" y="57378"/>
                </a:lnTo>
                <a:lnTo>
                  <a:pt x="29006" y="66179"/>
                </a:lnTo>
                <a:lnTo>
                  <a:pt x="23787" y="66535"/>
                </a:lnTo>
                <a:lnTo>
                  <a:pt x="16776" y="66535"/>
                </a:lnTo>
                <a:lnTo>
                  <a:pt x="16776" y="22453"/>
                </a:lnTo>
                <a:lnTo>
                  <a:pt x="34912" y="22453"/>
                </a:lnTo>
                <a:lnTo>
                  <a:pt x="34912" y="13995"/>
                </a:lnTo>
                <a:lnTo>
                  <a:pt x="16776" y="13995"/>
                </a:lnTo>
                <a:lnTo>
                  <a:pt x="16776" y="0"/>
                </a:lnTo>
                <a:lnTo>
                  <a:pt x="7251" y="3606"/>
                </a:lnTo>
                <a:lnTo>
                  <a:pt x="7251" y="13995"/>
                </a:lnTo>
                <a:lnTo>
                  <a:pt x="0" y="13995"/>
                </a:lnTo>
                <a:lnTo>
                  <a:pt x="0" y="22453"/>
                </a:lnTo>
                <a:lnTo>
                  <a:pt x="7251" y="22453"/>
                </a:lnTo>
                <a:lnTo>
                  <a:pt x="7251" y="75488"/>
                </a:lnTo>
                <a:lnTo>
                  <a:pt x="21615" y="75488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5" name="object 75"/>
          <p:cNvSpPr/>
          <p:nvPr/>
        </p:nvSpPr>
        <p:spPr>
          <a:xfrm>
            <a:off x="2125623" y="7394149"/>
            <a:ext cx="38432" cy="55807"/>
          </a:xfrm>
          <a:custGeom>
            <a:avLst/>
            <a:gdLst/>
            <a:ahLst/>
            <a:cxnLst/>
            <a:rect l="l" t="t" r="r" b="b"/>
            <a:pathLst>
              <a:path w="42418" h="61595">
                <a:moveTo>
                  <a:pt x="23075" y="8458"/>
                </a:moveTo>
                <a:lnTo>
                  <a:pt x="34074" y="8458"/>
                </a:lnTo>
                <a:lnTo>
                  <a:pt x="34074" y="15354"/>
                </a:lnTo>
                <a:lnTo>
                  <a:pt x="42418" y="11341"/>
                </a:lnTo>
                <a:lnTo>
                  <a:pt x="42291" y="10617"/>
                </a:lnTo>
                <a:lnTo>
                  <a:pt x="39395" y="0"/>
                </a:lnTo>
                <a:lnTo>
                  <a:pt x="20332" y="0"/>
                </a:lnTo>
                <a:lnTo>
                  <a:pt x="15824" y="4203"/>
                </a:lnTo>
                <a:lnTo>
                  <a:pt x="10883" y="7708"/>
                </a:lnTo>
                <a:lnTo>
                  <a:pt x="7277" y="1193"/>
                </a:lnTo>
                <a:lnTo>
                  <a:pt x="0" y="3606"/>
                </a:lnTo>
                <a:lnTo>
                  <a:pt x="1231" y="13258"/>
                </a:lnTo>
                <a:lnTo>
                  <a:pt x="1231" y="61595"/>
                </a:lnTo>
                <a:lnTo>
                  <a:pt x="10883" y="61595"/>
                </a:lnTo>
                <a:lnTo>
                  <a:pt x="10883" y="16637"/>
                </a:lnTo>
                <a:lnTo>
                  <a:pt x="19456" y="9182"/>
                </a:lnTo>
                <a:lnTo>
                  <a:pt x="23075" y="8458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6" name="object 76"/>
          <p:cNvSpPr/>
          <p:nvPr/>
        </p:nvSpPr>
        <p:spPr>
          <a:xfrm>
            <a:off x="2167312" y="7374449"/>
            <a:ext cx="9850" cy="75507"/>
          </a:xfrm>
          <a:custGeom>
            <a:avLst/>
            <a:gdLst/>
            <a:ahLst/>
            <a:cxnLst/>
            <a:rect l="l" t="t" r="r" b="b"/>
            <a:pathLst>
              <a:path w="10871" h="83337">
                <a:moveTo>
                  <a:pt x="1220" y="22967"/>
                </a:moveTo>
                <a:lnTo>
                  <a:pt x="1220" y="83337"/>
                </a:lnTo>
                <a:lnTo>
                  <a:pt x="10871" y="83337"/>
                </a:lnTo>
                <a:lnTo>
                  <a:pt x="10871" y="22967"/>
                </a:lnTo>
                <a:lnTo>
                  <a:pt x="1220" y="22967"/>
                </a:lnTo>
                <a:close/>
              </a:path>
              <a:path w="10871" h="83337">
                <a:moveTo>
                  <a:pt x="12090" y="6057"/>
                </a:moveTo>
                <a:lnTo>
                  <a:pt x="12090" y="3619"/>
                </a:lnTo>
                <a:lnTo>
                  <a:pt x="9677" y="0"/>
                </a:lnTo>
                <a:lnTo>
                  <a:pt x="2438" y="0"/>
                </a:lnTo>
                <a:lnTo>
                  <a:pt x="0" y="3619"/>
                </a:lnTo>
                <a:lnTo>
                  <a:pt x="0" y="9677"/>
                </a:lnTo>
                <a:lnTo>
                  <a:pt x="2438" y="13271"/>
                </a:lnTo>
                <a:lnTo>
                  <a:pt x="9677" y="13271"/>
                </a:lnTo>
                <a:lnTo>
                  <a:pt x="12090" y="9677"/>
                </a:lnTo>
                <a:lnTo>
                  <a:pt x="12090" y="6057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7" name="object 77"/>
          <p:cNvSpPr/>
          <p:nvPr/>
        </p:nvSpPr>
        <p:spPr>
          <a:xfrm>
            <a:off x="2188668" y="7394459"/>
            <a:ext cx="38191" cy="56589"/>
          </a:xfrm>
          <a:custGeom>
            <a:avLst/>
            <a:gdLst/>
            <a:ahLst/>
            <a:cxnLst/>
            <a:rect l="l" t="t" r="r" b="b"/>
            <a:pathLst>
              <a:path w="42151" h="62458">
                <a:moveTo>
                  <a:pt x="9652" y="12204"/>
                </a:moveTo>
                <a:lnTo>
                  <a:pt x="12192" y="8331"/>
                </a:lnTo>
                <a:lnTo>
                  <a:pt x="21374" y="8331"/>
                </a:lnTo>
                <a:lnTo>
                  <a:pt x="29921" y="8826"/>
                </a:lnTo>
                <a:lnTo>
                  <a:pt x="38531" y="13169"/>
                </a:lnTo>
                <a:lnTo>
                  <a:pt x="42151" y="5930"/>
                </a:lnTo>
                <a:lnTo>
                  <a:pt x="34178" y="2681"/>
                </a:lnTo>
                <a:lnTo>
                  <a:pt x="15671" y="0"/>
                </a:lnTo>
                <a:lnTo>
                  <a:pt x="11925" y="0"/>
                </a:lnTo>
                <a:lnTo>
                  <a:pt x="0" y="838"/>
                </a:lnTo>
                <a:lnTo>
                  <a:pt x="0" y="61607"/>
                </a:lnTo>
                <a:lnTo>
                  <a:pt x="11925" y="62458"/>
                </a:lnTo>
                <a:lnTo>
                  <a:pt x="18632" y="62457"/>
                </a:lnTo>
                <a:lnTo>
                  <a:pt x="31942" y="61565"/>
                </a:lnTo>
                <a:lnTo>
                  <a:pt x="42151" y="56527"/>
                </a:lnTo>
                <a:lnTo>
                  <a:pt x="38531" y="49288"/>
                </a:lnTo>
                <a:lnTo>
                  <a:pt x="29921" y="53619"/>
                </a:lnTo>
                <a:lnTo>
                  <a:pt x="21374" y="54114"/>
                </a:lnTo>
                <a:lnTo>
                  <a:pt x="12192" y="54114"/>
                </a:lnTo>
                <a:lnTo>
                  <a:pt x="9652" y="50253"/>
                </a:lnTo>
                <a:lnTo>
                  <a:pt x="9652" y="12204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8" name="object 78"/>
          <p:cNvSpPr/>
          <p:nvPr/>
        </p:nvSpPr>
        <p:spPr>
          <a:xfrm>
            <a:off x="2232278" y="7394149"/>
            <a:ext cx="39569" cy="56993"/>
          </a:xfrm>
          <a:custGeom>
            <a:avLst/>
            <a:gdLst/>
            <a:ahLst/>
            <a:cxnLst/>
            <a:rect l="l" t="t" r="r" b="b"/>
            <a:pathLst>
              <a:path w="43672" h="62903">
                <a:moveTo>
                  <a:pt x="36258" y="45758"/>
                </a:moveTo>
                <a:lnTo>
                  <a:pt x="36258" y="48323"/>
                </a:lnTo>
                <a:lnTo>
                  <a:pt x="35166" y="54470"/>
                </a:lnTo>
                <a:lnTo>
                  <a:pt x="10756" y="54470"/>
                </a:lnTo>
                <a:lnTo>
                  <a:pt x="9690" y="48323"/>
                </a:lnTo>
                <a:lnTo>
                  <a:pt x="9690" y="15570"/>
                </a:lnTo>
                <a:lnTo>
                  <a:pt x="3620" y="56991"/>
                </a:lnTo>
                <a:lnTo>
                  <a:pt x="22974" y="62903"/>
                </a:lnTo>
                <a:lnTo>
                  <a:pt x="28008" y="62895"/>
                </a:lnTo>
                <a:lnTo>
                  <a:pt x="43672" y="60494"/>
                </a:lnTo>
                <a:lnTo>
                  <a:pt x="36258" y="45758"/>
                </a:lnTo>
                <a:close/>
              </a:path>
              <a:path w="43672" h="62903">
                <a:moveTo>
                  <a:pt x="11" y="48349"/>
                </a:moveTo>
                <a:lnTo>
                  <a:pt x="3620" y="56991"/>
                </a:lnTo>
                <a:lnTo>
                  <a:pt x="9690" y="15570"/>
                </a:lnTo>
                <a:lnTo>
                  <a:pt x="10528" y="8458"/>
                </a:lnTo>
                <a:lnTo>
                  <a:pt x="35420" y="8458"/>
                </a:lnTo>
                <a:lnTo>
                  <a:pt x="36258" y="15570"/>
                </a:lnTo>
                <a:lnTo>
                  <a:pt x="36258" y="45758"/>
                </a:lnTo>
                <a:lnTo>
                  <a:pt x="43672" y="60494"/>
                </a:lnTo>
                <a:lnTo>
                  <a:pt x="45910" y="47574"/>
                </a:lnTo>
                <a:lnTo>
                  <a:pt x="45898" y="14582"/>
                </a:lnTo>
                <a:lnTo>
                  <a:pt x="42301" y="5924"/>
                </a:lnTo>
                <a:lnTo>
                  <a:pt x="22974" y="0"/>
                </a:lnTo>
                <a:lnTo>
                  <a:pt x="18040" y="240"/>
                </a:lnTo>
                <a:lnTo>
                  <a:pt x="2560" y="7623"/>
                </a:lnTo>
                <a:lnTo>
                  <a:pt x="0" y="15354"/>
                </a:lnTo>
                <a:lnTo>
                  <a:pt x="11" y="48349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9" name="object 79"/>
          <p:cNvSpPr/>
          <p:nvPr/>
        </p:nvSpPr>
        <p:spPr>
          <a:xfrm>
            <a:off x="2280986" y="7394034"/>
            <a:ext cx="40147" cy="56912"/>
          </a:xfrm>
          <a:custGeom>
            <a:avLst/>
            <a:gdLst/>
            <a:ahLst/>
            <a:cxnLst/>
            <a:rect l="l" t="t" r="r" b="b"/>
            <a:pathLst>
              <a:path w="44310" h="62814">
                <a:moveTo>
                  <a:pt x="10032" y="11341"/>
                </a:moveTo>
                <a:lnTo>
                  <a:pt x="11607" y="8305"/>
                </a:lnTo>
                <a:lnTo>
                  <a:pt x="21755" y="8305"/>
                </a:lnTo>
                <a:lnTo>
                  <a:pt x="30302" y="8813"/>
                </a:lnTo>
                <a:lnTo>
                  <a:pt x="38887" y="13144"/>
                </a:lnTo>
                <a:lnTo>
                  <a:pt x="42532" y="5930"/>
                </a:lnTo>
                <a:lnTo>
                  <a:pt x="34564" y="2681"/>
                </a:lnTo>
                <a:lnTo>
                  <a:pt x="16052" y="0"/>
                </a:lnTo>
                <a:lnTo>
                  <a:pt x="12306" y="0"/>
                </a:lnTo>
                <a:lnTo>
                  <a:pt x="355" y="850"/>
                </a:lnTo>
                <a:lnTo>
                  <a:pt x="355" y="29222"/>
                </a:lnTo>
                <a:lnTo>
                  <a:pt x="15100" y="32626"/>
                </a:lnTo>
                <a:lnTo>
                  <a:pt x="29349" y="35864"/>
                </a:lnTo>
                <a:lnTo>
                  <a:pt x="34670" y="37084"/>
                </a:lnTo>
                <a:lnTo>
                  <a:pt x="34670" y="49415"/>
                </a:lnTo>
                <a:lnTo>
                  <a:pt x="32829" y="54343"/>
                </a:lnTo>
                <a:lnTo>
                  <a:pt x="17170" y="54343"/>
                </a:lnTo>
                <a:lnTo>
                  <a:pt x="7492" y="50850"/>
                </a:lnTo>
                <a:lnTo>
                  <a:pt x="3746" y="46139"/>
                </a:lnTo>
                <a:lnTo>
                  <a:pt x="0" y="53263"/>
                </a:lnTo>
                <a:lnTo>
                  <a:pt x="4851" y="58940"/>
                </a:lnTo>
                <a:lnTo>
                  <a:pt x="14617" y="62814"/>
                </a:lnTo>
                <a:lnTo>
                  <a:pt x="21983" y="62814"/>
                </a:lnTo>
                <a:lnTo>
                  <a:pt x="27681" y="62458"/>
                </a:lnTo>
                <a:lnTo>
                  <a:pt x="40604" y="56229"/>
                </a:lnTo>
                <a:lnTo>
                  <a:pt x="44310" y="44323"/>
                </a:lnTo>
                <a:lnTo>
                  <a:pt x="44221" y="30314"/>
                </a:lnTo>
                <a:lnTo>
                  <a:pt x="29590" y="26936"/>
                </a:lnTo>
                <a:lnTo>
                  <a:pt x="15354" y="23660"/>
                </a:lnTo>
                <a:lnTo>
                  <a:pt x="10032" y="22580"/>
                </a:lnTo>
                <a:lnTo>
                  <a:pt x="10032" y="11341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0" name="object 80"/>
          <p:cNvSpPr/>
          <p:nvPr/>
        </p:nvSpPr>
        <p:spPr>
          <a:xfrm>
            <a:off x="2324839" y="7431672"/>
            <a:ext cx="17961" cy="31079"/>
          </a:xfrm>
          <a:custGeom>
            <a:avLst/>
            <a:gdLst/>
            <a:ahLst/>
            <a:cxnLst/>
            <a:rect l="l" t="t" r="r" b="b"/>
            <a:pathLst>
              <a:path w="19824" h="34302">
                <a:moveTo>
                  <a:pt x="8724" y="0"/>
                </a:moveTo>
                <a:lnTo>
                  <a:pt x="0" y="34302"/>
                </a:lnTo>
                <a:lnTo>
                  <a:pt x="7010" y="34302"/>
                </a:lnTo>
                <a:lnTo>
                  <a:pt x="19824" y="0"/>
                </a:lnTo>
                <a:lnTo>
                  <a:pt x="8724" y="0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1" name="object 81"/>
          <p:cNvSpPr/>
          <p:nvPr/>
        </p:nvSpPr>
        <p:spPr>
          <a:xfrm>
            <a:off x="2371774" y="7378937"/>
            <a:ext cx="50238" cy="72227"/>
          </a:xfrm>
          <a:custGeom>
            <a:avLst/>
            <a:gdLst/>
            <a:ahLst/>
            <a:cxnLst/>
            <a:rect l="l" t="t" r="r" b="b"/>
            <a:pathLst>
              <a:path w="55448" h="79717">
                <a:moveTo>
                  <a:pt x="0" y="68237"/>
                </a:moveTo>
                <a:lnTo>
                  <a:pt x="3035" y="71134"/>
                </a:lnTo>
                <a:lnTo>
                  <a:pt x="14708" y="77424"/>
                </a:lnTo>
                <a:lnTo>
                  <a:pt x="27419" y="79717"/>
                </a:lnTo>
                <a:lnTo>
                  <a:pt x="42696" y="77213"/>
                </a:lnTo>
                <a:lnTo>
                  <a:pt x="52541" y="68974"/>
                </a:lnTo>
                <a:lnTo>
                  <a:pt x="55448" y="56642"/>
                </a:lnTo>
                <a:lnTo>
                  <a:pt x="55448" y="39243"/>
                </a:lnTo>
                <a:lnTo>
                  <a:pt x="37084" y="35013"/>
                </a:lnTo>
                <a:lnTo>
                  <a:pt x="31153" y="33553"/>
                </a:lnTo>
                <a:lnTo>
                  <a:pt x="24282" y="31902"/>
                </a:lnTo>
                <a:lnTo>
                  <a:pt x="18503" y="30683"/>
                </a:lnTo>
                <a:lnTo>
                  <a:pt x="17297" y="30429"/>
                </a:lnTo>
                <a:lnTo>
                  <a:pt x="10883" y="28003"/>
                </a:lnTo>
                <a:lnTo>
                  <a:pt x="10883" y="13296"/>
                </a:lnTo>
                <a:lnTo>
                  <a:pt x="13055" y="8928"/>
                </a:lnTo>
                <a:lnTo>
                  <a:pt x="23818" y="8932"/>
                </a:lnTo>
                <a:lnTo>
                  <a:pt x="34085" y="10300"/>
                </a:lnTo>
                <a:lnTo>
                  <a:pt x="49047" y="14859"/>
                </a:lnTo>
                <a:lnTo>
                  <a:pt x="52793" y="7099"/>
                </a:lnTo>
                <a:lnTo>
                  <a:pt x="49113" y="5388"/>
                </a:lnTo>
                <a:lnTo>
                  <a:pt x="37630" y="1870"/>
                </a:lnTo>
                <a:lnTo>
                  <a:pt x="19672" y="0"/>
                </a:lnTo>
                <a:lnTo>
                  <a:pt x="18414" y="30"/>
                </a:lnTo>
                <a:lnTo>
                  <a:pt x="7249" y="3555"/>
                </a:lnTo>
                <a:lnTo>
                  <a:pt x="254" y="19570"/>
                </a:lnTo>
                <a:lnTo>
                  <a:pt x="254" y="24625"/>
                </a:lnTo>
                <a:lnTo>
                  <a:pt x="850" y="36487"/>
                </a:lnTo>
                <a:lnTo>
                  <a:pt x="18707" y="40436"/>
                </a:lnTo>
                <a:lnTo>
                  <a:pt x="24536" y="41795"/>
                </a:lnTo>
                <a:lnTo>
                  <a:pt x="31407" y="43484"/>
                </a:lnTo>
                <a:lnTo>
                  <a:pt x="37223" y="44665"/>
                </a:lnTo>
                <a:lnTo>
                  <a:pt x="44831" y="46355"/>
                </a:lnTo>
                <a:lnTo>
                  <a:pt x="44831" y="63741"/>
                </a:lnTo>
                <a:lnTo>
                  <a:pt x="42405" y="70637"/>
                </a:lnTo>
                <a:lnTo>
                  <a:pt x="27419" y="70637"/>
                </a:lnTo>
                <a:lnTo>
                  <a:pt x="15395" y="67845"/>
                </a:lnTo>
                <a:lnTo>
                  <a:pt x="3886" y="60744"/>
                </a:lnTo>
                <a:lnTo>
                  <a:pt x="0" y="68237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2" name="object 82"/>
          <p:cNvSpPr/>
          <p:nvPr/>
        </p:nvSpPr>
        <p:spPr>
          <a:xfrm>
            <a:off x="2431748" y="7439001"/>
            <a:ext cx="10942" cy="12047"/>
          </a:xfrm>
          <a:custGeom>
            <a:avLst/>
            <a:gdLst/>
            <a:ahLst/>
            <a:cxnLst/>
            <a:rect l="l" t="t" r="r" b="b"/>
            <a:pathLst>
              <a:path w="12077" h="13296">
                <a:moveTo>
                  <a:pt x="12077" y="6057"/>
                </a:moveTo>
                <a:lnTo>
                  <a:pt x="12077" y="3632"/>
                </a:lnTo>
                <a:lnTo>
                  <a:pt x="9677" y="0"/>
                </a:lnTo>
                <a:lnTo>
                  <a:pt x="2412" y="0"/>
                </a:lnTo>
                <a:lnTo>
                  <a:pt x="0" y="3632"/>
                </a:lnTo>
                <a:lnTo>
                  <a:pt x="0" y="9677"/>
                </a:lnTo>
                <a:lnTo>
                  <a:pt x="2412" y="13296"/>
                </a:lnTo>
                <a:lnTo>
                  <a:pt x="9677" y="13296"/>
                </a:lnTo>
                <a:lnTo>
                  <a:pt x="12077" y="9677"/>
                </a:lnTo>
                <a:lnTo>
                  <a:pt x="12077" y="6057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3" name="object 83"/>
          <p:cNvSpPr/>
          <p:nvPr/>
        </p:nvSpPr>
        <p:spPr>
          <a:xfrm>
            <a:off x="2450769" y="7427841"/>
            <a:ext cx="47465" cy="55220"/>
          </a:xfrm>
          <a:custGeom>
            <a:avLst/>
            <a:gdLst/>
            <a:ahLst/>
            <a:cxnLst/>
            <a:rect l="l" t="t" r="r" b="b"/>
            <a:pathLst>
              <a:path w="52387" h="60947">
                <a:moveTo>
                  <a:pt x="18262" y="0"/>
                </a:moveTo>
                <a:lnTo>
                  <a:pt x="15087" y="9042"/>
                </a:lnTo>
                <a:lnTo>
                  <a:pt x="52387" y="9042"/>
                </a:lnTo>
                <a:lnTo>
                  <a:pt x="49301" y="0"/>
                </a:lnTo>
                <a:lnTo>
                  <a:pt x="18262" y="0"/>
                </a:lnTo>
                <a:close/>
              </a:path>
              <a:path w="52387" h="60947">
                <a:moveTo>
                  <a:pt x="15087" y="9042"/>
                </a:moveTo>
                <a:lnTo>
                  <a:pt x="18262" y="0"/>
                </a:lnTo>
                <a:lnTo>
                  <a:pt x="33807" y="-43332"/>
                </a:lnTo>
                <a:lnTo>
                  <a:pt x="49301" y="0"/>
                </a:lnTo>
                <a:lnTo>
                  <a:pt x="52387" y="9042"/>
                </a:lnTo>
                <a:lnTo>
                  <a:pt x="58216" y="26466"/>
                </a:lnTo>
                <a:lnTo>
                  <a:pt x="67271" y="23063"/>
                </a:lnTo>
                <a:lnTo>
                  <a:pt x="40944" y="-51904"/>
                </a:lnTo>
                <a:lnTo>
                  <a:pt x="26695" y="-51904"/>
                </a:lnTo>
                <a:lnTo>
                  <a:pt x="0" y="23063"/>
                </a:lnTo>
                <a:lnTo>
                  <a:pt x="9563" y="26466"/>
                </a:lnTo>
                <a:lnTo>
                  <a:pt x="15087" y="9042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4" name="object 84"/>
          <p:cNvSpPr/>
          <p:nvPr/>
        </p:nvSpPr>
        <p:spPr>
          <a:xfrm>
            <a:off x="2519809" y="7439001"/>
            <a:ext cx="10954" cy="12047"/>
          </a:xfrm>
          <a:custGeom>
            <a:avLst/>
            <a:gdLst/>
            <a:ahLst/>
            <a:cxnLst/>
            <a:rect l="l" t="t" r="r" b="b"/>
            <a:pathLst>
              <a:path w="12090" h="13296">
                <a:moveTo>
                  <a:pt x="12090" y="6057"/>
                </a:moveTo>
                <a:lnTo>
                  <a:pt x="12090" y="3632"/>
                </a:lnTo>
                <a:lnTo>
                  <a:pt x="9651" y="0"/>
                </a:lnTo>
                <a:lnTo>
                  <a:pt x="2425" y="0"/>
                </a:lnTo>
                <a:lnTo>
                  <a:pt x="0" y="3632"/>
                </a:lnTo>
                <a:lnTo>
                  <a:pt x="0" y="9677"/>
                </a:lnTo>
                <a:lnTo>
                  <a:pt x="2425" y="13296"/>
                </a:lnTo>
                <a:lnTo>
                  <a:pt x="9651" y="13296"/>
                </a:lnTo>
                <a:lnTo>
                  <a:pt x="12090" y="9677"/>
                </a:lnTo>
                <a:lnTo>
                  <a:pt x="12090" y="6057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5" name="object 85"/>
          <p:cNvSpPr/>
          <p:nvPr/>
        </p:nvSpPr>
        <p:spPr>
          <a:xfrm>
            <a:off x="461111" y="6835165"/>
            <a:ext cx="775149" cy="775142"/>
          </a:xfrm>
          <a:custGeom>
            <a:avLst/>
            <a:gdLst/>
            <a:ahLst/>
            <a:cxnLst/>
            <a:rect l="l" t="t" r="r" b="b"/>
            <a:pathLst>
              <a:path w="855535" h="855527">
                <a:moveTo>
                  <a:pt x="304937" y="648880"/>
                </a:moveTo>
                <a:lnTo>
                  <a:pt x="108379" y="452322"/>
                </a:lnTo>
                <a:lnTo>
                  <a:pt x="101247" y="442010"/>
                </a:lnTo>
                <a:lnTo>
                  <a:pt x="98287" y="430280"/>
                </a:lnTo>
                <a:lnTo>
                  <a:pt x="99498" y="418307"/>
                </a:lnTo>
                <a:lnTo>
                  <a:pt x="403197" y="108393"/>
                </a:lnTo>
                <a:lnTo>
                  <a:pt x="425228" y="98294"/>
                </a:lnTo>
                <a:lnTo>
                  <a:pt x="437198" y="99503"/>
                </a:lnTo>
                <a:lnTo>
                  <a:pt x="747177" y="403211"/>
                </a:lnTo>
                <a:lnTo>
                  <a:pt x="757258" y="425237"/>
                </a:lnTo>
                <a:lnTo>
                  <a:pt x="756044" y="437214"/>
                </a:lnTo>
                <a:lnTo>
                  <a:pt x="750660" y="448262"/>
                </a:lnTo>
                <a:lnTo>
                  <a:pt x="747177" y="452322"/>
                </a:lnTo>
                <a:lnTo>
                  <a:pt x="403222" y="796302"/>
                </a:lnTo>
                <a:lnTo>
                  <a:pt x="396088" y="806596"/>
                </a:lnTo>
                <a:lnTo>
                  <a:pt x="399683" y="841361"/>
                </a:lnTo>
                <a:lnTo>
                  <a:pt x="425259" y="855527"/>
                </a:lnTo>
                <a:lnTo>
                  <a:pt x="437234" y="854312"/>
                </a:lnTo>
                <a:lnTo>
                  <a:pt x="845462" y="452322"/>
                </a:lnTo>
                <a:lnTo>
                  <a:pt x="855535" y="430287"/>
                </a:lnTo>
                <a:lnTo>
                  <a:pt x="854318" y="418308"/>
                </a:lnTo>
                <a:lnTo>
                  <a:pt x="452321" y="10108"/>
                </a:lnTo>
                <a:lnTo>
                  <a:pt x="430313" y="0"/>
                </a:lnTo>
                <a:lnTo>
                  <a:pt x="418347" y="1207"/>
                </a:lnTo>
                <a:lnTo>
                  <a:pt x="10081" y="403211"/>
                </a:lnTo>
                <a:lnTo>
                  <a:pt x="0" y="425237"/>
                </a:lnTo>
                <a:lnTo>
                  <a:pt x="1214" y="437214"/>
                </a:lnTo>
                <a:lnTo>
                  <a:pt x="304937" y="747178"/>
                </a:lnTo>
                <a:lnTo>
                  <a:pt x="338942" y="756048"/>
                </a:lnTo>
                <a:lnTo>
                  <a:pt x="648904" y="452322"/>
                </a:lnTo>
                <a:lnTo>
                  <a:pt x="657777" y="418316"/>
                </a:lnTo>
                <a:lnTo>
                  <a:pt x="550606" y="304926"/>
                </a:lnTo>
                <a:lnTo>
                  <a:pt x="516627" y="296021"/>
                </a:lnTo>
                <a:lnTo>
                  <a:pt x="354073" y="452347"/>
                </a:lnTo>
                <a:lnTo>
                  <a:pt x="343755" y="459459"/>
                </a:lnTo>
                <a:lnTo>
                  <a:pt x="332029" y="462408"/>
                </a:lnTo>
                <a:lnTo>
                  <a:pt x="320059" y="461192"/>
                </a:lnTo>
                <a:lnTo>
                  <a:pt x="309009" y="455811"/>
                </a:lnTo>
                <a:lnTo>
                  <a:pt x="304937" y="452322"/>
                </a:lnTo>
                <a:lnTo>
                  <a:pt x="297806" y="442022"/>
                </a:lnTo>
                <a:lnTo>
                  <a:pt x="294846" y="430293"/>
                </a:lnTo>
                <a:lnTo>
                  <a:pt x="296059" y="418316"/>
                </a:lnTo>
                <a:lnTo>
                  <a:pt x="301444" y="407274"/>
                </a:lnTo>
                <a:lnTo>
                  <a:pt x="304937" y="403211"/>
                </a:lnTo>
                <a:lnTo>
                  <a:pt x="452321" y="255790"/>
                </a:lnTo>
                <a:lnTo>
                  <a:pt x="459455" y="245489"/>
                </a:lnTo>
                <a:lnTo>
                  <a:pt x="461223" y="221796"/>
                </a:lnTo>
                <a:lnTo>
                  <a:pt x="455860" y="210738"/>
                </a:lnTo>
                <a:lnTo>
                  <a:pt x="442033" y="199515"/>
                </a:lnTo>
                <a:lnTo>
                  <a:pt x="430302" y="196557"/>
                </a:lnTo>
                <a:lnTo>
                  <a:pt x="418328" y="197760"/>
                </a:lnTo>
                <a:lnTo>
                  <a:pt x="407281" y="203127"/>
                </a:lnTo>
                <a:lnTo>
                  <a:pt x="206639" y="403186"/>
                </a:lnTo>
                <a:lnTo>
                  <a:pt x="199512" y="413488"/>
                </a:lnTo>
                <a:lnTo>
                  <a:pt x="196550" y="425211"/>
                </a:lnTo>
                <a:lnTo>
                  <a:pt x="197753" y="437185"/>
                </a:lnTo>
                <a:lnTo>
                  <a:pt x="203122" y="448240"/>
                </a:lnTo>
                <a:lnTo>
                  <a:pt x="304937" y="550607"/>
                </a:lnTo>
                <a:lnTo>
                  <a:pt x="315242" y="557738"/>
                </a:lnTo>
                <a:lnTo>
                  <a:pt x="326965" y="560698"/>
                </a:lnTo>
                <a:lnTo>
                  <a:pt x="338934" y="559487"/>
                </a:lnTo>
                <a:lnTo>
                  <a:pt x="349981" y="554107"/>
                </a:lnTo>
                <a:lnTo>
                  <a:pt x="354061" y="550607"/>
                </a:lnTo>
                <a:lnTo>
                  <a:pt x="501482" y="403211"/>
                </a:lnTo>
                <a:lnTo>
                  <a:pt x="511788" y="396078"/>
                </a:lnTo>
                <a:lnTo>
                  <a:pt x="523513" y="393120"/>
                </a:lnTo>
                <a:lnTo>
                  <a:pt x="535483" y="394332"/>
                </a:lnTo>
                <a:lnTo>
                  <a:pt x="546524" y="399708"/>
                </a:lnTo>
                <a:lnTo>
                  <a:pt x="550606" y="403211"/>
                </a:lnTo>
                <a:lnTo>
                  <a:pt x="557748" y="413503"/>
                </a:lnTo>
                <a:lnTo>
                  <a:pt x="560715" y="425221"/>
                </a:lnTo>
                <a:lnTo>
                  <a:pt x="559505" y="437190"/>
                </a:lnTo>
                <a:lnTo>
                  <a:pt x="554119" y="448236"/>
                </a:lnTo>
                <a:lnTo>
                  <a:pt x="354061" y="648880"/>
                </a:lnTo>
                <a:lnTo>
                  <a:pt x="343749" y="656005"/>
                </a:lnTo>
                <a:lnTo>
                  <a:pt x="332027" y="658961"/>
                </a:lnTo>
                <a:lnTo>
                  <a:pt x="320059" y="657750"/>
                </a:lnTo>
                <a:lnTo>
                  <a:pt x="309010" y="652370"/>
                </a:lnTo>
                <a:lnTo>
                  <a:pt x="304937" y="648880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6" name="object 86"/>
          <p:cNvSpPr/>
          <p:nvPr/>
        </p:nvSpPr>
        <p:spPr>
          <a:xfrm>
            <a:off x="3150629" y="6549970"/>
            <a:ext cx="3667189" cy="3429632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7" name="object 87"/>
          <p:cNvSpPr/>
          <p:nvPr/>
        </p:nvSpPr>
        <p:spPr>
          <a:xfrm>
            <a:off x="3384193" y="7143521"/>
            <a:ext cx="2069252" cy="1881152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8" name="object 88"/>
          <p:cNvSpPr/>
          <p:nvPr/>
        </p:nvSpPr>
        <p:spPr>
          <a:xfrm>
            <a:off x="2896101" y="6516336"/>
            <a:ext cx="2557343" cy="2508336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" name="object 3"/>
          <p:cNvSpPr txBox="1"/>
          <p:nvPr/>
        </p:nvSpPr>
        <p:spPr>
          <a:xfrm>
            <a:off x="3860052" y="7396393"/>
            <a:ext cx="2082068" cy="71338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2759"/>
              </a:lnSpc>
              <a:spcBef>
                <a:spcPts val="138"/>
              </a:spcBef>
            </a:pPr>
            <a:r>
              <a:rPr sz="2582" spc="-99" dirty="0">
                <a:solidFill>
                  <a:srgbClr val="FEFFFE"/>
                </a:solidFill>
                <a:latin typeface="Times New Roman"/>
                <a:cs typeface="Times New Roman"/>
              </a:rPr>
              <a:t>Conductores</a:t>
            </a:r>
            <a:endParaRPr sz="2582" dirty="0">
              <a:latin typeface="Times New Roman"/>
              <a:cs typeface="Times New Roman"/>
            </a:endParaRPr>
          </a:p>
          <a:p>
            <a:pPr marL="11506" marR="49383">
              <a:lnSpc>
                <a:spcPts val="2858"/>
              </a:lnSpc>
              <a:spcBef>
                <a:spcPts val="5"/>
              </a:spcBef>
            </a:pPr>
            <a:r>
              <a:rPr sz="3873" spc="-99" baseline="-1017" dirty="0">
                <a:solidFill>
                  <a:srgbClr val="FEFFFE"/>
                </a:solidFill>
                <a:latin typeface="Times New Roman"/>
                <a:cs typeface="Times New Roman"/>
              </a:rPr>
              <a:t>Eléctricos</a:t>
            </a:r>
            <a:endParaRPr sz="2582" dirty="0">
              <a:latin typeface="Times New Roman"/>
              <a:cs typeface="Times New Roman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3860064" y="8556020"/>
            <a:ext cx="870010" cy="1796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359"/>
              </a:lnSpc>
              <a:spcBef>
                <a:spcPts val="68"/>
              </a:spcBef>
            </a:pPr>
            <a:r>
              <a:rPr sz="1223" spc="-72" dirty="0">
                <a:solidFill>
                  <a:srgbClr val="C5CDB8"/>
                </a:solidFill>
                <a:latin typeface="Times New Roman"/>
                <a:cs typeface="Times New Roman"/>
              </a:rPr>
              <a:t>C</a:t>
            </a:r>
            <a:r>
              <a:rPr sz="1223" spc="-162" dirty="0">
                <a:solidFill>
                  <a:srgbClr val="C5CDB8"/>
                </a:solidFill>
                <a:latin typeface="Times New Roman"/>
                <a:cs typeface="Times New Roman"/>
              </a:rPr>
              <a:t>AT</a:t>
            </a:r>
            <a:r>
              <a:rPr sz="1223" spc="-49" dirty="0">
                <a:solidFill>
                  <a:srgbClr val="C5CDB8"/>
                </a:solidFill>
                <a:latin typeface="Times New Roman"/>
                <a:cs typeface="Times New Roman"/>
              </a:rPr>
              <a:t>ÁLOGO</a:t>
            </a:r>
            <a:endParaRPr sz="1223">
              <a:latin typeface="Times New Roman"/>
              <a:cs typeface="Times New Roman"/>
            </a:endParaRPr>
          </a:p>
        </p:txBody>
      </p:sp>
    </p:spTree>
    <p:extLst>
      <p:ext uri="{BB962C8B-B14F-4D97-AF65-F5344CB8AC3E}">
        <p14:creationId xmlns:p14="http://schemas.microsoft.com/office/powerpoint/2010/main" val="1282762196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object 6"/>
          <p:cNvSpPr/>
          <p:nvPr/>
        </p:nvSpPr>
        <p:spPr>
          <a:xfrm>
            <a:off x="212575" y="273150"/>
            <a:ext cx="6651627" cy="4743895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" name="object 5"/>
          <p:cNvSpPr/>
          <p:nvPr/>
        </p:nvSpPr>
        <p:spPr>
          <a:xfrm>
            <a:off x="601272" y="8217614"/>
            <a:ext cx="6258557" cy="125183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" name="object 4"/>
          <p:cNvSpPr txBox="1"/>
          <p:nvPr/>
        </p:nvSpPr>
        <p:spPr>
          <a:xfrm>
            <a:off x="2482401" y="5364763"/>
            <a:ext cx="3885977" cy="15187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92" algn="just">
              <a:lnSpc>
                <a:spcPts val="833"/>
              </a:lnSpc>
              <a:spcBef>
                <a:spcPts val="5"/>
              </a:spcBef>
            </a:pPr>
            <a:r>
              <a:rPr sz="725" dirty="0">
                <a:solidFill>
                  <a:srgbClr val="221F1F"/>
                </a:solidFill>
                <a:latin typeface="Times New Roman"/>
                <a:cs typeface="Times New Roman"/>
              </a:rPr>
              <a:t>SOLIDAL </a:t>
            </a:r>
            <a:r>
              <a:rPr sz="725" spc="4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y </a:t>
            </a:r>
            <a:r>
              <a:rPr sz="725" i="1" spc="19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dirty="0">
                <a:solidFill>
                  <a:srgbClr val="221F1F"/>
                </a:solidFill>
                <a:latin typeface="Times New Roman"/>
                <a:cs typeface="Times New Roman"/>
              </a:rPr>
              <a:t>QUINTAS</a:t>
            </a:r>
            <a:r>
              <a:rPr sz="725" spc="-7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dirty="0">
                <a:solidFill>
                  <a:srgbClr val="221F1F"/>
                </a:solidFill>
                <a:latin typeface="Times New Roman"/>
                <a:cs typeface="Times New Roman"/>
              </a:rPr>
              <a:t>&amp;</a:t>
            </a:r>
            <a:r>
              <a:rPr sz="725" spc="11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dirty="0">
                <a:solidFill>
                  <a:srgbClr val="221F1F"/>
                </a:solidFill>
                <a:latin typeface="Times New Roman"/>
                <a:cs typeface="Times New Roman"/>
              </a:rPr>
              <a:t>QUINTAS</a:t>
            </a:r>
            <a:r>
              <a:rPr sz="725" spc="5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son</a:t>
            </a:r>
            <a:r>
              <a:rPr sz="725" i="1" spc="3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fabricantes</a:t>
            </a:r>
            <a:r>
              <a:rPr sz="725" i="1" spc="3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725" i="1" spc="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cables</a:t>
            </a:r>
            <a:r>
              <a:rPr sz="725" i="1" spc="-2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que</a:t>
            </a:r>
            <a:r>
              <a:rPr sz="725" i="1" spc="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ofrecen</a:t>
            </a:r>
            <a:r>
              <a:rPr sz="725" i="1" spc="7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soluciones integradas</a:t>
            </a:r>
            <a:r>
              <a:rPr sz="725" i="1" spc="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725" i="1" spc="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transporte</a:t>
            </a:r>
            <a:r>
              <a:rPr sz="725" i="1" spc="15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y</a:t>
            </a:r>
            <a:r>
              <a:rPr sz="725" i="1" spc="8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distribución</a:t>
            </a:r>
            <a:r>
              <a:rPr sz="725" i="1" spc="-10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725" i="1" spc="4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energía</a:t>
            </a:r>
            <a:r>
              <a:rPr sz="725" i="1" spc="-5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eléctrica,</a:t>
            </a:r>
            <a:r>
              <a:rPr sz="725" i="1" spc="-10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actuando</a:t>
            </a:r>
            <a:r>
              <a:rPr sz="725" i="1" spc="-4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fundamental- mente</a:t>
            </a:r>
            <a:r>
              <a:rPr sz="725" i="1" spc="-4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en</a:t>
            </a:r>
            <a:r>
              <a:rPr sz="725" i="1" spc="-10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el</a:t>
            </a:r>
            <a:r>
              <a:rPr sz="725" i="1" spc="5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Mercado</a:t>
            </a:r>
            <a:r>
              <a:rPr sz="725" i="1" spc="-4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Europeo,</a:t>
            </a:r>
            <a:r>
              <a:rPr sz="725" i="1" spc="-10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totalmente</a:t>
            </a:r>
            <a:r>
              <a:rPr sz="725" i="1" spc="-9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afianzados</a:t>
            </a:r>
            <a:r>
              <a:rPr sz="725" i="1" spc="11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como</a:t>
            </a:r>
            <a:r>
              <a:rPr sz="725" i="1" spc="-2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organización</a:t>
            </a:r>
            <a:r>
              <a:rPr sz="725" i="1" spc="-7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725" i="1" spc="-7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referencia en</a:t>
            </a:r>
            <a:r>
              <a:rPr sz="725" i="1" spc="-8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el</a:t>
            </a:r>
            <a:r>
              <a:rPr sz="725" i="1" spc="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sector</a:t>
            </a:r>
            <a:r>
              <a:rPr sz="725" i="1" spc="5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y</a:t>
            </a:r>
            <a:r>
              <a:rPr sz="725" i="1" spc="-1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abarcando</a:t>
            </a:r>
            <a:r>
              <a:rPr sz="725" i="1" spc="-10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su</a:t>
            </a:r>
            <a:r>
              <a:rPr sz="725" i="1" spc="-2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actividad</a:t>
            </a:r>
            <a:r>
              <a:rPr sz="725" i="1" spc="-7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los</a:t>
            </a:r>
            <a:r>
              <a:rPr sz="725" i="1" spc="11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aspectos</a:t>
            </a:r>
            <a:r>
              <a:rPr sz="725" i="1" spc="7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sociales</a:t>
            </a:r>
            <a:r>
              <a:rPr sz="725" i="1" spc="-9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y</a:t>
            </a:r>
            <a:r>
              <a:rPr sz="725" i="1" spc="-3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medio</a:t>
            </a:r>
            <a:r>
              <a:rPr sz="725" i="1" spc="-11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ambientales.</a:t>
            </a:r>
            <a:endParaRPr sz="725">
              <a:latin typeface="Times New Roman"/>
              <a:cs typeface="Times New Roman"/>
            </a:endParaRPr>
          </a:p>
          <a:p>
            <a:pPr marL="11506" algn="just">
              <a:lnSpc>
                <a:spcPts val="833"/>
              </a:lnSpc>
              <a:spcBef>
                <a:spcPts val="618"/>
              </a:spcBef>
            </a:pP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El</a:t>
            </a:r>
            <a:r>
              <a:rPr sz="725" i="1" spc="9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proceso</a:t>
            </a:r>
            <a:r>
              <a:rPr sz="725" i="1" spc="2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productivo</a:t>
            </a:r>
            <a:r>
              <a:rPr sz="725" i="1" spc="-2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se</a:t>
            </a:r>
            <a:r>
              <a:rPr sz="725" i="1" spc="12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caracteriza</a:t>
            </a:r>
            <a:r>
              <a:rPr sz="725" i="1" spc="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por </a:t>
            </a:r>
            <a:r>
              <a:rPr sz="725" i="1" spc="13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la</a:t>
            </a:r>
            <a:r>
              <a:rPr sz="725" i="1" spc="17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total</a:t>
            </a:r>
            <a:r>
              <a:rPr sz="725" i="1" spc="13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integración</a:t>
            </a:r>
            <a:r>
              <a:rPr sz="725" i="1" spc="1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vertical,</a:t>
            </a:r>
            <a:r>
              <a:rPr sz="725" i="1" spc="3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al</a:t>
            </a:r>
            <a:r>
              <a:rPr sz="725" i="1" spc="17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iniciarse</a:t>
            </a:r>
            <a:r>
              <a:rPr sz="725" i="1" spc="16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la fabricación</a:t>
            </a:r>
            <a:r>
              <a:rPr sz="725" i="1" spc="1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con </a:t>
            </a:r>
            <a:r>
              <a:rPr sz="725" i="1" spc="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la</a:t>
            </a:r>
            <a:r>
              <a:rPr sz="725" i="1" spc="10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transformación</a:t>
            </a:r>
            <a:r>
              <a:rPr sz="725" i="1" spc="-8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725" i="1" spc="1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los </a:t>
            </a:r>
            <a:r>
              <a:rPr sz="725" i="1" spc="1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lingotes</a:t>
            </a:r>
            <a:r>
              <a:rPr sz="725" i="1" spc="5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725" i="1" spc="5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aluminio</a:t>
            </a:r>
            <a:r>
              <a:rPr sz="725" i="1" spc="-9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en</a:t>
            </a:r>
            <a:r>
              <a:rPr sz="725" i="1" spc="5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alambrón,</a:t>
            </a:r>
            <a:r>
              <a:rPr sz="725" i="1" spc="-5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por </a:t>
            </a:r>
            <a:r>
              <a:rPr sz="725" i="1" spc="6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lo</a:t>
            </a:r>
            <a:r>
              <a:rPr sz="725" i="1" spc="10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que ambas</a:t>
            </a:r>
            <a:r>
              <a:rPr sz="725" i="1" spc="8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empresas</a:t>
            </a:r>
            <a:r>
              <a:rPr sz="725" i="1" spc="18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dominan íntegramente</a:t>
            </a:r>
            <a:r>
              <a:rPr sz="725" i="1" spc="17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todas</a:t>
            </a:r>
            <a:r>
              <a:rPr sz="725" i="1" spc="13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las </a:t>
            </a:r>
            <a:r>
              <a:rPr sz="725" i="1" spc="10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tecnologías</a:t>
            </a:r>
            <a:r>
              <a:rPr sz="725" i="1" spc="17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comprendidas</a:t>
            </a:r>
            <a:r>
              <a:rPr sz="725" i="1" spc="19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en</a:t>
            </a:r>
            <a:r>
              <a:rPr sz="725" i="1" spc="16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la cadena</a:t>
            </a:r>
            <a:r>
              <a:rPr sz="725" i="1" spc="-7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725" i="1" spc="-3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valor</a:t>
            </a:r>
            <a:r>
              <a:rPr sz="725" i="1" spc="-10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725" i="1" spc="-6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sus</a:t>
            </a:r>
            <a:r>
              <a:rPr sz="725" i="1" spc="-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productos.</a:t>
            </a:r>
            <a:endParaRPr sz="725">
              <a:latin typeface="Times New Roman"/>
              <a:cs typeface="Times New Roman"/>
            </a:endParaRPr>
          </a:p>
          <a:p>
            <a:pPr marL="11506" marR="92" algn="just">
              <a:lnSpc>
                <a:spcPts val="833"/>
              </a:lnSpc>
              <a:spcBef>
                <a:spcPts val="618"/>
              </a:spcBef>
            </a:pP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725" i="1" spc="15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otra</a:t>
            </a:r>
            <a:r>
              <a:rPr sz="725" i="1" spc="-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parte,</a:t>
            </a:r>
            <a:r>
              <a:rPr sz="725" i="1" spc="-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los </a:t>
            </a:r>
            <a:r>
              <a:rPr sz="725" i="1" spc="1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años</a:t>
            </a:r>
            <a:r>
              <a:rPr sz="725" i="1" spc="7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725" i="1" spc="6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actividad</a:t>
            </a:r>
            <a:r>
              <a:rPr sz="725" i="1" spc="6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en</a:t>
            </a:r>
            <a:r>
              <a:rPr sz="725" i="1" spc="6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colaboración</a:t>
            </a:r>
            <a:r>
              <a:rPr sz="725" i="1" spc="-6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con </a:t>
            </a:r>
            <a:r>
              <a:rPr sz="725" i="1" spc="5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las </a:t>
            </a:r>
            <a:r>
              <a:rPr sz="725" i="1" spc="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empresas</a:t>
            </a:r>
            <a:r>
              <a:rPr sz="725" i="1" spc="7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725" i="1" spc="1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generación, transmisión</a:t>
            </a:r>
            <a:r>
              <a:rPr sz="725" i="1" spc="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y</a:t>
            </a:r>
            <a:r>
              <a:rPr sz="725" i="1" spc="3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distribución</a:t>
            </a:r>
            <a:r>
              <a:rPr sz="725" i="1" spc="-9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725" i="1" spc="1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energía</a:t>
            </a:r>
            <a:r>
              <a:rPr sz="725" i="1" spc="-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eléctrica,</a:t>
            </a:r>
            <a:r>
              <a:rPr sz="725" i="1" spc="-5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permite</a:t>
            </a:r>
            <a:r>
              <a:rPr sz="725" i="1" spc="8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la</a:t>
            </a:r>
            <a:r>
              <a:rPr sz="725" i="1" spc="7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acumulación</a:t>
            </a:r>
            <a:r>
              <a:rPr sz="725" i="1" spc="-9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725" i="1" spc="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experiencia tecnológicas</a:t>
            </a:r>
            <a:r>
              <a:rPr sz="725" i="1" spc="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en</a:t>
            </a:r>
            <a:r>
              <a:rPr sz="725" i="1" spc="14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el </a:t>
            </a:r>
            <a:r>
              <a:rPr sz="725" i="1" spc="7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ámbito</a:t>
            </a:r>
            <a:r>
              <a:rPr sz="725" i="1" spc="13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725" i="1" spc="15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especificaciones</a:t>
            </a:r>
            <a:r>
              <a:rPr sz="725" i="1" spc="11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para</a:t>
            </a:r>
            <a:r>
              <a:rPr sz="725" i="1" spc="7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la </a:t>
            </a:r>
            <a:r>
              <a:rPr sz="725" i="1" spc="3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fabricación</a:t>
            </a:r>
            <a:r>
              <a:rPr sz="725" i="1" spc="12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y</a:t>
            </a:r>
            <a:r>
              <a:rPr sz="725" i="1" spc="14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supervisión</a:t>
            </a:r>
            <a:r>
              <a:rPr sz="725" i="1" spc="-9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de instalaciones.</a:t>
            </a:r>
            <a:endParaRPr sz="725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482401" y="6998554"/>
            <a:ext cx="3885700" cy="8974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4371">
              <a:lnSpc>
                <a:spcPct val="95825"/>
              </a:lnSpc>
              <a:spcBef>
                <a:spcPts val="5"/>
              </a:spcBef>
            </a:pPr>
            <a:r>
              <a:rPr sz="725" dirty="0">
                <a:solidFill>
                  <a:srgbClr val="221F1F"/>
                </a:solidFill>
                <a:latin typeface="Times New Roman"/>
                <a:cs typeface="Times New Roman"/>
              </a:rPr>
              <a:t>SOLIDAL</a:t>
            </a:r>
            <a:r>
              <a:rPr sz="725" spc="11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y</a:t>
            </a:r>
            <a:r>
              <a:rPr sz="725" i="1" spc="-10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dirty="0">
                <a:solidFill>
                  <a:srgbClr val="221F1F"/>
                </a:solidFill>
                <a:latin typeface="Times New Roman"/>
                <a:cs typeface="Times New Roman"/>
              </a:rPr>
              <a:t>QUINTAS</a:t>
            </a:r>
            <a:r>
              <a:rPr sz="725" spc="-4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dirty="0">
                <a:solidFill>
                  <a:srgbClr val="221F1F"/>
                </a:solidFill>
                <a:latin typeface="Times New Roman"/>
                <a:cs typeface="Times New Roman"/>
              </a:rPr>
              <a:t>&amp;</a:t>
            </a:r>
            <a:r>
              <a:rPr sz="725" spc="-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dirty="0">
                <a:solidFill>
                  <a:srgbClr val="221F1F"/>
                </a:solidFill>
                <a:latin typeface="Times New Roman"/>
                <a:cs typeface="Times New Roman"/>
              </a:rPr>
              <a:t>QUINTAS</a:t>
            </a:r>
            <a:r>
              <a:rPr sz="725" spc="-4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basean</a:t>
            </a:r>
            <a:r>
              <a:rPr sz="725" i="1" spc="3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su</a:t>
            </a:r>
            <a:r>
              <a:rPr sz="725" i="1" spc="-1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desarrollo</a:t>
            </a:r>
            <a:r>
              <a:rPr sz="725" i="1" spc="-7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en</a:t>
            </a:r>
            <a:r>
              <a:rPr sz="725" i="1" spc="-1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tres</a:t>
            </a:r>
            <a:r>
              <a:rPr sz="725" i="1" spc="8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pilares</a:t>
            </a:r>
            <a:r>
              <a:rPr sz="725" i="1" spc="-9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fundamentales:</a:t>
            </a:r>
            <a:endParaRPr sz="725">
              <a:latin typeface="Times New Roman"/>
              <a:cs typeface="Times New Roman"/>
            </a:endParaRPr>
          </a:p>
          <a:p>
            <a:pPr marL="11506">
              <a:lnSpc>
                <a:spcPts val="833"/>
              </a:lnSpc>
              <a:spcBef>
                <a:spcPts val="615"/>
              </a:spcBef>
            </a:pP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-</a:t>
            </a:r>
            <a:r>
              <a:rPr sz="725" i="1" spc="13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Una </a:t>
            </a:r>
            <a:r>
              <a:rPr sz="725" i="1" spc="14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cartera</a:t>
            </a:r>
            <a:r>
              <a:rPr sz="725" i="1" spc="13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725" i="1" spc="16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clientes</a:t>
            </a:r>
            <a:r>
              <a:rPr sz="725" i="1" spc="16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institucionales,</a:t>
            </a:r>
            <a:r>
              <a:rPr sz="725" i="1" spc="5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como</a:t>
            </a:r>
            <a:r>
              <a:rPr sz="725" i="1" spc="12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son,</a:t>
            </a:r>
            <a:r>
              <a:rPr sz="725" i="1" spc="11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las </a:t>
            </a:r>
            <a:r>
              <a:rPr sz="725" i="1" spc="1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compañías</a:t>
            </a:r>
            <a:r>
              <a:rPr sz="725" i="1" spc="-2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eléctricas,</a:t>
            </a:r>
            <a:r>
              <a:rPr sz="725" i="1" spc="1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que incluyen</a:t>
            </a:r>
            <a:r>
              <a:rPr sz="725" i="1" spc="-7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las</a:t>
            </a:r>
            <a:r>
              <a:rPr sz="725" i="1" spc="10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principales</a:t>
            </a:r>
            <a:r>
              <a:rPr sz="725" i="1" spc="-3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725" i="1" spc="1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Europa,</a:t>
            </a:r>
            <a:r>
              <a:rPr sz="725" i="1" spc="-8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donde</a:t>
            </a:r>
            <a:r>
              <a:rPr sz="725" i="1" spc="-7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centramos</a:t>
            </a:r>
            <a:r>
              <a:rPr sz="725" i="1" spc="-1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nuestra</a:t>
            </a:r>
            <a:r>
              <a:rPr sz="725" i="1" spc="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actividad;</a:t>
            </a:r>
            <a:endParaRPr sz="725">
              <a:latin typeface="Times New Roman"/>
              <a:cs typeface="Times New Roman"/>
            </a:endParaRPr>
          </a:p>
          <a:p>
            <a:pPr marL="11506" marR="4371">
              <a:lnSpc>
                <a:spcPct val="95825"/>
              </a:lnSpc>
              <a:spcBef>
                <a:spcPts val="618"/>
              </a:spcBef>
            </a:pP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-</a:t>
            </a:r>
            <a:r>
              <a:rPr sz="725" i="1" spc="6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Un</a:t>
            </a:r>
            <a:r>
              <a:rPr sz="725" i="1" spc="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importante</a:t>
            </a:r>
            <a:r>
              <a:rPr sz="725" i="1" spc="8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grupo</a:t>
            </a:r>
            <a:r>
              <a:rPr sz="725" i="1" spc="-9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725" i="1" spc="-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clientes</a:t>
            </a:r>
            <a:r>
              <a:rPr sz="725" i="1" spc="1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725" i="1" spc="-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reconocida</a:t>
            </a:r>
            <a:r>
              <a:rPr sz="725" i="1" spc="-10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profesionalidad;</a:t>
            </a:r>
            <a:endParaRPr sz="725">
              <a:latin typeface="Times New Roman"/>
              <a:cs typeface="Times New Roman"/>
            </a:endParaRPr>
          </a:p>
          <a:p>
            <a:pPr marL="11506" marR="184">
              <a:lnSpc>
                <a:spcPts val="833"/>
              </a:lnSpc>
              <a:spcBef>
                <a:spcPts val="615"/>
              </a:spcBef>
            </a:pP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-</a:t>
            </a:r>
            <a:r>
              <a:rPr sz="725" i="1" spc="12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Un</a:t>
            </a:r>
            <a:r>
              <a:rPr sz="725" i="1" spc="7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equipo</a:t>
            </a:r>
            <a:r>
              <a:rPr sz="725" i="1" spc="-5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725" i="1" spc="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colaboradores</a:t>
            </a:r>
            <a:r>
              <a:rPr sz="725" i="1" spc="-8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altamente</a:t>
            </a:r>
            <a:r>
              <a:rPr sz="725" i="1" spc="13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cualificado</a:t>
            </a:r>
            <a:r>
              <a:rPr sz="725" i="1" spc="-2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que</a:t>
            </a:r>
            <a:r>
              <a:rPr sz="725" i="1" spc="-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desempeñan</a:t>
            </a:r>
            <a:r>
              <a:rPr sz="725" i="1" spc="10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su</a:t>
            </a:r>
            <a:r>
              <a:rPr sz="725" i="1" spc="-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actividad</a:t>
            </a:r>
            <a:r>
              <a:rPr sz="725" i="1" spc="-9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con gran</a:t>
            </a:r>
            <a:r>
              <a:rPr sz="725" i="1" spc="-6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dedicación,</a:t>
            </a:r>
            <a:r>
              <a:rPr sz="725" i="1" spc="-10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empeño</a:t>
            </a:r>
            <a:r>
              <a:rPr sz="725" i="1" spc="11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y</a:t>
            </a:r>
            <a:r>
              <a:rPr sz="725" i="1" spc="-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formación,</a:t>
            </a:r>
            <a:r>
              <a:rPr sz="725" i="1" spc="-10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constituyendo</a:t>
            </a:r>
            <a:r>
              <a:rPr sz="725" i="1" spc="12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un</a:t>
            </a:r>
            <a:r>
              <a:rPr sz="725" i="1" spc="12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privilegio</a:t>
            </a:r>
            <a:r>
              <a:rPr sz="725" i="1" spc="-9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contar</a:t>
            </a:r>
            <a:r>
              <a:rPr sz="725" i="1" spc="6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con</a:t>
            </a:r>
            <a:r>
              <a:rPr sz="725" i="1" spc="16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ellos.</a:t>
            </a:r>
            <a:endParaRPr sz="725">
              <a:latin typeface="Times New Roman"/>
              <a:cs typeface="Times New Roman"/>
            </a:endParaRPr>
          </a:p>
        </p:txBody>
      </p:sp>
      <p:sp>
        <p:nvSpPr>
          <p:cNvPr id="2" name="object 2"/>
          <p:cNvSpPr txBox="1"/>
          <p:nvPr/>
        </p:nvSpPr>
        <p:spPr>
          <a:xfrm rot="16200000">
            <a:off x="1" y="6446550"/>
            <a:ext cx="2512385" cy="26120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36240">
              <a:lnSpc>
                <a:spcPts val="2057"/>
              </a:lnSpc>
              <a:spcBef>
                <a:spcPts val="102"/>
              </a:spcBef>
            </a:pPr>
            <a:r>
              <a:rPr sz="1903" i="1" dirty="0">
                <a:solidFill>
                  <a:srgbClr val="0091CE"/>
                </a:solidFill>
                <a:latin typeface="Times New Roman"/>
                <a:cs typeface="Times New Roman"/>
              </a:rPr>
              <a:t>SOLI</a:t>
            </a:r>
            <a:r>
              <a:rPr sz="1903" i="1" spc="-58" dirty="0">
                <a:solidFill>
                  <a:srgbClr val="0091CE"/>
                </a:solidFill>
                <a:latin typeface="Times New Roman"/>
                <a:cs typeface="Times New Roman"/>
              </a:rPr>
              <a:t>D</a:t>
            </a:r>
            <a:r>
              <a:rPr sz="1903" i="1" dirty="0">
                <a:solidFill>
                  <a:srgbClr val="0091CE"/>
                </a:solidFill>
                <a:latin typeface="Times New Roman"/>
                <a:cs typeface="Times New Roman"/>
              </a:rPr>
              <a:t>AL</a:t>
            </a:r>
            <a:r>
              <a:rPr sz="1903" i="1" spc="453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1903" i="1" dirty="0">
                <a:solidFill>
                  <a:srgbClr val="0091CE"/>
                </a:solidFill>
                <a:latin typeface="Times New Roman"/>
                <a:cs typeface="Times New Roman"/>
              </a:rPr>
              <a:t>y</a:t>
            </a:r>
            <a:endParaRPr sz="1903">
              <a:latin typeface="Times New Roman"/>
              <a:cs typeface="Times New Roman"/>
            </a:endParaRPr>
          </a:p>
          <a:p>
            <a:pPr marL="11506">
              <a:lnSpc>
                <a:spcPts val="2174"/>
              </a:lnSpc>
              <a:spcBef>
                <a:spcPts val="5"/>
              </a:spcBef>
            </a:pPr>
            <a:r>
              <a:rPr sz="2854" i="1" baseline="-1380" dirty="0">
                <a:solidFill>
                  <a:srgbClr val="0091CE"/>
                </a:solidFill>
                <a:latin typeface="Times New Roman"/>
                <a:cs typeface="Times New Roman"/>
              </a:rPr>
              <a:t>QUIN</a:t>
            </a:r>
            <a:r>
              <a:rPr sz="2854" i="1" spc="-192" baseline="-1380" dirty="0">
                <a:solidFill>
                  <a:srgbClr val="0091CE"/>
                </a:solidFill>
                <a:latin typeface="Times New Roman"/>
                <a:cs typeface="Times New Roman"/>
              </a:rPr>
              <a:t>T</a:t>
            </a:r>
            <a:r>
              <a:rPr sz="2854" i="1" spc="-39" baseline="-1380" dirty="0">
                <a:solidFill>
                  <a:srgbClr val="0091CE"/>
                </a:solidFill>
                <a:latin typeface="Times New Roman"/>
                <a:cs typeface="Times New Roman"/>
              </a:rPr>
              <a:t>A</a:t>
            </a:r>
            <a:r>
              <a:rPr sz="2854" i="1" baseline="-1380" dirty="0">
                <a:solidFill>
                  <a:srgbClr val="0091CE"/>
                </a:solidFill>
                <a:latin typeface="Times New Roman"/>
                <a:cs typeface="Times New Roman"/>
              </a:rPr>
              <a:t>S</a:t>
            </a:r>
            <a:r>
              <a:rPr sz="2854" i="1" spc="-81" baseline="-1380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2854" i="1" baseline="-1380" dirty="0">
                <a:solidFill>
                  <a:srgbClr val="0091CE"/>
                </a:solidFill>
                <a:latin typeface="Times New Roman"/>
                <a:cs typeface="Times New Roman"/>
              </a:rPr>
              <a:t>&amp;</a:t>
            </a:r>
            <a:r>
              <a:rPr sz="2854" i="1" spc="-65" baseline="-1380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2854" i="1" baseline="-1380" dirty="0">
                <a:solidFill>
                  <a:srgbClr val="0091CE"/>
                </a:solidFill>
                <a:latin typeface="Times New Roman"/>
                <a:cs typeface="Times New Roman"/>
              </a:rPr>
              <a:t>QUIN</a:t>
            </a:r>
            <a:r>
              <a:rPr sz="2854" i="1" spc="-176" baseline="-1380" dirty="0">
                <a:solidFill>
                  <a:srgbClr val="0091CE"/>
                </a:solidFill>
                <a:latin typeface="Times New Roman"/>
                <a:cs typeface="Times New Roman"/>
              </a:rPr>
              <a:t>T</a:t>
            </a:r>
            <a:r>
              <a:rPr sz="2854" i="1" spc="-35" baseline="-1380" dirty="0">
                <a:solidFill>
                  <a:srgbClr val="0091CE"/>
                </a:solidFill>
                <a:latin typeface="Times New Roman"/>
                <a:cs typeface="Times New Roman"/>
              </a:rPr>
              <a:t>A</a:t>
            </a:r>
            <a:r>
              <a:rPr sz="2854" i="1" baseline="-1380" dirty="0">
                <a:solidFill>
                  <a:srgbClr val="0091CE"/>
                </a:solidFill>
                <a:latin typeface="Times New Roman"/>
                <a:cs typeface="Times New Roman"/>
              </a:rPr>
              <a:t>S</a:t>
            </a:r>
            <a:endParaRPr sz="1903">
              <a:latin typeface="Times New Roman"/>
              <a:cs typeface="Times New Roman"/>
            </a:endParaRPr>
          </a:p>
        </p:txBody>
      </p:sp>
    </p:spTree>
    <p:extLst>
      <p:ext uri="{BB962C8B-B14F-4D97-AF65-F5344CB8AC3E}">
        <p14:creationId xmlns:p14="http://schemas.microsoft.com/office/powerpoint/2010/main" val="3455825778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object 37"/>
          <p:cNvSpPr/>
          <p:nvPr/>
        </p:nvSpPr>
        <p:spPr>
          <a:xfrm>
            <a:off x="-11806" y="294553"/>
            <a:ext cx="6652168" cy="4730087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" name="object 38"/>
          <p:cNvSpPr/>
          <p:nvPr/>
        </p:nvSpPr>
        <p:spPr>
          <a:xfrm>
            <a:off x="740756" y="912706"/>
            <a:ext cx="6002572" cy="4187832"/>
          </a:xfrm>
          <a:custGeom>
            <a:avLst/>
            <a:gdLst/>
            <a:ahLst/>
            <a:cxnLst/>
            <a:rect l="l" t="t" r="r" b="b"/>
            <a:pathLst>
              <a:path w="6625061" h="4622126">
                <a:moveTo>
                  <a:pt x="5835579" y="4621565"/>
                </a:moveTo>
                <a:lnTo>
                  <a:pt x="5865817" y="4619886"/>
                </a:lnTo>
                <a:lnTo>
                  <a:pt x="5895638" y="4617099"/>
                </a:lnTo>
                <a:lnTo>
                  <a:pt x="5925026" y="4613216"/>
                </a:lnTo>
                <a:lnTo>
                  <a:pt x="5953963" y="4608245"/>
                </a:lnTo>
                <a:lnTo>
                  <a:pt x="5982435" y="4602196"/>
                </a:lnTo>
                <a:lnTo>
                  <a:pt x="6010423" y="4595080"/>
                </a:lnTo>
                <a:lnTo>
                  <a:pt x="6037912" y="4586906"/>
                </a:lnTo>
                <a:lnTo>
                  <a:pt x="6064884" y="4577684"/>
                </a:lnTo>
                <a:lnTo>
                  <a:pt x="6091323" y="4567424"/>
                </a:lnTo>
                <a:lnTo>
                  <a:pt x="6117212" y="4556136"/>
                </a:lnTo>
                <a:lnTo>
                  <a:pt x="6142536" y="4543830"/>
                </a:lnTo>
                <a:lnTo>
                  <a:pt x="6167276" y="4530515"/>
                </a:lnTo>
                <a:lnTo>
                  <a:pt x="6191417" y="4516202"/>
                </a:lnTo>
                <a:lnTo>
                  <a:pt x="6214942" y="4500901"/>
                </a:lnTo>
                <a:lnTo>
                  <a:pt x="6237835" y="4484620"/>
                </a:lnTo>
                <a:lnTo>
                  <a:pt x="6260078" y="4467371"/>
                </a:lnTo>
                <a:lnTo>
                  <a:pt x="6281655" y="4449163"/>
                </a:lnTo>
                <a:lnTo>
                  <a:pt x="6302550" y="4430006"/>
                </a:lnTo>
                <a:lnTo>
                  <a:pt x="6322745" y="4409909"/>
                </a:lnTo>
                <a:lnTo>
                  <a:pt x="6623304" y="4409909"/>
                </a:lnTo>
                <a:lnTo>
                  <a:pt x="6623175" y="4104225"/>
                </a:lnTo>
                <a:lnTo>
                  <a:pt x="6623043" y="4055878"/>
                </a:lnTo>
                <a:lnTo>
                  <a:pt x="6623176" y="3988204"/>
                </a:lnTo>
                <a:lnTo>
                  <a:pt x="6623304" y="3981551"/>
                </a:lnTo>
                <a:lnTo>
                  <a:pt x="6623404" y="745892"/>
                </a:lnTo>
                <a:lnTo>
                  <a:pt x="6623643" y="734270"/>
                </a:lnTo>
                <a:lnTo>
                  <a:pt x="6623967" y="721229"/>
                </a:lnTo>
                <a:lnTo>
                  <a:pt x="6624323" y="707187"/>
                </a:lnTo>
                <a:lnTo>
                  <a:pt x="6624660" y="692561"/>
                </a:lnTo>
                <a:lnTo>
                  <a:pt x="6624923" y="677768"/>
                </a:lnTo>
                <a:lnTo>
                  <a:pt x="6625056" y="663758"/>
                </a:lnTo>
                <a:lnTo>
                  <a:pt x="6625056" y="661481"/>
                </a:lnTo>
                <a:lnTo>
                  <a:pt x="6625021" y="649351"/>
                </a:lnTo>
                <a:lnTo>
                  <a:pt x="6624750" y="636562"/>
                </a:lnTo>
                <a:lnTo>
                  <a:pt x="6624195" y="625277"/>
                </a:lnTo>
                <a:lnTo>
                  <a:pt x="6623304" y="615911"/>
                </a:lnTo>
                <a:lnTo>
                  <a:pt x="6617036" y="614715"/>
                </a:lnTo>
                <a:lnTo>
                  <a:pt x="6604751" y="614476"/>
                </a:lnTo>
                <a:lnTo>
                  <a:pt x="6588276" y="614667"/>
                </a:lnTo>
                <a:lnTo>
                  <a:pt x="6569709" y="615073"/>
                </a:lnTo>
                <a:lnTo>
                  <a:pt x="6565646" y="615168"/>
                </a:lnTo>
                <a:lnTo>
                  <a:pt x="6547362" y="615547"/>
                </a:lnTo>
                <a:lnTo>
                  <a:pt x="6531637" y="615664"/>
                </a:lnTo>
                <a:lnTo>
                  <a:pt x="6520574" y="615302"/>
                </a:lnTo>
                <a:lnTo>
                  <a:pt x="6516281" y="614248"/>
                </a:lnTo>
                <a:lnTo>
                  <a:pt x="6506771" y="562752"/>
                </a:lnTo>
                <a:lnTo>
                  <a:pt x="6493677" y="512607"/>
                </a:lnTo>
                <a:lnTo>
                  <a:pt x="6477138" y="463952"/>
                </a:lnTo>
                <a:lnTo>
                  <a:pt x="6457294" y="416927"/>
                </a:lnTo>
                <a:lnTo>
                  <a:pt x="6434284" y="371671"/>
                </a:lnTo>
                <a:lnTo>
                  <a:pt x="6408247" y="328324"/>
                </a:lnTo>
                <a:lnTo>
                  <a:pt x="6379324" y="287025"/>
                </a:lnTo>
                <a:lnTo>
                  <a:pt x="6347653" y="247913"/>
                </a:lnTo>
                <a:lnTo>
                  <a:pt x="6313373" y="211129"/>
                </a:lnTo>
                <a:lnTo>
                  <a:pt x="6276625" y="176812"/>
                </a:lnTo>
                <a:lnTo>
                  <a:pt x="6237548" y="145101"/>
                </a:lnTo>
                <a:lnTo>
                  <a:pt x="6196280" y="116136"/>
                </a:lnTo>
                <a:lnTo>
                  <a:pt x="6152962" y="90055"/>
                </a:lnTo>
                <a:lnTo>
                  <a:pt x="6107732" y="67000"/>
                </a:lnTo>
                <a:lnTo>
                  <a:pt x="6060731" y="47109"/>
                </a:lnTo>
                <a:lnTo>
                  <a:pt x="6012097" y="30522"/>
                </a:lnTo>
                <a:lnTo>
                  <a:pt x="5961970" y="17377"/>
                </a:lnTo>
                <a:lnTo>
                  <a:pt x="5910490" y="7816"/>
                </a:lnTo>
                <a:lnTo>
                  <a:pt x="5857796" y="1977"/>
                </a:lnTo>
                <a:lnTo>
                  <a:pt x="5804027" y="0"/>
                </a:lnTo>
                <a:lnTo>
                  <a:pt x="719963" y="0"/>
                </a:lnTo>
                <a:lnTo>
                  <a:pt x="660914" y="2386"/>
                </a:lnTo>
                <a:lnTo>
                  <a:pt x="603181" y="9422"/>
                </a:lnTo>
                <a:lnTo>
                  <a:pt x="546948" y="20923"/>
                </a:lnTo>
                <a:lnTo>
                  <a:pt x="492400" y="36702"/>
                </a:lnTo>
                <a:lnTo>
                  <a:pt x="439723" y="56575"/>
                </a:lnTo>
                <a:lnTo>
                  <a:pt x="389101" y="80357"/>
                </a:lnTo>
                <a:lnTo>
                  <a:pt x="340720" y="107862"/>
                </a:lnTo>
                <a:lnTo>
                  <a:pt x="294766" y="138905"/>
                </a:lnTo>
                <a:lnTo>
                  <a:pt x="251424" y="173300"/>
                </a:lnTo>
                <a:lnTo>
                  <a:pt x="210878" y="210862"/>
                </a:lnTo>
                <a:lnTo>
                  <a:pt x="173315" y="251407"/>
                </a:lnTo>
                <a:lnTo>
                  <a:pt x="138919" y="294748"/>
                </a:lnTo>
                <a:lnTo>
                  <a:pt x="107876" y="340701"/>
                </a:lnTo>
                <a:lnTo>
                  <a:pt x="80370" y="389080"/>
                </a:lnTo>
                <a:lnTo>
                  <a:pt x="56589" y="439699"/>
                </a:lnTo>
                <a:lnTo>
                  <a:pt x="36715" y="492374"/>
                </a:lnTo>
                <a:lnTo>
                  <a:pt x="20935" y="546920"/>
                </a:lnTo>
                <a:lnTo>
                  <a:pt x="9435" y="603150"/>
                </a:lnTo>
                <a:lnTo>
                  <a:pt x="2399" y="660880"/>
                </a:lnTo>
                <a:lnTo>
                  <a:pt x="12" y="719924"/>
                </a:lnTo>
                <a:lnTo>
                  <a:pt x="0" y="2610370"/>
                </a:lnTo>
                <a:lnTo>
                  <a:pt x="1871" y="2664368"/>
                </a:lnTo>
                <a:lnTo>
                  <a:pt x="7358" y="2717369"/>
                </a:lnTo>
                <a:lnTo>
                  <a:pt x="16340" y="2769251"/>
                </a:lnTo>
                <a:lnTo>
                  <a:pt x="28698" y="2819891"/>
                </a:lnTo>
                <a:lnTo>
                  <a:pt x="44311" y="2869168"/>
                </a:lnTo>
                <a:lnTo>
                  <a:pt x="63058" y="2916960"/>
                </a:lnTo>
                <a:lnTo>
                  <a:pt x="84819" y="2963146"/>
                </a:lnTo>
                <a:lnTo>
                  <a:pt x="109474" y="3007602"/>
                </a:lnTo>
                <a:lnTo>
                  <a:pt x="136902" y="3050208"/>
                </a:lnTo>
                <a:lnTo>
                  <a:pt x="166982" y="3090841"/>
                </a:lnTo>
                <a:lnTo>
                  <a:pt x="199595" y="3129380"/>
                </a:lnTo>
                <a:lnTo>
                  <a:pt x="234620" y="3165703"/>
                </a:lnTo>
                <a:lnTo>
                  <a:pt x="271936" y="3199687"/>
                </a:lnTo>
                <a:lnTo>
                  <a:pt x="311423" y="3231211"/>
                </a:lnTo>
                <a:lnTo>
                  <a:pt x="352961" y="3260153"/>
                </a:lnTo>
                <a:lnTo>
                  <a:pt x="396430" y="3286391"/>
                </a:lnTo>
                <a:lnTo>
                  <a:pt x="441708" y="3309804"/>
                </a:lnTo>
                <a:lnTo>
                  <a:pt x="488675" y="3330269"/>
                </a:lnTo>
                <a:lnTo>
                  <a:pt x="537212" y="3347664"/>
                </a:lnTo>
                <a:lnTo>
                  <a:pt x="587197" y="3361867"/>
                </a:lnTo>
                <a:lnTo>
                  <a:pt x="5625185" y="4599330"/>
                </a:lnTo>
                <a:lnTo>
                  <a:pt x="5628375" y="4600157"/>
                </a:lnTo>
                <a:lnTo>
                  <a:pt x="5640386" y="4603119"/>
                </a:lnTo>
                <a:lnTo>
                  <a:pt x="5652516" y="4605877"/>
                </a:lnTo>
                <a:lnTo>
                  <a:pt x="5664758" y="4608427"/>
                </a:lnTo>
                <a:lnTo>
                  <a:pt x="5677106" y="4610767"/>
                </a:lnTo>
                <a:lnTo>
                  <a:pt x="5689553" y="4612895"/>
                </a:lnTo>
                <a:lnTo>
                  <a:pt x="5702092" y="4614808"/>
                </a:lnTo>
                <a:lnTo>
                  <a:pt x="5714717" y="4616505"/>
                </a:lnTo>
                <a:lnTo>
                  <a:pt x="5727421" y="4617983"/>
                </a:lnTo>
                <a:lnTo>
                  <a:pt x="5740198" y="4619240"/>
                </a:lnTo>
                <a:lnTo>
                  <a:pt x="5753041" y="4620273"/>
                </a:lnTo>
                <a:lnTo>
                  <a:pt x="5765944" y="4621080"/>
                </a:lnTo>
                <a:lnTo>
                  <a:pt x="5778899" y="4621660"/>
                </a:lnTo>
                <a:lnTo>
                  <a:pt x="5791900" y="4622009"/>
                </a:lnTo>
                <a:lnTo>
                  <a:pt x="5804941" y="4622126"/>
                </a:lnTo>
                <a:lnTo>
                  <a:pt x="5835579" y="462156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" name="object 39"/>
          <p:cNvSpPr/>
          <p:nvPr/>
        </p:nvSpPr>
        <p:spPr>
          <a:xfrm>
            <a:off x="6184339" y="4804552"/>
            <a:ext cx="664455" cy="534889"/>
          </a:xfrm>
          <a:custGeom>
            <a:avLst/>
            <a:gdLst/>
            <a:ahLst/>
            <a:cxnLst/>
            <a:rect l="l" t="t" r="r" b="b"/>
            <a:pathLst>
              <a:path w="733361" h="590359">
                <a:moveTo>
                  <a:pt x="0" y="590359"/>
                </a:moveTo>
                <a:lnTo>
                  <a:pt x="733361" y="590359"/>
                </a:lnTo>
                <a:lnTo>
                  <a:pt x="733361" y="0"/>
                </a:lnTo>
                <a:lnTo>
                  <a:pt x="0" y="0"/>
                </a:lnTo>
                <a:lnTo>
                  <a:pt x="0" y="590359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" name="object 40"/>
          <p:cNvSpPr/>
          <p:nvPr/>
        </p:nvSpPr>
        <p:spPr>
          <a:xfrm>
            <a:off x="4326189" y="5024468"/>
            <a:ext cx="1858149" cy="257773"/>
          </a:xfrm>
          <a:custGeom>
            <a:avLst/>
            <a:gdLst/>
            <a:ahLst/>
            <a:cxnLst/>
            <a:rect l="l" t="t" r="r" b="b"/>
            <a:pathLst>
              <a:path w="2050846" h="284505">
                <a:moveTo>
                  <a:pt x="2050846" y="284505"/>
                </a:moveTo>
                <a:lnTo>
                  <a:pt x="2050846" y="57543"/>
                </a:lnTo>
                <a:lnTo>
                  <a:pt x="2049289" y="57965"/>
                </a:lnTo>
                <a:lnTo>
                  <a:pt x="2037320" y="61085"/>
                </a:lnTo>
                <a:lnTo>
                  <a:pt x="2025261" y="64009"/>
                </a:lnTo>
                <a:lnTo>
                  <a:pt x="2013113" y="66736"/>
                </a:lnTo>
                <a:lnTo>
                  <a:pt x="2000878" y="69266"/>
                </a:lnTo>
                <a:lnTo>
                  <a:pt x="1988556" y="71598"/>
                </a:lnTo>
                <a:lnTo>
                  <a:pt x="1976149" y="73731"/>
                </a:lnTo>
                <a:lnTo>
                  <a:pt x="1963659" y="75664"/>
                </a:lnTo>
                <a:lnTo>
                  <a:pt x="1951086" y="77397"/>
                </a:lnTo>
                <a:lnTo>
                  <a:pt x="1938432" y="78929"/>
                </a:lnTo>
                <a:lnTo>
                  <a:pt x="1925699" y="80259"/>
                </a:lnTo>
                <a:lnTo>
                  <a:pt x="1912887" y="81387"/>
                </a:lnTo>
                <a:lnTo>
                  <a:pt x="1899998" y="82311"/>
                </a:lnTo>
                <a:lnTo>
                  <a:pt x="1887033" y="83031"/>
                </a:lnTo>
                <a:lnTo>
                  <a:pt x="1873994" y="83546"/>
                </a:lnTo>
                <a:lnTo>
                  <a:pt x="1860881" y="83856"/>
                </a:lnTo>
                <a:lnTo>
                  <a:pt x="1844194" y="83951"/>
                </a:lnTo>
                <a:lnTo>
                  <a:pt x="1831161" y="83771"/>
                </a:lnTo>
                <a:lnTo>
                  <a:pt x="1818171" y="83360"/>
                </a:lnTo>
                <a:lnTo>
                  <a:pt x="1805230" y="82719"/>
                </a:lnTo>
                <a:lnTo>
                  <a:pt x="1792343" y="81851"/>
                </a:lnTo>
                <a:lnTo>
                  <a:pt x="1779518" y="80757"/>
                </a:lnTo>
                <a:lnTo>
                  <a:pt x="1766760" y="79441"/>
                </a:lnTo>
                <a:lnTo>
                  <a:pt x="1754077" y="77905"/>
                </a:lnTo>
                <a:lnTo>
                  <a:pt x="1741475" y="76150"/>
                </a:lnTo>
                <a:lnTo>
                  <a:pt x="1728961" y="74179"/>
                </a:lnTo>
                <a:lnTo>
                  <a:pt x="1716540" y="71994"/>
                </a:lnTo>
                <a:lnTo>
                  <a:pt x="1704221" y="69598"/>
                </a:lnTo>
                <a:lnTo>
                  <a:pt x="1692008" y="66992"/>
                </a:lnTo>
                <a:lnTo>
                  <a:pt x="1679908" y="64180"/>
                </a:lnTo>
                <a:lnTo>
                  <a:pt x="1667929" y="61163"/>
                </a:lnTo>
                <a:lnTo>
                  <a:pt x="1418932" y="0"/>
                </a:lnTo>
                <a:lnTo>
                  <a:pt x="0" y="0"/>
                </a:lnTo>
                <a:lnTo>
                  <a:pt x="0" y="39712"/>
                </a:lnTo>
                <a:lnTo>
                  <a:pt x="3445" y="79418"/>
                </a:lnTo>
                <a:lnTo>
                  <a:pt x="13421" y="117084"/>
                </a:lnTo>
                <a:lnTo>
                  <a:pt x="29386" y="152207"/>
                </a:lnTo>
                <a:lnTo>
                  <a:pt x="50797" y="184282"/>
                </a:lnTo>
                <a:lnTo>
                  <a:pt x="77112" y="212805"/>
                </a:lnTo>
                <a:lnTo>
                  <a:pt x="107791" y="237273"/>
                </a:lnTo>
                <a:lnTo>
                  <a:pt x="142290" y="257181"/>
                </a:lnTo>
                <a:lnTo>
                  <a:pt x="180069" y="272025"/>
                </a:lnTo>
                <a:lnTo>
                  <a:pt x="220585" y="281301"/>
                </a:lnTo>
                <a:lnTo>
                  <a:pt x="263296" y="284505"/>
                </a:lnTo>
                <a:lnTo>
                  <a:pt x="2050846" y="284505"/>
                </a:lnTo>
                <a:close/>
              </a:path>
            </a:pathLst>
          </a:custGeom>
          <a:solidFill>
            <a:srgbClr val="07A8DA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" name="object 41"/>
          <p:cNvSpPr/>
          <p:nvPr/>
        </p:nvSpPr>
        <p:spPr>
          <a:xfrm>
            <a:off x="4314256" y="4699322"/>
            <a:ext cx="1313284" cy="33843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" name="object 42"/>
          <p:cNvSpPr/>
          <p:nvPr/>
        </p:nvSpPr>
        <p:spPr>
          <a:xfrm>
            <a:off x="4326189" y="3655929"/>
            <a:ext cx="2161605" cy="1444608"/>
          </a:xfrm>
          <a:custGeom>
            <a:avLst/>
            <a:gdLst/>
            <a:ahLst/>
            <a:cxnLst/>
            <a:rect l="l" t="t" r="r" b="b"/>
            <a:pathLst>
              <a:path w="2385771" h="1594419">
                <a:moveTo>
                  <a:pt x="2057209" y="7746"/>
                </a:moveTo>
                <a:lnTo>
                  <a:pt x="214731" y="428713"/>
                </a:lnTo>
                <a:lnTo>
                  <a:pt x="161534" y="446427"/>
                </a:lnTo>
                <a:lnTo>
                  <a:pt x="113892" y="473162"/>
                </a:lnTo>
                <a:lnTo>
                  <a:pt x="72996" y="507799"/>
                </a:lnTo>
                <a:lnTo>
                  <a:pt x="40037" y="549220"/>
                </a:lnTo>
                <a:lnTo>
                  <a:pt x="16205" y="596308"/>
                </a:lnTo>
                <a:lnTo>
                  <a:pt x="2690" y="647942"/>
                </a:lnTo>
                <a:lnTo>
                  <a:pt x="0" y="684339"/>
                </a:lnTo>
                <a:lnTo>
                  <a:pt x="0" y="1161935"/>
                </a:lnTo>
                <a:lnTo>
                  <a:pt x="1667929" y="1571624"/>
                </a:lnTo>
                <a:lnTo>
                  <a:pt x="1671119" y="1572451"/>
                </a:lnTo>
                <a:lnTo>
                  <a:pt x="1695260" y="1578172"/>
                </a:lnTo>
                <a:lnTo>
                  <a:pt x="1719849" y="1583061"/>
                </a:lnTo>
                <a:lnTo>
                  <a:pt x="1744836" y="1587103"/>
                </a:lnTo>
                <a:lnTo>
                  <a:pt x="1757461" y="1588800"/>
                </a:lnTo>
                <a:lnTo>
                  <a:pt x="1770165" y="1590277"/>
                </a:lnTo>
                <a:lnTo>
                  <a:pt x="1782942" y="1591534"/>
                </a:lnTo>
                <a:lnTo>
                  <a:pt x="1795785" y="1592567"/>
                </a:lnTo>
                <a:lnTo>
                  <a:pt x="1808687" y="1593375"/>
                </a:lnTo>
                <a:lnTo>
                  <a:pt x="1821642" y="1593955"/>
                </a:lnTo>
                <a:lnTo>
                  <a:pt x="1834644" y="1594304"/>
                </a:lnTo>
                <a:lnTo>
                  <a:pt x="1849411" y="1594419"/>
                </a:lnTo>
                <a:lnTo>
                  <a:pt x="1862586" y="1594289"/>
                </a:lnTo>
                <a:lnTo>
                  <a:pt x="1875689" y="1593952"/>
                </a:lnTo>
                <a:lnTo>
                  <a:pt x="1888719" y="1593410"/>
                </a:lnTo>
                <a:lnTo>
                  <a:pt x="1901674" y="1592663"/>
                </a:lnTo>
                <a:lnTo>
                  <a:pt x="1914553" y="1591713"/>
                </a:lnTo>
                <a:lnTo>
                  <a:pt x="1927355" y="1590559"/>
                </a:lnTo>
                <a:lnTo>
                  <a:pt x="1940078" y="1589202"/>
                </a:lnTo>
                <a:lnTo>
                  <a:pt x="1952721" y="1587644"/>
                </a:lnTo>
                <a:lnTo>
                  <a:pt x="1965283" y="1585885"/>
                </a:lnTo>
                <a:lnTo>
                  <a:pt x="1990158" y="1581766"/>
                </a:lnTo>
                <a:lnTo>
                  <a:pt x="2014693" y="1576853"/>
                </a:lnTo>
                <a:lnTo>
                  <a:pt x="2038877" y="1571150"/>
                </a:lnTo>
                <a:lnTo>
                  <a:pt x="2050834" y="1568005"/>
                </a:lnTo>
                <a:lnTo>
                  <a:pt x="2050834" y="1267739"/>
                </a:lnTo>
                <a:lnTo>
                  <a:pt x="2385771" y="1267739"/>
                </a:lnTo>
                <a:lnTo>
                  <a:pt x="2385225" y="236385"/>
                </a:lnTo>
                <a:lnTo>
                  <a:pt x="2380664" y="197877"/>
                </a:lnTo>
                <a:lnTo>
                  <a:pt x="2362407" y="144087"/>
                </a:lnTo>
                <a:lnTo>
                  <a:pt x="2331978" y="96486"/>
                </a:lnTo>
                <a:lnTo>
                  <a:pt x="2291098" y="56675"/>
                </a:lnTo>
                <a:lnTo>
                  <a:pt x="2258890" y="35254"/>
                </a:lnTo>
                <a:lnTo>
                  <a:pt x="2223312" y="18481"/>
                </a:lnTo>
                <a:lnTo>
                  <a:pt x="2184873" y="6831"/>
                </a:lnTo>
                <a:lnTo>
                  <a:pt x="2144085" y="778"/>
                </a:lnTo>
                <a:lnTo>
                  <a:pt x="2122970" y="0"/>
                </a:lnTo>
                <a:lnTo>
                  <a:pt x="2120180" y="13"/>
                </a:lnTo>
                <a:lnTo>
                  <a:pt x="2107196" y="436"/>
                </a:lnTo>
                <a:lnTo>
                  <a:pt x="2094357" y="1438"/>
                </a:lnTo>
                <a:lnTo>
                  <a:pt x="2081713" y="3002"/>
                </a:lnTo>
                <a:lnTo>
                  <a:pt x="2069314" y="5111"/>
                </a:lnTo>
                <a:lnTo>
                  <a:pt x="2057209" y="7746"/>
                </a:lnTo>
                <a:close/>
              </a:path>
            </a:pathLst>
          </a:custGeom>
          <a:solidFill>
            <a:srgbClr val="07A8DA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" name="object 43"/>
          <p:cNvSpPr/>
          <p:nvPr/>
        </p:nvSpPr>
        <p:spPr>
          <a:xfrm>
            <a:off x="6184339" y="4804540"/>
            <a:ext cx="303592" cy="477701"/>
          </a:xfrm>
          <a:custGeom>
            <a:avLst/>
            <a:gdLst/>
            <a:ahLst/>
            <a:cxnLst/>
            <a:rect l="l" t="t" r="r" b="b"/>
            <a:pathLst>
              <a:path w="335076" h="527240">
                <a:moveTo>
                  <a:pt x="71793" y="527240"/>
                </a:moveTo>
                <a:lnTo>
                  <a:pt x="93387" y="526428"/>
                </a:lnTo>
                <a:lnTo>
                  <a:pt x="114500" y="524036"/>
                </a:lnTo>
                <a:lnTo>
                  <a:pt x="135065" y="520125"/>
                </a:lnTo>
                <a:lnTo>
                  <a:pt x="155013" y="514760"/>
                </a:lnTo>
                <a:lnTo>
                  <a:pt x="174278" y="508002"/>
                </a:lnTo>
                <a:lnTo>
                  <a:pt x="192790" y="499916"/>
                </a:lnTo>
                <a:lnTo>
                  <a:pt x="210483" y="490564"/>
                </a:lnTo>
                <a:lnTo>
                  <a:pt x="227288" y="480008"/>
                </a:lnTo>
                <a:lnTo>
                  <a:pt x="243138" y="468313"/>
                </a:lnTo>
                <a:lnTo>
                  <a:pt x="257965" y="455541"/>
                </a:lnTo>
                <a:lnTo>
                  <a:pt x="271702" y="441754"/>
                </a:lnTo>
                <a:lnTo>
                  <a:pt x="284280" y="427017"/>
                </a:lnTo>
                <a:lnTo>
                  <a:pt x="295632" y="411392"/>
                </a:lnTo>
                <a:lnTo>
                  <a:pt x="305690" y="394942"/>
                </a:lnTo>
                <a:lnTo>
                  <a:pt x="314387" y="377730"/>
                </a:lnTo>
                <a:lnTo>
                  <a:pt x="321655" y="359819"/>
                </a:lnTo>
                <a:lnTo>
                  <a:pt x="327425" y="341273"/>
                </a:lnTo>
                <a:lnTo>
                  <a:pt x="331631" y="322153"/>
                </a:lnTo>
                <a:lnTo>
                  <a:pt x="334204" y="302524"/>
                </a:lnTo>
                <a:lnTo>
                  <a:pt x="335076" y="282447"/>
                </a:lnTo>
                <a:lnTo>
                  <a:pt x="334924" y="0"/>
                </a:lnTo>
                <a:lnTo>
                  <a:pt x="0" y="0"/>
                </a:lnTo>
                <a:lnTo>
                  <a:pt x="0" y="527240"/>
                </a:lnTo>
                <a:lnTo>
                  <a:pt x="71793" y="527240"/>
                </a:lnTo>
                <a:close/>
              </a:path>
            </a:pathLst>
          </a:custGeom>
          <a:solidFill>
            <a:srgbClr val="07A8DA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" name="object 44"/>
          <p:cNvSpPr/>
          <p:nvPr/>
        </p:nvSpPr>
        <p:spPr>
          <a:xfrm>
            <a:off x="4486858" y="4720725"/>
            <a:ext cx="1832466" cy="117037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" name="object 36"/>
          <p:cNvSpPr/>
          <p:nvPr/>
        </p:nvSpPr>
        <p:spPr>
          <a:xfrm>
            <a:off x="4486857" y="7119874"/>
            <a:ext cx="1826943" cy="1166228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" name="object 35"/>
          <p:cNvSpPr/>
          <p:nvPr/>
        </p:nvSpPr>
        <p:spPr>
          <a:xfrm>
            <a:off x="4486858" y="8316342"/>
            <a:ext cx="1831132" cy="1166228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" name="object 34"/>
          <p:cNvSpPr/>
          <p:nvPr/>
        </p:nvSpPr>
        <p:spPr>
          <a:xfrm>
            <a:off x="4486858" y="5924097"/>
            <a:ext cx="1831833" cy="1164847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" name="object 33"/>
          <p:cNvSpPr/>
          <p:nvPr/>
        </p:nvSpPr>
        <p:spPr>
          <a:xfrm>
            <a:off x="394921" y="6869512"/>
            <a:ext cx="1648129" cy="87416"/>
          </a:xfrm>
          <a:custGeom>
            <a:avLst/>
            <a:gdLst/>
            <a:ahLst/>
            <a:cxnLst/>
            <a:rect l="l" t="t" r="r" b="b"/>
            <a:pathLst>
              <a:path w="1819046" h="96481">
                <a:moveTo>
                  <a:pt x="1079830" y="68846"/>
                </a:moveTo>
                <a:lnTo>
                  <a:pt x="1081036" y="75031"/>
                </a:lnTo>
                <a:lnTo>
                  <a:pt x="1085532" y="75031"/>
                </a:lnTo>
                <a:lnTo>
                  <a:pt x="1090333" y="74307"/>
                </a:lnTo>
                <a:lnTo>
                  <a:pt x="1089558" y="68300"/>
                </a:lnTo>
                <a:lnTo>
                  <a:pt x="1086624" y="68846"/>
                </a:lnTo>
                <a:lnTo>
                  <a:pt x="1079830" y="68846"/>
                </a:lnTo>
                <a:close/>
              </a:path>
              <a:path w="1819046" h="96481">
                <a:moveTo>
                  <a:pt x="1044181" y="74256"/>
                </a:moveTo>
                <a:lnTo>
                  <a:pt x="1044181" y="24498"/>
                </a:lnTo>
                <a:lnTo>
                  <a:pt x="1041095" y="21450"/>
                </a:lnTo>
                <a:lnTo>
                  <a:pt x="1038110" y="24498"/>
                </a:lnTo>
                <a:lnTo>
                  <a:pt x="1038110" y="74256"/>
                </a:lnTo>
                <a:lnTo>
                  <a:pt x="1044181" y="74256"/>
                </a:lnTo>
                <a:close/>
              </a:path>
              <a:path w="1819046" h="96481">
                <a:moveTo>
                  <a:pt x="1036599" y="6705"/>
                </a:moveTo>
                <a:lnTo>
                  <a:pt x="1037932" y="9956"/>
                </a:lnTo>
                <a:lnTo>
                  <a:pt x="1041184" y="11315"/>
                </a:lnTo>
                <a:lnTo>
                  <a:pt x="1044498" y="9956"/>
                </a:lnTo>
                <a:lnTo>
                  <a:pt x="1045895" y="6705"/>
                </a:lnTo>
                <a:lnTo>
                  <a:pt x="1044498" y="3454"/>
                </a:lnTo>
                <a:lnTo>
                  <a:pt x="1041184" y="2095"/>
                </a:lnTo>
                <a:lnTo>
                  <a:pt x="1037932" y="3454"/>
                </a:lnTo>
                <a:lnTo>
                  <a:pt x="1036599" y="6705"/>
                </a:lnTo>
                <a:close/>
              </a:path>
              <a:path w="1819046" h="96481">
                <a:moveTo>
                  <a:pt x="1001356" y="8610"/>
                </a:moveTo>
                <a:lnTo>
                  <a:pt x="1000696" y="12712"/>
                </a:lnTo>
                <a:lnTo>
                  <a:pt x="1000696" y="22212"/>
                </a:lnTo>
                <a:lnTo>
                  <a:pt x="994511" y="22212"/>
                </a:lnTo>
                <a:lnTo>
                  <a:pt x="994511" y="28397"/>
                </a:lnTo>
                <a:lnTo>
                  <a:pt x="1000696" y="28397"/>
                </a:lnTo>
                <a:lnTo>
                  <a:pt x="1000696" y="74256"/>
                </a:lnTo>
                <a:lnTo>
                  <a:pt x="1006779" y="74256"/>
                </a:lnTo>
                <a:lnTo>
                  <a:pt x="1006779" y="28397"/>
                </a:lnTo>
                <a:lnTo>
                  <a:pt x="1021588" y="28397"/>
                </a:lnTo>
                <a:lnTo>
                  <a:pt x="1023810" y="27495"/>
                </a:lnTo>
                <a:lnTo>
                  <a:pt x="1024712" y="25247"/>
                </a:lnTo>
                <a:lnTo>
                  <a:pt x="1021588" y="22212"/>
                </a:lnTo>
                <a:lnTo>
                  <a:pt x="1006779" y="22212"/>
                </a:lnTo>
                <a:lnTo>
                  <a:pt x="1006779" y="12052"/>
                </a:lnTo>
                <a:lnTo>
                  <a:pt x="1010361" y="8864"/>
                </a:lnTo>
                <a:lnTo>
                  <a:pt x="1015238" y="6730"/>
                </a:lnTo>
                <a:lnTo>
                  <a:pt x="1018171" y="6184"/>
                </a:lnTo>
                <a:lnTo>
                  <a:pt x="1021588" y="6184"/>
                </a:lnTo>
                <a:lnTo>
                  <a:pt x="1024712" y="3060"/>
                </a:lnTo>
                <a:lnTo>
                  <a:pt x="1021588" y="0"/>
                </a:lnTo>
                <a:lnTo>
                  <a:pt x="1017028" y="253"/>
                </a:lnTo>
                <a:lnTo>
                  <a:pt x="1012075" y="1193"/>
                </a:lnTo>
                <a:lnTo>
                  <a:pt x="1007770" y="3009"/>
                </a:lnTo>
                <a:lnTo>
                  <a:pt x="1004036" y="5359"/>
                </a:lnTo>
                <a:lnTo>
                  <a:pt x="1001356" y="8610"/>
                </a:lnTo>
                <a:close/>
              </a:path>
              <a:path w="1819046" h="96481">
                <a:moveTo>
                  <a:pt x="919403" y="34175"/>
                </a:moveTo>
                <a:lnTo>
                  <a:pt x="919403" y="74256"/>
                </a:lnTo>
                <a:lnTo>
                  <a:pt x="925487" y="74256"/>
                </a:lnTo>
                <a:lnTo>
                  <a:pt x="925487" y="33527"/>
                </a:lnTo>
                <a:lnTo>
                  <a:pt x="929093" y="30251"/>
                </a:lnTo>
                <a:lnTo>
                  <a:pt x="933983" y="28143"/>
                </a:lnTo>
                <a:lnTo>
                  <a:pt x="936917" y="27622"/>
                </a:lnTo>
                <a:lnTo>
                  <a:pt x="943724" y="27622"/>
                </a:lnTo>
                <a:lnTo>
                  <a:pt x="946632" y="28143"/>
                </a:lnTo>
                <a:lnTo>
                  <a:pt x="951598" y="30251"/>
                </a:lnTo>
                <a:lnTo>
                  <a:pt x="955116" y="33527"/>
                </a:lnTo>
                <a:lnTo>
                  <a:pt x="955116" y="74256"/>
                </a:lnTo>
                <a:lnTo>
                  <a:pt x="961199" y="74256"/>
                </a:lnTo>
                <a:lnTo>
                  <a:pt x="961199" y="34175"/>
                </a:lnTo>
                <a:lnTo>
                  <a:pt x="960539" y="30060"/>
                </a:lnTo>
                <a:lnTo>
                  <a:pt x="957872" y="26835"/>
                </a:lnTo>
                <a:lnTo>
                  <a:pt x="954138" y="24447"/>
                </a:lnTo>
                <a:lnTo>
                  <a:pt x="949820" y="22644"/>
                </a:lnTo>
                <a:lnTo>
                  <a:pt x="944905" y="21691"/>
                </a:lnTo>
                <a:lnTo>
                  <a:pt x="940346" y="21450"/>
                </a:lnTo>
                <a:lnTo>
                  <a:pt x="935710" y="21691"/>
                </a:lnTo>
                <a:lnTo>
                  <a:pt x="930782" y="22644"/>
                </a:lnTo>
                <a:lnTo>
                  <a:pt x="926464" y="24447"/>
                </a:lnTo>
                <a:lnTo>
                  <a:pt x="922718" y="26835"/>
                </a:lnTo>
                <a:lnTo>
                  <a:pt x="920076" y="30060"/>
                </a:lnTo>
                <a:lnTo>
                  <a:pt x="919403" y="34175"/>
                </a:lnTo>
                <a:close/>
              </a:path>
              <a:path w="1819046" h="96481">
                <a:moveTo>
                  <a:pt x="888593" y="68300"/>
                </a:moveTo>
                <a:lnTo>
                  <a:pt x="885659" y="68846"/>
                </a:lnTo>
                <a:lnTo>
                  <a:pt x="882218" y="68846"/>
                </a:lnTo>
                <a:lnTo>
                  <a:pt x="884491" y="75031"/>
                </a:lnTo>
                <a:lnTo>
                  <a:pt x="889304" y="74307"/>
                </a:lnTo>
                <a:lnTo>
                  <a:pt x="894029" y="73063"/>
                </a:lnTo>
                <a:lnTo>
                  <a:pt x="898143" y="70980"/>
                </a:lnTo>
                <a:lnTo>
                  <a:pt x="897001" y="33527"/>
                </a:lnTo>
                <a:lnTo>
                  <a:pt x="897001" y="62953"/>
                </a:lnTo>
                <a:lnTo>
                  <a:pt x="893483" y="66141"/>
                </a:lnTo>
                <a:lnTo>
                  <a:pt x="888593" y="68300"/>
                </a:lnTo>
                <a:close/>
              </a:path>
              <a:path w="1819046" h="96481">
                <a:moveTo>
                  <a:pt x="750163" y="68579"/>
                </a:moveTo>
                <a:lnTo>
                  <a:pt x="747407" y="68059"/>
                </a:lnTo>
                <a:lnTo>
                  <a:pt x="744651" y="67513"/>
                </a:lnTo>
                <a:lnTo>
                  <a:pt x="740879" y="64490"/>
                </a:lnTo>
                <a:lnTo>
                  <a:pt x="738517" y="70929"/>
                </a:lnTo>
                <a:lnTo>
                  <a:pt x="742657" y="72847"/>
                </a:lnTo>
                <a:lnTo>
                  <a:pt x="747433" y="74231"/>
                </a:lnTo>
                <a:lnTo>
                  <a:pt x="750163" y="68579"/>
                </a:lnTo>
                <a:close/>
              </a:path>
              <a:path w="1819046" h="96481">
                <a:moveTo>
                  <a:pt x="679627" y="68059"/>
                </a:moveTo>
                <a:lnTo>
                  <a:pt x="682663" y="70980"/>
                </a:lnTo>
                <a:lnTo>
                  <a:pt x="686777" y="73063"/>
                </a:lnTo>
                <a:lnTo>
                  <a:pt x="691514" y="74307"/>
                </a:lnTo>
                <a:lnTo>
                  <a:pt x="696353" y="75031"/>
                </a:lnTo>
                <a:lnTo>
                  <a:pt x="700849" y="75031"/>
                </a:lnTo>
                <a:lnTo>
                  <a:pt x="698576" y="68846"/>
                </a:lnTo>
                <a:lnTo>
                  <a:pt x="695147" y="68846"/>
                </a:lnTo>
                <a:lnTo>
                  <a:pt x="692213" y="68300"/>
                </a:lnTo>
                <a:lnTo>
                  <a:pt x="687323" y="66141"/>
                </a:lnTo>
                <a:lnTo>
                  <a:pt x="683717" y="62953"/>
                </a:lnTo>
                <a:lnTo>
                  <a:pt x="683717" y="33527"/>
                </a:lnTo>
                <a:lnTo>
                  <a:pt x="687158" y="30251"/>
                </a:lnTo>
                <a:lnTo>
                  <a:pt x="691413" y="28143"/>
                </a:lnTo>
                <a:lnTo>
                  <a:pt x="694194" y="27622"/>
                </a:lnTo>
                <a:lnTo>
                  <a:pt x="701065" y="27622"/>
                </a:lnTo>
                <a:lnTo>
                  <a:pt x="704164" y="28143"/>
                </a:lnTo>
                <a:lnTo>
                  <a:pt x="706907" y="29209"/>
                </a:lnTo>
                <a:lnTo>
                  <a:pt x="709676" y="30251"/>
                </a:lnTo>
                <a:lnTo>
                  <a:pt x="713333" y="33527"/>
                </a:lnTo>
                <a:lnTo>
                  <a:pt x="713333" y="62953"/>
                </a:lnTo>
                <a:lnTo>
                  <a:pt x="709828" y="66141"/>
                </a:lnTo>
                <a:lnTo>
                  <a:pt x="704951" y="68300"/>
                </a:lnTo>
                <a:lnTo>
                  <a:pt x="705650" y="74307"/>
                </a:lnTo>
                <a:lnTo>
                  <a:pt x="710387" y="73063"/>
                </a:lnTo>
                <a:lnTo>
                  <a:pt x="714489" y="70980"/>
                </a:lnTo>
                <a:lnTo>
                  <a:pt x="717562" y="68059"/>
                </a:lnTo>
                <a:lnTo>
                  <a:pt x="719607" y="62306"/>
                </a:lnTo>
                <a:lnTo>
                  <a:pt x="719607" y="774"/>
                </a:lnTo>
                <a:lnTo>
                  <a:pt x="713333" y="774"/>
                </a:lnTo>
                <a:lnTo>
                  <a:pt x="713333" y="24968"/>
                </a:lnTo>
                <a:lnTo>
                  <a:pt x="709815" y="23456"/>
                </a:lnTo>
                <a:lnTo>
                  <a:pt x="707123" y="22644"/>
                </a:lnTo>
                <a:lnTo>
                  <a:pt x="704354" y="22072"/>
                </a:lnTo>
                <a:lnTo>
                  <a:pt x="701573" y="21691"/>
                </a:lnTo>
                <a:lnTo>
                  <a:pt x="697687" y="21450"/>
                </a:lnTo>
                <a:lnTo>
                  <a:pt x="693077" y="21691"/>
                </a:lnTo>
                <a:lnTo>
                  <a:pt x="688403" y="22644"/>
                </a:lnTo>
                <a:lnTo>
                  <a:pt x="684288" y="24447"/>
                </a:lnTo>
                <a:lnTo>
                  <a:pt x="680732" y="26835"/>
                </a:lnTo>
                <a:lnTo>
                  <a:pt x="678268" y="30060"/>
                </a:lnTo>
                <a:lnTo>
                  <a:pt x="677646" y="34175"/>
                </a:lnTo>
                <a:lnTo>
                  <a:pt x="677646" y="64515"/>
                </a:lnTo>
                <a:lnTo>
                  <a:pt x="679627" y="68059"/>
                </a:lnTo>
                <a:close/>
              </a:path>
              <a:path w="1819046" h="96481">
                <a:moveTo>
                  <a:pt x="702017" y="68846"/>
                </a:moveTo>
                <a:lnTo>
                  <a:pt x="698576" y="68846"/>
                </a:lnTo>
                <a:lnTo>
                  <a:pt x="700849" y="75031"/>
                </a:lnTo>
                <a:lnTo>
                  <a:pt x="705650" y="74307"/>
                </a:lnTo>
                <a:lnTo>
                  <a:pt x="704951" y="68300"/>
                </a:lnTo>
                <a:lnTo>
                  <a:pt x="702017" y="68846"/>
                </a:lnTo>
                <a:close/>
              </a:path>
              <a:path w="1819046" h="96481">
                <a:moveTo>
                  <a:pt x="634339" y="32854"/>
                </a:moveTo>
                <a:lnTo>
                  <a:pt x="634339" y="74256"/>
                </a:lnTo>
                <a:lnTo>
                  <a:pt x="640410" y="74256"/>
                </a:lnTo>
                <a:lnTo>
                  <a:pt x="640410" y="32194"/>
                </a:lnTo>
                <a:lnTo>
                  <a:pt x="644321" y="29832"/>
                </a:lnTo>
                <a:lnTo>
                  <a:pt x="648944" y="28066"/>
                </a:lnTo>
                <a:lnTo>
                  <a:pt x="651814" y="27622"/>
                </a:lnTo>
                <a:lnTo>
                  <a:pt x="656869" y="27622"/>
                </a:lnTo>
                <a:lnTo>
                  <a:pt x="659891" y="28028"/>
                </a:lnTo>
                <a:lnTo>
                  <a:pt x="662698" y="28613"/>
                </a:lnTo>
                <a:lnTo>
                  <a:pt x="666292" y="28968"/>
                </a:lnTo>
                <a:lnTo>
                  <a:pt x="667867" y="27152"/>
                </a:lnTo>
                <a:lnTo>
                  <a:pt x="665962" y="23190"/>
                </a:lnTo>
                <a:lnTo>
                  <a:pt x="662470" y="22174"/>
                </a:lnTo>
                <a:lnTo>
                  <a:pt x="658723" y="21602"/>
                </a:lnTo>
                <a:lnTo>
                  <a:pt x="655231" y="21450"/>
                </a:lnTo>
                <a:lnTo>
                  <a:pt x="650481" y="21678"/>
                </a:lnTo>
                <a:lnTo>
                  <a:pt x="645540" y="22491"/>
                </a:lnTo>
                <a:lnTo>
                  <a:pt x="641286" y="24079"/>
                </a:lnTo>
                <a:lnTo>
                  <a:pt x="637603" y="26187"/>
                </a:lnTo>
                <a:lnTo>
                  <a:pt x="634987" y="29082"/>
                </a:lnTo>
                <a:lnTo>
                  <a:pt x="634339" y="32854"/>
                </a:lnTo>
                <a:close/>
              </a:path>
              <a:path w="1819046" h="96481">
                <a:moveTo>
                  <a:pt x="591692" y="68579"/>
                </a:moveTo>
                <a:lnTo>
                  <a:pt x="588911" y="68059"/>
                </a:lnTo>
                <a:lnTo>
                  <a:pt x="586155" y="67513"/>
                </a:lnTo>
                <a:lnTo>
                  <a:pt x="582383" y="64490"/>
                </a:lnTo>
                <a:lnTo>
                  <a:pt x="580021" y="70929"/>
                </a:lnTo>
                <a:lnTo>
                  <a:pt x="584174" y="72847"/>
                </a:lnTo>
                <a:lnTo>
                  <a:pt x="588949" y="74231"/>
                </a:lnTo>
                <a:lnTo>
                  <a:pt x="591692" y="68579"/>
                </a:lnTo>
                <a:close/>
              </a:path>
              <a:path w="1819046" h="96481">
                <a:moveTo>
                  <a:pt x="576326" y="55359"/>
                </a:moveTo>
                <a:lnTo>
                  <a:pt x="576326" y="64287"/>
                </a:lnTo>
                <a:lnTo>
                  <a:pt x="577075" y="68211"/>
                </a:lnTo>
                <a:lnTo>
                  <a:pt x="580021" y="70929"/>
                </a:lnTo>
                <a:lnTo>
                  <a:pt x="582383" y="64490"/>
                </a:lnTo>
                <a:lnTo>
                  <a:pt x="582383" y="55156"/>
                </a:lnTo>
                <a:lnTo>
                  <a:pt x="583336" y="54216"/>
                </a:lnTo>
                <a:lnTo>
                  <a:pt x="587629" y="52895"/>
                </a:lnTo>
                <a:lnTo>
                  <a:pt x="590676" y="52209"/>
                </a:lnTo>
                <a:lnTo>
                  <a:pt x="595058" y="51193"/>
                </a:lnTo>
                <a:lnTo>
                  <a:pt x="612012" y="47294"/>
                </a:lnTo>
                <a:lnTo>
                  <a:pt x="612012" y="67144"/>
                </a:lnTo>
                <a:lnTo>
                  <a:pt x="607644" y="67983"/>
                </a:lnTo>
                <a:lnTo>
                  <a:pt x="603148" y="68681"/>
                </a:lnTo>
                <a:lnTo>
                  <a:pt x="599528" y="68846"/>
                </a:lnTo>
                <a:lnTo>
                  <a:pt x="595223" y="68846"/>
                </a:lnTo>
                <a:lnTo>
                  <a:pt x="591692" y="68579"/>
                </a:lnTo>
                <a:lnTo>
                  <a:pt x="588949" y="74231"/>
                </a:lnTo>
                <a:lnTo>
                  <a:pt x="591667" y="74561"/>
                </a:lnTo>
                <a:lnTo>
                  <a:pt x="594372" y="74853"/>
                </a:lnTo>
                <a:lnTo>
                  <a:pt x="597001" y="75031"/>
                </a:lnTo>
                <a:lnTo>
                  <a:pt x="602932" y="75031"/>
                </a:lnTo>
                <a:lnTo>
                  <a:pt x="606310" y="74701"/>
                </a:lnTo>
                <a:lnTo>
                  <a:pt x="609663" y="74129"/>
                </a:lnTo>
                <a:lnTo>
                  <a:pt x="613016" y="73520"/>
                </a:lnTo>
                <a:lnTo>
                  <a:pt x="615822" y="72897"/>
                </a:lnTo>
                <a:lnTo>
                  <a:pt x="618108" y="72275"/>
                </a:lnTo>
                <a:lnTo>
                  <a:pt x="618108" y="31965"/>
                </a:lnTo>
                <a:lnTo>
                  <a:pt x="616102" y="28447"/>
                </a:lnTo>
                <a:lnTo>
                  <a:pt x="613092" y="25488"/>
                </a:lnTo>
                <a:lnTo>
                  <a:pt x="608964" y="23406"/>
                </a:lnTo>
                <a:lnTo>
                  <a:pt x="604240" y="22174"/>
                </a:lnTo>
                <a:lnTo>
                  <a:pt x="599401" y="21450"/>
                </a:lnTo>
                <a:lnTo>
                  <a:pt x="595985" y="21450"/>
                </a:lnTo>
                <a:lnTo>
                  <a:pt x="593140" y="21602"/>
                </a:lnTo>
                <a:lnTo>
                  <a:pt x="590092" y="21843"/>
                </a:lnTo>
                <a:lnTo>
                  <a:pt x="587070" y="22212"/>
                </a:lnTo>
                <a:lnTo>
                  <a:pt x="584263" y="22783"/>
                </a:lnTo>
                <a:lnTo>
                  <a:pt x="580885" y="23825"/>
                </a:lnTo>
                <a:lnTo>
                  <a:pt x="580885" y="30302"/>
                </a:lnTo>
                <a:lnTo>
                  <a:pt x="584504" y="29286"/>
                </a:lnTo>
                <a:lnTo>
                  <a:pt x="587260" y="28714"/>
                </a:lnTo>
                <a:lnTo>
                  <a:pt x="590321" y="28193"/>
                </a:lnTo>
                <a:lnTo>
                  <a:pt x="593737" y="27749"/>
                </a:lnTo>
                <a:lnTo>
                  <a:pt x="600608" y="27622"/>
                </a:lnTo>
                <a:lnTo>
                  <a:pt x="603529" y="28143"/>
                </a:lnTo>
                <a:lnTo>
                  <a:pt x="608418" y="30251"/>
                </a:lnTo>
                <a:lnTo>
                  <a:pt x="612012" y="33527"/>
                </a:lnTo>
                <a:lnTo>
                  <a:pt x="612012" y="40817"/>
                </a:lnTo>
                <a:lnTo>
                  <a:pt x="593775" y="45110"/>
                </a:lnTo>
                <a:lnTo>
                  <a:pt x="591705" y="45605"/>
                </a:lnTo>
                <a:lnTo>
                  <a:pt x="587514" y="46570"/>
                </a:lnTo>
                <a:lnTo>
                  <a:pt x="583552" y="47637"/>
                </a:lnTo>
                <a:lnTo>
                  <a:pt x="580288" y="49034"/>
                </a:lnTo>
                <a:lnTo>
                  <a:pt x="576846" y="52158"/>
                </a:lnTo>
                <a:lnTo>
                  <a:pt x="576326" y="55359"/>
                </a:lnTo>
                <a:close/>
              </a:path>
              <a:path w="1819046" h="96481">
                <a:moveTo>
                  <a:pt x="543521" y="68846"/>
                </a:moveTo>
                <a:lnTo>
                  <a:pt x="536676" y="68846"/>
                </a:lnTo>
                <a:lnTo>
                  <a:pt x="533717" y="68300"/>
                </a:lnTo>
                <a:lnTo>
                  <a:pt x="528827" y="66141"/>
                </a:lnTo>
                <a:lnTo>
                  <a:pt x="525233" y="62953"/>
                </a:lnTo>
                <a:lnTo>
                  <a:pt x="525233" y="22212"/>
                </a:lnTo>
                <a:lnTo>
                  <a:pt x="519163" y="22212"/>
                </a:lnTo>
                <a:lnTo>
                  <a:pt x="519163" y="64515"/>
                </a:lnTo>
                <a:lnTo>
                  <a:pt x="521144" y="68059"/>
                </a:lnTo>
                <a:lnTo>
                  <a:pt x="524167" y="70980"/>
                </a:lnTo>
                <a:lnTo>
                  <a:pt x="528281" y="73063"/>
                </a:lnTo>
                <a:lnTo>
                  <a:pt x="533018" y="74307"/>
                </a:lnTo>
                <a:lnTo>
                  <a:pt x="537857" y="75031"/>
                </a:lnTo>
                <a:lnTo>
                  <a:pt x="542353" y="75031"/>
                </a:lnTo>
                <a:lnTo>
                  <a:pt x="547166" y="74307"/>
                </a:lnTo>
                <a:lnTo>
                  <a:pt x="551903" y="73063"/>
                </a:lnTo>
                <a:lnTo>
                  <a:pt x="556018" y="70980"/>
                </a:lnTo>
                <a:lnTo>
                  <a:pt x="559092" y="68059"/>
                </a:lnTo>
                <a:lnTo>
                  <a:pt x="560451" y="66420"/>
                </a:lnTo>
                <a:lnTo>
                  <a:pt x="561124" y="62306"/>
                </a:lnTo>
                <a:lnTo>
                  <a:pt x="561124" y="22212"/>
                </a:lnTo>
                <a:lnTo>
                  <a:pt x="554862" y="22212"/>
                </a:lnTo>
                <a:lnTo>
                  <a:pt x="554862" y="62953"/>
                </a:lnTo>
                <a:lnTo>
                  <a:pt x="551357" y="66141"/>
                </a:lnTo>
                <a:lnTo>
                  <a:pt x="546468" y="68300"/>
                </a:lnTo>
                <a:lnTo>
                  <a:pt x="543521" y="68846"/>
                </a:lnTo>
                <a:close/>
              </a:path>
              <a:path w="1819046" h="96481">
                <a:moveTo>
                  <a:pt x="482930" y="27622"/>
                </a:moveTo>
                <a:lnTo>
                  <a:pt x="482980" y="21450"/>
                </a:lnTo>
                <a:lnTo>
                  <a:pt x="478307" y="21691"/>
                </a:lnTo>
                <a:lnTo>
                  <a:pt x="473379" y="22644"/>
                </a:lnTo>
                <a:lnTo>
                  <a:pt x="469061" y="24447"/>
                </a:lnTo>
                <a:lnTo>
                  <a:pt x="465302" y="26835"/>
                </a:lnTo>
                <a:lnTo>
                  <a:pt x="462635" y="30060"/>
                </a:lnTo>
                <a:lnTo>
                  <a:pt x="461975" y="34175"/>
                </a:lnTo>
                <a:lnTo>
                  <a:pt x="461975" y="47421"/>
                </a:lnTo>
                <a:lnTo>
                  <a:pt x="464591" y="51333"/>
                </a:lnTo>
                <a:lnTo>
                  <a:pt x="468515" y="54444"/>
                </a:lnTo>
                <a:lnTo>
                  <a:pt x="471652" y="48679"/>
                </a:lnTo>
                <a:lnTo>
                  <a:pt x="468058" y="45389"/>
                </a:lnTo>
                <a:lnTo>
                  <a:pt x="468058" y="33527"/>
                </a:lnTo>
                <a:lnTo>
                  <a:pt x="471652" y="30251"/>
                </a:lnTo>
                <a:lnTo>
                  <a:pt x="476554" y="28143"/>
                </a:lnTo>
                <a:lnTo>
                  <a:pt x="479488" y="27622"/>
                </a:lnTo>
                <a:lnTo>
                  <a:pt x="482930" y="27622"/>
                </a:lnTo>
                <a:close/>
              </a:path>
              <a:path w="1819046" h="96481">
                <a:moveTo>
                  <a:pt x="503288" y="30060"/>
                </a:moveTo>
                <a:lnTo>
                  <a:pt x="500545" y="26835"/>
                </a:lnTo>
                <a:lnTo>
                  <a:pt x="496785" y="24447"/>
                </a:lnTo>
                <a:lnTo>
                  <a:pt x="492467" y="22644"/>
                </a:lnTo>
                <a:lnTo>
                  <a:pt x="487527" y="21691"/>
                </a:lnTo>
                <a:lnTo>
                  <a:pt x="482980" y="21450"/>
                </a:lnTo>
                <a:lnTo>
                  <a:pt x="482930" y="27622"/>
                </a:lnTo>
                <a:lnTo>
                  <a:pt x="486282" y="27622"/>
                </a:lnTo>
                <a:lnTo>
                  <a:pt x="489203" y="28143"/>
                </a:lnTo>
                <a:lnTo>
                  <a:pt x="494156" y="30251"/>
                </a:lnTo>
                <a:lnTo>
                  <a:pt x="497687" y="33527"/>
                </a:lnTo>
                <a:lnTo>
                  <a:pt x="497687" y="45389"/>
                </a:lnTo>
                <a:lnTo>
                  <a:pt x="494156" y="48679"/>
                </a:lnTo>
                <a:lnTo>
                  <a:pt x="489203" y="50838"/>
                </a:lnTo>
                <a:lnTo>
                  <a:pt x="486282" y="51384"/>
                </a:lnTo>
                <a:lnTo>
                  <a:pt x="479488" y="51384"/>
                </a:lnTo>
                <a:lnTo>
                  <a:pt x="476554" y="50838"/>
                </a:lnTo>
                <a:lnTo>
                  <a:pt x="471652" y="48679"/>
                </a:lnTo>
                <a:lnTo>
                  <a:pt x="468515" y="54444"/>
                </a:lnTo>
                <a:lnTo>
                  <a:pt x="471093" y="55460"/>
                </a:lnTo>
                <a:lnTo>
                  <a:pt x="467880" y="69519"/>
                </a:lnTo>
                <a:lnTo>
                  <a:pt x="487210" y="73888"/>
                </a:lnTo>
                <a:lnTo>
                  <a:pt x="489623" y="74460"/>
                </a:lnTo>
                <a:lnTo>
                  <a:pt x="493102" y="75272"/>
                </a:lnTo>
                <a:lnTo>
                  <a:pt x="496823" y="76149"/>
                </a:lnTo>
                <a:lnTo>
                  <a:pt x="499884" y="77876"/>
                </a:lnTo>
                <a:lnTo>
                  <a:pt x="499884" y="85178"/>
                </a:lnTo>
                <a:lnTo>
                  <a:pt x="496125" y="88226"/>
                </a:lnTo>
                <a:lnTo>
                  <a:pt x="493369" y="88747"/>
                </a:lnTo>
                <a:lnTo>
                  <a:pt x="490613" y="89293"/>
                </a:lnTo>
                <a:lnTo>
                  <a:pt x="487083" y="89560"/>
                </a:lnTo>
                <a:lnTo>
                  <a:pt x="479818" y="89458"/>
                </a:lnTo>
                <a:lnTo>
                  <a:pt x="476262" y="89090"/>
                </a:lnTo>
                <a:lnTo>
                  <a:pt x="472566" y="88518"/>
                </a:lnTo>
                <a:lnTo>
                  <a:pt x="468845" y="87782"/>
                </a:lnTo>
                <a:lnTo>
                  <a:pt x="465175" y="86766"/>
                </a:lnTo>
                <a:lnTo>
                  <a:pt x="461975" y="85572"/>
                </a:lnTo>
                <a:lnTo>
                  <a:pt x="461975" y="92214"/>
                </a:lnTo>
                <a:lnTo>
                  <a:pt x="463003" y="92709"/>
                </a:lnTo>
                <a:lnTo>
                  <a:pt x="465772" y="93586"/>
                </a:lnTo>
                <a:lnTo>
                  <a:pt x="468972" y="94348"/>
                </a:lnTo>
                <a:lnTo>
                  <a:pt x="472693" y="94995"/>
                </a:lnTo>
                <a:lnTo>
                  <a:pt x="476669" y="95440"/>
                </a:lnTo>
                <a:lnTo>
                  <a:pt x="480707" y="95745"/>
                </a:lnTo>
                <a:lnTo>
                  <a:pt x="485254" y="95745"/>
                </a:lnTo>
                <a:lnTo>
                  <a:pt x="487883" y="95567"/>
                </a:lnTo>
                <a:lnTo>
                  <a:pt x="490613" y="95237"/>
                </a:lnTo>
                <a:lnTo>
                  <a:pt x="493318" y="94919"/>
                </a:lnTo>
                <a:lnTo>
                  <a:pt x="495820" y="94373"/>
                </a:lnTo>
                <a:lnTo>
                  <a:pt x="500354" y="92811"/>
                </a:lnTo>
                <a:lnTo>
                  <a:pt x="503720" y="90309"/>
                </a:lnTo>
                <a:lnTo>
                  <a:pt x="505205" y="88912"/>
                </a:lnTo>
                <a:lnTo>
                  <a:pt x="505942" y="85001"/>
                </a:lnTo>
                <a:lnTo>
                  <a:pt x="505942" y="76644"/>
                </a:lnTo>
                <a:lnTo>
                  <a:pt x="503491" y="72948"/>
                </a:lnTo>
                <a:lnTo>
                  <a:pt x="500481" y="71259"/>
                </a:lnTo>
                <a:lnTo>
                  <a:pt x="496938" y="69913"/>
                </a:lnTo>
                <a:lnTo>
                  <a:pt x="492747" y="68922"/>
                </a:lnTo>
                <a:lnTo>
                  <a:pt x="488568" y="68008"/>
                </a:lnTo>
                <a:lnTo>
                  <a:pt x="475360" y="64960"/>
                </a:lnTo>
                <a:lnTo>
                  <a:pt x="477177" y="57073"/>
                </a:lnTo>
                <a:lnTo>
                  <a:pt x="480123" y="57416"/>
                </a:lnTo>
                <a:lnTo>
                  <a:pt x="482980" y="57543"/>
                </a:lnTo>
                <a:lnTo>
                  <a:pt x="487527" y="57289"/>
                </a:lnTo>
                <a:lnTo>
                  <a:pt x="492467" y="56299"/>
                </a:lnTo>
                <a:lnTo>
                  <a:pt x="496785" y="54470"/>
                </a:lnTo>
                <a:lnTo>
                  <a:pt x="500545" y="52108"/>
                </a:lnTo>
                <a:lnTo>
                  <a:pt x="503288" y="48933"/>
                </a:lnTo>
                <a:lnTo>
                  <a:pt x="503961" y="44818"/>
                </a:lnTo>
                <a:lnTo>
                  <a:pt x="503961" y="34175"/>
                </a:lnTo>
                <a:lnTo>
                  <a:pt x="503288" y="30060"/>
                </a:lnTo>
                <a:close/>
              </a:path>
              <a:path w="1819046" h="96481">
                <a:moveTo>
                  <a:pt x="428764" y="34175"/>
                </a:moveTo>
                <a:lnTo>
                  <a:pt x="428078" y="30060"/>
                </a:lnTo>
                <a:lnTo>
                  <a:pt x="425335" y="26835"/>
                </a:lnTo>
                <a:lnTo>
                  <a:pt x="421589" y="24447"/>
                </a:lnTo>
                <a:lnTo>
                  <a:pt x="417258" y="22644"/>
                </a:lnTo>
                <a:lnTo>
                  <a:pt x="412330" y="21691"/>
                </a:lnTo>
                <a:lnTo>
                  <a:pt x="407771" y="21450"/>
                </a:lnTo>
                <a:lnTo>
                  <a:pt x="404291" y="27622"/>
                </a:lnTo>
                <a:lnTo>
                  <a:pt x="411086" y="27622"/>
                </a:lnTo>
                <a:lnTo>
                  <a:pt x="413994" y="28143"/>
                </a:lnTo>
                <a:lnTo>
                  <a:pt x="416483" y="29209"/>
                </a:lnTo>
                <a:lnTo>
                  <a:pt x="418960" y="30251"/>
                </a:lnTo>
                <a:lnTo>
                  <a:pt x="422490" y="33553"/>
                </a:lnTo>
                <a:lnTo>
                  <a:pt x="422490" y="45211"/>
                </a:lnTo>
                <a:lnTo>
                  <a:pt x="392861" y="45211"/>
                </a:lnTo>
                <a:lnTo>
                  <a:pt x="392861" y="33553"/>
                </a:lnTo>
                <a:lnTo>
                  <a:pt x="390105" y="26835"/>
                </a:lnTo>
                <a:lnTo>
                  <a:pt x="387438" y="30060"/>
                </a:lnTo>
                <a:lnTo>
                  <a:pt x="386765" y="34175"/>
                </a:lnTo>
                <a:lnTo>
                  <a:pt x="386765" y="62306"/>
                </a:lnTo>
                <a:lnTo>
                  <a:pt x="387438" y="66420"/>
                </a:lnTo>
                <a:lnTo>
                  <a:pt x="390105" y="69646"/>
                </a:lnTo>
                <a:lnTo>
                  <a:pt x="393852" y="72021"/>
                </a:lnTo>
                <a:lnTo>
                  <a:pt x="398170" y="73837"/>
                </a:lnTo>
                <a:lnTo>
                  <a:pt x="403110" y="74777"/>
                </a:lnTo>
                <a:lnTo>
                  <a:pt x="407771" y="75031"/>
                </a:lnTo>
                <a:lnTo>
                  <a:pt x="411314" y="75031"/>
                </a:lnTo>
                <a:lnTo>
                  <a:pt x="414362" y="74802"/>
                </a:lnTo>
                <a:lnTo>
                  <a:pt x="416877" y="74358"/>
                </a:lnTo>
                <a:lnTo>
                  <a:pt x="419417" y="73913"/>
                </a:lnTo>
                <a:lnTo>
                  <a:pt x="421944" y="73215"/>
                </a:lnTo>
                <a:lnTo>
                  <a:pt x="424484" y="72275"/>
                </a:lnTo>
                <a:lnTo>
                  <a:pt x="426377" y="68376"/>
                </a:lnTo>
                <a:lnTo>
                  <a:pt x="422490" y="66471"/>
                </a:lnTo>
                <a:lnTo>
                  <a:pt x="419061" y="67513"/>
                </a:lnTo>
                <a:lnTo>
                  <a:pt x="414553" y="68579"/>
                </a:lnTo>
                <a:lnTo>
                  <a:pt x="411530" y="68846"/>
                </a:lnTo>
                <a:lnTo>
                  <a:pt x="404291" y="68846"/>
                </a:lnTo>
                <a:lnTo>
                  <a:pt x="401345" y="68300"/>
                </a:lnTo>
                <a:lnTo>
                  <a:pt x="396468" y="66141"/>
                </a:lnTo>
                <a:lnTo>
                  <a:pt x="392861" y="62953"/>
                </a:lnTo>
                <a:lnTo>
                  <a:pt x="392861" y="51384"/>
                </a:lnTo>
                <a:lnTo>
                  <a:pt x="428764" y="51384"/>
                </a:lnTo>
                <a:lnTo>
                  <a:pt x="428764" y="34175"/>
                </a:lnTo>
                <a:close/>
              </a:path>
              <a:path w="1819046" h="96481">
                <a:moveTo>
                  <a:pt x="390105" y="26835"/>
                </a:moveTo>
                <a:lnTo>
                  <a:pt x="392861" y="33553"/>
                </a:lnTo>
                <a:lnTo>
                  <a:pt x="396468" y="30251"/>
                </a:lnTo>
                <a:lnTo>
                  <a:pt x="401345" y="28143"/>
                </a:lnTo>
                <a:lnTo>
                  <a:pt x="404291" y="27622"/>
                </a:lnTo>
                <a:lnTo>
                  <a:pt x="407771" y="21450"/>
                </a:lnTo>
                <a:lnTo>
                  <a:pt x="403110" y="21691"/>
                </a:lnTo>
                <a:lnTo>
                  <a:pt x="398170" y="22644"/>
                </a:lnTo>
                <a:lnTo>
                  <a:pt x="393852" y="24447"/>
                </a:lnTo>
                <a:lnTo>
                  <a:pt x="390105" y="26835"/>
                </a:lnTo>
                <a:close/>
              </a:path>
              <a:path w="1819046" h="96481">
                <a:moveTo>
                  <a:pt x="330644" y="68059"/>
                </a:moveTo>
                <a:lnTo>
                  <a:pt x="333667" y="70980"/>
                </a:lnTo>
                <a:lnTo>
                  <a:pt x="337781" y="73063"/>
                </a:lnTo>
                <a:lnTo>
                  <a:pt x="342518" y="74307"/>
                </a:lnTo>
                <a:lnTo>
                  <a:pt x="347370" y="75031"/>
                </a:lnTo>
                <a:lnTo>
                  <a:pt x="351866" y="75031"/>
                </a:lnTo>
                <a:lnTo>
                  <a:pt x="349605" y="68846"/>
                </a:lnTo>
                <a:lnTo>
                  <a:pt x="346176" y="68846"/>
                </a:lnTo>
                <a:lnTo>
                  <a:pt x="343230" y="68300"/>
                </a:lnTo>
                <a:lnTo>
                  <a:pt x="338327" y="66141"/>
                </a:lnTo>
                <a:lnTo>
                  <a:pt x="334746" y="62953"/>
                </a:lnTo>
                <a:lnTo>
                  <a:pt x="334746" y="33527"/>
                </a:lnTo>
                <a:lnTo>
                  <a:pt x="338188" y="30251"/>
                </a:lnTo>
                <a:lnTo>
                  <a:pt x="342442" y="28143"/>
                </a:lnTo>
                <a:lnTo>
                  <a:pt x="345211" y="27622"/>
                </a:lnTo>
                <a:lnTo>
                  <a:pt x="352069" y="27622"/>
                </a:lnTo>
                <a:lnTo>
                  <a:pt x="355168" y="28143"/>
                </a:lnTo>
                <a:lnTo>
                  <a:pt x="357924" y="29209"/>
                </a:lnTo>
                <a:lnTo>
                  <a:pt x="360692" y="30251"/>
                </a:lnTo>
                <a:lnTo>
                  <a:pt x="364375" y="33527"/>
                </a:lnTo>
                <a:lnTo>
                  <a:pt x="364375" y="62953"/>
                </a:lnTo>
                <a:lnTo>
                  <a:pt x="360857" y="66141"/>
                </a:lnTo>
                <a:lnTo>
                  <a:pt x="355968" y="68300"/>
                </a:lnTo>
                <a:lnTo>
                  <a:pt x="356666" y="74307"/>
                </a:lnTo>
                <a:lnTo>
                  <a:pt x="361403" y="73063"/>
                </a:lnTo>
                <a:lnTo>
                  <a:pt x="365518" y="70980"/>
                </a:lnTo>
                <a:lnTo>
                  <a:pt x="368592" y="68059"/>
                </a:lnTo>
                <a:lnTo>
                  <a:pt x="370624" y="62306"/>
                </a:lnTo>
                <a:lnTo>
                  <a:pt x="370624" y="774"/>
                </a:lnTo>
                <a:lnTo>
                  <a:pt x="364375" y="774"/>
                </a:lnTo>
                <a:lnTo>
                  <a:pt x="364375" y="24968"/>
                </a:lnTo>
                <a:lnTo>
                  <a:pt x="360857" y="23456"/>
                </a:lnTo>
                <a:lnTo>
                  <a:pt x="358165" y="22644"/>
                </a:lnTo>
                <a:lnTo>
                  <a:pt x="355384" y="22072"/>
                </a:lnTo>
                <a:lnTo>
                  <a:pt x="352590" y="21691"/>
                </a:lnTo>
                <a:lnTo>
                  <a:pt x="348703" y="21450"/>
                </a:lnTo>
                <a:lnTo>
                  <a:pt x="344106" y="21691"/>
                </a:lnTo>
                <a:lnTo>
                  <a:pt x="339420" y="22644"/>
                </a:lnTo>
                <a:lnTo>
                  <a:pt x="335318" y="24447"/>
                </a:lnTo>
                <a:lnTo>
                  <a:pt x="331749" y="26835"/>
                </a:lnTo>
                <a:lnTo>
                  <a:pt x="329272" y="30060"/>
                </a:lnTo>
                <a:lnTo>
                  <a:pt x="328650" y="34175"/>
                </a:lnTo>
                <a:lnTo>
                  <a:pt x="328650" y="64515"/>
                </a:lnTo>
                <a:lnTo>
                  <a:pt x="330644" y="68059"/>
                </a:lnTo>
                <a:close/>
              </a:path>
              <a:path w="1819046" h="96481">
                <a:moveTo>
                  <a:pt x="353034" y="68846"/>
                </a:moveTo>
                <a:lnTo>
                  <a:pt x="349605" y="68846"/>
                </a:lnTo>
                <a:lnTo>
                  <a:pt x="351866" y="75031"/>
                </a:lnTo>
                <a:lnTo>
                  <a:pt x="356666" y="74307"/>
                </a:lnTo>
                <a:lnTo>
                  <a:pt x="355968" y="68300"/>
                </a:lnTo>
                <a:lnTo>
                  <a:pt x="353034" y="68846"/>
                </a:lnTo>
                <a:close/>
              </a:path>
              <a:path w="1819046" h="96481">
                <a:moveTo>
                  <a:pt x="277634" y="45313"/>
                </a:moveTo>
                <a:lnTo>
                  <a:pt x="274345" y="44538"/>
                </a:lnTo>
                <a:lnTo>
                  <a:pt x="270852" y="43726"/>
                </a:lnTo>
                <a:lnTo>
                  <a:pt x="267169" y="42837"/>
                </a:lnTo>
                <a:lnTo>
                  <a:pt x="264185" y="41122"/>
                </a:lnTo>
                <a:lnTo>
                  <a:pt x="264185" y="33527"/>
                </a:lnTo>
                <a:lnTo>
                  <a:pt x="267690" y="30251"/>
                </a:lnTo>
                <a:lnTo>
                  <a:pt x="272618" y="28143"/>
                </a:lnTo>
                <a:lnTo>
                  <a:pt x="275513" y="27622"/>
                </a:lnTo>
                <a:lnTo>
                  <a:pt x="282282" y="27622"/>
                </a:lnTo>
                <a:lnTo>
                  <a:pt x="285165" y="27876"/>
                </a:lnTo>
                <a:lnTo>
                  <a:pt x="289902" y="28917"/>
                </a:lnTo>
                <a:lnTo>
                  <a:pt x="293560" y="30010"/>
                </a:lnTo>
                <a:lnTo>
                  <a:pt x="293560" y="23825"/>
                </a:lnTo>
                <a:lnTo>
                  <a:pt x="289001" y="22313"/>
                </a:lnTo>
                <a:lnTo>
                  <a:pt x="286346" y="21996"/>
                </a:lnTo>
                <a:lnTo>
                  <a:pt x="283705" y="21653"/>
                </a:lnTo>
                <a:lnTo>
                  <a:pt x="278866" y="21450"/>
                </a:lnTo>
                <a:lnTo>
                  <a:pt x="274319" y="21691"/>
                </a:lnTo>
                <a:lnTo>
                  <a:pt x="269379" y="22644"/>
                </a:lnTo>
                <a:lnTo>
                  <a:pt x="265074" y="24447"/>
                </a:lnTo>
                <a:lnTo>
                  <a:pt x="261315" y="26835"/>
                </a:lnTo>
                <a:lnTo>
                  <a:pt x="258597" y="30060"/>
                </a:lnTo>
                <a:lnTo>
                  <a:pt x="257924" y="34175"/>
                </a:lnTo>
                <a:lnTo>
                  <a:pt x="257924" y="41122"/>
                </a:lnTo>
                <a:lnTo>
                  <a:pt x="258444" y="44246"/>
                </a:lnTo>
                <a:lnTo>
                  <a:pt x="261861" y="47370"/>
                </a:lnTo>
                <a:lnTo>
                  <a:pt x="265175" y="48755"/>
                </a:lnTo>
                <a:lnTo>
                  <a:pt x="269125" y="49745"/>
                </a:lnTo>
                <a:lnTo>
                  <a:pt x="275399" y="51092"/>
                </a:lnTo>
                <a:lnTo>
                  <a:pt x="278752" y="51854"/>
                </a:lnTo>
                <a:lnTo>
                  <a:pt x="282219" y="52654"/>
                </a:lnTo>
                <a:lnTo>
                  <a:pt x="285927" y="53568"/>
                </a:lnTo>
                <a:lnTo>
                  <a:pt x="288975" y="55257"/>
                </a:lnTo>
                <a:lnTo>
                  <a:pt x="288975" y="62953"/>
                </a:lnTo>
                <a:lnTo>
                  <a:pt x="285381" y="66141"/>
                </a:lnTo>
                <a:lnTo>
                  <a:pt x="280517" y="68300"/>
                </a:lnTo>
                <a:lnTo>
                  <a:pt x="277609" y="68846"/>
                </a:lnTo>
                <a:lnTo>
                  <a:pt x="270827" y="68846"/>
                </a:lnTo>
                <a:lnTo>
                  <a:pt x="267931" y="68605"/>
                </a:lnTo>
                <a:lnTo>
                  <a:pt x="263182" y="67589"/>
                </a:lnTo>
                <a:lnTo>
                  <a:pt x="259537" y="66471"/>
                </a:lnTo>
                <a:lnTo>
                  <a:pt x="259537" y="72643"/>
                </a:lnTo>
                <a:lnTo>
                  <a:pt x="264058" y="74155"/>
                </a:lnTo>
                <a:lnTo>
                  <a:pt x="266687" y="74510"/>
                </a:lnTo>
                <a:lnTo>
                  <a:pt x="269316" y="74853"/>
                </a:lnTo>
                <a:lnTo>
                  <a:pt x="271805" y="75031"/>
                </a:lnTo>
                <a:lnTo>
                  <a:pt x="276415" y="75031"/>
                </a:lnTo>
                <a:lnTo>
                  <a:pt x="281228" y="74307"/>
                </a:lnTo>
                <a:lnTo>
                  <a:pt x="285927" y="73063"/>
                </a:lnTo>
                <a:lnTo>
                  <a:pt x="290055" y="70980"/>
                </a:lnTo>
                <a:lnTo>
                  <a:pt x="293065" y="68059"/>
                </a:lnTo>
                <a:lnTo>
                  <a:pt x="294385" y="66420"/>
                </a:lnTo>
                <a:lnTo>
                  <a:pt x="295059" y="62306"/>
                </a:lnTo>
                <a:lnTo>
                  <a:pt x="295059" y="55257"/>
                </a:lnTo>
                <a:lnTo>
                  <a:pt x="294538" y="52158"/>
                </a:lnTo>
                <a:lnTo>
                  <a:pt x="291198" y="49034"/>
                </a:lnTo>
                <a:lnTo>
                  <a:pt x="287832" y="47637"/>
                </a:lnTo>
                <a:lnTo>
                  <a:pt x="283870" y="46621"/>
                </a:lnTo>
                <a:lnTo>
                  <a:pt x="277634" y="45313"/>
                </a:lnTo>
                <a:close/>
              </a:path>
              <a:path w="1819046" h="96481">
                <a:moveTo>
                  <a:pt x="244906" y="34175"/>
                </a:moveTo>
                <a:lnTo>
                  <a:pt x="244220" y="30060"/>
                </a:lnTo>
                <a:lnTo>
                  <a:pt x="241515" y="26835"/>
                </a:lnTo>
                <a:lnTo>
                  <a:pt x="237731" y="24447"/>
                </a:lnTo>
                <a:lnTo>
                  <a:pt x="233413" y="22644"/>
                </a:lnTo>
                <a:lnTo>
                  <a:pt x="228485" y="21691"/>
                </a:lnTo>
                <a:lnTo>
                  <a:pt x="223913" y="21450"/>
                </a:lnTo>
                <a:lnTo>
                  <a:pt x="220446" y="27622"/>
                </a:lnTo>
                <a:lnTo>
                  <a:pt x="227241" y="27622"/>
                </a:lnTo>
                <a:lnTo>
                  <a:pt x="230162" y="28143"/>
                </a:lnTo>
                <a:lnTo>
                  <a:pt x="232638" y="29209"/>
                </a:lnTo>
                <a:lnTo>
                  <a:pt x="235115" y="30251"/>
                </a:lnTo>
                <a:lnTo>
                  <a:pt x="238632" y="33553"/>
                </a:lnTo>
                <a:lnTo>
                  <a:pt x="238632" y="45211"/>
                </a:lnTo>
                <a:lnTo>
                  <a:pt x="209003" y="45211"/>
                </a:lnTo>
                <a:lnTo>
                  <a:pt x="209003" y="33553"/>
                </a:lnTo>
                <a:lnTo>
                  <a:pt x="206260" y="26835"/>
                </a:lnTo>
                <a:lnTo>
                  <a:pt x="203593" y="30060"/>
                </a:lnTo>
                <a:lnTo>
                  <a:pt x="202945" y="34175"/>
                </a:lnTo>
                <a:lnTo>
                  <a:pt x="202945" y="62306"/>
                </a:lnTo>
                <a:lnTo>
                  <a:pt x="203593" y="66420"/>
                </a:lnTo>
                <a:lnTo>
                  <a:pt x="206260" y="69646"/>
                </a:lnTo>
                <a:lnTo>
                  <a:pt x="210007" y="72021"/>
                </a:lnTo>
                <a:lnTo>
                  <a:pt x="214337" y="73837"/>
                </a:lnTo>
                <a:lnTo>
                  <a:pt x="219265" y="74777"/>
                </a:lnTo>
                <a:lnTo>
                  <a:pt x="223913" y="75031"/>
                </a:lnTo>
                <a:lnTo>
                  <a:pt x="227456" y="75031"/>
                </a:lnTo>
                <a:lnTo>
                  <a:pt x="230504" y="74802"/>
                </a:lnTo>
                <a:lnTo>
                  <a:pt x="233032" y="74358"/>
                </a:lnTo>
                <a:lnTo>
                  <a:pt x="235572" y="73913"/>
                </a:lnTo>
                <a:lnTo>
                  <a:pt x="238099" y="73215"/>
                </a:lnTo>
                <a:lnTo>
                  <a:pt x="240639" y="72275"/>
                </a:lnTo>
                <a:lnTo>
                  <a:pt x="242531" y="68376"/>
                </a:lnTo>
                <a:lnTo>
                  <a:pt x="238632" y="66471"/>
                </a:lnTo>
                <a:lnTo>
                  <a:pt x="235229" y="67513"/>
                </a:lnTo>
                <a:lnTo>
                  <a:pt x="230720" y="68579"/>
                </a:lnTo>
                <a:lnTo>
                  <a:pt x="227685" y="68846"/>
                </a:lnTo>
                <a:lnTo>
                  <a:pt x="220446" y="68846"/>
                </a:lnTo>
                <a:lnTo>
                  <a:pt x="217512" y="68300"/>
                </a:lnTo>
                <a:lnTo>
                  <a:pt x="212623" y="66141"/>
                </a:lnTo>
                <a:lnTo>
                  <a:pt x="209003" y="62953"/>
                </a:lnTo>
                <a:lnTo>
                  <a:pt x="209003" y="51384"/>
                </a:lnTo>
                <a:lnTo>
                  <a:pt x="244906" y="51384"/>
                </a:lnTo>
                <a:lnTo>
                  <a:pt x="244906" y="34175"/>
                </a:lnTo>
                <a:close/>
              </a:path>
              <a:path w="1819046" h="96481">
                <a:moveTo>
                  <a:pt x="206260" y="26835"/>
                </a:moveTo>
                <a:lnTo>
                  <a:pt x="209003" y="33553"/>
                </a:lnTo>
                <a:lnTo>
                  <a:pt x="212623" y="30251"/>
                </a:lnTo>
                <a:lnTo>
                  <a:pt x="217512" y="28143"/>
                </a:lnTo>
                <a:lnTo>
                  <a:pt x="220446" y="27622"/>
                </a:lnTo>
                <a:lnTo>
                  <a:pt x="223913" y="21450"/>
                </a:lnTo>
                <a:lnTo>
                  <a:pt x="219265" y="21691"/>
                </a:lnTo>
                <a:lnTo>
                  <a:pt x="214337" y="22644"/>
                </a:lnTo>
                <a:lnTo>
                  <a:pt x="210007" y="24447"/>
                </a:lnTo>
                <a:lnTo>
                  <a:pt x="206260" y="26835"/>
                </a:lnTo>
                <a:close/>
              </a:path>
              <a:path w="1819046" h="96481">
                <a:moveTo>
                  <a:pt x="185292" y="74256"/>
                </a:moveTo>
                <a:lnTo>
                  <a:pt x="185292" y="3136"/>
                </a:lnTo>
                <a:lnTo>
                  <a:pt x="182194" y="0"/>
                </a:lnTo>
                <a:lnTo>
                  <a:pt x="179196" y="3136"/>
                </a:lnTo>
                <a:lnTo>
                  <a:pt x="179196" y="74256"/>
                </a:lnTo>
                <a:lnTo>
                  <a:pt x="185292" y="74256"/>
                </a:lnTo>
                <a:close/>
              </a:path>
              <a:path w="1819046" h="96481">
                <a:moveTo>
                  <a:pt x="132054" y="22644"/>
                </a:moveTo>
                <a:lnTo>
                  <a:pt x="129349" y="23456"/>
                </a:lnTo>
                <a:lnTo>
                  <a:pt x="125742" y="24968"/>
                </a:lnTo>
                <a:lnTo>
                  <a:pt x="125742" y="3136"/>
                </a:lnTo>
                <a:lnTo>
                  <a:pt x="122745" y="0"/>
                </a:lnTo>
                <a:lnTo>
                  <a:pt x="119659" y="3136"/>
                </a:lnTo>
                <a:lnTo>
                  <a:pt x="119659" y="64515"/>
                </a:lnTo>
                <a:lnTo>
                  <a:pt x="121653" y="68059"/>
                </a:lnTo>
                <a:lnTo>
                  <a:pt x="124663" y="70980"/>
                </a:lnTo>
                <a:lnTo>
                  <a:pt x="128777" y="73063"/>
                </a:lnTo>
                <a:lnTo>
                  <a:pt x="133515" y="74307"/>
                </a:lnTo>
                <a:lnTo>
                  <a:pt x="138366" y="75031"/>
                </a:lnTo>
                <a:lnTo>
                  <a:pt x="137172" y="68846"/>
                </a:lnTo>
                <a:lnTo>
                  <a:pt x="134226" y="68300"/>
                </a:lnTo>
                <a:lnTo>
                  <a:pt x="129336" y="66141"/>
                </a:lnTo>
                <a:lnTo>
                  <a:pt x="125742" y="62953"/>
                </a:lnTo>
                <a:lnTo>
                  <a:pt x="125742" y="33527"/>
                </a:lnTo>
                <a:lnTo>
                  <a:pt x="129501" y="30251"/>
                </a:lnTo>
                <a:lnTo>
                  <a:pt x="132257" y="29209"/>
                </a:lnTo>
                <a:lnTo>
                  <a:pt x="135026" y="28143"/>
                </a:lnTo>
                <a:lnTo>
                  <a:pt x="138112" y="27622"/>
                </a:lnTo>
                <a:lnTo>
                  <a:pt x="144919" y="27622"/>
                </a:lnTo>
                <a:lnTo>
                  <a:pt x="147675" y="28143"/>
                </a:lnTo>
                <a:lnTo>
                  <a:pt x="151993" y="30251"/>
                </a:lnTo>
                <a:lnTo>
                  <a:pt x="155371" y="33527"/>
                </a:lnTo>
                <a:lnTo>
                  <a:pt x="155371" y="62953"/>
                </a:lnTo>
                <a:lnTo>
                  <a:pt x="151841" y="66141"/>
                </a:lnTo>
                <a:lnTo>
                  <a:pt x="146875" y="68300"/>
                </a:lnTo>
                <a:lnTo>
                  <a:pt x="147662" y="74307"/>
                </a:lnTo>
                <a:lnTo>
                  <a:pt x="152400" y="73063"/>
                </a:lnTo>
                <a:lnTo>
                  <a:pt x="156527" y="70980"/>
                </a:lnTo>
                <a:lnTo>
                  <a:pt x="159588" y="68059"/>
                </a:lnTo>
                <a:lnTo>
                  <a:pt x="160959" y="66420"/>
                </a:lnTo>
                <a:lnTo>
                  <a:pt x="161632" y="62306"/>
                </a:lnTo>
                <a:lnTo>
                  <a:pt x="161632" y="31965"/>
                </a:lnTo>
                <a:lnTo>
                  <a:pt x="159765" y="28447"/>
                </a:lnTo>
                <a:lnTo>
                  <a:pt x="156933" y="25488"/>
                </a:lnTo>
                <a:lnTo>
                  <a:pt x="152996" y="23406"/>
                </a:lnTo>
                <a:lnTo>
                  <a:pt x="148450" y="22174"/>
                </a:lnTo>
                <a:lnTo>
                  <a:pt x="143763" y="21450"/>
                </a:lnTo>
                <a:lnTo>
                  <a:pt x="140347" y="21450"/>
                </a:lnTo>
                <a:lnTo>
                  <a:pt x="137629" y="21691"/>
                </a:lnTo>
                <a:lnTo>
                  <a:pt x="134848" y="22072"/>
                </a:lnTo>
                <a:lnTo>
                  <a:pt x="132054" y="22644"/>
                </a:lnTo>
                <a:close/>
              </a:path>
              <a:path w="1819046" h="96481">
                <a:moveTo>
                  <a:pt x="137172" y="68846"/>
                </a:moveTo>
                <a:lnTo>
                  <a:pt x="138366" y="75031"/>
                </a:lnTo>
                <a:lnTo>
                  <a:pt x="142862" y="75031"/>
                </a:lnTo>
                <a:lnTo>
                  <a:pt x="147662" y="74307"/>
                </a:lnTo>
                <a:lnTo>
                  <a:pt x="146875" y="68300"/>
                </a:lnTo>
                <a:lnTo>
                  <a:pt x="143954" y="68846"/>
                </a:lnTo>
                <a:lnTo>
                  <a:pt x="137172" y="68846"/>
                </a:lnTo>
                <a:close/>
              </a:path>
              <a:path w="1819046" h="96481">
                <a:moveTo>
                  <a:pt x="77000" y="68579"/>
                </a:moveTo>
                <a:lnTo>
                  <a:pt x="74244" y="68059"/>
                </a:lnTo>
                <a:lnTo>
                  <a:pt x="71488" y="67513"/>
                </a:lnTo>
                <a:lnTo>
                  <a:pt x="67729" y="64490"/>
                </a:lnTo>
                <a:lnTo>
                  <a:pt x="65354" y="70929"/>
                </a:lnTo>
                <a:lnTo>
                  <a:pt x="69507" y="72847"/>
                </a:lnTo>
                <a:lnTo>
                  <a:pt x="74282" y="74231"/>
                </a:lnTo>
                <a:lnTo>
                  <a:pt x="77000" y="68579"/>
                </a:lnTo>
                <a:close/>
              </a:path>
              <a:path w="1819046" h="96481">
                <a:moveTo>
                  <a:pt x="61645" y="55359"/>
                </a:moveTo>
                <a:lnTo>
                  <a:pt x="61645" y="64287"/>
                </a:lnTo>
                <a:lnTo>
                  <a:pt x="62382" y="68211"/>
                </a:lnTo>
                <a:lnTo>
                  <a:pt x="65354" y="70929"/>
                </a:lnTo>
                <a:lnTo>
                  <a:pt x="67729" y="64490"/>
                </a:lnTo>
                <a:lnTo>
                  <a:pt x="67729" y="55156"/>
                </a:lnTo>
                <a:lnTo>
                  <a:pt x="68681" y="54216"/>
                </a:lnTo>
                <a:lnTo>
                  <a:pt x="72961" y="52895"/>
                </a:lnTo>
                <a:lnTo>
                  <a:pt x="76009" y="52209"/>
                </a:lnTo>
                <a:lnTo>
                  <a:pt x="80378" y="51193"/>
                </a:lnTo>
                <a:lnTo>
                  <a:pt x="97345" y="47294"/>
                </a:lnTo>
                <a:lnTo>
                  <a:pt x="97345" y="67144"/>
                </a:lnTo>
                <a:lnTo>
                  <a:pt x="92976" y="67983"/>
                </a:lnTo>
                <a:lnTo>
                  <a:pt x="88455" y="68681"/>
                </a:lnTo>
                <a:lnTo>
                  <a:pt x="84861" y="68846"/>
                </a:lnTo>
                <a:lnTo>
                  <a:pt x="80530" y="68846"/>
                </a:lnTo>
                <a:lnTo>
                  <a:pt x="77000" y="68579"/>
                </a:lnTo>
                <a:lnTo>
                  <a:pt x="74282" y="74231"/>
                </a:lnTo>
                <a:lnTo>
                  <a:pt x="76974" y="74561"/>
                </a:lnTo>
                <a:lnTo>
                  <a:pt x="79705" y="74853"/>
                </a:lnTo>
                <a:lnTo>
                  <a:pt x="82321" y="75031"/>
                </a:lnTo>
                <a:lnTo>
                  <a:pt x="88264" y="75031"/>
                </a:lnTo>
                <a:lnTo>
                  <a:pt x="91643" y="74701"/>
                </a:lnTo>
                <a:lnTo>
                  <a:pt x="94995" y="74129"/>
                </a:lnTo>
                <a:lnTo>
                  <a:pt x="98336" y="73520"/>
                </a:lnTo>
                <a:lnTo>
                  <a:pt x="101155" y="72897"/>
                </a:lnTo>
                <a:lnTo>
                  <a:pt x="103403" y="72275"/>
                </a:lnTo>
                <a:lnTo>
                  <a:pt x="103403" y="31965"/>
                </a:lnTo>
                <a:lnTo>
                  <a:pt x="101422" y="28447"/>
                </a:lnTo>
                <a:lnTo>
                  <a:pt x="98399" y="25488"/>
                </a:lnTo>
                <a:lnTo>
                  <a:pt x="94297" y="23406"/>
                </a:lnTo>
                <a:lnTo>
                  <a:pt x="89560" y="22174"/>
                </a:lnTo>
                <a:lnTo>
                  <a:pt x="84721" y="21450"/>
                </a:lnTo>
                <a:lnTo>
                  <a:pt x="81292" y="21450"/>
                </a:lnTo>
                <a:lnTo>
                  <a:pt x="78473" y="21602"/>
                </a:lnTo>
                <a:lnTo>
                  <a:pt x="75437" y="21843"/>
                </a:lnTo>
                <a:lnTo>
                  <a:pt x="72389" y="22212"/>
                </a:lnTo>
                <a:lnTo>
                  <a:pt x="69595" y="22783"/>
                </a:lnTo>
                <a:lnTo>
                  <a:pt x="66230" y="23825"/>
                </a:lnTo>
                <a:lnTo>
                  <a:pt x="66230" y="30302"/>
                </a:lnTo>
                <a:lnTo>
                  <a:pt x="69850" y="29286"/>
                </a:lnTo>
                <a:lnTo>
                  <a:pt x="72605" y="28714"/>
                </a:lnTo>
                <a:lnTo>
                  <a:pt x="75641" y="28193"/>
                </a:lnTo>
                <a:lnTo>
                  <a:pt x="79057" y="27749"/>
                </a:lnTo>
                <a:lnTo>
                  <a:pt x="85902" y="27622"/>
                </a:lnTo>
                <a:lnTo>
                  <a:pt x="88861" y="28143"/>
                </a:lnTo>
                <a:lnTo>
                  <a:pt x="93738" y="30251"/>
                </a:lnTo>
                <a:lnTo>
                  <a:pt x="97345" y="33527"/>
                </a:lnTo>
                <a:lnTo>
                  <a:pt x="97345" y="40817"/>
                </a:lnTo>
                <a:lnTo>
                  <a:pt x="79108" y="45110"/>
                </a:lnTo>
                <a:lnTo>
                  <a:pt x="77012" y="45605"/>
                </a:lnTo>
                <a:lnTo>
                  <a:pt x="72847" y="46570"/>
                </a:lnTo>
                <a:lnTo>
                  <a:pt x="68897" y="47637"/>
                </a:lnTo>
                <a:lnTo>
                  <a:pt x="65595" y="49034"/>
                </a:lnTo>
                <a:lnTo>
                  <a:pt x="62166" y="52158"/>
                </a:lnTo>
                <a:lnTo>
                  <a:pt x="61645" y="55359"/>
                </a:lnTo>
                <a:close/>
              </a:path>
              <a:path w="1819046" h="96481">
                <a:moveTo>
                  <a:pt x="1777" y="64655"/>
                </a:moveTo>
                <a:lnTo>
                  <a:pt x="4686" y="68376"/>
                </a:lnTo>
                <a:lnTo>
                  <a:pt x="9143" y="71412"/>
                </a:lnTo>
                <a:lnTo>
                  <a:pt x="11887" y="72643"/>
                </a:lnTo>
                <a:lnTo>
                  <a:pt x="15151" y="73583"/>
                </a:lnTo>
                <a:lnTo>
                  <a:pt x="18414" y="74561"/>
                </a:lnTo>
                <a:lnTo>
                  <a:pt x="22110" y="75031"/>
                </a:lnTo>
                <a:lnTo>
                  <a:pt x="31534" y="75031"/>
                </a:lnTo>
                <a:lnTo>
                  <a:pt x="36068" y="74599"/>
                </a:lnTo>
                <a:lnTo>
                  <a:pt x="39801" y="73736"/>
                </a:lnTo>
                <a:lnTo>
                  <a:pt x="43548" y="72897"/>
                </a:lnTo>
                <a:lnTo>
                  <a:pt x="46520" y="71881"/>
                </a:lnTo>
                <a:lnTo>
                  <a:pt x="48729" y="70738"/>
                </a:lnTo>
                <a:lnTo>
                  <a:pt x="48729" y="64185"/>
                </a:lnTo>
                <a:lnTo>
                  <a:pt x="47104" y="64833"/>
                </a:lnTo>
                <a:lnTo>
                  <a:pt x="44373" y="65849"/>
                </a:lnTo>
                <a:lnTo>
                  <a:pt x="40754" y="66916"/>
                </a:lnTo>
                <a:lnTo>
                  <a:pt x="36575" y="67906"/>
                </a:lnTo>
                <a:lnTo>
                  <a:pt x="31635" y="68681"/>
                </a:lnTo>
                <a:lnTo>
                  <a:pt x="29006" y="68846"/>
                </a:lnTo>
                <a:lnTo>
                  <a:pt x="23240" y="68846"/>
                </a:lnTo>
                <a:lnTo>
                  <a:pt x="20637" y="68529"/>
                </a:lnTo>
                <a:lnTo>
                  <a:pt x="16141" y="67182"/>
                </a:lnTo>
                <a:lnTo>
                  <a:pt x="12598" y="65379"/>
                </a:lnTo>
                <a:lnTo>
                  <a:pt x="8572" y="62255"/>
                </a:lnTo>
                <a:lnTo>
                  <a:pt x="6083" y="59245"/>
                </a:lnTo>
                <a:lnTo>
                  <a:pt x="6083" y="15773"/>
                </a:lnTo>
                <a:lnTo>
                  <a:pt x="8572" y="12776"/>
                </a:lnTo>
                <a:lnTo>
                  <a:pt x="12598" y="9639"/>
                </a:lnTo>
                <a:lnTo>
                  <a:pt x="16141" y="7848"/>
                </a:lnTo>
                <a:lnTo>
                  <a:pt x="20637" y="6502"/>
                </a:lnTo>
                <a:lnTo>
                  <a:pt x="23240" y="6184"/>
                </a:lnTo>
                <a:lnTo>
                  <a:pt x="29006" y="6184"/>
                </a:lnTo>
                <a:lnTo>
                  <a:pt x="31635" y="6375"/>
                </a:lnTo>
                <a:lnTo>
                  <a:pt x="34099" y="6756"/>
                </a:lnTo>
                <a:lnTo>
                  <a:pt x="38798" y="7594"/>
                </a:lnTo>
                <a:lnTo>
                  <a:pt x="42710" y="8648"/>
                </a:lnTo>
                <a:lnTo>
                  <a:pt x="45732" y="9677"/>
                </a:lnTo>
                <a:lnTo>
                  <a:pt x="48729" y="10820"/>
                </a:lnTo>
                <a:lnTo>
                  <a:pt x="48729" y="4267"/>
                </a:lnTo>
                <a:lnTo>
                  <a:pt x="46520" y="3136"/>
                </a:lnTo>
                <a:lnTo>
                  <a:pt x="43548" y="2133"/>
                </a:lnTo>
                <a:lnTo>
                  <a:pt x="39801" y="1295"/>
                </a:lnTo>
                <a:lnTo>
                  <a:pt x="36068" y="457"/>
                </a:lnTo>
                <a:lnTo>
                  <a:pt x="31534" y="0"/>
                </a:lnTo>
                <a:lnTo>
                  <a:pt x="22110" y="0"/>
                </a:lnTo>
                <a:lnTo>
                  <a:pt x="18414" y="482"/>
                </a:lnTo>
                <a:lnTo>
                  <a:pt x="15151" y="1447"/>
                </a:lnTo>
                <a:lnTo>
                  <a:pt x="11887" y="2387"/>
                </a:lnTo>
                <a:lnTo>
                  <a:pt x="9143" y="3632"/>
                </a:lnTo>
                <a:lnTo>
                  <a:pt x="6908" y="5143"/>
                </a:lnTo>
                <a:lnTo>
                  <a:pt x="2971" y="8394"/>
                </a:lnTo>
                <a:lnTo>
                  <a:pt x="596" y="12306"/>
                </a:lnTo>
                <a:lnTo>
                  <a:pt x="0" y="16433"/>
                </a:lnTo>
                <a:lnTo>
                  <a:pt x="0" y="60693"/>
                </a:lnTo>
                <a:lnTo>
                  <a:pt x="1777" y="64655"/>
                </a:lnTo>
                <a:close/>
              </a:path>
              <a:path w="1819046" h="96481">
                <a:moveTo>
                  <a:pt x="739889" y="30111"/>
                </a:moveTo>
                <a:lnTo>
                  <a:pt x="743013" y="29286"/>
                </a:lnTo>
                <a:lnTo>
                  <a:pt x="745769" y="28714"/>
                </a:lnTo>
                <a:lnTo>
                  <a:pt x="748817" y="28193"/>
                </a:lnTo>
                <a:lnTo>
                  <a:pt x="752233" y="27749"/>
                </a:lnTo>
                <a:lnTo>
                  <a:pt x="759079" y="27622"/>
                </a:lnTo>
                <a:lnTo>
                  <a:pt x="762025" y="28143"/>
                </a:lnTo>
                <a:lnTo>
                  <a:pt x="766902" y="30251"/>
                </a:lnTo>
                <a:lnTo>
                  <a:pt x="770508" y="33527"/>
                </a:lnTo>
                <a:lnTo>
                  <a:pt x="770508" y="40817"/>
                </a:lnTo>
                <a:lnTo>
                  <a:pt x="752284" y="45110"/>
                </a:lnTo>
                <a:lnTo>
                  <a:pt x="750188" y="45605"/>
                </a:lnTo>
                <a:lnTo>
                  <a:pt x="745997" y="46570"/>
                </a:lnTo>
                <a:lnTo>
                  <a:pt x="742048" y="47637"/>
                </a:lnTo>
                <a:lnTo>
                  <a:pt x="738758" y="49034"/>
                </a:lnTo>
                <a:lnTo>
                  <a:pt x="735329" y="52158"/>
                </a:lnTo>
                <a:lnTo>
                  <a:pt x="734809" y="55359"/>
                </a:lnTo>
                <a:lnTo>
                  <a:pt x="734809" y="64287"/>
                </a:lnTo>
                <a:lnTo>
                  <a:pt x="735545" y="68211"/>
                </a:lnTo>
                <a:lnTo>
                  <a:pt x="738517" y="70929"/>
                </a:lnTo>
                <a:lnTo>
                  <a:pt x="740879" y="64490"/>
                </a:lnTo>
                <a:lnTo>
                  <a:pt x="740879" y="55156"/>
                </a:lnTo>
                <a:lnTo>
                  <a:pt x="741832" y="54216"/>
                </a:lnTo>
                <a:lnTo>
                  <a:pt x="746124" y="52895"/>
                </a:lnTo>
                <a:lnTo>
                  <a:pt x="749160" y="52209"/>
                </a:lnTo>
                <a:lnTo>
                  <a:pt x="753541" y="51193"/>
                </a:lnTo>
                <a:lnTo>
                  <a:pt x="770508" y="47294"/>
                </a:lnTo>
                <a:lnTo>
                  <a:pt x="770508" y="67144"/>
                </a:lnTo>
                <a:lnTo>
                  <a:pt x="766140" y="67983"/>
                </a:lnTo>
                <a:lnTo>
                  <a:pt x="761618" y="68681"/>
                </a:lnTo>
                <a:lnTo>
                  <a:pt x="758037" y="68846"/>
                </a:lnTo>
                <a:lnTo>
                  <a:pt x="753706" y="68846"/>
                </a:lnTo>
                <a:lnTo>
                  <a:pt x="750163" y="68579"/>
                </a:lnTo>
                <a:lnTo>
                  <a:pt x="747433" y="74231"/>
                </a:lnTo>
                <a:lnTo>
                  <a:pt x="750138" y="74561"/>
                </a:lnTo>
                <a:lnTo>
                  <a:pt x="752868" y="74853"/>
                </a:lnTo>
                <a:lnTo>
                  <a:pt x="755497" y="75031"/>
                </a:lnTo>
                <a:lnTo>
                  <a:pt x="761428" y="75031"/>
                </a:lnTo>
                <a:lnTo>
                  <a:pt x="764806" y="74701"/>
                </a:lnTo>
                <a:lnTo>
                  <a:pt x="768159" y="74129"/>
                </a:lnTo>
                <a:lnTo>
                  <a:pt x="771499" y="73520"/>
                </a:lnTo>
                <a:lnTo>
                  <a:pt x="774306" y="72897"/>
                </a:lnTo>
                <a:lnTo>
                  <a:pt x="776592" y="72275"/>
                </a:lnTo>
                <a:lnTo>
                  <a:pt x="776592" y="31965"/>
                </a:lnTo>
                <a:lnTo>
                  <a:pt x="774585" y="28447"/>
                </a:lnTo>
                <a:lnTo>
                  <a:pt x="771575" y="25488"/>
                </a:lnTo>
                <a:lnTo>
                  <a:pt x="767448" y="23406"/>
                </a:lnTo>
                <a:lnTo>
                  <a:pt x="762736" y="22174"/>
                </a:lnTo>
                <a:lnTo>
                  <a:pt x="757885" y="21450"/>
                </a:lnTo>
                <a:lnTo>
                  <a:pt x="754468" y="21450"/>
                </a:lnTo>
                <a:lnTo>
                  <a:pt x="751624" y="21602"/>
                </a:lnTo>
                <a:lnTo>
                  <a:pt x="748601" y="21843"/>
                </a:lnTo>
                <a:lnTo>
                  <a:pt x="745553" y="22212"/>
                </a:lnTo>
                <a:lnTo>
                  <a:pt x="742746" y="22783"/>
                </a:lnTo>
                <a:lnTo>
                  <a:pt x="739381" y="23825"/>
                </a:lnTo>
                <a:lnTo>
                  <a:pt x="739381" y="30302"/>
                </a:lnTo>
                <a:lnTo>
                  <a:pt x="739889" y="30111"/>
                </a:lnTo>
                <a:close/>
              </a:path>
              <a:path w="1819046" h="96481">
                <a:moveTo>
                  <a:pt x="812469" y="66420"/>
                </a:moveTo>
                <a:lnTo>
                  <a:pt x="815085" y="69646"/>
                </a:lnTo>
                <a:lnTo>
                  <a:pt x="818819" y="72021"/>
                </a:lnTo>
                <a:lnTo>
                  <a:pt x="823125" y="73837"/>
                </a:lnTo>
                <a:lnTo>
                  <a:pt x="828065" y="74777"/>
                </a:lnTo>
                <a:lnTo>
                  <a:pt x="832700" y="75031"/>
                </a:lnTo>
                <a:lnTo>
                  <a:pt x="837552" y="74853"/>
                </a:lnTo>
                <a:lnTo>
                  <a:pt x="840219" y="74510"/>
                </a:lnTo>
                <a:lnTo>
                  <a:pt x="842886" y="74155"/>
                </a:lnTo>
                <a:lnTo>
                  <a:pt x="847420" y="72643"/>
                </a:lnTo>
                <a:lnTo>
                  <a:pt x="847420" y="66471"/>
                </a:lnTo>
                <a:lnTo>
                  <a:pt x="843762" y="67589"/>
                </a:lnTo>
                <a:lnTo>
                  <a:pt x="838949" y="68605"/>
                </a:lnTo>
                <a:lnTo>
                  <a:pt x="836079" y="68846"/>
                </a:lnTo>
                <a:lnTo>
                  <a:pt x="829297" y="68846"/>
                </a:lnTo>
                <a:lnTo>
                  <a:pt x="826376" y="68300"/>
                </a:lnTo>
                <a:lnTo>
                  <a:pt x="821499" y="66141"/>
                </a:lnTo>
                <a:lnTo>
                  <a:pt x="817892" y="62953"/>
                </a:lnTo>
                <a:lnTo>
                  <a:pt x="817892" y="33527"/>
                </a:lnTo>
                <a:lnTo>
                  <a:pt x="821499" y="30251"/>
                </a:lnTo>
                <a:lnTo>
                  <a:pt x="826376" y="28143"/>
                </a:lnTo>
                <a:lnTo>
                  <a:pt x="829297" y="27622"/>
                </a:lnTo>
                <a:lnTo>
                  <a:pt x="836079" y="27622"/>
                </a:lnTo>
                <a:lnTo>
                  <a:pt x="838949" y="27876"/>
                </a:lnTo>
                <a:lnTo>
                  <a:pt x="843762" y="28917"/>
                </a:lnTo>
                <a:lnTo>
                  <a:pt x="847420" y="30010"/>
                </a:lnTo>
                <a:lnTo>
                  <a:pt x="847420" y="23825"/>
                </a:lnTo>
                <a:lnTo>
                  <a:pt x="842886" y="22313"/>
                </a:lnTo>
                <a:lnTo>
                  <a:pt x="840219" y="21996"/>
                </a:lnTo>
                <a:lnTo>
                  <a:pt x="837552" y="21653"/>
                </a:lnTo>
                <a:lnTo>
                  <a:pt x="832700" y="21450"/>
                </a:lnTo>
                <a:lnTo>
                  <a:pt x="828065" y="21691"/>
                </a:lnTo>
                <a:lnTo>
                  <a:pt x="823125" y="22644"/>
                </a:lnTo>
                <a:lnTo>
                  <a:pt x="818819" y="24447"/>
                </a:lnTo>
                <a:lnTo>
                  <a:pt x="815085" y="26835"/>
                </a:lnTo>
                <a:lnTo>
                  <a:pt x="812469" y="30060"/>
                </a:lnTo>
                <a:lnTo>
                  <a:pt x="811834" y="34175"/>
                </a:lnTo>
                <a:lnTo>
                  <a:pt x="811834" y="62306"/>
                </a:lnTo>
                <a:lnTo>
                  <a:pt x="812469" y="66420"/>
                </a:lnTo>
                <a:close/>
              </a:path>
              <a:path w="1819046" h="96481">
                <a:moveTo>
                  <a:pt x="882218" y="68846"/>
                </a:moveTo>
                <a:lnTo>
                  <a:pt x="878801" y="68846"/>
                </a:lnTo>
                <a:lnTo>
                  <a:pt x="875855" y="68300"/>
                </a:lnTo>
                <a:lnTo>
                  <a:pt x="870965" y="66141"/>
                </a:lnTo>
                <a:lnTo>
                  <a:pt x="867371" y="62953"/>
                </a:lnTo>
                <a:lnTo>
                  <a:pt x="867371" y="33527"/>
                </a:lnTo>
                <a:lnTo>
                  <a:pt x="870965" y="30251"/>
                </a:lnTo>
                <a:lnTo>
                  <a:pt x="875855" y="28143"/>
                </a:lnTo>
                <a:lnTo>
                  <a:pt x="878801" y="27622"/>
                </a:lnTo>
                <a:lnTo>
                  <a:pt x="885659" y="27622"/>
                </a:lnTo>
                <a:lnTo>
                  <a:pt x="888593" y="28143"/>
                </a:lnTo>
                <a:lnTo>
                  <a:pt x="893483" y="30251"/>
                </a:lnTo>
                <a:lnTo>
                  <a:pt x="897001" y="33527"/>
                </a:lnTo>
                <a:lnTo>
                  <a:pt x="898143" y="70980"/>
                </a:lnTo>
                <a:lnTo>
                  <a:pt x="901230" y="68059"/>
                </a:lnTo>
                <a:lnTo>
                  <a:pt x="902588" y="66420"/>
                </a:lnTo>
                <a:lnTo>
                  <a:pt x="903262" y="62306"/>
                </a:lnTo>
                <a:lnTo>
                  <a:pt x="903262" y="34175"/>
                </a:lnTo>
                <a:lnTo>
                  <a:pt x="902588" y="30060"/>
                </a:lnTo>
                <a:lnTo>
                  <a:pt x="899858" y="26835"/>
                </a:lnTo>
                <a:lnTo>
                  <a:pt x="896086" y="24447"/>
                </a:lnTo>
                <a:lnTo>
                  <a:pt x="891768" y="22644"/>
                </a:lnTo>
                <a:lnTo>
                  <a:pt x="886840" y="21691"/>
                </a:lnTo>
                <a:lnTo>
                  <a:pt x="882268" y="21450"/>
                </a:lnTo>
                <a:lnTo>
                  <a:pt x="877620" y="21691"/>
                </a:lnTo>
                <a:lnTo>
                  <a:pt x="872693" y="22644"/>
                </a:lnTo>
                <a:lnTo>
                  <a:pt x="868362" y="24447"/>
                </a:lnTo>
                <a:lnTo>
                  <a:pt x="864603" y="26835"/>
                </a:lnTo>
                <a:lnTo>
                  <a:pt x="861961" y="30060"/>
                </a:lnTo>
                <a:lnTo>
                  <a:pt x="861288" y="34175"/>
                </a:lnTo>
                <a:lnTo>
                  <a:pt x="861288" y="64515"/>
                </a:lnTo>
                <a:lnTo>
                  <a:pt x="863269" y="68059"/>
                </a:lnTo>
                <a:lnTo>
                  <a:pt x="866305" y="70980"/>
                </a:lnTo>
                <a:lnTo>
                  <a:pt x="870419" y="73063"/>
                </a:lnTo>
                <a:lnTo>
                  <a:pt x="875157" y="74307"/>
                </a:lnTo>
                <a:lnTo>
                  <a:pt x="879995" y="75031"/>
                </a:lnTo>
                <a:lnTo>
                  <a:pt x="884491" y="75031"/>
                </a:lnTo>
                <a:lnTo>
                  <a:pt x="882218" y="68846"/>
                </a:lnTo>
                <a:close/>
              </a:path>
              <a:path w="1819046" h="96481">
                <a:moveTo>
                  <a:pt x="1258849" y="68846"/>
                </a:moveTo>
                <a:lnTo>
                  <a:pt x="1255407" y="68846"/>
                </a:lnTo>
                <a:lnTo>
                  <a:pt x="1252473" y="68300"/>
                </a:lnTo>
                <a:lnTo>
                  <a:pt x="1247571" y="66141"/>
                </a:lnTo>
                <a:lnTo>
                  <a:pt x="1243977" y="62953"/>
                </a:lnTo>
                <a:lnTo>
                  <a:pt x="1243977" y="33527"/>
                </a:lnTo>
                <a:lnTo>
                  <a:pt x="1247571" y="30251"/>
                </a:lnTo>
                <a:lnTo>
                  <a:pt x="1252473" y="28143"/>
                </a:lnTo>
                <a:lnTo>
                  <a:pt x="1255407" y="27622"/>
                </a:lnTo>
                <a:lnTo>
                  <a:pt x="1262265" y="27622"/>
                </a:lnTo>
                <a:lnTo>
                  <a:pt x="1265212" y="28143"/>
                </a:lnTo>
                <a:lnTo>
                  <a:pt x="1270088" y="30251"/>
                </a:lnTo>
                <a:lnTo>
                  <a:pt x="1273606" y="33527"/>
                </a:lnTo>
                <a:lnTo>
                  <a:pt x="1274749" y="70980"/>
                </a:lnTo>
                <a:lnTo>
                  <a:pt x="1277835" y="68059"/>
                </a:lnTo>
                <a:lnTo>
                  <a:pt x="1279194" y="66420"/>
                </a:lnTo>
                <a:lnTo>
                  <a:pt x="1279867" y="62306"/>
                </a:lnTo>
                <a:lnTo>
                  <a:pt x="1279867" y="34175"/>
                </a:lnTo>
                <a:lnTo>
                  <a:pt x="1279194" y="30060"/>
                </a:lnTo>
                <a:lnTo>
                  <a:pt x="1276464" y="26835"/>
                </a:lnTo>
                <a:lnTo>
                  <a:pt x="1272705" y="24447"/>
                </a:lnTo>
                <a:lnTo>
                  <a:pt x="1268387" y="22644"/>
                </a:lnTo>
                <a:lnTo>
                  <a:pt x="1263446" y="21691"/>
                </a:lnTo>
                <a:lnTo>
                  <a:pt x="1258887" y="21450"/>
                </a:lnTo>
                <a:lnTo>
                  <a:pt x="1254226" y="21691"/>
                </a:lnTo>
                <a:lnTo>
                  <a:pt x="1249286" y="22644"/>
                </a:lnTo>
                <a:lnTo>
                  <a:pt x="1244980" y="24447"/>
                </a:lnTo>
                <a:lnTo>
                  <a:pt x="1241221" y="26835"/>
                </a:lnTo>
                <a:lnTo>
                  <a:pt x="1238554" y="30060"/>
                </a:lnTo>
                <a:lnTo>
                  <a:pt x="1237894" y="34175"/>
                </a:lnTo>
                <a:lnTo>
                  <a:pt x="1237894" y="64515"/>
                </a:lnTo>
                <a:lnTo>
                  <a:pt x="1239888" y="68059"/>
                </a:lnTo>
                <a:lnTo>
                  <a:pt x="1242910" y="70980"/>
                </a:lnTo>
                <a:lnTo>
                  <a:pt x="1247025" y="73063"/>
                </a:lnTo>
                <a:lnTo>
                  <a:pt x="1251762" y="74307"/>
                </a:lnTo>
                <a:lnTo>
                  <a:pt x="1256601" y="75031"/>
                </a:lnTo>
                <a:lnTo>
                  <a:pt x="1261097" y="75031"/>
                </a:lnTo>
                <a:lnTo>
                  <a:pt x="1258849" y="68846"/>
                </a:lnTo>
                <a:close/>
              </a:path>
              <a:path w="1819046" h="96481">
                <a:moveTo>
                  <a:pt x="1421168" y="66420"/>
                </a:moveTo>
                <a:lnTo>
                  <a:pt x="1423784" y="69646"/>
                </a:lnTo>
                <a:lnTo>
                  <a:pt x="1427505" y="72021"/>
                </a:lnTo>
                <a:lnTo>
                  <a:pt x="1431810" y="73837"/>
                </a:lnTo>
                <a:lnTo>
                  <a:pt x="1436751" y="74777"/>
                </a:lnTo>
                <a:lnTo>
                  <a:pt x="1441399" y="75031"/>
                </a:lnTo>
                <a:lnTo>
                  <a:pt x="1446250" y="74853"/>
                </a:lnTo>
                <a:lnTo>
                  <a:pt x="1448904" y="74510"/>
                </a:lnTo>
                <a:lnTo>
                  <a:pt x="1451559" y="74155"/>
                </a:lnTo>
                <a:lnTo>
                  <a:pt x="1456118" y="72643"/>
                </a:lnTo>
                <a:lnTo>
                  <a:pt x="1456118" y="66471"/>
                </a:lnTo>
                <a:lnTo>
                  <a:pt x="1452448" y="67589"/>
                </a:lnTo>
                <a:lnTo>
                  <a:pt x="1447647" y="68605"/>
                </a:lnTo>
                <a:lnTo>
                  <a:pt x="1444752" y="68846"/>
                </a:lnTo>
                <a:lnTo>
                  <a:pt x="1437995" y="68846"/>
                </a:lnTo>
                <a:lnTo>
                  <a:pt x="1435049" y="68300"/>
                </a:lnTo>
                <a:lnTo>
                  <a:pt x="1430172" y="66141"/>
                </a:lnTo>
                <a:lnTo>
                  <a:pt x="1426590" y="62953"/>
                </a:lnTo>
                <a:lnTo>
                  <a:pt x="1426590" y="33527"/>
                </a:lnTo>
                <a:lnTo>
                  <a:pt x="1430172" y="30251"/>
                </a:lnTo>
                <a:lnTo>
                  <a:pt x="1435049" y="28143"/>
                </a:lnTo>
                <a:lnTo>
                  <a:pt x="1437995" y="27622"/>
                </a:lnTo>
                <a:lnTo>
                  <a:pt x="1444752" y="27622"/>
                </a:lnTo>
                <a:lnTo>
                  <a:pt x="1447647" y="27876"/>
                </a:lnTo>
                <a:lnTo>
                  <a:pt x="1452448" y="28917"/>
                </a:lnTo>
                <a:lnTo>
                  <a:pt x="1456118" y="30010"/>
                </a:lnTo>
                <a:lnTo>
                  <a:pt x="1456118" y="23825"/>
                </a:lnTo>
                <a:lnTo>
                  <a:pt x="1451559" y="22313"/>
                </a:lnTo>
                <a:lnTo>
                  <a:pt x="1448904" y="21996"/>
                </a:lnTo>
                <a:lnTo>
                  <a:pt x="1446250" y="21653"/>
                </a:lnTo>
                <a:lnTo>
                  <a:pt x="1441399" y="21450"/>
                </a:lnTo>
                <a:lnTo>
                  <a:pt x="1436751" y="21691"/>
                </a:lnTo>
                <a:lnTo>
                  <a:pt x="1431810" y="22644"/>
                </a:lnTo>
                <a:lnTo>
                  <a:pt x="1427505" y="24447"/>
                </a:lnTo>
                <a:lnTo>
                  <a:pt x="1423784" y="26835"/>
                </a:lnTo>
                <a:lnTo>
                  <a:pt x="1421168" y="30060"/>
                </a:lnTo>
                <a:lnTo>
                  <a:pt x="1420507" y="34175"/>
                </a:lnTo>
                <a:lnTo>
                  <a:pt x="1420507" y="62306"/>
                </a:lnTo>
                <a:lnTo>
                  <a:pt x="1421168" y="66420"/>
                </a:lnTo>
                <a:close/>
              </a:path>
              <a:path w="1819046" h="96481">
                <a:moveTo>
                  <a:pt x="1474139" y="30111"/>
                </a:moveTo>
                <a:lnTo>
                  <a:pt x="1477238" y="29286"/>
                </a:lnTo>
                <a:lnTo>
                  <a:pt x="1479994" y="28714"/>
                </a:lnTo>
                <a:lnTo>
                  <a:pt x="1483042" y="28193"/>
                </a:lnTo>
                <a:lnTo>
                  <a:pt x="1486458" y="27749"/>
                </a:lnTo>
                <a:lnTo>
                  <a:pt x="1493316" y="27622"/>
                </a:lnTo>
                <a:lnTo>
                  <a:pt x="1496237" y="28143"/>
                </a:lnTo>
                <a:lnTo>
                  <a:pt x="1501139" y="30251"/>
                </a:lnTo>
                <a:lnTo>
                  <a:pt x="1504721" y="33527"/>
                </a:lnTo>
                <a:lnTo>
                  <a:pt x="1504721" y="40817"/>
                </a:lnTo>
                <a:lnTo>
                  <a:pt x="1486496" y="45110"/>
                </a:lnTo>
                <a:lnTo>
                  <a:pt x="1484426" y="45605"/>
                </a:lnTo>
                <a:lnTo>
                  <a:pt x="1480248" y="46570"/>
                </a:lnTo>
                <a:lnTo>
                  <a:pt x="1476286" y="47637"/>
                </a:lnTo>
                <a:lnTo>
                  <a:pt x="1472996" y="49034"/>
                </a:lnTo>
                <a:lnTo>
                  <a:pt x="1469567" y="52158"/>
                </a:lnTo>
                <a:lnTo>
                  <a:pt x="1469047" y="55359"/>
                </a:lnTo>
                <a:lnTo>
                  <a:pt x="1469047" y="64287"/>
                </a:lnTo>
                <a:lnTo>
                  <a:pt x="1469783" y="68211"/>
                </a:lnTo>
                <a:lnTo>
                  <a:pt x="1472755" y="70929"/>
                </a:lnTo>
                <a:lnTo>
                  <a:pt x="1475105" y="64490"/>
                </a:lnTo>
                <a:lnTo>
                  <a:pt x="1475105" y="55156"/>
                </a:lnTo>
                <a:lnTo>
                  <a:pt x="1476057" y="54216"/>
                </a:lnTo>
                <a:lnTo>
                  <a:pt x="1480350" y="52895"/>
                </a:lnTo>
                <a:lnTo>
                  <a:pt x="1483410" y="52209"/>
                </a:lnTo>
                <a:lnTo>
                  <a:pt x="1487779" y="51193"/>
                </a:lnTo>
                <a:lnTo>
                  <a:pt x="1504721" y="47294"/>
                </a:lnTo>
                <a:lnTo>
                  <a:pt x="1504721" y="67144"/>
                </a:lnTo>
                <a:lnTo>
                  <a:pt x="1500377" y="67983"/>
                </a:lnTo>
                <a:lnTo>
                  <a:pt x="1495856" y="68681"/>
                </a:lnTo>
                <a:lnTo>
                  <a:pt x="1492262" y="68846"/>
                </a:lnTo>
                <a:lnTo>
                  <a:pt x="1487944" y="68846"/>
                </a:lnTo>
                <a:lnTo>
                  <a:pt x="1484401" y="68579"/>
                </a:lnTo>
                <a:lnTo>
                  <a:pt x="1481670" y="74231"/>
                </a:lnTo>
                <a:lnTo>
                  <a:pt x="1484376" y="74561"/>
                </a:lnTo>
                <a:lnTo>
                  <a:pt x="1487081" y="74853"/>
                </a:lnTo>
                <a:lnTo>
                  <a:pt x="1489709" y="75031"/>
                </a:lnTo>
                <a:lnTo>
                  <a:pt x="1495640" y="75031"/>
                </a:lnTo>
                <a:lnTo>
                  <a:pt x="1499031" y="74701"/>
                </a:lnTo>
                <a:lnTo>
                  <a:pt x="1502371" y="74129"/>
                </a:lnTo>
                <a:lnTo>
                  <a:pt x="1505724" y="73520"/>
                </a:lnTo>
                <a:lnTo>
                  <a:pt x="1508531" y="72897"/>
                </a:lnTo>
                <a:lnTo>
                  <a:pt x="1510817" y="72275"/>
                </a:lnTo>
                <a:lnTo>
                  <a:pt x="1510817" y="31965"/>
                </a:lnTo>
                <a:lnTo>
                  <a:pt x="1508823" y="28447"/>
                </a:lnTo>
                <a:lnTo>
                  <a:pt x="1505800" y="25488"/>
                </a:lnTo>
                <a:lnTo>
                  <a:pt x="1501686" y="23406"/>
                </a:lnTo>
                <a:lnTo>
                  <a:pt x="1496948" y="22174"/>
                </a:lnTo>
                <a:lnTo>
                  <a:pt x="1492123" y="21450"/>
                </a:lnTo>
                <a:lnTo>
                  <a:pt x="1488693" y="21450"/>
                </a:lnTo>
                <a:lnTo>
                  <a:pt x="1485849" y="21602"/>
                </a:lnTo>
                <a:lnTo>
                  <a:pt x="1482826" y="21843"/>
                </a:lnTo>
                <a:lnTo>
                  <a:pt x="1479791" y="22212"/>
                </a:lnTo>
                <a:lnTo>
                  <a:pt x="1476984" y="22783"/>
                </a:lnTo>
                <a:lnTo>
                  <a:pt x="1473606" y="23825"/>
                </a:lnTo>
                <a:lnTo>
                  <a:pt x="1473606" y="30302"/>
                </a:lnTo>
                <a:lnTo>
                  <a:pt x="1474139" y="30111"/>
                </a:lnTo>
                <a:close/>
              </a:path>
              <a:path w="1819046" h="96481">
                <a:moveTo>
                  <a:pt x="1744878" y="774"/>
                </a:moveTo>
                <a:lnTo>
                  <a:pt x="1738807" y="774"/>
                </a:lnTo>
                <a:lnTo>
                  <a:pt x="1757895" y="72745"/>
                </a:lnTo>
                <a:lnTo>
                  <a:pt x="1760550" y="75031"/>
                </a:lnTo>
                <a:lnTo>
                  <a:pt x="1763306" y="72847"/>
                </a:lnTo>
                <a:lnTo>
                  <a:pt x="1778977" y="24231"/>
                </a:lnTo>
                <a:lnTo>
                  <a:pt x="1794560" y="72847"/>
                </a:lnTo>
                <a:lnTo>
                  <a:pt x="1797316" y="75031"/>
                </a:lnTo>
                <a:lnTo>
                  <a:pt x="1799970" y="72745"/>
                </a:lnTo>
                <a:lnTo>
                  <a:pt x="1819046" y="774"/>
                </a:lnTo>
                <a:lnTo>
                  <a:pt x="1812975" y="774"/>
                </a:lnTo>
                <a:lnTo>
                  <a:pt x="1796935" y="61061"/>
                </a:lnTo>
                <a:lnTo>
                  <a:pt x="1781835" y="13855"/>
                </a:lnTo>
                <a:lnTo>
                  <a:pt x="1778977" y="11671"/>
                </a:lnTo>
                <a:lnTo>
                  <a:pt x="1776031" y="13855"/>
                </a:lnTo>
                <a:lnTo>
                  <a:pt x="1760931" y="61061"/>
                </a:lnTo>
                <a:lnTo>
                  <a:pt x="1744878" y="774"/>
                </a:lnTo>
                <a:close/>
              </a:path>
              <a:path w="1819046" h="96481">
                <a:moveTo>
                  <a:pt x="1686115" y="71412"/>
                </a:moveTo>
                <a:lnTo>
                  <a:pt x="1688871" y="72643"/>
                </a:lnTo>
                <a:lnTo>
                  <a:pt x="1692109" y="73583"/>
                </a:lnTo>
                <a:lnTo>
                  <a:pt x="1695373" y="74561"/>
                </a:lnTo>
                <a:lnTo>
                  <a:pt x="1699044" y="75031"/>
                </a:lnTo>
                <a:lnTo>
                  <a:pt x="1705813" y="75031"/>
                </a:lnTo>
                <a:lnTo>
                  <a:pt x="1708403" y="74879"/>
                </a:lnTo>
                <a:lnTo>
                  <a:pt x="1710931" y="74599"/>
                </a:lnTo>
                <a:lnTo>
                  <a:pt x="1715808" y="73939"/>
                </a:lnTo>
                <a:lnTo>
                  <a:pt x="1720176" y="72999"/>
                </a:lnTo>
                <a:lnTo>
                  <a:pt x="1723923" y="71704"/>
                </a:lnTo>
                <a:lnTo>
                  <a:pt x="1725676" y="71005"/>
                </a:lnTo>
                <a:lnTo>
                  <a:pt x="1728279" y="69519"/>
                </a:lnTo>
                <a:lnTo>
                  <a:pt x="1728279" y="34378"/>
                </a:lnTo>
                <a:lnTo>
                  <a:pt x="1707388" y="34378"/>
                </a:lnTo>
                <a:lnTo>
                  <a:pt x="1704251" y="37528"/>
                </a:lnTo>
                <a:lnTo>
                  <a:pt x="1707388" y="40551"/>
                </a:lnTo>
                <a:lnTo>
                  <a:pt x="1722208" y="40551"/>
                </a:lnTo>
                <a:lnTo>
                  <a:pt x="1722208" y="65430"/>
                </a:lnTo>
                <a:lnTo>
                  <a:pt x="1720240" y="66192"/>
                </a:lnTo>
                <a:lnTo>
                  <a:pt x="1717624" y="66941"/>
                </a:lnTo>
                <a:lnTo>
                  <a:pt x="1714347" y="67716"/>
                </a:lnTo>
                <a:lnTo>
                  <a:pt x="1711083" y="68478"/>
                </a:lnTo>
                <a:lnTo>
                  <a:pt x="1707349" y="68846"/>
                </a:lnTo>
                <a:lnTo>
                  <a:pt x="1700187" y="68846"/>
                </a:lnTo>
                <a:lnTo>
                  <a:pt x="1697558" y="68529"/>
                </a:lnTo>
                <a:lnTo>
                  <a:pt x="1693049" y="67182"/>
                </a:lnTo>
                <a:lnTo>
                  <a:pt x="1689493" y="65379"/>
                </a:lnTo>
                <a:lnTo>
                  <a:pt x="1685455" y="62255"/>
                </a:lnTo>
                <a:lnTo>
                  <a:pt x="1682965" y="59245"/>
                </a:lnTo>
                <a:lnTo>
                  <a:pt x="1682965" y="15773"/>
                </a:lnTo>
                <a:lnTo>
                  <a:pt x="1685442" y="12776"/>
                </a:lnTo>
                <a:lnTo>
                  <a:pt x="1689481" y="9639"/>
                </a:lnTo>
                <a:lnTo>
                  <a:pt x="1693037" y="7848"/>
                </a:lnTo>
                <a:lnTo>
                  <a:pt x="1697545" y="6502"/>
                </a:lnTo>
                <a:lnTo>
                  <a:pt x="1700148" y="6184"/>
                </a:lnTo>
                <a:lnTo>
                  <a:pt x="1705914" y="6184"/>
                </a:lnTo>
                <a:lnTo>
                  <a:pt x="1708556" y="6375"/>
                </a:lnTo>
                <a:lnTo>
                  <a:pt x="1711020" y="6756"/>
                </a:lnTo>
                <a:lnTo>
                  <a:pt x="1715719" y="7594"/>
                </a:lnTo>
                <a:lnTo>
                  <a:pt x="1719643" y="8648"/>
                </a:lnTo>
                <a:lnTo>
                  <a:pt x="1722666" y="9677"/>
                </a:lnTo>
                <a:lnTo>
                  <a:pt x="1725650" y="10820"/>
                </a:lnTo>
                <a:lnTo>
                  <a:pt x="1725650" y="4267"/>
                </a:lnTo>
                <a:lnTo>
                  <a:pt x="1723440" y="3136"/>
                </a:lnTo>
                <a:lnTo>
                  <a:pt x="1720469" y="2133"/>
                </a:lnTo>
                <a:lnTo>
                  <a:pt x="1716735" y="1295"/>
                </a:lnTo>
                <a:lnTo>
                  <a:pt x="1713001" y="457"/>
                </a:lnTo>
                <a:lnTo>
                  <a:pt x="1708480" y="0"/>
                </a:lnTo>
                <a:lnTo>
                  <a:pt x="1699069" y="0"/>
                </a:lnTo>
                <a:lnTo>
                  <a:pt x="1695386" y="482"/>
                </a:lnTo>
                <a:lnTo>
                  <a:pt x="1692122" y="1447"/>
                </a:lnTo>
                <a:lnTo>
                  <a:pt x="1688871" y="2387"/>
                </a:lnTo>
                <a:lnTo>
                  <a:pt x="1686115" y="3632"/>
                </a:lnTo>
                <a:lnTo>
                  <a:pt x="1683867" y="5143"/>
                </a:lnTo>
                <a:lnTo>
                  <a:pt x="1679905" y="8394"/>
                </a:lnTo>
                <a:lnTo>
                  <a:pt x="1677492" y="12306"/>
                </a:lnTo>
                <a:lnTo>
                  <a:pt x="1676908" y="16433"/>
                </a:lnTo>
                <a:lnTo>
                  <a:pt x="1676908" y="60693"/>
                </a:lnTo>
                <a:lnTo>
                  <a:pt x="1678698" y="64655"/>
                </a:lnTo>
                <a:lnTo>
                  <a:pt x="1681632" y="68376"/>
                </a:lnTo>
                <a:lnTo>
                  <a:pt x="1686115" y="71412"/>
                </a:lnTo>
                <a:close/>
              </a:path>
              <a:path w="1819046" h="96481">
                <a:moveTo>
                  <a:pt x="1660156" y="15646"/>
                </a:moveTo>
                <a:lnTo>
                  <a:pt x="1660664" y="18668"/>
                </a:lnTo>
                <a:lnTo>
                  <a:pt x="1660664" y="22212"/>
                </a:lnTo>
                <a:lnTo>
                  <a:pt x="1662620" y="38569"/>
                </a:lnTo>
                <a:lnTo>
                  <a:pt x="1664779" y="34378"/>
                </a:lnTo>
                <a:lnTo>
                  <a:pt x="1666125" y="29540"/>
                </a:lnTo>
                <a:lnTo>
                  <a:pt x="1666659" y="27000"/>
                </a:lnTo>
                <a:lnTo>
                  <a:pt x="1666925" y="22212"/>
                </a:lnTo>
                <a:lnTo>
                  <a:pt x="1666659" y="17437"/>
                </a:lnTo>
                <a:lnTo>
                  <a:pt x="1665579" y="12382"/>
                </a:lnTo>
                <a:lnTo>
                  <a:pt x="1663712" y="7988"/>
                </a:lnTo>
                <a:lnTo>
                  <a:pt x="1661261" y="4178"/>
                </a:lnTo>
                <a:lnTo>
                  <a:pt x="1657972" y="1447"/>
                </a:lnTo>
                <a:lnTo>
                  <a:pt x="1653819" y="774"/>
                </a:lnTo>
                <a:lnTo>
                  <a:pt x="1615833" y="774"/>
                </a:lnTo>
                <a:lnTo>
                  <a:pt x="1615833" y="71881"/>
                </a:lnTo>
                <a:lnTo>
                  <a:pt x="1618830" y="75031"/>
                </a:lnTo>
                <a:lnTo>
                  <a:pt x="1621917" y="6946"/>
                </a:lnTo>
                <a:lnTo>
                  <a:pt x="1654848" y="6946"/>
                </a:lnTo>
                <a:lnTo>
                  <a:pt x="1658124" y="10566"/>
                </a:lnTo>
                <a:lnTo>
                  <a:pt x="1659140" y="13131"/>
                </a:lnTo>
                <a:lnTo>
                  <a:pt x="1660156" y="15646"/>
                </a:lnTo>
                <a:close/>
              </a:path>
              <a:path w="1819046" h="96481">
                <a:moveTo>
                  <a:pt x="1660664" y="22212"/>
                </a:moveTo>
                <a:lnTo>
                  <a:pt x="1660664" y="25768"/>
                </a:lnTo>
                <a:lnTo>
                  <a:pt x="1660156" y="28816"/>
                </a:lnTo>
                <a:lnTo>
                  <a:pt x="1658124" y="33870"/>
                </a:lnTo>
                <a:lnTo>
                  <a:pt x="1654848" y="37528"/>
                </a:lnTo>
                <a:lnTo>
                  <a:pt x="1621917" y="37528"/>
                </a:lnTo>
                <a:lnTo>
                  <a:pt x="1621917" y="6946"/>
                </a:lnTo>
                <a:lnTo>
                  <a:pt x="1618830" y="75031"/>
                </a:lnTo>
                <a:lnTo>
                  <a:pt x="1621917" y="71881"/>
                </a:lnTo>
                <a:lnTo>
                  <a:pt x="1621917" y="43675"/>
                </a:lnTo>
                <a:lnTo>
                  <a:pt x="1656016" y="43675"/>
                </a:lnTo>
                <a:lnTo>
                  <a:pt x="1659597" y="41643"/>
                </a:lnTo>
                <a:lnTo>
                  <a:pt x="1662620" y="38569"/>
                </a:lnTo>
                <a:lnTo>
                  <a:pt x="1660664" y="22212"/>
                </a:lnTo>
                <a:close/>
              </a:path>
              <a:path w="1819046" h="96481">
                <a:moveTo>
                  <a:pt x="1548320" y="64655"/>
                </a:moveTo>
                <a:lnTo>
                  <a:pt x="1551241" y="68376"/>
                </a:lnTo>
                <a:lnTo>
                  <a:pt x="1555737" y="71412"/>
                </a:lnTo>
                <a:lnTo>
                  <a:pt x="1559115" y="65379"/>
                </a:lnTo>
                <a:lnTo>
                  <a:pt x="1555064" y="62255"/>
                </a:lnTo>
                <a:lnTo>
                  <a:pt x="1552600" y="59245"/>
                </a:lnTo>
                <a:lnTo>
                  <a:pt x="1552600" y="15773"/>
                </a:lnTo>
                <a:lnTo>
                  <a:pt x="1555064" y="12776"/>
                </a:lnTo>
                <a:lnTo>
                  <a:pt x="1559115" y="9639"/>
                </a:lnTo>
                <a:lnTo>
                  <a:pt x="1562671" y="7848"/>
                </a:lnTo>
                <a:lnTo>
                  <a:pt x="1567167" y="6502"/>
                </a:lnTo>
                <a:lnTo>
                  <a:pt x="1569796" y="6184"/>
                </a:lnTo>
                <a:lnTo>
                  <a:pt x="1575828" y="6184"/>
                </a:lnTo>
                <a:lnTo>
                  <a:pt x="1578470" y="6502"/>
                </a:lnTo>
                <a:lnTo>
                  <a:pt x="1582991" y="7848"/>
                </a:lnTo>
                <a:lnTo>
                  <a:pt x="1586534" y="9639"/>
                </a:lnTo>
                <a:lnTo>
                  <a:pt x="1590573" y="12776"/>
                </a:lnTo>
                <a:lnTo>
                  <a:pt x="1593049" y="15773"/>
                </a:lnTo>
                <a:lnTo>
                  <a:pt x="1593049" y="59245"/>
                </a:lnTo>
                <a:lnTo>
                  <a:pt x="1590573" y="62255"/>
                </a:lnTo>
                <a:lnTo>
                  <a:pt x="1586534" y="65379"/>
                </a:lnTo>
                <a:lnTo>
                  <a:pt x="1582991" y="67182"/>
                </a:lnTo>
                <a:lnTo>
                  <a:pt x="1578470" y="68529"/>
                </a:lnTo>
                <a:lnTo>
                  <a:pt x="1575828" y="68846"/>
                </a:lnTo>
                <a:lnTo>
                  <a:pt x="1572780" y="68846"/>
                </a:lnTo>
                <a:lnTo>
                  <a:pt x="1576895" y="75031"/>
                </a:lnTo>
                <a:lnTo>
                  <a:pt x="1580565" y="74561"/>
                </a:lnTo>
                <a:lnTo>
                  <a:pt x="1583829" y="73583"/>
                </a:lnTo>
                <a:lnTo>
                  <a:pt x="1587080" y="72643"/>
                </a:lnTo>
                <a:lnTo>
                  <a:pt x="1589836" y="71412"/>
                </a:lnTo>
                <a:lnTo>
                  <a:pt x="1594396" y="68376"/>
                </a:lnTo>
                <a:lnTo>
                  <a:pt x="1597329" y="64655"/>
                </a:lnTo>
                <a:lnTo>
                  <a:pt x="1599133" y="58610"/>
                </a:lnTo>
                <a:lnTo>
                  <a:pt x="1599133" y="14338"/>
                </a:lnTo>
                <a:lnTo>
                  <a:pt x="1597329" y="10350"/>
                </a:lnTo>
                <a:lnTo>
                  <a:pt x="1594396" y="6654"/>
                </a:lnTo>
                <a:lnTo>
                  <a:pt x="1589836" y="3632"/>
                </a:lnTo>
                <a:lnTo>
                  <a:pt x="1587080" y="2387"/>
                </a:lnTo>
                <a:lnTo>
                  <a:pt x="1583829" y="1447"/>
                </a:lnTo>
                <a:lnTo>
                  <a:pt x="1580565" y="482"/>
                </a:lnTo>
                <a:lnTo>
                  <a:pt x="1576895" y="0"/>
                </a:lnTo>
                <a:lnTo>
                  <a:pt x="1568678" y="0"/>
                </a:lnTo>
                <a:lnTo>
                  <a:pt x="1564982" y="482"/>
                </a:lnTo>
                <a:lnTo>
                  <a:pt x="1561731" y="1447"/>
                </a:lnTo>
                <a:lnTo>
                  <a:pt x="1558480" y="2387"/>
                </a:lnTo>
                <a:lnTo>
                  <a:pt x="1555737" y="3632"/>
                </a:lnTo>
                <a:lnTo>
                  <a:pt x="1553489" y="5143"/>
                </a:lnTo>
                <a:lnTo>
                  <a:pt x="1549527" y="8394"/>
                </a:lnTo>
                <a:lnTo>
                  <a:pt x="1547126" y="12306"/>
                </a:lnTo>
                <a:lnTo>
                  <a:pt x="1546529" y="16433"/>
                </a:lnTo>
                <a:lnTo>
                  <a:pt x="1546529" y="60693"/>
                </a:lnTo>
                <a:lnTo>
                  <a:pt x="1548320" y="64655"/>
                </a:lnTo>
                <a:close/>
              </a:path>
              <a:path w="1819046" h="96481">
                <a:moveTo>
                  <a:pt x="1555737" y="71412"/>
                </a:moveTo>
                <a:lnTo>
                  <a:pt x="1558480" y="72643"/>
                </a:lnTo>
                <a:lnTo>
                  <a:pt x="1561731" y="73583"/>
                </a:lnTo>
                <a:lnTo>
                  <a:pt x="1564982" y="74561"/>
                </a:lnTo>
                <a:lnTo>
                  <a:pt x="1568678" y="75031"/>
                </a:lnTo>
                <a:lnTo>
                  <a:pt x="1576895" y="75031"/>
                </a:lnTo>
                <a:lnTo>
                  <a:pt x="1572780" y="68846"/>
                </a:lnTo>
                <a:lnTo>
                  <a:pt x="1569796" y="68846"/>
                </a:lnTo>
                <a:lnTo>
                  <a:pt x="1567167" y="68529"/>
                </a:lnTo>
                <a:lnTo>
                  <a:pt x="1562671" y="67182"/>
                </a:lnTo>
                <a:lnTo>
                  <a:pt x="1559115" y="65379"/>
                </a:lnTo>
                <a:lnTo>
                  <a:pt x="1555737" y="71412"/>
                </a:lnTo>
                <a:close/>
              </a:path>
              <a:path w="1819046" h="96481">
                <a:moveTo>
                  <a:pt x="1484401" y="68579"/>
                </a:moveTo>
                <a:lnTo>
                  <a:pt x="1481658" y="68059"/>
                </a:lnTo>
                <a:lnTo>
                  <a:pt x="1478876" y="67513"/>
                </a:lnTo>
                <a:lnTo>
                  <a:pt x="1475105" y="64490"/>
                </a:lnTo>
                <a:lnTo>
                  <a:pt x="1472755" y="70929"/>
                </a:lnTo>
                <a:lnTo>
                  <a:pt x="1476908" y="72847"/>
                </a:lnTo>
                <a:lnTo>
                  <a:pt x="1481670" y="74231"/>
                </a:lnTo>
                <a:lnTo>
                  <a:pt x="1484401" y="68579"/>
                </a:lnTo>
                <a:close/>
              </a:path>
              <a:path w="1819046" h="96481">
                <a:moveTo>
                  <a:pt x="1402842" y="74256"/>
                </a:moveTo>
                <a:lnTo>
                  <a:pt x="1402842" y="24498"/>
                </a:lnTo>
                <a:lnTo>
                  <a:pt x="1399743" y="21450"/>
                </a:lnTo>
                <a:lnTo>
                  <a:pt x="1396771" y="24498"/>
                </a:lnTo>
                <a:lnTo>
                  <a:pt x="1396771" y="74256"/>
                </a:lnTo>
                <a:lnTo>
                  <a:pt x="1402842" y="74256"/>
                </a:lnTo>
                <a:close/>
              </a:path>
              <a:path w="1819046" h="96481">
                <a:moveTo>
                  <a:pt x="1395247" y="6705"/>
                </a:moveTo>
                <a:lnTo>
                  <a:pt x="1396631" y="9956"/>
                </a:lnTo>
                <a:lnTo>
                  <a:pt x="1399946" y="11315"/>
                </a:lnTo>
                <a:lnTo>
                  <a:pt x="1403210" y="9956"/>
                </a:lnTo>
                <a:lnTo>
                  <a:pt x="1404556" y="6705"/>
                </a:lnTo>
                <a:lnTo>
                  <a:pt x="1403210" y="3454"/>
                </a:lnTo>
                <a:lnTo>
                  <a:pt x="1399946" y="2095"/>
                </a:lnTo>
                <a:lnTo>
                  <a:pt x="1396631" y="3454"/>
                </a:lnTo>
                <a:lnTo>
                  <a:pt x="1395247" y="6705"/>
                </a:lnTo>
                <a:close/>
              </a:path>
              <a:path w="1819046" h="96481">
                <a:moveTo>
                  <a:pt x="1362494" y="70980"/>
                </a:moveTo>
                <a:lnTo>
                  <a:pt x="1366596" y="73063"/>
                </a:lnTo>
                <a:lnTo>
                  <a:pt x="1371307" y="74307"/>
                </a:lnTo>
                <a:lnTo>
                  <a:pt x="1376133" y="75031"/>
                </a:lnTo>
                <a:lnTo>
                  <a:pt x="1380578" y="74155"/>
                </a:lnTo>
                <a:lnTo>
                  <a:pt x="1381480" y="71970"/>
                </a:lnTo>
                <a:lnTo>
                  <a:pt x="1378343" y="68846"/>
                </a:lnTo>
                <a:lnTo>
                  <a:pt x="1374927" y="68846"/>
                </a:lnTo>
                <a:lnTo>
                  <a:pt x="1371993" y="68300"/>
                </a:lnTo>
                <a:lnTo>
                  <a:pt x="1367129" y="66141"/>
                </a:lnTo>
                <a:lnTo>
                  <a:pt x="1363535" y="62953"/>
                </a:lnTo>
                <a:lnTo>
                  <a:pt x="1363535" y="28397"/>
                </a:lnTo>
                <a:lnTo>
                  <a:pt x="1381480" y="28397"/>
                </a:lnTo>
                <a:lnTo>
                  <a:pt x="1381480" y="22212"/>
                </a:lnTo>
                <a:lnTo>
                  <a:pt x="1363535" y="22212"/>
                </a:lnTo>
                <a:lnTo>
                  <a:pt x="1363535" y="6654"/>
                </a:lnTo>
                <a:lnTo>
                  <a:pt x="1360538" y="3530"/>
                </a:lnTo>
                <a:lnTo>
                  <a:pt x="1357452" y="6654"/>
                </a:lnTo>
                <a:lnTo>
                  <a:pt x="1357452" y="22212"/>
                </a:lnTo>
                <a:lnTo>
                  <a:pt x="1354416" y="22212"/>
                </a:lnTo>
                <a:lnTo>
                  <a:pt x="1351292" y="25349"/>
                </a:lnTo>
                <a:lnTo>
                  <a:pt x="1354416" y="28397"/>
                </a:lnTo>
                <a:lnTo>
                  <a:pt x="1357452" y="28397"/>
                </a:lnTo>
                <a:lnTo>
                  <a:pt x="1357452" y="64515"/>
                </a:lnTo>
                <a:lnTo>
                  <a:pt x="1359484" y="68059"/>
                </a:lnTo>
                <a:lnTo>
                  <a:pt x="1362494" y="70980"/>
                </a:lnTo>
                <a:close/>
              </a:path>
              <a:path w="1819046" h="96481">
                <a:moveTo>
                  <a:pt x="1299006" y="96481"/>
                </a:moveTo>
                <a:lnTo>
                  <a:pt x="1302092" y="93357"/>
                </a:lnTo>
                <a:lnTo>
                  <a:pt x="1302194" y="71500"/>
                </a:lnTo>
                <a:lnTo>
                  <a:pt x="1305801" y="73012"/>
                </a:lnTo>
                <a:lnTo>
                  <a:pt x="1308493" y="73837"/>
                </a:lnTo>
                <a:lnTo>
                  <a:pt x="1305852" y="66141"/>
                </a:lnTo>
                <a:lnTo>
                  <a:pt x="1302092" y="62953"/>
                </a:lnTo>
                <a:lnTo>
                  <a:pt x="1302092" y="33527"/>
                </a:lnTo>
                <a:lnTo>
                  <a:pt x="1305699" y="30251"/>
                </a:lnTo>
                <a:lnTo>
                  <a:pt x="1310589" y="28143"/>
                </a:lnTo>
                <a:lnTo>
                  <a:pt x="1313522" y="27622"/>
                </a:lnTo>
                <a:lnTo>
                  <a:pt x="1320317" y="27622"/>
                </a:lnTo>
                <a:lnTo>
                  <a:pt x="1323238" y="28143"/>
                </a:lnTo>
                <a:lnTo>
                  <a:pt x="1328204" y="30251"/>
                </a:lnTo>
                <a:lnTo>
                  <a:pt x="1331721" y="33527"/>
                </a:lnTo>
                <a:lnTo>
                  <a:pt x="1331721" y="62953"/>
                </a:lnTo>
                <a:lnTo>
                  <a:pt x="1328356" y="66141"/>
                </a:lnTo>
                <a:lnTo>
                  <a:pt x="1324038" y="68300"/>
                </a:lnTo>
                <a:lnTo>
                  <a:pt x="1321282" y="68846"/>
                </a:lnTo>
                <a:lnTo>
                  <a:pt x="1324825" y="74307"/>
                </a:lnTo>
                <a:lnTo>
                  <a:pt x="1329372" y="73063"/>
                </a:lnTo>
                <a:lnTo>
                  <a:pt x="1333296" y="70980"/>
                </a:lnTo>
                <a:lnTo>
                  <a:pt x="1336141" y="68059"/>
                </a:lnTo>
                <a:lnTo>
                  <a:pt x="1337995" y="62306"/>
                </a:lnTo>
                <a:lnTo>
                  <a:pt x="1337995" y="34175"/>
                </a:lnTo>
                <a:lnTo>
                  <a:pt x="1337309" y="30060"/>
                </a:lnTo>
                <a:lnTo>
                  <a:pt x="1334592" y="26835"/>
                </a:lnTo>
                <a:lnTo>
                  <a:pt x="1330833" y="24447"/>
                </a:lnTo>
                <a:lnTo>
                  <a:pt x="1326502" y="22644"/>
                </a:lnTo>
                <a:lnTo>
                  <a:pt x="1321561" y="21691"/>
                </a:lnTo>
                <a:lnTo>
                  <a:pt x="1317015" y="21450"/>
                </a:lnTo>
                <a:lnTo>
                  <a:pt x="1312354" y="21691"/>
                </a:lnTo>
                <a:lnTo>
                  <a:pt x="1307414" y="22644"/>
                </a:lnTo>
                <a:lnTo>
                  <a:pt x="1303096" y="24447"/>
                </a:lnTo>
                <a:lnTo>
                  <a:pt x="1299336" y="26835"/>
                </a:lnTo>
                <a:lnTo>
                  <a:pt x="1296682" y="30060"/>
                </a:lnTo>
                <a:lnTo>
                  <a:pt x="1296009" y="34175"/>
                </a:lnTo>
                <a:lnTo>
                  <a:pt x="1296009" y="93357"/>
                </a:lnTo>
                <a:lnTo>
                  <a:pt x="1299006" y="96481"/>
                </a:lnTo>
                <a:close/>
              </a:path>
              <a:path w="1819046" h="96481">
                <a:moveTo>
                  <a:pt x="1305852" y="66141"/>
                </a:moveTo>
                <a:lnTo>
                  <a:pt x="1308493" y="73837"/>
                </a:lnTo>
                <a:lnTo>
                  <a:pt x="1311275" y="74409"/>
                </a:lnTo>
                <a:lnTo>
                  <a:pt x="1314056" y="74777"/>
                </a:lnTo>
                <a:lnTo>
                  <a:pt x="1316748" y="75031"/>
                </a:lnTo>
                <a:lnTo>
                  <a:pt x="1320177" y="75031"/>
                </a:lnTo>
                <a:lnTo>
                  <a:pt x="1324825" y="74307"/>
                </a:lnTo>
                <a:lnTo>
                  <a:pt x="1321282" y="68846"/>
                </a:lnTo>
                <a:lnTo>
                  <a:pt x="1314488" y="68846"/>
                </a:lnTo>
                <a:lnTo>
                  <a:pt x="1311376" y="68300"/>
                </a:lnTo>
                <a:lnTo>
                  <a:pt x="1308620" y="67233"/>
                </a:lnTo>
                <a:lnTo>
                  <a:pt x="1305852" y="66141"/>
                </a:lnTo>
                <a:close/>
              </a:path>
              <a:path w="1819046" h="96481">
                <a:moveTo>
                  <a:pt x="1263446" y="774"/>
                </a:moveTo>
                <a:lnTo>
                  <a:pt x="1256411" y="10553"/>
                </a:lnTo>
                <a:lnTo>
                  <a:pt x="1257084" y="14820"/>
                </a:lnTo>
                <a:lnTo>
                  <a:pt x="1261351" y="14160"/>
                </a:lnTo>
                <a:lnTo>
                  <a:pt x="1271041" y="774"/>
                </a:lnTo>
                <a:lnTo>
                  <a:pt x="1263446" y="774"/>
                </a:lnTo>
                <a:close/>
              </a:path>
              <a:path w="1819046" h="96481">
                <a:moveTo>
                  <a:pt x="1265212" y="68300"/>
                </a:moveTo>
                <a:lnTo>
                  <a:pt x="1262265" y="68846"/>
                </a:lnTo>
                <a:lnTo>
                  <a:pt x="1258849" y="68846"/>
                </a:lnTo>
                <a:lnTo>
                  <a:pt x="1261097" y="75031"/>
                </a:lnTo>
                <a:lnTo>
                  <a:pt x="1265897" y="74307"/>
                </a:lnTo>
                <a:lnTo>
                  <a:pt x="1270634" y="73063"/>
                </a:lnTo>
                <a:lnTo>
                  <a:pt x="1274749" y="70980"/>
                </a:lnTo>
                <a:lnTo>
                  <a:pt x="1273606" y="33527"/>
                </a:lnTo>
                <a:lnTo>
                  <a:pt x="1273606" y="62953"/>
                </a:lnTo>
                <a:lnTo>
                  <a:pt x="1270088" y="66141"/>
                </a:lnTo>
                <a:lnTo>
                  <a:pt x="1265212" y="68300"/>
                </a:lnTo>
                <a:close/>
              </a:path>
              <a:path w="1819046" h="96481">
                <a:moveTo>
                  <a:pt x="1176261" y="68579"/>
                </a:moveTo>
                <a:lnTo>
                  <a:pt x="1173492" y="68059"/>
                </a:lnTo>
                <a:lnTo>
                  <a:pt x="1170724" y="67513"/>
                </a:lnTo>
                <a:lnTo>
                  <a:pt x="1166964" y="64490"/>
                </a:lnTo>
                <a:lnTo>
                  <a:pt x="1164589" y="70929"/>
                </a:lnTo>
                <a:lnTo>
                  <a:pt x="1168755" y="72847"/>
                </a:lnTo>
                <a:lnTo>
                  <a:pt x="1173518" y="74231"/>
                </a:lnTo>
                <a:lnTo>
                  <a:pt x="1176261" y="68579"/>
                </a:lnTo>
                <a:close/>
              </a:path>
              <a:path w="1819046" h="96481">
                <a:moveTo>
                  <a:pt x="1160881" y="55359"/>
                </a:moveTo>
                <a:lnTo>
                  <a:pt x="1160881" y="64287"/>
                </a:lnTo>
                <a:lnTo>
                  <a:pt x="1161630" y="68211"/>
                </a:lnTo>
                <a:lnTo>
                  <a:pt x="1164589" y="70929"/>
                </a:lnTo>
                <a:lnTo>
                  <a:pt x="1166964" y="64490"/>
                </a:lnTo>
                <a:lnTo>
                  <a:pt x="1166964" y="55156"/>
                </a:lnTo>
                <a:lnTo>
                  <a:pt x="1167930" y="54216"/>
                </a:lnTo>
                <a:lnTo>
                  <a:pt x="1172197" y="52895"/>
                </a:lnTo>
                <a:lnTo>
                  <a:pt x="1175258" y="52209"/>
                </a:lnTo>
                <a:lnTo>
                  <a:pt x="1179639" y="51193"/>
                </a:lnTo>
                <a:lnTo>
                  <a:pt x="1196594" y="47294"/>
                </a:lnTo>
                <a:lnTo>
                  <a:pt x="1196594" y="67144"/>
                </a:lnTo>
                <a:lnTo>
                  <a:pt x="1192225" y="67983"/>
                </a:lnTo>
                <a:lnTo>
                  <a:pt x="1187716" y="68681"/>
                </a:lnTo>
                <a:lnTo>
                  <a:pt x="1184109" y="68846"/>
                </a:lnTo>
                <a:lnTo>
                  <a:pt x="1179804" y="68846"/>
                </a:lnTo>
                <a:lnTo>
                  <a:pt x="1176261" y="68579"/>
                </a:lnTo>
                <a:lnTo>
                  <a:pt x="1173518" y="74231"/>
                </a:lnTo>
                <a:lnTo>
                  <a:pt x="1176248" y="74561"/>
                </a:lnTo>
                <a:lnTo>
                  <a:pt x="1178953" y="74853"/>
                </a:lnTo>
                <a:lnTo>
                  <a:pt x="1181569" y="75031"/>
                </a:lnTo>
                <a:lnTo>
                  <a:pt x="1187513" y="75031"/>
                </a:lnTo>
                <a:lnTo>
                  <a:pt x="1190891" y="74701"/>
                </a:lnTo>
                <a:lnTo>
                  <a:pt x="1194244" y="74129"/>
                </a:lnTo>
                <a:lnTo>
                  <a:pt x="1197597" y="73520"/>
                </a:lnTo>
                <a:lnTo>
                  <a:pt x="1200403" y="72897"/>
                </a:lnTo>
                <a:lnTo>
                  <a:pt x="1202677" y="72275"/>
                </a:lnTo>
                <a:lnTo>
                  <a:pt x="1202677" y="31965"/>
                </a:lnTo>
                <a:lnTo>
                  <a:pt x="1200696" y="28447"/>
                </a:lnTo>
                <a:lnTo>
                  <a:pt x="1197660" y="25488"/>
                </a:lnTo>
                <a:lnTo>
                  <a:pt x="1193558" y="23406"/>
                </a:lnTo>
                <a:lnTo>
                  <a:pt x="1188821" y="22174"/>
                </a:lnTo>
                <a:lnTo>
                  <a:pt x="1183970" y="21450"/>
                </a:lnTo>
                <a:lnTo>
                  <a:pt x="1180566" y="21450"/>
                </a:lnTo>
                <a:lnTo>
                  <a:pt x="1177721" y="21602"/>
                </a:lnTo>
                <a:lnTo>
                  <a:pt x="1174673" y="21843"/>
                </a:lnTo>
                <a:lnTo>
                  <a:pt x="1171638" y="22212"/>
                </a:lnTo>
                <a:lnTo>
                  <a:pt x="1168844" y="22783"/>
                </a:lnTo>
                <a:lnTo>
                  <a:pt x="1165466" y="23825"/>
                </a:lnTo>
                <a:lnTo>
                  <a:pt x="1165466" y="30302"/>
                </a:lnTo>
                <a:lnTo>
                  <a:pt x="1169085" y="29286"/>
                </a:lnTo>
                <a:lnTo>
                  <a:pt x="1171841" y="28714"/>
                </a:lnTo>
                <a:lnTo>
                  <a:pt x="1174889" y="28193"/>
                </a:lnTo>
                <a:lnTo>
                  <a:pt x="1178305" y="27749"/>
                </a:lnTo>
                <a:lnTo>
                  <a:pt x="1185176" y="27622"/>
                </a:lnTo>
                <a:lnTo>
                  <a:pt x="1188110" y="28143"/>
                </a:lnTo>
                <a:lnTo>
                  <a:pt x="1192987" y="30251"/>
                </a:lnTo>
                <a:lnTo>
                  <a:pt x="1196594" y="33527"/>
                </a:lnTo>
                <a:lnTo>
                  <a:pt x="1196594" y="40817"/>
                </a:lnTo>
                <a:lnTo>
                  <a:pt x="1178356" y="45110"/>
                </a:lnTo>
                <a:lnTo>
                  <a:pt x="1176273" y="45605"/>
                </a:lnTo>
                <a:lnTo>
                  <a:pt x="1172095" y="46570"/>
                </a:lnTo>
                <a:lnTo>
                  <a:pt x="1168133" y="47637"/>
                </a:lnTo>
                <a:lnTo>
                  <a:pt x="1164856" y="49034"/>
                </a:lnTo>
                <a:lnTo>
                  <a:pt x="1161402" y="52158"/>
                </a:lnTo>
                <a:lnTo>
                  <a:pt x="1160881" y="55359"/>
                </a:lnTo>
                <a:close/>
              </a:path>
              <a:path w="1819046" h="96481">
                <a:moveTo>
                  <a:pt x="1120432" y="32854"/>
                </a:moveTo>
                <a:lnTo>
                  <a:pt x="1120432" y="74256"/>
                </a:lnTo>
                <a:lnTo>
                  <a:pt x="1126515" y="74256"/>
                </a:lnTo>
                <a:lnTo>
                  <a:pt x="1126515" y="32194"/>
                </a:lnTo>
                <a:lnTo>
                  <a:pt x="1130414" y="29832"/>
                </a:lnTo>
                <a:lnTo>
                  <a:pt x="1135037" y="28066"/>
                </a:lnTo>
                <a:lnTo>
                  <a:pt x="1137907" y="27622"/>
                </a:lnTo>
                <a:lnTo>
                  <a:pt x="1142974" y="27622"/>
                </a:lnTo>
                <a:lnTo>
                  <a:pt x="1145971" y="28028"/>
                </a:lnTo>
                <a:lnTo>
                  <a:pt x="1148803" y="28613"/>
                </a:lnTo>
                <a:lnTo>
                  <a:pt x="1152385" y="28968"/>
                </a:lnTo>
                <a:lnTo>
                  <a:pt x="1153960" y="27152"/>
                </a:lnTo>
                <a:lnTo>
                  <a:pt x="1152067" y="23190"/>
                </a:lnTo>
                <a:lnTo>
                  <a:pt x="1148562" y="22174"/>
                </a:lnTo>
                <a:lnTo>
                  <a:pt x="1144828" y="21602"/>
                </a:lnTo>
                <a:lnTo>
                  <a:pt x="1141336" y="21450"/>
                </a:lnTo>
                <a:lnTo>
                  <a:pt x="1136573" y="21678"/>
                </a:lnTo>
                <a:lnTo>
                  <a:pt x="1131633" y="22491"/>
                </a:lnTo>
                <a:lnTo>
                  <a:pt x="1127378" y="24079"/>
                </a:lnTo>
                <a:lnTo>
                  <a:pt x="1123708" y="26187"/>
                </a:lnTo>
                <a:lnTo>
                  <a:pt x="1121092" y="29082"/>
                </a:lnTo>
                <a:lnTo>
                  <a:pt x="1120432" y="32854"/>
                </a:lnTo>
                <a:close/>
              </a:path>
              <a:path w="1819046" h="96481">
                <a:moveTo>
                  <a:pt x="1074712" y="22644"/>
                </a:moveTo>
                <a:lnTo>
                  <a:pt x="1072032" y="23456"/>
                </a:lnTo>
                <a:lnTo>
                  <a:pt x="1068400" y="24968"/>
                </a:lnTo>
                <a:lnTo>
                  <a:pt x="1068400" y="3136"/>
                </a:lnTo>
                <a:lnTo>
                  <a:pt x="1065415" y="0"/>
                </a:lnTo>
                <a:lnTo>
                  <a:pt x="1062329" y="3136"/>
                </a:lnTo>
                <a:lnTo>
                  <a:pt x="1062329" y="64515"/>
                </a:lnTo>
                <a:lnTo>
                  <a:pt x="1064323" y="68059"/>
                </a:lnTo>
                <a:lnTo>
                  <a:pt x="1067346" y="70980"/>
                </a:lnTo>
                <a:lnTo>
                  <a:pt x="1071460" y="73063"/>
                </a:lnTo>
                <a:lnTo>
                  <a:pt x="1076185" y="74307"/>
                </a:lnTo>
                <a:lnTo>
                  <a:pt x="1081036" y="75031"/>
                </a:lnTo>
                <a:lnTo>
                  <a:pt x="1079830" y="68846"/>
                </a:lnTo>
                <a:lnTo>
                  <a:pt x="1076909" y="68300"/>
                </a:lnTo>
                <a:lnTo>
                  <a:pt x="1072007" y="66141"/>
                </a:lnTo>
                <a:lnTo>
                  <a:pt x="1068400" y="62953"/>
                </a:lnTo>
                <a:lnTo>
                  <a:pt x="1068400" y="33527"/>
                </a:lnTo>
                <a:lnTo>
                  <a:pt x="1072172" y="30251"/>
                </a:lnTo>
                <a:lnTo>
                  <a:pt x="1074927" y="29209"/>
                </a:lnTo>
                <a:lnTo>
                  <a:pt x="1077683" y="28143"/>
                </a:lnTo>
                <a:lnTo>
                  <a:pt x="1080782" y="27622"/>
                </a:lnTo>
                <a:lnTo>
                  <a:pt x="1087577" y="27622"/>
                </a:lnTo>
                <a:lnTo>
                  <a:pt x="1090333" y="28143"/>
                </a:lnTo>
                <a:lnTo>
                  <a:pt x="1094663" y="30251"/>
                </a:lnTo>
                <a:lnTo>
                  <a:pt x="1098029" y="33527"/>
                </a:lnTo>
                <a:lnTo>
                  <a:pt x="1098029" y="62953"/>
                </a:lnTo>
                <a:lnTo>
                  <a:pt x="1094498" y="66141"/>
                </a:lnTo>
                <a:lnTo>
                  <a:pt x="1089558" y="68300"/>
                </a:lnTo>
                <a:lnTo>
                  <a:pt x="1090333" y="74307"/>
                </a:lnTo>
                <a:lnTo>
                  <a:pt x="1095070" y="73063"/>
                </a:lnTo>
                <a:lnTo>
                  <a:pt x="1099184" y="70980"/>
                </a:lnTo>
                <a:lnTo>
                  <a:pt x="1102258" y="68059"/>
                </a:lnTo>
                <a:lnTo>
                  <a:pt x="1103617" y="66420"/>
                </a:lnTo>
                <a:lnTo>
                  <a:pt x="1104303" y="62306"/>
                </a:lnTo>
                <a:lnTo>
                  <a:pt x="1104303" y="31965"/>
                </a:lnTo>
                <a:lnTo>
                  <a:pt x="1102436" y="28447"/>
                </a:lnTo>
                <a:lnTo>
                  <a:pt x="1099604" y="25488"/>
                </a:lnTo>
                <a:lnTo>
                  <a:pt x="1095667" y="23406"/>
                </a:lnTo>
                <a:lnTo>
                  <a:pt x="1091107" y="22174"/>
                </a:lnTo>
                <a:lnTo>
                  <a:pt x="1086446" y="21450"/>
                </a:lnTo>
                <a:lnTo>
                  <a:pt x="1083005" y="21450"/>
                </a:lnTo>
                <a:lnTo>
                  <a:pt x="1080300" y="21691"/>
                </a:lnTo>
                <a:lnTo>
                  <a:pt x="1077506" y="22072"/>
                </a:lnTo>
                <a:lnTo>
                  <a:pt x="1074712" y="2264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" name="object 32"/>
          <p:cNvSpPr/>
          <p:nvPr/>
        </p:nvSpPr>
        <p:spPr>
          <a:xfrm>
            <a:off x="394495" y="7573239"/>
            <a:ext cx="2766018" cy="78981"/>
          </a:xfrm>
          <a:custGeom>
            <a:avLst/>
            <a:gdLst/>
            <a:ahLst/>
            <a:cxnLst/>
            <a:rect l="l" t="t" r="r" b="b"/>
            <a:pathLst>
              <a:path w="3052864" h="87172">
                <a:moveTo>
                  <a:pt x="641375" y="68046"/>
                </a:moveTo>
                <a:lnTo>
                  <a:pt x="644385" y="70967"/>
                </a:lnTo>
                <a:lnTo>
                  <a:pt x="648500" y="73075"/>
                </a:lnTo>
                <a:lnTo>
                  <a:pt x="653237" y="74320"/>
                </a:lnTo>
                <a:lnTo>
                  <a:pt x="658075" y="75018"/>
                </a:lnTo>
                <a:lnTo>
                  <a:pt x="662571" y="75018"/>
                </a:lnTo>
                <a:lnTo>
                  <a:pt x="660311" y="68859"/>
                </a:lnTo>
                <a:lnTo>
                  <a:pt x="656882" y="68859"/>
                </a:lnTo>
                <a:lnTo>
                  <a:pt x="653935" y="68313"/>
                </a:lnTo>
                <a:lnTo>
                  <a:pt x="649058" y="66154"/>
                </a:lnTo>
                <a:lnTo>
                  <a:pt x="645452" y="62953"/>
                </a:lnTo>
                <a:lnTo>
                  <a:pt x="645452" y="33515"/>
                </a:lnTo>
                <a:lnTo>
                  <a:pt x="648893" y="30238"/>
                </a:lnTo>
                <a:lnTo>
                  <a:pt x="653148" y="28155"/>
                </a:lnTo>
                <a:lnTo>
                  <a:pt x="655929" y="27635"/>
                </a:lnTo>
                <a:lnTo>
                  <a:pt x="662787" y="27635"/>
                </a:lnTo>
                <a:lnTo>
                  <a:pt x="665886" y="28155"/>
                </a:lnTo>
                <a:lnTo>
                  <a:pt x="668655" y="29197"/>
                </a:lnTo>
                <a:lnTo>
                  <a:pt x="671410" y="30238"/>
                </a:lnTo>
                <a:lnTo>
                  <a:pt x="675081" y="33515"/>
                </a:lnTo>
                <a:lnTo>
                  <a:pt x="675081" y="62953"/>
                </a:lnTo>
                <a:lnTo>
                  <a:pt x="671576" y="66154"/>
                </a:lnTo>
                <a:lnTo>
                  <a:pt x="666686" y="68313"/>
                </a:lnTo>
                <a:lnTo>
                  <a:pt x="667385" y="74320"/>
                </a:lnTo>
                <a:lnTo>
                  <a:pt x="672122" y="73075"/>
                </a:lnTo>
                <a:lnTo>
                  <a:pt x="676236" y="70967"/>
                </a:lnTo>
                <a:lnTo>
                  <a:pt x="679310" y="68046"/>
                </a:lnTo>
                <a:lnTo>
                  <a:pt x="681355" y="62318"/>
                </a:lnTo>
                <a:lnTo>
                  <a:pt x="681355" y="749"/>
                </a:lnTo>
                <a:lnTo>
                  <a:pt x="675081" y="749"/>
                </a:lnTo>
                <a:lnTo>
                  <a:pt x="675081" y="24980"/>
                </a:lnTo>
                <a:lnTo>
                  <a:pt x="671563" y="23444"/>
                </a:lnTo>
                <a:lnTo>
                  <a:pt x="668870" y="22656"/>
                </a:lnTo>
                <a:lnTo>
                  <a:pt x="666089" y="22085"/>
                </a:lnTo>
                <a:lnTo>
                  <a:pt x="663308" y="21704"/>
                </a:lnTo>
                <a:lnTo>
                  <a:pt x="659409" y="21463"/>
                </a:lnTo>
                <a:lnTo>
                  <a:pt x="654812" y="21704"/>
                </a:lnTo>
                <a:lnTo>
                  <a:pt x="650138" y="22656"/>
                </a:lnTo>
                <a:lnTo>
                  <a:pt x="646010" y="24460"/>
                </a:lnTo>
                <a:lnTo>
                  <a:pt x="642454" y="26822"/>
                </a:lnTo>
                <a:lnTo>
                  <a:pt x="639991" y="30073"/>
                </a:lnTo>
                <a:lnTo>
                  <a:pt x="639381" y="34188"/>
                </a:lnTo>
                <a:lnTo>
                  <a:pt x="639381" y="64516"/>
                </a:lnTo>
                <a:lnTo>
                  <a:pt x="641375" y="68046"/>
                </a:lnTo>
                <a:close/>
              </a:path>
              <a:path w="3052864" h="87172">
                <a:moveTo>
                  <a:pt x="663727" y="68859"/>
                </a:moveTo>
                <a:lnTo>
                  <a:pt x="660311" y="68859"/>
                </a:lnTo>
                <a:lnTo>
                  <a:pt x="662571" y="75018"/>
                </a:lnTo>
                <a:lnTo>
                  <a:pt x="667385" y="74320"/>
                </a:lnTo>
                <a:lnTo>
                  <a:pt x="666686" y="68313"/>
                </a:lnTo>
                <a:lnTo>
                  <a:pt x="663727" y="68859"/>
                </a:lnTo>
                <a:close/>
              </a:path>
              <a:path w="3052864" h="87172">
                <a:moveTo>
                  <a:pt x="621715" y="74269"/>
                </a:moveTo>
                <a:lnTo>
                  <a:pt x="621715" y="24511"/>
                </a:lnTo>
                <a:lnTo>
                  <a:pt x="618629" y="21463"/>
                </a:lnTo>
                <a:lnTo>
                  <a:pt x="615619" y="24511"/>
                </a:lnTo>
                <a:lnTo>
                  <a:pt x="615619" y="74269"/>
                </a:lnTo>
                <a:lnTo>
                  <a:pt x="621715" y="74269"/>
                </a:lnTo>
                <a:close/>
              </a:path>
              <a:path w="3052864" h="87172">
                <a:moveTo>
                  <a:pt x="614108" y="6705"/>
                </a:moveTo>
                <a:lnTo>
                  <a:pt x="615505" y="9931"/>
                </a:lnTo>
                <a:lnTo>
                  <a:pt x="618807" y="11290"/>
                </a:lnTo>
                <a:lnTo>
                  <a:pt x="622071" y="9931"/>
                </a:lnTo>
                <a:lnTo>
                  <a:pt x="623417" y="6705"/>
                </a:lnTo>
                <a:lnTo>
                  <a:pt x="622071" y="3454"/>
                </a:lnTo>
                <a:lnTo>
                  <a:pt x="618807" y="2082"/>
                </a:lnTo>
                <a:lnTo>
                  <a:pt x="615505" y="3454"/>
                </a:lnTo>
                <a:lnTo>
                  <a:pt x="614108" y="6705"/>
                </a:lnTo>
                <a:close/>
              </a:path>
              <a:path w="3052864" h="87172">
                <a:moveTo>
                  <a:pt x="596061" y="74269"/>
                </a:moveTo>
                <a:lnTo>
                  <a:pt x="596061" y="3124"/>
                </a:lnTo>
                <a:lnTo>
                  <a:pt x="592975" y="0"/>
                </a:lnTo>
                <a:lnTo>
                  <a:pt x="589991" y="3124"/>
                </a:lnTo>
                <a:lnTo>
                  <a:pt x="589991" y="74269"/>
                </a:lnTo>
                <a:lnTo>
                  <a:pt x="596061" y="74269"/>
                </a:lnTo>
                <a:close/>
              </a:path>
              <a:path w="3052864" h="87172">
                <a:moveTo>
                  <a:pt x="556006" y="749"/>
                </a:moveTo>
                <a:lnTo>
                  <a:pt x="548970" y="10541"/>
                </a:lnTo>
                <a:lnTo>
                  <a:pt x="549643" y="14808"/>
                </a:lnTo>
                <a:lnTo>
                  <a:pt x="553910" y="14147"/>
                </a:lnTo>
                <a:lnTo>
                  <a:pt x="563587" y="749"/>
                </a:lnTo>
                <a:lnTo>
                  <a:pt x="556006" y="749"/>
                </a:lnTo>
                <a:close/>
              </a:path>
              <a:path w="3052864" h="87172">
                <a:moveTo>
                  <a:pt x="557745" y="68313"/>
                </a:moveTo>
                <a:lnTo>
                  <a:pt x="554824" y="68859"/>
                </a:lnTo>
                <a:lnTo>
                  <a:pt x="551383" y="68859"/>
                </a:lnTo>
                <a:lnTo>
                  <a:pt x="553656" y="75018"/>
                </a:lnTo>
                <a:lnTo>
                  <a:pt x="558457" y="74320"/>
                </a:lnTo>
                <a:lnTo>
                  <a:pt x="563194" y="73075"/>
                </a:lnTo>
                <a:lnTo>
                  <a:pt x="567309" y="70967"/>
                </a:lnTo>
                <a:lnTo>
                  <a:pt x="566140" y="33515"/>
                </a:lnTo>
                <a:lnTo>
                  <a:pt x="566140" y="62953"/>
                </a:lnTo>
                <a:lnTo>
                  <a:pt x="562648" y="66154"/>
                </a:lnTo>
                <a:lnTo>
                  <a:pt x="557745" y="68313"/>
                </a:lnTo>
                <a:close/>
              </a:path>
              <a:path w="3052864" h="87172">
                <a:moveTo>
                  <a:pt x="498881" y="45300"/>
                </a:moveTo>
                <a:lnTo>
                  <a:pt x="495592" y="44526"/>
                </a:lnTo>
                <a:lnTo>
                  <a:pt x="492112" y="43738"/>
                </a:lnTo>
                <a:lnTo>
                  <a:pt x="488416" y="42811"/>
                </a:lnTo>
                <a:lnTo>
                  <a:pt x="485444" y="41109"/>
                </a:lnTo>
                <a:lnTo>
                  <a:pt x="485444" y="33515"/>
                </a:lnTo>
                <a:lnTo>
                  <a:pt x="488937" y="30238"/>
                </a:lnTo>
                <a:lnTo>
                  <a:pt x="493864" y="28155"/>
                </a:lnTo>
                <a:lnTo>
                  <a:pt x="496773" y="27635"/>
                </a:lnTo>
                <a:lnTo>
                  <a:pt x="503542" y="27635"/>
                </a:lnTo>
                <a:lnTo>
                  <a:pt x="506412" y="27889"/>
                </a:lnTo>
                <a:lnTo>
                  <a:pt x="511162" y="28905"/>
                </a:lnTo>
                <a:lnTo>
                  <a:pt x="514807" y="30022"/>
                </a:lnTo>
                <a:lnTo>
                  <a:pt x="514807" y="23837"/>
                </a:lnTo>
                <a:lnTo>
                  <a:pt x="510260" y="22326"/>
                </a:lnTo>
                <a:lnTo>
                  <a:pt x="507606" y="21983"/>
                </a:lnTo>
                <a:lnTo>
                  <a:pt x="504952" y="21628"/>
                </a:lnTo>
                <a:lnTo>
                  <a:pt x="500113" y="21463"/>
                </a:lnTo>
                <a:lnTo>
                  <a:pt x="495566" y="21704"/>
                </a:lnTo>
                <a:lnTo>
                  <a:pt x="490639" y="22656"/>
                </a:lnTo>
                <a:lnTo>
                  <a:pt x="486321" y="24460"/>
                </a:lnTo>
                <a:lnTo>
                  <a:pt x="482561" y="26822"/>
                </a:lnTo>
                <a:lnTo>
                  <a:pt x="479856" y="30073"/>
                </a:lnTo>
                <a:lnTo>
                  <a:pt x="479158" y="34188"/>
                </a:lnTo>
                <a:lnTo>
                  <a:pt x="479158" y="41109"/>
                </a:lnTo>
                <a:lnTo>
                  <a:pt x="479691" y="44234"/>
                </a:lnTo>
                <a:lnTo>
                  <a:pt x="483120" y="47358"/>
                </a:lnTo>
                <a:lnTo>
                  <a:pt x="486422" y="48742"/>
                </a:lnTo>
                <a:lnTo>
                  <a:pt x="490385" y="49758"/>
                </a:lnTo>
                <a:lnTo>
                  <a:pt x="496646" y="51104"/>
                </a:lnTo>
                <a:lnTo>
                  <a:pt x="499999" y="51841"/>
                </a:lnTo>
                <a:lnTo>
                  <a:pt x="505129" y="46634"/>
                </a:lnTo>
                <a:lnTo>
                  <a:pt x="498881" y="45300"/>
                </a:lnTo>
                <a:close/>
              </a:path>
              <a:path w="3052864" h="87172">
                <a:moveTo>
                  <a:pt x="485317" y="74142"/>
                </a:moveTo>
                <a:lnTo>
                  <a:pt x="487946" y="74498"/>
                </a:lnTo>
                <a:lnTo>
                  <a:pt x="490562" y="74841"/>
                </a:lnTo>
                <a:lnTo>
                  <a:pt x="493064" y="75018"/>
                </a:lnTo>
                <a:lnTo>
                  <a:pt x="497674" y="75018"/>
                </a:lnTo>
                <a:lnTo>
                  <a:pt x="502475" y="74320"/>
                </a:lnTo>
                <a:lnTo>
                  <a:pt x="507199" y="73075"/>
                </a:lnTo>
                <a:lnTo>
                  <a:pt x="511302" y="70967"/>
                </a:lnTo>
                <a:lnTo>
                  <a:pt x="514311" y="68046"/>
                </a:lnTo>
                <a:lnTo>
                  <a:pt x="515645" y="66433"/>
                </a:lnTo>
                <a:lnTo>
                  <a:pt x="516305" y="62318"/>
                </a:lnTo>
                <a:lnTo>
                  <a:pt x="516305" y="55270"/>
                </a:lnTo>
                <a:lnTo>
                  <a:pt x="515797" y="52146"/>
                </a:lnTo>
                <a:lnTo>
                  <a:pt x="512432" y="49047"/>
                </a:lnTo>
                <a:lnTo>
                  <a:pt x="509092" y="47625"/>
                </a:lnTo>
                <a:lnTo>
                  <a:pt x="505129" y="46634"/>
                </a:lnTo>
                <a:lnTo>
                  <a:pt x="499999" y="51841"/>
                </a:lnTo>
                <a:lnTo>
                  <a:pt x="503478" y="52666"/>
                </a:lnTo>
                <a:lnTo>
                  <a:pt x="507174" y="53555"/>
                </a:lnTo>
                <a:lnTo>
                  <a:pt x="510222" y="55270"/>
                </a:lnTo>
                <a:lnTo>
                  <a:pt x="510222" y="62953"/>
                </a:lnTo>
                <a:lnTo>
                  <a:pt x="506628" y="66154"/>
                </a:lnTo>
                <a:lnTo>
                  <a:pt x="501764" y="68313"/>
                </a:lnTo>
                <a:lnTo>
                  <a:pt x="498856" y="68859"/>
                </a:lnTo>
                <a:lnTo>
                  <a:pt x="492074" y="68859"/>
                </a:lnTo>
                <a:lnTo>
                  <a:pt x="489191" y="68592"/>
                </a:lnTo>
                <a:lnTo>
                  <a:pt x="484441" y="67576"/>
                </a:lnTo>
                <a:lnTo>
                  <a:pt x="480783" y="66484"/>
                </a:lnTo>
                <a:lnTo>
                  <a:pt x="480783" y="72656"/>
                </a:lnTo>
                <a:lnTo>
                  <a:pt x="485317" y="74142"/>
                </a:lnTo>
                <a:close/>
              </a:path>
              <a:path w="3052864" h="87172">
                <a:moveTo>
                  <a:pt x="429856" y="45300"/>
                </a:moveTo>
                <a:lnTo>
                  <a:pt x="426580" y="44526"/>
                </a:lnTo>
                <a:lnTo>
                  <a:pt x="423075" y="43738"/>
                </a:lnTo>
                <a:lnTo>
                  <a:pt x="419392" y="42811"/>
                </a:lnTo>
                <a:lnTo>
                  <a:pt x="416407" y="41109"/>
                </a:lnTo>
                <a:lnTo>
                  <a:pt x="416407" y="33515"/>
                </a:lnTo>
                <a:lnTo>
                  <a:pt x="419912" y="30238"/>
                </a:lnTo>
                <a:lnTo>
                  <a:pt x="424840" y="28155"/>
                </a:lnTo>
                <a:lnTo>
                  <a:pt x="427748" y="27635"/>
                </a:lnTo>
                <a:lnTo>
                  <a:pt x="434479" y="27635"/>
                </a:lnTo>
                <a:lnTo>
                  <a:pt x="437388" y="27889"/>
                </a:lnTo>
                <a:lnTo>
                  <a:pt x="442112" y="28905"/>
                </a:lnTo>
                <a:lnTo>
                  <a:pt x="445770" y="30022"/>
                </a:lnTo>
                <a:lnTo>
                  <a:pt x="445770" y="23837"/>
                </a:lnTo>
                <a:lnTo>
                  <a:pt x="441210" y="22326"/>
                </a:lnTo>
                <a:lnTo>
                  <a:pt x="438569" y="21983"/>
                </a:lnTo>
                <a:lnTo>
                  <a:pt x="435914" y="21628"/>
                </a:lnTo>
                <a:lnTo>
                  <a:pt x="431101" y="21463"/>
                </a:lnTo>
                <a:lnTo>
                  <a:pt x="426529" y="21704"/>
                </a:lnTo>
                <a:lnTo>
                  <a:pt x="421601" y="22656"/>
                </a:lnTo>
                <a:lnTo>
                  <a:pt x="417296" y="24460"/>
                </a:lnTo>
                <a:lnTo>
                  <a:pt x="413550" y="26822"/>
                </a:lnTo>
                <a:lnTo>
                  <a:pt x="410806" y="30073"/>
                </a:lnTo>
                <a:lnTo>
                  <a:pt x="410146" y="34188"/>
                </a:lnTo>
                <a:lnTo>
                  <a:pt x="410146" y="41109"/>
                </a:lnTo>
                <a:lnTo>
                  <a:pt x="410667" y="44234"/>
                </a:lnTo>
                <a:lnTo>
                  <a:pt x="414096" y="47358"/>
                </a:lnTo>
                <a:lnTo>
                  <a:pt x="417398" y="48742"/>
                </a:lnTo>
                <a:lnTo>
                  <a:pt x="421347" y="49758"/>
                </a:lnTo>
                <a:lnTo>
                  <a:pt x="427621" y="51104"/>
                </a:lnTo>
                <a:lnTo>
                  <a:pt x="430974" y="51841"/>
                </a:lnTo>
                <a:lnTo>
                  <a:pt x="436092" y="46634"/>
                </a:lnTo>
                <a:lnTo>
                  <a:pt x="429856" y="45300"/>
                </a:lnTo>
                <a:close/>
              </a:path>
              <a:path w="3052864" h="87172">
                <a:moveTo>
                  <a:pt x="416280" y="74142"/>
                </a:moveTo>
                <a:lnTo>
                  <a:pt x="418909" y="74498"/>
                </a:lnTo>
                <a:lnTo>
                  <a:pt x="421538" y="74841"/>
                </a:lnTo>
                <a:lnTo>
                  <a:pt x="424040" y="75018"/>
                </a:lnTo>
                <a:lnTo>
                  <a:pt x="428650" y="75018"/>
                </a:lnTo>
                <a:lnTo>
                  <a:pt x="433438" y="74320"/>
                </a:lnTo>
                <a:lnTo>
                  <a:pt x="438150" y="73075"/>
                </a:lnTo>
                <a:lnTo>
                  <a:pt x="442264" y="70967"/>
                </a:lnTo>
                <a:lnTo>
                  <a:pt x="445274" y="68046"/>
                </a:lnTo>
                <a:lnTo>
                  <a:pt x="446595" y="66433"/>
                </a:lnTo>
                <a:lnTo>
                  <a:pt x="447255" y="62318"/>
                </a:lnTo>
                <a:lnTo>
                  <a:pt x="447255" y="55270"/>
                </a:lnTo>
                <a:lnTo>
                  <a:pt x="446760" y="52146"/>
                </a:lnTo>
                <a:lnTo>
                  <a:pt x="443395" y="49047"/>
                </a:lnTo>
                <a:lnTo>
                  <a:pt x="440042" y="47625"/>
                </a:lnTo>
                <a:lnTo>
                  <a:pt x="436092" y="46634"/>
                </a:lnTo>
                <a:lnTo>
                  <a:pt x="430974" y="51841"/>
                </a:lnTo>
                <a:lnTo>
                  <a:pt x="434441" y="52666"/>
                </a:lnTo>
                <a:lnTo>
                  <a:pt x="438150" y="53555"/>
                </a:lnTo>
                <a:lnTo>
                  <a:pt x="441185" y="55270"/>
                </a:lnTo>
                <a:lnTo>
                  <a:pt x="441185" y="62953"/>
                </a:lnTo>
                <a:lnTo>
                  <a:pt x="437603" y="66154"/>
                </a:lnTo>
                <a:lnTo>
                  <a:pt x="432727" y="68313"/>
                </a:lnTo>
                <a:lnTo>
                  <a:pt x="429844" y="68859"/>
                </a:lnTo>
                <a:lnTo>
                  <a:pt x="423049" y="68859"/>
                </a:lnTo>
                <a:lnTo>
                  <a:pt x="420154" y="68592"/>
                </a:lnTo>
                <a:lnTo>
                  <a:pt x="415417" y="67576"/>
                </a:lnTo>
                <a:lnTo>
                  <a:pt x="411759" y="66484"/>
                </a:lnTo>
                <a:lnTo>
                  <a:pt x="411759" y="72656"/>
                </a:lnTo>
                <a:lnTo>
                  <a:pt x="416280" y="74142"/>
                </a:lnTo>
                <a:close/>
              </a:path>
              <a:path w="3052864" h="87172">
                <a:moveTo>
                  <a:pt x="369671" y="68592"/>
                </a:moveTo>
                <a:lnTo>
                  <a:pt x="366903" y="68046"/>
                </a:lnTo>
                <a:lnTo>
                  <a:pt x="364147" y="67500"/>
                </a:lnTo>
                <a:lnTo>
                  <a:pt x="360375" y="64477"/>
                </a:lnTo>
                <a:lnTo>
                  <a:pt x="358000" y="70916"/>
                </a:lnTo>
                <a:lnTo>
                  <a:pt x="362153" y="72834"/>
                </a:lnTo>
                <a:lnTo>
                  <a:pt x="366928" y="74218"/>
                </a:lnTo>
                <a:lnTo>
                  <a:pt x="369671" y="68592"/>
                </a:lnTo>
                <a:close/>
              </a:path>
              <a:path w="3052864" h="87172">
                <a:moveTo>
                  <a:pt x="354291" y="55372"/>
                </a:moveTo>
                <a:lnTo>
                  <a:pt x="354291" y="64300"/>
                </a:lnTo>
                <a:lnTo>
                  <a:pt x="355041" y="68186"/>
                </a:lnTo>
                <a:lnTo>
                  <a:pt x="358000" y="70916"/>
                </a:lnTo>
                <a:lnTo>
                  <a:pt x="360375" y="64477"/>
                </a:lnTo>
                <a:lnTo>
                  <a:pt x="360375" y="55168"/>
                </a:lnTo>
                <a:lnTo>
                  <a:pt x="361327" y="54229"/>
                </a:lnTo>
                <a:lnTo>
                  <a:pt x="365620" y="52908"/>
                </a:lnTo>
                <a:lnTo>
                  <a:pt x="368668" y="52222"/>
                </a:lnTo>
                <a:lnTo>
                  <a:pt x="373049" y="51181"/>
                </a:lnTo>
                <a:lnTo>
                  <a:pt x="390004" y="47307"/>
                </a:lnTo>
                <a:lnTo>
                  <a:pt x="390004" y="67144"/>
                </a:lnTo>
                <a:lnTo>
                  <a:pt x="385635" y="67995"/>
                </a:lnTo>
                <a:lnTo>
                  <a:pt x="381139" y="68668"/>
                </a:lnTo>
                <a:lnTo>
                  <a:pt x="377520" y="68859"/>
                </a:lnTo>
                <a:lnTo>
                  <a:pt x="373214" y="68859"/>
                </a:lnTo>
                <a:lnTo>
                  <a:pt x="369671" y="68592"/>
                </a:lnTo>
                <a:lnTo>
                  <a:pt x="366928" y="74218"/>
                </a:lnTo>
                <a:lnTo>
                  <a:pt x="369646" y="74536"/>
                </a:lnTo>
                <a:lnTo>
                  <a:pt x="372364" y="74866"/>
                </a:lnTo>
                <a:lnTo>
                  <a:pt x="374980" y="75018"/>
                </a:lnTo>
                <a:lnTo>
                  <a:pt x="380911" y="75018"/>
                </a:lnTo>
                <a:lnTo>
                  <a:pt x="384302" y="74714"/>
                </a:lnTo>
                <a:lnTo>
                  <a:pt x="387642" y="74117"/>
                </a:lnTo>
                <a:lnTo>
                  <a:pt x="390994" y="73520"/>
                </a:lnTo>
                <a:lnTo>
                  <a:pt x="393814" y="72910"/>
                </a:lnTo>
                <a:lnTo>
                  <a:pt x="396087" y="72263"/>
                </a:lnTo>
                <a:lnTo>
                  <a:pt x="396087" y="31978"/>
                </a:lnTo>
                <a:lnTo>
                  <a:pt x="394093" y="28435"/>
                </a:lnTo>
                <a:lnTo>
                  <a:pt x="391071" y="25476"/>
                </a:lnTo>
                <a:lnTo>
                  <a:pt x="386956" y="23418"/>
                </a:lnTo>
                <a:lnTo>
                  <a:pt x="382231" y="22174"/>
                </a:lnTo>
                <a:lnTo>
                  <a:pt x="377393" y="21463"/>
                </a:lnTo>
                <a:lnTo>
                  <a:pt x="373976" y="21463"/>
                </a:lnTo>
                <a:lnTo>
                  <a:pt x="371119" y="21602"/>
                </a:lnTo>
                <a:lnTo>
                  <a:pt x="368084" y="21831"/>
                </a:lnTo>
                <a:lnTo>
                  <a:pt x="365061" y="22225"/>
                </a:lnTo>
                <a:lnTo>
                  <a:pt x="362254" y="22796"/>
                </a:lnTo>
                <a:lnTo>
                  <a:pt x="358876" y="23837"/>
                </a:lnTo>
                <a:lnTo>
                  <a:pt x="358876" y="30289"/>
                </a:lnTo>
                <a:lnTo>
                  <a:pt x="362483" y="29298"/>
                </a:lnTo>
                <a:lnTo>
                  <a:pt x="365264" y="28727"/>
                </a:lnTo>
                <a:lnTo>
                  <a:pt x="368300" y="28181"/>
                </a:lnTo>
                <a:lnTo>
                  <a:pt x="371729" y="27762"/>
                </a:lnTo>
                <a:lnTo>
                  <a:pt x="375158" y="27635"/>
                </a:lnTo>
                <a:lnTo>
                  <a:pt x="378587" y="27635"/>
                </a:lnTo>
                <a:lnTo>
                  <a:pt x="381508" y="28155"/>
                </a:lnTo>
                <a:lnTo>
                  <a:pt x="386410" y="30238"/>
                </a:lnTo>
                <a:lnTo>
                  <a:pt x="390004" y="33515"/>
                </a:lnTo>
                <a:lnTo>
                  <a:pt x="390004" y="40830"/>
                </a:lnTo>
                <a:lnTo>
                  <a:pt x="371779" y="45097"/>
                </a:lnTo>
                <a:lnTo>
                  <a:pt x="369684" y="45618"/>
                </a:lnTo>
                <a:lnTo>
                  <a:pt x="365506" y="46583"/>
                </a:lnTo>
                <a:lnTo>
                  <a:pt x="361556" y="47625"/>
                </a:lnTo>
                <a:lnTo>
                  <a:pt x="358254" y="49047"/>
                </a:lnTo>
                <a:lnTo>
                  <a:pt x="354825" y="52146"/>
                </a:lnTo>
                <a:lnTo>
                  <a:pt x="354291" y="55372"/>
                </a:lnTo>
                <a:close/>
              </a:path>
              <a:path w="3052864" h="87172">
                <a:moveTo>
                  <a:pt x="313855" y="28359"/>
                </a:moveTo>
                <a:lnTo>
                  <a:pt x="316445" y="27787"/>
                </a:lnTo>
                <a:lnTo>
                  <a:pt x="319684" y="27635"/>
                </a:lnTo>
                <a:lnTo>
                  <a:pt x="323113" y="27635"/>
                </a:lnTo>
                <a:lnTo>
                  <a:pt x="325780" y="28181"/>
                </a:lnTo>
                <a:lnTo>
                  <a:pt x="329603" y="30391"/>
                </a:lnTo>
                <a:lnTo>
                  <a:pt x="332841" y="33515"/>
                </a:lnTo>
                <a:lnTo>
                  <a:pt x="332841" y="74269"/>
                </a:lnTo>
                <a:lnTo>
                  <a:pt x="339102" y="74269"/>
                </a:lnTo>
                <a:lnTo>
                  <a:pt x="339102" y="35229"/>
                </a:lnTo>
                <a:lnTo>
                  <a:pt x="338518" y="31229"/>
                </a:lnTo>
                <a:lnTo>
                  <a:pt x="336181" y="27813"/>
                </a:lnTo>
                <a:lnTo>
                  <a:pt x="332841" y="25184"/>
                </a:lnTo>
                <a:lnTo>
                  <a:pt x="328917" y="23050"/>
                </a:lnTo>
                <a:lnTo>
                  <a:pt x="324294" y="21780"/>
                </a:lnTo>
                <a:lnTo>
                  <a:pt x="319735" y="21463"/>
                </a:lnTo>
                <a:lnTo>
                  <a:pt x="316687" y="21463"/>
                </a:lnTo>
                <a:lnTo>
                  <a:pt x="313677" y="22009"/>
                </a:lnTo>
                <a:lnTo>
                  <a:pt x="310705" y="23126"/>
                </a:lnTo>
                <a:lnTo>
                  <a:pt x="307721" y="24244"/>
                </a:lnTo>
                <a:lnTo>
                  <a:pt x="303403" y="27813"/>
                </a:lnTo>
                <a:lnTo>
                  <a:pt x="299161" y="24244"/>
                </a:lnTo>
                <a:lnTo>
                  <a:pt x="296138" y="23126"/>
                </a:lnTo>
                <a:lnTo>
                  <a:pt x="293128" y="22009"/>
                </a:lnTo>
                <a:lnTo>
                  <a:pt x="290144" y="21463"/>
                </a:lnTo>
                <a:lnTo>
                  <a:pt x="287172" y="21463"/>
                </a:lnTo>
                <a:lnTo>
                  <a:pt x="282600" y="21780"/>
                </a:lnTo>
                <a:lnTo>
                  <a:pt x="277964" y="23050"/>
                </a:lnTo>
                <a:lnTo>
                  <a:pt x="274066" y="25184"/>
                </a:lnTo>
                <a:lnTo>
                  <a:pt x="270725" y="27813"/>
                </a:lnTo>
                <a:lnTo>
                  <a:pt x="268376" y="31229"/>
                </a:lnTo>
                <a:lnTo>
                  <a:pt x="267792" y="35229"/>
                </a:lnTo>
                <a:lnTo>
                  <a:pt x="267792" y="74269"/>
                </a:lnTo>
                <a:lnTo>
                  <a:pt x="273875" y="74269"/>
                </a:lnTo>
                <a:lnTo>
                  <a:pt x="273875" y="33515"/>
                </a:lnTo>
                <a:lnTo>
                  <a:pt x="276301" y="31153"/>
                </a:lnTo>
                <a:lnTo>
                  <a:pt x="279107" y="29298"/>
                </a:lnTo>
                <a:lnTo>
                  <a:pt x="282600" y="28054"/>
                </a:lnTo>
                <a:lnTo>
                  <a:pt x="285407" y="27635"/>
                </a:lnTo>
                <a:lnTo>
                  <a:pt x="288836" y="27635"/>
                </a:lnTo>
                <a:lnTo>
                  <a:pt x="291655" y="28054"/>
                </a:lnTo>
                <a:lnTo>
                  <a:pt x="295135" y="29298"/>
                </a:lnTo>
                <a:lnTo>
                  <a:pt x="297942" y="31153"/>
                </a:lnTo>
                <a:lnTo>
                  <a:pt x="300367" y="33515"/>
                </a:lnTo>
                <a:lnTo>
                  <a:pt x="300367" y="74269"/>
                </a:lnTo>
                <a:lnTo>
                  <a:pt x="306438" y="74269"/>
                </a:lnTo>
                <a:lnTo>
                  <a:pt x="306438" y="33515"/>
                </a:lnTo>
                <a:lnTo>
                  <a:pt x="308864" y="31153"/>
                </a:lnTo>
                <a:lnTo>
                  <a:pt x="311670" y="29298"/>
                </a:lnTo>
                <a:lnTo>
                  <a:pt x="313855" y="28359"/>
                </a:lnTo>
                <a:close/>
              </a:path>
              <a:path w="3052864" h="87172">
                <a:moveTo>
                  <a:pt x="249656" y="74269"/>
                </a:moveTo>
                <a:lnTo>
                  <a:pt x="249656" y="3124"/>
                </a:lnTo>
                <a:lnTo>
                  <a:pt x="246570" y="0"/>
                </a:lnTo>
                <a:lnTo>
                  <a:pt x="243586" y="3124"/>
                </a:lnTo>
                <a:lnTo>
                  <a:pt x="243586" y="74269"/>
                </a:lnTo>
                <a:lnTo>
                  <a:pt x="249656" y="74269"/>
                </a:lnTo>
                <a:close/>
              </a:path>
              <a:path w="3052864" h="87172">
                <a:moveTo>
                  <a:pt x="199491" y="68592"/>
                </a:moveTo>
                <a:lnTo>
                  <a:pt x="196735" y="68046"/>
                </a:lnTo>
                <a:lnTo>
                  <a:pt x="193967" y="67500"/>
                </a:lnTo>
                <a:lnTo>
                  <a:pt x="190195" y="64477"/>
                </a:lnTo>
                <a:lnTo>
                  <a:pt x="187833" y="70916"/>
                </a:lnTo>
                <a:lnTo>
                  <a:pt x="191998" y="72834"/>
                </a:lnTo>
                <a:lnTo>
                  <a:pt x="196761" y="74218"/>
                </a:lnTo>
                <a:lnTo>
                  <a:pt x="199491" y="68592"/>
                </a:lnTo>
                <a:close/>
              </a:path>
              <a:path w="3052864" h="87172">
                <a:moveTo>
                  <a:pt x="184124" y="55372"/>
                </a:moveTo>
                <a:lnTo>
                  <a:pt x="184124" y="64300"/>
                </a:lnTo>
                <a:lnTo>
                  <a:pt x="184873" y="68186"/>
                </a:lnTo>
                <a:lnTo>
                  <a:pt x="187833" y="70916"/>
                </a:lnTo>
                <a:lnTo>
                  <a:pt x="190195" y="64477"/>
                </a:lnTo>
                <a:lnTo>
                  <a:pt x="190195" y="55168"/>
                </a:lnTo>
                <a:lnTo>
                  <a:pt x="191160" y="54229"/>
                </a:lnTo>
                <a:lnTo>
                  <a:pt x="195453" y="52908"/>
                </a:lnTo>
                <a:lnTo>
                  <a:pt x="198488" y="52222"/>
                </a:lnTo>
                <a:lnTo>
                  <a:pt x="202869" y="51181"/>
                </a:lnTo>
                <a:lnTo>
                  <a:pt x="219824" y="47307"/>
                </a:lnTo>
                <a:lnTo>
                  <a:pt x="219824" y="67144"/>
                </a:lnTo>
                <a:lnTo>
                  <a:pt x="215468" y="67995"/>
                </a:lnTo>
                <a:lnTo>
                  <a:pt x="210947" y="68668"/>
                </a:lnTo>
                <a:lnTo>
                  <a:pt x="207365" y="68859"/>
                </a:lnTo>
                <a:lnTo>
                  <a:pt x="203034" y="68859"/>
                </a:lnTo>
                <a:lnTo>
                  <a:pt x="199491" y="68592"/>
                </a:lnTo>
                <a:lnTo>
                  <a:pt x="196761" y="74218"/>
                </a:lnTo>
                <a:lnTo>
                  <a:pt x="199478" y="74536"/>
                </a:lnTo>
                <a:lnTo>
                  <a:pt x="202184" y="74866"/>
                </a:lnTo>
                <a:lnTo>
                  <a:pt x="204812" y="75018"/>
                </a:lnTo>
                <a:lnTo>
                  <a:pt x="210756" y="75018"/>
                </a:lnTo>
                <a:lnTo>
                  <a:pt x="214134" y="74714"/>
                </a:lnTo>
                <a:lnTo>
                  <a:pt x="217474" y="74117"/>
                </a:lnTo>
                <a:lnTo>
                  <a:pt x="220827" y="73520"/>
                </a:lnTo>
                <a:lnTo>
                  <a:pt x="223634" y="72910"/>
                </a:lnTo>
                <a:lnTo>
                  <a:pt x="225907" y="72263"/>
                </a:lnTo>
                <a:lnTo>
                  <a:pt x="225907" y="31978"/>
                </a:lnTo>
                <a:lnTo>
                  <a:pt x="223913" y="28435"/>
                </a:lnTo>
                <a:lnTo>
                  <a:pt x="220891" y="25476"/>
                </a:lnTo>
                <a:lnTo>
                  <a:pt x="216776" y="23418"/>
                </a:lnTo>
                <a:lnTo>
                  <a:pt x="212064" y="22174"/>
                </a:lnTo>
                <a:lnTo>
                  <a:pt x="207213" y="21463"/>
                </a:lnTo>
                <a:lnTo>
                  <a:pt x="203796" y="21463"/>
                </a:lnTo>
                <a:lnTo>
                  <a:pt x="200952" y="21602"/>
                </a:lnTo>
                <a:lnTo>
                  <a:pt x="197916" y="21831"/>
                </a:lnTo>
                <a:lnTo>
                  <a:pt x="194881" y="22225"/>
                </a:lnTo>
                <a:lnTo>
                  <a:pt x="192074" y="22796"/>
                </a:lnTo>
                <a:lnTo>
                  <a:pt x="188722" y="23837"/>
                </a:lnTo>
                <a:lnTo>
                  <a:pt x="188722" y="30289"/>
                </a:lnTo>
                <a:lnTo>
                  <a:pt x="192328" y="29298"/>
                </a:lnTo>
                <a:lnTo>
                  <a:pt x="195084" y="28727"/>
                </a:lnTo>
                <a:lnTo>
                  <a:pt x="198132" y="28181"/>
                </a:lnTo>
                <a:lnTo>
                  <a:pt x="201561" y="27762"/>
                </a:lnTo>
                <a:lnTo>
                  <a:pt x="204978" y="27635"/>
                </a:lnTo>
                <a:lnTo>
                  <a:pt x="208406" y="27635"/>
                </a:lnTo>
                <a:lnTo>
                  <a:pt x="211353" y="28155"/>
                </a:lnTo>
                <a:lnTo>
                  <a:pt x="216230" y="30238"/>
                </a:lnTo>
                <a:lnTo>
                  <a:pt x="219824" y="33515"/>
                </a:lnTo>
                <a:lnTo>
                  <a:pt x="219824" y="40830"/>
                </a:lnTo>
                <a:lnTo>
                  <a:pt x="201599" y="45097"/>
                </a:lnTo>
                <a:lnTo>
                  <a:pt x="199517" y="45618"/>
                </a:lnTo>
                <a:lnTo>
                  <a:pt x="195326" y="46583"/>
                </a:lnTo>
                <a:lnTo>
                  <a:pt x="191376" y="47625"/>
                </a:lnTo>
                <a:lnTo>
                  <a:pt x="188074" y="49047"/>
                </a:lnTo>
                <a:lnTo>
                  <a:pt x="184645" y="52146"/>
                </a:lnTo>
                <a:lnTo>
                  <a:pt x="184124" y="55372"/>
                </a:lnTo>
                <a:close/>
              </a:path>
              <a:path w="3052864" h="87172">
                <a:moveTo>
                  <a:pt x="107594" y="34188"/>
                </a:moveTo>
                <a:lnTo>
                  <a:pt x="107594" y="74269"/>
                </a:lnTo>
                <a:lnTo>
                  <a:pt x="113677" y="74269"/>
                </a:lnTo>
                <a:lnTo>
                  <a:pt x="113677" y="33515"/>
                </a:lnTo>
                <a:lnTo>
                  <a:pt x="117271" y="30238"/>
                </a:lnTo>
                <a:lnTo>
                  <a:pt x="122174" y="28155"/>
                </a:lnTo>
                <a:lnTo>
                  <a:pt x="125107" y="27635"/>
                </a:lnTo>
                <a:lnTo>
                  <a:pt x="131902" y="27635"/>
                </a:lnTo>
                <a:lnTo>
                  <a:pt x="134823" y="28155"/>
                </a:lnTo>
                <a:lnTo>
                  <a:pt x="139776" y="30238"/>
                </a:lnTo>
                <a:lnTo>
                  <a:pt x="143306" y="33515"/>
                </a:lnTo>
                <a:lnTo>
                  <a:pt x="143306" y="74269"/>
                </a:lnTo>
                <a:lnTo>
                  <a:pt x="149377" y="74269"/>
                </a:lnTo>
                <a:lnTo>
                  <a:pt x="149377" y="34188"/>
                </a:lnTo>
                <a:lnTo>
                  <a:pt x="148717" y="30073"/>
                </a:lnTo>
                <a:lnTo>
                  <a:pt x="146062" y="26822"/>
                </a:lnTo>
                <a:lnTo>
                  <a:pt x="142316" y="24460"/>
                </a:lnTo>
                <a:lnTo>
                  <a:pt x="138010" y="22656"/>
                </a:lnTo>
                <a:lnTo>
                  <a:pt x="133083" y="21704"/>
                </a:lnTo>
                <a:lnTo>
                  <a:pt x="128536" y="21463"/>
                </a:lnTo>
                <a:lnTo>
                  <a:pt x="123888" y="21704"/>
                </a:lnTo>
                <a:lnTo>
                  <a:pt x="118960" y="22656"/>
                </a:lnTo>
                <a:lnTo>
                  <a:pt x="114655" y="24460"/>
                </a:lnTo>
                <a:lnTo>
                  <a:pt x="110909" y="26822"/>
                </a:lnTo>
                <a:lnTo>
                  <a:pt x="108254" y="30073"/>
                </a:lnTo>
                <a:lnTo>
                  <a:pt x="107594" y="34188"/>
                </a:lnTo>
                <a:close/>
              </a:path>
              <a:path w="3052864" h="87172">
                <a:moveTo>
                  <a:pt x="76771" y="68313"/>
                </a:moveTo>
                <a:lnTo>
                  <a:pt x="73850" y="68859"/>
                </a:lnTo>
                <a:lnTo>
                  <a:pt x="70408" y="68859"/>
                </a:lnTo>
                <a:lnTo>
                  <a:pt x="72682" y="75018"/>
                </a:lnTo>
                <a:lnTo>
                  <a:pt x="77482" y="74320"/>
                </a:lnTo>
                <a:lnTo>
                  <a:pt x="82219" y="73075"/>
                </a:lnTo>
                <a:lnTo>
                  <a:pt x="86334" y="70967"/>
                </a:lnTo>
                <a:lnTo>
                  <a:pt x="85178" y="33515"/>
                </a:lnTo>
                <a:lnTo>
                  <a:pt x="85178" y="62953"/>
                </a:lnTo>
                <a:lnTo>
                  <a:pt x="81673" y="66154"/>
                </a:lnTo>
                <a:lnTo>
                  <a:pt x="76771" y="68313"/>
                </a:lnTo>
                <a:close/>
              </a:path>
              <a:path w="3052864" h="87172">
                <a:moveTo>
                  <a:pt x="673" y="66433"/>
                </a:moveTo>
                <a:lnTo>
                  <a:pt x="3289" y="69659"/>
                </a:lnTo>
                <a:lnTo>
                  <a:pt x="7010" y="72034"/>
                </a:lnTo>
                <a:lnTo>
                  <a:pt x="11315" y="73825"/>
                </a:lnTo>
                <a:lnTo>
                  <a:pt x="16243" y="74790"/>
                </a:lnTo>
                <a:lnTo>
                  <a:pt x="20904" y="75018"/>
                </a:lnTo>
                <a:lnTo>
                  <a:pt x="25742" y="74841"/>
                </a:lnTo>
                <a:lnTo>
                  <a:pt x="28409" y="74498"/>
                </a:lnTo>
                <a:lnTo>
                  <a:pt x="31051" y="74142"/>
                </a:lnTo>
                <a:lnTo>
                  <a:pt x="35623" y="72656"/>
                </a:lnTo>
                <a:lnTo>
                  <a:pt x="35623" y="66484"/>
                </a:lnTo>
                <a:lnTo>
                  <a:pt x="31953" y="67576"/>
                </a:lnTo>
                <a:lnTo>
                  <a:pt x="27139" y="68592"/>
                </a:lnTo>
                <a:lnTo>
                  <a:pt x="24256" y="68859"/>
                </a:lnTo>
                <a:lnTo>
                  <a:pt x="17475" y="68859"/>
                </a:lnTo>
                <a:lnTo>
                  <a:pt x="14554" y="68313"/>
                </a:lnTo>
                <a:lnTo>
                  <a:pt x="9677" y="66154"/>
                </a:lnTo>
                <a:lnTo>
                  <a:pt x="6083" y="62953"/>
                </a:lnTo>
                <a:lnTo>
                  <a:pt x="6083" y="33515"/>
                </a:lnTo>
                <a:lnTo>
                  <a:pt x="9677" y="30238"/>
                </a:lnTo>
                <a:lnTo>
                  <a:pt x="14554" y="28155"/>
                </a:lnTo>
                <a:lnTo>
                  <a:pt x="17475" y="27635"/>
                </a:lnTo>
                <a:lnTo>
                  <a:pt x="24256" y="27635"/>
                </a:lnTo>
                <a:lnTo>
                  <a:pt x="27139" y="27889"/>
                </a:lnTo>
                <a:lnTo>
                  <a:pt x="31953" y="28905"/>
                </a:lnTo>
                <a:lnTo>
                  <a:pt x="35623" y="30022"/>
                </a:lnTo>
                <a:lnTo>
                  <a:pt x="35623" y="23837"/>
                </a:lnTo>
                <a:lnTo>
                  <a:pt x="31051" y="22326"/>
                </a:lnTo>
                <a:lnTo>
                  <a:pt x="28409" y="21983"/>
                </a:lnTo>
                <a:lnTo>
                  <a:pt x="25742" y="21628"/>
                </a:lnTo>
                <a:lnTo>
                  <a:pt x="20904" y="21463"/>
                </a:lnTo>
                <a:lnTo>
                  <a:pt x="16243" y="21704"/>
                </a:lnTo>
                <a:lnTo>
                  <a:pt x="11315" y="22656"/>
                </a:lnTo>
                <a:lnTo>
                  <a:pt x="7010" y="24460"/>
                </a:lnTo>
                <a:lnTo>
                  <a:pt x="3289" y="26822"/>
                </a:lnTo>
                <a:lnTo>
                  <a:pt x="673" y="30073"/>
                </a:lnTo>
                <a:lnTo>
                  <a:pt x="0" y="34188"/>
                </a:lnTo>
                <a:lnTo>
                  <a:pt x="0" y="62318"/>
                </a:lnTo>
                <a:lnTo>
                  <a:pt x="673" y="66433"/>
                </a:lnTo>
                <a:close/>
              </a:path>
              <a:path w="3052864" h="87172">
                <a:moveTo>
                  <a:pt x="70408" y="68859"/>
                </a:moveTo>
                <a:lnTo>
                  <a:pt x="66979" y="68859"/>
                </a:lnTo>
                <a:lnTo>
                  <a:pt x="64046" y="68313"/>
                </a:lnTo>
                <a:lnTo>
                  <a:pt x="59156" y="66154"/>
                </a:lnTo>
                <a:lnTo>
                  <a:pt x="55562" y="62953"/>
                </a:lnTo>
                <a:lnTo>
                  <a:pt x="55562" y="33515"/>
                </a:lnTo>
                <a:lnTo>
                  <a:pt x="59156" y="30238"/>
                </a:lnTo>
                <a:lnTo>
                  <a:pt x="64046" y="28155"/>
                </a:lnTo>
                <a:lnTo>
                  <a:pt x="66979" y="27635"/>
                </a:lnTo>
                <a:lnTo>
                  <a:pt x="73850" y="27635"/>
                </a:lnTo>
                <a:lnTo>
                  <a:pt x="76771" y="28155"/>
                </a:lnTo>
                <a:lnTo>
                  <a:pt x="81673" y="30238"/>
                </a:lnTo>
                <a:lnTo>
                  <a:pt x="85178" y="33515"/>
                </a:lnTo>
                <a:lnTo>
                  <a:pt x="86334" y="70967"/>
                </a:lnTo>
                <a:lnTo>
                  <a:pt x="89395" y="68046"/>
                </a:lnTo>
                <a:lnTo>
                  <a:pt x="90766" y="66433"/>
                </a:lnTo>
                <a:lnTo>
                  <a:pt x="91452" y="62318"/>
                </a:lnTo>
                <a:lnTo>
                  <a:pt x="91452" y="34188"/>
                </a:lnTo>
                <a:lnTo>
                  <a:pt x="90766" y="30073"/>
                </a:lnTo>
                <a:lnTo>
                  <a:pt x="88049" y="26822"/>
                </a:lnTo>
                <a:lnTo>
                  <a:pt x="84289" y="24460"/>
                </a:lnTo>
                <a:lnTo>
                  <a:pt x="79959" y="22656"/>
                </a:lnTo>
                <a:lnTo>
                  <a:pt x="75018" y="21704"/>
                </a:lnTo>
                <a:lnTo>
                  <a:pt x="70459" y="21463"/>
                </a:lnTo>
                <a:lnTo>
                  <a:pt x="65811" y="21704"/>
                </a:lnTo>
                <a:lnTo>
                  <a:pt x="60858" y="22656"/>
                </a:lnTo>
                <a:lnTo>
                  <a:pt x="56553" y="24460"/>
                </a:lnTo>
                <a:lnTo>
                  <a:pt x="52819" y="26822"/>
                </a:lnTo>
                <a:lnTo>
                  <a:pt x="50152" y="30073"/>
                </a:lnTo>
                <a:lnTo>
                  <a:pt x="49479" y="34188"/>
                </a:lnTo>
                <a:lnTo>
                  <a:pt x="49479" y="64516"/>
                </a:lnTo>
                <a:lnTo>
                  <a:pt x="51485" y="68046"/>
                </a:lnTo>
                <a:lnTo>
                  <a:pt x="54495" y="70967"/>
                </a:lnTo>
                <a:lnTo>
                  <a:pt x="58610" y="73075"/>
                </a:lnTo>
                <a:lnTo>
                  <a:pt x="63334" y="74320"/>
                </a:lnTo>
                <a:lnTo>
                  <a:pt x="68186" y="75018"/>
                </a:lnTo>
                <a:lnTo>
                  <a:pt x="72682" y="75018"/>
                </a:lnTo>
                <a:lnTo>
                  <a:pt x="70408" y="68859"/>
                </a:lnTo>
                <a:close/>
              </a:path>
              <a:path w="3052864" h="87172">
                <a:moveTo>
                  <a:pt x="551383" y="68859"/>
                </a:moveTo>
                <a:lnTo>
                  <a:pt x="547954" y="68859"/>
                </a:lnTo>
                <a:lnTo>
                  <a:pt x="545020" y="68313"/>
                </a:lnTo>
                <a:lnTo>
                  <a:pt x="540143" y="66154"/>
                </a:lnTo>
                <a:lnTo>
                  <a:pt x="536524" y="62953"/>
                </a:lnTo>
                <a:lnTo>
                  <a:pt x="536524" y="33515"/>
                </a:lnTo>
                <a:lnTo>
                  <a:pt x="540143" y="30238"/>
                </a:lnTo>
                <a:lnTo>
                  <a:pt x="545020" y="28155"/>
                </a:lnTo>
                <a:lnTo>
                  <a:pt x="547954" y="27635"/>
                </a:lnTo>
                <a:lnTo>
                  <a:pt x="554824" y="27635"/>
                </a:lnTo>
                <a:lnTo>
                  <a:pt x="557745" y="28155"/>
                </a:lnTo>
                <a:lnTo>
                  <a:pt x="562648" y="30238"/>
                </a:lnTo>
                <a:lnTo>
                  <a:pt x="566140" y="33515"/>
                </a:lnTo>
                <a:lnTo>
                  <a:pt x="567309" y="70967"/>
                </a:lnTo>
                <a:lnTo>
                  <a:pt x="570369" y="68046"/>
                </a:lnTo>
                <a:lnTo>
                  <a:pt x="571728" y="66433"/>
                </a:lnTo>
                <a:lnTo>
                  <a:pt x="572414" y="62318"/>
                </a:lnTo>
                <a:lnTo>
                  <a:pt x="572414" y="34188"/>
                </a:lnTo>
                <a:lnTo>
                  <a:pt x="571728" y="30073"/>
                </a:lnTo>
                <a:lnTo>
                  <a:pt x="569010" y="26822"/>
                </a:lnTo>
                <a:lnTo>
                  <a:pt x="565251" y="24460"/>
                </a:lnTo>
                <a:lnTo>
                  <a:pt x="560933" y="22656"/>
                </a:lnTo>
                <a:lnTo>
                  <a:pt x="556006" y="21704"/>
                </a:lnTo>
                <a:lnTo>
                  <a:pt x="551434" y="21463"/>
                </a:lnTo>
                <a:lnTo>
                  <a:pt x="546798" y="21704"/>
                </a:lnTo>
                <a:lnTo>
                  <a:pt x="541845" y="22656"/>
                </a:lnTo>
                <a:lnTo>
                  <a:pt x="537527" y="24460"/>
                </a:lnTo>
                <a:lnTo>
                  <a:pt x="533781" y="26822"/>
                </a:lnTo>
                <a:lnTo>
                  <a:pt x="531126" y="30073"/>
                </a:lnTo>
                <a:lnTo>
                  <a:pt x="530453" y="34188"/>
                </a:lnTo>
                <a:lnTo>
                  <a:pt x="530453" y="64516"/>
                </a:lnTo>
                <a:lnTo>
                  <a:pt x="532460" y="68046"/>
                </a:lnTo>
                <a:lnTo>
                  <a:pt x="535470" y="70967"/>
                </a:lnTo>
                <a:lnTo>
                  <a:pt x="539597" y="73075"/>
                </a:lnTo>
                <a:lnTo>
                  <a:pt x="544322" y="74320"/>
                </a:lnTo>
                <a:lnTo>
                  <a:pt x="549160" y="75018"/>
                </a:lnTo>
                <a:lnTo>
                  <a:pt x="553656" y="75018"/>
                </a:lnTo>
                <a:lnTo>
                  <a:pt x="551383" y="68859"/>
                </a:lnTo>
                <a:close/>
              </a:path>
              <a:path w="3052864" h="87172">
                <a:moveTo>
                  <a:pt x="1609623" y="68859"/>
                </a:moveTo>
                <a:lnTo>
                  <a:pt x="1606181" y="68859"/>
                </a:lnTo>
                <a:lnTo>
                  <a:pt x="1603260" y="68313"/>
                </a:lnTo>
                <a:lnTo>
                  <a:pt x="1598371" y="66154"/>
                </a:lnTo>
                <a:lnTo>
                  <a:pt x="1594764" y="62953"/>
                </a:lnTo>
                <a:lnTo>
                  <a:pt x="1594764" y="33515"/>
                </a:lnTo>
                <a:lnTo>
                  <a:pt x="1598371" y="30238"/>
                </a:lnTo>
                <a:lnTo>
                  <a:pt x="1603260" y="28155"/>
                </a:lnTo>
                <a:lnTo>
                  <a:pt x="1606181" y="27635"/>
                </a:lnTo>
                <a:lnTo>
                  <a:pt x="1613039" y="27635"/>
                </a:lnTo>
                <a:lnTo>
                  <a:pt x="1615973" y="28155"/>
                </a:lnTo>
                <a:lnTo>
                  <a:pt x="1620875" y="30238"/>
                </a:lnTo>
                <a:lnTo>
                  <a:pt x="1624380" y="33515"/>
                </a:lnTo>
                <a:lnTo>
                  <a:pt x="1625536" y="70967"/>
                </a:lnTo>
                <a:lnTo>
                  <a:pt x="1628609" y="68046"/>
                </a:lnTo>
                <a:lnTo>
                  <a:pt x="1629956" y="66433"/>
                </a:lnTo>
                <a:lnTo>
                  <a:pt x="1630654" y="62318"/>
                </a:lnTo>
                <a:lnTo>
                  <a:pt x="1630654" y="34188"/>
                </a:lnTo>
                <a:lnTo>
                  <a:pt x="1629956" y="30073"/>
                </a:lnTo>
                <a:lnTo>
                  <a:pt x="1627251" y="26822"/>
                </a:lnTo>
                <a:lnTo>
                  <a:pt x="1623479" y="24460"/>
                </a:lnTo>
                <a:lnTo>
                  <a:pt x="1619161" y="22656"/>
                </a:lnTo>
                <a:lnTo>
                  <a:pt x="1614220" y="21704"/>
                </a:lnTo>
                <a:lnTo>
                  <a:pt x="1609661" y="21463"/>
                </a:lnTo>
                <a:lnTo>
                  <a:pt x="1605013" y="21704"/>
                </a:lnTo>
                <a:lnTo>
                  <a:pt x="1600085" y="22656"/>
                </a:lnTo>
                <a:lnTo>
                  <a:pt x="1595755" y="24460"/>
                </a:lnTo>
                <a:lnTo>
                  <a:pt x="1592008" y="26822"/>
                </a:lnTo>
                <a:lnTo>
                  <a:pt x="1589354" y="30073"/>
                </a:lnTo>
                <a:lnTo>
                  <a:pt x="1588693" y="34188"/>
                </a:lnTo>
                <a:lnTo>
                  <a:pt x="1588693" y="64516"/>
                </a:lnTo>
                <a:lnTo>
                  <a:pt x="1590687" y="68046"/>
                </a:lnTo>
                <a:lnTo>
                  <a:pt x="1593710" y="70967"/>
                </a:lnTo>
                <a:lnTo>
                  <a:pt x="1597825" y="73075"/>
                </a:lnTo>
                <a:lnTo>
                  <a:pt x="1602549" y="74320"/>
                </a:lnTo>
                <a:lnTo>
                  <a:pt x="1607388" y="75018"/>
                </a:lnTo>
                <a:lnTo>
                  <a:pt x="1611884" y="75018"/>
                </a:lnTo>
                <a:lnTo>
                  <a:pt x="1609623" y="68859"/>
                </a:lnTo>
                <a:close/>
              </a:path>
              <a:path w="3052864" h="87172">
                <a:moveTo>
                  <a:pt x="1909495" y="68859"/>
                </a:moveTo>
                <a:lnTo>
                  <a:pt x="1906079" y="68859"/>
                </a:lnTo>
                <a:lnTo>
                  <a:pt x="1903133" y="68313"/>
                </a:lnTo>
                <a:lnTo>
                  <a:pt x="1898243" y="66154"/>
                </a:lnTo>
                <a:lnTo>
                  <a:pt x="1894636" y="62953"/>
                </a:lnTo>
                <a:lnTo>
                  <a:pt x="1894636" y="33515"/>
                </a:lnTo>
                <a:lnTo>
                  <a:pt x="1898243" y="30238"/>
                </a:lnTo>
                <a:lnTo>
                  <a:pt x="1903133" y="28155"/>
                </a:lnTo>
                <a:lnTo>
                  <a:pt x="1906079" y="27635"/>
                </a:lnTo>
                <a:lnTo>
                  <a:pt x="1912937" y="27635"/>
                </a:lnTo>
                <a:lnTo>
                  <a:pt x="1915871" y="28155"/>
                </a:lnTo>
                <a:lnTo>
                  <a:pt x="1920773" y="30238"/>
                </a:lnTo>
                <a:lnTo>
                  <a:pt x="1924265" y="33515"/>
                </a:lnTo>
                <a:lnTo>
                  <a:pt x="1925421" y="70967"/>
                </a:lnTo>
                <a:lnTo>
                  <a:pt x="1928495" y="68046"/>
                </a:lnTo>
                <a:lnTo>
                  <a:pt x="1929853" y="66433"/>
                </a:lnTo>
                <a:lnTo>
                  <a:pt x="1930539" y="62318"/>
                </a:lnTo>
                <a:lnTo>
                  <a:pt x="1930539" y="34188"/>
                </a:lnTo>
                <a:lnTo>
                  <a:pt x="1929853" y="30073"/>
                </a:lnTo>
                <a:lnTo>
                  <a:pt x="1927136" y="26822"/>
                </a:lnTo>
                <a:lnTo>
                  <a:pt x="1923364" y="24460"/>
                </a:lnTo>
                <a:lnTo>
                  <a:pt x="1919046" y="22656"/>
                </a:lnTo>
                <a:lnTo>
                  <a:pt x="1914105" y="21704"/>
                </a:lnTo>
                <a:lnTo>
                  <a:pt x="1909546" y="21463"/>
                </a:lnTo>
                <a:lnTo>
                  <a:pt x="1904898" y="21704"/>
                </a:lnTo>
                <a:lnTo>
                  <a:pt x="1899958" y="22656"/>
                </a:lnTo>
                <a:lnTo>
                  <a:pt x="1895627" y="24460"/>
                </a:lnTo>
                <a:lnTo>
                  <a:pt x="1891880" y="26822"/>
                </a:lnTo>
                <a:lnTo>
                  <a:pt x="1889226" y="30073"/>
                </a:lnTo>
                <a:lnTo>
                  <a:pt x="1888566" y="34188"/>
                </a:lnTo>
                <a:lnTo>
                  <a:pt x="1888566" y="64516"/>
                </a:lnTo>
                <a:lnTo>
                  <a:pt x="1890547" y="68046"/>
                </a:lnTo>
                <a:lnTo>
                  <a:pt x="1893582" y="70967"/>
                </a:lnTo>
                <a:lnTo>
                  <a:pt x="1897697" y="73075"/>
                </a:lnTo>
                <a:lnTo>
                  <a:pt x="1902434" y="74320"/>
                </a:lnTo>
                <a:lnTo>
                  <a:pt x="1907273" y="75018"/>
                </a:lnTo>
                <a:lnTo>
                  <a:pt x="1911769" y="75018"/>
                </a:lnTo>
                <a:lnTo>
                  <a:pt x="1909495" y="68859"/>
                </a:lnTo>
                <a:close/>
              </a:path>
              <a:path w="3052864" h="87172">
                <a:moveTo>
                  <a:pt x="2072589" y="66433"/>
                </a:moveTo>
                <a:lnTo>
                  <a:pt x="2075205" y="69659"/>
                </a:lnTo>
                <a:lnTo>
                  <a:pt x="2078926" y="72034"/>
                </a:lnTo>
                <a:lnTo>
                  <a:pt x="2083244" y="73825"/>
                </a:lnTo>
                <a:lnTo>
                  <a:pt x="2088159" y="74790"/>
                </a:lnTo>
                <a:lnTo>
                  <a:pt x="2092833" y="75018"/>
                </a:lnTo>
                <a:lnTo>
                  <a:pt x="2097671" y="74841"/>
                </a:lnTo>
                <a:lnTo>
                  <a:pt x="2100326" y="74498"/>
                </a:lnTo>
                <a:lnTo>
                  <a:pt x="2102980" y="74142"/>
                </a:lnTo>
                <a:lnTo>
                  <a:pt x="2107539" y="72656"/>
                </a:lnTo>
                <a:lnTo>
                  <a:pt x="2107539" y="66484"/>
                </a:lnTo>
                <a:lnTo>
                  <a:pt x="2103869" y="67576"/>
                </a:lnTo>
                <a:lnTo>
                  <a:pt x="2099056" y="68592"/>
                </a:lnTo>
                <a:lnTo>
                  <a:pt x="2096173" y="68859"/>
                </a:lnTo>
                <a:lnTo>
                  <a:pt x="2089404" y="68859"/>
                </a:lnTo>
                <a:lnTo>
                  <a:pt x="2086483" y="68313"/>
                </a:lnTo>
                <a:lnTo>
                  <a:pt x="2081606" y="66154"/>
                </a:lnTo>
                <a:lnTo>
                  <a:pt x="2078012" y="62953"/>
                </a:lnTo>
                <a:lnTo>
                  <a:pt x="2078012" y="33515"/>
                </a:lnTo>
                <a:lnTo>
                  <a:pt x="2081606" y="30238"/>
                </a:lnTo>
                <a:lnTo>
                  <a:pt x="2086483" y="28155"/>
                </a:lnTo>
                <a:lnTo>
                  <a:pt x="2089404" y="27635"/>
                </a:lnTo>
                <a:lnTo>
                  <a:pt x="2096173" y="27635"/>
                </a:lnTo>
                <a:lnTo>
                  <a:pt x="2099056" y="27889"/>
                </a:lnTo>
                <a:lnTo>
                  <a:pt x="2103869" y="28905"/>
                </a:lnTo>
                <a:lnTo>
                  <a:pt x="2107539" y="30022"/>
                </a:lnTo>
                <a:lnTo>
                  <a:pt x="2107539" y="23837"/>
                </a:lnTo>
                <a:lnTo>
                  <a:pt x="2102980" y="22326"/>
                </a:lnTo>
                <a:lnTo>
                  <a:pt x="2100326" y="21983"/>
                </a:lnTo>
                <a:lnTo>
                  <a:pt x="2097671" y="21628"/>
                </a:lnTo>
                <a:lnTo>
                  <a:pt x="2092833" y="21463"/>
                </a:lnTo>
                <a:lnTo>
                  <a:pt x="2088159" y="21704"/>
                </a:lnTo>
                <a:lnTo>
                  <a:pt x="2083244" y="22656"/>
                </a:lnTo>
                <a:lnTo>
                  <a:pt x="2078926" y="24460"/>
                </a:lnTo>
                <a:lnTo>
                  <a:pt x="2075205" y="26822"/>
                </a:lnTo>
                <a:lnTo>
                  <a:pt x="2072589" y="30073"/>
                </a:lnTo>
                <a:lnTo>
                  <a:pt x="2071941" y="34188"/>
                </a:lnTo>
                <a:lnTo>
                  <a:pt x="2071941" y="62318"/>
                </a:lnTo>
                <a:lnTo>
                  <a:pt x="2072589" y="66433"/>
                </a:lnTo>
                <a:close/>
              </a:path>
              <a:path w="3052864" h="87172">
                <a:moveTo>
                  <a:pt x="2183561" y="68859"/>
                </a:moveTo>
                <a:lnTo>
                  <a:pt x="2180132" y="68859"/>
                </a:lnTo>
                <a:lnTo>
                  <a:pt x="2177186" y="68313"/>
                </a:lnTo>
                <a:lnTo>
                  <a:pt x="2172296" y="66154"/>
                </a:lnTo>
                <a:lnTo>
                  <a:pt x="2168702" y="62953"/>
                </a:lnTo>
                <a:lnTo>
                  <a:pt x="2168702" y="33515"/>
                </a:lnTo>
                <a:lnTo>
                  <a:pt x="2172296" y="30238"/>
                </a:lnTo>
                <a:lnTo>
                  <a:pt x="2177186" y="28155"/>
                </a:lnTo>
                <a:lnTo>
                  <a:pt x="2180132" y="27635"/>
                </a:lnTo>
                <a:lnTo>
                  <a:pt x="2186990" y="27635"/>
                </a:lnTo>
                <a:lnTo>
                  <a:pt x="2189937" y="28155"/>
                </a:lnTo>
                <a:lnTo>
                  <a:pt x="2194801" y="30238"/>
                </a:lnTo>
                <a:lnTo>
                  <a:pt x="2198331" y="33515"/>
                </a:lnTo>
                <a:lnTo>
                  <a:pt x="2199487" y="70967"/>
                </a:lnTo>
                <a:lnTo>
                  <a:pt x="2202561" y="68046"/>
                </a:lnTo>
                <a:lnTo>
                  <a:pt x="2203919" y="66433"/>
                </a:lnTo>
                <a:lnTo>
                  <a:pt x="2204593" y="62318"/>
                </a:lnTo>
                <a:lnTo>
                  <a:pt x="2204593" y="34188"/>
                </a:lnTo>
                <a:lnTo>
                  <a:pt x="2203919" y="30073"/>
                </a:lnTo>
                <a:lnTo>
                  <a:pt x="2201176" y="26822"/>
                </a:lnTo>
                <a:lnTo>
                  <a:pt x="2197417" y="24460"/>
                </a:lnTo>
                <a:lnTo>
                  <a:pt x="2193099" y="22656"/>
                </a:lnTo>
                <a:lnTo>
                  <a:pt x="2188159" y="21704"/>
                </a:lnTo>
                <a:lnTo>
                  <a:pt x="2183612" y="21463"/>
                </a:lnTo>
                <a:lnTo>
                  <a:pt x="2178951" y="21704"/>
                </a:lnTo>
                <a:lnTo>
                  <a:pt x="2174011" y="22656"/>
                </a:lnTo>
                <a:lnTo>
                  <a:pt x="2169693" y="24460"/>
                </a:lnTo>
                <a:lnTo>
                  <a:pt x="2165934" y="26822"/>
                </a:lnTo>
                <a:lnTo>
                  <a:pt x="2163267" y="30073"/>
                </a:lnTo>
                <a:lnTo>
                  <a:pt x="2162606" y="34188"/>
                </a:lnTo>
                <a:lnTo>
                  <a:pt x="2162606" y="64516"/>
                </a:lnTo>
                <a:lnTo>
                  <a:pt x="2164600" y="68046"/>
                </a:lnTo>
                <a:lnTo>
                  <a:pt x="2167623" y="70967"/>
                </a:lnTo>
                <a:lnTo>
                  <a:pt x="2171738" y="73075"/>
                </a:lnTo>
                <a:lnTo>
                  <a:pt x="2176475" y="74320"/>
                </a:lnTo>
                <a:lnTo>
                  <a:pt x="2181326" y="75018"/>
                </a:lnTo>
                <a:lnTo>
                  <a:pt x="2185822" y="75018"/>
                </a:lnTo>
                <a:lnTo>
                  <a:pt x="2183561" y="68859"/>
                </a:lnTo>
                <a:close/>
              </a:path>
              <a:path w="3052864" h="87172">
                <a:moveTo>
                  <a:pt x="2293810" y="30086"/>
                </a:moveTo>
                <a:lnTo>
                  <a:pt x="2296934" y="29298"/>
                </a:lnTo>
                <a:lnTo>
                  <a:pt x="2299690" y="28727"/>
                </a:lnTo>
                <a:lnTo>
                  <a:pt x="2302725" y="28181"/>
                </a:lnTo>
                <a:lnTo>
                  <a:pt x="2306154" y="27762"/>
                </a:lnTo>
                <a:lnTo>
                  <a:pt x="2309583" y="27635"/>
                </a:lnTo>
                <a:lnTo>
                  <a:pt x="2313000" y="27635"/>
                </a:lnTo>
                <a:lnTo>
                  <a:pt x="2315946" y="28155"/>
                </a:lnTo>
                <a:lnTo>
                  <a:pt x="2320836" y="30238"/>
                </a:lnTo>
                <a:lnTo>
                  <a:pt x="2324430" y="33515"/>
                </a:lnTo>
                <a:lnTo>
                  <a:pt x="2324430" y="40830"/>
                </a:lnTo>
                <a:lnTo>
                  <a:pt x="2306205" y="45097"/>
                </a:lnTo>
                <a:lnTo>
                  <a:pt x="2304110" y="45618"/>
                </a:lnTo>
                <a:lnTo>
                  <a:pt x="2299931" y="46583"/>
                </a:lnTo>
                <a:lnTo>
                  <a:pt x="2295982" y="47625"/>
                </a:lnTo>
                <a:lnTo>
                  <a:pt x="2292667" y="49047"/>
                </a:lnTo>
                <a:lnTo>
                  <a:pt x="2289251" y="52146"/>
                </a:lnTo>
                <a:lnTo>
                  <a:pt x="2288717" y="55372"/>
                </a:lnTo>
                <a:lnTo>
                  <a:pt x="2288717" y="64300"/>
                </a:lnTo>
                <a:lnTo>
                  <a:pt x="2289467" y="68186"/>
                </a:lnTo>
                <a:lnTo>
                  <a:pt x="2292438" y="70916"/>
                </a:lnTo>
                <a:lnTo>
                  <a:pt x="2294801" y="64477"/>
                </a:lnTo>
                <a:lnTo>
                  <a:pt x="2294801" y="55168"/>
                </a:lnTo>
                <a:lnTo>
                  <a:pt x="2295753" y="54229"/>
                </a:lnTo>
                <a:lnTo>
                  <a:pt x="2300046" y="52908"/>
                </a:lnTo>
                <a:lnTo>
                  <a:pt x="2303094" y="52222"/>
                </a:lnTo>
                <a:lnTo>
                  <a:pt x="2307463" y="51181"/>
                </a:lnTo>
                <a:lnTo>
                  <a:pt x="2324430" y="47307"/>
                </a:lnTo>
                <a:lnTo>
                  <a:pt x="2324430" y="67144"/>
                </a:lnTo>
                <a:lnTo>
                  <a:pt x="2320074" y="67995"/>
                </a:lnTo>
                <a:lnTo>
                  <a:pt x="2315552" y="68668"/>
                </a:lnTo>
                <a:lnTo>
                  <a:pt x="2311958" y="68859"/>
                </a:lnTo>
                <a:lnTo>
                  <a:pt x="2307628" y="68859"/>
                </a:lnTo>
                <a:lnTo>
                  <a:pt x="2304084" y="68592"/>
                </a:lnTo>
                <a:lnTo>
                  <a:pt x="2301354" y="74218"/>
                </a:lnTo>
                <a:lnTo>
                  <a:pt x="2304059" y="74536"/>
                </a:lnTo>
                <a:lnTo>
                  <a:pt x="2306789" y="74866"/>
                </a:lnTo>
                <a:lnTo>
                  <a:pt x="2309418" y="75018"/>
                </a:lnTo>
                <a:lnTo>
                  <a:pt x="2315349" y="75018"/>
                </a:lnTo>
                <a:lnTo>
                  <a:pt x="2318740" y="74714"/>
                </a:lnTo>
                <a:lnTo>
                  <a:pt x="2322080" y="74117"/>
                </a:lnTo>
                <a:lnTo>
                  <a:pt x="2325420" y="73520"/>
                </a:lnTo>
                <a:lnTo>
                  <a:pt x="2328240" y="72910"/>
                </a:lnTo>
                <a:lnTo>
                  <a:pt x="2330500" y="72263"/>
                </a:lnTo>
                <a:lnTo>
                  <a:pt x="2330500" y="31978"/>
                </a:lnTo>
                <a:lnTo>
                  <a:pt x="2328506" y="28435"/>
                </a:lnTo>
                <a:lnTo>
                  <a:pt x="2325484" y="25476"/>
                </a:lnTo>
                <a:lnTo>
                  <a:pt x="2321382" y="23418"/>
                </a:lnTo>
                <a:lnTo>
                  <a:pt x="2316657" y="22174"/>
                </a:lnTo>
                <a:lnTo>
                  <a:pt x="2311819" y="21463"/>
                </a:lnTo>
                <a:lnTo>
                  <a:pt x="2308390" y="21463"/>
                </a:lnTo>
                <a:lnTo>
                  <a:pt x="2305558" y="21602"/>
                </a:lnTo>
                <a:lnTo>
                  <a:pt x="2302522" y="21831"/>
                </a:lnTo>
                <a:lnTo>
                  <a:pt x="2299474" y="22225"/>
                </a:lnTo>
                <a:lnTo>
                  <a:pt x="2296668" y="22796"/>
                </a:lnTo>
                <a:lnTo>
                  <a:pt x="2293302" y="23837"/>
                </a:lnTo>
                <a:lnTo>
                  <a:pt x="2293302" y="30289"/>
                </a:lnTo>
                <a:lnTo>
                  <a:pt x="2293810" y="30086"/>
                </a:lnTo>
                <a:close/>
              </a:path>
              <a:path w="3052864" h="87172">
                <a:moveTo>
                  <a:pt x="3031820" y="68859"/>
                </a:moveTo>
                <a:lnTo>
                  <a:pt x="3028403" y="68859"/>
                </a:lnTo>
                <a:lnTo>
                  <a:pt x="3025444" y="68313"/>
                </a:lnTo>
                <a:lnTo>
                  <a:pt x="3020568" y="66154"/>
                </a:lnTo>
                <a:lnTo>
                  <a:pt x="3016961" y="62953"/>
                </a:lnTo>
                <a:lnTo>
                  <a:pt x="3016961" y="33515"/>
                </a:lnTo>
                <a:lnTo>
                  <a:pt x="3020568" y="30238"/>
                </a:lnTo>
                <a:lnTo>
                  <a:pt x="3025444" y="28155"/>
                </a:lnTo>
                <a:lnTo>
                  <a:pt x="3028403" y="27635"/>
                </a:lnTo>
                <a:lnTo>
                  <a:pt x="3035249" y="27635"/>
                </a:lnTo>
                <a:lnTo>
                  <a:pt x="3038195" y="28155"/>
                </a:lnTo>
                <a:lnTo>
                  <a:pt x="3043085" y="30238"/>
                </a:lnTo>
                <a:lnTo>
                  <a:pt x="3046590" y="33515"/>
                </a:lnTo>
                <a:lnTo>
                  <a:pt x="3047746" y="70967"/>
                </a:lnTo>
                <a:lnTo>
                  <a:pt x="3050819" y="68046"/>
                </a:lnTo>
                <a:lnTo>
                  <a:pt x="3052178" y="66433"/>
                </a:lnTo>
                <a:lnTo>
                  <a:pt x="3052864" y="62318"/>
                </a:lnTo>
                <a:lnTo>
                  <a:pt x="3052864" y="34188"/>
                </a:lnTo>
                <a:lnTo>
                  <a:pt x="3052178" y="30073"/>
                </a:lnTo>
                <a:lnTo>
                  <a:pt x="3049460" y="26822"/>
                </a:lnTo>
                <a:lnTo>
                  <a:pt x="3045688" y="24460"/>
                </a:lnTo>
                <a:lnTo>
                  <a:pt x="3041357" y="22656"/>
                </a:lnTo>
                <a:lnTo>
                  <a:pt x="3036443" y="21704"/>
                </a:lnTo>
                <a:lnTo>
                  <a:pt x="3031871" y="21463"/>
                </a:lnTo>
                <a:lnTo>
                  <a:pt x="3027210" y="21704"/>
                </a:lnTo>
                <a:lnTo>
                  <a:pt x="3022282" y="22656"/>
                </a:lnTo>
                <a:lnTo>
                  <a:pt x="3017964" y="24460"/>
                </a:lnTo>
                <a:lnTo>
                  <a:pt x="3014205" y="26822"/>
                </a:lnTo>
                <a:lnTo>
                  <a:pt x="3011538" y="30073"/>
                </a:lnTo>
                <a:lnTo>
                  <a:pt x="3010877" y="34188"/>
                </a:lnTo>
                <a:lnTo>
                  <a:pt x="3010877" y="64516"/>
                </a:lnTo>
                <a:lnTo>
                  <a:pt x="3012871" y="68046"/>
                </a:lnTo>
                <a:lnTo>
                  <a:pt x="3015907" y="70967"/>
                </a:lnTo>
                <a:lnTo>
                  <a:pt x="3020021" y="73075"/>
                </a:lnTo>
                <a:lnTo>
                  <a:pt x="3024746" y="74320"/>
                </a:lnTo>
                <a:lnTo>
                  <a:pt x="3029585" y="75018"/>
                </a:lnTo>
                <a:lnTo>
                  <a:pt x="3034080" y="75018"/>
                </a:lnTo>
                <a:lnTo>
                  <a:pt x="3031820" y="68859"/>
                </a:lnTo>
                <a:close/>
              </a:path>
              <a:path w="3052864" h="87172">
                <a:moveTo>
                  <a:pt x="3038195" y="68313"/>
                </a:moveTo>
                <a:lnTo>
                  <a:pt x="3035249" y="68859"/>
                </a:lnTo>
                <a:lnTo>
                  <a:pt x="3031820" y="68859"/>
                </a:lnTo>
                <a:lnTo>
                  <a:pt x="3034080" y="75018"/>
                </a:lnTo>
                <a:lnTo>
                  <a:pt x="3038906" y="74320"/>
                </a:lnTo>
                <a:lnTo>
                  <a:pt x="3043631" y="73075"/>
                </a:lnTo>
                <a:lnTo>
                  <a:pt x="3047746" y="70967"/>
                </a:lnTo>
                <a:lnTo>
                  <a:pt x="3046590" y="33515"/>
                </a:lnTo>
                <a:lnTo>
                  <a:pt x="3046590" y="62953"/>
                </a:lnTo>
                <a:lnTo>
                  <a:pt x="3043085" y="66154"/>
                </a:lnTo>
                <a:lnTo>
                  <a:pt x="3038195" y="68313"/>
                </a:lnTo>
                <a:close/>
              </a:path>
              <a:path w="3052864" h="87172">
                <a:moveTo>
                  <a:pt x="2993212" y="74269"/>
                </a:moveTo>
                <a:lnTo>
                  <a:pt x="2993212" y="24511"/>
                </a:lnTo>
                <a:lnTo>
                  <a:pt x="2990138" y="21463"/>
                </a:lnTo>
                <a:lnTo>
                  <a:pt x="2987141" y="24511"/>
                </a:lnTo>
                <a:lnTo>
                  <a:pt x="2987141" y="74269"/>
                </a:lnTo>
                <a:lnTo>
                  <a:pt x="2993212" y="74269"/>
                </a:lnTo>
                <a:close/>
              </a:path>
              <a:path w="3052864" h="87172">
                <a:moveTo>
                  <a:pt x="2985617" y="6705"/>
                </a:moveTo>
                <a:lnTo>
                  <a:pt x="2987014" y="9931"/>
                </a:lnTo>
                <a:lnTo>
                  <a:pt x="2990329" y="11290"/>
                </a:lnTo>
                <a:lnTo>
                  <a:pt x="2993593" y="9931"/>
                </a:lnTo>
                <a:lnTo>
                  <a:pt x="2994939" y="6705"/>
                </a:lnTo>
                <a:lnTo>
                  <a:pt x="2993593" y="3454"/>
                </a:lnTo>
                <a:lnTo>
                  <a:pt x="2990329" y="2082"/>
                </a:lnTo>
                <a:lnTo>
                  <a:pt x="2987014" y="3454"/>
                </a:lnTo>
                <a:lnTo>
                  <a:pt x="2985617" y="6705"/>
                </a:lnTo>
                <a:close/>
              </a:path>
              <a:path w="3052864" h="87172">
                <a:moveTo>
                  <a:pt x="2927235" y="34188"/>
                </a:moveTo>
                <a:lnTo>
                  <a:pt x="2927235" y="74269"/>
                </a:lnTo>
                <a:lnTo>
                  <a:pt x="2933319" y="74269"/>
                </a:lnTo>
                <a:lnTo>
                  <a:pt x="2933319" y="33515"/>
                </a:lnTo>
                <a:lnTo>
                  <a:pt x="2936913" y="30238"/>
                </a:lnTo>
                <a:lnTo>
                  <a:pt x="2941802" y="28155"/>
                </a:lnTo>
                <a:lnTo>
                  <a:pt x="2944736" y="27635"/>
                </a:lnTo>
                <a:lnTo>
                  <a:pt x="2951530" y="27635"/>
                </a:lnTo>
                <a:lnTo>
                  <a:pt x="2954464" y="28155"/>
                </a:lnTo>
                <a:lnTo>
                  <a:pt x="2959404" y="30238"/>
                </a:lnTo>
                <a:lnTo>
                  <a:pt x="2962948" y="33515"/>
                </a:lnTo>
                <a:lnTo>
                  <a:pt x="2962948" y="74269"/>
                </a:lnTo>
                <a:lnTo>
                  <a:pt x="2969018" y="74269"/>
                </a:lnTo>
                <a:lnTo>
                  <a:pt x="2969018" y="34188"/>
                </a:lnTo>
                <a:lnTo>
                  <a:pt x="2968345" y="30073"/>
                </a:lnTo>
                <a:lnTo>
                  <a:pt x="2965704" y="26822"/>
                </a:lnTo>
                <a:lnTo>
                  <a:pt x="2961957" y="24460"/>
                </a:lnTo>
                <a:lnTo>
                  <a:pt x="2957639" y="22656"/>
                </a:lnTo>
                <a:lnTo>
                  <a:pt x="2952724" y="21704"/>
                </a:lnTo>
                <a:lnTo>
                  <a:pt x="2948178" y="21463"/>
                </a:lnTo>
                <a:lnTo>
                  <a:pt x="2943517" y="21704"/>
                </a:lnTo>
                <a:lnTo>
                  <a:pt x="2938602" y="22656"/>
                </a:lnTo>
                <a:lnTo>
                  <a:pt x="2934296" y="24460"/>
                </a:lnTo>
                <a:lnTo>
                  <a:pt x="2930550" y="26822"/>
                </a:lnTo>
                <a:lnTo>
                  <a:pt x="2927896" y="30073"/>
                </a:lnTo>
                <a:lnTo>
                  <a:pt x="2927235" y="34188"/>
                </a:lnTo>
                <a:close/>
              </a:path>
              <a:path w="3052864" h="87172">
                <a:moveTo>
                  <a:pt x="2909087" y="74269"/>
                </a:moveTo>
                <a:lnTo>
                  <a:pt x="2909087" y="24511"/>
                </a:lnTo>
                <a:lnTo>
                  <a:pt x="2906001" y="21463"/>
                </a:lnTo>
                <a:lnTo>
                  <a:pt x="2903016" y="24511"/>
                </a:lnTo>
                <a:lnTo>
                  <a:pt x="2903016" y="74269"/>
                </a:lnTo>
                <a:lnTo>
                  <a:pt x="2909087" y="74269"/>
                </a:lnTo>
                <a:close/>
              </a:path>
              <a:path w="3052864" h="87172">
                <a:moveTo>
                  <a:pt x="2901505" y="6705"/>
                </a:moveTo>
                <a:lnTo>
                  <a:pt x="2902877" y="9931"/>
                </a:lnTo>
                <a:lnTo>
                  <a:pt x="2906191" y="11290"/>
                </a:lnTo>
                <a:lnTo>
                  <a:pt x="2909468" y="9931"/>
                </a:lnTo>
                <a:lnTo>
                  <a:pt x="2910801" y="6705"/>
                </a:lnTo>
                <a:lnTo>
                  <a:pt x="2909468" y="3454"/>
                </a:lnTo>
                <a:lnTo>
                  <a:pt x="2906191" y="2082"/>
                </a:lnTo>
                <a:lnTo>
                  <a:pt x="2902877" y="3454"/>
                </a:lnTo>
                <a:lnTo>
                  <a:pt x="2901505" y="6705"/>
                </a:lnTo>
                <a:close/>
              </a:path>
              <a:path w="3052864" h="87172">
                <a:moveTo>
                  <a:pt x="2859722" y="28359"/>
                </a:moveTo>
                <a:lnTo>
                  <a:pt x="2862326" y="27787"/>
                </a:lnTo>
                <a:lnTo>
                  <a:pt x="2865539" y="27635"/>
                </a:lnTo>
                <a:lnTo>
                  <a:pt x="2868980" y="27635"/>
                </a:lnTo>
                <a:lnTo>
                  <a:pt x="2871660" y="28181"/>
                </a:lnTo>
                <a:lnTo>
                  <a:pt x="2875457" y="30391"/>
                </a:lnTo>
                <a:lnTo>
                  <a:pt x="2878696" y="33515"/>
                </a:lnTo>
                <a:lnTo>
                  <a:pt x="2878696" y="74269"/>
                </a:lnTo>
                <a:lnTo>
                  <a:pt x="2884970" y="74269"/>
                </a:lnTo>
                <a:lnTo>
                  <a:pt x="2884970" y="35229"/>
                </a:lnTo>
                <a:lnTo>
                  <a:pt x="2884385" y="31229"/>
                </a:lnTo>
                <a:lnTo>
                  <a:pt x="2882049" y="27813"/>
                </a:lnTo>
                <a:lnTo>
                  <a:pt x="2878696" y="25184"/>
                </a:lnTo>
                <a:lnTo>
                  <a:pt x="2874797" y="23050"/>
                </a:lnTo>
                <a:lnTo>
                  <a:pt x="2870161" y="21780"/>
                </a:lnTo>
                <a:lnTo>
                  <a:pt x="2865589" y="21463"/>
                </a:lnTo>
                <a:lnTo>
                  <a:pt x="2862541" y="21463"/>
                </a:lnTo>
                <a:lnTo>
                  <a:pt x="2859544" y="22009"/>
                </a:lnTo>
                <a:lnTo>
                  <a:pt x="2856598" y="23126"/>
                </a:lnTo>
                <a:lnTo>
                  <a:pt x="2853613" y="24244"/>
                </a:lnTo>
                <a:lnTo>
                  <a:pt x="2849270" y="27813"/>
                </a:lnTo>
                <a:lnTo>
                  <a:pt x="2845003" y="24244"/>
                </a:lnTo>
                <a:lnTo>
                  <a:pt x="2842018" y="23126"/>
                </a:lnTo>
                <a:lnTo>
                  <a:pt x="2838996" y="22009"/>
                </a:lnTo>
                <a:lnTo>
                  <a:pt x="2836011" y="21463"/>
                </a:lnTo>
                <a:lnTo>
                  <a:pt x="2833027" y="21463"/>
                </a:lnTo>
                <a:lnTo>
                  <a:pt x="2828455" y="21780"/>
                </a:lnTo>
                <a:lnTo>
                  <a:pt x="2823832" y="23050"/>
                </a:lnTo>
                <a:lnTo>
                  <a:pt x="2819920" y="25184"/>
                </a:lnTo>
                <a:lnTo>
                  <a:pt x="2816593" y="27813"/>
                </a:lnTo>
                <a:lnTo>
                  <a:pt x="2814243" y="31229"/>
                </a:lnTo>
                <a:lnTo>
                  <a:pt x="2813672" y="35229"/>
                </a:lnTo>
                <a:lnTo>
                  <a:pt x="2813672" y="74269"/>
                </a:lnTo>
                <a:lnTo>
                  <a:pt x="2819730" y="74269"/>
                </a:lnTo>
                <a:lnTo>
                  <a:pt x="2819730" y="33515"/>
                </a:lnTo>
                <a:lnTo>
                  <a:pt x="2822168" y="31153"/>
                </a:lnTo>
                <a:lnTo>
                  <a:pt x="2824988" y="29298"/>
                </a:lnTo>
                <a:lnTo>
                  <a:pt x="2828455" y="28054"/>
                </a:lnTo>
                <a:lnTo>
                  <a:pt x="2831261" y="27635"/>
                </a:lnTo>
                <a:lnTo>
                  <a:pt x="2834703" y="27635"/>
                </a:lnTo>
                <a:lnTo>
                  <a:pt x="2837522" y="28054"/>
                </a:lnTo>
                <a:lnTo>
                  <a:pt x="2840990" y="29298"/>
                </a:lnTo>
                <a:lnTo>
                  <a:pt x="2843796" y="31153"/>
                </a:lnTo>
                <a:lnTo>
                  <a:pt x="2846235" y="33515"/>
                </a:lnTo>
                <a:lnTo>
                  <a:pt x="2846235" y="74269"/>
                </a:lnTo>
                <a:lnTo>
                  <a:pt x="2852305" y="74269"/>
                </a:lnTo>
                <a:lnTo>
                  <a:pt x="2852305" y="33515"/>
                </a:lnTo>
                <a:lnTo>
                  <a:pt x="2854744" y="31153"/>
                </a:lnTo>
                <a:lnTo>
                  <a:pt x="2857550" y="29298"/>
                </a:lnTo>
                <a:lnTo>
                  <a:pt x="2859722" y="28359"/>
                </a:lnTo>
                <a:close/>
              </a:path>
              <a:path w="3052864" h="87172">
                <a:moveTo>
                  <a:pt x="2779420" y="68859"/>
                </a:moveTo>
                <a:lnTo>
                  <a:pt x="2772575" y="68859"/>
                </a:lnTo>
                <a:lnTo>
                  <a:pt x="2769641" y="68313"/>
                </a:lnTo>
                <a:lnTo>
                  <a:pt x="2764751" y="66154"/>
                </a:lnTo>
                <a:lnTo>
                  <a:pt x="2761132" y="62953"/>
                </a:lnTo>
                <a:lnTo>
                  <a:pt x="2761132" y="22225"/>
                </a:lnTo>
                <a:lnTo>
                  <a:pt x="2755061" y="22225"/>
                </a:lnTo>
                <a:lnTo>
                  <a:pt x="2755061" y="64516"/>
                </a:lnTo>
                <a:lnTo>
                  <a:pt x="2757055" y="68046"/>
                </a:lnTo>
                <a:lnTo>
                  <a:pt x="2760078" y="70967"/>
                </a:lnTo>
                <a:lnTo>
                  <a:pt x="2764193" y="73075"/>
                </a:lnTo>
                <a:lnTo>
                  <a:pt x="2768942" y="74320"/>
                </a:lnTo>
                <a:lnTo>
                  <a:pt x="2773768" y="75018"/>
                </a:lnTo>
                <a:lnTo>
                  <a:pt x="2778264" y="75018"/>
                </a:lnTo>
                <a:lnTo>
                  <a:pt x="2783090" y="74320"/>
                </a:lnTo>
                <a:lnTo>
                  <a:pt x="2787815" y="73075"/>
                </a:lnTo>
                <a:lnTo>
                  <a:pt x="2791929" y="70967"/>
                </a:lnTo>
                <a:lnTo>
                  <a:pt x="2795003" y="68046"/>
                </a:lnTo>
                <a:lnTo>
                  <a:pt x="2796349" y="66433"/>
                </a:lnTo>
                <a:lnTo>
                  <a:pt x="2797048" y="62318"/>
                </a:lnTo>
                <a:lnTo>
                  <a:pt x="2797048" y="22225"/>
                </a:lnTo>
                <a:lnTo>
                  <a:pt x="2790761" y="22225"/>
                </a:lnTo>
                <a:lnTo>
                  <a:pt x="2790761" y="62953"/>
                </a:lnTo>
                <a:lnTo>
                  <a:pt x="2787256" y="66154"/>
                </a:lnTo>
                <a:lnTo>
                  <a:pt x="2782366" y="68313"/>
                </a:lnTo>
                <a:lnTo>
                  <a:pt x="2779420" y="68859"/>
                </a:lnTo>
                <a:close/>
              </a:path>
              <a:path w="3052864" h="87172">
                <a:moveTo>
                  <a:pt x="2736926" y="74269"/>
                </a:moveTo>
                <a:lnTo>
                  <a:pt x="2736926" y="3124"/>
                </a:lnTo>
                <a:lnTo>
                  <a:pt x="2733840" y="0"/>
                </a:lnTo>
                <a:lnTo>
                  <a:pt x="2730855" y="3124"/>
                </a:lnTo>
                <a:lnTo>
                  <a:pt x="2730855" y="74269"/>
                </a:lnTo>
                <a:lnTo>
                  <a:pt x="2736926" y="74269"/>
                </a:lnTo>
                <a:close/>
              </a:path>
              <a:path w="3052864" h="87172">
                <a:moveTo>
                  <a:pt x="2682900" y="1892"/>
                </a:moveTo>
                <a:lnTo>
                  <a:pt x="2652991" y="71018"/>
                </a:lnTo>
                <a:lnTo>
                  <a:pt x="2654401" y="74841"/>
                </a:lnTo>
                <a:lnTo>
                  <a:pt x="2658211" y="73304"/>
                </a:lnTo>
                <a:lnTo>
                  <a:pt x="2666657" y="53657"/>
                </a:lnTo>
                <a:lnTo>
                  <a:pt x="2669413" y="47485"/>
                </a:lnTo>
                <a:lnTo>
                  <a:pt x="2685554" y="10071"/>
                </a:lnTo>
                <a:lnTo>
                  <a:pt x="2701798" y="47485"/>
                </a:lnTo>
                <a:lnTo>
                  <a:pt x="2704465" y="53657"/>
                </a:lnTo>
                <a:lnTo>
                  <a:pt x="2712999" y="73304"/>
                </a:lnTo>
                <a:lnTo>
                  <a:pt x="2714574" y="74841"/>
                </a:lnTo>
                <a:lnTo>
                  <a:pt x="2718282" y="73228"/>
                </a:lnTo>
                <a:lnTo>
                  <a:pt x="2718231" y="71018"/>
                </a:lnTo>
                <a:lnTo>
                  <a:pt x="2688310" y="1892"/>
                </a:lnTo>
                <a:lnTo>
                  <a:pt x="2685554" y="0"/>
                </a:lnTo>
                <a:lnTo>
                  <a:pt x="2682900" y="1892"/>
                </a:lnTo>
                <a:close/>
              </a:path>
              <a:path w="3052864" h="87172">
                <a:moveTo>
                  <a:pt x="2669413" y="47485"/>
                </a:moveTo>
                <a:lnTo>
                  <a:pt x="2666657" y="53657"/>
                </a:lnTo>
                <a:lnTo>
                  <a:pt x="2704465" y="53657"/>
                </a:lnTo>
                <a:lnTo>
                  <a:pt x="2701798" y="47485"/>
                </a:lnTo>
                <a:lnTo>
                  <a:pt x="2669413" y="47485"/>
                </a:lnTo>
                <a:close/>
              </a:path>
              <a:path w="3052864" h="87172">
                <a:moveTo>
                  <a:pt x="2580436" y="34188"/>
                </a:moveTo>
                <a:lnTo>
                  <a:pt x="2580436" y="74269"/>
                </a:lnTo>
                <a:lnTo>
                  <a:pt x="2586520" y="74269"/>
                </a:lnTo>
                <a:lnTo>
                  <a:pt x="2586520" y="33515"/>
                </a:lnTo>
                <a:lnTo>
                  <a:pt x="2590126" y="30238"/>
                </a:lnTo>
                <a:lnTo>
                  <a:pt x="2595003" y="28155"/>
                </a:lnTo>
                <a:lnTo>
                  <a:pt x="2597962" y="27635"/>
                </a:lnTo>
                <a:lnTo>
                  <a:pt x="2604757" y="27635"/>
                </a:lnTo>
                <a:lnTo>
                  <a:pt x="2607652" y="28155"/>
                </a:lnTo>
                <a:lnTo>
                  <a:pt x="2612618" y="30238"/>
                </a:lnTo>
                <a:lnTo>
                  <a:pt x="2616149" y="33515"/>
                </a:lnTo>
                <a:lnTo>
                  <a:pt x="2616149" y="74269"/>
                </a:lnTo>
                <a:lnTo>
                  <a:pt x="2622219" y="74269"/>
                </a:lnTo>
                <a:lnTo>
                  <a:pt x="2622219" y="34188"/>
                </a:lnTo>
                <a:lnTo>
                  <a:pt x="2621546" y="30073"/>
                </a:lnTo>
                <a:lnTo>
                  <a:pt x="2618892" y="26822"/>
                </a:lnTo>
                <a:lnTo>
                  <a:pt x="2615158" y="24460"/>
                </a:lnTo>
                <a:lnTo>
                  <a:pt x="2610840" y="22656"/>
                </a:lnTo>
                <a:lnTo>
                  <a:pt x="2605913" y="21704"/>
                </a:lnTo>
                <a:lnTo>
                  <a:pt x="2601379" y="21463"/>
                </a:lnTo>
                <a:lnTo>
                  <a:pt x="2596730" y="21704"/>
                </a:lnTo>
                <a:lnTo>
                  <a:pt x="2591816" y="22656"/>
                </a:lnTo>
                <a:lnTo>
                  <a:pt x="2587498" y="24460"/>
                </a:lnTo>
                <a:lnTo>
                  <a:pt x="2583764" y="26822"/>
                </a:lnTo>
                <a:lnTo>
                  <a:pt x="2581097" y="30073"/>
                </a:lnTo>
                <a:lnTo>
                  <a:pt x="2580436" y="34188"/>
                </a:lnTo>
                <a:close/>
              </a:path>
              <a:path w="3052864" h="87172">
                <a:moveTo>
                  <a:pt x="2565234" y="34188"/>
                </a:moveTo>
                <a:lnTo>
                  <a:pt x="2564574" y="30073"/>
                </a:lnTo>
                <a:lnTo>
                  <a:pt x="2561844" y="26822"/>
                </a:lnTo>
                <a:lnTo>
                  <a:pt x="2558084" y="24460"/>
                </a:lnTo>
                <a:lnTo>
                  <a:pt x="2553754" y="22656"/>
                </a:lnTo>
                <a:lnTo>
                  <a:pt x="2548813" y="21704"/>
                </a:lnTo>
                <a:lnTo>
                  <a:pt x="2544267" y="21463"/>
                </a:lnTo>
                <a:lnTo>
                  <a:pt x="2540774" y="27635"/>
                </a:lnTo>
                <a:lnTo>
                  <a:pt x="2547569" y="27635"/>
                </a:lnTo>
                <a:lnTo>
                  <a:pt x="2550502" y="28155"/>
                </a:lnTo>
                <a:lnTo>
                  <a:pt x="2552966" y="29222"/>
                </a:lnTo>
                <a:lnTo>
                  <a:pt x="2555455" y="30264"/>
                </a:lnTo>
                <a:lnTo>
                  <a:pt x="2558986" y="33540"/>
                </a:lnTo>
                <a:lnTo>
                  <a:pt x="2558986" y="45199"/>
                </a:lnTo>
                <a:lnTo>
                  <a:pt x="2529357" y="45199"/>
                </a:lnTo>
                <a:lnTo>
                  <a:pt x="2529357" y="33540"/>
                </a:lnTo>
                <a:lnTo>
                  <a:pt x="2526601" y="26822"/>
                </a:lnTo>
                <a:lnTo>
                  <a:pt x="2523934" y="30073"/>
                </a:lnTo>
                <a:lnTo>
                  <a:pt x="2523274" y="34188"/>
                </a:lnTo>
                <a:lnTo>
                  <a:pt x="2523274" y="62318"/>
                </a:lnTo>
                <a:lnTo>
                  <a:pt x="2523934" y="66433"/>
                </a:lnTo>
                <a:lnTo>
                  <a:pt x="2526601" y="69659"/>
                </a:lnTo>
                <a:lnTo>
                  <a:pt x="2530360" y="72034"/>
                </a:lnTo>
                <a:lnTo>
                  <a:pt x="2534666" y="73825"/>
                </a:lnTo>
                <a:lnTo>
                  <a:pt x="2539606" y="74790"/>
                </a:lnTo>
                <a:lnTo>
                  <a:pt x="2544267" y="75018"/>
                </a:lnTo>
                <a:lnTo>
                  <a:pt x="2547810" y="75018"/>
                </a:lnTo>
                <a:lnTo>
                  <a:pt x="2550845" y="74790"/>
                </a:lnTo>
                <a:lnTo>
                  <a:pt x="2555900" y="73926"/>
                </a:lnTo>
                <a:lnTo>
                  <a:pt x="2558440" y="73228"/>
                </a:lnTo>
                <a:lnTo>
                  <a:pt x="2560980" y="72263"/>
                </a:lnTo>
                <a:lnTo>
                  <a:pt x="2562872" y="68364"/>
                </a:lnTo>
                <a:lnTo>
                  <a:pt x="2558986" y="66484"/>
                </a:lnTo>
                <a:lnTo>
                  <a:pt x="2555557" y="67500"/>
                </a:lnTo>
                <a:lnTo>
                  <a:pt x="2551061" y="68592"/>
                </a:lnTo>
                <a:lnTo>
                  <a:pt x="2548026" y="68859"/>
                </a:lnTo>
                <a:lnTo>
                  <a:pt x="2540774" y="68859"/>
                </a:lnTo>
                <a:lnTo>
                  <a:pt x="2537841" y="68313"/>
                </a:lnTo>
                <a:lnTo>
                  <a:pt x="2532951" y="66154"/>
                </a:lnTo>
                <a:lnTo>
                  <a:pt x="2529357" y="62953"/>
                </a:lnTo>
                <a:lnTo>
                  <a:pt x="2529357" y="51371"/>
                </a:lnTo>
                <a:lnTo>
                  <a:pt x="2565234" y="51371"/>
                </a:lnTo>
                <a:lnTo>
                  <a:pt x="2565234" y="34188"/>
                </a:lnTo>
                <a:close/>
              </a:path>
              <a:path w="3052864" h="87172">
                <a:moveTo>
                  <a:pt x="2526601" y="26822"/>
                </a:moveTo>
                <a:lnTo>
                  <a:pt x="2529357" y="33540"/>
                </a:lnTo>
                <a:lnTo>
                  <a:pt x="2532951" y="30264"/>
                </a:lnTo>
                <a:lnTo>
                  <a:pt x="2537841" y="28155"/>
                </a:lnTo>
                <a:lnTo>
                  <a:pt x="2540774" y="27635"/>
                </a:lnTo>
                <a:lnTo>
                  <a:pt x="2544267" y="21463"/>
                </a:lnTo>
                <a:lnTo>
                  <a:pt x="2539606" y="21704"/>
                </a:lnTo>
                <a:lnTo>
                  <a:pt x="2534666" y="22656"/>
                </a:lnTo>
                <a:lnTo>
                  <a:pt x="2530360" y="24460"/>
                </a:lnTo>
                <a:lnTo>
                  <a:pt x="2526601" y="26822"/>
                </a:lnTo>
                <a:close/>
              </a:path>
              <a:path w="3052864" h="87172">
                <a:moveTo>
                  <a:pt x="2480449" y="71323"/>
                </a:moveTo>
                <a:lnTo>
                  <a:pt x="2472944" y="84048"/>
                </a:lnTo>
                <a:lnTo>
                  <a:pt x="2478265" y="87172"/>
                </a:lnTo>
                <a:lnTo>
                  <a:pt x="2485771" y="74371"/>
                </a:lnTo>
                <a:lnTo>
                  <a:pt x="2484628" y="70180"/>
                </a:lnTo>
                <a:lnTo>
                  <a:pt x="2480449" y="71323"/>
                </a:lnTo>
                <a:close/>
              </a:path>
              <a:path w="3052864" h="87172">
                <a:moveTo>
                  <a:pt x="2446604" y="45300"/>
                </a:moveTo>
                <a:lnTo>
                  <a:pt x="2443314" y="44526"/>
                </a:lnTo>
                <a:lnTo>
                  <a:pt x="2439835" y="43738"/>
                </a:lnTo>
                <a:lnTo>
                  <a:pt x="2436152" y="42811"/>
                </a:lnTo>
                <a:lnTo>
                  <a:pt x="2433154" y="41109"/>
                </a:lnTo>
                <a:lnTo>
                  <a:pt x="2433154" y="33515"/>
                </a:lnTo>
                <a:lnTo>
                  <a:pt x="2436660" y="30238"/>
                </a:lnTo>
                <a:lnTo>
                  <a:pt x="2441587" y="28155"/>
                </a:lnTo>
                <a:lnTo>
                  <a:pt x="2444496" y="27635"/>
                </a:lnTo>
                <a:lnTo>
                  <a:pt x="2451252" y="27635"/>
                </a:lnTo>
                <a:lnTo>
                  <a:pt x="2454148" y="27889"/>
                </a:lnTo>
                <a:lnTo>
                  <a:pt x="2458885" y="28905"/>
                </a:lnTo>
                <a:lnTo>
                  <a:pt x="2462517" y="30022"/>
                </a:lnTo>
                <a:lnTo>
                  <a:pt x="2462517" y="23837"/>
                </a:lnTo>
                <a:lnTo>
                  <a:pt x="2457970" y="22326"/>
                </a:lnTo>
                <a:lnTo>
                  <a:pt x="2455316" y="21983"/>
                </a:lnTo>
                <a:lnTo>
                  <a:pt x="2452674" y="21628"/>
                </a:lnTo>
                <a:lnTo>
                  <a:pt x="2447836" y="21463"/>
                </a:lnTo>
                <a:lnTo>
                  <a:pt x="2443289" y="21704"/>
                </a:lnTo>
                <a:lnTo>
                  <a:pt x="2438361" y="22656"/>
                </a:lnTo>
                <a:lnTo>
                  <a:pt x="2434043" y="24460"/>
                </a:lnTo>
                <a:lnTo>
                  <a:pt x="2430284" y="26822"/>
                </a:lnTo>
                <a:lnTo>
                  <a:pt x="2427566" y="30073"/>
                </a:lnTo>
                <a:lnTo>
                  <a:pt x="2426893" y="34188"/>
                </a:lnTo>
                <a:lnTo>
                  <a:pt x="2426893" y="41109"/>
                </a:lnTo>
                <a:lnTo>
                  <a:pt x="2427414" y="44234"/>
                </a:lnTo>
                <a:lnTo>
                  <a:pt x="2430843" y="47358"/>
                </a:lnTo>
                <a:lnTo>
                  <a:pt x="2434145" y="48742"/>
                </a:lnTo>
                <a:lnTo>
                  <a:pt x="2438107" y="49758"/>
                </a:lnTo>
                <a:lnTo>
                  <a:pt x="2444369" y="51104"/>
                </a:lnTo>
                <a:lnTo>
                  <a:pt x="2447721" y="51841"/>
                </a:lnTo>
                <a:lnTo>
                  <a:pt x="2451201" y="52666"/>
                </a:lnTo>
                <a:lnTo>
                  <a:pt x="2454910" y="53555"/>
                </a:lnTo>
                <a:lnTo>
                  <a:pt x="2457945" y="55270"/>
                </a:lnTo>
                <a:lnTo>
                  <a:pt x="2457945" y="62953"/>
                </a:lnTo>
                <a:lnTo>
                  <a:pt x="2454351" y="66154"/>
                </a:lnTo>
                <a:lnTo>
                  <a:pt x="2449487" y="68313"/>
                </a:lnTo>
                <a:lnTo>
                  <a:pt x="2446578" y="68859"/>
                </a:lnTo>
                <a:lnTo>
                  <a:pt x="2439809" y="68859"/>
                </a:lnTo>
                <a:lnTo>
                  <a:pt x="2436914" y="68592"/>
                </a:lnTo>
                <a:lnTo>
                  <a:pt x="2432151" y="67576"/>
                </a:lnTo>
                <a:lnTo>
                  <a:pt x="2428506" y="66484"/>
                </a:lnTo>
                <a:lnTo>
                  <a:pt x="2428506" y="72656"/>
                </a:lnTo>
                <a:lnTo>
                  <a:pt x="2433040" y="74142"/>
                </a:lnTo>
                <a:lnTo>
                  <a:pt x="2435656" y="74498"/>
                </a:lnTo>
                <a:lnTo>
                  <a:pt x="2438285" y="74841"/>
                </a:lnTo>
                <a:lnTo>
                  <a:pt x="2440787" y="75018"/>
                </a:lnTo>
                <a:lnTo>
                  <a:pt x="2445397" y="75018"/>
                </a:lnTo>
                <a:lnTo>
                  <a:pt x="2450198" y="74320"/>
                </a:lnTo>
                <a:lnTo>
                  <a:pt x="2454910" y="73075"/>
                </a:lnTo>
                <a:lnTo>
                  <a:pt x="2459024" y="70967"/>
                </a:lnTo>
                <a:lnTo>
                  <a:pt x="2462034" y="68046"/>
                </a:lnTo>
                <a:lnTo>
                  <a:pt x="2463355" y="66433"/>
                </a:lnTo>
                <a:lnTo>
                  <a:pt x="2464015" y="62318"/>
                </a:lnTo>
                <a:lnTo>
                  <a:pt x="2464015" y="55270"/>
                </a:lnTo>
                <a:lnTo>
                  <a:pt x="2463520" y="52146"/>
                </a:lnTo>
                <a:lnTo>
                  <a:pt x="2460155" y="49047"/>
                </a:lnTo>
                <a:lnTo>
                  <a:pt x="2456815" y="47625"/>
                </a:lnTo>
                <a:lnTo>
                  <a:pt x="2452839" y="46634"/>
                </a:lnTo>
                <a:lnTo>
                  <a:pt x="2446604" y="45300"/>
                </a:lnTo>
                <a:close/>
              </a:path>
              <a:path w="3052864" h="87172">
                <a:moveTo>
                  <a:pt x="2413876" y="34188"/>
                </a:moveTo>
                <a:lnTo>
                  <a:pt x="2413203" y="30073"/>
                </a:lnTo>
                <a:lnTo>
                  <a:pt x="2410472" y="26822"/>
                </a:lnTo>
                <a:lnTo>
                  <a:pt x="2406713" y="24460"/>
                </a:lnTo>
                <a:lnTo>
                  <a:pt x="2402382" y="22656"/>
                </a:lnTo>
                <a:lnTo>
                  <a:pt x="2397442" y="21704"/>
                </a:lnTo>
                <a:lnTo>
                  <a:pt x="2392895" y="21463"/>
                </a:lnTo>
                <a:lnTo>
                  <a:pt x="2389428" y="27635"/>
                </a:lnTo>
                <a:lnTo>
                  <a:pt x="2396210" y="27635"/>
                </a:lnTo>
                <a:lnTo>
                  <a:pt x="2399131" y="28155"/>
                </a:lnTo>
                <a:lnTo>
                  <a:pt x="2401608" y="29222"/>
                </a:lnTo>
                <a:lnTo>
                  <a:pt x="2404097" y="30264"/>
                </a:lnTo>
                <a:lnTo>
                  <a:pt x="2407615" y="33540"/>
                </a:lnTo>
                <a:lnTo>
                  <a:pt x="2407615" y="45199"/>
                </a:lnTo>
                <a:lnTo>
                  <a:pt x="2377986" y="45199"/>
                </a:lnTo>
                <a:lnTo>
                  <a:pt x="2377986" y="33540"/>
                </a:lnTo>
                <a:lnTo>
                  <a:pt x="2375230" y="26822"/>
                </a:lnTo>
                <a:lnTo>
                  <a:pt x="2372563" y="30073"/>
                </a:lnTo>
                <a:lnTo>
                  <a:pt x="2371902" y="34188"/>
                </a:lnTo>
                <a:lnTo>
                  <a:pt x="2371902" y="62318"/>
                </a:lnTo>
                <a:lnTo>
                  <a:pt x="2372563" y="66433"/>
                </a:lnTo>
                <a:lnTo>
                  <a:pt x="2375230" y="69659"/>
                </a:lnTo>
                <a:lnTo>
                  <a:pt x="2378989" y="72034"/>
                </a:lnTo>
                <a:lnTo>
                  <a:pt x="2383307" y="73825"/>
                </a:lnTo>
                <a:lnTo>
                  <a:pt x="2388235" y="74790"/>
                </a:lnTo>
                <a:lnTo>
                  <a:pt x="2392895" y="75018"/>
                </a:lnTo>
                <a:lnTo>
                  <a:pt x="2396439" y="75018"/>
                </a:lnTo>
                <a:lnTo>
                  <a:pt x="2399487" y="74790"/>
                </a:lnTo>
                <a:lnTo>
                  <a:pt x="2402001" y="74371"/>
                </a:lnTo>
                <a:lnTo>
                  <a:pt x="2404541" y="73926"/>
                </a:lnTo>
                <a:lnTo>
                  <a:pt x="2407069" y="73228"/>
                </a:lnTo>
                <a:lnTo>
                  <a:pt x="2409609" y="72263"/>
                </a:lnTo>
                <a:lnTo>
                  <a:pt x="2411514" y="68364"/>
                </a:lnTo>
                <a:lnTo>
                  <a:pt x="2407615" y="66484"/>
                </a:lnTo>
                <a:lnTo>
                  <a:pt x="2404186" y="67500"/>
                </a:lnTo>
                <a:lnTo>
                  <a:pt x="2399703" y="68592"/>
                </a:lnTo>
                <a:lnTo>
                  <a:pt x="2396655" y="68859"/>
                </a:lnTo>
                <a:lnTo>
                  <a:pt x="2389428" y="68859"/>
                </a:lnTo>
                <a:lnTo>
                  <a:pt x="2386482" y="68313"/>
                </a:lnTo>
                <a:lnTo>
                  <a:pt x="2381580" y="66154"/>
                </a:lnTo>
                <a:lnTo>
                  <a:pt x="2377986" y="62953"/>
                </a:lnTo>
                <a:lnTo>
                  <a:pt x="2377986" y="51371"/>
                </a:lnTo>
                <a:lnTo>
                  <a:pt x="2413876" y="51371"/>
                </a:lnTo>
                <a:lnTo>
                  <a:pt x="2413876" y="34188"/>
                </a:lnTo>
                <a:close/>
              </a:path>
              <a:path w="3052864" h="87172">
                <a:moveTo>
                  <a:pt x="2375230" y="26822"/>
                </a:moveTo>
                <a:lnTo>
                  <a:pt x="2377986" y="33540"/>
                </a:lnTo>
                <a:lnTo>
                  <a:pt x="2381580" y="30264"/>
                </a:lnTo>
                <a:lnTo>
                  <a:pt x="2386482" y="28155"/>
                </a:lnTo>
                <a:lnTo>
                  <a:pt x="2389428" y="27635"/>
                </a:lnTo>
                <a:lnTo>
                  <a:pt x="2392895" y="21463"/>
                </a:lnTo>
                <a:lnTo>
                  <a:pt x="2388235" y="21704"/>
                </a:lnTo>
                <a:lnTo>
                  <a:pt x="2383307" y="22656"/>
                </a:lnTo>
                <a:lnTo>
                  <a:pt x="2378989" y="24460"/>
                </a:lnTo>
                <a:lnTo>
                  <a:pt x="2375230" y="26822"/>
                </a:lnTo>
                <a:close/>
              </a:path>
              <a:path w="3052864" h="87172">
                <a:moveTo>
                  <a:pt x="2354249" y="74269"/>
                </a:moveTo>
                <a:lnTo>
                  <a:pt x="2354249" y="3124"/>
                </a:lnTo>
                <a:lnTo>
                  <a:pt x="2351176" y="0"/>
                </a:lnTo>
                <a:lnTo>
                  <a:pt x="2348179" y="3124"/>
                </a:lnTo>
                <a:lnTo>
                  <a:pt x="2348179" y="74269"/>
                </a:lnTo>
                <a:lnTo>
                  <a:pt x="2354249" y="74269"/>
                </a:lnTo>
                <a:close/>
              </a:path>
              <a:path w="3052864" h="87172">
                <a:moveTo>
                  <a:pt x="2304084" y="68592"/>
                </a:moveTo>
                <a:lnTo>
                  <a:pt x="2301328" y="68046"/>
                </a:lnTo>
                <a:lnTo>
                  <a:pt x="2298573" y="67500"/>
                </a:lnTo>
                <a:lnTo>
                  <a:pt x="2294801" y="64477"/>
                </a:lnTo>
                <a:lnTo>
                  <a:pt x="2292438" y="70916"/>
                </a:lnTo>
                <a:lnTo>
                  <a:pt x="2296579" y="72834"/>
                </a:lnTo>
                <a:lnTo>
                  <a:pt x="2301354" y="74218"/>
                </a:lnTo>
                <a:lnTo>
                  <a:pt x="2304084" y="68592"/>
                </a:lnTo>
                <a:close/>
              </a:path>
              <a:path w="3052864" h="87172">
                <a:moveTo>
                  <a:pt x="2272004" y="74269"/>
                </a:moveTo>
                <a:lnTo>
                  <a:pt x="2272004" y="24511"/>
                </a:lnTo>
                <a:lnTo>
                  <a:pt x="2268918" y="21463"/>
                </a:lnTo>
                <a:lnTo>
                  <a:pt x="2265934" y="24511"/>
                </a:lnTo>
                <a:lnTo>
                  <a:pt x="2265934" y="74269"/>
                </a:lnTo>
                <a:lnTo>
                  <a:pt x="2272004" y="74269"/>
                </a:lnTo>
                <a:close/>
              </a:path>
              <a:path w="3052864" h="87172">
                <a:moveTo>
                  <a:pt x="2264410" y="6705"/>
                </a:moveTo>
                <a:lnTo>
                  <a:pt x="2265807" y="9931"/>
                </a:lnTo>
                <a:lnTo>
                  <a:pt x="2269109" y="11290"/>
                </a:lnTo>
                <a:lnTo>
                  <a:pt x="2272372" y="9931"/>
                </a:lnTo>
                <a:lnTo>
                  <a:pt x="2273719" y="6705"/>
                </a:lnTo>
                <a:lnTo>
                  <a:pt x="2272372" y="3454"/>
                </a:lnTo>
                <a:lnTo>
                  <a:pt x="2269109" y="2082"/>
                </a:lnTo>
                <a:lnTo>
                  <a:pt x="2265807" y="3454"/>
                </a:lnTo>
                <a:lnTo>
                  <a:pt x="2264410" y="6705"/>
                </a:lnTo>
                <a:close/>
              </a:path>
              <a:path w="3052864" h="87172">
                <a:moveTo>
                  <a:pt x="2220734" y="32867"/>
                </a:moveTo>
                <a:lnTo>
                  <a:pt x="2220734" y="74269"/>
                </a:lnTo>
                <a:lnTo>
                  <a:pt x="2226818" y="74269"/>
                </a:lnTo>
                <a:lnTo>
                  <a:pt x="2226818" y="32194"/>
                </a:lnTo>
                <a:lnTo>
                  <a:pt x="2230716" y="29845"/>
                </a:lnTo>
                <a:lnTo>
                  <a:pt x="2235339" y="28079"/>
                </a:lnTo>
                <a:lnTo>
                  <a:pt x="2238197" y="27635"/>
                </a:lnTo>
                <a:lnTo>
                  <a:pt x="2243251" y="27635"/>
                </a:lnTo>
                <a:lnTo>
                  <a:pt x="2246287" y="28003"/>
                </a:lnTo>
                <a:lnTo>
                  <a:pt x="2249081" y="28625"/>
                </a:lnTo>
                <a:lnTo>
                  <a:pt x="2252675" y="28956"/>
                </a:lnTo>
                <a:lnTo>
                  <a:pt x="2254237" y="27165"/>
                </a:lnTo>
                <a:lnTo>
                  <a:pt x="2252345" y="23177"/>
                </a:lnTo>
                <a:lnTo>
                  <a:pt x="2248852" y="22174"/>
                </a:lnTo>
                <a:lnTo>
                  <a:pt x="2245118" y="21602"/>
                </a:lnTo>
                <a:lnTo>
                  <a:pt x="2241613" y="21463"/>
                </a:lnTo>
                <a:lnTo>
                  <a:pt x="2236863" y="21653"/>
                </a:lnTo>
                <a:lnTo>
                  <a:pt x="2231936" y="22504"/>
                </a:lnTo>
                <a:lnTo>
                  <a:pt x="2227694" y="24066"/>
                </a:lnTo>
                <a:lnTo>
                  <a:pt x="2224011" y="26174"/>
                </a:lnTo>
                <a:lnTo>
                  <a:pt x="2221395" y="29095"/>
                </a:lnTo>
                <a:lnTo>
                  <a:pt x="2220734" y="32867"/>
                </a:lnTo>
                <a:close/>
              </a:path>
              <a:path w="3052864" h="87172">
                <a:moveTo>
                  <a:pt x="2189937" y="68313"/>
                </a:moveTo>
                <a:lnTo>
                  <a:pt x="2186990" y="68859"/>
                </a:lnTo>
                <a:lnTo>
                  <a:pt x="2183561" y="68859"/>
                </a:lnTo>
                <a:lnTo>
                  <a:pt x="2185822" y="75018"/>
                </a:lnTo>
                <a:lnTo>
                  <a:pt x="2190635" y="74320"/>
                </a:lnTo>
                <a:lnTo>
                  <a:pt x="2195360" y="73075"/>
                </a:lnTo>
                <a:lnTo>
                  <a:pt x="2199487" y="70967"/>
                </a:lnTo>
                <a:lnTo>
                  <a:pt x="2198331" y="33515"/>
                </a:lnTo>
                <a:lnTo>
                  <a:pt x="2198331" y="62953"/>
                </a:lnTo>
                <a:lnTo>
                  <a:pt x="2194801" y="66154"/>
                </a:lnTo>
                <a:lnTo>
                  <a:pt x="2189937" y="68313"/>
                </a:lnTo>
                <a:close/>
              </a:path>
              <a:path w="3052864" h="87172">
                <a:moveTo>
                  <a:pt x="2130247" y="70967"/>
                </a:moveTo>
                <a:lnTo>
                  <a:pt x="2134336" y="73075"/>
                </a:lnTo>
                <a:lnTo>
                  <a:pt x="2139061" y="74320"/>
                </a:lnTo>
                <a:lnTo>
                  <a:pt x="2143874" y="75018"/>
                </a:lnTo>
                <a:lnTo>
                  <a:pt x="2148319" y="74168"/>
                </a:lnTo>
                <a:lnTo>
                  <a:pt x="2149221" y="71983"/>
                </a:lnTo>
                <a:lnTo>
                  <a:pt x="2146096" y="68859"/>
                </a:lnTo>
                <a:lnTo>
                  <a:pt x="2142680" y="68859"/>
                </a:lnTo>
                <a:lnTo>
                  <a:pt x="2139746" y="68313"/>
                </a:lnTo>
                <a:lnTo>
                  <a:pt x="2134870" y="66154"/>
                </a:lnTo>
                <a:lnTo>
                  <a:pt x="2131275" y="62953"/>
                </a:lnTo>
                <a:lnTo>
                  <a:pt x="2131275" y="28384"/>
                </a:lnTo>
                <a:lnTo>
                  <a:pt x="2149221" y="28384"/>
                </a:lnTo>
                <a:lnTo>
                  <a:pt x="2149221" y="22225"/>
                </a:lnTo>
                <a:lnTo>
                  <a:pt x="2131275" y="22225"/>
                </a:lnTo>
                <a:lnTo>
                  <a:pt x="2131275" y="6654"/>
                </a:lnTo>
                <a:lnTo>
                  <a:pt x="2128304" y="3505"/>
                </a:lnTo>
                <a:lnTo>
                  <a:pt x="2125205" y="6654"/>
                </a:lnTo>
                <a:lnTo>
                  <a:pt x="2125205" y="22225"/>
                </a:lnTo>
                <a:lnTo>
                  <a:pt x="2122157" y="22225"/>
                </a:lnTo>
                <a:lnTo>
                  <a:pt x="2119020" y="25349"/>
                </a:lnTo>
                <a:lnTo>
                  <a:pt x="2122157" y="28384"/>
                </a:lnTo>
                <a:lnTo>
                  <a:pt x="2125205" y="28384"/>
                </a:lnTo>
                <a:lnTo>
                  <a:pt x="2125205" y="64516"/>
                </a:lnTo>
                <a:lnTo>
                  <a:pt x="2127211" y="68046"/>
                </a:lnTo>
                <a:lnTo>
                  <a:pt x="2130247" y="70967"/>
                </a:lnTo>
                <a:close/>
              </a:path>
              <a:path w="3052864" h="87172">
                <a:moveTo>
                  <a:pt x="2057209" y="34188"/>
                </a:moveTo>
                <a:lnTo>
                  <a:pt x="2056536" y="30073"/>
                </a:lnTo>
                <a:lnTo>
                  <a:pt x="2053805" y="26822"/>
                </a:lnTo>
                <a:lnTo>
                  <a:pt x="2050046" y="24460"/>
                </a:lnTo>
                <a:lnTo>
                  <a:pt x="2045716" y="22656"/>
                </a:lnTo>
                <a:lnTo>
                  <a:pt x="2040788" y="21704"/>
                </a:lnTo>
                <a:lnTo>
                  <a:pt x="2036229" y="21463"/>
                </a:lnTo>
                <a:lnTo>
                  <a:pt x="2032749" y="27635"/>
                </a:lnTo>
                <a:lnTo>
                  <a:pt x="2039531" y="27635"/>
                </a:lnTo>
                <a:lnTo>
                  <a:pt x="2042464" y="28155"/>
                </a:lnTo>
                <a:lnTo>
                  <a:pt x="2044941" y="29222"/>
                </a:lnTo>
                <a:lnTo>
                  <a:pt x="2047417" y="30264"/>
                </a:lnTo>
                <a:lnTo>
                  <a:pt x="2050948" y="33540"/>
                </a:lnTo>
                <a:lnTo>
                  <a:pt x="2050948" y="45199"/>
                </a:lnTo>
                <a:lnTo>
                  <a:pt x="2021319" y="45199"/>
                </a:lnTo>
                <a:lnTo>
                  <a:pt x="2021319" y="33540"/>
                </a:lnTo>
                <a:lnTo>
                  <a:pt x="2018563" y="26822"/>
                </a:lnTo>
                <a:lnTo>
                  <a:pt x="2015896" y="30073"/>
                </a:lnTo>
                <a:lnTo>
                  <a:pt x="2015236" y="34188"/>
                </a:lnTo>
                <a:lnTo>
                  <a:pt x="2015236" y="62318"/>
                </a:lnTo>
                <a:lnTo>
                  <a:pt x="2015896" y="66433"/>
                </a:lnTo>
                <a:lnTo>
                  <a:pt x="2018563" y="69659"/>
                </a:lnTo>
                <a:lnTo>
                  <a:pt x="2022322" y="72034"/>
                </a:lnTo>
                <a:lnTo>
                  <a:pt x="2026640" y="73825"/>
                </a:lnTo>
                <a:lnTo>
                  <a:pt x="2031568" y="74790"/>
                </a:lnTo>
                <a:lnTo>
                  <a:pt x="2036229" y="75018"/>
                </a:lnTo>
                <a:lnTo>
                  <a:pt x="2039772" y="75018"/>
                </a:lnTo>
                <a:lnTo>
                  <a:pt x="2042820" y="74790"/>
                </a:lnTo>
                <a:lnTo>
                  <a:pt x="2045335" y="74371"/>
                </a:lnTo>
                <a:lnTo>
                  <a:pt x="2047887" y="73926"/>
                </a:lnTo>
                <a:lnTo>
                  <a:pt x="2050402" y="73228"/>
                </a:lnTo>
                <a:lnTo>
                  <a:pt x="2052942" y="72263"/>
                </a:lnTo>
                <a:lnTo>
                  <a:pt x="2054834" y="68364"/>
                </a:lnTo>
                <a:lnTo>
                  <a:pt x="2050948" y="66484"/>
                </a:lnTo>
                <a:lnTo>
                  <a:pt x="2047532" y="67500"/>
                </a:lnTo>
                <a:lnTo>
                  <a:pt x="2043023" y="68592"/>
                </a:lnTo>
                <a:lnTo>
                  <a:pt x="2039988" y="68859"/>
                </a:lnTo>
                <a:lnTo>
                  <a:pt x="2032749" y="68859"/>
                </a:lnTo>
                <a:lnTo>
                  <a:pt x="2029815" y="68313"/>
                </a:lnTo>
                <a:lnTo>
                  <a:pt x="2024913" y="66154"/>
                </a:lnTo>
                <a:lnTo>
                  <a:pt x="2021319" y="62953"/>
                </a:lnTo>
                <a:lnTo>
                  <a:pt x="2021319" y="51371"/>
                </a:lnTo>
                <a:lnTo>
                  <a:pt x="2057209" y="51371"/>
                </a:lnTo>
                <a:lnTo>
                  <a:pt x="2057209" y="34188"/>
                </a:lnTo>
                <a:close/>
              </a:path>
              <a:path w="3052864" h="87172">
                <a:moveTo>
                  <a:pt x="2018563" y="26822"/>
                </a:moveTo>
                <a:lnTo>
                  <a:pt x="2021319" y="33540"/>
                </a:lnTo>
                <a:lnTo>
                  <a:pt x="2024913" y="30264"/>
                </a:lnTo>
                <a:lnTo>
                  <a:pt x="2029815" y="28155"/>
                </a:lnTo>
                <a:lnTo>
                  <a:pt x="2032749" y="27635"/>
                </a:lnTo>
                <a:lnTo>
                  <a:pt x="2036229" y="21463"/>
                </a:lnTo>
                <a:lnTo>
                  <a:pt x="2031568" y="21704"/>
                </a:lnTo>
                <a:lnTo>
                  <a:pt x="2026640" y="22656"/>
                </a:lnTo>
                <a:lnTo>
                  <a:pt x="2022322" y="24460"/>
                </a:lnTo>
                <a:lnTo>
                  <a:pt x="2018563" y="26822"/>
                </a:lnTo>
                <a:close/>
              </a:path>
              <a:path w="3052864" h="87172">
                <a:moveTo>
                  <a:pt x="1983663" y="45300"/>
                </a:moveTo>
                <a:lnTo>
                  <a:pt x="1980387" y="44526"/>
                </a:lnTo>
                <a:lnTo>
                  <a:pt x="1976907" y="43738"/>
                </a:lnTo>
                <a:lnTo>
                  <a:pt x="1973224" y="42811"/>
                </a:lnTo>
                <a:lnTo>
                  <a:pt x="1970227" y="41109"/>
                </a:lnTo>
                <a:lnTo>
                  <a:pt x="1970227" y="33515"/>
                </a:lnTo>
                <a:lnTo>
                  <a:pt x="1973745" y="30238"/>
                </a:lnTo>
                <a:lnTo>
                  <a:pt x="1978660" y="28155"/>
                </a:lnTo>
                <a:lnTo>
                  <a:pt x="1981555" y="27635"/>
                </a:lnTo>
                <a:lnTo>
                  <a:pt x="1988312" y="27635"/>
                </a:lnTo>
                <a:lnTo>
                  <a:pt x="1991220" y="27889"/>
                </a:lnTo>
                <a:lnTo>
                  <a:pt x="1995944" y="28905"/>
                </a:lnTo>
                <a:lnTo>
                  <a:pt x="1999589" y="30022"/>
                </a:lnTo>
                <a:lnTo>
                  <a:pt x="1999589" y="23837"/>
                </a:lnTo>
                <a:lnTo>
                  <a:pt x="1995043" y="22326"/>
                </a:lnTo>
                <a:lnTo>
                  <a:pt x="1992376" y="21983"/>
                </a:lnTo>
                <a:lnTo>
                  <a:pt x="1989734" y="21628"/>
                </a:lnTo>
                <a:lnTo>
                  <a:pt x="1984908" y="21463"/>
                </a:lnTo>
                <a:lnTo>
                  <a:pt x="1980349" y="21704"/>
                </a:lnTo>
                <a:lnTo>
                  <a:pt x="1975434" y="22656"/>
                </a:lnTo>
                <a:lnTo>
                  <a:pt x="1971128" y="24460"/>
                </a:lnTo>
                <a:lnTo>
                  <a:pt x="1967369" y="26822"/>
                </a:lnTo>
                <a:lnTo>
                  <a:pt x="1964639" y="30073"/>
                </a:lnTo>
                <a:lnTo>
                  <a:pt x="1963978" y="34188"/>
                </a:lnTo>
                <a:lnTo>
                  <a:pt x="1963978" y="41109"/>
                </a:lnTo>
                <a:lnTo>
                  <a:pt x="1964486" y="44234"/>
                </a:lnTo>
                <a:lnTo>
                  <a:pt x="1967928" y="47358"/>
                </a:lnTo>
                <a:lnTo>
                  <a:pt x="1971217" y="48742"/>
                </a:lnTo>
                <a:lnTo>
                  <a:pt x="1975180" y="49758"/>
                </a:lnTo>
                <a:lnTo>
                  <a:pt x="1981428" y="51104"/>
                </a:lnTo>
                <a:lnTo>
                  <a:pt x="1984781" y="51841"/>
                </a:lnTo>
                <a:lnTo>
                  <a:pt x="1988261" y="52666"/>
                </a:lnTo>
                <a:lnTo>
                  <a:pt x="1991969" y="53555"/>
                </a:lnTo>
                <a:lnTo>
                  <a:pt x="1995004" y="55270"/>
                </a:lnTo>
                <a:lnTo>
                  <a:pt x="1995004" y="62953"/>
                </a:lnTo>
                <a:lnTo>
                  <a:pt x="1991410" y="66154"/>
                </a:lnTo>
                <a:lnTo>
                  <a:pt x="1986534" y="68313"/>
                </a:lnTo>
                <a:lnTo>
                  <a:pt x="1983651" y="68859"/>
                </a:lnTo>
                <a:lnTo>
                  <a:pt x="1976894" y="68859"/>
                </a:lnTo>
                <a:lnTo>
                  <a:pt x="1973986" y="68592"/>
                </a:lnTo>
                <a:lnTo>
                  <a:pt x="1969236" y="67576"/>
                </a:lnTo>
                <a:lnTo>
                  <a:pt x="1965579" y="66484"/>
                </a:lnTo>
                <a:lnTo>
                  <a:pt x="1965579" y="72656"/>
                </a:lnTo>
                <a:lnTo>
                  <a:pt x="1970112" y="74142"/>
                </a:lnTo>
                <a:lnTo>
                  <a:pt x="1972729" y="74498"/>
                </a:lnTo>
                <a:lnTo>
                  <a:pt x="1975358" y="74841"/>
                </a:lnTo>
                <a:lnTo>
                  <a:pt x="1977859" y="75018"/>
                </a:lnTo>
                <a:lnTo>
                  <a:pt x="1982470" y="75018"/>
                </a:lnTo>
                <a:lnTo>
                  <a:pt x="1987270" y="74320"/>
                </a:lnTo>
                <a:lnTo>
                  <a:pt x="1991969" y="73075"/>
                </a:lnTo>
                <a:lnTo>
                  <a:pt x="1996084" y="70967"/>
                </a:lnTo>
                <a:lnTo>
                  <a:pt x="1999094" y="68046"/>
                </a:lnTo>
                <a:lnTo>
                  <a:pt x="2000415" y="66433"/>
                </a:lnTo>
                <a:lnTo>
                  <a:pt x="2001075" y="62318"/>
                </a:lnTo>
                <a:lnTo>
                  <a:pt x="2001075" y="55270"/>
                </a:lnTo>
                <a:lnTo>
                  <a:pt x="2000580" y="52146"/>
                </a:lnTo>
                <a:lnTo>
                  <a:pt x="1997214" y="49047"/>
                </a:lnTo>
                <a:lnTo>
                  <a:pt x="1993887" y="47625"/>
                </a:lnTo>
                <a:lnTo>
                  <a:pt x="1989912" y="46634"/>
                </a:lnTo>
                <a:lnTo>
                  <a:pt x="1983663" y="45300"/>
                </a:lnTo>
                <a:close/>
              </a:path>
              <a:path w="3052864" h="87172">
                <a:moveTo>
                  <a:pt x="1915871" y="68313"/>
                </a:moveTo>
                <a:lnTo>
                  <a:pt x="1912937" y="68859"/>
                </a:lnTo>
                <a:lnTo>
                  <a:pt x="1909495" y="68859"/>
                </a:lnTo>
                <a:lnTo>
                  <a:pt x="1911769" y="75018"/>
                </a:lnTo>
                <a:lnTo>
                  <a:pt x="1916582" y="74320"/>
                </a:lnTo>
                <a:lnTo>
                  <a:pt x="1921319" y="73075"/>
                </a:lnTo>
                <a:lnTo>
                  <a:pt x="1925421" y="70967"/>
                </a:lnTo>
                <a:lnTo>
                  <a:pt x="1924265" y="33515"/>
                </a:lnTo>
                <a:lnTo>
                  <a:pt x="1924265" y="62953"/>
                </a:lnTo>
                <a:lnTo>
                  <a:pt x="1920773" y="66154"/>
                </a:lnTo>
                <a:lnTo>
                  <a:pt x="1915871" y="68313"/>
                </a:lnTo>
                <a:close/>
              </a:path>
              <a:path w="3052864" h="87172">
                <a:moveTo>
                  <a:pt x="1837524" y="45300"/>
                </a:moveTo>
                <a:lnTo>
                  <a:pt x="1834248" y="44526"/>
                </a:lnTo>
                <a:lnTo>
                  <a:pt x="1830768" y="43738"/>
                </a:lnTo>
                <a:lnTo>
                  <a:pt x="1827072" y="42811"/>
                </a:lnTo>
                <a:lnTo>
                  <a:pt x="1824088" y="41109"/>
                </a:lnTo>
                <a:lnTo>
                  <a:pt x="1824088" y="33515"/>
                </a:lnTo>
                <a:lnTo>
                  <a:pt x="1827593" y="30238"/>
                </a:lnTo>
                <a:lnTo>
                  <a:pt x="1832521" y="28155"/>
                </a:lnTo>
                <a:lnTo>
                  <a:pt x="1835429" y="27635"/>
                </a:lnTo>
                <a:lnTo>
                  <a:pt x="1842185" y="27635"/>
                </a:lnTo>
                <a:lnTo>
                  <a:pt x="1845081" y="27889"/>
                </a:lnTo>
                <a:lnTo>
                  <a:pt x="1849818" y="28905"/>
                </a:lnTo>
                <a:lnTo>
                  <a:pt x="1853438" y="30022"/>
                </a:lnTo>
                <a:lnTo>
                  <a:pt x="1853438" y="23837"/>
                </a:lnTo>
                <a:lnTo>
                  <a:pt x="1848916" y="22326"/>
                </a:lnTo>
                <a:lnTo>
                  <a:pt x="1846249" y="21983"/>
                </a:lnTo>
                <a:lnTo>
                  <a:pt x="1843608" y="21628"/>
                </a:lnTo>
                <a:lnTo>
                  <a:pt x="1838756" y="21463"/>
                </a:lnTo>
                <a:lnTo>
                  <a:pt x="1834222" y="21704"/>
                </a:lnTo>
                <a:lnTo>
                  <a:pt x="1829295" y="22656"/>
                </a:lnTo>
                <a:lnTo>
                  <a:pt x="1824964" y="24460"/>
                </a:lnTo>
                <a:lnTo>
                  <a:pt x="1821205" y="26822"/>
                </a:lnTo>
                <a:lnTo>
                  <a:pt x="1818500" y="30073"/>
                </a:lnTo>
                <a:lnTo>
                  <a:pt x="1817827" y="34188"/>
                </a:lnTo>
                <a:lnTo>
                  <a:pt x="1817827" y="41109"/>
                </a:lnTo>
                <a:lnTo>
                  <a:pt x="1818347" y="44234"/>
                </a:lnTo>
                <a:lnTo>
                  <a:pt x="1821776" y="47358"/>
                </a:lnTo>
                <a:lnTo>
                  <a:pt x="1825066" y="48742"/>
                </a:lnTo>
                <a:lnTo>
                  <a:pt x="1829041" y="49758"/>
                </a:lnTo>
                <a:lnTo>
                  <a:pt x="1835289" y="51104"/>
                </a:lnTo>
                <a:lnTo>
                  <a:pt x="1838642" y="51841"/>
                </a:lnTo>
                <a:lnTo>
                  <a:pt x="1842135" y="52666"/>
                </a:lnTo>
                <a:lnTo>
                  <a:pt x="1845830" y="53555"/>
                </a:lnTo>
                <a:lnTo>
                  <a:pt x="1848866" y="55270"/>
                </a:lnTo>
                <a:lnTo>
                  <a:pt x="1848866" y="62953"/>
                </a:lnTo>
                <a:lnTo>
                  <a:pt x="1845271" y="66154"/>
                </a:lnTo>
                <a:lnTo>
                  <a:pt x="1840407" y="68313"/>
                </a:lnTo>
                <a:lnTo>
                  <a:pt x="1837512" y="68859"/>
                </a:lnTo>
                <a:lnTo>
                  <a:pt x="1830730" y="68859"/>
                </a:lnTo>
                <a:lnTo>
                  <a:pt x="1827847" y="68592"/>
                </a:lnTo>
                <a:lnTo>
                  <a:pt x="1823085" y="67576"/>
                </a:lnTo>
                <a:lnTo>
                  <a:pt x="1819427" y="66484"/>
                </a:lnTo>
                <a:lnTo>
                  <a:pt x="1819427" y="72656"/>
                </a:lnTo>
                <a:lnTo>
                  <a:pt x="1823974" y="74142"/>
                </a:lnTo>
                <a:lnTo>
                  <a:pt x="1826590" y="74498"/>
                </a:lnTo>
                <a:lnTo>
                  <a:pt x="1829206" y="74841"/>
                </a:lnTo>
                <a:lnTo>
                  <a:pt x="1831721" y="75018"/>
                </a:lnTo>
                <a:lnTo>
                  <a:pt x="1836331" y="75018"/>
                </a:lnTo>
                <a:lnTo>
                  <a:pt x="1841131" y="74320"/>
                </a:lnTo>
                <a:lnTo>
                  <a:pt x="1845843" y="73075"/>
                </a:lnTo>
                <a:lnTo>
                  <a:pt x="1849958" y="70967"/>
                </a:lnTo>
                <a:lnTo>
                  <a:pt x="1852942" y="68046"/>
                </a:lnTo>
                <a:lnTo>
                  <a:pt x="1854276" y="66433"/>
                </a:lnTo>
                <a:lnTo>
                  <a:pt x="1854949" y="62318"/>
                </a:lnTo>
                <a:lnTo>
                  <a:pt x="1854949" y="55270"/>
                </a:lnTo>
                <a:lnTo>
                  <a:pt x="1854441" y="52146"/>
                </a:lnTo>
                <a:lnTo>
                  <a:pt x="1851075" y="49047"/>
                </a:lnTo>
                <a:lnTo>
                  <a:pt x="1847748" y="47625"/>
                </a:lnTo>
                <a:lnTo>
                  <a:pt x="1843773" y="46634"/>
                </a:lnTo>
                <a:lnTo>
                  <a:pt x="1837524" y="45300"/>
                </a:lnTo>
                <a:close/>
              </a:path>
              <a:path w="3052864" h="87172">
                <a:moveTo>
                  <a:pt x="1777339" y="68592"/>
                </a:moveTo>
                <a:lnTo>
                  <a:pt x="1774583" y="68046"/>
                </a:lnTo>
                <a:lnTo>
                  <a:pt x="1771815" y="67500"/>
                </a:lnTo>
                <a:lnTo>
                  <a:pt x="1768055" y="64477"/>
                </a:lnTo>
                <a:lnTo>
                  <a:pt x="1765681" y="70916"/>
                </a:lnTo>
                <a:lnTo>
                  <a:pt x="1769846" y="72834"/>
                </a:lnTo>
                <a:lnTo>
                  <a:pt x="1774609" y="74218"/>
                </a:lnTo>
                <a:lnTo>
                  <a:pt x="1777339" y="68592"/>
                </a:lnTo>
                <a:close/>
              </a:path>
              <a:path w="3052864" h="87172">
                <a:moveTo>
                  <a:pt x="1761972" y="55372"/>
                </a:moveTo>
                <a:lnTo>
                  <a:pt x="1761972" y="64300"/>
                </a:lnTo>
                <a:lnTo>
                  <a:pt x="1762709" y="68186"/>
                </a:lnTo>
                <a:lnTo>
                  <a:pt x="1765681" y="70916"/>
                </a:lnTo>
                <a:lnTo>
                  <a:pt x="1768055" y="64477"/>
                </a:lnTo>
                <a:lnTo>
                  <a:pt x="1768055" y="55168"/>
                </a:lnTo>
                <a:lnTo>
                  <a:pt x="1769021" y="54229"/>
                </a:lnTo>
                <a:lnTo>
                  <a:pt x="1773288" y="52908"/>
                </a:lnTo>
                <a:lnTo>
                  <a:pt x="1776336" y="52222"/>
                </a:lnTo>
                <a:lnTo>
                  <a:pt x="1780717" y="51181"/>
                </a:lnTo>
                <a:lnTo>
                  <a:pt x="1797697" y="47307"/>
                </a:lnTo>
                <a:lnTo>
                  <a:pt x="1797697" y="67144"/>
                </a:lnTo>
                <a:lnTo>
                  <a:pt x="1793316" y="67995"/>
                </a:lnTo>
                <a:lnTo>
                  <a:pt x="1788807" y="68668"/>
                </a:lnTo>
                <a:lnTo>
                  <a:pt x="1785213" y="68859"/>
                </a:lnTo>
                <a:lnTo>
                  <a:pt x="1780882" y="68859"/>
                </a:lnTo>
                <a:lnTo>
                  <a:pt x="1777339" y="68592"/>
                </a:lnTo>
                <a:lnTo>
                  <a:pt x="1774609" y="74218"/>
                </a:lnTo>
                <a:lnTo>
                  <a:pt x="1777339" y="74536"/>
                </a:lnTo>
                <a:lnTo>
                  <a:pt x="1780044" y="74866"/>
                </a:lnTo>
                <a:lnTo>
                  <a:pt x="1782660" y="75018"/>
                </a:lnTo>
                <a:lnTo>
                  <a:pt x="1788617" y="75018"/>
                </a:lnTo>
                <a:lnTo>
                  <a:pt x="1791982" y="74714"/>
                </a:lnTo>
                <a:lnTo>
                  <a:pt x="1795335" y="74117"/>
                </a:lnTo>
                <a:lnTo>
                  <a:pt x="1798675" y="73520"/>
                </a:lnTo>
                <a:lnTo>
                  <a:pt x="1801495" y="72910"/>
                </a:lnTo>
                <a:lnTo>
                  <a:pt x="1803755" y="72263"/>
                </a:lnTo>
                <a:lnTo>
                  <a:pt x="1803755" y="31978"/>
                </a:lnTo>
                <a:lnTo>
                  <a:pt x="1801774" y="28435"/>
                </a:lnTo>
                <a:lnTo>
                  <a:pt x="1798751" y="25476"/>
                </a:lnTo>
                <a:lnTo>
                  <a:pt x="1794637" y="23418"/>
                </a:lnTo>
                <a:lnTo>
                  <a:pt x="1789925" y="22174"/>
                </a:lnTo>
                <a:lnTo>
                  <a:pt x="1785061" y="21463"/>
                </a:lnTo>
                <a:lnTo>
                  <a:pt x="1781657" y="21463"/>
                </a:lnTo>
                <a:lnTo>
                  <a:pt x="1778812" y="21602"/>
                </a:lnTo>
                <a:lnTo>
                  <a:pt x="1775764" y="21831"/>
                </a:lnTo>
                <a:lnTo>
                  <a:pt x="1772729" y="22225"/>
                </a:lnTo>
                <a:lnTo>
                  <a:pt x="1769935" y="22796"/>
                </a:lnTo>
                <a:lnTo>
                  <a:pt x="1766570" y="23837"/>
                </a:lnTo>
                <a:lnTo>
                  <a:pt x="1766570" y="30289"/>
                </a:lnTo>
                <a:lnTo>
                  <a:pt x="1770176" y="29298"/>
                </a:lnTo>
                <a:lnTo>
                  <a:pt x="1772945" y="28727"/>
                </a:lnTo>
                <a:lnTo>
                  <a:pt x="1775980" y="28181"/>
                </a:lnTo>
                <a:lnTo>
                  <a:pt x="1779409" y="27762"/>
                </a:lnTo>
                <a:lnTo>
                  <a:pt x="1782826" y="27635"/>
                </a:lnTo>
                <a:lnTo>
                  <a:pt x="1786267" y="27635"/>
                </a:lnTo>
                <a:lnTo>
                  <a:pt x="1789201" y="28155"/>
                </a:lnTo>
                <a:lnTo>
                  <a:pt x="1794078" y="30238"/>
                </a:lnTo>
                <a:lnTo>
                  <a:pt x="1797697" y="33515"/>
                </a:lnTo>
                <a:lnTo>
                  <a:pt x="1797697" y="40830"/>
                </a:lnTo>
                <a:lnTo>
                  <a:pt x="1779447" y="45097"/>
                </a:lnTo>
                <a:lnTo>
                  <a:pt x="1777365" y="45618"/>
                </a:lnTo>
                <a:lnTo>
                  <a:pt x="1773186" y="46583"/>
                </a:lnTo>
                <a:lnTo>
                  <a:pt x="1769224" y="47625"/>
                </a:lnTo>
                <a:lnTo>
                  <a:pt x="1765935" y="49047"/>
                </a:lnTo>
                <a:lnTo>
                  <a:pt x="1762493" y="52146"/>
                </a:lnTo>
                <a:lnTo>
                  <a:pt x="1761972" y="55372"/>
                </a:lnTo>
                <a:close/>
              </a:path>
              <a:path w="3052864" h="87172">
                <a:moveTo>
                  <a:pt x="1706816" y="68046"/>
                </a:moveTo>
                <a:lnTo>
                  <a:pt x="1709839" y="70967"/>
                </a:lnTo>
                <a:lnTo>
                  <a:pt x="1713953" y="73075"/>
                </a:lnTo>
                <a:lnTo>
                  <a:pt x="1718691" y="74320"/>
                </a:lnTo>
                <a:lnTo>
                  <a:pt x="1723542" y="75018"/>
                </a:lnTo>
                <a:lnTo>
                  <a:pt x="1728025" y="75018"/>
                </a:lnTo>
                <a:lnTo>
                  <a:pt x="1725752" y="68859"/>
                </a:lnTo>
                <a:lnTo>
                  <a:pt x="1722323" y="68859"/>
                </a:lnTo>
                <a:lnTo>
                  <a:pt x="1719402" y="68313"/>
                </a:lnTo>
                <a:lnTo>
                  <a:pt x="1714500" y="66154"/>
                </a:lnTo>
                <a:lnTo>
                  <a:pt x="1710893" y="62953"/>
                </a:lnTo>
                <a:lnTo>
                  <a:pt x="1710893" y="33515"/>
                </a:lnTo>
                <a:lnTo>
                  <a:pt x="1714347" y="30238"/>
                </a:lnTo>
                <a:lnTo>
                  <a:pt x="1718602" y="28155"/>
                </a:lnTo>
                <a:lnTo>
                  <a:pt x="1721370" y="27635"/>
                </a:lnTo>
                <a:lnTo>
                  <a:pt x="1728228" y="27635"/>
                </a:lnTo>
                <a:lnTo>
                  <a:pt x="1731327" y="28155"/>
                </a:lnTo>
                <a:lnTo>
                  <a:pt x="1734083" y="29197"/>
                </a:lnTo>
                <a:lnTo>
                  <a:pt x="1736839" y="30238"/>
                </a:lnTo>
                <a:lnTo>
                  <a:pt x="1740509" y="33515"/>
                </a:lnTo>
                <a:lnTo>
                  <a:pt x="1740509" y="62953"/>
                </a:lnTo>
                <a:lnTo>
                  <a:pt x="1737004" y="66154"/>
                </a:lnTo>
                <a:lnTo>
                  <a:pt x="1732102" y="68313"/>
                </a:lnTo>
                <a:lnTo>
                  <a:pt x="1732826" y="74320"/>
                </a:lnTo>
                <a:lnTo>
                  <a:pt x="1737550" y="73075"/>
                </a:lnTo>
                <a:lnTo>
                  <a:pt x="1741665" y="70967"/>
                </a:lnTo>
                <a:lnTo>
                  <a:pt x="1744726" y="68046"/>
                </a:lnTo>
                <a:lnTo>
                  <a:pt x="1746783" y="62318"/>
                </a:lnTo>
                <a:lnTo>
                  <a:pt x="1746783" y="749"/>
                </a:lnTo>
                <a:lnTo>
                  <a:pt x="1740509" y="749"/>
                </a:lnTo>
                <a:lnTo>
                  <a:pt x="1740509" y="24980"/>
                </a:lnTo>
                <a:lnTo>
                  <a:pt x="1737004" y="23444"/>
                </a:lnTo>
                <a:lnTo>
                  <a:pt x="1734324" y="22656"/>
                </a:lnTo>
                <a:lnTo>
                  <a:pt x="1731518" y="22085"/>
                </a:lnTo>
                <a:lnTo>
                  <a:pt x="1728749" y="21704"/>
                </a:lnTo>
                <a:lnTo>
                  <a:pt x="1724875" y="21463"/>
                </a:lnTo>
                <a:lnTo>
                  <a:pt x="1720265" y="21704"/>
                </a:lnTo>
                <a:lnTo>
                  <a:pt x="1715579" y="22656"/>
                </a:lnTo>
                <a:lnTo>
                  <a:pt x="1711464" y="24460"/>
                </a:lnTo>
                <a:lnTo>
                  <a:pt x="1707908" y="26822"/>
                </a:lnTo>
                <a:lnTo>
                  <a:pt x="1705444" y="30073"/>
                </a:lnTo>
                <a:lnTo>
                  <a:pt x="1704822" y="34188"/>
                </a:lnTo>
                <a:lnTo>
                  <a:pt x="1704822" y="64516"/>
                </a:lnTo>
                <a:lnTo>
                  <a:pt x="1706816" y="68046"/>
                </a:lnTo>
                <a:close/>
              </a:path>
              <a:path w="3052864" h="87172">
                <a:moveTo>
                  <a:pt x="1729181" y="68859"/>
                </a:moveTo>
                <a:lnTo>
                  <a:pt x="1725752" y="68859"/>
                </a:lnTo>
                <a:lnTo>
                  <a:pt x="1728025" y="75018"/>
                </a:lnTo>
                <a:lnTo>
                  <a:pt x="1732826" y="74320"/>
                </a:lnTo>
                <a:lnTo>
                  <a:pt x="1732102" y="68313"/>
                </a:lnTo>
                <a:lnTo>
                  <a:pt x="1729181" y="68859"/>
                </a:lnTo>
                <a:close/>
              </a:path>
              <a:path w="3052864" h="87172">
                <a:moveTo>
                  <a:pt x="1646796" y="34188"/>
                </a:moveTo>
                <a:lnTo>
                  <a:pt x="1646796" y="74269"/>
                </a:lnTo>
                <a:lnTo>
                  <a:pt x="1652879" y="74269"/>
                </a:lnTo>
                <a:lnTo>
                  <a:pt x="1652879" y="33515"/>
                </a:lnTo>
                <a:lnTo>
                  <a:pt x="1656473" y="30238"/>
                </a:lnTo>
                <a:lnTo>
                  <a:pt x="1661375" y="28155"/>
                </a:lnTo>
                <a:lnTo>
                  <a:pt x="1664296" y="27635"/>
                </a:lnTo>
                <a:lnTo>
                  <a:pt x="1671104" y="27635"/>
                </a:lnTo>
                <a:lnTo>
                  <a:pt x="1674025" y="28155"/>
                </a:lnTo>
                <a:lnTo>
                  <a:pt x="1678978" y="30238"/>
                </a:lnTo>
                <a:lnTo>
                  <a:pt x="1682508" y="33515"/>
                </a:lnTo>
                <a:lnTo>
                  <a:pt x="1682508" y="74269"/>
                </a:lnTo>
                <a:lnTo>
                  <a:pt x="1688579" y="74269"/>
                </a:lnTo>
                <a:lnTo>
                  <a:pt x="1688579" y="34188"/>
                </a:lnTo>
                <a:lnTo>
                  <a:pt x="1687918" y="30073"/>
                </a:lnTo>
                <a:lnTo>
                  <a:pt x="1685277" y="26822"/>
                </a:lnTo>
                <a:lnTo>
                  <a:pt x="1681518" y="24460"/>
                </a:lnTo>
                <a:lnTo>
                  <a:pt x="1677212" y="22656"/>
                </a:lnTo>
                <a:lnTo>
                  <a:pt x="1672285" y="21704"/>
                </a:lnTo>
                <a:lnTo>
                  <a:pt x="1667738" y="21463"/>
                </a:lnTo>
                <a:lnTo>
                  <a:pt x="1663090" y="21704"/>
                </a:lnTo>
                <a:lnTo>
                  <a:pt x="1658162" y="22656"/>
                </a:lnTo>
                <a:lnTo>
                  <a:pt x="1653857" y="24460"/>
                </a:lnTo>
                <a:lnTo>
                  <a:pt x="1650111" y="26822"/>
                </a:lnTo>
                <a:lnTo>
                  <a:pt x="1647456" y="30073"/>
                </a:lnTo>
                <a:lnTo>
                  <a:pt x="1646796" y="34188"/>
                </a:lnTo>
                <a:close/>
              </a:path>
              <a:path w="3052864" h="87172">
                <a:moveTo>
                  <a:pt x="1615973" y="68313"/>
                </a:moveTo>
                <a:lnTo>
                  <a:pt x="1613039" y="68859"/>
                </a:lnTo>
                <a:lnTo>
                  <a:pt x="1609623" y="68859"/>
                </a:lnTo>
                <a:lnTo>
                  <a:pt x="1611884" y="75018"/>
                </a:lnTo>
                <a:lnTo>
                  <a:pt x="1616684" y="74320"/>
                </a:lnTo>
                <a:lnTo>
                  <a:pt x="1621421" y="73075"/>
                </a:lnTo>
                <a:lnTo>
                  <a:pt x="1625536" y="70967"/>
                </a:lnTo>
                <a:lnTo>
                  <a:pt x="1624380" y="33515"/>
                </a:lnTo>
                <a:lnTo>
                  <a:pt x="1624380" y="62953"/>
                </a:lnTo>
                <a:lnTo>
                  <a:pt x="1620875" y="66154"/>
                </a:lnTo>
                <a:lnTo>
                  <a:pt x="1615973" y="68313"/>
                </a:lnTo>
                <a:close/>
              </a:path>
              <a:path w="3052864" h="87172">
                <a:moveTo>
                  <a:pt x="1532559" y="68046"/>
                </a:moveTo>
                <a:lnTo>
                  <a:pt x="1535595" y="70967"/>
                </a:lnTo>
                <a:lnTo>
                  <a:pt x="1539697" y="73075"/>
                </a:lnTo>
                <a:lnTo>
                  <a:pt x="1544434" y="74320"/>
                </a:lnTo>
                <a:lnTo>
                  <a:pt x="1549273" y="75018"/>
                </a:lnTo>
                <a:lnTo>
                  <a:pt x="1553768" y="75018"/>
                </a:lnTo>
                <a:lnTo>
                  <a:pt x="1551495" y="68859"/>
                </a:lnTo>
                <a:lnTo>
                  <a:pt x="1548079" y="68859"/>
                </a:lnTo>
                <a:lnTo>
                  <a:pt x="1545145" y="68313"/>
                </a:lnTo>
                <a:lnTo>
                  <a:pt x="1540256" y="66154"/>
                </a:lnTo>
                <a:lnTo>
                  <a:pt x="1536636" y="62953"/>
                </a:lnTo>
                <a:lnTo>
                  <a:pt x="1536636" y="33515"/>
                </a:lnTo>
                <a:lnTo>
                  <a:pt x="1540090" y="30238"/>
                </a:lnTo>
                <a:lnTo>
                  <a:pt x="1544345" y="28155"/>
                </a:lnTo>
                <a:lnTo>
                  <a:pt x="1547126" y="27635"/>
                </a:lnTo>
                <a:lnTo>
                  <a:pt x="1553984" y="27635"/>
                </a:lnTo>
                <a:lnTo>
                  <a:pt x="1557083" y="28155"/>
                </a:lnTo>
                <a:lnTo>
                  <a:pt x="1559852" y="29197"/>
                </a:lnTo>
                <a:lnTo>
                  <a:pt x="1562608" y="30238"/>
                </a:lnTo>
                <a:lnTo>
                  <a:pt x="1566265" y="33515"/>
                </a:lnTo>
                <a:lnTo>
                  <a:pt x="1566265" y="62953"/>
                </a:lnTo>
                <a:lnTo>
                  <a:pt x="1562773" y="66154"/>
                </a:lnTo>
                <a:lnTo>
                  <a:pt x="1557870" y="68313"/>
                </a:lnTo>
                <a:lnTo>
                  <a:pt x="1558582" y="74320"/>
                </a:lnTo>
                <a:lnTo>
                  <a:pt x="1563319" y="73075"/>
                </a:lnTo>
                <a:lnTo>
                  <a:pt x="1567434" y="70967"/>
                </a:lnTo>
                <a:lnTo>
                  <a:pt x="1570494" y="68046"/>
                </a:lnTo>
                <a:lnTo>
                  <a:pt x="1572539" y="62318"/>
                </a:lnTo>
                <a:lnTo>
                  <a:pt x="1572539" y="749"/>
                </a:lnTo>
                <a:lnTo>
                  <a:pt x="1566265" y="749"/>
                </a:lnTo>
                <a:lnTo>
                  <a:pt x="1566265" y="24980"/>
                </a:lnTo>
                <a:lnTo>
                  <a:pt x="1562760" y="23444"/>
                </a:lnTo>
                <a:lnTo>
                  <a:pt x="1560055" y="22656"/>
                </a:lnTo>
                <a:lnTo>
                  <a:pt x="1557274" y="22085"/>
                </a:lnTo>
                <a:lnTo>
                  <a:pt x="1554492" y="21704"/>
                </a:lnTo>
                <a:lnTo>
                  <a:pt x="1550606" y="21463"/>
                </a:lnTo>
                <a:lnTo>
                  <a:pt x="1546009" y="21704"/>
                </a:lnTo>
                <a:lnTo>
                  <a:pt x="1541322" y="22656"/>
                </a:lnTo>
                <a:lnTo>
                  <a:pt x="1537208" y="24460"/>
                </a:lnTo>
                <a:lnTo>
                  <a:pt x="1533652" y="26822"/>
                </a:lnTo>
                <a:lnTo>
                  <a:pt x="1531188" y="30073"/>
                </a:lnTo>
                <a:lnTo>
                  <a:pt x="1530578" y="34188"/>
                </a:lnTo>
                <a:lnTo>
                  <a:pt x="1530578" y="64516"/>
                </a:lnTo>
                <a:lnTo>
                  <a:pt x="1532559" y="68046"/>
                </a:lnTo>
                <a:close/>
              </a:path>
              <a:path w="3052864" h="87172">
                <a:moveTo>
                  <a:pt x="1554937" y="68859"/>
                </a:moveTo>
                <a:lnTo>
                  <a:pt x="1551495" y="68859"/>
                </a:lnTo>
                <a:lnTo>
                  <a:pt x="1553768" y="75018"/>
                </a:lnTo>
                <a:lnTo>
                  <a:pt x="1558582" y="74320"/>
                </a:lnTo>
                <a:lnTo>
                  <a:pt x="1557870" y="68313"/>
                </a:lnTo>
                <a:lnTo>
                  <a:pt x="1554937" y="68859"/>
                </a:lnTo>
                <a:close/>
              </a:path>
              <a:path w="3052864" h="87172">
                <a:moveTo>
                  <a:pt x="1515859" y="34188"/>
                </a:moveTo>
                <a:lnTo>
                  <a:pt x="1515160" y="30073"/>
                </a:lnTo>
                <a:lnTo>
                  <a:pt x="1512443" y="26822"/>
                </a:lnTo>
                <a:lnTo>
                  <a:pt x="1508671" y="24460"/>
                </a:lnTo>
                <a:lnTo>
                  <a:pt x="1504353" y="22656"/>
                </a:lnTo>
                <a:lnTo>
                  <a:pt x="1499425" y="21704"/>
                </a:lnTo>
                <a:lnTo>
                  <a:pt x="1494853" y="21463"/>
                </a:lnTo>
                <a:lnTo>
                  <a:pt x="1491386" y="27635"/>
                </a:lnTo>
                <a:lnTo>
                  <a:pt x="1498180" y="27635"/>
                </a:lnTo>
                <a:lnTo>
                  <a:pt x="1501101" y="28155"/>
                </a:lnTo>
                <a:lnTo>
                  <a:pt x="1503578" y="29222"/>
                </a:lnTo>
                <a:lnTo>
                  <a:pt x="1506054" y="30264"/>
                </a:lnTo>
                <a:lnTo>
                  <a:pt x="1509572" y="33540"/>
                </a:lnTo>
                <a:lnTo>
                  <a:pt x="1509572" y="45199"/>
                </a:lnTo>
                <a:lnTo>
                  <a:pt x="1479943" y="45199"/>
                </a:lnTo>
                <a:lnTo>
                  <a:pt x="1479943" y="33540"/>
                </a:lnTo>
                <a:lnTo>
                  <a:pt x="1477187" y="26822"/>
                </a:lnTo>
                <a:lnTo>
                  <a:pt x="1474546" y="30073"/>
                </a:lnTo>
                <a:lnTo>
                  <a:pt x="1473885" y="34188"/>
                </a:lnTo>
                <a:lnTo>
                  <a:pt x="1473885" y="62318"/>
                </a:lnTo>
                <a:lnTo>
                  <a:pt x="1474546" y="66433"/>
                </a:lnTo>
                <a:lnTo>
                  <a:pt x="1477187" y="69659"/>
                </a:lnTo>
                <a:lnTo>
                  <a:pt x="1480947" y="72034"/>
                </a:lnTo>
                <a:lnTo>
                  <a:pt x="1485277" y="73825"/>
                </a:lnTo>
                <a:lnTo>
                  <a:pt x="1490205" y="74790"/>
                </a:lnTo>
                <a:lnTo>
                  <a:pt x="1494853" y="75018"/>
                </a:lnTo>
                <a:lnTo>
                  <a:pt x="1498396" y="75018"/>
                </a:lnTo>
                <a:lnTo>
                  <a:pt x="1501444" y="74790"/>
                </a:lnTo>
                <a:lnTo>
                  <a:pt x="1506512" y="73926"/>
                </a:lnTo>
                <a:lnTo>
                  <a:pt x="1511579" y="72263"/>
                </a:lnTo>
                <a:lnTo>
                  <a:pt x="1513484" y="68364"/>
                </a:lnTo>
                <a:lnTo>
                  <a:pt x="1509572" y="66484"/>
                </a:lnTo>
                <a:lnTo>
                  <a:pt x="1506156" y="67500"/>
                </a:lnTo>
                <a:lnTo>
                  <a:pt x="1501660" y="68592"/>
                </a:lnTo>
                <a:lnTo>
                  <a:pt x="1498625" y="68859"/>
                </a:lnTo>
                <a:lnTo>
                  <a:pt x="1491386" y="68859"/>
                </a:lnTo>
                <a:lnTo>
                  <a:pt x="1488452" y="68313"/>
                </a:lnTo>
                <a:lnTo>
                  <a:pt x="1483563" y="66154"/>
                </a:lnTo>
                <a:lnTo>
                  <a:pt x="1479943" y="62953"/>
                </a:lnTo>
                <a:lnTo>
                  <a:pt x="1479943" y="51371"/>
                </a:lnTo>
                <a:lnTo>
                  <a:pt x="1515859" y="51371"/>
                </a:lnTo>
                <a:lnTo>
                  <a:pt x="1515859" y="34188"/>
                </a:lnTo>
                <a:close/>
              </a:path>
              <a:path w="3052864" h="87172">
                <a:moveTo>
                  <a:pt x="1477187" y="26822"/>
                </a:moveTo>
                <a:lnTo>
                  <a:pt x="1479943" y="33540"/>
                </a:lnTo>
                <a:lnTo>
                  <a:pt x="1483563" y="30264"/>
                </a:lnTo>
                <a:lnTo>
                  <a:pt x="1488452" y="28155"/>
                </a:lnTo>
                <a:lnTo>
                  <a:pt x="1491386" y="27635"/>
                </a:lnTo>
                <a:lnTo>
                  <a:pt x="1494853" y="21463"/>
                </a:lnTo>
                <a:lnTo>
                  <a:pt x="1490205" y="21704"/>
                </a:lnTo>
                <a:lnTo>
                  <a:pt x="1485277" y="22656"/>
                </a:lnTo>
                <a:lnTo>
                  <a:pt x="1480947" y="24460"/>
                </a:lnTo>
                <a:lnTo>
                  <a:pt x="1477187" y="26822"/>
                </a:lnTo>
                <a:close/>
              </a:path>
              <a:path w="3052864" h="87172">
                <a:moveTo>
                  <a:pt x="1430578" y="32867"/>
                </a:moveTo>
                <a:lnTo>
                  <a:pt x="1430578" y="74269"/>
                </a:lnTo>
                <a:lnTo>
                  <a:pt x="1436662" y="74269"/>
                </a:lnTo>
                <a:lnTo>
                  <a:pt x="1436662" y="32194"/>
                </a:lnTo>
                <a:lnTo>
                  <a:pt x="1440561" y="29845"/>
                </a:lnTo>
                <a:lnTo>
                  <a:pt x="1445196" y="28079"/>
                </a:lnTo>
                <a:lnTo>
                  <a:pt x="1448041" y="27635"/>
                </a:lnTo>
                <a:lnTo>
                  <a:pt x="1453108" y="27635"/>
                </a:lnTo>
                <a:lnTo>
                  <a:pt x="1456131" y="28003"/>
                </a:lnTo>
                <a:lnTo>
                  <a:pt x="1458937" y="28625"/>
                </a:lnTo>
                <a:lnTo>
                  <a:pt x="1462532" y="28956"/>
                </a:lnTo>
                <a:lnTo>
                  <a:pt x="1464094" y="27165"/>
                </a:lnTo>
                <a:lnTo>
                  <a:pt x="1462189" y="23177"/>
                </a:lnTo>
                <a:lnTo>
                  <a:pt x="1458696" y="22174"/>
                </a:lnTo>
                <a:lnTo>
                  <a:pt x="1454962" y="21602"/>
                </a:lnTo>
                <a:lnTo>
                  <a:pt x="1451470" y="21463"/>
                </a:lnTo>
                <a:lnTo>
                  <a:pt x="1446733" y="21653"/>
                </a:lnTo>
                <a:lnTo>
                  <a:pt x="1441792" y="22504"/>
                </a:lnTo>
                <a:lnTo>
                  <a:pt x="1437538" y="24066"/>
                </a:lnTo>
                <a:lnTo>
                  <a:pt x="1433855" y="26174"/>
                </a:lnTo>
                <a:lnTo>
                  <a:pt x="1431226" y="29095"/>
                </a:lnTo>
                <a:lnTo>
                  <a:pt x="1430578" y="32867"/>
                </a:lnTo>
                <a:close/>
              </a:path>
              <a:path w="3052864" h="87172">
                <a:moveTo>
                  <a:pt x="1387259" y="71323"/>
                </a:moveTo>
                <a:lnTo>
                  <a:pt x="1379766" y="84048"/>
                </a:lnTo>
                <a:lnTo>
                  <a:pt x="1385087" y="87172"/>
                </a:lnTo>
                <a:lnTo>
                  <a:pt x="1392593" y="74371"/>
                </a:lnTo>
                <a:lnTo>
                  <a:pt x="1391450" y="70180"/>
                </a:lnTo>
                <a:lnTo>
                  <a:pt x="1387259" y="71323"/>
                </a:lnTo>
                <a:close/>
              </a:path>
              <a:path w="3052864" h="87172">
                <a:moveTo>
                  <a:pt x="1353426" y="45300"/>
                </a:moveTo>
                <a:lnTo>
                  <a:pt x="1350137" y="44526"/>
                </a:lnTo>
                <a:lnTo>
                  <a:pt x="1346657" y="43738"/>
                </a:lnTo>
                <a:lnTo>
                  <a:pt x="1342974" y="42811"/>
                </a:lnTo>
                <a:lnTo>
                  <a:pt x="1339989" y="41109"/>
                </a:lnTo>
                <a:lnTo>
                  <a:pt x="1339989" y="33515"/>
                </a:lnTo>
                <a:lnTo>
                  <a:pt x="1343494" y="30238"/>
                </a:lnTo>
                <a:lnTo>
                  <a:pt x="1348409" y="28155"/>
                </a:lnTo>
                <a:lnTo>
                  <a:pt x="1351305" y="27635"/>
                </a:lnTo>
                <a:lnTo>
                  <a:pt x="1358074" y="27635"/>
                </a:lnTo>
                <a:lnTo>
                  <a:pt x="1360957" y="27889"/>
                </a:lnTo>
                <a:lnTo>
                  <a:pt x="1365694" y="28905"/>
                </a:lnTo>
                <a:lnTo>
                  <a:pt x="1369339" y="30022"/>
                </a:lnTo>
                <a:lnTo>
                  <a:pt x="1369339" y="23837"/>
                </a:lnTo>
                <a:lnTo>
                  <a:pt x="1364792" y="22326"/>
                </a:lnTo>
                <a:lnTo>
                  <a:pt x="1362138" y="21983"/>
                </a:lnTo>
                <a:lnTo>
                  <a:pt x="1359496" y="21628"/>
                </a:lnTo>
                <a:lnTo>
                  <a:pt x="1354658" y="21463"/>
                </a:lnTo>
                <a:lnTo>
                  <a:pt x="1350111" y="21704"/>
                </a:lnTo>
                <a:lnTo>
                  <a:pt x="1345184" y="22656"/>
                </a:lnTo>
                <a:lnTo>
                  <a:pt x="1340878" y="24460"/>
                </a:lnTo>
                <a:lnTo>
                  <a:pt x="1337119" y="26822"/>
                </a:lnTo>
                <a:lnTo>
                  <a:pt x="1334401" y="30073"/>
                </a:lnTo>
                <a:lnTo>
                  <a:pt x="1333728" y="34188"/>
                </a:lnTo>
                <a:lnTo>
                  <a:pt x="1333728" y="41109"/>
                </a:lnTo>
                <a:lnTo>
                  <a:pt x="1334249" y="44234"/>
                </a:lnTo>
                <a:lnTo>
                  <a:pt x="1337665" y="47358"/>
                </a:lnTo>
                <a:lnTo>
                  <a:pt x="1340980" y="48742"/>
                </a:lnTo>
                <a:lnTo>
                  <a:pt x="1344930" y="49758"/>
                </a:lnTo>
                <a:lnTo>
                  <a:pt x="1351191" y="51104"/>
                </a:lnTo>
                <a:lnTo>
                  <a:pt x="1354543" y="51841"/>
                </a:lnTo>
                <a:lnTo>
                  <a:pt x="1358011" y="52666"/>
                </a:lnTo>
                <a:lnTo>
                  <a:pt x="1361719" y="53555"/>
                </a:lnTo>
                <a:lnTo>
                  <a:pt x="1364767" y="55270"/>
                </a:lnTo>
                <a:lnTo>
                  <a:pt x="1364767" y="62953"/>
                </a:lnTo>
                <a:lnTo>
                  <a:pt x="1361173" y="66154"/>
                </a:lnTo>
                <a:lnTo>
                  <a:pt x="1356309" y="68313"/>
                </a:lnTo>
                <a:lnTo>
                  <a:pt x="1353400" y="68859"/>
                </a:lnTo>
                <a:lnTo>
                  <a:pt x="1346631" y="68859"/>
                </a:lnTo>
                <a:lnTo>
                  <a:pt x="1343736" y="68592"/>
                </a:lnTo>
                <a:lnTo>
                  <a:pt x="1338986" y="67576"/>
                </a:lnTo>
                <a:lnTo>
                  <a:pt x="1335341" y="66484"/>
                </a:lnTo>
                <a:lnTo>
                  <a:pt x="1335341" y="72656"/>
                </a:lnTo>
                <a:lnTo>
                  <a:pt x="1339862" y="74142"/>
                </a:lnTo>
                <a:lnTo>
                  <a:pt x="1342491" y="74498"/>
                </a:lnTo>
                <a:lnTo>
                  <a:pt x="1345120" y="74841"/>
                </a:lnTo>
                <a:lnTo>
                  <a:pt x="1347609" y="75018"/>
                </a:lnTo>
                <a:lnTo>
                  <a:pt x="1352207" y="75018"/>
                </a:lnTo>
                <a:lnTo>
                  <a:pt x="1357020" y="74320"/>
                </a:lnTo>
                <a:lnTo>
                  <a:pt x="1361732" y="73075"/>
                </a:lnTo>
                <a:lnTo>
                  <a:pt x="1365846" y="70967"/>
                </a:lnTo>
                <a:lnTo>
                  <a:pt x="1368856" y="68046"/>
                </a:lnTo>
                <a:lnTo>
                  <a:pt x="1370177" y="66433"/>
                </a:lnTo>
                <a:lnTo>
                  <a:pt x="1370850" y="62318"/>
                </a:lnTo>
                <a:lnTo>
                  <a:pt x="1370850" y="55270"/>
                </a:lnTo>
                <a:lnTo>
                  <a:pt x="1370330" y="52146"/>
                </a:lnTo>
                <a:lnTo>
                  <a:pt x="1366977" y="49047"/>
                </a:lnTo>
                <a:lnTo>
                  <a:pt x="1363624" y="47625"/>
                </a:lnTo>
                <a:lnTo>
                  <a:pt x="1359674" y="46634"/>
                </a:lnTo>
                <a:lnTo>
                  <a:pt x="1353426" y="45300"/>
                </a:lnTo>
                <a:close/>
              </a:path>
              <a:path w="3052864" h="87172">
                <a:moveTo>
                  <a:pt x="1320711" y="34188"/>
                </a:moveTo>
                <a:lnTo>
                  <a:pt x="1320025" y="30073"/>
                </a:lnTo>
                <a:lnTo>
                  <a:pt x="1317320" y="26822"/>
                </a:lnTo>
                <a:lnTo>
                  <a:pt x="1313535" y="24460"/>
                </a:lnTo>
                <a:lnTo>
                  <a:pt x="1309217" y="22656"/>
                </a:lnTo>
                <a:lnTo>
                  <a:pt x="1304277" y="21704"/>
                </a:lnTo>
                <a:lnTo>
                  <a:pt x="1299718" y="21463"/>
                </a:lnTo>
                <a:lnTo>
                  <a:pt x="1296250" y="27635"/>
                </a:lnTo>
                <a:lnTo>
                  <a:pt x="1303045" y="27635"/>
                </a:lnTo>
                <a:lnTo>
                  <a:pt x="1305979" y="28155"/>
                </a:lnTo>
                <a:lnTo>
                  <a:pt x="1308442" y="29222"/>
                </a:lnTo>
                <a:lnTo>
                  <a:pt x="1310919" y="30264"/>
                </a:lnTo>
                <a:lnTo>
                  <a:pt x="1314437" y="33540"/>
                </a:lnTo>
                <a:lnTo>
                  <a:pt x="1314437" y="45199"/>
                </a:lnTo>
                <a:lnTo>
                  <a:pt x="1284808" y="45199"/>
                </a:lnTo>
                <a:lnTo>
                  <a:pt x="1284808" y="33540"/>
                </a:lnTo>
                <a:lnTo>
                  <a:pt x="1282065" y="26822"/>
                </a:lnTo>
                <a:lnTo>
                  <a:pt x="1279410" y="30073"/>
                </a:lnTo>
                <a:lnTo>
                  <a:pt x="1278750" y="34188"/>
                </a:lnTo>
                <a:lnTo>
                  <a:pt x="1278750" y="62318"/>
                </a:lnTo>
                <a:lnTo>
                  <a:pt x="1279410" y="66433"/>
                </a:lnTo>
                <a:lnTo>
                  <a:pt x="1282065" y="69659"/>
                </a:lnTo>
                <a:lnTo>
                  <a:pt x="1285811" y="72034"/>
                </a:lnTo>
                <a:lnTo>
                  <a:pt x="1290142" y="73825"/>
                </a:lnTo>
                <a:lnTo>
                  <a:pt x="1295069" y="74790"/>
                </a:lnTo>
                <a:lnTo>
                  <a:pt x="1299718" y="75018"/>
                </a:lnTo>
                <a:lnTo>
                  <a:pt x="1303261" y="75018"/>
                </a:lnTo>
                <a:lnTo>
                  <a:pt x="1306309" y="74790"/>
                </a:lnTo>
                <a:lnTo>
                  <a:pt x="1311363" y="73926"/>
                </a:lnTo>
                <a:lnTo>
                  <a:pt x="1313903" y="73228"/>
                </a:lnTo>
                <a:lnTo>
                  <a:pt x="1316431" y="72263"/>
                </a:lnTo>
                <a:lnTo>
                  <a:pt x="1318336" y="68364"/>
                </a:lnTo>
                <a:lnTo>
                  <a:pt x="1314437" y="66484"/>
                </a:lnTo>
                <a:lnTo>
                  <a:pt x="1311033" y="67500"/>
                </a:lnTo>
                <a:lnTo>
                  <a:pt x="1306525" y="68592"/>
                </a:lnTo>
                <a:lnTo>
                  <a:pt x="1303489" y="68859"/>
                </a:lnTo>
                <a:lnTo>
                  <a:pt x="1296250" y="68859"/>
                </a:lnTo>
                <a:lnTo>
                  <a:pt x="1293317" y="68313"/>
                </a:lnTo>
                <a:lnTo>
                  <a:pt x="1288427" y="66154"/>
                </a:lnTo>
                <a:lnTo>
                  <a:pt x="1284808" y="62953"/>
                </a:lnTo>
                <a:lnTo>
                  <a:pt x="1284808" y="51371"/>
                </a:lnTo>
                <a:lnTo>
                  <a:pt x="1320711" y="51371"/>
                </a:lnTo>
                <a:lnTo>
                  <a:pt x="1320711" y="34188"/>
                </a:lnTo>
                <a:close/>
              </a:path>
              <a:path w="3052864" h="87172">
                <a:moveTo>
                  <a:pt x="1282065" y="26822"/>
                </a:moveTo>
                <a:lnTo>
                  <a:pt x="1284808" y="33540"/>
                </a:lnTo>
                <a:lnTo>
                  <a:pt x="1288427" y="30264"/>
                </a:lnTo>
                <a:lnTo>
                  <a:pt x="1293317" y="28155"/>
                </a:lnTo>
                <a:lnTo>
                  <a:pt x="1296250" y="27635"/>
                </a:lnTo>
                <a:lnTo>
                  <a:pt x="1299718" y="21463"/>
                </a:lnTo>
                <a:lnTo>
                  <a:pt x="1295069" y="21704"/>
                </a:lnTo>
                <a:lnTo>
                  <a:pt x="1290142" y="22656"/>
                </a:lnTo>
                <a:lnTo>
                  <a:pt x="1285811" y="24460"/>
                </a:lnTo>
                <a:lnTo>
                  <a:pt x="1282065" y="26822"/>
                </a:lnTo>
                <a:close/>
              </a:path>
              <a:path w="3052864" h="87172">
                <a:moveTo>
                  <a:pt x="1235430" y="32867"/>
                </a:moveTo>
                <a:lnTo>
                  <a:pt x="1235430" y="74269"/>
                </a:lnTo>
                <a:lnTo>
                  <a:pt x="1241513" y="74269"/>
                </a:lnTo>
                <a:lnTo>
                  <a:pt x="1241513" y="32194"/>
                </a:lnTo>
                <a:lnTo>
                  <a:pt x="1245412" y="29845"/>
                </a:lnTo>
                <a:lnTo>
                  <a:pt x="1250035" y="28079"/>
                </a:lnTo>
                <a:lnTo>
                  <a:pt x="1252905" y="27635"/>
                </a:lnTo>
                <a:lnTo>
                  <a:pt x="1257973" y="27635"/>
                </a:lnTo>
                <a:lnTo>
                  <a:pt x="1260983" y="28003"/>
                </a:lnTo>
                <a:lnTo>
                  <a:pt x="1263777" y="28625"/>
                </a:lnTo>
                <a:lnTo>
                  <a:pt x="1267396" y="28956"/>
                </a:lnTo>
                <a:lnTo>
                  <a:pt x="1268945" y="27165"/>
                </a:lnTo>
                <a:lnTo>
                  <a:pt x="1267053" y="23177"/>
                </a:lnTo>
                <a:lnTo>
                  <a:pt x="1263548" y="22174"/>
                </a:lnTo>
                <a:lnTo>
                  <a:pt x="1259814" y="21602"/>
                </a:lnTo>
                <a:lnTo>
                  <a:pt x="1256322" y="21463"/>
                </a:lnTo>
                <a:lnTo>
                  <a:pt x="1251572" y="21653"/>
                </a:lnTo>
                <a:lnTo>
                  <a:pt x="1246644" y="22504"/>
                </a:lnTo>
                <a:lnTo>
                  <a:pt x="1242377" y="24066"/>
                </a:lnTo>
                <a:lnTo>
                  <a:pt x="1238694" y="26174"/>
                </a:lnTo>
                <a:lnTo>
                  <a:pt x="1236078" y="29095"/>
                </a:lnTo>
                <a:lnTo>
                  <a:pt x="1235430" y="32867"/>
                </a:lnTo>
                <a:close/>
              </a:path>
              <a:path w="3052864" h="87172">
                <a:moveTo>
                  <a:pt x="1192796" y="68592"/>
                </a:moveTo>
                <a:lnTo>
                  <a:pt x="1190015" y="68046"/>
                </a:lnTo>
                <a:lnTo>
                  <a:pt x="1187246" y="67500"/>
                </a:lnTo>
                <a:lnTo>
                  <a:pt x="1183487" y="64477"/>
                </a:lnTo>
                <a:lnTo>
                  <a:pt x="1181125" y="70916"/>
                </a:lnTo>
                <a:lnTo>
                  <a:pt x="1185278" y="72834"/>
                </a:lnTo>
                <a:lnTo>
                  <a:pt x="1190053" y="74218"/>
                </a:lnTo>
                <a:lnTo>
                  <a:pt x="1192796" y="68592"/>
                </a:lnTo>
                <a:close/>
              </a:path>
              <a:path w="3052864" h="87172">
                <a:moveTo>
                  <a:pt x="1177417" y="55372"/>
                </a:moveTo>
                <a:lnTo>
                  <a:pt x="1177417" y="64300"/>
                </a:lnTo>
                <a:lnTo>
                  <a:pt x="1178166" y="68186"/>
                </a:lnTo>
                <a:lnTo>
                  <a:pt x="1181125" y="70916"/>
                </a:lnTo>
                <a:lnTo>
                  <a:pt x="1183487" y="64477"/>
                </a:lnTo>
                <a:lnTo>
                  <a:pt x="1183487" y="55168"/>
                </a:lnTo>
                <a:lnTo>
                  <a:pt x="1184440" y="54229"/>
                </a:lnTo>
                <a:lnTo>
                  <a:pt x="1188732" y="52908"/>
                </a:lnTo>
                <a:lnTo>
                  <a:pt x="1191793" y="52222"/>
                </a:lnTo>
                <a:lnTo>
                  <a:pt x="1196162" y="51181"/>
                </a:lnTo>
                <a:lnTo>
                  <a:pt x="1213129" y="47307"/>
                </a:lnTo>
                <a:lnTo>
                  <a:pt x="1213129" y="67144"/>
                </a:lnTo>
                <a:lnTo>
                  <a:pt x="1208760" y="67995"/>
                </a:lnTo>
                <a:lnTo>
                  <a:pt x="1204252" y="68668"/>
                </a:lnTo>
                <a:lnTo>
                  <a:pt x="1200645" y="68859"/>
                </a:lnTo>
                <a:lnTo>
                  <a:pt x="1196327" y="68859"/>
                </a:lnTo>
                <a:lnTo>
                  <a:pt x="1192796" y="68592"/>
                </a:lnTo>
                <a:lnTo>
                  <a:pt x="1190053" y="74218"/>
                </a:lnTo>
                <a:lnTo>
                  <a:pt x="1192771" y="74536"/>
                </a:lnTo>
                <a:lnTo>
                  <a:pt x="1195476" y="74866"/>
                </a:lnTo>
                <a:lnTo>
                  <a:pt x="1198105" y="75018"/>
                </a:lnTo>
                <a:lnTo>
                  <a:pt x="1204036" y="75018"/>
                </a:lnTo>
                <a:lnTo>
                  <a:pt x="1207414" y="74714"/>
                </a:lnTo>
                <a:lnTo>
                  <a:pt x="1210767" y="74117"/>
                </a:lnTo>
                <a:lnTo>
                  <a:pt x="1214120" y="73520"/>
                </a:lnTo>
                <a:lnTo>
                  <a:pt x="1216926" y="72910"/>
                </a:lnTo>
                <a:lnTo>
                  <a:pt x="1219212" y="72263"/>
                </a:lnTo>
                <a:lnTo>
                  <a:pt x="1219212" y="31978"/>
                </a:lnTo>
                <a:lnTo>
                  <a:pt x="1217206" y="28435"/>
                </a:lnTo>
                <a:lnTo>
                  <a:pt x="1214196" y="25476"/>
                </a:lnTo>
                <a:lnTo>
                  <a:pt x="1210081" y="23418"/>
                </a:lnTo>
                <a:lnTo>
                  <a:pt x="1205344" y="22174"/>
                </a:lnTo>
                <a:lnTo>
                  <a:pt x="1200505" y="21463"/>
                </a:lnTo>
                <a:lnTo>
                  <a:pt x="1197089" y="21463"/>
                </a:lnTo>
                <a:lnTo>
                  <a:pt x="1194244" y="21602"/>
                </a:lnTo>
                <a:lnTo>
                  <a:pt x="1191196" y="21831"/>
                </a:lnTo>
                <a:lnTo>
                  <a:pt x="1188161" y="22225"/>
                </a:lnTo>
                <a:lnTo>
                  <a:pt x="1185379" y="22796"/>
                </a:lnTo>
                <a:lnTo>
                  <a:pt x="1182001" y="23837"/>
                </a:lnTo>
                <a:lnTo>
                  <a:pt x="1182001" y="30289"/>
                </a:lnTo>
                <a:lnTo>
                  <a:pt x="1185608" y="29298"/>
                </a:lnTo>
                <a:lnTo>
                  <a:pt x="1188364" y="28727"/>
                </a:lnTo>
                <a:lnTo>
                  <a:pt x="1191425" y="28181"/>
                </a:lnTo>
                <a:lnTo>
                  <a:pt x="1194854" y="27762"/>
                </a:lnTo>
                <a:lnTo>
                  <a:pt x="1198283" y="27635"/>
                </a:lnTo>
                <a:lnTo>
                  <a:pt x="1201712" y="27635"/>
                </a:lnTo>
                <a:lnTo>
                  <a:pt x="1204633" y="28155"/>
                </a:lnTo>
                <a:lnTo>
                  <a:pt x="1209522" y="30238"/>
                </a:lnTo>
                <a:lnTo>
                  <a:pt x="1213129" y="33515"/>
                </a:lnTo>
                <a:lnTo>
                  <a:pt x="1213129" y="40830"/>
                </a:lnTo>
                <a:lnTo>
                  <a:pt x="1194892" y="45097"/>
                </a:lnTo>
                <a:lnTo>
                  <a:pt x="1192809" y="45618"/>
                </a:lnTo>
                <a:lnTo>
                  <a:pt x="1188631" y="46583"/>
                </a:lnTo>
                <a:lnTo>
                  <a:pt x="1184656" y="47625"/>
                </a:lnTo>
                <a:lnTo>
                  <a:pt x="1181379" y="49047"/>
                </a:lnTo>
                <a:lnTo>
                  <a:pt x="1177937" y="52146"/>
                </a:lnTo>
                <a:lnTo>
                  <a:pt x="1177417" y="55372"/>
                </a:lnTo>
                <a:close/>
              </a:path>
              <a:path w="3052864" h="87172">
                <a:moveTo>
                  <a:pt x="1160703" y="74269"/>
                </a:moveTo>
                <a:lnTo>
                  <a:pt x="1160703" y="3124"/>
                </a:lnTo>
                <a:lnTo>
                  <a:pt x="1157617" y="0"/>
                </a:lnTo>
                <a:lnTo>
                  <a:pt x="1154620" y="3124"/>
                </a:lnTo>
                <a:lnTo>
                  <a:pt x="1154620" y="74269"/>
                </a:lnTo>
                <a:lnTo>
                  <a:pt x="1160703" y="74269"/>
                </a:lnTo>
                <a:close/>
              </a:path>
              <a:path w="3052864" h="87172">
                <a:moveTo>
                  <a:pt x="1135049" y="74269"/>
                </a:moveTo>
                <a:lnTo>
                  <a:pt x="1135049" y="24511"/>
                </a:lnTo>
                <a:lnTo>
                  <a:pt x="1131976" y="21463"/>
                </a:lnTo>
                <a:lnTo>
                  <a:pt x="1128991" y="24511"/>
                </a:lnTo>
                <a:lnTo>
                  <a:pt x="1128991" y="74269"/>
                </a:lnTo>
                <a:lnTo>
                  <a:pt x="1135049" y="74269"/>
                </a:lnTo>
                <a:close/>
              </a:path>
              <a:path w="3052864" h="87172">
                <a:moveTo>
                  <a:pt x="1127467" y="6705"/>
                </a:moveTo>
                <a:lnTo>
                  <a:pt x="1128801" y="9931"/>
                </a:lnTo>
                <a:lnTo>
                  <a:pt x="1132065" y="11290"/>
                </a:lnTo>
                <a:lnTo>
                  <a:pt x="1135392" y="9931"/>
                </a:lnTo>
                <a:lnTo>
                  <a:pt x="1136764" y="6705"/>
                </a:lnTo>
                <a:lnTo>
                  <a:pt x="1135392" y="3454"/>
                </a:lnTo>
                <a:lnTo>
                  <a:pt x="1132065" y="2082"/>
                </a:lnTo>
                <a:lnTo>
                  <a:pt x="1128801" y="3454"/>
                </a:lnTo>
                <a:lnTo>
                  <a:pt x="1127467" y="6705"/>
                </a:lnTo>
                <a:close/>
              </a:path>
              <a:path w="3052864" h="87172">
                <a:moveTo>
                  <a:pt x="1092238" y="8585"/>
                </a:moveTo>
                <a:lnTo>
                  <a:pt x="1091565" y="12725"/>
                </a:lnTo>
                <a:lnTo>
                  <a:pt x="1091565" y="22225"/>
                </a:lnTo>
                <a:lnTo>
                  <a:pt x="1085418" y="22225"/>
                </a:lnTo>
                <a:lnTo>
                  <a:pt x="1085418" y="28384"/>
                </a:lnTo>
                <a:lnTo>
                  <a:pt x="1091565" y="28384"/>
                </a:lnTo>
                <a:lnTo>
                  <a:pt x="1091565" y="74269"/>
                </a:lnTo>
                <a:lnTo>
                  <a:pt x="1097661" y="74269"/>
                </a:lnTo>
                <a:lnTo>
                  <a:pt x="1097661" y="28384"/>
                </a:lnTo>
                <a:lnTo>
                  <a:pt x="1112456" y="28384"/>
                </a:lnTo>
                <a:lnTo>
                  <a:pt x="1114691" y="27482"/>
                </a:lnTo>
                <a:lnTo>
                  <a:pt x="1115580" y="25260"/>
                </a:lnTo>
                <a:lnTo>
                  <a:pt x="1112456" y="22225"/>
                </a:lnTo>
                <a:lnTo>
                  <a:pt x="1097661" y="22225"/>
                </a:lnTo>
                <a:lnTo>
                  <a:pt x="1097661" y="12065"/>
                </a:lnTo>
                <a:lnTo>
                  <a:pt x="1101242" y="8864"/>
                </a:lnTo>
                <a:lnTo>
                  <a:pt x="1106106" y="6705"/>
                </a:lnTo>
                <a:lnTo>
                  <a:pt x="1109040" y="6184"/>
                </a:lnTo>
                <a:lnTo>
                  <a:pt x="1112456" y="6184"/>
                </a:lnTo>
                <a:lnTo>
                  <a:pt x="1115580" y="3035"/>
                </a:lnTo>
                <a:lnTo>
                  <a:pt x="1112456" y="0"/>
                </a:lnTo>
                <a:lnTo>
                  <a:pt x="1107897" y="228"/>
                </a:lnTo>
                <a:lnTo>
                  <a:pt x="1102956" y="1193"/>
                </a:lnTo>
                <a:lnTo>
                  <a:pt x="1098651" y="3009"/>
                </a:lnTo>
                <a:lnTo>
                  <a:pt x="1094930" y="5359"/>
                </a:lnTo>
                <a:lnTo>
                  <a:pt x="1092238" y="8585"/>
                </a:lnTo>
                <a:close/>
              </a:path>
              <a:path w="3052864" h="87172">
                <a:moveTo>
                  <a:pt x="1070114" y="74269"/>
                </a:moveTo>
                <a:lnTo>
                  <a:pt x="1070114" y="24511"/>
                </a:lnTo>
                <a:lnTo>
                  <a:pt x="1067028" y="21463"/>
                </a:lnTo>
                <a:lnTo>
                  <a:pt x="1064031" y="24511"/>
                </a:lnTo>
                <a:lnTo>
                  <a:pt x="1064031" y="74269"/>
                </a:lnTo>
                <a:lnTo>
                  <a:pt x="1070114" y="74269"/>
                </a:lnTo>
                <a:close/>
              </a:path>
              <a:path w="3052864" h="87172">
                <a:moveTo>
                  <a:pt x="1062507" y="6705"/>
                </a:moveTo>
                <a:lnTo>
                  <a:pt x="1063917" y="9931"/>
                </a:lnTo>
                <a:lnTo>
                  <a:pt x="1067219" y="11290"/>
                </a:lnTo>
                <a:lnTo>
                  <a:pt x="1070483" y="9931"/>
                </a:lnTo>
                <a:lnTo>
                  <a:pt x="1071816" y="6705"/>
                </a:lnTo>
                <a:lnTo>
                  <a:pt x="1070483" y="3454"/>
                </a:lnTo>
                <a:lnTo>
                  <a:pt x="1067219" y="2082"/>
                </a:lnTo>
                <a:lnTo>
                  <a:pt x="1063917" y="3454"/>
                </a:lnTo>
                <a:lnTo>
                  <a:pt x="1062507" y="6705"/>
                </a:lnTo>
                <a:close/>
              </a:path>
              <a:path w="3052864" h="87172">
                <a:moveTo>
                  <a:pt x="1029766" y="70967"/>
                </a:moveTo>
                <a:lnTo>
                  <a:pt x="1033856" y="73075"/>
                </a:lnTo>
                <a:lnTo>
                  <a:pt x="1038593" y="74320"/>
                </a:lnTo>
                <a:lnTo>
                  <a:pt x="1043393" y="75018"/>
                </a:lnTo>
                <a:lnTo>
                  <a:pt x="1047838" y="74168"/>
                </a:lnTo>
                <a:lnTo>
                  <a:pt x="1048740" y="71983"/>
                </a:lnTo>
                <a:lnTo>
                  <a:pt x="1045603" y="68859"/>
                </a:lnTo>
                <a:lnTo>
                  <a:pt x="1042187" y="68859"/>
                </a:lnTo>
                <a:lnTo>
                  <a:pt x="1039253" y="68313"/>
                </a:lnTo>
                <a:lnTo>
                  <a:pt x="1034376" y="66154"/>
                </a:lnTo>
                <a:lnTo>
                  <a:pt x="1030795" y="62953"/>
                </a:lnTo>
                <a:lnTo>
                  <a:pt x="1030795" y="28384"/>
                </a:lnTo>
                <a:lnTo>
                  <a:pt x="1048740" y="28384"/>
                </a:lnTo>
                <a:lnTo>
                  <a:pt x="1048740" y="22225"/>
                </a:lnTo>
                <a:lnTo>
                  <a:pt x="1030795" y="22225"/>
                </a:lnTo>
                <a:lnTo>
                  <a:pt x="1030795" y="6654"/>
                </a:lnTo>
                <a:lnTo>
                  <a:pt x="1027798" y="3505"/>
                </a:lnTo>
                <a:lnTo>
                  <a:pt x="1024724" y="6654"/>
                </a:lnTo>
                <a:lnTo>
                  <a:pt x="1024724" y="22225"/>
                </a:lnTo>
                <a:lnTo>
                  <a:pt x="1021676" y="22225"/>
                </a:lnTo>
                <a:lnTo>
                  <a:pt x="1018540" y="25349"/>
                </a:lnTo>
                <a:lnTo>
                  <a:pt x="1021676" y="28384"/>
                </a:lnTo>
                <a:lnTo>
                  <a:pt x="1024724" y="28384"/>
                </a:lnTo>
                <a:lnTo>
                  <a:pt x="1024724" y="64516"/>
                </a:lnTo>
                <a:lnTo>
                  <a:pt x="1026718" y="68046"/>
                </a:lnTo>
                <a:lnTo>
                  <a:pt x="1029766" y="70967"/>
                </a:lnTo>
                <a:close/>
              </a:path>
              <a:path w="3052864" h="87172">
                <a:moveTo>
                  <a:pt x="1003249" y="74269"/>
                </a:moveTo>
                <a:lnTo>
                  <a:pt x="1003249" y="3124"/>
                </a:lnTo>
                <a:lnTo>
                  <a:pt x="1000163" y="0"/>
                </a:lnTo>
                <a:lnTo>
                  <a:pt x="997178" y="3124"/>
                </a:lnTo>
                <a:lnTo>
                  <a:pt x="997178" y="74269"/>
                </a:lnTo>
                <a:lnTo>
                  <a:pt x="1003249" y="74269"/>
                </a:lnTo>
                <a:close/>
              </a:path>
              <a:path w="3052864" h="87172">
                <a:moveTo>
                  <a:pt x="961529" y="68859"/>
                </a:moveTo>
                <a:lnTo>
                  <a:pt x="954684" y="68859"/>
                </a:lnTo>
                <a:lnTo>
                  <a:pt x="951750" y="68313"/>
                </a:lnTo>
                <a:lnTo>
                  <a:pt x="946861" y="66154"/>
                </a:lnTo>
                <a:lnTo>
                  <a:pt x="943241" y="62953"/>
                </a:lnTo>
                <a:lnTo>
                  <a:pt x="943241" y="22225"/>
                </a:lnTo>
                <a:lnTo>
                  <a:pt x="937171" y="22225"/>
                </a:lnTo>
                <a:lnTo>
                  <a:pt x="937171" y="64516"/>
                </a:lnTo>
                <a:lnTo>
                  <a:pt x="939165" y="68046"/>
                </a:lnTo>
                <a:lnTo>
                  <a:pt x="942187" y="70967"/>
                </a:lnTo>
                <a:lnTo>
                  <a:pt x="946302" y="73075"/>
                </a:lnTo>
                <a:lnTo>
                  <a:pt x="951039" y="74320"/>
                </a:lnTo>
                <a:lnTo>
                  <a:pt x="955865" y="75018"/>
                </a:lnTo>
                <a:lnTo>
                  <a:pt x="960361" y="75018"/>
                </a:lnTo>
                <a:lnTo>
                  <a:pt x="965200" y="74320"/>
                </a:lnTo>
                <a:lnTo>
                  <a:pt x="969924" y="73075"/>
                </a:lnTo>
                <a:lnTo>
                  <a:pt x="974026" y="70967"/>
                </a:lnTo>
                <a:lnTo>
                  <a:pt x="977099" y="68046"/>
                </a:lnTo>
                <a:lnTo>
                  <a:pt x="978446" y="66433"/>
                </a:lnTo>
                <a:lnTo>
                  <a:pt x="979131" y="62318"/>
                </a:lnTo>
                <a:lnTo>
                  <a:pt x="979131" y="22225"/>
                </a:lnTo>
                <a:lnTo>
                  <a:pt x="972858" y="22225"/>
                </a:lnTo>
                <a:lnTo>
                  <a:pt x="972858" y="62953"/>
                </a:lnTo>
                <a:lnTo>
                  <a:pt x="969365" y="66154"/>
                </a:lnTo>
                <a:lnTo>
                  <a:pt x="964476" y="68313"/>
                </a:lnTo>
                <a:lnTo>
                  <a:pt x="961529" y="68859"/>
                </a:lnTo>
                <a:close/>
              </a:path>
              <a:path w="3052864" h="87172">
                <a:moveTo>
                  <a:pt x="895299" y="28359"/>
                </a:moveTo>
                <a:lnTo>
                  <a:pt x="897890" y="27787"/>
                </a:lnTo>
                <a:lnTo>
                  <a:pt x="901128" y="27635"/>
                </a:lnTo>
                <a:lnTo>
                  <a:pt x="904557" y="27635"/>
                </a:lnTo>
                <a:lnTo>
                  <a:pt x="907224" y="28181"/>
                </a:lnTo>
                <a:lnTo>
                  <a:pt x="911047" y="30391"/>
                </a:lnTo>
                <a:lnTo>
                  <a:pt x="914273" y="33515"/>
                </a:lnTo>
                <a:lnTo>
                  <a:pt x="914273" y="74269"/>
                </a:lnTo>
                <a:lnTo>
                  <a:pt x="920559" y="74269"/>
                </a:lnTo>
                <a:lnTo>
                  <a:pt x="920559" y="35229"/>
                </a:lnTo>
                <a:lnTo>
                  <a:pt x="919962" y="31229"/>
                </a:lnTo>
                <a:lnTo>
                  <a:pt x="917625" y="27813"/>
                </a:lnTo>
                <a:lnTo>
                  <a:pt x="914273" y="25184"/>
                </a:lnTo>
                <a:lnTo>
                  <a:pt x="910374" y="23050"/>
                </a:lnTo>
                <a:lnTo>
                  <a:pt x="905738" y="21780"/>
                </a:lnTo>
                <a:lnTo>
                  <a:pt x="901179" y="21463"/>
                </a:lnTo>
                <a:lnTo>
                  <a:pt x="898131" y="21463"/>
                </a:lnTo>
                <a:lnTo>
                  <a:pt x="895134" y="22009"/>
                </a:lnTo>
                <a:lnTo>
                  <a:pt x="892149" y="23126"/>
                </a:lnTo>
                <a:lnTo>
                  <a:pt x="889165" y="24244"/>
                </a:lnTo>
                <a:lnTo>
                  <a:pt x="884847" y="27813"/>
                </a:lnTo>
                <a:lnTo>
                  <a:pt x="880579" y="24244"/>
                </a:lnTo>
                <a:lnTo>
                  <a:pt x="877570" y="23126"/>
                </a:lnTo>
                <a:lnTo>
                  <a:pt x="874572" y="22009"/>
                </a:lnTo>
                <a:lnTo>
                  <a:pt x="871575" y="21463"/>
                </a:lnTo>
                <a:lnTo>
                  <a:pt x="868591" y="21463"/>
                </a:lnTo>
                <a:lnTo>
                  <a:pt x="864031" y="21780"/>
                </a:lnTo>
                <a:lnTo>
                  <a:pt x="859396" y="23050"/>
                </a:lnTo>
                <a:lnTo>
                  <a:pt x="855497" y="25184"/>
                </a:lnTo>
                <a:lnTo>
                  <a:pt x="852157" y="27813"/>
                </a:lnTo>
                <a:lnTo>
                  <a:pt x="849807" y="31229"/>
                </a:lnTo>
                <a:lnTo>
                  <a:pt x="849223" y="35229"/>
                </a:lnTo>
                <a:lnTo>
                  <a:pt x="849223" y="74269"/>
                </a:lnTo>
                <a:lnTo>
                  <a:pt x="855306" y="74269"/>
                </a:lnTo>
                <a:lnTo>
                  <a:pt x="855306" y="33515"/>
                </a:lnTo>
                <a:lnTo>
                  <a:pt x="857732" y="31153"/>
                </a:lnTo>
                <a:lnTo>
                  <a:pt x="860552" y="29298"/>
                </a:lnTo>
                <a:lnTo>
                  <a:pt x="864031" y="28054"/>
                </a:lnTo>
                <a:lnTo>
                  <a:pt x="866838" y="27635"/>
                </a:lnTo>
                <a:lnTo>
                  <a:pt x="870267" y="27635"/>
                </a:lnTo>
                <a:lnTo>
                  <a:pt x="873086" y="28054"/>
                </a:lnTo>
                <a:lnTo>
                  <a:pt x="876566" y="29298"/>
                </a:lnTo>
                <a:lnTo>
                  <a:pt x="879373" y="31153"/>
                </a:lnTo>
                <a:lnTo>
                  <a:pt x="881799" y="33515"/>
                </a:lnTo>
                <a:lnTo>
                  <a:pt x="881799" y="74269"/>
                </a:lnTo>
                <a:lnTo>
                  <a:pt x="887882" y="74269"/>
                </a:lnTo>
                <a:lnTo>
                  <a:pt x="887882" y="33515"/>
                </a:lnTo>
                <a:lnTo>
                  <a:pt x="890308" y="31153"/>
                </a:lnTo>
                <a:lnTo>
                  <a:pt x="893114" y="29298"/>
                </a:lnTo>
                <a:lnTo>
                  <a:pt x="895299" y="28359"/>
                </a:lnTo>
                <a:close/>
              </a:path>
              <a:path w="3052864" h="87172">
                <a:moveTo>
                  <a:pt x="805929" y="71323"/>
                </a:moveTo>
                <a:lnTo>
                  <a:pt x="798436" y="84048"/>
                </a:lnTo>
                <a:lnTo>
                  <a:pt x="803744" y="87172"/>
                </a:lnTo>
                <a:lnTo>
                  <a:pt x="811237" y="74371"/>
                </a:lnTo>
                <a:lnTo>
                  <a:pt x="810094" y="70180"/>
                </a:lnTo>
                <a:lnTo>
                  <a:pt x="805929" y="71323"/>
                </a:lnTo>
                <a:close/>
              </a:path>
              <a:path w="3052864" h="87172">
                <a:moveTo>
                  <a:pt x="772083" y="45300"/>
                </a:moveTo>
                <a:lnTo>
                  <a:pt x="768807" y="44526"/>
                </a:lnTo>
                <a:lnTo>
                  <a:pt x="765314" y="43738"/>
                </a:lnTo>
                <a:lnTo>
                  <a:pt x="761619" y="42811"/>
                </a:lnTo>
                <a:lnTo>
                  <a:pt x="758647" y="41109"/>
                </a:lnTo>
                <a:lnTo>
                  <a:pt x="758647" y="33515"/>
                </a:lnTo>
                <a:lnTo>
                  <a:pt x="762139" y="30238"/>
                </a:lnTo>
                <a:lnTo>
                  <a:pt x="767067" y="28155"/>
                </a:lnTo>
                <a:lnTo>
                  <a:pt x="769975" y="27635"/>
                </a:lnTo>
                <a:lnTo>
                  <a:pt x="776732" y="27635"/>
                </a:lnTo>
                <a:lnTo>
                  <a:pt x="779627" y="27889"/>
                </a:lnTo>
                <a:lnTo>
                  <a:pt x="784364" y="28905"/>
                </a:lnTo>
                <a:lnTo>
                  <a:pt x="788009" y="30022"/>
                </a:lnTo>
                <a:lnTo>
                  <a:pt x="788009" y="23837"/>
                </a:lnTo>
                <a:lnTo>
                  <a:pt x="783450" y="22326"/>
                </a:lnTo>
                <a:lnTo>
                  <a:pt x="780808" y="21983"/>
                </a:lnTo>
                <a:lnTo>
                  <a:pt x="778154" y="21628"/>
                </a:lnTo>
                <a:lnTo>
                  <a:pt x="773328" y="21463"/>
                </a:lnTo>
                <a:lnTo>
                  <a:pt x="768769" y="21704"/>
                </a:lnTo>
                <a:lnTo>
                  <a:pt x="763828" y="22656"/>
                </a:lnTo>
                <a:lnTo>
                  <a:pt x="759523" y="24460"/>
                </a:lnTo>
                <a:lnTo>
                  <a:pt x="755777" y="26822"/>
                </a:lnTo>
                <a:lnTo>
                  <a:pt x="753059" y="30073"/>
                </a:lnTo>
                <a:lnTo>
                  <a:pt x="752373" y="34188"/>
                </a:lnTo>
                <a:lnTo>
                  <a:pt x="752373" y="41109"/>
                </a:lnTo>
                <a:lnTo>
                  <a:pt x="752894" y="44234"/>
                </a:lnTo>
                <a:lnTo>
                  <a:pt x="756323" y="47358"/>
                </a:lnTo>
                <a:lnTo>
                  <a:pt x="759625" y="48742"/>
                </a:lnTo>
                <a:lnTo>
                  <a:pt x="763574" y="49758"/>
                </a:lnTo>
                <a:lnTo>
                  <a:pt x="769848" y="51104"/>
                </a:lnTo>
                <a:lnTo>
                  <a:pt x="773214" y="51841"/>
                </a:lnTo>
                <a:lnTo>
                  <a:pt x="776681" y="52666"/>
                </a:lnTo>
                <a:lnTo>
                  <a:pt x="780389" y="53555"/>
                </a:lnTo>
                <a:lnTo>
                  <a:pt x="783424" y="55270"/>
                </a:lnTo>
                <a:lnTo>
                  <a:pt x="783424" y="62953"/>
                </a:lnTo>
                <a:lnTo>
                  <a:pt x="779843" y="66154"/>
                </a:lnTo>
                <a:lnTo>
                  <a:pt x="774966" y="68313"/>
                </a:lnTo>
                <a:lnTo>
                  <a:pt x="772071" y="68859"/>
                </a:lnTo>
                <a:lnTo>
                  <a:pt x="765289" y="68859"/>
                </a:lnTo>
                <a:lnTo>
                  <a:pt x="762393" y="68592"/>
                </a:lnTo>
                <a:lnTo>
                  <a:pt x="757643" y="67576"/>
                </a:lnTo>
                <a:lnTo>
                  <a:pt x="753986" y="66484"/>
                </a:lnTo>
                <a:lnTo>
                  <a:pt x="753986" y="72656"/>
                </a:lnTo>
                <a:lnTo>
                  <a:pt x="758507" y="74142"/>
                </a:lnTo>
                <a:lnTo>
                  <a:pt x="761136" y="74498"/>
                </a:lnTo>
                <a:lnTo>
                  <a:pt x="763765" y="74841"/>
                </a:lnTo>
                <a:lnTo>
                  <a:pt x="766267" y="75018"/>
                </a:lnTo>
                <a:lnTo>
                  <a:pt x="770877" y="75018"/>
                </a:lnTo>
                <a:lnTo>
                  <a:pt x="775677" y="74320"/>
                </a:lnTo>
                <a:lnTo>
                  <a:pt x="780389" y="73075"/>
                </a:lnTo>
                <a:lnTo>
                  <a:pt x="784504" y="70967"/>
                </a:lnTo>
                <a:lnTo>
                  <a:pt x="787527" y="68046"/>
                </a:lnTo>
                <a:lnTo>
                  <a:pt x="788847" y="66433"/>
                </a:lnTo>
                <a:lnTo>
                  <a:pt x="789508" y="62318"/>
                </a:lnTo>
                <a:lnTo>
                  <a:pt x="789508" y="55270"/>
                </a:lnTo>
                <a:lnTo>
                  <a:pt x="789000" y="52146"/>
                </a:lnTo>
                <a:lnTo>
                  <a:pt x="785647" y="49047"/>
                </a:lnTo>
                <a:lnTo>
                  <a:pt x="782281" y="47625"/>
                </a:lnTo>
                <a:lnTo>
                  <a:pt x="778332" y="46634"/>
                </a:lnTo>
                <a:lnTo>
                  <a:pt x="772083" y="45300"/>
                </a:lnTo>
                <a:close/>
              </a:path>
              <a:path w="3052864" h="87172">
                <a:moveTo>
                  <a:pt x="711898" y="68592"/>
                </a:moveTo>
                <a:lnTo>
                  <a:pt x="709142" y="68046"/>
                </a:lnTo>
                <a:lnTo>
                  <a:pt x="706374" y="67500"/>
                </a:lnTo>
                <a:lnTo>
                  <a:pt x="702602" y="64477"/>
                </a:lnTo>
                <a:lnTo>
                  <a:pt x="700239" y="70916"/>
                </a:lnTo>
                <a:lnTo>
                  <a:pt x="704405" y="72834"/>
                </a:lnTo>
                <a:lnTo>
                  <a:pt x="709168" y="74218"/>
                </a:lnTo>
                <a:lnTo>
                  <a:pt x="711898" y="68592"/>
                </a:lnTo>
                <a:close/>
              </a:path>
              <a:path w="3052864" h="87172">
                <a:moveTo>
                  <a:pt x="696531" y="55372"/>
                </a:moveTo>
                <a:lnTo>
                  <a:pt x="696531" y="64300"/>
                </a:lnTo>
                <a:lnTo>
                  <a:pt x="697280" y="68186"/>
                </a:lnTo>
                <a:lnTo>
                  <a:pt x="700239" y="70916"/>
                </a:lnTo>
                <a:lnTo>
                  <a:pt x="702602" y="64477"/>
                </a:lnTo>
                <a:lnTo>
                  <a:pt x="702602" y="55168"/>
                </a:lnTo>
                <a:lnTo>
                  <a:pt x="703554" y="54229"/>
                </a:lnTo>
                <a:lnTo>
                  <a:pt x="707847" y="52908"/>
                </a:lnTo>
                <a:lnTo>
                  <a:pt x="710895" y="52222"/>
                </a:lnTo>
                <a:lnTo>
                  <a:pt x="715276" y="51181"/>
                </a:lnTo>
                <a:lnTo>
                  <a:pt x="732231" y="47307"/>
                </a:lnTo>
                <a:lnTo>
                  <a:pt x="732231" y="67144"/>
                </a:lnTo>
                <a:lnTo>
                  <a:pt x="727862" y="67995"/>
                </a:lnTo>
                <a:lnTo>
                  <a:pt x="723366" y="68668"/>
                </a:lnTo>
                <a:lnTo>
                  <a:pt x="719759" y="68859"/>
                </a:lnTo>
                <a:lnTo>
                  <a:pt x="715441" y="68859"/>
                </a:lnTo>
                <a:lnTo>
                  <a:pt x="711898" y="68592"/>
                </a:lnTo>
                <a:lnTo>
                  <a:pt x="709168" y="74218"/>
                </a:lnTo>
                <a:lnTo>
                  <a:pt x="711873" y="74536"/>
                </a:lnTo>
                <a:lnTo>
                  <a:pt x="714590" y="74866"/>
                </a:lnTo>
                <a:lnTo>
                  <a:pt x="717207" y="75018"/>
                </a:lnTo>
                <a:lnTo>
                  <a:pt x="723150" y="75018"/>
                </a:lnTo>
                <a:lnTo>
                  <a:pt x="726541" y="74714"/>
                </a:lnTo>
                <a:lnTo>
                  <a:pt x="729869" y="74117"/>
                </a:lnTo>
                <a:lnTo>
                  <a:pt x="733234" y="73520"/>
                </a:lnTo>
                <a:lnTo>
                  <a:pt x="736041" y="72910"/>
                </a:lnTo>
                <a:lnTo>
                  <a:pt x="738327" y="72263"/>
                </a:lnTo>
                <a:lnTo>
                  <a:pt x="738327" y="31978"/>
                </a:lnTo>
                <a:lnTo>
                  <a:pt x="736320" y="28435"/>
                </a:lnTo>
                <a:lnTo>
                  <a:pt x="733298" y="25476"/>
                </a:lnTo>
                <a:lnTo>
                  <a:pt x="729183" y="23418"/>
                </a:lnTo>
                <a:lnTo>
                  <a:pt x="724458" y="22174"/>
                </a:lnTo>
                <a:lnTo>
                  <a:pt x="719620" y="21463"/>
                </a:lnTo>
                <a:lnTo>
                  <a:pt x="716203" y="21463"/>
                </a:lnTo>
                <a:lnTo>
                  <a:pt x="713346" y="21602"/>
                </a:lnTo>
                <a:lnTo>
                  <a:pt x="710311" y="21831"/>
                </a:lnTo>
                <a:lnTo>
                  <a:pt x="707288" y="22225"/>
                </a:lnTo>
                <a:lnTo>
                  <a:pt x="704481" y="22796"/>
                </a:lnTo>
                <a:lnTo>
                  <a:pt x="701103" y="23837"/>
                </a:lnTo>
                <a:lnTo>
                  <a:pt x="701103" y="30289"/>
                </a:lnTo>
                <a:lnTo>
                  <a:pt x="704723" y="29298"/>
                </a:lnTo>
                <a:lnTo>
                  <a:pt x="707491" y="28727"/>
                </a:lnTo>
                <a:lnTo>
                  <a:pt x="710539" y="28181"/>
                </a:lnTo>
                <a:lnTo>
                  <a:pt x="713968" y="27762"/>
                </a:lnTo>
                <a:lnTo>
                  <a:pt x="717397" y="27635"/>
                </a:lnTo>
                <a:lnTo>
                  <a:pt x="720826" y="27635"/>
                </a:lnTo>
                <a:lnTo>
                  <a:pt x="723747" y="28155"/>
                </a:lnTo>
                <a:lnTo>
                  <a:pt x="728637" y="30238"/>
                </a:lnTo>
                <a:lnTo>
                  <a:pt x="732231" y="33515"/>
                </a:lnTo>
                <a:lnTo>
                  <a:pt x="732231" y="40830"/>
                </a:lnTo>
                <a:lnTo>
                  <a:pt x="714006" y="45097"/>
                </a:lnTo>
                <a:lnTo>
                  <a:pt x="711923" y="45618"/>
                </a:lnTo>
                <a:lnTo>
                  <a:pt x="707732" y="46583"/>
                </a:lnTo>
                <a:lnTo>
                  <a:pt x="703783" y="47625"/>
                </a:lnTo>
                <a:lnTo>
                  <a:pt x="700493" y="49047"/>
                </a:lnTo>
                <a:lnTo>
                  <a:pt x="697052" y="52146"/>
                </a:lnTo>
                <a:lnTo>
                  <a:pt x="696531" y="5537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" name="object 31"/>
          <p:cNvSpPr/>
          <p:nvPr/>
        </p:nvSpPr>
        <p:spPr>
          <a:xfrm>
            <a:off x="394485" y="7755896"/>
            <a:ext cx="2299431" cy="78981"/>
          </a:xfrm>
          <a:custGeom>
            <a:avLst/>
            <a:gdLst/>
            <a:ahLst/>
            <a:cxnLst/>
            <a:rect l="l" t="t" r="r" b="b"/>
            <a:pathLst>
              <a:path w="2537891" h="87172">
                <a:moveTo>
                  <a:pt x="2446261" y="66408"/>
                </a:moveTo>
                <a:lnTo>
                  <a:pt x="2448928" y="69634"/>
                </a:lnTo>
                <a:lnTo>
                  <a:pt x="2452687" y="72021"/>
                </a:lnTo>
                <a:lnTo>
                  <a:pt x="2457005" y="73825"/>
                </a:lnTo>
                <a:lnTo>
                  <a:pt x="2461933" y="74764"/>
                </a:lnTo>
                <a:lnTo>
                  <a:pt x="2466581" y="75018"/>
                </a:lnTo>
                <a:lnTo>
                  <a:pt x="2470124" y="75018"/>
                </a:lnTo>
                <a:lnTo>
                  <a:pt x="2473172" y="74790"/>
                </a:lnTo>
                <a:lnTo>
                  <a:pt x="2475687" y="74345"/>
                </a:lnTo>
                <a:lnTo>
                  <a:pt x="2478239" y="73901"/>
                </a:lnTo>
                <a:lnTo>
                  <a:pt x="2483294" y="72263"/>
                </a:lnTo>
                <a:lnTo>
                  <a:pt x="2485199" y="68376"/>
                </a:lnTo>
                <a:lnTo>
                  <a:pt x="2481300" y="66459"/>
                </a:lnTo>
                <a:lnTo>
                  <a:pt x="2477884" y="67475"/>
                </a:lnTo>
                <a:lnTo>
                  <a:pt x="2473388" y="68567"/>
                </a:lnTo>
                <a:lnTo>
                  <a:pt x="2470340" y="68821"/>
                </a:lnTo>
                <a:lnTo>
                  <a:pt x="2463126" y="68821"/>
                </a:lnTo>
                <a:lnTo>
                  <a:pt x="2460167" y="68300"/>
                </a:lnTo>
                <a:lnTo>
                  <a:pt x="2455291" y="66141"/>
                </a:lnTo>
                <a:lnTo>
                  <a:pt x="2451684" y="62941"/>
                </a:lnTo>
                <a:lnTo>
                  <a:pt x="2451684" y="51358"/>
                </a:lnTo>
                <a:lnTo>
                  <a:pt x="2487561" y="51358"/>
                </a:lnTo>
                <a:lnTo>
                  <a:pt x="2487561" y="34163"/>
                </a:lnTo>
                <a:lnTo>
                  <a:pt x="2486888" y="30048"/>
                </a:lnTo>
                <a:lnTo>
                  <a:pt x="2484158" y="26797"/>
                </a:lnTo>
                <a:lnTo>
                  <a:pt x="2480398" y="24447"/>
                </a:lnTo>
                <a:lnTo>
                  <a:pt x="2476068" y="22631"/>
                </a:lnTo>
                <a:lnTo>
                  <a:pt x="2471153" y="21691"/>
                </a:lnTo>
                <a:lnTo>
                  <a:pt x="2466581" y="21437"/>
                </a:lnTo>
                <a:lnTo>
                  <a:pt x="2463126" y="27622"/>
                </a:lnTo>
                <a:lnTo>
                  <a:pt x="2469896" y="27622"/>
                </a:lnTo>
                <a:lnTo>
                  <a:pt x="2472817" y="28143"/>
                </a:lnTo>
                <a:lnTo>
                  <a:pt x="2475293" y="29210"/>
                </a:lnTo>
                <a:lnTo>
                  <a:pt x="2477782" y="30251"/>
                </a:lnTo>
                <a:lnTo>
                  <a:pt x="2481300" y="33540"/>
                </a:lnTo>
                <a:lnTo>
                  <a:pt x="2481300" y="45199"/>
                </a:lnTo>
                <a:lnTo>
                  <a:pt x="2451684" y="45199"/>
                </a:lnTo>
                <a:lnTo>
                  <a:pt x="2451684" y="33540"/>
                </a:lnTo>
                <a:lnTo>
                  <a:pt x="2448928" y="26797"/>
                </a:lnTo>
                <a:lnTo>
                  <a:pt x="2446261" y="30048"/>
                </a:lnTo>
                <a:lnTo>
                  <a:pt x="2445600" y="34163"/>
                </a:lnTo>
                <a:lnTo>
                  <a:pt x="2445600" y="62268"/>
                </a:lnTo>
                <a:lnTo>
                  <a:pt x="2446261" y="66408"/>
                </a:lnTo>
                <a:close/>
              </a:path>
              <a:path w="2537891" h="87172">
                <a:moveTo>
                  <a:pt x="2448928" y="26797"/>
                </a:moveTo>
                <a:lnTo>
                  <a:pt x="2451684" y="33540"/>
                </a:lnTo>
                <a:lnTo>
                  <a:pt x="2455291" y="30251"/>
                </a:lnTo>
                <a:lnTo>
                  <a:pt x="2460167" y="28143"/>
                </a:lnTo>
                <a:lnTo>
                  <a:pt x="2463126" y="27622"/>
                </a:lnTo>
                <a:lnTo>
                  <a:pt x="2466581" y="21437"/>
                </a:lnTo>
                <a:lnTo>
                  <a:pt x="2461933" y="21691"/>
                </a:lnTo>
                <a:lnTo>
                  <a:pt x="2457005" y="22631"/>
                </a:lnTo>
                <a:lnTo>
                  <a:pt x="2452687" y="24447"/>
                </a:lnTo>
                <a:lnTo>
                  <a:pt x="2448928" y="26797"/>
                </a:lnTo>
                <a:close/>
              </a:path>
              <a:path w="2537891" h="87172">
                <a:moveTo>
                  <a:pt x="2427935" y="74244"/>
                </a:moveTo>
                <a:lnTo>
                  <a:pt x="2427935" y="3124"/>
                </a:lnTo>
                <a:lnTo>
                  <a:pt x="2424861" y="0"/>
                </a:lnTo>
                <a:lnTo>
                  <a:pt x="2421864" y="3124"/>
                </a:lnTo>
                <a:lnTo>
                  <a:pt x="2421864" y="74244"/>
                </a:lnTo>
                <a:lnTo>
                  <a:pt x="2427935" y="74244"/>
                </a:lnTo>
                <a:close/>
              </a:path>
              <a:path w="2537891" h="87172">
                <a:moveTo>
                  <a:pt x="2405240" y="34163"/>
                </a:moveTo>
                <a:lnTo>
                  <a:pt x="2404567" y="30048"/>
                </a:lnTo>
                <a:lnTo>
                  <a:pt x="2401849" y="26797"/>
                </a:lnTo>
                <a:lnTo>
                  <a:pt x="2398077" y="24447"/>
                </a:lnTo>
                <a:lnTo>
                  <a:pt x="2393759" y="22631"/>
                </a:lnTo>
                <a:lnTo>
                  <a:pt x="2388806" y="21691"/>
                </a:lnTo>
                <a:lnTo>
                  <a:pt x="2384259" y="21437"/>
                </a:lnTo>
                <a:lnTo>
                  <a:pt x="2380767" y="27622"/>
                </a:lnTo>
                <a:lnTo>
                  <a:pt x="2387574" y="27622"/>
                </a:lnTo>
                <a:lnTo>
                  <a:pt x="2390495" y="28143"/>
                </a:lnTo>
                <a:lnTo>
                  <a:pt x="2392972" y="29210"/>
                </a:lnTo>
                <a:lnTo>
                  <a:pt x="2395448" y="30251"/>
                </a:lnTo>
                <a:lnTo>
                  <a:pt x="2398966" y="33540"/>
                </a:lnTo>
                <a:lnTo>
                  <a:pt x="2398966" y="45199"/>
                </a:lnTo>
                <a:lnTo>
                  <a:pt x="2369337" y="45199"/>
                </a:lnTo>
                <a:lnTo>
                  <a:pt x="2369337" y="33540"/>
                </a:lnTo>
                <a:lnTo>
                  <a:pt x="2366606" y="26797"/>
                </a:lnTo>
                <a:lnTo>
                  <a:pt x="2363939" y="30048"/>
                </a:lnTo>
                <a:lnTo>
                  <a:pt x="2363266" y="34163"/>
                </a:lnTo>
                <a:lnTo>
                  <a:pt x="2363266" y="62268"/>
                </a:lnTo>
                <a:lnTo>
                  <a:pt x="2363939" y="66408"/>
                </a:lnTo>
                <a:lnTo>
                  <a:pt x="2366606" y="69634"/>
                </a:lnTo>
                <a:lnTo>
                  <a:pt x="2370353" y="72021"/>
                </a:lnTo>
                <a:lnTo>
                  <a:pt x="2374658" y="73825"/>
                </a:lnTo>
                <a:lnTo>
                  <a:pt x="2379611" y="74764"/>
                </a:lnTo>
                <a:lnTo>
                  <a:pt x="2384259" y="75018"/>
                </a:lnTo>
                <a:lnTo>
                  <a:pt x="2387803" y="75018"/>
                </a:lnTo>
                <a:lnTo>
                  <a:pt x="2390825" y="74790"/>
                </a:lnTo>
                <a:lnTo>
                  <a:pt x="2393378" y="74345"/>
                </a:lnTo>
                <a:lnTo>
                  <a:pt x="2395893" y="73901"/>
                </a:lnTo>
                <a:lnTo>
                  <a:pt x="2398433" y="73202"/>
                </a:lnTo>
                <a:lnTo>
                  <a:pt x="2400960" y="72263"/>
                </a:lnTo>
                <a:lnTo>
                  <a:pt x="2402865" y="68376"/>
                </a:lnTo>
                <a:lnTo>
                  <a:pt x="2398966" y="66459"/>
                </a:lnTo>
                <a:lnTo>
                  <a:pt x="2395562" y="67475"/>
                </a:lnTo>
                <a:lnTo>
                  <a:pt x="2391041" y="68567"/>
                </a:lnTo>
                <a:lnTo>
                  <a:pt x="2388031" y="68821"/>
                </a:lnTo>
                <a:lnTo>
                  <a:pt x="2380767" y="68821"/>
                </a:lnTo>
                <a:lnTo>
                  <a:pt x="2377846" y="68300"/>
                </a:lnTo>
                <a:lnTo>
                  <a:pt x="2372956" y="66141"/>
                </a:lnTo>
                <a:lnTo>
                  <a:pt x="2369337" y="62941"/>
                </a:lnTo>
                <a:lnTo>
                  <a:pt x="2369337" y="51358"/>
                </a:lnTo>
                <a:lnTo>
                  <a:pt x="2405240" y="51358"/>
                </a:lnTo>
                <a:lnTo>
                  <a:pt x="2405240" y="34163"/>
                </a:lnTo>
                <a:close/>
              </a:path>
              <a:path w="2537891" h="87172">
                <a:moveTo>
                  <a:pt x="2366606" y="26797"/>
                </a:moveTo>
                <a:lnTo>
                  <a:pt x="2369337" y="33540"/>
                </a:lnTo>
                <a:lnTo>
                  <a:pt x="2372956" y="30251"/>
                </a:lnTo>
                <a:lnTo>
                  <a:pt x="2377846" y="28143"/>
                </a:lnTo>
                <a:lnTo>
                  <a:pt x="2380767" y="27622"/>
                </a:lnTo>
                <a:lnTo>
                  <a:pt x="2384259" y="21437"/>
                </a:lnTo>
                <a:lnTo>
                  <a:pt x="2379611" y="21691"/>
                </a:lnTo>
                <a:lnTo>
                  <a:pt x="2374658" y="22631"/>
                </a:lnTo>
                <a:lnTo>
                  <a:pt x="2370353" y="24447"/>
                </a:lnTo>
                <a:lnTo>
                  <a:pt x="2366606" y="26797"/>
                </a:lnTo>
                <a:close/>
              </a:path>
              <a:path w="2537891" h="87172">
                <a:moveTo>
                  <a:pt x="2321877" y="28333"/>
                </a:moveTo>
                <a:lnTo>
                  <a:pt x="2324493" y="27762"/>
                </a:lnTo>
                <a:lnTo>
                  <a:pt x="2327706" y="27622"/>
                </a:lnTo>
                <a:lnTo>
                  <a:pt x="2331148" y="27622"/>
                </a:lnTo>
                <a:lnTo>
                  <a:pt x="2333815" y="28194"/>
                </a:lnTo>
                <a:lnTo>
                  <a:pt x="2337625" y="30391"/>
                </a:lnTo>
                <a:lnTo>
                  <a:pt x="2340838" y="33489"/>
                </a:lnTo>
                <a:lnTo>
                  <a:pt x="2340838" y="74244"/>
                </a:lnTo>
                <a:lnTo>
                  <a:pt x="2347125" y="74244"/>
                </a:lnTo>
                <a:lnTo>
                  <a:pt x="2347125" y="35204"/>
                </a:lnTo>
                <a:lnTo>
                  <a:pt x="2346528" y="31242"/>
                </a:lnTo>
                <a:lnTo>
                  <a:pt x="2344191" y="27813"/>
                </a:lnTo>
                <a:lnTo>
                  <a:pt x="2340838" y="25133"/>
                </a:lnTo>
                <a:lnTo>
                  <a:pt x="2336965" y="23025"/>
                </a:lnTo>
                <a:lnTo>
                  <a:pt x="2332329" y="21767"/>
                </a:lnTo>
                <a:lnTo>
                  <a:pt x="2327757" y="21437"/>
                </a:lnTo>
                <a:lnTo>
                  <a:pt x="2324722" y="21437"/>
                </a:lnTo>
                <a:lnTo>
                  <a:pt x="2321712" y="22009"/>
                </a:lnTo>
                <a:lnTo>
                  <a:pt x="2318740" y="23101"/>
                </a:lnTo>
                <a:lnTo>
                  <a:pt x="2315768" y="24218"/>
                </a:lnTo>
                <a:lnTo>
                  <a:pt x="2311412" y="27813"/>
                </a:lnTo>
                <a:lnTo>
                  <a:pt x="2307158" y="24218"/>
                </a:lnTo>
                <a:lnTo>
                  <a:pt x="2304173" y="23101"/>
                </a:lnTo>
                <a:lnTo>
                  <a:pt x="2301138" y="22009"/>
                </a:lnTo>
                <a:lnTo>
                  <a:pt x="2298153" y="21437"/>
                </a:lnTo>
                <a:lnTo>
                  <a:pt x="2295194" y="21437"/>
                </a:lnTo>
                <a:lnTo>
                  <a:pt x="2290610" y="21767"/>
                </a:lnTo>
                <a:lnTo>
                  <a:pt x="2286000" y="23025"/>
                </a:lnTo>
                <a:lnTo>
                  <a:pt x="2282075" y="25133"/>
                </a:lnTo>
                <a:lnTo>
                  <a:pt x="2278748" y="27813"/>
                </a:lnTo>
                <a:lnTo>
                  <a:pt x="2276386" y="31242"/>
                </a:lnTo>
                <a:lnTo>
                  <a:pt x="2275814" y="35204"/>
                </a:lnTo>
                <a:lnTo>
                  <a:pt x="2275814" y="74244"/>
                </a:lnTo>
                <a:lnTo>
                  <a:pt x="2281885" y="74244"/>
                </a:lnTo>
                <a:lnTo>
                  <a:pt x="2281885" y="33489"/>
                </a:lnTo>
                <a:lnTo>
                  <a:pt x="2284323" y="31140"/>
                </a:lnTo>
                <a:lnTo>
                  <a:pt x="2287143" y="29273"/>
                </a:lnTo>
                <a:lnTo>
                  <a:pt x="2290610" y="28041"/>
                </a:lnTo>
                <a:lnTo>
                  <a:pt x="2293416" y="27622"/>
                </a:lnTo>
                <a:lnTo>
                  <a:pt x="2296845" y="27622"/>
                </a:lnTo>
                <a:lnTo>
                  <a:pt x="2299665" y="28041"/>
                </a:lnTo>
                <a:lnTo>
                  <a:pt x="2303145" y="29273"/>
                </a:lnTo>
                <a:lnTo>
                  <a:pt x="2305951" y="31140"/>
                </a:lnTo>
                <a:lnTo>
                  <a:pt x="2308390" y="33489"/>
                </a:lnTo>
                <a:lnTo>
                  <a:pt x="2308390" y="74244"/>
                </a:lnTo>
                <a:lnTo>
                  <a:pt x="2314460" y="74244"/>
                </a:lnTo>
                <a:lnTo>
                  <a:pt x="2314460" y="33489"/>
                </a:lnTo>
                <a:lnTo>
                  <a:pt x="2316886" y="31140"/>
                </a:lnTo>
                <a:lnTo>
                  <a:pt x="2319705" y="29273"/>
                </a:lnTo>
                <a:lnTo>
                  <a:pt x="2321877" y="28333"/>
                </a:lnTo>
                <a:close/>
              </a:path>
              <a:path w="2537891" h="87172">
                <a:moveTo>
                  <a:pt x="2257666" y="74244"/>
                </a:moveTo>
                <a:lnTo>
                  <a:pt x="2257666" y="3124"/>
                </a:lnTo>
                <a:lnTo>
                  <a:pt x="2254580" y="0"/>
                </a:lnTo>
                <a:lnTo>
                  <a:pt x="2251583" y="3124"/>
                </a:lnTo>
                <a:lnTo>
                  <a:pt x="2251583" y="74244"/>
                </a:lnTo>
                <a:lnTo>
                  <a:pt x="2257666" y="74244"/>
                </a:lnTo>
                <a:close/>
              </a:path>
              <a:path w="2537891" h="87172">
                <a:moveTo>
                  <a:pt x="2207526" y="68567"/>
                </a:moveTo>
                <a:lnTo>
                  <a:pt x="2204758" y="68021"/>
                </a:lnTo>
                <a:lnTo>
                  <a:pt x="2201989" y="67475"/>
                </a:lnTo>
                <a:lnTo>
                  <a:pt x="2198243" y="64477"/>
                </a:lnTo>
                <a:lnTo>
                  <a:pt x="2195855" y="70904"/>
                </a:lnTo>
                <a:lnTo>
                  <a:pt x="2200021" y="72834"/>
                </a:lnTo>
                <a:lnTo>
                  <a:pt x="2204796" y="74231"/>
                </a:lnTo>
                <a:lnTo>
                  <a:pt x="2207526" y="68567"/>
                </a:lnTo>
                <a:close/>
              </a:path>
              <a:path w="2537891" h="87172">
                <a:moveTo>
                  <a:pt x="2192147" y="55346"/>
                </a:moveTo>
                <a:lnTo>
                  <a:pt x="2192147" y="64274"/>
                </a:lnTo>
                <a:lnTo>
                  <a:pt x="2192896" y="68199"/>
                </a:lnTo>
                <a:lnTo>
                  <a:pt x="2195855" y="70904"/>
                </a:lnTo>
                <a:lnTo>
                  <a:pt x="2198243" y="64477"/>
                </a:lnTo>
                <a:lnTo>
                  <a:pt x="2198243" y="55156"/>
                </a:lnTo>
                <a:lnTo>
                  <a:pt x="2199195" y="54203"/>
                </a:lnTo>
                <a:lnTo>
                  <a:pt x="2203462" y="52895"/>
                </a:lnTo>
                <a:lnTo>
                  <a:pt x="2206523" y="52197"/>
                </a:lnTo>
                <a:lnTo>
                  <a:pt x="2210917" y="51181"/>
                </a:lnTo>
                <a:lnTo>
                  <a:pt x="2227859" y="47256"/>
                </a:lnTo>
                <a:lnTo>
                  <a:pt x="2227859" y="67132"/>
                </a:lnTo>
                <a:lnTo>
                  <a:pt x="2223477" y="67945"/>
                </a:lnTo>
                <a:lnTo>
                  <a:pt x="2218969" y="68668"/>
                </a:lnTo>
                <a:lnTo>
                  <a:pt x="2215362" y="68821"/>
                </a:lnTo>
                <a:lnTo>
                  <a:pt x="2211070" y="68821"/>
                </a:lnTo>
                <a:lnTo>
                  <a:pt x="2207526" y="68567"/>
                </a:lnTo>
                <a:lnTo>
                  <a:pt x="2204796" y="74231"/>
                </a:lnTo>
                <a:lnTo>
                  <a:pt x="2207514" y="74549"/>
                </a:lnTo>
                <a:lnTo>
                  <a:pt x="2210219" y="74841"/>
                </a:lnTo>
                <a:lnTo>
                  <a:pt x="2212835" y="75018"/>
                </a:lnTo>
                <a:lnTo>
                  <a:pt x="2218766" y="75018"/>
                </a:lnTo>
                <a:lnTo>
                  <a:pt x="2222144" y="74701"/>
                </a:lnTo>
                <a:lnTo>
                  <a:pt x="2225497" y="74104"/>
                </a:lnTo>
                <a:lnTo>
                  <a:pt x="2228850" y="73507"/>
                </a:lnTo>
                <a:lnTo>
                  <a:pt x="2231656" y="72885"/>
                </a:lnTo>
                <a:lnTo>
                  <a:pt x="2233930" y="72263"/>
                </a:lnTo>
                <a:lnTo>
                  <a:pt x="2233930" y="31953"/>
                </a:lnTo>
                <a:lnTo>
                  <a:pt x="2231948" y="28435"/>
                </a:lnTo>
                <a:lnTo>
                  <a:pt x="2228926" y="25488"/>
                </a:lnTo>
                <a:lnTo>
                  <a:pt x="2224811" y="23406"/>
                </a:lnTo>
                <a:lnTo>
                  <a:pt x="2220087" y="22161"/>
                </a:lnTo>
                <a:lnTo>
                  <a:pt x="2215222" y="21437"/>
                </a:lnTo>
                <a:lnTo>
                  <a:pt x="2211832" y="21437"/>
                </a:lnTo>
                <a:lnTo>
                  <a:pt x="2208987" y="21590"/>
                </a:lnTo>
                <a:lnTo>
                  <a:pt x="2205939" y="21844"/>
                </a:lnTo>
                <a:lnTo>
                  <a:pt x="2202903" y="22212"/>
                </a:lnTo>
                <a:lnTo>
                  <a:pt x="2200109" y="22783"/>
                </a:lnTo>
                <a:lnTo>
                  <a:pt x="2196744" y="23825"/>
                </a:lnTo>
                <a:lnTo>
                  <a:pt x="2196744" y="30276"/>
                </a:lnTo>
                <a:lnTo>
                  <a:pt x="2200351" y="29273"/>
                </a:lnTo>
                <a:lnTo>
                  <a:pt x="2203119" y="28714"/>
                </a:lnTo>
                <a:lnTo>
                  <a:pt x="2206155" y="28194"/>
                </a:lnTo>
                <a:lnTo>
                  <a:pt x="2209584" y="27711"/>
                </a:lnTo>
                <a:lnTo>
                  <a:pt x="2216429" y="27622"/>
                </a:lnTo>
                <a:lnTo>
                  <a:pt x="2219363" y="28143"/>
                </a:lnTo>
                <a:lnTo>
                  <a:pt x="2224252" y="30226"/>
                </a:lnTo>
                <a:lnTo>
                  <a:pt x="2227859" y="33489"/>
                </a:lnTo>
                <a:lnTo>
                  <a:pt x="2227859" y="40817"/>
                </a:lnTo>
                <a:lnTo>
                  <a:pt x="2209622" y="45110"/>
                </a:lnTo>
                <a:lnTo>
                  <a:pt x="2207539" y="45605"/>
                </a:lnTo>
                <a:lnTo>
                  <a:pt x="2203361" y="46570"/>
                </a:lnTo>
                <a:lnTo>
                  <a:pt x="2199398" y="47637"/>
                </a:lnTo>
                <a:lnTo>
                  <a:pt x="2196122" y="49022"/>
                </a:lnTo>
                <a:lnTo>
                  <a:pt x="2192667" y="52120"/>
                </a:lnTo>
                <a:lnTo>
                  <a:pt x="2192147" y="55346"/>
                </a:lnTo>
                <a:close/>
              </a:path>
              <a:path w="2537891" h="87172">
                <a:moveTo>
                  <a:pt x="2150275" y="71297"/>
                </a:moveTo>
                <a:lnTo>
                  <a:pt x="2142782" y="84023"/>
                </a:lnTo>
                <a:lnTo>
                  <a:pt x="2148090" y="87172"/>
                </a:lnTo>
                <a:lnTo>
                  <a:pt x="2155596" y="74345"/>
                </a:lnTo>
                <a:lnTo>
                  <a:pt x="2154466" y="70154"/>
                </a:lnTo>
                <a:lnTo>
                  <a:pt x="2150275" y="71297"/>
                </a:lnTo>
                <a:close/>
              </a:path>
              <a:path w="2537891" h="87172">
                <a:moveTo>
                  <a:pt x="2117661" y="68300"/>
                </a:moveTo>
                <a:lnTo>
                  <a:pt x="2114727" y="68821"/>
                </a:lnTo>
                <a:lnTo>
                  <a:pt x="2111298" y="68821"/>
                </a:lnTo>
                <a:lnTo>
                  <a:pt x="2113559" y="75018"/>
                </a:lnTo>
                <a:lnTo>
                  <a:pt x="2118360" y="74295"/>
                </a:lnTo>
                <a:lnTo>
                  <a:pt x="2123097" y="73063"/>
                </a:lnTo>
                <a:lnTo>
                  <a:pt x="2127211" y="70980"/>
                </a:lnTo>
                <a:lnTo>
                  <a:pt x="2126068" y="33489"/>
                </a:lnTo>
                <a:lnTo>
                  <a:pt x="2126068" y="62941"/>
                </a:lnTo>
                <a:lnTo>
                  <a:pt x="2122538" y="66141"/>
                </a:lnTo>
                <a:lnTo>
                  <a:pt x="2117661" y="68300"/>
                </a:lnTo>
                <a:close/>
              </a:path>
              <a:path w="2537891" h="87172">
                <a:moveTo>
                  <a:pt x="2072690" y="74244"/>
                </a:moveTo>
                <a:lnTo>
                  <a:pt x="2072690" y="24472"/>
                </a:lnTo>
                <a:lnTo>
                  <a:pt x="2069604" y="21437"/>
                </a:lnTo>
                <a:lnTo>
                  <a:pt x="2066632" y="24472"/>
                </a:lnTo>
                <a:lnTo>
                  <a:pt x="2066632" y="74244"/>
                </a:lnTo>
                <a:lnTo>
                  <a:pt x="2072690" y="74244"/>
                </a:lnTo>
                <a:close/>
              </a:path>
              <a:path w="2537891" h="87172">
                <a:moveTo>
                  <a:pt x="2065096" y="6692"/>
                </a:moveTo>
                <a:lnTo>
                  <a:pt x="2066480" y="9944"/>
                </a:lnTo>
                <a:lnTo>
                  <a:pt x="2069807" y="11264"/>
                </a:lnTo>
                <a:lnTo>
                  <a:pt x="2073071" y="9944"/>
                </a:lnTo>
                <a:lnTo>
                  <a:pt x="2074405" y="6692"/>
                </a:lnTo>
                <a:lnTo>
                  <a:pt x="2073071" y="3441"/>
                </a:lnTo>
                <a:lnTo>
                  <a:pt x="2069807" y="2082"/>
                </a:lnTo>
                <a:lnTo>
                  <a:pt x="2066480" y="3441"/>
                </a:lnTo>
                <a:lnTo>
                  <a:pt x="2065096" y="6692"/>
                </a:lnTo>
                <a:close/>
              </a:path>
              <a:path w="2537891" h="87172">
                <a:moveTo>
                  <a:pt x="2006701" y="34163"/>
                </a:moveTo>
                <a:lnTo>
                  <a:pt x="2006701" y="74244"/>
                </a:lnTo>
                <a:lnTo>
                  <a:pt x="2012759" y="74244"/>
                </a:lnTo>
                <a:lnTo>
                  <a:pt x="2012759" y="33489"/>
                </a:lnTo>
                <a:lnTo>
                  <a:pt x="2016378" y="30226"/>
                </a:lnTo>
                <a:lnTo>
                  <a:pt x="2021268" y="28143"/>
                </a:lnTo>
                <a:lnTo>
                  <a:pt x="2024202" y="27622"/>
                </a:lnTo>
                <a:lnTo>
                  <a:pt x="2031009" y="27622"/>
                </a:lnTo>
                <a:lnTo>
                  <a:pt x="2033930" y="28143"/>
                </a:lnTo>
                <a:lnTo>
                  <a:pt x="2038883" y="30226"/>
                </a:lnTo>
                <a:lnTo>
                  <a:pt x="2042388" y="33489"/>
                </a:lnTo>
                <a:lnTo>
                  <a:pt x="2042388" y="74244"/>
                </a:lnTo>
                <a:lnTo>
                  <a:pt x="2048484" y="74244"/>
                </a:lnTo>
                <a:lnTo>
                  <a:pt x="2048484" y="34163"/>
                </a:lnTo>
                <a:lnTo>
                  <a:pt x="2047824" y="30048"/>
                </a:lnTo>
                <a:lnTo>
                  <a:pt x="2045169" y="26797"/>
                </a:lnTo>
                <a:lnTo>
                  <a:pt x="2041423" y="24447"/>
                </a:lnTo>
                <a:lnTo>
                  <a:pt x="2037118" y="22631"/>
                </a:lnTo>
                <a:lnTo>
                  <a:pt x="2032190" y="21691"/>
                </a:lnTo>
                <a:lnTo>
                  <a:pt x="2027631" y="21437"/>
                </a:lnTo>
                <a:lnTo>
                  <a:pt x="2022995" y="21691"/>
                </a:lnTo>
                <a:lnTo>
                  <a:pt x="2018068" y="22631"/>
                </a:lnTo>
                <a:lnTo>
                  <a:pt x="2013750" y="24447"/>
                </a:lnTo>
                <a:lnTo>
                  <a:pt x="2010003" y="26797"/>
                </a:lnTo>
                <a:lnTo>
                  <a:pt x="2007374" y="30048"/>
                </a:lnTo>
                <a:lnTo>
                  <a:pt x="2006701" y="34163"/>
                </a:lnTo>
                <a:close/>
              </a:path>
              <a:path w="2537891" h="87172">
                <a:moveTo>
                  <a:pt x="1988553" y="74244"/>
                </a:moveTo>
                <a:lnTo>
                  <a:pt x="1988553" y="24472"/>
                </a:lnTo>
                <a:lnTo>
                  <a:pt x="1985467" y="21437"/>
                </a:lnTo>
                <a:lnTo>
                  <a:pt x="1982482" y="24472"/>
                </a:lnTo>
                <a:lnTo>
                  <a:pt x="1982482" y="74244"/>
                </a:lnTo>
                <a:lnTo>
                  <a:pt x="1988553" y="74244"/>
                </a:lnTo>
                <a:close/>
              </a:path>
              <a:path w="2537891" h="87172">
                <a:moveTo>
                  <a:pt x="1980958" y="6692"/>
                </a:moveTo>
                <a:lnTo>
                  <a:pt x="1982355" y="9944"/>
                </a:lnTo>
                <a:lnTo>
                  <a:pt x="1985657" y="11264"/>
                </a:lnTo>
                <a:lnTo>
                  <a:pt x="1988921" y="9944"/>
                </a:lnTo>
                <a:lnTo>
                  <a:pt x="1990267" y="6692"/>
                </a:lnTo>
                <a:lnTo>
                  <a:pt x="1988921" y="3441"/>
                </a:lnTo>
                <a:lnTo>
                  <a:pt x="1985657" y="2082"/>
                </a:lnTo>
                <a:lnTo>
                  <a:pt x="1982355" y="3441"/>
                </a:lnTo>
                <a:lnTo>
                  <a:pt x="1980958" y="6692"/>
                </a:lnTo>
                <a:close/>
              </a:path>
              <a:path w="2537891" h="87172">
                <a:moveTo>
                  <a:pt x="1939201" y="28333"/>
                </a:moveTo>
                <a:lnTo>
                  <a:pt x="1941791" y="27762"/>
                </a:lnTo>
                <a:lnTo>
                  <a:pt x="1945030" y="27622"/>
                </a:lnTo>
                <a:lnTo>
                  <a:pt x="1948446" y="27622"/>
                </a:lnTo>
                <a:lnTo>
                  <a:pt x="1951126" y="28194"/>
                </a:lnTo>
                <a:lnTo>
                  <a:pt x="1954949" y="30391"/>
                </a:lnTo>
                <a:lnTo>
                  <a:pt x="1958187" y="33489"/>
                </a:lnTo>
                <a:lnTo>
                  <a:pt x="1958187" y="74244"/>
                </a:lnTo>
                <a:lnTo>
                  <a:pt x="1964436" y="74244"/>
                </a:lnTo>
                <a:lnTo>
                  <a:pt x="1964436" y="35204"/>
                </a:lnTo>
                <a:lnTo>
                  <a:pt x="1963851" y="31242"/>
                </a:lnTo>
                <a:lnTo>
                  <a:pt x="1961514" y="27813"/>
                </a:lnTo>
                <a:lnTo>
                  <a:pt x="1958187" y="25133"/>
                </a:lnTo>
                <a:lnTo>
                  <a:pt x="1954263" y="23025"/>
                </a:lnTo>
                <a:lnTo>
                  <a:pt x="1949640" y="21767"/>
                </a:lnTo>
                <a:lnTo>
                  <a:pt x="1945068" y="21437"/>
                </a:lnTo>
                <a:lnTo>
                  <a:pt x="1942033" y="21437"/>
                </a:lnTo>
                <a:lnTo>
                  <a:pt x="1939023" y="22009"/>
                </a:lnTo>
                <a:lnTo>
                  <a:pt x="1936051" y="23101"/>
                </a:lnTo>
                <a:lnTo>
                  <a:pt x="1933066" y="24218"/>
                </a:lnTo>
                <a:lnTo>
                  <a:pt x="1928736" y="27813"/>
                </a:lnTo>
                <a:lnTo>
                  <a:pt x="1924481" y="24218"/>
                </a:lnTo>
                <a:lnTo>
                  <a:pt x="1921471" y="23101"/>
                </a:lnTo>
                <a:lnTo>
                  <a:pt x="1918474" y="22009"/>
                </a:lnTo>
                <a:lnTo>
                  <a:pt x="1915464" y="21437"/>
                </a:lnTo>
                <a:lnTo>
                  <a:pt x="1912493" y="21437"/>
                </a:lnTo>
                <a:lnTo>
                  <a:pt x="1907933" y="21767"/>
                </a:lnTo>
                <a:lnTo>
                  <a:pt x="1903298" y="23025"/>
                </a:lnTo>
                <a:lnTo>
                  <a:pt x="1899399" y="25133"/>
                </a:lnTo>
                <a:lnTo>
                  <a:pt x="1896046" y="27813"/>
                </a:lnTo>
                <a:lnTo>
                  <a:pt x="1893709" y="31242"/>
                </a:lnTo>
                <a:lnTo>
                  <a:pt x="1893112" y="35204"/>
                </a:lnTo>
                <a:lnTo>
                  <a:pt x="1893112" y="74244"/>
                </a:lnTo>
                <a:lnTo>
                  <a:pt x="1899196" y="74244"/>
                </a:lnTo>
                <a:lnTo>
                  <a:pt x="1899196" y="33489"/>
                </a:lnTo>
                <a:lnTo>
                  <a:pt x="1901621" y="31140"/>
                </a:lnTo>
                <a:lnTo>
                  <a:pt x="1904441" y="29273"/>
                </a:lnTo>
                <a:lnTo>
                  <a:pt x="1907933" y="28041"/>
                </a:lnTo>
                <a:lnTo>
                  <a:pt x="1910740" y="27622"/>
                </a:lnTo>
                <a:lnTo>
                  <a:pt x="1914169" y="27622"/>
                </a:lnTo>
                <a:lnTo>
                  <a:pt x="1916976" y="28041"/>
                </a:lnTo>
                <a:lnTo>
                  <a:pt x="1920468" y="29273"/>
                </a:lnTo>
                <a:lnTo>
                  <a:pt x="1923275" y="31140"/>
                </a:lnTo>
                <a:lnTo>
                  <a:pt x="1925688" y="33489"/>
                </a:lnTo>
                <a:lnTo>
                  <a:pt x="1925688" y="74244"/>
                </a:lnTo>
                <a:lnTo>
                  <a:pt x="1931784" y="74244"/>
                </a:lnTo>
                <a:lnTo>
                  <a:pt x="1931784" y="33489"/>
                </a:lnTo>
                <a:lnTo>
                  <a:pt x="1934210" y="31140"/>
                </a:lnTo>
                <a:lnTo>
                  <a:pt x="1937016" y="29273"/>
                </a:lnTo>
                <a:lnTo>
                  <a:pt x="1939201" y="28333"/>
                </a:lnTo>
                <a:close/>
              </a:path>
              <a:path w="2537891" h="87172">
                <a:moveTo>
                  <a:pt x="1858899" y="68821"/>
                </a:moveTo>
                <a:lnTo>
                  <a:pt x="1852053" y="68821"/>
                </a:lnTo>
                <a:lnTo>
                  <a:pt x="1849107" y="68300"/>
                </a:lnTo>
                <a:lnTo>
                  <a:pt x="1844217" y="66141"/>
                </a:lnTo>
                <a:lnTo>
                  <a:pt x="1840611" y="62941"/>
                </a:lnTo>
                <a:lnTo>
                  <a:pt x="1840611" y="22212"/>
                </a:lnTo>
                <a:lnTo>
                  <a:pt x="1834540" y="22212"/>
                </a:lnTo>
                <a:lnTo>
                  <a:pt x="1834540" y="64503"/>
                </a:lnTo>
                <a:lnTo>
                  <a:pt x="1836534" y="68021"/>
                </a:lnTo>
                <a:lnTo>
                  <a:pt x="1839544" y="70980"/>
                </a:lnTo>
                <a:lnTo>
                  <a:pt x="1843646" y="73063"/>
                </a:lnTo>
                <a:lnTo>
                  <a:pt x="1848383" y="74295"/>
                </a:lnTo>
                <a:lnTo>
                  <a:pt x="1853234" y="75018"/>
                </a:lnTo>
                <a:lnTo>
                  <a:pt x="1857730" y="75018"/>
                </a:lnTo>
                <a:lnTo>
                  <a:pt x="1862543" y="74295"/>
                </a:lnTo>
                <a:lnTo>
                  <a:pt x="1867281" y="73063"/>
                </a:lnTo>
                <a:lnTo>
                  <a:pt x="1871395" y="70980"/>
                </a:lnTo>
                <a:lnTo>
                  <a:pt x="1874456" y="68021"/>
                </a:lnTo>
                <a:lnTo>
                  <a:pt x="1875828" y="66408"/>
                </a:lnTo>
                <a:lnTo>
                  <a:pt x="1876501" y="62268"/>
                </a:lnTo>
                <a:lnTo>
                  <a:pt x="1876501" y="22212"/>
                </a:lnTo>
                <a:lnTo>
                  <a:pt x="1870240" y="22212"/>
                </a:lnTo>
                <a:lnTo>
                  <a:pt x="1870240" y="62941"/>
                </a:lnTo>
                <a:lnTo>
                  <a:pt x="1866722" y="66141"/>
                </a:lnTo>
                <a:lnTo>
                  <a:pt x="1861845" y="68300"/>
                </a:lnTo>
                <a:lnTo>
                  <a:pt x="1858899" y="68821"/>
                </a:lnTo>
                <a:close/>
              </a:path>
              <a:path w="2537891" h="87172">
                <a:moveTo>
                  <a:pt x="1816404" y="74244"/>
                </a:moveTo>
                <a:lnTo>
                  <a:pt x="1816404" y="3124"/>
                </a:lnTo>
                <a:lnTo>
                  <a:pt x="1813318" y="0"/>
                </a:lnTo>
                <a:lnTo>
                  <a:pt x="1810321" y="3124"/>
                </a:lnTo>
                <a:lnTo>
                  <a:pt x="1810321" y="74244"/>
                </a:lnTo>
                <a:lnTo>
                  <a:pt x="1816404" y="74244"/>
                </a:lnTo>
                <a:close/>
              </a:path>
              <a:path w="2537891" h="87172">
                <a:moveTo>
                  <a:pt x="1762366" y="1879"/>
                </a:moveTo>
                <a:lnTo>
                  <a:pt x="1732445" y="71031"/>
                </a:lnTo>
                <a:lnTo>
                  <a:pt x="1733867" y="74815"/>
                </a:lnTo>
                <a:lnTo>
                  <a:pt x="1737677" y="73304"/>
                </a:lnTo>
                <a:lnTo>
                  <a:pt x="1746123" y="53632"/>
                </a:lnTo>
                <a:lnTo>
                  <a:pt x="1748878" y="47459"/>
                </a:lnTo>
                <a:lnTo>
                  <a:pt x="1765033" y="10058"/>
                </a:lnTo>
                <a:lnTo>
                  <a:pt x="1781263" y="47459"/>
                </a:lnTo>
                <a:lnTo>
                  <a:pt x="1783930" y="53632"/>
                </a:lnTo>
                <a:lnTo>
                  <a:pt x="1792465" y="73304"/>
                </a:lnTo>
                <a:lnTo>
                  <a:pt x="1794040" y="74815"/>
                </a:lnTo>
                <a:lnTo>
                  <a:pt x="1797748" y="73202"/>
                </a:lnTo>
                <a:lnTo>
                  <a:pt x="1797697" y="71031"/>
                </a:lnTo>
                <a:lnTo>
                  <a:pt x="1767776" y="1879"/>
                </a:lnTo>
                <a:lnTo>
                  <a:pt x="1765033" y="0"/>
                </a:lnTo>
                <a:lnTo>
                  <a:pt x="1762366" y="1879"/>
                </a:lnTo>
                <a:close/>
              </a:path>
              <a:path w="2537891" h="87172">
                <a:moveTo>
                  <a:pt x="1748878" y="47459"/>
                </a:moveTo>
                <a:lnTo>
                  <a:pt x="1746123" y="53632"/>
                </a:lnTo>
                <a:lnTo>
                  <a:pt x="1783930" y="53632"/>
                </a:lnTo>
                <a:lnTo>
                  <a:pt x="1781263" y="47459"/>
                </a:lnTo>
                <a:lnTo>
                  <a:pt x="1748878" y="47459"/>
                </a:lnTo>
                <a:close/>
              </a:path>
              <a:path w="2537891" h="87172">
                <a:moveTo>
                  <a:pt x="1661896" y="66408"/>
                </a:moveTo>
                <a:lnTo>
                  <a:pt x="1664563" y="69634"/>
                </a:lnTo>
                <a:lnTo>
                  <a:pt x="1668310" y="72021"/>
                </a:lnTo>
                <a:lnTo>
                  <a:pt x="1672628" y="73825"/>
                </a:lnTo>
                <a:lnTo>
                  <a:pt x="1677568" y="74764"/>
                </a:lnTo>
                <a:lnTo>
                  <a:pt x="1682229" y="75018"/>
                </a:lnTo>
                <a:lnTo>
                  <a:pt x="1685759" y="75018"/>
                </a:lnTo>
                <a:lnTo>
                  <a:pt x="1688807" y="74790"/>
                </a:lnTo>
                <a:lnTo>
                  <a:pt x="1691347" y="74345"/>
                </a:lnTo>
                <a:lnTo>
                  <a:pt x="1693875" y="73901"/>
                </a:lnTo>
                <a:lnTo>
                  <a:pt x="1698942" y="72263"/>
                </a:lnTo>
                <a:lnTo>
                  <a:pt x="1700834" y="68376"/>
                </a:lnTo>
                <a:lnTo>
                  <a:pt x="1696948" y="66459"/>
                </a:lnTo>
                <a:lnTo>
                  <a:pt x="1693532" y="67475"/>
                </a:lnTo>
                <a:lnTo>
                  <a:pt x="1689011" y="68567"/>
                </a:lnTo>
                <a:lnTo>
                  <a:pt x="1685988" y="68821"/>
                </a:lnTo>
                <a:lnTo>
                  <a:pt x="1678736" y="68821"/>
                </a:lnTo>
                <a:lnTo>
                  <a:pt x="1675815" y="68300"/>
                </a:lnTo>
                <a:lnTo>
                  <a:pt x="1670913" y="66141"/>
                </a:lnTo>
                <a:lnTo>
                  <a:pt x="1667319" y="62941"/>
                </a:lnTo>
                <a:lnTo>
                  <a:pt x="1667319" y="51358"/>
                </a:lnTo>
                <a:lnTo>
                  <a:pt x="1703209" y="51358"/>
                </a:lnTo>
                <a:lnTo>
                  <a:pt x="1703209" y="34163"/>
                </a:lnTo>
                <a:lnTo>
                  <a:pt x="1702536" y="30048"/>
                </a:lnTo>
                <a:lnTo>
                  <a:pt x="1699806" y="26797"/>
                </a:lnTo>
                <a:lnTo>
                  <a:pt x="1696034" y="24447"/>
                </a:lnTo>
                <a:lnTo>
                  <a:pt x="1691728" y="22631"/>
                </a:lnTo>
                <a:lnTo>
                  <a:pt x="1686775" y="21691"/>
                </a:lnTo>
                <a:lnTo>
                  <a:pt x="1682229" y="21437"/>
                </a:lnTo>
                <a:lnTo>
                  <a:pt x="1678736" y="27622"/>
                </a:lnTo>
                <a:lnTo>
                  <a:pt x="1685544" y="27622"/>
                </a:lnTo>
                <a:lnTo>
                  <a:pt x="1688464" y="28143"/>
                </a:lnTo>
                <a:lnTo>
                  <a:pt x="1690941" y="29210"/>
                </a:lnTo>
                <a:lnTo>
                  <a:pt x="1693405" y="30251"/>
                </a:lnTo>
                <a:lnTo>
                  <a:pt x="1696948" y="33540"/>
                </a:lnTo>
                <a:lnTo>
                  <a:pt x="1696948" y="45199"/>
                </a:lnTo>
                <a:lnTo>
                  <a:pt x="1667319" y="45199"/>
                </a:lnTo>
                <a:lnTo>
                  <a:pt x="1667319" y="33540"/>
                </a:lnTo>
                <a:lnTo>
                  <a:pt x="1664563" y="26797"/>
                </a:lnTo>
                <a:lnTo>
                  <a:pt x="1661896" y="30048"/>
                </a:lnTo>
                <a:lnTo>
                  <a:pt x="1661236" y="34163"/>
                </a:lnTo>
                <a:lnTo>
                  <a:pt x="1661236" y="62268"/>
                </a:lnTo>
                <a:lnTo>
                  <a:pt x="1661896" y="66408"/>
                </a:lnTo>
                <a:close/>
              </a:path>
              <a:path w="2537891" h="87172">
                <a:moveTo>
                  <a:pt x="1664563" y="26797"/>
                </a:moveTo>
                <a:lnTo>
                  <a:pt x="1667319" y="33540"/>
                </a:lnTo>
                <a:lnTo>
                  <a:pt x="1670913" y="30251"/>
                </a:lnTo>
                <a:lnTo>
                  <a:pt x="1675815" y="28143"/>
                </a:lnTo>
                <a:lnTo>
                  <a:pt x="1678736" y="27622"/>
                </a:lnTo>
                <a:lnTo>
                  <a:pt x="1682229" y="21437"/>
                </a:lnTo>
                <a:lnTo>
                  <a:pt x="1677568" y="21691"/>
                </a:lnTo>
                <a:lnTo>
                  <a:pt x="1672628" y="22631"/>
                </a:lnTo>
                <a:lnTo>
                  <a:pt x="1668310" y="24447"/>
                </a:lnTo>
                <a:lnTo>
                  <a:pt x="1664563" y="26797"/>
                </a:lnTo>
                <a:close/>
              </a:path>
              <a:path w="2537891" h="87172">
                <a:moveTo>
                  <a:pt x="1605114" y="68021"/>
                </a:moveTo>
                <a:lnTo>
                  <a:pt x="1608137" y="70980"/>
                </a:lnTo>
                <a:lnTo>
                  <a:pt x="1612252" y="73063"/>
                </a:lnTo>
                <a:lnTo>
                  <a:pt x="1616976" y="74295"/>
                </a:lnTo>
                <a:lnTo>
                  <a:pt x="1621828" y="75018"/>
                </a:lnTo>
                <a:lnTo>
                  <a:pt x="1626323" y="75018"/>
                </a:lnTo>
                <a:lnTo>
                  <a:pt x="1624050" y="68821"/>
                </a:lnTo>
                <a:lnTo>
                  <a:pt x="1620621" y="68821"/>
                </a:lnTo>
                <a:lnTo>
                  <a:pt x="1617700" y="68300"/>
                </a:lnTo>
                <a:lnTo>
                  <a:pt x="1612798" y="66141"/>
                </a:lnTo>
                <a:lnTo>
                  <a:pt x="1609191" y="62941"/>
                </a:lnTo>
                <a:lnTo>
                  <a:pt x="1609191" y="33489"/>
                </a:lnTo>
                <a:lnTo>
                  <a:pt x="1612633" y="30226"/>
                </a:lnTo>
                <a:lnTo>
                  <a:pt x="1616887" y="28143"/>
                </a:lnTo>
                <a:lnTo>
                  <a:pt x="1619669" y="27622"/>
                </a:lnTo>
                <a:lnTo>
                  <a:pt x="1626527" y="27622"/>
                </a:lnTo>
                <a:lnTo>
                  <a:pt x="1629625" y="28143"/>
                </a:lnTo>
                <a:lnTo>
                  <a:pt x="1632394" y="29184"/>
                </a:lnTo>
                <a:lnTo>
                  <a:pt x="1635150" y="30226"/>
                </a:lnTo>
                <a:lnTo>
                  <a:pt x="1638820" y="33489"/>
                </a:lnTo>
                <a:lnTo>
                  <a:pt x="1638820" y="62941"/>
                </a:lnTo>
                <a:lnTo>
                  <a:pt x="1635315" y="66141"/>
                </a:lnTo>
                <a:lnTo>
                  <a:pt x="1630413" y="68300"/>
                </a:lnTo>
                <a:lnTo>
                  <a:pt x="1631137" y="74295"/>
                </a:lnTo>
                <a:lnTo>
                  <a:pt x="1635861" y="73063"/>
                </a:lnTo>
                <a:lnTo>
                  <a:pt x="1639976" y="70980"/>
                </a:lnTo>
                <a:lnTo>
                  <a:pt x="1643049" y="68021"/>
                </a:lnTo>
                <a:lnTo>
                  <a:pt x="1645094" y="62268"/>
                </a:lnTo>
                <a:lnTo>
                  <a:pt x="1645094" y="762"/>
                </a:lnTo>
                <a:lnTo>
                  <a:pt x="1638820" y="762"/>
                </a:lnTo>
                <a:lnTo>
                  <a:pt x="1638820" y="24968"/>
                </a:lnTo>
                <a:lnTo>
                  <a:pt x="1635315" y="23444"/>
                </a:lnTo>
                <a:lnTo>
                  <a:pt x="1632623" y="22631"/>
                </a:lnTo>
                <a:lnTo>
                  <a:pt x="1629841" y="22059"/>
                </a:lnTo>
                <a:lnTo>
                  <a:pt x="1627035" y="21691"/>
                </a:lnTo>
                <a:lnTo>
                  <a:pt x="1623161" y="21437"/>
                </a:lnTo>
                <a:lnTo>
                  <a:pt x="1618564" y="21691"/>
                </a:lnTo>
                <a:lnTo>
                  <a:pt x="1613877" y="22631"/>
                </a:lnTo>
                <a:lnTo>
                  <a:pt x="1609763" y="24447"/>
                </a:lnTo>
                <a:lnTo>
                  <a:pt x="1606207" y="26797"/>
                </a:lnTo>
                <a:lnTo>
                  <a:pt x="1603730" y="30048"/>
                </a:lnTo>
                <a:lnTo>
                  <a:pt x="1603120" y="34163"/>
                </a:lnTo>
                <a:lnTo>
                  <a:pt x="1603120" y="64503"/>
                </a:lnTo>
                <a:lnTo>
                  <a:pt x="1605114" y="68021"/>
                </a:lnTo>
                <a:close/>
              </a:path>
              <a:path w="2537891" h="87172">
                <a:moveTo>
                  <a:pt x="1627492" y="68821"/>
                </a:moveTo>
                <a:lnTo>
                  <a:pt x="1624050" y="68821"/>
                </a:lnTo>
                <a:lnTo>
                  <a:pt x="1626323" y="75018"/>
                </a:lnTo>
                <a:lnTo>
                  <a:pt x="1631137" y="74295"/>
                </a:lnTo>
                <a:lnTo>
                  <a:pt x="1630413" y="68300"/>
                </a:lnTo>
                <a:lnTo>
                  <a:pt x="1627492" y="68821"/>
                </a:lnTo>
                <a:close/>
              </a:path>
              <a:path w="2537891" h="87172">
                <a:moveTo>
                  <a:pt x="1525638" y="34163"/>
                </a:moveTo>
                <a:lnTo>
                  <a:pt x="1525638" y="74244"/>
                </a:lnTo>
                <a:lnTo>
                  <a:pt x="1531721" y="74244"/>
                </a:lnTo>
                <a:lnTo>
                  <a:pt x="1531721" y="33489"/>
                </a:lnTo>
                <a:lnTo>
                  <a:pt x="1535315" y="30226"/>
                </a:lnTo>
                <a:lnTo>
                  <a:pt x="1540205" y="28143"/>
                </a:lnTo>
                <a:lnTo>
                  <a:pt x="1543151" y="27622"/>
                </a:lnTo>
                <a:lnTo>
                  <a:pt x="1549933" y="27622"/>
                </a:lnTo>
                <a:lnTo>
                  <a:pt x="1552867" y="28143"/>
                </a:lnTo>
                <a:lnTo>
                  <a:pt x="1557820" y="30226"/>
                </a:lnTo>
                <a:lnTo>
                  <a:pt x="1561350" y="33489"/>
                </a:lnTo>
                <a:lnTo>
                  <a:pt x="1561350" y="74244"/>
                </a:lnTo>
                <a:lnTo>
                  <a:pt x="1567421" y="74244"/>
                </a:lnTo>
                <a:lnTo>
                  <a:pt x="1567421" y="34163"/>
                </a:lnTo>
                <a:lnTo>
                  <a:pt x="1566760" y="30048"/>
                </a:lnTo>
                <a:lnTo>
                  <a:pt x="1564106" y="26797"/>
                </a:lnTo>
                <a:lnTo>
                  <a:pt x="1560360" y="24447"/>
                </a:lnTo>
                <a:lnTo>
                  <a:pt x="1556054" y="22631"/>
                </a:lnTo>
                <a:lnTo>
                  <a:pt x="1551127" y="21691"/>
                </a:lnTo>
                <a:lnTo>
                  <a:pt x="1546580" y="21437"/>
                </a:lnTo>
                <a:lnTo>
                  <a:pt x="1541919" y="21691"/>
                </a:lnTo>
                <a:lnTo>
                  <a:pt x="1537004" y="22631"/>
                </a:lnTo>
                <a:lnTo>
                  <a:pt x="1532699" y="24447"/>
                </a:lnTo>
                <a:lnTo>
                  <a:pt x="1528953" y="26797"/>
                </a:lnTo>
                <a:lnTo>
                  <a:pt x="1526298" y="30048"/>
                </a:lnTo>
                <a:lnTo>
                  <a:pt x="1525638" y="34163"/>
                </a:lnTo>
                <a:close/>
              </a:path>
              <a:path w="2537891" h="87172">
                <a:moveTo>
                  <a:pt x="1493062" y="762"/>
                </a:moveTo>
                <a:lnTo>
                  <a:pt x="1486039" y="10541"/>
                </a:lnTo>
                <a:lnTo>
                  <a:pt x="1486712" y="14795"/>
                </a:lnTo>
                <a:lnTo>
                  <a:pt x="1490980" y="14122"/>
                </a:lnTo>
                <a:lnTo>
                  <a:pt x="1500657" y="762"/>
                </a:lnTo>
                <a:lnTo>
                  <a:pt x="1493062" y="762"/>
                </a:lnTo>
                <a:close/>
              </a:path>
              <a:path w="2537891" h="87172">
                <a:moveTo>
                  <a:pt x="1494815" y="68300"/>
                </a:moveTo>
                <a:lnTo>
                  <a:pt x="1491894" y="68821"/>
                </a:lnTo>
                <a:lnTo>
                  <a:pt x="1488452" y="68821"/>
                </a:lnTo>
                <a:lnTo>
                  <a:pt x="1490726" y="75018"/>
                </a:lnTo>
                <a:lnTo>
                  <a:pt x="1495526" y="74295"/>
                </a:lnTo>
                <a:lnTo>
                  <a:pt x="1500263" y="73063"/>
                </a:lnTo>
                <a:lnTo>
                  <a:pt x="1504378" y="70980"/>
                </a:lnTo>
                <a:lnTo>
                  <a:pt x="1503222" y="33489"/>
                </a:lnTo>
                <a:lnTo>
                  <a:pt x="1503222" y="62941"/>
                </a:lnTo>
                <a:lnTo>
                  <a:pt x="1499704" y="66141"/>
                </a:lnTo>
                <a:lnTo>
                  <a:pt x="1494815" y="68300"/>
                </a:lnTo>
                <a:close/>
              </a:path>
              <a:path w="2537891" h="87172">
                <a:moveTo>
                  <a:pt x="1449857" y="74244"/>
                </a:moveTo>
                <a:lnTo>
                  <a:pt x="1449857" y="24472"/>
                </a:lnTo>
                <a:lnTo>
                  <a:pt x="1446771" y="21437"/>
                </a:lnTo>
                <a:lnTo>
                  <a:pt x="1443786" y="24472"/>
                </a:lnTo>
                <a:lnTo>
                  <a:pt x="1443786" y="74244"/>
                </a:lnTo>
                <a:lnTo>
                  <a:pt x="1449857" y="74244"/>
                </a:lnTo>
                <a:close/>
              </a:path>
              <a:path w="2537891" h="87172">
                <a:moveTo>
                  <a:pt x="1442275" y="6692"/>
                </a:moveTo>
                <a:lnTo>
                  <a:pt x="1443647" y="9944"/>
                </a:lnTo>
                <a:lnTo>
                  <a:pt x="1446961" y="11264"/>
                </a:lnTo>
                <a:lnTo>
                  <a:pt x="1450225" y="9944"/>
                </a:lnTo>
                <a:lnTo>
                  <a:pt x="1451571" y="6692"/>
                </a:lnTo>
                <a:lnTo>
                  <a:pt x="1450225" y="3441"/>
                </a:lnTo>
                <a:lnTo>
                  <a:pt x="1446961" y="2082"/>
                </a:lnTo>
                <a:lnTo>
                  <a:pt x="1443647" y="3441"/>
                </a:lnTo>
                <a:lnTo>
                  <a:pt x="1442275" y="6692"/>
                </a:lnTo>
                <a:close/>
              </a:path>
              <a:path w="2537891" h="87172">
                <a:moveTo>
                  <a:pt x="1350225" y="68567"/>
                </a:moveTo>
                <a:lnTo>
                  <a:pt x="1347457" y="68021"/>
                </a:lnTo>
                <a:lnTo>
                  <a:pt x="1344701" y="67475"/>
                </a:lnTo>
                <a:lnTo>
                  <a:pt x="1340929" y="64477"/>
                </a:lnTo>
                <a:lnTo>
                  <a:pt x="1338567" y="70904"/>
                </a:lnTo>
                <a:lnTo>
                  <a:pt x="1342720" y="72834"/>
                </a:lnTo>
                <a:lnTo>
                  <a:pt x="1347482" y="74231"/>
                </a:lnTo>
                <a:lnTo>
                  <a:pt x="1350225" y="68567"/>
                </a:lnTo>
                <a:close/>
              </a:path>
              <a:path w="2537891" h="87172">
                <a:moveTo>
                  <a:pt x="1279791" y="66408"/>
                </a:moveTo>
                <a:lnTo>
                  <a:pt x="1282433" y="69634"/>
                </a:lnTo>
                <a:lnTo>
                  <a:pt x="1286192" y="72021"/>
                </a:lnTo>
                <a:lnTo>
                  <a:pt x="1290523" y="73825"/>
                </a:lnTo>
                <a:lnTo>
                  <a:pt x="1295450" y="74764"/>
                </a:lnTo>
                <a:lnTo>
                  <a:pt x="1300098" y="75018"/>
                </a:lnTo>
                <a:lnTo>
                  <a:pt x="1303655" y="75018"/>
                </a:lnTo>
                <a:lnTo>
                  <a:pt x="1306690" y="74790"/>
                </a:lnTo>
                <a:lnTo>
                  <a:pt x="1309230" y="74345"/>
                </a:lnTo>
                <a:lnTo>
                  <a:pt x="1314284" y="73202"/>
                </a:lnTo>
                <a:lnTo>
                  <a:pt x="1316824" y="72263"/>
                </a:lnTo>
                <a:lnTo>
                  <a:pt x="1318729" y="68376"/>
                </a:lnTo>
                <a:lnTo>
                  <a:pt x="1314818" y="66459"/>
                </a:lnTo>
                <a:lnTo>
                  <a:pt x="1311414" y="67475"/>
                </a:lnTo>
                <a:lnTo>
                  <a:pt x="1306906" y="68567"/>
                </a:lnTo>
                <a:lnTo>
                  <a:pt x="1303870" y="68821"/>
                </a:lnTo>
                <a:lnTo>
                  <a:pt x="1296631" y="68821"/>
                </a:lnTo>
                <a:lnTo>
                  <a:pt x="1293698" y="68300"/>
                </a:lnTo>
                <a:lnTo>
                  <a:pt x="1288808" y="66141"/>
                </a:lnTo>
                <a:lnTo>
                  <a:pt x="1285189" y="62941"/>
                </a:lnTo>
                <a:lnTo>
                  <a:pt x="1285189" y="51358"/>
                </a:lnTo>
                <a:lnTo>
                  <a:pt x="1321104" y="51358"/>
                </a:lnTo>
                <a:lnTo>
                  <a:pt x="1321104" y="34163"/>
                </a:lnTo>
                <a:lnTo>
                  <a:pt x="1320406" y="30048"/>
                </a:lnTo>
                <a:lnTo>
                  <a:pt x="1317688" y="26797"/>
                </a:lnTo>
                <a:lnTo>
                  <a:pt x="1313916" y="24447"/>
                </a:lnTo>
                <a:lnTo>
                  <a:pt x="1309598" y="22631"/>
                </a:lnTo>
                <a:lnTo>
                  <a:pt x="1304670" y="21691"/>
                </a:lnTo>
                <a:lnTo>
                  <a:pt x="1300098" y="21437"/>
                </a:lnTo>
                <a:lnTo>
                  <a:pt x="1296631" y="27622"/>
                </a:lnTo>
                <a:lnTo>
                  <a:pt x="1303426" y="27622"/>
                </a:lnTo>
                <a:lnTo>
                  <a:pt x="1306347" y="28143"/>
                </a:lnTo>
                <a:lnTo>
                  <a:pt x="1308836" y="29210"/>
                </a:lnTo>
                <a:lnTo>
                  <a:pt x="1311300" y="30251"/>
                </a:lnTo>
                <a:lnTo>
                  <a:pt x="1314818" y="33540"/>
                </a:lnTo>
                <a:lnTo>
                  <a:pt x="1314818" y="45199"/>
                </a:lnTo>
                <a:lnTo>
                  <a:pt x="1285189" y="45199"/>
                </a:lnTo>
                <a:lnTo>
                  <a:pt x="1285189" y="33540"/>
                </a:lnTo>
                <a:lnTo>
                  <a:pt x="1282433" y="26797"/>
                </a:lnTo>
                <a:lnTo>
                  <a:pt x="1279791" y="30048"/>
                </a:lnTo>
                <a:lnTo>
                  <a:pt x="1279118" y="34163"/>
                </a:lnTo>
                <a:lnTo>
                  <a:pt x="1279118" y="62268"/>
                </a:lnTo>
                <a:lnTo>
                  <a:pt x="1279791" y="66408"/>
                </a:lnTo>
                <a:close/>
              </a:path>
              <a:path w="2537891" h="87172">
                <a:moveTo>
                  <a:pt x="1282433" y="26797"/>
                </a:moveTo>
                <a:lnTo>
                  <a:pt x="1285189" y="33540"/>
                </a:lnTo>
                <a:lnTo>
                  <a:pt x="1288808" y="30251"/>
                </a:lnTo>
                <a:lnTo>
                  <a:pt x="1293698" y="28143"/>
                </a:lnTo>
                <a:lnTo>
                  <a:pt x="1296631" y="27622"/>
                </a:lnTo>
                <a:lnTo>
                  <a:pt x="1300098" y="21437"/>
                </a:lnTo>
                <a:lnTo>
                  <a:pt x="1295450" y="21691"/>
                </a:lnTo>
                <a:lnTo>
                  <a:pt x="1290523" y="22631"/>
                </a:lnTo>
                <a:lnTo>
                  <a:pt x="1286192" y="24447"/>
                </a:lnTo>
                <a:lnTo>
                  <a:pt x="1282433" y="26797"/>
                </a:lnTo>
                <a:close/>
              </a:path>
              <a:path w="2537891" h="87172">
                <a:moveTo>
                  <a:pt x="1261465" y="74244"/>
                </a:moveTo>
                <a:lnTo>
                  <a:pt x="1261465" y="3124"/>
                </a:lnTo>
                <a:lnTo>
                  <a:pt x="1258366" y="0"/>
                </a:lnTo>
                <a:lnTo>
                  <a:pt x="1255369" y="3124"/>
                </a:lnTo>
                <a:lnTo>
                  <a:pt x="1255369" y="74244"/>
                </a:lnTo>
                <a:lnTo>
                  <a:pt x="1261465" y="74244"/>
                </a:lnTo>
                <a:close/>
              </a:path>
              <a:path w="2537891" h="87172">
                <a:moveTo>
                  <a:pt x="1211287" y="68567"/>
                </a:moveTo>
                <a:lnTo>
                  <a:pt x="1208519" y="68021"/>
                </a:lnTo>
                <a:lnTo>
                  <a:pt x="1205788" y="67475"/>
                </a:lnTo>
                <a:lnTo>
                  <a:pt x="1202029" y="64477"/>
                </a:lnTo>
                <a:lnTo>
                  <a:pt x="1199642" y="70904"/>
                </a:lnTo>
                <a:lnTo>
                  <a:pt x="1203807" y="72834"/>
                </a:lnTo>
                <a:lnTo>
                  <a:pt x="1208557" y="74231"/>
                </a:lnTo>
                <a:lnTo>
                  <a:pt x="1211287" y="68567"/>
                </a:lnTo>
                <a:close/>
              </a:path>
              <a:path w="2537891" h="87172">
                <a:moveTo>
                  <a:pt x="1195933" y="55346"/>
                </a:moveTo>
                <a:lnTo>
                  <a:pt x="1195933" y="64274"/>
                </a:lnTo>
                <a:lnTo>
                  <a:pt x="1196670" y="68199"/>
                </a:lnTo>
                <a:lnTo>
                  <a:pt x="1199642" y="70904"/>
                </a:lnTo>
                <a:lnTo>
                  <a:pt x="1202029" y="64477"/>
                </a:lnTo>
                <a:lnTo>
                  <a:pt x="1202029" y="55156"/>
                </a:lnTo>
                <a:lnTo>
                  <a:pt x="1202969" y="54203"/>
                </a:lnTo>
                <a:lnTo>
                  <a:pt x="1207262" y="52895"/>
                </a:lnTo>
                <a:lnTo>
                  <a:pt x="1210284" y="52197"/>
                </a:lnTo>
                <a:lnTo>
                  <a:pt x="1214678" y="51181"/>
                </a:lnTo>
                <a:lnTo>
                  <a:pt x="1231645" y="47256"/>
                </a:lnTo>
                <a:lnTo>
                  <a:pt x="1231645" y="67132"/>
                </a:lnTo>
                <a:lnTo>
                  <a:pt x="1227264" y="67945"/>
                </a:lnTo>
                <a:lnTo>
                  <a:pt x="1222756" y="68668"/>
                </a:lnTo>
                <a:lnTo>
                  <a:pt x="1219161" y="68821"/>
                </a:lnTo>
                <a:lnTo>
                  <a:pt x="1214831" y="68821"/>
                </a:lnTo>
                <a:lnTo>
                  <a:pt x="1211287" y="68567"/>
                </a:lnTo>
                <a:lnTo>
                  <a:pt x="1208557" y="74231"/>
                </a:lnTo>
                <a:lnTo>
                  <a:pt x="1211275" y="74549"/>
                </a:lnTo>
                <a:lnTo>
                  <a:pt x="1213992" y="74841"/>
                </a:lnTo>
                <a:lnTo>
                  <a:pt x="1216609" y="75018"/>
                </a:lnTo>
                <a:lnTo>
                  <a:pt x="1222552" y="75018"/>
                </a:lnTo>
                <a:lnTo>
                  <a:pt x="1225931" y="74701"/>
                </a:lnTo>
                <a:lnTo>
                  <a:pt x="1229283" y="74104"/>
                </a:lnTo>
                <a:lnTo>
                  <a:pt x="1232623" y="73507"/>
                </a:lnTo>
                <a:lnTo>
                  <a:pt x="1235443" y="72885"/>
                </a:lnTo>
                <a:lnTo>
                  <a:pt x="1237703" y="72263"/>
                </a:lnTo>
                <a:lnTo>
                  <a:pt x="1237703" y="31953"/>
                </a:lnTo>
                <a:lnTo>
                  <a:pt x="1235722" y="28435"/>
                </a:lnTo>
                <a:lnTo>
                  <a:pt x="1232700" y="25488"/>
                </a:lnTo>
                <a:lnTo>
                  <a:pt x="1228585" y="23406"/>
                </a:lnTo>
                <a:lnTo>
                  <a:pt x="1223848" y="22161"/>
                </a:lnTo>
                <a:lnTo>
                  <a:pt x="1219009" y="21437"/>
                </a:lnTo>
                <a:lnTo>
                  <a:pt x="1215593" y="21437"/>
                </a:lnTo>
                <a:lnTo>
                  <a:pt x="1212761" y="21590"/>
                </a:lnTo>
                <a:lnTo>
                  <a:pt x="1209713" y="21844"/>
                </a:lnTo>
                <a:lnTo>
                  <a:pt x="1206690" y="22212"/>
                </a:lnTo>
                <a:lnTo>
                  <a:pt x="1203896" y="22783"/>
                </a:lnTo>
                <a:lnTo>
                  <a:pt x="1200518" y="23825"/>
                </a:lnTo>
                <a:lnTo>
                  <a:pt x="1200518" y="30276"/>
                </a:lnTo>
                <a:lnTo>
                  <a:pt x="1204137" y="29273"/>
                </a:lnTo>
                <a:lnTo>
                  <a:pt x="1206893" y="28714"/>
                </a:lnTo>
                <a:lnTo>
                  <a:pt x="1209929" y="28194"/>
                </a:lnTo>
                <a:lnTo>
                  <a:pt x="1213358" y="27711"/>
                </a:lnTo>
                <a:lnTo>
                  <a:pt x="1220203" y="27622"/>
                </a:lnTo>
                <a:lnTo>
                  <a:pt x="1223149" y="28143"/>
                </a:lnTo>
                <a:lnTo>
                  <a:pt x="1228026" y="30226"/>
                </a:lnTo>
                <a:lnTo>
                  <a:pt x="1231645" y="33489"/>
                </a:lnTo>
                <a:lnTo>
                  <a:pt x="1231645" y="40817"/>
                </a:lnTo>
                <a:lnTo>
                  <a:pt x="1213408" y="45110"/>
                </a:lnTo>
                <a:lnTo>
                  <a:pt x="1211313" y="45605"/>
                </a:lnTo>
                <a:lnTo>
                  <a:pt x="1207135" y="46570"/>
                </a:lnTo>
                <a:lnTo>
                  <a:pt x="1203185" y="47637"/>
                </a:lnTo>
                <a:lnTo>
                  <a:pt x="1199895" y="49022"/>
                </a:lnTo>
                <a:lnTo>
                  <a:pt x="1196454" y="52120"/>
                </a:lnTo>
                <a:lnTo>
                  <a:pt x="1195933" y="55346"/>
                </a:lnTo>
                <a:close/>
              </a:path>
              <a:path w="2537891" h="87172">
                <a:moveTo>
                  <a:pt x="1119390" y="34163"/>
                </a:moveTo>
                <a:lnTo>
                  <a:pt x="1119390" y="74244"/>
                </a:lnTo>
                <a:lnTo>
                  <a:pt x="1125473" y="74244"/>
                </a:lnTo>
                <a:lnTo>
                  <a:pt x="1125473" y="33489"/>
                </a:lnTo>
                <a:lnTo>
                  <a:pt x="1129080" y="30226"/>
                </a:lnTo>
                <a:lnTo>
                  <a:pt x="1133970" y="28143"/>
                </a:lnTo>
                <a:lnTo>
                  <a:pt x="1136904" y="27622"/>
                </a:lnTo>
                <a:lnTo>
                  <a:pt x="1143698" y="27622"/>
                </a:lnTo>
                <a:lnTo>
                  <a:pt x="1146619" y="28143"/>
                </a:lnTo>
                <a:lnTo>
                  <a:pt x="1151585" y="30226"/>
                </a:lnTo>
                <a:lnTo>
                  <a:pt x="1155103" y="33489"/>
                </a:lnTo>
                <a:lnTo>
                  <a:pt x="1155103" y="74244"/>
                </a:lnTo>
                <a:lnTo>
                  <a:pt x="1161186" y="74244"/>
                </a:lnTo>
                <a:lnTo>
                  <a:pt x="1161186" y="34163"/>
                </a:lnTo>
                <a:lnTo>
                  <a:pt x="1160513" y="30048"/>
                </a:lnTo>
                <a:lnTo>
                  <a:pt x="1157871" y="26797"/>
                </a:lnTo>
                <a:lnTo>
                  <a:pt x="1154125" y="24447"/>
                </a:lnTo>
                <a:lnTo>
                  <a:pt x="1149807" y="22631"/>
                </a:lnTo>
                <a:lnTo>
                  <a:pt x="1144879" y="21691"/>
                </a:lnTo>
                <a:lnTo>
                  <a:pt x="1140333" y="21437"/>
                </a:lnTo>
                <a:lnTo>
                  <a:pt x="1135684" y="21691"/>
                </a:lnTo>
                <a:lnTo>
                  <a:pt x="1130769" y="22631"/>
                </a:lnTo>
                <a:lnTo>
                  <a:pt x="1126451" y="24447"/>
                </a:lnTo>
                <a:lnTo>
                  <a:pt x="1122718" y="26797"/>
                </a:lnTo>
                <a:lnTo>
                  <a:pt x="1120051" y="30048"/>
                </a:lnTo>
                <a:lnTo>
                  <a:pt x="1119390" y="34163"/>
                </a:lnTo>
                <a:close/>
              </a:path>
              <a:path w="2537891" h="87172">
                <a:moveTo>
                  <a:pt x="1104201" y="34163"/>
                </a:moveTo>
                <a:lnTo>
                  <a:pt x="1103528" y="30048"/>
                </a:lnTo>
                <a:lnTo>
                  <a:pt x="1100785" y="26797"/>
                </a:lnTo>
                <a:lnTo>
                  <a:pt x="1097038" y="24447"/>
                </a:lnTo>
                <a:lnTo>
                  <a:pt x="1092708" y="22631"/>
                </a:lnTo>
                <a:lnTo>
                  <a:pt x="1087780" y="21691"/>
                </a:lnTo>
                <a:lnTo>
                  <a:pt x="1083221" y="21437"/>
                </a:lnTo>
                <a:lnTo>
                  <a:pt x="1079754" y="27622"/>
                </a:lnTo>
                <a:lnTo>
                  <a:pt x="1086523" y="27622"/>
                </a:lnTo>
                <a:lnTo>
                  <a:pt x="1089444" y="28143"/>
                </a:lnTo>
                <a:lnTo>
                  <a:pt x="1091920" y="29210"/>
                </a:lnTo>
                <a:lnTo>
                  <a:pt x="1094409" y="30251"/>
                </a:lnTo>
                <a:lnTo>
                  <a:pt x="1097940" y="33540"/>
                </a:lnTo>
                <a:lnTo>
                  <a:pt x="1097940" y="45199"/>
                </a:lnTo>
                <a:lnTo>
                  <a:pt x="1068323" y="45199"/>
                </a:lnTo>
                <a:lnTo>
                  <a:pt x="1068323" y="33540"/>
                </a:lnTo>
                <a:lnTo>
                  <a:pt x="1065568" y="26797"/>
                </a:lnTo>
                <a:lnTo>
                  <a:pt x="1062901" y="30048"/>
                </a:lnTo>
                <a:lnTo>
                  <a:pt x="1062228" y="34163"/>
                </a:lnTo>
                <a:lnTo>
                  <a:pt x="1062228" y="62268"/>
                </a:lnTo>
                <a:lnTo>
                  <a:pt x="1062901" y="66408"/>
                </a:lnTo>
                <a:lnTo>
                  <a:pt x="1065568" y="69634"/>
                </a:lnTo>
                <a:lnTo>
                  <a:pt x="1069314" y="72021"/>
                </a:lnTo>
                <a:lnTo>
                  <a:pt x="1073619" y="73825"/>
                </a:lnTo>
                <a:lnTo>
                  <a:pt x="1078572" y="74764"/>
                </a:lnTo>
                <a:lnTo>
                  <a:pt x="1083221" y="75018"/>
                </a:lnTo>
                <a:lnTo>
                  <a:pt x="1086764" y="75018"/>
                </a:lnTo>
                <a:lnTo>
                  <a:pt x="1089799" y="74790"/>
                </a:lnTo>
                <a:lnTo>
                  <a:pt x="1094854" y="73901"/>
                </a:lnTo>
                <a:lnTo>
                  <a:pt x="1097394" y="73202"/>
                </a:lnTo>
                <a:lnTo>
                  <a:pt x="1099921" y="72263"/>
                </a:lnTo>
                <a:lnTo>
                  <a:pt x="1101826" y="68376"/>
                </a:lnTo>
                <a:lnTo>
                  <a:pt x="1097940" y="66459"/>
                </a:lnTo>
                <a:lnTo>
                  <a:pt x="1094511" y="67475"/>
                </a:lnTo>
                <a:lnTo>
                  <a:pt x="1090002" y="68567"/>
                </a:lnTo>
                <a:lnTo>
                  <a:pt x="1086980" y="68821"/>
                </a:lnTo>
                <a:lnTo>
                  <a:pt x="1079754" y="68821"/>
                </a:lnTo>
                <a:lnTo>
                  <a:pt x="1076807" y="68300"/>
                </a:lnTo>
                <a:lnTo>
                  <a:pt x="1071918" y="66141"/>
                </a:lnTo>
                <a:lnTo>
                  <a:pt x="1068323" y="62941"/>
                </a:lnTo>
                <a:lnTo>
                  <a:pt x="1068323" y="51358"/>
                </a:lnTo>
                <a:lnTo>
                  <a:pt x="1104201" y="51358"/>
                </a:lnTo>
                <a:lnTo>
                  <a:pt x="1104201" y="34163"/>
                </a:lnTo>
                <a:close/>
              </a:path>
              <a:path w="2537891" h="87172">
                <a:moveTo>
                  <a:pt x="1065568" y="26797"/>
                </a:moveTo>
                <a:lnTo>
                  <a:pt x="1068323" y="33540"/>
                </a:lnTo>
                <a:lnTo>
                  <a:pt x="1071918" y="30251"/>
                </a:lnTo>
                <a:lnTo>
                  <a:pt x="1076807" y="28143"/>
                </a:lnTo>
                <a:lnTo>
                  <a:pt x="1079754" y="27622"/>
                </a:lnTo>
                <a:lnTo>
                  <a:pt x="1083221" y="21437"/>
                </a:lnTo>
                <a:lnTo>
                  <a:pt x="1078572" y="21691"/>
                </a:lnTo>
                <a:lnTo>
                  <a:pt x="1073619" y="22631"/>
                </a:lnTo>
                <a:lnTo>
                  <a:pt x="1069314" y="24447"/>
                </a:lnTo>
                <a:lnTo>
                  <a:pt x="1065568" y="26797"/>
                </a:lnTo>
                <a:close/>
              </a:path>
              <a:path w="2537891" h="87172">
                <a:moveTo>
                  <a:pt x="1019403" y="71297"/>
                </a:moveTo>
                <a:lnTo>
                  <a:pt x="1011897" y="84023"/>
                </a:lnTo>
                <a:lnTo>
                  <a:pt x="1017219" y="87172"/>
                </a:lnTo>
                <a:lnTo>
                  <a:pt x="1024737" y="74345"/>
                </a:lnTo>
                <a:lnTo>
                  <a:pt x="1023594" y="70154"/>
                </a:lnTo>
                <a:lnTo>
                  <a:pt x="1019403" y="71297"/>
                </a:lnTo>
                <a:close/>
              </a:path>
              <a:path w="2537891" h="87172">
                <a:moveTo>
                  <a:pt x="985558" y="45275"/>
                </a:moveTo>
                <a:lnTo>
                  <a:pt x="982268" y="44538"/>
                </a:lnTo>
                <a:lnTo>
                  <a:pt x="978788" y="43713"/>
                </a:lnTo>
                <a:lnTo>
                  <a:pt x="975093" y="42824"/>
                </a:lnTo>
                <a:lnTo>
                  <a:pt x="972108" y="41109"/>
                </a:lnTo>
                <a:lnTo>
                  <a:pt x="972108" y="33489"/>
                </a:lnTo>
                <a:lnTo>
                  <a:pt x="975613" y="30226"/>
                </a:lnTo>
                <a:lnTo>
                  <a:pt x="980554" y="28143"/>
                </a:lnTo>
                <a:lnTo>
                  <a:pt x="983449" y="27622"/>
                </a:lnTo>
                <a:lnTo>
                  <a:pt x="990206" y="27622"/>
                </a:lnTo>
                <a:lnTo>
                  <a:pt x="993101" y="27863"/>
                </a:lnTo>
                <a:lnTo>
                  <a:pt x="997838" y="28879"/>
                </a:lnTo>
                <a:lnTo>
                  <a:pt x="1001471" y="29997"/>
                </a:lnTo>
                <a:lnTo>
                  <a:pt x="1001471" y="23825"/>
                </a:lnTo>
                <a:lnTo>
                  <a:pt x="996937" y="22313"/>
                </a:lnTo>
                <a:lnTo>
                  <a:pt x="994270" y="21958"/>
                </a:lnTo>
                <a:lnTo>
                  <a:pt x="991628" y="21615"/>
                </a:lnTo>
                <a:lnTo>
                  <a:pt x="986790" y="21437"/>
                </a:lnTo>
                <a:lnTo>
                  <a:pt x="982230" y="21691"/>
                </a:lnTo>
                <a:lnTo>
                  <a:pt x="977315" y="22631"/>
                </a:lnTo>
                <a:lnTo>
                  <a:pt x="972997" y="24447"/>
                </a:lnTo>
                <a:lnTo>
                  <a:pt x="969238" y="26797"/>
                </a:lnTo>
                <a:lnTo>
                  <a:pt x="966520" y="30048"/>
                </a:lnTo>
                <a:lnTo>
                  <a:pt x="965835" y="34163"/>
                </a:lnTo>
                <a:lnTo>
                  <a:pt x="965835" y="41109"/>
                </a:lnTo>
                <a:lnTo>
                  <a:pt x="966355" y="44234"/>
                </a:lnTo>
                <a:lnTo>
                  <a:pt x="969797" y="47332"/>
                </a:lnTo>
                <a:lnTo>
                  <a:pt x="973086" y="48729"/>
                </a:lnTo>
                <a:lnTo>
                  <a:pt x="977049" y="49745"/>
                </a:lnTo>
                <a:lnTo>
                  <a:pt x="983322" y="51079"/>
                </a:lnTo>
                <a:lnTo>
                  <a:pt x="986675" y="51828"/>
                </a:lnTo>
                <a:lnTo>
                  <a:pt x="990155" y="52641"/>
                </a:lnTo>
                <a:lnTo>
                  <a:pt x="993863" y="53543"/>
                </a:lnTo>
                <a:lnTo>
                  <a:pt x="996899" y="55245"/>
                </a:lnTo>
                <a:lnTo>
                  <a:pt x="996899" y="62941"/>
                </a:lnTo>
                <a:lnTo>
                  <a:pt x="993305" y="66141"/>
                </a:lnTo>
                <a:lnTo>
                  <a:pt x="988428" y="68300"/>
                </a:lnTo>
                <a:lnTo>
                  <a:pt x="985532" y="68821"/>
                </a:lnTo>
                <a:lnTo>
                  <a:pt x="978763" y="68821"/>
                </a:lnTo>
                <a:lnTo>
                  <a:pt x="975867" y="68567"/>
                </a:lnTo>
                <a:lnTo>
                  <a:pt x="971105" y="67576"/>
                </a:lnTo>
                <a:lnTo>
                  <a:pt x="967460" y="66459"/>
                </a:lnTo>
                <a:lnTo>
                  <a:pt x="967460" y="72644"/>
                </a:lnTo>
                <a:lnTo>
                  <a:pt x="971981" y="74155"/>
                </a:lnTo>
                <a:lnTo>
                  <a:pt x="974597" y="74498"/>
                </a:lnTo>
                <a:lnTo>
                  <a:pt x="977226" y="74841"/>
                </a:lnTo>
                <a:lnTo>
                  <a:pt x="979741" y="75018"/>
                </a:lnTo>
                <a:lnTo>
                  <a:pt x="984351" y="75018"/>
                </a:lnTo>
                <a:lnTo>
                  <a:pt x="989139" y="74295"/>
                </a:lnTo>
                <a:lnTo>
                  <a:pt x="993863" y="73063"/>
                </a:lnTo>
                <a:lnTo>
                  <a:pt x="997978" y="70980"/>
                </a:lnTo>
                <a:lnTo>
                  <a:pt x="1000988" y="68021"/>
                </a:lnTo>
                <a:lnTo>
                  <a:pt x="1002309" y="66408"/>
                </a:lnTo>
                <a:lnTo>
                  <a:pt x="1002969" y="62268"/>
                </a:lnTo>
                <a:lnTo>
                  <a:pt x="1002969" y="55245"/>
                </a:lnTo>
                <a:lnTo>
                  <a:pt x="1002474" y="52120"/>
                </a:lnTo>
                <a:lnTo>
                  <a:pt x="999109" y="49022"/>
                </a:lnTo>
                <a:lnTo>
                  <a:pt x="995768" y="47637"/>
                </a:lnTo>
                <a:lnTo>
                  <a:pt x="991793" y="46621"/>
                </a:lnTo>
                <a:lnTo>
                  <a:pt x="985558" y="45275"/>
                </a:lnTo>
                <a:close/>
              </a:path>
              <a:path w="2537891" h="87172">
                <a:moveTo>
                  <a:pt x="952842" y="34163"/>
                </a:moveTo>
                <a:lnTo>
                  <a:pt x="952169" y="30048"/>
                </a:lnTo>
                <a:lnTo>
                  <a:pt x="949439" y="26797"/>
                </a:lnTo>
                <a:lnTo>
                  <a:pt x="945680" y="24447"/>
                </a:lnTo>
                <a:lnTo>
                  <a:pt x="941349" y="22631"/>
                </a:lnTo>
                <a:lnTo>
                  <a:pt x="936421" y="21691"/>
                </a:lnTo>
                <a:lnTo>
                  <a:pt x="931862" y="21437"/>
                </a:lnTo>
                <a:lnTo>
                  <a:pt x="928382" y="27622"/>
                </a:lnTo>
                <a:lnTo>
                  <a:pt x="935177" y="27622"/>
                </a:lnTo>
                <a:lnTo>
                  <a:pt x="938085" y="28143"/>
                </a:lnTo>
                <a:lnTo>
                  <a:pt x="940574" y="29210"/>
                </a:lnTo>
                <a:lnTo>
                  <a:pt x="943063" y="30251"/>
                </a:lnTo>
                <a:lnTo>
                  <a:pt x="946581" y="33540"/>
                </a:lnTo>
                <a:lnTo>
                  <a:pt x="946581" y="45199"/>
                </a:lnTo>
                <a:lnTo>
                  <a:pt x="916952" y="45199"/>
                </a:lnTo>
                <a:lnTo>
                  <a:pt x="916952" y="33540"/>
                </a:lnTo>
                <a:lnTo>
                  <a:pt x="914196" y="26797"/>
                </a:lnTo>
                <a:lnTo>
                  <a:pt x="911529" y="30048"/>
                </a:lnTo>
                <a:lnTo>
                  <a:pt x="910856" y="34163"/>
                </a:lnTo>
                <a:lnTo>
                  <a:pt x="910856" y="62268"/>
                </a:lnTo>
                <a:lnTo>
                  <a:pt x="911529" y="66408"/>
                </a:lnTo>
                <a:lnTo>
                  <a:pt x="914196" y="69634"/>
                </a:lnTo>
                <a:lnTo>
                  <a:pt x="917956" y="72021"/>
                </a:lnTo>
                <a:lnTo>
                  <a:pt x="922261" y="73825"/>
                </a:lnTo>
                <a:lnTo>
                  <a:pt x="927201" y="74764"/>
                </a:lnTo>
                <a:lnTo>
                  <a:pt x="931862" y="75018"/>
                </a:lnTo>
                <a:lnTo>
                  <a:pt x="935405" y="75018"/>
                </a:lnTo>
                <a:lnTo>
                  <a:pt x="938441" y="74790"/>
                </a:lnTo>
                <a:lnTo>
                  <a:pt x="940968" y="74345"/>
                </a:lnTo>
                <a:lnTo>
                  <a:pt x="943508" y="73901"/>
                </a:lnTo>
                <a:lnTo>
                  <a:pt x="946022" y="73202"/>
                </a:lnTo>
                <a:lnTo>
                  <a:pt x="948575" y="72263"/>
                </a:lnTo>
                <a:lnTo>
                  <a:pt x="950480" y="68376"/>
                </a:lnTo>
                <a:lnTo>
                  <a:pt x="946581" y="66459"/>
                </a:lnTo>
                <a:lnTo>
                  <a:pt x="943152" y="67475"/>
                </a:lnTo>
                <a:lnTo>
                  <a:pt x="938657" y="68567"/>
                </a:lnTo>
                <a:lnTo>
                  <a:pt x="935621" y="68821"/>
                </a:lnTo>
                <a:lnTo>
                  <a:pt x="928382" y="68821"/>
                </a:lnTo>
                <a:lnTo>
                  <a:pt x="925436" y="68300"/>
                </a:lnTo>
                <a:lnTo>
                  <a:pt x="920559" y="66141"/>
                </a:lnTo>
                <a:lnTo>
                  <a:pt x="916952" y="62941"/>
                </a:lnTo>
                <a:lnTo>
                  <a:pt x="916952" y="51358"/>
                </a:lnTo>
                <a:lnTo>
                  <a:pt x="952842" y="51358"/>
                </a:lnTo>
                <a:lnTo>
                  <a:pt x="952842" y="34163"/>
                </a:lnTo>
                <a:close/>
              </a:path>
              <a:path w="2537891" h="87172">
                <a:moveTo>
                  <a:pt x="914196" y="26797"/>
                </a:moveTo>
                <a:lnTo>
                  <a:pt x="916952" y="33540"/>
                </a:lnTo>
                <a:lnTo>
                  <a:pt x="920559" y="30251"/>
                </a:lnTo>
                <a:lnTo>
                  <a:pt x="925436" y="28143"/>
                </a:lnTo>
                <a:lnTo>
                  <a:pt x="928382" y="27622"/>
                </a:lnTo>
                <a:lnTo>
                  <a:pt x="931862" y="21437"/>
                </a:lnTo>
                <a:lnTo>
                  <a:pt x="927201" y="21691"/>
                </a:lnTo>
                <a:lnTo>
                  <a:pt x="922261" y="22631"/>
                </a:lnTo>
                <a:lnTo>
                  <a:pt x="917956" y="24447"/>
                </a:lnTo>
                <a:lnTo>
                  <a:pt x="914196" y="26797"/>
                </a:lnTo>
                <a:close/>
              </a:path>
              <a:path w="2537891" h="87172">
                <a:moveTo>
                  <a:pt x="867562" y="32829"/>
                </a:moveTo>
                <a:lnTo>
                  <a:pt x="867562" y="74244"/>
                </a:lnTo>
                <a:lnTo>
                  <a:pt x="873645" y="74244"/>
                </a:lnTo>
                <a:lnTo>
                  <a:pt x="873645" y="32181"/>
                </a:lnTo>
                <a:lnTo>
                  <a:pt x="877544" y="29819"/>
                </a:lnTo>
                <a:lnTo>
                  <a:pt x="882167" y="28067"/>
                </a:lnTo>
                <a:lnTo>
                  <a:pt x="885037" y="27622"/>
                </a:lnTo>
                <a:lnTo>
                  <a:pt x="890104" y="27622"/>
                </a:lnTo>
                <a:lnTo>
                  <a:pt x="893102" y="27990"/>
                </a:lnTo>
                <a:lnTo>
                  <a:pt x="895934" y="28613"/>
                </a:lnTo>
                <a:lnTo>
                  <a:pt x="899515" y="28956"/>
                </a:lnTo>
                <a:lnTo>
                  <a:pt x="901090" y="27139"/>
                </a:lnTo>
                <a:lnTo>
                  <a:pt x="899185" y="23152"/>
                </a:lnTo>
                <a:lnTo>
                  <a:pt x="895692" y="22161"/>
                </a:lnTo>
                <a:lnTo>
                  <a:pt x="891959" y="21590"/>
                </a:lnTo>
                <a:lnTo>
                  <a:pt x="888453" y="21437"/>
                </a:lnTo>
                <a:lnTo>
                  <a:pt x="883704" y="21640"/>
                </a:lnTo>
                <a:lnTo>
                  <a:pt x="878776" y="22453"/>
                </a:lnTo>
                <a:lnTo>
                  <a:pt x="874521" y="24066"/>
                </a:lnTo>
                <a:lnTo>
                  <a:pt x="870838" y="26174"/>
                </a:lnTo>
                <a:lnTo>
                  <a:pt x="868222" y="29083"/>
                </a:lnTo>
                <a:lnTo>
                  <a:pt x="867562" y="32829"/>
                </a:lnTo>
                <a:close/>
              </a:path>
              <a:path w="2537891" h="87172">
                <a:moveTo>
                  <a:pt x="824903" y="68567"/>
                </a:moveTo>
                <a:lnTo>
                  <a:pt x="822159" y="68021"/>
                </a:lnTo>
                <a:lnTo>
                  <a:pt x="819391" y="67475"/>
                </a:lnTo>
                <a:lnTo>
                  <a:pt x="815632" y="64477"/>
                </a:lnTo>
                <a:lnTo>
                  <a:pt x="813257" y="70904"/>
                </a:lnTo>
                <a:lnTo>
                  <a:pt x="817422" y="72834"/>
                </a:lnTo>
                <a:lnTo>
                  <a:pt x="822185" y="74231"/>
                </a:lnTo>
                <a:lnTo>
                  <a:pt x="824903" y="68567"/>
                </a:lnTo>
                <a:close/>
              </a:path>
              <a:path w="2537891" h="87172">
                <a:moveTo>
                  <a:pt x="809548" y="55346"/>
                </a:moveTo>
                <a:lnTo>
                  <a:pt x="809548" y="64274"/>
                </a:lnTo>
                <a:lnTo>
                  <a:pt x="810285" y="68199"/>
                </a:lnTo>
                <a:lnTo>
                  <a:pt x="813257" y="70904"/>
                </a:lnTo>
                <a:lnTo>
                  <a:pt x="815632" y="64477"/>
                </a:lnTo>
                <a:lnTo>
                  <a:pt x="815632" y="55156"/>
                </a:lnTo>
                <a:lnTo>
                  <a:pt x="816584" y="54203"/>
                </a:lnTo>
                <a:lnTo>
                  <a:pt x="820864" y="52895"/>
                </a:lnTo>
                <a:lnTo>
                  <a:pt x="823912" y="52197"/>
                </a:lnTo>
                <a:lnTo>
                  <a:pt x="828294" y="51181"/>
                </a:lnTo>
                <a:lnTo>
                  <a:pt x="845248" y="47256"/>
                </a:lnTo>
                <a:lnTo>
                  <a:pt x="845248" y="67132"/>
                </a:lnTo>
                <a:lnTo>
                  <a:pt x="840879" y="67945"/>
                </a:lnTo>
                <a:lnTo>
                  <a:pt x="836358" y="68668"/>
                </a:lnTo>
                <a:lnTo>
                  <a:pt x="832777" y="68821"/>
                </a:lnTo>
                <a:lnTo>
                  <a:pt x="828459" y="68821"/>
                </a:lnTo>
                <a:lnTo>
                  <a:pt x="824903" y="68567"/>
                </a:lnTo>
                <a:lnTo>
                  <a:pt x="822185" y="74231"/>
                </a:lnTo>
                <a:lnTo>
                  <a:pt x="824890" y="74549"/>
                </a:lnTo>
                <a:lnTo>
                  <a:pt x="827620" y="74841"/>
                </a:lnTo>
                <a:lnTo>
                  <a:pt x="830237" y="75018"/>
                </a:lnTo>
                <a:lnTo>
                  <a:pt x="836168" y="75018"/>
                </a:lnTo>
                <a:lnTo>
                  <a:pt x="839546" y="74701"/>
                </a:lnTo>
                <a:lnTo>
                  <a:pt x="842899" y="74104"/>
                </a:lnTo>
                <a:lnTo>
                  <a:pt x="846239" y="73507"/>
                </a:lnTo>
                <a:lnTo>
                  <a:pt x="849058" y="72885"/>
                </a:lnTo>
                <a:lnTo>
                  <a:pt x="851319" y="72263"/>
                </a:lnTo>
                <a:lnTo>
                  <a:pt x="851319" y="31953"/>
                </a:lnTo>
                <a:lnTo>
                  <a:pt x="849325" y="28435"/>
                </a:lnTo>
                <a:lnTo>
                  <a:pt x="846315" y="25488"/>
                </a:lnTo>
                <a:lnTo>
                  <a:pt x="842200" y="23406"/>
                </a:lnTo>
                <a:lnTo>
                  <a:pt x="837463" y="22161"/>
                </a:lnTo>
                <a:lnTo>
                  <a:pt x="832637" y="21437"/>
                </a:lnTo>
                <a:lnTo>
                  <a:pt x="829208" y="21437"/>
                </a:lnTo>
                <a:lnTo>
                  <a:pt x="826388" y="21590"/>
                </a:lnTo>
                <a:lnTo>
                  <a:pt x="823340" y="21844"/>
                </a:lnTo>
                <a:lnTo>
                  <a:pt x="820293" y="22212"/>
                </a:lnTo>
                <a:lnTo>
                  <a:pt x="817499" y="22783"/>
                </a:lnTo>
                <a:lnTo>
                  <a:pt x="814133" y="23825"/>
                </a:lnTo>
                <a:lnTo>
                  <a:pt x="814133" y="30276"/>
                </a:lnTo>
                <a:lnTo>
                  <a:pt x="817752" y="29273"/>
                </a:lnTo>
                <a:lnTo>
                  <a:pt x="820508" y="28714"/>
                </a:lnTo>
                <a:lnTo>
                  <a:pt x="823556" y="28194"/>
                </a:lnTo>
                <a:lnTo>
                  <a:pt x="826973" y="27711"/>
                </a:lnTo>
                <a:lnTo>
                  <a:pt x="833831" y="27622"/>
                </a:lnTo>
                <a:lnTo>
                  <a:pt x="836764" y="28143"/>
                </a:lnTo>
                <a:lnTo>
                  <a:pt x="841641" y="30226"/>
                </a:lnTo>
                <a:lnTo>
                  <a:pt x="845248" y="33489"/>
                </a:lnTo>
                <a:lnTo>
                  <a:pt x="845248" y="40817"/>
                </a:lnTo>
                <a:lnTo>
                  <a:pt x="827024" y="45110"/>
                </a:lnTo>
                <a:lnTo>
                  <a:pt x="824928" y="45605"/>
                </a:lnTo>
                <a:lnTo>
                  <a:pt x="820750" y="46570"/>
                </a:lnTo>
                <a:lnTo>
                  <a:pt x="816800" y="47637"/>
                </a:lnTo>
                <a:lnTo>
                  <a:pt x="813511" y="49022"/>
                </a:lnTo>
                <a:lnTo>
                  <a:pt x="810069" y="52120"/>
                </a:lnTo>
                <a:lnTo>
                  <a:pt x="809548" y="55346"/>
                </a:lnTo>
                <a:close/>
              </a:path>
              <a:path w="2537891" h="87172">
                <a:moveTo>
                  <a:pt x="792822" y="74244"/>
                </a:moveTo>
                <a:lnTo>
                  <a:pt x="792822" y="3124"/>
                </a:lnTo>
                <a:lnTo>
                  <a:pt x="789749" y="0"/>
                </a:lnTo>
                <a:lnTo>
                  <a:pt x="786764" y="3124"/>
                </a:lnTo>
                <a:lnTo>
                  <a:pt x="786764" y="74244"/>
                </a:lnTo>
                <a:lnTo>
                  <a:pt x="792822" y="74244"/>
                </a:lnTo>
                <a:close/>
              </a:path>
              <a:path w="2537891" h="87172">
                <a:moveTo>
                  <a:pt x="767194" y="74244"/>
                </a:moveTo>
                <a:lnTo>
                  <a:pt x="767194" y="24472"/>
                </a:lnTo>
                <a:lnTo>
                  <a:pt x="764108" y="21437"/>
                </a:lnTo>
                <a:lnTo>
                  <a:pt x="761111" y="24472"/>
                </a:lnTo>
                <a:lnTo>
                  <a:pt x="761111" y="74244"/>
                </a:lnTo>
                <a:lnTo>
                  <a:pt x="767194" y="74244"/>
                </a:lnTo>
                <a:close/>
              </a:path>
              <a:path w="2537891" h="87172">
                <a:moveTo>
                  <a:pt x="759599" y="6692"/>
                </a:moveTo>
                <a:lnTo>
                  <a:pt x="760945" y="9944"/>
                </a:lnTo>
                <a:lnTo>
                  <a:pt x="764197" y="11264"/>
                </a:lnTo>
                <a:lnTo>
                  <a:pt x="767499" y="9944"/>
                </a:lnTo>
                <a:lnTo>
                  <a:pt x="768908" y="6692"/>
                </a:lnTo>
                <a:lnTo>
                  <a:pt x="767499" y="3441"/>
                </a:lnTo>
                <a:lnTo>
                  <a:pt x="764197" y="2082"/>
                </a:lnTo>
                <a:lnTo>
                  <a:pt x="760945" y="3441"/>
                </a:lnTo>
                <a:lnTo>
                  <a:pt x="759599" y="6692"/>
                </a:lnTo>
                <a:close/>
              </a:path>
              <a:path w="2537891" h="87172">
                <a:moveTo>
                  <a:pt x="724382" y="8597"/>
                </a:moveTo>
                <a:lnTo>
                  <a:pt x="723722" y="12712"/>
                </a:lnTo>
                <a:lnTo>
                  <a:pt x="723722" y="22212"/>
                </a:lnTo>
                <a:lnTo>
                  <a:pt x="717524" y="22212"/>
                </a:lnTo>
                <a:lnTo>
                  <a:pt x="717524" y="28384"/>
                </a:lnTo>
                <a:lnTo>
                  <a:pt x="723722" y="28384"/>
                </a:lnTo>
                <a:lnTo>
                  <a:pt x="723722" y="74244"/>
                </a:lnTo>
                <a:lnTo>
                  <a:pt x="729792" y="74244"/>
                </a:lnTo>
                <a:lnTo>
                  <a:pt x="729792" y="28384"/>
                </a:lnTo>
                <a:lnTo>
                  <a:pt x="744588" y="28384"/>
                </a:lnTo>
                <a:lnTo>
                  <a:pt x="746810" y="27470"/>
                </a:lnTo>
                <a:lnTo>
                  <a:pt x="747712" y="25234"/>
                </a:lnTo>
                <a:lnTo>
                  <a:pt x="744588" y="22212"/>
                </a:lnTo>
                <a:lnTo>
                  <a:pt x="729792" y="22212"/>
                </a:lnTo>
                <a:lnTo>
                  <a:pt x="729792" y="12039"/>
                </a:lnTo>
                <a:lnTo>
                  <a:pt x="733361" y="8851"/>
                </a:lnTo>
                <a:lnTo>
                  <a:pt x="738238" y="6692"/>
                </a:lnTo>
                <a:lnTo>
                  <a:pt x="741184" y="6172"/>
                </a:lnTo>
                <a:lnTo>
                  <a:pt x="744588" y="6172"/>
                </a:lnTo>
                <a:lnTo>
                  <a:pt x="747712" y="3022"/>
                </a:lnTo>
                <a:lnTo>
                  <a:pt x="744588" y="0"/>
                </a:lnTo>
                <a:lnTo>
                  <a:pt x="740041" y="241"/>
                </a:lnTo>
                <a:lnTo>
                  <a:pt x="735088" y="1193"/>
                </a:lnTo>
                <a:lnTo>
                  <a:pt x="730783" y="2971"/>
                </a:lnTo>
                <a:lnTo>
                  <a:pt x="727062" y="5359"/>
                </a:lnTo>
                <a:lnTo>
                  <a:pt x="724382" y="8597"/>
                </a:lnTo>
                <a:close/>
              </a:path>
              <a:path w="2537891" h="87172">
                <a:moveTo>
                  <a:pt x="702246" y="74244"/>
                </a:moveTo>
                <a:lnTo>
                  <a:pt x="702246" y="24472"/>
                </a:lnTo>
                <a:lnTo>
                  <a:pt x="699160" y="21437"/>
                </a:lnTo>
                <a:lnTo>
                  <a:pt x="696175" y="24472"/>
                </a:lnTo>
                <a:lnTo>
                  <a:pt x="696175" y="74244"/>
                </a:lnTo>
                <a:lnTo>
                  <a:pt x="702246" y="74244"/>
                </a:lnTo>
                <a:close/>
              </a:path>
              <a:path w="2537891" h="87172">
                <a:moveTo>
                  <a:pt x="694651" y="6692"/>
                </a:moveTo>
                <a:lnTo>
                  <a:pt x="696036" y="9944"/>
                </a:lnTo>
                <a:lnTo>
                  <a:pt x="699350" y="11264"/>
                </a:lnTo>
                <a:lnTo>
                  <a:pt x="702614" y="9944"/>
                </a:lnTo>
                <a:lnTo>
                  <a:pt x="703948" y="6692"/>
                </a:lnTo>
                <a:lnTo>
                  <a:pt x="702614" y="3441"/>
                </a:lnTo>
                <a:lnTo>
                  <a:pt x="699350" y="2082"/>
                </a:lnTo>
                <a:lnTo>
                  <a:pt x="696036" y="3441"/>
                </a:lnTo>
                <a:lnTo>
                  <a:pt x="694651" y="6692"/>
                </a:lnTo>
                <a:close/>
              </a:path>
              <a:path w="2537891" h="87172">
                <a:moveTo>
                  <a:pt x="661898" y="70980"/>
                </a:moveTo>
                <a:lnTo>
                  <a:pt x="665988" y="73063"/>
                </a:lnTo>
                <a:lnTo>
                  <a:pt x="670725" y="74295"/>
                </a:lnTo>
                <a:lnTo>
                  <a:pt x="675538" y="75018"/>
                </a:lnTo>
                <a:lnTo>
                  <a:pt x="679983" y="74155"/>
                </a:lnTo>
                <a:lnTo>
                  <a:pt x="680885" y="71970"/>
                </a:lnTo>
                <a:lnTo>
                  <a:pt x="677748" y="68821"/>
                </a:lnTo>
                <a:lnTo>
                  <a:pt x="674319" y="68821"/>
                </a:lnTo>
                <a:lnTo>
                  <a:pt x="671398" y="68300"/>
                </a:lnTo>
                <a:lnTo>
                  <a:pt x="666521" y="66141"/>
                </a:lnTo>
                <a:lnTo>
                  <a:pt x="662927" y="62941"/>
                </a:lnTo>
                <a:lnTo>
                  <a:pt x="662927" y="28384"/>
                </a:lnTo>
                <a:lnTo>
                  <a:pt x="680885" y="28384"/>
                </a:lnTo>
                <a:lnTo>
                  <a:pt x="680885" y="22212"/>
                </a:lnTo>
                <a:lnTo>
                  <a:pt x="662927" y="22212"/>
                </a:lnTo>
                <a:lnTo>
                  <a:pt x="662927" y="6642"/>
                </a:lnTo>
                <a:lnTo>
                  <a:pt x="659930" y="3492"/>
                </a:lnTo>
                <a:lnTo>
                  <a:pt x="656844" y="6642"/>
                </a:lnTo>
                <a:lnTo>
                  <a:pt x="656844" y="22212"/>
                </a:lnTo>
                <a:lnTo>
                  <a:pt x="653808" y="22212"/>
                </a:lnTo>
                <a:lnTo>
                  <a:pt x="650684" y="25336"/>
                </a:lnTo>
                <a:lnTo>
                  <a:pt x="653808" y="28384"/>
                </a:lnTo>
                <a:lnTo>
                  <a:pt x="656844" y="28384"/>
                </a:lnTo>
                <a:lnTo>
                  <a:pt x="656844" y="64503"/>
                </a:lnTo>
                <a:lnTo>
                  <a:pt x="658863" y="68021"/>
                </a:lnTo>
                <a:lnTo>
                  <a:pt x="661898" y="70980"/>
                </a:lnTo>
                <a:close/>
              </a:path>
              <a:path w="2537891" h="87172">
                <a:moveTo>
                  <a:pt x="635393" y="74244"/>
                </a:moveTo>
                <a:lnTo>
                  <a:pt x="635393" y="3124"/>
                </a:lnTo>
                <a:lnTo>
                  <a:pt x="632294" y="0"/>
                </a:lnTo>
                <a:lnTo>
                  <a:pt x="629310" y="3124"/>
                </a:lnTo>
                <a:lnTo>
                  <a:pt x="629310" y="74244"/>
                </a:lnTo>
                <a:lnTo>
                  <a:pt x="635393" y="74244"/>
                </a:lnTo>
                <a:close/>
              </a:path>
              <a:path w="2537891" h="87172">
                <a:moveTo>
                  <a:pt x="593674" y="68821"/>
                </a:moveTo>
                <a:lnTo>
                  <a:pt x="586816" y="68821"/>
                </a:lnTo>
                <a:lnTo>
                  <a:pt x="583869" y="68300"/>
                </a:lnTo>
                <a:lnTo>
                  <a:pt x="578980" y="66141"/>
                </a:lnTo>
                <a:lnTo>
                  <a:pt x="575386" y="62941"/>
                </a:lnTo>
                <a:lnTo>
                  <a:pt x="575386" y="22212"/>
                </a:lnTo>
                <a:lnTo>
                  <a:pt x="569290" y="22212"/>
                </a:lnTo>
                <a:lnTo>
                  <a:pt x="569290" y="64503"/>
                </a:lnTo>
                <a:lnTo>
                  <a:pt x="571296" y="68021"/>
                </a:lnTo>
                <a:lnTo>
                  <a:pt x="574319" y="70980"/>
                </a:lnTo>
                <a:lnTo>
                  <a:pt x="578434" y="73063"/>
                </a:lnTo>
                <a:lnTo>
                  <a:pt x="583158" y="74295"/>
                </a:lnTo>
                <a:lnTo>
                  <a:pt x="588009" y="75018"/>
                </a:lnTo>
                <a:lnTo>
                  <a:pt x="592505" y="75018"/>
                </a:lnTo>
                <a:lnTo>
                  <a:pt x="597319" y="74295"/>
                </a:lnTo>
                <a:lnTo>
                  <a:pt x="602043" y="73063"/>
                </a:lnTo>
                <a:lnTo>
                  <a:pt x="606145" y="70980"/>
                </a:lnTo>
                <a:lnTo>
                  <a:pt x="609219" y="68021"/>
                </a:lnTo>
                <a:lnTo>
                  <a:pt x="610590" y="66408"/>
                </a:lnTo>
                <a:lnTo>
                  <a:pt x="611263" y="62268"/>
                </a:lnTo>
                <a:lnTo>
                  <a:pt x="611263" y="22212"/>
                </a:lnTo>
                <a:lnTo>
                  <a:pt x="605002" y="22212"/>
                </a:lnTo>
                <a:lnTo>
                  <a:pt x="605002" y="62941"/>
                </a:lnTo>
                <a:lnTo>
                  <a:pt x="601497" y="66141"/>
                </a:lnTo>
                <a:lnTo>
                  <a:pt x="596607" y="68300"/>
                </a:lnTo>
                <a:lnTo>
                  <a:pt x="593674" y="68821"/>
                </a:lnTo>
                <a:close/>
              </a:path>
              <a:path w="2537891" h="87172">
                <a:moveTo>
                  <a:pt x="527431" y="28333"/>
                </a:moveTo>
                <a:lnTo>
                  <a:pt x="530034" y="27762"/>
                </a:lnTo>
                <a:lnTo>
                  <a:pt x="533260" y="27622"/>
                </a:lnTo>
                <a:lnTo>
                  <a:pt x="536701" y="27622"/>
                </a:lnTo>
                <a:lnTo>
                  <a:pt x="539356" y="28194"/>
                </a:lnTo>
                <a:lnTo>
                  <a:pt x="543166" y="30391"/>
                </a:lnTo>
                <a:lnTo>
                  <a:pt x="546417" y="33489"/>
                </a:lnTo>
                <a:lnTo>
                  <a:pt x="546417" y="74244"/>
                </a:lnTo>
                <a:lnTo>
                  <a:pt x="552678" y="74244"/>
                </a:lnTo>
                <a:lnTo>
                  <a:pt x="552678" y="35204"/>
                </a:lnTo>
                <a:lnTo>
                  <a:pt x="552094" y="31242"/>
                </a:lnTo>
                <a:lnTo>
                  <a:pt x="549744" y="27813"/>
                </a:lnTo>
                <a:lnTo>
                  <a:pt x="546417" y="25133"/>
                </a:lnTo>
                <a:lnTo>
                  <a:pt x="542493" y="23025"/>
                </a:lnTo>
                <a:lnTo>
                  <a:pt x="537883" y="21767"/>
                </a:lnTo>
                <a:lnTo>
                  <a:pt x="533298" y="21437"/>
                </a:lnTo>
                <a:lnTo>
                  <a:pt x="530275" y="21437"/>
                </a:lnTo>
                <a:lnTo>
                  <a:pt x="527253" y="22009"/>
                </a:lnTo>
                <a:lnTo>
                  <a:pt x="524281" y="23101"/>
                </a:lnTo>
                <a:lnTo>
                  <a:pt x="521309" y="24218"/>
                </a:lnTo>
                <a:lnTo>
                  <a:pt x="516978" y="27813"/>
                </a:lnTo>
                <a:lnTo>
                  <a:pt x="512711" y="24218"/>
                </a:lnTo>
                <a:lnTo>
                  <a:pt x="509701" y="23101"/>
                </a:lnTo>
                <a:lnTo>
                  <a:pt x="506704" y="22009"/>
                </a:lnTo>
                <a:lnTo>
                  <a:pt x="503707" y="21437"/>
                </a:lnTo>
                <a:lnTo>
                  <a:pt x="500748" y="21437"/>
                </a:lnTo>
                <a:lnTo>
                  <a:pt x="496163" y="21767"/>
                </a:lnTo>
                <a:lnTo>
                  <a:pt x="491540" y="23025"/>
                </a:lnTo>
                <a:lnTo>
                  <a:pt x="487641" y="25133"/>
                </a:lnTo>
                <a:lnTo>
                  <a:pt x="484289" y="27813"/>
                </a:lnTo>
                <a:lnTo>
                  <a:pt x="481952" y="31242"/>
                </a:lnTo>
                <a:lnTo>
                  <a:pt x="481368" y="35204"/>
                </a:lnTo>
                <a:lnTo>
                  <a:pt x="481368" y="74244"/>
                </a:lnTo>
                <a:lnTo>
                  <a:pt x="487451" y="74244"/>
                </a:lnTo>
                <a:lnTo>
                  <a:pt x="487451" y="33489"/>
                </a:lnTo>
                <a:lnTo>
                  <a:pt x="489877" y="31140"/>
                </a:lnTo>
                <a:lnTo>
                  <a:pt x="492683" y="29273"/>
                </a:lnTo>
                <a:lnTo>
                  <a:pt x="496163" y="28041"/>
                </a:lnTo>
                <a:lnTo>
                  <a:pt x="498982" y="27622"/>
                </a:lnTo>
                <a:lnTo>
                  <a:pt x="502399" y="27622"/>
                </a:lnTo>
                <a:lnTo>
                  <a:pt x="505218" y="28041"/>
                </a:lnTo>
                <a:lnTo>
                  <a:pt x="508698" y="29273"/>
                </a:lnTo>
                <a:lnTo>
                  <a:pt x="511517" y="31140"/>
                </a:lnTo>
                <a:lnTo>
                  <a:pt x="513943" y="33489"/>
                </a:lnTo>
                <a:lnTo>
                  <a:pt x="513943" y="74244"/>
                </a:lnTo>
                <a:lnTo>
                  <a:pt x="520014" y="74244"/>
                </a:lnTo>
                <a:lnTo>
                  <a:pt x="520014" y="33489"/>
                </a:lnTo>
                <a:lnTo>
                  <a:pt x="522452" y="31140"/>
                </a:lnTo>
                <a:lnTo>
                  <a:pt x="525259" y="29273"/>
                </a:lnTo>
                <a:lnTo>
                  <a:pt x="527431" y="28333"/>
                </a:lnTo>
                <a:close/>
              </a:path>
              <a:path w="2537891" h="87172">
                <a:moveTo>
                  <a:pt x="429856" y="45275"/>
                </a:moveTo>
                <a:lnTo>
                  <a:pt x="426580" y="44538"/>
                </a:lnTo>
                <a:lnTo>
                  <a:pt x="423087" y="43713"/>
                </a:lnTo>
                <a:lnTo>
                  <a:pt x="419404" y="42824"/>
                </a:lnTo>
                <a:lnTo>
                  <a:pt x="416420" y="41109"/>
                </a:lnTo>
                <a:lnTo>
                  <a:pt x="416420" y="33489"/>
                </a:lnTo>
                <a:lnTo>
                  <a:pt x="419925" y="30226"/>
                </a:lnTo>
                <a:lnTo>
                  <a:pt x="424840" y="28143"/>
                </a:lnTo>
                <a:lnTo>
                  <a:pt x="427748" y="27622"/>
                </a:lnTo>
                <a:lnTo>
                  <a:pt x="434505" y="27622"/>
                </a:lnTo>
                <a:lnTo>
                  <a:pt x="437400" y="27863"/>
                </a:lnTo>
                <a:lnTo>
                  <a:pt x="442137" y="28879"/>
                </a:lnTo>
                <a:lnTo>
                  <a:pt x="445782" y="29997"/>
                </a:lnTo>
                <a:lnTo>
                  <a:pt x="445782" y="23825"/>
                </a:lnTo>
                <a:lnTo>
                  <a:pt x="441223" y="22313"/>
                </a:lnTo>
                <a:lnTo>
                  <a:pt x="438581" y="21958"/>
                </a:lnTo>
                <a:lnTo>
                  <a:pt x="435927" y="21615"/>
                </a:lnTo>
                <a:lnTo>
                  <a:pt x="431101" y="21437"/>
                </a:lnTo>
                <a:lnTo>
                  <a:pt x="426529" y="21691"/>
                </a:lnTo>
                <a:lnTo>
                  <a:pt x="421614" y="22631"/>
                </a:lnTo>
                <a:lnTo>
                  <a:pt x="417309" y="24447"/>
                </a:lnTo>
                <a:lnTo>
                  <a:pt x="413550" y="26797"/>
                </a:lnTo>
                <a:lnTo>
                  <a:pt x="410819" y="30048"/>
                </a:lnTo>
                <a:lnTo>
                  <a:pt x="410146" y="34163"/>
                </a:lnTo>
                <a:lnTo>
                  <a:pt x="410146" y="41109"/>
                </a:lnTo>
                <a:lnTo>
                  <a:pt x="410667" y="44234"/>
                </a:lnTo>
                <a:lnTo>
                  <a:pt x="414096" y="47332"/>
                </a:lnTo>
                <a:lnTo>
                  <a:pt x="417410" y="48729"/>
                </a:lnTo>
                <a:lnTo>
                  <a:pt x="421347" y="49745"/>
                </a:lnTo>
                <a:lnTo>
                  <a:pt x="427634" y="51079"/>
                </a:lnTo>
                <a:lnTo>
                  <a:pt x="430987" y="51828"/>
                </a:lnTo>
                <a:lnTo>
                  <a:pt x="434454" y="52641"/>
                </a:lnTo>
                <a:lnTo>
                  <a:pt x="438162" y="53543"/>
                </a:lnTo>
                <a:lnTo>
                  <a:pt x="441210" y="55245"/>
                </a:lnTo>
                <a:lnTo>
                  <a:pt x="441210" y="62941"/>
                </a:lnTo>
                <a:lnTo>
                  <a:pt x="437616" y="66141"/>
                </a:lnTo>
                <a:lnTo>
                  <a:pt x="432739" y="68300"/>
                </a:lnTo>
                <a:lnTo>
                  <a:pt x="429844" y="68821"/>
                </a:lnTo>
                <a:lnTo>
                  <a:pt x="423062" y="68821"/>
                </a:lnTo>
                <a:lnTo>
                  <a:pt x="420166" y="68567"/>
                </a:lnTo>
                <a:lnTo>
                  <a:pt x="415417" y="67576"/>
                </a:lnTo>
                <a:lnTo>
                  <a:pt x="411772" y="66459"/>
                </a:lnTo>
                <a:lnTo>
                  <a:pt x="411772" y="72644"/>
                </a:lnTo>
                <a:lnTo>
                  <a:pt x="416293" y="74155"/>
                </a:lnTo>
                <a:lnTo>
                  <a:pt x="418909" y="74498"/>
                </a:lnTo>
                <a:lnTo>
                  <a:pt x="421538" y="74841"/>
                </a:lnTo>
                <a:lnTo>
                  <a:pt x="424040" y="75018"/>
                </a:lnTo>
                <a:lnTo>
                  <a:pt x="428650" y="75018"/>
                </a:lnTo>
                <a:lnTo>
                  <a:pt x="433450" y="74295"/>
                </a:lnTo>
                <a:lnTo>
                  <a:pt x="438162" y="73063"/>
                </a:lnTo>
                <a:lnTo>
                  <a:pt x="442277" y="70980"/>
                </a:lnTo>
                <a:lnTo>
                  <a:pt x="445300" y="68021"/>
                </a:lnTo>
                <a:lnTo>
                  <a:pt x="446620" y="66408"/>
                </a:lnTo>
                <a:lnTo>
                  <a:pt x="447268" y="62268"/>
                </a:lnTo>
                <a:lnTo>
                  <a:pt x="447268" y="55245"/>
                </a:lnTo>
                <a:lnTo>
                  <a:pt x="446773" y="52120"/>
                </a:lnTo>
                <a:lnTo>
                  <a:pt x="443420" y="49022"/>
                </a:lnTo>
                <a:lnTo>
                  <a:pt x="440067" y="47637"/>
                </a:lnTo>
                <a:lnTo>
                  <a:pt x="436105" y="46621"/>
                </a:lnTo>
                <a:lnTo>
                  <a:pt x="429856" y="45275"/>
                </a:lnTo>
                <a:close/>
              </a:path>
              <a:path w="2537891" h="87172">
                <a:moveTo>
                  <a:pt x="369684" y="68567"/>
                </a:moveTo>
                <a:lnTo>
                  <a:pt x="366902" y="68021"/>
                </a:lnTo>
                <a:lnTo>
                  <a:pt x="364147" y="67475"/>
                </a:lnTo>
                <a:lnTo>
                  <a:pt x="360375" y="64477"/>
                </a:lnTo>
                <a:lnTo>
                  <a:pt x="358013" y="70904"/>
                </a:lnTo>
                <a:lnTo>
                  <a:pt x="362165" y="72834"/>
                </a:lnTo>
                <a:lnTo>
                  <a:pt x="366941" y="74231"/>
                </a:lnTo>
                <a:lnTo>
                  <a:pt x="369684" y="68567"/>
                </a:lnTo>
                <a:close/>
              </a:path>
              <a:path w="2537891" h="87172">
                <a:moveTo>
                  <a:pt x="313880" y="28333"/>
                </a:moveTo>
                <a:lnTo>
                  <a:pt x="316471" y="27762"/>
                </a:lnTo>
                <a:lnTo>
                  <a:pt x="319709" y="27622"/>
                </a:lnTo>
                <a:lnTo>
                  <a:pt x="323126" y="27622"/>
                </a:lnTo>
                <a:lnTo>
                  <a:pt x="325805" y="28194"/>
                </a:lnTo>
                <a:lnTo>
                  <a:pt x="329615" y="30391"/>
                </a:lnTo>
                <a:lnTo>
                  <a:pt x="332854" y="33489"/>
                </a:lnTo>
                <a:lnTo>
                  <a:pt x="332854" y="74244"/>
                </a:lnTo>
                <a:lnTo>
                  <a:pt x="339115" y="74244"/>
                </a:lnTo>
                <a:lnTo>
                  <a:pt x="339115" y="35204"/>
                </a:lnTo>
                <a:lnTo>
                  <a:pt x="338543" y="31242"/>
                </a:lnTo>
                <a:lnTo>
                  <a:pt x="336194" y="27813"/>
                </a:lnTo>
                <a:lnTo>
                  <a:pt x="332854" y="25133"/>
                </a:lnTo>
                <a:lnTo>
                  <a:pt x="328942" y="23025"/>
                </a:lnTo>
                <a:lnTo>
                  <a:pt x="324319" y="21767"/>
                </a:lnTo>
                <a:lnTo>
                  <a:pt x="319747" y="21437"/>
                </a:lnTo>
                <a:lnTo>
                  <a:pt x="316712" y="21437"/>
                </a:lnTo>
                <a:lnTo>
                  <a:pt x="313702" y="22009"/>
                </a:lnTo>
                <a:lnTo>
                  <a:pt x="310730" y="23101"/>
                </a:lnTo>
                <a:lnTo>
                  <a:pt x="307746" y="24218"/>
                </a:lnTo>
                <a:lnTo>
                  <a:pt x="303415" y="27813"/>
                </a:lnTo>
                <a:lnTo>
                  <a:pt x="299161" y="24218"/>
                </a:lnTo>
                <a:lnTo>
                  <a:pt x="296151" y="23101"/>
                </a:lnTo>
                <a:lnTo>
                  <a:pt x="293141" y="22009"/>
                </a:lnTo>
                <a:lnTo>
                  <a:pt x="290144" y="21437"/>
                </a:lnTo>
                <a:lnTo>
                  <a:pt x="287172" y="21437"/>
                </a:lnTo>
                <a:lnTo>
                  <a:pt x="282600" y="21767"/>
                </a:lnTo>
                <a:lnTo>
                  <a:pt x="277977" y="23025"/>
                </a:lnTo>
                <a:lnTo>
                  <a:pt x="274065" y="25133"/>
                </a:lnTo>
                <a:lnTo>
                  <a:pt x="270725" y="27813"/>
                </a:lnTo>
                <a:lnTo>
                  <a:pt x="268389" y="31242"/>
                </a:lnTo>
                <a:lnTo>
                  <a:pt x="267804" y="35204"/>
                </a:lnTo>
                <a:lnTo>
                  <a:pt x="267804" y="74244"/>
                </a:lnTo>
                <a:lnTo>
                  <a:pt x="273875" y="74244"/>
                </a:lnTo>
                <a:lnTo>
                  <a:pt x="273875" y="33489"/>
                </a:lnTo>
                <a:lnTo>
                  <a:pt x="276301" y="31140"/>
                </a:lnTo>
                <a:lnTo>
                  <a:pt x="279107" y="29273"/>
                </a:lnTo>
                <a:lnTo>
                  <a:pt x="282600" y="28041"/>
                </a:lnTo>
                <a:lnTo>
                  <a:pt x="285407" y="27622"/>
                </a:lnTo>
                <a:lnTo>
                  <a:pt x="288836" y="27622"/>
                </a:lnTo>
                <a:lnTo>
                  <a:pt x="291655" y="28041"/>
                </a:lnTo>
                <a:lnTo>
                  <a:pt x="295148" y="29273"/>
                </a:lnTo>
                <a:lnTo>
                  <a:pt x="297942" y="31140"/>
                </a:lnTo>
                <a:lnTo>
                  <a:pt x="300367" y="33489"/>
                </a:lnTo>
                <a:lnTo>
                  <a:pt x="300367" y="74244"/>
                </a:lnTo>
                <a:lnTo>
                  <a:pt x="306463" y="74244"/>
                </a:lnTo>
                <a:lnTo>
                  <a:pt x="306463" y="33489"/>
                </a:lnTo>
                <a:lnTo>
                  <a:pt x="308889" y="31140"/>
                </a:lnTo>
                <a:lnTo>
                  <a:pt x="311683" y="29273"/>
                </a:lnTo>
                <a:lnTo>
                  <a:pt x="313880" y="28333"/>
                </a:lnTo>
                <a:close/>
              </a:path>
              <a:path w="2537891" h="87172">
                <a:moveTo>
                  <a:pt x="249669" y="74244"/>
                </a:moveTo>
                <a:lnTo>
                  <a:pt x="249669" y="3124"/>
                </a:lnTo>
                <a:lnTo>
                  <a:pt x="246583" y="0"/>
                </a:lnTo>
                <a:lnTo>
                  <a:pt x="243586" y="3124"/>
                </a:lnTo>
                <a:lnTo>
                  <a:pt x="243586" y="74244"/>
                </a:lnTo>
                <a:lnTo>
                  <a:pt x="249669" y="74244"/>
                </a:lnTo>
                <a:close/>
              </a:path>
              <a:path w="2537891" h="87172">
                <a:moveTo>
                  <a:pt x="199504" y="68567"/>
                </a:moveTo>
                <a:lnTo>
                  <a:pt x="196748" y="68021"/>
                </a:lnTo>
                <a:lnTo>
                  <a:pt x="193992" y="67475"/>
                </a:lnTo>
                <a:lnTo>
                  <a:pt x="190220" y="64477"/>
                </a:lnTo>
                <a:lnTo>
                  <a:pt x="187858" y="70904"/>
                </a:lnTo>
                <a:lnTo>
                  <a:pt x="192011" y="72834"/>
                </a:lnTo>
                <a:lnTo>
                  <a:pt x="196773" y="74231"/>
                </a:lnTo>
                <a:lnTo>
                  <a:pt x="199504" y="68567"/>
                </a:lnTo>
                <a:close/>
              </a:path>
              <a:path w="2537891" h="87172">
                <a:moveTo>
                  <a:pt x="107594" y="34163"/>
                </a:moveTo>
                <a:lnTo>
                  <a:pt x="107594" y="74244"/>
                </a:lnTo>
                <a:lnTo>
                  <a:pt x="113690" y="74244"/>
                </a:lnTo>
                <a:lnTo>
                  <a:pt x="113690" y="33489"/>
                </a:lnTo>
                <a:lnTo>
                  <a:pt x="117271" y="30226"/>
                </a:lnTo>
                <a:lnTo>
                  <a:pt x="122174" y="28143"/>
                </a:lnTo>
                <a:lnTo>
                  <a:pt x="125107" y="27622"/>
                </a:lnTo>
                <a:lnTo>
                  <a:pt x="131902" y="27622"/>
                </a:lnTo>
                <a:lnTo>
                  <a:pt x="134835" y="28143"/>
                </a:lnTo>
                <a:lnTo>
                  <a:pt x="139788" y="30226"/>
                </a:lnTo>
                <a:lnTo>
                  <a:pt x="143319" y="33489"/>
                </a:lnTo>
                <a:lnTo>
                  <a:pt x="143319" y="74244"/>
                </a:lnTo>
                <a:lnTo>
                  <a:pt x="149377" y="74244"/>
                </a:lnTo>
                <a:lnTo>
                  <a:pt x="149377" y="34163"/>
                </a:lnTo>
                <a:lnTo>
                  <a:pt x="148729" y="30048"/>
                </a:lnTo>
                <a:lnTo>
                  <a:pt x="146075" y="26797"/>
                </a:lnTo>
                <a:lnTo>
                  <a:pt x="142328" y="24447"/>
                </a:lnTo>
                <a:lnTo>
                  <a:pt x="138010" y="22631"/>
                </a:lnTo>
                <a:lnTo>
                  <a:pt x="133095" y="21691"/>
                </a:lnTo>
                <a:lnTo>
                  <a:pt x="128549" y="21437"/>
                </a:lnTo>
                <a:lnTo>
                  <a:pt x="123901" y="21691"/>
                </a:lnTo>
                <a:lnTo>
                  <a:pt x="118973" y="22631"/>
                </a:lnTo>
                <a:lnTo>
                  <a:pt x="114668" y="24447"/>
                </a:lnTo>
                <a:lnTo>
                  <a:pt x="110921" y="26797"/>
                </a:lnTo>
                <a:lnTo>
                  <a:pt x="108267" y="30048"/>
                </a:lnTo>
                <a:lnTo>
                  <a:pt x="107594" y="34163"/>
                </a:lnTo>
                <a:close/>
              </a:path>
              <a:path w="2537891" h="87172">
                <a:moveTo>
                  <a:pt x="76796" y="68300"/>
                </a:moveTo>
                <a:lnTo>
                  <a:pt x="73863" y="68821"/>
                </a:lnTo>
                <a:lnTo>
                  <a:pt x="70434" y="68821"/>
                </a:lnTo>
                <a:lnTo>
                  <a:pt x="72694" y="75018"/>
                </a:lnTo>
                <a:lnTo>
                  <a:pt x="77508" y="74295"/>
                </a:lnTo>
                <a:lnTo>
                  <a:pt x="82232" y="73063"/>
                </a:lnTo>
                <a:lnTo>
                  <a:pt x="86347" y="70980"/>
                </a:lnTo>
                <a:lnTo>
                  <a:pt x="85191" y="33489"/>
                </a:lnTo>
                <a:lnTo>
                  <a:pt x="85191" y="62941"/>
                </a:lnTo>
                <a:lnTo>
                  <a:pt x="81699" y="66141"/>
                </a:lnTo>
                <a:lnTo>
                  <a:pt x="76796" y="68300"/>
                </a:lnTo>
                <a:close/>
              </a:path>
              <a:path w="2537891" h="87172">
                <a:moveTo>
                  <a:pt x="673" y="66408"/>
                </a:moveTo>
                <a:lnTo>
                  <a:pt x="3289" y="69634"/>
                </a:lnTo>
                <a:lnTo>
                  <a:pt x="7010" y="72021"/>
                </a:lnTo>
                <a:lnTo>
                  <a:pt x="11315" y="73825"/>
                </a:lnTo>
                <a:lnTo>
                  <a:pt x="16243" y="74764"/>
                </a:lnTo>
                <a:lnTo>
                  <a:pt x="20904" y="75018"/>
                </a:lnTo>
                <a:lnTo>
                  <a:pt x="25742" y="74841"/>
                </a:lnTo>
                <a:lnTo>
                  <a:pt x="28409" y="74498"/>
                </a:lnTo>
                <a:lnTo>
                  <a:pt x="31064" y="74155"/>
                </a:lnTo>
                <a:lnTo>
                  <a:pt x="35636" y="72644"/>
                </a:lnTo>
                <a:lnTo>
                  <a:pt x="35636" y="66459"/>
                </a:lnTo>
                <a:lnTo>
                  <a:pt x="31953" y="67576"/>
                </a:lnTo>
                <a:lnTo>
                  <a:pt x="27139" y="68567"/>
                </a:lnTo>
                <a:lnTo>
                  <a:pt x="24269" y="68821"/>
                </a:lnTo>
                <a:lnTo>
                  <a:pt x="17487" y="68821"/>
                </a:lnTo>
                <a:lnTo>
                  <a:pt x="14554" y="68300"/>
                </a:lnTo>
                <a:lnTo>
                  <a:pt x="9690" y="66141"/>
                </a:lnTo>
                <a:lnTo>
                  <a:pt x="6095" y="62941"/>
                </a:lnTo>
                <a:lnTo>
                  <a:pt x="6095" y="33489"/>
                </a:lnTo>
                <a:lnTo>
                  <a:pt x="9690" y="30226"/>
                </a:lnTo>
                <a:lnTo>
                  <a:pt x="14554" y="28143"/>
                </a:lnTo>
                <a:lnTo>
                  <a:pt x="17487" y="27622"/>
                </a:lnTo>
                <a:lnTo>
                  <a:pt x="24269" y="27622"/>
                </a:lnTo>
                <a:lnTo>
                  <a:pt x="27139" y="27863"/>
                </a:lnTo>
                <a:lnTo>
                  <a:pt x="31953" y="28879"/>
                </a:lnTo>
                <a:lnTo>
                  <a:pt x="35636" y="29997"/>
                </a:lnTo>
                <a:lnTo>
                  <a:pt x="35636" y="23825"/>
                </a:lnTo>
                <a:lnTo>
                  <a:pt x="31064" y="22313"/>
                </a:lnTo>
                <a:lnTo>
                  <a:pt x="28409" y="21958"/>
                </a:lnTo>
                <a:lnTo>
                  <a:pt x="25742" y="21615"/>
                </a:lnTo>
                <a:lnTo>
                  <a:pt x="20904" y="21437"/>
                </a:lnTo>
                <a:lnTo>
                  <a:pt x="16243" y="21691"/>
                </a:lnTo>
                <a:lnTo>
                  <a:pt x="11315" y="22631"/>
                </a:lnTo>
                <a:lnTo>
                  <a:pt x="7010" y="24447"/>
                </a:lnTo>
                <a:lnTo>
                  <a:pt x="3289" y="26797"/>
                </a:lnTo>
                <a:lnTo>
                  <a:pt x="673" y="30048"/>
                </a:lnTo>
                <a:lnTo>
                  <a:pt x="0" y="34163"/>
                </a:lnTo>
                <a:lnTo>
                  <a:pt x="0" y="62268"/>
                </a:lnTo>
                <a:lnTo>
                  <a:pt x="673" y="66408"/>
                </a:lnTo>
                <a:close/>
              </a:path>
              <a:path w="2537891" h="87172">
                <a:moveTo>
                  <a:pt x="70434" y="68821"/>
                </a:moveTo>
                <a:lnTo>
                  <a:pt x="66992" y="68821"/>
                </a:lnTo>
                <a:lnTo>
                  <a:pt x="64071" y="68300"/>
                </a:lnTo>
                <a:lnTo>
                  <a:pt x="59169" y="66141"/>
                </a:lnTo>
                <a:lnTo>
                  <a:pt x="55562" y="62941"/>
                </a:lnTo>
                <a:lnTo>
                  <a:pt x="55562" y="33489"/>
                </a:lnTo>
                <a:lnTo>
                  <a:pt x="59169" y="30226"/>
                </a:lnTo>
                <a:lnTo>
                  <a:pt x="64071" y="28143"/>
                </a:lnTo>
                <a:lnTo>
                  <a:pt x="66992" y="27622"/>
                </a:lnTo>
                <a:lnTo>
                  <a:pt x="73863" y="27622"/>
                </a:lnTo>
                <a:lnTo>
                  <a:pt x="76796" y="28143"/>
                </a:lnTo>
                <a:lnTo>
                  <a:pt x="81699" y="30226"/>
                </a:lnTo>
                <a:lnTo>
                  <a:pt x="85191" y="33489"/>
                </a:lnTo>
                <a:lnTo>
                  <a:pt x="86347" y="70980"/>
                </a:lnTo>
                <a:lnTo>
                  <a:pt x="89420" y="68021"/>
                </a:lnTo>
                <a:lnTo>
                  <a:pt x="90792" y="66408"/>
                </a:lnTo>
                <a:lnTo>
                  <a:pt x="91465" y="62268"/>
                </a:lnTo>
                <a:lnTo>
                  <a:pt x="91465" y="34163"/>
                </a:lnTo>
                <a:lnTo>
                  <a:pt x="90792" y="30048"/>
                </a:lnTo>
                <a:lnTo>
                  <a:pt x="88061" y="26797"/>
                </a:lnTo>
                <a:lnTo>
                  <a:pt x="84302" y="24447"/>
                </a:lnTo>
                <a:lnTo>
                  <a:pt x="79971" y="22631"/>
                </a:lnTo>
                <a:lnTo>
                  <a:pt x="75031" y="21691"/>
                </a:lnTo>
                <a:lnTo>
                  <a:pt x="70472" y="21437"/>
                </a:lnTo>
                <a:lnTo>
                  <a:pt x="65824" y="21691"/>
                </a:lnTo>
                <a:lnTo>
                  <a:pt x="60883" y="22631"/>
                </a:lnTo>
                <a:lnTo>
                  <a:pt x="56565" y="24447"/>
                </a:lnTo>
                <a:lnTo>
                  <a:pt x="52819" y="26797"/>
                </a:lnTo>
                <a:lnTo>
                  <a:pt x="50164" y="30048"/>
                </a:lnTo>
                <a:lnTo>
                  <a:pt x="49491" y="34163"/>
                </a:lnTo>
                <a:lnTo>
                  <a:pt x="49491" y="64503"/>
                </a:lnTo>
                <a:lnTo>
                  <a:pt x="51485" y="68021"/>
                </a:lnTo>
                <a:lnTo>
                  <a:pt x="54508" y="70980"/>
                </a:lnTo>
                <a:lnTo>
                  <a:pt x="58623" y="73063"/>
                </a:lnTo>
                <a:lnTo>
                  <a:pt x="63360" y="74295"/>
                </a:lnTo>
                <a:lnTo>
                  <a:pt x="68199" y="75018"/>
                </a:lnTo>
                <a:lnTo>
                  <a:pt x="72694" y="75018"/>
                </a:lnTo>
                <a:lnTo>
                  <a:pt x="70434" y="68821"/>
                </a:lnTo>
                <a:close/>
              </a:path>
              <a:path w="2537891" h="87172">
                <a:moveTo>
                  <a:pt x="189230" y="30099"/>
                </a:moveTo>
                <a:lnTo>
                  <a:pt x="192354" y="29273"/>
                </a:lnTo>
                <a:lnTo>
                  <a:pt x="195110" y="28714"/>
                </a:lnTo>
                <a:lnTo>
                  <a:pt x="198158" y="28194"/>
                </a:lnTo>
                <a:lnTo>
                  <a:pt x="201574" y="27711"/>
                </a:lnTo>
                <a:lnTo>
                  <a:pt x="208419" y="27622"/>
                </a:lnTo>
                <a:lnTo>
                  <a:pt x="211378" y="28143"/>
                </a:lnTo>
                <a:lnTo>
                  <a:pt x="216255" y="30226"/>
                </a:lnTo>
                <a:lnTo>
                  <a:pt x="219849" y="33489"/>
                </a:lnTo>
                <a:lnTo>
                  <a:pt x="219849" y="40817"/>
                </a:lnTo>
                <a:lnTo>
                  <a:pt x="201625" y="45110"/>
                </a:lnTo>
                <a:lnTo>
                  <a:pt x="199529" y="45605"/>
                </a:lnTo>
                <a:lnTo>
                  <a:pt x="195351" y="46570"/>
                </a:lnTo>
                <a:lnTo>
                  <a:pt x="191401" y="47637"/>
                </a:lnTo>
                <a:lnTo>
                  <a:pt x="188087" y="49022"/>
                </a:lnTo>
                <a:lnTo>
                  <a:pt x="184670" y="52120"/>
                </a:lnTo>
                <a:lnTo>
                  <a:pt x="184150" y="55346"/>
                </a:lnTo>
                <a:lnTo>
                  <a:pt x="184150" y="64274"/>
                </a:lnTo>
                <a:lnTo>
                  <a:pt x="184886" y="68199"/>
                </a:lnTo>
                <a:lnTo>
                  <a:pt x="187858" y="70904"/>
                </a:lnTo>
                <a:lnTo>
                  <a:pt x="190220" y="64477"/>
                </a:lnTo>
                <a:lnTo>
                  <a:pt x="190220" y="55156"/>
                </a:lnTo>
                <a:lnTo>
                  <a:pt x="191173" y="54203"/>
                </a:lnTo>
                <a:lnTo>
                  <a:pt x="195465" y="52895"/>
                </a:lnTo>
                <a:lnTo>
                  <a:pt x="198513" y="52197"/>
                </a:lnTo>
                <a:lnTo>
                  <a:pt x="202895" y="51181"/>
                </a:lnTo>
                <a:lnTo>
                  <a:pt x="219849" y="47256"/>
                </a:lnTo>
                <a:lnTo>
                  <a:pt x="219849" y="67132"/>
                </a:lnTo>
                <a:lnTo>
                  <a:pt x="215493" y="67945"/>
                </a:lnTo>
                <a:lnTo>
                  <a:pt x="210972" y="68668"/>
                </a:lnTo>
                <a:lnTo>
                  <a:pt x="207378" y="68821"/>
                </a:lnTo>
                <a:lnTo>
                  <a:pt x="203047" y="68821"/>
                </a:lnTo>
                <a:lnTo>
                  <a:pt x="199504" y="68567"/>
                </a:lnTo>
                <a:lnTo>
                  <a:pt x="196773" y="74231"/>
                </a:lnTo>
                <a:lnTo>
                  <a:pt x="199491" y="74549"/>
                </a:lnTo>
                <a:lnTo>
                  <a:pt x="202209" y="74841"/>
                </a:lnTo>
                <a:lnTo>
                  <a:pt x="204838" y="75018"/>
                </a:lnTo>
                <a:lnTo>
                  <a:pt x="210769" y="75018"/>
                </a:lnTo>
                <a:lnTo>
                  <a:pt x="214160" y="74701"/>
                </a:lnTo>
                <a:lnTo>
                  <a:pt x="217500" y="74104"/>
                </a:lnTo>
                <a:lnTo>
                  <a:pt x="220840" y="73507"/>
                </a:lnTo>
                <a:lnTo>
                  <a:pt x="223659" y="72885"/>
                </a:lnTo>
                <a:lnTo>
                  <a:pt x="225920" y="72263"/>
                </a:lnTo>
                <a:lnTo>
                  <a:pt x="225920" y="31953"/>
                </a:lnTo>
                <a:lnTo>
                  <a:pt x="223926" y="28435"/>
                </a:lnTo>
                <a:lnTo>
                  <a:pt x="220903" y="25488"/>
                </a:lnTo>
                <a:lnTo>
                  <a:pt x="216801" y="23406"/>
                </a:lnTo>
                <a:lnTo>
                  <a:pt x="212077" y="22161"/>
                </a:lnTo>
                <a:lnTo>
                  <a:pt x="207238" y="21437"/>
                </a:lnTo>
                <a:lnTo>
                  <a:pt x="203809" y="21437"/>
                </a:lnTo>
                <a:lnTo>
                  <a:pt x="200977" y="21590"/>
                </a:lnTo>
                <a:lnTo>
                  <a:pt x="197942" y="21844"/>
                </a:lnTo>
                <a:lnTo>
                  <a:pt x="194894" y="22212"/>
                </a:lnTo>
                <a:lnTo>
                  <a:pt x="192087" y="22783"/>
                </a:lnTo>
                <a:lnTo>
                  <a:pt x="188734" y="23825"/>
                </a:lnTo>
                <a:lnTo>
                  <a:pt x="188734" y="30276"/>
                </a:lnTo>
                <a:lnTo>
                  <a:pt x="189230" y="30099"/>
                </a:lnTo>
                <a:close/>
              </a:path>
              <a:path w="2537891" h="87172">
                <a:moveTo>
                  <a:pt x="359397" y="30099"/>
                </a:moveTo>
                <a:lnTo>
                  <a:pt x="362496" y="29273"/>
                </a:lnTo>
                <a:lnTo>
                  <a:pt x="365264" y="28714"/>
                </a:lnTo>
                <a:lnTo>
                  <a:pt x="368312" y="28194"/>
                </a:lnTo>
                <a:lnTo>
                  <a:pt x="371728" y="27711"/>
                </a:lnTo>
                <a:lnTo>
                  <a:pt x="378599" y="27622"/>
                </a:lnTo>
                <a:lnTo>
                  <a:pt x="381520" y="28143"/>
                </a:lnTo>
                <a:lnTo>
                  <a:pt x="386422" y="30226"/>
                </a:lnTo>
                <a:lnTo>
                  <a:pt x="390004" y="33489"/>
                </a:lnTo>
                <a:lnTo>
                  <a:pt x="390004" y="40817"/>
                </a:lnTo>
                <a:lnTo>
                  <a:pt x="371779" y="45110"/>
                </a:lnTo>
                <a:lnTo>
                  <a:pt x="369696" y="45605"/>
                </a:lnTo>
                <a:lnTo>
                  <a:pt x="365518" y="46570"/>
                </a:lnTo>
                <a:lnTo>
                  <a:pt x="361556" y="47637"/>
                </a:lnTo>
                <a:lnTo>
                  <a:pt x="358267" y="49022"/>
                </a:lnTo>
                <a:lnTo>
                  <a:pt x="354825" y="52120"/>
                </a:lnTo>
                <a:lnTo>
                  <a:pt x="354304" y="55346"/>
                </a:lnTo>
                <a:lnTo>
                  <a:pt x="354304" y="64274"/>
                </a:lnTo>
                <a:lnTo>
                  <a:pt x="355053" y="68199"/>
                </a:lnTo>
                <a:lnTo>
                  <a:pt x="358013" y="70904"/>
                </a:lnTo>
                <a:lnTo>
                  <a:pt x="360375" y="64477"/>
                </a:lnTo>
                <a:lnTo>
                  <a:pt x="360375" y="55156"/>
                </a:lnTo>
                <a:lnTo>
                  <a:pt x="361327" y="54203"/>
                </a:lnTo>
                <a:lnTo>
                  <a:pt x="365620" y="52895"/>
                </a:lnTo>
                <a:lnTo>
                  <a:pt x="368681" y="52197"/>
                </a:lnTo>
                <a:lnTo>
                  <a:pt x="373049" y="51181"/>
                </a:lnTo>
                <a:lnTo>
                  <a:pt x="390004" y="47256"/>
                </a:lnTo>
                <a:lnTo>
                  <a:pt x="390004" y="67132"/>
                </a:lnTo>
                <a:lnTo>
                  <a:pt x="385648" y="67945"/>
                </a:lnTo>
                <a:lnTo>
                  <a:pt x="381139" y="68668"/>
                </a:lnTo>
                <a:lnTo>
                  <a:pt x="377520" y="68821"/>
                </a:lnTo>
                <a:lnTo>
                  <a:pt x="373227" y="68821"/>
                </a:lnTo>
                <a:lnTo>
                  <a:pt x="369684" y="68567"/>
                </a:lnTo>
                <a:lnTo>
                  <a:pt x="366941" y="74231"/>
                </a:lnTo>
                <a:lnTo>
                  <a:pt x="369658" y="74549"/>
                </a:lnTo>
                <a:lnTo>
                  <a:pt x="372363" y="74841"/>
                </a:lnTo>
                <a:lnTo>
                  <a:pt x="374992" y="75018"/>
                </a:lnTo>
                <a:lnTo>
                  <a:pt x="380923" y="75018"/>
                </a:lnTo>
                <a:lnTo>
                  <a:pt x="384301" y="74701"/>
                </a:lnTo>
                <a:lnTo>
                  <a:pt x="387654" y="74104"/>
                </a:lnTo>
                <a:lnTo>
                  <a:pt x="391007" y="73507"/>
                </a:lnTo>
                <a:lnTo>
                  <a:pt x="393814" y="72885"/>
                </a:lnTo>
                <a:lnTo>
                  <a:pt x="396100" y="72263"/>
                </a:lnTo>
                <a:lnTo>
                  <a:pt x="396100" y="31953"/>
                </a:lnTo>
                <a:lnTo>
                  <a:pt x="394106" y="28435"/>
                </a:lnTo>
                <a:lnTo>
                  <a:pt x="391083" y="25488"/>
                </a:lnTo>
                <a:lnTo>
                  <a:pt x="386969" y="23406"/>
                </a:lnTo>
                <a:lnTo>
                  <a:pt x="382231" y="22161"/>
                </a:lnTo>
                <a:lnTo>
                  <a:pt x="377393" y="21437"/>
                </a:lnTo>
                <a:lnTo>
                  <a:pt x="373989" y="21437"/>
                </a:lnTo>
                <a:lnTo>
                  <a:pt x="371132" y="21590"/>
                </a:lnTo>
                <a:lnTo>
                  <a:pt x="368096" y="21844"/>
                </a:lnTo>
                <a:lnTo>
                  <a:pt x="365061" y="22212"/>
                </a:lnTo>
                <a:lnTo>
                  <a:pt x="362254" y="22783"/>
                </a:lnTo>
                <a:lnTo>
                  <a:pt x="358876" y="23825"/>
                </a:lnTo>
                <a:lnTo>
                  <a:pt x="358876" y="30276"/>
                </a:lnTo>
                <a:lnTo>
                  <a:pt x="359397" y="30099"/>
                </a:lnTo>
                <a:close/>
              </a:path>
              <a:path w="2537891" h="87172">
                <a:moveTo>
                  <a:pt x="1339938" y="30099"/>
                </a:moveTo>
                <a:lnTo>
                  <a:pt x="1343050" y="29273"/>
                </a:lnTo>
                <a:lnTo>
                  <a:pt x="1345819" y="28714"/>
                </a:lnTo>
                <a:lnTo>
                  <a:pt x="1348867" y="28194"/>
                </a:lnTo>
                <a:lnTo>
                  <a:pt x="1352295" y="27711"/>
                </a:lnTo>
                <a:lnTo>
                  <a:pt x="1359141" y="27622"/>
                </a:lnTo>
                <a:lnTo>
                  <a:pt x="1362075" y="28143"/>
                </a:lnTo>
                <a:lnTo>
                  <a:pt x="1366964" y="30226"/>
                </a:lnTo>
                <a:lnTo>
                  <a:pt x="1370571" y="33489"/>
                </a:lnTo>
                <a:lnTo>
                  <a:pt x="1370571" y="40817"/>
                </a:lnTo>
                <a:lnTo>
                  <a:pt x="1352334" y="45110"/>
                </a:lnTo>
                <a:lnTo>
                  <a:pt x="1350238" y="45605"/>
                </a:lnTo>
                <a:lnTo>
                  <a:pt x="1346060" y="46570"/>
                </a:lnTo>
                <a:lnTo>
                  <a:pt x="1342110" y="47637"/>
                </a:lnTo>
                <a:lnTo>
                  <a:pt x="1338808" y="49022"/>
                </a:lnTo>
                <a:lnTo>
                  <a:pt x="1335379" y="52120"/>
                </a:lnTo>
                <a:lnTo>
                  <a:pt x="1334858" y="55346"/>
                </a:lnTo>
                <a:lnTo>
                  <a:pt x="1334858" y="64274"/>
                </a:lnTo>
                <a:lnTo>
                  <a:pt x="1335595" y="68199"/>
                </a:lnTo>
                <a:lnTo>
                  <a:pt x="1338567" y="70904"/>
                </a:lnTo>
                <a:lnTo>
                  <a:pt x="1340929" y="64477"/>
                </a:lnTo>
                <a:lnTo>
                  <a:pt x="1340929" y="55156"/>
                </a:lnTo>
                <a:lnTo>
                  <a:pt x="1341882" y="54203"/>
                </a:lnTo>
                <a:lnTo>
                  <a:pt x="1346174" y="52895"/>
                </a:lnTo>
                <a:lnTo>
                  <a:pt x="1349222" y="52197"/>
                </a:lnTo>
                <a:lnTo>
                  <a:pt x="1353591" y="51181"/>
                </a:lnTo>
                <a:lnTo>
                  <a:pt x="1370571" y="47256"/>
                </a:lnTo>
                <a:lnTo>
                  <a:pt x="1370571" y="67132"/>
                </a:lnTo>
                <a:lnTo>
                  <a:pt x="1366202" y="67945"/>
                </a:lnTo>
                <a:lnTo>
                  <a:pt x="1361681" y="68668"/>
                </a:lnTo>
                <a:lnTo>
                  <a:pt x="1358087" y="68821"/>
                </a:lnTo>
                <a:lnTo>
                  <a:pt x="1353756" y="68821"/>
                </a:lnTo>
                <a:lnTo>
                  <a:pt x="1350225" y="68567"/>
                </a:lnTo>
                <a:lnTo>
                  <a:pt x="1347482" y="74231"/>
                </a:lnTo>
                <a:lnTo>
                  <a:pt x="1350200" y="74549"/>
                </a:lnTo>
                <a:lnTo>
                  <a:pt x="1352918" y="74841"/>
                </a:lnTo>
                <a:lnTo>
                  <a:pt x="1355547" y="75018"/>
                </a:lnTo>
                <a:lnTo>
                  <a:pt x="1361478" y="75018"/>
                </a:lnTo>
                <a:lnTo>
                  <a:pt x="1364856" y="74701"/>
                </a:lnTo>
                <a:lnTo>
                  <a:pt x="1368209" y="74104"/>
                </a:lnTo>
                <a:lnTo>
                  <a:pt x="1371549" y="73507"/>
                </a:lnTo>
                <a:lnTo>
                  <a:pt x="1374355" y="72885"/>
                </a:lnTo>
                <a:lnTo>
                  <a:pt x="1376641" y="72263"/>
                </a:lnTo>
                <a:lnTo>
                  <a:pt x="1376641" y="31953"/>
                </a:lnTo>
                <a:lnTo>
                  <a:pt x="1374635" y="28435"/>
                </a:lnTo>
                <a:lnTo>
                  <a:pt x="1371625" y="25488"/>
                </a:lnTo>
                <a:lnTo>
                  <a:pt x="1367510" y="23406"/>
                </a:lnTo>
                <a:lnTo>
                  <a:pt x="1362773" y="22161"/>
                </a:lnTo>
                <a:lnTo>
                  <a:pt x="1357947" y="21437"/>
                </a:lnTo>
                <a:lnTo>
                  <a:pt x="1354518" y="21437"/>
                </a:lnTo>
                <a:lnTo>
                  <a:pt x="1351673" y="21590"/>
                </a:lnTo>
                <a:lnTo>
                  <a:pt x="1348651" y="21844"/>
                </a:lnTo>
                <a:lnTo>
                  <a:pt x="1345603" y="22212"/>
                </a:lnTo>
                <a:lnTo>
                  <a:pt x="1342809" y="22783"/>
                </a:lnTo>
                <a:lnTo>
                  <a:pt x="1339430" y="23825"/>
                </a:lnTo>
                <a:lnTo>
                  <a:pt x="1339430" y="30276"/>
                </a:lnTo>
                <a:lnTo>
                  <a:pt x="1339938" y="30099"/>
                </a:lnTo>
                <a:close/>
              </a:path>
              <a:path w="2537891" h="87172">
                <a:moveTo>
                  <a:pt x="1393063" y="66408"/>
                </a:moveTo>
                <a:lnTo>
                  <a:pt x="1395679" y="69634"/>
                </a:lnTo>
                <a:lnTo>
                  <a:pt x="1399400" y="72021"/>
                </a:lnTo>
                <a:lnTo>
                  <a:pt x="1403692" y="73825"/>
                </a:lnTo>
                <a:lnTo>
                  <a:pt x="1408645" y="74764"/>
                </a:lnTo>
                <a:lnTo>
                  <a:pt x="1413294" y="75018"/>
                </a:lnTo>
                <a:lnTo>
                  <a:pt x="1418132" y="74841"/>
                </a:lnTo>
                <a:lnTo>
                  <a:pt x="1420799" y="74498"/>
                </a:lnTo>
                <a:lnTo>
                  <a:pt x="1423466" y="74155"/>
                </a:lnTo>
                <a:lnTo>
                  <a:pt x="1428026" y="72644"/>
                </a:lnTo>
                <a:lnTo>
                  <a:pt x="1428026" y="66459"/>
                </a:lnTo>
                <a:lnTo>
                  <a:pt x="1424343" y="67576"/>
                </a:lnTo>
                <a:lnTo>
                  <a:pt x="1419542" y="68567"/>
                </a:lnTo>
                <a:lnTo>
                  <a:pt x="1416659" y="68821"/>
                </a:lnTo>
                <a:lnTo>
                  <a:pt x="1409890" y="68821"/>
                </a:lnTo>
                <a:lnTo>
                  <a:pt x="1406944" y="68300"/>
                </a:lnTo>
                <a:lnTo>
                  <a:pt x="1402092" y="66141"/>
                </a:lnTo>
                <a:lnTo>
                  <a:pt x="1398485" y="62941"/>
                </a:lnTo>
                <a:lnTo>
                  <a:pt x="1398485" y="33489"/>
                </a:lnTo>
                <a:lnTo>
                  <a:pt x="1402092" y="30226"/>
                </a:lnTo>
                <a:lnTo>
                  <a:pt x="1406944" y="28143"/>
                </a:lnTo>
                <a:lnTo>
                  <a:pt x="1409890" y="27622"/>
                </a:lnTo>
                <a:lnTo>
                  <a:pt x="1416659" y="27622"/>
                </a:lnTo>
                <a:lnTo>
                  <a:pt x="1419542" y="27863"/>
                </a:lnTo>
                <a:lnTo>
                  <a:pt x="1424343" y="28879"/>
                </a:lnTo>
                <a:lnTo>
                  <a:pt x="1428026" y="29997"/>
                </a:lnTo>
                <a:lnTo>
                  <a:pt x="1428026" y="23825"/>
                </a:lnTo>
                <a:lnTo>
                  <a:pt x="1423466" y="22313"/>
                </a:lnTo>
                <a:lnTo>
                  <a:pt x="1420799" y="21958"/>
                </a:lnTo>
                <a:lnTo>
                  <a:pt x="1418132" y="21615"/>
                </a:lnTo>
                <a:lnTo>
                  <a:pt x="1413294" y="21437"/>
                </a:lnTo>
                <a:lnTo>
                  <a:pt x="1408645" y="21691"/>
                </a:lnTo>
                <a:lnTo>
                  <a:pt x="1403692" y="22631"/>
                </a:lnTo>
                <a:lnTo>
                  <a:pt x="1399400" y="24447"/>
                </a:lnTo>
                <a:lnTo>
                  <a:pt x="1395679" y="26797"/>
                </a:lnTo>
                <a:lnTo>
                  <a:pt x="1393063" y="30048"/>
                </a:lnTo>
                <a:lnTo>
                  <a:pt x="1392402" y="34163"/>
                </a:lnTo>
                <a:lnTo>
                  <a:pt x="1392402" y="62268"/>
                </a:lnTo>
                <a:lnTo>
                  <a:pt x="1393063" y="66408"/>
                </a:lnTo>
                <a:close/>
              </a:path>
              <a:path w="2537891" h="87172">
                <a:moveTo>
                  <a:pt x="1488452" y="68821"/>
                </a:moveTo>
                <a:lnTo>
                  <a:pt x="1485011" y="68821"/>
                </a:lnTo>
                <a:lnTo>
                  <a:pt x="1482090" y="68300"/>
                </a:lnTo>
                <a:lnTo>
                  <a:pt x="1477200" y="66141"/>
                </a:lnTo>
                <a:lnTo>
                  <a:pt x="1473593" y="62941"/>
                </a:lnTo>
                <a:lnTo>
                  <a:pt x="1473593" y="33489"/>
                </a:lnTo>
                <a:lnTo>
                  <a:pt x="1477200" y="30226"/>
                </a:lnTo>
                <a:lnTo>
                  <a:pt x="1482090" y="28143"/>
                </a:lnTo>
                <a:lnTo>
                  <a:pt x="1485011" y="27622"/>
                </a:lnTo>
                <a:lnTo>
                  <a:pt x="1491894" y="27622"/>
                </a:lnTo>
                <a:lnTo>
                  <a:pt x="1494815" y="28143"/>
                </a:lnTo>
                <a:lnTo>
                  <a:pt x="1499704" y="30226"/>
                </a:lnTo>
                <a:lnTo>
                  <a:pt x="1503222" y="33489"/>
                </a:lnTo>
                <a:lnTo>
                  <a:pt x="1504378" y="70980"/>
                </a:lnTo>
                <a:lnTo>
                  <a:pt x="1507439" y="68021"/>
                </a:lnTo>
                <a:lnTo>
                  <a:pt x="1508810" y="66408"/>
                </a:lnTo>
                <a:lnTo>
                  <a:pt x="1509483" y="62268"/>
                </a:lnTo>
                <a:lnTo>
                  <a:pt x="1509483" y="34163"/>
                </a:lnTo>
                <a:lnTo>
                  <a:pt x="1508810" y="30048"/>
                </a:lnTo>
                <a:lnTo>
                  <a:pt x="1506080" y="26797"/>
                </a:lnTo>
                <a:lnTo>
                  <a:pt x="1502333" y="24447"/>
                </a:lnTo>
                <a:lnTo>
                  <a:pt x="1498003" y="22631"/>
                </a:lnTo>
                <a:lnTo>
                  <a:pt x="1493062" y="21691"/>
                </a:lnTo>
                <a:lnTo>
                  <a:pt x="1488503" y="21437"/>
                </a:lnTo>
                <a:lnTo>
                  <a:pt x="1483855" y="21691"/>
                </a:lnTo>
                <a:lnTo>
                  <a:pt x="1478902" y="22631"/>
                </a:lnTo>
                <a:lnTo>
                  <a:pt x="1474584" y="24447"/>
                </a:lnTo>
                <a:lnTo>
                  <a:pt x="1470850" y="26797"/>
                </a:lnTo>
                <a:lnTo>
                  <a:pt x="1468183" y="30048"/>
                </a:lnTo>
                <a:lnTo>
                  <a:pt x="1467510" y="34163"/>
                </a:lnTo>
                <a:lnTo>
                  <a:pt x="1467510" y="64503"/>
                </a:lnTo>
                <a:lnTo>
                  <a:pt x="1469517" y="68021"/>
                </a:lnTo>
                <a:lnTo>
                  <a:pt x="1472526" y="70980"/>
                </a:lnTo>
                <a:lnTo>
                  <a:pt x="1476654" y="73063"/>
                </a:lnTo>
                <a:lnTo>
                  <a:pt x="1481378" y="74295"/>
                </a:lnTo>
                <a:lnTo>
                  <a:pt x="1486230" y="75018"/>
                </a:lnTo>
                <a:lnTo>
                  <a:pt x="1490726" y="75018"/>
                </a:lnTo>
                <a:lnTo>
                  <a:pt x="1488452" y="68821"/>
                </a:lnTo>
                <a:close/>
              </a:path>
              <a:path w="2537891" h="87172">
                <a:moveTo>
                  <a:pt x="2111298" y="68821"/>
                </a:moveTo>
                <a:lnTo>
                  <a:pt x="2107869" y="68821"/>
                </a:lnTo>
                <a:lnTo>
                  <a:pt x="2104923" y="68300"/>
                </a:lnTo>
                <a:lnTo>
                  <a:pt x="2100021" y="66141"/>
                </a:lnTo>
                <a:lnTo>
                  <a:pt x="2096439" y="62941"/>
                </a:lnTo>
                <a:lnTo>
                  <a:pt x="2096439" y="33489"/>
                </a:lnTo>
                <a:lnTo>
                  <a:pt x="2100021" y="30226"/>
                </a:lnTo>
                <a:lnTo>
                  <a:pt x="2104923" y="28143"/>
                </a:lnTo>
                <a:lnTo>
                  <a:pt x="2107869" y="27622"/>
                </a:lnTo>
                <a:lnTo>
                  <a:pt x="2114727" y="27622"/>
                </a:lnTo>
                <a:lnTo>
                  <a:pt x="2117661" y="28143"/>
                </a:lnTo>
                <a:lnTo>
                  <a:pt x="2122538" y="30226"/>
                </a:lnTo>
                <a:lnTo>
                  <a:pt x="2126068" y="33489"/>
                </a:lnTo>
                <a:lnTo>
                  <a:pt x="2127211" y="70980"/>
                </a:lnTo>
                <a:lnTo>
                  <a:pt x="2130285" y="68021"/>
                </a:lnTo>
                <a:lnTo>
                  <a:pt x="2131656" y="66408"/>
                </a:lnTo>
                <a:lnTo>
                  <a:pt x="2132317" y="62268"/>
                </a:lnTo>
                <a:lnTo>
                  <a:pt x="2132317" y="34163"/>
                </a:lnTo>
                <a:lnTo>
                  <a:pt x="2131656" y="30048"/>
                </a:lnTo>
                <a:lnTo>
                  <a:pt x="2128913" y="26797"/>
                </a:lnTo>
                <a:lnTo>
                  <a:pt x="2125154" y="24447"/>
                </a:lnTo>
                <a:lnTo>
                  <a:pt x="2120836" y="22631"/>
                </a:lnTo>
                <a:lnTo>
                  <a:pt x="2115896" y="21691"/>
                </a:lnTo>
                <a:lnTo>
                  <a:pt x="2111349" y="21437"/>
                </a:lnTo>
                <a:lnTo>
                  <a:pt x="2106688" y="21691"/>
                </a:lnTo>
                <a:lnTo>
                  <a:pt x="2101735" y="22631"/>
                </a:lnTo>
                <a:lnTo>
                  <a:pt x="2097430" y="24447"/>
                </a:lnTo>
                <a:lnTo>
                  <a:pt x="2093671" y="26797"/>
                </a:lnTo>
                <a:lnTo>
                  <a:pt x="2091004" y="30048"/>
                </a:lnTo>
                <a:lnTo>
                  <a:pt x="2090343" y="34163"/>
                </a:lnTo>
                <a:lnTo>
                  <a:pt x="2090343" y="64503"/>
                </a:lnTo>
                <a:lnTo>
                  <a:pt x="2092337" y="68021"/>
                </a:lnTo>
                <a:lnTo>
                  <a:pt x="2095360" y="70980"/>
                </a:lnTo>
                <a:lnTo>
                  <a:pt x="2099475" y="73063"/>
                </a:lnTo>
                <a:lnTo>
                  <a:pt x="2104212" y="74295"/>
                </a:lnTo>
                <a:lnTo>
                  <a:pt x="2109063" y="75018"/>
                </a:lnTo>
                <a:lnTo>
                  <a:pt x="2113559" y="75018"/>
                </a:lnTo>
                <a:lnTo>
                  <a:pt x="2111298" y="68821"/>
                </a:lnTo>
                <a:close/>
              </a:path>
              <a:path w="2537891" h="87172">
                <a:moveTo>
                  <a:pt x="2502941" y="66408"/>
                </a:moveTo>
                <a:lnTo>
                  <a:pt x="2505557" y="69634"/>
                </a:lnTo>
                <a:lnTo>
                  <a:pt x="2509291" y="72021"/>
                </a:lnTo>
                <a:lnTo>
                  <a:pt x="2513596" y="73825"/>
                </a:lnTo>
                <a:lnTo>
                  <a:pt x="2518524" y="74764"/>
                </a:lnTo>
                <a:lnTo>
                  <a:pt x="2523185" y="75018"/>
                </a:lnTo>
                <a:lnTo>
                  <a:pt x="2528036" y="74841"/>
                </a:lnTo>
                <a:lnTo>
                  <a:pt x="2530690" y="74498"/>
                </a:lnTo>
                <a:lnTo>
                  <a:pt x="2533345" y="74155"/>
                </a:lnTo>
                <a:lnTo>
                  <a:pt x="2537891" y="72644"/>
                </a:lnTo>
                <a:lnTo>
                  <a:pt x="2537891" y="66459"/>
                </a:lnTo>
                <a:lnTo>
                  <a:pt x="2534234" y="67576"/>
                </a:lnTo>
                <a:lnTo>
                  <a:pt x="2529408" y="68567"/>
                </a:lnTo>
                <a:lnTo>
                  <a:pt x="2526525" y="68821"/>
                </a:lnTo>
                <a:lnTo>
                  <a:pt x="2519768" y="68821"/>
                </a:lnTo>
                <a:lnTo>
                  <a:pt x="2516835" y="68300"/>
                </a:lnTo>
                <a:lnTo>
                  <a:pt x="2511958" y="66141"/>
                </a:lnTo>
                <a:lnTo>
                  <a:pt x="2508364" y="62941"/>
                </a:lnTo>
                <a:lnTo>
                  <a:pt x="2508364" y="33489"/>
                </a:lnTo>
                <a:lnTo>
                  <a:pt x="2511958" y="30226"/>
                </a:lnTo>
                <a:lnTo>
                  <a:pt x="2516835" y="28143"/>
                </a:lnTo>
                <a:lnTo>
                  <a:pt x="2519768" y="27622"/>
                </a:lnTo>
                <a:lnTo>
                  <a:pt x="2526525" y="27622"/>
                </a:lnTo>
                <a:lnTo>
                  <a:pt x="2529408" y="27863"/>
                </a:lnTo>
                <a:lnTo>
                  <a:pt x="2534234" y="28879"/>
                </a:lnTo>
                <a:lnTo>
                  <a:pt x="2537891" y="29997"/>
                </a:lnTo>
                <a:lnTo>
                  <a:pt x="2537891" y="23825"/>
                </a:lnTo>
                <a:lnTo>
                  <a:pt x="2533345" y="22313"/>
                </a:lnTo>
                <a:lnTo>
                  <a:pt x="2530690" y="21958"/>
                </a:lnTo>
                <a:lnTo>
                  <a:pt x="2528036" y="21615"/>
                </a:lnTo>
                <a:lnTo>
                  <a:pt x="2523185" y="21437"/>
                </a:lnTo>
                <a:lnTo>
                  <a:pt x="2518524" y="21691"/>
                </a:lnTo>
                <a:lnTo>
                  <a:pt x="2513596" y="22631"/>
                </a:lnTo>
                <a:lnTo>
                  <a:pt x="2509291" y="24447"/>
                </a:lnTo>
                <a:lnTo>
                  <a:pt x="2505557" y="26797"/>
                </a:lnTo>
                <a:lnTo>
                  <a:pt x="2502941" y="30048"/>
                </a:lnTo>
                <a:lnTo>
                  <a:pt x="2502293" y="34163"/>
                </a:lnTo>
                <a:lnTo>
                  <a:pt x="2502293" y="62268"/>
                </a:lnTo>
                <a:lnTo>
                  <a:pt x="2502941" y="664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" name="object 30"/>
          <p:cNvSpPr/>
          <p:nvPr/>
        </p:nvSpPr>
        <p:spPr>
          <a:xfrm>
            <a:off x="338492" y="8303834"/>
            <a:ext cx="3669996" cy="87427"/>
          </a:xfrm>
          <a:custGeom>
            <a:avLst/>
            <a:gdLst/>
            <a:ahLst/>
            <a:cxnLst/>
            <a:rect l="l" t="t" r="r" b="b"/>
            <a:pathLst>
              <a:path w="4050588" h="96494">
                <a:moveTo>
                  <a:pt x="2927616" y="71018"/>
                </a:moveTo>
                <a:lnTo>
                  <a:pt x="2931706" y="73075"/>
                </a:lnTo>
                <a:lnTo>
                  <a:pt x="2928645" y="62979"/>
                </a:lnTo>
                <a:lnTo>
                  <a:pt x="2928645" y="28409"/>
                </a:lnTo>
                <a:lnTo>
                  <a:pt x="2946603" y="28409"/>
                </a:lnTo>
                <a:lnTo>
                  <a:pt x="2946603" y="22225"/>
                </a:lnTo>
                <a:lnTo>
                  <a:pt x="2928645" y="22225"/>
                </a:lnTo>
                <a:lnTo>
                  <a:pt x="2928645" y="6654"/>
                </a:lnTo>
                <a:lnTo>
                  <a:pt x="2925648" y="3530"/>
                </a:lnTo>
                <a:lnTo>
                  <a:pt x="2922574" y="6654"/>
                </a:lnTo>
                <a:lnTo>
                  <a:pt x="2922574" y="22225"/>
                </a:lnTo>
                <a:lnTo>
                  <a:pt x="2919539" y="22225"/>
                </a:lnTo>
                <a:lnTo>
                  <a:pt x="2916402" y="25374"/>
                </a:lnTo>
                <a:lnTo>
                  <a:pt x="2919539" y="28409"/>
                </a:lnTo>
                <a:lnTo>
                  <a:pt x="2922574" y="28409"/>
                </a:lnTo>
                <a:lnTo>
                  <a:pt x="2922574" y="64516"/>
                </a:lnTo>
                <a:lnTo>
                  <a:pt x="2924581" y="68072"/>
                </a:lnTo>
                <a:lnTo>
                  <a:pt x="2927616" y="71018"/>
                </a:lnTo>
                <a:close/>
              </a:path>
              <a:path w="4050588" h="96494">
                <a:moveTo>
                  <a:pt x="2943453" y="68859"/>
                </a:moveTo>
                <a:lnTo>
                  <a:pt x="2940037" y="68859"/>
                </a:lnTo>
                <a:lnTo>
                  <a:pt x="2937116" y="68338"/>
                </a:lnTo>
                <a:lnTo>
                  <a:pt x="2932226" y="66179"/>
                </a:lnTo>
                <a:lnTo>
                  <a:pt x="2928645" y="62979"/>
                </a:lnTo>
                <a:lnTo>
                  <a:pt x="2931706" y="73075"/>
                </a:lnTo>
                <a:lnTo>
                  <a:pt x="2936430" y="74320"/>
                </a:lnTo>
                <a:lnTo>
                  <a:pt x="2941243" y="75031"/>
                </a:lnTo>
                <a:lnTo>
                  <a:pt x="2945688" y="74193"/>
                </a:lnTo>
                <a:lnTo>
                  <a:pt x="2946603" y="72009"/>
                </a:lnTo>
                <a:lnTo>
                  <a:pt x="2943453" y="68859"/>
                </a:lnTo>
                <a:close/>
              </a:path>
              <a:path w="4050588" h="96494">
                <a:moveTo>
                  <a:pt x="2829966" y="68592"/>
                </a:moveTo>
                <a:lnTo>
                  <a:pt x="2827210" y="68072"/>
                </a:lnTo>
                <a:lnTo>
                  <a:pt x="2824441" y="67525"/>
                </a:lnTo>
                <a:lnTo>
                  <a:pt x="2820669" y="64490"/>
                </a:lnTo>
                <a:lnTo>
                  <a:pt x="2818320" y="70942"/>
                </a:lnTo>
                <a:lnTo>
                  <a:pt x="2822460" y="72859"/>
                </a:lnTo>
                <a:lnTo>
                  <a:pt x="2827235" y="74244"/>
                </a:lnTo>
                <a:lnTo>
                  <a:pt x="2829966" y="68592"/>
                </a:lnTo>
                <a:close/>
              </a:path>
              <a:path w="4050588" h="96494">
                <a:moveTo>
                  <a:pt x="2762313" y="96494"/>
                </a:moveTo>
                <a:lnTo>
                  <a:pt x="2765412" y="93370"/>
                </a:lnTo>
                <a:lnTo>
                  <a:pt x="2765501" y="71539"/>
                </a:lnTo>
                <a:lnTo>
                  <a:pt x="2769120" y="73050"/>
                </a:lnTo>
                <a:lnTo>
                  <a:pt x="2771800" y="73850"/>
                </a:lnTo>
                <a:lnTo>
                  <a:pt x="2769171" y="66179"/>
                </a:lnTo>
                <a:lnTo>
                  <a:pt x="2765412" y="62979"/>
                </a:lnTo>
                <a:lnTo>
                  <a:pt x="2765412" y="33540"/>
                </a:lnTo>
                <a:lnTo>
                  <a:pt x="2769006" y="30264"/>
                </a:lnTo>
                <a:lnTo>
                  <a:pt x="2773895" y="28181"/>
                </a:lnTo>
                <a:lnTo>
                  <a:pt x="2776842" y="27660"/>
                </a:lnTo>
                <a:lnTo>
                  <a:pt x="2783636" y="27660"/>
                </a:lnTo>
                <a:lnTo>
                  <a:pt x="2786545" y="28181"/>
                </a:lnTo>
                <a:lnTo>
                  <a:pt x="2791510" y="30264"/>
                </a:lnTo>
                <a:lnTo>
                  <a:pt x="2795041" y="33540"/>
                </a:lnTo>
                <a:lnTo>
                  <a:pt x="2795041" y="62979"/>
                </a:lnTo>
                <a:lnTo>
                  <a:pt x="2791675" y="66179"/>
                </a:lnTo>
                <a:lnTo>
                  <a:pt x="2787357" y="68338"/>
                </a:lnTo>
                <a:lnTo>
                  <a:pt x="2784576" y="68859"/>
                </a:lnTo>
                <a:lnTo>
                  <a:pt x="2788157" y="74320"/>
                </a:lnTo>
                <a:lnTo>
                  <a:pt x="2792691" y="73075"/>
                </a:lnTo>
                <a:lnTo>
                  <a:pt x="2796616" y="71018"/>
                </a:lnTo>
                <a:lnTo>
                  <a:pt x="2799460" y="68072"/>
                </a:lnTo>
                <a:lnTo>
                  <a:pt x="2801302" y="62306"/>
                </a:lnTo>
                <a:lnTo>
                  <a:pt x="2801302" y="34213"/>
                </a:lnTo>
                <a:lnTo>
                  <a:pt x="2800629" y="30060"/>
                </a:lnTo>
                <a:lnTo>
                  <a:pt x="2797898" y="26835"/>
                </a:lnTo>
                <a:lnTo>
                  <a:pt x="2794127" y="24460"/>
                </a:lnTo>
                <a:lnTo>
                  <a:pt x="2789808" y="22669"/>
                </a:lnTo>
                <a:lnTo>
                  <a:pt x="2784881" y="21704"/>
                </a:lnTo>
                <a:lnTo>
                  <a:pt x="2780322" y="21488"/>
                </a:lnTo>
                <a:lnTo>
                  <a:pt x="2775648" y="21704"/>
                </a:lnTo>
                <a:lnTo>
                  <a:pt x="2770720" y="22669"/>
                </a:lnTo>
                <a:lnTo>
                  <a:pt x="2766402" y="24460"/>
                </a:lnTo>
                <a:lnTo>
                  <a:pt x="2762643" y="26835"/>
                </a:lnTo>
                <a:lnTo>
                  <a:pt x="2759989" y="30060"/>
                </a:lnTo>
                <a:lnTo>
                  <a:pt x="2759316" y="34213"/>
                </a:lnTo>
                <a:lnTo>
                  <a:pt x="2759316" y="93370"/>
                </a:lnTo>
                <a:lnTo>
                  <a:pt x="2762313" y="96494"/>
                </a:lnTo>
                <a:close/>
              </a:path>
              <a:path w="4050588" h="96494">
                <a:moveTo>
                  <a:pt x="2769171" y="66179"/>
                </a:moveTo>
                <a:lnTo>
                  <a:pt x="2771800" y="73850"/>
                </a:lnTo>
                <a:lnTo>
                  <a:pt x="2774581" y="74422"/>
                </a:lnTo>
                <a:lnTo>
                  <a:pt x="2777375" y="74815"/>
                </a:lnTo>
                <a:lnTo>
                  <a:pt x="2780055" y="75031"/>
                </a:lnTo>
                <a:lnTo>
                  <a:pt x="2783484" y="75031"/>
                </a:lnTo>
                <a:lnTo>
                  <a:pt x="2788157" y="74320"/>
                </a:lnTo>
                <a:lnTo>
                  <a:pt x="2784576" y="68859"/>
                </a:lnTo>
                <a:lnTo>
                  <a:pt x="2777794" y="68859"/>
                </a:lnTo>
                <a:lnTo>
                  <a:pt x="2774695" y="68338"/>
                </a:lnTo>
                <a:lnTo>
                  <a:pt x="2771927" y="67246"/>
                </a:lnTo>
                <a:lnTo>
                  <a:pt x="2769171" y="66179"/>
                </a:lnTo>
                <a:close/>
              </a:path>
              <a:path w="4050588" h="96494">
                <a:moveTo>
                  <a:pt x="2718879" y="28359"/>
                </a:moveTo>
                <a:lnTo>
                  <a:pt x="2721482" y="27813"/>
                </a:lnTo>
                <a:lnTo>
                  <a:pt x="2724721" y="27660"/>
                </a:lnTo>
                <a:lnTo>
                  <a:pt x="2728150" y="27660"/>
                </a:lnTo>
                <a:lnTo>
                  <a:pt x="2730804" y="28206"/>
                </a:lnTo>
                <a:lnTo>
                  <a:pt x="2734627" y="30441"/>
                </a:lnTo>
                <a:lnTo>
                  <a:pt x="2737866" y="33540"/>
                </a:lnTo>
                <a:lnTo>
                  <a:pt x="2737866" y="74269"/>
                </a:lnTo>
                <a:lnTo>
                  <a:pt x="2744127" y="74269"/>
                </a:lnTo>
                <a:lnTo>
                  <a:pt x="2744127" y="35255"/>
                </a:lnTo>
                <a:lnTo>
                  <a:pt x="2743555" y="31254"/>
                </a:lnTo>
                <a:lnTo>
                  <a:pt x="2741193" y="27838"/>
                </a:lnTo>
                <a:lnTo>
                  <a:pt x="2737866" y="25184"/>
                </a:lnTo>
                <a:lnTo>
                  <a:pt x="2733941" y="23075"/>
                </a:lnTo>
                <a:lnTo>
                  <a:pt x="2729331" y="21805"/>
                </a:lnTo>
                <a:lnTo>
                  <a:pt x="2724772" y="21488"/>
                </a:lnTo>
                <a:lnTo>
                  <a:pt x="2721724" y="21488"/>
                </a:lnTo>
                <a:lnTo>
                  <a:pt x="2718727" y="22034"/>
                </a:lnTo>
                <a:lnTo>
                  <a:pt x="2715742" y="23139"/>
                </a:lnTo>
                <a:lnTo>
                  <a:pt x="2712770" y="24231"/>
                </a:lnTo>
                <a:lnTo>
                  <a:pt x="2708440" y="27838"/>
                </a:lnTo>
                <a:lnTo>
                  <a:pt x="2704185" y="24231"/>
                </a:lnTo>
                <a:lnTo>
                  <a:pt x="2701162" y="23139"/>
                </a:lnTo>
                <a:lnTo>
                  <a:pt x="2698165" y="22034"/>
                </a:lnTo>
                <a:lnTo>
                  <a:pt x="2695168" y="21488"/>
                </a:lnTo>
                <a:lnTo>
                  <a:pt x="2692196" y="21488"/>
                </a:lnTo>
                <a:lnTo>
                  <a:pt x="2687624" y="21805"/>
                </a:lnTo>
                <a:lnTo>
                  <a:pt x="2682989" y="23075"/>
                </a:lnTo>
                <a:lnTo>
                  <a:pt x="2679103" y="25184"/>
                </a:lnTo>
                <a:lnTo>
                  <a:pt x="2675750" y="27838"/>
                </a:lnTo>
                <a:lnTo>
                  <a:pt x="2673413" y="31254"/>
                </a:lnTo>
                <a:lnTo>
                  <a:pt x="2672816" y="35255"/>
                </a:lnTo>
                <a:lnTo>
                  <a:pt x="2672816" y="74269"/>
                </a:lnTo>
                <a:lnTo>
                  <a:pt x="2678912" y="74269"/>
                </a:lnTo>
                <a:lnTo>
                  <a:pt x="2678912" y="33540"/>
                </a:lnTo>
                <a:lnTo>
                  <a:pt x="2681338" y="31153"/>
                </a:lnTo>
                <a:lnTo>
                  <a:pt x="2684132" y="29324"/>
                </a:lnTo>
                <a:lnTo>
                  <a:pt x="2687624" y="28079"/>
                </a:lnTo>
                <a:lnTo>
                  <a:pt x="2690444" y="27660"/>
                </a:lnTo>
                <a:lnTo>
                  <a:pt x="2693860" y="27660"/>
                </a:lnTo>
                <a:lnTo>
                  <a:pt x="2696679" y="28079"/>
                </a:lnTo>
                <a:lnTo>
                  <a:pt x="2700159" y="29324"/>
                </a:lnTo>
                <a:lnTo>
                  <a:pt x="2702979" y="31153"/>
                </a:lnTo>
                <a:lnTo>
                  <a:pt x="2705404" y="33540"/>
                </a:lnTo>
                <a:lnTo>
                  <a:pt x="2705404" y="74269"/>
                </a:lnTo>
                <a:lnTo>
                  <a:pt x="2711475" y="74269"/>
                </a:lnTo>
                <a:lnTo>
                  <a:pt x="2711475" y="33540"/>
                </a:lnTo>
                <a:lnTo>
                  <a:pt x="2713913" y="31153"/>
                </a:lnTo>
                <a:lnTo>
                  <a:pt x="2716720" y="29324"/>
                </a:lnTo>
                <a:lnTo>
                  <a:pt x="2718879" y="28359"/>
                </a:lnTo>
                <a:close/>
              </a:path>
              <a:path w="4050588" h="96494">
                <a:moveTo>
                  <a:pt x="2643428" y="68338"/>
                </a:moveTo>
                <a:lnTo>
                  <a:pt x="2640507" y="68859"/>
                </a:lnTo>
                <a:lnTo>
                  <a:pt x="2637066" y="68859"/>
                </a:lnTo>
                <a:lnTo>
                  <a:pt x="2639339" y="75031"/>
                </a:lnTo>
                <a:lnTo>
                  <a:pt x="2644140" y="74320"/>
                </a:lnTo>
                <a:lnTo>
                  <a:pt x="2648877" y="73075"/>
                </a:lnTo>
                <a:lnTo>
                  <a:pt x="2652991" y="71018"/>
                </a:lnTo>
                <a:lnTo>
                  <a:pt x="2651836" y="33540"/>
                </a:lnTo>
                <a:lnTo>
                  <a:pt x="2651836" y="62979"/>
                </a:lnTo>
                <a:lnTo>
                  <a:pt x="2648330" y="66179"/>
                </a:lnTo>
                <a:lnTo>
                  <a:pt x="2643428" y="68338"/>
                </a:lnTo>
                <a:close/>
              </a:path>
              <a:path w="4050588" h="96494">
                <a:moveTo>
                  <a:pt x="2521889" y="45326"/>
                </a:moveTo>
                <a:lnTo>
                  <a:pt x="2518613" y="44551"/>
                </a:lnTo>
                <a:lnTo>
                  <a:pt x="2515120" y="43738"/>
                </a:lnTo>
                <a:lnTo>
                  <a:pt x="2511424" y="42837"/>
                </a:lnTo>
                <a:lnTo>
                  <a:pt x="2508440" y="41135"/>
                </a:lnTo>
                <a:lnTo>
                  <a:pt x="2508440" y="33540"/>
                </a:lnTo>
                <a:lnTo>
                  <a:pt x="2511945" y="30264"/>
                </a:lnTo>
                <a:lnTo>
                  <a:pt x="2516885" y="28181"/>
                </a:lnTo>
                <a:lnTo>
                  <a:pt x="2519781" y="27660"/>
                </a:lnTo>
                <a:lnTo>
                  <a:pt x="2526537" y="27660"/>
                </a:lnTo>
                <a:lnTo>
                  <a:pt x="2529446" y="27901"/>
                </a:lnTo>
                <a:lnTo>
                  <a:pt x="2534170" y="28930"/>
                </a:lnTo>
                <a:lnTo>
                  <a:pt x="2537802" y="30022"/>
                </a:lnTo>
                <a:lnTo>
                  <a:pt x="2537802" y="23863"/>
                </a:lnTo>
                <a:lnTo>
                  <a:pt x="2533268" y="22352"/>
                </a:lnTo>
                <a:lnTo>
                  <a:pt x="2530602" y="22009"/>
                </a:lnTo>
                <a:lnTo>
                  <a:pt x="2527960" y="21653"/>
                </a:lnTo>
                <a:lnTo>
                  <a:pt x="2523121" y="21488"/>
                </a:lnTo>
                <a:lnTo>
                  <a:pt x="2518575" y="21704"/>
                </a:lnTo>
                <a:lnTo>
                  <a:pt x="2513647" y="22669"/>
                </a:lnTo>
                <a:lnTo>
                  <a:pt x="2509329" y="24460"/>
                </a:lnTo>
                <a:lnTo>
                  <a:pt x="2505570" y="26835"/>
                </a:lnTo>
                <a:lnTo>
                  <a:pt x="2502852" y="30060"/>
                </a:lnTo>
                <a:lnTo>
                  <a:pt x="2502179" y="34213"/>
                </a:lnTo>
                <a:lnTo>
                  <a:pt x="2502179" y="41135"/>
                </a:lnTo>
                <a:lnTo>
                  <a:pt x="2502700" y="44259"/>
                </a:lnTo>
                <a:lnTo>
                  <a:pt x="2506141" y="47383"/>
                </a:lnTo>
                <a:lnTo>
                  <a:pt x="2509431" y="48768"/>
                </a:lnTo>
                <a:lnTo>
                  <a:pt x="2513393" y="49784"/>
                </a:lnTo>
                <a:lnTo>
                  <a:pt x="2519654" y="51104"/>
                </a:lnTo>
                <a:lnTo>
                  <a:pt x="2523007" y="51866"/>
                </a:lnTo>
                <a:lnTo>
                  <a:pt x="2528125" y="46634"/>
                </a:lnTo>
                <a:lnTo>
                  <a:pt x="2521889" y="45326"/>
                </a:lnTo>
                <a:close/>
              </a:path>
              <a:path w="4050588" h="96494">
                <a:moveTo>
                  <a:pt x="2508326" y="74168"/>
                </a:moveTo>
                <a:lnTo>
                  <a:pt x="2510942" y="74510"/>
                </a:lnTo>
                <a:lnTo>
                  <a:pt x="2513571" y="74866"/>
                </a:lnTo>
                <a:lnTo>
                  <a:pt x="2516073" y="75031"/>
                </a:lnTo>
                <a:lnTo>
                  <a:pt x="2520683" y="75031"/>
                </a:lnTo>
                <a:lnTo>
                  <a:pt x="2525483" y="74320"/>
                </a:lnTo>
                <a:lnTo>
                  <a:pt x="2530195" y="73075"/>
                </a:lnTo>
                <a:lnTo>
                  <a:pt x="2534297" y="71018"/>
                </a:lnTo>
                <a:lnTo>
                  <a:pt x="2537320" y="68072"/>
                </a:lnTo>
                <a:lnTo>
                  <a:pt x="2538641" y="66459"/>
                </a:lnTo>
                <a:lnTo>
                  <a:pt x="2539314" y="62306"/>
                </a:lnTo>
                <a:lnTo>
                  <a:pt x="2539314" y="55295"/>
                </a:lnTo>
                <a:lnTo>
                  <a:pt x="2538806" y="52171"/>
                </a:lnTo>
                <a:lnTo>
                  <a:pt x="2535440" y="49047"/>
                </a:lnTo>
                <a:lnTo>
                  <a:pt x="2532100" y="47650"/>
                </a:lnTo>
                <a:lnTo>
                  <a:pt x="2528125" y="46634"/>
                </a:lnTo>
                <a:lnTo>
                  <a:pt x="2523007" y="51866"/>
                </a:lnTo>
                <a:lnTo>
                  <a:pt x="2526487" y="52666"/>
                </a:lnTo>
                <a:lnTo>
                  <a:pt x="2530195" y="53581"/>
                </a:lnTo>
                <a:lnTo>
                  <a:pt x="2533230" y="55295"/>
                </a:lnTo>
                <a:lnTo>
                  <a:pt x="2533230" y="62979"/>
                </a:lnTo>
                <a:lnTo>
                  <a:pt x="2529624" y="66179"/>
                </a:lnTo>
                <a:lnTo>
                  <a:pt x="2524772" y="68338"/>
                </a:lnTo>
                <a:lnTo>
                  <a:pt x="2521864" y="68859"/>
                </a:lnTo>
                <a:lnTo>
                  <a:pt x="2515095" y="68859"/>
                </a:lnTo>
                <a:lnTo>
                  <a:pt x="2512199" y="68618"/>
                </a:lnTo>
                <a:lnTo>
                  <a:pt x="2507437" y="67614"/>
                </a:lnTo>
                <a:lnTo>
                  <a:pt x="2503792" y="66484"/>
                </a:lnTo>
                <a:lnTo>
                  <a:pt x="2503792" y="72656"/>
                </a:lnTo>
                <a:lnTo>
                  <a:pt x="2508326" y="74168"/>
                </a:lnTo>
                <a:close/>
              </a:path>
              <a:path w="4050588" h="96494">
                <a:moveTo>
                  <a:pt x="2490584" y="34213"/>
                </a:moveTo>
                <a:lnTo>
                  <a:pt x="2489911" y="30060"/>
                </a:lnTo>
                <a:lnTo>
                  <a:pt x="2487180" y="26835"/>
                </a:lnTo>
                <a:lnTo>
                  <a:pt x="2483421" y="24460"/>
                </a:lnTo>
                <a:lnTo>
                  <a:pt x="2479090" y="22669"/>
                </a:lnTo>
                <a:lnTo>
                  <a:pt x="2474163" y="21704"/>
                </a:lnTo>
                <a:lnTo>
                  <a:pt x="2469603" y="21488"/>
                </a:lnTo>
                <a:lnTo>
                  <a:pt x="2466124" y="27660"/>
                </a:lnTo>
                <a:lnTo>
                  <a:pt x="2472918" y="27660"/>
                </a:lnTo>
                <a:lnTo>
                  <a:pt x="2475839" y="28181"/>
                </a:lnTo>
                <a:lnTo>
                  <a:pt x="2478328" y="29222"/>
                </a:lnTo>
                <a:lnTo>
                  <a:pt x="2480805" y="30264"/>
                </a:lnTo>
                <a:lnTo>
                  <a:pt x="2484323" y="33566"/>
                </a:lnTo>
                <a:lnTo>
                  <a:pt x="2484323" y="45224"/>
                </a:lnTo>
                <a:lnTo>
                  <a:pt x="2454706" y="45224"/>
                </a:lnTo>
                <a:lnTo>
                  <a:pt x="2454706" y="33566"/>
                </a:lnTo>
                <a:lnTo>
                  <a:pt x="2451950" y="26835"/>
                </a:lnTo>
                <a:lnTo>
                  <a:pt x="2449283" y="30060"/>
                </a:lnTo>
                <a:lnTo>
                  <a:pt x="2448623" y="34213"/>
                </a:lnTo>
                <a:lnTo>
                  <a:pt x="2448623" y="62306"/>
                </a:lnTo>
                <a:lnTo>
                  <a:pt x="2449283" y="66459"/>
                </a:lnTo>
                <a:lnTo>
                  <a:pt x="2451950" y="69684"/>
                </a:lnTo>
                <a:lnTo>
                  <a:pt x="2455710" y="72059"/>
                </a:lnTo>
                <a:lnTo>
                  <a:pt x="2460028" y="73850"/>
                </a:lnTo>
                <a:lnTo>
                  <a:pt x="2464968" y="74815"/>
                </a:lnTo>
                <a:lnTo>
                  <a:pt x="2469603" y="75031"/>
                </a:lnTo>
                <a:lnTo>
                  <a:pt x="2473147" y="75031"/>
                </a:lnTo>
                <a:lnTo>
                  <a:pt x="2476195" y="74815"/>
                </a:lnTo>
                <a:lnTo>
                  <a:pt x="2478722" y="74371"/>
                </a:lnTo>
                <a:lnTo>
                  <a:pt x="2481262" y="73939"/>
                </a:lnTo>
                <a:lnTo>
                  <a:pt x="2483777" y="73228"/>
                </a:lnTo>
                <a:lnTo>
                  <a:pt x="2486329" y="72288"/>
                </a:lnTo>
                <a:lnTo>
                  <a:pt x="2488222" y="68389"/>
                </a:lnTo>
                <a:lnTo>
                  <a:pt x="2484323" y="66484"/>
                </a:lnTo>
                <a:lnTo>
                  <a:pt x="2480906" y="67525"/>
                </a:lnTo>
                <a:lnTo>
                  <a:pt x="2476398" y="68592"/>
                </a:lnTo>
                <a:lnTo>
                  <a:pt x="2473363" y="68859"/>
                </a:lnTo>
                <a:lnTo>
                  <a:pt x="2466124" y="68859"/>
                </a:lnTo>
                <a:lnTo>
                  <a:pt x="2463203" y="68338"/>
                </a:lnTo>
                <a:lnTo>
                  <a:pt x="2458300" y="66179"/>
                </a:lnTo>
                <a:lnTo>
                  <a:pt x="2454706" y="62979"/>
                </a:lnTo>
                <a:lnTo>
                  <a:pt x="2454706" y="51396"/>
                </a:lnTo>
                <a:lnTo>
                  <a:pt x="2490584" y="51396"/>
                </a:lnTo>
                <a:lnTo>
                  <a:pt x="2490584" y="34213"/>
                </a:lnTo>
                <a:close/>
              </a:path>
              <a:path w="4050588" h="96494">
                <a:moveTo>
                  <a:pt x="2451950" y="26835"/>
                </a:moveTo>
                <a:lnTo>
                  <a:pt x="2454706" y="33566"/>
                </a:lnTo>
                <a:lnTo>
                  <a:pt x="2458300" y="30264"/>
                </a:lnTo>
                <a:lnTo>
                  <a:pt x="2463203" y="28181"/>
                </a:lnTo>
                <a:lnTo>
                  <a:pt x="2466124" y="27660"/>
                </a:lnTo>
                <a:lnTo>
                  <a:pt x="2469603" y="21488"/>
                </a:lnTo>
                <a:lnTo>
                  <a:pt x="2464968" y="21704"/>
                </a:lnTo>
                <a:lnTo>
                  <a:pt x="2460028" y="22669"/>
                </a:lnTo>
                <a:lnTo>
                  <a:pt x="2455710" y="24460"/>
                </a:lnTo>
                <a:lnTo>
                  <a:pt x="2451950" y="26835"/>
                </a:lnTo>
                <a:close/>
              </a:path>
              <a:path w="4050588" h="96494">
                <a:moveTo>
                  <a:pt x="2406751" y="32867"/>
                </a:moveTo>
                <a:lnTo>
                  <a:pt x="2406751" y="74269"/>
                </a:lnTo>
                <a:lnTo>
                  <a:pt x="2412822" y="74269"/>
                </a:lnTo>
                <a:lnTo>
                  <a:pt x="2412822" y="32194"/>
                </a:lnTo>
                <a:lnTo>
                  <a:pt x="2416733" y="29870"/>
                </a:lnTo>
                <a:lnTo>
                  <a:pt x="2421343" y="28105"/>
                </a:lnTo>
                <a:lnTo>
                  <a:pt x="2424226" y="27660"/>
                </a:lnTo>
                <a:lnTo>
                  <a:pt x="2429294" y="27660"/>
                </a:lnTo>
                <a:lnTo>
                  <a:pt x="2432278" y="28028"/>
                </a:lnTo>
                <a:lnTo>
                  <a:pt x="2435110" y="28625"/>
                </a:lnTo>
                <a:lnTo>
                  <a:pt x="2438704" y="28968"/>
                </a:lnTo>
                <a:lnTo>
                  <a:pt x="2440279" y="27190"/>
                </a:lnTo>
                <a:lnTo>
                  <a:pt x="2438374" y="23190"/>
                </a:lnTo>
                <a:lnTo>
                  <a:pt x="2434869" y="22174"/>
                </a:lnTo>
                <a:lnTo>
                  <a:pt x="2431135" y="21602"/>
                </a:lnTo>
                <a:lnTo>
                  <a:pt x="2427643" y="21488"/>
                </a:lnTo>
                <a:lnTo>
                  <a:pt x="2422893" y="21678"/>
                </a:lnTo>
                <a:lnTo>
                  <a:pt x="2417940" y="22504"/>
                </a:lnTo>
                <a:lnTo>
                  <a:pt x="2413685" y="24091"/>
                </a:lnTo>
                <a:lnTo>
                  <a:pt x="2410015" y="26200"/>
                </a:lnTo>
                <a:lnTo>
                  <a:pt x="2407399" y="29095"/>
                </a:lnTo>
                <a:lnTo>
                  <a:pt x="2406751" y="32867"/>
                </a:lnTo>
                <a:close/>
              </a:path>
              <a:path w="4050588" h="96494">
                <a:moveTo>
                  <a:pt x="2365514" y="68592"/>
                </a:moveTo>
                <a:lnTo>
                  <a:pt x="2362758" y="68072"/>
                </a:lnTo>
                <a:lnTo>
                  <a:pt x="2359990" y="67525"/>
                </a:lnTo>
                <a:lnTo>
                  <a:pt x="2356230" y="64490"/>
                </a:lnTo>
                <a:lnTo>
                  <a:pt x="2353868" y="70942"/>
                </a:lnTo>
                <a:lnTo>
                  <a:pt x="2358009" y="72859"/>
                </a:lnTo>
                <a:lnTo>
                  <a:pt x="2362784" y="74244"/>
                </a:lnTo>
                <a:lnTo>
                  <a:pt x="2365514" y="68592"/>
                </a:lnTo>
                <a:close/>
              </a:path>
              <a:path w="4050588" h="96494">
                <a:moveTo>
                  <a:pt x="2350147" y="55397"/>
                </a:moveTo>
                <a:lnTo>
                  <a:pt x="2350147" y="64325"/>
                </a:lnTo>
                <a:lnTo>
                  <a:pt x="2350884" y="68211"/>
                </a:lnTo>
                <a:lnTo>
                  <a:pt x="2353868" y="70942"/>
                </a:lnTo>
                <a:lnTo>
                  <a:pt x="2356230" y="64490"/>
                </a:lnTo>
                <a:lnTo>
                  <a:pt x="2356230" y="55194"/>
                </a:lnTo>
                <a:lnTo>
                  <a:pt x="2357170" y="54254"/>
                </a:lnTo>
                <a:lnTo>
                  <a:pt x="2361463" y="52933"/>
                </a:lnTo>
                <a:lnTo>
                  <a:pt x="2364511" y="52247"/>
                </a:lnTo>
                <a:lnTo>
                  <a:pt x="2368892" y="51193"/>
                </a:lnTo>
                <a:lnTo>
                  <a:pt x="2385860" y="47307"/>
                </a:lnTo>
                <a:lnTo>
                  <a:pt x="2385860" y="67144"/>
                </a:lnTo>
                <a:lnTo>
                  <a:pt x="2381491" y="67995"/>
                </a:lnTo>
                <a:lnTo>
                  <a:pt x="2376970" y="68681"/>
                </a:lnTo>
                <a:lnTo>
                  <a:pt x="2373375" y="68859"/>
                </a:lnTo>
                <a:lnTo>
                  <a:pt x="2369057" y="68859"/>
                </a:lnTo>
                <a:lnTo>
                  <a:pt x="2365514" y="68592"/>
                </a:lnTo>
                <a:lnTo>
                  <a:pt x="2362784" y="74244"/>
                </a:lnTo>
                <a:lnTo>
                  <a:pt x="2365489" y="74561"/>
                </a:lnTo>
                <a:lnTo>
                  <a:pt x="2368207" y="74891"/>
                </a:lnTo>
                <a:lnTo>
                  <a:pt x="2370835" y="75031"/>
                </a:lnTo>
                <a:lnTo>
                  <a:pt x="2376766" y="75031"/>
                </a:lnTo>
                <a:lnTo>
                  <a:pt x="2380145" y="74739"/>
                </a:lnTo>
                <a:lnTo>
                  <a:pt x="2383497" y="74142"/>
                </a:lnTo>
                <a:lnTo>
                  <a:pt x="2386837" y="73545"/>
                </a:lnTo>
                <a:lnTo>
                  <a:pt x="2389644" y="72923"/>
                </a:lnTo>
                <a:lnTo>
                  <a:pt x="2391930" y="72288"/>
                </a:lnTo>
                <a:lnTo>
                  <a:pt x="2391930" y="31978"/>
                </a:lnTo>
                <a:lnTo>
                  <a:pt x="2389936" y="28448"/>
                </a:lnTo>
                <a:lnTo>
                  <a:pt x="2386914" y="25527"/>
                </a:lnTo>
                <a:lnTo>
                  <a:pt x="2382799" y="23418"/>
                </a:lnTo>
                <a:lnTo>
                  <a:pt x="2378062" y="22174"/>
                </a:lnTo>
                <a:lnTo>
                  <a:pt x="2373236" y="21488"/>
                </a:lnTo>
                <a:lnTo>
                  <a:pt x="2366962" y="21602"/>
                </a:lnTo>
                <a:lnTo>
                  <a:pt x="2363939" y="21856"/>
                </a:lnTo>
                <a:lnTo>
                  <a:pt x="2360891" y="22225"/>
                </a:lnTo>
                <a:lnTo>
                  <a:pt x="2358097" y="22796"/>
                </a:lnTo>
                <a:lnTo>
                  <a:pt x="2354732" y="23863"/>
                </a:lnTo>
                <a:lnTo>
                  <a:pt x="2354732" y="30314"/>
                </a:lnTo>
                <a:lnTo>
                  <a:pt x="2358339" y="29324"/>
                </a:lnTo>
                <a:lnTo>
                  <a:pt x="2361107" y="28752"/>
                </a:lnTo>
                <a:lnTo>
                  <a:pt x="2364155" y="28206"/>
                </a:lnTo>
                <a:lnTo>
                  <a:pt x="2367584" y="27762"/>
                </a:lnTo>
                <a:lnTo>
                  <a:pt x="2374430" y="27660"/>
                </a:lnTo>
                <a:lnTo>
                  <a:pt x="2377363" y="28181"/>
                </a:lnTo>
                <a:lnTo>
                  <a:pt x="2382253" y="30264"/>
                </a:lnTo>
                <a:lnTo>
                  <a:pt x="2385860" y="33540"/>
                </a:lnTo>
                <a:lnTo>
                  <a:pt x="2385860" y="40855"/>
                </a:lnTo>
                <a:lnTo>
                  <a:pt x="2367622" y="45123"/>
                </a:lnTo>
                <a:lnTo>
                  <a:pt x="2365527" y="45643"/>
                </a:lnTo>
                <a:lnTo>
                  <a:pt x="2361349" y="46609"/>
                </a:lnTo>
                <a:lnTo>
                  <a:pt x="2357399" y="47650"/>
                </a:lnTo>
                <a:lnTo>
                  <a:pt x="2354097" y="49047"/>
                </a:lnTo>
                <a:lnTo>
                  <a:pt x="2350681" y="52171"/>
                </a:lnTo>
                <a:lnTo>
                  <a:pt x="2350147" y="55397"/>
                </a:lnTo>
                <a:close/>
              </a:path>
              <a:path w="4050588" h="96494">
                <a:moveTo>
                  <a:pt x="2334869" y="74269"/>
                </a:moveTo>
                <a:lnTo>
                  <a:pt x="2334869" y="3149"/>
                </a:lnTo>
                <a:lnTo>
                  <a:pt x="2331783" y="0"/>
                </a:lnTo>
                <a:lnTo>
                  <a:pt x="2328786" y="3149"/>
                </a:lnTo>
                <a:lnTo>
                  <a:pt x="2328786" y="74269"/>
                </a:lnTo>
                <a:lnTo>
                  <a:pt x="2334869" y="74269"/>
                </a:lnTo>
                <a:close/>
              </a:path>
              <a:path w="4050588" h="96494">
                <a:moveTo>
                  <a:pt x="2310650" y="74269"/>
                </a:moveTo>
                <a:lnTo>
                  <a:pt x="2310650" y="24511"/>
                </a:lnTo>
                <a:lnTo>
                  <a:pt x="2307577" y="21488"/>
                </a:lnTo>
                <a:lnTo>
                  <a:pt x="2304580" y="24511"/>
                </a:lnTo>
                <a:lnTo>
                  <a:pt x="2304580" y="74269"/>
                </a:lnTo>
                <a:lnTo>
                  <a:pt x="2310650" y="74269"/>
                </a:lnTo>
                <a:close/>
              </a:path>
              <a:path w="4050588" h="96494">
                <a:moveTo>
                  <a:pt x="2303056" y="6705"/>
                </a:moveTo>
                <a:lnTo>
                  <a:pt x="2304402" y="9944"/>
                </a:lnTo>
                <a:lnTo>
                  <a:pt x="2307666" y="11315"/>
                </a:lnTo>
                <a:lnTo>
                  <a:pt x="2310980" y="9944"/>
                </a:lnTo>
                <a:lnTo>
                  <a:pt x="2312352" y="6705"/>
                </a:lnTo>
                <a:lnTo>
                  <a:pt x="2310980" y="3479"/>
                </a:lnTo>
                <a:lnTo>
                  <a:pt x="2307666" y="2108"/>
                </a:lnTo>
                <a:lnTo>
                  <a:pt x="2304402" y="3479"/>
                </a:lnTo>
                <a:lnTo>
                  <a:pt x="2303056" y="6705"/>
                </a:lnTo>
                <a:close/>
              </a:path>
              <a:path w="4050588" h="96494">
                <a:moveTo>
                  <a:pt x="2267826" y="8610"/>
                </a:moveTo>
                <a:lnTo>
                  <a:pt x="2267140" y="12750"/>
                </a:lnTo>
                <a:lnTo>
                  <a:pt x="2267140" y="22225"/>
                </a:lnTo>
                <a:lnTo>
                  <a:pt x="2260993" y="22225"/>
                </a:lnTo>
                <a:lnTo>
                  <a:pt x="2260993" y="28409"/>
                </a:lnTo>
                <a:lnTo>
                  <a:pt x="2267140" y="28409"/>
                </a:lnTo>
                <a:lnTo>
                  <a:pt x="2267140" y="74269"/>
                </a:lnTo>
                <a:lnTo>
                  <a:pt x="2273236" y="74269"/>
                </a:lnTo>
                <a:lnTo>
                  <a:pt x="2273236" y="12077"/>
                </a:lnTo>
                <a:lnTo>
                  <a:pt x="2276830" y="8877"/>
                </a:lnTo>
                <a:lnTo>
                  <a:pt x="2281694" y="6731"/>
                </a:lnTo>
                <a:lnTo>
                  <a:pt x="2284615" y="6184"/>
                </a:lnTo>
                <a:lnTo>
                  <a:pt x="2288044" y="6184"/>
                </a:lnTo>
                <a:lnTo>
                  <a:pt x="2291181" y="3048"/>
                </a:lnTo>
                <a:lnTo>
                  <a:pt x="2288044" y="0"/>
                </a:lnTo>
                <a:lnTo>
                  <a:pt x="2283485" y="254"/>
                </a:lnTo>
                <a:lnTo>
                  <a:pt x="2278545" y="1193"/>
                </a:lnTo>
                <a:lnTo>
                  <a:pt x="2274239" y="3009"/>
                </a:lnTo>
                <a:lnTo>
                  <a:pt x="2270505" y="5384"/>
                </a:lnTo>
                <a:lnTo>
                  <a:pt x="2267826" y="8610"/>
                </a:lnTo>
                <a:close/>
              </a:path>
              <a:path w="4050588" h="96494">
                <a:moveTo>
                  <a:pt x="2273236" y="12077"/>
                </a:moveTo>
                <a:lnTo>
                  <a:pt x="2273236" y="74269"/>
                </a:lnTo>
                <a:lnTo>
                  <a:pt x="2273236" y="28409"/>
                </a:lnTo>
                <a:lnTo>
                  <a:pt x="2288044" y="28409"/>
                </a:lnTo>
                <a:lnTo>
                  <a:pt x="2290279" y="27508"/>
                </a:lnTo>
                <a:lnTo>
                  <a:pt x="2291181" y="25273"/>
                </a:lnTo>
                <a:lnTo>
                  <a:pt x="2288044" y="22225"/>
                </a:lnTo>
                <a:lnTo>
                  <a:pt x="2273236" y="22225"/>
                </a:lnTo>
                <a:lnTo>
                  <a:pt x="2273236" y="12077"/>
                </a:lnTo>
                <a:close/>
              </a:path>
              <a:path w="4050588" h="96494">
                <a:moveTo>
                  <a:pt x="2247125" y="74269"/>
                </a:moveTo>
                <a:lnTo>
                  <a:pt x="2247125" y="24511"/>
                </a:lnTo>
                <a:lnTo>
                  <a:pt x="2244039" y="21488"/>
                </a:lnTo>
                <a:lnTo>
                  <a:pt x="2241041" y="24511"/>
                </a:lnTo>
                <a:lnTo>
                  <a:pt x="2241041" y="74269"/>
                </a:lnTo>
                <a:lnTo>
                  <a:pt x="2247125" y="74269"/>
                </a:lnTo>
                <a:close/>
              </a:path>
              <a:path w="4050588" h="96494">
                <a:moveTo>
                  <a:pt x="2239517" y="6705"/>
                </a:moveTo>
                <a:lnTo>
                  <a:pt x="2240915" y="9944"/>
                </a:lnTo>
                <a:lnTo>
                  <a:pt x="2244216" y="11315"/>
                </a:lnTo>
                <a:lnTo>
                  <a:pt x="2247480" y="9944"/>
                </a:lnTo>
                <a:lnTo>
                  <a:pt x="2248827" y="6705"/>
                </a:lnTo>
                <a:lnTo>
                  <a:pt x="2247480" y="3479"/>
                </a:lnTo>
                <a:lnTo>
                  <a:pt x="2244216" y="2108"/>
                </a:lnTo>
                <a:lnTo>
                  <a:pt x="2240915" y="3479"/>
                </a:lnTo>
                <a:lnTo>
                  <a:pt x="2239517" y="6705"/>
                </a:lnTo>
                <a:close/>
              </a:path>
              <a:path w="4050588" h="96494">
                <a:moveTo>
                  <a:pt x="2208212" y="71018"/>
                </a:moveTo>
                <a:lnTo>
                  <a:pt x="2212301" y="73075"/>
                </a:lnTo>
                <a:lnTo>
                  <a:pt x="2209228" y="62979"/>
                </a:lnTo>
                <a:lnTo>
                  <a:pt x="2209228" y="28409"/>
                </a:lnTo>
                <a:lnTo>
                  <a:pt x="2227173" y="28409"/>
                </a:lnTo>
                <a:lnTo>
                  <a:pt x="2227173" y="22225"/>
                </a:lnTo>
                <a:lnTo>
                  <a:pt x="2209228" y="22225"/>
                </a:lnTo>
                <a:lnTo>
                  <a:pt x="2209228" y="6654"/>
                </a:lnTo>
                <a:lnTo>
                  <a:pt x="2206243" y="3530"/>
                </a:lnTo>
                <a:lnTo>
                  <a:pt x="2203170" y="6654"/>
                </a:lnTo>
                <a:lnTo>
                  <a:pt x="2203170" y="22225"/>
                </a:lnTo>
                <a:lnTo>
                  <a:pt x="2200122" y="22225"/>
                </a:lnTo>
                <a:lnTo>
                  <a:pt x="2196985" y="25374"/>
                </a:lnTo>
                <a:lnTo>
                  <a:pt x="2200122" y="28409"/>
                </a:lnTo>
                <a:lnTo>
                  <a:pt x="2203170" y="28409"/>
                </a:lnTo>
                <a:lnTo>
                  <a:pt x="2203170" y="64516"/>
                </a:lnTo>
                <a:lnTo>
                  <a:pt x="2205164" y="68072"/>
                </a:lnTo>
                <a:lnTo>
                  <a:pt x="2208212" y="71018"/>
                </a:lnTo>
                <a:close/>
              </a:path>
              <a:path w="4050588" h="96494">
                <a:moveTo>
                  <a:pt x="2224036" y="68859"/>
                </a:moveTo>
                <a:lnTo>
                  <a:pt x="2220620" y="68859"/>
                </a:lnTo>
                <a:lnTo>
                  <a:pt x="2217686" y="68338"/>
                </a:lnTo>
                <a:lnTo>
                  <a:pt x="2212822" y="66179"/>
                </a:lnTo>
                <a:lnTo>
                  <a:pt x="2209228" y="62979"/>
                </a:lnTo>
                <a:lnTo>
                  <a:pt x="2212301" y="73075"/>
                </a:lnTo>
                <a:lnTo>
                  <a:pt x="2217013" y="74320"/>
                </a:lnTo>
                <a:lnTo>
                  <a:pt x="2221826" y="75031"/>
                </a:lnTo>
                <a:lnTo>
                  <a:pt x="2226271" y="74193"/>
                </a:lnTo>
                <a:lnTo>
                  <a:pt x="2227173" y="72009"/>
                </a:lnTo>
                <a:lnTo>
                  <a:pt x="2224036" y="68859"/>
                </a:lnTo>
                <a:close/>
              </a:path>
              <a:path w="4050588" h="96494">
                <a:moveTo>
                  <a:pt x="2183117" y="74269"/>
                </a:moveTo>
                <a:lnTo>
                  <a:pt x="2183117" y="3149"/>
                </a:lnTo>
                <a:lnTo>
                  <a:pt x="2180031" y="0"/>
                </a:lnTo>
                <a:lnTo>
                  <a:pt x="2177034" y="3149"/>
                </a:lnTo>
                <a:lnTo>
                  <a:pt x="2177034" y="74269"/>
                </a:lnTo>
                <a:lnTo>
                  <a:pt x="2183117" y="74269"/>
                </a:lnTo>
                <a:close/>
              </a:path>
              <a:path w="4050588" h="96494">
                <a:moveTo>
                  <a:pt x="2142807" y="68859"/>
                </a:moveTo>
                <a:lnTo>
                  <a:pt x="2135949" y="68859"/>
                </a:lnTo>
                <a:lnTo>
                  <a:pt x="2133015" y="68338"/>
                </a:lnTo>
                <a:lnTo>
                  <a:pt x="2128126" y="66179"/>
                </a:lnTo>
                <a:lnTo>
                  <a:pt x="2124519" y="62979"/>
                </a:lnTo>
                <a:lnTo>
                  <a:pt x="2124519" y="22225"/>
                </a:lnTo>
                <a:lnTo>
                  <a:pt x="2118436" y="22225"/>
                </a:lnTo>
                <a:lnTo>
                  <a:pt x="2118436" y="64516"/>
                </a:lnTo>
                <a:lnTo>
                  <a:pt x="2120442" y="68072"/>
                </a:lnTo>
                <a:lnTo>
                  <a:pt x="2123452" y="71018"/>
                </a:lnTo>
                <a:lnTo>
                  <a:pt x="2127567" y="73075"/>
                </a:lnTo>
                <a:lnTo>
                  <a:pt x="2132304" y="74320"/>
                </a:lnTo>
                <a:lnTo>
                  <a:pt x="2137155" y="75031"/>
                </a:lnTo>
                <a:lnTo>
                  <a:pt x="2141651" y="75031"/>
                </a:lnTo>
                <a:lnTo>
                  <a:pt x="2146465" y="74320"/>
                </a:lnTo>
                <a:lnTo>
                  <a:pt x="2151202" y="73075"/>
                </a:lnTo>
                <a:lnTo>
                  <a:pt x="2155304" y="71018"/>
                </a:lnTo>
                <a:lnTo>
                  <a:pt x="2158377" y="68072"/>
                </a:lnTo>
                <a:lnTo>
                  <a:pt x="2159736" y="66459"/>
                </a:lnTo>
                <a:lnTo>
                  <a:pt x="2160422" y="62306"/>
                </a:lnTo>
                <a:lnTo>
                  <a:pt x="2160422" y="22225"/>
                </a:lnTo>
                <a:lnTo>
                  <a:pt x="2154148" y="22225"/>
                </a:lnTo>
                <a:lnTo>
                  <a:pt x="2154148" y="62979"/>
                </a:lnTo>
                <a:lnTo>
                  <a:pt x="2150643" y="66179"/>
                </a:lnTo>
                <a:lnTo>
                  <a:pt x="2145766" y="68338"/>
                </a:lnTo>
                <a:lnTo>
                  <a:pt x="2142807" y="68859"/>
                </a:lnTo>
                <a:close/>
              </a:path>
              <a:path w="4050588" h="96494">
                <a:moveTo>
                  <a:pt x="2078012" y="28359"/>
                </a:moveTo>
                <a:lnTo>
                  <a:pt x="2080615" y="27813"/>
                </a:lnTo>
                <a:lnTo>
                  <a:pt x="2083841" y="27660"/>
                </a:lnTo>
                <a:lnTo>
                  <a:pt x="2087270" y="27660"/>
                </a:lnTo>
                <a:lnTo>
                  <a:pt x="2089937" y="28206"/>
                </a:lnTo>
                <a:lnTo>
                  <a:pt x="2093734" y="30441"/>
                </a:lnTo>
                <a:lnTo>
                  <a:pt x="2096985" y="33540"/>
                </a:lnTo>
                <a:lnTo>
                  <a:pt x="2096985" y="74269"/>
                </a:lnTo>
                <a:lnTo>
                  <a:pt x="2103247" y="74269"/>
                </a:lnTo>
                <a:lnTo>
                  <a:pt x="2103247" y="35255"/>
                </a:lnTo>
                <a:lnTo>
                  <a:pt x="2102675" y="31254"/>
                </a:lnTo>
                <a:lnTo>
                  <a:pt x="2100313" y="27838"/>
                </a:lnTo>
                <a:lnTo>
                  <a:pt x="2096985" y="25184"/>
                </a:lnTo>
                <a:lnTo>
                  <a:pt x="2093061" y="23075"/>
                </a:lnTo>
                <a:lnTo>
                  <a:pt x="2088464" y="21805"/>
                </a:lnTo>
                <a:lnTo>
                  <a:pt x="2083892" y="21488"/>
                </a:lnTo>
                <a:lnTo>
                  <a:pt x="2080856" y="21488"/>
                </a:lnTo>
                <a:lnTo>
                  <a:pt x="2077834" y="22034"/>
                </a:lnTo>
                <a:lnTo>
                  <a:pt x="2074862" y="23139"/>
                </a:lnTo>
                <a:lnTo>
                  <a:pt x="2071890" y="24231"/>
                </a:lnTo>
                <a:lnTo>
                  <a:pt x="2067559" y="27838"/>
                </a:lnTo>
                <a:lnTo>
                  <a:pt x="2063292" y="24231"/>
                </a:lnTo>
                <a:lnTo>
                  <a:pt x="2060282" y="23139"/>
                </a:lnTo>
                <a:lnTo>
                  <a:pt x="2057285" y="22034"/>
                </a:lnTo>
                <a:lnTo>
                  <a:pt x="2054288" y="21488"/>
                </a:lnTo>
                <a:lnTo>
                  <a:pt x="2051316" y="21488"/>
                </a:lnTo>
                <a:lnTo>
                  <a:pt x="2046744" y="21805"/>
                </a:lnTo>
                <a:lnTo>
                  <a:pt x="2042121" y="23075"/>
                </a:lnTo>
                <a:lnTo>
                  <a:pt x="2038222" y="25184"/>
                </a:lnTo>
                <a:lnTo>
                  <a:pt x="2034857" y="27838"/>
                </a:lnTo>
                <a:lnTo>
                  <a:pt x="2032533" y="31254"/>
                </a:lnTo>
                <a:lnTo>
                  <a:pt x="2031936" y="35255"/>
                </a:lnTo>
                <a:lnTo>
                  <a:pt x="2031936" y="74269"/>
                </a:lnTo>
                <a:lnTo>
                  <a:pt x="2038019" y="74269"/>
                </a:lnTo>
                <a:lnTo>
                  <a:pt x="2038019" y="33540"/>
                </a:lnTo>
                <a:lnTo>
                  <a:pt x="2040445" y="31153"/>
                </a:lnTo>
                <a:lnTo>
                  <a:pt x="2043264" y="29324"/>
                </a:lnTo>
                <a:lnTo>
                  <a:pt x="2046744" y="28079"/>
                </a:lnTo>
                <a:lnTo>
                  <a:pt x="2049564" y="27660"/>
                </a:lnTo>
                <a:lnTo>
                  <a:pt x="2052980" y="27660"/>
                </a:lnTo>
                <a:lnTo>
                  <a:pt x="2055787" y="28079"/>
                </a:lnTo>
                <a:lnTo>
                  <a:pt x="2059266" y="29324"/>
                </a:lnTo>
                <a:lnTo>
                  <a:pt x="2062086" y="31153"/>
                </a:lnTo>
                <a:lnTo>
                  <a:pt x="2064511" y="33540"/>
                </a:lnTo>
                <a:lnTo>
                  <a:pt x="2064511" y="74269"/>
                </a:lnTo>
                <a:lnTo>
                  <a:pt x="2070595" y="74269"/>
                </a:lnTo>
                <a:lnTo>
                  <a:pt x="2070595" y="33540"/>
                </a:lnTo>
                <a:lnTo>
                  <a:pt x="2073033" y="31153"/>
                </a:lnTo>
                <a:lnTo>
                  <a:pt x="2075840" y="29324"/>
                </a:lnTo>
                <a:lnTo>
                  <a:pt x="2078012" y="28359"/>
                </a:lnTo>
                <a:close/>
              </a:path>
              <a:path w="4050588" h="96494">
                <a:moveTo>
                  <a:pt x="1986495" y="68338"/>
                </a:moveTo>
                <a:lnTo>
                  <a:pt x="1983562" y="68859"/>
                </a:lnTo>
                <a:lnTo>
                  <a:pt x="1980133" y="68859"/>
                </a:lnTo>
                <a:lnTo>
                  <a:pt x="1982406" y="75031"/>
                </a:lnTo>
                <a:lnTo>
                  <a:pt x="1987207" y="74320"/>
                </a:lnTo>
                <a:lnTo>
                  <a:pt x="1991944" y="73075"/>
                </a:lnTo>
                <a:lnTo>
                  <a:pt x="1996058" y="71018"/>
                </a:lnTo>
                <a:lnTo>
                  <a:pt x="1994903" y="33540"/>
                </a:lnTo>
                <a:lnTo>
                  <a:pt x="1994903" y="62979"/>
                </a:lnTo>
                <a:lnTo>
                  <a:pt x="1991398" y="66179"/>
                </a:lnTo>
                <a:lnTo>
                  <a:pt x="1986495" y="68338"/>
                </a:lnTo>
                <a:close/>
              </a:path>
              <a:path w="4050588" h="96494">
                <a:moveTo>
                  <a:pt x="1914232" y="68338"/>
                </a:moveTo>
                <a:lnTo>
                  <a:pt x="1911311" y="68859"/>
                </a:lnTo>
                <a:lnTo>
                  <a:pt x="1907870" y="68859"/>
                </a:lnTo>
                <a:lnTo>
                  <a:pt x="1910143" y="75031"/>
                </a:lnTo>
                <a:lnTo>
                  <a:pt x="1914956" y="74320"/>
                </a:lnTo>
                <a:lnTo>
                  <a:pt x="1919681" y="73075"/>
                </a:lnTo>
                <a:lnTo>
                  <a:pt x="1923795" y="71018"/>
                </a:lnTo>
                <a:lnTo>
                  <a:pt x="1922652" y="33540"/>
                </a:lnTo>
                <a:lnTo>
                  <a:pt x="1922652" y="62979"/>
                </a:lnTo>
                <a:lnTo>
                  <a:pt x="1919135" y="66179"/>
                </a:lnTo>
                <a:lnTo>
                  <a:pt x="1914232" y="68338"/>
                </a:lnTo>
                <a:close/>
              </a:path>
              <a:path w="4050588" h="96494">
                <a:moveTo>
                  <a:pt x="1870697" y="74269"/>
                </a:moveTo>
                <a:lnTo>
                  <a:pt x="1870697" y="24511"/>
                </a:lnTo>
                <a:lnTo>
                  <a:pt x="1867611" y="21488"/>
                </a:lnTo>
                <a:lnTo>
                  <a:pt x="1864613" y="24511"/>
                </a:lnTo>
                <a:lnTo>
                  <a:pt x="1864613" y="74269"/>
                </a:lnTo>
                <a:lnTo>
                  <a:pt x="1870697" y="74269"/>
                </a:lnTo>
                <a:close/>
              </a:path>
              <a:path w="4050588" h="96494">
                <a:moveTo>
                  <a:pt x="1863102" y="6705"/>
                </a:moveTo>
                <a:lnTo>
                  <a:pt x="1864486" y="9944"/>
                </a:lnTo>
                <a:lnTo>
                  <a:pt x="1867801" y="11315"/>
                </a:lnTo>
                <a:lnTo>
                  <a:pt x="1871052" y="9944"/>
                </a:lnTo>
                <a:lnTo>
                  <a:pt x="1872411" y="6705"/>
                </a:lnTo>
                <a:lnTo>
                  <a:pt x="1871052" y="3479"/>
                </a:lnTo>
                <a:lnTo>
                  <a:pt x="1867801" y="2108"/>
                </a:lnTo>
                <a:lnTo>
                  <a:pt x="1864486" y="3479"/>
                </a:lnTo>
                <a:lnTo>
                  <a:pt x="1863102" y="6705"/>
                </a:lnTo>
                <a:close/>
              </a:path>
              <a:path w="4050588" h="96494">
                <a:moveTo>
                  <a:pt x="1806130" y="34213"/>
                </a:moveTo>
                <a:lnTo>
                  <a:pt x="1806130" y="74269"/>
                </a:lnTo>
                <a:lnTo>
                  <a:pt x="1812213" y="74269"/>
                </a:lnTo>
                <a:lnTo>
                  <a:pt x="1812213" y="33540"/>
                </a:lnTo>
                <a:lnTo>
                  <a:pt x="1815807" y="30264"/>
                </a:lnTo>
                <a:lnTo>
                  <a:pt x="1820697" y="28181"/>
                </a:lnTo>
                <a:lnTo>
                  <a:pt x="1823643" y="27660"/>
                </a:lnTo>
                <a:lnTo>
                  <a:pt x="1830438" y="27660"/>
                </a:lnTo>
                <a:lnTo>
                  <a:pt x="1833346" y="28181"/>
                </a:lnTo>
                <a:lnTo>
                  <a:pt x="1838299" y="30264"/>
                </a:lnTo>
                <a:lnTo>
                  <a:pt x="1841830" y="33540"/>
                </a:lnTo>
                <a:lnTo>
                  <a:pt x="1841830" y="74269"/>
                </a:lnTo>
                <a:lnTo>
                  <a:pt x="1847900" y="74269"/>
                </a:lnTo>
                <a:lnTo>
                  <a:pt x="1847900" y="34213"/>
                </a:lnTo>
                <a:lnTo>
                  <a:pt x="1847240" y="30060"/>
                </a:lnTo>
                <a:lnTo>
                  <a:pt x="1844586" y="26835"/>
                </a:lnTo>
                <a:lnTo>
                  <a:pt x="1840852" y="24460"/>
                </a:lnTo>
                <a:lnTo>
                  <a:pt x="1836534" y="22669"/>
                </a:lnTo>
                <a:lnTo>
                  <a:pt x="1831619" y="21704"/>
                </a:lnTo>
                <a:lnTo>
                  <a:pt x="1827072" y="21488"/>
                </a:lnTo>
                <a:lnTo>
                  <a:pt x="1822424" y="21704"/>
                </a:lnTo>
                <a:lnTo>
                  <a:pt x="1817496" y="22669"/>
                </a:lnTo>
                <a:lnTo>
                  <a:pt x="1813178" y="24460"/>
                </a:lnTo>
                <a:lnTo>
                  <a:pt x="1809445" y="26835"/>
                </a:lnTo>
                <a:lnTo>
                  <a:pt x="1806790" y="30060"/>
                </a:lnTo>
                <a:lnTo>
                  <a:pt x="1806130" y="34213"/>
                </a:lnTo>
                <a:close/>
              </a:path>
              <a:path w="4050588" h="96494">
                <a:moveTo>
                  <a:pt x="1789417" y="74269"/>
                </a:moveTo>
                <a:lnTo>
                  <a:pt x="1789417" y="24511"/>
                </a:lnTo>
                <a:lnTo>
                  <a:pt x="1786331" y="21488"/>
                </a:lnTo>
                <a:lnTo>
                  <a:pt x="1783346" y="24511"/>
                </a:lnTo>
                <a:lnTo>
                  <a:pt x="1783346" y="74269"/>
                </a:lnTo>
                <a:lnTo>
                  <a:pt x="1789417" y="74269"/>
                </a:lnTo>
                <a:close/>
              </a:path>
              <a:path w="4050588" h="96494">
                <a:moveTo>
                  <a:pt x="1781822" y="6705"/>
                </a:moveTo>
                <a:lnTo>
                  <a:pt x="1783206" y="9944"/>
                </a:lnTo>
                <a:lnTo>
                  <a:pt x="1786521" y="11315"/>
                </a:lnTo>
                <a:lnTo>
                  <a:pt x="1789785" y="9944"/>
                </a:lnTo>
                <a:lnTo>
                  <a:pt x="1791119" y="6705"/>
                </a:lnTo>
                <a:lnTo>
                  <a:pt x="1789785" y="3479"/>
                </a:lnTo>
                <a:lnTo>
                  <a:pt x="1786521" y="2108"/>
                </a:lnTo>
                <a:lnTo>
                  <a:pt x="1783206" y="3479"/>
                </a:lnTo>
                <a:lnTo>
                  <a:pt x="1781822" y="6705"/>
                </a:lnTo>
                <a:close/>
              </a:path>
              <a:path w="4050588" h="96494">
                <a:moveTo>
                  <a:pt x="1741462" y="28359"/>
                </a:moveTo>
                <a:lnTo>
                  <a:pt x="1744065" y="27813"/>
                </a:lnTo>
                <a:lnTo>
                  <a:pt x="1747291" y="27660"/>
                </a:lnTo>
                <a:lnTo>
                  <a:pt x="1750720" y="27660"/>
                </a:lnTo>
                <a:lnTo>
                  <a:pt x="1753400" y="28206"/>
                </a:lnTo>
                <a:lnTo>
                  <a:pt x="1757210" y="30441"/>
                </a:lnTo>
                <a:lnTo>
                  <a:pt x="1760448" y="33540"/>
                </a:lnTo>
                <a:lnTo>
                  <a:pt x="1760448" y="74269"/>
                </a:lnTo>
                <a:lnTo>
                  <a:pt x="1766722" y="74269"/>
                </a:lnTo>
                <a:lnTo>
                  <a:pt x="1766722" y="35255"/>
                </a:lnTo>
                <a:lnTo>
                  <a:pt x="1766125" y="31254"/>
                </a:lnTo>
                <a:lnTo>
                  <a:pt x="1763801" y="27838"/>
                </a:lnTo>
                <a:lnTo>
                  <a:pt x="1760448" y="25184"/>
                </a:lnTo>
                <a:lnTo>
                  <a:pt x="1756536" y="23075"/>
                </a:lnTo>
                <a:lnTo>
                  <a:pt x="1751914" y="21805"/>
                </a:lnTo>
                <a:lnTo>
                  <a:pt x="1747342" y="21488"/>
                </a:lnTo>
                <a:lnTo>
                  <a:pt x="1744294" y="21488"/>
                </a:lnTo>
                <a:lnTo>
                  <a:pt x="1741296" y="22034"/>
                </a:lnTo>
                <a:lnTo>
                  <a:pt x="1738325" y="23139"/>
                </a:lnTo>
                <a:lnTo>
                  <a:pt x="1735340" y="24231"/>
                </a:lnTo>
                <a:lnTo>
                  <a:pt x="1731009" y="27838"/>
                </a:lnTo>
                <a:lnTo>
                  <a:pt x="1726742" y="24231"/>
                </a:lnTo>
                <a:lnTo>
                  <a:pt x="1723745" y="23139"/>
                </a:lnTo>
                <a:lnTo>
                  <a:pt x="1720735" y="22034"/>
                </a:lnTo>
                <a:lnTo>
                  <a:pt x="1717751" y="21488"/>
                </a:lnTo>
                <a:lnTo>
                  <a:pt x="1714753" y="21488"/>
                </a:lnTo>
                <a:lnTo>
                  <a:pt x="1710207" y="21805"/>
                </a:lnTo>
                <a:lnTo>
                  <a:pt x="1705584" y="23075"/>
                </a:lnTo>
                <a:lnTo>
                  <a:pt x="1701672" y="25184"/>
                </a:lnTo>
                <a:lnTo>
                  <a:pt x="1698332" y="27838"/>
                </a:lnTo>
                <a:lnTo>
                  <a:pt x="1695983" y="31254"/>
                </a:lnTo>
                <a:lnTo>
                  <a:pt x="1695411" y="35255"/>
                </a:lnTo>
                <a:lnTo>
                  <a:pt x="1695411" y="74269"/>
                </a:lnTo>
                <a:lnTo>
                  <a:pt x="1701482" y="74269"/>
                </a:lnTo>
                <a:lnTo>
                  <a:pt x="1701482" y="33540"/>
                </a:lnTo>
                <a:lnTo>
                  <a:pt x="1703920" y="31153"/>
                </a:lnTo>
                <a:lnTo>
                  <a:pt x="1706740" y="29324"/>
                </a:lnTo>
                <a:lnTo>
                  <a:pt x="1710207" y="28079"/>
                </a:lnTo>
                <a:lnTo>
                  <a:pt x="1713001" y="27660"/>
                </a:lnTo>
                <a:lnTo>
                  <a:pt x="1716443" y="27660"/>
                </a:lnTo>
                <a:lnTo>
                  <a:pt x="1719249" y="28079"/>
                </a:lnTo>
                <a:lnTo>
                  <a:pt x="1722729" y="29324"/>
                </a:lnTo>
                <a:lnTo>
                  <a:pt x="1725536" y="31153"/>
                </a:lnTo>
                <a:lnTo>
                  <a:pt x="1727961" y="33540"/>
                </a:lnTo>
                <a:lnTo>
                  <a:pt x="1727961" y="74269"/>
                </a:lnTo>
                <a:lnTo>
                  <a:pt x="1734045" y="74269"/>
                </a:lnTo>
                <a:lnTo>
                  <a:pt x="1734045" y="33540"/>
                </a:lnTo>
                <a:lnTo>
                  <a:pt x="1736470" y="31153"/>
                </a:lnTo>
                <a:lnTo>
                  <a:pt x="1739290" y="29324"/>
                </a:lnTo>
                <a:lnTo>
                  <a:pt x="1741462" y="28359"/>
                </a:lnTo>
                <a:close/>
              </a:path>
              <a:path w="4050588" h="96494">
                <a:moveTo>
                  <a:pt x="1662595" y="68859"/>
                </a:moveTo>
                <a:lnTo>
                  <a:pt x="1655749" y="68859"/>
                </a:lnTo>
                <a:lnTo>
                  <a:pt x="1652803" y="68338"/>
                </a:lnTo>
                <a:lnTo>
                  <a:pt x="1647926" y="66179"/>
                </a:lnTo>
                <a:lnTo>
                  <a:pt x="1644319" y="62979"/>
                </a:lnTo>
                <a:lnTo>
                  <a:pt x="1644319" y="22225"/>
                </a:lnTo>
                <a:lnTo>
                  <a:pt x="1638236" y="22225"/>
                </a:lnTo>
                <a:lnTo>
                  <a:pt x="1638236" y="64516"/>
                </a:lnTo>
                <a:lnTo>
                  <a:pt x="1640217" y="68072"/>
                </a:lnTo>
                <a:lnTo>
                  <a:pt x="1643252" y="71018"/>
                </a:lnTo>
                <a:lnTo>
                  <a:pt x="1647367" y="73075"/>
                </a:lnTo>
                <a:lnTo>
                  <a:pt x="1652104" y="74320"/>
                </a:lnTo>
                <a:lnTo>
                  <a:pt x="1656943" y="75031"/>
                </a:lnTo>
                <a:lnTo>
                  <a:pt x="1661439" y="75031"/>
                </a:lnTo>
                <a:lnTo>
                  <a:pt x="1666265" y="74320"/>
                </a:lnTo>
                <a:lnTo>
                  <a:pt x="1670977" y="73075"/>
                </a:lnTo>
                <a:lnTo>
                  <a:pt x="1675104" y="71018"/>
                </a:lnTo>
                <a:lnTo>
                  <a:pt x="1678177" y="68072"/>
                </a:lnTo>
                <a:lnTo>
                  <a:pt x="1679524" y="66459"/>
                </a:lnTo>
                <a:lnTo>
                  <a:pt x="1680222" y="62306"/>
                </a:lnTo>
                <a:lnTo>
                  <a:pt x="1680222" y="22225"/>
                </a:lnTo>
                <a:lnTo>
                  <a:pt x="1673948" y="22225"/>
                </a:lnTo>
                <a:lnTo>
                  <a:pt x="1673948" y="62979"/>
                </a:lnTo>
                <a:lnTo>
                  <a:pt x="1670430" y="66179"/>
                </a:lnTo>
                <a:lnTo>
                  <a:pt x="1665541" y="68338"/>
                </a:lnTo>
                <a:lnTo>
                  <a:pt x="1662595" y="68859"/>
                </a:lnTo>
                <a:close/>
              </a:path>
              <a:path w="4050588" h="96494">
                <a:moveTo>
                  <a:pt x="1621523" y="74269"/>
                </a:moveTo>
                <a:lnTo>
                  <a:pt x="1621523" y="3149"/>
                </a:lnTo>
                <a:lnTo>
                  <a:pt x="1618437" y="0"/>
                </a:lnTo>
                <a:lnTo>
                  <a:pt x="1615439" y="3149"/>
                </a:lnTo>
                <a:lnTo>
                  <a:pt x="1615439" y="74269"/>
                </a:lnTo>
                <a:lnTo>
                  <a:pt x="1621523" y="74269"/>
                </a:lnTo>
                <a:close/>
              </a:path>
              <a:path w="4050588" h="96494">
                <a:moveTo>
                  <a:pt x="1572793" y="68592"/>
                </a:moveTo>
                <a:lnTo>
                  <a:pt x="1570037" y="68072"/>
                </a:lnTo>
                <a:lnTo>
                  <a:pt x="1567281" y="67525"/>
                </a:lnTo>
                <a:lnTo>
                  <a:pt x="1563509" y="64490"/>
                </a:lnTo>
                <a:lnTo>
                  <a:pt x="1561147" y="70942"/>
                </a:lnTo>
                <a:lnTo>
                  <a:pt x="1565287" y="72859"/>
                </a:lnTo>
                <a:lnTo>
                  <a:pt x="1570062" y="74244"/>
                </a:lnTo>
                <a:lnTo>
                  <a:pt x="1572793" y="68592"/>
                </a:lnTo>
                <a:close/>
              </a:path>
              <a:path w="4050588" h="96494">
                <a:moveTo>
                  <a:pt x="1557439" y="55397"/>
                </a:moveTo>
                <a:lnTo>
                  <a:pt x="1557439" y="64325"/>
                </a:lnTo>
                <a:lnTo>
                  <a:pt x="1558162" y="68211"/>
                </a:lnTo>
                <a:lnTo>
                  <a:pt x="1561147" y="70942"/>
                </a:lnTo>
                <a:lnTo>
                  <a:pt x="1563509" y="64490"/>
                </a:lnTo>
                <a:lnTo>
                  <a:pt x="1563509" y="55194"/>
                </a:lnTo>
                <a:lnTo>
                  <a:pt x="1564462" y="54254"/>
                </a:lnTo>
                <a:lnTo>
                  <a:pt x="1568754" y="52933"/>
                </a:lnTo>
                <a:lnTo>
                  <a:pt x="1571802" y="52247"/>
                </a:lnTo>
                <a:lnTo>
                  <a:pt x="1576171" y="51193"/>
                </a:lnTo>
                <a:lnTo>
                  <a:pt x="1593126" y="47307"/>
                </a:lnTo>
                <a:lnTo>
                  <a:pt x="1593126" y="67144"/>
                </a:lnTo>
                <a:lnTo>
                  <a:pt x="1588769" y="67995"/>
                </a:lnTo>
                <a:lnTo>
                  <a:pt x="1584261" y="68681"/>
                </a:lnTo>
                <a:lnTo>
                  <a:pt x="1580667" y="68859"/>
                </a:lnTo>
                <a:lnTo>
                  <a:pt x="1576336" y="68859"/>
                </a:lnTo>
                <a:lnTo>
                  <a:pt x="1572793" y="68592"/>
                </a:lnTo>
                <a:lnTo>
                  <a:pt x="1570062" y="74244"/>
                </a:lnTo>
                <a:lnTo>
                  <a:pt x="1572767" y="74561"/>
                </a:lnTo>
                <a:lnTo>
                  <a:pt x="1575498" y="74891"/>
                </a:lnTo>
                <a:lnTo>
                  <a:pt x="1578127" y="75031"/>
                </a:lnTo>
                <a:lnTo>
                  <a:pt x="1584058" y="75031"/>
                </a:lnTo>
                <a:lnTo>
                  <a:pt x="1587436" y="74739"/>
                </a:lnTo>
                <a:lnTo>
                  <a:pt x="1590776" y="74142"/>
                </a:lnTo>
                <a:lnTo>
                  <a:pt x="1594116" y="73545"/>
                </a:lnTo>
                <a:lnTo>
                  <a:pt x="1596936" y="72923"/>
                </a:lnTo>
                <a:lnTo>
                  <a:pt x="1599196" y="72288"/>
                </a:lnTo>
                <a:lnTo>
                  <a:pt x="1599196" y="31978"/>
                </a:lnTo>
                <a:lnTo>
                  <a:pt x="1597202" y="28448"/>
                </a:lnTo>
                <a:lnTo>
                  <a:pt x="1594180" y="25527"/>
                </a:lnTo>
                <a:lnTo>
                  <a:pt x="1590078" y="23418"/>
                </a:lnTo>
                <a:lnTo>
                  <a:pt x="1585366" y="22174"/>
                </a:lnTo>
                <a:lnTo>
                  <a:pt x="1580527" y="21488"/>
                </a:lnTo>
                <a:lnTo>
                  <a:pt x="1574253" y="21602"/>
                </a:lnTo>
                <a:lnTo>
                  <a:pt x="1571231" y="21856"/>
                </a:lnTo>
                <a:lnTo>
                  <a:pt x="1568183" y="22225"/>
                </a:lnTo>
                <a:lnTo>
                  <a:pt x="1565376" y="22796"/>
                </a:lnTo>
                <a:lnTo>
                  <a:pt x="1562011" y="23863"/>
                </a:lnTo>
                <a:lnTo>
                  <a:pt x="1562011" y="30314"/>
                </a:lnTo>
                <a:lnTo>
                  <a:pt x="1565643" y="29324"/>
                </a:lnTo>
                <a:lnTo>
                  <a:pt x="1568399" y="28752"/>
                </a:lnTo>
                <a:lnTo>
                  <a:pt x="1571434" y="28206"/>
                </a:lnTo>
                <a:lnTo>
                  <a:pt x="1574863" y="27762"/>
                </a:lnTo>
                <a:lnTo>
                  <a:pt x="1581708" y="27660"/>
                </a:lnTo>
                <a:lnTo>
                  <a:pt x="1584642" y="28181"/>
                </a:lnTo>
                <a:lnTo>
                  <a:pt x="1589519" y="30264"/>
                </a:lnTo>
                <a:lnTo>
                  <a:pt x="1593126" y="33540"/>
                </a:lnTo>
                <a:lnTo>
                  <a:pt x="1593126" y="40855"/>
                </a:lnTo>
                <a:lnTo>
                  <a:pt x="1574914" y="45123"/>
                </a:lnTo>
                <a:lnTo>
                  <a:pt x="1572818" y="45643"/>
                </a:lnTo>
                <a:lnTo>
                  <a:pt x="1568640" y="46609"/>
                </a:lnTo>
                <a:lnTo>
                  <a:pt x="1564690" y="47650"/>
                </a:lnTo>
                <a:lnTo>
                  <a:pt x="1561376" y="49047"/>
                </a:lnTo>
                <a:lnTo>
                  <a:pt x="1557959" y="52171"/>
                </a:lnTo>
                <a:lnTo>
                  <a:pt x="1557439" y="55397"/>
                </a:lnTo>
                <a:close/>
              </a:path>
              <a:path w="4050588" h="96494">
                <a:moveTo>
                  <a:pt x="1487728" y="66459"/>
                </a:moveTo>
                <a:lnTo>
                  <a:pt x="1490383" y="69684"/>
                </a:lnTo>
                <a:lnTo>
                  <a:pt x="1494129" y="72059"/>
                </a:lnTo>
                <a:lnTo>
                  <a:pt x="1498460" y="73850"/>
                </a:lnTo>
                <a:lnTo>
                  <a:pt x="1503387" y="74815"/>
                </a:lnTo>
                <a:lnTo>
                  <a:pt x="1508048" y="75031"/>
                </a:lnTo>
                <a:lnTo>
                  <a:pt x="1511579" y="75031"/>
                </a:lnTo>
                <a:lnTo>
                  <a:pt x="1514627" y="74815"/>
                </a:lnTo>
                <a:lnTo>
                  <a:pt x="1517167" y="74371"/>
                </a:lnTo>
                <a:lnTo>
                  <a:pt x="1519694" y="73939"/>
                </a:lnTo>
                <a:lnTo>
                  <a:pt x="1524761" y="72288"/>
                </a:lnTo>
                <a:lnTo>
                  <a:pt x="1526666" y="68389"/>
                </a:lnTo>
                <a:lnTo>
                  <a:pt x="1522755" y="66484"/>
                </a:lnTo>
                <a:lnTo>
                  <a:pt x="1519364" y="67525"/>
                </a:lnTo>
                <a:lnTo>
                  <a:pt x="1514843" y="68592"/>
                </a:lnTo>
                <a:lnTo>
                  <a:pt x="1511807" y="68859"/>
                </a:lnTo>
                <a:lnTo>
                  <a:pt x="1504568" y="68859"/>
                </a:lnTo>
                <a:lnTo>
                  <a:pt x="1501635" y="68338"/>
                </a:lnTo>
                <a:lnTo>
                  <a:pt x="1496745" y="66179"/>
                </a:lnTo>
                <a:lnTo>
                  <a:pt x="1493126" y="62979"/>
                </a:lnTo>
                <a:lnTo>
                  <a:pt x="1490383" y="26835"/>
                </a:lnTo>
                <a:lnTo>
                  <a:pt x="1487728" y="30060"/>
                </a:lnTo>
                <a:lnTo>
                  <a:pt x="1487068" y="34213"/>
                </a:lnTo>
                <a:lnTo>
                  <a:pt x="1487068" y="62306"/>
                </a:lnTo>
                <a:lnTo>
                  <a:pt x="1487728" y="66459"/>
                </a:lnTo>
                <a:close/>
              </a:path>
              <a:path w="4050588" h="96494">
                <a:moveTo>
                  <a:pt x="1529041" y="34213"/>
                </a:moveTo>
                <a:lnTo>
                  <a:pt x="1528356" y="30060"/>
                </a:lnTo>
                <a:lnTo>
                  <a:pt x="1525638" y="26835"/>
                </a:lnTo>
                <a:lnTo>
                  <a:pt x="1521853" y="24460"/>
                </a:lnTo>
                <a:lnTo>
                  <a:pt x="1517548" y="22669"/>
                </a:lnTo>
                <a:lnTo>
                  <a:pt x="1512608" y="21704"/>
                </a:lnTo>
                <a:lnTo>
                  <a:pt x="1508048" y="21488"/>
                </a:lnTo>
                <a:lnTo>
                  <a:pt x="1504568" y="27660"/>
                </a:lnTo>
                <a:lnTo>
                  <a:pt x="1511376" y="27660"/>
                </a:lnTo>
                <a:lnTo>
                  <a:pt x="1514297" y="28181"/>
                </a:lnTo>
                <a:lnTo>
                  <a:pt x="1516773" y="29222"/>
                </a:lnTo>
                <a:lnTo>
                  <a:pt x="1519237" y="30264"/>
                </a:lnTo>
                <a:lnTo>
                  <a:pt x="1522755" y="33566"/>
                </a:lnTo>
                <a:lnTo>
                  <a:pt x="1522755" y="45224"/>
                </a:lnTo>
                <a:lnTo>
                  <a:pt x="1493126" y="45224"/>
                </a:lnTo>
                <a:lnTo>
                  <a:pt x="1493126" y="33566"/>
                </a:lnTo>
                <a:lnTo>
                  <a:pt x="1490383" y="26835"/>
                </a:lnTo>
                <a:lnTo>
                  <a:pt x="1493126" y="62979"/>
                </a:lnTo>
                <a:lnTo>
                  <a:pt x="1493126" y="51396"/>
                </a:lnTo>
                <a:lnTo>
                  <a:pt x="1529041" y="51396"/>
                </a:lnTo>
                <a:lnTo>
                  <a:pt x="1529041" y="34213"/>
                </a:lnTo>
                <a:close/>
              </a:path>
              <a:path w="4050588" h="96494">
                <a:moveTo>
                  <a:pt x="1490383" y="26835"/>
                </a:moveTo>
                <a:lnTo>
                  <a:pt x="1493126" y="33566"/>
                </a:lnTo>
                <a:lnTo>
                  <a:pt x="1496745" y="30264"/>
                </a:lnTo>
                <a:lnTo>
                  <a:pt x="1501635" y="28181"/>
                </a:lnTo>
                <a:lnTo>
                  <a:pt x="1504568" y="27660"/>
                </a:lnTo>
                <a:lnTo>
                  <a:pt x="1508048" y="21488"/>
                </a:lnTo>
                <a:lnTo>
                  <a:pt x="1503387" y="21704"/>
                </a:lnTo>
                <a:lnTo>
                  <a:pt x="1498460" y="22669"/>
                </a:lnTo>
                <a:lnTo>
                  <a:pt x="1494129" y="24460"/>
                </a:lnTo>
                <a:lnTo>
                  <a:pt x="1490383" y="26835"/>
                </a:lnTo>
                <a:close/>
              </a:path>
              <a:path w="4050588" h="96494">
                <a:moveTo>
                  <a:pt x="1432369" y="68072"/>
                </a:moveTo>
                <a:lnTo>
                  <a:pt x="1435392" y="71018"/>
                </a:lnTo>
                <a:lnTo>
                  <a:pt x="1439506" y="73075"/>
                </a:lnTo>
                <a:lnTo>
                  <a:pt x="1444243" y="74320"/>
                </a:lnTo>
                <a:lnTo>
                  <a:pt x="1449082" y="75031"/>
                </a:lnTo>
                <a:lnTo>
                  <a:pt x="1453578" y="75031"/>
                </a:lnTo>
                <a:lnTo>
                  <a:pt x="1451317" y="68859"/>
                </a:lnTo>
                <a:lnTo>
                  <a:pt x="1447888" y="68859"/>
                </a:lnTo>
                <a:lnTo>
                  <a:pt x="1444942" y="68338"/>
                </a:lnTo>
                <a:lnTo>
                  <a:pt x="1440065" y="66179"/>
                </a:lnTo>
                <a:lnTo>
                  <a:pt x="1436446" y="62979"/>
                </a:lnTo>
                <a:lnTo>
                  <a:pt x="1436446" y="33540"/>
                </a:lnTo>
                <a:lnTo>
                  <a:pt x="1439900" y="30264"/>
                </a:lnTo>
                <a:lnTo>
                  <a:pt x="1444155" y="28181"/>
                </a:lnTo>
                <a:lnTo>
                  <a:pt x="1446949" y="27660"/>
                </a:lnTo>
                <a:lnTo>
                  <a:pt x="1453794" y="27660"/>
                </a:lnTo>
                <a:lnTo>
                  <a:pt x="1456893" y="28181"/>
                </a:lnTo>
                <a:lnTo>
                  <a:pt x="1459661" y="29222"/>
                </a:lnTo>
                <a:lnTo>
                  <a:pt x="1462404" y="30264"/>
                </a:lnTo>
                <a:lnTo>
                  <a:pt x="1466062" y="33540"/>
                </a:lnTo>
                <a:lnTo>
                  <a:pt x="1466062" y="62979"/>
                </a:lnTo>
                <a:lnTo>
                  <a:pt x="1462570" y="66179"/>
                </a:lnTo>
                <a:lnTo>
                  <a:pt x="1457693" y="68338"/>
                </a:lnTo>
                <a:lnTo>
                  <a:pt x="1458391" y="74320"/>
                </a:lnTo>
                <a:lnTo>
                  <a:pt x="1463103" y="73075"/>
                </a:lnTo>
                <a:lnTo>
                  <a:pt x="1467230" y="71018"/>
                </a:lnTo>
                <a:lnTo>
                  <a:pt x="1470304" y="68072"/>
                </a:lnTo>
                <a:lnTo>
                  <a:pt x="1472349" y="62306"/>
                </a:lnTo>
                <a:lnTo>
                  <a:pt x="1472349" y="774"/>
                </a:lnTo>
                <a:lnTo>
                  <a:pt x="1466062" y="774"/>
                </a:lnTo>
                <a:lnTo>
                  <a:pt x="1466062" y="25006"/>
                </a:lnTo>
                <a:lnTo>
                  <a:pt x="1462557" y="23469"/>
                </a:lnTo>
                <a:lnTo>
                  <a:pt x="1459877" y="22669"/>
                </a:lnTo>
                <a:lnTo>
                  <a:pt x="1457096" y="22098"/>
                </a:lnTo>
                <a:lnTo>
                  <a:pt x="1454315" y="21704"/>
                </a:lnTo>
                <a:lnTo>
                  <a:pt x="1450416" y="21488"/>
                </a:lnTo>
                <a:lnTo>
                  <a:pt x="1445818" y="21704"/>
                </a:lnTo>
                <a:lnTo>
                  <a:pt x="1441145" y="22669"/>
                </a:lnTo>
                <a:lnTo>
                  <a:pt x="1437017" y="24460"/>
                </a:lnTo>
                <a:lnTo>
                  <a:pt x="1433461" y="26835"/>
                </a:lnTo>
                <a:lnTo>
                  <a:pt x="1430997" y="30060"/>
                </a:lnTo>
                <a:lnTo>
                  <a:pt x="1430375" y="34213"/>
                </a:lnTo>
                <a:lnTo>
                  <a:pt x="1430375" y="64516"/>
                </a:lnTo>
                <a:lnTo>
                  <a:pt x="1432369" y="68072"/>
                </a:lnTo>
                <a:close/>
              </a:path>
              <a:path w="4050588" h="96494">
                <a:moveTo>
                  <a:pt x="1454734" y="68859"/>
                </a:moveTo>
                <a:lnTo>
                  <a:pt x="1451317" y="68859"/>
                </a:lnTo>
                <a:lnTo>
                  <a:pt x="1453578" y="75031"/>
                </a:lnTo>
                <a:lnTo>
                  <a:pt x="1458391" y="74320"/>
                </a:lnTo>
                <a:lnTo>
                  <a:pt x="1457693" y="68338"/>
                </a:lnTo>
                <a:lnTo>
                  <a:pt x="1454734" y="68859"/>
                </a:lnTo>
                <a:close/>
              </a:path>
              <a:path w="4050588" h="96494">
                <a:moveTo>
                  <a:pt x="1384185" y="45326"/>
                </a:moveTo>
                <a:lnTo>
                  <a:pt x="1380896" y="44551"/>
                </a:lnTo>
                <a:lnTo>
                  <a:pt x="1377403" y="43738"/>
                </a:lnTo>
                <a:lnTo>
                  <a:pt x="1373720" y="42837"/>
                </a:lnTo>
                <a:lnTo>
                  <a:pt x="1370736" y="41135"/>
                </a:lnTo>
                <a:lnTo>
                  <a:pt x="1370736" y="33540"/>
                </a:lnTo>
                <a:lnTo>
                  <a:pt x="1374241" y="30264"/>
                </a:lnTo>
                <a:lnTo>
                  <a:pt x="1379169" y="28181"/>
                </a:lnTo>
                <a:lnTo>
                  <a:pt x="1382064" y="27660"/>
                </a:lnTo>
                <a:lnTo>
                  <a:pt x="1388833" y="27660"/>
                </a:lnTo>
                <a:lnTo>
                  <a:pt x="1391716" y="27901"/>
                </a:lnTo>
                <a:lnTo>
                  <a:pt x="1396453" y="28930"/>
                </a:lnTo>
                <a:lnTo>
                  <a:pt x="1400111" y="30022"/>
                </a:lnTo>
                <a:lnTo>
                  <a:pt x="1400111" y="23863"/>
                </a:lnTo>
                <a:lnTo>
                  <a:pt x="1395552" y="22352"/>
                </a:lnTo>
                <a:lnTo>
                  <a:pt x="1392897" y="22009"/>
                </a:lnTo>
                <a:lnTo>
                  <a:pt x="1390243" y="21653"/>
                </a:lnTo>
                <a:lnTo>
                  <a:pt x="1385417" y="21488"/>
                </a:lnTo>
                <a:lnTo>
                  <a:pt x="1380858" y="21704"/>
                </a:lnTo>
                <a:lnTo>
                  <a:pt x="1375930" y="22669"/>
                </a:lnTo>
                <a:lnTo>
                  <a:pt x="1371625" y="24460"/>
                </a:lnTo>
                <a:lnTo>
                  <a:pt x="1367866" y="26835"/>
                </a:lnTo>
                <a:lnTo>
                  <a:pt x="1365148" y="30060"/>
                </a:lnTo>
                <a:lnTo>
                  <a:pt x="1364462" y="34213"/>
                </a:lnTo>
                <a:lnTo>
                  <a:pt x="1364462" y="41135"/>
                </a:lnTo>
                <a:lnTo>
                  <a:pt x="1364995" y="44259"/>
                </a:lnTo>
                <a:lnTo>
                  <a:pt x="1368412" y="47383"/>
                </a:lnTo>
                <a:lnTo>
                  <a:pt x="1371726" y="48768"/>
                </a:lnTo>
                <a:lnTo>
                  <a:pt x="1375663" y="49784"/>
                </a:lnTo>
                <a:lnTo>
                  <a:pt x="1381950" y="51104"/>
                </a:lnTo>
                <a:lnTo>
                  <a:pt x="1385303" y="51866"/>
                </a:lnTo>
                <a:lnTo>
                  <a:pt x="1390434" y="46634"/>
                </a:lnTo>
                <a:lnTo>
                  <a:pt x="1384185" y="45326"/>
                </a:lnTo>
                <a:close/>
              </a:path>
              <a:path w="4050588" h="96494">
                <a:moveTo>
                  <a:pt x="1370609" y="74168"/>
                </a:moveTo>
                <a:lnTo>
                  <a:pt x="1373238" y="74510"/>
                </a:lnTo>
                <a:lnTo>
                  <a:pt x="1375854" y="74866"/>
                </a:lnTo>
                <a:lnTo>
                  <a:pt x="1378356" y="75031"/>
                </a:lnTo>
                <a:lnTo>
                  <a:pt x="1382966" y="75031"/>
                </a:lnTo>
                <a:lnTo>
                  <a:pt x="1387767" y="74320"/>
                </a:lnTo>
                <a:lnTo>
                  <a:pt x="1392491" y="73075"/>
                </a:lnTo>
                <a:lnTo>
                  <a:pt x="1396593" y="71018"/>
                </a:lnTo>
                <a:lnTo>
                  <a:pt x="1399616" y="68072"/>
                </a:lnTo>
                <a:lnTo>
                  <a:pt x="1400936" y="66459"/>
                </a:lnTo>
                <a:lnTo>
                  <a:pt x="1401597" y="62306"/>
                </a:lnTo>
                <a:lnTo>
                  <a:pt x="1401597" y="55295"/>
                </a:lnTo>
                <a:lnTo>
                  <a:pt x="1401089" y="52171"/>
                </a:lnTo>
                <a:lnTo>
                  <a:pt x="1397736" y="49047"/>
                </a:lnTo>
                <a:lnTo>
                  <a:pt x="1394383" y="47650"/>
                </a:lnTo>
                <a:lnTo>
                  <a:pt x="1390434" y="46634"/>
                </a:lnTo>
                <a:lnTo>
                  <a:pt x="1385303" y="51866"/>
                </a:lnTo>
                <a:lnTo>
                  <a:pt x="1388770" y="52666"/>
                </a:lnTo>
                <a:lnTo>
                  <a:pt x="1392478" y="53581"/>
                </a:lnTo>
                <a:lnTo>
                  <a:pt x="1395526" y="55295"/>
                </a:lnTo>
                <a:lnTo>
                  <a:pt x="1395526" y="62979"/>
                </a:lnTo>
                <a:lnTo>
                  <a:pt x="1391945" y="66179"/>
                </a:lnTo>
                <a:lnTo>
                  <a:pt x="1387068" y="68338"/>
                </a:lnTo>
                <a:lnTo>
                  <a:pt x="1384160" y="68859"/>
                </a:lnTo>
                <a:lnTo>
                  <a:pt x="1377391" y="68859"/>
                </a:lnTo>
                <a:lnTo>
                  <a:pt x="1374482" y="68618"/>
                </a:lnTo>
                <a:lnTo>
                  <a:pt x="1369733" y="67614"/>
                </a:lnTo>
                <a:lnTo>
                  <a:pt x="1366088" y="66484"/>
                </a:lnTo>
                <a:lnTo>
                  <a:pt x="1366088" y="72656"/>
                </a:lnTo>
                <a:lnTo>
                  <a:pt x="1370609" y="74168"/>
                </a:lnTo>
                <a:close/>
              </a:path>
              <a:path w="4050588" h="96494">
                <a:moveTo>
                  <a:pt x="1325435" y="68592"/>
                </a:moveTo>
                <a:lnTo>
                  <a:pt x="1322666" y="68072"/>
                </a:lnTo>
                <a:lnTo>
                  <a:pt x="1319910" y="67525"/>
                </a:lnTo>
                <a:lnTo>
                  <a:pt x="1316139" y="64490"/>
                </a:lnTo>
                <a:lnTo>
                  <a:pt x="1313776" y="70942"/>
                </a:lnTo>
                <a:lnTo>
                  <a:pt x="1317917" y="72859"/>
                </a:lnTo>
                <a:lnTo>
                  <a:pt x="1322704" y="74244"/>
                </a:lnTo>
                <a:lnTo>
                  <a:pt x="1325435" y="68592"/>
                </a:lnTo>
                <a:close/>
              </a:path>
              <a:path w="4050588" h="96494">
                <a:moveTo>
                  <a:pt x="1310055" y="55397"/>
                </a:moveTo>
                <a:lnTo>
                  <a:pt x="1310055" y="64325"/>
                </a:lnTo>
                <a:lnTo>
                  <a:pt x="1310805" y="68211"/>
                </a:lnTo>
                <a:lnTo>
                  <a:pt x="1313776" y="70942"/>
                </a:lnTo>
                <a:lnTo>
                  <a:pt x="1316139" y="64490"/>
                </a:lnTo>
                <a:lnTo>
                  <a:pt x="1316139" y="55194"/>
                </a:lnTo>
                <a:lnTo>
                  <a:pt x="1317091" y="54254"/>
                </a:lnTo>
                <a:lnTo>
                  <a:pt x="1321384" y="52933"/>
                </a:lnTo>
                <a:lnTo>
                  <a:pt x="1324444" y="52247"/>
                </a:lnTo>
                <a:lnTo>
                  <a:pt x="1328813" y="51193"/>
                </a:lnTo>
                <a:lnTo>
                  <a:pt x="1345755" y="47307"/>
                </a:lnTo>
                <a:lnTo>
                  <a:pt x="1345755" y="67144"/>
                </a:lnTo>
                <a:lnTo>
                  <a:pt x="1341399" y="67995"/>
                </a:lnTo>
                <a:lnTo>
                  <a:pt x="1336890" y="68681"/>
                </a:lnTo>
                <a:lnTo>
                  <a:pt x="1333284" y="68859"/>
                </a:lnTo>
                <a:lnTo>
                  <a:pt x="1328978" y="68859"/>
                </a:lnTo>
                <a:lnTo>
                  <a:pt x="1325435" y="68592"/>
                </a:lnTo>
                <a:lnTo>
                  <a:pt x="1322704" y="74244"/>
                </a:lnTo>
                <a:lnTo>
                  <a:pt x="1325410" y="74561"/>
                </a:lnTo>
                <a:lnTo>
                  <a:pt x="1328127" y="74891"/>
                </a:lnTo>
                <a:lnTo>
                  <a:pt x="1330756" y="75031"/>
                </a:lnTo>
                <a:lnTo>
                  <a:pt x="1336674" y="75031"/>
                </a:lnTo>
                <a:lnTo>
                  <a:pt x="1340065" y="74739"/>
                </a:lnTo>
                <a:lnTo>
                  <a:pt x="1343405" y="74142"/>
                </a:lnTo>
                <a:lnTo>
                  <a:pt x="1346758" y="73545"/>
                </a:lnTo>
                <a:lnTo>
                  <a:pt x="1349565" y="72923"/>
                </a:lnTo>
                <a:lnTo>
                  <a:pt x="1351838" y="72288"/>
                </a:lnTo>
                <a:lnTo>
                  <a:pt x="1351838" y="31978"/>
                </a:lnTo>
                <a:lnTo>
                  <a:pt x="1349844" y="28448"/>
                </a:lnTo>
                <a:lnTo>
                  <a:pt x="1346822" y="25527"/>
                </a:lnTo>
                <a:lnTo>
                  <a:pt x="1342720" y="23418"/>
                </a:lnTo>
                <a:lnTo>
                  <a:pt x="1337970" y="22174"/>
                </a:lnTo>
                <a:lnTo>
                  <a:pt x="1333144" y="21488"/>
                </a:lnTo>
                <a:lnTo>
                  <a:pt x="1326883" y="21602"/>
                </a:lnTo>
                <a:lnTo>
                  <a:pt x="1323860" y="21856"/>
                </a:lnTo>
                <a:lnTo>
                  <a:pt x="1320825" y="22225"/>
                </a:lnTo>
                <a:lnTo>
                  <a:pt x="1318018" y="22796"/>
                </a:lnTo>
                <a:lnTo>
                  <a:pt x="1314640" y="23863"/>
                </a:lnTo>
                <a:lnTo>
                  <a:pt x="1314640" y="30314"/>
                </a:lnTo>
                <a:lnTo>
                  <a:pt x="1318259" y="29324"/>
                </a:lnTo>
                <a:lnTo>
                  <a:pt x="1321028" y="28752"/>
                </a:lnTo>
                <a:lnTo>
                  <a:pt x="1324063" y="28206"/>
                </a:lnTo>
                <a:lnTo>
                  <a:pt x="1327492" y="27762"/>
                </a:lnTo>
                <a:lnTo>
                  <a:pt x="1334338" y="27660"/>
                </a:lnTo>
                <a:lnTo>
                  <a:pt x="1337271" y="28181"/>
                </a:lnTo>
                <a:lnTo>
                  <a:pt x="1342174" y="30264"/>
                </a:lnTo>
                <a:lnTo>
                  <a:pt x="1345755" y="33540"/>
                </a:lnTo>
                <a:lnTo>
                  <a:pt x="1345755" y="40855"/>
                </a:lnTo>
                <a:lnTo>
                  <a:pt x="1327543" y="45123"/>
                </a:lnTo>
                <a:lnTo>
                  <a:pt x="1325448" y="45643"/>
                </a:lnTo>
                <a:lnTo>
                  <a:pt x="1321282" y="46609"/>
                </a:lnTo>
                <a:lnTo>
                  <a:pt x="1317320" y="47650"/>
                </a:lnTo>
                <a:lnTo>
                  <a:pt x="1314018" y="49047"/>
                </a:lnTo>
                <a:lnTo>
                  <a:pt x="1310589" y="52171"/>
                </a:lnTo>
                <a:lnTo>
                  <a:pt x="1310055" y="55397"/>
                </a:lnTo>
                <a:close/>
              </a:path>
              <a:path w="4050588" h="96494">
                <a:moveTo>
                  <a:pt x="1256309" y="68072"/>
                </a:moveTo>
                <a:lnTo>
                  <a:pt x="1259331" y="71018"/>
                </a:lnTo>
                <a:lnTo>
                  <a:pt x="1263434" y="73075"/>
                </a:lnTo>
                <a:lnTo>
                  <a:pt x="1268183" y="74320"/>
                </a:lnTo>
                <a:lnTo>
                  <a:pt x="1273022" y="75031"/>
                </a:lnTo>
                <a:lnTo>
                  <a:pt x="1277518" y="75031"/>
                </a:lnTo>
                <a:lnTo>
                  <a:pt x="1275257" y="68859"/>
                </a:lnTo>
                <a:lnTo>
                  <a:pt x="1271841" y="68859"/>
                </a:lnTo>
                <a:lnTo>
                  <a:pt x="1268895" y="68338"/>
                </a:lnTo>
                <a:lnTo>
                  <a:pt x="1263992" y="66179"/>
                </a:lnTo>
                <a:lnTo>
                  <a:pt x="1260398" y="62979"/>
                </a:lnTo>
                <a:lnTo>
                  <a:pt x="1260398" y="33540"/>
                </a:lnTo>
                <a:lnTo>
                  <a:pt x="1263853" y="30264"/>
                </a:lnTo>
                <a:lnTo>
                  <a:pt x="1268107" y="28181"/>
                </a:lnTo>
                <a:lnTo>
                  <a:pt x="1270876" y="27660"/>
                </a:lnTo>
                <a:lnTo>
                  <a:pt x="1277734" y="27660"/>
                </a:lnTo>
                <a:lnTo>
                  <a:pt x="1280833" y="28181"/>
                </a:lnTo>
                <a:lnTo>
                  <a:pt x="1283588" y="29222"/>
                </a:lnTo>
                <a:lnTo>
                  <a:pt x="1286370" y="30264"/>
                </a:lnTo>
                <a:lnTo>
                  <a:pt x="1290027" y="33540"/>
                </a:lnTo>
                <a:lnTo>
                  <a:pt x="1290027" y="62979"/>
                </a:lnTo>
                <a:lnTo>
                  <a:pt x="1286509" y="66179"/>
                </a:lnTo>
                <a:lnTo>
                  <a:pt x="1281633" y="68338"/>
                </a:lnTo>
                <a:lnTo>
                  <a:pt x="1282331" y="74320"/>
                </a:lnTo>
                <a:lnTo>
                  <a:pt x="1287068" y="73075"/>
                </a:lnTo>
                <a:lnTo>
                  <a:pt x="1291183" y="71018"/>
                </a:lnTo>
                <a:lnTo>
                  <a:pt x="1294256" y="68072"/>
                </a:lnTo>
                <a:lnTo>
                  <a:pt x="1296288" y="62306"/>
                </a:lnTo>
                <a:lnTo>
                  <a:pt x="1296288" y="774"/>
                </a:lnTo>
                <a:lnTo>
                  <a:pt x="1290027" y="774"/>
                </a:lnTo>
                <a:lnTo>
                  <a:pt x="1290027" y="25006"/>
                </a:lnTo>
                <a:lnTo>
                  <a:pt x="1286509" y="23469"/>
                </a:lnTo>
                <a:lnTo>
                  <a:pt x="1283817" y="22669"/>
                </a:lnTo>
                <a:lnTo>
                  <a:pt x="1281036" y="22098"/>
                </a:lnTo>
                <a:lnTo>
                  <a:pt x="1278254" y="21704"/>
                </a:lnTo>
                <a:lnTo>
                  <a:pt x="1274356" y="21488"/>
                </a:lnTo>
                <a:lnTo>
                  <a:pt x="1269758" y="21704"/>
                </a:lnTo>
                <a:lnTo>
                  <a:pt x="1265085" y="22669"/>
                </a:lnTo>
                <a:lnTo>
                  <a:pt x="1260970" y="24460"/>
                </a:lnTo>
                <a:lnTo>
                  <a:pt x="1257401" y="26835"/>
                </a:lnTo>
                <a:lnTo>
                  <a:pt x="1254925" y="30060"/>
                </a:lnTo>
                <a:lnTo>
                  <a:pt x="1254315" y="34213"/>
                </a:lnTo>
                <a:lnTo>
                  <a:pt x="1254315" y="64516"/>
                </a:lnTo>
                <a:lnTo>
                  <a:pt x="1256309" y="68072"/>
                </a:lnTo>
                <a:close/>
              </a:path>
              <a:path w="4050588" h="96494">
                <a:moveTo>
                  <a:pt x="1278686" y="68859"/>
                </a:moveTo>
                <a:lnTo>
                  <a:pt x="1275257" y="68859"/>
                </a:lnTo>
                <a:lnTo>
                  <a:pt x="1277518" y="75031"/>
                </a:lnTo>
                <a:lnTo>
                  <a:pt x="1282331" y="74320"/>
                </a:lnTo>
                <a:lnTo>
                  <a:pt x="1281633" y="68338"/>
                </a:lnTo>
                <a:lnTo>
                  <a:pt x="1278686" y="68859"/>
                </a:lnTo>
                <a:close/>
              </a:path>
              <a:path w="4050588" h="96494">
                <a:moveTo>
                  <a:pt x="1238084" y="74269"/>
                </a:moveTo>
                <a:lnTo>
                  <a:pt x="1238084" y="24511"/>
                </a:lnTo>
                <a:lnTo>
                  <a:pt x="1234998" y="21488"/>
                </a:lnTo>
                <a:lnTo>
                  <a:pt x="1232001" y="24511"/>
                </a:lnTo>
                <a:lnTo>
                  <a:pt x="1232001" y="74269"/>
                </a:lnTo>
                <a:lnTo>
                  <a:pt x="1238084" y="74269"/>
                </a:lnTo>
                <a:close/>
              </a:path>
              <a:path w="4050588" h="96494">
                <a:moveTo>
                  <a:pt x="1230490" y="6705"/>
                </a:moveTo>
                <a:lnTo>
                  <a:pt x="1231874" y="9944"/>
                </a:lnTo>
                <a:lnTo>
                  <a:pt x="1235176" y="11315"/>
                </a:lnTo>
                <a:lnTo>
                  <a:pt x="1238453" y="9944"/>
                </a:lnTo>
                <a:lnTo>
                  <a:pt x="1239786" y="6705"/>
                </a:lnTo>
                <a:lnTo>
                  <a:pt x="1238453" y="3479"/>
                </a:lnTo>
                <a:lnTo>
                  <a:pt x="1235176" y="2108"/>
                </a:lnTo>
                <a:lnTo>
                  <a:pt x="1231874" y="3479"/>
                </a:lnTo>
                <a:lnTo>
                  <a:pt x="1230490" y="6705"/>
                </a:lnTo>
                <a:close/>
              </a:path>
              <a:path w="4050588" h="96494">
                <a:moveTo>
                  <a:pt x="1213865" y="74269"/>
                </a:moveTo>
                <a:lnTo>
                  <a:pt x="1213865" y="3149"/>
                </a:lnTo>
                <a:lnTo>
                  <a:pt x="1210767" y="0"/>
                </a:lnTo>
                <a:lnTo>
                  <a:pt x="1207795" y="3149"/>
                </a:lnTo>
                <a:lnTo>
                  <a:pt x="1207795" y="74269"/>
                </a:lnTo>
                <a:lnTo>
                  <a:pt x="1213865" y="74269"/>
                </a:lnTo>
                <a:close/>
              </a:path>
              <a:path w="4050588" h="96494">
                <a:moveTo>
                  <a:pt x="1175219" y="774"/>
                </a:moveTo>
                <a:lnTo>
                  <a:pt x="1168184" y="10566"/>
                </a:lnTo>
                <a:lnTo>
                  <a:pt x="1168857" y="14833"/>
                </a:lnTo>
                <a:lnTo>
                  <a:pt x="1173137" y="14160"/>
                </a:lnTo>
                <a:lnTo>
                  <a:pt x="1182814" y="774"/>
                </a:lnTo>
                <a:lnTo>
                  <a:pt x="1175219" y="774"/>
                </a:lnTo>
                <a:close/>
              </a:path>
              <a:path w="4050588" h="96494">
                <a:moveTo>
                  <a:pt x="1176985" y="68338"/>
                </a:moveTo>
                <a:lnTo>
                  <a:pt x="1174038" y="68859"/>
                </a:lnTo>
                <a:lnTo>
                  <a:pt x="1170622" y="68859"/>
                </a:lnTo>
                <a:lnTo>
                  <a:pt x="1172883" y="75031"/>
                </a:lnTo>
                <a:lnTo>
                  <a:pt x="1177683" y="74320"/>
                </a:lnTo>
                <a:lnTo>
                  <a:pt x="1182420" y="73075"/>
                </a:lnTo>
                <a:lnTo>
                  <a:pt x="1186535" y="71018"/>
                </a:lnTo>
                <a:lnTo>
                  <a:pt x="1185379" y="33540"/>
                </a:lnTo>
                <a:lnTo>
                  <a:pt x="1185379" y="62979"/>
                </a:lnTo>
                <a:lnTo>
                  <a:pt x="1181861" y="66179"/>
                </a:lnTo>
                <a:lnTo>
                  <a:pt x="1176985" y="68338"/>
                </a:lnTo>
                <a:close/>
              </a:path>
              <a:path w="4050588" h="96494">
                <a:moveTo>
                  <a:pt x="1119517" y="45326"/>
                </a:moveTo>
                <a:lnTo>
                  <a:pt x="1116241" y="44551"/>
                </a:lnTo>
                <a:lnTo>
                  <a:pt x="1112761" y="43738"/>
                </a:lnTo>
                <a:lnTo>
                  <a:pt x="1109078" y="42837"/>
                </a:lnTo>
                <a:lnTo>
                  <a:pt x="1106081" y="41135"/>
                </a:lnTo>
                <a:lnTo>
                  <a:pt x="1106081" y="33540"/>
                </a:lnTo>
                <a:lnTo>
                  <a:pt x="1109598" y="30264"/>
                </a:lnTo>
                <a:lnTo>
                  <a:pt x="1114513" y="28181"/>
                </a:lnTo>
                <a:lnTo>
                  <a:pt x="1117422" y="27660"/>
                </a:lnTo>
                <a:lnTo>
                  <a:pt x="1124178" y="27660"/>
                </a:lnTo>
                <a:lnTo>
                  <a:pt x="1127074" y="27901"/>
                </a:lnTo>
                <a:lnTo>
                  <a:pt x="1131811" y="28930"/>
                </a:lnTo>
                <a:lnTo>
                  <a:pt x="1135443" y="30022"/>
                </a:lnTo>
                <a:lnTo>
                  <a:pt x="1135443" y="23863"/>
                </a:lnTo>
                <a:lnTo>
                  <a:pt x="1130909" y="22352"/>
                </a:lnTo>
                <a:lnTo>
                  <a:pt x="1128242" y="22009"/>
                </a:lnTo>
                <a:lnTo>
                  <a:pt x="1125600" y="21653"/>
                </a:lnTo>
                <a:lnTo>
                  <a:pt x="1120762" y="21488"/>
                </a:lnTo>
                <a:lnTo>
                  <a:pt x="1116215" y="21704"/>
                </a:lnTo>
                <a:lnTo>
                  <a:pt x="1111288" y="22669"/>
                </a:lnTo>
                <a:lnTo>
                  <a:pt x="1106970" y="24460"/>
                </a:lnTo>
                <a:lnTo>
                  <a:pt x="1103210" y="26835"/>
                </a:lnTo>
                <a:lnTo>
                  <a:pt x="1100493" y="30060"/>
                </a:lnTo>
                <a:lnTo>
                  <a:pt x="1099819" y="34213"/>
                </a:lnTo>
                <a:lnTo>
                  <a:pt x="1099819" y="41135"/>
                </a:lnTo>
                <a:lnTo>
                  <a:pt x="1100353" y="44259"/>
                </a:lnTo>
                <a:lnTo>
                  <a:pt x="1103769" y="47383"/>
                </a:lnTo>
                <a:lnTo>
                  <a:pt x="1107058" y="48768"/>
                </a:lnTo>
                <a:lnTo>
                  <a:pt x="1111021" y="49784"/>
                </a:lnTo>
                <a:lnTo>
                  <a:pt x="1117295" y="51104"/>
                </a:lnTo>
                <a:lnTo>
                  <a:pt x="1120647" y="51866"/>
                </a:lnTo>
                <a:lnTo>
                  <a:pt x="1125766" y="46634"/>
                </a:lnTo>
                <a:lnTo>
                  <a:pt x="1119517" y="45326"/>
                </a:lnTo>
                <a:close/>
              </a:path>
              <a:path w="4050588" h="96494">
                <a:moveTo>
                  <a:pt x="1105954" y="74168"/>
                </a:moveTo>
                <a:lnTo>
                  <a:pt x="1108570" y="74510"/>
                </a:lnTo>
                <a:lnTo>
                  <a:pt x="1111199" y="74866"/>
                </a:lnTo>
                <a:lnTo>
                  <a:pt x="1113713" y="75031"/>
                </a:lnTo>
                <a:lnTo>
                  <a:pt x="1118323" y="75031"/>
                </a:lnTo>
                <a:lnTo>
                  <a:pt x="1123137" y="74320"/>
                </a:lnTo>
                <a:lnTo>
                  <a:pt x="1127836" y="73075"/>
                </a:lnTo>
                <a:lnTo>
                  <a:pt x="1131950" y="71018"/>
                </a:lnTo>
                <a:lnTo>
                  <a:pt x="1134960" y="68072"/>
                </a:lnTo>
                <a:lnTo>
                  <a:pt x="1136281" y="66459"/>
                </a:lnTo>
                <a:lnTo>
                  <a:pt x="1136942" y="62306"/>
                </a:lnTo>
                <a:lnTo>
                  <a:pt x="1136942" y="55295"/>
                </a:lnTo>
                <a:lnTo>
                  <a:pt x="1136446" y="52171"/>
                </a:lnTo>
                <a:lnTo>
                  <a:pt x="1133081" y="49047"/>
                </a:lnTo>
                <a:lnTo>
                  <a:pt x="1129741" y="47650"/>
                </a:lnTo>
                <a:lnTo>
                  <a:pt x="1125766" y="46634"/>
                </a:lnTo>
                <a:lnTo>
                  <a:pt x="1120647" y="51866"/>
                </a:lnTo>
                <a:lnTo>
                  <a:pt x="1124127" y="52666"/>
                </a:lnTo>
                <a:lnTo>
                  <a:pt x="1127836" y="53581"/>
                </a:lnTo>
                <a:lnTo>
                  <a:pt x="1130871" y="55295"/>
                </a:lnTo>
                <a:lnTo>
                  <a:pt x="1130871" y="62979"/>
                </a:lnTo>
                <a:lnTo>
                  <a:pt x="1127277" y="66179"/>
                </a:lnTo>
                <a:lnTo>
                  <a:pt x="1122400" y="68338"/>
                </a:lnTo>
                <a:lnTo>
                  <a:pt x="1119504" y="68859"/>
                </a:lnTo>
                <a:lnTo>
                  <a:pt x="1112735" y="68859"/>
                </a:lnTo>
                <a:lnTo>
                  <a:pt x="1109840" y="68618"/>
                </a:lnTo>
                <a:lnTo>
                  <a:pt x="1105077" y="67614"/>
                </a:lnTo>
                <a:lnTo>
                  <a:pt x="1101432" y="66484"/>
                </a:lnTo>
                <a:lnTo>
                  <a:pt x="1101432" y="72656"/>
                </a:lnTo>
                <a:lnTo>
                  <a:pt x="1105954" y="74168"/>
                </a:lnTo>
                <a:close/>
              </a:path>
              <a:path w="4050588" h="96494">
                <a:moveTo>
                  <a:pt x="1055344" y="45326"/>
                </a:moveTo>
                <a:lnTo>
                  <a:pt x="1052055" y="44551"/>
                </a:lnTo>
                <a:lnTo>
                  <a:pt x="1048562" y="43738"/>
                </a:lnTo>
                <a:lnTo>
                  <a:pt x="1044879" y="42837"/>
                </a:lnTo>
                <a:lnTo>
                  <a:pt x="1041895" y="41135"/>
                </a:lnTo>
                <a:lnTo>
                  <a:pt x="1041895" y="33540"/>
                </a:lnTo>
                <a:lnTo>
                  <a:pt x="1045400" y="30264"/>
                </a:lnTo>
                <a:lnTo>
                  <a:pt x="1050328" y="28181"/>
                </a:lnTo>
                <a:lnTo>
                  <a:pt x="1053223" y="27660"/>
                </a:lnTo>
                <a:lnTo>
                  <a:pt x="1059992" y="27660"/>
                </a:lnTo>
                <a:lnTo>
                  <a:pt x="1062875" y="27901"/>
                </a:lnTo>
                <a:lnTo>
                  <a:pt x="1067612" y="28930"/>
                </a:lnTo>
                <a:lnTo>
                  <a:pt x="1071270" y="30022"/>
                </a:lnTo>
                <a:lnTo>
                  <a:pt x="1071270" y="23863"/>
                </a:lnTo>
                <a:lnTo>
                  <a:pt x="1066711" y="22352"/>
                </a:lnTo>
                <a:lnTo>
                  <a:pt x="1064069" y="22009"/>
                </a:lnTo>
                <a:lnTo>
                  <a:pt x="1061402" y="21653"/>
                </a:lnTo>
                <a:lnTo>
                  <a:pt x="1056576" y="21488"/>
                </a:lnTo>
                <a:lnTo>
                  <a:pt x="1052029" y="21704"/>
                </a:lnTo>
                <a:lnTo>
                  <a:pt x="1047089" y="22669"/>
                </a:lnTo>
                <a:lnTo>
                  <a:pt x="1042784" y="24460"/>
                </a:lnTo>
                <a:lnTo>
                  <a:pt x="1039025" y="26835"/>
                </a:lnTo>
                <a:lnTo>
                  <a:pt x="1036307" y="30060"/>
                </a:lnTo>
                <a:lnTo>
                  <a:pt x="1035634" y="34213"/>
                </a:lnTo>
                <a:lnTo>
                  <a:pt x="1035634" y="41135"/>
                </a:lnTo>
                <a:lnTo>
                  <a:pt x="1036154" y="44259"/>
                </a:lnTo>
                <a:lnTo>
                  <a:pt x="1039571" y="47383"/>
                </a:lnTo>
                <a:lnTo>
                  <a:pt x="1042885" y="48768"/>
                </a:lnTo>
                <a:lnTo>
                  <a:pt x="1046835" y="49784"/>
                </a:lnTo>
                <a:lnTo>
                  <a:pt x="1053109" y="51104"/>
                </a:lnTo>
                <a:lnTo>
                  <a:pt x="1056462" y="51866"/>
                </a:lnTo>
                <a:lnTo>
                  <a:pt x="1061592" y="46634"/>
                </a:lnTo>
                <a:lnTo>
                  <a:pt x="1055344" y="45326"/>
                </a:lnTo>
                <a:close/>
              </a:path>
              <a:path w="4050588" h="96494">
                <a:moveTo>
                  <a:pt x="1041780" y="74168"/>
                </a:moveTo>
                <a:lnTo>
                  <a:pt x="1044384" y="74510"/>
                </a:lnTo>
                <a:lnTo>
                  <a:pt x="1047013" y="74866"/>
                </a:lnTo>
                <a:lnTo>
                  <a:pt x="1049515" y="75031"/>
                </a:lnTo>
                <a:lnTo>
                  <a:pt x="1054125" y="75031"/>
                </a:lnTo>
                <a:lnTo>
                  <a:pt x="1058938" y="74320"/>
                </a:lnTo>
                <a:lnTo>
                  <a:pt x="1063650" y="73075"/>
                </a:lnTo>
                <a:lnTo>
                  <a:pt x="1067752" y="71018"/>
                </a:lnTo>
                <a:lnTo>
                  <a:pt x="1070775" y="68072"/>
                </a:lnTo>
                <a:lnTo>
                  <a:pt x="1072095" y="66459"/>
                </a:lnTo>
                <a:lnTo>
                  <a:pt x="1072768" y="62306"/>
                </a:lnTo>
                <a:lnTo>
                  <a:pt x="1072768" y="55295"/>
                </a:lnTo>
                <a:lnTo>
                  <a:pt x="1072248" y="52171"/>
                </a:lnTo>
                <a:lnTo>
                  <a:pt x="1068895" y="49047"/>
                </a:lnTo>
                <a:lnTo>
                  <a:pt x="1065542" y="47650"/>
                </a:lnTo>
                <a:lnTo>
                  <a:pt x="1061592" y="46634"/>
                </a:lnTo>
                <a:lnTo>
                  <a:pt x="1056462" y="51866"/>
                </a:lnTo>
                <a:lnTo>
                  <a:pt x="1059929" y="52666"/>
                </a:lnTo>
                <a:lnTo>
                  <a:pt x="1063637" y="53581"/>
                </a:lnTo>
                <a:lnTo>
                  <a:pt x="1066685" y="55295"/>
                </a:lnTo>
                <a:lnTo>
                  <a:pt x="1066685" y="62979"/>
                </a:lnTo>
                <a:lnTo>
                  <a:pt x="1063104" y="66179"/>
                </a:lnTo>
                <a:lnTo>
                  <a:pt x="1058214" y="68338"/>
                </a:lnTo>
                <a:lnTo>
                  <a:pt x="1055319" y="68859"/>
                </a:lnTo>
                <a:lnTo>
                  <a:pt x="1048550" y="68859"/>
                </a:lnTo>
                <a:lnTo>
                  <a:pt x="1045641" y="68618"/>
                </a:lnTo>
                <a:lnTo>
                  <a:pt x="1040904" y="67614"/>
                </a:lnTo>
                <a:lnTo>
                  <a:pt x="1037247" y="66484"/>
                </a:lnTo>
                <a:lnTo>
                  <a:pt x="1037247" y="72656"/>
                </a:lnTo>
                <a:lnTo>
                  <a:pt x="1041780" y="74168"/>
                </a:lnTo>
                <a:close/>
              </a:path>
              <a:path w="4050588" h="96494">
                <a:moveTo>
                  <a:pt x="996581" y="68592"/>
                </a:moveTo>
                <a:lnTo>
                  <a:pt x="993825" y="68072"/>
                </a:lnTo>
                <a:lnTo>
                  <a:pt x="991057" y="67525"/>
                </a:lnTo>
                <a:lnTo>
                  <a:pt x="987285" y="64490"/>
                </a:lnTo>
                <a:lnTo>
                  <a:pt x="984935" y="70942"/>
                </a:lnTo>
                <a:lnTo>
                  <a:pt x="989063" y="72859"/>
                </a:lnTo>
                <a:lnTo>
                  <a:pt x="993851" y="74244"/>
                </a:lnTo>
                <a:lnTo>
                  <a:pt x="996581" y="68592"/>
                </a:lnTo>
                <a:close/>
              </a:path>
              <a:path w="4050588" h="96494">
                <a:moveTo>
                  <a:pt x="981227" y="55397"/>
                </a:moveTo>
                <a:lnTo>
                  <a:pt x="981227" y="64325"/>
                </a:lnTo>
                <a:lnTo>
                  <a:pt x="981951" y="68211"/>
                </a:lnTo>
                <a:lnTo>
                  <a:pt x="984935" y="70942"/>
                </a:lnTo>
                <a:lnTo>
                  <a:pt x="987285" y="64490"/>
                </a:lnTo>
                <a:lnTo>
                  <a:pt x="987285" y="55194"/>
                </a:lnTo>
                <a:lnTo>
                  <a:pt x="988237" y="54254"/>
                </a:lnTo>
                <a:lnTo>
                  <a:pt x="992530" y="52933"/>
                </a:lnTo>
                <a:lnTo>
                  <a:pt x="995591" y="52247"/>
                </a:lnTo>
                <a:lnTo>
                  <a:pt x="999959" y="51193"/>
                </a:lnTo>
                <a:lnTo>
                  <a:pt x="1016914" y="47307"/>
                </a:lnTo>
                <a:lnTo>
                  <a:pt x="1016914" y="67144"/>
                </a:lnTo>
                <a:lnTo>
                  <a:pt x="1012558" y="67995"/>
                </a:lnTo>
                <a:lnTo>
                  <a:pt x="1008049" y="68681"/>
                </a:lnTo>
                <a:lnTo>
                  <a:pt x="1004442" y="68859"/>
                </a:lnTo>
                <a:lnTo>
                  <a:pt x="1000124" y="68859"/>
                </a:lnTo>
                <a:lnTo>
                  <a:pt x="996581" y="68592"/>
                </a:lnTo>
                <a:lnTo>
                  <a:pt x="993851" y="74244"/>
                </a:lnTo>
                <a:lnTo>
                  <a:pt x="996556" y="74561"/>
                </a:lnTo>
                <a:lnTo>
                  <a:pt x="999274" y="74891"/>
                </a:lnTo>
                <a:lnTo>
                  <a:pt x="1001902" y="75031"/>
                </a:lnTo>
                <a:lnTo>
                  <a:pt x="1007821" y="75031"/>
                </a:lnTo>
                <a:lnTo>
                  <a:pt x="1011224" y="74739"/>
                </a:lnTo>
                <a:lnTo>
                  <a:pt x="1014564" y="74142"/>
                </a:lnTo>
                <a:lnTo>
                  <a:pt x="1017904" y="73545"/>
                </a:lnTo>
                <a:lnTo>
                  <a:pt x="1020724" y="72923"/>
                </a:lnTo>
                <a:lnTo>
                  <a:pt x="1022997" y="72288"/>
                </a:lnTo>
                <a:lnTo>
                  <a:pt x="1022997" y="31978"/>
                </a:lnTo>
                <a:lnTo>
                  <a:pt x="1021003" y="28448"/>
                </a:lnTo>
                <a:lnTo>
                  <a:pt x="1017981" y="25527"/>
                </a:lnTo>
                <a:lnTo>
                  <a:pt x="1013879" y="23418"/>
                </a:lnTo>
                <a:lnTo>
                  <a:pt x="1009141" y="22174"/>
                </a:lnTo>
                <a:lnTo>
                  <a:pt x="1004303" y="21488"/>
                </a:lnTo>
                <a:lnTo>
                  <a:pt x="998029" y="21602"/>
                </a:lnTo>
                <a:lnTo>
                  <a:pt x="995006" y="21856"/>
                </a:lnTo>
                <a:lnTo>
                  <a:pt x="991971" y="22225"/>
                </a:lnTo>
                <a:lnTo>
                  <a:pt x="989164" y="22796"/>
                </a:lnTo>
                <a:lnTo>
                  <a:pt x="985786" y="23863"/>
                </a:lnTo>
                <a:lnTo>
                  <a:pt x="985786" y="30314"/>
                </a:lnTo>
                <a:lnTo>
                  <a:pt x="989406" y="29324"/>
                </a:lnTo>
                <a:lnTo>
                  <a:pt x="992174" y="28752"/>
                </a:lnTo>
                <a:lnTo>
                  <a:pt x="995210" y="28206"/>
                </a:lnTo>
                <a:lnTo>
                  <a:pt x="998651" y="27762"/>
                </a:lnTo>
                <a:lnTo>
                  <a:pt x="1005497" y="27660"/>
                </a:lnTo>
                <a:lnTo>
                  <a:pt x="1008418" y="28181"/>
                </a:lnTo>
                <a:lnTo>
                  <a:pt x="1013320" y="30264"/>
                </a:lnTo>
                <a:lnTo>
                  <a:pt x="1016914" y="33540"/>
                </a:lnTo>
                <a:lnTo>
                  <a:pt x="1016914" y="40855"/>
                </a:lnTo>
                <a:lnTo>
                  <a:pt x="998689" y="45123"/>
                </a:lnTo>
                <a:lnTo>
                  <a:pt x="996594" y="45643"/>
                </a:lnTo>
                <a:lnTo>
                  <a:pt x="992428" y="46609"/>
                </a:lnTo>
                <a:lnTo>
                  <a:pt x="988466" y="47650"/>
                </a:lnTo>
                <a:lnTo>
                  <a:pt x="985164" y="49047"/>
                </a:lnTo>
                <a:lnTo>
                  <a:pt x="981735" y="52171"/>
                </a:lnTo>
                <a:lnTo>
                  <a:pt x="981227" y="55397"/>
                </a:lnTo>
                <a:close/>
              </a:path>
              <a:path w="4050588" h="96494">
                <a:moveTo>
                  <a:pt x="942187" y="32867"/>
                </a:moveTo>
                <a:lnTo>
                  <a:pt x="942187" y="74269"/>
                </a:lnTo>
                <a:lnTo>
                  <a:pt x="948270" y="74269"/>
                </a:lnTo>
                <a:lnTo>
                  <a:pt x="948270" y="32194"/>
                </a:lnTo>
                <a:lnTo>
                  <a:pt x="952182" y="29870"/>
                </a:lnTo>
                <a:lnTo>
                  <a:pt x="956779" y="28105"/>
                </a:lnTo>
                <a:lnTo>
                  <a:pt x="959650" y="27660"/>
                </a:lnTo>
                <a:lnTo>
                  <a:pt x="964717" y="27660"/>
                </a:lnTo>
                <a:lnTo>
                  <a:pt x="967727" y="28028"/>
                </a:lnTo>
                <a:lnTo>
                  <a:pt x="970546" y="28625"/>
                </a:lnTo>
                <a:lnTo>
                  <a:pt x="974140" y="28968"/>
                </a:lnTo>
                <a:lnTo>
                  <a:pt x="975702" y="27190"/>
                </a:lnTo>
                <a:lnTo>
                  <a:pt x="973797" y="23190"/>
                </a:lnTo>
                <a:lnTo>
                  <a:pt x="970305" y="22174"/>
                </a:lnTo>
                <a:lnTo>
                  <a:pt x="966571" y="21602"/>
                </a:lnTo>
                <a:lnTo>
                  <a:pt x="963079" y="21488"/>
                </a:lnTo>
                <a:lnTo>
                  <a:pt x="958316" y="21678"/>
                </a:lnTo>
                <a:lnTo>
                  <a:pt x="953401" y="22504"/>
                </a:lnTo>
                <a:lnTo>
                  <a:pt x="949134" y="24091"/>
                </a:lnTo>
                <a:lnTo>
                  <a:pt x="945464" y="26200"/>
                </a:lnTo>
                <a:lnTo>
                  <a:pt x="942847" y="29095"/>
                </a:lnTo>
                <a:lnTo>
                  <a:pt x="942187" y="32867"/>
                </a:lnTo>
                <a:close/>
              </a:path>
              <a:path w="4050588" h="96494">
                <a:moveTo>
                  <a:pt x="912812" y="68338"/>
                </a:moveTo>
                <a:lnTo>
                  <a:pt x="909866" y="68859"/>
                </a:lnTo>
                <a:lnTo>
                  <a:pt x="906449" y="68859"/>
                </a:lnTo>
                <a:lnTo>
                  <a:pt x="908710" y="75031"/>
                </a:lnTo>
                <a:lnTo>
                  <a:pt x="913510" y="74320"/>
                </a:lnTo>
                <a:lnTo>
                  <a:pt x="918235" y="73075"/>
                </a:lnTo>
                <a:lnTo>
                  <a:pt x="922350" y="71018"/>
                </a:lnTo>
                <a:lnTo>
                  <a:pt x="921207" y="33540"/>
                </a:lnTo>
                <a:lnTo>
                  <a:pt x="921207" y="62979"/>
                </a:lnTo>
                <a:lnTo>
                  <a:pt x="917689" y="66179"/>
                </a:lnTo>
                <a:lnTo>
                  <a:pt x="912812" y="68338"/>
                </a:lnTo>
                <a:close/>
              </a:path>
              <a:path w="4050588" h="96494">
                <a:moveTo>
                  <a:pt x="854557" y="71018"/>
                </a:moveTo>
                <a:lnTo>
                  <a:pt x="858646" y="73075"/>
                </a:lnTo>
                <a:lnTo>
                  <a:pt x="855573" y="62979"/>
                </a:lnTo>
                <a:lnTo>
                  <a:pt x="855573" y="28409"/>
                </a:lnTo>
                <a:lnTo>
                  <a:pt x="873531" y="28409"/>
                </a:lnTo>
                <a:lnTo>
                  <a:pt x="873531" y="22225"/>
                </a:lnTo>
                <a:lnTo>
                  <a:pt x="855573" y="22225"/>
                </a:lnTo>
                <a:lnTo>
                  <a:pt x="855573" y="6654"/>
                </a:lnTo>
                <a:lnTo>
                  <a:pt x="852589" y="3530"/>
                </a:lnTo>
                <a:lnTo>
                  <a:pt x="849515" y="6654"/>
                </a:lnTo>
                <a:lnTo>
                  <a:pt x="849515" y="22225"/>
                </a:lnTo>
                <a:lnTo>
                  <a:pt x="846480" y="22225"/>
                </a:lnTo>
                <a:lnTo>
                  <a:pt x="843343" y="25374"/>
                </a:lnTo>
                <a:lnTo>
                  <a:pt x="846480" y="28409"/>
                </a:lnTo>
                <a:lnTo>
                  <a:pt x="849515" y="28409"/>
                </a:lnTo>
                <a:lnTo>
                  <a:pt x="849515" y="64516"/>
                </a:lnTo>
                <a:lnTo>
                  <a:pt x="851522" y="68072"/>
                </a:lnTo>
                <a:lnTo>
                  <a:pt x="854557" y="71018"/>
                </a:lnTo>
                <a:close/>
              </a:path>
              <a:path w="4050588" h="96494">
                <a:moveTo>
                  <a:pt x="870394" y="68859"/>
                </a:moveTo>
                <a:lnTo>
                  <a:pt x="866978" y="68859"/>
                </a:lnTo>
                <a:lnTo>
                  <a:pt x="864044" y="68338"/>
                </a:lnTo>
                <a:lnTo>
                  <a:pt x="859167" y="66179"/>
                </a:lnTo>
                <a:lnTo>
                  <a:pt x="855573" y="62979"/>
                </a:lnTo>
                <a:lnTo>
                  <a:pt x="858646" y="73075"/>
                </a:lnTo>
                <a:lnTo>
                  <a:pt x="863358" y="74320"/>
                </a:lnTo>
                <a:lnTo>
                  <a:pt x="868184" y="75031"/>
                </a:lnTo>
                <a:lnTo>
                  <a:pt x="872629" y="74193"/>
                </a:lnTo>
                <a:lnTo>
                  <a:pt x="873531" y="72009"/>
                </a:lnTo>
                <a:lnTo>
                  <a:pt x="870394" y="68859"/>
                </a:lnTo>
                <a:close/>
              </a:path>
              <a:path w="4050588" h="96494">
                <a:moveTo>
                  <a:pt x="765340" y="68859"/>
                </a:moveTo>
                <a:lnTo>
                  <a:pt x="758469" y="68859"/>
                </a:lnTo>
                <a:lnTo>
                  <a:pt x="755535" y="68338"/>
                </a:lnTo>
                <a:lnTo>
                  <a:pt x="750658" y="66179"/>
                </a:lnTo>
                <a:lnTo>
                  <a:pt x="747039" y="62979"/>
                </a:lnTo>
                <a:lnTo>
                  <a:pt x="747039" y="22225"/>
                </a:lnTo>
                <a:lnTo>
                  <a:pt x="740968" y="22225"/>
                </a:lnTo>
                <a:lnTo>
                  <a:pt x="740968" y="64516"/>
                </a:lnTo>
                <a:lnTo>
                  <a:pt x="742962" y="68072"/>
                </a:lnTo>
                <a:lnTo>
                  <a:pt x="745985" y="71018"/>
                </a:lnTo>
                <a:lnTo>
                  <a:pt x="750112" y="73075"/>
                </a:lnTo>
                <a:lnTo>
                  <a:pt x="754837" y="74320"/>
                </a:lnTo>
                <a:lnTo>
                  <a:pt x="759675" y="75031"/>
                </a:lnTo>
                <a:lnTo>
                  <a:pt x="764171" y="75031"/>
                </a:lnTo>
                <a:lnTo>
                  <a:pt x="768984" y="74320"/>
                </a:lnTo>
                <a:lnTo>
                  <a:pt x="773722" y="73075"/>
                </a:lnTo>
                <a:lnTo>
                  <a:pt x="777836" y="71018"/>
                </a:lnTo>
                <a:lnTo>
                  <a:pt x="780897" y="68072"/>
                </a:lnTo>
                <a:lnTo>
                  <a:pt x="782256" y="66459"/>
                </a:lnTo>
                <a:lnTo>
                  <a:pt x="782942" y="62306"/>
                </a:lnTo>
                <a:lnTo>
                  <a:pt x="782942" y="22225"/>
                </a:lnTo>
                <a:lnTo>
                  <a:pt x="776668" y="22225"/>
                </a:lnTo>
                <a:lnTo>
                  <a:pt x="776668" y="62979"/>
                </a:lnTo>
                <a:lnTo>
                  <a:pt x="773163" y="66179"/>
                </a:lnTo>
                <a:lnTo>
                  <a:pt x="768273" y="68338"/>
                </a:lnTo>
                <a:lnTo>
                  <a:pt x="765340" y="68859"/>
                </a:lnTo>
                <a:close/>
              </a:path>
              <a:path w="4050588" h="96494">
                <a:moveTo>
                  <a:pt x="685800" y="68072"/>
                </a:moveTo>
                <a:lnTo>
                  <a:pt x="688822" y="71018"/>
                </a:lnTo>
                <a:lnTo>
                  <a:pt x="692937" y="73075"/>
                </a:lnTo>
                <a:lnTo>
                  <a:pt x="697687" y="74320"/>
                </a:lnTo>
                <a:lnTo>
                  <a:pt x="702513" y="75031"/>
                </a:lnTo>
                <a:lnTo>
                  <a:pt x="707008" y="75031"/>
                </a:lnTo>
                <a:lnTo>
                  <a:pt x="704748" y="68859"/>
                </a:lnTo>
                <a:lnTo>
                  <a:pt x="701319" y="68859"/>
                </a:lnTo>
                <a:lnTo>
                  <a:pt x="698385" y="68338"/>
                </a:lnTo>
                <a:lnTo>
                  <a:pt x="693496" y="66179"/>
                </a:lnTo>
                <a:lnTo>
                  <a:pt x="689876" y="62979"/>
                </a:lnTo>
                <a:lnTo>
                  <a:pt x="689876" y="33540"/>
                </a:lnTo>
                <a:lnTo>
                  <a:pt x="693331" y="30264"/>
                </a:lnTo>
                <a:lnTo>
                  <a:pt x="697585" y="28181"/>
                </a:lnTo>
                <a:lnTo>
                  <a:pt x="700366" y="27660"/>
                </a:lnTo>
                <a:lnTo>
                  <a:pt x="707224" y="27660"/>
                </a:lnTo>
                <a:lnTo>
                  <a:pt x="710323" y="28181"/>
                </a:lnTo>
                <a:lnTo>
                  <a:pt x="713092" y="29222"/>
                </a:lnTo>
                <a:lnTo>
                  <a:pt x="715848" y="30264"/>
                </a:lnTo>
                <a:lnTo>
                  <a:pt x="719505" y="33540"/>
                </a:lnTo>
                <a:lnTo>
                  <a:pt x="719505" y="62979"/>
                </a:lnTo>
                <a:lnTo>
                  <a:pt x="716000" y="66179"/>
                </a:lnTo>
                <a:lnTo>
                  <a:pt x="711111" y="68338"/>
                </a:lnTo>
                <a:lnTo>
                  <a:pt x="711834" y="74320"/>
                </a:lnTo>
                <a:lnTo>
                  <a:pt x="716559" y="73075"/>
                </a:lnTo>
                <a:lnTo>
                  <a:pt x="720674" y="71018"/>
                </a:lnTo>
                <a:lnTo>
                  <a:pt x="723747" y="68072"/>
                </a:lnTo>
                <a:lnTo>
                  <a:pt x="725792" y="62306"/>
                </a:lnTo>
                <a:lnTo>
                  <a:pt x="725792" y="774"/>
                </a:lnTo>
                <a:lnTo>
                  <a:pt x="719505" y="774"/>
                </a:lnTo>
                <a:lnTo>
                  <a:pt x="719505" y="25006"/>
                </a:lnTo>
                <a:lnTo>
                  <a:pt x="716000" y="23469"/>
                </a:lnTo>
                <a:lnTo>
                  <a:pt x="713308" y="22669"/>
                </a:lnTo>
                <a:lnTo>
                  <a:pt x="710514" y="22098"/>
                </a:lnTo>
                <a:lnTo>
                  <a:pt x="707745" y="21704"/>
                </a:lnTo>
                <a:lnTo>
                  <a:pt x="703846" y="21488"/>
                </a:lnTo>
                <a:lnTo>
                  <a:pt x="699249" y="21704"/>
                </a:lnTo>
                <a:lnTo>
                  <a:pt x="694575" y="22669"/>
                </a:lnTo>
                <a:lnTo>
                  <a:pt x="690448" y="24460"/>
                </a:lnTo>
                <a:lnTo>
                  <a:pt x="686892" y="26835"/>
                </a:lnTo>
                <a:lnTo>
                  <a:pt x="684428" y="30060"/>
                </a:lnTo>
                <a:lnTo>
                  <a:pt x="683806" y="34213"/>
                </a:lnTo>
                <a:lnTo>
                  <a:pt x="683806" y="64516"/>
                </a:lnTo>
                <a:lnTo>
                  <a:pt x="685800" y="68072"/>
                </a:lnTo>
                <a:close/>
              </a:path>
              <a:path w="4050588" h="96494">
                <a:moveTo>
                  <a:pt x="708164" y="68859"/>
                </a:moveTo>
                <a:lnTo>
                  <a:pt x="704748" y="68859"/>
                </a:lnTo>
                <a:lnTo>
                  <a:pt x="707008" y="75031"/>
                </a:lnTo>
                <a:lnTo>
                  <a:pt x="711834" y="74320"/>
                </a:lnTo>
                <a:lnTo>
                  <a:pt x="711111" y="68338"/>
                </a:lnTo>
                <a:lnTo>
                  <a:pt x="708164" y="68859"/>
                </a:lnTo>
                <a:close/>
              </a:path>
              <a:path w="4050588" h="96494">
                <a:moveTo>
                  <a:pt x="627214" y="34213"/>
                </a:moveTo>
                <a:lnTo>
                  <a:pt x="627214" y="74269"/>
                </a:lnTo>
                <a:lnTo>
                  <a:pt x="633285" y="74269"/>
                </a:lnTo>
                <a:lnTo>
                  <a:pt x="633285" y="33540"/>
                </a:lnTo>
                <a:lnTo>
                  <a:pt x="636892" y="30264"/>
                </a:lnTo>
                <a:lnTo>
                  <a:pt x="641769" y="28181"/>
                </a:lnTo>
                <a:lnTo>
                  <a:pt x="644728" y="27660"/>
                </a:lnTo>
                <a:lnTo>
                  <a:pt x="651509" y="27660"/>
                </a:lnTo>
                <a:lnTo>
                  <a:pt x="654418" y="28181"/>
                </a:lnTo>
                <a:lnTo>
                  <a:pt x="659396" y="30264"/>
                </a:lnTo>
                <a:lnTo>
                  <a:pt x="662914" y="33540"/>
                </a:lnTo>
                <a:lnTo>
                  <a:pt x="662914" y="74269"/>
                </a:lnTo>
                <a:lnTo>
                  <a:pt x="668985" y="74269"/>
                </a:lnTo>
                <a:lnTo>
                  <a:pt x="668985" y="34213"/>
                </a:lnTo>
                <a:lnTo>
                  <a:pt x="668337" y="30060"/>
                </a:lnTo>
                <a:lnTo>
                  <a:pt x="665670" y="26835"/>
                </a:lnTo>
                <a:lnTo>
                  <a:pt x="661936" y="24460"/>
                </a:lnTo>
                <a:lnTo>
                  <a:pt x="657618" y="22669"/>
                </a:lnTo>
                <a:lnTo>
                  <a:pt x="652691" y="21704"/>
                </a:lnTo>
                <a:lnTo>
                  <a:pt x="648144" y="21488"/>
                </a:lnTo>
                <a:lnTo>
                  <a:pt x="643508" y="21704"/>
                </a:lnTo>
                <a:lnTo>
                  <a:pt x="638568" y="22669"/>
                </a:lnTo>
                <a:lnTo>
                  <a:pt x="634250" y="24460"/>
                </a:lnTo>
                <a:lnTo>
                  <a:pt x="630529" y="26835"/>
                </a:lnTo>
                <a:lnTo>
                  <a:pt x="627862" y="30060"/>
                </a:lnTo>
                <a:lnTo>
                  <a:pt x="627214" y="34213"/>
                </a:lnTo>
                <a:close/>
              </a:path>
              <a:path w="4050588" h="96494">
                <a:moveTo>
                  <a:pt x="597827" y="68338"/>
                </a:moveTo>
                <a:lnTo>
                  <a:pt x="594893" y="68859"/>
                </a:lnTo>
                <a:lnTo>
                  <a:pt x="591464" y="68859"/>
                </a:lnTo>
                <a:lnTo>
                  <a:pt x="593725" y="75031"/>
                </a:lnTo>
                <a:lnTo>
                  <a:pt x="598538" y="74320"/>
                </a:lnTo>
                <a:lnTo>
                  <a:pt x="603262" y="73075"/>
                </a:lnTo>
                <a:lnTo>
                  <a:pt x="607364" y="71018"/>
                </a:lnTo>
                <a:lnTo>
                  <a:pt x="606221" y="33540"/>
                </a:lnTo>
                <a:lnTo>
                  <a:pt x="606221" y="62979"/>
                </a:lnTo>
                <a:lnTo>
                  <a:pt x="602716" y="66179"/>
                </a:lnTo>
                <a:lnTo>
                  <a:pt x="597827" y="68338"/>
                </a:lnTo>
                <a:close/>
              </a:path>
              <a:path w="4050588" h="96494">
                <a:moveTo>
                  <a:pt x="476288" y="45326"/>
                </a:moveTo>
                <a:lnTo>
                  <a:pt x="473011" y="44551"/>
                </a:lnTo>
                <a:lnTo>
                  <a:pt x="469506" y="43738"/>
                </a:lnTo>
                <a:lnTo>
                  <a:pt x="465823" y="42837"/>
                </a:lnTo>
                <a:lnTo>
                  <a:pt x="462838" y="41135"/>
                </a:lnTo>
                <a:lnTo>
                  <a:pt x="462838" y="33540"/>
                </a:lnTo>
                <a:lnTo>
                  <a:pt x="466343" y="30264"/>
                </a:lnTo>
                <a:lnTo>
                  <a:pt x="471271" y="28181"/>
                </a:lnTo>
                <a:lnTo>
                  <a:pt x="474179" y="27660"/>
                </a:lnTo>
                <a:lnTo>
                  <a:pt x="480910" y="27660"/>
                </a:lnTo>
                <a:lnTo>
                  <a:pt x="483819" y="27901"/>
                </a:lnTo>
                <a:lnTo>
                  <a:pt x="488543" y="28930"/>
                </a:lnTo>
                <a:lnTo>
                  <a:pt x="492201" y="30022"/>
                </a:lnTo>
                <a:lnTo>
                  <a:pt x="492201" y="23863"/>
                </a:lnTo>
                <a:lnTo>
                  <a:pt x="487641" y="22352"/>
                </a:lnTo>
                <a:lnTo>
                  <a:pt x="485000" y="22009"/>
                </a:lnTo>
                <a:lnTo>
                  <a:pt x="482345" y="21653"/>
                </a:lnTo>
                <a:lnTo>
                  <a:pt x="477532" y="21488"/>
                </a:lnTo>
                <a:lnTo>
                  <a:pt x="472960" y="21704"/>
                </a:lnTo>
                <a:lnTo>
                  <a:pt x="468045" y="22669"/>
                </a:lnTo>
                <a:lnTo>
                  <a:pt x="463740" y="24460"/>
                </a:lnTo>
                <a:lnTo>
                  <a:pt x="459981" y="26835"/>
                </a:lnTo>
                <a:lnTo>
                  <a:pt x="457238" y="30060"/>
                </a:lnTo>
                <a:lnTo>
                  <a:pt x="456577" y="34213"/>
                </a:lnTo>
                <a:lnTo>
                  <a:pt x="456577" y="41135"/>
                </a:lnTo>
                <a:lnTo>
                  <a:pt x="457098" y="44259"/>
                </a:lnTo>
                <a:lnTo>
                  <a:pt x="460527" y="47383"/>
                </a:lnTo>
                <a:lnTo>
                  <a:pt x="463829" y="48768"/>
                </a:lnTo>
                <a:lnTo>
                  <a:pt x="467779" y="49784"/>
                </a:lnTo>
                <a:lnTo>
                  <a:pt x="474052" y="51104"/>
                </a:lnTo>
                <a:lnTo>
                  <a:pt x="477405" y="51866"/>
                </a:lnTo>
                <a:lnTo>
                  <a:pt x="482523" y="46634"/>
                </a:lnTo>
                <a:lnTo>
                  <a:pt x="476288" y="45326"/>
                </a:lnTo>
                <a:close/>
              </a:path>
              <a:path w="4050588" h="96494">
                <a:moveTo>
                  <a:pt x="462711" y="74168"/>
                </a:moveTo>
                <a:lnTo>
                  <a:pt x="465340" y="74510"/>
                </a:lnTo>
                <a:lnTo>
                  <a:pt x="467956" y="74866"/>
                </a:lnTo>
                <a:lnTo>
                  <a:pt x="470471" y="75031"/>
                </a:lnTo>
                <a:lnTo>
                  <a:pt x="475068" y="75031"/>
                </a:lnTo>
                <a:lnTo>
                  <a:pt x="479869" y="74320"/>
                </a:lnTo>
                <a:lnTo>
                  <a:pt x="484568" y="73075"/>
                </a:lnTo>
                <a:lnTo>
                  <a:pt x="488695" y="71018"/>
                </a:lnTo>
                <a:lnTo>
                  <a:pt x="491705" y="68072"/>
                </a:lnTo>
                <a:lnTo>
                  <a:pt x="493026" y="66459"/>
                </a:lnTo>
                <a:lnTo>
                  <a:pt x="493687" y="62306"/>
                </a:lnTo>
                <a:lnTo>
                  <a:pt x="493687" y="55295"/>
                </a:lnTo>
                <a:lnTo>
                  <a:pt x="493191" y="52171"/>
                </a:lnTo>
                <a:lnTo>
                  <a:pt x="489826" y="49047"/>
                </a:lnTo>
                <a:lnTo>
                  <a:pt x="486473" y="47650"/>
                </a:lnTo>
                <a:lnTo>
                  <a:pt x="482523" y="46634"/>
                </a:lnTo>
                <a:lnTo>
                  <a:pt x="477405" y="51866"/>
                </a:lnTo>
                <a:lnTo>
                  <a:pt x="480860" y="52666"/>
                </a:lnTo>
                <a:lnTo>
                  <a:pt x="484568" y="53581"/>
                </a:lnTo>
                <a:lnTo>
                  <a:pt x="487616" y="55295"/>
                </a:lnTo>
                <a:lnTo>
                  <a:pt x="487616" y="62979"/>
                </a:lnTo>
                <a:lnTo>
                  <a:pt x="484009" y="66179"/>
                </a:lnTo>
                <a:lnTo>
                  <a:pt x="479145" y="68338"/>
                </a:lnTo>
                <a:lnTo>
                  <a:pt x="476262" y="68859"/>
                </a:lnTo>
                <a:lnTo>
                  <a:pt x="469493" y="68859"/>
                </a:lnTo>
                <a:lnTo>
                  <a:pt x="466585" y="68618"/>
                </a:lnTo>
                <a:lnTo>
                  <a:pt x="461835" y="67614"/>
                </a:lnTo>
                <a:lnTo>
                  <a:pt x="458190" y="66484"/>
                </a:lnTo>
                <a:lnTo>
                  <a:pt x="458190" y="72656"/>
                </a:lnTo>
                <a:lnTo>
                  <a:pt x="462711" y="74168"/>
                </a:lnTo>
                <a:close/>
              </a:path>
              <a:path w="4050588" h="96494">
                <a:moveTo>
                  <a:pt x="417525" y="68592"/>
                </a:moveTo>
                <a:lnTo>
                  <a:pt x="414756" y="68072"/>
                </a:lnTo>
                <a:lnTo>
                  <a:pt x="411988" y="67525"/>
                </a:lnTo>
                <a:lnTo>
                  <a:pt x="408228" y="64490"/>
                </a:lnTo>
                <a:lnTo>
                  <a:pt x="405866" y="70942"/>
                </a:lnTo>
                <a:lnTo>
                  <a:pt x="410019" y="72859"/>
                </a:lnTo>
                <a:lnTo>
                  <a:pt x="414794" y="74244"/>
                </a:lnTo>
                <a:lnTo>
                  <a:pt x="417525" y="68592"/>
                </a:lnTo>
                <a:close/>
              </a:path>
              <a:path w="4050588" h="96494">
                <a:moveTo>
                  <a:pt x="402158" y="55397"/>
                </a:moveTo>
                <a:lnTo>
                  <a:pt x="402158" y="64325"/>
                </a:lnTo>
                <a:lnTo>
                  <a:pt x="402907" y="68211"/>
                </a:lnTo>
                <a:lnTo>
                  <a:pt x="405866" y="70942"/>
                </a:lnTo>
                <a:lnTo>
                  <a:pt x="408228" y="64490"/>
                </a:lnTo>
                <a:lnTo>
                  <a:pt x="408228" y="55194"/>
                </a:lnTo>
                <a:lnTo>
                  <a:pt x="409181" y="54254"/>
                </a:lnTo>
                <a:lnTo>
                  <a:pt x="413473" y="52933"/>
                </a:lnTo>
                <a:lnTo>
                  <a:pt x="416521" y="52247"/>
                </a:lnTo>
                <a:lnTo>
                  <a:pt x="420903" y="51193"/>
                </a:lnTo>
                <a:lnTo>
                  <a:pt x="437857" y="47307"/>
                </a:lnTo>
                <a:lnTo>
                  <a:pt x="437857" y="67144"/>
                </a:lnTo>
                <a:lnTo>
                  <a:pt x="433501" y="67995"/>
                </a:lnTo>
                <a:lnTo>
                  <a:pt x="428993" y="68681"/>
                </a:lnTo>
                <a:lnTo>
                  <a:pt x="425373" y="68859"/>
                </a:lnTo>
                <a:lnTo>
                  <a:pt x="421055" y="68859"/>
                </a:lnTo>
                <a:lnTo>
                  <a:pt x="417525" y="68592"/>
                </a:lnTo>
                <a:lnTo>
                  <a:pt x="414794" y="74244"/>
                </a:lnTo>
                <a:lnTo>
                  <a:pt x="417499" y="74561"/>
                </a:lnTo>
                <a:lnTo>
                  <a:pt x="420217" y="74891"/>
                </a:lnTo>
                <a:lnTo>
                  <a:pt x="422846" y="75031"/>
                </a:lnTo>
                <a:lnTo>
                  <a:pt x="428777" y="75031"/>
                </a:lnTo>
                <a:lnTo>
                  <a:pt x="432155" y="74739"/>
                </a:lnTo>
                <a:lnTo>
                  <a:pt x="435508" y="74142"/>
                </a:lnTo>
                <a:lnTo>
                  <a:pt x="438861" y="73545"/>
                </a:lnTo>
                <a:lnTo>
                  <a:pt x="441667" y="72923"/>
                </a:lnTo>
                <a:lnTo>
                  <a:pt x="443953" y="72288"/>
                </a:lnTo>
                <a:lnTo>
                  <a:pt x="443953" y="31978"/>
                </a:lnTo>
                <a:lnTo>
                  <a:pt x="441947" y="28448"/>
                </a:lnTo>
                <a:lnTo>
                  <a:pt x="438937" y="25527"/>
                </a:lnTo>
                <a:lnTo>
                  <a:pt x="434809" y="23418"/>
                </a:lnTo>
                <a:lnTo>
                  <a:pt x="430085" y="22174"/>
                </a:lnTo>
                <a:lnTo>
                  <a:pt x="425246" y="21488"/>
                </a:lnTo>
                <a:lnTo>
                  <a:pt x="418972" y="21602"/>
                </a:lnTo>
                <a:lnTo>
                  <a:pt x="415937" y="21856"/>
                </a:lnTo>
                <a:lnTo>
                  <a:pt x="412902" y="22225"/>
                </a:lnTo>
                <a:lnTo>
                  <a:pt x="410108" y="22796"/>
                </a:lnTo>
                <a:lnTo>
                  <a:pt x="406742" y="23863"/>
                </a:lnTo>
                <a:lnTo>
                  <a:pt x="406742" y="30314"/>
                </a:lnTo>
                <a:lnTo>
                  <a:pt x="410349" y="29324"/>
                </a:lnTo>
                <a:lnTo>
                  <a:pt x="413105" y="28752"/>
                </a:lnTo>
                <a:lnTo>
                  <a:pt x="416166" y="28206"/>
                </a:lnTo>
                <a:lnTo>
                  <a:pt x="419582" y="27762"/>
                </a:lnTo>
                <a:lnTo>
                  <a:pt x="426440" y="27660"/>
                </a:lnTo>
                <a:lnTo>
                  <a:pt x="429374" y="28181"/>
                </a:lnTo>
                <a:lnTo>
                  <a:pt x="434251" y="30264"/>
                </a:lnTo>
                <a:lnTo>
                  <a:pt x="437857" y="33540"/>
                </a:lnTo>
                <a:lnTo>
                  <a:pt x="437857" y="40855"/>
                </a:lnTo>
                <a:lnTo>
                  <a:pt x="419620" y="45123"/>
                </a:lnTo>
                <a:lnTo>
                  <a:pt x="417537" y="45643"/>
                </a:lnTo>
                <a:lnTo>
                  <a:pt x="413359" y="46609"/>
                </a:lnTo>
                <a:lnTo>
                  <a:pt x="409397" y="47650"/>
                </a:lnTo>
                <a:lnTo>
                  <a:pt x="406120" y="49047"/>
                </a:lnTo>
                <a:lnTo>
                  <a:pt x="402678" y="52171"/>
                </a:lnTo>
                <a:lnTo>
                  <a:pt x="402158" y="55397"/>
                </a:lnTo>
                <a:close/>
              </a:path>
              <a:path w="4050588" h="96494">
                <a:moveTo>
                  <a:pt x="363131" y="28359"/>
                </a:moveTo>
                <a:lnTo>
                  <a:pt x="365734" y="27813"/>
                </a:lnTo>
                <a:lnTo>
                  <a:pt x="368973" y="27660"/>
                </a:lnTo>
                <a:lnTo>
                  <a:pt x="372389" y="27660"/>
                </a:lnTo>
                <a:lnTo>
                  <a:pt x="375056" y="28206"/>
                </a:lnTo>
                <a:lnTo>
                  <a:pt x="378879" y="30441"/>
                </a:lnTo>
                <a:lnTo>
                  <a:pt x="382117" y="33540"/>
                </a:lnTo>
                <a:lnTo>
                  <a:pt x="382117" y="74269"/>
                </a:lnTo>
                <a:lnTo>
                  <a:pt x="388378" y="74269"/>
                </a:lnTo>
                <a:lnTo>
                  <a:pt x="388378" y="35255"/>
                </a:lnTo>
                <a:lnTo>
                  <a:pt x="387807" y="31254"/>
                </a:lnTo>
                <a:lnTo>
                  <a:pt x="385444" y="27838"/>
                </a:lnTo>
                <a:lnTo>
                  <a:pt x="382117" y="25184"/>
                </a:lnTo>
                <a:lnTo>
                  <a:pt x="378193" y="23075"/>
                </a:lnTo>
                <a:lnTo>
                  <a:pt x="373583" y="21805"/>
                </a:lnTo>
                <a:lnTo>
                  <a:pt x="369023" y="21488"/>
                </a:lnTo>
                <a:lnTo>
                  <a:pt x="365975" y="21488"/>
                </a:lnTo>
                <a:lnTo>
                  <a:pt x="362953" y="22034"/>
                </a:lnTo>
                <a:lnTo>
                  <a:pt x="359981" y="23139"/>
                </a:lnTo>
                <a:lnTo>
                  <a:pt x="357009" y="24231"/>
                </a:lnTo>
                <a:lnTo>
                  <a:pt x="352691" y="27838"/>
                </a:lnTo>
                <a:lnTo>
                  <a:pt x="348437" y="24231"/>
                </a:lnTo>
                <a:lnTo>
                  <a:pt x="345414" y="23139"/>
                </a:lnTo>
                <a:lnTo>
                  <a:pt x="342417" y="22034"/>
                </a:lnTo>
                <a:lnTo>
                  <a:pt x="339420" y="21488"/>
                </a:lnTo>
                <a:lnTo>
                  <a:pt x="336448" y="21488"/>
                </a:lnTo>
                <a:lnTo>
                  <a:pt x="331876" y="21805"/>
                </a:lnTo>
                <a:lnTo>
                  <a:pt x="327253" y="23075"/>
                </a:lnTo>
                <a:lnTo>
                  <a:pt x="323354" y="25184"/>
                </a:lnTo>
                <a:lnTo>
                  <a:pt x="319989" y="27838"/>
                </a:lnTo>
                <a:lnTo>
                  <a:pt x="317665" y="31254"/>
                </a:lnTo>
                <a:lnTo>
                  <a:pt x="317068" y="35255"/>
                </a:lnTo>
                <a:lnTo>
                  <a:pt x="317068" y="74269"/>
                </a:lnTo>
                <a:lnTo>
                  <a:pt x="323151" y="74269"/>
                </a:lnTo>
                <a:lnTo>
                  <a:pt x="323151" y="33540"/>
                </a:lnTo>
                <a:lnTo>
                  <a:pt x="325577" y="31153"/>
                </a:lnTo>
                <a:lnTo>
                  <a:pt x="328396" y="29324"/>
                </a:lnTo>
                <a:lnTo>
                  <a:pt x="331876" y="28079"/>
                </a:lnTo>
                <a:lnTo>
                  <a:pt x="334695" y="27660"/>
                </a:lnTo>
                <a:lnTo>
                  <a:pt x="338112" y="27660"/>
                </a:lnTo>
                <a:lnTo>
                  <a:pt x="340918" y="28079"/>
                </a:lnTo>
                <a:lnTo>
                  <a:pt x="344398" y="29324"/>
                </a:lnTo>
                <a:lnTo>
                  <a:pt x="347217" y="31153"/>
                </a:lnTo>
                <a:lnTo>
                  <a:pt x="349643" y="33540"/>
                </a:lnTo>
                <a:lnTo>
                  <a:pt x="349643" y="74269"/>
                </a:lnTo>
                <a:lnTo>
                  <a:pt x="355714" y="74269"/>
                </a:lnTo>
                <a:lnTo>
                  <a:pt x="355714" y="33540"/>
                </a:lnTo>
                <a:lnTo>
                  <a:pt x="358152" y="31153"/>
                </a:lnTo>
                <a:lnTo>
                  <a:pt x="360959" y="29324"/>
                </a:lnTo>
                <a:lnTo>
                  <a:pt x="363131" y="28359"/>
                </a:lnTo>
                <a:close/>
              </a:path>
              <a:path w="4050588" h="96494">
                <a:moveTo>
                  <a:pt x="300354" y="74269"/>
                </a:moveTo>
                <a:lnTo>
                  <a:pt x="300354" y="3149"/>
                </a:lnTo>
                <a:lnTo>
                  <a:pt x="297268" y="0"/>
                </a:lnTo>
                <a:lnTo>
                  <a:pt x="294297" y="3149"/>
                </a:lnTo>
                <a:lnTo>
                  <a:pt x="294297" y="74269"/>
                </a:lnTo>
                <a:lnTo>
                  <a:pt x="300354" y="74269"/>
                </a:lnTo>
                <a:close/>
              </a:path>
              <a:path w="4050588" h="96494">
                <a:moveTo>
                  <a:pt x="251625" y="68592"/>
                </a:moveTo>
                <a:lnTo>
                  <a:pt x="248856" y="68072"/>
                </a:lnTo>
                <a:lnTo>
                  <a:pt x="246087" y="67525"/>
                </a:lnTo>
                <a:lnTo>
                  <a:pt x="242328" y="64490"/>
                </a:lnTo>
                <a:lnTo>
                  <a:pt x="239966" y="70942"/>
                </a:lnTo>
                <a:lnTo>
                  <a:pt x="244119" y="72859"/>
                </a:lnTo>
                <a:lnTo>
                  <a:pt x="248894" y="74244"/>
                </a:lnTo>
                <a:lnTo>
                  <a:pt x="251625" y="68592"/>
                </a:lnTo>
                <a:close/>
              </a:path>
              <a:path w="4050588" h="96494">
                <a:moveTo>
                  <a:pt x="236258" y="55397"/>
                </a:moveTo>
                <a:lnTo>
                  <a:pt x="236258" y="64325"/>
                </a:lnTo>
                <a:lnTo>
                  <a:pt x="237007" y="68211"/>
                </a:lnTo>
                <a:lnTo>
                  <a:pt x="239966" y="70942"/>
                </a:lnTo>
                <a:lnTo>
                  <a:pt x="242328" y="64490"/>
                </a:lnTo>
                <a:lnTo>
                  <a:pt x="242328" y="55194"/>
                </a:lnTo>
                <a:lnTo>
                  <a:pt x="243281" y="54254"/>
                </a:lnTo>
                <a:lnTo>
                  <a:pt x="247573" y="52933"/>
                </a:lnTo>
                <a:lnTo>
                  <a:pt x="250634" y="52247"/>
                </a:lnTo>
                <a:lnTo>
                  <a:pt x="255003" y="51193"/>
                </a:lnTo>
                <a:lnTo>
                  <a:pt x="271957" y="47307"/>
                </a:lnTo>
                <a:lnTo>
                  <a:pt x="271957" y="67144"/>
                </a:lnTo>
                <a:lnTo>
                  <a:pt x="267588" y="67995"/>
                </a:lnTo>
                <a:lnTo>
                  <a:pt x="263093" y="68681"/>
                </a:lnTo>
                <a:lnTo>
                  <a:pt x="259473" y="68859"/>
                </a:lnTo>
                <a:lnTo>
                  <a:pt x="255168" y="68859"/>
                </a:lnTo>
                <a:lnTo>
                  <a:pt x="251625" y="68592"/>
                </a:lnTo>
                <a:lnTo>
                  <a:pt x="248894" y="74244"/>
                </a:lnTo>
                <a:lnTo>
                  <a:pt x="251612" y="74561"/>
                </a:lnTo>
                <a:lnTo>
                  <a:pt x="254317" y="74891"/>
                </a:lnTo>
                <a:lnTo>
                  <a:pt x="256946" y="75031"/>
                </a:lnTo>
                <a:lnTo>
                  <a:pt x="262877" y="75031"/>
                </a:lnTo>
                <a:lnTo>
                  <a:pt x="266255" y="74739"/>
                </a:lnTo>
                <a:lnTo>
                  <a:pt x="269608" y="74142"/>
                </a:lnTo>
                <a:lnTo>
                  <a:pt x="272961" y="73545"/>
                </a:lnTo>
                <a:lnTo>
                  <a:pt x="275767" y="72923"/>
                </a:lnTo>
                <a:lnTo>
                  <a:pt x="278053" y="72288"/>
                </a:lnTo>
                <a:lnTo>
                  <a:pt x="278053" y="31978"/>
                </a:lnTo>
                <a:lnTo>
                  <a:pt x="276047" y="28448"/>
                </a:lnTo>
                <a:lnTo>
                  <a:pt x="273024" y="25527"/>
                </a:lnTo>
                <a:lnTo>
                  <a:pt x="268909" y="23418"/>
                </a:lnTo>
                <a:lnTo>
                  <a:pt x="264185" y="22174"/>
                </a:lnTo>
                <a:lnTo>
                  <a:pt x="259346" y="21488"/>
                </a:lnTo>
                <a:lnTo>
                  <a:pt x="253072" y="21602"/>
                </a:lnTo>
                <a:lnTo>
                  <a:pt x="250037" y="21856"/>
                </a:lnTo>
                <a:lnTo>
                  <a:pt x="247002" y="22225"/>
                </a:lnTo>
                <a:lnTo>
                  <a:pt x="244208" y="22796"/>
                </a:lnTo>
                <a:lnTo>
                  <a:pt x="240830" y="23863"/>
                </a:lnTo>
                <a:lnTo>
                  <a:pt x="240830" y="30314"/>
                </a:lnTo>
                <a:lnTo>
                  <a:pt x="244449" y="29324"/>
                </a:lnTo>
                <a:lnTo>
                  <a:pt x="247205" y="28752"/>
                </a:lnTo>
                <a:lnTo>
                  <a:pt x="250266" y="28206"/>
                </a:lnTo>
                <a:lnTo>
                  <a:pt x="253682" y="27762"/>
                </a:lnTo>
                <a:lnTo>
                  <a:pt x="260540" y="27660"/>
                </a:lnTo>
                <a:lnTo>
                  <a:pt x="263474" y="28181"/>
                </a:lnTo>
                <a:lnTo>
                  <a:pt x="268363" y="30264"/>
                </a:lnTo>
                <a:lnTo>
                  <a:pt x="271957" y="33540"/>
                </a:lnTo>
                <a:lnTo>
                  <a:pt x="271957" y="40855"/>
                </a:lnTo>
                <a:lnTo>
                  <a:pt x="253720" y="45123"/>
                </a:lnTo>
                <a:lnTo>
                  <a:pt x="251637" y="45643"/>
                </a:lnTo>
                <a:lnTo>
                  <a:pt x="247472" y="46609"/>
                </a:lnTo>
                <a:lnTo>
                  <a:pt x="243497" y="47650"/>
                </a:lnTo>
                <a:lnTo>
                  <a:pt x="240207" y="49047"/>
                </a:lnTo>
                <a:lnTo>
                  <a:pt x="236778" y="52171"/>
                </a:lnTo>
                <a:lnTo>
                  <a:pt x="236258" y="55397"/>
                </a:lnTo>
                <a:close/>
              </a:path>
              <a:path w="4050588" h="96494">
                <a:moveTo>
                  <a:pt x="164566" y="34213"/>
                </a:moveTo>
                <a:lnTo>
                  <a:pt x="164566" y="74269"/>
                </a:lnTo>
                <a:lnTo>
                  <a:pt x="170649" y="74269"/>
                </a:lnTo>
                <a:lnTo>
                  <a:pt x="170649" y="33540"/>
                </a:lnTo>
                <a:lnTo>
                  <a:pt x="174243" y="30264"/>
                </a:lnTo>
                <a:lnTo>
                  <a:pt x="179133" y="28181"/>
                </a:lnTo>
                <a:lnTo>
                  <a:pt x="182079" y="27660"/>
                </a:lnTo>
                <a:lnTo>
                  <a:pt x="188874" y="27660"/>
                </a:lnTo>
                <a:lnTo>
                  <a:pt x="191795" y="28181"/>
                </a:lnTo>
                <a:lnTo>
                  <a:pt x="196748" y="30264"/>
                </a:lnTo>
                <a:lnTo>
                  <a:pt x="200278" y="33540"/>
                </a:lnTo>
                <a:lnTo>
                  <a:pt x="200278" y="74269"/>
                </a:lnTo>
                <a:lnTo>
                  <a:pt x="206349" y="74269"/>
                </a:lnTo>
                <a:lnTo>
                  <a:pt x="206349" y="34213"/>
                </a:lnTo>
                <a:lnTo>
                  <a:pt x="205689" y="30060"/>
                </a:lnTo>
                <a:lnTo>
                  <a:pt x="203034" y="26835"/>
                </a:lnTo>
                <a:lnTo>
                  <a:pt x="199301" y="24460"/>
                </a:lnTo>
                <a:lnTo>
                  <a:pt x="194983" y="22669"/>
                </a:lnTo>
                <a:lnTo>
                  <a:pt x="190055" y="21704"/>
                </a:lnTo>
                <a:lnTo>
                  <a:pt x="185508" y="21488"/>
                </a:lnTo>
                <a:lnTo>
                  <a:pt x="180873" y="21704"/>
                </a:lnTo>
                <a:lnTo>
                  <a:pt x="175933" y="22669"/>
                </a:lnTo>
                <a:lnTo>
                  <a:pt x="171615" y="24460"/>
                </a:lnTo>
                <a:lnTo>
                  <a:pt x="167881" y="26835"/>
                </a:lnTo>
                <a:lnTo>
                  <a:pt x="165226" y="30060"/>
                </a:lnTo>
                <a:lnTo>
                  <a:pt x="164566" y="34213"/>
                </a:lnTo>
                <a:close/>
              </a:path>
              <a:path w="4050588" h="96494">
                <a:moveTo>
                  <a:pt x="135178" y="68338"/>
                </a:moveTo>
                <a:lnTo>
                  <a:pt x="132245" y="68859"/>
                </a:lnTo>
                <a:lnTo>
                  <a:pt x="128816" y="68859"/>
                </a:lnTo>
                <a:lnTo>
                  <a:pt x="131076" y="75031"/>
                </a:lnTo>
                <a:lnTo>
                  <a:pt x="135877" y="74320"/>
                </a:lnTo>
                <a:lnTo>
                  <a:pt x="140614" y="73075"/>
                </a:lnTo>
                <a:lnTo>
                  <a:pt x="144729" y="71018"/>
                </a:lnTo>
                <a:lnTo>
                  <a:pt x="143586" y="33540"/>
                </a:lnTo>
                <a:lnTo>
                  <a:pt x="143586" y="62979"/>
                </a:lnTo>
                <a:lnTo>
                  <a:pt x="140068" y="66179"/>
                </a:lnTo>
                <a:lnTo>
                  <a:pt x="135178" y="68338"/>
                </a:lnTo>
                <a:close/>
              </a:path>
              <a:path w="4050588" h="96494">
                <a:moveTo>
                  <a:pt x="21843" y="48272"/>
                </a:moveTo>
                <a:lnTo>
                  <a:pt x="571" y="64592"/>
                </a:lnTo>
                <a:lnTo>
                  <a:pt x="0" y="68961"/>
                </a:lnTo>
                <a:lnTo>
                  <a:pt x="4267" y="69430"/>
                </a:lnTo>
                <a:lnTo>
                  <a:pt x="28867" y="50634"/>
                </a:lnTo>
                <a:lnTo>
                  <a:pt x="28867" y="45897"/>
                </a:lnTo>
                <a:lnTo>
                  <a:pt x="4267" y="26987"/>
                </a:lnTo>
                <a:lnTo>
                  <a:pt x="0" y="27559"/>
                </a:lnTo>
                <a:lnTo>
                  <a:pt x="571" y="31927"/>
                </a:lnTo>
                <a:lnTo>
                  <a:pt x="21843" y="48272"/>
                </a:lnTo>
                <a:close/>
              </a:path>
              <a:path w="4050588" h="96494">
                <a:moveTo>
                  <a:pt x="60490" y="66459"/>
                </a:moveTo>
                <a:lnTo>
                  <a:pt x="63093" y="69684"/>
                </a:lnTo>
                <a:lnTo>
                  <a:pt x="66827" y="72059"/>
                </a:lnTo>
                <a:lnTo>
                  <a:pt x="71145" y="73850"/>
                </a:lnTo>
                <a:lnTo>
                  <a:pt x="76060" y="74815"/>
                </a:lnTo>
                <a:lnTo>
                  <a:pt x="80721" y="75031"/>
                </a:lnTo>
                <a:lnTo>
                  <a:pt x="85572" y="74866"/>
                </a:lnTo>
                <a:lnTo>
                  <a:pt x="88226" y="74510"/>
                </a:lnTo>
                <a:lnTo>
                  <a:pt x="90868" y="74168"/>
                </a:lnTo>
                <a:lnTo>
                  <a:pt x="95440" y="72656"/>
                </a:lnTo>
                <a:lnTo>
                  <a:pt x="95440" y="66484"/>
                </a:lnTo>
                <a:lnTo>
                  <a:pt x="91770" y="67614"/>
                </a:lnTo>
                <a:lnTo>
                  <a:pt x="86956" y="68618"/>
                </a:lnTo>
                <a:lnTo>
                  <a:pt x="84073" y="68859"/>
                </a:lnTo>
                <a:lnTo>
                  <a:pt x="77304" y="68859"/>
                </a:lnTo>
                <a:lnTo>
                  <a:pt x="74371" y="68338"/>
                </a:lnTo>
                <a:lnTo>
                  <a:pt x="69494" y="66179"/>
                </a:lnTo>
                <a:lnTo>
                  <a:pt x="65912" y="62979"/>
                </a:lnTo>
                <a:lnTo>
                  <a:pt x="65912" y="33540"/>
                </a:lnTo>
                <a:lnTo>
                  <a:pt x="69494" y="30264"/>
                </a:lnTo>
                <a:lnTo>
                  <a:pt x="74371" y="28181"/>
                </a:lnTo>
                <a:lnTo>
                  <a:pt x="77304" y="27660"/>
                </a:lnTo>
                <a:lnTo>
                  <a:pt x="84073" y="27660"/>
                </a:lnTo>
                <a:lnTo>
                  <a:pt x="86956" y="27901"/>
                </a:lnTo>
                <a:lnTo>
                  <a:pt x="91770" y="28930"/>
                </a:lnTo>
                <a:lnTo>
                  <a:pt x="95440" y="30022"/>
                </a:lnTo>
                <a:lnTo>
                  <a:pt x="95440" y="23863"/>
                </a:lnTo>
                <a:lnTo>
                  <a:pt x="90868" y="22352"/>
                </a:lnTo>
                <a:lnTo>
                  <a:pt x="88226" y="22009"/>
                </a:lnTo>
                <a:lnTo>
                  <a:pt x="85572" y="21653"/>
                </a:lnTo>
                <a:lnTo>
                  <a:pt x="80721" y="21488"/>
                </a:lnTo>
                <a:lnTo>
                  <a:pt x="76060" y="21704"/>
                </a:lnTo>
                <a:lnTo>
                  <a:pt x="71145" y="22669"/>
                </a:lnTo>
                <a:lnTo>
                  <a:pt x="66827" y="24460"/>
                </a:lnTo>
                <a:lnTo>
                  <a:pt x="63093" y="26835"/>
                </a:lnTo>
                <a:lnTo>
                  <a:pt x="60490" y="30060"/>
                </a:lnTo>
                <a:lnTo>
                  <a:pt x="59829" y="34213"/>
                </a:lnTo>
                <a:lnTo>
                  <a:pt x="59829" y="62306"/>
                </a:lnTo>
                <a:lnTo>
                  <a:pt x="60490" y="66459"/>
                </a:lnTo>
                <a:close/>
              </a:path>
              <a:path w="4050588" h="96494">
                <a:moveTo>
                  <a:pt x="128816" y="68859"/>
                </a:moveTo>
                <a:lnTo>
                  <a:pt x="125374" y="68859"/>
                </a:lnTo>
                <a:lnTo>
                  <a:pt x="122440" y="68338"/>
                </a:lnTo>
                <a:lnTo>
                  <a:pt x="117551" y="66179"/>
                </a:lnTo>
                <a:lnTo>
                  <a:pt x="113957" y="62979"/>
                </a:lnTo>
                <a:lnTo>
                  <a:pt x="113957" y="33540"/>
                </a:lnTo>
                <a:lnTo>
                  <a:pt x="117551" y="30264"/>
                </a:lnTo>
                <a:lnTo>
                  <a:pt x="122440" y="28181"/>
                </a:lnTo>
                <a:lnTo>
                  <a:pt x="125374" y="27660"/>
                </a:lnTo>
                <a:lnTo>
                  <a:pt x="132245" y="27660"/>
                </a:lnTo>
                <a:lnTo>
                  <a:pt x="135178" y="28181"/>
                </a:lnTo>
                <a:lnTo>
                  <a:pt x="140068" y="30264"/>
                </a:lnTo>
                <a:lnTo>
                  <a:pt x="143586" y="33540"/>
                </a:lnTo>
                <a:lnTo>
                  <a:pt x="144729" y="71018"/>
                </a:lnTo>
                <a:lnTo>
                  <a:pt x="147802" y="68072"/>
                </a:lnTo>
                <a:lnTo>
                  <a:pt x="149174" y="66459"/>
                </a:lnTo>
                <a:lnTo>
                  <a:pt x="149834" y="62306"/>
                </a:lnTo>
                <a:lnTo>
                  <a:pt x="149834" y="34213"/>
                </a:lnTo>
                <a:lnTo>
                  <a:pt x="149174" y="30060"/>
                </a:lnTo>
                <a:lnTo>
                  <a:pt x="146430" y="26835"/>
                </a:lnTo>
                <a:lnTo>
                  <a:pt x="142684" y="24460"/>
                </a:lnTo>
                <a:lnTo>
                  <a:pt x="138353" y="22669"/>
                </a:lnTo>
                <a:lnTo>
                  <a:pt x="133413" y="21704"/>
                </a:lnTo>
                <a:lnTo>
                  <a:pt x="128866" y="21488"/>
                </a:lnTo>
                <a:lnTo>
                  <a:pt x="124205" y="21704"/>
                </a:lnTo>
                <a:lnTo>
                  <a:pt x="119265" y="22669"/>
                </a:lnTo>
                <a:lnTo>
                  <a:pt x="114947" y="24460"/>
                </a:lnTo>
                <a:lnTo>
                  <a:pt x="111201" y="26835"/>
                </a:lnTo>
                <a:lnTo>
                  <a:pt x="108534" y="30060"/>
                </a:lnTo>
                <a:lnTo>
                  <a:pt x="107861" y="34213"/>
                </a:lnTo>
                <a:lnTo>
                  <a:pt x="107861" y="64516"/>
                </a:lnTo>
                <a:lnTo>
                  <a:pt x="109867" y="68072"/>
                </a:lnTo>
                <a:lnTo>
                  <a:pt x="112877" y="71018"/>
                </a:lnTo>
                <a:lnTo>
                  <a:pt x="117005" y="73075"/>
                </a:lnTo>
                <a:lnTo>
                  <a:pt x="121729" y="74320"/>
                </a:lnTo>
                <a:lnTo>
                  <a:pt x="126580" y="75031"/>
                </a:lnTo>
                <a:lnTo>
                  <a:pt x="131076" y="75031"/>
                </a:lnTo>
                <a:lnTo>
                  <a:pt x="128816" y="68859"/>
                </a:lnTo>
                <a:close/>
              </a:path>
              <a:path w="4050588" h="96494">
                <a:moveTo>
                  <a:pt x="523125" y="66459"/>
                </a:moveTo>
                <a:lnTo>
                  <a:pt x="525741" y="69684"/>
                </a:lnTo>
                <a:lnTo>
                  <a:pt x="529463" y="72059"/>
                </a:lnTo>
                <a:lnTo>
                  <a:pt x="533768" y="73850"/>
                </a:lnTo>
                <a:lnTo>
                  <a:pt x="538695" y="74815"/>
                </a:lnTo>
                <a:lnTo>
                  <a:pt x="543356" y="75031"/>
                </a:lnTo>
                <a:lnTo>
                  <a:pt x="548208" y="74866"/>
                </a:lnTo>
                <a:lnTo>
                  <a:pt x="550862" y="74510"/>
                </a:lnTo>
                <a:lnTo>
                  <a:pt x="553516" y="74168"/>
                </a:lnTo>
                <a:lnTo>
                  <a:pt x="558076" y="72656"/>
                </a:lnTo>
                <a:lnTo>
                  <a:pt x="558076" y="66484"/>
                </a:lnTo>
                <a:lnTo>
                  <a:pt x="554405" y="67614"/>
                </a:lnTo>
                <a:lnTo>
                  <a:pt x="549592" y="68618"/>
                </a:lnTo>
                <a:lnTo>
                  <a:pt x="546709" y="68859"/>
                </a:lnTo>
                <a:lnTo>
                  <a:pt x="539940" y="68859"/>
                </a:lnTo>
                <a:lnTo>
                  <a:pt x="537006" y="68338"/>
                </a:lnTo>
                <a:lnTo>
                  <a:pt x="532142" y="66179"/>
                </a:lnTo>
                <a:lnTo>
                  <a:pt x="528548" y="62979"/>
                </a:lnTo>
                <a:lnTo>
                  <a:pt x="528548" y="33540"/>
                </a:lnTo>
                <a:lnTo>
                  <a:pt x="532142" y="30264"/>
                </a:lnTo>
                <a:lnTo>
                  <a:pt x="537006" y="28181"/>
                </a:lnTo>
                <a:lnTo>
                  <a:pt x="539940" y="27660"/>
                </a:lnTo>
                <a:lnTo>
                  <a:pt x="546709" y="27660"/>
                </a:lnTo>
                <a:lnTo>
                  <a:pt x="549592" y="27901"/>
                </a:lnTo>
                <a:lnTo>
                  <a:pt x="554405" y="28930"/>
                </a:lnTo>
                <a:lnTo>
                  <a:pt x="558076" y="30022"/>
                </a:lnTo>
                <a:lnTo>
                  <a:pt x="558076" y="23863"/>
                </a:lnTo>
                <a:lnTo>
                  <a:pt x="553516" y="22352"/>
                </a:lnTo>
                <a:lnTo>
                  <a:pt x="550862" y="22009"/>
                </a:lnTo>
                <a:lnTo>
                  <a:pt x="548208" y="21653"/>
                </a:lnTo>
                <a:lnTo>
                  <a:pt x="543356" y="21488"/>
                </a:lnTo>
                <a:lnTo>
                  <a:pt x="538695" y="21704"/>
                </a:lnTo>
                <a:lnTo>
                  <a:pt x="533768" y="22669"/>
                </a:lnTo>
                <a:lnTo>
                  <a:pt x="529463" y="24460"/>
                </a:lnTo>
                <a:lnTo>
                  <a:pt x="525741" y="26835"/>
                </a:lnTo>
                <a:lnTo>
                  <a:pt x="523125" y="30060"/>
                </a:lnTo>
                <a:lnTo>
                  <a:pt x="522452" y="34213"/>
                </a:lnTo>
                <a:lnTo>
                  <a:pt x="522452" y="62306"/>
                </a:lnTo>
                <a:lnTo>
                  <a:pt x="523125" y="66459"/>
                </a:lnTo>
                <a:close/>
              </a:path>
              <a:path w="4050588" h="96494">
                <a:moveTo>
                  <a:pt x="591464" y="68859"/>
                </a:moveTo>
                <a:lnTo>
                  <a:pt x="588035" y="68859"/>
                </a:lnTo>
                <a:lnTo>
                  <a:pt x="585088" y="68338"/>
                </a:lnTo>
                <a:lnTo>
                  <a:pt x="580199" y="66179"/>
                </a:lnTo>
                <a:lnTo>
                  <a:pt x="576605" y="62979"/>
                </a:lnTo>
                <a:lnTo>
                  <a:pt x="576605" y="33540"/>
                </a:lnTo>
                <a:lnTo>
                  <a:pt x="580199" y="30264"/>
                </a:lnTo>
                <a:lnTo>
                  <a:pt x="585088" y="28181"/>
                </a:lnTo>
                <a:lnTo>
                  <a:pt x="588035" y="27660"/>
                </a:lnTo>
                <a:lnTo>
                  <a:pt x="594893" y="27660"/>
                </a:lnTo>
                <a:lnTo>
                  <a:pt x="597827" y="28181"/>
                </a:lnTo>
                <a:lnTo>
                  <a:pt x="602716" y="30264"/>
                </a:lnTo>
                <a:lnTo>
                  <a:pt x="606221" y="33540"/>
                </a:lnTo>
                <a:lnTo>
                  <a:pt x="607364" y="71018"/>
                </a:lnTo>
                <a:lnTo>
                  <a:pt x="610438" y="68072"/>
                </a:lnTo>
                <a:lnTo>
                  <a:pt x="611809" y="66459"/>
                </a:lnTo>
                <a:lnTo>
                  <a:pt x="612482" y="62306"/>
                </a:lnTo>
                <a:lnTo>
                  <a:pt x="612482" y="34213"/>
                </a:lnTo>
                <a:lnTo>
                  <a:pt x="611809" y="30060"/>
                </a:lnTo>
                <a:lnTo>
                  <a:pt x="609079" y="26835"/>
                </a:lnTo>
                <a:lnTo>
                  <a:pt x="605332" y="24460"/>
                </a:lnTo>
                <a:lnTo>
                  <a:pt x="601002" y="22669"/>
                </a:lnTo>
                <a:lnTo>
                  <a:pt x="596074" y="21704"/>
                </a:lnTo>
                <a:lnTo>
                  <a:pt x="591515" y="21488"/>
                </a:lnTo>
                <a:lnTo>
                  <a:pt x="586854" y="21704"/>
                </a:lnTo>
                <a:lnTo>
                  <a:pt x="581913" y="22669"/>
                </a:lnTo>
                <a:lnTo>
                  <a:pt x="577608" y="24460"/>
                </a:lnTo>
                <a:lnTo>
                  <a:pt x="573849" y="26835"/>
                </a:lnTo>
                <a:lnTo>
                  <a:pt x="571182" y="30060"/>
                </a:lnTo>
                <a:lnTo>
                  <a:pt x="570522" y="34213"/>
                </a:lnTo>
                <a:lnTo>
                  <a:pt x="570522" y="64516"/>
                </a:lnTo>
                <a:lnTo>
                  <a:pt x="572515" y="68072"/>
                </a:lnTo>
                <a:lnTo>
                  <a:pt x="575525" y="71018"/>
                </a:lnTo>
                <a:lnTo>
                  <a:pt x="579653" y="73075"/>
                </a:lnTo>
                <a:lnTo>
                  <a:pt x="584377" y="74320"/>
                </a:lnTo>
                <a:lnTo>
                  <a:pt x="589241" y="75031"/>
                </a:lnTo>
                <a:lnTo>
                  <a:pt x="593725" y="75031"/>
                </a:lnTo>
                <a:lnTo>
                  <a:pt x="591464" y="68859"/>
                </a:lnTo>
                <a:close/>
              </a:path>
              <a:path w="4050588" h="96494">
                <a:moveTo>
                  <a:pt x="798309" y="66459"/>
                </a:moveTo>
                <a:lnTo>
                  <a:pt x="800925" y="69684"/>
                </a:lnTo>
                <a:lnTo>
                  <a:pt x="804646" y="72059"/>
                </a:lnTo>
                <a:lnTo>
                  <a:pt x="808951" y="73850"/>
                </a:lnTo>
                <a:lnTo>
                  <a:pt x="813904" y="74815"/>
                </a:lnTo>
                <a:lnTo>
                  <a:pt x="818553" y="75031"/>
                </a:lnTo>
                <a:lnTo>
                  <a:pt x="823391" y="74866"/>
                </a:lnTo>
                <a:lnTo>
                  <a:pt x="826058" y="74510"/>
                </a:lnTo>
                <a:lnTo>
                  <a:pt x="828713" y="74168"/>
                </a:lnTo>
                <a:lnTo>
                  <a:pt x="833272" y="72656"/>
                </a:lnTo>
                <a:lnTo>
                  <a:pt x="833272" y="66484"/>
                </a:lnTo>
                <a:lnTo>
                  <a:pt x="829602" y="67614"/>
                </a:lnTo>
                <a:lnTo>
                  <a:pt x="824788" y="68618"/>
                </a:lnTo>
                <a:lnTo>
                  <a:pt x="821905" y="68859"/>
                </a:lnTo>
                <a:lnTo>
                  <a:pt x="815149" y="68859"/>
                </a:lnTo>
                <a:lnTo>
                  <a:pt x="812203" y="68338"/>
                </a:lnTo>
                <a:lnTo>
                  <a:pt x="807326" y="66179"/>
                </a:lnTo>
                <a:lnTo>
                  <a:pt x="803744" y="62979"/>
                </a:lnTo>
                <a:lnTo>
                  <a:pt x="803744" y="33540"/>
                </a:lnTo>
                <a:lnTo>
                  <a:pt x="807326" y="30264"/>
                </a:lnTo>
                <a:lnTo>
                  <a:pt x="812203" y="28181"/>
                </a:lnTo>
                <a:lnTo>
                  <a:pt x="815149" y="27660"/>
                </a:lnTo>
                <a:lnTo>
                  <a:pt x="821905" y="27660"/>
                </a:lnTo>
                <a:lnTo>
                  <a:pt x="824788" y="27901"/>
                </a:lnTo>
                <a:lnTo>
                  <a:pt x="829602" y="28930"/>
                </a:lnTo>
                <a:lnTo>
                  <a:pt x="833272" y="30022"/>
                </a:lnTo>
                <a:lnTo>
                  <a:pt x="833272" y="23863"/>
                </a:lnTo>
                <a:lnTo>
                  <a:pt x="828713" y="22352"/>
                </a:lnTo>
                <a:lnTo>
                  <a:pt x="826058" y="22009"/>
                </a:lnTo>
                <a:lnTo>
                  <a:pt x="823391" y="21653"/>
                </a:lnTo>
                <a:lnTo>
                  <a:pt x="818553" y="21488"/>
                </a:lnTo>
                <a:lnTo>
                  <a:pt x="813904" y="21704"/>
                </a:lnTo>
                <a:lnTo>
                  <a:pt x="808951" y="22669"/>
                </a:lnTo>
                <a:lnTo>
                  <a:pt x="804646" y="24460"/>
                </a:lnTo>
                <a:lnTo>
                  <a:pt x="800925" y="26835"/>
                </a:lnTo>
                <a:lnTo>
                  <a:pt x="798309" y="30060"/>
                </a:lnTo>
                <a:lnTo>
                  <a:pt x="797661" y="34213"/>
                </a:lnTo>
                <a:lnTo>
                  <a:pt x="797661" y="62306"/>
                </a:lnTo>
                <a:lnTo>
                  <a:pt x="798309" y="66459"/>
                </a:lnTo>
                <a:close/>
              </a:path>
              <a:path w="4050588" h="96494">
                <a:moveTo>
                  <a:pt x="906449" y="68859"/>
                </a:moveTo>
                <a:lnTo>
                  <a:pt x="903008" y="68859"/>
                </a:lnTo>
                <a:lnTo>
                  <a:pt x="900074" y="68338"/>
                </a:lnTo>
                <a:lnTo>
                  <a:pt x="895172" y="66179"/>
                </a:lnTo>
                <a:lnTo>
                  <a:pt x="891578" y="62979"/>
                </a:lnTo>
                <a:lnTo>
                  <a:pt x="891578" y="33540"/>
                </a:lnTo>
                <a:lnTo>
                  <a:pt x="895172" y="30264"/>
                </a:lnTo>
                <a:lnTo>
                  <a:pt x="900074" y="28181"/>
                </a:lnTo>
                <a:lnTo>
                  <a:pt x="903008" y="27660"/>
                </a:lnTo>
                <a:lnTo>
                  <a:pt x="909866" y="27660"/>
                </a:lnTo>
                <a:lnTo>
                  <a:pt x="912812" y="28181"/>
                </a:lnTo>
                <a:lnTo>
                  <a:pt x="917689" y="30264"/>
                </a:lnTo>
                <a:lnTo>
                  <a:pt x="921207" y="33540"/>
                </a:lnTo>
                <a:lnTo>
                  <a:pt x="922350" y="71018"/>
                </a:lnTo>
                <a:lnTo>
                  <a:pt x="925436" y="68072"/>
                </a:lnTo>
                <a:lnTo>
                  <a:pt x="926795" y="66459"/>
                </a:lnTo>
                <a:lnTo>
                  <a:pt x="927468" y="62306"/>
                </a:lnTo>
                <a:lnTo>
                  <a:pt x="927468" y="34213"/>
                </a:lnTo>
                <a:lnTo>
                  <a:pt x="926795" y="30060"/>
                </a:lnTo>
                <a:lnTo>
                  <a:pt x="924064" y="26835"/>
                </a:lnTo>
                <a:lnTo>
                  <a:pt x="920305" y="24460"/>
                </a:lnTo>
                <a:lnTo>
                  <a:pt x="915987" y="22669"/>
                </a:lnTo>
                <a:lnTo>
                  <a:pt x="911034" y="21704"/>
                </a:lnTo>
                <a:lnTo>
                  <a:pt x="906487" y="21488"/>
                </a:lnTo>
                <a:lnTo>
                  <a:pt x="901826" y="21704"/>
                </a:lnTo>
                <a:lnTo>
                  <a:pt x="896886" y="22669"/>
                </a:lnTo>
                <a:lnTo>
                  <a:pt x="892568" y="24460"/>
                </a:lnTo>
                <a:lnTo>
                  <a:pt x="888822" y="26835"/>
                </a:lnTo>
                <a:lnTo>
                  <a:pt x="886155" y="30060"/>
                </a:lnTo>
                <a:lnTo>
                  <a:pt x="885494" y="34213"/>
                </a:lnTo>
                <a:lnTo>
                  <a:pt x="885494" y="64516"/>
                </a:lnTo>
                <a:lnTo>
                  <a:pt x="887488" y="68072"/>
                </a:lnTo>
                <a:lnTo>
                  <a:pt x="890511" y="71018"/>
                </a:lnTo>
                <a:lnTo>
                  <a:pt x="894626" y="73075"/>
                </a:lnTo>
                <a:lnTo>
                  <a:pt x="899350" y="74320"/>
                </a:lnTo>
                <a:lnTo>
                  <a:pt x="904214" y="75031"/>
                </a:lnTo>
                <a:lnTo>
                  <a:pt x="908710" y="75031"/>
                </a:lnTo>
                <a:lnTo>
                  <a:pt x="906449" y="68859"/>
                </a:lnTo>
                <a:close/>
              </a:path>
              <a:path w="4050588" h="96494">
                <a:moveTo>
                  <a:pt x="1170622" y="68859"/>
                </a:moveTo>
                <a:lnTo>
                  <a:pt x="1167193" y="68859"/>
                </a:lnTo>
                <a:lnTo>
                  <a:pt x="1164247" y="68338"/>
                </a:lnTo>
                <a:lnTo>
                  <a:pt x="1159357" y="66179"/>
                </a:lnTo>
                <a:lnTo>
                  <a:pt x="1155750" y="62979"/>
                </a:lnTo>
                <a:lnTo>
                  <a:pt x="1155750" y="33540"/>
                </a:lnTo>
                <a:lnTo>
                  <a:pt x="1159357" y="30264"/>
                </a:lnTo>
                <a:lnTo>
                  <a:pt x="1164247" y="28181"/>
                </a:lnTo>
                <a:lnTo>
                  <a:pt x="1167193" y="27660"/>
                </a:lnTo>
                <a:lnTo>
                  <a:pt x="1174038" y="27660"/>
                </a:lnTo>
                <a:lnTo>
                  <a:pt x="1176985" y="28181"/>
                </a:lnTo>
                <a:lnTo>
                  <a:pt x="1181861" y="30264"/>
                </a:lnTo>
                <a:lnTo>
                  <a:pt x="1185379" y="33540"/>
                </a:lnTo>
                <a:lnTo>
                  <a:pt x="1186535" y="71018"/>
                </a:lnTo>
                <a:lnTo>
                  <a:pt x="1189621" y="68072"/>
                </a:lnTo>
                <a:lnTo>
                  <a:pt x="1190967" y="66459"/>
                </a:lnTo>
                <a:lnTo>
                  <a:pt x="1191653" y="62306"/>
                </a:lnTo>
                <a:lnTo>
                  <a:pt x="1191653" y="34213"/>
                </a:lnTo>
                <a:lnTo>
                  <a:pt x="1190967" y="30060"/>
                </a:lnTo>
                <a:lnTo>
                  <a:pt x="1188237" y="26835"/>
                </a:lnTo>
                <a:lnTo>
                  <a:pt x="1184478" y="24460"/>
                </a:lnTo>
                <a:lnTo>
                  <a:pt x="1180147" y="22669"/>
                </a:lnTo>
                <a:lnTo>
                  <a:pt x="1175219" y="21704"/>
                </a:lnTo>
                <a:lnTo>
                  <a:pt x="1170660" y="21488"/>
                </a:lnTo>
                <a:lnTo>
                  <a:pt x="1166012" y="21704"/>
                </a:lnTo>
                <a:lnTo>
                  <a:pt x="1161072" y="22669"/>
                </a:lnTo>
                <a:lnTo>
                  <a:pt x="1156754" y="24460"/>
                </a:lnTo>
                <a:lnTo>
                  <a:pt x="1152994" y="26835"/>
                </a:lnTo>
                <a:lnTo>
                  <a:pt x="1150327" y="30060"/>
                </a:lnTo>
                <a:lnTo>
                  <a:pt x="1149667" y="34213"/>
                </a:lnTo>
                <a:lnTo>
                  <a:pt x="1149667" y="64516"/>
                </a:lnTo>
                <a:lnTo>
                  <a:pt x="1151661" y="68072"/>
                </a:lnTo>
                <a:lnTo>
                  <a:pt x="1154683" y="71018"/>
                </a:lnTo>
                <a:lnTo>
                  <a:pt x="1158798" y="73075"/>
                </a:lnTo>
                <a:lnTo>
                  <a:pt x="1163548" y="74320"/>
                </a:lnTo>
                <a:lnTo>
                  <a:pt x="1168387" y="75031"/>
                </a:lnTo>
                <a:lnTo>
                  <a:pt x="1172883" y="75031"/>
                </a:lnTo>
                <a:lnTo>
                  <a:pt x="1170622" y="68859"/>
                </a:lnTo>
                <a:close/>
              </a:path>
              <a:path w="4050588" h="96494">
                <a:moveTo>
                  <a:pt x="1907870" y="68859"/>
                </a:moveTo>
                <a:lnTo>
                  <a:pt x="1904441" y="68859"/>
                </a:lnTo>
                <a:lnTo>
                  <a:pt x="1901520" y="68338"/>
                </a:lnTo>
                <a:lnTo>
                  <a:pt x="1896617" y="66179"/>
                </a:lnTo>
                <a:lnTo>
                  <a:pt x="1893011" y="62979"/>
                </a:lnTo>
                <a:lnTo>
                  <a:pt x="1893011" y="33540"/>
                </a:lnTo>
                <a:lnTo>
                  <a:pt x="1896617" y="30264"/>
                </a:lnTo>
                <a:lnTo>
                  <a:pt x="1901520" y="28181"/>
                </a:lnTo>
                <a:lnTo>
                  <a:pt x="1904441" y="27660"/>
                </a:lnTo>
                <a:lnTo>
                  <a:pt x="1911311" y="27660"/>
                </a:lnTo>
                <a:lnTo>
                  <a:pt x="1914232" y="28181"/>
                </a:lnTo>
                <a:lnTo>
                  <a:pt x="1919135" y="30264"/>
                </a:lnTo>
                <a:lnTo>
                  <a:pt x="1922652" y="33540"/>
                </a:lnTo>
                <a:lnTo>
                  <a:pt x="1923795" y="71018"/>
                </a:lnTo>
                <a:lnTo>
                  <a:pt x="1926869" y="68072"/>
                </a:lnTo>
                <a:lnTo>
                  <a:pt x="1928215" y="66459"/>
                </a:lnTo>
                <a:lnTo>
                  <a:pt x="1928914" y="62306"/>
                </a:lnTo>
                <a:lnTo>
                  <a:pt x="1928914" y="34213"/>
                </a:lnTo>
                <a:lnTo>
                  <a:pt x="1928215" y="30060"/>
                </a:lnTo>
                <a:lnTo>
                  <a:pt x="1925510" y="26835"/>
                </a:lnTo>
                <a:lnTo>
                  <a:pt x="1921738" y="24460"/>
                </a:lnTo>
                <a:lnTo>
                  <a:pt x="1917420" y="22669"/>
                </a:lnTo>
                <a:lnTo>
                  <a:pt x="1912480" y="21704"/>
                </a:lnTo>
                <a:lnTo>
                  <a:pt x="1907920" y="21488"/>
                </a:lnTo>
                <a:lnTo>
                  <a:pt x="1903272" y="21704"/>
                </a:lnTo>
                <a:lnTo>
                  <a:pt x="1898332" y="22669"/>
                </a:lnTo>
                <a:lnTo>
                  <a:pt x="1894001" y="24460"/>
                </a:lnTo>
                <a:lnTo>
                  <a:pt x="1890255" y="26835"/>
                </a:lnTo>
                <a:lnTo>
                  <a:pt x="1887600" y="30060"/>
                </a:lnTo>
                <a:lnTo>
                  <a:pt x="1886940" y="34213"/>
                </a:lnTo>
                <a:lnTo>
                  <a:pt x="1886940" y="64516"/>
                </a:lnTo>
                <a:lnTo>
                  <a:pt x="1888934" y="68072"/>
                </a:lnTo>
                <a:lnTo>
                  <a:pt x="1891957" y="71018"/>
                </a:lnTo>
                <a:lnTo>
                  <a:pt x="1896071" y="73075"/>
                </a:lnTo>
                <a:lnTo>
                  <a:pt x="1900808" y="74320"/>
                </a:lnTo>
                <a:lnTo>
                  <a:pt x="1905647" y="75031"/>
                </a:lnTo>
                <a:lnTo>
                  <a:pt x="1910143" y="75031"/>
                </a:lnTo>
                <a:lnTo>
                  <a:pt x="1907870" y="68859"/>
                </a:lnTo>
                <a:close/>
              </a:path>
              <a:path w="4050588" h="96494">
                <a:moveTo>
                  <a:pt x="1980133" y="68859"/>
                </a:moveTo>
                <a:lnTo>
                  <a:pt x="1976691" y="68859"/>
                </a:lnTo>
                <a:lnTo>
                  <a:pt x="1973770" y="68338"/>
                </a:lnTo>
                <a:lnTo>
                  <a:pt x="1968868" y="66179"/>
                </a:lnTo>
                <a:lnTo>
                  <a:pt x="1965274" y="62979"/>
                </a:lnTo>
                <a:lnTo>
                  <a:pt x="1965274" y="33540"/>
                </a:lnTo>
                <a:lnTo>
                  <a:pt x="1968868" y="30264"/>
                </a:lnTo>
                <a:lnTo>
                  <a:pt x="1973770" y="28181"/>
                </a:lnTo>
                <a:lnTo>
                  <a:pt x="1976691" y="27660"/>
                </a:lnTo>
                <a:lnTo>
                  <a:pt x="1983562" y="27660"/>
                </a:lnTo>
                <a:lnTo>
                  <a:pt x="1986495" y="28181"/>
                </a:lnTo>
                <a:lnTo>
                  <a:pt x="1991398" y="30264"/>
                </a:lnTo>
                <a:lnTo>
                  <a:pt x="1994903" y="33540"/>
                </a:lnTo>
                <a:lnTo>
                  <a:pt x="1996058" y="71018"/>
                </a:lnTo>
                <a:lnTo>
                  <a:pt x="1999119" y="68072"/>
                </a:lnTo>
                <a:lnTo>
                  <a:pt x="2000491" y="66459"/>
                </a:lnTo>
                <a:lnTo>
                  <a:pt x="2001164" y="62306"/>
                </a:lnTo>
                <a:lnTo>
                  <a:pt x="2001164" y="34213"/>
                </a:lnTo>
                <a:lnTo>
                  <a:pt x="2000491" y="30060"/>
                </a:lnTo>
                <a:lnTo>
                  <a:pt x="1997773" y="26835"/>
                </a:lnTo>
                <a:lnTo>
                  <a:pt x="1994014" y="24460"/>
                </a:lnTo>
                <a:lnTo>
                  <a:pt x="1989683" y="22669"/>
                </a:lnTo>
                <a:lnTo>
                  <a:pt x="1984730" y="21704"/>
                </a:lnTo>
                <a:lnTo>
                  <a:pt x="1980183" y="21488"/>
                </a:lnTo>
                <a:lnTo>
                  <a:pt x="1975535" y="21704"/>
                </a:lnTo>
                <a:lnTo>
                  <a:pt x="1970582" y="22669"/>
                </a:lnTo>
                <a:lnTo>
                  <a:pt x="1966277" y="24460"/>
                </a:lnTo>
                <a:lnTo>
                  <a:pt x="1962543" y="26835"/>
                </a:lnTo>
                <a:lnTo>
                  <a:pt x="1959876" y="30060"/>
                </a:lnTo>
                <a:lnTo>
                  <a:pt x="1959203" y="34213"/>
                </a:lnTo>
                <a:lnTo>
                  <a:pt x="1959203" y="64516"/>
                </a:lnTo>
                <a:lnTo>
                  <a:pt x="1961210" y="68072"/>
                </a:lnTo>
                <a:lnTo>
                  <a:pt x="1964207" y="71018"/>
                </a:lnTo>
                <a:lnTo>
                  <a:pt x="1968322" y="73075"/>
                </a:lnTo>
                <a:lnTo>
                  <a:pt x="1973059" y="74320"/>
                </a:lnTo>
                <a:lnTo>
                  <a:pt x="1977910" y="75031"/>
                </a:lnTo>
                <a:lnTo>
                  <a:pt x="1982406" y="75031"/>
                </a:lnTo>
                <a:lnTo>
                  <a:pt x="1980133" y="68859"/>
                </a:lnTo>
                <a:close/>
              </a:path>
              <a:path w="4050588" h="96494">
                <a:moveTo>
                  <a:pt x="2568740" y="66459"/>
                </a:moveTo>
                <a:lnTo>
                  <a:pt x="2571356" y="69684"/>
                </a:lnTo>
                <a:lnTo>
                  <a:pt x="2575064" y="72059"/>
                </a:lnTo>
                <a:lnTo>
                  <a:pt x="2579369" y="73850"/>
                </a:lnTo>
                <a:lnTo>
                  <a:pt x="2584322" y="74815"/>
                </a:lnTo>
                <a:lnTo>
                  <a:pt x="2588983" y="75031"/>
                </a:lnTo>
                <a:lnTo>
                  <a:pt x="2593809" y="74866"/>
                </a:lnTo>
                <a:lnTo>
                  <a:pt x="2596464" y="74510"/>
                </a:lnTo>
                <a:lnTo>
                  <a:pt x="2599118" y="74168"/>
                </a:lnTo>
                <a:lnTo>
                  <a:pt x="2603690" y="72656"/>
                </a:lnTo>
                <a:lnTo>
                  <a:pt x="2603690" y="66484"/>
                </a:lnTo>
                <a:lnTo>
                  <a:pt x="2600007" y="67614"/>
                </a:lnTo>
                <a:lnTo>
                  <a:pt x="2595194" y="68618"/>
                </a:lnTo>
                <a:lnTo>
                  <a:pt x="2592323" y="68859"/>
                </a:lnTo>
                <a:lnTo>
                  <a:pt x="2585567" y="68859"/>
                </a:lnTo>
                <a:lnTo>
                  <a:pt x="2582633" y="68338"/>
                </a:lnTo>
                <a:lnTo>
                  <a:pt x="2577757" y="66179"/>
                </a:lnTo>
                <a:lnTo>
                  <a:pt x="2574175" y="62979"/>
                </a:lnTo>
                <a:lnTo>
                  <a:pt x="2574175" y="33540"/>
                </a:lnTo>
                <a:lnTo>
                  <a:pt x="2577757" y="30264"/>
                </a:lnTo>
                <a:lnTo>
                  <a:pt x="2582633" y="28181"/>
                </a:lnTo>
                <a:lnTo>
                  <a:pt x="2585567" y="27660"/>
                </a:lnTo>
                <a:lnTo>
                  <a:pt x="2592323" y="27660"/>
                </a:lnTo>
                <a:lnTo>
                  <a:pt x="2595194" y="27901"/>
                </a:lnTo>
                <a:lnTo>
                  <a:pt x="2600007" y="28930"/>
                </a:lnTo>
                <a:lnTo>
                  <a:pt x="2603690" y="30022"/>
                </a:lnTo>
                <a:lnTo>
                  <a:pt x="2603690" y="23863"/>
                </a:lnTo>
                <a:lnTo>
                  <a:pt x="2599118" y="22352"/>
                </a:lnTo>
                <a:lnTo>
                  <a:pt x="2596464" y="22009"/>
                </a:lnTo>
                <a:lnTo>
                  <a:pt x="2593809" y="21653"/>
                </a:lnTo>
                <a:lnTo>
                  <a:pt x="2588983" y="21488"/>
                </a:lnTo>
                <a:lnTo>
                  <a:pt x="2584322" y="21704"/>
                </a:lnTo>
                <a:lnTo>
                  <a:pt x="2579369" y="22669"/>
                </a:lnTo>
                <a:lnTo>
                  <a:pt x="2575064" y="24460"/>
                </a:lnTo>
                <a:lnTo>
                  <a:pt x="2571356" y="26835"/>
                </a:lnTo>
                <a:lnTo>
                  <a:pt x="2568740" y="30060"/>
                </a:lnTo>
                <a:lnTo>
                  <a:pt x="2568079" y="34213"/>
                </a:lnTo>
                <a:lnTo>
                  <a:pt x="2568079" y="62306"/>
                </a:lnTo>
                <a:lnTo>
                  <a:pt x="2568740" y="66459"/>
                </a:lnTo>
                <a:close/>
              </a:path>
              <a:path w="4050588" h="96494">
                <a:moveTo>
                  <a:pt x="2637066" y="68859"/>
                </a:moveTo>
                <a:lnTo>
                  <a:pt x="2633637" y="68859"/>
                </a:lnTo>
                <a:lnTo>
                  <a:pt x="2630703" y="68338"/>
                </a:lnTo>
                <a:lnTo>
                  <a:pt x="2625813" y="66179"/>
                </a:lnTo>
                <a:lnTo>
                  <a:pt x="2622207" y="62979"/>
                </a:lnTo>
                <a:lnTo>
                  <a:pt x="2622207" y="33540"/>
                </a:lnTo>
                <a:lnTo>
                  <a:pt x="2625813" y="30264"/>
                </a:lnTo>
                <a:lnTo>
                  <a:pt x="2630703" y="28181"/>
                </a:lnTo>
                <a:lnTo>
                  <a:pt x="2633637" y="27660"/>
                </a:lnTo>
                <a:lnTo>
                  <a:pt x="2640507" y="27660"/>
                </a:lnTo>
                <a:lnTo>
                  <a:pt x="2643428" y="28181"/>
                </a:lnTo>
                <a:lnTo>
                  <a:pt x="2648330" y="30264"/>
                </a:lnTo>
                <a:lnTo>
                  <a:pt x="2651836" y="33540"/>
                </a:lnTo>
                <a:lnTo>
                  <a:pt x="2652991" y="71018"/>
                </a:lnTo>
                <a:lnTo>
                  <a:pt x="2656052" y="68072"/>
                </a:lnTo>
                <a:lnTo>
                  <a:pt x="2657424" y="66459"/>
                </a:lnTo>
                <a:lnTo>
                  <a:pt x="2658109" y="62306"/>
                </a:lnTo>
                <a:lnTo>
                  <a:pt x="2658109" y="34213"/>
                </a:lnTo>
                <a:lnTo>
                  <a:pt x="2657424" y="30060"/>
                </a:lnTo>
                <a:lnTo>
                  <a:pt x="2654693" y="26835"/>
                </a:lnTo>
                <a:lnTo>
                  <a:pt x="2650934" y="24460"/>
                </a:lnTo>
                <a:lnTo>
                  <a:pt x="2646616" y="22669"/>
                </a:lnTo>
                <a:lnTo>
                  <a:pt x="2641676" y="21704"/>
                </a:lnTo>
                <a:lnTo>
                  <a:pt x="2637116" y="21488"/>
                </a:lnTo>
                <a:lnTo>
                  <a:pt x="2632468" y="21704"/>
                </a:lnTo>
                <a:lnTo>
                  <a:pt x="2627515" y="22669"/>
                </a:lnTo>
                <a:lnTo>
                  <a:pt x="2623197" y="24460"/>
                </a:lnTo>
                <a:lnTo>
                  <a:pt x="2619463" y="26835"/>
                </a:lnTo>
                <a:lnTo>
                  <a:pt x="2616796" y="30060"/>
                </a:lnTo>
                <a:lnTo>
                  <a:pt x="2616123" y="34213"/>
                </a:lnTo>
                <a:lnTo>
                  <a:pt x="2616123" y="64516"/>
                </a:lnTo>
                <a:lnTo>
                  <a:pt x="2618130" y="68072"/>
                </a:lnTo>
                <a:lnTo>
                  <a:pt x="2621140" y="71018"/>
                </a:lnTo>
                <a:lnTo>
                  <a:pt x="2625267" y="73075"/>
                </a:lnTo>
                <a:lnTo>
                  <a:pt x="2629992" y="74320"/>
                </a:lnTo>
                <a:lnTo>
                  <a:pt x="2634843" y="75031"/>
                </a:lnTo>
                <a:lnTo>
                  <a:pt x="2639339" y="75031"/>
                </a:lnTo>
                <a:lnTo>
                  <a:pt x="2637066" y="68859"/>
                </a:lnTo>
                <a:close/>
              </a:path>
              <a:path w="4050588" h="96494">
                <a:moveTo>
                  <a:pt x="2819692" y="30111"/>
                </a:moveTo>
                <a:lnTo>
                  <a:pt x="2822803" y="29324"/>
                </a:lnTo>
                <a:lnTo>
                  <a:pt x="2825559" y="28752"/>
                </a:lnTo>
                <a:lnTo>
                  <a:pt x="2828607" y="28206"/>
                </a:lnTo>
                <a:lnTo>
                  <a:pt x="2832036" y="27762"/>
                </a:lnTo>
                <a:lnTo>
                  <a:pt x="2838881" y="27660"/>
                </a:lnTo>
                <a:lnTo>
                  <a:pt x="2841815" y="28181"/>
                </a:lnTo>
                <a:lnTo>
                  <a:pt x="2846704" y="30264"/>
                </a:lnTo>
                <a:lnTo>
                  <a:pt x="2850286" y="33540"/>
                </a:lnTo>
                <a:lnTo>
                  <a:pt x="2850286" y="40855"/>
                </a:lnTo>
                <a:lnTo>
                  <a:pt x="2832074" y="45123"/>
                </a:lnTo>
                <a:lnTo>
                  <a:pt x="2829979" y="45643"/>
                </a:lnTo>
                <a:lnTo>
                  <a:pt x="2825813" y="46609"/>
                </a:lnTo>
                <a:lnTo>
                  <a:pt x="2821851" y="47650"/>
                </a:lnTo>
                <a:lnTo>
                  <a:pt x="2818549" y="49047"/>
                </a:lnTo>
                <a:lnTo>
                  <a:pt x="2815120" y="52171"/>
                </a:lnTo>
                <a:lnTo>
                  <a:pt x="2814612" y="55397"/>
                </a:lnTo>
                <a:lnTo>
                  <a:pt x="2814612" y="64325"/>
                </a:lnTo>
                <a:lnTo>
                  <a:pt x="2815348" y="68211"/>
                </a:lnTo>
                <a:lnTo>
                  <a:pt x="2818320" y="70942"/>
                </a:lnTo>
                <a:lnTo>
                  <a:pt x="2820669" y="64490"/>
                </a:lnTo>
                <a:lnTo>
                  <a:pt x="2820669" y="55194"/>
                </a:lnTo>
                <a:lnTo>
                  <a:pt x="2821622" y="54254"/>
                </a:lnTo>
                <a:lnTo>
                  <a:pt x="2825915" y="52933"/>
                </a:lnTo>
                <a:lnTo>
                  <a:pt x="2828975" y="52247"/>
                </a:lnTo>
                <a:lnTo>
                  <a:pt x="2833344" y="51193"/>
                </a:lnTo>
                <a:lnTo>
                  <a:pt x="2850286" y="47307"/>
                </a:lnTo>
                <a:lnTo>
                  <a:pt x="2850286" y="67144"/>
                </a:lnTo>
                <a:lnTo>
                  <a:pt x="2845930" y="67995"/>
                </a:lnTo>
                <a:lnTo>
                  <a:pt x="2841434" y="68681"/>
                </a:lnTo>
                <a:lnTo>
                  <a:pt x="2837827" y="68859"/>
                </a:lnTo>
                <a:lnTo>
                  <a:pt x="2833509" y="68859"/>
                </a:lnTo>
                <a:lnTo>
                  <a:pt x="2829966" y="68592"/>
                </a:lnTo>
                <a:lnTo>
                  <a:pt x="2827235" y="74244"/>
                </a:lnTo>
                <a:lnTo>
                  <a:pt x="2829953" y="74561"/>
                </a:lnTo>
                <a:lnTo>
                  <a:pt x="2832658" y="74891"/>
                </a:lnTo>
                <a:lnTo>
                  <a:pt x="2835287" y="75031"/>
                </a:lnTo>
                <a:lnTo>
                  <a:pt x="2841218" y="75031"/>
                </a:lnTo>
                <a:lnTo>
                  <a:pt x="2844609" y="74739"/>
                </a:lnTo>
                <a:lnTo>
                  <a:pt x="2847936" y="74142"/>
                </a:lnTo>
                <a:lnTo>
                  <a:pt x="2851289" y="73545"/>
                </a:lnTo>
                <a:lnTo>
                  <a:pt x="2854096" y="72923"/>
                </a:lnTo>
                <a:lnTo>
                  <a:pt x="2856382" y="72288"/>
                </a:lnTo>
                <a:lnTo>
                  <a:pt x="2856382" y="31978"/>
                </a:lnTo>
                <a:lnTo>
                  <a:pt x="2854388" y="28448"/>
                </a:lnTo>
                <a:lnTo>
                  <a:pt x="2851353" y="25527"/>
                </a:lnTo>
                <a:lnTo>
                  <a:pt x="2847251" y="23418"/>
                </a:lnTo>
                <a:lnTo>
                  <a:pt x="2842526" y="22174"/>
                </a:lnTo>
                <a:lnTo>
                  <a:pt x="2837687" y="21488"/>
                </a:lnTo>
                <a:lnTo>
                  <a:pt x="2831414" y="21602"/>
                </a:lnTo>
                <a:lnTo>
                  <a:pt x="2828391" y="21856"/>
                </a:lnTo>
                <a:lnTo>
                  <a:pt x="2825356" y="22225"/>
                </a:lnTo>
                <a:lnTo>
                  <a:pt x="2822549" y="22796"/>
                </a:lnTo>
                <a:lnTo>
                  <a:pt x="2819171" y="23863"/>
                </a:lnTo>
                <a:lnTo>
                  <a:pt x="2819171" y="30314"/>
                </a:lnTo>
                <a:lnTo>
                  <a:pt x="2819692" y="30111"/>
                </a:lnTo>
                <a:close/>
              </a:path>
              <a:path w="4050588" h="96494">
                <a:moveTo>
                  <a:pt x="2871368" y="66459"/>
                </a:moveTo>
                <a:lnTo>
                  <a:pt x="2873984" y="69684"/>
                </a:lnTo>
                <a:lnTo>
                  <a:pt x="2877705" y="72059"/>
                </a:lnTo>
                <a:lnTo>
                  <a:pt x="2882010" y="73850"/>
                </a:lnTo>
                <a:lnTo>
                  <a:pt x="2886951" y="74815"/>
                </a:lnTo>
                <a:lnTo>
                  <a:pt x="2891612" y="75031"/>
                </a:lnTo>
                <a:lnTo>
                  <a:pt x="2896450" y="74866"/>
                </a:lnTo>
                <a:lnTo>
                  <a:pt x="2899117" y="74510"/>
                </a:lnTo>
                <a:lnTo>
                  <a:pt x="2901772" y="74168"/>
                </a:lnTo>
                <a:lnTo>
                  <a:pt x="2906318" y="72656"/>
                </a:lnTo>
                <a:lnTo>
                  <a:pt x="2906318" y="66484"/>
                </a:lnTo>
                <a:lnTo>
                  <a:pt x="2902648" y="67614"/>
                </a:lnTo>
                <a:lnTo>
                  <a:pt x="2897847" y="68618"/>
                </a:lnTo>
                <a:lnTo>
                  <a:pt x="2894965" y="68859"/>
                </a:lnTo>
                <a:lnTo>
                  <a:pt x="2888195" y="68859"/>
                </a:lnTo>
                <a:lnTo>
                  <a:pt x="2885262" y="68338"/>
                </a:lnTo>
                <a:lnTo>
                  <a:pt x="2880385" y="66179"/>
                </a:lnTo>
                <a:lnTo>
                  <a:pt x="2876791" y="62979"/>
                </a:lnTo>
                <a:lnTo>
                  <a:pt x="2876791" y="33540"/>
                </a:lnTo>
                <a:lnTo>
                  <a:pt x="2880385" y="30264"/>
                </a:lnTo>
                <a:lnTo>
                  <a:pt x="2885262" y="28181"/>
                </a:lnTo>
                <a:lnTo>
                  <a:pt x="2888195" y="27660"/>
                </a:lnTo>
                <a:lnTo>
                  <a:pt x="2894965" y="27660"/>
                </a:lnTo>
                <a:lnTo>
                  <a:pt x="2897847" y="27901"/>
                </a:lnTo>
                <a:lnTo>
                  <a:pt x="2902648" y="28930"/>
                </a:lnTo>
                <a:lnTo>
                  <a:pt x="2906318" y="30022"/>
                </a:lnTo>
                <a:lnTo>
                  <a:pt x="2906318" y="23863"/>
                </a:lnTo>
                <a:lnTo>
                  <a:pt x="2901772" y="22352"/>
                </a:lnTo>
                <a:lnTo>
                  <a:pt x="2899117" y="22009"/>
                </a:lnTo>
                <a:lnTo>
                  <a:pt x="2896450" y="21653"/>
                </a:lnTo>
                <a:lnTo>
                  <a:pt x="2891612" y="21488"/>
                </a:lnTo>
                <a:lnTo>
                  <a:pt x="2886951" y="21704"/>
                </a:lnTo>
                <a:lnTo>
                  <a:pt x="2882010" y="22669"/>
                </a:lnTo>
                <a:lnTo>
                  <a:pt x="2877705" y="24460"/>
                </a:lnTo>
                <a:lnTo>
                  <a:pt x="2873984" y="26835"/>
                </a:lnTo>
                <a:lnTo>
                  <a:pt x="2871368" y="30060"/>
                </a:lnTo>
                <a:lnTo>
                  <a:pt x="2870720" y="34213"/>
                </a:lnTo>
                <a:lnTo>
                  <a:pt x="2870720" y="62306"/>
                </a:lnTo>
                <a:lnTo>
                  <a:pt x="2871368" y="66459"/>
                </a:lnTo>
                <a:close/>
              </a:path>
              <a:path w="4050588" h="96494">
                <a:moveTo>
                  <a:pt x="2962694" y="30111"/>
                </a:moveTo>
                <a:lnTo>
                  <a:pt x="2965805" y="29324"/>
                </a:lnTo>
                <a:lnTo>
                  <a:pt x="2968574" y="28752"/>
                </a:lnTo>
                <a:lnTo>
                  <a:pt x="2971609" y="28206"/>
                </a:lnTo>
                <a:lnTo>
                  <a:pt x="2975025" y="27762"/>
                </a:lnTo>
                <a:lnTo>
                  <a:pt x="2981883" y="27660"/>
                </a:lnTo>
                <a:lnTo>
                  <a:pt x="2984830" y="28181"/>
                </a:lnTo>
                <a:lnTo>
                  <a:pt x="2989694" y="30264"/>
                </a:lnTo>
                <a:lnTo>
                  <a:pt x="2993313" y="33540"/>
                </a:lnTo>
                <a:lnTo>
                  <a:pt x="2993313" y="40855"/>
                </a:lnTo>
                <a:lnTo>
                  <a:pt x="2975076" y="45123"/>
                </a:lnTo>
                <a:lnTo>
                  <a:pt x="2972981" y="45643"/>
                </a:lnTo>
                <a:lnTo>
                  <a:pt x="2968790" y="46609"/>
                </a:lnTo>
                <a:lnTo>
                  <a:pt x="2964865" y="47650"/>
                </a:lnTo>
                <a:lnTo>
                  <a:pt x="2961563" y="49047"/>
                </a:lnTo>
                <a:lnTo>
                  <a:pt x="2958134" y="52171"/>
                </a:lnTo>
                <a:lnTo>
                  <a:pt x="2957601" y="55397"/>
                </a:lnTo>
                <a:lnTo>
                  <a:pt x="2957601" y="64325"/>
                </a:lnTo>
                <a:lnTo>
                  <a:pt x="2958350" y="68211"/>
                </a:lnTo>
                <a:lnTo>
                  <a:pt x="2961309" y="70942"/>
                </a:lnTo>
                <a:lnTo>
                  <a:pt x="2963697" y="64490"/>
                </a:lnTo>
                <a:lnTo>
                  <a:pt x="2963697" y="55194"/>
                </a:lnTo>
                <a:lnTo>
                  <a:pt x="2964649" y="54254"/>
                </a:lnTo>
                <a:lnTo>
                  <a:pt x="2968929" y="52933"/>
                </a:lnTo>
                <a:lnTo>
                  <a:pt x="2971952" y="52247"/>
                </a:lnTo>
                <a:lnTo>
                  <a:pt x="2976346" y="51193"/>
                </a:lnTo>
                <a:lnTo>
                  <a:pt x="2993313" y="47307"/>
                </a:lnTo>
                <a:lnTo>
                  <a:pt x="2993313" y="67144"/>
                </a:lnTo>
                <a:lnTo>
                  <a:pt x="2988932" y="67995"/>
                </a:lnTo>
                <a:lnTo>
                  <a:pt x="2984423" y="68681"/>
                </a:lnTo>
                <a:lnTo>
                  <a:pt x="2980829" y="68859"/>
                </a:lnTo>
                <a:lnTo>
                  <a:pt x="2976498" y="68859"/>
                </a:lnTo>
                <a:lnTo>
                  <a:pt x="2972955" y="68592"/>
                </a:lnTo>
                <a:lnTo>
                  <a:pt x="2970250" y="74244"/>
                </a:lnTo>
                <a:lnTo>
                  <a:pt x="2972942" y="74561"/>
                </a:lnTo>
                <a:lnTo>
                  <a:pt x="2975673" y="74891"/>
                </a:lnTo>
                <a:lnTo>
                  <a:pt x="2978277" y="75031"/>
                </a:lnTo>
                <a:lnTo>
                  <a:pt x="2984233" y="75031"/>
                </a:lnTo>
                <a:lnTo>
                  <a:pt x="2987611" y="74739"/>
                </a:lnTo>
                <a:lnTo>
                  <a:pt x="2990951" y="74142"/>
                </a:lnTo>
                <a:lnTo>
                  <a:pt x="2994304" y="73545"/>
                </a:lnTo>
                <a:lnTo>
                  <a:pt x="2997123" y="72923"/>
                </a:lnTo>
                <a:lnTo>
                  <a:pt x="2999384" y="72288"/>
                </a:lnTo>
                <a:lnTo>
                  <a:pt x="2999384" y="31978"/>
                </a:lnTo>
                <a:lnTo>
                  <a:pt x="2997390" y="28448"/>
                </a:lnTo>
                <a:lnTo>
                  <a:pt x="2994367" y="25527"/>
                </a:lnTo>
                <a:lnTo>
                  <a:pt x="2990253" y="23418"/>
                </a:lnTo>
                <a:lnTo>
                  <a:pt x="2985528" y="22174"/>
                </a:lnTo>
                <a:lnTo>
                  <a:pt x="2980690" y="21488"/>
                </a:lnTo>
                <a:lnTo>
                  <a:pt x="2974428" y="21602"/>
                </a:lnTo>
                <a:lnTo>
                  <a:pt x="2971393" y="21856"/>
                </a:lnTo>
                <a:lnTo>
                  <a:pt x="2968345" y="22225"/>
                </a:lnTo>
                <a:lnTo>
                  <a:pt x="2965564" y="22796"/>
                </a:lnTo>
                <a:lnTo>
                  <a:pt x="2962198" y="23863"/>
                </a:lnTo>
                <a:lnTo>
                  <a:pt x="2962198" y="30314"/>
                </a:lnTo>
                <a:lnTo>
                  <a:pt x="2962694" y="30111"/>
                </a:lnTo>
                <a:close/>
              </a:path>
              <a:path w="4050588" h="96494">
                <a:moveTo>
                  <a:pt x="3681691" y="68859"/>
                </a:moveTo>
                <a:lnTo>
                  <a:pt x="3678262" y="68859"/>
                </a:lnTo>
                <a:lnTo>
                  <a:pt x="3675341" y="68338"/>
                </a:lnTo>
                <a:lnTo>
                  <a:pt x="3670452" y="66179"/>
                </a:lnTo>
                <a:lnTo>
                  <a:pt x="3666832" y="62979"/>
                </a:lnTo>
                <a:lnTo>
                  <a:pt x="3666832" y="33540"/>
                </a:lnTo>
                <a:lnTo>
                  <a:pt x="3670452" y="30264"/>
                </a:lnTo>
                <a:lnTo>
                  <a:pt x="3675341" y="28181"/>
                </a:lnTo>
                <a:lnTo>
                  <a:pt x="3678262" y="27660"/>
                </a:lnTo>
                <a:lnTo>
                  <a:pt x="3685133" y="27660"/>
                </a:lnTo>
                <a:lnTo>
                  <a:pt x="3688067" y="28181"/>
                </a:lnTo>
                <a:lnTo>
                  <a:pt x="3692969" y="30264"/>
                </a:lnTo>
                <a:lnTo>
                  <a:pt x="3696461" y="33540"/>
                </a:lnTo>
                <a:lnTo>
                  <a:pt x="3697630" y="71018"/>
                </a:lnTo>
                <a:lnTo>
                  <a:pt x="3700691" y="68072"/>
                </a:lnTo>
                <a:lnTo>
                  <a:pt x="3702062" y="66459"/>
                </a:lnTo>
                <a:lnTo>
                  <a:pt x="3702735" y="62306"/>
                </a:lnTo>
                <a:lnTo>
                  <a:pt x="3702735" y="34213"/>
                </a:lnTo>
                <a:lnTo>
                  <a:pt x="3702062" y="30060"/>
                </a:lnTo>
                <a:lnTo>
                  <a:pt x="3699344" y="26835"/>
                </a:lnTo>
                <a:lnTo>
                  <a:pt x="3695585" y="24460"/>
                </a:lnTo>
                <a:lnTo>
                  <a:pt x="3691254" y="22669"/>
                </a:lnTo>
                <a:lnTo>
                  <a:pt x="3686302" y="21704"/>
                </a:lnTo>
                <a:lnTo>
                  <a:pt x="3681742" y="21488"/>
                </a:lnTo>
                <a:lnTo>
                  <a:pt x="3677107" y="21704"/>
                </a:lnTo>
                <a:lnTo>
                  <a:pt x="3672166" y="22669"/>
                </a:lnTo>
                <a:lnTo>
                  <a:pt x="3667823" y="24460"/>
                </a:lnTo>
                <a:lnTo>
                  <a:pt x="3664102" y="26835"/>
                </a:lnTo>
                <a:lnTo>
                  <a:pt x="3661435" y="30060"/>
                </a:lnTo>
                <a:lnTo>
                  <a:pt x="3660775" y="34213"/>
                </a:lnTo>
                <a:lnTo>
                  <a:pt x="3660775" y="64516"/>
                </a:lnTo>
                <a:lnTo>
                  <a:pt x="3662768" y="68072"/>
                </a:lnTo>
                <a:lnTo>
                  <a:pt x="3665791" y="71018"/>
                </a:lnTo>
                <a:lnTo>
                  <a:pt x="3669893" y="73075"/>
                </a:lnTo>
                <a:lnTo>
                  <a:pt x="3674630" y="74320"/>
                </a:lnTo>
                <a:lnTo>
                  <a:pt x="3679482" y="75031"/>
                </a:lnTo>
                <a:lnTo>
                  <a:pt x="3683977" y="75031"/>
                </a:lnTo>
                <a:lnTo>
                  <a:pt x="3681691" y="68859"/>
                </a:lnTo>
                <a:close/>
              </a:path>
              <a:path w="4050588" h="96494">
                <a:moveTo>
                  <a:pt x="3753967" y="68859"/>
                </a:moveTo>
                <a:lnTo>
                  <a:pt x="3750525" y="68859"/>
                </a:lnTo>
                <a:lnTo>
                  <a:pt x="3747592" y="68338"/>
                </a:lnTo>
                <a:lnTo>
                  <a:pt x="3742702" y="66179"/>
                </a:lnTo>
                <a:lnTo>
                  <a:pt x="3739108" y="62979"/>
                </a:lnTo>
                <a:lnTo>
                  <a:pt x="3739108" y="33540"/>
                </a:lnTo>
                <a:lnTo>
                  <a:pt x="3742702" y="30264"/>
                </a:lnTo>
                <a:lnTo>
                  <a:pt x="3747592" y="28181"/>
                </a:lnTo>
                <a:lnTo>
                  <a:pt x="3750525" y="27660"/>
                </a:lnTo>
                <a:lnTo>
                  <a:pt x="3757396" y="27660"/>
                </a:lnTo>
                <a:lnTo>
                  <a:pt x="3760317" y="28181"/>
                </a:lnTo>
                <a:lnTo>
                  <a:pt x="3765219" y="30264"/>
                </a:lnTo>
                <a:lnTo>
                  <a:pt x="3768737" y="33540"/>
                </a:lnTo>
                <a:lnTo>
                  <a:pt x="3769880" y="71018"/>
                </a:lnTo>
                <a:lnTo>
                  <a:pt x="3772954" y="68072"/>
                </a:lnTo>
                <a:lnTo>
                  <a:pt x="3774325" y="66459"/>
                </a:lnTo>
                <a:lnTo>
                  <a:pt x="3774998" y="62306"/>
                </a:lnTo>
                <a:lnTo>
                  <a:pt x="3774998" y="34213"/>
                </a:lnTo>
                <a:lnTo>
                  <a:pt x="3774325" y="30060"/>
                </a:lnTo>
                <a:lnTo>
                  <a:pt x="3771595" y="26835"/>
                </a:lnTo>
                <a:lnTo>
                  <a:pt x="3767835" y="24460"/>
                </a:lnTo>
                <a:lnTo>
                  <a:pt x="3763505" y="22669"/>
                </a:lnTo>
                <a:lnTo>
                  <a:pt x="3758565" y="21704"/>
                </a:lnTo>
                <a:lnTo>
                  <a:pt x="3754018" y="21488"/>
                </a:lnTo>
                <a:lnTo>
                  <a:pt x="3749357" y="21704"/>
                </a:lnTo>
                <a:lnTo>
                  <a:pt x="3744404" y="22669"/>
                </a:lnTo>
                <a:lnTo>
                  <a:pt x="3740111" y="24460"/>
                </a:lnTo>
                <a:lnTo>
                  <a:pt x="3736352" y="26835"/>
                </a:lnTo>
                <a:lnTo>
                  <a:pt x="3733698" y="30060"/>
                </a:lnTo>
                <a:lnTo>
                  <a:pt x="3733025" y="34213"/>
                </a:lnTo>
                <a:lnTo>
                  <a:pt x="3733025" y="64516"/>
                </a:lnTo>
                <a:lnTo>
                  <a:pt x="3735019" y="68072"/>
                </a:lnTo>
                <a:lnTo>
                  <a:pt x="3738041" y="71018"/>
                </a:lnTo>
                <a:lnTo>
                  <a:pt x="3742156" y="73075"/>
                </a:lnTo>
                <a:lnTo>
                  <a:pt x="3746893" y="74320"/>
                </a:lnTo>
                <a:lnTo>
                  <a:pt x="3751745" y="75031"/>
                </a:lnTo>
                <a:lnTo>
                  <a:pt x="3756228" y="75031"/>
                </a:lnTo>
                <a:lnTo>
                  <a:pt x="3753967" y="68859"/>
                </a:lnTo>
                <a:close/>
              </a:path>
              <a:path w="4050588" h="96494">
                <a:moveTo>
                  <a:pt x="3805961" y="66459"/>
                </a:moveTo>
                <a:lnTo>
                  <a:pt x="3808577" y="69684"/>
                </a:lnTo>
                <a:lnTo>
                  <a:pt x="3812285" y="72059"/>
                </a:lnTo>
                <a:lnTo>
                  <a:pt x="3816591" y="73850"/>
                </a:lnTo>
                <a:lnTo>
                  <a:pt x="3821531" y="74815"/>
                </a:lnTo>
                <a:lnTo>
                  <a:pt x="3826192" y="75031"/>
                </a:lnTo>
                <a:lnTo>
                  <a:pt x="3831031" y="74866"/>
                </a:lnTo>
                <a:lnTo>
                  <a:pt x="3833685" y="74510"/>
                </a:lnTo>
                <a:lnTo>
                  <a:pt x="3836352" y="74168"/>
                </a:lnTo>
                <a:lnTo>
                  <a:pt x="3840911" y="72656"/>
                </a:lnTo>
                <a:lnTo>
                  <a:pt x="3840911" y="66484"/>
                </a:lnTo>
                <a:lnTo>
                  <a:pt x="3837228" y="67614"/>
                </a:lnTo>
                <a:lnTo>
                  <a:pt x="3832428" y="68618"/>
                </a:lnTo>
                <a:lnTo>
                  <a:pt x="3829557" y="68859"/>
                </a:lnTo>
                <a:lnTo>
                  <a:pt x="3822763" y="68859"/>
                </a:lnTo>
                <a:lnTo>
                  <a:pt x="3819842" y="68338"/>
                </a:lnTo>
                <a:lnTo>
                  <a:pt x="3814965" y="66179"/>
                </a:lnTo>
                <a:lnTo>
                  <a:pt x="3811384" y="62979"/>
                </a:lnTo>
                <a:lnTo>
                  <a:pt x="3811384" y="33540"/>
                </a:lnTo>
                <a:lnTo>
                  <a:pt x="3814965" y="30264"/>
                </a:lnTo>
                <a:lnTo>
                  <a:pt x="3819842" y="28181"/>
                </a:lnTo>
                <a:lnTo>
                  <a:pt x="3822763" y="27660"/>
                </a:lnTo>
                <a:lnTo>
                  <a:pt x="3829557" y="27660"/>
                </a:lnTo>
                <a:lnTo>
                  <a:pt x="3832428" y="27901"/>
                </a:lnTo>
                <a:lnTo>
                  <a:pt x="3837228" y="28930"/>
                </a:lnTo>
                <a:lnTo>
                  <a:pt x="3840911" y="30022"/>
                </a:lnTo>
                <a:lnTo>
                  <a:pt x="3840911" y="23863"/>
                </a:lnTo>
                <a:lnTo>
                  <a:pt x="3836352" y="22352"/>
                </a:lnTo>
                <a:lnTo>
                  <a:pt x="3833685" y="22009"/>
                </a:lnTo>
                <a:lnTo>
                  <a:pt x="3831031" y="21653"/>
                </a:lnTo>
                <a:lnTo>
                  <a:pt x="3826192" y="21488"/>
                </a:lnTo>
                <a:lnTo>
                  <a:pt x="3821531" y="21704"/>
                </a:lnTo>
                <a:lnTo>
                  <a:pt x="3816591" y="22669"/>
                </a:lnTo>
                <a:lnTo>
                  <a:pt x="3812285" y="24460"/>
                </a:lnTo>
                <a:lnTo>
                  <a:pt x="3808577" y="26835"/>
                </a:lnTo>
                <a:lnTo>
                  <a:pt x="3805961" y="30060"/>
                </a:lnTo>
                <a:lnTo>
                  <a:pt x="3805288" y="34213"/>
                </a:lnTo>
                <a:lnTo>
                  <a:pt x="3805288" y="62306"/>
                </a:lnTo>
                <a:lnTo>
                  <a:pt x="3805961" y="66459"/>
                </a:lnTo>
                <a:close/>
              </a:path>
              <a:path w="4050588" h="96494">
                <a:moveTo>
                  <a:pt x="3874287" y="68859"/>
                </a:moveTo>
                <a:lnTo>
                  <a:pt x="3870832" y="68859"/>
                </a:lnTo>
                <a:lnTo>
                  <a:pt x="3867912" y="68338"/>
                </a:lnTo>
                <a:lnTo>
                  <a:pt x="3863009" y="66179"/>
                </a:lnTo>
                <a:lnTo>
                  <a:pt x="3859428" y="62979"/>
                </a:lnTo>
                <a:lnTo>
                  <a:pt x="3859428" y="33540"/>
                </a:lnTo>
                <a:lnTo>
                  <a:pt x="3863009" y="30264"/>
                </a:lnTo>
                <a:lnTo>
                  <a:pt x="3867912" y="28181"/>
                </a:lnTo>
                <a:lnTo>
                  <a:pt x="3870832" y="27660"/>
                </a:lnTo>
                <a:lnTo>
                  <a:pt x="3877716" y="27660"/>
                </a:lnTo>
                <a:lnTo>
                  <a:pt x="3880637" y="28181"/>
                </a:lnTo>
                <a:lnTo>
                  <a:pt x="3885539" y="30264"/>
                </a:lnTo>
                <a:lnTo>
                  <a:pt x="3889057" y="33540"/>
                </a:lnTo>
                <a:lnTo>
                  <a:pt x="3890200" y="71018"/>
                </a:lnTo>
                <a:lnTo>
                  <a:pt x="3893261" y="68072"/>
                </a:lnTo>
                <a:lnTo>
                  <a:pt x="3894632" y="66459"/>
                </a:lnTo>
                <a:lnTo>
                  <a:pt x="3895305" y="62306"/>
                </a:lnTo>
                <a:lnTo>
                  <a:pt x="3895305" y="34213"/>
                </a:lnTo>
                <a:lnTo>
                  <a:pt x="3894632" y="30060"/>
                </a:lnTo>
                <a:lnTo>
                  <a:pt x="3891915" y="26835"/>
                </a:lnTo>
                <a:lnTo>
                  <a:pt x="3888155" y="24460"/>
                </a:lnTo>
                <a:lnTo>
                  <a:pt x="3883825" y="22669"/>
                </a:lnTo>
                <a:lnTo>
                  <a:pt x="3878872" y="21704"/>
                </a:lnTo>
                <a:lnTo>
                  <a:pt x="3874338" y="21488"/>
                </a:lnTo>
                <a:lnTo>
                  <a:pt x="3869677" y="21704"/>
                </a:lnTo>
                <a:lnTo>
                  <a:pt x="3864724" y="22669"/>
                </a:lnTo>
                <a:lnTo>
                  <a:pt x="3860406" y="24460"/>
                </a:lnTo>
                <a:lnTo>
                  <a:pt x="3856659" y="26835"/>
                </a:lnTo>
                <a:lnTo>
                  <a:pt x="3854005" y="30060"/>
                </a:lnTo>
                <a:lnTo>
                  <a:pt x="3853345" y="34213"/>
                </a:lnTo>
                <a:lnTo>
                  <a:pt x="3853345" y="64516"/>
                </a:lnTo>
                <a:lnTo>
                  <a:pt x="3855339" y="68072"/>
                </a:lnTo>
                <a:lnTo>
                  <a:pt x="3858361" y="71018"/>
                </a:lnTo>
                <a:lnTo>
                  <a:pt x="3862463" y="73075"/>
                </a:lnTo>
                <a:lnTo>
                  <a:pt x="3867200" y="74320"/>
                </a:lnTo>
                <a:lnTo>
                  <a:pt x="3872052" y="75031"/>
                </a:lnTo>
                <a:lnTo>
                  <a:pt x="3876547" y="75031"/>
                </a:lnTo>
                <a:lnTo>
                  <a:pt x="3874287" y="68859"/>
                </a:lnTo>
                <a:close/>
              </a:path>
              <a:path w="4050588" h="96494">
                <a:moveTo>
                  <a:pt x="4050588" y="34213"/>
                </a:moveTo>
                <a:lnTo>
                  <a:pt x="4049890" y="30060"/>
                </a:lnTo>
                <a:lnTo>
                  <a:pt x="4047172" y="26835"/>
                </a:lnTo>
                <a:lnTo>
                  <a:pt x="4043400" y="24460"/>
                </a:lnTo>
                <a:lnTo>
                  <a:pt x="4039082" y="22669"/>
                </a:lnTo>
                <a:lnTo>
                  <a:pt x="4034154" y="21704"/>
                </a:lnTo>
                <a:lnTo>
                  <a:pt x="4029582" y="21488"/>
                </a:lnTo>
                <a:lnTo>
                  <a:pt x="4026115" y="27660"/>
                </a:lnTo>
                <a:lnTo>
                  <a:pt x="4032910" y="27660"/>
                </a:lnTo>
                <a:lnTo>
                  <a:pt x="4035844" y="28181"/>
                </a:lnTo>
                <a:lnTo>
                  <a:pt x="4038307" y="29222"/>
                </a:lnTo>
                <a:lnTo>
                  <a:pt x="4040784" y="30264"/>
                </a:lnTo>
                <a:lnTo>
                  <a:pt x="4044302" y="33566"/>
                </a:lnTo>
                <a:lnTo>
                  <a:pt x="4044302" y="45224"/>
                </a:lnTo>
                <a:lnTo>
                  <a:pt x="4014685" y="45224"/>
                </a:lnTo>
                <a:lnTo>
                  <a:pt x="4014685" y="33566"/>
                </a:lnTo>
                <a:lnTo>
                  <a:pt x="4011917" y="26835"/>
                </a:lnTo>
                <a:lnTo>
                  <a:pt x="4009250" y="30060"/>
                </a:lnTo>
                <a:lnTo>
                  <a:pt x="4008602" y="34213"/>
                </a:lnTo>
                <a:lnTo>
                  <a:pt x="4008602" y="62306"/>
                </a:lnTo>
                <a:lnTo>
                  <a:pt x="4009250" y="66459"/>
                </a:lnTo>
                <a:lnTo>
                  <a:pt x="4011917" y="69684"/>
                </a:lnTo>
                <a:lnTo>
                  <a:pt x="4015676" y="72059"/>
                </a:lnTo>
                <a:lnTo>
                  <a:pt x="4020007" y="73850"/>
                </a:lnTo>
                <a:lnTo>
                  <a:pt x="4024922" y="74815"/>
                </a:lnTo>
                <a:lnTo>
                  <a:pt x="4029582" y="75031"/>
                </a:lnTo>
                <a:lnTo>
                  <a:pt x="4033126" y="75031"/>
                </a:lnTo>
                <a:lnTo>
                  <a:pt x="4036174" y="74815"/>
                </a:lnTo>
                <a:lnTo>
                  <a:pt x="4038688" y="74371"/>
                </a:lnTo>
                <a:lnTo>
                  <a:pt x="4041228" y="73939"/>
                </a:lnTo>
                <a:lnTo>
                  <a:pt x="4043756" y="73228"/>
                </a:lnTo>
                <a:lnTo>
                  <a:pt x="4046308" y="72288"/>
                </a:lnTo>
                <a:lnTo>
                  <a:pt x="4048201" y="68389"/>
                </a:lnTo>
                <a:lnTo>
                  <a:pt x="4044302" y="66484"/>
                </a:lnTo>
                <a:lnTo>
                  <a:pt x="4040898" y="67525"/>
                </a:lnTo>
                <a:lnTo>
                  <a:pt x="4036390" y="68592"/>
                </a:lnTo>
                <a:lnTo>
                  <a:pt x="4033342" y="68859"/>
                </a:lnTo>
                <a:lnTo>
                  <a:pt x="4026115" y="68859"/>
                </a:lnTo>
                <a:lnTo>
                  <a:pt x="4023169" y="68338"/>
                </a:lnTo>
                <a:lnTo>
                  <a:pt x="4018292" y="66179"/>
                </a:lnTo>
                <a:lnTo>
                  <a:pt x="4014685" y="62979"/>
                </a:lnTo>
                <a:lnTo>
                  <a:pt x="4014685" y="51396"/>
                </a:lnTo>
                <a:lnTo>
                  <a:pt x="4050588" y="51396"/>
                </a:lnTo>
                <a:lnTo>
                  <a:pt x="4050588" y="34213"/>
                </a:lnTo>
                <a:close/>
              </a:path>
              <a:path w="4050588" h="96494">
                <a:moveTo>
                  <a:pt x="4011917" y="26835"/>
                </a:moveTo>
                <a:lnTo>
                  <a:pt x="4014685" y="33566"/>
                </a:lnTo>
                <a:lnTo>
                  <a:pt x="4018292" y="30264"/>
                </a:lnTo>
                <a:lnTo>
                  <a:pt x="4023169" y="28181"/>
                </a:lnTo>
                <a:lnTo>
                  <a:pt x="4026115" y="27660"/>
                </a:lnTo>
                <a:lnTo>
                  <a:pt x="4029582" y="21488"/>
                </a:lnTo>
                <a:lnTo>
                  <a:pt x="4024922" y="21704"/>
                </a:lnTo>
                <a:lnTo>
                  <a:pt x="4020007" y="22669"/>
                </a:lnTo>
                <a:lnTo>
                  <a:pt x="4015676" y="24460"/>
                </a:lnTo>
                <a:lnTo>
                  <a:pt x="4011917" y="26835"/>
                </a:lnTo>
                <a:close/>
              </a:path>
              <a:path w="4050588" h="96494">
                <a:moveTo>
                  <a:pt x="3966717" y="32867"/>
                </a:moveTo>
                <a:lnTo>
                  <a:pt x="3966717" y="74269"/>
                </a:lnTo>
                <a:lnTo>
                  <a:pt x="3972814" y="74269"/>
                </a:lnTo>
                <a:lnTo>
                  <a:pt x="3972814" y="32194"/>
                </a:lnTo>
                <a:lnTo>
                  <a:pt x="3976687" y="29870"/>
                </a:lnTo>
                <a:lnTo>
                  <a:pt x="3981335" y="28105"/>
                </a:lnTo>
                <a:lnTo>
                  <a:pt x="3984180" y="27660"/>
                </a:lnTo>
                <a:lnTo>
                  <a:pt x="3989260" y="27660"/>
                </a:lnTo>
                <a:lnTo>
                  <a:pt x="3992270" y="28028"/>
                </a:lnTo>
                <a:lnTo>
                  <a:pt x="3995089" y="28625"/>
                </a:lnTo>
                <a:lnTo>
                  <a:pt x="3998671" y="28968"/>
                </a:lnTo>
                <a:lnTo>
                  <a:pt x="4000245" y="27190"/>
                </a:lnTo>
                <a:lnTo>
                  <a:pt x="3998341" y="23190"/>
                </a:lnTo>
                <a:lnTo>
                  <a:pt x="3994835" y="22174"/>
                </a:lnTo>
                <a:lnTo>
                  <a:pt x="3991102" y="21602"/>
                </a:lnTo>
                <a:lnTo>
                  <a:pt x="3987622" y="21488"/>
                </a:lnTo>
                <a:lnTo>
                  <a:pt x="3982859" y="21678"/>
                </a:lnTo>
                <a:lnTo>
                  <a:pt x="3977932" y="22504"/>
                </a:lnTo>
                <a:lnTo>
                  <a:pt x="3973677" y="24091"/>
                </a:lnTo>
                <a:lnTo>
                  <a:pt x="3970007" y="26200"/>
                </a:lnTo>
                <a:lnTo>
                  <a:pt x="3967391" y="29095"/>
                </a:lnTo>
                <a:lnTo>
                  <a:pt x="3966717" y="32867"/>
                </a:lnTo>
                <a:close/>
              </a:path>
              <a:path w="4050588" h="96494">
                <a:moveTo>
                  <a:pt x="3922420" y="22669"/>
                </a:moveTo>
                <a:lnTo>
                  <a:pt x="3919728" y="23469"/>
                </a:lnTo>
                <a:lnTo>
                  <a:pt x="3916121" y="25006"/>
                </a:lnTo>
                <a:lnTo>
                  <a:pt x="3916121" y="3149"/>
                </a:lnTo>
                <a:lnTo>
                  <a:pt x="3913124" y="0"/>
                </a:lnTo>
                <a:lnTo>
                  <a:pt x="3910025" y="3149"/>
                </a:lnTo>
                <a:lnTo>
                  <a:pt x="3910025" y="64516"/>
                </a:lnTo>
                <a:lnTo>
                  <a:pt x="3912031" y="68072"/>
                </a:lnTo>
                <a:lnTo>
                  <a:pt x="3915054" y="71018"/>
                </a:lnTo>
                <a:lnTo>
                  <a:pt x="3919156" y="73075"/>
                </a:lnTo>
                <a:lnTo>
                  <a:pt x="3923893" y="74320"/>
                </a:lnTo>
                <a:lnTo>
                  <a:pt x="3928744" y="75031"/>
                </a:lnTo>
                <a:lnTo>
                  <a:pt x="3927525" y="68859"/>
                </a:lnTo>
                <a:lnTo>
                  <a:pt x="3924604" y="68338"/>
                </a:lnTo>
                <a:lnTo>
                  <a:pt x="3919702" y="66179"/>
                </a:lnTo>
                <a:lnTo>
                  <a:pt x="3916121" y="62979"/>
                </a:lnTo>
                <a:lnTo>
                  <a:pt x="3916121" y="33540"/>
                </a:lnTo>
                <a:lnTo>
                  <a:pt x="3919880" y="30264"/>
                </a:lnTo>
                <a:lnTo>
                  <a:pt x="3922636" y="29222"/>
                </a:lnTo>
                <a:lnTo>
                  <a:pt x="3925392" y="28181"/>
                </a:lnTo>
                <a:lnTo>
                  <a:pt x="3928516" y="27660"/>
                </a:lnTo>
                <a:lnTo>
                  <a:pt x="3935285" y="27660"/>
                </a:lnTo>
                <a:lnTo>
                  <a:pt x="3938066" y="28181"/>
                </a:lnTo>
                <a:lnTo>
                  <a:pt x="3942372" y="30264"/>
                </a:lnTo>
                <a:lnTo>
                  <a:pt x="3945750" y="33540"/>
                </a:lnTo>
                <a:lnTo>
                  <a:pt x="3945750" y="62979"/>
                </a:lnTo>
                <a:lnTo>
                  <a:pt x="3942206" y="66179"/>
                </a:lnTo>
                <a:lnTo>
                  <a:pt x="3937254" y="68338"/>
                </a:lnTo>
                <a:lnTo>
                  <a:pt x="3938041" y="74320"/>
                </a:lnTo>
                <a:lnTo>
                  <a:pt x="3942778" y="73075"/>
                </a:lnTo>
                <a:lnTo>
                  <a:pt x="3946893" y="71018"/>
                </a:lnTo>
                <a:lnTo>
                  <a:pt x="3949954" y="68072"/>
                </a:lnTo>
                <a:lnTo>
                  <a:pt x="3951338" y="66459"/>
                </a:lnTo>
                <a:lnTo>
                  <a:pt x="3951998" y="62306"/>
                </a:lnTo>
                <a:lnTo>
                  <a:pt x="3951998" y="31978"/>
                </a:lnTo>
                <a:lnTo>
                  <a:pt x="3950157" y="28448"/>
                </a:lnTo>
                <a:lnTo>
                  <a:pt x="3947325" y="25527"/>
                </a:lnTo>
                <a:lnTo>
                  <a:pt x="3943362" y="23418"/>
                </a:lnTo>
                <a:lnTo>
                  <a:pt x="3938828" y="22174"/>
                </a:lnTo>
                <a:lnTo>
                  <a:pt x="3934142" y="21488"/>
                </a:lnTo>
                <a:lnTo>
                  <a:pt x="3930713" y="21488"/>
                </a:lnTo>
                <a:lnTo>
                  <a:pt x="3928008" y="21704"/>
                </a:lnTo>
                <a:lnTo>
                  <a:pt x="3925227" y="22098"/>
                </a:lnTo>
                <a:lnTo>
                  <a:pt x="3922420" y="22669"/>
                </a:lnTo>
                <a:close/>
              </a:path>
              <a:path w="4050588" h="96494">
                <a:moveTo>
                  <a:pt x="3927525" y="68859"/>
                </a:moveTo>
                <a:lnTo>
                  <a:pt x="3928744" y="75031"/>
                </a:lnTo>
                <a:lnTo>
                  <a:pt x="3933240" y="75031"/>
                </a:lnTo>
                <a:lnTo>
                  <a:pt x="3938041" y="74320"/>
                </a:lnTo>
                <a:lnTo>
                  <a:pt x="3937254" y="68338"/>
                </a:lnTo>
                <a:lnTo>
                  <a:pt x="3934332" y="68859"/>
                </a:lnTo>
                <a:lnTo>
                  <a:pt x="3927525" y="68859"/>
                </a:lnTo>
                <a:close/>
              </a:path>
              <a:path w="4050588" h="96494">
                <a:moveTo>
                  <a:pt x="3880637" y="68338"/>
                </a:moveTo>
                <a:lnTo>
                  <a:pt x="3877716" y="68859"/>
                </a:lnTo>
                <a:lnTo>
                  <a:pt x="3874287" y="68859"/>
                </a:lnTo>
                <a:lnTo>
                  <a:pt x="3876547" y="75031"/>
                </a:lnTo>
                <a:lnTo>
                  <a:pt x="3881361" y="74320"/>
                </a:lnTo>
                <a:lnTo>
                  <a:pt x="3886085" y="73075"/>
                </a:lnTo>
                <a:lnTo>
                  <a:pt x="3890200" y="71018"/>
                </a:lnTo>
                <a:lnTo>
                  <a:pt x="3889057" y="33540"/>
                </a:lnTo>
                <a:lnTo>
                  <a:pt x="3889057" y="62979"/>
                </a:lnTo>
                <a:lnTo>
                  <a:pt x="3885539" y="66179"/>
                </a:lnTo>
                <a:lnTo>
                  <a:pt x="3880637" y="68338"/>
                </a:lnTo>
                <a:close/>
              </a:path>
              <a:path w="4050588" h="96494">
                <a:moveTo>
                  <a:pt x="3760317" y="68338"/>
                </a:moveTo>
                <a:lnTo>
                  <a:pt x="3757396" y="68859"/>
                </a:lnTo>
                <a:lnTo>
                  <a:pt x="3753967" y="68859"/>
                </a:lnTo>
                <a:lnTo>
                  <a:pt x="3756228" y="75031"/>
                </a:lnTo>
                <a:lnTo>
                  <a:pt x="3761041" y="74320"/>
                </a:lnTo>
                <a:lnTo>
                  <a:pt x="3765765" y="73075"/>
                </a:lnTo>
                <a:lnTo>
                  <a:pt x="3769880" y="71018"/>
                </a:lnTo>
                <a:lnTo>
                  <a:pt x="3768737" y="33540"/>
                </a:lnTo>
                <a:lnTo>
                  <a:pt x="3768737" y="62979"/>
                </a:lnTo>
                <a:lnTo>
                  <a:pt x="3765219" y="66179"/>
                </a:lnTo>
                <a:lnTo>
                  <a:pt x="3760317" y="68338"/>
                </a:lnTo>
                <a:close/>
              </a:path>
              <a:path w="4050588" h="96494">
                <a:moveTo>
                  <a:pt x="3688067" y="68338"/>
                </a:moveTo>
                <a:lnTo>
                  <a:pt x="3685133" y="68859"/>
                </a:lnTo>
                <a:lnTo>
                  <a:pt x="3681691" y="68859"/>
                </a:lnTo>
                <a:lnTo>
                  <a:pt x="3683977" y="75031"/>
                </a:lnTo>
                <a:lnTo>
                  <a:pt x="3688791" y="74320"/>
                </a:lnTo>
                <a:lnTo>
                  <a:pt x="3693515" y="73075"/>
                </a:lnTo>
                <a:lnTo>
                  <a:pt x="3697630" y="71018"/>
                </a:lnTo>
                <a:lnTo>
                  <a:pt x="3696461" y="33540"/>
                </a:lnTo>
                <a:lnTo>
                  <a:pt x="3696461" y="62979"/>
                </a:lnTo>
                <a:lnTo>
                  <a:pt x="3692969" y="66179"/>
                </a:lnTo>
                <a:lnTo>
                  <a:pt x="3688067" y="68338"/>
                </a:lnTo>
                <a:close/>
              </a:path>
              <a:path w="4050588" h="96494">
                <a:moveTo>
                  <a:pt x="3644531" y="74269"/>
                </a:moveTo>
                <a:lnTo>
                  <a:pt x="3644531" y="24511"/>
                </a:lnTo>
                <a:lnTo>
                  <a:pt x="3641432" y="21488"/>
                </a:lnTo>
                <a:lnTo>
                  <a:pt x="3638448" y="24511"/>
                </a:lnTo>
                <a:lnTo>
                  <a:pt x="3638448" y="74269"/>
                </a:lnTo>
                <a:lnTo>
                  <a:pt x="3644531" y="74269"/>
                </a:lnTo>
                <a:close/>
              </a:path>
              <a:path w="4050588" h="96494">
                <a:moveTo>
                  <a:pt x="3636924" y="6705"/>
                </a:moveTo>
                <a:lnTo>
                  <a:pt x="3638321" y="9944"/>
                </a:lnTo>
                <a:lnTo>
                  <a:pt x="3641636" y="11315"/>
                </a:lnTo>
                <a:lnTo>
                  <a:pt x="3644887" y="9944"/>
                </a:lnTo>
                <a:lnTo>
                  <a:pt x="3646246" y="6705"/>
                </a:lnTo>
                <a:lnTo>
                  <a:pt x="3644887" y="3479"/>
                </a:lnTo>
                <a:lnTo>
                  <a:pt x="3641636" y="2108"/>
                </a:lnTo>
                <a:lnTo>
                  <a:pt x="3638321" y="3479"/>
                </a:lnTo>
                <a:lnTo>
                  <a:pt x="3636924" y="6705"/>
                </a:lnTo>
                <a:close/>
              </a:path>
              <a:path w="4050588" h="96494">
                <a:moveTo>
                  <a:pt x="3579964" y="34213"/>
                </a:moveTo>
                <a:lnTo>
                  <a:pt x="3579964" y="74269"/>
                </a:lnTo>
                <a:lnTo>
                  <a:pt x="3586060" y="74269"/>
                </a:lnTo>
                <a:lnTo>
                  <a:pt x="3586060" y="33540"/>
                </a:lnTo>
                <a:lnTo>
                  <a:pt x="3589654" y="30264"/>
                </a:lnTo>
                <a:lnTo>
                  <a:pt x="3594544" y="28181"/>
                </a:lnTo>
                <a:lnTo>
                  <a:pt x="3597478" y="27660"/>
                </a:lnTo>
                <a:lnTo>
                  <a:pt x="3604247" y="27660"/>
                </a:lnTo>
                <a:lnTo>
                  <a:pt x="3607168" y="28181"/>
                </a:lnTo>
                <a:lnTo>
                  <a:pt x="3612133" y="30264"/>
                </a:lnTo>
                <a:lnTo>
                  <a:pt x="3615664" y="33540"/>
                </a:lnTo>
                <a:lnTo>
                  <a:pt x="3615664" y="74269"/>
                </a:lnTo>
                <a:lnTo>
                  <a:pt x="3621722" y="74269"/>
                </a:lnTo>
                <a:lnTo>
                  <a:pt x="3621722" y="34213"/>
                </a:lnTo>
                <a:lnTo>
                  <a:pt x="3621087" y="30060"/>
                </a:lnTo>
                <a:lnTo>
                  <a:pt x="3618420" y="26835"/>
                </a:lnTo>
                <a:lnTo>
                  <a:pt x="3614686" y="24460"/>
                </a:lnTo>
                <a:lnTo>
                  <a:pt x="3610355" y="22669"/>
                </a:lnTo>
                <a:lnTo>
                  <a:pt x="3605441" y="21704"/>
                </a:lnTo>
                <a:lnTo>
                  <a:pt x="3600907" y="21488"/>
                </a:lnTo>
                <a:lnTo>
                  <a:pt x="3596258" y="21704"/>
                </a:lnTo>
                <a:lnTo>
                  <a:pt x="3591344" y="22669"/>
                </a:lnTo>
                <a:lnTo>
                  <a:pt x="3587026" y="24460"/>
                </a:lnTo>
                <a:lnTo>
                  <a:pt x="3583292" y="26835"/>
                </a:lnTo>
                <a:lnTo>
                  <a:pt x="3580625" y="30060"/>
                </a:lnTo>
                <a:lnTo>
                  <a:pt x="3579964" y="34213"/>
                </a:lnTo>
                <a:close/>
              </a:path>
              <a:path w="4050588" h="96494">
                <a:moveTo>
                  <a:pt x="3563264" y="74269"/>
                </a:moveTo>
                <a:lnTo>
                  <a:pt x="3563264" y="24511"/>
                </a:lnTo>
                <a:lnTo>
                  <a:pt x="3560178" y="21488"/>
                </a:lnTo>
                <a:lnTo>
                  <a:pt x="3557181" y="24511"/>
                </a:lnTo>
                <a:lnTo>
                  <a:pt x="3557181" y="74269"/>
                </a:lnTo>
                <a:lnTo>
                  <a:pt x="3563264" y="74269"/>
                </a:lnTo>
                <a:close/>
              </a:path>
              <a:path w="4050588" h="96494">
                <a:moveTo>
                  <a:pt x="3555657" y="6705"/>
                </a:moveTo>
                <a:lnTo>
                  <a:pt x="3557066" y="9944"/>
                </a:lnTo>
                <a:lnTo>
                  <a:pt x="3560356" y="11315"/>
                </a:lnTo>
                <a:lnTo>
                  <a:pt x="3563619" y="9944"/>
                </a:lnTo>
                <a:lnTo>
                  <a:pt x="3564966" y="6705"/>
                </a:lnTo>
                <a:lnTo>
                  <a:pt x="3563619" y="3479"/>
                </a:lnTo>
                <a:lnTo>
                  <a:pt x="3560356" y="2108"/>
                </a:lnTo>
                <a:lnTo>
                  <a:pt x="3557066" y="3479"/>
                </a:lnTo>
                <a:lnTo>
                  <a:pt x="3555657" y="6705"/>
                </a:lnTo>
                <a:close/>
              </a:path>
              <a:path w="4050588" h="96494">
                <a:moveTo>
                  <a:pt x="3515296" y="28359"/>
                </a:moveTo>
                <a:lnTo>
                  <a:pt x="3517912" y="27813"/>
                </a:lnTo>
                <a:lnTo>
                  <a:pt x="3521125" y="27660"/>
                </a:lnTo>
                <a:lnTo>
                  <a:pt x="3524580" y="27660"/>
                </a:lnTo>
                <a:lnTo>
                  <a:pt x="3527247" y="28206"/>
                </a:lnTo>
                <a:lnTo>
                  <a:pt x="3531057" y="30441"/>
                </a:lnTo>
                <a:lnTo>
                  <a:pt x="3534282" y="33540"/>
                </a:lnTo>
                <a:lnTo>
                  <a:pt x="3534282" y="74269"/>
                </a:lnTo>
                <a:lnTo>
                  <a:pt x="3540569" y="74269"/>
                </a:lnTo>
                <a:lnTo>
                  <a:pt x="3540569" y="35255"/>
                </a:lnTo>
                <a:lnTo>
                  <a:pt x="3539972" y="31254"/>
                </a:lnTo>
                <a:lnTo>
                  <a:pt x="3537635" y="27838"/>
                </a:lnTo>
                <a:lnTo>
                  <a:pt x="3534282" y="25184"/>
                </a:lnTo>
                <a:lnTo>
                  <a:pt x="3530384" y="23075"/>
                </a:lnTo>
                <a:lnTo>
                  <a:pt x="3525761" y="21805"/>
                </a:lnTo>
                <a:lnTo>
                  <a:pt x="3521176" y="21488"/>
                </a:lnTo>
                <a:lnTo>
                  <a:pt x="3518154" y="21488"/>
                </a:lnTo>
                <a:lnTo>
                  <a:pt x="3515144" y="22034"/>
                </a:lnTo>
                <a:lnTo>
                  <a:pt x="3512172" y="23139"/>
                </a:lnTo>
                <a:lnTo>
                  <a:pt x="3509200" y="24231"/>
                </a:lnTo>
                <a:lnTo>
                  <a:pt x="3504844" y="27838"/>
                </a:lnTo>
                <a:lnTo>
                  <a:pt x="3500589" y="24231"/>
                </a:lnTo>
                <a:lnTo>
                  <a:pt x="3497592" y="23139"/>
                </a:lnTo>
                <a:lnTo>
                  <a:pt x="3494570" y="22034"/>
                </a:lnTo>
                <a:lnTo>
                  <a:pt x="3491585" y="21488"/>
                </a:lnTo>
                <a:lnTo>
                  <a:pt x="3488613" y="21488"/>
                </a:lnTo>
                <a:lnTo>
                  <a:pt x="3484041" y="21805"/>
                </a:lnTo>
                <a:lnTo>
                  <a:pt x="3479418" y="23075"/>
                </a:lnTo>
                <a:lnTo>
                  <a:pt x="3475507" y="25184"/>
                </a:lnTo>
                <a:lnTo>
                  <a:pt x="3472167" y="27838"/>
                </a:lnTo>
                <a:lnTo>
                  <a:pt x="3469817" y="31254"/>
                </a:lnTo>
                <a:lnTo>
                  <a:pt x="3469246" y="35255"/>
                </a:lnTo>
                <a:lnTo>
                  <a:pt x="3469246" y="74269"/>
                </a:lnTo>
                <a:lnTo>
                  <a:pt x="3475316" y="74269"/>
                </a:lnTo>
                <a:lnTo>
                  <a:pt x="3475316" y="33540"/>
                </a:lnTo>
                <a:lnTo>
                  <a:pt x="3477742" y="31153"/>
                </a:lnTo>
                <a:lnTo>
                  <a:pt x="3480561" y="29324"/>
                </a:lnTo>
                <a:lnTo>
                  <a:pt x="3484041" y="28079"/>
                </a:lnTo>
                <a:lnTo>
                  <a:pt x="3486848" y="27660"/>
                </a:lnTo>
                <a:lnTo>
                  <a:pt x="3490277" y="27660"/>
                </a:lnTo>
                <a:lnTo>
                  <a:pt x="3493084" y="28079"/>
                </a:lnTo>
                <a:lnTo>
                  <a:pt x="3496576" y="29324"/>
                </a:lnTo>
                <a:lnTo>
                  <a:pt x="3499383" y="31153"/>
                </a:lnTo>
                <a:lnTo>
                  <a:pt x="3501809" y="33540"/>
                </a:lnTo>
                <a:lnTo>
                  <a:pt x="3501809" y="74269"/>
                </a:lnTo>
                <a:lnTo>
                  <a:pt x="3507879" y="74269"/>
                </a:lnTo>
                <a:lnTo>
                  <a:pt x="3507879" y="33540"/>
                </a:lnTo>
                <a:lnTo>
                  <a:pt x="3510318" y="31153"/>
                </a:lnTo>
                <a:lnTo>
                  <a:pt x="3513137" y="29324"/>
                </a:lnTo>
                <a:lnTo>
                  <a:pt x="3515296" y="28359"/>
                </a:lnTo>
                <a:close/>
              </a:path>
              <a:path w="4050588" h="96494">
                <a:moveTo>
                  <a:pt x="3436442" y="68859"/>
                </a:moveTo>
                <a:lnTo>
                  <a:pt x="3429584" y="68859"/>
                </a:lnTo>
                <a:lnTo>
                  <a:pt x="3426637" y="68338"/>
                </a:lnTo>
                <a:lnTo>
                  <a:pt x="3421773" y="66179"/>
                </a:lnTo>
                <a:lnTo>
                  <a:pt x="3418154" y="62979"/>
                </a:lnTo>
                <a:lnTo>
                  <a:pt x="3418154" y="22225"/>
                </a:lnTo>
                <a:lnTo>
                  <a:pt x="3412083" y="22225"/>
                </a:lnTo>
                <a:lnTo>
                  <a:pt x="3412083" y="64516"/>
                </a:lnTo>
                <a:lnTo>
                  <a:pt x="3414077" y="68072"/>
                </a:lnTo>
                <a:lnTo>
                  <a:pt x="3417100" y="71018"/>
                </a:lnTo>
                <a:lnTo>
                  <a:pt x="3421214" y="73075"/>
                </a:lnTo>
                <a:lnTo>
                  <a:pt x="3425939" y="74320"/>
                </a:lnTo>
                <a:lnTo>
                  <a:pt x="3430778" y="75031"/>
                </a:lnTo>
                <a:lnTo>
                  <a:pt x="3435273" y="75031"/>
                </a:lnTo>
                <a:lnTo>
                  <a:pt x="3440112" y="74320"/>
                </a:lnTo>
                <a:lnTo>
                  <a:pt x="3444849" y="73075"/>
                </a:lnTo>
                <a:lnTo>
                  <a:pt x="3448951" y="71018"/>
                </a:lnTo>
                <a:lnTo>
                  <a:pt x="3452012" y="68072"/>
                </a:lnTo>
                <a:lnTo>
                  <a:pt x="3453371" y="66459"/>
                </a:lnTo>
                <a:lnTo>
                  <a:pt x="3454057" y="62306"/>
                </a:lnTo>
                <a:lnTo>
                  <a:pt x="3454057" y="22225"/>
                </a:lnTo>
                <a:lnTo>
                  <a:pt x="3447783" y="22225"/>
                </a:lnTo>
                <a:lnTo>
                  <a:pt x="3447783" y="62979"/>
                </a:lnTo>
                <a:lnTo>
                  <a:pt x="3444278" y="66179"/>
                </a:lnTo>
                <a:lnTo>
                  <a:pt x="3439388" y="68338"/>
                </a:lnTo>
                <a:lnTo>
                  <a:pt x="3436442" y="68859"/>
                </a:lnTo>
                <a:close/>
              </a:path>
              <a:path w="4050588" h="96494">
                <a:moveTo>
                  <a:pt x="3395370" y="74269"/>
                </a:moveTo>
                <a:lnTo>
                  <a:pt x="3395370" y="3149"/>
                </a:lnTo>
                <a:lnTo>
                  <a:pt x="3392284" y="0"/>
                </a:lnTo>
                <a:lnTo>
                  <a:pt x="3389287" y="3149"/>
                </a:lnTo>
                <a:lnTo>
                  <a:pt x="3389287" y="74269"/>
                </a:lnTo>
                <a:lnTo>
                  <a:pt x="3395370" y="74269"/>
                </a:lnTo>
                <a:close/>
              </a:path>
              <a:path w="4050588" h="96494">
                <a:moveTo>
                  <a:pt x="3342766" y="1917"/>
                </a:moveTo>
                <a:lnTo>
                  <a:pt x="3312845" y="71069"/>
                </a:lnTo>
                <a:lnTo>
                  <a:pt x="3314268" y="74841"/>
                </a:lnTo>
                <a:lnTo>
                  <a:pt x="3318078" y="73329"/>
                </a:lnTo>
                <a:lnTo>
                  <a:pt x="3326523" y="53682"/>
                </a:lnTo>
                <a:lnTo>
                  <a:pt x="3329279" y="47498"/>
                </a:lnTo>
                <a:lnTo>
                  <a:pt x="3345433" y="10071"/>
                </a:lnTo>
                <a:lnTo>
                  <a:pt x="3361651" y="47498"/>
                </a:lnTo>
                <a:lnTo>
                  <a:pt x="3364318" y="53682"/>
                </a:lnTo>
                <a:lnTo>
                  <a:pt x="3372853" y="73329"/>
                </a:lnTo>
                <a:lnTo>
                  <a:pt x="3374428" y="74841"/>
                </a:lnTo>
                <a:lnTo>
                  <a:pt x="3378136" y="73228"/>
                </a:lnTo>
                <a:lnTo>
                  <a:pt x="3378085" y="71069"/>
                </a:lnTo>
                <a:lnTo>
                  <a:pt x="3348164" y="1917"/>
                </a:lnTo>
                <a:lnTo>
                  <a:pt x="3345433" y="0"/>
                </a:lnTo>
                <a:lnTo>
                  <a:pt x="3342766" y="1917"/>
                </a:lnTo>
                <a:close/>
              </a:path>
              <a:path w="4050588" h="96494">
                <a:moveTo>
                  <a:pt x="3329279" y="47498"/>
                </a:moveTo>
                <a:lnTo>
                  <a:pt x="3326523" y="53682"/>
                </a:lnTo>
                <a:lnTo>
                  <a:pt x="3364318" y="53682"/>
                </a:lnTo>
                <a:lnTo>
                  <a:pt x="3361651" y="47498"/>
                </a:lnTo>
                <a:lnTo>
                  <a:pt x="3329279" y="47498"/>
                </a:lnTo>
                <a:close/>
              </a:path>
              <a:path w="4050588" h="96494">
                <a:moveTo>
                  <a:pt x="3288449" y="34213"/>
                </a:moveTo>
                <a:lnTo>
                  <a:pt x="3287763" y="30060"/>
                </a:lnTo>
                <a:lnTo>
                  <a:pt x="3285045" y="26835"/>
                </a:lnTo>
                <a:lnTo>
                  <a:pt x="3281260" y="24460"/>
                </a:lnTo>
                <a:lnTo>
                  <a:pt x="3276955" y="22669"/>
                </a:lnTo>
                <a:lnTo>
                  <a:pt x="3272015" y="21704"/>
                </a:lnTo>
                <a:lnTo>
                  <a:pt x="3267443" y="21488"/>
                </a:lnTo>
                <a:lnTo>
                  <a:pt x="3263976" y="27660"/>
                </a:lnTo>
                <a:lnTo>
                  <a:pt x="3270783" y="27660"/>
                </a:lnTo>
                <a:lnTo>
                  <a:pt x="3273704" y="28181"/>
                </a:lnTo>
                <a:lnTo>
                  <a:pt x="3276180" y="29222"/>
                </a:lnTo>
                <a:lnTo>
                  <a:pt x="3278657" y="30264"/>
                </a:lnTo>
                <a:lnTo>
                  <a:pt x="3282175" y="33566"/>
                </a:lnTo>
                <a:lnTo>
                  <a:pt x="3282175" y="45224"/>
                </a:lnTo>
                <a:lnTo>
                  <a:pt x="3252546" y="45224"/>
                </a:lnTo>
                <a:lnTo>
                  <a:pt x="3252546" y="33566"/>
                </a:lnTo>
                <a:lnTo>
                  <a:pt x="3249790" y="26835"/>
                </a:lnTo>
                <a:lnTo>
                  <a:pt x="3247135" y="30060"/>
                </a:lnTo>
                <a:lnTo>
                  <a:pt x="3246475" y="34213"/>
                </a:lnTo>
                <a:lnTo>
                  <a:pt x="3246475" y="62306"/>
                </a:lnTo>
                <a:lnTo>
                  <a:pt x="3247135" y="66459"/>
                </a:lnTo>
                <a:lnTo>
                  <a:pt x="3249790" y="69684"/>
                </a:lnTo>
                <a:lnTo>
                  <a:pt x="3253536" y="72059"/>
                </a:lnTo>
                <a:lnTo>
                  <a:pt x="3257867" y="73850"/>
                </a:lnTo>
                <a:lnTo>
                  <a:pt x="3262807" y="74815"/>
                </a:lnTo>
                <a:lnTo>
                  <a:pt x="3267443" y="75031"/>
                </a:lnTo>
                <a:lnTo>
                  <a:pt x="3270999" y="75031"/>
                </a:lnTo>
                <a:lnTo>
                  <a:pt x="3274034" y="74815"/>
                </a:lnTo>
                <a:lnTo>
                  <a:pt x="3276587" y="74371"/>
                </a:lnTo>
                <a:lnTo>
                  <a:pt x="3279101" y="73939"/>
                </a:lnTo>
                <a:lnTo>
                  <a:pt x="3281654" y="73228"/>
                </a:lnTo>
                <a:lnTo>
                  <a:pt x="3284169" y="72288"/>
                </a:lnTo>
                <a:lnTo>
                  <a:pt x="3286074" y="68389"/>
                </a:lnTo>
                <a:lnTo>
                  <a:pt x="3282175" y="66484"/>
                </a:lnTo>
                <a:lnTo>
                  <a:pt x="3278771" y="67525"/>
                </a:lnTo>
                <a:lnTo>
                  <a:pt x="3274250" y="68592"/>
                </a:lnTo>
                <a:lnTo>
                  <a:pt x="3271215" y="68859"/>
                </a:lnTo>
                <a:lnTo>
                  <a:pt x="3263976" y="68859"/>
                </a:lnTo>
                <a:lnTo>
                  <a:pt x="3261042" y="68338"/>
                </a:lnTo>
                <a:lnTo>
                  <a:pt x="3256153" y="66179"/>
                </a:lnTo>
                <a:lnTo>
                  <a:pt x="3252546" y="62979"/>
                </a:lnTo>
                <a:lnTo>
                  <a:pt x="3252546" y="51396"/>
                </a:lnTo>
                <a:lnTo>
                  <a:pt x="3288449" y="51396"/>
                </a:lnTo>
                <a:lnTo>
                  <a:pt x="3288449" y="34213"/>
                </a:lnTo>
                <a:close/>
              </a:path>
              <a:path w="4050588" h="96494">
                <a:moveTo>
                  <a:pt x="3249790" y="26835"/>
                </a:moveTo>
                <a:lnTo>
                  <a:pt x="3252546" y="33566"/>
                </a:lnTo>
                <a:lnTo>
                  <a:pt x="3256153" y="30264"/>
                </a:lnTo>
                <a:lnTo>
                  <a:pt x="3261042" y="28181"/>
                </a:lnTo>
                <a:lnTo>
                  <a:pt x="3263976" y="27660"/>
                </a:lnTo>
                <a:lnTo>
                  <a:pt x="3267443" y="21488"/>
                </a:lnTo>
                <a:lnTo>
                  <a:pt x="3262807" y="21704"/>
                </a:lnTo>
                <a:lnTo>
                  <a:pt x="3257867" y="22669"/>
                </a:lnTo>
                <a:lnTo>
                  <a:pt x="3253536" y="24460"/>
                </a:lnTo>
                <a:lnTo>
                  <a:pt x="3249790" y="26835"/>
                </a:lnTo>
                <a:close/>
              </a:path>
              <a:path w="4050588" h="96494">
                <a:moveTo>
                  <a:pt x="3191776" y="68072"/>
                </a:moveTo>
                <a:lnTo>
                  <a:pt x="3194799" y="71018"/>
                </a:lnTo>
                <a:lnTo>
                  <a:pt x="3198914" y="73075"/>
                </a:lnTo>
                <a:lnTo>
                  <a:pt x="3203651" y="74320"/>
                </a:lnTo>
                <a:lnTo>
                  <a:pt x="3208489" y="75031"/>
                </a:lnTo>
                <a:lnTo>
                  <a:pt x="3212985" y="75031"/>
                </a:lnTo>
                <a:lnTo>
                  <a:pt x="3210725" y="68859"/>
                </a:lnTo>
                <a:lnTo>
                  <a:pt x="3207296" y="68859"/>
                </a:lnTo>
                <a:lnTo>
                  <a:pt x="3204349" y="68338"/>
                </a:lnTo>
                <a:lnTo>
                  <a:pt x="3199472" y="66179"/>
                </a:lnTo>
                <a:lnTo>
                  <a:pt x="3195866" y="62979"/>
                </a:lnTo>
                <a:lnTo>
                  <a:pt x="3195866" y="33540"/>
                </a:lnTo>
                <a:lnTo>
                  <a:pt x="3199307" y="30264"/>
                </a:lnTo>
                <a:lnTo>
                  <a:pt x="3203562" y="28181"/>
                </a:lnTo>
                <a:lnTo>
                  <a:pt x="3206343" y="27660"/>
                </a:lnTo>
                <a:lnTo>
                  <a:pt x="3213188" y="27660"/>
                </a:lnTo>
                <a:lnTo>
                  <a:pt x="3216300" y="28181"/>
                </a:lnTo>
                <a:lnTo>
                  <a:pt x="3219068" y="29222"/>
                </a:lnTo>
                <a:lnTo>
                  <a:pt x="3221824" y="30264"/>
                </a:lnTo>
                <a:lnTo>
                  <a:pt x="3225482" y="33540"/>
                </a:lnTo>
                <a:lnTo>
                  <a:pt x="3225482" y="62979"/>
                </a:lnTo>
                <a:lnTo>
                  <a:pt x="3221964" y="66179"/>
                </a:lnTo>
                <a:lnTo>
                  <a:pt x="3217100" y="68338"/>
                </a:lnTo>
                <a:lnTo>
                  <a:pt x="3217811" y="74320"/>
                </a:lnTo>
                <a:lnTo>
                  <a:pt x="3222536" y="73075"/>
                </a:lnTo>
                <a:lnTo>
                  <a:pt x="3226638" y="71018"/>
                </a:lnTo>
                <a:lnTo>
                  <a:pt x="3229711" y="68072"/>
                </a:lnTo>
                <a:lnTo>
                  <a:pt x="3231756" y="62306"/>
                </a:lnTo>
                <a:lnTo>
                  <a:pt x="3231756" y="774"/>
                </a:lnTo>
                <a:lnTo>
                  <a:pt x="3225482" y="774"/>
                </a:lnTo>
                <a:lnTo>
                  <a:pt x="3225482" y="25006"/>
                </a:lnTo>
                <a:lnTo>
                  <a:pt x="3221964" y="23469"/>
                </a:lnTo>
                <a:lnTo>
                  <a:pt x="3219284" y="22669"/>
                </a:lnTo>
                <a:lnTo>
                  <a:pt x="3216503" y="22098"/>
                </a:lnTo>
                <a:lnTo>
                  <a:pt x="3213722" y="21704"/>
                </a:lnTo>
                <a:lnTo>
                  <a:pt x="3209823" y="21488"/>
                </a:lnTo>
                <a:lnTo>
                  <a:pt x="3205226" y="21704"/>
                </a:lnTo>
                <a:lnTo>
                  <a:pt x="3200539" y="22669"/>
                </a:lnTo>
                <a:lnTo>
                  <a:pt x="3196437" y="24460"/>
                </a:lnTo>
                <a:lnTo>
                  <a:pt x="3192868" y="26835"/>
                </a:lnTo>
                <a:lnTo>
                  <a:pt x="3190405" y="30060"/>
                </a:lnTo>
                <a:lnTo>
                  <a:pt x="3189782" y="34213"/>
                </a:lnTo>
                <a:lnTo>
                  <a:pt x="3189782" y="64516"/>
                </a:lnTo>
                <a:lnTo>
                  <a:pt x="3191776" y="68072"/>
                </a:lnTo>
                <a:close/>
              </a:path>
              <a:path w="4050588" h="96494">
                <a:moveTo>
                  <a:pt x="3214154" y="68859"/>
                </a:moveTo>
                <a:lnTo>
                  <a:pt x="3210725" y="68859"/>
                </a:lnTo>
                <a:lnTo>
                  <a:pt x="3212985" y="75031"/>
                </a:lnTo>
                <a:lnTo>
                  <a:pt x="3217811" y="74320"/>
                </a:lnTo>
                <a:lnTo>
                  <a:pt x="3217100" y="68338"/>
                </a:lnTo>
                <a:lnTo>
                  <a:pt x="3214154" y="68859"/>
                </a:lnTo>
                <a:close/>
              </a:path>
              <a:path w="4050588" h="96494">
                <a:moveTo>
                  <a:pt x="3143592" y="45326"/>
                </a:moveTo>
                <a:lnTo>
                  <a:pt x="3140316" y="44551"/>
                </a:lnTo>
                <a:lnTo>
                  <a:pt x="3136811" y="43738"/>
                </a:lnTo>
                <a:lnTo>
                  <a:pt x="3133128" y="42837"/>
                </a:lnTo>
                <a:lnTo>
                  <a:pt x="3130143" y="41135"/>
                </a:lnTo>
                <a:lnTo>
                  <a:pt x="3130143" y="33540"/>
                </a:lnTo>
                <a:lnTo>
                  <a:pt x="3133648" y="30264"/>
                </a:lnTo>
                <a:lnTo>
                  <a:pt x="3138576" y="28181"/>
                </a:lnTo>
                <a:lnTo>
                  <a:pt x="3141471" y="27660"/>
                </a:lnTo>
                <a:lnTo>
                  <a:pt x="3148241" y="27660"/>
                </a:lnTo>
                <a:lnTo>
                  <a:pt x="3151136" y="27901"/>
                </a:lnTo>
                <a:lnTo>
                  <a:pt x="3155861" y="28930"/>
                </a:lnTo>
                <a:lnTo>
                  <a:pt x="3159505" y="30022"/>
                </a:lnTo>
                <a:lnTo>
                  <a:pt x="3159505" y="23863"/>
                </a:lnTo>
                <a:lnTo>
                  <a:pt x="3154959" y="22352"/>
                </a:lnTo>
                <a:lnTo>
                  <a:pt x="3152317" y="22009"/>
                </a:lnTo>
                <a:lnTo>
                  <a:pt x="3149663" y="21653"/>
                </a:lnTo>
                <a:lnTo>
                  <a:pt x="3144824" y="21488"/>
                </a:lnTo>
                <a:lnTo>
                  <a:pt x="3140278" y="21704"/>
                </a:lnTo>
                <a:lnTo>
                  <a:pt x="3135337" y="22669"/>
                </a:lnTo>
                <a:lnTo>
                  <a:pt x="3131032" y="24460"/>
                </a:lnTo>
                <a:lnTo>
                  <a:pt x="3127273" y="26835"/>
                </a:lnTo>
                <a:lnTo>
                  <a:pt x="3124555" y="30060"/>
                </a:lnTo>
                <a:lnTo>
                  <a:pt x="3123882" y="34213"/>
                </a:lnTo>
                <a:lnTo>
                  <a:pt x="3123882" y="41135"/>
                </a:lnTo>
                <a:lnTo>
                  <a:pt x="3124403" y="44259"/>
                </a:lnTo>
                <a:lnTo>
                  <a:pt x="3127832" y="47383"/>
                </a:lnTo>
                <a:lnTo>
                  <a:pt x="3131134" y="48768"/>
                </a:lnTo>
                <a:lnTo>
                  <a:pt x="3135083" y="49784"/>
                </a:lnTo>
                <a:lnTo>
                  <a:pt x="3141357" y="51104"/>
                </a:lnTo>
                <a:lnTo>
                  <a:pt x="3144710" y="51866"/>
                </a:lnTo>
                <a:lnTo>
                  <a:pt x="3148177" y="52666"/>
                </a:lnTo>
                <a:lnTo>
                  <a:pt x="3151885" y="53581"/>
                </a:lnTo>
                <a:lnTo>
                  <a:pt x="3154933" y="55295"/>
                </a:lnTo>
                <a:lnTo>
                  <a:pt x="3154933" y="62979"/>
                </a:lnTo>
                <a:lnTo>
                  <a:pt x="3151339" y="66179"/>
                </a:lnTo>
                <a:lnTo>
                  <a:pt x="3146475" y="68338"/>
                </a:lnTo>
                <a:lnTo>
                  <a:pt x="3143567" y="68859"/>
                </a:lnTo>
                <a:lnTo>
                  <a:pt x="3136785" y="68859"/>
                </a:lnTo>
                <a:lnTo>
                  <a:pt x="3133890" y="68618"/>
                </a:lnTo>
                <a:lnTo>
                  <a:pt x="3129153" y="67614"/>
                </a:lnTo>
                <a:lnTo>
                  <a:pt x="3125495" y="66484"/>
                </a:lnTo>
                <a:lnTo>
                  <a:pt x="3125495" y="72656"/>
                </a:lnTo>
                <a:lnTo>
                  <a:pt x="3130016" y="74168"/>
                </a:lnTo>
                <a:lnTo>
                  <a:pt x="3132645" y="74510"/>
                </a:lnTo>
                <a:lnTo>
                  <a:pt x="3135274" y="74866"/>
                </a:lnTo>
                <a:lnTo>
                  <a:pt x="3137763" y="75031"/>
                </a:lnTo>
                <a:lnTo>
                  <a:pt x="3142373" y="75031"/>
                </a:lnTo>
                <a:lnTo>
                  <a:pt x="3147186" y="74320"/>
                </a:lnTo>
                <a:lnTo>
                  <a:pt x="3151898" y="73075"/>
                </a:lnTo>
                <a:lnTo>
                  <a:pt x="3156013" y="71018"/>
                </a:lnTo>
                <a:lnTo>
                  <a:pt x="3159023" y="68072"/>
                </a:lnTo>
                <a:lnTo>
                  <a:pt x="3160344" y="66459"/>
                </a:lnTo>
                <a:lnTo>
                  <a:pt x="3161017" y="62306"/>
                </a:lnTo>
                <a:lnTo>
                  <a:pt x="3161017" y="55295"/>
                </a:lnTo>
                <a:lnTo>
                  <a:pt x="3160496" y="52171"/>
                </a:lnTo>
                <a:lnTo>
                  <a:pt x="3157143" y="49047"/>
                </a:lnTo>
                <a:lnTo>
                  <a:pt x="3153791" y="47650"/>
                </a:lnTo>
                <a:lnTo>
                  <a:pt x="3149841" y="46634"/>
                </a:lnTo>
                <a:lnTo>
                  <a:pt x="3143592" y="45326"/>
                </a:lnTo>
                <a:close/>
              </a:path>
              <a:path w="4050588" h="96494">
                <a:moveTo>
                  <a:pt x="3084842" y="68592"/>
                </a:moveTo>
                <a:lnTo>
                  <a:pt x="3082086" y="68072"/>
                </a:lnTo>
                <a:lnTo>
                  <a:pt x="3079305" y="67525"/>
                </a:lnTo>
                <a:lnTo>
                  <a:pt x="3075546" y="64490"/>
                </a:lnTo>
                <a:lnTo>
                  <a:pt x="3073196" y="70942"/>
                </a:lnTo>
                <a:lnTo>
                  <a:pt x="3077324" y="72859"/>
                </a:lnTo>
                <a:lnTo>
                  <a:pt x="3082112" y="74244"/>
                </a:lnTo>
                <a:lnTo>
                  <a:pt x="3084842" y="68592"/>
                </a:lnTo>
                <a:close/>
              </a:path>
              <a:path w="4050588" h="96494">
                <a:moveTo>
                  <a:pt x="3069488" y="55397"/>
                </a:moveTo>
                <a:lnTo>
                  <a:pt x="3069488" y="64325"/>
                </a:lnTo>
                <a:lnTo>
                  <a:pt x="3070224" y="68211"/>
                </a:lnTo>
                <a:lnTo>
                  <a:pt x="3073196" y="70942"/>
                </a:lnTo>
                <a:lnTo>
                  <a:pt x="3075546" y="64490"/>
                </a:lnTo>
                <a:lnTo>
                  <a:pt x="3075546" y="55194"/>
                </a:lnTo>
                <a:lnTo>
                  <a:pt x="3076498" y="54254"/>
                </a:lnTo>
                <a:lnTo>
                  <a:pt x="3080791" y="52933"/>
                </a:lnTo>
                <a:lnTo>
                  <a:pt x="3083839" y="52247"/>
                </a:lnTo>
                <a:lnTo>
                  <a:pt x="3088220" y="51193"/>
                </a:lnTo>
                <a:lnTo>
                  <a:pt x="3105162" y="47307"/>
                </a:lnTo>
                <a:lnTo>
                  <a:pt x="3105162" y="67144"/>
                </a:lnTo>
                <a:lnTo>
                  <a:pt x="3100793" y="67995"/>
                </a:lnTo>
                <a:lnTo>
                  <a:pt x="3096298" y="68681"/>
                </a:lnTo>
                <a:lnTo>
                  <a:pt x="3092691" y="68859"/>
                </a:lnTo>
                <a:lnTo>
                  <a:pt x="3088385" y="68859"/>
                </a:lnTo>
                <a:lnTo>
                  <a:pt x="3084842" y="68592"/>
                </a:lnTo>
                <a:lnTo>
                  <a:pt x="3082112" y="74244"/>
                </a:lnTo>
                <a:lnTo>
                  <a:pt x="3084817" y="74561"/>
                </a:lnTo>
                <a:lnTo>
                  <a:pt x="3087535" y="74891"/>
                </a:lnTo>
                <a:lnTo>
                  <a:pt x="3090151" y="75031"/>
                </a:lnTo>
                <a:lnTo>
                  <a:pt x="3096082" y="75031"/>
                </a:lnTo>
                <a:lnTo>
                  <a:pt x="3099460" y="74739"/>
                </a:lnTo>
                <a:lnTo>
                  <a:pt x="3102813" y="74142"/>
                </a:lnTo>
                <a:lnTo>
                  <a:pt x="3106166" y="73545"/>
                </a:lnTo>
                <a:lnTo>
                  <a:pt x="3108959" y="72923"/>
                </a:lnTo>
                <a:lnTo>
                  <a:pt x="3111258" y="72288"/>
                </a:lnTo>
                <a:lnTo>
                  <a:pt x="3111258" y="31978"/>
                </a:lnTo>
                <a:lnTo>
                  <a:pt x="3109252" y="28448"/>
                </a:lnTo>
                <a:lnTo>
                  <a:pt x="3106242" y="25527"/>
                </a:lnTo>
                <a:lnTo>
                  <a:pt x="3102114" y="23418"/>
                </a:lnTo>
                <a:lnTo>
                  <a:pt x="3097403" y="22174"/>
                </a:lnTo>
                <a:lnTo>
                  <a:pt x="3092551" y="21488"/>
                </a:lnTo>
                <a:lnTo>
                  <a:pt x="3086290" y="21602"/>
                </a:lnTo>
                <a:lnTo>
                  <a:pt x="3083267" y="21856"/>
                </a:lnTo>
                <a:lnTo>
                  <a:pt x="3080232" y="22225"/>
                </a:lnTo>
                <a:lnTo>
                  <a:pt x="3077425" y="22796"/>
                </a:lnTo>
                <a:lnTo>
                  <a:pt x="3074047" y="23863"/>
                </a:lnTo>
                <a:lnTo>
                  <a:pt x="3074047" y="30314"/>
                </a:lnTo>
                <a:lnTo>
                  <a:pt x="3077679" y="29324"/>
                </a:lnTo>
                <a:lnTo>
                  <a:pt x="3080435" y="28752"/>
                </a:lnTo>
                <a:lnTo>
                  <a:pt x="3083483" y="28206"/>
                </a:lnTo>
                <a:lnTo>
                  <a:pt x="3086912" y="27762"/>
                </a:lnTo>
                <a:lnTo>
                  <a:pt x="3093758" y="27660"/>
                </a:lnTo>
                <a:lnTo>
                  <a:pt x="3096691" y="28181"/>
                </a:lnTo>
                <a:lnTo>
                  <a:pt x="3101568" y="30264"/>
                </a:lnTo>
                <a:lnTo>
                  <a:pt x="3105162" y="33540"/>
                </a:lnTo>
                <a:lnTo>
                  <a:pt x="3105162" y="40855"/>
                </a:lnTo>
                <a:lnTo>
                  <a:pt x="3086950" y="45123"/>
                </a:lnTo>
                <a:lnTo>
                  <a:pt x="3084855" y="45643"/>
                </a:lnTo>
                <a:lnTo>
                  <a:pt x="3080677" y="46609"/>
                </a:lnTo>
                <a:lnTo>
                  <a:pt x="3076714" y="47650"/>
                </a:lnTo>
                <a:lnTo>
                  <a:pt x="3073438" y="49047"/>
                </a:lnTo>
                <a:lnTo>
                  <a:pt x="3069996" y="52171"/>
                </a:lnTo>
                <a:lnTo>
                  <a:pt x="3069488" y="55397"/>
                </a:lnTo>
                <a:close/>
              </a:path>
              <a:path w="4050588" h="96494">
                <a:moveTo>
                  <a:pt x="3015716" y="68072"/>
                </a:moveTo>
                <a:lnTo>
                  <a:pt x="3018739" y="71018"/>
                </a:lnTo>
                <a:lnTo>
                  <a:pt x="3022866" y="73075"/>
                </a:lnTo>
                <a:lnTo>
                  <a:pt x="3027591" y="74320"/>
                </a:lnTo>
                <a:lnTo>
                  <a:pt x="3032429" y="75031"/>
                </a:lnTo>
                <a:lnTo>
                  <a:pt x="3036925" y="75031"/>
                </a:lnTo>
                <a:lnTo>
                  <a:pt x="3034665" y="68859"/>
                </a:lnTo>
                <a:lnTo>
                  <a:pt x="3031235" y="68859"/>
                </a:lnTo>
                <a:lnTo>
                  <a:pt x="3028289" y="68338"/>
                </a:lnTo>
                <a:lnTo>
                  <a:pt x="3023412" y="66179"/>
                </a:lnTo>
                <a:lnTo>
                  <a:pt x="3019805" y="62979"/>
                </a:lnTo>
                <a:lnTo>
                  <a:pt x="3019805" y="33540"/>
                </a:lnTo>
                <a:lnTo>
                  <a:pt x="3023247" y="30264"/>
                </a:lnTo>
                <a:lnTo>
                  <a:pt x="3027502" y="28181"/>
                </a:lnTo>
                <a:lnTo>
                  <a:pt x="3030296" y="27660"/>
                </a:lnTo>
                <a:lnTo>
                  <a:pt x="3037141" y="27660"/>
                </a:lnTo>
                <a:lnTo>
                  <a:pt x="3040227" y="28181"/>
                </a:lnTo>
                <a:lnTo>
                  <a:pt x="3043008" y="29222"/>
                </a:lnTo>
                <a:lnTo>
                  <a:pt x="3045777" y="30264"/>
                </a:lnTo>
                <a:lnTo>
                  <a:pt x="3049435" y="33540"/>
                </a:lnTo>
                <a:lnTo>
                  <a:pt x="3049435" y="62979"/>
                </a:lnTo>
                <a:lnTo>
                  <a:pt x="3045929" y="66179"/>
                </a:lnTo>
                <a:lnTo>
                  <a:pt x="3041040" y="68338"/>
                </a:lnTo>
                <a:lnTo>
                  <a:pt x="3041738" y="74320"/>
                </a:lnTo>
                <a:lnTo>
                  <a:pt x="3046476" y="73075"/>
                </a:lnTo>
                <a:lnTo>
                  <a:pt x="3050590" y="71018"/>
                </a:lnTo>
                <a:lnTo>
                  <a:pt x="3053664" y="68072"/>
                </a:lnTo>
                <a:lnTo>
                  <a:pt x="3055708" y="62306"/>
                </a:lnTo>
                <a:lnTo>
                  <a:pt x="3055708" y="774"/>
                </a:lnTo>
                <a:lnTo>
                  <a:pt x="3049435" y="774"/>
                </a:lnTo>
                <a:lnTo>
                  <a:pt x="3049435" y="25006"/>
                </a:lnTo>
                <a:lnTo>
                  <a:pt x="3045917" y="23469"/>
                </a:lnTo>
                <a:lnTo>
                  <a:pt x="3043224" y="22669"/>
                </a:lnTo>
                <a:lnTo>
                  <a:pt x="3040443" y="22098"/>
                </a:lnTo>
                <a:lnTo>
                  <a:pt x="3037662" y="21704"/>
                </a:lnTo>
                <a:lnTo>
                  <a:pt x="3033763" y="21488"/>
                </a:lnTo>
                <a:lnTo>
                  <a:pt x="3029178" y="21704"/>
                </a:lnTo>
                <a:lnTo>
                  <a:pt x="3024492" y="22669"/>
                </a:lnTo>
                <a:lnTo>
                  <a:pt x="3020377" y="24460"/>
                </a:lnTo>
                <a:lnTo>
                  <a:pt x="3016808" y="26835"/>
                </a:lnTo>
                <a:lnTo>
                  <a:pt x="3014332" y="30060"/>
                </a:lnTo>
                <a:lnTo>
                  <a:pt x="3013709" y="34213"/>
                </a:lnTo>
                <a:lnTo>
                  <a:pt x="3013709" y="64516"/>
                </a:lnTo>
                <a:lnTo>
                  <a:pt x="3015716" y="68072"/>
                </a:lnTo>
                <a:close/>
              </a:path>
              <a:path w="4050588" h="96494">
                <a:moveTo>
                  <a:pt x="3038093" y="68859"/>
                </a:moveTo>
                <a:lnTo>
                  <a:pt x="3034665" y="68859"/>
                </a:lnTo>
                <a:lnTo>
                  <a:pt x="3036925" y="75031"/>
                </a:lnTo>
                <a:lnTo>
                  <a:pt x="3041738" y="74320"/>
                </a:lnTo>
                <a:lnTo>
                  <a:pt x="3041040" y="68338"/>
                </a:lnTo>
                <a:lnTo>
                  <a:pt x="3038093" y="68859"/>
                </a:lnTo>
                <a:close/>
              </a:path>
              <a:path w="4050588" h="96494">
                <a:moveTo>
                  <a:pt x="2972955" y="68592"/>
                </a:moveTo>
                <a:lnTo>
                  <a:pt x="2970199" y="68072"/>
                </a:lnTo>
                <a:lnTo>
                  <a:pt x="2967456" y="67525"/>
                </a:lnTo>
                <a:lnTo>
                  <a:pt x="2963697" y="64490"/>
                </a:lnTo>
                <a:lnTo>
                  <a:pt x="2961309" y="70942"/>
                </a:lnTo>
                <a:lnTo>
                  <a:pt x="2965488" y="72859"/>
                </a:lnTo>
                <a:lnTo>
                  <a:pt x="2970250" y="74244"/>
                </a:lnTo>
                <a:lnTo>
                  <a:pt x="2972955" y="6859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" name="object 29"/>
          <p:cNvSpPr/>
          <p:nvPr/>
        </p:nvSpPr>
        <p:spPr>
          <a:xfrm>
            <a:off x="338492" y="9034488"/>
            <a:ext cx="2745536" cy="87393"/>
          </a:xfrm>
          <a:custGeom>
            <a:avLst/>
            <a:gdLst/>
            <a:ahLst/>
            <a:cxnLst/>
            <a:rect l="l" t="t" r="r" b="b"/>
            <a:pathLst>
              <a:path w="3030258" h="96456">
                <a:moveTo>
                  <a:pt x="844550" y="68567"/>
                </a:moveTo>
                <a:lnTo>
                  <a:pt x="841781" y="68021"/>
                </a:lnTo>
                <a:lnTo>
                  <a:pt x="839038" y="67500"/>
                </a:lnTo>
                <a:lnTo>
                  <a:pt x="835266" y="64465"/>
                </a:lnTo>
                <a:lnTo>
                  <a:pt x="832891" y="70916"/>
                </a:lnTo>
                <a:lnTo>
                  <a:pt x="837044" y="72834"/>
                </a:lnTo>
                <a:lnTo>
                  <a:pt x="841806" y="74218"/>
                </a:lnTo>
                <a:lnTo>
                  <a:pt x="844550" y="68567"/>
                </a:lnTo>
                <a:close/>
              </a:path>
              <a:path w="3030258" h="96456">
                <a:moveTo>
                  <a:pt x="829195" y="55346"/>
                </a:moveTo>
                <a:lnTo>
                  <a:pt x="829195" y="64274"/>
                </a:lnTo>
                <a:lnTo>
                  <a:pt x="829932" y="68186"/>
                </a:lnTo>
                <a:lnTo>
                  <a:pt x="832891" y="70916"/>
                </a:lnTo>
                <a:lnTo>
                  <a:pt x="835266" y="64465"/>
                </a:lnTo>
                <a:lnTo>
                  <a:pt x="835266" y="55168"/>
                </a:lnTo>
                <a:lnTo>
                  <a:pt x="836206" y="54203"/>
                </a:lnTo>
                <a:lnTo>
                  <a:pt x="840498" y="52908"/>
                </a:lnTo>
                <a:lnTo>
                  <a:pt x="843546" y="52196"/>
                </a:lnTo>
                <a:lnTo>
                  <a:pt x="847928" y="51168"/>
                </a:lnTo>
                <a:lnTo>
                  <a:pt x="864895" y="47282"/>
                </a:lnTo>
                <a:lnTo>
                  <a:pt x="864895" y="67119"/>
                </a:lnTo>
                <a:lnTo>
                  <a:pt x="860526" y="67970"/>
                </a:lnTo>
                <a:lnTo>
                  <a:pt x="856018" y="68656"/>
                </a:lnTo>
                <a:lnTo>
                  <a:pt x="852411" y="68833"/>
                </a:lnTo>
                <a:lnTo>
                  <a:pt x="848093" y="68833"/>
                </a:lnTo>
                <a:lnTo>
                  <a:pt x="844550" y="68567"/>
                </a:lnTo>
                <a:lnTo>
                  <a:pt x="841806" y="74218"/>
                </a:lnTo>
                <a:lnTo>
                  <a:pt x="844524" y="74536"/>
                </a:lnTo>
                <a:lnTo>
                  <a:pt x="847242" y="74866"/>
                </a:lnTo>
                <a:lnTo>
                  <a:pt x="849871" y="75006"/>
                </a:lnTo>
                <a:lnTo>
                  <a:pt x="855802" y="75006"/>
                </a:lnTo>
                <a:lnTo>
                  <a:pt x="859205" y="74714"/>
                </a:lnTo>
                <a:lnTo>
                  <a:pt x="862533" y="74117"/>
                </a:lnTo>
                <a:lnTo>
                  <a:pt x="865873" y="73494"/>
                </a:lnTo>
                <a:lnTo>
                  <a:pt x="868705" y="72872"/>
                </a:lnTo>
                <a:lnTo>
                  <a:pt x="870966" y="72262"/>
                </a:lnTo>
                <a:lnTo>
                  <a:pt x="870966" y="31978"/>
                </a:lnTo>
                <a:lnTo>
                  <a:pt x="868972" y="28422"/>
                </a:lnTo>
                <a:lnTo>
                  <a:pt x="865949" y="25476"/>
                </a:lnTo>
                <a:lnTo>
                  <a:pt x="861834" y="23393"/>
                </a:lnTo>
                <a:lnTo>
                  <a:pt x="857110" y="22174"/>
                </a:lnTo>
                <a:lnTo>
                  <a:pt x="852284" y="21462"/>
                </a:lnTo>
                <a:lnTo>
                  <a:pt x="848855" y="21462"/>
                </a:lnTo>
                <a:lnTo>
                  <a:pt x="846010" y="21602"/>
                </a:lnTo>
                <a:lnTo>
                  <a:pt x="842975" y="21831"/>
                </a:lnTo>
                <a:lnTo>
                  <a:pt x="839927" y="22199"/>
                </a:lnTo>
                <a:lnTo>
                  <a:pt x="837133" y="22771"/>
                </a:lnTo>
                <a:lnTo>
                  <a:pt x="833767" y="23812"/>
                </a:lnTo>
                <a:lnTo>
                  <a:pt x="833767" y="30264"/>
                </a:lnTo>
                <a:lnTo>
                  <a:pt x="837387" y="29298"/>
                </a:lnTo>
                <a:lnTo>
                  <a:pt x="840155" y="28727"/>
                </a:lnTo>
                <a:lnTo>
                  <a:pt x="843191" y="28181"/>
                </a:lnTo>
                <a:lnTo>
                  <a:pt x="846620" y="27736"/>
                </a:lnTo>
                <a:lnTo>
                  <a:pt x="853465" y="27635"/>
                </a:lnTo>
                <a:lnTo>
                  <a:pt x="856399" y="28155"/>
                </a:lnTo>
                <a:lnTo>
                  <a:pt x="861288" y="30238"/>
                </a:lnTo>
                <a:lnTo>
                  <a:pt x="864895" y="33515"/>
                </a:lnTo>
                <a:lnTo>
                  <a:pt x="864895" y="40830"/>
                </a:lnTo>
                <a:lnTo>
                  <a:pt x="846658" y="45097"/>
                </a:lnTo>
                <a:lnTo>
                  <a:pt x="844575" y="45592"/>
                </a:lnTo>
                <a:lnTo>
                  <a:pt x="840384" y="46558"/>
                </a:lnTo>
                <a:lnTo>
                  <a:pt x="836447" y="47624"/>
                </a:lnTo>
                <a:lnTo>
                  <a:pt x="833132" y="49021"/>
                </a:lnTo>
                <a:lnTo>
                  <a:pt x="829716" y="52146"/>
                </a:lnTo>
                <a:lnTo>
                  <a:pt x="829195" y="55346"/>
                </a:lnTo>
                <a:close/>
              </a:path>
              <a:path w="3030258" h="96456">
                <a:moveTo>
                  <a:pt x="788746" y="32842"/>
                </a:moveTo>
                <a:lnTo>
                  <a:pt x="788746" y="74269"/>
                </a:lnTo>
                <a:lnTo>
                  <a:pt x="794816" y="74269"/>
                </a:lnTo>
                <a:lnTo>
                  <a:pt x="794816" y="32169"/>
                </a:lnTo>
                <a:lnTo>
                  <a:pt x="798728" y="29844"/>
                </a:lnTo>
                <a:lnTo>
                  <a:pt x="803351" y="28054"/>
                </a:lnTo>
                <a:lnTo>
                  <a:pt x="806221" y="27635"/>
                </a:lnTo>
                <a:lnTo>
                  <a:pt x="811276" y="27635"/>
                </a:lnTo>
                <a:lnTo>
                  <a:pt x="814285" y="28003"/>
                </a:lnTo>
                <a:lnTo>
                  <a:pt x="817092" y="28600"/>
                </a:lnTo>
                <a:lnTo>
                  <a:pt x="820699" y="28943"/>
                </a:lnTo>
                <a:lnTo>
                  <a:pt x="822261" y="27139"/>
                </a:lnTo>
                <a:lnTo>
                  <a:pt x="820356" y="23139"/>
                </a:lnTo>
                <a:lnTo>
                  <a:pt x="816863" y="22174"/>
                </a:lnTo>
                <a:lnTo>
                  <a:pt x="813130" y="21602"/>
                </a:lnTo>
                <a:lnTo>
                  <a:pt x="809625" y="21462"/>
                </a:lnTo>
                <a:lnTo>
                  <a:pt x="804887" y="21653"/>
                </a:lnTo>
                <a:lnTo>
                  <a:pt x="799947" y="22478"/>
                </a:lnTo>
                <a:lnTo>
                  <a:pt x="795693" y="24066"/>
                </a:lnTo>
                <a:lnTo>
                  <a:pt x="792010" y="26174"/>
                </a:lnTo>
                <a:lnTo>
                  <a:pt x="789381" y="29070"/>
                </a:lnTo>
                <a:lnTo>
                  <a:pt x="788746" y="32842"/>
                </a:lnTo>
                <a:close/>
              </a:path>
              <a:path w="3030258" h="96456">
                <a:moveTo>
                  <a:pt x="757923" y="68287"/>
                </a:moveTo>
                <a:lnTo>
                  <a:pt x="754976" y="68833"/>
                </a:lnTo>
                <a:lnTo>
                  <a:pt x="751560" y="68833"/>
                </a:lnTo>
                <a:lnTo>
                  <a:pt x="753821" y="75006"/>
                </a:lnTo>
                <a:lnTo>
                  <a:pt x="758647" y="74294"/>
                </a:lnTo>
                <a:lnTo>
                  <a:pt x="763371" y="73075"/>
                </a:lnTo>
                <a:lnTo>
                  <a:pt x="767486" y="70967"/>
                </a:lnTo>
                <a:lnTo>
                  <a:pt x="766330" y="33515"/>
                </a:lnTo>
                <a:lnTo>
                  <a:pt x="766330" y="62953"/>
                </a:lnTo>
                <a:lnTo>
                  <a:pt x="762812" y="66154"/>
                </a:lnTo>
                <a:lnTo>
                  <a:pt x="757923" y="68287"/>
                </a:lnTo>
                <a:close/>
              </a:path>
              <a:path w="3030258" h="96456">
                <a:moveTo>
                  <a:pt x="698258" y="70967"/>
                </a:moveTo>
                <a:lnTo>
                  <a:pt x="702348" y="73075"/>
                </a:lnTo>
                <a:lnTo>
                  <a:pt x="699287" y="62953"/>
                </a:lnTo>
                <a:lnTo>
                  <a:pt x="699287" y="28384"/>
                </a:lnTo>
                <a:lnTo>
                  <a:pt x="717232" y="28384"/>
                </a:lnTo>
                <a:lnTo>
                  <a:pt x="717232" y="22199"/>
                </a:lnTo>
                <a:lnTo>
                  <a:pt x="699287" y="22199"/>
                </a:lnTo>
                <a:lnTo>
                  <a:pt x="699287" y="6654"/>
                </a:lnTo>
                <a:lnTo>
                  <a:pt x="696302" y="3505"/>
                </a:lnTo>
                <a:lnTo>
                  <a:pt x="693216" y="6654"/>
                </a:lnTo>
                <a:lnTo>
                  <a:pt x="693216" y="22199"/>
                </a:lnTo>
                <a:lnTo>
                  <a:pt x="690168" y="22199"/>
                </a:lnTo>
                <a:lnTo>
                  <a:pt x="687044" y="25349"/>
                </a:lnTo>
                <a:lnTo>
                  <a:pt x="690168" y="28384"/>
                </a:lnTo>
                <a:lnTo>
                  <a:pt x="693216" y="28384"/>
                </a:lnTo>
                <a:lnTo>
                  <a:pt x="693216" y="64515"/>
                </a:lnTo>
                <a:lnTo>
                  <a:pt x="695223" y="68021"/>
                </a:lnTo>
                <a:lnTo>
                  <a:pt x="698258" y="70967"/>
                </a:lnTo>
                <a:close/>
              </a:path>
              <a:path w="3030258" h="96456">
                <a:moveTo>
                  <a:pt x="714095" y="68833"/>
                </a:moveTo>
                <a:lnTo>
                  <a:pt x="710679" y="68833"/>
                </a:lnTo>
                <a:lnTo>
                  <a:pt x="707758" y="68287"/>
                </a:lnTo>
                <a:lnTo>
                  <a:pt x="702894" y="66154"/>
                </a:lnTo>
                <a:lnTo>
                  <a:pt x="699287" y="62953"/>
                </a:lnTo>
                <a:lnTo>
                  <a:pt x="702348" y="73075"/>
                </a:lnTo>
                <a:lnTo>
                  <a:pt x="707059" y="74294"/>
                </a:lnTo>
                <a:lnTo>
                  <a:pt x="711873" y="75006"/>
                </a:lnTo>
                <a:lnTo>
                  <a:pt x="716330" y="74167"/>
                </a:lnTo>
                <a:lnTo>
                  <a:pt x="717232" y="71983"/>
                </a:lnTo>
                <a:lnTo>
                  <a:pt x="714095" y="68833"/>
                </a:lnTo>
                <a:close/>
              </a:path>
              <a:path w="3030258" h="96456">
                <a:moveTo>
                  <a:pt x="606183" y="68833"/>
                </a:moveTo>
                <a:lnTo>
                  <a:pt x="599325" y="68833"/>
                </a:lnTo>
                <a:lnTo>
                  <a:pt x="596379" y="68287"/>
                </a:lnTo>
                <a:lnTo>
                  <a:pt x="591489" y="66154"/>
                </a:lnTo>
                <a:lnTo>
                  <a:pt x="587895" y="62953"/>
                </a:lnTo>
                <a:lnTo>
                  <a:pt x="587895" y="22199"/>
                </a:lnTo>
                <a:lnTo>
                  <a:pt x="581812" y="22199"/>
                </a:lnTo>
                <a:lnTo>
                  <a:pt x="581812" y="64515"/>
                </a:lnTo>
                <a:lnTo>
                  <a:pt x="583793" y="68021"/>
                </a:lnTo>
                <a:lnTo>
                  <a:pt x="586828" y="70967"/>
                </a:lnTo>
                <a:lnTo>
                  <a:pt x="590943" y="73075"/>
                </a:lnTo>
                <a:lnTo>
                  <a:pt x="595680" y="74294"/>
                </a:lnTo>
                <a:lnTo>
                  <a:pt x="600519" y="75006"/>
                </a:lnTo>
                <a:lnTo>
                  <a:pt x="605015" y="75006"/>
                </a:lnTo>
                <a:lnTo>
                  <a:pt x="609828" y="74294"/>
                </a:lnTo>
                <a:lnTo>
                  <a:pt x="614552" y="73075"/>
                </a:lnTo>
                <a:lnTo>
                  <a:pt x="618680" y="70967"/>
                </a:lnTo>
                <a:lnTo>
                  <a:pt x="621753" y="68021"/>
                </a:lnTo>
                <a:lnTo>
                  <a:pt x="623112" y="66433"/>
                </a:lnTo>
                <a:lnTo>
                  <a:pt x="623798" y="62280"/>
                </a:lnTo>
                <a:lnTo>
                  <a:pt x="623798" y="22199"/>
                </a:lnTo>
                <a:lnTo>
                  <a:pt x="617524" y="22199"/>
                </a:lnTo>
                <a:lnTo>
                  <a:pt x="617524" y="62953"/>
                </a:lnTo>
                <a:lnTo>
                  <a:pt x="614006" y="66154"/>
                </a:lnTo>
                <a:lnTo>
                  <a:pt x="609130" y="68287"/>
                </a:lnTo>
                <a:lnTo>
                  <a:pt x="606183" y="68833"/>
                </a:lnTo>
                <a:close/>
              </a:path>
              <a:path w="3030258" h="96456">
                <a:moveTo>
                  <a:pt x="525221" y="68021"/>
                </a:moveTo>
                <a:lnTo>
                  <a:pt x="528243" y="70967"/>
                </a:lnTo>
                <a:lnTo>
                  <a:pt x="532358" y="73075"/>
                </a:lnTo>
                <a:lnTo>
                  <a:pt x="537095" y="74294"/>
                </a:lnTo>
                <a:lnTo>
                  <a:pt x="541934" y="75006"/>
                </a:lnTo>
                <a:lnTo>
                  <a:pt x="546430" y="75006"/>
                </a:lnTo>
                <a:lnTo>
                  <a:pt x="544169" y="68833"/>
                </a:lnTo>
                <a:lnTo>
                  <a:pt x="540740" y="68833"/>
                </a:lnTo>
                <a:lnTo>
                  <a:pt x="537794" y="68287"/>
                </a:lnTo>
                <a:lnTo>
                  <a:pt x="532917" y="66154"/>
                </a:lnTo>
                <a:lnTo>
                  <a:pt x="529310" y="62953"/>
                </a:lnTo>
                <a:lnTo>
                  <a:pt x="529310" y="33515"/>
                </a:lnTo>
                <a:lnTo>
                  <a:pt x="532752" y="30238"/>
                </a:lnTo>
                <a:lnTo>
                  <a:pt x="537006" y="28155"/>
                </a:lnTo>
                <a:lnTo>
                  <a:pt x="539800" y="27635"/>
                </a:lnTo>
                <a:lnTo>
                  <a:pt x="546646" y="27635"/>
                </a:lnTo>
                <a:lnTo>
                  <a:pt x="549744" y="28155"/>
                </a:lnTo>
                <a:lnTo>
                  <a:pt x="552500" y="29197"/>
                </a:lnTo>
                <a:lnTo>
                  <a:pt x="555269" y="30238"/>
                </a:lnTo>
                <a:lnTo>
                  <a:pt x="558939" y="33515"/>
                </a:lnTo>
                <a:lnTo>
                  <a:pt x="558939" y="62953"/>
                </a:lnTo>
                <a:lnTo>
                  <a:pt x="555434" y="66154"/>
                </a:lnTo>
                <a:lnTo>
                  <a:pt x="550544" y="68287"/>
                </a:lnTo>
                <a:lnTo>
                  <a:pt x="551243" y="74294"/>
                </a:lnTo>
                <a:lnTo>
                  <a:pt x="555980" y="73075"/>
                </a:lnTo>
                <a:lnTo>
                  <a:pt x="560095" y="70967"/>
                </a:lnTo>
                <a:lnTo>
                  <a:pt x="563168" y="68021"/>
                </a:lnTo>
                <a:lnTo>
                  <a:pt x="565200" y="62280"/>
                </a:lnTo>
                <a:lnTo>
                  <a:pt x="565200" y="749"/>
                </a:lnTo>
                <a:lnTo>
                  <a:pt x="558939" y="749"/>
                </a:lnTo>
                <a:lnTo>
                  <a:pt x="558939" y="24955"/>
                </a:lnTo>
                <a:lnTo>
                  <a:pt x="555421" y="23444"/>
                </a:lnTo>
                <a:lnTo>
                  <a:pt x="552729" y="22644"/>
                </a:lnTo>
                <a:lnTo>
                  <a:pt x="549948" y="22072"/>
                </a:lnTo>
                <a:lnTo>
                  <a:pt x="547166" y="21678"/>
                </a:lnTo>
                <a:lnTo>
                  <a:pt x="543267" y="21462"/>
                </a:lnTo>
                <a:lnTo>
                  <a:pt x="538683" y="21678"/>
                </a:lnTo>
                <a:lnTo>
                  <a:pt x="533996" y="22644"/>
                </a:lnTo>
                <a:lnTo>
                  <a:pt x="529882" y="24434"/>
                </a:lnTo>
                <a:lnTo>
                  <a:pt x="526313" y="26809"/>
                </a:lnTo>
                <a:lnTo>
                  <a:pt x="523849" y="30035"/>
                </a:lnTo>
                <a:lnTo>
                  <a:pt x="523227" y="34188"/>
                </a:lnTo>
                <a:lnTo>
                  <a:pt x="523227" y="64515"/>
                </a:lnTo>
                <a:lnTo>
                  <a:pt x="525221" y="68021"/>
                </a:lnTo>
                <a:close/>
              </a:path>
              <a:path w="3030258" h="96456">
                <a:moveTo>
                  <a:pt x="547598" y="68833"/>
                </a:moveTo>
                <a:lnTo>
                  <a:pt x="544169" y="68833"/>
                </a:lnTo>
                <a:lnTo>
                  <a:pt x="546430" y="75006"/>
                </a:lnTo>
                <a:lnTo>
                  <a:pt x="551243" y="74294"/>
                </a:lnTo>
                <a:lnTo>
                  <a:pt x="550544" y="68287"/>
                </a:lnTo>
                <a:lnTo>
                  <a:pt x="547598" y="68833"/>
                </a:lnTo>
                <a:close/>
              </a:path>
              <a:path w="3030258" h="96456">
                <a:moveTo>
                  <a:pt x="465200" y="34188"/>
                </a:moveTo>
                <a:lnTo>
                  <a:pt x="465200" y="74269"/>
                </a:lnTo>
                <a:lnTo>
                  <a:pt x="471284" y="74269"/>
                </a:lnTo>
                <a:lnTo>
                  <a:pt x="471284" y="33515"/>
                </a:lnTo>
                <a:lnTo>
                  <a:pt x="474891" y="30238"/>
                </a:lnTo>
                <a:lnTo>
                  <a:pt x="479780" y="28155"/>
                </a:lnTo>
                <a:lnTo>
                  <a:pt x="482726" y="27635"/>
                </a:lnTo>
                <a:lnTo>
                  <a:pt x="489508" y="27635"/>
                </a:lnTo>
                <a:lnTo>
                  <a:pt x="492429" y="28155"/>
                </a:lnTo>
                <a:lnTo>
                  <a:pt x="497395" y="30238"/>
                </a:lnTo>
                <a:lnTo>
                  <a:pt x="500913" y="33515"/>
                </a:lnTo>
                <a:lnTo>
                  <a:pt x="500913" y="74269"/>
                </a:lnTo>
                <a:lnTo>
                  <a:pt x="506996" y="74269"/>
                </a:lnTo>
                <a:lnTo>
                  <a:pt x="506996" y="34188"/>
                </a:lnTo>
                <a:lnTo>
                  <a:pt x="506336" y="30035"/>
                </a:lnTo>
                <a:lnTo>
                  <a:pt x="503669" y="26809"/>
                </a:lnTo>
                <a:lnTo>
                  <a:pt x="499935" y="24434"/>
                </a:lnTo>
                <a:lnTo>
                  <a:pt x="495617" y="22644"/>
                </a:lnTo>
                <a:lnTo>
                  <a:pt x="490689" y="21678"/>
                </a:lnTo>
                <a:lnTo>
                  <a:pt x="486156" y="21462"/>
                </a:lnTo>
                <a:lnTo>
                  <a:pt x="481495" y="21678"/>
                </a:lnTo>
                <a:lnTo>
                  <a:pt x="476580" y="22644"/>
                </a:lnTo>
                <a:lnTo>
                  <a:pt x="472262" y="24434"/>
                </a:lnTo>
                <a:lnTo>
                  <a:pt x="468528" y="26809"/>
                </a:lnTo>
                <a:lnTo>
                  <a:pt x="465861" y="30035"/>
                </a:lnTo>
                <a:lnTo>
                  <a:pt x="465200" y="34188"/>
                </a:lnTo>
                <a:close/>
              </a:path>
              <a:path w="3030258" h="96456">
                <a:moveTo>
                  <a:pt x="434403" y="68287"/>
                </a:moveTo>
                <a:lnTo>
                  <a:pt x="431469" y="68833"/>
                </a:lnTo>
                <a:lnTo>
                  <a:pt x="428040" y="68833"/>
                </a:lnTo>
                <a:lnTo>
                  <a:pt x="430301" y="75006"/>
                </a:lnTo>
                <a:lnTo>
                  <a:pt x="435101" y="74294"/>
                </a:lnTo>
                <a:lnTo>
                  <a:pt x="439839" y="73075"/>
                </a:lnTo>
                <a:lnTo>
                  <a:pt x="443953" y="70967"/>
                </a:lnTo>
                <a:lnTo>
                  <a:pt x="442810" y="33515"/>
                </a:lnTo>
                <a:lnTo>
                  <a:pt x="442810" y="62953"/>
                </a:lnTo>
                <a:lnTo>
                  <a:pt x="439293" y="66154"/>
                </a:lnTo>
                <a:lnTo>
                  <a:pt x="434403" y="68287"/>
                </a:lnTo>
                <a:close/>
              </a:path>
              <a:path w="3030258" h="96456">
                <a:moveTo>
                  <a:pt x="306590" y="45275"/>
                </a:moveTo>
                <a:lnTo>
                  <a:pt x="303301" y="44526"/>
                </a:lnTo>
                <a:lnTo>
                  <a:pt x="299821" y="43738"/>
                </a:lnTo>
                <a:lnTo>
                  <a:pt x="296125" y="42811"/>
                </a:lnTo>
                <a:lnTo>
                  <a:pt x="293154" y="41109"/>
                </a:lnTo>
                <a:lnTo>
                  <a:pt x="293154" y="33515"/>
                </a:lnTo>
                <a:lnTo>
                  <a:pt x="296646" y="30238"/>
                </a:lnTo>
                <a:lnTo>
                  <a:pt x="301574" y="28155"/>
                </a:lnTo>
                <a:lnTo>
                  <a:pt x="304482" y="27635"/>
                </a:lnTo>
                <a:lnTo>
                  <a:pt x="311251" y="27635"/>
                </a:lnTo>
                <a:lnTo>
                  <a:pt x="314121" y="27876"/>
                </a:lnTo>
                <a:lnTo>
                  <a:pt x="318871" y="28879"/>
                </a:lnTo>
                <a:lnTo>
                  <a:pt x="322516" y="29997"/>
                </a:lnTo>
                <a:lnTo>
                  <a:pt x="322516" y="23812"/>
                </a:lnTo>
                <a:lnTo>
                  <a:pt x="317957" y="22326"/>
                </a:lnTo>
                <a:lnTo>
                  <a:pt x="315315" y="21983"/>
                </a:lnTo>
                <a:lnTo>
                  <a:pt x="312648" y="21628"/>
                </a:lnTo>
                <a:lnTo>
                  <a:pt x="307822" y="21462"/>
                </a:lnTo>
                <a:lnTo>
                  <a:pt x="303275" y="21678"/>
                </a:lnTo>
                <a:lnTo>
                  <a:pt x="298348" y="22644"/>
                </a:lnTo>
                <a:lnTo>
                  <a:pt x="294030" y="24434"/>
                </a:lnTo>
                <a:lnTo>
                  <a:pt x="290271" y="26809"/>
                </a:lnTo>
                <a:lnTo>
                  <a:pt x="287566" y="30035"/>
                </a:lnTo>
                <a:lnTo>
                  <a:pt x="286867" y="34188"/>
                </a:lnTo>
                <a:lnTo>
                  <a:pt x="286867" y="41109"/>
                </a:lnTo>
                <a:lnTo>
                  <a:pt x="287400" y="44234"/>
                </a:lnTo>
                <a:lnTo>
                  <a:pt x="290830" y="47358"/>
                </a:lnTo>
                <a:lnTo>
                  <a:pt x="294119" y="48742"/>
                </a:lnTo>
                <a:lnTo>
                  <a:pt x="298081" y="49758"/>
                </a:lnTo>
                <a:lnTo>
                  <a:pt x="304355" y="51079"/>
                </a:lnTo>
                <a:lnTo>
                  <a:pt x="307708" y="51841"/>
                </a:lnTo>
                <a:lnTo>
                  <a:pt x="312839" y="46608"/>
                </a:lnTo>
                <a:lnTo>
                  <a:pt x="306590" y="45275"/>
                </a:lnTo>
                <a:close/>
              </a:path>
              <a:path w="3030258" h="96456">
                <a:moveTo>
                  <a:pt x="293039" y="74142"/>
                </a:moveTo>
                <a:lnTo>
                  <a:pt x="295656" y="74485"/>
                </a:lnTo>
                <a:lnTo>
                  <a:pt x="298259" y="74841"/>
                </a:lnTo>
                <a:lnTo>
                  <a:pt x="300774" y="75006"/>
                </a:lnTo>
                <a:lnTo>
                  <a:pt x="305384" y="75006"/>
                </a:lnTo>
                <a:lnTo>
                  <a:pt x="310172" y="74294"/>
                </a:lnTo>
                <a:lnTo>
                  <a:pt x="314909" y="73075"/>
                </a:lnTo>
                <a:lnTo>
                  <a:pt x="318998" y="70967"/>
                </a:lnTo>
                <a:lnTo>
                  <a:pt x="322021" y="68021"/>
                </a:lnTo>
                <a:lnTo>
                  <a:pt x="323354" y="66433"/>
                </a:lnTo>
                <a:lnTo>
                  <a:pt x="324015" y="62280"/>
                </a:lnTo>
                <a:lnTo>
                  <a:pt x="324015" y="55270"/>
                </a:lnTo>
                <a:lnTo>
                  <a:pt x="323507" y="52146"/>
                </a:lnTo>
                <a:lnTo>
                  <a:pt x="320141" y="49021"/>
                </a:lnTo>
                <a:lnTo>
                  <a:pt x="316801" y="47624"/>
                </a:lnTo>
                <a:lnTo>
                  <a:pt x="312839" y="46608"/>
                </a:lnTo>
                <a:lnTo>
                  <a:pt x="307708" y="51841"/>
                </a:lnTo>
                <a:lnTo>
                  <a:pt x="311188" y="52641"/>
                </a:lnTo>
                <a:lnTo>
                  <a:pt x="314883" y="53555"/>
                </a:lnTo>
                <a:lnTo>
                  <a:pt x="317931" y="55270"/>
                </a:lnTo>
                <a:lnTo>
                  <a:pt x="317931" y="62953"/>
                </a:lnTo>
                <a:lnTo>
                  <a:pt x="314337" y="66154"/>
                </a:lnTo>
                <a:lnTo>
                  <a:pt x="309460" y="68287"/>
                </a:lnTo>
                <a:lnTo>
                  <a:pt x="306565" y="68833"/>
                </a:lnTo>
                <a:lnTo>
                  <a:pt x="299796" y="68833"/>
                </a:lnTo>
                <a:lnTo>
                  <a:pt x="296900" y="68592"/>
                </a:lnTo>
                <a:lnTo>
                  <a:pt x="292150" y="67563"/>
                </a:lnTo>
                <a:lnTo>
                  <a:pt x="288493" y="66484"/>
                </a:lnTo>
                <a:lnTo>
                  <a:pt x="288493" y="72631"/>
                </a:lnTo>
                <a:lnTo>
                  <a:pt x="293039" y="74142"/>
                </a:lnTo>
                <a:close/>
              </a:path>
              <a:path w="3030258" h="96456">
                <a:moveTo>
                  <a:pt x="246405" y="68567"/>
                </a:moveTo>
                <a:lnTo>
                  <a:pt x="243636" y="68021"/>
                </a:lnTo>
                <a:lnTo>
                  <a:pt x="240880" y="67500"/>
                </a:lnTo>
                <a:lnTo>
                  <a:pt x="237108" y="64465"/>
                </a:lnTo>
                <a:lnTo>
                  <a:pt x="234746" y="70916"/>
                </a:lnTo>
                <a:lnTo>
                  <a:pt x="238912" y="72834"/>
                </a:lnTo>
                <a:lnTo>
                  <a:pt x="243662" y="74218"/>
                </a:lnTo>
                <a:lnTo>
                  <a:pt x="246405" y="68567"/>
                </a:lnTo>
                <a:close/>
              </a:path>
              <a:path w="3030258" h="96456">
                <a:moveTo>
                  <a:pt x="190601" y="28333"/>
                </a:moveTo>
                <a:lnTo>
                  <a:pt x="193217" y="27762"/>
                </a:lnTo>
                <a:lnTo>
                  <a:pt x="196430" y="27635"/>
                </a:lnTo>
                <a:lnTo>
                  <a:pt x="199859" y="27635"/>
                </a:lnTo>
                <a:lnTo>
                  <a:pt x="202526" y="28181"/>
                </a:lnTo>
                <a:lnTo>
                  <a:pt x="206324" y="30391"/>
                </a:lnTo>
                <a:lnTo>
                  <a:pt x="209575" y="33515"/>
                </a:lnTo>
                <a:lnTo>
                  <a:pt x="209575" y="74269"/>
                </a:lnTo>
                <a:lnTo>
                  <a:pt x="215836" y="74269"/>
                </a:lnTo>
                <a:lnTo>
                  <a:pt x="215836" y="35229"/>
                </a:lnTo>
                <a:lnTo>
                  <a:pt x="215252" y="31229"/>
                </a:lnTo>
                <a:lnTo>
                  <a:pt x="212915" y="27812"/>
                </a:lnTo>
                <a:lnTo>
                  <a:pt x="209575" y="25158"/>
                </a:lnTo>
                <a:lnTo>
                  <a:pt x="205663" y="23050"/>
                </a:lnTo>
                <a:lnTo>
                  <a:pt x="201053" y="21755"/>
                </a:lnTo>
                <a:lnTo>
                  <a:pt x="196469" y="21462"/>
                </a:lnTo>
                <a:lnTo>
                  <a:pt x="193446" y="21462"/>
                </a:lnTo>
                <a:lnTo>
                  <a:pt x="190423" y="22009"/>
                </a:lnTo>
                <a:lnTo>
                  <a:pt x="187464" y="23101"/>
                </a:lnTo>
                <a:lnTo>
                  <a:pt x="184492" y="24206"/>
                </a:lnTo>
                <a:lnTo>
                  <a:pt x="180136" y="27812"/>
                </a:lnTo>
                <a:lnTo>
                  <a:pt x="175882" y="24206"/>
                </a:lnTo>
                <a:lnTo>
                  <a:pt x="172885" y="23101"/>
                </a:lnTo>
                <a:lnTo>
                  <a:pt x="169862" y="22009"/>
                </a:lnTo>
                <a:lnTo>
                  <a:pt x="166877" y="21462"/>
                </a:lnTo>
                <a:lnTo>
                  <a:pt x="163906" y="21462"/>
                </a:lnTo>
                <a:lnTo>
                  <a:pt x="159321" y="21755"/>
                </a:lnTo>
                <a:lnTo>
                  <a:pt x="154711" y="23050"/>
                </a:lnTo>
                <a:lnTo>
                  <a:pt x="150787" y="25158"/>
                </a:lnTo>
                <a:lnTo>
                  <a:pt x="147459" y="27812"/>
                </a:lnTo>
                <a:lnTo>
                  <a:pt x="145110" y="31229"/>
                </a:lnTo>
                <a:lnTo>
                  <a:pt x="144538" y="35229"/>
                </a:lnTo>
                <a:lnTo>
                  <a:pt x="144538" y="74269"/>
                </a:lnTo>
                <a:lnTo>
                  <a:pt x="150596" y="74269"/>
                </a:lnTo>
                <a:lnTo>
                  <a:pt x="150596" y="33515"/>
                </a:lnTo>
                <a:lnTo>
                  <a:pt x="153035" y="31127"/>
                </a:lnTo>
                <a:lnTo>
                  <a:pt x="155854" y="29298"/>
                </a:lnTo>
                <a:lnTo>
                  <a:pt x="159321" y="28054"/>
                </a:lnTo>
                <a:lnTo>
                  <a:pt x="162128" y="27635"/>
                </a:lnTo>
                <a:lnTo>
                  <a:pt x="165569" y="27635"/>
                </a:lnTo>
                <a:lnTo>
                  <a:pt x="168389" y="28054"/>
                </a:lnTo>
                <a:lnTo>
                  <a:pt x="171869" y="29298"/>
                </a:lnTo>
                <a:lnTo>
                  <a:pt x="174663" y="31127"/>
                </a:lnTo>
                <a:lnTo>
                  <a:pt x="177101" y="33515"/>
                </a:lnTo>
                <a:lnTo>
                  <a:pt x="177101" y="74269"/>
                </a:lnTo>
                <a:lnTo>
                  <a:pt x="183184" y="74269"/>
                </a:lnTo>
                <a:lnTo>
                  <a:pt x="183184" y="33515"/>
                </a:lnTo>
                <a:lnTo>
                  <a:pt x="185610" y="31127"/>
                </a:lnTo>
                <a:lnTo>
                  <a:pt x="188417" y="29298"/>
                </a:lnTo>
                <a:lnTo>
                  <a:pt x="190601" y="28333"/>
                </a:lnTo>
                <a:close/>
              </a:path>
              <a:path w="3030258" h="96456">
                <a:moveTo>
                  <a:pt x="126390" y="74269"/>
                </a:moveTo>
                <a:lnTo>
                  <a:pt x="126390" y="3124"/>
                </a:lnTo>
                <a:lnTo>
                  <a:pt x="123304" y="0"/>
                </a:lnTo>
                <a:lnTo>
                  <a:pt x="120319" y="3124"/>
                </a:lnTo>
                <a:lnTo>
                  <a:pt x="120319" y="74269"/>
                </a:lnTo>
                <a:lnTo>
                  <a:pt x="126390" y="74269"/>
                </a:lnTo>
                <a:close/>
              </a:path>
              <a:path w="3030258" h="96456">
                <a:moveTo>
                  <a:pt x="76225" y="68567"/>
                </a:moveTo>
                <a:lnTo>
                  <a:pt x="73482" y="68021"/>
                </a:lnTo>
                <a:lnTo>
                  <a:pt x="70713" y="67500"/>
                </a:lnTo>
                <a:lnTo>
                  <a:pt x="66954" y="64465"/>
                </a:lnTo>
                <a:lnTo>
                  <a:pt x="64579" y="70916"/>
                </a:lnTo>
                <a:lnTo>
                  <a:pt x="68732" y="72834"/>
                </a:lnTo>
                <a:lnTo>
                  <a:pt x="73520" y="74218"/>
                </a:lnTo>
                <a:lnTo>
                  <a:pt x="76225" y="68567"/>
                </a:lnTo>
                <a:close/>
              </a:path>
              <a:path w="3030258" h="96456">
                <a:moveTo>
                  <a:pt x="60871" y="55346"/>
                </a:moveTo>
                <a:lnTo>
                  <a:pt x="60871" y="64274"/>
                </a:lnTo>
                <a:lnTo>
                  <a:pt x="61620" y="68186"/>
                </a:lnTo>
                <a:lnTo>
                  <a:pt x="64579" y="70916"/>
                </a:lnTo>
                <a:lnTo>
                  <a:pt x="66954" y="64465"/>
                </a:lnTo>
                <a:lnTo>
                  <a:pt x="66954" y="55168"/>
                </a:lnTo>
                <a:lnTo>
                  <a:pt x="67906" y="54203"/>
                </a:lnTo>
                <a:lnTo>
                  <a:pt x="72186" y="52908"/>
                </a:lnTo>
                <a:lnTo>
                  <a:pt x="75247" y="52196"/>
                </a:lnTo>
                <a:lnTo>
                  <a:pt x="79616" y="51168"/>
                </a:lnTo>
                <a:lnTo>
                  <a:pt x="96570" y="47282"/>
                </a:lnTo>
                <a:lnTo>
                  <a:pt x="96570" y="67119"/>
                </a:lnTo>
                <a:lnTo>
                  <a:pt x="92201" y="67970"/>
                </a:lnTo>
                <a:lnTo>
                  <a:pt x="87693" y="68656"/>
                </a:lnTo>
                <a:lnTo>
                  <a:pt x="84086" y="68833"/>
                </a:lnTo>
                <a:lnTo>
                  <a:pt x="79768" y="68833"/>
                </a:lnTo>
                <a:lnTo>
                  <a:pt x="76225" y="68567"/>
                </a:lnTo>
                <a:lnTo>
                  <a:pt x="73520" y="74218"/>
                </a:lnTo>
                <a:lnTo>
                  <a:pt x="76225" y="74536"/>
                </a:lnTo>
                <a:lnTo>
                  <a:pt x="78930" y="74866"/>
                </a:lnTo>
                <a:lnTo>
                  <a:pt x="81546" y="75006"/>
                </a:lnTo>
                <a:lnTo>
                  <a:pt x="87490" y="75006"/>
                </a:lnTo>
                <a:lnTo>
                  <a:pt x="90868" y="74714"/>
                </a:lnTo>
                <a:lnTo>
                  <a:pt x="94221" y="74117"/>
                </a:lnTo>
                <a:lnTo>
                  <a:pt x="97574" y="73494"/>
                </a:lnTo>
                <a:lnTo>
                  <a:pt x="100380" y="72872"/>
                </a:lnTo>
                <a:lnTo>
                  <a:pt x="102641" y="72262"/>
                </a:lnTo>
                <a:lnTo>
                  <a:pt x="102641" y="31978"/>
                </a:lnTo>
                <a:lnTo>
                  <a:pt x="100660" y="28422"/>
                </a:lnTo>
                <a:lnTo>
                  <a:pt x="97637" y="25476"/>
                </a:lnTo>
                <a:lnTo>
                  <a:pt x="93535" y="23393"/>
                </a:lnTo>
                <a:lnTo>
                  <a:pt x="88798" y="22174"/>
                </a:lnTo>
                <a:lnTo>
                  <a:pt x="83947" y="21462"/>
                </a:lnTo>
                <a:lnTo>
                  <a:pt x="80530" y="21462"/>
                </a:lnTo>
                <a:lnTo>
                  <a:pt x="77711" y="21602"/>
                </a:lnTo>
                <a:lnTo>
                  <a:pt x="74663" y="21831"/>
                </a:lnTo>
                <a:lnTo>
                  <a:pt x="71627" y="22199"/>
                </a:lnTo>
                <a:lnTo>
                  <a:pt x="68833" y="22771"/>
                </a:lnTo>
                <a:lnTo>
                  <a:pt x="65455" y="23812"/>
                </a:lnTo>
                <a:lnTo>
                  <a:pt x="65455" y="30264"/>
                </a:lnTo>
                <a:lnTo>
                  <a:pt x="69075" y="29298"/>
                </a:lnTo>
                <a:lnTo>
                  <a:pt x="71831" y="28727"/>
                </a:lnTo>
                <a:lnTo>
                  <a:pt x="74866" y="28181"/>
                </a:lnTo>
                <a:lnTo>
                  <a:pt x="78282" y="27736"/>
                </a:lnTo>
                <a:lnTo>
                  <a:pt x="85140" y="27635"/>
                </a:lnTo>
                <a:lnTo>
                  <a:pt x="88087" y="28155"/>
                </a:lnTo>
                <a:lnTo>
                  <a:pt x="92976" y="30238"/>
                </a:lnTo>
                <a:lnTo>
                  <a:pt x="96570" y="33515"/>
                </a:lnTo>
                <a:lnTo>
                  <a:pt x="96570" y="40830"/>
                </a:lnTo>
                <a:lnTo>
                  <a:pt x="78333" y="45097"/>
                </a:lnTo>
                <a:lnTo>
                  <a:pt x="76238" y="45592"/>
                </a:lnTo>
                <a:lnTo>
                  <a:pt x="72085" y="46558"/>
                </a:lnTo>
                <a:lnTo>
                  <a:pt x="68122" y="47624"/>
                </a:lnTo>
                <a:lnTo>
                  <a:pt x="64833" y="49021"/>
                </a:lnTo>
                <a:lnTo>
                  <a:pt x="61391" y="52146"/>
                </a:lnTo>
                <a:lnTo>
                  <a:pt x="60871" y="55346"/>
                </a:lnTo>
                <a:close/>
              </a:path>
              <a:path w="3030258" h="96456">
                <a:moveTo>
                  <a:pt x="21843" y="48221"/>
                </a:moveTo>
                <a:lnTo>
                  <a:pt x="571" y="64566"/>
                </a:lnTo>
                <a:lnTo>
                  <a:pt x="0" y="68935"/>
                </a:lnTo>
                <a:lnTo>
                  <a:pt x="4267" y="69405"/>
                </a:lnTo>
                <a:lnTo>
                  <a:pt x="28867" y="50609"/>
                </a:lnTo>
                <a:lnTo>
                  <a:pt x="28867" y="45846"/>
                </a:lnTo>
                <a:lnTo>
                  <a:pt x="4267" y="26962"/>
                </a:lnTo>
                <a:lnTo>
                  <a:pt x="0" y="27533"/>
                </a:lnTo>
                <a:lnTo>
                  <a:pt x="571" y="31902"/>
                </a:lnTo>
                <a:lnTo>
                  <a:pt x="21843" y="48221"/>
                </a:lnTo>
                <a:close/>
              </a:path>
              <a:path w="3030258" h="96456">
                <a:moveTo>
                  <a:pt x="236131" y="30086"/>
                </a:moveTo>
                <a:lnTo>
                  <a:pt x="239242" y="29298"/>
                </a:lnTo>
                <a:lnTo>
                  <a:pt x="241998" y="28727"/>
                </a:lnTo>
                <a:lnTo>
                  <a:pt x="245046" y="28181"/>
                </a:lnTo>
                <a:lnTo>
                  <a:pt x="248462" y="27736"/>
                </a:lnTo>
                <a:lnTo>
                  <a:pt x="255320" y="27635"/>
                </a:lnTo>
                <a:lnTo>
                  <a:pt x="258267" y="28155"/>
                </a:lnTo>
                <a:lnTo>
                  <a:pt x="263144" y="30238"/>
                </a:lnTo>
                <a:lnTo>
                  <a:pt x="266738" y="33515"/>
                </a:lnTo>
                <a:lnTo>
                  <a:pt x="266738" y="40830"/>
                </a:lnTo>
                <a:lnTo>
                  <a:pt x="248513" y="45097"/>
                </a:lnTo>
                <a:lnTo>
                  <a:pt x="246430" y="45592"/>
                </a:lnTo>
                <a:lnTo>
                  <a:pt x="242239" y="46558"/>
                </a:lnTo>
                <a:lnTo>
                  <a:pt x="238290" y="47624"/>
                </a:lnTo>
                <a:lnTo>
                  <a:pt x="234988" y="49021"/>
                </a:lnTo>
                <a:lnTo>
                  <a:pt x="231559" y="52146"/>
                </a:lnTo>
                <a:lnTo>
                  <a:pt x="231038" y="55346"/>
                </a:lnTo>
                <a:lnTo>
                  <a:pt x="231038" y="64274"/>
                </a:lnTo>
                <a:lnTo>
                  <a:pt x="231775" y="68186"/>
                </a:lnTo>
                <a:lnTo>
                  <a:pt x="234746" y="70916"/>
                </a:lnTo>
                <a:lnTo>
                  <a:pt x="237108" y="64465"/>
                </a:lnTo>
                <a:lnTo>
                  <a:pt x="237108" y="55168"/>
                </a:lnTo>
                <a:lnTo>
                  <a:pt x="238074" y="54203"/>
                </a:lnTo>
                <a:lnTo>
                  <a:pt x="242354" y="52908"/>
                </a:lnTo>
                <a:lnTo>
                  <a:pt x="245402" y="52196"/>
                </a:lnTo>
                <a:lnTo>
                  <a:pt x="249783" y="51168"/>
                </a:lnTo>
                <a:lnTo>
                  <a:pt x="266738" y="47282"/>
                </a:lnTo>
                <a:lnTo>
                  <a:pt x="266738" y="67119"/>
                </a:lnTo>
                <a:lnTo>
                  <a:pt x="262369" y="67970"/>
                </a:lnTo>
                <a:lnTo>
                  <a:pt x="257860" y="68656"/>
                </a:lnTo>
                <a:lnTo>
                  <a:pt x="254266" y="68833"/>
                </a:lnTo>
                <a:lnTo>
                  <a:pt x="249936" y="68833"/>
                </a:lnTo>
                <a:lnTo>
                  <a:pt x="246405" y="68567"/>
                </a:lnTo>
                <a:lnTo>
                  <a:pt x="243662" y="74218"/>
                </a:lnTo>
                <a:lnTo>
                  <a:pt x="246392" y="74536"/>
                </a:lnTo>
                <a:lnTo>
                  <a:pt x="249110" y="74866"/>
                </a:lnTo>
                <a:lnTo>
                  <a:pt x="251726" y="75006"/>
                </a:lnTo>
                <a:lnTo>
                  <a:pt x="257670" y="75006"/>
                </a:lnTo>
                <a:lnTo>
                  <a:pt x="261048" y="74714"/>
                </a:lnTo>
                <a:lnTo>
                  <a:pt x="264388" y="74117"/>
                </a:lnTo>
                <a:lnTo>
                  <a:pt x="267728" y="73494"/>
                </a:lnTo>
                <a:lnTo>
                  <a:pt x="270548" y="72872"/>
                </a:lnTo>
                <a:lnTo>
                  <a:pt x="272821" y="72262"/>
                </a:lnTo>
                <a:lnTo>
                  <a:pt x="272821" y="31978"/>
                </a:lnTo>
                <a:lnTo>
                  <a:pt x="270827" y="28422"/>
                </a:lnTo>
                <a:lnTo>
                  <a:pt x="267804" y="25476"/>
                </a:lnTo>
                <a:lnTo>
                  <a:pt x="263690" y="23393"/>
                </a:lnTo>
                <a:lnTo>
                  <a:pt x="258965" y="22174"/>
                </a:lnTo>
                <a:lnTo>
                  <a:pt x="254126" y="21462"/>
                </a:lnTo>
                <a:lnTo>
                  <a:pt x="250710" y="21462"/>
                </a:lnTo>
                <a:lnTo>
                  <a:pt x="247865" y="21602"/>
                </a:lnTo>
                <a:lnTo>
                  <a:pt x="244830" y="21831"/>
                </a:lnTo>
                <a:lnTo>
                  <a:pt x="241782" y="22199"/>
                </a:lnTo>
                <a:lnTo>
                  <a:pt x="238975" y="22771"/>
                </a:lnTo>
                <a:lnTo>
                  <a:pt x="235623" y="23812"/>
                </a:lnTo>
                <a:lnTo>
                  <a:pt x="235623" y="30264"/>
                </a:lnTo>
                <a:lnTo>
                  <a:pt x="236131" y="30086"/>
                </a:lnTo>
                <a:close/>
              </a:path>
              <a:path w="3030258" h="96456">
                <a:moveTo>
                  <a:pt x="358267" y="66433"/>
                </a:moveTo>
                <a:lnTo>
                  <a:pt x="360883" y="69659"/>
                </a:lnTo>
                <a:lnTo>
                  <a:pt x="364617" y="72008"/>
                </a:lnTo>
                <a:lnTo>
                  <a:pt x="368922" y="73825"/>
                </a:lnTo>
                <a:lnTo>
                  <a:pt x="373862" y="74764"/>
                </a:lnTo>
                <a:lnTo>
                  <a:pt x="378510" y="75006"/>
                </a:lnTo>
                <a:lnTo>
                  <a:pt x="383362" y="74841"/>
                </a:lnTo>
                <a:lnTo>
                  <a:pt x="386016" y="74485"/>
                </a:lnTo>
                <a:lnTo>
                  <a:pt x="388670" y="74142"/>
                </a:lnTo>
                <a:lnTo>
                  <a:pt x="393230" y="72631"/>
                </a:lnTo>
                <a:lnTo>
                  <a:pt x="393230" y="66484"/>
                </a:lnTo>
                <a:lnTo>
                  <a:pt x="389572" y="67563"/>
                </a:lnTo>
                <a:lnTo>
                  <a:pt x="384733" y="68592"/>
                </a:lnTo>
                <a:lnTo>
                  <a:pt x="381863" y="68833"/>
                </a:lnTo>
                <a:lnTo>
                  <a:pt x="375081" y="68833"/>
                </a:lnTo>
                <a:lnTo>
                  <a:pt x="372160" y="68287"/>
                </a:lnTo>
                <a:lnTo>
                  <a:pt x="367283" y="66154"/>
                </a:lnTo>
                <a:lnTo>
                  <a:pt x="363689" y="62953"/>
                </a:lnTo>
                <a:lnTo>
                  <a:pt x="363689" y="33515"/>
                </a:lnTo>
                <a:lnTo>
                  <a:pt x="367283" y="30238"/>
                </a:lnTo>
                <a:lnTo>
                  <a:pt x="372160" y="28155"/>
                </a:lnTo>
                <a:lnTo>
                  <a:pt x="375081" y="27635"/>
                </a:lnTo>
                <a:lnTo>
                  <a:pt x="381863" y="27635"/>
                </a:lnTo>
                <a:lnTo>
                  <a:pt x="384733" y="27876"/>
                </a:lnTo>
                <a:lnTo>
                  <a:pt x="389572" y="28879"/>
                </a:lnTo>
                <a:lnTo>
                  <a:pt x="393230" y="29997"/>
                </a:lnTo>
                <a:lnTo>
                  <a:pt x="393230" y="23812"/>
                </a:lnTo>
                <a:lnTo>
                  <a:pt x="388670" y="22326"/>
                </a:lnTo>
                <a:lnTo>
                  <a:pt x="386016" y="21983"/>
                </a:lnTo>
                <a:lnTo>
                  <a:pt x="383362" y="21628"/>
                </a:lnTo>
                <a:lnTo>
                  <a:pt x="378510" y="21462"/>
                </a:lnTo>
                <a:lnTo>
                  <a:pt x="373862" y="21678"/>
                </a:lnTo>
                <a:lnTo>
                  <a:pt x="368922" y="22644"/>
                </a:lnTo>
                <a:lnTo>
                  <a:pt x="364617" y="24434"/>
                </a:lnTo>
                <a:lnTo>
                  <a:pt x="360883" y="26809"/>
                </a:lnTo>
                <a:lnTo>
                  <a:pt x="358267" y="30035"/>
                </a:lnTo>
                <a:lnTo>
                  <a:pt x="357619" y="34188"/>
                </a:lnTo>
                <a:lnTo>
                  <a:pt x="357619" y="62280"/>
                </a:lnTo>
                <a:lnTo>
                  <a:pt x="358267" y="66433"/>
                </a:lnTo>
                <a:close/>
              </a:path>
              <a:path w="3030258" h="96456">
                <a:moveTo>
                  <a:pt x="428040" y="68833"/>
                </a:moveTo>
                <a:lnTo>
                  <a:pt x="424599" y="68833"/>
                </a:lnTo>
                <a:lnTo>
                  <a:pt x="421665" y="68287"/>
                </a:lnTo>
                <a:lnTo>
                  <a:pt x="416775" y="66154"/>
                </a:lnTo>
                <a:lnTo>
                  <a:pt x="413181" y="62953"/>
                </a:lnTo>
                <a:lnTo>
                  <a:pt x="413181" y="33515"/>
                </a:lnTo>
                <a:lnTo>
                  <a:pt x="416775" y="30238"/>
                </a:lnTo>
                <a:lnTo>
                  <a:pt x="421665" y="28155"/>
                </a:lnTo>
                <a:lnTo>
                  <a:pt x="424599" y="27635"/>
                </a:lnTo>
                <a:lnTo>
                  <a:pt x="431469" y="27635"/>
                </a:lnTo>
                <a:lnTo>
                  <a:pt x="434403" y="28155"/>
                </a:lnTo>
                <a:lnTo>
                  <a:pt x="439293" y="30238"/>
                </a:lnTo>
                <a:lnTo>
                  <a:pt x="442810" y="33515"/>
                </a:lnTo>
                <a:lnTo>
                  <a:pt x="443953" y="70967"/>
                </a:lnTo>
                <a:lnTo>
                  <a:pt x="447039" y="68021"/>
                </a:lnTo>
                <a:lnTo>
                  <a:pt x="448398" y="66433"/>
                </a:lnTo>
                <a:lnTo>
                  <a:pt x="449072" y="62280"/>
                </a:lnTo>
                <a:lnTo>
                  <a:pt x="449072" y="34188"/>
                </a:lnTo>
                <a:lnTo>
                  <a:pt x="448398" y="30035"/>
                </a:lnTo>
                <a:lnTo>
                  <a:pt x="445668" y="26809"/>
                </a:lnTo>
                <a:lnTo>
                  <a:pt x="441909" y="24434"/>
                </a:lnTo>
                <a:lnTo>
                  <a:pt x="437578" y="22644"/>
                </a:lnTo>
                <a:lnTo>
                  <a:pt x="432650" y="21678"/>
                </a:lnTo>
                <a:lnTo>
                  <a:pt x="428091" y="21462"/>
                </a:lnTo>
                <a:lnTo>
                  <a:pt x="423430" y="21678"/>
                </a:lnTo>
                <a:lnTo>
                  <a:pt x="418490" y="22644"/>
                </a:lnTo>
                <a:lnTo>
                  <a:pt x="414185" y="24434"/>
                </a:lnTo>
                <a:lnTo>
                  <a:pt x="410425" y="26809"/>
                </a:lnTo>
                <a:lnTo>
                  <a:pt x="407758" y="30035"/>
                </a:lnTo>
                <a:lnTo>
                  <a:pt x="407085" y="34188"/>
                </a:lnTo>
                <a:lnTo>
                  <a:pt x="407085" y="64515"/>
                </a:lnTo>
                <a:lnTo>
                  <a:pt x="409092" y="68021"/>
                </a:lnTo>
                <a:lnTo>
                  <a:pt x="412114" y="70967"/>
                </a:lnTo>
                <a:lnTo>
                  <a:pt x="416229" y="73075"/>
                </a:lnTo>
                <a:lnTo>
                  <a:pt x="420954" y="74294"/>
                </a:lnTo>
                <a:lnTo>
                  <a:pt x="425805" y="75006"/>
                </a:lnTo>
                <a:lnTo>
                  <a:pt x="430301" y="75006"/>
                </a:lnTo>
                <a:lnTo>
                  <a:pt x="428040" y="68833"/>
                </a:lnTo>
                <a:close/>
              </a:path>
              <a:path w="3030258" h="96456">
                <a:moveTo>
                  <a:pt x="640588" y="66433"/>
                </a:moveTo>
                <a:lnTo>
                  <a:pt x="643204" y="69659"/>
                </a:lnTo>
                <a:lnTo>
                  <a:pt x="646938" y="72008"/>
                </a:lnTo>
                <a:lnTo>
                  <a:pt x="651243" y="73825"/>
                </a:lnTo>
                <a:lnTo>
                  <a:pt x="656170" y="74764"/>
                </a:lnTo>
                <a:lnTo>
                  <a:pt x="660819" y="75006"/>
                </a:lnTo>
                <a:lnTo>
                  <a:pt x="665670" y="74841"/>
                </a:lnTo>
                <a:lnTo>
                  <a:pt x="668337" y="74485"/>
                </a:lnTo>
                <a:lnTo>
                  <a:pt x="670991" y="74142"/>
                </a:lnTo>
                <a:lnTo>
                  <a:pt x="675551" y="72631"/>
                </a:lnTo>
                <a:lnTo>
                  <a:pt x="675551" y="66484"/>
                </a:lnTo>
                <a:lnTo>
                  <a:pt x="671880" y="67563"/>
                </a:lnTo>
                <a:lnTo>
                  <a:pt x="667054" y="68592"/>
                </a:lnTo>
                <a:lnTo>
                  <a:pt x="664171" y="68833"/>
                </a:lnTo>
                <a:lnTo>
                  <a:pt x="657415" y="68833"/>
                </a:lnTo>
                <a:lnTo>
                  <a:pt x="654469" y="68287"/>
                </a:lnTo>
                <a:lnTo>
                  <a:pt x="649605" y="66154"/>
                </a:lnTo>
                <a:lnTo>
                  <a:pt x="646010" y="62953"/>
                </a:lnTo>
                <a:lnTo>
                  <a:pt x="646010" y="33515"/>
                </a:lnTo>
                <a:lnTo>
                  <a:pt x="649605" y="30238"/>
                </a:lnTo>
                <a:lnTo>
                  <a:pt x="654469" y="28155"/>
                </a:lnTo>
                <a:lnTo>
                  <a:pt x="657415" y="27635"/>
                </a:lnTo>
                <a:lnTo>
                  <a:pt x="664171" y="27635"/>
                </a:lnTo>
                <a:lnTo>
                  <a:pt x="667054" y="27876"/>
                </a:lnTo>
                <a:lnTo>
                  <a:pt x="671880" y="28879"/>
                </a:lnTo>
                <a:lnTo>
                  <a:pt x="675551" y="29997"/>
                </a:lnTo>
                <a:lnTo>
                  <a:pt x="675551" y="23812"/>
                </a:lnTo>
                <a:lnTo>
                  <a:pt x="670991" y="22326"/>
                </a:lnTo>
                <a:lnTo>
                  <a:pt x="668337" y="21983"/>
                </a:lnTo>
                <a:lnTo>
                  <a:pt x="665670" y="21628"/>
                </a:lnTo>
                <a:lnTo>
                  <a:pt x="660819" y="21462"/>
                </a:lnTo>
                <a:lnTo>
                  <a:pt x="656170" y="21678"/>
                </a:lnTo>
                <a:lnTo>
                  <a:pt x="651243" y="22644"/>
                </a:lnTo>
                <a:lnTo>
                  <a:pt x="646938" y="24434"/>
                </a:lnTo>
                <a:lnTo>
                  <a:pt x="643204" y="26809"/>
                </a:lnTo>
                <a:lnTo>
                  <a:pt x="640588" y="30035"/>
                </a:lnTo>
                <a:lnTo>
                  <a:pt x="639927" y="34188"/>
                </a:lnTo>
                <a:lnTo>
                  <a:pt x="639927" y="62280"/>
                </a:lnTo>
                <a:lnTo>
                  <a:pt x="640588" y="66433"/>
                </a:lnTo>
                <a:close/>
              </a:path>
              <a:path w="3030258" h="96456">
                <a:moveTo>
                  <a:pt x="751560" y="68833"/>
                </a:moveTo>
                <a:lnTo>
                  <a:pt x="748131" y="68833"/>
                </a:lnTo>
                <a:lnTo>
                  <a:pt x="745185" y="68287"/>
                </a:lnTo>
                <a:lnTo>
                  <a:pt x="740308" y="66154"/>
                </a:lnTo>
                <a:lnTo>
                  <a:pt x="736701" y="62953"/>
                </a:lnTo>
                <a:lnTo>
                  <a:pt x="736701" y="33515"/>
                </a:lnTo>
                <a:lnTo>
                  <a:pt x="740308" y="30238"/>
                </a:lnTo>
                <a:lnTo>
                  <a:pt x="745185" y="28155"/>
                </a:lnTo>
                <a:lnTo>
                  <a:pt x="748131" y="27635"/>
                </a:lnTo>
                <a:lnTo>
                  <a:pt x="754976" y="27635"/>
                </a:lnTo>
                <a:lnTo>
                  <a:pt x="757923" y="28155"/>
                </a:lnTo>
                <a:lnTo>
                  <a:pt x="762812" y="30238"/>
                </a:lnTo>
                <a:lnTo>
                  <a:pt x="766330" y="33515"/>
                </a:lnTo>
                <a:lnTo>
                  <a:pt x="767486" y="70967"/>
                </a:lnTo>
                <a:lnTo>
                  <a:pt x="770559" y="68021"/>
                </a:lnTo>
                <a:lnTo>
                  <a:pt x="771906" y="66433"/>
                </a:lnTo>
                <a:lnTo>
                  <a:pt x="772604" y="62280"/>
                </a:lnTo>
                <a:lnTo>
                  <a:pt x="772604" y="34188"/>
                </a:lnTo>
                <a:lnTo>
                  <a:pt x="771906" y="30035"/>
                </a:lnTo>
                <a:lnTo>
                  <a:pt x="769188" y="26809"/>
                </a:lnTo>
                <a:lnTo>
                  <a:pt x="765416" y="24434"/>
                </a:lnTo>
                <a:lnTo>
                  <a:pt x="761098" y="22644"/>
                </a:lnTo>
                <a:lnTo>
                  <a:pt x="756170" y="21678"/>
                </a:lnTo>
                <a:lnTo>
                  <a:pt x="751598" y="21462"/>
                </a:lnTo>
                <a:lnTo>
                  <a:pt x="746950" y="21678"/>
                </a:lnTo>
                <a:lnTo>
                  <a:pt x="742022" y="22644"/>
                </a:lnTo>
                <a:lnTo>
                  <a:pt x="737692" y="24434"/>
                </a:lnTo>
                <a:lnTo>
                  <a:pt x="733932" y="26809"/>
                </a:lnTo>
                <a:lnTo>
                  <a:pt x="731278" y="30035"/>
                </a:lnTo>
                <a:lnTo>
                  <a:pt x="730618" y="34188"/>
                </a:lnTo>
                <a:lnTo>
                  <a:pt x="730618" y="64515"/>
                </a:lnTo>
                <a:lnTo>
                  <a:pt x="732612" y="68021"/>
                </a:lnTo>
                <a:lnTo>
                  <a:pt x="735634" y="70967"/>
                </a:lnTo>
                <a:lnTo>
                  <a:pt x="739749" y="73075"/>
                </a:lnTo>
                <a:lnTo>
                  <a:pt x="744474" y="74294"/>
                </a:lnTo>
                <a:lnTo>
                  <a:pt x="749325" y="75006"/>
                </a:lnTo>
                <a:lnTo>
                  <a:pt x="753821" y="75006"/>
                </a:lnTo>
                <a:lnTo>
                  <a:pt x="751560" y="68833"/>
                </a:lnTo>
                <a:close/>
              </a:path>
              <a:path w="3030258" h="96456">
                <a:moveTo>
                  <a:pt x="1512138" y="66433"/>
                </a:moveTo>
                <a:lnTo>
                  <a:pt x="1514754" y="69659"/>
                </a:lnTo>
                <a:lnTo>
                  <a:pt x="1518475" y="72008"/>
                </a:lnTo>
                <a:lnTo>
                  <a:pt x="1522768" y="73825"/>
                </a:lnTo>
                <a:lnTo>
                  <a:pt x="1527708" y="74764"/>
                </a:lnTo>
                <a:lnTo>
                  <a:pt x="1532369" y="75006"/>
                </a:lnTo>
                <a:lnTo>
                  <a:pt x="1537208" y="74841"/>
                </a:lnTo>
                <a:lnTo>
                  <a:pt x="1539862" y="74485"/>
                </a:lnTo>
                <a:lnTo>
                  <a:pt x="1542529" y="74142"/>
                </a:lnTo>
                <a:lnTo>
                  <a:pt x="1547088" y="72631"/>
                </a:lnTo>
                <a:lnTo>
                  <a:pt x="1547088" y="66484"/>
                </a:lnTo>
                <a:lnTo>
                  <a:pt x="1543405" y="67563"/>
                </a:lnTo>
                <a:lnTo>
                  <a:pt x="1538592" y="68592"/>
                </a:lnTo>
                <a:lnTo>
                  <a:pt x="1535722" y="68833"/>
                </a:lnTo>
                <a:lnTo>
                  <a:pt x="1528953" y="68833"/>
                </a:lnTo>
                <a:lnTo>
                  <a:pt x="1526019" y="68287"/>
                </a:lnTo>
                <a:lnTo>
                  <a:pt x="1521142" y="66154"/>
                </a:lnTo>
                <a:lnTo>
                  <a:pt x="1517561" y="62953"/>
                </a:lnTo>
                <a:lnTo>
                  <a:pt x="1517561" y="33515"/>
                </a:lnTo>
                <a:lnTo>
                  <a:pt x="1521142" y="30238"/>
                </a:lnTo>
                <a:lnTo>
                  <a:pt x="1526019" y="28155"/>
                </a:lnTo>
                <a:lnTo>
                  <a:pt x="1528953" y="27635"/>
                </a:lnTo>
                <a:lnTo>
                  <a:pt x="1535722" y="27635"/>
                </a:lnTo>
                <a:lnTo>
                  <a:pt x="1538592" y="27876"/>
                </a:lnTo>
                <a:lnTo>
                  <a:pt x="1543405" y="28879"/>
                </a:lnTo>
                <a:lnTo>
                  <a:pt x="1547088" y="29997"/>
                </a:lnTo>
                <a:lnTo>
                  <a:pt x="1547088" y="23812"/>
                </a:lnTo>
                <a:lnTo>
                  <a:pt x="1542529" y="22326"/>
                </a:lnTo>
                <a:lnTo>
                  <a:pt x="1539862" y="21983"/>
                </a:lnTo>
                <a:lnTo>
                  <a:pt x="1537208" y="21628"/>
                </a:lnTo>
                <a:lnTo>
                  <a:pt x="1532369" y="21462"/>
                </a:lnTo>
                <a:lnTo>
                  <a:pt x="1527708" y="21678"/>
                </a:lnTo>
                <a:lnTo>
                  <a:pt x="1522768" y="22644"/>
                </a:lnTo>
                <a:lnTo>
                  <a:pt x="1518475" y="24434"/>
                </a:lnTo>
                <a:lnTo>
                  <a:pt x="1514754" y="26809"/>
                </a:lnTo>
                <a:lnTo>
                  <a:pt x="1512138" y="30035"/>
                </a:lnTo>
                <a:lnTo>
                  <a:pt x="1511465" y="34188"/>
                </a:lnTo>
                <a:lnTo>
                  <a:pt x="1511465" y="62280"/>
                </a:lnTo>
                <a:lnTo>
                  <a:pt x="1512138" y="66433"/>
                </a:lnTo>
                <a:close/>
              </a:path>
              <a:path w="3030258" h="96456">
                <a:moveTo>
                  <a:pt x="1581886" y="68833"/>
                </a:moveTo>
                <a:lnTo>
                  <a:pt x="1578444" y="68833"/>
                </a:lnTo>
                <a:lnTo>
                  <a:pt x="1575523" y="68287"/>
                </a:lnTo>
                <a:lnTo>
                  <a:pt x="1570634" y="66154"/>
                </a:lnTo>
                <a:lnTo>
                  <a:pt x="1567027" y="62953"/>
                </a:lnTo>
                <a:lnTo>
                  <a:pt x="1567027" y="33515"/>
                </a:lnTo>
                <a:lnTo>
                  <a:pt x="1570634" y="30238"/>
                </a:lnTo>
                <a:lnTo>
                  <a:pt x="1575523" y="28155"/>
                </a:lnTo>
                <a:lnTo>
                  <a:pt x="1578444" y="27635"/>
                </a:lnTo>
                <a:lnTo>
                  <a:pt x="1585315" y="27635"/>
                </a:lnTo>
                <a:lnTo>
                  <a:pt x="1588249" y="28155"/>
                </a:lnTo>
                <a:lnTo>
                  <a:pt x="1593138" y="30238"/>
                </a:lnTo>
                <a:lnTo>
                  <a:pt x="1596644" y="33515"/>
                </a:lnTo>
                <a:lnTo>
                  <a:pt x="1597799" y="70967"/>
                </a:lnTo>
                <a:lnTo>
                  <a:pt x="1600873" y="68021"/>
                </a:lnTo>
                <a:lnTo>
                  <a:pt x="1602232" y="66433"/>
                </a:lnTo>
                <a:lnTo>
                  <a:pt x="1602917" y="62280"/>
                </a:lnTo>
                <a:lnTo>
                  <a:pt x="1602917" y="34188"/>
                </a:lnTo>
                <a:lnTo>
                  <a:pt x="1602232" y="30035"/>
                </a:lnTo>
                <a:lnTo>
                  <a:pt x="1599514" y="26809"/>
                </a:lnTo>
                <a:lnTo>
                  <a:pt x="1595742" y="24434"/>
                </a:lnTo>
                <a:lnTo>
                  <a:pt x="1591437" y="22644"/>
                </a:lnTo>
                <a:lnTo>
                  <a:pt x="1586484" y="21678"/>
                </a:lnTo>
                <a:lnTo>
                  <a:pt x="1581937" y="21462"/>
                </a:lnTo>
                <a:lnTo>
                  <a:pt x="1577276" y="21678"/>
                </a:lnTo>
                <a:lnTo>
                  <a:pt x="1572348" y="22644"/>
                </a:lnTo>
                <a:lnTo>
                  <a:pt x="1568030" y="24434"/>
                </a:lnTo>
                <a:lnTo>
                  <a:pt x="1564284" y="26809"/>
                </a:lnTo>
                <a:lnTo>
                  <a:pt x="1561617" y="30035"/>
                </a:lnTo>
                <a:lnTo>
                  <a:pt x="1560957" y="34188"/>
                </a:lnTo>
                <a:lnTo>
                  <a:pt x="1560957" y="64515"/>
                </a:lnTo>
                <a:lnTo>
                  <a:pt x="1562950" y="68021"/>
                </a:lnTo>
                <a:lnTo>
                  <a:pt x="1565973" y="70967"/>
                </a:lnTo>
                <a:lnTo>
                  <a:pt x="1570088" y="73075"/>
                </a:lnTo>
                <a:lnTo>
                  <a:pt x="1574812" y="74294"/>
                </a:lnTo>
                <a:lnTo>
                  <a:pt x="1579638" y="75006"/>
                </a:lnTo>
                <a:lnTo>
                  <a:pt x="1584147" y="75006"/>
                </a:lnTo>
                <a:lnTo>
                  <a:pt x="1581886" y="68833"/>
                </a:lnTo>
                <a:close/>
              </a:path>
              <a:path w="3030258" h="96456">
                <a:moveTo>
                  <a:pt x="1768767" y="30086"/>
                </a:moveTo>
                <a:lnTo>
                  <a:pt x="1771891" y="29298"/>
                </a:lnTo>
                <a:lnTo>
                  <a:pt x="1774634" y="28727"/>
                </a:lnTo>
                <a:lnTo>
                  <a:pt x="1777682" y="28181"/>
                </a:lnTo>
                <a:lnTo>
                  <a:pt x="1781111" y="27736"/>
                </a:lnTo>
                <a:lnTo>
                  <a:pt x="1787969" y="27635"/>
                </a:lnTo>
                <a:lnTo>
                  <a:pt x="1790903" y="28155"/>
                </a:lnTo>
                <a:lnTo>
                  <a:pt x="1795792" y="30238"/>
                </a:lnTo>
                <a:lnTo>
                  <a:pt x="1799399" y="33515"/>
                </a:lnTo>
                <a:lnTo>
                  <a:pt x="1799399" y="40830"/>
                </a:lnTo>
                <a:lnTo>
                  <a:pt x="1781162" y="45097"/>
                </a:lnTo>
                <a:lnTo>
                  <a:pt x="1779066" y="45592"/>
                </a:lnTo>
                <a:lnTo>
                  <a:pt x="1774888" y="46558"/>
                </a:lnTo>
                <a:lnTo>
                  <a:pt x="1770926" y="47624"/>
                </a:lnTo>
                <a:lnTo>
                  <a:pt x="1767649" y="49021"/>
                </a:lnTo>
                <a:lnTo>
                  <a:pt x="1764207" y="52146"/>
                </a:lnTo>
                <a:lnTo>
                  <a:pt x="1763674" y="55346"/>
                </a:lnTo>
                <a:lnTo>
                  <a:pt x="1763674" y="64274"/>
                </a:lnTo>
                <a:lnTo>
                  <a:pt x="1764423" y="68186"/>
                </a:lnTo>
                <a:lnTo>
                  <a:pt x="1767395" y="70916"/>
                </a:lnTo>
                <a:lnTo>
                  <a:pt x="1769770" y="64465"/>
                </a:lnTo>
                <a:lnTo>
                  <a:pt x="1769770" y="55168"/>
                </a:lnTo>
                <a:lnTo>
                  <a:pt x="1770722" y="54203"/>
                </a:lnTo>
                <a:lnTo>
                  <a:pt x="1775002" y="52908"/>
                </a:lnTo>
                <a:lnTo>
                  <a:pt x="1778050" y="52196"/>
                </a:lnTo>
                <a:lnTo>
                  <a:pt x="1782445" y="51168"/>
                </a:lnTo>
                <a:lnTo>
                  <a:pt x="1799399" y="47282"/>
                </a:lnTo>
                <a:lnTo>
                  <a:pt x="1799399" y="67119"/>
                </a:lnTo>
                <a:lnTo>
                  <a:pt x="1795018" y="67970"/>
                </a:lnTo>
                <a:lnTo>
                  <a:pt x="1790509" y="68656"/>
                </a:lnTo>
                <a:lnTo>
                  <a:pt x="1786915" y="68833"/>
                </a:lnTo>
                <a:lnTo>
                  <a:pt x="1782597" y="68833"/>
                </a:lnTo>
                <a:lnTo>
                  <a:pt x="1779054" y="68567"/>
                </a:lnTo>
                <a:lnTo>
                  <a:pt x="1776323" y="74218"/>
                </a:lnTo>
                <a:lnTo>
                  <a:pt x="1779041" y="74536"/>
                </a:lnTo>
                <a:lnTo>
                  <a:pt x="1781746" y="74866"/>
                </a:lnTo>
                <a:lnTo>
                  <a:pt x="1784362" y="75006"/>
                </a:lnTo>
                <a:lnTo>
                  <a:pt x="1790319" y="75006"/>
                </a:lnTo>
                <a:lnTo>
                  <a:pt x="1793684" y="74714"/>
                </a:lnTo>
                <a:lnTo>
                  <a:pt x="1797050" y="74117"/>
                </a:lnTo>
                <a:lnTo>
                  <a:pt x="1800402" y="73494"/>
                </a:lnTo>
                <a:lnTo>
                  <a:pt x="1803196" y="72872"/>
                </a:lnTo>
                <a:lnTo>
                  <a:pt x="1805470" y="72262"/>
                </a:lnTo>
                <a:lnTo>
                  <a:pt x="1805470" y="31978"/>
                </a:lnTo>
                <a:lnTo>
                  <a:pt x="1803488" y="28422"/>
                </a:lnTo>
                <a:lnTo>
                  <a:pt x="1800466" y="25476"/>
                </a:lnTo>
                <a:lnTo>
                  <a:pt x="1796351" y="23393"/>
                </a:lnTo>
                <a:lnTo>
                  <a:pt x="1791614" y="22174"/>
                </a:lnTo>
                <a:lnTo>
                  <a:pt x="1786763" y="21462"/>
                </a:lnTo>
                <a:lnTo>
                  <a:pt x="1783359" y="21462"/>
                </a:lnTo>
                <a:lnTo>
                  <a:pt x="1780514" y="21602"/>
                </a:lnTo>
                <a:lnTo>
                  <a:pt x="1777479" y="21831"/>
                </a:lnTo>
                <a:lnTo>
                  <a:pt x="1774444" y="22199"/>
                </a:lnTo>
                <a:lnTo>
                  <a:pt x="1771650" y="22771"/>
                </a:lnTo>
                <a:lnTo>
                  <a:pt x="1768259" y="23812"/>
                </a:lnTo>
                <a:lnTo>
                  <a:pt x="1768259" y="30264"/>
                </a:lnTo>
                <a:lnTo>
                  <a:pt x="1768767" y="30086"/>
                </a:lnTo>
                <a:close/>
              </a:path>
              <a:path w="3030258" h="96456">
                <a:moveTo>
                  <a:pt x="1821891" y="66433"/>
                </a:moveTo>
                <a:lnTo>
                  <a:pt x="1824507" y="69659"/>
                </a:lnTo>
                <a:lnTo>
                  <a:pt x="1828228" y="72008"/>
                </a:lnTo>
                <a:lnTo>
                  <a:pt x="1832533" y="73825"/>
                </a:lnTo>
                <a:lnTo>
                  <a:pt x="1837461" y="74764"/>
                </a:lnTo>
                <a:lnTo>
                  <a:pt x="1842122" y="75006"/>
                </a:lnTo>
                <a:lnTo>
                  <a:pt x="1846973" y="74841"/>
                </a:lnTo>
                <a:lnTo>
                  <a:pt x="1849615" y="74485"/>
                </a:lnTo>
                <a:lnTo>
                  <a:pt x="1852269" y="74142"/>
                </a:lnTo>
                <a:lnTo>
                  <a:pt x="1856841" y="72631"/>
                </a:lnTo>
                <a:lnTo>
                  <a:pt x="1856841" y="66484"/>
                </a:lnTo>
                <a:lnTo>
                  <a:pt x="1853158" y="67563"/>
                </a:lnTo>
                <a:lnTo>
                  <a:pt x="1848345" y="68592"/>
                </a:lnTo>
                <a:lnTo>
                  <a:pt x="1845475" y="68833"/>
                </a:lnTo>
                <a:lnTo>
                  <a:pt x="1838693" y="68833"/>
                </a:lnTo>
                <a:lnTo>
                  <a:pt x="1835772" y="68287"/>
                </a:lnTo>
                <a:lnTo>
                  <a:pt x="1830895" y="66154"/>
                </a:lnTo>
                <a:lnTo>
                  <a:pt x="1827301" y="62953"/>
                </a:lnTo>
                <a:lnTo>
                  <a:pt x="1827301" y="33515"/>
                </a:lnTo>
                <a:lnTo>
                  <a:pt x="1830895" y="30238"/>
                </a:lnTo>
                <a:lnTo>
                  <a:pt x="1835772" y="28155"/>
                </a:lnTo>
                <a:lnTo>
                  <a:pt x="1838693" y="27635"/>
                </a:lnTo>
                <a:lnTo>
                  <a:pt x="1845475" y="27635"/>
                </a:lnTo>
                <a:lnTo>
                  <a:pt x="1848345" y="27876"/>
                </a:lnTo>
                <a:lnTo>
                  <a:pt x="1853158" y="28879"/>
                </a:lnTo>
                <a:lnTo>
                  <a:pt x="1856841" y="29997"/>
                </a:lnTo>
                <a:lnTo>
                  <a:pt x="1856841" y="23812"/>
                </a:lnTo>
                <a:lnTo>
                  <a:pt x="1852269" y="22326"/>
                </a:lnTo>
                <a:lnTo>
                  <a:pt x="1849615" y="21983"/>
                </a:lnTo>
                <a:lnTo>
                  <a:pt x="1846973" y="21628"/>
                </a:lnTo>
                <a:lnTo>
                  <a:pt x="1842122" y="21462"/>
                </a:lnTo>
                <a:lnTo>
                  <a:pt x="1837461" y="21678"/>
                </a:lnTo>
                <a:lnTo>
                  <a:pt x="1832533" y="22644"/>
                </a:lnTo>
                <a:lnTo>
                  <a:pt x="1828228" y="24434"/>
                </a:lnTo>
                <a:lnTo>
                  <a:pt x="1824507" y="26809"/>
                </a:lnTo>
                <a:lnTo>
                  <a:pt x="1821891" y="30035"/>
                </a:lnTo>
                <a:lnTo>
                  <a:pt x="1821230" y="34188"/>
                </a:lnTo>
                <a:lnTo>
                  <a:pt x="1821230" y="62280"/>
                </a:lnTo>
                <a:lnTo>
                  <a:pt x="1821891" y="66433"/>
                </a:lnTo>
                <a:close/>
              </a:path>
              <a:path w="3030258" h="96456">
                <a:moveTo>
                  <a:pt x="2646006" y="68833"/>
                </a:moveTo>
                <a:lnTo>
                  <a:pt x="2642577" y="68833"/>
                </a:lnTo>
                <a:lnTo>
                  <a:pt x="2639644" y="68287"/>
                </a:lnTo>
                <a:lnTo>
                  <a:pt x="2634754" y="66154"/>
                </a:lnTo>
                <a:lnTo>
                  <a:pt x="2631135" y="62953"/>
                </a:lnTo>
                <a:lnTo>
                  <a:pt x="2631135" y="33515"/>
                </a:lnTo>
                <a:lnTo>
                  <a:pt x="2634754" y="30238"/>
                </a:lnTo>
                <a:lnTo>
                  <a:pt x="2639644" y="28155"/>
                </a:lnTo>
                <a:lnTo>
                  <a:pt x="2642577" y="27635"/>
                </a:lnTo>
                <a:lnTo>
                  <a:pt x="2649423" y="27635"/>
                </a:lnTo>
                <a:lnTo>
                  <a:pt x="2652369" y="28155"/>
                </a:lnTo>
                <a:lnTo>
                  <a:pt x="2657259" y="30238"/>
                </a:lnTo>
                <a:lnTo>
                  <a:pt x="2660764" y="33515"/>
                </a:lnTo>
                <a:lnTo>
                  <a:pt x="2661932" y="70967"/>
                </a:lnTo>
                <a:lnTo>
                  <a:pt x="2665006" y="68021"/>
                </a:lnTo>
                <a:lnTo>
                  <a:pt x="2666352" y="66433"/>
                </a:lnTo>
                <a:lnTo>
                  <a:pt x="2667038" y="62280"/>
                </a:lnTo>
                <a:lnTo>
                  <a:pt x="2667038" y="34188"/>
                </a:lnTo>
                <a:lnTo>
                  <a:pt x="2666352" y="30035"/>
                </a:lnTo>
                <a:lnTo>
                  <a:pt x="2663634" y="26809"/>
                </a:lnTo>
                <a:lnTo>
                  <a:pt x="2659862" y="24434"/>
                </a:lnTo>
                <a:lnTo>
                  <a:pt x="2655544" y="22644"/>
                </a:lnTo>
                <a:lnTo>
                  <a:pt x="2650617" y="21678"/>
                </a:lnTo>
                <a:lnTo>
                  <a:pt x="2646045" y="21462"/>
                </a:lnTo>
                <a:lnTo>
                  <a:pt x="2641396" y="21678"/>
                </a:lnTo>
                <a:lnTo>
                  <a:pt x="2636469" y="22644"/>
                </a:lnTo>
                <a:lnTo>
                  <a:pt x="2632138" y="24434"/>
                </a:lnTo>
                <a:lnTo>
                  <a:pt x="2628379" y="26809"/>
                </a:lnTo>
                <a:lnTo>
                  <a:pt x="2625725" y="30035"/>
                </a:lnTo>
                <a:lnTo>
                  <a:pt x="2625064" y="34188"/>
                </a:lnTo>
                <a:lnTo>
                  <a:pt x="2625064" y="64515"/>
                </a:lnTo>
                <a:lnTo>
                  <a:pt x="2627058" y="68021"/>
                </a:lnTo>
                <a:lnTo>
                  <a:pt x="2630081" y="70967"/>
                </a:lnTo>
                <a:lnTo>
                  <a:pt x="2634195" y="73075"/>
                </a:lnTo>
                <a:lnTo>
                  <a:pt x="2638933" y="74294"/>
                </a:lnTo>
                <a:lnTo>
                  <a:pt x="2643759" y="75006"/>
                </a:lnTo>
                <a:lnTo>
                  <a:pt x="2648254" y="75006"/>
                </a:lnTo>
                <a:lnTo>
                  <a:pt x="2646006" y="68833"/>
                </a:lnTo>
                <a:close/>
              </a:path>
              <a:path w="3030258" h="96456">
                <a:moveTo>
                  <a:pt x="2723108" y="68833"/>
                </a:moveTo>
                <a:lnTo>
                  <a:pt x="2719679" y="68833"/>
                </a:lnTo>
                <a:lnTo>
                  <a:pt x="2716733" y="68287"/>
                </a:lnTo>
                <a:lnTo>
                  <a:pt x="2711843" y="66154"/>
                </a:lnTo>
                <a:lnTo>
                  <a:pt x="2708236" y="62953"/>
                </a:lnTo>
                <a:lnTo>
                  <a:pt x="2708236" y="33515"/>
                </a:lnTo>
                <a:lnTo>
                  <a:pt x="2711843" y="30238"/>
                </a:lnTo>
                <a:lnTo>
                  <a:pt x="2716733" y="28155"/>
                </a:lnTo>
                <a:lnTo>
                  <a:pt x="2719679" y="27635"/>
                </a:lnTo>
                <a:lnTo>
                  <a:pt x="2726524" y="27635"/>
                </a:lnTo>
                <a:lnTo>
                  <a:pt x="2729484" y="28155"/>
                </a:lnTo>
                <a:lnTo>
                  <a:pt x="2734373" y="30238"/>
                </a:lnTo>
                <a:lnTo>
                  <a:pt x="2737866" y="33515"/>
                </a:lnTo>
                <a:lnTo>
                  <a:pt x="2739021" y="70967"/>
                </a:lnTo>
                <a:lnTo>
                  <a:pt x="2742107" y="68021"/>
                </a:lnTo>
                <a:lnTo>
                  <a:pt x="2743454" y="66433"/>
                </a:lnTo>
                <a:lnTo>
                  <a:pt x="2744139" y="62280"/>
                </a:lnTo>
                <a:lnTo>
                  <a:pt x="2744139" y="34188"/>
                </a:lnTo>
                <a:lnTo>
                  <a:pt x="2743454" y="30035"/>
                </a:lnTo>
                <a:lnTo>
                  <a:pt x="2740736" y="26809"/>
                </a:lnTo>
                <a:lnTo>
                  <a:pt x="2736977" y="24434"/>
                </a:lnTo>
                <a:lnTo>
                  <a:pt x="2732646" y="22644"/>
                </a:lnTo>
                <a:lnTo>
                  <a:pt x="2727718" y="21678"/>
                </a:lnTo>
                <a:lnTo>
                  <a:pt x="2723159" y="21462"/>
                </a:lnTo>
                <a:lnTo>
                  <a:pt x="2718498" y="21678"/>
                </a:lnTo>
                <a:lnTo>
                  <a:pt x="2713570" y="22644"/>
                </a:lnTo>
                <a:lnTo>
                  <a:pt x="2709240" y="24434"/>
                </a:lnTo>
                <a:lnTo>
                  <a:pt x="2705493" y="26809"/>
                </a:lnTo>
                <a:lnTo>
                  <a:pt x="2702839" y="30035"/>
                </a:lnTo>
                <a:lnTo>
                  <a:pt x="2702179" y="34188"/>
                </a:lnTo>
                <a:lnTo>
                  <a:pt x="2702179" y="64515"/>
                </a:lnTo>
                <a:lnTo>
                  <a:pt x="2704172" y="68021"/>
                </a:lnTo>
                <a:lnTo>
                  <a:pt x="2707182" y="70967"/>
                </a:lnTo>
                <a:lnTo>
                  <a:pt x="2711297" y="73075"/>
                </a:lnTo>
                <a:lnTo>
                  <a:pt x="2716034" y="74294"/>
                </a:lnTo>
                <a:lnTo>
                  <a:pt x="2720873" y="75006"/>
                </a:lnTo>
                <a:lnTo>
                  <a:pt x="2725369" y="75006"/>
                </a:lnTo>
                <a:lnTo>
                  <a:pt x="2723108" y="68833"/>
                </a:lnTo>
                <a:close/>
              </a:path>
              <a:path w="3030258" h="96456">
                <a:moveTo>
                  <a:pt x="2779941" y="66433"/>
                </a:moveTo>
                <a:lnTo>
                  <a:pt x="2782557" y="69659"/>
                </a:lnTo>
                <a:lnTo>
                  <a:pt x="2786278" y="72008"/>
                </a:lnTo>
                <a:lnTo>
                  <a:pt x="2790583" y="73825"/>
                </a:lnTo>
                <a:lnTo>
                  <a:pt x="2795511" y="74764"/>
                </a:lnTo>
                <a:lnTo>
                  <a:pt x="2800172" y="75006"/>
                </a:lnTo>
                <a:lnTo>
                  <a:pt x="2805010" y="74841"/>
                </a:lnTo>
                <a:lnTo>
                  <a:pt x="2807665" y="74485"/>
                </a:lnTo>
                <a:lnTo>
                  <a:pt x="2810332" y="74142"/>
                </a:lnTo>
                <a:lnTo>
                  <a:pt x="2814891" y="72631"/>
                </a:lnTo>
                <a:lnTo>
                  <a:pt x="2814891" y="66484"/>
                </a:lnTo>
                <a:lnTo>
                  <a:pt x="2811221" y="67563"/>
                </a:lnTo>
                <a:lnTo>
                  <a:pt x="2806407" y="68592"/>
                </a:lnTo>
                <a:lnTo>
                  <a:pt x="2803525" y="68833"/>
                </a:lnTo>
                <a:lnTo>
                  <a:pt x="2796755" y="68833"/>
                </a:lnTo>
                <a:lnTo>
                  <a:pt x="2793822" y="68287"/>
                </a:lnTo>
                <a:lnTo>
                  <a:pt x="2788945" y="66154"/>
                </a:lnTo>
                <a:lnTo>
                  <a:pt x="2785364" y="62953"/>
                </a:lnTo>
                <a:lnTo>
                  <a:pt x="2785364" y="33515"/>
                </a:lnTo>
                <a:lnTo>
                  <a:pt x="2788945" y="30238"/>
                </a:lnTo>
                <a:lnTo>
                  <a:pt x="2793822" y="28155"/>
                </a:lnTo>
                <a:lnTo>
                  <a:pt x="2796755" y="27635"/>
                </a:lnTo>
                <a:lnTo>
                  <a:pt x="2803525" y="27635"/>
                </a:lnTo>
                <a:lnTo>
                  <a:pt x="2806407" y="27876"/>
                </a:lnTo>
                <a:lnTo>
                  <a:pt x="2811221" y="28879"/>
                </a:lnTo>
                <a:lnTo>
                  <a:pt x="2814891" y="29997"/>
                </a:lnTo>
                <a:lnTo>
                  <a:pt x="2814891" y="23812"/>
                </a:lnTo>
                <a:lnTo>
                  <a:pt x="2810332" y="22326"/>
                </a:lnTo>
                <a:lnTo>
                  <a:pt x="2807665" y="21983"/>
                </a:lnTo>
                <a:lnTo>
                  <a:pt x="2805010" y="21628"/>
                </a:lnTo>
                <a:lnTo>
                  <a:pt x="2800172" y="21462"/>
                </a:lnTo>
                <a:lnTo>
                  <a:pt x="2795511" y="21678"/>
                </a:lnTo>
                <a:lnTo>
                  <a:pt x="2790583" y="22644"/>
                </a:lnTo>
                <a:lnTo>
                  <a:pt x="2786278" y="24434"/>
                </a:lnTo>
                <a:lnTo>
                  <a:pt x="2782557" y="26809"/>
                </a:lnTo>
                <a:lnTo>
                  <a:pt x="2779941" y="30035"/>
                </a:lnTo>
                <a:lnTo>
                  <a:pt x="2779280" y="34188"/>
                </a:lnTo>
                <a:lnTo>
                  <a:pt x="2779280" y="62280"/>
                </a:lnTo>
                <a:lnTo>
                  <a:pt x="2779941" y="66433"/>
                </a:lnTo>
                <a:close/>
              </a:path>
              <a:path w="3030258" h="96456">
                <a:moveTo>
                  <a:pt x="2849689" y="68833"/>
                </a:moveTo>
                <a:lnTo>
                  <a:pt x="2846247" y="68833"/>
                </a:lnTo>
                <a:lnTo>
                  <a:pt x="2843326" y="68287"/>
                </a:lnTo>
                <a:lnTo>
                  <a:pt x="2838424" y="66154"/>
                </a:lnTo>
                <a:lnTo>
                  <a:pt x="2834830" y="62953"/>
                </a:lnTo>
                <a:lnTo>
                  <a:pt x="2834830" y="33515"/>
                </a:lnTo>
                <a:lnTo>
                  <a:pt x="2838424" y="30238"/>
                </a:lnTo>
                <a:lnTo>
                  <a:pt x="2843326" y="28155"/>
                </a:lnTo>
                <a:lnTo>
                  <a:pt x="2846247" y="27635"/>
                </a:lnTo>
                <a:lnTo>
                  <a:pt x="2853118" y="27635"/>
                </a:lnTo>
                <a:lnTo>
                  <a:pt x="2856052" y="28155"/>
                </a:lnTo>
                <a:lnTo>
                  <a:pt x="2860941" y="30238"/>
                </a:lnTo>
                <a:lnTo>
                  <a:pt x="2864459" y="33515"/>
                </a:lnTo>
                <a:lnTo>
                  <a:pt x="2865602" y="70967"/>
                </a:lnTo>
                <a:lnTo>
                  <a:pt x="2868676" y="68021"/>
                </a:lnTo>
                <a:lnTo>
                  <a:pt x="2870047" y="66433"/>
                </a:lnTo>
                <a:lnTo>
                  <a:pt x="2870720" y="62280"/>
                </a:lnTo>
                <a:lnTo>
                  <a:pt x="2870720" y="34188"/>
                </a:lnTo>
                <a:lnTo>
                  <a:pt x="2870047" y="30035"/>
                </a:lnTo>
                <a:lnTo>
                  <a:pt x="2867317" y="26809"/>
                </a:lnTo>
                <a:lnTo>
                  <a:pt x="2863557" y="24434"/>
                </a:lnTo>
                <a:lnTo>
                  <a:pt x="2859239" y="22644"/>
                </a:lnTo>
                <a:lnTo>
                  <a:pt x="2854286" y="21678"/>
                </a:lnTo>
                <a:lnTo>
                  <a:pt x="2849727" y="21462"/>
                </a:lnTo>
                <a:lnTo>
                  <a:pt x="2845079" y="21678"/>
                </a:lnTo>
                <a:lnTo>
                  <a:pt x="2840139" y="22644"/>
                </a:lnTo>
                <a:lnTo>
                  <a:pt x="2835821" y="24434"/>
                </a:lnTo>
                <a:lnTo>
                  <a:pt x="2832087" y="26809"/>
                </a:lnTo>
                <a:lnTo>
                  <a:pt x="2829420" y="30035"/>
                </a:lnTo>
                <a:lnTo>
                  <a:pt x="2828759" y="34188"/>
                </a:lnTo>
                <a:lnTo>
                  <a:pt x="2828759" y="64515"/>
                </a:lnTo>
                <a:lnTo>
                  <a:pt x="2830753" y="68021"/>
                </a:lnTo>
                <a:lnTo>
                  <a:pt x="2833763" y="70967"/>
                </a:lnTo>
                <a:lnTo>
                  <a:pt x="2837878" y="73075"/>
                </a:lnTo>
                <a:lnTo>
                  <a:pt x="2842602" y="74294"/>
                </a:lnTo>
                <a:lnTo>
                  <a:pt x="2847467" y="75006"/>
                </a:lnTo>
                <a:lnTo>
                  <a:pt x="2851950" y="75006"/>
                </a:lnTo>
                <a:lnTo>
                  <a:pt x="2849689" y="68833"/>
                </a:lnTo>
                <a:close/>
              </a:path>
              <a:path w="3030258" h="96456">
                <a:moveTo>
                  <a:pt x="3030258" y="34188"/>
                </a:moveTo>
                <a:lnTo>
                  <a:pt x="3029585" y="30035"/>
                </a:lnTo>
                <a:lnTo>
                  <a:pt x="3026841" y="26809"/>
                </a:lnTo>
                <a:lnTo>
                  <a:pt x="3023082" y="24434"/>
                </a:lnTo>
                <a:lnTo>
                  <a:pt x="3018764" y="22644"/>
                </a:lnTo>
                <a:lnTo>
                  <a:pt x="3013824" y="21678"/>
                </a:lnTo>
                <a:lnTo>
                  <a:pt x="3009265" y="21462"/>
                </a:lnTo>
                <a:lnTo>
                  <a:pt x="3005797" y="27635"/>
                </a:lnTo>
                <a:lnTo>
                  <a:pt x="3012579" y="27635"/>
                </a:lnTo>
                <a:lnTo>
                  <a:pt x="3015500" y="28155"/>
                </a:lnTo>
                <a:lnTo>
                  <a:pt x="3017989" y="29197"/>
                </a:lnTo>
                <a:lnTo>
                  <a:pt x="3020466" y="30264"/>
                </a:lnTo>
                <a:lnTo>
                  <a:pt x="3023997" y="33540"/>
                </a:lnTo>
                <a:lnTo>
                  <a:pt x="3023997" y="45199"/>
                </a:lnTo>
                <a:lnTo>
                  <a:pt x="2994367" y="45199"/>
                </a:lnTo>
                <a:lnTo>
                  <a:pt x="2994367" y="33540"/>
                </a:lnTo>
                <a:lnTo>
                  <a:pt x="2991599" y="26809"/>
                </a:lnTo>
                <a:lnTo>
                  <a:pt x="2988932" y="30035"/>
                </a:lnTo>
                <a:lnTo>
                  <a:pt x="2988271" y="34188"/>
                </a:lnTo>
                <a:lnTo>
                  <a:pt x="2988271" y="62280"/>
                </a:lnTo>
                <a:lnTo>
                  <a:pt x="2988932" y="66433"/>
                </a:lnTo>
                <a:lnTo>
                  <a:pt x="2991599" y="69659"/>
                </a:lnTo>
                <a:lnTo>
                  <a:pt x="2995358" y="72008"/>
                </a:lnTo>
                <a:lnTo>
                  <a:pt x="2999676" y="73825"/>
                </a:lnTo>
                <a:lnTo>
                  <a:pt x="3004616" y="74764"/>
                </a:lnTo>
                <a:lnTo>
                  <a:pt x="3009265" y="75006"/>
                </a:lnTo>
                <a:lnTo>
                  <a:pt x="3012821" y="75006"/>
                </a:lnTo>
                <a:lnTo>
                  <a:pt x="3015869" y="74790"/>
                </a:lnTo>
                <a:lnTo>
                  <a:pt x="3018383" y="74345"/>
                </a:lnTo>
                <a:lnTo>
                  <a:pt x="3020923" y="73901"/>
                </a:lnTo>
                <a:lnTo>
                  <a:pt x="3023450" y="73202"/>
                </a:lnTo>
                <a:lnTo>
                  <a:pt x="3025990" y="72262"/>
                </a:lnTo>
                <a:lnTo>
                  <a:pt x="3027883" y="68364"/>
                </a:lnTo>
                <a:lnTo>
                  <a:pt x="3023997" y="66484"/>
                </a:lnTo>
                <a:lnTo>
                  <a:pt x="3020568" y="67500"/>
                </a:lnTo>
                <a:lnTo>
                  <a:pt x="3016059" y="68567"/>
                </a:lnTo>
                <a:lnTo>
                  <a:pt x="3013024" y="68833"/>
                </a:lnTo>
                <a:lnTo>
                  <a:pt x="3005797" y="68833"/>
                </a:lnTo>
                <a:lnTo>
                  <a:pt x="3002851" y="68287"/>
                </a:lnTo>
                <a:lnTo>
                  <a:pt x="2997962" y="66154"/>
                </a:lnTo>
                <a:lnTo>
                  <a:pt x="2994367" y="62953"/>
                </a:lnTo>
                <a:lnTo>
                  <a:pt x="2994367" y="51371"/>
                </a:lnTo>
                <a:lnTo>
                  <a:pt x="3030258" y="51371"/>
                </a:lnTo>
                <a:lnTo>
                  <a:pt x="3030258" y="34188"/>
                </a:lnTo>
                <a:close/>
              </a:path>
              <a:path w="3030258" h="96456">
                <a:moveTo>
                  <a:pt x="2991599" y="26809"/>
                </a:moveTo>
                <a:lnTo>
                  <a:pt x="2994367" y="33540"/>
                </a:lnTo>
                <a:lnTo>
                  <a:pt x="2997962" y="30264"/>
                </a:lnTo>
                <a:lnTo>
                  <a:pt x="3002851" y="28155"/>
                </a:lnTo>
                <a:lnTo>
                  <a:pt x="3005797" y="27635"/>
                </a:lnTo>
                <a:lnTo>
                  <a:pt x="3009265" y="21462"/>
                </a:lnTo>
                <a:lnTo>
                  <a:pt x="3004616" y="21678"/>
                </a:lnTo>
                <a:lnTo>
                  <a:pt x="2999676" y="22644"/>
                </a:lnTo>
                <a:lnTo>
                  <a:pt x="2995358" y="24434"/>
                </a:lnTo>
                <a:lnTo>
                  <a:pt x="2991599" y="26809"/>
                </a:lnTo>
                <a:close/>
              </a:path>
              <a:path w="3030258" h="96456">
                <a:moveTo>
                  <a:pt x="2944977" y="32842"/>
                </a:moveTo>
                <a:lnTo>
                  <a:pt x="2944977" y="74269"/>
                </a:lnTo>
                <a:lnTo>
                  <a:pt x="2951073" y="74269"/>
                </a:lnTo>
                <a:lnTo>
                  <a:pt x="2951073" y="32169"/>
                </a:lnTo>
                <a:lnTo>
                  <a:pt x="2954972" y="29844"/>
                </a:lnTo>
                <a:lnTo>
                  <a:pt x="2959582" y="28054"/>
                </a:lnTo>
                <a:lnTo>
                  <a:pt x="2962440" y="27635"/>
                </a:lnTo>
                <a:lnTo>
                  <a:pt x="2967520" y="27635"/>
                </a:lnTo>
                <a:lnTo>
                  <a:pt x="2970517" y="28003"/>
                </a:lnTo>
                <a:lnTo>
                  <a:pt x="2973336" y="28600"/>
                </a:lnTo>
                <a:lnTo>
                  <a:pt x="2976930" y="28943"/>
                </a:lnTo>
                <a:lnTo>
                  <a:pt x="2978505" y="27139"/>
                </a:lnTo>
                <a:lnTo>
                  <a:pt x="2976600" y="23139"/>
                </a:lnTo>
                <a:lnTo>
                  <a:pt x="2973095" y="22174"/>
                </a:lnTo>
                <a:lnTo>
                  <a:pt x="2969361" y="21602"/>
                </a:lnTo>
                <a:lnTo>
                  <a:pt x="2965869" y="21462"/>
                </a:lnTo>
                <a:lnTo>
                  <a:pt x="2961119" y="21653"/>
                </a:lnTo>
                <a:lnTo>
                  <a:pt x="2956191" y="22478"/>
                </a:lnTo>
                <a:lnTo>
                  <a:pt x="2951937" y="24066"/>
                </a:lnTo>
                <a:lnTo>
                  <a:pt x="2948266" y="26174"/>
                </a:lnTo>
                <a:lnTo>
                  <a:pt x="2945650" y="29070"/>
                </a:lnTo>
                <a:lnTo>
                  <a:pt x="2944977" y="32842"/>
                </a:lnTo>
                <a:close/>
              </a:path>
              <a:path w="3030258" h="96456">
                <a:moveTo>
                  <a:pt x="2899257" y="22644"/>
                </a:moveTo>
                <a:lnTo>
                  <a:pt x="2896565" y="23444"/>
                </a:lnTo>
                <a:lnTo>
                  <a:pt x="2892958" y="24955"/>
                </a:lnTo>
                <a:lnTo>
                  <a:pt x="2892958" y="3124"/>
                </a:lnTo>
                <a:lnTo>
                  <a:pt x="2889948" y="0"/>
                </a:lnTo>
                <a:lnTo>
                  <a:pt x="2886862" y="3124"/>
                </a:lnTo>
                <a:lnTo>
                  <a:pt x="2886862" y="64515"/>
                </a:lnTo>
                <a:lnTo>
                  <a:pt x="2888869" y="68021"/>
                </a:lnTo>
                <a:lnTo>
                  <a:pt x="2891878" y="70967"/>
                </a:lnTo>
                <a:lnTo>
                  <a:pt x="2895993" y="73075"/>
                </a:lnTo>
                <a:lnTo>
                  <a:pt x="2900730" y="74294"/>
                </a:lnTo>
                <a:lnTo>
                  <a:pt x="2905582" y="75006"/>
                </a:lnTo>
                <a:lnTo>
                  <a:pt x="2904375" y="68833"/>
                </a:lnTo>
                <a:lnTo>
                  <a:pt x="2901442" y="68287"/>
                </a:lnTo>
                <a:lnTo>
                  <a:pt x="2896539" y="66154"/>
                </a:lnTo>
                <a:lnTo>
                  <a:pt x="2892958" y="62953"/>
                </a:lnTo>
                <a:lnTo>
                  <a:pt x="2892958" y="33515"/>
                </a:lnTo>
                <a:lnTo>
                  <a:pt x="2896717" y="30238"/>
                </a:lnTo>
                <a:lnTo>
                  <a:pt x="2899473" y="29197"/>
                </a:lnTo>
                <a:lnTo>
                  <a:pt x="2902229" y="28155"/>
                </a:lnTo>
                <a:lnTo>
                  <a:pt x="2905328" y="27635"/>
                </a:lnTo>
                <a:lnTo>
                  <a:pt x="2912122" y="27635"/>
                </a:lnTo>
                <a:lnTo>
                  <a:pt x="2914891" y="28155"/>
                </a:lnTo>
                <a:lnTo>
                  <a:pt x="2919209" y="30238"/>
                </a:lnTo>
                <a:lnTo>
                  <a:pt x="2922587" y="33515"/>
                </a:lnTo>
                <a:lnTo>
                  <a:pt x="2922587" y="62953"/>
                </a:lnTo>
                <a:lnTo>
                  <a:pt x="2919044" y="66154"/>
                </a:lnTo>
                <a:lnTo>
                  <a:pt x="2914091" y="68287"/>
                </a:lnTo>
                <a:lnTo>
                  <a:pt x="2914878" y="74294"/>
                </a:lnTo>
                <a:lnTo>
                  <a:pt x="2919603" y="73075"/>
                </a:lnTo>
                <a:lnTo>
                  <a:pt x="2923730" y="70967"/>
                </a:lnTo>
                <a:lnTo>
                  <a:pt x="2926803" y="68021"/>
                </a:lnTo>
                <a:lnTo>
                  <a:pt x="2928175" y="66433"/>
                </a:lnTo>
                <a:lnTo>
                  <a:pt x="2928835" y="62280"/>
                </a:lnTo>
                <a:lnTo>
                  <a:pt x="2928835" y="31978"/>
                </a:lnTo>
                <a:lnTo>
                  <a:pt x="2926981" y="28422"/>
                </a:lnTo>
                <a:lnTo>
                  <a:pt x="2924149" y="25476"/>
                </a:lnTo>
                <a:lnTo>
                  <a:pt x="2920199" y="23393"/>
                </a:lnTo>
                <a:lnTo>
                  <a:pt x="2915666" y="22174"/>
                </a:lnTo>
                <a:lnTo>
                  <a:pt x="2910979" y="21462"/>
                </a:lnTo>
                <a:lnTo>
                  <a:pt x="2907550" y="21462"/>
                </a:lnTo>
                <a:lnTo>
                  <a:pt x="2904845" y="21678"/>
                </a:lnTo>
                <a:lnTo>
                  <a:pt x="2902064" y="22072"/>
                </a:lnTo>
                <a:lnTo>
                  <a:pt x="2899257" y="22644"/>
                </a:lnTo>
                <a:close/>
              </a:path>
              <a:path w="3030258" h="96456">
                <a:moveTo>
                  <a:pt x="2904375" y="68833"/>
                </a:moveTo>
                <a:lnTo>
                  <a:pt x="2905582" y="75006"/>
                </a:lnTo>
                <a:lnTo>
                  <a:pt x="2910065" y="75006"/>
                </a:lnTo>
                <a:lnTo>
                  <a:pt x="2914878" y="74294"/>
                </a:lnTo>
                <a:lnTo>
                  <a:pt x="2914091" y="68287"/>
                </a:lnTo>
                <a:lnTo>
                  <a:pt x="2911170" y="68833"/>
                </a:lnTo>
                <a:lnTo>
                  <a:pt x="2904375" y="68833"/>
                </a:lnTo>
                <a:close/>
              </a:path>
              <a:path w="3030258" h="96456">
                <a:moveTo>
                  <a:pt x="2856052" y="68287"/>
                </a:moveTo>
                <a:lnTo>
                  <a:pt x="2853118" y="68833"/>
                </a:lnTo>
                <a:lnTo>
                  <a:pt x="2849689" y="68833"/>
                </a:lnTo>
                <a:lnTo>
                  <a:pt x="2851950" y="75006"/>
                </a:lnTo>
                <a:lnTo>
                  <a:pt x="2856763" y="74294"/>
                </a:lnTo>
                <a:lnTo>
                  <a:pt x="2861487" y="73075"/>
                </a:lnTo>
                <a:lnTo>
                  <a:pt x="2865602" y="70967"/>
                </a:lnTo>
                <a:lnTo>
                  <a:pt x="2864459" y="33515"/>
                </a:lnTo>
                <a:lnTo>
                  <a:pt x="2864459" y="62953"/>
                </a:lnTo>
                <a:lnTo>
                  <a:pt x="2860941" y="66154"/>
                </a:lnTo>
                <a:lnTo>
                  <a:pt x="2856052" y="68287"/>
                </a:lnTo>
                <a:close/>
              </a:path>
              <a:path w="3030258" h="96456">
                <a:moveTo>
                  <a:pt x="2729484" y="68287"/>
                </a:moveTo>
                <a:lnTo>
                  <a:pt x="2726524" y="68833"/>
                </a:lnTo>
                <a:lnTo>
                  <a:pt x="2723108" y="68833"/>
                </a:lnTo>
                <a:lnTo>
                  <a:pt x="2725369" y="75006"/>
                </a:lnTo>
                <a:lnTo>
                  <a:pt x="2730169" y="74294"/>
                </a:lnTo>
                <a:lnTo>
                  <a:pt x="2734906" y="73075"/>
                </a:lnTo>
                <a:lnTo>
                  <a:pt x="2739021" y="70967"/>
                </a:lnTo>
                <a:lnTo>
                  <a:pt x="2737866" y="33515"/>
                </a:lnTo>
                <a:lnTo>
                  <a:pt x="2737866" y="62953"/>
                </a:lnTo>
                <a:lnTo>
                  <a:pt x="2734373" y="66154"/>
                </a:lnTo>
                <a:lnTo>
                  <a:pt x="2729484" y="68287"/>
                </a:lnTo>
                <a:close/>
              </a:path>
              <a:path w="3030258" h="96456">
                <a:moveTo>
                  <a:pt x="2652369" y="68287"/>
                </a:moveTo>
                <a:lnTo>
                  <a:pt x="2649423" y="68833"/>
                </a:lnTo>
                <a:lnTo>
                  <a:pt x="2646006" y="68833"/>
                </a:lnTo>
                <a:lnTo>
                  <a:pt x="2648254" y="75006"/>
                </a:lnTo>
                <a:lnTo>
                  <a:pt x="2653080" y="74294"/>
                </a:lnTo>
                <a:lnTo>
                  <a:pt x="2657817" y="73075"/>
                </a:lnTo>
                <a:lnTo>
                  <a:pt x="2661932" y="70967"/>
                </a:lnTo>
                <a:lnTo>
                  <a:pt x="2660764" y="33515"/>
                </a:lnTo>
                <a:lnTo>
                  <a:pt x="2660764" y="62953"/>
                </a:lnTo>
                <a:lnTo>
                  <a:pt x="2657259" y="66154"/>
                </a:lnTo>
                <a:lnTo>
                  <a:pt x="2652369" y="68287"/>
                </a:lnTo>
                <a:close/>
              </a:path>
              <a:path w="3030258" h="96456">
                <a:moveTo>
                  <a:pt x="2607398" y="74269"/>
                </a:moveTo>
                <a:lnTo>
                  <a:pt x="2607398" y="24485"/>
                </a:lnTo>
                <a:lnTo>
                  <a:pt x="2604312" y="21462"/>
                </a:lnTo>
                <a:lnTo>
                  <a:pt x="2601315" y="24485"/>
                </a:lnTo>
                <a:lnTo>
                  <a:pt x="2601315" y="74269"/>
                </a:lnTo>
                <a:lnTo>
                  <a:pt x="2607398" y="74269"/>
                </a:lnTo>
                <a:close/>
              </a:path>
              <a:path w="3030258" h="96456">
                <a:moveTo>
                  <a:pt x="2599791" y="6680"/>
                </a:moveTo>
                <a:lnTo>
                  <a:pt x="2601201" y="9918"/>
                </a:lnTo>
                <a:lnTo>
                  <a:pt x="2604503" y="11290"/>
                </a:lnTo>
                <a:lnTo>
                  <a:pt x="2607754" y="9918"/>
                </a:lnTo>
                <a:lnTo>
                  <a:pt x="2609113" y="6680"/>
                </a:lnTo>
                <a:lnTo>
                  <a:pt x="2607754" y="3454"/>
                </a:lnTo>
                <a:lnTo>
                  <a:pt x="2604503" y="2057"/>
                </a:lnTo>
                <a:lnTo>
                  <a:pt x="2601201" y="3454"/>
                </a:lnTo>
                <a:lnTo>
                  <a:pt x="2599791" y="6680"/>
                </a:lnTo>
                <a:close/>
              </a:path>
              <a:path w="3030258" h="96456">
                <a:moveTo>
                  <a:pt x="2541397" y="34188"/>
                </a:moveTo>
                <a:lnTo>
                  <a:pt x="2541397" y="74269"/>
                </a:lnTo>
                <a:lnTo>
                  <a:pt x="2547493" y="74269"/>
                </a:lnTo>
                <a:lnTo>
                  <a:pt x="2547493" y="33515"/>
                </a:lnTo>
                <a:lnTo>
                  <a:pt x="2551074" y="30238"/>
                </a:lnTo>
                <a:lnTo>
                  <a:pt x="2555976" y="28155"/>
                </a:lnTo>
                <a:lnTo>
                  <a:pt x="2558923" y="27635"/>
                </a:lnTo>
                <a:lnTo>
                  <a:pt x="2565704" y="27635"/>
                </a:lnTo>
                <a:lnTo>
                  <a:pt x="2568625" y="28155"/>
                </a:lnTo>
                <a:lnTo>
                  <a:pt x="2573591" y="30238"/>
                </a:lnTo>
                <a:lnTo>
                  <a:pt x="2577122" y="33515"/>
                </a:lnTo>
                <a:lnTo>
                  <a:pt x="2577122" y="74269"/>
                </a:lnTo>
                <a:lnTo>
                  <a:pt x="2583180" y="74269"/>
                </a:lnTo>
                <a:lnTo>
                  <a:pt x="2583180" y="34188"/>
                </a:lnTo>
                <a:lnTo>
                  <a:pt x="2582519" y="30035"/>
                </a:lnTo>
                <a:lnTo>
                  <a:pt x="2579878" y="26809"/>
                </a:lnTo>
                <a:lnTo>
                  <a:pt x="2576131" y="24434"/>
                </a:lnTo>
                <a:lnTo>
                  <a:pt x="2571813" y="22644"/>
                </a:lnTo>
                <a:lnTo>
                  <a:pt x="2566898" y="21678"/>
                </a:lnTo>
                <a:lnTo>
                  <a:pt x="2562352" y="21462"/>
                </a:lnTo>
                <a:lnTo>
                  <a:pt x="2557703" y="21678"/>
                </a:lnTo>
                <a:lnTo>
                  <a:pt x="2552776" y="22644"/>
                </a:lnTo>
                <a:lnTo>
                  <a:pt x="2548458" y="24434"/>
                </a:lnTo>
                <a:lnTo>
                  <a:pt x="2544724" y="26809"/>
                </a:lnTo>
                <a:lnTo>
                  <a:pt x="2542070" y="30035"/>
                </a:lnTo>
                <a:lnTo>
                  <a:pt x="2541397" y="34188"/>
                </a:lnTo>
                <a:close/>
              </a:path>
              <a:path w="3030258" h="96456">
                <a:moveTo>
                  <a:pt x="2523274" y="74269"/>
                </a:moveTo>
                <a:lnTo>
                  <a:pt x="2523274" y="24485"/>
                </a:lnTo>
                <a:lnTo>
                  <a:pt x="2520175" y="21462"/>
                </a:lnTo>
                <a:lnTo>
                  <a:pt x="2517190" y="24485"/>
                </a:lnTo>
                <a:lnTo>
                  <a:pt x="2517190" y="74269"/>
                </a:lnTo>
                <a:lnTo>
                  <a:pt x="2523274" y="74269"/>
                </a:lnTo>
                <a:close/>
              </a:path>
              <a:path w="3030258" h="96456">
                <a:moveTo>
                  <a:pt x="2515666" y="6680"/>
                </a:moveTo>
                <a:lnTo>
                  <a:pt x="2517063" y="9918"/>
                </a:lnTo>
                <a:lnTo>
                  <a:pt x="2520365" y="11290"/>
                </a:lnTo>
                <a:lnTo>
                  <a:pt x="2523642" y="9918"/>
                </a:lnTo>
                <a:lnTo>
                  <a:pt x="2524963" y="6680"/>
                </a:lnTo>
                <a:lnTo>
                  <a:pt x="2523642" y="3454"/>
                </a:lnTo>
                <a:lnTo>
                  <a:pt x="2520365" y="2057"/>
                </a:lnTo>
                <a:lnTo>
                  <a:pt x="2517063" y="3454"/>
                </a:lnTo>
                <a:lnTo>
                  <a:pt x="2515666" y="6680"/>
                </a:lnTo>
                <a:close/>
              </a:path>
              <a:path w="3030258" h="96456">
                <a:moveTo>
                  <a:pt x="2473896" y="28333"/>
                </a:moveTo>
                <a:lnTo>
                  <a:pt x="2476500" y="27762"/>
                </a:lnTo>
                <a:lnTo>
                  <a:pt x="2479713" y="27635"/>
                </a:lnTo>
                <a:lnTo>
                  <a:pt x="2483154" y="27635"/>
                </a:lnTo>
                <a:lnTo>
                  <a:pt x="2485821" y="28181"/>
                </a:lnTo>
                <a:lnTo>
                  <a:pt x="2489631" y="30391"/>
                </a:lnTo>
                <a:lnTo>
                  <a:pt x="2492883" y="33515"/>
                </a:lnTo>
                <a:lnTo>
                  <a:pt x="2492883" y="74269"/>
                </a:lnTo>
                <a:lnTo>
                  <a:pt x="2499144" y="74269"/>
                </a:lnTo>
                <a:lnTo>
                  <a:pt x="2499144" y="35229"/>
                </a:lnTo>
                <a:lnTo>
                  <a:pt x="2498547" y="31229"/>
                </a:lnTo>
                <a:lnTo>
                  <a:pt x="2496223" y="27812"/>
                </a:lnTo>
                <a:lnTo>
                  <a:pt x="2492883" y="25158"/>
                </a:lnTo>
                <a:lnTo>
                  <a:pt x="2488971" y="23050"/>
                </a:lnTo>
                <a:lnTo>
                  <a:pt x="2484348" y="21755"/>
                </a:lnTo>
                <a:lnTo>
                  <a:pt x="2479763" y="21462"/>
                </a:lnTo>
                <a:lnTo>
                  <a:pt x="2476728" y="21462"/>
                </a:lnTo>
                <a:lnTo>
                  <a:pt x="2473718" y="22009"/>
                </a:lnTo>
                <a:lnTo>
                  <a:pt x="2470746" y="23101"/>
                </a:lnTo>
                <a:lnTo>
                  <a:pt x="2467775" y="24206"/>
                </a:lnTo>
                <a:lnTo>
                  <a:pt x="2463444" y="27812"/>
                </a:lnTo>
                <a:lnTo>
                  <a:pt x="2459177" y="24206"/>
                </a:lnTo>
                <a:lnTo>
                  <a:pt x="2456167" y="23101"/>
                </a:lnTo>
                <a:lnTo>
                  <a:pt x="2453182" y="22009"/>
                </a:lnTo>
                <a:lnTo>
                  <a:pt x="2450185" y="21462"/>
                </a:lnTo>
                <a:lnTo>
                  <a:pt x="2447213" y="21462"/>
                </a:lnTo>
                <a:lnTo>
                  <a:pt x="2442629" y="21755"/>
                </a:lnTo>
                <a:lnTo>
                  <a:pt x="2438019" y="23050"/>
                </a:lnTo>
                <a:lnTo>
                  <a:pt x="2434094" y="25158"/>
                </a:lnTo>
                <a:lnTo>
                  <a:pt x="2430767" y="27812"/>
                </a:lnTo>
                <a:lnTo>
                  <a:pt x="2428417" y="31229"/>
                </a:lnTo>
                <a:lnTo>
                  <a:pt x="2427846" y="35229"/>
                </a:lnTo>
                <a:lnTo>
                  <a:pt x="2427846" y="74269"/>
                </a:lnTo>
                <a:lnTo>
                  <a:pt x="2433916" y="74269"/>
                </a:lnTo>
                <a:lnTo>
                  <a:pt x="2433916" y="33515"/>
                </a:lnTo>
                <a:lnTo>
                  <a:pt x="2436342" y="31127"/>
                </a:lnTo>
                <a:lnTo>
                  <a:pt x="2439162" y="29298"/>
                </a:lnTo>
                <a:lnTo>
                  <a:pt x="2442629" y="28054"/>
                </a:lnTo>
                <a:lnTo>
                  <a:pt x="2445435" y="27635"/>
                </a:lnTo>
                <a:lnTo>
                  <a:pt x="2448890" y="27635"/>
                </a:lnTo>
                <a:lnTo>
                  <a:pt x="2451696" y="28054"/>
                </a:lnTo>
                <a:lnTo>
                  <a:pt x="2455151" y="29298"/>
                </a:lnTo>
                <a:lnTo>
                  <a:pt x="2457970" y="31127"/>
                </a:lnTo>
                <a:lnTo>
                  <a:pt x="2460396" y="33515"/>
                </a:lnTo>
                <a:lnTo>
                  <a:pt x="2460396" y="74269"/>
                </a:lnTo>
                <a:lnTo>
                  <a:pt x="2466467" y="74269"/>
                </a:lnTo>
                <a:lnTo>
                  <a:pt x="2466467" y="33515"/>
                </a:lnTo>
                <a:lnTo>
                  <a:pt x="2468905" y="31127"/>
                </a:lnTo>
                <a:lnTo>
                  <a:pt x="2471712" y="29298"/>
                </a:lnTo>
                <a:lnTo>
                  <a:pt x="2473896" y="28333"/>
                </a:lnTo>
                <a:close/>
              </a:path>
              <a:path w="3030258" h="96456">
                <a:moveTo>
                  <a:pt x="2393607" y="68833"/>
                </a:moveTo>
                <a:lnTo>
                  <a:pt x="2386749" y="68833"/>
                </a:lnTo>
                <a:lnTo>
                  <a:pt x="2383815" y="68287"/>
                </a:lnTo>
                <a:lnTo>
                  <a:pt x="2378925" y="66154"/>
                </a:lnTo>
                <a:lnTo>
                  <a:pt x="2375306" y="62953"/>
                </a:lnTo>
                <a:lnTo>
                  <a:pt x="2375306" y="22199"/>
                </a:lnTo>
                <a:lnTo>
                  <a:pt x="2369248" y="22199"/>
                </a:lnTo>
                <a:lnTo>
                  <a:pt x="2369248" y="64515"/>
                </a:lnTo>
                <a:lnTo>
                  <a:pt x="2371229" y="68021"/>
                </a:lnTo>
                <a:lnTo>
                  <a:pt x="2374265" y="70967"/>
                </a:lnTo>
                <a:lnTo>
                  <a:pt x="2378379" y="73075"/>
                </a:lnTo>
                <a:lnTo>
                  <a:pt x="2383104" y="74294"/>
                </a:lnTo>
                <a:lnTo>
                  <a:pt x="2387955" y="75006"/>
                </a:lnTo>
                <a:lnTo>
                  <a:pt x="2392451" y="75006"/>
                </a:lnTo>
                <a:lnTo>
                  <a:pt x="2397264" y="74294"/>
                </a:lnTo>
                <a:lnTo>
                  <a:pt x="2401989" y="73075"/>
                </a:lnTo>
                <a:lnTo>
                  <a:pt x="2406103" y="70967"/>
                </a:lnTo>
                <a:lnTo>
                  <a:pt x="2409177" y="68021"/>
                </a:lnTo>
                <a:lnTo>
                  <a:pt x="2410536" y="66433"/>
                </a:lnTo>
                <a:lnTo>
                  <a:pt x="2411222" y="62280"/>
                </a:lnTo>
                <a:lnTo>
                  <a:pt x="2411222" y="22199"/>
                </a:lnTo>
                <a:lnTo>
                  <a:pt x="2404935" y="22199"/>
                </a:lnTo>
                <a:lnTo>
                  <a:pt x="2404935" y="62953"/>
                </a:lnTo>
                <a:lnTo>
                  <a:pt x="2401443" y="66154"/>
                </a:lnTo>
                <a:lnTo>
                  <a:pt x="2396540" y="68287"/>
                </a:lnTo>
                <a:lnTo>
                  <a:pt x="2393607" y="68833"/>
                </a:lnTo>
                <a:close/>
              </a:path>
              <a:path w="3030258" h="96456">
                <a:moveTo>
                  <a:pt x="2351100" y="74269"/>
                </a:moveTo>
                <a:lnTo>
                  <a:pt x="2351100" y="3124"/>
                </a:lnTo>
                <a:lnTo>
                  <a:pt x="2348014" y="0"/>
                </a:lnTo>
                <a:lnTo>
                  <a:pt x="2345016" y="3124"/>
                </a:lnTo>
                <a:lnTo>
                  <a:pt x="2345016" y="74269"/>
                </a:lnTo>
                <a:lnTo>
                  <a:pt x="2351100" y="74269"/>
                </a:lnTo>
                <a:close/>
              </a:path>
              <a:path w="3030258" h="96456">
                <a:moveTo>
                  <a:pt x="2300947" y="68567"/>
                </a:moveTo>
                <a:lnTo>
                  <a:pt x="2298179" y="68021"/>
                </a:lnTo>
                <a:lnTo>
                  <a:pt x="2295423" y="67500"/>
                </a:lnTo>
                <a:lnTo>
                  <a:pt x="2291664" y="64465"/>
                </a:lnTo>
                <a:lnTo>
                  <a:pt x="2289289" y="70916"/>
                </a:lnTo>
                <a:lnTo>
                  <a:pt x="2293442" y="72834"/>
                </a:lnTo>
                <a:lnTo>
                  <a:pt x="2298217" y="74218"/>
                </a:lnTo>
                <a:lnTo>
                  <a:pt x="2300947" y="68567"/>
                </a:lnTo>
                <a:close/>
              </a:path>
              <a:path w="3030258" h="96456">
                <a:moveTo>
                  <a:pt x="2285580" y="55346"/>
                </a:moveTo>
                <a:lnTo>
                  <a:pt x="2285580" y="64274"/>
                </a:lnTo>
                <a:lnTo>
                  <a:pt x="2286330" y="68186"/>
                </a:lnTo>
                <a:lnTo>
                  <a:pt x="2289289" y="70916"/>
                </a:lnTo>
                <a:lnTo>
                  <a:pt x="2291664" y="64465"/>
                </a:lnTo>
                <a:lnTo>
                  <a:pt x="2291664" y="55168"/>
                </a:lnTo>
                <a:lnTo>
                  <a:pt x="2292616" y="54203"/>
                </a:lnTo>
                <a:lnTo>
                  <a:pt x="2296896" y="52908"/>
                </a:lnTo>
                <a:lnTo>
                  <a:pt x="2299957" y="52196"/>
                </a:lnTo>
                <a:lnTo>
                  <a:pt x="2304338" y="51168"/>
                </a:lnTo>
                <a:lnTo>
                  <a:pt x="2321293" y="47282"/>
                </a:lnTo>
                <a:lnTo>
                  <a:pt x="2321293" y="67119"/>
                </a:lnTo>
                <a:lnTo>
                  <a:pt x="2316924" y="67970"/>
                </a:lnTo>
                <a:lnTo>
                  <a:pt x="2312416" y="68656"/>
                </a:lnTo>
                <a:lnTo>
                  <a:pt x="2308809" y="68833"/>
                </a:lnTo>
                <a:lnTo>
                  <a:pt x="2304491" y="68833"/>
                </a:lnTo>
                <a:lnTo>
                  <a:pt x="2300947" y="68567"/>
                </a:lnTo>
                <a:lnTo>
                  <a:pt x="2298217" y="74218"/>
                </a:lnTo>
                <a:lnTo>
                  <a:pt x="2300935" y="74536"/>
                </a:lnTo>
                <a:lnTo>
                  <a:pt x="2303653" y="74866"/>
                </a:lnTo>
                <a:lnTo>
                  <a:pt x="2306269" y="75006"/>
                </a:lnTo>
                <a:lnTo>
                  <a:pt x="2312212" y="75006"/>
                </a:lnTo>
                <a:lnTo>
                  <a:pt x="2315591" y="74714"/>
                </a:lnTo>
                <a:lnTo>
                  <a:pt x="2318943" y="74117"/>
                </a:lnTo>
                <a:lnTo>
                  <a:pt x="2322296" y="73494"/>
                </a:lnTo>
                <a:lnTo>
                  <a:pt x="2325103" y="72872"/>
                </a:lnTo>
                <a:lnTo>
                  <a:pt x="2327376" y="72262"/>
                </a:lnTo>
                <a:lnTo>
                  <a:pt x="2327376" y="31978"/>
                </a:lnTo>
                <a:lnTo>
                  <a:pt x="2325382" y="28422"/>
                </a:lnTo>
                <a:lnTo>
                  <a:pt x="2322360" y="25476"/>
                </a:lnTo>
                <a:lnTo>
                  <a:pt x="2318245" y="23393"/>
                </a:lnTo>
                <a:lnTo>
                  <a:pt x="2313520" y="22174"/>
                </a:lnTo>
                <a:lnTo>
                  <a:pt x="2308669" y="21462"/>
                </a:lnTo>
                <a:lnTo>
                  <a:pt x="2305253" y="21462"/>
                </a:lnTo>
                <a:lnTo>
                  <a:pt x="2302408" y="21602"/>
                </a:lnTo>
                <a:lnTo>
                  <a:pt x="2299373" y="21831"/>
                </a:lnTo>
                <a:lnTo>
                  <a:pt x="2296337" y="22199"/>
                </a:lnTo>
                <a:lnTo>
                  <a:pt x="2293543" y="22771"/>
                </a:lnTo>
                <a:lnTo>
                  <a:pt x="2290165" y="23812"/>
                </a:lnTo>
                <a:lnTo>
                  <a:pt x="2290165" y="30264"/>
                </a:lnTo>
                <a:lnTo>
                  <a:pt x="2293785" y="29298"/>
                </a:lnTo>
                <a:lnTo>
                  <a:pt x="2296541" y="28727"/>
                </a:lnTo>
                <a:lnTo>
                  <a:pt x="2299589" y="28181"/>
                </a:lnTo>
                <a:lnTo>
                  <a:pt x="2303005" y="27736"/>
                </a:lnTo>
                <a:lnTo>
                  <a:pt x="2309863" y="27635"/>
                </a:lnTo>
                <a:lnTo>
                  <a:pt x="2312809" y="28155"/>
                </a:lnTo>
                <a:lnTo>
                  <a:pt x="2317699" y="30238"/>
                </a:lnTo>
                <a:lnTo>
                  <a:pt x="2321293" y="33515"/>
                </a:lnTo>
                <a:lnTo>
                  <a:pt x="2321293" y="40830"/>
                </a:lnTo>
                <a:lnTo>
                  <a:pt x="2303056" y="45097"/>
                </a:lnTo>
                <a:lnTo>
                  <a:pt x="2300960" y="45592"/>
                </a:lnTo>
                <a:lnTo>
                  <a:pt x="2296795" y="46558"/>
                </a:lnTo>
                <a:lnTo>
                  <a:pt x="2292832" y="47624"/>
                </a:lnTo>
                <a:lnTo>
                  <a:pt x="2289543" y="49021"/>
                </a:lnTo>
                <a:lnTo>
                  <a:pt x="2286101" y="52146"/>
                </a:lnTo>
                <a:lnTo>
                  <a:pt x="2285580" y="55346"/>
                </a:lnTo>
                <a:close/>
              </a:path>
              <a:path w="3030258" h="96456">
                <a:moveTo>
                  <a:pt x="2252345" y="34188"/>
                </a:moveTo>
                <a:lnTo>
                  <a:pt x="2251671" y="30035"/>
                </a:lnTo>
                <a:lnTo>
                  <a:pt x="2248941" y="26809"/>
                </a:lnTo>
                <a:lnTo>
                  <a:pt x="2245182" y="24434"/>
                </a:lnTo>
                <a:lnTo>
                  <a:pt x="2240851" y="22644"/>
                </a:lnTo>
                <a:lnTo>
                  <a:pt x="2235923" y="21678"/>
                </a:lnTo>
                <a:lnTo>
                  <a:pt x="2231364" y="21462"/>
                </a:lnTo>
                <a:lnTo>
                  <a:pt x="2227884" y="27635"/>
                </a:lnTo>
                <a:lnTo>
                  <a:pt x="2234679" y="27635"/>
                </a:lnTo>
                <a:lnTo>
                  <a:pt x="2237587" y="28155"/>
                </a:lnTo>
                <a:lnTo>
                  <a:pt x="2240076" y="29197"/>
                </a:lnTo>
                <a:lnTo>
                  <a:pt x="2242566" y="30264"/>
                </a:lnTo>
                <a:lnTo>
                  <a:pt x="2246071" y="33540"/>
                </a:lnTo>
                <a:lnTo>
                  <a:pt x="2246071" y="45199"/>
                </a:lnTo>
                <a:lnTo>
                  <a:pt x="2216442" y="45199"/>
                </a:lnTo>
                <a:lnTo>
                  <a:pt x="2216442" y="33540"/>
                </a:lnTo>
                <a:lnTo>
                  <a:pt x="2213698" y="26809"/>
                </a:lnTo>
                <a:lnTo>
                  <a:pt x="2211031" y="30035"/>
                </a:lnTo>
                <a:lnTo>
                  <a:pt x="2210358" y="34188"/>
                </a:lnTo>
                <a:lnTo>
                  <a:pt x="2210358" y="62280"/>
                </a:lnTo>
                <a:lnTo>
                  <a:pt x="2211031" y="66433"/>
                </a:lnTo>
                <a:lnTo>
                  <a:pt x="2213698" y="69659"/>
                </a:lnTo>
                <a:lnTo>
                  <a:pt x="2217445" y="72008"/>
                </a:lnTo>
                <a:lnTo>
                  <a:pt x="2221763" y="73825"/>
                </a:lnTo>
                <a:lnTo>
                  <a:pt x="2226691" y="74764"/>
                </a:lnTo>
                <a:lnTo>
                  <a:pt x="2231364" y="75006"/>
                </a:lnTo>
                <a:lnTo>
                  <a:pt x="2234895" y="75006"/>
                </a:lnTo>
                <a:lnTo>
                  <a:pt x="2237943" y="74790"/>
                </a:lnTo>
                <a:lnTo>
                  <a:pt x="2240470" y="74345"/>
                </a:lnTo>
                <a:lnTo>
                  <a:pt x="2243010" y="73901"/>
                </a:lnTo>
                <a:lnTo>
                  <a:pt x="2245525" y="73202"/>
                </a:lnTo>
                <a:lnTo>
                  <a:pt x="2248077" y="72262"/>
                </a:lnTo>
                <a:lnTo>
                  <a:pt x="2249982" y="68364"/>
                </a:lnTo>
                <a:lnTo>
                  <a:pt x="2246071" y="66484"/>
                </a:lnTo>
                <a:lnTo>
                  <a:pt x="2242667" y="67500"/>
                </a:lnTo>
                <a:lnTo>
                  <a:pt x="2238159" y="68567"/>
                </a:lnTo>
                <a:lnTo>
                  <a:pt x="2235111" y="68833"/>
                </a:lnTo>
                <a:lnTo>
                  <a:pt x="2227884" y="68833"/>
                </a:lnTo>
                <a:lnTo>
                  <a:pt x="2224938" y="68287"/>
                </a:lnTo>
                <a:lnTo>
                  <a:pt x="2220048" y="66154"/>
                </a:lnTo>
                <a:lnTo>
                  <a:pt x="2216442" y="62953"/>
                </a:lnTo>
                <a:lnTo>
                  <a:pt x="2216442" y="51371"/>
                </a:lnTo>
                <a:lnTo>
                  <a:pt x="2252345" y="51371"/>
                </a:lnTo>
                <a:lnTo>
                  <a:pt x="2252345" y="34188"/>
                </a:lnTo>
                <a:close/>
              </a:path>
              <a:path w="3030258" h="96456">
                <a:moveTo>
                  <a:pt x="2213698" y="26809"/>
                </a:moveTo>
                <a:lnTo>
                  <a:pt x="2216442" y="33540"/>
                </a:lnTo>
                <a:lnTo>
                  <a:pt x="2220048" y="30264"/>
                </a:lnTo>
                <a:lnTo>
                  <a:pt x="2224938" y="28155"/>
                </a:lnTo>
                <a:lnTo>
                  <a:pt x="2227884" y="27635"/>
                </a:lnTo>
                <a:lnTo>
                  <a:pt x="2231364" y="21462"/>
                </a:lnTo>
                <a:lnTo>
                  <a:pt x="2226691" y="21678"/>
                </a:lnTo>
                <a:lnTo>
                  <a:pt x="2221763" y="22644"/>
                </a:lnTo>
                <a:lnTo>
                  <a:pt x="2217445" y="24434"/>
                </a:lnTo>
                <a:lnTo>
                  <a:pt x="2213698" y="26809"/>
                </a:lnTo>
                <a:close/>
              </a:path>
              <a:path w="3030258" h="96456">
                <a:moveTo>
                  <a:pt x="2154250" y="68021"/>
                </a:moveTo>
                <a:lnTo>
                  <a:pt x="2157272" y="70967"/>
                </a:lnTo>
                <a:lnTo>
                  <a:pt x="2161387" y="73075"/>
                </a:lnTo>
                <a:lnTo>
                  <a:pt x="2166124" y="74294"/>
                </a:lnTo>
                <a:lnTo>
                  <a:pt x="2170963" y="75006"/>
                </a:lnTo>
                <a:lnTo>
                  <a:pt x="2175459" y="75006"/>
                </a:lnTo>
                <a:lnTo>
                  <a:pt x="2173211" y="68833"/>
                </a:lnTo>
                <a:lnTo>
                  <a:pt x="2169769" y="68833"/>
                </a:lnTo>
                <a:lnTo>
                  <a:pt x="2166835" y="68287"/>
                </a:lnTo>
                <a:lnTo>
                  <a:pt x="2161946" y="66154"/>
                </a:lnTo>
                <a:lnTo>
                  <a:pt x="2158339" y="62953"/>
                </a:lnTo>
                <a:lnTo>
                  <a:pt x="2158339" y="33515"/>
                </a:lnTo>
                <a:lnTo>
                  <a:pt x="2161794" y="30238"/>
                </a:lnTo>
                <a:lnTo>
                  <a:pt x="2166048" y="28155"/>
                </a:lnTo>
                <a:lnTo>
                  <a:pt x="2168817" y="27635"/>
                </a:lnTo>
                <a:lnTo>
                  <a:pt x="2175675" y="27635"/>
                </a:lnTo>
                <a:lnTo>
                  <a:pt x="2178773" y="28155"/>
                </a:lnTo>
                <a:lnTo>
                  <a:pt x="2181542" y="29197"/>
                </a:lnTo>
                <a:lnTo>
                  <a:pt x="2184311" y="30238"/>
                </a:lnTo>
                <a:lnTo>
                  <a:pt x="2187968" y="33515"/>
                </a:lnTo>
                <a:lnTo>
                  <a:pt x="2187968" y="62953"/>
                </a:lnTo>
                <a:lnTo>
                  <a:pt x="2184450" y="66154"/>
                </a:lnTo>
                <a:lnTo>
                  <a:pt x="2179574" y="68287"/>
                </a:lnTo>
                <a:lnTo>
                  <a:pt x="2180285" y="74294"/>
                </a:lnTo>
                <a:lnTo>
                  <a:pt x="2185009" y="73075"/>
                </a:lnTo>
                <a:lnTo>
                  <a:pt x="2189124" y="70967"/>
                </a:lnTo>
                <a:lnTo>
                  <a:pt x="2192197" y="68021"/>
                </a:lnTo>
                <a:lnTo>
                  <a:pt x="2194242" y="62280"/>
                </a:lnTo>
                <a:lnTo>
                  <a:pt x="2194242" y="749"/>
                </a:lnTo>
                <a:lnTo>
                  <a:pt x="2187968" y="749"/>
                </a:lnTo>
                <a:lnTo>
                  <a:pt x="2187968" y="24955"/>
                </a:lnTo>
                <a:lnTo>
                  <a:pt x="2184450" y="23444"/>
                </a:lnTo>
                <a:lnTo>
                  <a:pt x="2181771" y="22644"/>
                </a:lnTo>
                <a:lnTo>
                  <a:pt x="2178989" y="22072"/>
                </a:lnTo>
                <a:lnTo>
                  <a:pt x="2176195" y="21678"/>
                </a:lnTo>
                <a:lnTo>
                  <a:pt x="2172296" y="21462"/>
                </a:lnTo>
                <a:lnTo>
                  <a:pt x="2167712" y="21678"/>
                </a:lnTo>
                <a:lnTo>
                  <a:pt x="2163025" y="22644"/>
                </a:lnTo>
                <a:lnTo>
                  <a:pt x="2158911" y="24434"/>
                </a:lnTo>
                <a:lnTo>
                  <a:pt x="2155342" y="26809"/>
                </a:lnTo>
                <a:lnTo>
                  <a:pt x="2152878" y="30035"/>
                </a:lnTo>
                <a:lnTo>
                  <a:pt x="2152256" y="34188"/>
                </a:lnTo>
                <a:lnTo>
                  <a:pt x="2152256" y="64515"/>
                </a:lnTo>
                <a:lnTo>
                  <a:pt x="2154250" y="68021"/>
                </a:lnTo>
                <a:close/>
              </a:path>
              <a:path w="3030258" h="96456">
                <a:moveTo>
                  <a:pt x="2176627" y="68833"/>
                </a:moveTo>
                <a:lnTo>
                  <a:pt x="2173211" y="68833"/>
                </a:lnTo>
                <a:lnTo>
                  <a:pt x="2175459" y="75006"/>
                </a:lnTo>
                <a:lnTo>
                  <a:pt x="2180285" y="74294"/>
                </a:lnTo>
                <a:lnTo>
                  <a:pt x="2179574" y="68287"/>
                </a:lnTo>
                <a:lnTo>
                  <a:pt x="2176627" y="68833"/>
                </a:lnTo>
                <a:close/>
              </a:path>
              <a:path w="3030258" h="96456">
                <a:moveTo>
                  <a:pt x="2101227" y="45275"/>
                </a:moveTo>
                <a:lnTo>
                  <a:pt x="2097938" y="44526"/>
                </a:lnTo>
                <a:lnTo>
                  <a:pt x="2094445" y="43738"/>
                </a:lnTo>
                <a:lnTo>
                  <a:pt x="2090762" y="42811"/>
                </a:lnTo>
                <a:lnTo>
                  <a:pt x="2087778" y="41109"/>
                </a:lnTo>
                <a:lnTo>
                  <a:pt x="2087778" y="33515"/>
                </a:lnTo>
                <a:lnTo>
                  <a:pt x="2091283" y="30238"/>
                </a:lnTo>
                <a:lnTo>
                  <a:pt x="2096211" y="28155"/>
                </a:lnTo>
                <a:lnTo>
                  <a:pt x="2099106" y="27635"/>
                </a:lnTo>
                <a:lnTo>
                  <a:pt x="2105875" y="27635"/>
                </a:lnTo>
                <a:lnTo>
                  <a:pt x="2108758" y="27876"/>
                </a:lnTo>
                <a:lnTo>
                  <a:pt x="2113495" y="28879"/>
                </a:lnTo>
                <a:lnTo>
                  <a:pt x="2117153" y="29997"/>
                </a:lnTo>
                <a:lnTo>
                  <a:pt x="2117153" y="23812"/>
                </a:lnTo>
                <a:lnTo>
                  <a:pt x="2112594" y="22326"/>
                </a:lnTo>
                <a:lnTo>
                  <a:pt x="2109952" y="21983"/>
                </a:lnTo>
                <a:lnTo>
                  <a:pt x="2107285" y="21628"/>
                </a:lnTo>
                <a:lnTo>
                  <a:pt x="2102459" y="21462"/>
                </a:lnTo>
                <a:lnTo>
                  <a:pt x="2097900" y="21678"/>
                </a:lnTo>
                <a:lnTo>
                  <a:pt x="2092972" y="22644"/>
                </a:lnTo>
                <a:lnTo>
                  <a:pt x="2088667" y="24434"/>
                </a:lnTo>
                <a:lnTo>
                  <a:pt x="2084908" y="26809"/>
                </a:lnTo>
                <a:lnTo>
                  <a:pt x="2082190" y="30035"/>
                </a:lnTo>
                <a:lnTo>
                  <a:pt x="2081504" y="34188"/>
                </a:lnTo>
                <a:lnTo>
                  <a:pt x="2081504" y="41109"/>
                </a:lnTo>
                <a:lnTo>
                  <a:pt x="2082025" y="44234"/>
                </a:lnTo>
                <a:lnTo>
                  <a:pt x="2085466" y="47358"/>
                </a:lnTo>
                <a:lnTo>
                  <a:pt x="2088769" y="48742"/>
                </a:lnTo>
                <a:lnTo>
                  <a:pt x="2092706" y="49758"/>
                </a:lnTo>
                <a:lnTo>
                  <a:pt x="2098979" y="51079"/>
                </a:lnTo>
                <a:lnTo>
                  <a:pt x="2102345" y="51841"/>
                </a:lnTo>
                <a:lnTo>
                  <a:pt x="2105825" y="52641"/>
                </a:lnTo>
                <a:lnTo>
                  <a:pt x="2109520" y="53555"/>
                </a:lnTo>
                <a:lnTo>
                  <a:pt x="2112568" y="55270"/>
                </a:lnTo>
                <a:lnTo>
                  <a:pt x="2112568" y="62953"/>
                </a:lnTo>
                <a:lnTo>
                  <a:pt x="2108974" y="66154"/>
                </a:lnTo>
                <a:lnTo>
                  <a:pt x="2104097" y="68287"/>
                </a:lnTo>
                <a:lnTo>
                  <a:pt x="2101202" y="68833"/>
                </a:lnTo>
                <a:lnTo>
                  <a:pt x="2094420" y="68833"/>
                </a:lnTo>
                <a:lnTo>
                  <a:pt x="2091512" y="68592"/>
                </a:lnTo>
                <a:lnTo>
                  <a:pt x="2086787" y="67563"/>
                </a:lnTo>
                <a:lnTo>
                  <a:pt x="2083130" y="66484"/>
                </a:lnTo>
                <a:lnTo>
                  <a:pt x="2083130" y="72631"/>
                </a:lnTo>
                <a:lnTo>
                  <a:pt x="2087651" y="74142"/>
                </a:lnTo>
                <a:lnTo>
                  <a:pt x="2090280" y="74485"/>
                </a:lnTo>
                <a:lnTo>
                  <a:pt x="2092896" y="74841"/>
                </a:lnTo>
                <a:lnTo>
                  <a:pt x="2095398" y="75006"/>
                </a:lnTo>
                <a:lnTo>
                  <a:pt x="2100008" y="75006"/>
                </a:lnTo>
                <a:lnTo>
                  <a:pt x="2104809" y="74294"/>
                </a:lnTo>
                <a:lnTo>
                  <a:pt x="2109533" y="73075"/>
                </a:lnTo>
                <a:lnTo>
                  <a:pt x="2113635" y="70967"/>
                </a:lnTo>
                <a:lnTo>
                  <a:pt x="2116658" y="68021"/>
                </a:lnTo>
                <a:lnTo>
                  <a:pt x="2117979" y="66433"/>
                </a:lnTo>
                <a:lnTo>
                  <a:pt x="2118639" y="62280"/>
                </a:lnTo>
                <a:lnTo>
                  <a:pt x="2118639" y="55270"/>
                </a:lnTo>
                <a:lnTo>
                  <a:pt x="2118131" y="52146"/>
                </a:lnTo>
                <a:lnTo>
                  <a:pt x="2114778" y="49021"/>
                </a:lnTo>
                <a:lnTo>
                  <a:pt x="2111425" y="47624"/>
                </a:lnTo>
                <a:lnTo>
                  <a:pt x="2107476" y="46608"/>
                </a:lnTo>
                <a:lnTo>
                  <a:pt x="2101227" y="45275"/>
                </a:lnTo>
                <a:close/>
              </a:path>
              <a:path w="3030258" h="96456">
                <a:moveTo>
                  <a:pt x="2041042" y="68567"/>
                </a:moveTo>
                <a:lnTo>
                  <a:pt x="2038286" y="68021"/>
                </a:lnTo>
                <a:lnTo>
                  <a:pt x="2035517" y="67500"/>
                </a:lnTo>
                <a:lnTo>
                  <a:pt x="2031746" y="64465"/>
                </a:lnTo>
                <a:lnTo>
                  <a:pt x="2029396" y="70916"/>
                </a:lnTo>
                <a:lnTo>
                  <a:pt x="2033549" y="72834"/>
                </a:lnTo>
                <a:lnTo>
                  <a:pt x="2038311" y="74218"/>
                </a:lnTo>
                <a:lnTo>
                  <a:pt x="2041042" y="68567"/>
                </a:lnTo>
                <a:close/>
              </a:path>
              <a:path w="3030258" h="96456">
                <a:moveTo>
                  <a:pt x="2025688" y="55346"/>
                </a:moveTo>
                <a:lnTo>
                  <a:pt x="2025688" y="64274"/>
                </a:lnTo>
                <a:lnTo>
                  <a:pt x="2026424" y="68186"/>
                </a:lnTo>
                <a:lnTo>
                  <a:pt x="2029396" y="70916"/>
                </a:lnTo>
                <a:lnTo>
                  <a:pt x="2031746" y="64465"/>
                </a:lnTo>
                <a:lnTo>
                  <a:pt x="2031746" y="55168"/>
                </a:lnTo>
                <a:lnTo>
                  <a:pt x="2032711" y="54203"/>
                </a:lnTo>
                <a:lnTo>
                  <a:pt x="2037003" y="52908"/>
                </a:lnTo>
                <a:lnTo>
                  <a:pt x="2040051" y="52196"/>
                </a:lnTo>
                <a:lnTo>
                  <a:pt x="2044420" y="51168"/>
                </a:lnTo>
                <a:lnTo>
                  <a:pt x="2061375" y="47282"/>
                </a:lnTo>
                <a:lnTo>
                  <a:pt x="2061375" y="67119"/>
                </a:lnTo>
                <a:lnTo>
                  <a:pt x="2057031" y="67970"/>
                </a:lnTo>
                <a:lnTo>
                  <a:pt x="2052510" y="68656"/>
                </a:lnTo>
                <a:lnTo>
                  <a:pt x="2048903" y="68833"/>
                </a:lnTo>
                <a:lnTo>
                  <a:pt x="2044585" y="68833"/>
                </a:lnTo>
                <a:lnTo>
                  <a:pt x="2041042" y="68567"/>
                </a:lnTo>
                <a:lnTo>
                  <a:pt x="2038311" y="74218"/>
                </a:lnTo>
                <a:lnTo>
                  <a:pt x="2041016" y="74536"/>
                </a:lnTo>
                <a:lnTo>
                  <a:pt x="2043747" y="74866"/>
                </a:lnTo>
                <a:lnTo>
                  <a:pt x="2046376" y="75006"/>
                </a:lnTo>
                <a:lnTo>
                  <a:pt x="2052307" y="75006"/>
                </a:lnTo>
                <a:lnTo>
                  <a:pt x="2055685" y="74714"/>
                </a:lnTo>
                <a:lnTo>
                  <a:pt x="2059025" y="74117"/>
                </a:lnTo>
                <a:lnTo>
                  <a:pt x="2062378" y="73494"/>
                </a:lnTo>
                <a:lnTo>
                  <a:pt x="2065185" y="72872"/>
                </a:lnTo>
                <a:lnTo>
                  <a:pt x="2067471" y="72262"/>
                </a:lnTo>
                <a:lnTo>
                  <a:pt x="2067471" y="31978"/>
                </a:lnTo>
                <a:lnTo>
                  <a:pt x="2065477" y="28422"/>
                </a:lnTo>
                <a:lnTo>
                  <a:pt x="2062441" y="25476"/>
                </a:lnTo>
                <a:lnTo>
                  <a:pt x="2058339" y="23393"/>
                </a:lnTo>
                <a:lnTo>
                  <a:pt x="2053602" y="22174"/>
                </a:lnTo>
                <a:lnTo>
                  <a:pt x="2048776" y="21462"/>
                </a:lnTo>
                <a:lnTo>
                  <a:pt x="2045347" y="21462"/>
                </a:lnTo>
                <a:lnTo>
                  <a:pt x="2042502" y="21602"/>
                </a:lnTo>
                <a:lnTo>
                  <a:pt x="2039467" y="21831"/>
                </a:lnTo>
                <a:lnTo>
                  <a:pt x="2036432" y="22199"/>
                </a:lnTo>
                <a:lnTo>
                  <a:pt x="2033625" y="22771"/>
                </a:lnTo>
                <a:lnTo>
                  <a:pt x="2030260" y="23812"/>
                </a:lnTo>
                <a:lnTo>
                  <a:pt x="2030260" y="30264"/>
                </a:lnTo>
                <a:lnTo>
                  <a:pt x="2033879" y="29298"/>
                </a:lnTo>
                <a:lnTo>
                  <a:pt x="2036635" y="28727"/>
                </a:lnTo>
                <a:lnTo>
                  <a:pt x="2039683" y="28181"/>
                </a:lnTo>
                <a:lnTo>
                  <a:pt x="2043112" y="27736"/>
                </a:lnTo>
                <a:lnTo>
                  <a:pt x="2049970" y="27635"/>
                </a:lnTo>
                <a:lnTo>
                  <a:pt x="2052904" y="28155"/>
                </a:lnTo>
                <a:lnTo>
                  <a:pt x="2057793" y="30238"/>
                </a:lnTo>
                <a:lnTo>
                  <a:pt x="2061375" y="33515"/>
                </a:lnTo>
                <a:lnTo>
                  <a:pt x="2061375" y="40830"/>
                </a:lnTo>
                <a:lnTo>
                  <a:pt x="2043150" y="45097"/>
                </a:lnTo>
                <a:lnTo>
                  <a:pt x="2041067" y="45592"/>
                </a:lnTo>
                <a:lnTo>
                  <a:pt x="2036889" y="46558"/>
                </a:lnTo>
                <a:lnTo>
                  <a:pt x="2032927" y="47624"/>
                </a:lnTo>
                <a:lnTo>
                  <a:pt x="2029625" y="49021"/>
                </a:lnTo>
                <a:lnTo>
                  <a:pt x="2026208" y="52146"/>
                </a:lnTo>
                <a:lnTo>
                  <a:pt x="2025688" y="55346"/>
                </a:lnTo>
                <a:close/>
              </a:path>
              <a:path w="3030258" h="96456">
                <a:moveTo>
                  <a:pt x="1970506" y="68021"/>
                </a:moveTo>
                <a:lnTo>
                  <a:pt x="1973516" y="70967"/>
                </a:lnTo>
                <a:lnTo>
                  <a:pt x="1977656" y="73075"/>
                </a:lnTo>
                <a:lnTo>
                  <a:pt x="1982381" y="74294"/>
                </a:lnTo>
                <a:lnTo>
                  <a:pt x="1987207" y="75006"/>
                </a:lnTo>
                <a:lnTo>
                  <a:pt x="1991702" y="75006"/>
                </a:lnTo>
                <a:lnTo>
                  <a:pt x="1989442" y="68833"/>
                </a:lnTo>
                <a:lnTo>
                  <a:pt x="1986026" y="68833"/>
                </a:lnTo>
                <a:lnTo>
                  <a:pt x="1983079" y="68287"/>
                </a:lnTo>
                <a:lnTo>
                  <a:pt x="1978202" y="66154"/>
                </a:lnTo>
                <a:lnTo>
                  <a:pt x="1974583" y="62953"/>
                </a:lnTo>
                <a:lnTo>
                  <a:pt x="1974583" y="33515"/>
                </a:lnTo>
                <a:lnTo>
                  <a:pt x="1978025" y="30238"/>
                </a:lnTo>
                <a:lnTo>
                  <a:pt x="1982292" y="28155"/>
                </a:lnTo>
                <a:lnTo>
                  <a:pt x="1985073" y="27635"/>
                </a:lnTo>
                <a:lnTo>
                  <a:pt x="1991918" y="27635"/>
                </a:lnTo>
                <a:lnTo>
                  <a:pt x="1995017" y="28155"/>
                </a:lnTo>
                <a:lnTo>
                  <a:pt x="1997798" y="29197"/>
                </a:lnTo>
                <a:lnTo>
                  <a:pt x="2000542" y="30238"/>
                </a:lnTo>
                <a:lnTo>
                  <a:pt x="2004212" y="33515"/>
                </a:lnTo>
                <a:lnTo>
                  <a:pt x="2004212" y="62953"/>
                </a:lnTo>
                <a:lnTo>
                  <a:pt x="2000719" y="66154"/>
                </a:lnTo>
                <a:lnTo>
                  <a:pt x="1995817" y="68287"/>
                </a:lnTo>
                <a:lnTo>
                  <a:pt x="1996528" y="74294"/>
                </a:lnTo>
                <a:lnTo>
                  <a:pt x="2001265" y="73075"/>
                </a:lnTo>
                <a:lnTo>
                  <a:pt x="2005380" y="70967"/>
                </a:lnTo>
                <a:lnTo>
                  <a:pt x="2008441" y="68021"/>
                </a:lnTo>
                <a:lnTo>
                  <a:pt x="2010498" y="62280"/>
                </a:lnTo>
                <a:lnTo>
                  <a:pt x="2010498" y="749"/>
                </a:lnTo>
                <a:lnTo>
                  <a:pt x="2004212" y="749"/>
                </a:lnTo>
                <a:lnTo>
                  <a:pt x="2004212" y="24955"/>
                </a:lnTo>
                <a:lnTo>
                  <a:pt x="2000707" y="23444"/>
                </a:lnTo>
                <a:lnTo>
                  <a:pt x="1998002" y="22644"/>
                </a:lnTo>
                <a:lnTo>
                  <a:pt x="1995220" y="22072"/>
                </a:lnTo>
                <a:lnTo>
                  <a:pt x="1992439" y="21678"/>
                </a:lnTo>
                <a:lnTo>
                  <a:pt x="1988540" y="21462"/>
                </a:lnTo>
                <a:lnTo>
                  <a:pt x="1983955" y="21678"/>
                </a:lnTo>
                <a:lnTo>
                  <a:pt x="1979269" y="22644"/>
                </a:lnTo>
                <a:lnTo>
                  <a:pt x="1975154" y="24434"/>
                </a:lnTo>
                <a:lnTo>
                  <a:pt x="1971598" y="26809"/>
                </a:lnTo>
                <a:lnTo>
                  <a:pt x="1969122" y="30035"/>
                </a:lnTo>
                <a:lnTo>
                  <a:pt x="1968500" y="34188"/>
                </a:lnTo>
                <a:lnTo>
                  <a:pt x="1968500" y="64515"/>
                </a:lnTo>
                <a:lnTo>
                  <a:pt x="1970506" y="68021"/>
                </a:lnTo>
                <a:close/>
              </a:path>
              <a:path w="3030258" h="96456">
                <a:moveTo>
                  <a:pt x="1992884" y="68833"/>
                </a:moveTo>
                <a:lnTo>
                  <a:pt x="1989442" y="68833"/>
                </a:lnTo>
                <a:lnTo>
                  <a:pt x="1991702" y="75006"/>
                </a:lnTo>
                <a:lnTo>
                  <a:pt x="1996528" y="74294"/>
                </a:lnTo>
                <a:lnTo>
                  <a:pt x="1995817" y="68287"/>
                </a:lnTo>
                <a:lnTo>
                  <a:pt x="1992884" y="68833"/>
                </a:lnTo>
                <a:close/>
              </a:path>
              <a:path w="3030258" h="96456">
                <a:moveTo>
                  <a:pt x="1926348" y="68567"/>
                </a:moveTo>
                <a:lnTo>
                  <a:pt x="1923580" y="68021"/>
                </a:lnTo>
                <a:lnTo>
                  <a:pt x="1920811" y="67500"/>
                </a:lnTo>
                <a:lnTo>
                  <a:pt x="1917052" y="64465"/>
                </a:lnTo>
                <a:lnTo>
                  <a:pt x="1914677" y="70916"/>
                </a:lnTo>
                <a:lnTo>
                  <a:pt x="1918830" y="72834"/>
                </a:lnTo>
                <a:lnTo>
                  <a:pt x="1923605" y="74218"/>
                </a:lnTo>
                <a:lnTo>
                  <a:pt x="1926348" y="68567"/>
                </a:lnTo>
                <a:close/>
              </a:path>
              <a:path w="3030258" h="96456">
                <a:moveTo>
                  <a:pt x="1910969" y="55346"/>
                </a:moveTo>
                <a:lnTo>
                  <a:pt x="1910969" y="64274"/>
                </a:lnTo>
                <a:lnTo>
                  <a:pt x="1911718" y="68186"/>
                </a:lnTo>
                <a:lnTo>
                  <a:pt x="1914677" y="70916"/>
                </a:lnTo>
                <a:lnTo>
                  <a:pt x="1917052" y="64465"/>
                </a:lnTo>
                <a:lnTo>
                  <a:pt x="1917052" y="55168"/>
                </a:lnTo>
                <a:lnTo>
                  <a:pt x="1917992" y="54203"/>
                </a:lnTo>
                <a:lnTo>
                  <a:pt x="1922284" y="52908"/>
                </a:lnTo>
                <a:lnTo>
                  <a:pt x="1925345" y="52196"/>
                </a:lnTo>
                <a:lnTo>
                  <a:pt x="1929726" y="51168"/>
                </a:lnTo>
                <a:lnTo>
                  <a:pt x="1946681" y="47282"/>
                </a:lnTo>
                <a:lnTo>
                  <a:pt x="1946681" y="67119"/>
                </a:lnTo>
                <a:lnTo>
                  <a:pt x="1942312" y="67970"/>
                </a:lnTo>
                <a:lnTo>
                  <a:pt x="1937804" y="68656"/>
                </a:lnTo>
                <a:lnTo>
                  <a:pt x="1934197" y="68833"/>
                </a:lnTo>
                <a:lnTo>
                  <a:pt x="1929879" y="68833"/>
                </a:lnTo>
                <a:lnTo>
                  <a:pt x="1926348" y="68567"/>
                </a:lnTo>
                <a:lnTo>
                  <a:pt x="1923605" y="74218"/>
                </a:lnTo>
                <a:lnTo>
                  <a:pt x="1926323" y="74536"/>
                </a:lnTo>
                <a:lnTo>
                  <a:pt x="1929041" y="74866"/>
                </a:lnTo>
                <a:lnTo>
                  <a:pt x="1931657" y="75006"/>
                </a:lnTo>
                <a:lnTo>
                  <a:pt x="1937588" y="75006"/>
                </a:lnTo>
                <a:lnTo>
                  <a:pt x="1940966" y="74714"/>
                </a:lnTo>
                <a:lnTo>
                  <a:pt x="1944319" y="74117"/>
                </a:lnTo>
                <a:lnTo>
                  <a:pt x="1947672" y="73494"/>
                </a:lnTo>
                <a:lnTo>
                  <a:pt x="1950478" y="72872"/>
                </a:lnTo>
                <a:lnTo>
                  <a:pt x="1952752" y="72262"/>
                </a:lnTo>
                <a:lnTo>
                  <a:pt x="1952752" y="31978"/>
                </a:lnTo>
                <a:lnTo>
                  <a:pt x="1950770" y="28422"/>
                </a:lnTo>
                <a:lnTo>
                  <a:pt x="1947748" y="25476"/>
                </a:lnTo>
                <a:lnTo>
                  <a:pt x="1943633" y="23393"/>
                </a:lnTo>
                <a:lnTo>
                  <a:pt x="1938896" y="22174"/>
                </a:lnTo>
                <a:lnTo>
                  <a:pt x="1934057" y="21462"/>
                </a:lnTo>
                <a:lnTo>
                  <a:pt x="1930653" y="21462"/>
                </a:lnTo>
                <a:lnTo>
                  <a:pt x="1927796" y="21602"/>
                </a:lnTo>
                <a:lnTo>
                  <a:pt x="1924748" y="21831"/>
                </a:lnTo>
                <a:lnTo>
                  <a:pt x="1921713" y="22199"/>
                </a:lnTo>
                <a:lnTo>
                  <a:pt x="1918931" y="22771"/>
                </a:lnTo>
                <a:lnTo>
                  <a:pt x="1915553" y="23812"/>
                </a:lnTo>
                <a:lnTo>
                  <a:pt x="1915553" y="30264"/>
                </a:lnTo>
                <a:lnTo>
                  <a:pt x="1919160" y="29298"/>
                </a:lnTo>
                <a:lnTo>
                  <a:pt x="1921929" y="28727"/>
                </a:lnTo>
                <a:lnTo>
                  <a:pt x="1924977" y="28181"/>
                </a:lnTo>
                <a:lnTo>
                  <a:pt x="1928406" y="27736"/>
                </a:lnTo>
                <a:lnTo>
                  <a:pt x="1935264" y="27635"/>
                </a:lnTo>
                <a:lnTo>
                  <a:pt x="1938185" y="28155"/>
                </a:lnTo>
                <a:lnTo>
                  <a:pt x="1943074" y="30238"/>
                </a:lnTo>
                <a:lnTo>
                  <a:pt x="1946681" y="33515"/>
                </a:lnTo>
                <a:lnTo>
                  <a:pt x="1946681" y="40830"/>
                </a:lnTo>
                <a:lnTo>
                  <a:pt x="1928444" y="45097"/>
                </a:lnTo>
                <a:lnTo>
                  <a:pt x="1926361" y="45592"/>
                </a:lnTo>
                <a:lnTo>
                  <a:pt x="1922183" y="46558"/>
                </a:lnTo>
                <a:lnTo>
                  <a:pt x="1918220" y="47624"/>
                </a:lnTo>
                <a:lnTo>
                  <a:pt x="1914931" y="49021"/>
                </a:lnTo>
                <a:lnTo>
                  <a:pt x="1911502" y="52146"/>
                </a:lnTo>
                <a:lnTo>
                  <a:pt x="1910969" y="55346"/>
                </a:lnTo>
                <a:close/>
              </a:path>
              <a:path w="3030258" h="96456">
                <a:moveTo>
                  <a:pt x="1879549" y="70967"/>
                </a:moveTo>
                <a:lnTo>
                  <a:pt x="1883638" y="73075"/>
                </a:lnTo>
                <a:lnTo>
                  <a:pt x="1888363" y="74294"/>
                </a:lnTo>
                <a:lnTo>
                  <a:pt x="1893176" y="75006"/>
                </a:lnTo>
                <a:lnTo>
                  <a:pt x="1897621" y="74167"/>
                </a:lnTo>
                <a:lnTo>
                  <a:pt x="1898523" y="71983"/>
                </a:lnTo>
                <a:lnTo>
                  <a:pt x="1895398" y="68833"/>
                </a:lnTo>
                <a:lnTo>
                  <a:pt x="1891982" y="68833"/>
                </a:lnTo>
                <a:lnTo>
                  <a:pt x="1889048" y="68287"/>
                </a:lnTo>
                <a:lnTo>
                  <a:pt x="1884172" y="66154"/>
                </a:lnTo>
                <a:lnTo>
                  <a:pt x="1880577" y="62953"/>
                </a:lnTo>
                <a:lnTo>
                  <a:pt x="1880577" y="28384"/>
                </a:lnTo>
                <a:lnTo>
                  <a:pt x="1898523" y="28384"/>
                </a:lnTo>
                <a:lnTo>
                  <a:pt x="1898523" y="22199"/>
                </a:lnTo>
                <a:lnTo>
                  <a:pt x="1880577" y="22199"/>
                </a:lnTo>
                <a:lnTo>
                  <a:pt x="1880577" y="6654"/>
                </a:lnTo>
                <a:lnTo>
                  <a:pt x="1877593" y="3505"/>
                </a:lnTo>
                <a:lnTo>
                  <a:pt x="1874507" y="6654"/>
                </a:lnTo>
                <a:lnTo>
                  <a:pt x="1874507" y="22199"/>
                </a:lnTo>
                <a:lnTo>
                  <a:pt x="1871459" y="22199"/>
                </a:lnTo>
                <a:lnTo>
                  <a:pt x="1868322" y="25349"/>
                </a:lnTo>
                <a:lnTo>
                  <a:pt x="1871459" y="28384"/>
                </a:lnTo>
                <a:lnTo>
                  <a:pt x="1874507" y="28384"/>
                </a:lnTo>
                <a:lnTo>
                  <a:pt x="1874507" y="64515"/>
                </a:lnTo>
                <a:lnTo>
                  <a:pt x="1876513" y="68021"/>
                </a:lnTo>
                <a:lnTo>
                  <a:pt x="1879549" y="70967"/>
                </a:lnTo>
                <a:close/>
              </a:path>
              <a:path w="3030258" h="96456">
                <a:moveTo>
                  <a:pt x="1779054" y="68567"/>
                </a:moveTo>
                <a:lnTo>
                  <a:pt x="1776285" y="68021"/>
                </a:lnTo>
                <a:lnTo>
                  <a:pt x="1773516" y="67500"/>
                </a:lnTo>
                <a:lnTo>
                  <a:pt x="1769770" y="64465"/>
                </a:lnTo>
                <a:lnTo>
                  <a:pt x="1767395" y="70916"/>
                </a:lnTo>
                <a:lnTo>
                  <a:pt x="1771548" y="72834"/>
                </a:lnTo>
                <a:lnTo>
                  <a:pt x="1776323" y="74218"/>
                </a:lnTo>
                <a:lnTo>
                  <a:pt x="1779054" y="68567"/>
                </a:lnTo>
                <a:close/>
              </a:path>
              <a:path w="3030258" h="96456">
                <a:moveTo>
                  <a:pt x="1709991" y="96456"/>
                </a:moveTo>
                <a:lnTo>
                  <a:pt x="1713077" y="93332"/>
                </a:lnTo>
                <a:lnTo>
                  <a:pt x="1713179" y="71488"/>
                </a:lnTo>
                <a:lnTo>
                  <a:pt x="1716773" y="73024"/>
                </a:lnTo>
                <a:lnTo>
                  <a:pt x="1719465" y="73825"/>
                </a:lnTo>
                <a:lnTo>
                  <a:pt x="1716836" y="66154"/>
                </a:lnTo>
                <a:lnTo>
                  <a:pt x="1713077" y="62953"/>
                </a:lnTo>
                <a:lnTo>
                  <a:pt x="1713077" y="33515"/>
                </a:lnTo>
                <a:lnTo>
                  <a:pt x="1716659" y="30238"/>
                </a:lnTo>
                <a:lnTo>
                  <a:pt x="1721561" y="28155"/>
                </a:lnTo>
                <a:lnTo>
                  <a:pt x="1724507" y="27635"/>
                </a:lnTo>
                <a:lnTo>
                  <a:pt x="1731289" y="27635"/>
                </a:lnTo>
                <a:lnTo>
                  <a:pt x="1734210" y="28155"/>
                </a:lnTo>
                <a:lnTo>
                  <a:pt x="1739176" y="30238"/>
                </a:lnTo>
                <a:lnTo>
                  <a:pt x="1742706" y="33515"/>
                </a:lnTo>
                <a:lnTo>
                  <a:pt x="1742706" y="62953"/>
                </a:lnTo>
                <a:lnTo>
                  <a:pt x="1739328" y="66154"/>
                </a:lnTo>
                <a:lnTo>
                  <a:pt x="1735010" y="68287"/>
                </a:lnTo>
                <a:lnTo>
                  <a:pt x="1732241" y="68833"/>
                </a:lnTo>
                <a:lnTo>
                  <a:pt x="1735810" y="74294"/>
                </a:lnTo>
                <a:lnTo>
                  <a:pt x="1740344" y="73075"/>
                </a:lnTo>
                <a:lnTo>
                  <a:pt x="1744268" y="70967"/>
                </a:lnTo>
                <a:lnTo>
                  <a:pt x="1747113" y="68021"/>
                </a:lnTo>
                <a:lnTo>
                  <a:pt x="1748955" y="62280"/>
                </a:lnTo>
                <a:lnTo>
                  <a:pt x="1748955" y="34188"/>
                </a:lnTo>
                <a:lnTo>
                  <a:pt x="1748294" y="30035"/>
                </a:lnTo>
                <a:lnTo>
                  <a:pt x="1745551" y="26809"/>
                </a:lnTo>
                <a:lnTo>
                  <a:pt x="1741792" y="24434"/>
                </a:lnTo>
                <a:lnTo>
                  <a:pt x="1737474" y="22644"/>
                </a:lnTo>
                <a:lnTo>
                  <a:pt x="1732534" y="21678"/>
                </a:lnTo>
                <a:lnTo>
                  <a:pt x="1727987" y="21462"/>
                </a:lnTo>
                <a:lnTo>
                  <a:pt x="1723326" y="21678"/>
                </a:lnTo>
                <a:lnTo>
                  <a:pt x="1718373" y="22644"/>
                </a:lnTo>
                <a:lnTo>
                  <a:pt x="1714068" y="24434"/>
                </a:lnTo>
                <a:lnTo>
                  <a:pt x="1710309" y="26809"/>
                </a:lnTo>
                <a:lnTo>
                  <a:pt x="1707654" y="30035"/>
                </a:lnTo>
                <a:lnTo>
                  <a:pt x="1706981" y="34188"/>
                </a:lnTo>
                <a:lnTo>
                  <a:pt x="1706981" y="93332"/>
                </a:lnTo>
                <a:lnTo>
                  <a:pt x="1709991" y="96456"/>
                </a:lnTo>
                <a:close/>
              </a:path>
              <a:path w="3030258" h="96456">
                <a:moveTo>
                  <a:pt x="1716836" y="66154"/>
                </a:moveTo>
                <a:lnTo>
                  <a:pt x="1719465" y="73825"/>
                </a:lnTo>
                <a:lnTo>
                  <a:pt x="1722247" y="74396"/>
                </a:lnTo>
                <a:lnTo>
                  <a:pt x="1725040" y="74764"/>
                </a:lnTo>
                <a:lnTo>
                  <a:pt x="1727720" y="75006"/>
                </a:lnTo>
                <a:lnTo>
                  <a:pt x="1731149" y="75006"/>
                </a:lnTo>
                <a:lnTo>
                  <a:pt x="1735810" y="74294"/>
                </a:lnTo>
                <a:lnTo>
                  <a:pt x="1732241" y="68833"/>
                </a:lnTo>
                <a:lnTo>
                  <a:pt x="1725447" y="68833"/>
                </a:lnTo>
                <a:lnTo>
                  <a:pt x="1722348" y="68287"/>
                </a:lnTo>
                <a:lnTo>
                  <a:pt x="1719592" y="67221"/>
                </a:lnTo>
                <a:lnTo>
                  <a:pt x="1716836" y="66154"/>
                </a:lnTo>
                <a:close/>
              </a:path>
              <a:path w="3030258" h="96456">
                <a:moveTo>
                  <a:pt x="1665122" y="28333"/>
                </a:moveTo>
                <a:lnTo>
                  <a:pt x="1667738" y="27762"/>
                </a:lnTo>
                <a:lnTo>
                  <a:pt x="1670964" y="27635"/>
                </a:lnTo>
                <a:lnTo>
                  <a:pt x="1674393" y="27635"/>
                </a:lnTo>
                <a:lnTo>
                  <a:pt x="1677060" y="28181"/>
                </a:lnTo>
                <a:lnTo>
                  <a:pt x="1680870" y="30391"/>
                </a:lnTo>
                <a:lnTo>
                  <a:pt x="1684108" y="33515"/>
                </a:lnTo>
                <a:lnTo>
                  <a:pt x="1684108" y="74269"/>
                </a:lnTo>
                <a:lnTo>
                  <a:pt x="1690382" y="74269"/>
                </a:lnTo>
                <a:lnTo>
                  <a:pt x="1690382" y="35229"/>
                </a:lnTo>
                <a:lnTo>
                  <a:pt x="1689798" y="31229"/>
                </a:lnTo>
                <a:lnTo>
                  <a:pt x="1687449" y="27812"/>
                </a:lnTo>
                <a:lnTo>
                  <a:pt x="1684108" y="25158"/>
                </a:lnTo>
                <a:lnTo>
                  <a:pt x="1680197" y="23050"/>
                </a:lnTo>
                <a:lnTo>
                  <a:pt x="1675587" y="21755"/>
                </a:lnTo>
                <a:lnTo>
                  <a:pt x="1671002" y="21462"/>
                </a:lnTo>
                <a:lnTo>
                  <a:pt x="1667979" y="21462"/>
                </a:lnTo>
                <a:lnTo>
                  <a:pt x="1664957" y="22009"/>
                </a:lnTo>
                <a:lnTo>
                  <a:pt x="1661985" y="23101"/>
                </a:lnTo>
                <a:lnTo>
                  <a:pt x="1659013" y="24206"/>
                </a:lnTo>
                <a:lnTo>
                  <a:pt x="1654670" y="27812"/>
                </a:lnTo>
                <a:lnTo>
                  <a:pt x="1650415" y="24206"/>
                </a:lnTo>
                <a:lnTo>
                  <a:pt x="1647405" y="23101"/>
                </a:lnTo>
                <a:lnTo>
                  <a:pt x="1644396" y="22009"/>
                </a:lnTo>
                <a:lnTo>
                  <a:pt x="1641411" y="21462"/>
                </a:lnTo>
                <a:lnTo>
                  <a:pt x="1638439" y="21462"/>
                </a:lnTo>
                <a:lnTo>
                  <a:pt x="1633842" y="21755"/>
                </a:lnTo>
                <a:lnTo>
                  <a:pt x="1629244" y="23050"/>
                </a:lnTo>
                <a:lnTo>
                  <a:pt x="1625333" y="25158"/>
                </a:lnTo>
                <a:lnTo>
                  <a:pt x="1621980" y="27812"/>
                </a:lnTo>
                <a:lnTo>
                  <a:pt x="1619643" y="31229"/>
                </a:lnTo>
                <a:lnTo>
                  <a:pt x="1619059" y="35229"/>
                </a:lnTo>
                <a:lnTo>
                  <a:pt x="1619059" y="74269"/>
                </a:lnTo>
                <a:lnTo>
                  <a:pt x="1625130" y="74269"/>
                </a:lnTo>
                <a:lnTo>
                  <a:pt x="1625130" y="33515"/>
                </a:lnTo>
                <a:lnTo>
                  <a:pt x="1627568" y="31127"/>
                </a:lnTo>
                <a:lnTo>
                  <a:pt x="1630387" y="29298"/>
                </a:lnTo>
                <a:lnTo>
                  <a:pt x="1633842" y="28054"/>
                </a:lnTo>
                <a:lnTo>
                  <a:pt x="1636674" y="27635"/>
                </a:lnTo>
                <a:lnTo>
                  <a:pt x="1640103" y="27635"/>
                </a:lnTo>
                <a:lnTo>
                  <a:pt x="1642910" y="28054"/>
                </a:lnTo>
                <a:lnTo>
                  <a:pt x="1646389" y="29298"/>
                </a:lnTo>
                <a:lnTo>
                  <a:pt x="1649196" y="31127"/>
                </a:lnTo>
                <a:lnTo>
                  <a:pt x="1651635" y="33515"/>
                </a:lnTo>
                <a:lnTo>
                  <a:pt x="1651635" y="74269"/>
                </a:lnTo>
                <a:lnTo>
                  <a:pt x="1657718" y="74269"/>
                </a:lnTo>
                <a:lnTo>
                  <a:pt x="1657718" y="33515"/>
                </a:lnTo>
                <a:lnTo>
                  <a:pt x="1660144" y="31127"/>
                </a:lnTo>
                <a:lnTo>
                  <a:pt x="1662950" y="29298"/>
                </a:lnTo>
                <a:lnTo>
                  <a:pt x="1665122" y="28333"/>
                </a:lnTo>
                <a:close/>
              </a:path>
              <a:path w="3030258" h="96456">
                <a:moveTo>
                  <a:pt x="1588249" y="68287"/>
                </a:moveTo>
                <a:lnTo>
                  <a:pt x="1585315" y="68833"/>
                </a:lnTo>
                <a:lnTo>
                  <a:pt x="1581886" y="68833"/>
                </a:lnTo>
                <a:lnTo>
                  <a:pt x="1584147" y="75006"/>
                </a:lnTo>
                <a:lnTo>
                  <a:pt x="1588947" y="74294"/>
                </a:lnTo>
                <a:lnTo>
                  <a:pt x="1593684" y="73075"/>
                </a:lnTo>
                <a:lnTo>
                  <a:pt x="1597799" y="70967"/>
                </a:lnTo>
                <a:lnTo>
                  <a:pt x="1596644" y="33515"/>
                </a:lnTo>
                <a:lnTo>
                  <a:pt x="1596644" y="62953"/>
                </a:lnTo>
                <a:lnTo>
                  <a:pt x="1593138" y="66154"/>
                </a:lnTo>
                <a:lnTo>
                  <a:pt x="1588249" y="68287"/>
                </a:lnTo>
                <a:close/>
              </a:path>
              <a:path w="3030258" h="96456">
                <a:moveTo>
                  <a:pt x="1460436" y="45275"/>
                </a:moveTo>
                <a:lnTo>
                  <a:pt x="1457147" y="44526"/>
                </a:lnTo>
                <a:lnTo>
                  <a:pt x="1453654" y="43738"/>
                </a:lnTo>
                <a:lnTo>
                  <a:pt x="1449971" y="42811"/>
                </a:lnTo>
                <a:lnTo>
                  <a:pt x="1446987" y="41109"/>
                </a:lnTo>
                <a:lnTo>
                  <a:pt x="1446987" y="33515"/>
                </a:lnTo>
                <a:lnTo>
                  <a:pt x="1450492" y="30238"/>
                </a:lnTo>
                <a:lnTo>
                  <a:pt x="1455420" y="28155"/>
                </a:lnTo>
                <a:lnTo>
                  <a:pt x="1458315" y="27635"/>
                </a:lnTo>
                <a:lnTo>
                  <a:pt x="1465084" y="27635"/>
                </a:lnTo>
                <a:lnTo>
                  <a:pt x="1467967" y="27876"/>
                </a:lnTo>
                <a:lnTo>
                  <a:pt x="1472704" y="28879"/>
                </a:lnTo>
                <a:lnTo>
                  <a:pt x="1476362" y="29997"/>
                </a:lnTo>
                <a:lnTo>
                  <a:pt x="1476362" y="23812"/>
                </a:lnTo>
                <a:lnTo>
                  <a:pt x="1471803" y="22326"/>
                </a:lnTo>
                <a:lnTo>
                  <a:pt x="1469148" y="21983"/>
                </a:lnTo>
                <a:lnTo>
                  <a:pt x="1466507" y="21628"/>
                </a:lnTo>
                <a:lnTo>
                  <a:pt x="1461668" y="21462"/>
                </a:lnTo>
                <a:lnTo>
                  <a:pt x="1457109" y="21678"/>
                </a:lnTo>
                <a:lnTo>
                  <a:pt x="1452181" y="22644"/>
                </a:lnTo>
                <a:lnTo>
                  <a:pt x="1447888" y="24434"/>
                </a:lnTo>
                <a:lnTo>
                  <a:pt x="1444142" y="26809"/>
                </a:lnTo>
                <a:lnTo>
                  <a:pt x="1441411" y="30035"/>
                </a:lnTo>
                <a:lnTo>
                  <a:pt x="1440726" y="34188"/>
                </a:lnTo>
                <a:lnTo>
                  <a:pt x="1440726" y="41109"/>
                </a:lnTo>
                <a:lnTo>
                  <a:pt x="1441259" y="44234"/>
                </a:lnTo>
                <a:lnTo>
                  <a:pt x="1444675" y="47358"/>
                </a:lnTo>
                <a:lnTo>
                  <a:pt x="1447977" y="48742"/>
                </a:lnTo>
                <a:lnTo>
                  <a:pt x="1451927" y="49758"/>
                </a:lnTo>
                <a:lnTo>
                  <a:pt x="1458201" y="51079"/>
                </a:lnTo>
                <a:lnTo>
                  <a:pt x="1461554" y="51841"/>
                </a:lnTo>
                <a:lnTo>
                  <a:pt x="1465033" y="52641"/>
                </a:lnTo>
                <a:lnTo>
                  <a:pt x="1468742" y="53555"/>
                </a:lnTo>
                <a:lnTo>
                  <a:pt x="1471777" y="55270"/>
                </a:lnTo>
                <a:lnTo>
                  <a:pt x="1471777" y="62953"/>
                </a:lnTo>
                <a:lnTo>
                  <a:pt x="1468196" y="66154"/>
                </a:lnTo>
                <a:lnTo>
                  <a:pt x="1463319" y="68287"/>
                </a:lnTo>
                <a:lnTo>
                  <a:pt x="1460411" y="68833"/>
                </a:lnTo>
                <a:lnTo>
                  <a:pt x="1453642" y="68833"/>
                </a:lnTo>
                <a:lnTo>
                  <a:pt x="1450733" y="68592"/>
                </a:lnTo>
                <a:lnTo>
                  <a:pt x="1445996" y="67563"/>
                </a:lnTo>
                <a:lnTo>
                  <a:pt x="1442351" y="66484"/>
                </a:lnTo>
                <a:lnTo>
                  <a:pt x="1442351" y="72631"/>
                </a:lnTo>
                <a:lnTo>
                  <a:pt x="1446872" y="74142"/>
                </a:lnTo>
                <a:lnTo>
                  <a:pt x="1449489" y="74485"/>
                </a:lnTo>
                <a:lnTo>
                  <a:pt x="1452118" y="74841"/>
                </a:lnTo>
                <a:lnTo>
                  <a:pt x="1454607" y="75006"/>
                </a:lnTo>
                <a:lnTo>
                  <a:pt x="1459217" y="75006"/>
                </a:lnTo>
                <a:lnTo>
                  <a:pt x="1464030" y="74294"/>
                </a:lnTo>
                <a:lnTo>
                  <a:pt x="1468742" y="73075"/>
                </a:lnTo>
                <a:lnTo>
                  <a:pt x="1472844" y="70967"/>
                </a:lnTo>
                <a:lnTo>
                  <a:pt x="1475867" y="68021"/>
                </a:lnTo>
                <a:lnTo>
                  <a:pt x="1477187" y="66433"/>
                </a:lnTo>
                <a:lnTo>
                  <a:pt x="1477848" y="62280"/>
                </a:lnTo>
                <a:lnTo>
                  <a:pt x="1477848" y="55270"/>
                </a:lnTo>
                <a:lnTo>
                  <a:pt x="1477340" y="52146"/>
                </a:lnTo>
                <a:lnTo>
                  <a:pt x="1474000" y="49021"/>
                </a:lnTo>
                <a:lnTo>
                  <a:pt x="1470634" y="47624"/>
                </a:lnTo>
                <a:lnTo>
                  <a:pt x="1466672" y="46608"/>
                </a:lnTo>
                <a:lnTo>
                  <a:pt x="1460436" y="45275"/>
                </a:lnTo>
                <a:close/>
              </a:path>
              <a:path w="3030258" h="96456">
                <a:moveTo>
                  <a:pt x="1427734" y="34188"/>
                </a:moveTo>
                <a:lnTo>
                  <a:pt x="1427035" y="30035"/>
                </a:lnTo>
                <a:lnTo>
                  <a:pt x="1424317" y="26809"/>
                </a:lnTo>
                <a:lnTo>
                  <a:pt x="1420545" y="24434"/>
                </a:lnTo>
                <a:lnTo>
                  <a:pt x="1416227" y="22644"/>
                </a:lnTo>
                <a:lnTo>
                  <a:pt x="1411300" y="21678"/>
                </a:lnTo>
                <a:lnTo>
                  <a:pt x="1406728" y="21462"/>
                </a:lnTo>
                <a:lnTo>
                  <a:pt x="1403261" y="27635"/>
                </a:lnTo>
                <a:lnTo>
                  <a:pt x="1410055" y="27635"/>
                </a:lnTo>
                <a:lnTo>
                  <a:pt x="1412976" y="28155"/>
                </a:lnTo>
                <a:lnTo>
                  <a:pt x="1415453" y="29197"/>
                </a:lnTo>
                <a:lnTo>
                  <a:pt x="1417929" y="30264"/>
                </a:lnTo>
                <a:lnTo>
                  <a:pt x="1421447" y="33540"/>
                </a:lnTo>
                <a:lnTo>
                  <a:pt x="1421447" y="45199"/>
                </a:lnTo>
                <a:lnTo>
                  <a:pt x="1391818" y="45199"/>
                </a:lnTo>
                <a:lnTo>
                  <a:pt x="1391818" y="33540"/>
                </a:lnTo>
                <a:lnTo>
                  <a:pt x="1389075" y="26809"/>
                </a:lnTo>
                <a:lnTo>
                  <a:pt x="1386408" y="30035"/>
                </a:lnTo>
                <a:lnTo>
                  <a:pt x="1385747" y="34188"/>
                </a:lnTo>
                <a:lnTo>
                  <a:pt x="1385747" y="62280"/>
                </a:lnTo>
                <a:lnTo>
                  <a:pt x="1386408" y="66433"/>
                </a:lnTo>
                <a:lnTo>
                  <a:pt x="1389075" y="69659"/>
                </a:lnTo>
                <a:lnTo>
                  <a:pt x="1392821" y="72008"/>
                </a:lnTo>
                <a:lnTo>
                  <a:pt x="1397152" y="73825"/>
                </a:lnTo>
                <a:lnTo>
                  <a:pt x="1402080" y="74764"/>
                </a:lnTo>
                <a:lnTo>
                  <a:pt x="1406728" y="75006"/>
                </a:lnTo>
                <a:lnTo>
                  <a:pt x="1410271" y="75006"/>
                </a:lnTo>
                <a:lnTo>
                  <a:pt x="1413319" y="74790"/>
                </a:lnTo>
                <a:lnTo>
                  <a:pt x="1415846" y="74345"/>
                </a:lnTo>
                <a:lnTo>
                  <a:pt x="1418386" y="73901"/>
                </a:lnTo>
                <a:lnTo>
                  <a:pt x="1420914" y="73202"/>
                </a:lnTo>
                <a:lnTo>
                  <a:pt x="1423454" y="72262"/>
                </a:lnTo>
                <a:lnTo>
                  <a:pt x="1425359" y="68364"/>
                </a:lnTo>
                <a:lnTo>
                  <a:pt x="1421447" y="66484"/>
                </a:lnTo>
                <a:lnTo>
                  <a:pt x="1418043" y="67500"/>
                </a:lnTo>
                <a:lnTo>
                  <a:pt x="1413535" y="68567"/>
                </a:lnTo>
                <a:lnTo>
                  <a:pt x="1410500" y="68833"/>
                </a:lnTo>
                <a:lnTo>
                  <a:pt x="1403261" y="68833"/>
                </a:lnTo>
                <a:lnTo>
                  <a:pt x="1400314" y="68287"/>
                </a:lnTo>
                <a:lnTo>
                  <a:pt x="1395437" y="66154"/>
                </a:lnTo>
                <a:lnTo>
                  <a:pt x="1391818" y="62953"/>
                </a:lnTo>
                <a:lnTo>
                  <a:pt x="1391818" y="51371"/>
                </a:lnTo>
                <a:lnTo>
                  <a:pt x="1427734" y="51371"/>
                </a:lnTo>
                <a:lnTo>
                  <a:pt x="1427734" y="34188"/>
                </a:lnTo>
                <a:close/>
              </a:path>
              <a:path w="3030258" h="96456">
                <a:moveTo>
                  <a:pt x="1389075" y="26809"/>
                </a:moveTo>
                <a:lnTo>
                  <a:pt x="1391818" y="33540"/>
                </a:lnTo>
                <a:lnTo>
                  <a:pt x="1395437" y="30264"/>
                </a:lnTo>
                <a:lnTo>
                  <a:pt x="1400314" y="28155"/>
                </a:lnTo>
                <a:lnTo>
                  <a:pt x="1403261" y="27635"/>
                </a:lnTo>
                <a:lnTo>
                  <a:pt x="1406728" y="21462"/>
                </a:lnTo>
                <a:lnTo>
                  <a:pt x="1402080" y="21678"/>
                </a:lnTo>
                <a:lnTo>
                  <a:pt x="1397152" y="22644"/>
                </a:lnTo>
                <a:lnTo>
                  <a:pt x="1392821" y="24434"/>
                </a:lnTo>
                <a:lnTo>
                  <a:pt x="1389075" y="26809"/>
                </a:lnTo>
                <a:close/>
              </a:path>
              <a:path w="3030258" h="96456">
                <a:moveTo>
                  <a:pt x="1342440" y="32842"/>
                </a:moveTo>
                <a:lnTo>
                  <a:pt x="1342440" y="74269"/>
                </a:lnTo>
                <a:lnTo>
                  <a:pt x="1348511" y="74269"/>
                </a:lnTo>
                <a:lnTo>
                  <a:pt x="1348511" y="32169"/>
                </a:lnTo>
                <a:lnTo>
                  <a:pt x="1352423" y="29844"/>
                </a:lnTo>
                <a:lnTo>
                  <a:pt x="1357058" y="28054"/>
                </a:lnTo>
                <a:lnTo>
                  <a:pt x="1359903" y="27635"/>
                </a:lnTo>
                <a:lnTo>
                  <a:pt x="1364970" y="27635"/>
                </a:lnTo>
                <a:lnTo>
                  <a:pt x="1367993" y="28003"/>
                </a:lnTo>
                <a:lnTo>
                  <a:pt x="1370799" y="28600"/>
                </a:lnTo>
                <a:lnTo>
                  <a:pt x="1374406" y="28943"/>
                </a:lnTo>
                <a:lnTo>
                  <a:pt x="1375956" y="27139"/>
                </a:lnTo>
                <a:lnTo>
                  <a:pt x="1374063" y="23139"/>
                </a:lnTo>
                <a:lnTo>
                  <a:pt x="1370558" y="22174"/>
                </a:lnTo>
                <a:lnTo>
                  <a:pt x="1366824" y="21602"/>
                </a:lnTo>
                <a:lnTo>
                  <a:pt x="1363332" y="21462"/>
                </a:lnTo>
                <a:lnTo>
                  <a:pt x="1358582" y="21653"/>
                </a:lnTo>
                <a:lnTo>
                  <a:pt x="1353654" y="22478"/>
                </a:lnTo>
                <a:lnTo>
                  <a:pt x="1349400" y="24066"/>
                </a:lnTo>
                <a:lnTo>
                  <a:pt x="1345717" y="26174"/>
                </a:lnTo>
                <a:lnTo>
                  <a:pt x="1343088" y="29070"/>
                </a:lnTo>
                <a:lnTo>
                  <a:pt x="1342440" y="32842"/>
                </a:lnTo>
                <a:close/>
              </a:path>
              <a:path w="3030258" h="96456">
                <a:moveTo>
                  <a:pt x="1299806" y="68567"/>
                </a:moveTo>
                <a:lnTo>
                  <a:pt x="1297038" y="68021"/>
                </a:lnTo>
                <a:lnTo>
                  <a:pt x="1294257" y="67500"/>
                </a:lnTo>
                <a:lnTo>
                  <a:pt x="1290497" y="64465"/>
                </a:lnTo>
                <a:lnTo>
                  <a:pt x="1288135" y="70916"/>
                </a:lnTo>
                <a:lnTo>
                  <a:pt x="1292288" y="72834"/>
                </a:lnTo>
                <a:lnTo>
                  <a:pt x="1297063" y="74218"/>
                </a:lnTo>
                <a:lnTo>
                  <a:pt x="1299806" y="68567"/>
                </a:lnTo>
                <a:close/>
              </a:path>
              <a:path w="3030258" h="96456">
                <a:moveTo>
                  <a:pt x="1284427" y="55346"/>
                </a:moveTo>
                <a:lnTo>
                  <a:pt x="1284427" y="64274"/>
                </a:lnTo>
                <a:lnTo>
                  <a:pt x="1285176" y="68186"/>
                </a:lnTo>
                <a:lnTo>
                  <a:pt x="1288135" y="70916"/>
                </a:lnTo>
                <a:lnTo>
                  <a:pt x="1290497" y="64465"/>
                </a:lnTo>
                <a:lnTo>
                  <a:pt x="1290497" y="55168"/>
                </a:lnTo>
                <a:lnTo>
                  <a:pt x="1291463" y="54203"/>
                </a:lnTo>
                <a:lnTo>
                  <a:pt x="1295730" y="52908"/>
                </a:lnTo>
                <a:lnTo>
                  <a:pt x="1298790" y="52196"/>
                </a:lnTo>
                <a:lnTo>
                  <a:pt x="1303172" y="51168"/>
                </a:lnTo>
                <a:lnTo>
                  <a:pt x="1320126" y="47282"/>
                </a:lnTo>
                <a:lnTo>
                  <a:pt x="1320126" y="67119"/>
                </a:lnTo>
                <a:lnTo>
                  <a:pt x="1315770" y="67970"/>
                </a:lnTo>
                <a:lnTo>
                  <a:pt x="1311262" y="68656"/>
                </a:lnTo>
                <a:lnTo>
                  <a:pt x="1307642" y="68833"/>
                </a:lnTo>
                <a:lnTo>
                  <a:pt x="1303337" y="68833"/>
                </a:lnTo>
                <a:lnTo>
                  <a:pt x="1299806" y="68567"/>
                </a:lnTo>
                <a:lnTo>
                  <a:pt x="1297063" y="74218"/>
                </a:lnTo>
                <a:lnTo>
                  <a:pt x="1299781" y="74536"/>
                </a:lnTo>
                <a:lnTo>
                  <a:pt x="1302486" y="74866"/>
                </a:lnTo>
                <a:lnTo>
                  <a:pt x="1305102" y="75006"/>
                </a:lnTo>
                <a:lnTo>
                  <a:pt x="1311059" y="75006"/>
                </a:lnTo>
                <a:lnTo>
                  <a:pt x="1314424" y="74714"/>
                </a:lnTo>
                <a:lnTo>
                  <a:pt x="1317777" y="74117"/>
                </a:lnTo>
                <a:lnTo>
                  <a:pt x="1321130" y="73494"/>
                </a:lnTo>
                <a:lnTo>
                  <a:pt x="1323924" y="72872"/>
                </a:lnTo>
                <a:lnTo>
                  <a:pt x="1326197" y="72262"/>
                </a:lnTo>
                <a:lnTo>
                  <a:pt x="1326197" y="31978"/>
                </a:lnTo>
                <a:lnTo>
                  <a:pt x="1324216" y="28422"/>
                </a:lnTo>
                <a:lnTo>
                  <a:pt x="1321206" y="25476"/>
                </a:lnTo>
                <a:lnTo>
                  <a:pt x="1317091" y="23393"/>
                </a:lnTo>
                <a:lnTo>
                  <a:pt x="1312354" y="22174"/>
                </a:lnTo>
                <a:lnTo>
                  <a:pt x="1307503" y="21462"/>
                </a:lnTo>
                <a:lnTo>
                  <a:pt x="1304112" y="21462"/>
                </a:lnTo>
                <a:lnTo>
                  <a:pt x="1301254" y="21602"/>
                </a:lnTo>
                <a:lnTo>
                  <a:pt x="1298206" y="21831"/>
                </a:lnTo>
                <a:lnTo>
                  <a:pt x="1295184" y="22199"/>
                </a:lnTo>
                <a:lnTo>
                  <a:pt x="1292390" y="22771"/>
                </a:lnTo>
                <a:lnTo>
                  <a:pt x="1289011" y="23812"/>
                </a:lnTo>
                <a:lnTo>
                  <a:pt x="1289011" y="30264"/>
                </a:lnTo>
                <a:lnTo>
                  <a:pt x="1292618" y="29298"/>
                </a:lnTo>
                <a:lnTo>
                  <a:pt x="1295374" y="28727"/>
                </a:lnTo>
                <a:lnTo>
                  <a:pt x="1298422" y="28181"/>
                </a:lnTo>
                <a:lnTo>
                  <a:pt x="1301864" y="27736"/>
                </a:lnTo>
                <a:lnTo>
                  <a:pt x="1308722" y="27635"/>
                </a:lnTo>
                <a:lnTo>
                  <a:pt x="1311643" y="28155"/>
                </a:lnTo>
                <a:lnTo>
                  <a:pt x="1316532" y="30238"/>
                </a:lnTo>
                <a:lnTo>
                  <a:pt x="1320126" y="33515"/>
                </a:lnTo>
                <a:lnTo>
                  <a:pt x="1320126" y="40830"/>
                </a:lnTo>
                <a:lnTo>
                  <a:pt x="1301889" y="45097"/>
                </a:lnTo>
                <a:lnTo>
                  <a:pt x="1299819" y="45592"/>
                </a:lnTo>
                <a:lnTo>
                  <a:pt x="1295641" y="46558"/>
                </a:lnTo>
                <a:lnTo>
                  <a:pt x="1291666" y="47624"/>
                </a:lnTo>
                <a:lnTo>
                  <a:pt x="1288389" y="49021"/>
                </a:lnTo>
                <a:lnTo>
                  <a:pt x="1284947" y="52146"/>
                </a:lnTo>
                <a:lnTo>
                  <a:pt x="1284427" y="55346"/>
                </a:lnTo>
                <a:close/>
              </a:path>
              <a:path w="3030258" h="96456">
                <a:moveTo>
                  <a:pt x="1267714" y="74269"/>
                </a:moveTo>
                <a:lnTo>
                  <a:pt x="1267714" y="3124"/>
                </a:lnTo>
                <a:lnTo>
                  <a:pt x="1264627" y="0"/>
                </a:lnTo>
                <a:lnTo>
                  <a:pt x="1261630" y="3124"/>
                </a:lnTo>
                <a:lnTo>
                  <a:pt x="1261630" y="74269"/>
                </a:lnTo>
                <a:lnTo>
                  <a:pt x="1267714" y="74269"/>
                </a:lnTo>
                <a:close/>
              </a:path>
              <a:path w="3030258" h="96456">
                <a:moveTo>
                  <a:pt x="1242060" y="74269"/>
                </a:moveTo>
                <a:lnTo>
                  <a:pt x="1242060" y="24485"/>
                </a:lnTo>
                <a:lnTo>
                  <a:pt x="1238986" y="21462"/>
                </a:lnTo>
                <a:lnTo>
                  <a:pt x="1236002" y="24485"/>
                </a:lnTo>
                <a:lnTo>
                  <a:pt x="1236002" y="74269"/>
                </a:lnTo>
                <a:lnTo>
                  <a:pt x="1242060" y="74269"/>
                </a:lnTo>
                <a:close/>
              </a:path>
              <a:path w="3030258" h="96456">
                <a:moveTo>
                  <a:pt x="1234478" y="6680"/>
                </a:moveTo>
                <a:lnTo>
                  <a:pt x="1235811" y="9918"/>
                </a:lnTo>
                <a:lnTo>
                  <a:pt x="1239088" y="11290"/>
                </a:lnTo>
                <a:lnTo>
                  <a:pt x="1242390" y="9918"/>
                </a:lnTo>
                <a:lnTo>
                  <a:pt x="1243774" y="6680"/>
                </a:lnTo>
                <a:lnTo>
                  <a:pt x="1242390" y="3454"/>
                </a:lnTo>
                <a:lnTo>
                  <a:pt x="1239088" y="2057"/>
                </a:lnTo>
                <a:lnTo>
                  <a:pt x="1235811" y="3454"/>
                </a:lnTo>
                <a:lnTo>
                  <a:pt x="1234478" y="6680"/>
                </a:lnTo>
                <a:close/>
              </a:path>
              <a:path w="3030258" h="96456">
                <a:moveTo>
                  <a:pt x="1199235" y="8585"/>
                </a:moveTo>
                <a:lnTo>
                  <a:pt x="1198575" y="12699"/>
                </a:lnTo>
                <a:lnTo>
                  <a:pt x="1198575" y="22199"/>
                </a:lnTo>
                <a:lnTo>
                  <a:pt x="1192415" y="22199"/>
                </a:lnTo>
                <a:lnTo>
                  <a:pt x="1192415" y="28384"/>
                </a:lnTo>
                <a:lnTo>
                  <a:pt x="1198575" y="28384"/>
                </a:lnTo>
                <a:lnTo>
                  <a:pt x="1198575" y="74269"/>
                </a:lnTo>
                <a:lnTo>
                  <a:pt x="1204658" y="74269"/>
                </a:lnTo>
                <a:lnTo>
                  <a:pt x="1204658" y="28384"/>
                </a:lnTo>
                <a:lnTo>
                  <a:pt x="1219479" y="28384"/>
                </a:lnTo>
                <a:lnTo>
                  <a:pt x="1221689" y="27482"/>
                </a:lnTo>
                <a:lnTo>
                  <a:pt x="1222603" y="25247"/>
                </a:lnTo>
                <a:lnTo>
                  <a:pt x="1219479" y="22199"/>
                </a:lnTo>
                <a:lnTo>
                  <a:pt x="1204658" y="22199"/>
                </a:lnTo>
                <a:lnTo>
                  <a:pt x="1204658" y="12052"/>
                </a:lnTo>
                <a:lnTo>
                  <a:pt x="1208252" y="8851"/>
                </a:lnTo>
                <a:lnTo>
                  <a:pt x="1213129" y="6705"/>
                </a:lnTo>
                <a:lnTo>
                  <a:pt x="1216050" y="6159"/>
                </a:lnTo>
                <a:lnTo>
                  <a:pt x="1219479" y="6159"/>
                </a:lnTo>
                <a:lnTo>
                  <a:pt x="1222603" y="3022"/>
                </a:lnTo>
                <a:lnTo>
                  <a:pt x="1219479" y="0"/>
                </a:lnTo>
                <a:lnTo>
                  <a:pt x="1214907" y="228"/>
                </a:lnTo>
                <a:lnTo>
                  <a:pt x="1209979" y="1168"/>
                </a:lnTo>
                <a:lnTo>
                  <a:pt x="1205674" y="2984"/>
                </a:lnTo>
                <a:lnTo>
                  <a:pt x="1201927" y="5359"/>
                </a:lnTo>
                <a:lnTo>
                  <a:pt x="1199235" y="8585"/>
                </a:lnTo>
                <a:close/>
              </a:path>
              <a:path w="3030258" h="96456">
                <a:moveTo>
                  <a:pt x="1177124" y="74269"/>
                </a:moveTo>
                <a:lnTo>
                  <a:pt x="1177124" y="24485"/>
                </a:lnTo>
                <a:lnTo>
                  <a:pt x="1174038" y="21462"/>
                </a:lnTo>
                <a:lnTo>
                  <a:pt x="1171041" y="24485"/>
                </a:lnTo>
                <a:lnTo>
                  <a:pt x="1171041" y="74269"/>
                </a:lnTo>
                <a:lnTo>
                  <a:pt x="1177124" y="74269"/>
                </a:lnTo>
                <a:close/>
              </a:path>
              <a:path w="3030258" h="96456">
                <a:moveTo>
                  <a:pt x="1169530" y="6680"/>
                </a:moveTo>
                <a:lnTo>
                  <a:pt x="1170914" y="9918"/>
                </a:lnTo>
                <a:lnTo>
                  <a:pt x="1174229" y="11290"/>
                </a:lnTo>
                <a:lnTo>
                  <a:pt x="1177493" y="9918"/>
                </a:lnTo>
                <a:lnTo>
                  <a:pt x="1178826" y="6680"/>
                </a:lnTo>
                <a:lnTo>
                  <a:pt x="1177493" y="3454"/>
                </a:lnTo>
                <a:lnTo>
                  <a:pt x="1174229" y="2057"/>
                </a:lnTo>
                <a:lnTo>
                  <a:pt x="1170914" y="3454"/>
                </a:lnTo>
                <a:lnTo>
                  <a:pt x="1169530" y="6680"/>
                </a:lnTo>
                <a:close/>
              </a:path>
              <a:path w="3030258" h="96456">
                <a:moveTo>
                  <a:pt x="1136777" y="70967"/>
                </a:moveTo>
                <a:lnTo>
                  <a:pt x="1140866" y="73075"/>
                </a:lnTo>
                <a:lnTo>
                  <a:pt x="1145603" y="74294"/>
                </a:lnTo>
                <a:lnTo>
                  <a:pt x="1150404" y="75006"/>
                </a:lnTo>
                <a:lnTo>
                  <a:pt x="1154849" y="74167"/>
                </a:lnTo>
                <a:lnTo>
                  <a:pt x="1155763" y="71983"/>
                </a:lnTo>
                <a:lnTo>
                  <a:pt x="1152613" y="68833"/>
                </a:lnTo>
                <a:lnTo>
                  <a:pt x="1149197" y="68833"/>
                </a:lnTo>
                <a:lnTo>
                  <a:pt x="1146263" y="68287"/>
                </a:lnTo>
                <a:lnTo>
                  <a:pt x="1141387" y="66154"/>
                </a:lnTo>
                <a:lnTo>
                  <a:pt x="1137805" y="62953"/>
                </a:lnTo>
                <a:lnTo>
                  <a:pt x="1137805" y="28384"/>
                </a:lnTo>
                <a:lnTo>
                  <a:pt x="1155763" y="28384"/>
                </a:lnTo>
                <a:lnTo>
                  <a:pt x="1155763" y="22199"/>
                </a:lnTo>
                <a:lnTo>
                  <a:pt x="1137805" y="22199"/>
                </a:lnTo>
                <a:lnTo>
                  <a:pt x="1137805" y="6654"/>
                </a:lnTo>
                <a:lnTo>
                  <a:pt x="1134821" y="3505"/>
                </a:lnTo>
                <a:lnTo>
                  <a:pt x="1131735" y="6654"/>
                </a:lnTo>
                <a:lnTo>
                  <a:pt x="1131735" y="22199"/>
                </a:lnTo>
                <a:lnTo>
                  <a:pt x="1128699" y="22199"/>
                </a:lnTo>
                <a:lnTo>
                  <a:pt x="1125550" y="25349"/>
                </a:lnTo>
                <a:lnTo>
                  <a:pt x="1128699" y="28384"/>
                </a:lnTo>
                <a:lnTo>
                  <a:pt x="1131735" y="28384"/>
                </a:lnTo>
                <a:lnTo>
                  <a:pt x="1131735" y="64515"/>
                </a:lnTo>
                <a:lnTo>
                  <a:pt x="1133741" y="68021"/>
                </a:lnTo>
                <a:lnTo>
                  <a:pt x="1136777" y="70967"/>
                </a:lnTo>
                <a:close/>
              </a:path>
              <a:path w="3030258" h="96456">
                <a:moveTo>
                  <a:pt x="1110272" y="74269"/>
                </a:moveTo>
                <a:lnTo>
                  <a:pt x="1110272" y="3124"/>
                </a:lnTo>
                <a:lnTo>
                  <a:pt x="1107173" y="0"/>
                </a:lnTo>
                <a:lnTo>
                  <a:pt x="1104188" y="3124"/>
                </a:lnTo>
                <a:lnTo>
                  <a:pt x="1104188" y="74269"/>
                </a:lnTo>
                <a:lnTo>
                  <a:pt x="1110272" y="74269"/>
                </a:lnTo>
                <a:close/>
              </a:path>
              <a:path w="3030258" h="96456">
                <a:moveTo>
                  <a:pt x="1068539" y="68833"/>
                </a:moveTo>
                <a:lnTo>
                  <a:pt x="1061694" y="68833"/>
                </a:lnTo>
                <a:lnTo>
                  <a:pt x="1058748" y="68287"/>
                </a:lnTo>
                <a:lnTo>
                  <a:pt x="1053871" y="66154"/>
                </a:lnTo>
                <a:lnTo>
                  <a:pt x="1050251" y="62953"/>
                </a:lnTo>
                <a:lnTo>
                  <a:pt x="1050251" y="22199"/>
                </a:lnTo>
                <a:lnTo>
                  <a:pt x="1044181" y="22199"/>
                </a:lnTo>
                <a:lnTo>
                  <a:pt x="1044181" y="64515"/>
                </a:lnTo>
                <a:lnTo>
                  <a:pt x="1046162" y="68021"/>
                </a:lnTo>
                <a:lnTo>
                  <a:pt x="1049197" y="70967"/>
                </a:lnTo>
                <a:lnTo>
                  <a:pt x="1053312" y="73075"/>
                </a:lnTo>
                <a:lnTo>
                  <a:pt x="1058049" y="74294"/>
                </a:lnTo>
                <a:lnTo>
                  <a:pt x="1062888" y="75006"/>
                </a:lnTo>
                <a:lnTo>
                  <a:pt x="1067384" y="75006"/>
                </a:lnTo>
                <a:lnTo>
                  <a:pt x="1072184" y="74294"/>
                </a:lnTo>
                <a:lnTo>
                  <a:pt x="1076909" y="73075"/>
                </a:lnTo>
                <a:lnTo>
                  <a:pt x="1081036" y="70967"/>
                </a:lnTo>
                <a:lnTo>
                  <a:pt x="1084097" y="68021"/>
                </a:lnTo>
                <a:lnTo>
                  <a:pt x="1085456" y="66433"/>
                </a:lnTo>
                <a:lnTo>
                  <a:pt x="1086154" y="62280"/>
                </a:lnTo>
                <a:lnTo>
                  <a:pt x="1086154" y="22199"/>
                </a:lnTo>
                <a:lnTo>
                  <a:pt x="1079868" y="22199"/>
                </a:lnTo>
                <a:lnTo>
                  <a:pt x="1079868" y="62953"/>
                </a:lnTo>
                <a:lnTo>
                  <a:pt x="1076363" y="66154"/>
                </a:lnTo>
                <a:lnTo>
                  <a:pt x="1071473" y="68287"/>
                </a:lnTo>
                <a:lnTo>
                  <a:pt x="1068539" y="68833"/>
                </a:lnTo>
                <a:close/>
              </a:path>
              <a:path w="3030258" h="96456">
                <a:moveTo>
                  <a:pt x="1002322" y="28333"/>
                </a:moveTo>
                <a:lnTo>
                  <a:pt x="1004912" y="27762"/>
                </a:lnTo>
                <a:lnTo>
                  <a:pt x="1008138" y="27635"/>
                </a:lnTo>
                <a:lnTo>
                  <a:pt x="1011567" y="27635"/>
                </a:lnTo>
                <a:lnTo>
                  <a:pt x="1014234" y="28181"/>
                </a:lnTo>
                <a:lnTo>
                  <a:pt x="1018057" y="30391"/>
                </a:lnTo>
                <a:lnTo>
                  <a:pt x="1021295" y="33515"/>
                </a:lnTo>
                <a:lnTo>
                  <a:pt x="1021295" y="74269"/>
                </a:lnTo>
                <a:lnTo>
                  <a:pt x="1027557" y="74269"/>
                </a:lnTo>
                <a:lnTo>
                  <a:pt x="1027557" y="35229"/>
                </a:lnTo>
                <a:lnTo>
                  <a:pt x="1026972" y="31229"/>
                </a:lnTo>
                <a:lnTo>
                  <a:pt x="1024636" y="27812"/>
                </a:lnTo>
                <a:lnTo>
                  <a:pt x="1021295" y="25158"/>
                </a:lnTo>
                <a:lnTo>
                  <a:pt x="1017384" y="23050"/>
                </a:lnTo>
                <a:lnTo>
                  <a:pt x="1012748" y="21755"/>
                </a:lnTo>
                <a:lnTo>
                  <a:pt x="1008189" y="21462"/>
                </a:lnTo>
                <a:lnTo>
                  <a:pt x="1005141" y="21462"/>
                </a:lnTo>
                <a:lnTo>
                  <a:pt x="1002131" y="22009"/>
                </a:lnTo>
                <a:lnTo>
                  <a:pt x="999159" y="23101"/>
                </a:lnTo>
                <a:lnTo>
                  <a:pt x="996188" y="24206"/>
                </a:lnTo>
                <a:lnTo>
                  <a:pt x="991857" y="27812"/>
                </a:lnTo>
                <a:lnTo>
                  <a:pt x="987590" y="24206"/>
                </a:lnTo>
                <a:lnTo>
                  <a:pt x="984592" y="23101"/>
                </a:lnTo>
                <a:lnTo>
                  <a:pt x="981582" y="22009"/>
                </a:lnTo>
                <a:lnTo>
                  <a:pt x="978585" y="21462"/>
                </a:lnTo>
                <a:lnTo>
                  <a:pt x="975613" y="21462"/>
                </a:lnTo>
                <a:lnTo>
                  <a:pt x="971042" y="21755"/>
                </a:lnTo>
                <a:lnTo>
                  <a:pt x="966406" y="23050"/>
                </a:lnTo>
                <a:lnTo>
                  <a:pt x="962507" y="25158"/>
                </a:lnTo>
                <a:lnTo>
                  <a:pt x="959167" y="27812"/>
                </a:lnTo>
                <a:lnTo>
                  <a:pt x="956818" y="31229"/>
                </a:lnTo>
                <a:lnTo>
                  <a:pt x="956246" y="35229"/>
                </a:lnTo>
                <a:lnTo>
                  <a:pt x="956246" y="74269"/>
                </a:lnTo>
                <a:lnTo>
                  <a:pt x="962317" y="74269"/>
                </a:lnTo>
                <a:lnTo>
                  <a:pt x="962317" y="33515"/>
                </a:lnTo>
                <a:lnTo>
                  <a:pt x="964742" y="31127"/>
                </a:lnTo>
                <a:lnTo>
                  <a:pt x="967549" y="29298"/>
                </a:lnTo>
                <a:lnTo>
                  <a:pt x="971042" y="28054"/>
                </a:lnTo>
                <a:lnTo>
                  <a:pt x="973848" y="27635"/>
                </a:lnTo>
                <a:lnTo>
                  <a:pt x="977277" y="27635"/>
                </a:lnTo>
                <a:lnTo>
                  <a:pt x="980097" y="28054"/>
                </a:lnTo>
                <a:lnTo>
                  <a:pt x="983576" y="29298"/>
                </a:lnTo>
                <a:lnTo>
                  <a:pt x="986383" y="31127"/>
                </a:lnTo>
                <a:lnTo>
                  <a:pt x="988809" y="33515"/>
                </a:lnTo>
                <a:lnTo>
                  <a:pt x="988809" y="74269"/>
                </a:lnTo>
                <a:lnTo>
                  <a:pt x="994892" y="74269"/>
                </a:lnTo>
                <a:lnTo>
                  <a:pt x="994892" y="33515"/>
                </a:lnTo>
                <a:lnTo>
                  <a:pt x="997318" y="31127"/>
                </a:lnTo>
                <a:lnTo>
                  <a:pt x="1000125" y="29298"/>
                </a:lnTo>
                <a:lnTo>
                  <a:pt x="1002322" y="28333"/>
                </a:lnTo>
                <a:close/>
              </a:path>
              <a:path w="3030258" h="96456">
                <a:moveTo>
                  <a:pt x="904735" y="45275"/>
                </a:moveTo>
                <a:lnTo>
                  <a:pt x="901458" y="44526"/>
                </a:lnTo>
                <a:lnTo>
                  <a:pt x="897966" y="43738"/>
                </a:lnTo>
                <a:lnTo>
                  <a:pt x="894270" y="42811"/>
                </a:lnTo>
                <a:lnTo>
                  <a:pt x="891298" y="41109"/>
                </a:lnTo>
                <a:lnTo>
                  <a:pt x="891298" y="33515"/>
                </a:lnTo>
                <a:lnTo>
                  <a:pt x="894791" y="30238"/>
                </a:lnTo>
                <a:lnTo>
                  <a:pt x="899718" y="28155"/>
                </a:lnTo>
                <a:lnTo>
                  <a:pt x="902627" y="27635"/>
                </a:lnTo>
                <a:lnTo>
                  <a:pt x="909396" y="27635"/>
                </a:lnTo>
                <a:lnTo>
                  <a:pt x="912279" y="27876"/>
                </a:lnTo>
                <a:lnTo>
                  <a:pt x="917016" y="28879"/>
                </a:lnTo>
                <a:lnTo>
                  <a:pt x="920661" y="29997"/>
                </a:lnTo>
                <a:lnTo>
                  <a:pt x="920661" y="23812"/>
                </a:lnTo>
                <a:lnTo>
                  <a:pt x="916114" y="22326"/>
                </a:lnTo>
                <a:lnTo>
                  <a:pt x="913460" y="21983"/>
                </a:lnTo>
                <a:lnTo>
                  <a:pt x="910793" y="21628"/>
                </a:lnTo>
                <a:lnTo>
                  <a:pt x="905967" y="21462"/>
                </a:lnTo>
                <a:lnTo>
                  <a:pt x="901433" y="21678"/>
                </a:lnTo>
                <a:lnTo>
                  <a:pt x="896493" y="22644"/>
                </a:lnTo>
                <a:lnTo>
                  <a:pt x="892175" y="24434"/>
                </a:lnTo>
                <a:lnTo>
                  <a:pt x="888415" y="26809"/>
                </a:lnTo>
                <a:lnTo>
                  <a:pt x="885710" y="30035"/>
                </a:lnTo>
                <a:lnTo>
                  <a:pt x="885024" y="34188"/>
                </a:lnTo>
                <a:lnTo>
                  <a:pt x="885024" y="41109"/>
                </a:lnTo>
                <a:lnTo>
                  <a:pt x="885545" y="44234"/>
                </a:lnTo>
                <a:lnTo>
                  <a:pt x="888974" y="47358"/>
                </a:lnTo>
                <a:lnTo>
                  <a:pt x="892276" y="48742"/>
                </a:lnTo>
                <a:lnTo>
                  <a:pt x="896238" y="49758"/>
                </a:lnTo>
                <a:lnTo>
                  <a:pt x="902500" y="51079"/>
                </a:lnTo>
                <a:lnTo>
                  <a:pt x="905852" y="51841"/>
                </a:lnTo>
                <a:lnTo>
                  <a:pt x="909332" y="52641"/>
                </a:lnTo>
                <a:lnTo>
                  <a:pt x="913028" y="53555"/>
                </a:lnTo>
                <a:lnTo>
                  <a:pt x="916076" y="55270"/>
                </a:lnTo>
                <a:lnTo>
                  <a:pt x="916076" y="62953"/>
                </a:lnTo>
                <a:lnTo>
                  <a:pt x="912482" y="66154"/>
                </a:lnTo>
                <a:lnTo>
                  <a:pt x="907618" y="68287"/>
                </a:lnTo>
                <a:lnTo>
                  <a:pt x="904709" y="68833"/>
                </a:lnTo>
                <a:lnTo>
                  <a:pt x="897928" y="68833"/>
                </a:lnTo>
                <a:lnTo>
                  <a:pt x="895045" y="68592"/>
                </a:lnTo>
                <a:lnTo>
                  <a:pt x="890295" y="67563"/>
                </a:lnTo>
                <a:lnTo>
                  <a:pt x="886637" y="66484"/>
                </a:lnTo>
                <a:lnTo>
                  <a:pt x="886637" y="72631"/>
                </a:lnTo>
                <a:lnTo>
                  <a:pt x="891171" y="74142"/>
                </a:lnTo>
                <a:lnTo>
                  <a:pt x="893800" y="74485"/>
                </a:lnTo>
                <a:lnTo>
                  <a:pt x="896416" y="74841"/>
                </a:lnTo>
                <a:lnTo>
                  <a:pt x="898918" y="75006"/>
                </a:lnTo>
                <a:lnTo>
                  <a:pt x="903528" y="75006"/>
                </a:lnTo>
                <a:lnTo>
                  <a:pt x="908329" y="74294"/>
                </a:lnTo>
                <a:lnTo>
                  <a:pt x="913041" y="73075"/>
                </a:lnTo>
                <a:lnTo>
                  <a:pt x="917143" y="70967"/>
                </a:lnTo>
                <a:lnTo>
                  <a:pt x="920165" y="68021"/>
                </a:lnTo>
                <a:lnTo>
                  <a:pt x="921499" y="66433"/>
                </a:lnTo>
                <a:lnTo>
                  <a:pt x="922172" y="62280"/>
                </a:lnTo>
                <a:lnTo>
                  <a:pt x="922172" y="55270"/>
                </a:lnTo>
                <a:lnTo>
                  <a:pt x="921651" y="52146"/>
                </a:lnTo>
                <a:lnTo>
                  <a:pt x="918286" y="49021"/>
                </a:lnTo>
                <a:lnTo>
                  <a:pt x="914946" y="47624"/>
                </a:lnTo>
                <a:lnTo>
                  <a:pt x="910996" y="46608"/>
                </a:lnTo>
                <a:lnTo>
                  <a:pt x="904735" y="45275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" name="object 28"/>
          <p:cNvSpPr txBox="1"/>
          <p:nvPr/>
        </p:nvSpPr>
        <p:spPr>
          <a:xfrm>
            <a:off x="2119212" y="1134744"/>
            <a:ext cx="4213691" cy="8286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626" marR="18854">
              <a:lnSpc>
                <a:spcPts val="969"/>
              </a:lnSpc>
              <a:spcBef>
                <a:spcPts val="48"/>
              </a:spcBef>
            </a:pP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Cables</a:t>
            </a:r>
            <a:r>
              <a:rPr sz="861" spc="-9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desnudos</a:t>
            </a:r>
            <a:endParaRPr sz="861">
              <a:latin typeface="Times New Roman"/>
              <a:cs typeface="Times New Roman"/>
            </a:endParaRPr>
          </a:p>
          <a:p>
            <a:pPr marL="11626" marR="18854">
              <a:lnSpc>
                <a:spcPct val="95825"/>
              </a:lnSpc>
              <a:spcBef>
                <a:spcPts val="336"/>
              </a:spcBef>
            </a:pP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Cables</a:t>
            </a:r>
            <a:r>
              <a:rPr sz="861" spc="1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861" spc="2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Aluminio</a:t>
            </a:r>
            <a:r>
              <a:rPr sz="861" spc="-9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861" spc="4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aleación</a:t>
            </a:r>
            <a:r>
              <a:rPr sz="861" spc="-12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pa</a:t>
            </a:r>
            <a:r>
              <a:rPr sz="861" spc="-22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861" spc="1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líneas</a:t>
            </a:r>
            <a:r>
              <a:rPr sz="861" spc="-13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aéreas</a:t>
            </a:r>
            <a:endParaRPr sz="861">
              <a:latin typeface="Times New Roman"/>
              <a:cs typeface="Times New Roman"/>
            </a:endParaRPr>
          </a:p>
          <a:p>
            <a:pPr marL="11626" marR="18854">
              <a:lnSpc>
                <a:spcPct val="95825"/>
              </a:lnSpc>
              <a:spcBef>
                <a:spcPts val="385"/>
              </a:spcBef>
            </a:pP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Cables</a:t>
            </a:r>
            <a:r>
              <a:rPr sz="861" spc="-5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861" spc="-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aluminio</a:t>
            </a:r>
            <a:r>
              <a:rPr sz="861" spc="-11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861" spc="4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aleación</a:t>
            </a:r>
            <a:r>
              <a:rPr sz="861" spc="-1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con</a:t>
            </a:r>
            <a:r>
              <a:rPr sz="861" spc="19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alma</a:t>
            </a:r>
            <a:r>
              <a:rPr sz="861" spc="-12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861" spc="-7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acero</a:t>
            </a:r>
            <a:r>
              <a:rPr sz="861" spc="-2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pa</a:t>
            </a:r>
            <a:r>
              <a:rPr sz="861" spc="-22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861" spc="1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líneas</a:t>
            </a:r>
            <a:r>
              <a:rPr sz="861" spc="-13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aéreas</a:t>
            </a:r>
            <a:endParaRPr sz="861">
              <a:latin typeface="Times New Roman"/>
              <a:cs typeface="Times New Roman"/>
            </a:endParaRPr>
          </a:p>
          <a:p>
            <a:pPr marL="11626">
              <a:lnSpc>
                <a:spcPct val="95825"/>
              </a:lnSpc>
              <a:spcBef>
                <a:spcPts val="385"/>
              </a:spcBef>
            </a:pP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Cables</a:t>
            </a:r>
            <a:r>
              <a:rPr sz="861" spc="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861" spc="3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Aluminio</a:t>
            </a:r>
            <a:r>
              <a:rPr sz="861" spc="-10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con </a:t>
            </a:r>
            <a:r>
              <a:rPr sz="861" spc="2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alma</a:t>
            </a:r>
            <a:r>
              <a:rPr sz="861" spc="-7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861" spc="-3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acero</a:t>
            </a:r>
            <a:r>
              <a:rPr sz="861" spc="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recubierto</a:t>
            </a:r>
            <a:r>
              <a:rPr sz="861" spc="12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861" spc="-3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aluminio</a:t>
            </a:r>
            <a:r>
              <a:rPr sz="861" spc="-10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pa</a:t>
            </a:r>
            <a:r>
              <a:rPr sz="861" spc="-21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861" spc="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líneas</a:t>
            </a:r>
            <a:r>
              <a:rPr sz="861" spc="-6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aéreas</a:t>
            </a:r>
            <a:endParaRPr sz="861">
              <a:latin typeface="Times New Roman"/>
              <a:cs typeface="Times New Roman"/>
            </a:endParaRPr>
          </a:p>
          <a:p>
            <a:pPr marL="11506" marR="18854">
              <a:lnSpc>
                <a:spcPct val="95825"/>
              </a:lnSpc>
              <a:spcBef>
                <a:spcPts val="385"/>
              </a:spcBef>
            </a:pP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Cables</a:t>
            </a:r>
            <a:r>
              <a:rPr sz="861" spc="-8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OPGW</a:t>
            </a:r>
            <a:r>
              <a:rPr sz="861" spc="7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pa</a:t>
            </a:r>
            <a:r>
              <a:rPr sz="861" spc="-22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861" spc="1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líneas</a:t>
            </a:r>
            <a:r>
              <a:rPr sz="861" spc="-13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aéreas</a:t>
            </a:r>
            <a:endParaRPr sz="861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849160" y="1311804"/>
            <a:ext cx="245406" cy="6556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i="1" dirty="0">
                <a:solidFill>
                  <a:srgbClr val="0091CE"/>
                </a:solidFill>
                <a:latin typeface="Times New Roman"/>
                <a:cs typeface="Times New Roman"/>
              </a:rPr>
              <a:t>02_</a:t>
            </a:r>
            <a:endParaRPr sz="861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336"/>
              </a:spcBef>
            </a:pPr>
            <a:r>
              <a:rPr sz="861" i="1" dirty="0">
                <a:solidFill>
                  <a:srgbClr val="0091CE"/>
                </a:solidFill>
                <a:latin typeface="Times New Roman"/>
                <a:cs typeface="Times New Roman"/>
              </a:rPr>
              <a:t>03_</a:t>
            </a:r>
            <a:endParaRPr sz="861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385"/>
              </a:spcBef>
            </a:pPr>
            <a:r>
              <a:rPr sz="861" i="1" dirty="0">
                <a:solidFill>
                  <a:srgbClr val="0091CE"/>
                </a:solidFill>
                <a:latin typeface="Times New Roman"/>
                <a:cs typeface="Times New Roman"/>
              </a:rPr>
              <a:t>04_</a:t>
            </a:r>
            <a:endParaRPr sz="861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385"/>
              </a:spcBef>
            </a:pPr>
            <a:r>
              <a:rPr sz="861" i="1" dirty="0">
                <a:solidFill>
                  <a:srgbClr val="0091CE"/>
                </a:solidFill>
                <a:latin typeface="Times New Roman"/>
                <a:cs typeface="Times New Roman"/>
              </a:rPr>
              <a:t>05_</a:t>
            </a:r>
            <a:endParaRPr sz="861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2119212" y="2181814"/>
            <a:ext cx="2006437" cy="4796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16360">
              <a:lnSpc>
                <a:spcPts val="969"/>
              </a:lnSpc>
              <a:spcBef>
                <a:spcPts val="48"/>
              </a:spcBef>
            </a:pP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Cables</a:t>
            </a:r>
            <a:r>
              <a:rPr sz="861" spc="-11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aislados</a:t>
            </a:r>
            <a:r>
              <a:rPr sz="861" spc="1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861" spc="-10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baja</a:t>
            </a:r>
            <a:r>
              <a:rPr sz="861" spc="-1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tensión</a:t>
            </a:r>
            <a:endParaRPr sz="861">
              <a:latin typeface="Times New Roman"/>
              <a:cs typeface="Times New Roman"/>
            </a:endParaRPr>
          </a:p>
          <a:p>
            <a:pPr marL="11506" marR="16360">
              <a:lnSpc>
                <a:spcPct val="95825"/>
              </a:lnSpc>
              <a:spcBef>
                <a:spcPts val="336"/>
              </a:spcBef>
            </a:pP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Cables</a:t>
            </a:r>
            <a:r>
              <a:rPr sz="861" spc="-8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en</a:t>
            </a:r>
            <a:r>
              <a:rPr sz="861" spc="-1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aluminio</a:t>
            </a:r>
            <a:r>
              <a:rPr sz="861" spc="-10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unipolares</a:t>
            </a:r>
            <a:endParaRPr sz="861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385"/>
              </a:spcBef>
            </a:pP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Cables</a:t>
            </a:r>
            <a:r>
              <a:rPr sz="861" spc="-8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en</a:t>
            </a:r>
            <a:r>
              <a:rPr sz="861" spc="-1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aluminio</a:t>
            </a:r>
            <a:r>
              <a:rPr sz="861" spc="-10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pa</a:t>
            </a:r>
            <a:r>
              <a:rPr sz="861" spc="-24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861" spc="-9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red</a:t>
            </a:r>
            <a:r>
              <a:rPr sz="861" spc="-14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trenzada</a:t>
            </a:r>
            <a:endParaRPr sz="861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849160" y="2358875"/>
            <a:ext cx="245406" cy="3065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i="1" dirty="0">
                <a:solidFill>
                  <a:srgbClr val="0091CE"/>
                </a:solidFill>
                <a:latin typeface="Times New Roman"/>
                <a:cs typeface="Times New Roman"/>
              </a:rPr>
              <a:t>06_</a:t>
            </a:r>
            <a:endParaRPr sz="861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336"/>
              </a:spcBef>
            </a:pPr>
            <a:r>
              <a:rPr sz="861" i="1" dirty="0">
                <a:solidFill>
                  <a:srgbClr val="0091CE"/>
                </a:solidFill>
                <a:latin typeface="Times New Roman"/>
                <a:cs typeface="Times New Roman"/>
              </a:rPr>
              <a:t>07_</a:t>
            </a:r>
            <a:endParaRPr sz="861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2119333" y="2879861"/>
            <a:ext cx="2575912" cy="47966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16360">
              <a:lnSpc>
                <a:spcPts val="969"/>
              </a:lnSpc>
              <a:spcBef>
                <a:spcPts val="48"/>
              </a:spcBef>
            </a:pP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Cables</a:t>
            </a:r>
            <a:r>
              <a:rPr sz="861" spc="-11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ais</a:t>
            </a:r>
            <a:r>
              <a:rPr sz="861" spc="33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ados</a:t>
            </a:r>
            <a:r>
              <a:rPr sz="861" spc="1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861" spc="-1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media</a:t>
            </a:r>
            <a:r>
              <a:rPr sz="861" spc="-1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tensión</a:t>
            </a:r>
            <a:endParaRPr sz="861">
              <a:latin typeface="Times New Roman"/>
              <a:cs typeface="Times New Roman"/>
            </a:endParaRPr>
          </a:p>
          <a:p>
            <a:pPr marL="11506" marR="16360">
              <a:lnSpc>
                <a:spcPct val="95825"/>
              </a:lnSpc>
              <a:spcBef>
                <a:spcPts val="336"/>
              </a:spcBef>
            </a:pP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Cables</a:t>
            </a:r>
            <a:r>
              <a:rPr sz="861" spc="-8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subter</a:t>
            </a:r>
            <a:r>
              <a:rPr sz="861" spc="-23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áneos</a:t>
            </a:r>
            <a:r>
              <a:rPr sz="861" spc="-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861" spc="-11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media</a:t>
            </a:r>
            <a:r>
              <a:rPr sz="861" spc="-6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tensión</a:t>
            </a:r>
            <a:r>
              <a:rPr sz="861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-</a:t>
            </a:r>
            <a:r>
              <a:rPr sz="861" spc="-7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RHZ1</a:t>
            </a:r>
            <a:endParaRPr sz="861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385"/>
              </a:spcBef>
            </a:pP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Cables</a:t>
            </a:r>
            <a:r>
              <a:rPr sz="861" spc="-8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subter</a:t>
            </a:r>
            <a:r>
              <a:rPr sz="861" spc="-23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áneos</a:t>
            </a:r>
            <a:r>
              <a:rPr sz="861" spc="-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861" spc="-11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media</a:t>
            </a:r>
            <a:r>
              <a:rPr sz="861" spc="-6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tensión</a:t>
            </a:r>
            <a:r>
              <a:rPr sz="861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-</a:t>
            </a:r>
            <a:r>
              <a:rPr sz="861" spc="-7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HEPRZ1</a:t>
            </a:r>
            <a:endParaRPr sz="861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849160" y="3056922"/>
            <a:ext cx="245406" cy="30658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i="1" dirty="0">
                <a:solidFill>
                  <a:srgbClr val="0091CE"/>
                </a:solidFill>
                <a:latin typeface="Times New Roman"/>
                <a:cs typeface="Times New Roman"/>
              </a:rPr>
              <a:t>08_</a:t>
            </a:r>
            <a:endParaRPr sz="861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336"/>
              </a:spcBef>
            </a:pPr>
            <a:r>
              <a:rPr sz="861" i="1" dirty="0">
                <a:solidFill>
                  <a:srgbClr val="0091CE"/>
                </a:solidFill>
                <a:latin typeface="Times New Roman"/>
                <a:cs typeface="Times New Roman"/>
              </a:rPr>
              <a:t>09_</a:t>
            </a:r>
            <a:endParaRPr sz="861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119333" y="3577909"/>
            <a:ext cx="2506326" cy="3269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16360">
              <a:lnSpc>
                <a:spcPts val="969"/>
              </a:lnSpc>
              <a:spcBef>
                <a:spcPts val="48"/>
              </a:spcBef>
            </a:pP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Cables</a:t>
            </a:r>
            <a:r>
              <a:rPr sz="861" spc="-11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ais</a:t>
            </a:r>
            <a:r>
              <a:rPr sz="861" spc="33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ados</a:t>
            </a:r>
            <a:r>
              <a:rPr sz="861" spc="1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861" spc="-11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861" spc="-72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861" spc="-66" dirty="0">
                <a:solidFill>
                  <a:srgbClr val="221F1F"/>
                </a:solidFill>
                <a:latin typeface="Times New Roman"/>
                <a:cs typeface="Times New Roman"/>
              </a:rPr>
              <a:t>t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861" spc="-8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tensión</a:t>
            </a:r>
            <a:endParaRPr sz="861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507"/>
              </a:spcBef>
            </a:pP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Cables</a:t>
            </a:r>
            <a:r>
              <a:rPr sz="861" spc="-8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subter</a:t>
            </a:r>
            <a:r>
              <a:rPr sz="861" spc="-23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áneos</a:t>
            </a:r>
            <a:r>
              <a:rPr sz="861" spc="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861" spc="-10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alta</a:t>
            </a:r>
            <a:r>
              <a:rPr sz="861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tensión</a:t>
            </a:r>
            <a:r>
              <a:rPr sz="861" spc="-12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861" dirty="0">
                <a:solidFill>
                  <a:srgbClr val="221F1F"/>
                </a:solidFill>
                <a:latin typeface="Times New Roman"/>
                <a:cs typeface="Times New Roman"/>
              </a:rPr>
              <a:t>unipolares</a:t>
            </a:r>
            <a:endParaRPr sz="861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849160" y="3771318"/>
            <a:ext cx="245406" cy="13208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i="1" dirty="0">
                <a:solidFill>
                  <a:srgbClr val="0091CE"/>
                </a:solidFill>
                <a:latin typeface="Times New Roman"/>
                <a:cs typeface="Times New Roman"/>
              </a:rPr>
              <a:t>10_</a:t>
            </a:r>
            <a:endParaRPr sz="861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599859" y="4137780"/>
            <a:ext cx="1577161" cy="48102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221" algn="just">
              <a:lnSpc>
                <a:spcPts val="677"/>
              </a:lnSpc>
              <a:spcBef>
                <a:spcPts val="45"/>
              </a:spcBef>
            </a:pPr>
            <a:r>
              <a:rPr sz="589" i="1" dirty="0">
                <a:solidFill>
                  <a:srgbClr val="FEFFFE"/>
                </a:solidFill>
                <a:latin typeface="Times New Roman"/>
                <a:cs typeface="Times New Roman"/>
              </a:rPr>
              <a:t>Los</a:t>
            </a:r>
            <a:r>
              <a:rPr sz="589" i="1" spc="2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i="1" spc="-17" dirty="0">
                <a:solidFill>
                  <a:srgbClr val="FEFFFE"/>
                </a:solidFill>
                <a:latin typeface="Times New Roman"/>
                <a:cs typeface="Times New Roman"/>
              </a:rPr>
              <a:t>v</a:t>
            </a:r>
            <a:r>
              <a:rPr sz="589" i="1" dirty="0">
                <a:solidFill>
                  <a:srgbClr val="FEFFFE"/>
                </a:solidFill>
                <a:latin typeface="Times New Roman"/>
                <a:cs typeface="Times New Roman"/>
              </a:rPr>
              <a:t>alores</a:t>
            </a:r>
            <a:r>
              <a:rPr sz="589" i="1" spc="48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i="1" dirty="0">
                <a:solidFill>
                  <a:srgbClr val="FEFFFE"/>
                </a:solidFill>
                <a:latin typeface="Times New Roman"/>
                <a:cs typeface="Times New Roman"/>
              </a:rPr>
              <a:t>descritos</a:t>
            </a:r>
            <a:r>
              <a:rPr sz="589" i="1" spc="7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i="1" dirty="0">
                <a:solidFill>
                  <a:srgbClr val="FEFFFE"/>
                </a:solidFill>
                <a:latin typeface="Times New Roman"/>
                <a:cs typeface="Times New Roman"/>
              </a:rPr>
              <a:t>en</a:t>
            </a:r>
            <a:r>
              <a:rPr sz="589" i="1" spc="9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i="1" dirty="0">
                <a:solidFill>
                  <a:srgbClr val="FEFFFE"/>
                </a:solidFill>
                <a:latin typeface="Times New Roman"/>
                <a:cs typeface="Times New Roman"/>
              </a:rPr>
              <a:t>este  catálogo son</a:t>
            </a:r>
            <a:r>
              <a:rPr sz="589" i="1" spc="-58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i="1" dirty="0">
                <a:solidFill>
                  <a:srgbClr val="FEFFFE"/>
                </a:solidFill>
                <a:latin typeface="Times New Roman"/>
                <a:cs typeface="Times New Roman"/>
              </a:rPr>
              <a:t>dados</a:t>
            </a:r>
            <a:r>
              <a:rPr sz="589" i="1" spc="-8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i="1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589" i="1" spc="47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i="1" dirty="0">
                <a:solidFill>
                  <a:srgbClr val="FEFFFE"/>
                </a:solidFill>
                <a:latin typeface="Times New Roman"/>
                <a:cs typeface="Times New Roman"/>
              </a:rPr>
              <a:t>titulo</a:t>
            </a:r>
            <a:r>
              <a:rPr sz="589" i="1" spc="-66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i="1" dirty="0">
                <a:solidFill>
                  <a:srgbClr val="FEFFFE"/>
                </a:solidFill>
                <a:latin typeface="Times New Roman"/>
                <a:cs typeface="Times New Roman"/>
              </a:rPr>
              <a:t>indicati</a:t>
            </a:r>
            <a:r>
              <a:rPr sz="589" i="1" spc="-13" dirty="0">
                <a:solidFill>
                  <a:srgbClr val="FEFFFE"/>
                </a:solidFill>
                <a:latin typeface="Times New Roman"/>
                <a:cs typeface="Times New Roman"/>
              </a:rPr>
              <a:t>v</a:t>
            </a:r>
            <a:r>
              <a:rPr sz="589" i="1" dirty="0">
                <a:solidFill>
                  <a:srgbClr val="FEFFFE"/>
                </a:solidFill>
                <a:latin typeface="Times New Roman"/>
                <a:cs typeface="Times New Roman"/>
              </a:rPr>
              <a:t>o.</a:t>
            </a:r>
            <a:endParaRPr sz="589">
              <a:latin typeface="Times New Roman"/>
              <a:cs typeface="Times New Roman"/>
            </a:endParaRPr>
          </a:p>
          <a:p>
            <a:pPr marL="11506" algn="just">
              <a:lnSpc>
                <a:spcPts val="677"/>
              </a:lnSpc>
              <a:spcBef>
                <a:spcPts val="69"/>
              </a:spcBef>
            </a:pPr>
            <a:r>
              <a:rPr sz="589" i="1" spc="-16" dirty="0">
                <a:solidFill>
                  <a:srgbClr val="FEFFFE"/>
                </a:solidFill>
                <a:latin typeface="Times New Roman"/>
                <a:cs typeface="Times New Roman"/>
              </a:rPr>
              <a:t>P</a:t>
            </a:r>
            <a:r>
              <a:rPr sz="589" i="1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589" i="1" spc="-16" dirty="0">
                <a:solidFill>
                  <a:srgbClr val="FEFFFE"/>
                </a:solidFill>
                <a:latin typeface="Times New Roman"/>
                <a:cs typeface="Times New Roman"/>
              </a:rPr>
              <a:t>r</a:t>
            </a:r>
            <a:r>
              <a:rPr sz="589" i="1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589" i="1" spc="-44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i="1" dirty="0">
                <a:solidFill>
                  <a:srgbClr val="FEFFFE"/>
                </a:solidFill>
                <a:latin typeface="Times New Roman"/>
                <a:cs typeface="Times New Roman"/>
              </a:rPr>
              <a:t>indicación</a:t>
            </a:r>
            <a:r>
              <a:rPr sz="589" i="1" spc="-86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i="1" dirty="0">
                <a:solidFill>
                  <a:srgbClr val="FEFFFE"/>
                </a:solidFill>
                <a:latin typeface="Times New Roman"/>
                <a:cs typeface="Times New Roman"/>
              </a:rPr>
              <a:t>de</a:t>
            </a:r>
            <a:r>
              <a:rPr sz="589" i="1" spc="6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i="1" dirty="0">
                <a:solidFill>
                  <a:srgbClr val="FEFFFE"/>
                </a:solidFill>
                <a:latin typeface="Times New Roman"/>
                <a:cs typeface="Times New Roman"/>
              </a:rPr>
              <a:t>las </a:t>
            </a:r>
            <a:r>
              <a:rPr sz="589" i="1" spc="67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i="1" dirty="0">
                <a:solidFill>
                  <a:srgbClr val="FEFFFE"/>
                </a:solidFill>
                <a:latin typeface="Times New Roman"/>
                <a:cs typeface="Times New Roman"/>
              </a:rPr>
              <a:t>ca</a:t>
            </a:r>
            <a:r>
              <a:rPr sz="589" i="1" spc="-17" dirty="0">
                <a:solidFill>
                  <a:srgbClr val="FEFFFE"/>
                </a:solidFill>
                <a:latin typeface="Times New Roman"/>
                <a:cs typeface="Times New Roman"/>
              </a:rPr>
              <a:t>r</a:t>
            </a:r>
            <a:r>
              <a:rPr sz="589" i="1" dirty="0">
                <a:solidFill>
                  <a:srgbClr val="FEFFFE"/>
                </a:solidFill>
                <a:latin typeface="Times New Roman"/>
                <a:cs typeface="Times New Roman"/>
              </a:rPr>
              <a:t>acteristicas</a:t>
            </a:r>
            <a:r>
              <a:rPr sz="589" i="1" spc="27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i="1" dirty="0">
                <a:solidFill>
                  <a:srgbClr val="FEFFFE"/>
                </a:solidFill>
                <a:latin typeface="Times New Roman"/>
                <a:cs typeface="Times New Roman"/>
              </a:rPr>
              <a:t>de ot</a:t>
            </a:r>
            <a:r>
              <a:rPr sz="589" i="1" spc="-17" dirty="0">
                <a:solidFill>
                  <a:srgbClr val="FEFFFE"/>
                </a:solidFill>
                <a:latin typeface="Times New Roman"/>
                <a:cs typeface="Times New Roman"/>
              </a:rPr>
              <a:t>r</a:t>
            </a:r>
            <a:r>
              <a:rPr sz="589" i="1" dirty="0">
                <a:solidFill>
                  <a:srgbClr val="FEFFFE"/>
                </a:solidFill>
                <a:latin typeface="Times New Roman"/>
                <a:cs typeface="Times New Roman"/>
              </a:rPr>
              <a:t>as</a:t>
            </a:r>
            <a:r>
              <a:rPr sz="589" i="1" spc="67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i="1" dirty="0">
                <a:solidFill>
                  <a:srgbClr val="FEFFFE"/>
                </a:solidFill>
                <a:latin typeface="Times New Roman"/>
                <a:cs typeface="Times New Roman"/>
              </a:rPr>
              <a:t>secciones,</a:t>
            </a:r>
            <a:r>
              <a:rPr sz="589" i="1" spc="-2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i="1" dirty="0">
                <a:solidFill>
                  <a:srgbClr val="FEFFFE"/>
                </a:solidFill>
                <a:latin typeface="Times New Roman"/>
                <a:cs typeface="Times New Roman"/>
              </a:rPr>
              <a:t>ag</a:t>
            </a:r>
            <a:r>
              <a:rPr sz="589" i="1" spc="-17" dirty="0">
                <a:solidFill>
                  <a:srgbClr val="FEFFFE"/>
                </a:solidFill>
                <a:latin typeface="Times New Roman"/>
                <a:cs typeface="Times New Roman"/>
              </a:rPr>
              <a:t>r</a:t>
            </a:r>
            <a:r>
              <a:rPr sz="589" i="1" dirty="0">
                <a:solidFill>
                  <a:srgbClr val="FEFFFE"/>
                </a:solidFill>
                <a:latin typeface="Times New Roman"/>
                <a:cs typeface="Times New Roman"/>
              </a:rPr>
              <a:t>adecemos</a:t>
            </a:r>
            <a:r>
              <a:rPr sz="589" i="1" spc="-34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i="1" dirty="0">
                <a:solidFill>
                  <a:srgbClr val="FEFFFE"/>
                </a:solidFill>
                <a:latin typeface="Times New Roman"/>
                <a:cs typeface="Times New Roman"/>
              </a:rPr>
              <a:t>contacte con</a:t>
            </a:r>
            <a:r>
              <a:rPr sz="589" i="1" spc="-8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i="1" dirty="0">
                <a:solidFill>
                  <a:srgbClr val="FEFFFE"/>
                </a:solidFill>
                <a:latin typeface="Times New Roman"/>
                <a:cs typeface="Times New Roman"/>
              </a:rPr>
              <a:t>nuestros</a:t>
            </a:r>
            <a:r>
              <a:rPr sz="589" i="1" spc="7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i="1" dirty="0">
                <a:solidFill>
                  <a:srgbClr val="FEFFFE"/>
                </a:solidFill>
                <a:latin typeface="Times New Roman"/>
                <a:cs typeface="Times New Roman"/>
              </a:rPr>
              <a:t>Servicios</a:t>
            </a:r>
            <a:r>
              <a:rPr sz="589" i="1" spc="-6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i="1" dirty="0">
                <a:solidFill>
                  <a:srgbClr val="FEFFFE"/>
                </a:solidFill>
                <a:latin typeface="Times New Roman"/>
                <a:cs typeface="Times New Roman"/>
              </a:rPr>
              <a:t>Comerciales.</a:t>
            </a:r>
            <a:endParaRPr sz="589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22491" y="5561199"/>
            <a:ext cx="2124442" cy="3200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13015">
              <a:lnSpc>
                <a:spcPts val="1074"/>
              </a:lnSpc>
              <a:spcBef>
                <a:spcPts val="53"/>
              </a:spcBef>
            </a:pPr>
            <a:r>
              <a:rPr sz="951" spc="5" dirty="0">
                <a:solidFill>
                  <a:srgbClr val="0091CE"/>
                </a:solidFill>
                <a:latin typeface="Times New Roman"/>
                <a:cs typeface="Times New Roman"/>
              </a:rPr>
              <a:t>Cable</a:t>
            </a:r>
            <a:r>
              <a:rPr sz="951" dirty="0">
                <a:solidFill>
                  <a:srgbClr val="0091CE"/>
                </a:solidFill>
                <a:latin typeface="Times New Roman"/>
                <a:cs typeface="Times New Roman"/>
              </a:rPr>
              <a:t>s</a:t>
            </a:r>
            <a:r>
              <a:rPr sz="951" spc="-75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951" spc="4" dirty="0">
                <a:solidFill>
                  <a:srgbClr val="0091CE"/>
                </a:solidFill>
                <a:latin typeface="Times New Roman"/>
                <a:cs typeface="Times New Roman"/>
              </a:rPr>
              <a:t>Desnudos</a:t>
            </a:r>
            <a:endParaRPr sz="951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544"/>
              </a:spcBef>
            </a:pPr>
            <a:r>
              <a:rPr sz="680" i="1" dirty="0">
                <a:solidFill>
                  <a:srgbClr val="221F1F"/>
                </a:solidFill>
                <a:latin typeface="Times New Roman"/>
                <a:cs typeface="Times New Roman"/>
              </a:rPr>
              <a:t>&gt;</a:t>
            </a:r>
            <a:r>
              <a:rPr sz="680" i="1" spc="3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Cable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80" spc="6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80" spc="4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Alumini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80" spc="-7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80" spc="-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i="1" dirty="0">
                <a:solidFill>
                  <a:srgbClr val="221F1F"/>
                </a:solidFill>
                <a:latin typeface="Times New Roman"/>
                <a:cs typeface="Times New Roman"/>
              </a:rPr>
              <a:t>–</a:t>
            </a:r>
            <a:r>
              <a:rPr sz="680" i="1" spc="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i="1" spc="4" dirty="0">
                <a:solidFill>
                  <a:srgbClr val="221F1F"/>
                </a:solidFill>
                <a:latin typeface="Times New Roman"/>
                <a:cs typeface="Times New Roman"/>
              </a:rPr>
              <a:t>Al</a:t>
            </a:r>
            <a:r>
              <a:rPr sz="680" i="1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80" i="1" spc="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i="1" spc="5" dirty="0">
                <a:solidFill>
                  <a:srgbClr val="221F1F"/>
                </a:solidFill>
                <a:latin typeface="Times New Roman"/>
                <a:cs typeface="Times New Roman"/>
              </a:rPr>
              <a:t>Aluminiu</a:t>
            </a:r>
            <a:r>
              <a:rPr sz="680" i="1" dirty="0">
                <a:solidFill>
                  <a:srgbClr val="221F1F"/>
                </a:solidFill>
                <a:latin typeface="Times New Roman"/>
                <a:cs typeface="Times New Roman"/>
              </a:rPr>
              <a:t>m</a:t>
            </a:r>
            <a:r>
              <a:rPr sz="680" i="1" spc="-3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i="1" spc="4" dirty="0">
                <a:solidFill>
                  <a:srgbClr val="221F1F"/>
                </a:solidFill>
                <a:latin typeface="Times New Roman"/>
                <a:cs typeface="Times New Roman"/>
              </a:rPr>
              <a:t>Conductors</a:t>
            </a:r>
            <a:endParaRPr sz="68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22483" y="5954142"/>
            <a:ext cx="3550371" cy="2793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13015">
              <a:lnSpc>
                <a:spcPct val="95825"/>
              </a:lnSpc>
              <a:spcBef>
                <a:spcPts val="14"/>
              </a:spcBef>
            </a:pPr>
            <a:r>
              <a:rPr sz="680" i="1" dirty="0">
                <a:solidFill>
                  <a:srgbClr val="221F1F"/>
                </a:solidFill>
                <a:latin typeface="Times New Roman"/>
                <a:cs typeface="Times New Roman"/>
              </a:rPr>
              <a:t>&gt;</a:t>
            </a:r>
            <a:r>
              <a:rPr sz="680" i="1" spc="3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Cable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80" spc="6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80" spc="4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aleació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80" spc="12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80" spc="4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Alumini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80" spc="-7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80" spc="-2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i="1" dirty="0">
                <a:solidFill>
                  <a:srgbClr val="221F1F"/>
                </a:solidFill>
                <a:latin typeface="Times New Roman"/>
                <a:cs typeface="Times New Roman"/>
              </a:rPr>
              <a:t>–</a:t>
            </a:r>
            <a:r>
              <a:rPr sz="680" i="1" spc="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i="1" spc="4" dirty="0">
                <a:solidFill>
                  <a:srgbClr val="221F1F"/>
                </a:solidFill>
                <a:latin typeface="Times New Roman"/>
                <a:cs typeface="Times New Roman"/>
              </a:rPr>
              <a:t>Al</a:t>
            </a:r>
            <a:r>
              <a:rPr sz="680" i="1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80" i="1" spc="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i="1" spc="5" dirty="0">
                <a:solidFill>
                  <a:srgbClr val="221F1F"/>
                </a:solidFill>
                <a:latin typeface="Times New Roman"/>
                <a:cs typeface="Times New Roman"/>
              </a:rPr>
              <a:t>Aluminiu</a:t>
            </a:r>
            <a:r>
              <a:rPr sz="680" i="1" dirty="0">
                <a:solidFill>
                  <a:srgbClr val="221F1F"/>
                </a:solidFill>
                <a:latin typeface="Times New Roman"/>
                <a:cs typeface="Times New Roman"/>
              </a:rPr>
              <a:t>m </a:t>
            </a:r>
            <a:r>
              <a:rPr sz="680" i="1" spc="5" dirty="0">
                <a:solidFill>
                  <a:srgbClr val="221F1F"/>
                </a:solidFill>
                <a:latin typeface="Times New Roman"/>
                <a:cs typeface="Times New Roman"/>
              </a:rPr>
              <a:t>Allo</a:t>
            </a:r>
            <a:r>
              <a:rPr sz="680" i="1" dirty="0">
                <a:solidFill>
                  <a:srgbClr val="221F1F"/>
                </a:solidFill>
                <a:latin typeface="Times New Roman"/>
                <a:cs typeface="Times New Roman"/>
              </a:rPr>
              <a:t>y</a:t>
            </a:r>
            <a:r>
              <a:rPr sz="680" i="1" spc="-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i="1" spc="4" dirty="0">
                <a:solidFill>
                  <a:srgbClr val="221F1F"/>
                </a:solidFill>
                <a:latin typeface="Times New Roman"/>
                <a:cs typeface="Times New Roman"/>
              </a:rPr>
              <a:t>Conductors</a:t>
            </a:r>
            <a:endParaRPr sz="680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554"/>
              </a:spcBef>
            </a:pPr>
            <a:r>
              <a:rPr sz="680" i="1" dirty="0">
                <a:solidFill>
                  <a:srgbClr val="221F1F"/>
                </a:solidFill>
                <a:latin typeface="Times New Roman"/>
                <a:cs typeface="Times New Roman"/>
              </a:rPr>
              <a:t>&gt;</a:t>
            </a:r>
            <a:r>
              <a:rPr sz="680" i="1" spc="3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Cable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80" spc="6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80" spc="4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Alumini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80" spc="-7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4" dirty="0">
                <a:solidFill>
                  <a:srgbClr val="221F1F"/>
                </a:solidFill>
                <a:latin typeface="Times New Roman"/>
                <a:cs typeface="Times New Roman"/>
              </a:rPr>
              <a:t>co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80" spc="15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alm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80" spc="-9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80" spc="-4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acer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80" spc="-1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80" spc="-2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i="1" dirty="0">
                <a:solidFill>
                  <a:srgbClr val="221F1F"/>
                </a:solidFill>
                <a:latin typeface="Times New Roman"/>
                <a:cs typeface="Times New Roman"/>
              </a:rPr>
              <a:t>–</a:t>
            </a:r>
            <a:r>
              <a:rPr sz="680" i="1" spc="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i="1" spc="5" dirty="0">
                <a:solidFill>
                  <a:srgbClr val="221F1F"/>
                </a:solidFill>
                <a:latin typeface="Times New Roman"/>
                <a:cs typeface="Times New Roman"/>
              </a:rPr>
              <a:t>Aluminiu</a:t>
            </a:r>
            <a:r>
              <a:rPr sz="680" i="1" dirty="0">
                <a:solidFill>
                  <a:srgbClr val="221F1F"/>
                </a:solidFill>
                <a:latin typeface="Times New Roman"/>
                <a:cs typeface="Times New Roman"/>
              </a:rPr>
              <a:t>m</a:t>
            </a:r>
            <a:r>
              <a:rPr sz="680" i="1" spc="-9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i="1" spc="5" dirty="0">
                <a:solidFill>
                  <a:srgbClr val="221F1F"/>
                </a:solidFill>
                <a:latin typeface="Times New Roman"/>
                <a:cs typeface="Times New Roman"/>
              </a:rPr>
              <a:t>Conductor</a:t>
            </a:r>
            <a:r>
              <a:rPr sz="680" i="1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80" i="1" spc="-6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i="1" spc="5" dirty="0">
                <a:solidFill>
                  <a:srgbClr val="221F1F"/>
                </a:solidFill>
                <a:latin typeface="Times New Roman"/>
                <a:cs typeface="Times New Roman"/>
              </a:rPr>
              <a:t>Stee</a:t>
            </a:r>
            <a:r>
              <a:rPr sz="680" i="1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80" i="1" spc="6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i="1" spc="4" dirty="0">
                <a:solidFill>
                  <a:srgbClr val="221F1F"/>
                </a:solidFill>
                <a:latin typeface="Times New Roman"/>
                <a:cs typeface="Times New Roman"/>
              </a:rPr>
              <a:t>Reinforced</a:t>
            </a:r>
            <a:endParaRPr sz="68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22483" y="6306372"/>
            <a:ext cx="3559328" cy="1097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14"/>
              </a:spcBef>
            </a:pPr>
            <a:r>
              <a:rPr sz="680" i="1" dirty="0">
                <a:solidFill>
                  <a:srgbClr val="221F1F"/>
                </a:solidFill>
                <a:latin typeface="Times New Roman"/>
                <a:cs typeface="Times New Roman"/>
              </a:rPr>
              <a:t>&gt;</a:t>
            </a:r>
            <a:r>
              <a:rPr sz="680" i="1" spc="3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Cable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80" spc="6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80" spc="4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Alumini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80" spc="-7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4" dirty="0">
                <a:solidFill>
                  <a:srgbClr val="221F1F"/>
                </a:solidFill>
                <a:latin typeface="Times New Roman"/>
                <a:cs typeface="Times New Roman"/>
              </a:rPr>
              <a:t>co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80" spc="15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alm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80" spc="-8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80" spc="-3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4" dirty="0">
                <a:solidFill>
                  <a:srgbClr val="221F1F"/>
                </a:solidFill>
                <a:latin typeface="Times New Roman"/>
                <a:cs typeface="Times New Roman"/>
              </a:rPr>
              <a:t>AR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L </a:t>
            </a:r>
            <a:r>
              <a:rPr sz="680" spc="4" dirty="0">
                <a:solidFill>
                  <a:srgbClr val="221F1F"/>
                </a:solidFill>
                <a:latin typeface="Times New Roman"/>
                <a:cs typeface="Times New Roman"/>
              </a:rPr>
              <a:t>LAR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80" spc="-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i="1" dirty="0">
                <a:solidFill>
                  <a:srgbClr val="221F1F"/>
                </a:solidFill>
                <a:latin typeface="Times New Roman"/>
                <a:cs typeface="Times New Roman"/>
              </a:rPr>
              <a:t>–</a:t>
            </a:r>
            <a:r>
              <a:rPr sz="680" i="1" spc="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i="1" spc="5" dirty="0">
                <a:solidFill>
                  <a:srgbClr val="221F1F"/>
                </a:solidFill>
                <a:latin typeface="Times New Roman"/>
                <a:cs typeface="Times New Roman"/>
              </a:rPr>
              <a:t>Aluminiu</a:t>
            </a:r>
            <a:r>
              <a:rPr sz="680" i="1" dirty="0">
                <a:solidFill>
                  <a:srgbClr val="221F1F"/>
                </a:solidFill>
                <a:latin typeface="Times New Roman"/>
                <a:cs typeface="Times New Roman"/>
              </a:rPr>
              <a:t>m</a:t>
            </a:r>
            <a:r>
              <a:rPr sz="680" i="1" spc="-3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i="1" spc="5" dirty="0">
                <a:solidFill>
                  <a:srgbClr val="221F1F"/>
                </a:solidFill>
                <a:latin typeface="Times New Roman"/>
                <a:cs typeface="Times New Roman"/>
              </a:rPr>
              <a:t>Conductor</a:t>
            </a:r>
            <a:r>
              <a:rPr sz="680" i="1" dirty="0">
                <a:solidFill>
                  <a:srgbClr val="221F1F"/>
                </a:solidFill>
                <a:latin typeface="Times New Roman"/>
                <a:cs typeface="Times New Roman"/>
              </a:rPr>
              <a:t>s </a:t>
            </a:r>
            <a:r>
              <a:rPr sz="680" i="1" spc="-8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80" i="1" spc="4" dirty="0">
                <a:solidFill>
                  <a:srgbClr val="221F1F"/>
                </a:solidFill>
                <a:latin typeface="Times New Roman"/>
                <a:cs typeface="Times New Roman"/>
              </a:rPr>
              <a:t>C</a:t>
            </a:r>
            <a:r>
              <a:rPr sz="680" i="1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80" i="1" spc="13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i="1" spc="4" dirty="0">
                <a:solidFill>
                  <a:srgbClr val="221F1F"/>
                </a:solidFill>
                <a:latin typeface="Times New Roman"/>
                <a:cs typeface="Times New Roman"/>
              </a:rPr>
              <a:t>Reinforced</a:t>
            </a:r>
            <a:endParaRPr sz="68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22492" y="6489026"/>
            <a:ext cx="3715663" cy="1097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14"/>
              </a:spcBef>
            </a:pPr>
            <a:r>
              <a:rPr sz="680" i="1" dirty="0">
                <a:solidFill>
                  <a:srgbClr val="221F1F"/>
                </a:solidFill>
                <a:latin typeface="Times New Roman"/>
                <a:cs typeface="Times New Roman"/>
              </a:rPr>
              <a:t>&gt;</a:t>
            </a:r>
            <a:r>
              <a:rPr sz="680" i="1" spc="3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Cable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80" spc="7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80" spc="10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aleació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80" spc="12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80" spc="10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Alumini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80" spc="-9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4" dirty="0">
                <a:solidFill>
                  <a:srgbClr val="221F1F"/>
                </a:solidFill>
                <a:latin typeface="Times New Roman"/>
                <a:cs typeface="Times New Roman"/>
              </a:rPr>
              <a:t>co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n </a:t>
            </a:r>
            <a:r>
              <a:rPr sz="680" spc="8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alm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a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80" spc="4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acer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80" spc="8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4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A </a:t>
            </a:r>
            <a:r>
              <a:rPr sz="680" i="1" dirty="0">
                <a:solidFill>
                  <a:srgbClr val="221F1F"/>
                </a:solidFill>
                <a:latin typeface="Times New Roman"/>
                <a:cs typeface="Times New Roman"/>
              </a:rPr>
              <a:t>–</a:t>
            </a:r>
            <a:r>
              <a:rPr sz="680" i="1" spc="13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i="1" spc="5" dirty="0">
                <a:solidFill>
                  <a:srgbClr val="221F1F"/>
                </a:solidFill>
                <a:latin typeface="Times New Roman"/>
                <a:cs typeface="Times New Roman"/>
              </a:rPr>
              <a:t>Aluminiu</a:t>
            </a:r>
            <a:r>
              <a:rPr sz="680" i="1" dirty="0">
                <a:solidFill>
                  <a:srgbClr val="221F1F"/>
                </a:solidFill>
                <a:latin typeface="Times New Roman"/>
                <a:cs typeface="Times New Roman"/>
              </a:rPr>
              <a:t>m</a:t>
            </a:r>
            <a:r>
              <a:rPr sz="680" i="1" spc="9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i="1" spc="5" dirty="0">
                <a:solidFill>
                  <a:srgbClr val="221F1F"/>
                </a:solidFill>
                <a:latin typeface="Times New Roman"/>
                <a:cs typeface="Times New Roman"/>
              </a:rPr>
              <a:t>Allo</a:t>
            </a:r>
            <a:r>
              <a:rPr sz="680" i="1" dirty="0">
                <a:solidFill>
                  <a:srgbClr val="221F1F"/>
                </a:solidFill>
                <a:latin typeface="Times New Roman"/>
                <a:cs typeface="Times New Roman"/>
              </a:rPr>
              <a:t>y</a:t>
            </a:r>
            <a:r>
              <a:rPr sz="680" i="1" spc="5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i="1" spc="4" dirty="0">
                <a:solidFill>
                  <a:srgbClr val="221F1F"/>
                </a:solidFill>
                <a:latin typeface="Times New Roman"/>
                <a:cs typeface="Times New Roman"/>
              </a:rPr>
              <a:t>Conductors</a:t>
            </a:r>
            <a:endParaRPr sz="68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76092" y="6672423"/>
            <a:ext cx="737668" cy="1090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9"/>
              </a:spcBef>
            </a:pPr>
            <a:r>
              <a:rPr sz="680" i="1" spc="5" dirty="0">
                <a:solidFill>
                  <a:srgbClr val="221F1F"/>
                </a:solidFill>
                <a:latin typeface="Times New Roman"/>
                <a:cs typeface="Times New Roman"/>
              </a:rPr>
              <a:t>Stee</a:t>
            </a:r>
            <a:r>
              <a:rPr sz="680" i="1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80" i="1" spc="-6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i="1" spc="4" dirty="0">
                <a:solidFill>
                  <a:srgbClr val="221F1F"/>
                </a:solidFill>
                <a:latin typeface="Times New Roman"/>
                <a:cs typeface="Times New Roman"/>
              </a:rPr>
              <a:t>Reinforced</a:t>
            </a:r>
            <a:endParaRPr sz="68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22492" y="6855077"/>
            <a:ext cx="71451" cy="1090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9"/>
              </a:spcBef>
            </a:pPr>
            <a:r>
              <a:rPr sz="680" i="1" dirty="0">
                <a:solidFill>
                  <a:srgbClr val="221F1F"/>
                </a:solidFill>
                <a:latin typeface="Times New Roman"/>
                <a:cs typeface="Times New Roman"/>
              </a:rPr>
              <a:t>&gt;</a:t>
            </a:r>
            <a:endParaRPr sz="68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052225" y="6855117"/>
            <a:ext cx="1224673" cy="1090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9"/>
              </a:spcBef>
            </a:pPr>
            <a:r>
              <a:rPr sz="680" i="1" dirty="0">
                <a:solidFill>
                  <a:srgbClr val="221F1F"/>
                </a:solidFill>
                <a:latin typeface="Times New Roman"/>
                <a:cs typeface="Times New Roman"/>
              </a:rPr>
              <a:t>–</a:t>
            </a:r>
            <a:r>
              <a:rPr sz="680" i="1" spc="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i="1" spc="5" dirty="0">
                <a:solidFill>
                  <a:srgbClr val="221F1F"/>
                </a:solidFill>
                <a:latin typeface="Times New Roman"/>
                <a:cs typeface="Times New Roman"/>
              </a:rPr>
              <a:t>Optica</a:t>
            </a:r>
            <a:r>
              <a:rPr sz="680" i="1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80" i="1" spc="-7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i="1" spc="-10" dirty="0">
                <a:solidFill>
                  <a:srgbClr val="221F1F"/>
                </a:solidFill>
                <a:latin typeface="Times New Roman"/>
                <a:cs typeface="Times New Roman"/>
              </a:rPr>
              <a:t>P</a:t>
            </a:r>
            <a:r>
              <a:rPr sz="680" i="1" spc="5" dirty="0">
                <a:solidFill>
                  <a:srgbClr val="221F1F"/>
                </a:solidFill>
                <a:latin typeface="Times New Roman"/>
                <a:cs typeface="Times New Roman"/>
              </a:rPr>
              <a:t>owe</a:t>
            </a:r>
            <a:r>
              <a:rPr sz="680" i="1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680" i="1" spc="1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i="1" spc="5" dirty="0">
                <a:solidFill>
                  <a:srgbClr val="221F1F"/>
                </a:solidFill>
                <a:latin typeface="Times New Roman"/>
                <a:cs typeface="Times New Roman"/>
              </a:rPr>
              <a:t>Groun</a:t>
            </a:r>
            <a:r>
              <a:rPr sz="680" i="1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80" i="1" spc="-5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i="1" spc="4" dirty="0">
                <a:solidFill>
                  <a:srgbClr val="221F1F"/>
                </a:solidFill>
                <a:latin typeface="Times New Roman"/>
                <a:cs typeface="Times New Roman"/>
              </a:rPr>
              <a:t>Wire</a:t>
            </a:r>
            <a:endParaRPr sz="68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22492" y="7165187"/>
            <a:ext cx="1479769" cy="3203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12904">
              <a:lnSpc>
                <a:spcPts val="1074"/>
              </a:lnSpc>
              <a:spcBef>
                <a:spcPts val="53"/>
              </a:spcBef>
            </a:pPr>
            <a:r>
              <a:rPr sz="951" spc="5" dirty="0">
                <a:solidFill>
                  <a:srgbClr val="0091CE"/>
                </a:solidFill>
                <a:latin typeface="Times New Roman"/>
                <a:cs typeface="Times New Roman"/>
              </a:rPr>
              <a:t>Cable</a:t>
            </a:r>
            <a:r>
              <a:rPr sz="951" dirty="0">
                <a:solidFill>
                  <a:srgbClr val="0091CE"/>
                </a:solidFill>
                <a:latin typeface="Times New Roman"/>
                <a:cs typeface="Times New Roman"/>
              </a:rPr>
              <a:t>s</a:t>
            </a:r>
            <a:r>
              <a:rPr sz="951" spc="-75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951" spc="4" dirty="0">
                <a:solidFill>
                  <a:srgbClr val="0091CE"/>
                </a:solidFill>
                <a:latin typeface="Times New Roman"/>
                <a:cs typeface="Times New Roman"/>
              </a:rPr>
              <a:t>Ais</a:t>
            </a:r>
            <a:r>
              <a:rPr sz="951" spc="31" dirty="0">
                <a:solidFill>
                  <a:srgbClr val="0091CE"/>
                </a:solidFill>
                <a:latin typeface="Times New Roman"/>
                <a:cs typeface="Times New Roman"/>
              </a:rPr>
              <a:t>l</a:t>
            </a:r>
            <a:r>
              <a:rPr sz="951" spc="4" dirty="0">
                <a:solidFill>
                  <a:srgbClr val="0091CE"/>
                </a:solidFill>
                <a:latin typeface="Times New Roman"/>
                <a:cs typeface="Times New Roman"/>
              </a:rPr>
              <a:t>ados</a:t>
            </a:r>
            <a:endParaRPr sz="951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544"/>
              </a:spcBef>
            </a:pP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Cable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80" spc="-3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80" spc="-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Baj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80" spc="-10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-94" dirty="0">
                <a:solidFill>
                  <a:srgbClr val="221F1F"/>
                </a:solidFill>
                <a:latin typeface="Times New Roman"/>
                <a:cs typeface="Times New Roman"/>
              </a:rPr>
              <a:t>T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ensió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80" spc="-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(0,6/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1</a:t>
            </a:r>
            <a:r>
              <a:rPr sz="680" spc="5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-23" dirty="0">
                <a:solidFill>
                  <a:srgbClr val="221F1F"/>
                </a:solidFill>
                <a:latin typeface="Times New Roman"/>
                <a:cs typeface="Times New Roman"/>
              </a:rPr>
              <a:t>k</a:t>
            </a:r>
            <a:r>
              <a:rPr sz="680" spc="4" dirty="0">
                <a:solidFill>
                  <a:srgbClr val="221F1F"/>
                </a:solidFill>
                <a:latin typeface="Times New Roman"/>
                <a:cs typeface="Times New Roman"/>
              </a:rPr>
              <a:t>V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)</a:t>
            </a:r>
            <a:endParaRPr sz="68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22492" y="7558858"/>
            <a:ext cx="71451" cy="1090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9"/>
              </a:spcBef>
            </a:pPr>
            <a:r>
              <a:rPr sz="680" i="1" dirty="0">
                <a:solidFill>
                  <a:srgbClr val="221F1F"/>
                </a:solidFill>
                <a:latin typeface="Times New Roman"/>
                <a:cs typeface="Times New Roman"/>
              </a:rPr>
              <a:t>&gt;</a:t>
            </a:r>
            <a:endParaRPr sz="68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22492" y="7741517"/>
            <a:ext cx="71451" cy="1090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9"/>
              </a:spcBef>
            </a:pPr>
            <a:r>
              <a:rPr sz="680" i="1" dirty="0">
                <a:solidFill>
                  <a:srgbClr val="221F1F"/>
                </a:solidFill>
                <a:latin typeface="Times New Roman"/>
                <a:cs typeface="Times New Roman"/>
              </a:rPr>
              <a:t>&gt;</a:t>
            </a:r>
            <a:endParaRPr sz="68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22506" y="7924478"/>
            <a:ext cx="1571156" cy="1090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"/>
              </a:spcBef>
            </a:pP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Cable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80" spc="-1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 Medi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80" spc="-10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-93" dirty="0">
                <a:solidFill>
                  <a:srgbClr val="221F1F"/>
                </a:solidFill>
                <a:latin typeface="Times New Roman"/>
                <a:cs typeface="Times New Roman"/>
              </a:rPr>
              <a:t>T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ensió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80" spc="1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4" dirty="0">
                <a:solidFill>
                  <a:srgbClr val="221F1F"/>
                </a:solidFill>
                <a:latin typeface="Times New Roman"/>
                <a:cs typeface="Times New Roman"/>
              </a:rPr>
              <a:t>(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6</a:t>
            </a:r>
            <a:r>
              <a:rPr sz="680" spc="8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80" spc="-6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3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6</a:t>
            </a:r>
            <a:r>
              <a:rPr sz="680" spc="-11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-23" dirty="0">
                <a:solidFill>
                  <a:srgbClr val="221F1F"/>
                </a:solidFill>
                <a:latin typeface="Times New Roman"/>
                <a:cs typeface="Times New Roman"/>
              </a:rPr>
              <a:t>k</a:t>
            </a:r>
            <a:r>
              <a:rPr sz="680" spc="4" dirty="0">
                <a:solidFill>
                  <a:srgbClr val="221F1F"/>
                </a:solidFill>
                <a:latin typeface="Times New Roman"/>
                <a:cs typeface="Times New Roman"/>
              </a:rPr>
              <a:t>V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)</a:t>
            </a:r>
            <a:endParaRPr sz="68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22505" y="8106099"/>
            <a:ext cx="3688243" cy="1097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14"/>
              </a:spcBef>
            </a:pPr>
            <a:r>
              <a:rPr sz="680" i="1" dirty="0">
                <a:solidFill>
                  <a:srgbClr val="221F1F"/>
                </a:solidFill>
                <a:latin typeface="Times New Roman"/>
                <a:cs typeface="Times New Roman"/>
              </a:rPr>
              <a:t>&gt;</a:t>
            </a:r>
            <a:r>
              <a:rPr sz="680" i="1" spc="3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aislado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80" spc="-4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4" dirty="0">
                <a:solidFill>
                  <a:srgbClr val="221F1F"/>
                </a:solidFill>
                <a:latin typeface="Times New Roman"/>
                <a:cs typeface="Times New Roman"/>
              </a:rPr>
              <a:t>co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80" spc="15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dieléctric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80" spc="-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sólid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80" spc="-9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extrudido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,</a:t>
            </a:r>
            <a:r>
              <a:rPr sz="680" spc="1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n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tripl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80" spc="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extrusió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80" spc="6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simultánea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,</a:t>
            </a:r>
            <a:r>
              <a:rPr sz="680" spc="8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n </a:t>
            </a:r>
            <a:r>
              <a:rPr sz="680" spc="4" dirty="0">
                <a:solidFill>
                  <a:srgbClr val="221F1F"/>
                </a:solidFill>
                <a:latin typeface="Times New Roman"/>
                <a:cs typeface="Times New Roman"/>
              </a:rPr>
              <a:t>XLP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80" spc="-2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80" spc="4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4" dirty="0">
                <a:solidFill>
                  <a:srgbClr val="221F1F"/>
                </a:solidFill>
                <a:latin typeface="Times New Roman"/>
                <a:cs typeface="Times New Roman"/>
              </a:rPr>
              <a:t>EPR</a:t>
            </a:r>
            <a:endParaRPr sz="68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22492" y="8471396"/>
            <a:ext cx="1735983" cy="1090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14"/>
              </a:spcBef>
            </a:pP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&gt;</a:t>
            </a:r>
            <a:r>
              <a:rPr sz="680" spc="1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reticulació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80" spc="-3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80" spc="-6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atmósfe</a:t>
            </a:r>
            <a:r>
              <a:rPr sz="680" spc="-11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80" spc="-1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80" spc="-7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4" dirty="0">
                <a:solidFill>
                  <a:srgbClr val="221F1F"/>
                </a:solidFill>
                <a:latin typeface="Times New Roman"/>
                <a:cs typeface="Times New Roman"/>
              </a:rPr>
              <a:t>Nitrogeno</a:t>
            </a:r>
            <a:endParaRPr sz="68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22491" y="8655101"/>
            <a:ext cx="1649535" cy="1090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"/>
              </a:spcBef>
            </a:pP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Cable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80" spc="-9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80" spc="-2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80" spc="-40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80" spc="-35" dirty="0">
                <a:solidFill>
                  <a:srgbClr val="221F1F"/>
                </a:solidFill>
                <a:latin typeface="Times New Roman"/>
                <a:cs typeface="Times New Roman"/>
              </a:rPr>
              <a:t>t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80" spc="-5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-97" dirty="0">
                <a:solidFill>
                  <a:srgbClr val="221F1F"/>
                </a:solidFill>
                <a:latin typeface="Times New Roman"/>
                <a:cs typeface="Times New Roman"/>
              </a:rPr>
              <a:t>T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ensió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80" spc="-9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(has</a:t>
            </a:r>
            <a:r>
              <a:rPr sz="680" spc="-45" dirty="0">
                <a:solidFill>
                  <a:srgbClr val="221F1F"/>
                </a:solidFill>
                <a:latin typeface="Times New Roman"/>
                <a:cs typeface="Times New Roman"/>
              </a:rPr>
              <a:t>t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80" spc="6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22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0</a:t>
            </a:r>
            <a:r>
              <a:rPr sz="680" spc="-7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-23" dirty="0">
                <a:solidFill>
                  <a:srgbClr val="221F1F"/>
                </a:solidFill>
                <a:latin typeface="Times New Roman"/>
                <a:cs typeface="Times New Roman"/>
              </a:rPr>
              <a:t>k</a:t>
            </a:r>
            <a:r>
              <a:rPr sz="680" spc="4" dirty="0">
                <a:solidFill>
                  <a:srgbClr val="221F1F"/>
                </a:solidFill>
                <a:latin typeface="Times New Roman"/>
                <a:cs typeface="Times New Roman"/>
              </a:rPr>
              <a:t>V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)</a:t>
            </a:r>
            <a:endParaRPr sz="68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22492" y="8836712"/>
            <a:ext cx="3717031" cy="1097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14"/>
              </a:spcBef>
            </a:pPr>
            <a:r>
              <a:rPr sz="680" i="1" dirty="0">
                <a:solidFill>
                  <a:srgbClr val="221F1F"/>
                </a:solidFill>
                <a:latin typeface="Times New Roman"/>
                <a:cs typeface="Times New Roman"/>
              </a:rPr>
              <a:t>&gt;</a:t>
            </a:r>
            <a:r>
              <a:rPr sz="680" i="1" spc="1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aislado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80" spc="-7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4" dirty="0">
                <a:solidFill>
                  <a:srgbClr val="221F1F"/>
                </a:solidFill>
                <a:latin typeface="Times New Roman"/>
                <a:cs typeface="Times New Roman"/>
              </a:rPr>
              <a:t>co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80" spc="13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dieléctric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80" spc="3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sólid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80" spc="-8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extrudido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,</a:t>
            </a:r>
            <a:r>
              <a:rPr sz="680" spc="5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80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tripl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80" spc="-9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extrusió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80" spc="-9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simultánea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,</a:t>
            </a:r>
            <a:r>
              <a:rPr sz="680" spc="-9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80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4" dirty="0">
                <a:solidFill>
                  <a:srgbClr val="221F1F"/>
                </a:solidFill>
                <a:latin typeface="Times New Roman"/>
                <a:cs typeface="Times New Roman"/>
              </a:rPr>
              <a:t>XLP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80" spc="-4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ó</a:t>
            </a:r>
            <a:r>
              <a:rPr sz="680" spc="1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4" dirty="0">
                <a:solidFill>
                  <a:srgbClr val="221F1F"/>
                </a:solidFill>
                <a:latin typeface="Times New Roman"/>
                <a:cs typeface="Times New Roman"/>
              </a:rPr>
              <a:t>HEPR</a:t>
            </a:r>
            <a:endParaRPr sz="68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22492" y="9202011"/>
            <a:ext cx="2392857" cy="1090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14"/>
              </a:spcBef>
            </a:pP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&gt;</a:t>
            </a:r>
            <a:r>
              <a:rPr sz="680" spc="1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posibilida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80" spc="-9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e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bloque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 longitudina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80" spc="-6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y</a:t>
            </a:r>
            <a:r>
              <a:rPr sz="680" spc="4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-11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adia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80" spc="-9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80" spc="-4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4" dirty="0">
                <a:solidFill>
                  <a:srgbClr val="221F1F"/>
                </a:solidFill>
                <a:latin typeface="Times New Roman"/>
                <a:cs typeface="Times New Roman"/>
              </a:rPr>
              <a:t>humedad</a:t>
            </a:r>
            <a:endParaRPr sz="68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22492" y="9384673"/>
            <a:ext cx="1735983" cy="1090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14"/>
              </a:spcBef>
            </a:pP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&gt;</a:t>
            </a:r>
            <a:r>
              <a:rPr sz="680" spc="1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reticulació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80" spc="-3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80" spc="-6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atmosfe</a:t>
            </a:r>
            <a:r>
              <a:rPr sz="680" spc="-11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80" spc="-1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80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80" spc="-7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4" dirty="0">
                <a:solidFill>
                  <a:srgbClr val="221F1F"/>
                </a:solidFill>
                <a:latin typeface="Times New Roman"/>
                <a:cs typeface="Times New Roman"/>
              </a:rPr>
              <a:t>Nitrogeno</a:t>
            </a:r>
            <a:endParaRPr sz="680">
              <a:latin typeface="Times New Roman"/>
              <a:cs typeface="Times New Roman"/>
            </a:endParaRPr>
          </a:p>
        </p:txBody>
      </p:sp>
      <p:sp>
        <p:nvSpPr>
          <p:cNvPr id="2" name="object 2"/>
          <p:cNvSpPr txBox="1"/>
          <p:nvPr/>
        </p:nvSpPr>
        <p:spPr>
          <a:xfrm rot="16200000">
            <a:off x="1018375" y="1667632"/>
            <a:ext cx="1002476" cy="2980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2347"/>
              </a:lnSpc>
              <a:spcBef>
                <a:spcPts val="117"/>
              </a:spcBef>
            </a:pPr>
            <a:r>
              <a:rPr sz="2174" i="1" dirty="0">
                <a:solidFill>
                  <a:srgbClr val="0091CE"/>
                </a:solidFill>
                <a:latin typeface="Times New Roman"/>
                <a:cs typeface="Times New Roman"/>
              </a:rPr>
              <a:t>INDICE</a:t>
            </a:r>
            <a:endParaRPr sz="2174">
              <a:latin typeface="Times New Roman"/>
              <a:cs typeface="Times New Roman"/>
            </a:endParaRPr>
          </a:p>
        </p:txBody>
      </p:sp>
    </p:spTree>
    <p:extLst>
      <p:ext uri="{BB962C8B-B14F-4D97-AF65-F5344CB8AC3E}">
        <p14:creationId xmlns:p14="http://schemas.microsoft.com/office/powerpoint/2010/main" val="3995332737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9" name="object 359"/>
          <p:cNvSpPr/>
          <p:nvPr/>
        </p:nvSpPr>
        <p:spPr>
          <a:xfrm>
            <a:off x="551851" y="1121322"/>
            <a:ext cx="1149715" cy="2929551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0" name="object 360"/>
          <p:cNvSpPr/>
          <p:nvPr/>
        </p:nvSpPr>
        <p:spPr>
          <a:xfrm>
            <a:off x="253124" y="2425528"/>
            <a:ext cx="1715961" cy="1861290"/>
          </a:xfrm>
          <a:custGeom>
            <a:avLst/>
            <a:gdLst/>
            <a:ahLst/>
            <a:cxnLst/>
            <a:rect l="l" t="t" r="r" b="b"/>
            <a:pathLst>
              <a:path w="1893912" h="2054313">
                <a:moveTo>
                  <a:pt x="0" y="2054313"/>
                </a:moveTo>
                <a:lnTo>
                  <a:pt x="1893912" y="2054313"/>
                </a:lnTo>
                <a:lnTo>
                  <a:pt x="1893912" y="0"/>
                </a:lnTo>
                <a:lnTo>
                  <a:pt x="0" y="0"/>
                </a:lnTo>
                <a:lnTo>
                  <a:pt x="0" y="2054313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1" name="object 361"/>
          <p:cNvSpPr/>
          <p:nvPr/>
        </p:nvSpPr>
        <p:spPr>
          <a:xfrm>
            <a:off x="211493" y="304633"/>
            <a:ext cx="6426038" cy="587049"/>
          </a:xfrm>
          <a:custGeom>
            <a:avLst/>
            <a:gdLst/>
            <a:ahLst/>
            <a:cxnLst/>
            <a:rect l="l" t="t" r="r" b="b"/>
            <a:pathLst>
              <a:path w="7092442" h="647928">
                <a:moveTo>
                  <a:pt x="7092406" y="246900"/>
                </a:moveTo>
                <a:lnTo>
                  <a:pt x="7091470" y="176851"/>
                </a:lnTo>
                <a:lnTo>
                  <a:pt x="7087942" y="121488"/>
                </a:lnTo>
                <a:lnTo>
                  <a:pt x="7080095" y="79084"/>
                </a:lnTo>
                <a:lnTo>
                  <a:pt x="7056445" y="35996"/>
                </a:lnTo>
                <a:lnTo>
                  <a:pt x="7013357" y="12346"/>
                </a:lnTo>
                <a:lnTo>
                  <a:pt x="6970953" y="4499"/>
                </a:lnTo>
                <a:lnTo>
                  <a:pt x="6915590" y="971"/>
                </a:lnTo>
                <a:lnTo>
                  <a:pt x="6845541" y="35"/>
                </a:lnTo>
                <a:lnTo>
                  <a:pt x="287959" y="0"/>
                </a:lnTo>
                <a:lnTo>
                  <a:pt x="246889" y="35"/>
                </a:lnTo>
                <a:lnTo>
                  <a:pt x="176843" y="971"/>
                </a:lnTo>
                <a:lnTo>
                  <a:pt x="121483" y="4499"/>
                </a:lnTo>
                <a:lnTo>
                  <a:pt x="79080" y="12346"/>
                </a:lnTo>
                <a:lnTo>
                  <a:pt x="35994" y="35996"/>
                </a:lnTo>
                <a:lnTo>
                  <a:pt x="12346" y="79084"/>
                </a:lnTo>
                <a:lnTo>
                  <a:pt x="4499" y="121488"/>
                </a:lnTo>
                <a:lnTo>
                  <a:pt x="971" y="176851"/>
                </a:lnTo>
                <a:lnTo>
                  <a:pt x="35" y="246900"/>
                </a:lnTo>
                <a:lnTo>
                  <a:pt x="35" y="647928"/>
                </a:lnTo>
                <a:lnTo>
                  <a:pt x="7092406" y="647928"/>
                </a:lnTo>
                <a:lnTo>
                  <a:pt x="7092406" y="246900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2" name="object 362"/>
          <p:cNvSpPr/>
          <p:nvPr/>
        </p:nvSpPr>
        <p:spPr>
          <a:xfrm>
            <a:off x="163096" y="304633"/>
            <a:ext cx="6522820" cy="587049"/>
          </a:xfrm>
          <a:custGeom>
            <a:avLst/>
            <a:gdLst/>
            <a:ahLst/>
            <a:cxnLst/>
            <a:rect l="l" t="t" r="r" b="b"/>
            <a:pathLst>
              <a:path w="7199261" h="647928">
                <a:moveTo>
                  <a:pt x="6898957" y="35"/>
                </a:moveTo>
                <a:lnTo>
                  <a:pt x="341376" y="0"/>
                </a:lnTo>
              </a:path>
              <a:path w="7199261" h="647928">
                <a:moveTo>
                  <a:pt x="53452" y="647928"/>
                </a:moveTo>
                <a:lnTo>
                  <a:pt x="7145822" y="647928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3" name="object 363"/>
          <p:cNvSpPr/>
          <p:nvPr/>
        </p:nvSpPr>
        <p:spPr>
          <a:xfrm>
            <a:off x="211482" y="304633"/>
            <a:ext cx="6426049" cy="9295201"/>
          </a:xfrm>
          <a:custGeom>
            <a:avLst/>
            <a:gdLst/>
            <a:ahLst/>
            <a:cxnLst/>
            <a:rect l="l" t="t" r="r" b="b"/>
            <a:pathLst>
              <a:path w="7092454" h="10259148">
                <a:moveTo>
                  <a:pt x="287972" y="0"/>
                </a:moveTo>
                <a:lnTo>
                  <a:pt x="246900" y="35"/>
                </a:lnTo>
                <a:lnTo>
                  <a:pt x="176851" y="971"/>
                </a:lnTo>
                <a:lnTo>
                  <a:pt x="121488" y="4499"/>
                </a:lnTo>
                <a:lnTo>
                  <a:pt x="79084" y="12347"/>
                </a:lnTo>
                <a:lnTo>
                  <a:pt x="35996" y="35998"/>
                </a:lnTo>
                <a:lnTo>
                  <a:pt x="12346" y="79087"/>
                </a:lnTo>
                <a:lnTo>
                  <a:pt x="4499" y="121493"/>
                </a:lnTo>
                <a:lnTo>
                  <a:pt x="971" y="176858"/>
                </a:lnTo>
                <a:lnTo>
                  <a:pt x="35" y="246911"/>
                </a:lnTo>
                <a:lnTo>
                  <a:pt x="0" y="287985"/>
                </a:lnTo>
                <a:lnTo>
                  <a:pt x="0" y="9971163"/>
                </a:lnTo>
                <a:lnTo>
                  <a:pt x="35" y="10012237"/>
                </a:lnTo>
                <a:lnTo>
                  <a:pt x="971" y="10082289"/>
                </a:lnTo>
                <a:lnTo>
                  <a:pt x="4499" y="10137655"/>
                </a:lnTo>
                <a:lnTo>
                  <a:pt x="12346" y="10180060"/>
                </a:lnTo>
                <a:lnTo>
                  <a:pt x="35996" y="10223150"/>
                </a:lnTo>
                <a:lnTo>
                  <a:pt x="79084" y="10246801"/>
                </a:lnTo>
                <a:lnTo>
                  <a:pt x="121488" y="10254649"/>
                </a:lnTo>
                <a:lnTo>
                  <a:pt x="176851" y="10258176"/>
                </a:lnTo>
                <a:lnTo>
                  <a:pt x="246900" y="10259112"/>
                </a:lnTo>
                <a:lnTo>
                  <a:pt x="287972" y="10259148"/>
                </a:lnTo>
                <a:lnTo>
                  <a:pt x="6804482" y="10259148"/>
                </a:lnTo>
                <a:lnTo>
                  <a:pt x="6845554" y="10259112"/>
                </a:lnTo>
                <a:lnTo>
                  <a:pt x="6915603" y="10258176"/>
                </a:lnTo>
                <a:lnTo>
                  <a:pt x="6970966" y="10254649"/>
                </a:lnTo>
                <a:lnTo>
                  <a:pt x="7013370" y="10246801"/>
                </a:lnTo>
                <a:lnTo>
                  <a:pt x="7056458" y="10223150"/>
                </a:lnTo>
                <a:lnTo>
                  <a:pt x="7080107" y="10180060"/>
                </a:lnTo>
                <a:lnTo>
                  <a:pt x="7087955" y="10137655"/>
                </a:lnTo>
                <a:lnTo>
                  <a:pt x="7091482" y="10082289"/>
                </a:lnTo>
                <a:lnTo>
                  <a:pt x="7092418" y="10012237"/>
                </a:lnTo>
                <a:lnTo>
                  <a:pt x="7092454" y="9971163"/>
                </a:lnTo>
                <a:lnTo>
                  <a:pt x="7092454" y="287985"/>
                </a:lnTo>
                <a:lnTo>
                  <a:pt x="7092418" y="246911"/>
                </a:lnTo>
                <a:lnTo>
                  <a:pt x="7091482" y="176858"/>
                </a:lnTo>
                <a:lnTo>
                  <a:pt x="7087955" y="121493"/>
                </a:lnTo>
                <a:lnTo>
                  <a:pt x="7080107" y="79087"/>
                </a:lnTo>
                <a:lnTo>
                  <a:pt x="7056458" y="35998"/>
                </a:lnTo>
                <a:lnTo>
                  <a:pt x="7013370" y="12347"/>
                </a:lnTo>
                <a:lnTo>
                  <a:pt x="6970966" y="4499"/>
                </a:lnTo>
                <a:lnTo>
                  <a:pt x="6915603" y="971"/>
                </a:lnTo>
                <a:lnTo>
                  <a:pt x="6845554" y="35"/>
                </a:lnTo>
                <a:lnTo>
                  <a:pt x="6804482" y="0"/>
                </a:lnTo>
                <a:lnTo>
                  <a:pt x="287972" y="0"/>
                </a:lnTo>
                <a:close/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4" name="object 364"/>
          <p:cNvSpPr/>
          <p:nvPr/>
        </p:nvSpPr>
        <p:spPr>
          <a:xfrm>
            <a:off x="211482" y="9475528"/>
            <a:ext cx="260926" cy="169884"/>
          </a:xfrm>
          <a:custGeom>
            <a:avLst/>
            <a:gdLst/>
            <a:ahLst/>
            <a:cxnLst/>
            <a:rect l="l" t="t" r="r" b="b"/>
            <a:pathLst>
              <a:path w="287985" h="187502">
                <a:moveTo>
                  <a:pt x="31750" y="187502"/>
                </a:moveTo>
                <a:lnTo>
                  <a:pt x="34493" y="187502"/>
                </a:lnTo>
                <a:lnTo>
                  <a:pt x="37185" y="187223"/>
                </a:lnTo>
                <a:lnTo>
                  <a:pt x="39687" y="186702"/>
                </a:lnTo>
                <a:lnTo>
                  <a:pt x="262064" y="142735"/>
                </a:lnTo>
                <a:lnTo>
                  <a:pt x="275680" y="137165"/>
                </a:lnTo>
                <a:lnTo>
                  <a:pt x="284876" y="127502"/>
                </a:lnTo>
                <a:lnTo>
                  <a:pt x="287985" y="116027"/>
                </a:lnTo>
                <a:lnTo>
                  <a:pt x="287985" y="25590"/>
                </a:lnTo>
                <a:lnTo>
                  <a:pt x="284180" y="13442"/>
                </a:lnTo>
                <a:lnTo>
                  <a:pt x="274078" y="4430"/>
                </a:lnTo>
                <a:lnTo>
                  <a:pt x="259647" y="149"/>
                </a:lnTo>
                <a:lnTo>
                  <a:pt x="256197" y="0"/>
                </a:lnTo>
                <a:lnTo>
                  <a:pt x="31788" y="0"/>
                </a:lnTo>
                <a:lnTo>
                  <a:pt x="16693" y="3066"/>
                </a:lnTo>
                <a:lnTo>
                  <a:pt x="5501" y="11203"/>
                </a:lnTo>
                <a:lnTo>
                  <a:pt x="184" y="22815"/>
                </a:lnTo>
                <a:lnTo>
                  <a:pt x="0" y="25590"/>
                </a:lnTo>
                <a:lnTo>
                  <a:pt x="88" y="162814"/>
                </a:lnTo>
                <a:lnTo>
                  <a:pt x="4295" y="174740"/>
                </a:lnTo>
                <a:lnTo>
                  <a:pt x="14630" y="183465"/>
                </a:lnTo>
                <a:lnTo>
                  <a:pt x="29147" y="187418"/>
                </a:lnTo>
                <a:lnTo>
                  <a:pt x="31750" y="187502"/>
                </a:lnTo>
                <a:close/>
              </a:path>
            </a:pathLst>
          </a:custGeom>
          <a:solidFill>
            <a:srgbClr val="0092CA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5" name="object 365"/>
          <p:cNvSpPr/>
          <p:nvPr/>
        </p:nvSpPr>
        <p:spPr>
          <a:xfrm>
            <a:off x="472396" y="8332601"/>
            <a:ext cx="5904220" cy="201517"/>
          </a:xfrm>
          <a:custGeom>
            <a:avLst/>
            <a:gdLst/>
            <a:ahLst/>
            <a:cxnLst/>
            <a:rect l="l" t="t" r="r" b="b"/>
            <a:pathLst>
              <a:path w="6516509" h="222415">
                <a:moveTo>
                  <a:pt x="0" y="222415"/>
                </a:moveTo>
                <a:lnTo>
                  <a:pt x="6516509" y="222415"/>
                </a:lnTo>
                <a:lnTo>
                  <a:pt x="6516509" y="0"/>
                </a:lnTo>
                <a:lnTo>
                  <a:pt x="0" y="0"/>
                </a:lnTo>
                <a:lnTo>
                  <a:pt x="0" y="222415"/>
                </a:lnTo>
                <a:close/>
              </a:path>
            </a:pathLst>
          </a:custGeom>
          <a:solidFill>
            <a:srgbClr val="6CBBE2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6" name="object 366"/>
          <p:cNvSpPr/>
          <p:nvPr/>
        </p:nvSpPr>
        <p:spPr>
          <a:xfrm>
            <a:off x="974123" y="9014731"/>
            <a:ext cx="152303" cy="152279"/>
          </a:xfrm>
          <a:custGeom>
            <a:avLst/>
            <a:gdLst/>
            <a:ahLst/>
            <a:cxnLst/>
            <a:rect l="l" t="t" r="r" b="b"/>
            <a:pathLst>
              <a:path w="168097" h="168071">
                <a:moveTo>
                  <a:pt x="0" y="84048"/>
                </a:moveTo>
                <a:lnTo>
                  <a:pt x="1253" y="69501"/>
                </a:lnTo>
                <a:lnTo>
                  <a:pt x="4872" y="55769"/>
                </a:lnTo>
                <a:lnTo>
                  <a:pt x="10647" y="43062"/>
                </a:lnTo>
                <a:lnTo>
                  <a:pt x="18366" y="31591"/>
                </a:lnTo>
                <a:lnTo>
                  <a:pt x="27818" y="21568"/>
                </a:lnTo>
                <a:lnTo>
                  <a:pt x="38792" y="13203"/>
                </a:lnTo>
                <a:lnTo>
                  <a:pt x="51078" y="6706"/>
                </a:lnTo>
                <a:lnTo>
                  <a:pt x="64465" y="2290"/>
                </a:lnTo>
                <a:lnTo>
                  <a:pt x="78740" y="164"/>
                </a:lnTo>
                <a:lnTo>
                  <a:pt x="84035" y="0"/>
                </a:lnTo>
                <a:lnTo>
                  <a:pt x="98577" y="1253"/>
                </a:lnTo>
                <a:lnTo>
                  <a:pt x="112307" y="4871"/>
                </a:lnTo>
                <a:lnTo>
                  <a:pt x="125014" y="10644"/>
                </a:lnTo>
                <a:lnTo>
                  <a:pt x="136485" y="18362"/>
                </a:lnTo>
                <a:lnTo>
                  <a:pt x="146511" y="27812"/>
                </a:lnTo>
                <a:lnTo>
                  <a:pt x="154880" y="38785"/>
                </a:lnTo>
                <a:lnTo>
                  <a:pt x="161380" y="51070"/>
                </a:lnTo>
                <a:lnTo>
                  <a:pt x="165801" y="64456"/>
                </a:lnTo>
                <a:lnTo>
                  <a:pt x="167931" y="78732"/>
                </a:lnTo>
                <a:lnTo>
                  <a:pt x="168097" y="84048"/>
                </a:lnTo>
                <a:lnTo>
                  <a:pt x="166843" y="98588"/>
                </a:lnTo>
                <a:lnTo>
                  <a:pt x="163221" y="112314"/>
                </a:lnTo>
                <a:lnTo>
                  <a:pt x="157443" y="125017"/>
                </a:lnTo>
                <a:lnTo>
                  <a:pt x="149720" y="136484"/>
                </a:lnTo>
                <a:lnTo>
                  <a:pt x="140264" y="146505"/>
                </a:lnTo>
                <a:lnTo>
                  <a:pt x="129286" y="154869"/>
                </a:lnTo>
                <a:lnTo>
                  <a:pt x="116997" y="161365"/>
                </a:lnTo>
                <a:lnTo>
                  <a:pt x="103608" y="165781"/>
                </a:lnTo>
                <a:lnTo>
                  <a:pt x="89330" y="167907"/>
                </a:lnTo>
                <a:lnTo>
                  <a:pt x="84035" y="168071"/>
                </a:lnTo>
                <a:lnTo>
                  <a:pt x="69490" y="166818"/>
                </a:lnTo>
                <a:lnTo>
                  <a:pt x="55758" y="163197"/>
                </a:lnTo>
                <a:lnTo>
                  <a:pt x="43052" y="157421"/>
                </a:lnTo>
                <a:lnTo>
                  <a:pt x="31582" y="149701"/>
                </a:lnTo>
                <a:lnTo>
                  <a:pt x="21560" y="140247"/>
                </a:lnTo>
                <a:lnTo>
                  <a:pt x="13195" y="129271"/>
                </a:lnTo>
                <a:lnTo>
                  <a:pt x="6700" y="116984"/>
                </a:lnTo>
                <a:lnTo>
                  <a:pt x="2286" y="103597"/>
                </a:lnTo>
                <a:lnTo>
                  <a:pt x="162" y="89322"/>
                </a:lnTo>
                <a:lnTo>
                  <a:pt x="0" y="84048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7" name="object 367"/>
          <p:cNvSpPr/>
          <p:nvPr/>
        </p:nvSpPr>
        <p:spPr>
          <a:xfrm>
            <a:off x="732770" y="8877789"/>
            <a:ext cx="152303" cy="152303"/>
          </a:xfrm>
          <a:custGeom>
            <a:avLst/>
            <a:gdLst/>
            <a:ahLst/>
            <a:cxnLst/>
            <a:rect l="l" t="t" r="r" b="b"/>
            <a:pathLst>
              <a:path w="168097" h="168097">
                <a:moveTo>
                  <a:pt x="0" y="84048"/>
                </a:moveTo>
                <a:lnTo>
                  <a:pt x="1253" y="69501"/>
                </a:lnTo>
                <a:lnTo>
                  <a:pt x="4874" y="55769"/>
                </a:lnTo>
                <a:lnTo>
                  <a:pt x="10650" y="43062"/>
                </a:lnTo>
                <a:lnTo>
                  <a:pt x="18370" y="31591"/>
                </a:lnTo>
                <a:lnTo>
                  <a:pt x="27823" y="21568"/>
                </a:lnTo>
                <a:lnTo>
                  <a:pt x="38798" y="13203"/>
                </a:lnTo>
                <a:lnTo>
                  <a:pt x="51084" y="6706"/>
                </a:lnTo>
                <a:lnTo>
                  <a:pt x="64469" y="2290"/>
                </a:lnTo>
                <a:lnTo>
                  <a:pt x="78742" y="164"/>
                </a:lnTo>
                <a:lnTo>
                  <a:pt x="84035" y="0"/>
                </a:lnTo>
                <a:lnTo>
                  <a:pt x="98577" y="1253"/>
                </a:lnTo>
                <a:lnTo>
                  <a:pt x="112307" y="4871"/>
                </a:lnTo>
                <a:lnTo>
                  <a:pt x="125014" y="10644"/>
                </a:lnTo>
                <a:lnTo>
                  <a:pt x="136485" y="18362"/>
                </a:lnTo>
                <a:lnTo>
                  <a:pt x="146511" y="27812"/>
                </a:lnTo>
                <a:lnTo>
                  <a:pt x="154880" y="38785"/>
                </a:lnTo>
                <a:lnTo>
                  <a:pt x="161380" y="51070"/>
                </a:lnTo>
                <a:lnTo>
                  <a:pt x="165801" y="64456"/>
                </a:lnTo>
                <a:lnTo>
                  <a:pt x="167931" y="78732"/>
                </a:lnTo>
                <a:lnTo>
                  <a:pt x="168097" y="84048"/>
                </a:lnTo>
                <a:lnTo>
                  <a:pt x="166843" y="98587"/>
                </a:lnTo>
                <a:lnTo>
                  <a:pt x="163222" y="112313"/>
                </a:lnTo>
                <a:lnTo>
                  <a:pt x="157446" y="125018"/>
                </a:lnTo>
                <a:lnTo>
                  <a:pt x="149726" y="136488"/>
                </a:lnTo>
                <a:lnTo>
                  <a:pt x="140272" y="146512"/>
                </a:lnTo>
                <a:lnTo>
                  <a:pt x="129296" y="154881"/>
                </a:lnTo>
                <a:lnTo>
                  <a:pt x="117010" y="161381"/>
                </a:lnTo>
                <a:lnTo>
                  <a:pt x="103624" y="165801"/>
                </a:lnTo>
                <a:lnTo>
                  <a:pt x="89350" y="167931"/>
                </a:lnTo>
                <a:lnTo>
                  <a:pt x="84035" y="168097"/>
                </a:lnTo>
                <a:lnTo>
                  <a:pt x="69495" y="166843"/>
                </a:lnTo>
                <a:lnTo>
                  <a:pt x="55768" y="163221"/>
                </a:lnTo>
                <a:lnTo>
                  <a:pt x="43063" y="157443"/>
                </a:lnTo>
                <a:lnTo>
                  <a:pt x="31594" y="149721"/>
                </a:lnTo>
                <a:lnTo>
                  <a:pt x="21571" y="140266"/>
                </a:lnTo>
                <a:lnTo>
                  <a:pt x="13205" y="129289"/>
                </a:lnTo>
                <a:lnTo>
                  <a:pt x="6708" y="117002"/>
                </a:lnTo>
                <a:lnTo>
                  <a:pt x="2290" y="103616"/>
                </a:lnTo>
                <a:lnTo>
                  <a:pt x="164" y="89342"/>
                </a:lnTo>
                <a:lnTo>
                  <a:pt x="0" y="84048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8" name="object 368"/>
          <p:cNvSpPr/>
          <p:nvPr/>
        </p:nvSpPr>
        <p:spPr>
          <a:xfrm>
            <a:off x="893669" y="8877789"/>
            <a:ext cx="152303" cy="152303"/>
          </a:xfrm>
          <a:custGeom>
            <a:avLst/>
            <a:gdLst/>
            <a:ahLst/>
            <a:cxnLst/>
            <a:rect l="l" t="t" r="r" b="b"/>
            <a:pathLst>
              <a:path w="168097" h="168097">
                <a:moveTo>
                  <a:pt x="0" y="84048"/>
                </a:moveTo>
                <a:lnTo>
                  <a:pt x="1253" y="69502"/>
                </a:lnTo>
                <a:lnTo>
                  <a:pt x="4874" y="55771"/>
                </a:lnTo>
                <a:lnTo>
                  <a:pt x="10651" y="43065"/>
                </a:lnTo>
                <a:lnTo>
                  <a:pt x="18372" y="31595"/>
                </a:lnTo>
                <a:lnTo>
                  <a:pt x="27826" y="21571"/>
                </a:lnTo>
                <a:lnTo>
                  <a:pt x="38802" y="13206"/>
                </a:lnTo>
                <a:lnTo>
                  <a:pt x="51088" y="6709"/>
                </a:lnTo>
                <a:lnTo>
                  <a:pt x="64472" y="2292"/>
                </a:lnTo>
                <a:lnTo>
                  <a:pt x="78744" y="164"/>
                </a:lnTo>
                <a:lnTo>
                  <a:pt x="84048" y="0"/>
                </a:lnTo>
                <a:lnTo>
                  <a:pt x="98591" y="1253"/>
                </a:lnTo>
                <a:lnTo>
                  <a:pt x="112320" y="4872"/>
                </a:lnTo>
                <a:lnTo>
                  <a:pt x="125026" y="10646"/>
                </a:lnTo>
                <a:lnTo>
                  <a:pt x="136496" y="18364"/>
                </a:lnTo>
                <a:lnTo>
                  <a:pt x="146520" y="27816"/>
                </a:lnTo>
                <a:lnTo>
                  <a:pt x="154887" y="38790"/>
                </a:lnTo>
                <a:lnTo>
                  <a:pt x="161385" y="51077"/>
                </a:lnTo>
                <a:lnTo>
                  <a:pt x="165804" y="64464"/>
                </a:lnTo>
                <a:lnTo>
                  <a:pt x="167932" y="78742"/>
                </a:lnTo>
                <a:lnTo>
                  <a:pt x="168097" y="84048"/>
                </a:lnTo>
                <a:lnTo>
                  <a:pt x="166843" y="98588"/>
                </a:lnTo>
                <a:lnTo>
                  <a:pt x="163223" y="112315"/>
                </a:lnTo>
                <a:lnTo>
                  <a:pt x="157448" y="125020"/>
                </a:lnTo>
                <a:lnTo>
                  <a:pt x="149728" y="136491"/>
                </a:lnTo>
                <a:lnTo>
                  <a:pt x="140275" y="146516"/>
                </a:lnTo>
                <a:lnTo>
                  <a:pt x="129300" y="154884"/>
                </a:lnTo>
                <a:lnTo>
                  <a:pt x="117014" y="161383"/>
                </a:lnTo>
                <a:lnTo>
                  <a:pt x="103628" y="165803"/>
                </a:lnTo>
                <a:lnTo>
                  <a:pt x="89353" y="167932"/>
                </a:lnTo>
                <a:lnTo>
                  <a:pt x="84048" y="168097"/>
                </a:lnTo>
                <a:lnTo>
                  <a:pt x="69509" y="166843"/>
                </a:lnTo>
                <a:lnTo>
                  <a:pt x="55781" y="163222"/>
                </a:lnTo>
                <a:lnTo>
                  <a:pt x="43076" y="157445"/>
                </a:lnTo>
                <a:lnTo>
                  <a:pt x="31605" y="149724"/>
                </a:lnTo>
                <a:lnTo>
                  <a:pt x="21580" y="140270"/>
                </a:lnTo>
                <a:lnTo>
                  <a:pt x="13212" y="129294"/>
                </a:lnTo>
                <a:lnTo>
                  <a:pt x="6713" y="117009"/>
                </a:lnTo>
                <a:lnTo>
                  <a:pt x="2293" y="103624"/>
                </a:lnTo>
                <a:lnTo>
                  <a:pt x="164" y="89352"/>
                </a:lnTo>
                <a:lnTo>
                  <a:pt x="0" y="84048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9" name="object 369"/>
          <p:cNvSpPr/>
          <p:nvPr/>
        </p:nvSpPr>
        <p:spPr>
          <a:xfrm>
            <a:off x="732770" y="9151684"/>
            <a:ext cx="152303" cy="152279"/>
          </a:xfrm>
          <a:custGeom>
            <a:avLst/>
            <a:gdLst/>
            <a:ahLst/>
            <a:cxnLst/>
            <a:rect l="l" t="t" r="r" b="b"/>
            <a:pathLst>
              <a:path w="168097" h="168071">
                <a:moveTo>
                  <a:pt x="0" y="84023"/>
                </a:moveTo>
                <a:lnTo>
                  <a:pt x="1254" y="69481"/>
                </a:lnTo>
                <a:lnTo>
                  <a:pt x="4875" y="55752"/>
                </a:lnTo>
                <a:lnTo>
                  <a:pt x="10653" y="43048"/>
                </a:lnTo>
                <a:lnTo>
                  <a:pt x="18375" y="31580"/>
                </a:lnTo>
                <a:lnTo>
                  <a:pt x="27831" y="21558"/>
                </a:lnTo>
                <a:lnTo>
                  <a:pt x="38809" y="13195"/>
                </a:lnTo>
                <a:lnTo>
                  <a:pt x="51097" y="6700"/>
                </a:lnTo>
                <a:lnTo>
                  <a:pt x="64485" y="2286"/>
                </a:lnTo>
                <a:lnTo>
                  <a:pt x="78762" y="162"/>
                </a:lnTo>
                <a:lnTo>
                  <a:pt x="84035" y="0"/>
                </a:lnTo>
                <a:lnTo>
                  <a:pt x="98580" y="1253"/>
                </a:lnTo>
                <a:lnTo>
                  <a:pt x="112311" y="4872"/>
                </a:lnTo>
                <a:lnTo>
                  <a:pt x="125019" y="10647"/>
                </a:lnTo>
                <a:lnTo>
                  <a:pt x="136492" y="18365"/>
                </a:lnTo>
                <a:lnTo>
                  <a:pt x="146518" y="27816"/>
                </a:lnTo>
                <a:lnTo>
                  <a:pt x="154887" y="38789"/>
                </a:lnTo>
                <a:lnTo>
                  <a:pt x="161386" y="51073"/>
                </a:lnTo>
                <a:lnTo>
                  <a:pt x="165805" y="64457"/>
                </a:lnTo>
                <a:lnTo>
                  <a:pt x="167933" y="78729"/>
                </a:lnTo>
                <a:lnTo>
                  <a:pt x="168097" y="84023"/>
                </a:lnTo>
                <a:lnTo>
                  <a:pt x="166843" y="98568"/>
                </a:lnTo>
                <a:lnTo>
                  <a:pt x="163222" y="112298"/>
                </a:lnTo>
                <a:lnTo>
                  <a:pt x="157446" y="125004"/>
                </a:lnTo>
                <a:lnTo>
                  <a:pt x="149726" y="136473"/>
                </a:lnTo>
                <a:lnTo>
                  <a:pt x="140272" y="146496"/>
                </a:lnTo>
                <a:lnTo>
                  <a:pt x="129296" y="154861"/>
                </a:lnTo>
                <a:lnTo>
                  <a:pt x="117010" y="161359"/>
                </a:lnTo>
                <a:lnTo>
                  <a:pt x="103624" y="165777"/>
                </a:lnTo>
                <a:lnTo>
                  <a:pt x="89350" y="167906"/>
                </a:lnTo>
                <a:lnTo>
                  <a:pt x="84035" y="168071"/>
                </a:lnTo>
                <a:lnTo>
                  <a:pt x="69495" y="166818"/>
                </a:lnTo>
                <a:lnTo>
                  <a:pt x="55768" y="163198"/>
                </a:lnTo>
                <a:lnTo>
                  <a:pt x="43063" y="157423"/>
                </a:lnTo>
                <a:lnTo>
                  <a:pt x="31594" y="149704"/>
                </a:lnTo>
                <a:lnTo>
                  <a:pt x="21571" y="140251"/>
                </a:lnTo>
                <a:lnTo>
                  <a:pt x="13205" y="129275"/>
                </a:lnTo>
                <a:lnTo>
                  <a:pt x="6708" y="116987"/>
                </a:lnTo>
                <a:lnTo>
                  <a:pt x="2290" y="103598"/>
                </a:lnTo>
                <a:lnTo>
                  <a:pt x="164" y="89319"/>
                </a:lnTo>
                <a:lnTo>
                  <a:pt x="0" y="84023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0" name="object 370"/>
          <p:cNvSpPr/>
          <p:nvPr/>
        </p:nvSpPr>
        <p:spPr>
          <a:xfrm>
            <a:off x="893669" y="9151684"/>
            <a:ext cx="152303" cy="152279"/>
          </a:xfrm>
          <a:custGeom>
            <a:avLst/>
            <a:gdLst/>
            <a:ahLst/>
            <a:cxnLst/>
            <a:rect l="l" t="t" r="r" b="b"/>
            <a:pathLst>
              <a:path w="168097" h="168071">
                <a:moveTo>
                  <a:pt x="0" y="84023"/>
                </a:moveTo>
                <a:lnTo>
                  <a:pt x="1254" y="69482"/>
                </a:lnTo>
                <a:lnTo>
                  <a:pt x="4876" y="55754"/>
                </a:lnTo>
                <a:lnTo>
                  <a:pt x="10654" y="43051"/>
                </a:lnTo>
                <a:lnTo>
                  <a:pt x="18377" y="31583"/>
                </a:lnTo>
                <a:lnTo>
                  <a:pt x="27834" y="21562"/>
                </a:lnTo>
                <a:lnTo>
                  <a:pt x="38812" y="13198"/>
                </a:lnTo>
                <a:lnTo>
                  <a:pt x="51101" y="6703"/>
                </a:lnTo>
                <a:lnTo>
                  <a:pt x="64489" y="2288"/>
                </a:lnTo>
                <a:lnTo>
                  <a:pt x="78764" y="163"/>
                </a:lnTo>
                <a:lnTo>
                  <a:pt x="84048" y="0"/>
                </a:lnTo>
                <a:lnTo>
                  <a:pt x="98593" y="1253"/>
                </a:lnTo>
                <a:lnTo>
                  <a:pt x="112325" y="4873"/>
                </a:lnTo>
                <a:lnTo>
                  <a:pt x="125032" y="10648"/>
                </a:lnTo>
                <a:lnTo>
                  <a:pt x="136503" y="18367"/>
                </a:lnTo>
                <a:lnTo>
                  <a:pt x="146527" y="27820"/>
                </a:lnTo>
                <a:lnTo>
                  <a:pt x="154894" y="38794"/>
                </a:lnTo>
                <a:lnTo>
                  <a:pt x="161391" y="51080"/>
                </a:lnTo>
                <a:lnTo>
                  <a:pt x="165808" y="64465"/>
                </a:lnTo>
                <a:lnTo>
                  <a:pt x="167933" y="78739"/>
                </a:lnTo>
                <a:lnTo>
                  <a:pt x="168097" y="84023"/>
                </a:lnTo>
                <a:lnTo>
                  <a:pt x="166843" y="98569"/>
                </a:lnTo>
                <a:lnTo>
                  <a:pt x="163223" y="112300"/>
                </a:lnTo>
                <a:lnTo>
                  <a:pt x="157448" y="125006"/>
                </a:lnTo>
                <a:lnTo>
                  <a:pt x="149728" y="136476"/>
                </a:lnTo>
                <a:lnTo>
                  <a:pt x="140275" y="146499"/>
                </a:lnTo>
                <a:lnTo>
                  <a:pt x="129300" y="154865"/>
                </a:lnTo>
                <a:lnTo>
                  <a:pt x="117014" y="161362"/>
                </a:lnTo>
                <a:lnTo>
                  <a:pt x="103628" y="165779"/>
                </a:lnTo>
                <a:lnTo>
                  <a:pt x="89353" y="167907"/>
                </a:lnTo>
                <a:lnTo>
                  <a:pt x="84048" y="168071"/>
                </a:lnTo>
                <a:lnTo>
                  <a:pt x="69509" y="166818"/>
                </a:lnTo>
                <a:lnTo>
                  <a:pt x="55781" y="163199"/>
                </a:lnTo>
                <a:lnTo>
                  <a:pt x="43076" y="157425"/>
                </a:lnTo>
                <a:lnTo>
                  <a:pt x="31605" y="149707"/>
                </a:lnTo>
                <a:lnTo>
                  <a:pt x="21580" y="140255"/>
                </a:lnTo>
                <a:lnTo>
                  <a:pt x="13212" y="129280"/>
                </a:lnTo>
                <a:lnTo>
                  <a:pt x="6713" y="116994"/>
                </a:lnTo>
                <a:lnTo>
                  <a:pt x="2293" y="103607"/>
                </a:lnTo>
                <a:lnTo>
                  <a:pt x="164" y="89329"/>
                </a:lnTo>
                <a:lnTo>
                  <a:pt x="0" y="84023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1" name="object 371"/>
          <p:cNvSpPr/>
          <p:nvPr/>
        </p:nvSpPr>
        <p:spPr>
          <a:xfrm>
            <a:off x="652316" y="9014731"/>
            <a:ext cx="152303" cy="152279"/>
          </a:xfrm>
          <a:custGeom>
            <a:avLst/>
            <a:gdLst/>
            <a:ahLst/>
            <a:cxnLst/>
            <a:rect l="l" t="t" r="r" b="b"/>
            <a:pathLst>
              <a:path w="168097" h="168071">
                <a:moveTo>
                  <a:pt x="0" y="84048"/>
                </a:moveTo>
                <a:lnTo>
                  <a:pt x="1253" y="69502"/>
                </a:lnTo>
                <a:lnTo>
                  <a:pt x="4874" y="55771"/>
                </a:lnTo>
                <a:lnTo>
                  <a:pt x="10651" y="43065"/>
                </a:lnTo>
                <a:lnTo>
                  <a:pt x="18372" y="31595"/>
                </a:lnTo>
                <a:lnTo>
                  <a:pt x="27826" y="21571"/>
                </a:lnTo>
                <a:lnTo>
                  <a:pt x="38802" y="13206"/>
                </a:lnTo>
                <a:lnTo>
                  <a:pt x="51088" y="6709"/>
                </a:lnTo>
                <a:lnTo>
                  <a:pt x="64472" y="2292"/>
                </a:lnTo>
                <a:lnTo>
                  <a:pt x="78744" y="164"/>
                </a:lnTo>
                <a:lnTo>
                  <a:pt x="84048" y="0"/>
                </a:lnTo>
                <a:lnTo>
                  <a:pt x="98591" y="1253"/>
                </a:lnTo>
                <a:lnTo>
                  <a:pt x="112320" y="4872"/>
                </a:lnTo>
                <a:lnTo>
                  <a:pt x="125026" y="10646"/>
                </a:lnTo>
                <a:lnTo>
                  <a:pt x="136496" y="18364"/>
                </a:lnTo>
                <a:lnTo>
                  <a:pt x="146520" y="27816"/>
                </a:lnTo>
                <a:lnTo>
                  <a:pt x="154887" y="38790"/>
                </a:lnTo>
                <a:lnTo>
                  <a:pt x="161385" y="51077"/>
                </a:lnTo>
                <a:lnTo>
                  <a:pt x="165804" y="64464"/>
                </a:lnTo>
                <a:lnTo>
                  <a:pt x="167932" y="78742"/>
                </a:lnTo>
                <a:lnTo>
                  <a:pt x="168097" y="84048"/>
                </a:lnTo>
                <a:lnTo>
                  <a:pt x="166843" y="98589"/>
                </a:lnTo>
                <a:lnTo>
                  <a:pt x="163222" y="112316"/>
                </a:lnTo>
                <a:lnTo>
                  <a:pt x="157445" y="125020"/>
                </a:lnTo>
                <a:lnTo>
                  <a:pt x="149723" y="136488"/>
                </a:lnTo>
                <a:lnTo>
                  <a:pt x="140267" y="146509"/>
                </a:lnTo>
                <a:lnTo>
                  <a:pt x="129290" y="154873"/>
                </a:lnTo>
                <a:lnTo>
                  <a:pt x="117000" y="161368"/>
                </a:lnTo>
                <a:lnTo>
                  <a:pt x="103611" y="165783"/>
                </a:lnTo>
                <a:lnTo>
                  <a:pt x="89333" y="167908"/>
                </a:lnTo>
                <a:lnTo>
                  <a:pt x="84048" y="168071"/>
                </a:lnTo>
                <a:lnTo>
                  <a:pt x="69506" y="166818"/>
                </a:lnTo>
                <a:lnTo>
                  <a:pt x="55777" y="163198"/>
                </a:lnTo>
                <a:lnTo>
                  <a:pt x="43070" y="157423"/>
                </a:lnTo>
                <a:lnTo>
                  <a:pt x="31599" y="149703"/>
                </a:lnTo>
                <a:lnTo>
                  <a:pt x="21573" y="140251"/>
                </a:lnTo>
                <a:lnTo>
                  <a:pt x="13206" y="129276"/>
                </a:lnTo>
                <a:lnTo>
                  <a:pt x="6707" y="116991"/>
                </a:lnTo>
                <a:lnTo>
                  <a:pt x="2289" y="103606"/>
                </a:lnTo>
                <a:lnTo>
                  <a:pt x="163" y="89332"/>
                </a:lnTo>
                <a:lnTo>
                  <a:pt x="0" y="84048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2" name="object 372"/>
          <p:cNvSpPr/>
          <p:nvPr/>
        </p:nvSpPr>
        <p:spPr>
          <a:xfrm>
            <a:off x="813225" y="9014731"/>
            <a:ext cx="152314" cy="152279"/>
          </a:xfrm>
          <a:custGeom>
            <a:avLst/>
            <a:gdLst/>
            <a:ahLst/>
            <a:cxnLst/>
            <a:rect l="l" t="t" r="r" b="b"/>
            <a:pathLst>
              <a:path w="168109" h="168071">
                <a:moveTo>
                  <a:pt x="0" y="84048"/>
                </a:moveTo>
                <a:lnTo>
                  <a:pt x="1253" y="69502"/>
                </a:lnTo>
                <a:lnTo>
                  <a:pt x="4873" y="55771"/>
                </a:lnTo>
                <a:lnTo>
                  <a:pt x="10649" y="43065"/>
                </a:lnTo>
                <a:lnTo>
                  <a:pt x="18368" y="31595"/>
                </a:lnTo>
                <a:lnTo>
                  <a:pt x="27821" y="21571"/>
                </a:lnTo>
                <a:lnTo>
                  <a:pt x="38796" y="13206"/>
                </a:lnTo>
                <a:lnTo>
                  <a:pt x="51082" y="6709"/>
                </a:lnTo>
                <a:lnTo>
                  <a:pt x="64468" y="2292"/>
                </a:lnTo>
                <a:lnTo>
                  <a:pt x="78743" y="164"/>
                </a:lnTo>
                <a:lnTo>
                  <a:pt x="84048" y="0"/>
                </a:lnTo>
                <a:lnTo>
                  <a:pt x="98590" y="1253"/>
                </a:lnTo>
                <a:lnTo>
                  <a:pt x="112320" y="4871"/>
                </a:lnTo>
                <a:lnTo>
                  <a:pt x="125026" y="10644"/>
                </a:lnTo>
                <a:lnTo>
                  <a:pt x="136498" y="18362"/>
                </a:lnTo>
                <a:lnTo>
                  <a:pt x="146524" y="27812"/>
                </a:lnTo>
                <a:lnTo>
                  <a:pt x="154893" y="38785"/>
                </a:lnTo>
                <a:lnTo>
                  <a:pt x="161393" y="51070"/>
                </a:lnTo>
                <a:lnTo>
                  <a:pt x="165814" y="64456"/>
                </a:lnTo>
                <a:lnTo>
                  <a:pt x="167944" y="78732"/>
                </a:lnTo>
                <a:lnTo>
                  <a:pt x="168109" y="84048"/>
                </a:lnTo>
                <a:lnTo>
                  <a:pt x="166855" y="98588"/>
                </a:lnTo>
                <a:lnTo>
                  <a:pt x="163234" y="112314"/>
                </a:lnTo>
                <a:lnTo>
                  <a:pt x="157456" y="125017"/>
                </a:lnTo>
                <a:lnTo>
                  <a:pt x="149733" y="136484"/>
                </a:lnTo>
                <a:lnTo>
                  <a:pt x="140277" y="146505"/>
                </a:lnTo>
                <a:lnTo>
                  <a:pt x="129299" y="154869"/>
                </a:lnTo>
                <a:lnTo>
                  <a:pt x="117009" y="161365"/>
                </a:lnTo>
                <a:lnTo>
                  <a:pt x="103620" y="165781"/>
                </a:lnTo>
                <a:lnTo>
                  <a:pt x="89343" y="167907"/>
                </a:lnTo>
                <a:lnTo>
                  <a:pt x="84048" y="168071"/>
                </a:lnTo>
                <a:lnTo>
                  <a:pt x="69503" y="166818"/>
                </a:lnTo>
                <a:lnTo>
                  <a:pt x="55772" y="163198"/>
                </a:lnTo>
                <a:lnTo>
                  <a:pt x="43065" y="157423"/>
                </a:lnTo>
                <a:lnTo>
                  <a:pt x="31593" y="149703"/>
                </a:lnTo>
                <a:lnTo>
                  <a:pt x="21569" y="140251"/>
                </a:lnTo>
                <a:lnTo>
                  <a:pt x="13202" y="129276"/>
                </a:lnTo>
                <a:lnTo>
                  <a:pt x="6705" y="116991"/>
                </a:lnTo>
                <a:lnTo>
                  <a:pt x="2288" y="103606"/>
                </a:lnTo>
                <a:lnTo>
                  <a:pt x="163" y="89332"/>
                </a:lnTo>
                <a:lnTo>
                  <a:pt x="0" y="84048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3" name="object 373"/>
          <p:cNvSpPr/>
          <p:nvPr/>
        </p:nvSpPr>
        <p:spPr>
          <a:xfrm>
            <a:off x="2359911" y="9029828"/>
            <a:ext cx="123167" cy="123156"/>
          </a:xfrm>
          <a:custGeom>
            <a:avLst/>
            <a:gdLst/>
            <a:ahLst/>
            <a:cxnLst/>
            <a:rect l="l" t="t" r="r" b="b"/>
            <a:pathLst>
              <a:path w="135940" h="135928">
                <a:moveTo>
                  <a:pt x="0" y="67957"/>
                </a:moveTo>
                <a:lnTo>
                  <a:pt x="1539" y="53499"/>
                </a:lnTo>
                <a:lnTo>
                  <a:pt x="5944" y="40112"/>
                </a:lnTo>
                <a:lnTo>
                  <a:pt x="12891" y="28117"/>
                </a:lnTo>
                <a:lnTo>
                  <a:pt x="22058" y="17837"/>
                </a:lnTo>
                <a:lnTo>
                  <a:pt x="33120" y="9594"/>
                </a:lnTo>
                <a:lnTo>
                  <a:pt x="45757" y="3709"/>
                </a:lnTo>
                <a:lnTo>
                  <a:pt x="59645" y="504"/>
                </a:lnTo>
                <a:lnTo>
                  <a:pt x="67970" y="0"/>
                </a:lnTo>
                <a:lnTo>
                  <a:pt x="82425" y="1538"/>
                </a:lnTo>
                <a:lnTo>
                  <a:pt x="95812" y="5940"/>
                </a:lnTo>
                <a:lnTo>
                  <a:pt x="107809" y="12883"/>
                </a:lnTo>
                <a:lnTo>
                  <a:pt x="118092" y="22046"/>
                </a:lnTo>
                <a:lnTo>
                  <a:pt x="126340" y="33105"/>
                </a:lnTo>
                <a:lnTo>
                  <a:pt x="132228" y="45741"/>
                </a:lnTo>
                <a:lnTo>
                  <a:pt x="135436" y="59630"/>
                </a:lnTo>
                <a:lnTo>
                  <a:pt x="135940" y="67957"/>
                </a:lnTo>
                <a:lnTo>
                  <a:pt x="134401" y="82407"/>
                </a:lnTo>
                <a:lnTo>
                  <a:pt x="129997" y="95791"/>
                </a:lnTo>
                <a:lnTo>
                  <a:pt x="123051" y="107787"/>
                </a:lnTo>
                <a:lnTo>
                  <a:pt x="113886" y="118072"/>
                </a:lnTo>
                <a:lnTo>
                  <a:pt x="102825" y="126321"/>
                </a:lnTo>
                <a:lnTo>
                  <a:pt x="90190" y="132212"/>
                </a:lnTo>
                <a:lnTo>
                  <a:pt x="76304" y="135422"/>
                </a:lnTo>
                <a:lnTo>
                  <a:pt x="67970" y="135928"/>
                </a:lnTo>
                <a:lnTo>
                  <a:pt x="53516" y="134387"/>
                </a:lnTo>
                <a:lnTo>
                  <a:pt x="40130" y="129982"/>
                </a:lnTo>
                <a:lnTo>
                  <a:pt x="28134" y="123035"/>
                </a:lnTo>
                <a:lnTo>
                  <a:pt x="17851" y="113868"/>
                </a:lnTo>
                <a:lnTo>
                  <a:pt x="9603" y="102807"/>
                </a:lnTo>
                <a:lnTo>
                  <a:pt x="3714" y="90172"/>
                </a:lnTo>
                <a:lnTo>
                  <a:pt x="505" y="76289"/>
                </a:lnTo>
                <a:lnTo>
                  <a:pt x="0" y="67957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4" name="object 374"/>
          <p:cNvSpPr/>
          <p:nvPr/>
        </p:nvSpPr>
        <p:spPr>
          <a:xfrm>
            <a:off x="2491951" y="9029828"/>
            <a:ext cx="123156" cy="123156"/>
          </a:xfrm>
          <a:custGeom>
            <a:avLst/>
            <a:gdLst/>
            <a:ahLst/>
            <a:cxnLst/>
            <a:rect l="l" t="t" r="r" b="b"/>
            <a:pathLst>
              <a:path w="135928" h="135928">
                <a:moveTo>
                  <a:pt x="0" y="67957"/>
                </a:moveTo>
                <a:lnTo>
                  <a:pt x="1539" y="53499"/>
                </a:lnTo>
                <a:lnTo>
                  <a:pt x="5944" y="40112"/>
                </a:lnTo>
                <a:lnTo>
                  <a:pt x="12891" y="28117"/>
                </a:lnTo>
                <a:lnTo>
                  <a:pt x="22058" y="17837"/>
                </a:lnTo>
                <a:lnTo>
                  <a:pt x="33120" y="9594"/>
                </a:lnTo>
                <a:lnTo>
                  <a:pt x="45757" y="3709"/>
                </a:lnTo>
                <a:lnTo>
                  <a:pt x="59645" y="504"/>
                </a:lnTo>
                <a:lnTo>
                  <a:pt x="67970" y="0"/>
                </a:lnTo>
                <a:lnTo>
                  <a:pt x="82426" y="1539"/>
                </a:lnTo>
                <a:lnTo>
                  <a:pt x="95812" y="5941"/>
                </a:lnTo>
                <a:lnTo>
                  <a:pt x="107807" y="12886"/>
                </a:lnTo>
                <a:lnTo>
                  <a:pt x="118089" y="22049"/>
                </a:lnTo>
                <a:lnTo>
                  <a:pt x="126334" y="33111"/>
                </a:lnTo>
                <a:lnTo>
                  <a:pt x="132220" y="45748"/>
                </a:lnTo>
                <a:lnTo>
                  <a:pt x="135424" y="59640"/>
                </a:lnTo>
                <a:lnTo>
                  <a:pt x="135928" y="67957"/>
                </a:lnTo>
                <a:lnTo>
                  <a:pt x="134388" y="82408"/>
                </a:lnTo>
                <a:lnTo>
                  <a:pt x="129985" y="95794"/>
                </a:lnTo>
                <a:lnTo>
                  <a:pt x="123040" y="107791"/>
                </a:lnTo>
                <a:lnTo>
                  <a:pt x="113876" y="118075"/>
                </a:lnTo>
                <a:lnTo>
                  <a:pt x="102816" y="126324"/>
                </a:lnTo>
                <a:lnTo>
                  <a:pt x="90181" y="132214"/>
                </a:lnTo>
                <a:lnTo>
                  <a:pt x="76295" y="135423"/>
                </a:lnTo>
                <a:lnTo>
                  <a:pt x="67970" y="135928"/>
                </a:lnTo>
                <a:lnTo>
                  <a:pt x="53516" y="134387"/>
                </a:lnTo>
                <a:lnTo>
                  <a:pt x="40130" y="129982"/>
                </a:lnTo>
                <a:lnTo>
                  <a:pt x="28134" y="123035"/>
                </a:lnTo>
                <a:lnTo>
                  <a:pt x="17851" y="113868"/>
                </a:lnTo>
                <a:lnTo>
                  <a:pt x="9603" y="102807"/>
                </a:lnTo>
                <a:lnTo>
                  <a:pt x="3714" y="90172"/>
                </a:lnTo>
                <a:lnTo>
                  <a:pt x="505" y="76289"/>
                </a:lnTo>
                <a:lnTo>
                  <a:pt x="0" y="67957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5" name="object 375"/>
          <p:cNvSpPr/>
          <p:nvPr/>
        </p:nvSpPr>
        <p:spPr>
          <a:xfrm>
            <a:off x="2623979" y="9029828"/>
            <a:ext cx="123156" cy="123156"/>
          </a:xfrm>
          <a:custGeom>
            <a:avLst/>
            <a:gdLst/>
            <a:ahLst/>
            <a:cxnLst/>
            <a:rect l="l" t="t" r="r" b="b"/>
            <a:pathLst>
              <a:path w="135928" h="135928">
                <a:moveTo>
                  <a:pt x="0" y="67957"/>
                </a:moveTo>
                <a:lnTo>
                  <a:pt x="1539" y="53498"/>
                </a:lnTo>
                <a:lnTo>
                  <a:pt x="5943" y="40109"/>
                </a:lnTo>
                <a:lnTo>
                  <a:pt x="12889" y="28114"/>
                </a:lnTo>
                <a:lnTo>
                  <a:pt x="22054" y="17834"/>
                </a:lnTo>
                <a:lnTo>
                  <a:pt x="33117" y="9591"/>
                </a:lnTo>
                <a:lnTo>
                  <a:pt x="45753" y="3706"/>
                </a:lnTo>
                <a:lnTo>
                  <a:pt x="59642" y="503"/>
                </a:lnTo>
                <a:lnTo>
                  <a:pt x="67957" y="0"/>
                </a:lnTo>
                <a:lnTo>
                  <a:pt x="82412" y="1538"/>
                </a:lnTo>
                <a:lnTo>
                  <a:pt x="95799" y="5940"/>
                </a:lnTo>
                <a:lnTo>
                  <a:pt x="107796" y="12883"/>
                </a:lnTo>
                <a:lnTo>
                  <a:pt x="118079" y="22046"/>
                </a:lnTo>
                <a:lnTo>
                  <a:pt x="126327" y="33105"/>
                </a:lnTo>
                <a:lnTo>
                  <a:pt x="132216" y="45741"/>
                </a:lnTo>
                <a:lnTo>
                  <a:pt x="135423" y="59630"/>
                </a:lnTo>
                <a:lnTo>
                  <a:pt x="135928" y="67957"/>
                </a:lnTo>
                <a:lnTo>
                  <a:pt x="134388" y="82407"/>
                </a:lnTo>
                <a:lnTo>
                  <a:pt x="129984" y="95791"/>
                </a:lnTo>
                <a:lnTo>
                  <a:pt x="123038" y="107787"/>
                </a:lnTo>
                <a:lnTo>
                  <a:pt x="113873" y="118072"/>
                </a:lnTo>
                <a:lnTo>
                  <a:pt x="102812" y="126321"/>
                </a:lnTo>
                <a:lnTo>
                  <a:pt x="90177" y="132212"/>
                </a:lnTo>
                <a:lnTo>
                  <a:pt x="76291" y="135422"/>
                </a:lnTo>
                <a:lnTo>
                  <a:pt x="67957" y="135928"/>
                </a:lnTo>
                <a:lnTo>
                  <a:pt x="53503" y="134387"/>
                </a:lnTo>
                <a:lnTo>
                  <a:pt x="40117" y="129981"/>
                </a:lnTo>
                <a:lnTo>
                  <a:pt x="28123" y="123032"/>
                </a:lnTo>
                <a:lnTo>
                  <a:pt x="17842" y="113865"/>
                </a:lnTo>
                <a:lnTo>
                  <a:pt x="9597" y="102801"/>
                </a:lnTo>
                <a:lnTo>
                  <a:pt x="3710" y="90165"/>
                </a:lnTo>
                <a:lnTo>
                  <a:pt x="504" y="76280"/>
                </a:lnTo>
                <a:lnTo>
                  <a:pt x="0" y="67957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6" name="object 376"/>
          <p:cNvSpPr/>
          <p:nvPr/>
        </p:nvSpPr>
        <p:spPr>
          <a:xfrm>
            <a:off x="2227894" y="9029828"/>
            <a:ext cx="123156" cy="123156"/>
          </a:xfrm>
          <a:custGeom>
            <a:avLst/>
            <a:gdLst/>
            <a:ahLst/>
            <a:cxnLst/>
            <a:rect l="l" t="t" r="r" b="b"/>
            <a:pathLst>
              <a:path w="135928" h="135928">
                <a:moveTo>
                  <a:pt x="0" y="67957"/>
                </a:moveTo>
                <a:lnTo>
                  <a:pt x="1540" y="53498"/>
                </a:lnTo>
                <a:lnTo>
                  <a:pt x="5945" y="40109"/>
                </a:lnTo>
                <a:lnTo>
                  <a:pt x="12893" y="28114"/>
                </a:lnTo>
                <a:lnTo>
                  <a:pt x="22059" y="17834"/>
                </a:lnTo>
                <a:lnTo>
                  <a:pt x="33122" y="9591"/>
                </a:lnTo>
                <a:lnTo>
                  <a:pt x="45758" y="3706"/>
                </a:lnTo>
                <a:lnTo>
                  <a:pt x="59644" y="503"/>
                </a:lnTo>
                <a:lnTo>
                  <a:pt x="67957" y="0"/>
                </a:lnTo>
                <a:lnTo>
                  <a:pt x="82412" y="1538"/>
                </a:lnTo>
                <a:lnTo>
                  <a:pt x="95799" y="5940"/>
                </a:lnTo>
                <a:lnTo>
                  <a:pt x="107796" y="12883"/>
                </a:lnTo>
                <a:lnTo>
                  <a:pt x="118079" y="22046"/>
                </a:lnTo>
                <a:lnTo>
                  <a:pt x="126327" y="33105"/>
                </a:lnTo>
                <a:lnTo>
                  <a:pt x="132216" y="45741"/>
                </a:lnTo>
                <a:lnTo>
                  <a:pt x="135423" y="59630"/>
                </a:lnTo>
                <a:lnTo>
                  <a:pt x="135928" y="67957"/>
                </a:lnTo>
                <a:lnTo>
                  <a:pt x="134388" y="82407"/>
                </a:lnTo>
                <a:lnTo>
                  <a:pt x="129984" y="95791"/>
                </a:lnTo>
                <a:lnTo>
                  <a:pt x="123038" y="107787"/>
                </a:lnTo>
                <a:lnTo>
                  <a:pt x="113873" y="118072"/>
                </a:lnTo>
                <a:lnTo>
                  <a:pt x="102812" y="126321"/>
                </a:lnTo>
                <a:lnTo>
                  <a:pt x="90177" y="132212"/>
                </a:lnTo>
                <a:lnTo>
                  <a:pt x="76291" y="135422"/>
                </a:lnTo>
                <a:lnTo>
                  <a:pt x="67957" y="135928"/>
                </a:lnTo>
                <a:lnTo>
                  <a:pt x="53507" y="134387"/>
                </a:lnTo>
                <a:lnTo>
                  <a:pt x="40123" y="129981"/>
                </a:lnTo>
                <a:lnTo>
                  <a:pt x="28128" y="123032"/>
                </a:lnTo>
                <a:lnTo>
                  <a:pt x="17846" y="113865"/>
                </a:lnTo>
                <a:lnTo>
                  <a:pt x="9600" y="102801"/>
                </a:lnTo>
                <a:lnTo>
                  <a:pt x="3711" y="90165"/>
                </a:lnTo>
                <a:lnTo>
                  <a:pt x="504" y="76280"/>
                </a:lnTo>
                <a:lnTo>
                  <a:pt x="0" y="67957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7" name="object 377"/>
          <p:cNvSpPr/>
          <p:nvPr/>
        </p:nvSpPr>
        <p:spPr>
          <a:xfrm>
            <a:off x="2095855" y="9029828"/>
            <a:ext cx="123179" cy="123156"/>
          </a:xfrm>
          <a:custGeom>
            <a:avLst/>
            <a:gdLst/>
            <a:ahLst/>
            <a:cxnLst/>
            <a:rect l="l" t="t" r="r" b="b"/>
            <a:pathLst>
              <a:path w="135953" h="135928">
                <a:moveTo>
                  <a:pt x="0" y="67957"/>
                </a:moveTo>
                <a:lnTo>
                  <a:pt x="1539" y="53499"/>
                </a:lnTo>
                <a:lnTo>
                  <a:pt x="5944" y="40112"/>
                </a:lnTo>
                <a:lnTo>
                  <a:pt x="12891" y="28117"/>
                </a:lnTo>
                <a:lnTo>
                  <a:pt x="22058" y="17837"/>
                </a:lnTo>
                <a:lnTo>
                  <a:pt x="33120" y="9594"/>
                </a:lnTo>
                <a:lnTo>
                  <a:pt x="45757" y="3709"/>
                </a:lnTo>
                <a:lnTo>
                  <a:pt x="59645" y="504"/>
                </a:lnTo>
                <a:lnTo>
                  <a:pt x="67970" y="0"/>
                </a:lnTo>
                <a:lnTo>
                  <a:pt x="82424" y="1538"/>
                </a:lnTo>
                <a:lnTo>
                  <a:pt x="95812" y="5939"/>
                </a:lnTo>
                <a:lnTo>
                  <a:pt x="107810" y="12881"/>
                </a:lnTo>
                <a:lnTo>
                  <a:pt x="118096" y="22042"/>
                </a:lnTo>
                <a:lnTo>
                  <a:pt x="126346" y="33100"/>
                </a:lnTo>
                <a:lnTo>
                  <a:pt x="132237" y="45733"/>
                </a:lnTo>
                <a:lnTo>
                  <a:pt x="135447" y="59621"/>
                </a:lnTo>
                <a:lnTo>
                  <a:pt x="135953" y="67957"/>
                </a:lnTo>
                <a:lnTo>
                  <a:pt x="134413" y="82406"/>
                </a:lnTo>
                <a:lnTo>
                  <a:pt x="130008" y="95789"/>
                </a:lnTo>
                <a:lnTo>
                  <a:pt x="123061" y="107784"/>
                </a:lnTo>
                <a:lnTo>
                  <a:pt x="113896" y="118068"/>
                </a:lnTo>
                <a:lnTo>
                  <a:pt x="102834" y="126317"/>
                </a:lnTo>
                <a:lnTo>
                  <a:pt x="90199" y="132209"/>
                </a:lnTo>
                <a:lnTo>
                  <a:pt x="76314" y="135420"/>
                </a:lnTo>
                <a:lnTo>
                  <a:pt x="67970" y="135928"/>
                </a:lnTo>
                <a:lnTo>
                  <a:pt x="53516" y="134387"/>
                </a:lnTo>
                <a:lnTo>
                  <a:pt x="40130" y="129982"/>
                </a:lnTo>
                <a:lnTo>
                  <a:pt x="28134" y="123035"/>
                </a:lnTo>
                <a:lnTo>
                  <a:pt x="17851" y="113868"/>
                </a:lnTo>
                <a:lnTo>
                  <a:pt x="9603" y="102807"/>
                </a:lnTo>
                <a:lnTo>
                  <a:pt x="3714" y="90172"/>
                </a:lnTo>
                <a:lnTo>
                  <a:pt x="505" y="76289"/>
                </a:lnTo>
                <a:lnTo>
                  <a:pt x="0" y="67957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8" name="object 378"/>
          <p:cNvSpPr/>
          <p:nvPr/>
        </p:nvSpPr>
        <p:spPr>
          <a:xfrm>
            <a:off x="2131641" y="9154411"/>
            <a:ext cx="123156" cy="123179"/>
          </a:xfrm>
          <a:custGeom>
            <a:avLst/>
            <a:gdLst/>
            <a:ahLst/>
            <a:cxnLst/>
            <a:rect l="l" t="t" r="r" b="b"/>
            <a:pathLst>
              <a:path w="135928" h="135953">
                <a:moveTo>
                  <a:pt x="0" y="67983"/>
                </a:moveTo>
                <a:lnTo>
                  <a:pt x="1539" y="53525"/>
                </a:lnTo>
                <a:lnTo>
                  <a:pt x="5943" y="40135"/>
                </a:lnTo>
                <a:lnTo>
                  <a:pt x="12888" y="28137"/>
                </a:lnTo>
                <a:lnTo>
                  <a:pt x="22052" y="17852"/>
                </a:lnTo>
                <a:lnTo>
                  <a:pt x="33111" y="9604"/>
                </a:lnTo>
                <a:lnTo>
                  <a:pt x="45743" y="3714"/>
                </a:lnTo>
                <a:lnTo>
                  <a:pt x="59626" y="505"/>
                </a:lnTo>
                <a:lnTo>
                  <a:pt x="67957" y="0"/>
                </a:lnTo>
                <a:lnTo>
                  <a:pt x="82410" y="1539"/>
                </a:lnTo>
                <a:lnTo>
                  <a:pt x="95795" y="5942"/>
                </a:lnTo>
                <a:lnTo>
                  <a:pt x="107790" y="12888"/>
                </a:lnTo>
                <a:lnTo>
                  <a:pt x="118072" y="22052"/>
                </a:lnTo>
                <a:lnTo>
                  <a:pt x="126320" y="33113"/>
                </a:lnTo>
                <a:lnTo>
                  <a:pt x="132211" y="45749"/>
                </a:lnTo>
                <a:lnTo>
                  <a:pt x="135421" y="59636"/>
                </a:lnTo>
                <a:lnTo>
                  <a:pt x="135928" y="67983"/>
                </a:lnTo>
                <a:lnTo>
                  <a:pt x="134388" y="82432"/>
                </a:lnTo>
                <a:lnTo>
                  <a:pt x="129984" y="95817"/>
                </a:lnTo>
                <a:lnTo>
                  <a:pt x="123038" y="107813"/>
                </a:lnTo>
                <a:lnTo>
                  <a:pt x="113873" y="118097"/>
                </a:lnTo>
                <a:lnTo>
                  <a:pt x="102812" y="126346"/>
                </a:lnTo>
                <a:lnTo>
                  <a:pt x="90177" y="132237"/>
                </a:lnTo>
                <a:lnTo>
                  <a:pt x="76291" y="135447"/>
                </a:lnTo>
                <a:lnTo>
                  <a:pt x="67957" y="135953"/>
                </a:lnTo>
                <a:lnTo>
                  <a:pt x="53507" y="134412"/>
                </a:lnTo>
                <a:lnTo>
                  <a:pt x="40123" y="130006"/>
                </a:lnTo>
                <a:lnTo>
                  <a:pt x="28128" y="123058"/>
                </a:lnTo>
                <a:lnTo>
                  <a:pt x="17846" y="113890"/>
                </a:lnTo>
                <a:lnTo>
                  <a:pt x="9600" y="102826"/>
                </a:lnTo>
                <a:lnTo>
                  <a:pt x="3711" y="90190"/>
                </a:lnTo>
                <a:lnTo>
                  <a:pt x="504" y="76305"/>
                </a:lnTo>
                <a:lnTo>
                  <a:pt x="0" y="67983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9" name="object 379"/>
          <p:cNvSpPr/>
          <p:nvPr/>
        </p:nvSpPr>
        <p:spPr>
          <a:xfrm>
            <a:off x="2588193" y="9154411"/>
            <a:ext cx="123156" cy="123179"/>
          </a:xfrm>
          <a:custGeom>
            <a:avLst/>
            <a:gdLst/>
            <a:ahLst/>
            <a:cxnLst/>
            <a:rect l="l" t="t" r="r" b="b"/>
            <a:pathLst>
              <a:path w="135928" h="135953">
                <a:moveTo>
                  <a:pt x="0" y="67983"/>
                </a:moveTo>
                <a:lnTo>
                  <a:pt x="1539" y="53526"/>
                </a:lnTo>
                <a:lnTo>
                  <a:pt x="5942" y="40138"/>
                </a:lnTo>
                <a:lnTo>
                  <a:pt x="12887" y="28140"/>
                </a:lnTo>
                <a:lnTo>
                  <a:pt x="22050" y="17856"/>
                </a:lnTo>
                <a:lnTo>
                  <a:pt x="33109" y="9607"/>
                </a:lnTo>
                <a:lnTo>
                  <a:pt x="45742" y="3717"/>
                </a:lnTo>
                <a:lnTo>
                  <a:pt x="59626" y="506"/>
                </a:lnTo>
                <a:lnTo>
                  <a:pt x="67970" y="0"/>
                </a:lnTo>
                <a:lnTo>
                  <a:pt x="82423" y="1539"/>
                </a:lnTo>
                <a:lnTo>
                  <a:pt x="95807" y="5943"/>
                </a:lnTo>
                <a:lnTo>
                  <a:pt x="107801" y="12890"/>
                </a:lnTo>
                <a:lnTo>
                  <a:pt x="118082" y="22056"/>
                </a:lnTo>
                <a:lnTo>
                  <a:pt x="126327" y="33119"/>
                </a:lnTo>
                <a:lnTo>
                  <a:pt x="132215" y="45756"/>
                </a:lnTo>
                <a:lnTo>
                  <a:pt x="135422" y="59646"/>
                </a:lnTo>
                <a:lnTo>
                  <a:pt x="135928" y="67983"/>
                </a:lnTo>
                <a:lnTo>
                  <a:pt x="134388" y="82434"/>
                </a:lnTo>
                <a:lnTo>
                  <a:pt x="129985" y="95819"/>
                </a:lnTo>
                <a:lnTo>
                  <a:pt x="123040" y="107816"/>
                </a:lnTo>
                <a:lnTo>
                  <a:pt x="113876" y="118100"/>
                </a:lnTo>
                <a:lnTo>
                  <a:pt x="102816" y="126349"/>
                </a:lnTo>
                <a:lnTo>
                  <a:pt x="90181" y="132240"/>
                </a:lnTo>
                <a:lnTo>
                  <a:pt x="76295" y="135448"/>
                </a:lnTo>
                <a:lnTo>
                  <a:pt x="67970" y="135953"/>
                </a:lnTo>
                <a:lnTo>
                  <a:pt x="53516" y="134413"/>
                </a:lnTo>
                <a:lnTo>
                  <a:pt x="40130" y="130007"/>
                </a:lnTo>
                <a:lnTo>
                  <a:pt x="28134" y="123060"/>
                </a:lnTo>
                <a:lnTo>
                  <a:pt x="17851" y="113894"/>
                </a:lnTo>
                <a:lnTo>
                  <a:pt x="9603" y="102832"/>
                </a:lnTo>
                <a:lnTo>
                  <a:pt x="3714" y="90198"/>
                </a:lnTo>
                <a:lnTo>
                  <a:pt x="505" y="76314"/>
                </a:lnTo>
                <a:lnTo>
                  <a:pt x="0" y="67983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0" name="object 380"/>
          <p:cNvSpPr/>
          <p:nvPr/>
        </p:nvSpPr>
        <p:spPr>
          <a:xfrm>
            <a:off x="2293862" y="9140753"/>
            <a:ext cx="123167" cy="123167"/>
          </a:xfrm>
          <a:custGeom>
            <a:avLst/>
            <a:gdLst/>
            <a:ahLst/>
            <a:cxnLst/>
            <a:rect l="l" t="t" r="r" b="b"/>
            <a:pathLst>
              <a:path w="135940" h="135940">
                <a:moveTo>
                  <a:pt x="0" y="67957"/>
                </a:moveTo>
                <a:lnTo>
                  <a:pt x="1540" y="53505"/>
                </a:lnTo>
                <a:lnTo>
                  <a:pt x="5945" y="40120"/>
                </a:lnTo>
                <a:lnTo>
                  <a:pt x="12893" y="28125"/>
                </a:lnTo>
                <a:lnTo>
                  <a:pt x="22059" y="17843"/>
                </a:lnTo>
                <a:lnTo>
                  <a:pt x="33122" y="9596"/>
                </a:lnTo>
                <a:lnTo>
                  <a:pt x="45758" y="3709"/>
                </a:lnTo>
                <a:lnTo>
                  <a:pt x="59644" y="503"/>
                </a:lnTo>
                <a:lnTo>
                  <a:pt x="67957" y="0"/>
                </a:lnTo>
                <a:lnTo>
                  <a:pt x="82415" y="1539"/>
                </a:lnTo>
                <a:lnTo>
                  <a:pt x="95805" y="5943"/>
                </a:lnTo>
                <a:lnTo>
                  <a:pt x="107803" y="12888"/>
                </a:lnTo>
                <a:lnTo>
                  <a:pt x="118087" y="22052"/>
                </a:lnTo>
                <a:lnTo>
                  <a:pt x="126336" y="33111"/>
                </a:lnTo>
                <a:lnTo>
                  <a:pt x="132226" y="45743"/>
                </a:lnTo>
                <a:lnTo>
                  <a:pt x="135435" y="59626"/>
                </a:lnTo>
                <a:lnTo>
                  <a:pt x="135940" y="67957"/>
                </a:lnTo>
                <a:lnTo>
                  <a:pt x="134401" y="82413"/>
                </a:lnTo>
                <a:lnTo>
                  <a:pt x="129998" y="95800"/>
                </a:lnTo>
                <a:lnTo>
                  <a:pt x="123055" y="107797"/>
                </a:lnTo>
                <a:lnTo>
                  <a:pt x="113892" y="118080"/>
                </a:lnTo>
                <a:lnTo>
                  <a:pt x="102832" y="126329"/>
                </a:lnTo>
                <a:lnTo>
                  <a:pt x="90199" y="132221"/>
                </a:lnTo>
                <a:lnTo>
                  <a:pt x="76313" y="135432"/>
                </a:lnTo>
                <a:lnTo>
                  <a:pt x="67957" y="135940"/>
                </a:lnTo>
                <a:lnTo>
                  <a:pt x="53508" y="134401"/>
                </a:lnTo>
                <a:lnTo>
                  <a:pt x="40125" y="129996"/>
                </a:lnTo>
                <a:lnTo>
                  <a:pt x="28131" y="123050"/>
                </a:lnTo>
                <a:lnTo>
                  <a:pt x="17850" y="113884"/>
                </a:lnTo>
                <a:lnTo>
                  <a:pt x="9603" y="102821"/>
                </a:lnTo>
                <a:lnTo>
                  <a:pt x="3714" y="90184"/>
                </a:lnTo>
                <a:lnTo>
                  <a:pt x="505" y="76294"/>
                </a:lnTo>
                <a:lnTo>
                  <a:pt x="0" y="67957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1" name="object 381"/>
          <p:cNvSpPr/>
          <p:nvPr/>
        </p:nvSpPr>
        <p:spPr>
          <a:xfrm>
            <a:off x="2425983" y="9140753"/>
            <a:ext cx="123167" cy="123167"/>
          </a:xfrm>
          <a:custGeom>
            <a:avLst/>
            <a:gdLst/>
            <a:ahLst/>
            <a:cxnLst/>
            <a:rect l="l" t="t" r="r" b="b"/>
            <a:pathLst>
              <a:path w="135940" h="135940">
                <a:moveTo>
                  <a:pt x="0" y="67957"/>
                </a:moveTo>
                <a:lnTo>
                  <a:pt x="1540" y="53508"/>
                </a:lnTo>
                <a:lnTo>
                  <a:pt x="5945" y="40125"/>
                </a:lnTo>
                <a:lnTo>
                  <a:pt x="12893" y="28131"/>
                </a:lnTo>
                <a:lnTo>
                  <a:pt x="22061" y="17850"/>
                </a:lnTo>
                <a:lnTo>
                  <a:pt x="33124" y="9603"/>
                </a:lnTo>
                <a:lnTo>
                  <a:pt x="45761" y="3714"/>
                </a:lnTo>
                <a:lnTo>
                  <a:pt x="59648" y="505"/>
                </a:lnTo>
                <a:lnTo>
                  <a:pt x="67983" y="0"/>
                </a:lnTo>
                <a:lnTo>
                  <a:pt x="82438" y="1540"/>
                </a:lnTo>
                <a:lnTo>
                  <a:pt x="95825" y="5945"/>
                </a:lnTo>
                <a:lnTo>
                  <a:pt x="107820" y="12893"/>
                </a:lnTo>
                <a:lnTo>
                  <a:pt x="118101" y="22059"/>
                </a:lnTo>
                <a:lnTo>
                  <a:pt x="126346" y="33122"/>
                </a:lnTo>
                <a:lnTo>
                  <a:pt x="132232" y="45758"/>
                </a:lnTo>
                <a:lnTo>
                  <a:pt x="135437" y="59644"/>
                </a:lnTo>
                <a:lnTo>
                  <a:pt x="135940" y="67957"/>
                </a:lnTo>
                <a:lnTo>
                  <a:pt x="134401" y="82415"/>
                </a:lnTo>
                <a:lnTo>
                  <a:pt x="129999" y="95805"/>
                </a:lnTo>
                <a:lnTo>
                  <a:pt x="123055" y="107803"/>
                </a:lnTo>
                <a:lnTo>
                  <a:pt x="113893" y="118087"/>
                </a:lnTo>
                <a:lnTo>
                  <a:pt x="102834" y="126336"/>
                </a:lnTo>
                <a:lnTo>
                  <a:pt x="90201" y="132226"/>
                </a:lnTo>
                <a:lnTo>
                  <a:pt x="76317" y="135435"/>
                </a:lnTo>
                <a:lnTo>
                  <a:pt x="67983" y="135940"/>
                </a:lnTo>
                <a:lnTo>
                  <a:pt x="53531" y="134401"/>
                </a:lnTo>
                <a:lnTo>
                  <a:pt x="40145" y="129998"/>
                </a:lnTo>
                <a:lnTo>
                  <a:pt x="28149" y="123055"/>
                </a:lnTo>
                <a:lnTo>
                  <a:pt x="17864" y="113892"/>
                </a:lnTo>
                <a:lnTo>
                  <a:pt x="9614" y="102832"/>
                </a:lnTo>
                <a:lnTo>
                  <a:pt x="3721" y="90199"/>
                </a:lnTo>
                <a:lnTo>
                  <a:pt x="508" y="76313"/>
                </a:lnTo>
                <a:lnTo>
                  <a:pt x="0" y="67957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2" name="object 382"/>
          <p:cNvSpPr/>
          <p:nvPr/>
        </p:nvSpPr>
        <p:spPr>
          <a:xfrm>
            <a:off x="2293862" y="8917959"/>
            <a:ext cx="123167" cy="123191"/>
          </a:xfrm>
          <a:custGeom>
            <a:avLst/>
            <a:gdLst/>
            <a:ahLst/>
            <a:cxnLst/>
            <a:rect l="l" t="t" r="r" b="b"/>
            <a:pathLst>
              <a:path w="135940" h="135966">
                <a:moveTo>
                  <a:pt x="0" y="67983"/>
                </a:moveTo>
                <a:lnTo>
                  <a:pt x="1539" y="53532"/>
                </a:lnTo>
                <a:lnTo>
                  <a:pt x="5943" y="40146"/>
                </a:lnTo>
                <a:lnTo>
                  <a:pt x="12888" y="28148"/>
                </a:lnTo>
                <a:lnTo>
                  <a:pt x="22052" y="17861"/>
                </a:lnTo>
                <a:lnTo>
                  <a:pt x="33111" y="9610"/>
                </a:lnTo>
                <a:lnTo>
                  <a:pt x="45743" y="3717"/>
                </a:lnTo>
                <a:lnTo>
                  <a:pt x="59626" y="506"/>
                </a:lnTo>
                <a:lnTo>
                  <a:pt x="67957" y="0"/>
                </a:lnTo>
                <a:lnTo>
                  <a:pt x="82413" y="1540"/>
                </a:lnTo>
                <a:lnTo>
                  <a:pt x="95800" y="5945"/>
                </a:lnTo>
                <a:lnTo>
                  <a:pt x="107797" y="12892"/>
                </a:lnTo>
                <a:lnTo>
                  <a:pt x="118080" y="22058"/>
                </a:lnTo>
                <a:lnTo>
                  <a:pt x="126329" y="33119"/>
                </a:lnTo>
                <a:lnTo>
                  <a:pt x="132221" y="45751"/>
                </a:lnTo>
                <a:lnTo>
                  <a:pt x="135432" y="59632"/>
                </a:lnTo>
                <a:lnTo>
                  <a:pt x="135940" y="67983"/>
                </a:lnTo>
                <a:lnTo>
                  <a:pt x="134401" y="82438"/>
                </a:lnTo>
                <a:lnTo>
                  <a:pt x="129998" y="95825"/>
                </a:lnTo>
                <a:lnTo>
                  <a:pt x="123055" y="107822"/>
                </a:lnTo>
                <a:lnTo>
                  <a:pt x="113892" y="118106"/>
                </a:lnTo>
                <a:lnTo>
                  <a:pt x="102832" y="126355"/>
                </a:lnTo>
                <a:lnTo>
                  <a:pt x="90199" y="132246"/>
                </a:lnTo>
                <a:lnTo>
                  <a:pt x="76313" y="135458"/>
                </a:lnTo>
                <a:lnTo>
                  <a:pt x="67957" y="135966"/>
                </a:lnTo>
                <a:lnTo>
                  <a:pt x="53508" y="134426"/>
                </a:lnTo>
                <a:lnTo>
                  <a:pt x="40125" y="130022"/>
                </a:lnTo>
                <a:lnTo>
                  <a:pt x="28131" y="123075"/>
                </a:lnTo>
                <a:lnTo>
                  <a:pt x="17850" y="113910"/>
                </a:lnTo>
                <a:lnTo>
                  <a:pt x="9603" y="102847"/>
                </a:lnTo>
                <a:lnTo>
                  <a:pt x="3714" y="90209"/>
                </a:lnTo>
                <a:lnTo>
                  <a:pt x="505" y="76320"/>
                </a:lnTo>
                <a:lnTo>
                  <a:pt x="0" y="67983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3" name="object 383"/>
          <p:cNvSpPr/>
          <p:nvPr/>
        </p:nvSpPr>
        <p:spPr>
          <a:xfrm>
            <a:off x="2425983" y="8917959"/>
            <a:ext cx="123179" cy="123191"/>
          </a:xfrm>
          <a:custGeom>
            <a:avLst/>
            <a:gdLst/>
            <a:ahLst/>
            <a:cxnLst/>
            <a:rect l="l" t="t" r="r" b="b"/>
            <a:pathLst>
              <a:path w="135953" h="135966">
                <a:moveTo>
                  <a:pt x="0" y="67983"/>
                </a:moveTo>
                <a:lnTo>
                  <a:pt x="1539" y="53535"/>
                </a:lnTo>
                <a:lnTo>
                  <a:pt x="5943" y="40151"/>
                </a:lnTo>
                <a:lnTo>
                  <a:pt x="12889" y="28154"/>
                </a:lnTo>
                <a:lnTo>
                  <a:pt x="22053" y="17868"/>
                </a:lnTo>
                <a:lnTo>
                  <a:pt x="33113" y="9616"/>
                </a:lnTo>
                <a:lnTo>
                  <a:pt x="45746" y="3722"/>
                </a:lnTo>
                <a:lnTo>
                  <a:pt x="59629" y="508"/>
                </a:lnTo>
                <a:lnTo>
                  <a:pt x="67983" y="0"/>
                </a:lnTo>
                <a:lnTo>
                  <a:pt x="82435" y="1540"/>
                </a:lnTo>
                <a:lnTo>
                  <a:pt x="95820" y="5946"/>
                </a:lnTo>
                <a:lnTo>
                  <a:pt x="107815" y="12895"/>
                </a:lnTo>
                <a:lnTo>
                  <a:pt x="118098" y="22062"/>
                </a:lnTo>
                <a:lnTo>
                  <a:pt x="126346" y="33124"/>
                </a:lnTo>
                <a:lnTo>
                  <a:pt x="132236" y="45758"/>
                </a:lnTo>
                <a:lnTo>
                  <a:pt x="135446" y="59641"/>
                </a:lnTo>
                <a:lnTo>
                  <a:pt x="135953" y="67983"/>
                </a:lnTo>
                <a:lnTo>
                  <a:pt x="134414" y="82439"/>
                </a:lnTo>
                <a:lnTo>
                  <a:pt x="130010" y="95828"/>
                </a:lnTo>
                <a:lnTo>
                  <a:pt x="123066" y="107825"/>
                </a:lnTo>
                <a:lnTo>
                  <a:pt x="113903" y="118109"/>
                </a:lnTo>
                <a:lnTo>
                  <a:pt x="102843" y="126358"/>
                </a:lnTo>
                <a:lnTo>
                  <a:pt x="90210" y="132249"/>
                </a:lnTo>
                <a:lnTo>
                  <a:pt x="76326" y="135459"/>
                </a:lnTo>
                <a:lnTo>
                  <a:pt x="67983" y="135966"/>
                </a:lnTo>
                <a:lnTo>
                  <a:pt x="53531" y="134427"/>
                </a:lnTo>
                <a:lnTo>
                  <a:pt x="40145" y="130024"/>
                </a:lnTo>
                <a:lnTo>
                  <a:pt x="28149" y="123080"/>
                </a:lnTo>
                <a:lnTo>
                  <a:pt x="17864" y="113917"/>
                </a:lnTo>
                <a:lnTo>
                  <a:pt x="9614" y="102858"/>
                </a:lnTo>
                <a:lnTo>
                  <a:pt x="3721" y="90224"/>
                </a:lnTo>
                <a:lnTo>
                  <a:pt x="508" y="76338"/>
                </a:lnTo>
                <a:lnTo>
                  <a:pt x="0" y="67983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4" name="object 384"/>
          <p:cNvSpPr/>
          <p:nvPr/>
        </p:nvSpPr>
        <p:spPr>
          <a:xfrm>
            <a:off x="2130652" y="8904209"/>
            <a:ext cx="123179" cy="123167"/>
          </a:xfrm>
          <a:custGeom>
            <a:avLst/>
            <a:gdLst/>
            <a:ahLst/>
            <a:cxnLst/>
            <a:rect l="l" t="t" r="r" b="b"/>
            <a:pathLst>
              <a:path w="135953" h="135940">
                <a:moveTo>
                  <a:pt x="0" y="67983"/>
                </a:moveTo>
                <a:lnTo>
                  <a:pt x="1539" y="53526"/>
                </a:lnTo>
                <a:lnTo>
                  <a:pt x="5942" y="40138"/>
                </a:lnTo>
                <a:lnTo>
                  <a:pt x="12887" y="28140"/>
                </a:lnTo>
                <a:lnTo>
                  <a:pt x="22050" y="17856"/>
                </a:lnTo>
                <a:lnTo>
                  <a:pt x="33109" y="9607"/>
                </a:lnTo>
                <a:lnTo>
                  <a:pt x="45742" y="3717"/>
                </a:lnTo>
                <a:lnTo>
                  <a:pt x="59626" y="506"/>
                </a:lnTo>
                <a:lnTo>
                  <a:pt x="67970" y="0"/>
                </a:lnTo>
                <a:lnTo>
                  <a:pt x="82425" y="1539"/>
                </a:lnTo>
                <a:lnTo>
                  <a:pt x="95813" y="5941"/>
                </a:lnTo>
                <a:lnTo>
                  <a:pt x="107809" y="12885"/>
                </a:lnTo>
                <a:lnTo>
                  <a:pt x="118093" y="22048"/>
                </a:lnTo>
                <a:lnTo>
                  <a:pt x="126342" y="33107"/>
                </a:lnTo>
                <a:lnTo>
                  <a:pt x="132233" y="45741"/>
                </a:lnTo>
                <a:lnTo>
                  <a:pt x="135445" y="59627"/>
                </a:lnTo>
                <a:lnTo>
                  <a:pt x="135953" y="67983"/>
                </a:lnTo>
                <a:lnTo>
                  <a:pt x="134413" y="82432"/>
                </a:lnTo>
                <a:lnTo>
                  <a:pt x="130009" y="95815"/>
                </a:lnTo>
                <a:lnTo>
                  <a:pt x="123063" y="107808"/>
                </a:lnTo>
                <a:lnTo>
                  <a:pt x="113897" y="118090"/>
                </a:lnTo>
                <a:lnTo>
                  <a:pt x="102834" y="126337"/>
                </a:lnTo>
                <a:lnTo>
                  <a:pt x="90196" y="132226"/>
                </a:lnTo>
                <a:lnTo>
                  <a:pt x="76307" y="135435"/>
                </a:lnTo>
                <a:lnTo>
                  <a:pt x="67970" y="135940"/>
                </a:lnTo>
                <a:lnTo>
                  <a:pt x="53515" y="134400"/>
                </a:lnTo>
                <a:lnTo>
                  <a:pt x="40128" y="129996"/>
                </a:lnTo>
                <a:lnTo>
                  <a:pt x="28131" y="123049"/>
                </a:lnTo>
                <a:lnTo>
                  <a:pt x="17848" y="113884"/>
                </a:lnTo>
                <a:lnTo>
                  <a:pt x="9600" y="102823"/>
                </a:lnTo>
                <a:lnTo>
                  <a:pt x="3711" y="90189"/>
                </a:lnTo>
                <a:lnTo>
                  <a:pt x="504" y="76305"/>
                </a:lnTo>
                <a:lnTo>
                  <a:pt x="0" y="67983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5" name="object 385"/>
          <p:cNvSpPr/>
          <p:nvPr/>
        </p:nvSpPr>
        <p:spPr>
          <a:xfrm>
            <a:off x="2589194" y="8904209"/>
            <a:ext cx="123179" cy="123167"/>
          </a:xfrm>
          <a:custGeom>
            <a:avLst/>
            <a:gdLst/>
            <a:ahLst/>
            <a:cxnLst/>
            <a:rect l="l" t="t" r="r" b="b"/>
            <a:pathLst>
              <a:path w="135953" h="135940">
                <a:moveTo>
                  <a:pt x="0" y="67983"/>
                </a:moveTo>
                <a:lnTo>
                  <a:pt x="1539" y="53527"/>
                </a:lnTo>
                <a:lnTo>
                  <a:pt x="5943" y="40140"/>
                </a:lnTo>
                <a:lnTo>
                  <a:pt x="12889" y="28143"/>
                </a:lnTo>
                <a:lnTo>
                  <a:pt x="22053" y="17859"/>
                </a:lnTo>
                <a:lnTo>
                  <a:pt x="33113" y="9611"/>
                </a:lnTo>
                <a:lnTo>
                  <a:pt x="45746" y="3719"/>
                </a:lnTo>
                <a:lnTo>
                  <a:pt x="59629" y="508"/>
                </a:lnTo>
                <a:lnTo>
                  <a:pt x="67983" y="0"/>
                </a:lnTo>
                <a:lnTo>
                  <a:pt x="82435" y="1539"/>
                </a:lnTo>
                <a:lnTo>
                  <a:pt x="95820" y="5942"/>
                </a:lnTo>
                <a:lnTo>
                  <a:pt x="107815" y="12888"/>
                </a:lnTo>
                <a:lnTo>
                  <a:pt x="118098" y="22052"/>
                </a:lnTo>
                <a:lnTo>
                  <a:pt x="126346" y="33113"/>
                </a:lnTo>
                <a:lnTo>
                  <a:pt x="132236" y="45749"/>
                </a:lnTo>
                <a:lnTo>
                  <a:pt x="135446" y="59636"/>
                </a:lnTo>
                <a:lnTo>
                  <a:pt x="135953" y="67983"/>
                </a:lnTo>
                <a:lnTo>
                  <a:pt x="134413" y="82433"/>
                </a:lnTo>
                <a:lnTo>
                  <a:pt x="130008" y="95817"/>
                </a:lnTo>
                <a:lnTo>
                  <a:pt x="123061" y="107812"/>
                </a:lnTo>
                <a:lnTo>
                  <a:pt x="113895" y="118093"/>
                </a:lnTo>
                <a:lnTo>
                  <a:pt x="102832" y="126340"/>
                </a:lnTo>
                <a:lnTo>
                  <a:pt x="90195" y="132229"/>
                </a:lnTo>
                <a:lnTo>
                  <a:pt x="76307" y="135436"/>
                </a:lnTo>
                <a:lnTo>
                  <a:pt x="67983" y="135940"/>
                </a:lnTo>
                <a:lnTo>
                  <a:pt x="53528" y="134401"/>
                </a:lnTo>
                <a:lnTo>
                  <a:pt x="40141" y="129997"/>
                </a:lnTo>
                <a:lnTo>
                  <a:pt x="28143" y="123052"/>
                </a:lnTo>
                <a:lnTo>
                  <a:pt x="17857" y="113888"/>
                </a:lnTo>
                <a:lnTo>
                  <a:pt x="9607" y="102829"/>
                </a:lnTo>
                <a:lnTo>
                  <a:pt x="3715" y="90196"/>
                </a:lnTo>
                <a:lnTo>
                  <a:pt x="505" y="76314"/>
                </a:lnTo>
                <a:lnTo>
                  <a:pt x="0" y="67983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6" name="object 386"/>
          <p:cNvSpPr/>
          <p:nvPr/>
        </p:nvSpPr>
        <p:spPr>
          <a:xfrm>
            <a:off x="2494701" y="9249732"/>
            <a:ext cx="123179" cy="123191"/>
          </a:xfrm>
          <a:custGeom>
            <a:avLst/>
            <a:gdLst/>
            <a:ahLst/>
            <a:cxnLst/>
            <a:rect l="l" t="t" r="r" b="b"/>
            <a:pathLst>
              <a:path w="135953" h="135966">
                <a:moveTo>
                  <a:pt x="0" y="67983"/>
                </a:moveTo>
                <a:lnTo>
                  <a:pt x="1539" y="53527"/>
                </a:lnTo>
                <a:lnTo>
                  <a:pt x="5941" y="40140"/>
                </a:lnTo>
                <a:lnTo>
                  <a:pt x="12885" y="28143"/>
                </a:lnTo>
                <a:lnTo>
                  <a:pt x="22048" y="17859"/>
                </a:lnTo>
                <a:lnTo>
                  <a:pt x="33107" y="9611"/>
                </a:lnTo>
                <a:lnTo>
                  <a:pt x="45741" y="3719"/>
                </a:lnTo>
                <a:lnTo>
                  <a:pt x="59627" y="508"/>
                </a:lnTo>
                <a:lnTo>
                  <a:pt x="67983" y="0"/>
                </a:lnTo>
                <a:lnTo>
                  <a:pt x="82435" y="1539"/>
                </a:lnTo>
                <a:lnTo>
                  <a:pt x="95820" y="5942"/>
                </a:lnTo>
                <a:lnTo>
                  <a:pt x="107815" y="12888"/>
                </a:lnTo>
                <a:lnTo>
                  <a:pt x="118098" y="22052"/>
                </a:lnTo>
                <a:lnTo>
                  <a:pt x="126346" y="33113"/>
                </a:lnTo>
                <a:lnTo>
                  <a:pt x="132236" y="45749"/>
                </a:lnTo>
                <a:lnTo>
                  <a:pt x="135446" y="59636"/>
                </a:lnTo>
                <a:lnTo>
                  <a:pt x="135953" y="67983"/>
                </a:lnTo>
                <a:lnTo>
                  <a:pt x="134414" y="82439"/>
                </a:lnTo>
                <a:lnTo>
                  <a:pt x="130010" y="95828"/>
                </a:lnTo>
                <a:lnTo>
                  <a:pt x="123066" y="107825"/>
                </a:lnTo>
                <a:lnTo>
                  <a:pt x="113903" y="118109"/>
                </a:lnTo>
                <a:lnTo>
                  <a:pt x="102843" y="126358"/>
                </a:lnTo>
                <a:lnTo>
                  <a:pt x="90210" y="132249"/>
                </a:lnTo>
                <a:lnTo>
                  <a:pt x="76326" y="135459"/>
                </a:lnTo>
                <a:lnTo>
                  <a:pt x="67983" y="135966"/>
                </a:lnTo>
                <a:lnTo>
                  <a:pt x="53527" y="134427"/>
                </a:lnTo>
                <a:lnTo>
                  <a:pt x="40140" y="130024"/>
                </a:lnTo>
                <a:lnTo>
                  <a:pt x="28143" y="123080"/>
                </a:lnTo>
                <a:lnTo>
                  <a:pt x="17859" y="113917"/>
                </a:lnTo>
                <a:lnTo>
                  <a:pt x="9611" y="102858"/>
                </a:lnTo>
                <a:lnTo>
                  <a:pt x="3719" y="90224"/>
                </a:lnTo>
                <a:lnTo>
                  <a:pt x="508" y="76338"/>
                </a:lnTo>
                <a:lnTo>
                  <a:pt x="0" y="67983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7" name="object 387"/>
          <p:cNvSpPr/>
          <p:nvPr/>
        </p:nvSpPr>
        <p:spPr>
          <a:xfrm>
            <a:off x="2224063" y="9249732"/>
            <a:ext cx="123156" cy="123191"/>
          </a:xfrm>
          <a:custGeom>
            <a:avLst/>
            <a:gdLst/>
            <a:ahLst/>
            <a:cxnLst/>
            <a:rect l="l" t="t" r="r" b="b"/>
            <a:pathLst>
              <a:path w="135928" h="135966">
                <a:moveTo>
                  <a:pt x="0" y="67983"/>
                </a:moveTo>
                <a:lnTo>
                  <a:pt x="1539" y="53526"/>
                </a:lnTo>
                <a:lnTo>
                  <a:pt x="5942" y="40138"/>
                </a:lnTo>
                <a:lnTo>
                  <a:pt x="12887" y="28140"/>
                </a:lnTo>
                <a:lnTo>
                  <a:pt x="22050" y="17856"/>
                </a:lnTo>
                <a:lnTo>
                  <a:pt x="33109" y="9607"/>
                </a:lnTo>
                <a:lnTo>
                  <a:pt x="45742" y="3717"/>
                </a:lnTo>
                <a:lnTo>
                  <a:pt x="59626" y="506"/>
                </a:lnTo>
                <a:lnTo>
                  <a:pt x="67970" y="0"/>
                </a:lnTo>
                <a:lnTo>
                  <a:pt x="82423" y="1539"/>
                </a:lnTo>
                <a:lnTo>
                  <a:pt x="95807" y="5943"/>
                </a:lnTo>
                <a:lnTo>
                  <a:pt x="107801" y="12890"/>
                </a:lnTo>
                <a:lnTo>
                  <a:pt x="118082" y="22056"/>
                </a:lnTo>
                <a:lnTo>
                  <a:pt x="126327" y="33119"/>
                </a:lnTo>
                <a:lnTo>
                  <a:pt x="132215" y="45756"/>
                </a:lnTo>
                <a:lnTo>
                  <a:pt x="135422" y="59646"/>
                </a:lnTo>
                <a:lnTo>
                  <a:pt x="135928" y="67983"/>
                </a:lnTo>
                <a:lnTo>
                  <a:pt x="134388" y="82441"/>
                </a:lnTo>
                <a:lnTo>
                  <a:pt x="129986" y="95830"/>
                </a:lnTo>
                <a:lnTo>
                  <a:pt x="123043" y="107828"/>
                </a:lnTo>
                <a:lnTo>
                  <a:pt x="113880" y="118113"/>
                </a:lnTo>
                <a:lnTo>
                  <a:pt x="102822" y="126361"/>
                </a:lnTo>
                <a:lnTo>
                  <a:pt x="90189" y="132251"/>
                </a:lnTo>
                <a:lnTo>
                  <a:pt x="76304" y="135460"/>
                </a:lnTo>
                <a:lnTo>
                  <a:pt x="67970" y="135966"/>
                </a:lnTo>
                <a:lnTo>
                  <a:pt x="53518" y="134426"/>
                </a:lnTo>
                <a:lnTo>
                  <a:pt x="40133" y="130023"/>
                </a:lnTo>
                <a:lnTo>
                  <a:pt x="28137" y="123078"/>
                </a:lnTo>
                <a:lnTo>
                  <a:pt x="17855" y="113913"/>
                </a:lnTo>
                <a:lnTo>
                  <a:pt x="9607" y="102852"/>
                </a:lnTo>
                <a:lnTo>
                  <a:pt x="3717" y="90217"/>
                </a:lnTo>
                <a:lnTo>
                  <a:pt x="506" y="76329"/>
                </a:lnTo>
                <a:lnTo>
                  <a:pt x="0" y="67983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8" name="object 388"/>
          <p:cNvSpPr/>
          <p:nvPr/>
        </p:nvSpPr>
        <p:spPr>
          <a:xfrm>
            <a:off x="2359393" y="9279017"/>
            <a:ext cx="123156" cy="123167"/>
          </a:xfrm>
          <a:custGeom>
            <a:avLst/>
            <a:gdLst/>
            <a:ahLst/>
            <a:cxnLst/>
            <a:rect l="l" t="t" r="r" b="b"/>
            <a:pathLst>
              <a:path w="135928" h="135940">
                <a:moveTo>
                  <a:pt x="0" y="67957"/>
                </a:moveTo>
                <a:lnTo>
                  <a:pt x="1539" y="53507"/>
                </a:lnTo>
                <a:lnTo>
                  <a:pt x="5944" y="40123"/>
                </a:lnTo>
                <a:lnTo>
                  <a:pt x="12891" y="28128"/>
                </a:lnTo>
                <a:lnTo>
                  <a:pt x="22058" y="17846"/>
                </a:lnTo>
                <a:lnTo>
                  <a:pt x="33120" y="9600"/>
                </a:lnTo>
                <a:lnTo>
                  <a:pt x="45757" y="3711"/>
                </a:lnTo>
                <a:lnTo>
                  <a:pt x="59645" y="504"/>
                </a:lnTo>
                <a:lnTo>
                  <a:pt x="67970" y="0"/>
                </a:lnTo>
                <a:lnTo>
                  <a:pt x="82422" y="1540"/>
                </a:lnTo>
                <a:lnTo>
                  <a:pt x="95807" y="5945"/>
                </a:lnTo>
                <a:lnTo>
                  <a:pt x="107802" y="12893"/>
                </a:lnTo>
                <a:lnTo>
                  <a:pt x="118084" y="22059"/>
                </a:lnTo>
                <a:lnTo>
                  <a:pt x="126331" y="33122"/>
                </a:lnTo>
                <a:lnTo>
                  <a:pt x="132218" y="45758"/>
                </a:lnTo>
                <a:lnTo>
                  <a:pt x="135424" y="59644"/>
                </a:lnTo>
                <a:lnTo>
                  <a:pt x="135928" y="67957"/>
                </a:lnTo>
                <a:lnTo>
                  <a:pt x="134388" y="82415"/>
                </a:lnTo>
                <a:lnTo>
                  <a:pt x="129984" y="95805"/>
                </a:lnTo>
                <a:lnTo>
                  <a:pt x="123039" y="107803"/>
                </a:lnTo>
                <a:lnTo>
                  <a:pt x="113875" y="118087"/>
                </a:lnTo>
                <a:lnTo>
                  <a:pt x="102816" y="126336"/>
                </a:lnTo>
                <a:lnTo>
                  <a:pt x="90184" y="132226"/>
                </a:lnTo>
                <a:lnTo>
                  <a:pt x="76302" y="135435"/>
                </a:lnTo>
                <a:lnTo>
                  <a:pt x="67970" y="135940"/>
                </a:lnTo>
                <a:lnTo>
                  <a:pt x="53518" y="134401"/>
                </a:lnTo>
                <a:lnTo>
                  <a:pt x="40133" y="129997"/>
                </a:lnTo>
                <a:lnTo>
                  <a:pt x="28137" y="123052"/>
                </a:lnTo>
                <a:lnTo>
                  <a:pt x="17855" y="113888"/>
                </a:lnTo>
                <a:lnTo>
                  <a:pt x="9607" y="102827"/>
                </a:lnTo>
                <a:lnTo>
                  <a:pt x="3717" y="90191"/>
                </a:lnTo>
                <a:lnTo>
                  <a:pt x="506" y="76304"/>
                </a:lnTo>
                <a:lnTo>
                  <a:pt x="0" y="67957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9" name="object 389"/>
          <p:cNvSpPr/>
          <p:nvPr/>
        </p:nvSpPr>
        <p:spPr>
          <a:xfrm>
            <a:off x="2225098" y="8808841"/>
            <a:ext cx="123179" cy="123167"/>
          </a:xfrm>
          <a:custGeom>
            <a:avLst/>
            <a:gdLst/>
            <a:ahLst/>
            <a:cxnLst/>
            <a:rect l="l" t="t" r="r" b="b"/>
            <a:pathLst>
              <a:path w="135953" h="135940">
                <a:moveTo>
                  <a:pt x="0" y="67983"/>
                </a:moveTo>
                <a:lnTo>
                  <a:pt x="1539" y="53526"/>
                </a:lnTo>
                <a:lnTo>
                  <a:pt x="5942" y="40138"/>
                </a:lnTo>
                <a:lnTo>
                  <a:pt x="12887" y="28140"/>
                </a:lnTo>
                <a:lnTo>
                  <a:pt x="22050" y="17856"/>
                </a:lnTo>
                <a:lnTo>
                  <a:pt x="33109" y="9607"/>
                </a:lnTo>
                <a:lnTo>
                  <a:pt x="45742" y="3717"/>
                </a:lnTo>
                <a:lnTo>
                  <a:pt x="59626" y="506"/>
                </a:lnTo>
                <a:lnTo>
                  <a:pt x="67970" y="0"/>
                </a:lnTo>
                <a:lnTo>
                  <a:pt x="82422" y="1539"/>
                </a:lnTo>
                <a:lnTo>
                  <a:pt x="95807" y="5941"/>
                </a:lnTo>
                <a:lnTo>
                  <a:pt x="107804" y="12885"/>
                </a:lnTo>
                <a:lnTo>
                  <a:pt x="118089" y="22048"/>
                </a:lnTo>
                <a:lnTo>
                  <a:pt x="126339" y="33107"/>
                </a:lnTo>
                <a:lnTo>
                  <a:pt x="132232" y="45741"/>
                </a:lnTo>
                <a:lnTo>
                  <a:pt x="135445" y="59627"/>
                </a:lnTo>
                <a:lnTo>
                  <a:pt x="135953" y="67983"/>
                </a:lnTo>
                <a:lnTo>
                  <a:pt x="134413" y="82432"/>
                </a:lnTo>
                <a:lnTo>
                  <a:pt x="130007" y="95815"/>
                </a:lnTo>
                <a:lnTo>
                  <a:pt x="123059" y="107808"/>
                </a:lnTo>
                <a:lnTo>
                  <a:pt x="113892" y="118090"/>
                </a:lnTo>
                <a:lnTo>
                  <a:pt x="102828" y="126337"/>
                </a:lnTo>
                <a:lnTo>
                  <a:pt x="90192" y="132226"/>
                </a:lnTo>
                <a:lnTo>
                  <a:pt x="76304" y="135435"/>
                </a:lnTo>
                <a:lnTo>
                  <a:pt x="67970" y="135940"/>
                </a:lnTo>
                <a:lnTo>
                  <a:pt x="53515" y="134400"/>
                </a:lnTo>
                <a:lnTo>
                  <a:pt x="40128" y="129996"/>
                </a:lnTo>
                <a:lnTo>
                  <a:pt x="28131" y="123049"/>
                </a:lnTo>
                <a:lnTo>
                  <a:pt x="17848" y="113884"/>
                </a:lnTo>
                <a:lnTo>
                  <a:pt x="9600" y="102823"/>
                </a:lnTo>
                <a:lnTo>
                  <a:pt x="3711" y="90189"/>
                </a:lnTo>
                <a:lnTo>
                  <a:pt x="504" y="76305"/>
                </a:lnTo>
                <a:lnTo>
                  <a:pt x="0" y="67983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0" name="object 390"/>
          <p:cNvSpPr/>
          <p:nvPr/>
        </p:nvSpPr>
        <p:spPr>
          <a:xfrm>
            <a:off x="2495736" y="8808841"/>
            <a:ext cx="123179" cy="123167"/>
          </a:xfrm>
          <a:custGeom>
            <a:avLst/>
            <a:gdLst/>
            <a:ahLst/>
            <a:cxnLst/>
            <a:rect l="l" t="t" r="r" b="b"/>
            <a:pathLst>
              <a:path w="135953" h="135940">
                <a:moveTo>
                  <a:pt x="0" y="67983"/>
                </a:moveTo>
                <a:lnTo>
                  <a:pt x="1539" y="53527"/>
                </a:lnTo>
                <a:lnTo>
                  <a:pt x="5941" y="40140"/>
                </a:lnTo>
                <a:lnTo>
                  <a:pt x="12885" y="28143"/>
                </a:lnTo>
                <a:lnTo>
                  <a:pt x="22048" y="17859"/>
                </a:lnTo>
                <a:lnTo>
                  <a:pt x="33107" y="9611"/>
                </a:lnTo>
                <a:lnTo>
                  <a:pt x="45741" y="3719"/>
                </a:lnTo>
                <a:lnTo>
                  <a:pt x="59627" y="508"/>
                </a:lnTo>
                <a:lnTo>
                  <a:pt x="67983" y="0"/>
                </a:lnTo>
                <a:lnTo>
                  <a:pt x="82435" y="1539"/>
                </a:lnTo>
                <a:lnTo>
                  <a:pt x="95820" y="5942"/>
                </a:lnTo>
                <a:lnTo>
                  <a:pt x="107815" y="12888"/>
                </a:lnTo>
                <a:lnTo>
                  <a:pt x="118098" y="22052"/>
                </a:lnTo>
                <a:lnTo>
                  <a:pt x="126346" y="33113"/>
                </a:lnTo>
                <a:lnTo>
                  <a:pt x="132236" y="45749"/>
                </a:lnTo>
                <a:lnTo>
                  <a:pt x="135446" y="59636"/>
                </a:lnTo>
                <a:lnTo>
                  <a:pt x="135953" y="67983"/>
                </a:lnTo>
                <a:lnTo>
                  <a:pt x="134413" y="82433"/>
                </a:lnTo>
                <a:lnTo>
                  <a:pt x="130008" y="95817"/>
                </a:lnTo>
                <a:lnTo>
                  <a:pt x="123061" y="107812"/>
                </a:lnTo>
                <a:lnTo>
                  <a:pt x="113895" y="118093"/>
                </a:lnTo>
                <a:lnTo>
                  <a:pt x="102832" y="126340"/>
                </a:lnTo>
                <a:lnTo>
                  <a:pt x="90195" y="132229"/>
                </a:lnTo>
                <a:lnTo>
                  <a:pt x="76307" y="135436"/>
                </a:lnTo>
                <a:lnTo>
                  <a:pt x="67983" y="135940"/>
                </a:lnTo>
                <a:lnTo>
                  <a:pt x="53525" y="134401"/>
                </a:lnTo>
                <a:lnTo>
                  <a:pt x="40135" y="129997"/>
                </a:lnTo>
                <a:lnTo>
                  <a:pt x="28137" y="123052"/>
                </a:lnTo>
                <a:lnTo>
                  <a:pt x="17852" y="113888"/>
                </a:lnTo>
                <a:lnTo>
                  <a:pt x="9604" y="102829"/>
                </a:lnTo>
                <a:lnTo>
                  <a:pt x="3714" y="90196"/>
                </a:lnTo>
                <a:lnTo>
                  <a:pt x="505" y="76314"/>
                </a:lnTo>
                <a:lnTo>
                  <a:pt x="0" y="67983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1" name="object 391"/>
          <p:cNvSpPr/>
          <p:nvPr/>
        </p:nvSpPr>
        <p:spPr>
          <a:xfrm>
            <a:off x="2360417" y="8779580"/>
            <a:ext cx="123167" cy="123167"/>
          </a:xfrm>
          <a:custGeom>
            <a:avLst/>
            <a:gdLst/>
            <a:ahLst/>
            <a:cxnLst/>
            <a:rect l="l" t="t" r="r" b="b"/>
            <a:pathLst>
              <a:path w="135940" h="135940">
                <a:moveTo>
                  <a:pt x="0" y="67957"/>
                </a:moveTo>
                <a:lnTo>
                  <a:pt x="1539" y="53507"/>
                </a:lnTo>
                <a:lnTo>
                  <a:pt x="5944" y="40123"/>
                </a:lnTo>
                <a:lnTo>
                  <a:pt x="12891" y="28128"/>
                </a:lnTo>
                <a:lnTo>
                  <a:pt x="22058" y="17846"/>
                </a:lnTo>
                <a:lnTo>
                  <a:pt x="33120" y="9600"/>
                </a:lnTo>
                <a:lnTo>
                  <a:pt x="45757" y="3711"/>
                </a:lnTo>
                <a:lnTo>
                  <a:pt x="59645" y="504"/>
                </a:lnTo>
                <a:lnTo>
                  <a:pt x="67970" y="0"/>
                </a:lnTo>
                <a:lnTo>
                  <a:pt x="82425" y="1539"/>
                </a:lnTo>
                <a:lnTo>
                  <a:pt x="95812" y="5944"/>
                </a:lnTo>
                <a:lnTo>
                  <a:pt x="107809" y="12890"/>
                </a:lnTo>
                <a:lnTo>
                  <a:pt x="118092" y="22056"/>
                </a:lnTo>
                <a:lnTo>
                  <a:pt x="126340" y="33117"/>
                </a:lnTo>
                <a:lnTo>
                  <a:pt x="132228" y="45751"/>
                </a:lnTo>
                <a:lnTo>
                  <a:pt x="135436" y="59635"/>
                </a:lnTo>
                <a:lnTo>
                  <a:pt x="135940" y="67957"/>
                </a:lnTo>
                <a:lnTo>
                  <a:pt x="134401" y="82414"/>
                </a:lnTo>
                <a:lnTo>
                  <a:pt x="129998" y="95802"/>
                </a:lnTo>
                <a:lnTo>
                  <a:pt x="123053" y="107800"/>
                </a:lnTo>
                <a:lnTo>
                  <a:pt x="113890" y="118084"/>
                </a:lnTo>
                <a:lnTo>
                  <a:pt x="102831" y="126332"/>
                </a:lnTo>
                <a:lnTo>
                  <a:pt x="90198" y="132223"/>
                </a:lnTo>
                <a:lnTo>
                  <a:pt x="76314" y="135433"/>
                </a:lnTo>
                <a:lnTo>
                  <a:pt x="67970" y="135940"/>
                </a:lnTo>
                <a:lnTo>
                  <a:pt x="53518" y="134401"/>
                </a:lnTo>
                <a:lnTo>
                  <a:pt x="40133" y="129997"/>
                </a:lnTo>
                <a:lnTo>
                  <a:pt x="28137" y="123052"/>
                </a:lnTo>
                <a:lnTo>
                  <a:pt x="17855" y="113888"/>
                </a:lnTo>
                <a:lnTo>
                  <a:pt x="9607" y="102827"/>
                </a:lnTo>
                <a:lnTo>
                  <a:pt x="3717" y="90191"/>
                </a:lnTo>
                <a:lnTo>
                  <a:pt x="506" y="76304"/>
                </a:lnTo>
                <a:lnTo>
                  <a:pt x="0" y="67957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2" name="object 392"/>
          <p:cNvSpPr/>
          <p:nvPr/>
        </p:nvSpPr>
        <p:spPr>
          <a:xfrm>
            <a:off x="3709711" y="9042018"/>
            <a:ext cx="97705" cy="97717"/>
          </a:xfrm>
          <a:custGeom>
            <a:avLst/>
            <a:gdLst/>
            <a:ahLst/>
            <a:cxnLst/>
            <a:rect l="l" t="t" r="r" b="b"/>
            <a:pathLst>
              <a:path w="107837" h="107851">
                <a:moveTo>
                  <a:pt x="107804" y="55798"/>
                </a:moveTo>
                <a:lnTo>
                  <a:pt x="105459" y="69797"/>
                </a:lnTo>
                <a:lnTo>
                  <a:pt x="99779" y="82290"/>
                </a:lnTo>
                <a:lnTo>
                  <a:pt x="91266" y="92810"/>
                </a:lnTo>
                <a:lnTo>
                  <a:pt x="80422" y="100888"/>
                </a:lnTo>
                <a:lnTo>
                  <a:pt x="67750" y="106058"/>
                </a:lnTo>
                <a:lnTo>
                  <a:pt x="53750" y="107851"/>
                </a:lnTo>
                <a:lnTo>
                  <a:pt x="52026" y="107818"/>
                </a:lnTo>
                <a:lnTo>
                  <a:pt x="38031" y="105470"/>
                </a:lnTo>
                <a:lnTo>
                  <a:pt x="25541" y="99784"/>
                </a:lnTo>
                <a:lnTo>
                  <a:pt x="15025" y="91264"/>
                </a:lnTo>
                <a:lnTo>
                  <a:pt x="6950" y="80412"/>
                </a:lnTo>
                <a:lnTo>
                  <a:pt x="1786" y="67732"/>
                </a:lnTo>
                <a:lnTo>
                  <a:pt x="0" y="53726"/>
                </a:lnTo>
                <a:lnTo>
                  <a:pt x="32" y="52052"/>
                </a:lnTo>
                <a:lnTo>
                  <a:pt x="2378" y="38050"/>
                </a:lnTo>
                <a:lnTo>
                  <a:pt x="8060" y="25554"/>
                </a:lnTo>
                <a:lnTo>
                  <a:pt x="16574" y="15034"/>
                </a:lnTo>
                <a:lnTo>
                  <a:pt x="27418" y="6955"/>
                </a:lnTo>
                <a:lnTo>
                  <a:pt x="40088" y="1788"/>
                </a:lnTo>
                <a:lnTo>
                  <a:pt x="54082" y="0"/>
                </a:lnTo>
                <a:lnTo>
                  <a:pt x="55785" y="33"/>
                </a:lnTo>
                <a:lnTo>
                  <a:pt x="69788" y="2379"/>
                </a:lnTo>
                <a:lnTo>
                  <a:pt x="82282" y="8063"/>
                </a:lnTo>
                <a:lnTo>
                  <a:pt x="92802" y="16580"/>
                </a:lnTo>
                <a:lnTo>
                  <a:pt x="100879" y="27427"/>
                </a:lnTo>
                <a:lnTo>
                  <a:pt x="106046" y="40103"/>
                </a:lnTo>
                <a:lnTo>
                  <a:pt x="107837" y="54104"/>
                </a:lnTo>
                <a:lnTo>
                  <a:pt x="107804" y="55798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3" name="object 393"/>
          <p:cNvSpPr/>
          <p:nvPr/>
        </p:nvSpPr>
        <p:spPr>
          <a:xfrm>
            <a:off x="3729620" y="8938871"/>
            <a:ext cx="97655" cy="97643"/>
          </a:xfrm>
          <a:custGeom>
            <a:avLst/>
            <a:gdLst/>
            <a:ahLst/>
            <a:cxnLst/>
            <a:rect l="l" t="t" r="r" b="b"/>
            <a:pathLst>
              <a:path w="107782" h="107769">
                <a:moveTo>
                  <a:pt x="32833" y="103513"/>
                </a:moveTo>
                <a:lnTo>
                  <a:pt x="21867" y="97271"/>
                </a:lnTo>
                <a:lnTo>
                  <a:pt x="12923" y="88951"/>
                </a:lnTo>
                <a:lnTo>
                  <a:pt x="6178" y="78996"/>
                </a:lnTo>
                <a:lnTo>
                  <a:pt x="1810" y="67847"/>
                </a:lnTo>
                <a:lnTo>
                  <a:pt x="0" y="55947"/>
                </a:lnTo>
                <a:lnTo>
                  <a:pt x="924" y="43738"/>
                </a:lnTo>
                <a:lnTo>
                  <a:pt x="4258" y="32812"/>
                </a:lnTo>
                <a:lnTo>
                  <a:pt x="10505" y="21847"/>
                </a:lnTo>
                <a:lnTo>
                  <a:pt x="18830" y="12905"/>
                </a:lnTo>
                <a:lnTo>
                  <a:pt x="28789" y="6165"/>
                </a:lnTo>
                <a:lnTo>
                  <a:pt x="39941" y="1804"/>
                </a:lnTo>
                <a:lnTo>
                  <a:pt x="51842" y="0"/>
                </a:lnTo>
                <a:lnTo>
                  <a:pt x="64050" y="930"/>
                </a:lnTo>
                <a:lnTo>
                  <a:pt x="74958" y="4263"/>
                </a:lnTo>
                <a:lnTo>
                  <a:pt x="85926" y="10506"/>
                </a:lnTo>
                <a:lnTo>
                  <a:pt x="94870" y="18827"/>
                </a:lnTo>
                <a:lnTo>
                  <a:pt x="101613" y="28784"/>
                </a:lnTo>
                <a:lnTo>
                  <a:pt x="105977" y="39933"/>
                </a:lnTo>
                <a:lnTo>
                  <a:pt x="107782" y="51833"/>
                </a:lnTo>
                <a:lnTo>
                  <a:pt x="106851" y="64041"/>
                </a:lnTo>
                <a:lnTo>
                  <a:pt x="103521" y="74938"/>
                </a:lnTo>
                <a:lnTo>
                  <a:pt x="97278" y="85900"/>
                </a:lnTo>
                <a:lnTo>
                  <a:pt x="88957" y="94844"/>
                </a:lnTo>
                <a:lnTo>
                  <a:pt x="79001" y="101590"/>
                </a:lnTo>
                <a:lnTo>
                  <a:pt x="67852" y="105958"/>
                </a:lnTo>
                <a:lnTo>
                  <a:pt x="55952" y="107769"/>
                </a:lnTo>
                <a:lnTo>
                  <a:pt x="43745" y="106845"/>
                </a:lnTo>
                <a:lnTo>
                  <a:pt x="32833" y="103513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4" name="object 394"/>
          <p:cNvSpPr/>
          <p:nvPr/>
        </p:nvSpPr>
        <p:spPr>
          <a:xfrm>
            <a:off x="3786195" y="8850329"/>
            <a:ext cx="97138" cy="97124"/>
          </a:xfrm>
          <a:custGeom>
            <a:avLst/>
            <a:gdLst/>
            <a:ahLst/>
            <a:cxnLst/>
            <a:rect l="l" t="t" r="r" b="b"/>
            <a:pathLst>
              <a:path w="107212" h="107196">
                <a:moveTo>
                  <a:pt x="16162" y="92372"/>
                </a:moveTo>
                <a:lnTo>
                  <a:pt x="8138" y="82580"/>
                </a:lnTo>
                <a:lnTo>
                  <a:pt x="2765" y="71568"/>
                </a:lnTo>
                <a:lnTo>
                  <a:pt x="49" y="59815"/>
                </a:lnTo>
                <a:lnTo>
                  <a:pt x="0" y="47804"/>
                </a:lnTo>
                <a:lnTo>
                  <a:pt x="2623" y="36015"/>
                </a:lnTo>
                <a:lnTo>
                  <a:pt x="7929" y="24931"/>
                </a:lnTo>
                <a:lnTo>
                  <a:pt x="14829" y="16133"/>
                </a:lnTo>
                <a:lnTo>
                  <a:pt x="24619" y="8121"/>
                </a:lnTo>
                <a:lnTo>
                  <a:pt x="35635" y="2756"/>
                </a:lnTo>
                <a:lnTo>
                  <a:pt x="47392" y="45"/>
                </a:lnTo>
                <a:lnTo>
                  <a:pt x="59408" y="0"/>
                </a:lnTo>
                <a:lnTo>
                  <a:pt x="71199" y="2627"/>
                </a:lnTo>
                <a:lnTo>
                  <a:pt x="82281" y="7936"/>
                </a:lnTo>
                <a:lnTo>
                  <a:pt x="91054" y="14825"/>
                </a:lnTo>
                <a:lnTo>
                  <a:pt x="99076" y="24610"/>
                </a:lnTo>
                <a:lnTo>
                  <a:pt x="104448" y="35621"/>
                </a:lnTo>
                <a:lnTo>
                  <a:pt x="107163" y="47374"/>
                </a:lnTo>
                <a:lnTo>
                  <a:pt x="107212" y="59387"/>
                </a:lnTo>
                <a:lnTo>
                  <a:pt x="104586" y="71177"/>
                </a:lnTo>
                <a:lnTo>
                  <a:pt x="99277" y="82260"/>
                </a:lnTo>
                <a:lnTo>
                  <a:pt x="92388" y="91038"/>
                </a:lnTo>
                <a:lnTo>
                  <a:pt x="82600" y="99059"/>
                </a:lnTo>
                <a:lnTo>
                  <a:pt x="71589" y="104431"/>
                </a:lnTo>
                <a:lnTo>
                  <a:pt x="59837" y="107146"/>
                </a:lnTo>
                <a:lnTo>
                  <a:pt x="47826" y="107196"/>
                </a:lnTo>
                <a:lnTo>
                  <a:pt x="36037" y="104572"/>
                </a:lnTo>
                <a:lnTo>
                  <a:pt x="24952" y="99266"/>
                </a:lnTo>
                <a:lnTo>
                  <a:pt x="16162" y="92372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5" name="object 395"/>
          <p:cNvSpPr/>
          <p:nvPr/>
        </p:nvSpPr>
        <p:spPr>
          <a:xfrm>
            <a:off x="3869443" y="8786079"/>
            <a:ext cx="97710" cy="97713"/>
          </a:xfrm>
          <a:custGeom>
            <a:avLst/>
            <a:gdLst/>
            <a:ahLst/>
            <a:cxnLst/>
            <a:rect l="l" t="t" r="r" b="b"/>
            <a:pathLst>
              <a:path w="107843" h="107846">
                <a:moveTo>
                  <a:pt x="5879" y="78398"/>
                </a:moveTo>
                <a:lnTo>
                  <a:pt x="1522" y="66669"/>
                </a:lnTo>
                <a:lnTo>
                  <a:pt x="0" y="54649"/>
                </a:lnTo>
                <a:lnTo>
                  <a:pt x="1169" y="42781"/>
                </a:lnTo>
                <a:lnTo>
                  <a:pt x="4885" y="31506"/>
                </a:lnTo>
                <a:lnTo>
                  <a:pt x="11005" y="21267"/>
                </a:lnTo>
                <a:lnTo>
                  <a:pt x="19384" y="12506"/>
                </a:lnTo>
                <a:lnTo>
                  <a:pt x="29450" y="5881"/>
                </a:lnTo>
                <a:lnTo>
                  <a:pt x="41177" y="1523"/>
                </a:lnTo>
                <a:lnTo>
                  <a:pt x="53196" y="0"/>
                </a:lnTo>
                <a:lnTo>
                  <a:pt x="65064" y="1168"/>
                </a:lnTo>
                <a:lnTo>
                  <a:pt x="76339" y="4884"/>
                </a:lnTo>
                <a:lnTo>
                  <a:pt x="86578" y="11004"/>
                </a:lnTo>
                <a:lnTo>
                  <a:pt x="95339" y="19386"/>
                </a:lnTo>
                <a:lnTo>
                  <a:pt x="101954" y="29440"/>
                </a:lnTo>
                <a:lnTo>
                  <a:pt x="106316" y="41164"/>
                </a:lnTo>
                <a:lnTo>
                  <a:pt x="107843" y="53181"/>
                </a:lnTo>
                <a:lnTo>
                  <a:pt x="106679" y="65049"/>
                </a:lnTo>
                <a:lnTo>
                  <a:pt x="102966" y="76324"/>
                </a:lnTo>
                <a:lnTo>
                  <a:pt x="96849" y="86565"/>
                </a:lnTo>
                <a:lnTo>
                  <a:pt x="88469" y="95327"/>
                </a:lnTo>
                <a:lnTo>
                  <a:pt x="78396" y="101957"/>
                </a:lnTo>
                <a:lnTo>
                  <a:pt x="66676" y="106319"/>
                </a:lnTo>
                <a:lnTo>
                  <a:pt x="54662" y="107846"/>
                </a:lnTo>
                <a:lnTo>
                  <a:pt x="42795" y="106682"/>
                </a:lnTo>
                <a:lnTo>
                  <a:pt x="31520" y="102969"/>
                </a:lnTo>
                <a:lnTo>
                  <a:pt x="21278" y="96851"/>
                </a:lnTo>
                <a:lnTo>
                  <a:pt x="12512" y="88472"/>
                </a:lnTo>
                <a:lnTo>
                  <a:pt x="5879" y="78398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6" name="object 396"/>
          <p:cNvSpPr/>
          <p:nvPr/>
        </p:nvSpPr>
        <p:spPr>
          <a:xfrm>
            <a:off x="3969643" y="8753223"/>
            <a:ext cx="97102" cy="97095"/>
          </a:xfrm>
          <a:custGeom>
            <a:avLst/>
            <a:gdLst/>
            <a:ahLst/>
            <a:cxnLst/>
            <a:rect l="l" t="t" r="r" b="b"/>
            <a:pathLst>
              <a:path w="107172" h="107164">
                <a:moveTo>
                  <a:pt x="201" y="61081"/>
                </a:moveTo>
                <a:lnTo>
                  <a:pt x="0" y="47538"/>
                </a:lnTo>
                <a:lnTo>
                  <a:pt x="3038" y="34793"/>
                </a:lnTo>
                <a:lnTo>
                  <a:pt x="8960" y="23321"/>
                </a:lnTo>
                <a:lnTo>
                  <a:pt x="17406" y="13597"/>
                </a:lnTo>
                <a:lnTo>
                  <a:pt x="28020" y="6096"/>
                </a:lnTo>
                <a:lnTo>
                  <a:pt x="40444" y="1292"/>
                </a:lnTo>
                <a:lnTo>
                  <a:pt x="46086" y="197"/>
                </a:lnTo>
                <a:lnTo>
                  <a:pt x="59633" y="0"/>
                </a:lnTo>
                <a:lnTo>
                  <a:pt x="72380" y="3040"/>
                </a:lnTo>
                <a:lnTo>
                  <a:pt x="83852" y="8962"/>
                </a:lnTo>
                <a:lnTo>
                  <a:pt x="93576" y="17409"/>
                </a:lnTo>
                <a:lnTo>
                  <a:pt x="101076" y="28025"/>
                </a:lnTo>
                <a:lnTo>
                  <a:pt x="105879" y="40452"/>
                </a:lnTo>
                <a:lnTo>
                  <a:pt x="106970" y="46070"/>
                </a:lnTo>
                <a:lnTo>
                  <a:pt x="107172" y="59616"/>
                </a:lnTo>
                <a:lnTo>
                  <a:pt x="104134" y="72362"/>
                </a:lnTo>
                <a:lnTo>
                  <a:pt x="98214" y="83833"/>
                </a:lnTo>
                <a:lnTo>
                  <a:pt x="89770" y="93556"/>
                </a:lnTo>
                <a:lnTo>
                  <a:pt x="79158" y="101059"/>
                </a:lnTo>
                <a:lnTo>
                  <a:pt x="66737" y="105867"/>
                </a:lnTo>
                <a:lnTo>
                  <a:pt x="61085" y="106966"/>
                </a:lnTo>
                <a:lnTo>
                  <a:pt x="47544" y="107164"/>
                </a:lnTo>
                <a:lnTo>
                  <a:pt x="34800" y="104122"/>
                </a:lnTo>
                <a:lnTo>
                  <a:pt x="23327" y="98198"/>
                </a:lnTo>
                <a:lnTo>
                  <a:pt x="13603" y="89750"/>
                </a:lnTo>
                <a:lnTo>
                  <a:pt x="6100" y="79134"/>
                </a:lnTo>
                <a:lnTo>
                  <a:pt x="1294" y="66707"/>
                </a:lnTo>
                <a:lnTo>
                  <a:pt x="201" y="6108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7" name="object 397"/>
          <p:cNvSpPr/>
          <p:nvPr/>
        </p:nvSpPr>
        <p:spPr>
          <a:xfrm>
            <a:off x="4074686" y="8752970"/>
            <a:ext cx="97593" cy="97596"/>
          </a:xfrm>
          <a:custGeom>
            <a:avLst/>
            <a:gdLst/>
            <a:ahLst/>
            <a:cxnLst/>
            <a:rect l="l" t="t" r="r" b="b"/>
            <a:pathLst>
              <a:path w="107714" h="107717">
                <a:moveTo>
                  <a:pt x="763" y="44495"/>
                </a:moveTo>
                <a:lnTo>
                  <a:pt x="4683" y="31720"/>
                </a:lnTo>
                <a:lnTo>
                  <a:pt x="11367" y="20651"/>
                </a:lnTo>
                <a:lnTo>
                  <a:pt x="20348" y="11616"/>
                </a:lnTo>
                <a:lnTo>
                  <a:pt x="31158" y="4944"/>
                </a:lnTo>
                <a:lnTo>
                  <a:pt x="43331" y="963"/>
                </a:lnTo>
                <a:lnTo>
                  <a:pt x="56400" y="0"/>
                </a:lnTo>
                <a:lnTo>
                  <a:pt x="63222" y="769"/>
                </a:lnTo>
                <a:lnTo>
                  <a:pt x="75999" y="4687"/>
                </a:lnTo>
                <a:lnTo>
                  <a:pt x="87068" y="11371"/>
                </a:lnTo>
                <a:lnTo>
                  <a:pt x="96101" y="20355"/>
                </a:lnTo>
                <a:lnTo>
                  <a:pt x="102772" y="31170"/>
                </a:lnTo>
                <a:lnTo>
                  <a:pt x="106752" y="43349"/>
                </a:lnTo>
                <a:lnTo>
                  <a:pt x="107714" y="56423"/>
                </a:lnTo>
                <a:lnTo>
                  <a:pt x="106948" y="63228"/>
                </a:lnTo>
                <a:lnTo>
                  <a:pt x="103025" y="76004"/>
                </a:lnTo>
                <a:lnTo>
                  <a:pt x="96336" y="87072"/>
                </a:lnTo>
                <a:lnTo>
                  <a:pt x="87349" y="96106"/>
                </a:lnTo>
                <a:lnTo>
                  <a:pt x="76532" y="102776"/>
                </a:lnTo>
                <a:lnTo>
                  <a:pt x="64352" y="106755"/>
                </a:lnTo>
                <a:lnTo>
                  <a:pt x="51279" y="107717"/>
                </a:lnTo>
                <a:lnTo>
                  <a:pt x="44502" y="106954"/>
                </a:lnTo>
                <a:lnTo>
                  <a:pt x="31723" y="103036"/>
                </a:lnTo>
                <a:lnTo>
                  <a:pt x="20653" y="96351"/>
                </a:lnTo>
                <a:lnTo>
                  <a:pt x="11619" y="87366"/>
                </a:lnTo>
                <a:lnTo>
                  <a:pt x="4947" y="76549"/>
                </a:lnTo>
                <a:lnTo>
                  <a:pt x="965" y="64368"/>
                </a:lnTo>
                <a:lnTo>
                  <a:pt x="0" y="51293"/>
                </a:lnTo>
                <a:lnTo>
                  <a:pt x="763" y="44495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8" name="object 398"/>
          <p:cNvSpPr/>
          <p:nvPr/>
        </p:nvSpPr>
        <p:spPr>
          <a:xfrm>
            <a:off x="4174587" y="8786145"/>
            <a:ext cx="97574" cy="97563"/>
          </a:xfrm>
          <a:custGeom>
            <a:avLst/>
            <a:gdLst/>
            <a:ahLst/>
            <a:cxnLst/>
            <a:rect l="l" t="t" r="r" b="b"/>
            <a:pathLst>
              <a:path w="107693" h="107681">
                <a:moveTo>
                  <a:pt x="6695" y="27703"/>
                </a:moveTo>
                <a:lnTo>
                  <a:pt x="13959" y="17555"/>
                </a:lnTo>
                <a:lnTo>
                  <a:pt x="23042" y="9583"/>
                </a:lnTo>
                <a:lnTo>
                  <a:pt x="33499" y="3915"/>
                </a:lnTo>
                <a:lnTo>
                  <a:pt x="44887" y="679"/>
                </a:lnTo>
                <a:lnTo>
                  <a:pt x="56763" y="0"/>
                </a:lnTo>
                <a:lnTo>
                  <a:pt x="68680" y="2005"/>
                </a:lnTo>
                <a:lnTo>
                  <a:pt x="79974" y="6698"/>
                </a:lnTo>
                <a:lnTo>
                  <a:pt x="90123" y="13956"/>
                </a:lnTo>
                <a:lnTo>
                  <a:pt x="98096" y="23034"/>
                </a:lnTo>
                <a:lnTo>
                  <a:pt x="103767" y="33489"/>
                </a:lnTo>
                <a:lnTo>
                  <a:pt x="107008" y="44877"/>
                </a:lnTo>
                <a:lnTo>
                  <a:pt x="107693" y="56755"/>
                </a:lnTo>
                <a:lnTo>
                  <a:pt x="105695" y="68678"/>
                </a:lnTo>
                <a:lnTo>
                  <a:pt x="101005" y="79989"/>
                </a:lnTo>
                <a:lnTo>
                  <a:pt x="93743" y="90133"/>
                </a:lnTo>
                <a:lnTo>
                  <a:pt x="84662" y="98101"/>
                </a:lnTo>
                <a:lnTo>
                  <a:pt x="74206" y="103766"/>
                </a:lnTo>
                <a:lnTo>
                  <a:pt x="62818" y="107002"/>
                </a:lnTo>
                <a:lnTo>
                  <a:pt x="50941" y="107681"/>
                </a:lnTo>
                <a:lnTo>
                  <a:pt x="39019" y="105676"/>
                </a:lnTo>
                <a:lnTo>
                  <a:pt x="27714" y="100982"/>
                </a:lnTo>
                <a:lnTo>
                  <a:pt x="17565" y="93729"/>
                </a:lnTo>
                <a:lnTo>
                  <a:pt x="9592" y="84653"/>
                </a:lnTo>
                <a:lnTo>
                  <a:pt x="3922" y="74200"/>
                </a:lnTo>
                <a:lnTo>
                  <a:pt x="682" y="62813"/>
                </a:lnTo>
                <a:lnTo>
                  <a:pt x="0" y="50935"/>
                </a:lnTo>
                <a:lnTo>
                  <a:pt x="2002" y="39012"/>
                </a:lnTo>
                <a:lnTo>
                  <a:pt x="6695" y="27703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9" name="object 399"/>
          <p:cNvSpPr/>
          <p:nvPr/>
        </p:nvSpPr>
        <p:spPr>
          <a:xfrm>
            <a:off x="4258127" y="8850087"/>
            <a:ext cx="97581" cy="97588"/>
          </a:xfrm>
          <a:custGeom>
            <a:avLst/>
            <a:gdLst/>
            <a:ahLst/>
            <a:cxnLst/>
            <a:rect l="l" t="t" r="r" b="b"/>
            <a:pathLst>
              <a:path w="107701" h="107708">
                <a:moveTo>
                  <a:pt x="17781" y="13797"/>
                </a:moveTo>
                <a:lnTo>
                  <a:pt x="28045" y="6508"/>
                </a:lnTo>
                <a:lnTo>
                  <a:pt x="39336" y="1917"/>
                </a:lnTo>
                <a:lnTo>
                  <a:pt x="51181" y="0"/>
                </a:lnTo>
                <a:lnTo>
                  <a:pt x="63105" y="731"/>
                </a:lnTo>
                <a:lnTo>
                  <a:pt x="74634" y="4086"/>
                </a:lnTo>
                <a:lnTo>
                  <a:pt x="85294" y="10042"/>
                </a:lnTo>
                <a:lnTo>
                  <a:pt x="93917" y="17785"/>
                </a:lnTo>
                <a:lnTo>
                  <a:pt x="101200" y="28053"/>
                </a:lnTo>
                <a:lnTo>
                  <a:pt x="105787" y="39344"/>
                </a:lnTo>
                <a:lnTo>
                  <a:pt x="107701" y="51188"/>
                </a:lnTo>
                <a:lnTo>
                  <a:pt x="106969" y="63111"/>
                </a:lnTo>
                <a:lnTo>
                  <a:pt x="103614" y="74640"/>
                </a:lnTo>
                <a:lnTo>
                  <a:pt x="97664" y="85305"/>
                </a:lnTo>
                <a:lnTo>
                  <a:pt x="89929" y="93934"/>
                </a:lnTo>
                <a:lnTo>
                  <a:pt x="79663" y="101214"/>
                </a:lnTo>
                <a:lnTo>
                  <a:pt x="68371" y="105797"/>
                </a:lnTo>
                <a:lnTo>
                  <a:pt x="56525" y="107708"/>
                </a:lnTo>
                <a:lnTo>
                  <a:pt x="44601" y="106972"/>
                </a:lnTo>
                <a:lnTo>
                  <a:pt x="33070" y="103614"/>
                </a:lnTo>
                <a:lnTo>
                  <a:pt x="22406" y="97659"/>
                </a:lnTo>
                <a:lnTo>
                  <a:pt x="13793" y="89933"/>
                </a:lnTo>
                <a:lnTo>
                  <a:pt x="6505" y="79673"/>
                </a:lnTo>
                <a:lnTo>
                  <a:pt x="1916" y="68383"/>
                </a:lnTo>
                <a:lnTo>
                  <a:pt x="0" y="56539"/>
                </a:lnTo>
                <a:lnTo>
                  <a:pt x="732" y="44613"/>
                </a:lnTo>
                <a:lnTo>
                  <a:pt x="4087" y="33082"/>
                </a:lnTo>
                <a:lnTo>
                  <a:pt x="10041" y="22420"/>
                </a:lnTo>
                <a:lnTo>
                  <a:pt x="17781" y="13797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0" name="object 400"/>
          <p:cNvSpPr/>
          <p:nvPr/>
        </p:nvSpPr>
        <p:spPr>
          <a:xfrm>
            <a:off x="4314596" y="8939059"/>
            <a:ext cx="97250" cy="97255"/>
          </a:xfrm>
          <a:custGeom>
            <a:avLst/>
            <a:gdLst/>
            <a:ahLst/>
            <a:cxnLst/>
            <a:rect l="l" t="t" r="r" b="b"/>
            <a:pathLst>
              <a:path w="107335" h="107341">
                <a:moveTo>
                  <a:pt x="34347" y="3331"/>
                </a:moveTo>
                <a:lnTo>
                  <a:pt x="46645" y="199"/>
                </a:lnTo>
                <a:lnTo>
                  <a:pt x="58931" y="0"/>
                </a:lnTo>
                <a:lnTo>
                  <a:pt x="70759" y="2535"/>
                </a:lnTo>
                <a:lnTo>
                  <a:pt x="81687" y="7607"/>
                </a:lnTo>
                <a:lnTo>
                  <a:pt x="91268" y="15018"/>
                </a:lnTo>
                <a:lnTo>
                  <a:pt x="99060" y="24569"/>
                </a:lnTo>
                <a:lnTo>
                  <a:pt x="103994" y="34357"/>
                </a:lnTo>
                <a:lnTo>
                  <a:pt x="107131" y="46659"/>
                </a:lnTo>
                <a:lnTo>
                  <a:pt x="107335" y="58944"/>
                </a:lnTo>
                <a:lnTo>
                  <a:pt x="104802" y="70771"/>
                </a:lnTo>
                <a:lnTo>
                  <a:pt x="99733" y="81695"/>
                </a:lnTo>
                <a:lnTo>
                  <a:pt x="92325" y="91275"/>
                </a:lnTo>
                <a:lnTo>
                  <a:pt x="82777" y="99067"/>
                </a:lnTo>
                <a:lnTo>
                  <a:pt x="72994" y="104004"/>
                </a:lnTo>
                <a:lnTo>
                  <a:pt x="60696" y="107138"/>
                </a:lnTo>
                <a:lnTo>
                  <a:pt x="48411" y="107341"/>
                </a:lnTo>
                <a:lnTo>
                  <a:pt x="36581" y="104811"/>
                </a:lnTo>
                <a:lnTo>
                  <a:pt x="25653" y="99743"/>
                </a:lnTo>
                <a:lnTo>
                  <a:pt x="16069" y="92335"/>
                </a:lnTo>
                <a:lnTo>
                  <a:pt x="8274" y="82784"/>
                </a:lnTo>
                <a:lnTo>
                  <a:pt x="3334" y="72991"/>
                </a:lnTo>
                <a:lnTo>
                  <a:pt x="201" y="60699"/>
                </a:lnTo>
                <a:lnTo>
                  <a:pt x="0" y="48418"/>
                </a:lnTo>
                <a:lnTo>
                  <a:pt x="2532" y="36592"/>
                </a:lnTo>
                <a:lnTo>
                  <a:pt x="7601" y="25665"/>
                </a:lnTo>
                <a:lnTo>
                  <a:pt x="15009" y="16079"/>
                </a:lnTo>
                <a:lnTo>
                  <a:pt x="24558" y="8279"/>
                </a:lnTo>
                <a:lnTo>
                  <a:pt x="34347" y="333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1" name="object 401"/>
          <p:cNvSpPr/>
          <p:nvPr/>
        </p:nvSpPr>
        <p:spPr>
          <a:xfrm>
            <a:off x="4334261" y="9042018"/>
            <a:ext cx="97717" cy="97694"/>
          </a:xfrm>
          <a:custGeom>
            <a:avLst/>
            <a:gdLst/>
            <a:ahLst/>
            <a:cxnLst/>
            <a:rect l="l" t="t" r="r" b="b"/>
            <a:pathLst>
              <a:path w="107851" h="107825">
                <a:moveTo>
                  <a:pt x="55811" y="33"/>
                </a:moveTo>
                <a:lnTo>
                  <a:pt x="69812" y="2379"/>
                </a:lnTo>
                <a:lnTo>
                  <a:pt x="82305" y="8061"/>
                </a:lnTo>
                <a:lnTo>
                  <a:pt x="92823" y="16576"/>
                </a:lnTo>
                <a:lnTo>
                  <a:pt x="100898" y="27422"/>
                </a:lnTo>
                <a:lnTo>
                  <a:pt x="106063" y="40096"/>
                </a:lnTo>
                <a:lnTo>
                  <a:pt x="107851" y="54094"/>
                </a:lnTo>
                <a:lnTo>
                  <a:pt x="107818" y="55798"/>
                </a:lnTo>
                <a:lnTo>
                  <a:pt x="105472" y="69790"/>
                </a:lnTo>
                <a:lnTo>
                  <a:pt x="99792" y="82278"/>
                </a:lnTo>
                <a:lnTo>
                  <a:pt x="91277" y="92795"/>
                </a:lnTo>
                <a:lnTo>
                  <a:pt x="80430" y="100870"/>
                </a:lnTo>
                <a:lnTo>
                  <a:pt x="67753" y="106037"/>
                </a:lnTo>
                <a:lnTo>
                  <a:pt x="53745" y="107825"/>
                </a:lnTo>
                <a:lnTo>
                  <a:pt x="52039" y="107792"/>
                </a:lnTo>
                <a:lnTo>
                  <a:pt x="38039" y="105447"/>
                </a:lnTo>
                <a:lnTo>
                  <a:pt x="25545" y="99767"/>
                </a:lnTo>
                <a:lnTo>
                  <a:pt x="15025" y="91254"/>
                </a:lnTo>
                <a:lnTo>
                  <a:pt x="6949" y="80410"/>
                </a:lnTo>
                <a:lnTo>
                  <a:pt x="1784" y="67737"/>
                </a:lnTo>
                <a:lnTo>
                  <a:pt x="0" y="53736"/>
                </a:lnTo>
                <a:lnTo>
                  <a:pt x="33" y="52052"/>
                </a:lnTo>
                <a:lnTo>
                  <a:pt x="2377" y="38053"/>
                </a:lnTo>
                <a:lnTo>
                  <a:pt x="8055" y="25560"/>
                </a:lnTo>
                <a:lnTo>
                  <a:pt x="16566" y="15040"/>
                </a:lnTo>
                <a:lnTo>
                  <a:pt x="27409" y="6962"/>
                </a:lnTo>
                <a:lnTo>
                  <a:pt x="40082" y="1792"/>
                </a:lnTo>
                <a:lnTo>
                  <a:pt x="54085" y="0"/>
                </a:lnTo>
                <a:lnTo>
                  <a:pt x="55811" y="33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2" name="object 402"/>
          <p:cNvSpPr/>
          <p:nvPr/>
        </p:nvSpPr>
        <p:spPr>
          <a:xfrm>
            <a:off x="4314412" y="9145227"/>
            <a:ext cx="97644" cy="97643"/>
          </a:xfrm>
          <a:custGeom>
            <a:avLst/>
            <a:gdLst/>
            <a:ahLst/>
            <a:cxnLst/>
            <a:rect l="l" t="t" r="r" b="b"/>
            <a:pathLst>
              <a:path w="107770" h="107769">
                <a:moveTo>
                  <a:pt x="74949" y="4256"/>
                </a:moveTo>
                <a:lnTo>
                  <a:pt x="85910" y="10500"/>
                </a:lnTo>
                <a:lnTo>
                  <a:pt x="94852" y="18823"/>
                </a:lnTo>
                <a:lnTo>
                  <a:pt x="101595" y="28784"/>
                </a:lnTo>
                <a:lnTo>
                  <a:pt x="105961" y="39936"/>
                </a:lnTo>
                <a:lnTo>
                  <a:pt x="107770" y="51838"/>
                </a:lnTo>
                <a:lnTo>
                  <a:pt x="106844" y="64045"/>
                </a:lnTo>
                <a:lnTo>
                  <a:pt x="103512" y="74957"/>
                </a:lnTo>
                <a:lnTo>
                  <a:pt x="97268" y="85922"/>
                </a:lnTo>
                <a:lnTo>
                  <a:pt x="88947" y="94864"/>
                </a:lnTo>
                <a:lnTo>
                  <a:pt x="78989" y="101604"/>
                </a:lnTo>
                <a:lnTo>
                  <a:pt x="67838" y="105965"/>
                </a:lnTo>
                <a:lnTo>
                  <a:pt x="55935" y="107769"/>
                </a:lnTo>
                <a:lnTo>
                  <a:pt x="43724" y="106839"/>
                </a:lnTo>
                <a:lnTo>
                  <a:pt x="32811" y="103506"/>
                </a:lnTo>
                <a:lnTo>
                  <a:pt x="21847" y="97262"/>
                </a:lnTo>
                <a:lnTo>
                  <a:pt x="12905" y="88940"/>
                </a:lnTo>
                <a:lnTo>
                  <a:pt x="6165" y="78982"/>
                </a:lnTo>
                <a:lnTo>
                  <a:pt x="1803" y="67832"/>
                </a:lnTo>
                <a:lnTo>
                  <a:pt x="0" y="55931"/>
                </a:lnTo>
                <a:lnTo>
                  <a:pt x="932" y="43721"/>
                </a:lnTo>
                <a:lnTo>
                  <a:pt x="4261" y="32831"/>
                </a:lnTo>
                <a:lnTo>
                  <a:pt x="10499" y="21868"/>
                </a:lnTo>
                <a:lnTo>
                  <a:pt x="18817" y="12925"/>
                </a:lnTo>
                <a:lnTo>
                  <a:pt x="28771" y="6179"/>
                </a:lnTo>
                <a:lnTo>
                  <a:pt x="39921" y="1811"/>
                </a:lnTo>
                <a:lnTo>
                  <a:pt x="51822" y="0"/>
                </a:lnTo>
                <a:lnTo>
                  <a:pt x="64033" y="924"/>
                </a:lnTo>
                <a:lnTo>
                  <a:pt x="74949" y="4256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3" name="object 403"/>
          <p:cNvSpPr/>
          <p:nvPr/>
        </p:nvSpPr>
        <p:spPr>
          <a:xfrm>
            <a:off x="4258343" y="9234275"/>
            <a:ext cx="97138" cy="97124"/>
          </a:xfrm>
          <a:custGeom>
            <a:avLst/>
            <a:gdLst/>
            <a:ahLst/>
            <a:cxnLst/>
            <a:rect l="l" t="t" r="r" b="b"/>
            <a:pathLst>
              <a:path w="107212" h="107196">
                <a:moveTo>
                  <a:pt x="91061" y="14825"/>
                </a:moveTo>
                <a:lnTo>
                  <a:pt x="99081" y="24617"/>
                </a:lnTo>
                <a:lnTo>
                  <a:pt x="104451" y="35630"/>
                </a:lnTo>
                <a:lnTo>
                  <a:pt x="107164" y="47384"/>
                </a:lnTo>
                <a:lnTo>
                  <a:pt x="107212" y="59396"/>
                </a:lnTo>
                <a:lnTo>
                  <a:pt x="104586" y="71185"/>
                </a:lnTo>
                <a:lnTo>
                  <a:pt x="99279" y="82270"/>
                </a:lnTo>
                <a:lnTo>
                  <a:pt x="92382" y="91063"/>
                </a:lnTo>
                <a:lnTo>
                  <a:pt x="82591" y="99076"/>
                </a:lnTo>
                <a:lnTo>
                  <a:pt x="71575" y="104442"/>
                </a:lnTo>
                <a:lnTo>
                  <a:pt x="59819" y="107152"/>
                </a:lnTo>
                <a:lnTo>
                  <a:pt x="47804" y="107196"/>
                </a:lnTo>
                <a:lnTo>
                  <a:pt x="36015" y="104567"/>
                </a:lnTo>
                <a:lnTo>
                  <a:pt x="24934" y="99255"/>
                </a:lnTo>
                <a:lnTo>
                  <a:pt x="16169" y="92371"/>
                </a:lnTo>
                <a:lnTo>
                  <a:pt x="8143" y="82587"/>
                </a:lnTo>
                <a:lnTo>
                  <a:pt x="2768" y="71577"/>
                </a:lnTo>
                <a:lnTo>
                  <a:pt x="50" y="59825"/>
                </a:lnTo>
                <a:lnTo>
                  <a:pt x="0" y="47813"/>
                </a:lnTo>
                <a:lnTo>
                  <a:pt x="2624" y="36024"/>
                </a:lnTo>
                <a:lnTo>
                  <a:pt x="7931" y="24941"/>
                </a:lnTo>
                <a:lnTo>
                  <a:pt x="14823" y="16158"/>
                </a:lnTo>
                <a:lnTo>
                  <a:pt x="24610" y="8138"/>
                </a:lnTo>
                <a:lnTo>
                  <a:pt x="35621" y="2766"/>
                </a:lnTo>
                <a:lnTo>
                  <a:pt x="47374" y="51"/>
                </a:lnTo>
                <a:lnTo>
                  <a:pt x="59387" y="0"/>
                </a:lnTo>
                <a:lnTo>
                  <a:pt x="71177" y="2622"/>
                </a:lnTo>
                <a:lnTo>
                  <a:pt x="82263" y="7925"/>
                </a:lnTo>
                <a:lnTo>
                  <a:pt x="91061" y="14825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4" name="object 404"/>
          <p:cNvSpPr/>
          <p:nvPr/>
        </p:nvSpPr>
        <p:spPr>
          <a:xfrm>
            <a:off x="4174514" y="9297949"/>
            <a:ext cx="97710" cy="97713"/>
          </a:xfrm>
          <a:custGeom>
            <a:avLst/>
            <a:gdLst/>
            <a:ahLst/>
            <a:cxnLst/>
            <a:rect l="l" t="t" r="r" b="b"/>
            <a:pathLst>
              <a:path w="107843" h="107846">
                <a:moveTo>
                  <a:pt x="101962" y="29447"/>
                </a:moveTo>
                <a:lnTo>
                  <a:pt x="106320" y="41178"/>
                </a:lnTo>
                <a:lnTo>
                  <a:pt x="107843" y="53199"/>
                </a:lnTo>
                <a:lnTo>
                  <a:pt x="106676" y="65068"/>
                </a:lnTo>
                <a:lnTo>
                  <a:pt x="102962" y="76343"/>
                </a:lnTo>
                <a:lnTo>
                  <a:pt x="96843" y="86582"/>
                </a:lnTo>
                <a:lnTo>
                  <a:pt x="88463" y="95344"/>
                </a:lnTo>
                <a:lnTo>
                  <a:pt x="78403" y="101964"/>
                </a:lnTo>
                <a:lnTo>
                  <a:pt x="66678" y="106322"/>
                </a:lnTo>
                <a:lnTo>
                  <a:pt x="54660" y="107846"/>
                </a:lnTo>
                <a:lnTo>
                  <a:pt x="42792" y="106679"/>
                </a:lnTo>
                <a:lnTo>
                  <a:pt x="31517" y="102964"/>
                </a:lnTo>
                <a:lnTo>
                  <a:pt x="21276" y="96845"/>
                </a:lnTo>
                <a:lnTo>
                  <a:pt x="12512" y="88466"/>
                </a:lnTo>
                <a:lnTo>
                  <a:pt x="5886" y="78406"/>
                </a:lnTo>
                <a:lnTo>
                  <a:pt x="1525" y="66682"/>
                </a:lnTo>
                <a:lnTo>
                  <a:pt x="0" y="54666"/>
                </a:lnTo>
                <a:lnTo>
                  <a:pt x="1166" y="42799"/>
                </a:lnTo>
                <a:lnTo>
                  <a:pt x="4880" y="31525"/>
                </a:lnTo>
                <a:lnTo>
                  <a:pt x="10999" y="21285"/>
                </a:lnTo>
                <a:lnTo>
                  <a:pt x="19378" y="12522"/>
                </a:lnTo>
                <a:lnTo>
                  <a:pt x="29457" y="5889"/>
                </a:lnTo>
                <a:lnTo>
                  <a:pt x="41179" y="1526"/>
                </a:lnTo>
                <a:lnTo>
                  <a:pt x="53194" y="0"/>
                </a:lnTo>
                <a:lnTo>
                  <a:pt x="65061" y="1165"/>
                </a:lnTo>
                <a:lnTo>
                  <a:pt x="76336" y="4879"/>
                </a:lnTo>
                <a:lnTo>
                  <a:pt x="86576" y="10999"/>
                </a:lnTo>
                <a:lnTo>
                  <a:pt x="95338" y="19380"/>
                </a:lnTo>
                <a:lnTo>
                  <a:pt x="101962" y="29447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5" name="object 405"/>
          <p:cNvSpPr/>
          <p:nvPr/>
        </p:nvSpPr>
        <p:spPr>
          <a:xfrm>
            <a:off x="4074936" y="9331413"/>
            <a:ext cx="97105" cy="97101"/>
          </a:xfrm>
          <a:custGeom>
            <a:avLst/>
            <a:gdLst/>
            <a:ahLst/>
            <a:cxnLst/>
            <a:rect l="l" t="t" r="r" b="b"/>
            <a:pathLst>
              <a:path w="107175" h="107171">
                <a:moveTo>
                  <a:pt x="106978" y="46082"/>
                </a:moveTo>
                <a:lnTo>
                  <a:pt x="107175" y="59627"/>
                </a:lnTo>
                <a:lnTo>
                  <a:pt x="104134" y="72373"/>
                </a:lnTo>
                <a:lnTo>
                  <a:pt x="98212" y="83847"/>
                </a:lnTo>
                <a:lnTo>
                  <a:pt x="89766" y="93572"/>
                </a:lnTo>
                <a:lnTo>
                  <a:pt x="79152" y="101076"/>
                </a:lnTo>
                <a:lnTo>
                  <a:pt x="66728" y="105883"/>
                </a:lnTo>
                <a:lnTo>
                  <a:pt x="61093" y="106978"/>
                </a:lnTo>
                <a:lnTo>
                  <a:pt x="47545" y="107171"/>
                </a:lnTo>
                <a:lnTo>
                  <a:pt x="34796" y="104128"/>
                </a:lnTo>
                <a:lnTo>
                  <a:pt x="23321" y="98203"/>
                </a:lnTo>
                <a:lnTo>
                  <a:pt x="13595" y="89755"/>
                </a:lnTo>
                <a:lnTo>
                  <a:pt x="6092" y="79139"/>
                </a:lnTo>
                <a:lnTo>
                  <a:pt x="1287" y="66712"/>
                </a:lnTo>
                <a:lnTo>
                  <a:pt x="196" y="61093"/>
                </a:lnTo>
                <a:lnTo>
                  <a:pt x="0" y="47544"/>
                </a:lnTo>
                <a:lnTo>
                  <a:pt x="3042" y="34797"/>
                </a:lnTo>
                <a:lnTo>
                  <a:pt x="8966" y="23324"/>
                </a:lnTo>
                <a:lnTo>
                  <a:pt x="17414" y="13600"/>
                </a:lnTo>
                <a:lnTo>
                  <a:pt x="28027" y="6098"/>
                </a:lnTo>
                <a:lnTo>
                  <a:pt x="40448" y="1292"/>
                </a:lnTo>
                <a:lnTo>
                  <a:pt x="46081" y="197"/>
                </a:lnTo>
                <a:lnTo>
                  <a:pt x="59622" y="0"/>
                </a:lnTo>
                <a:lnTo>
                  <a:pt x="72367" y="3040"/>
                </a:lnTo>
                <a:lnTo>
                  <a:pt x="83841" y="8962"/>
                </a:lnTo>
                <a:lnTo>
                  <a:pt x="93568" y="17409"/>
                </a:lnTo>
                <a:lnTo>
                  <a:pt x="101074" y="28022"/>
                </a:lnTo>
                <a:lnTo>
                  <a:pt x="105882" y="40447"/>
                </a:lnTo>
                <a:lnTo>
                  <a:pt x="106978" y="46082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6" name="object 406"/>
          <p:cNvSpPr/>
          <p:nvPr/>
        </p:nvSpPr>
        <p:spPr>
          <a:xfrm>
            <a:off x="3969396" y="9331165"/>
            <a:ext cx="97605" cy="97596"/>
          </a:xfrm>
          <a:custGeom>
            <a:avLst/>
            <a:gdLst/>
            <a:ahLst/>
            <a:cxnLst/>
            <a:rect l="l" t="t" r="r" b="b"/>
            <a:pathLst>
              <a:path w="107727" h="107717">
                <a:moveTo>
                  <a:pt x="106964" y="63221"/>
                </a:moveTo>
                <a:lnTo>
                  <a:pt x="103043" y="75997"/>
                </a:lnTo>
                <a:lnTo>
                  <a:pt x="96360" y="87066"/>
                </a:lnTo>
                <a:lnTo>
                  <a:pt x="87379" y="96100"/>
                </a:lnTo>
                <a:lnTo>
                  <a:pt x="76569" y="102772"/>
                </a:lnTo>
                <a:lnTo>
                  <a:pt x="64396" y="106754"/>
                </a:lnTo>
                <a:lnTo>
                  <a:pt x="51327" y="107717"/>
                </a:lnTo>
                <a:lnTo>
                  <a:pt x="44505" y="106947"/>
                </a:lnTo>
                <a:lnTo>
                  <a:pt x="31724" y="103031"/>
                </a:lnTo>
                <a:lnTo>
                  <a:pt x="20653" y="96347"/>
                </a:lnTo>
                <a:lnTo>
                  <a:pt x="11617" y="87365"/>
                </a:lnTo>
                <a:lnTo>
                  <a:pt x="4945" y="76551"/>
                </a:lnTo>
                <a:lnTo>
                  <a:pt x="964" y="64374"/>
                </a:lnTo>
                <a:lnTo>
                  <a:pt x="0" y="51302"/>
                </a:lnTo>
                <a:lnTo>
                  <a:pt x="766" y="44489"/>
                </a:lnTo>
                <a:lnTo>
                  <a:pt x="4689" y="31714"/>
                </a:lnTo>
                <a:lnTo>
                  <a:pt x="11377" y="20647"/>
                </a:lnTo>
                <a:lnTo>
                  <a:pt x="20363" y="11614"/>
                </a:lnTo>
                <a:lnTo>
                  <a:pt x="31180" y="4943"/>
                </a:lnTo>
                <a:lnTo>
                  <a:pt x="43360" y="963"/>
                </a:lnTo>
                <a:lnTo>
                  <a:pt x="56436" y="0"/>
                </a:lnTo>
                <a:lnTo>
                  <a:pt x="63225" y="763"/>
                </a:lnTo>
                <a:lnTo>
                  <a:pt x="76003" y="4680"/>
                </a:lnTo>
                <a:lnTo>
                  <a:pt x="87074" y="11366"/>
                </a:lnTo>
                <a:lnTo>
                  <a:pt x="96108" y="20351"/>
                </a:lnTo>
                <a:lnTo>
                  <a:pt x="102780" y="31168"/>
                </a:lnTo>
                <a:lnTo>
                  <a:pt x="106762" y="43348"/>
                </a:lnTo>
                <a:lnTo>
                  <a:pt x="107727" y="56424"/>
                </a:lnTo>
                <a:lnTo>
                  <a:pt x="106964" y="6322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7" name="object 407"/>
          <p:cNvSpPr/>
          <p:nvPr/>
        </p:nvSpPr>
        <p:spPr>
          <a:xfrm>
            <a:off x="3869518" y="9298034"/>
            <a:ext cx="97584" cy="97563"/>
          </a:xfrm>
          <a:custGeom>
            <a:avLst/>
            <a:gdLst/>
            <a:ahLst/>
            <a:cxnLst/>
            <a:rect l="l" t="t" r="r" b="b"/>
            <a:pathLst>
              <a:path w="107704" h="107681">
                <a:moveTo>
                  <a:pt x="101008" y="79977"/>
                </a:moveTo>
                <a:lnTo>
                  <a:pt x="93741" y="90124"/>
                </a:lnTo>
                <a:lnTo>
                  <a:pt x="84656" y="98095"/>
                </a:lnTo>
                <a:lnTo>
                  <a:pt x="74198" y="103763"/>
                </a:lnTo>
                <a:lnTo>
                  <a:pt x="62810" y="107000"/>
                </a:lnTo>
                <a:lnTo>
                  <a:pt x="50935" y="107681"/>
                </a:lnTo>
                <a:lnTo>
                  <a:pt x="39019" y="105677"/>
                </a:lnTo>
                <a:lnTo>
                  <a:pt x="27716" y="100982"/>
                </a:lnTo>
                <a:lnTo>
                  <a:pt x="17565" y="93725"/>
                </a:lnTo>
                <a:lnTo>
                  <a:pt x="9591" y="84647"/>
                </a:lnTo>
                <a:lnTo>
                  <a:pt x="3921" y="74193"/>
                </a:lnTo>
                <a:lnTo>
                  <a:pt x="682" y="62806"/>
                </a:lnTo>
                <a:lnTo>
                  <a:pt x="0" y="50930"/>
                </a:lnTo>
                <a:lnTo>
                  <a:pt x="2001" y="39008"/>
                </a:lnTo>
                <a:lnTo>
                  <a:pt x="6698" y="27691"/>
                </a:lnTo>
                <a:lnTo>
                  <a:pt x="13957" y="17546"/>
                </a:lnTo>
                <a:lnTo>
                  <a:pt x="23036" y="9577"/>
                </a:lnTo>
                <a:lnTo>
                  <a:pt x="33491" y="3912"/>
                </a:lnTo>
                <a:lnTo>
                  <a:pt x="44879" y="677"/>
                </a:lnTo>
                <a:lnTo>
                  <a:pt x="56757" y="0"/>
                </a:lnTo>
                <a:lnTo>
                  <a:pt x="68680" y="2006"/>
                </a:lnTo>
                <a:lnTo>
                  <a:pt x="79977" y="6698"/>
                </a:lnTo>
                <a:lnTo>
                  <a:pt x="90130" y="13951"/>
                </a:lnTo>
                <a:lnTo>
                  <a:pt x="98106" y="23025"/>
                </a:lnTo>
                <a:lnTo>
                  <a:pt x="103778" y="33477"/>
                </a:lnTo>
                <a:lnTo>
                  <a:pt x="107020" y="44864"/>
                </a:lnTo>
                <a:lnTo>
                  <a:pt x="107704" y="56740"/>
                </a:lnTo>
                <a:lnTo>
                  <a:pt x="105703" y="68662"/>
                </a:lnTo>
                <a:lnTo>
                  <a:pt x="101008" y="79977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8" name="object 408"/>
          <p:cNvSpPr/>
          <p:nvPr/>
        </p:nvSpPr>
        <p:spPr>
          <a:xfrm>
            <a:off x="3785976" y="9234054"/>
            <a:ext cx="97577" cy="97588"/>
          </a:xfrm>
          <a:custGeom>
            <a:avLst/>
            <a:gdLst/>
            <a:ahLst/>
            <a:cxnLst/>
            <a:rect l="l" t="t" r="r" b="b"/>
            <a:pathLst>
              <a:path w="107696" h="107708">
                <a:moveTo>
                  <a:pt x="89924" y="93910"/>
                </a:moveTo>
                <a:lnTo>
                  <a:pt x="79655" y="101199"/>
                </a:lnTo>
                <a:lnTo>
                  <a:pt x="68361" y="105790"/>
                </a:lnTo>
                <a:lnTo>
                  <a:pt x="56515" y="107708"/>
                </a:lnTo>
                <a:lnTo>
                  <a:pt x="44591" y="106977"/>
                </a:lnTo>
                <a:lnTo>
                  <a:pt x="33063" y="103621"/>
                </a:lnTo>
                <a:lnTo>
                  <a:pt x="22406" y="97666"/>
                </a:lnTo>
                <a:lnTo>
                  <a:pt x="13788" y="89923"/>
                </a:lnTo>
                <a:lnTo>
                  <a:pt x="6504" y="79656"/>
                </a:lnTo>
                <a:lnTo>
                  <a:pt x="1916" y="68365"/>
                </a:lnTo>
                <a:lnTo>
                  <a:pt x="0" y="56524"/>
                </a:lnTo>
                <a:lnTo>
                  <a:pt x="731" y="44602"/>
                </a:lnTo>
                <a:lnTo>
                  <a:pt x="4085" y="33073"/>
                </a:lnTo>
                <a:lnTo>
                  <a:pt x="10037" y="22407"/>
                </a:lnTo>
                <a:lnTo>
                  <a:pt x="17775" y="13773"/>
                </a:lnTo>
                <a:lnTo>
                  <a:pt x="28041" y="6494"/>
                </a:lnTo>
                <a:lnTo>
                  <a:pt x="39334" y="1911"/>
                </a:lnTo>
                <a:lnTo>
                  <a:pt x="51179" y="0"/>
                </a:lnTo>
                <a:lnTo>
                  <a:pt x="63104" y="735"/>
                </a:lnTo>
                <a:lnTo>
                  <a:pt x="74635" y="4093"/>
                </a:lnTo>
                <a:lnTo>
                  <a:pt x="85298" y="10048"/>
                </a:lnTo>
                <a:lnTo>
                  <a:pt x="93912" y="17774"/>
                </a:lnTo>
                <a:lnTo>
                  <a:pt x="101196" y="28036"/>
                </a:lnTo>
                <a:lnTo>
                  <a:pt x="105782" y="39327"/>
                </a:lnTo>
                <a:lnTo>
                  <a:pt x="107696" y="51174"/>
                </a:lnTo>
                <a:lnTo>
                  <a:pt x="106962" y="63101"/>
                </a:lnTo>
                <a:lnTo>
                  <a:pt x="103606" y="74633"/>
                </a:lnTo>
                <a:lnTo>
                  <a:pt x="97653" y="85296"/>
                </a:lnTo>
                <a:lnTo>
                  <a:pt x="89924" y="93910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9" name="object 409"/>
          <p:cNvSpPr/>
          <p:nvPr/>
        </p:nvSpPr>
        <p:spPr>
          <a:xfrm>
            <a:off x="3729843" y="9145427"/>
            <a:ext cx="97247" cy="97255"/>
          </a:xfrm>
          <a:custGeom>
            <a:avLst/>
            <a:gdLst/>
            <a:ahLst/>
            <a:cxnLst/>
            <a:rect l="l" t="t" r="r" b="b"/>
            <a:pathLst>
              <a:path w="107332" h="107341">
                <a:moveTo>
                  <a:pt x="72987" y="104009"/>
                </a:moveTo>
                <a:lnTo>
                  <a:pt x="60688" y="107142"/>
                </a:lnTo>
                <a:lnTo>
                  <a:pt x="48401" y="107341"/>
                </a:lnTo>
                <a:lnTo>
                  <a:pt x="36571" y="104806"/>
                </a:lnTo>
                <a:lnTo>
                  <a:pt x="25642" y="99734"/>
                </a:lnTo>
                <a:lnTo>
                  <a:pt x="16060" y="92323"/>
                </a:lnTo>
                <a:lnTo>
                  <a:pt x="8271" y="82771"/>
                </a:lnTo>
                <a:lnTo>
                  <a:pt x="3340" y="72983"/>
                </a:lnTo>
                <a:lnTo>
                  <a:pt x="203" y="60686"/>
                </a:lnTo>
                <a:lnTo>
                  <a:pt x="0" y="48402"/>
                </a:lnTo>
                <a:lnTo>
                  <a:pt x="2532" y="36575"/>
                </a:lnTo>
                <a:lnTo>
                  <a:pt x="7601" y="25649"/>
                </a:lnTo>
                <a:lnTo>
                  <a:pt x="15009" y="16068"/>
                </a:lnTo>
                <a:lnTo>
                  <a:pt x="24557" y="8274"/>
                </a:lnTo>
                <a:lnTo>
                  <a:pt x="34341" y="3336"/>
                </a:lnTo>
                <a:lnTo>
                  <a:pt x="46638" y="203"/>
                </a:lnTo>
                <a:lnTo>
                  <a:pt x="58923" y="0"/>
                </a:lnTo>
                <a:lnTo>
                  <a:pt x="70753" y="2530"/>
                </a:lnTo>
                <a:lnTo>
                  <a:pt x="81681" y="7598"/>
                </a:lnTo>
                <a:lnTo>
                  <a:pt x="91265" y="15005"/>
                </a:lnTo>
                <a:lnTo>
                  <a:pt x="99060" y="24557"/>
                </a:lnTo>
                <a:lnTo>
                  <a:pt x="104000" y="34350"/>
                </a:lnTo>
                <a:lnTo>
                  <a:pt x="107132" y="46643"/>
                </a:lnTo>
                <a:lnTo>
                  <a:pt x="107332" y="58927"/>
                </a:lnTo>
                <a:lnTo>
                  <a:pt x="104798" y="70757"/>
                </a:lnTo>
                <a:lnTo>
                  <a:pt x="99728" y="81687"/>
                </a:lnTo>
                <a:lnTo>
                  <a:pt x="92320" y="91272"/>
                </a:lnTo>
                <a:lnTo>
                  <a:pt x="82772" y="99069"/>
                </a:lnTo>
                <a:lnTo>
                  <a:pt x="72987" y="104009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0" name="object 410"/>
          <p:cNvSpPr/>
          <p:nvPr/>
        </p:nvSpPr>
        <p:spPr>
          <a:xfrm>
            <a:off x="3709711" y="9042007"/>
            <a:ext cx="97705" cy="97717"/>
          </a:xfrm>
          <a:custGeom>
            <a:avLst/>
            <a:gdLst/>
            <a:ahLst/>
            <a:cxnLst/>
            <a:rect l="l" t="t" r="r" b="b"/>
            <a:pathLst>
              <a:path w="107837" h="107851">
                <a:moveTo>
                  <a:pt x="107804" y="55798"/>
                </a:moveTo>
                <a:lnTo>
                  <a:pt x="105459" y="69797"/>
                </a:lnTo>
                <a:lnTo>
                  <a:pt x="99779" y="82290"/>
                </a:lnTo>
                <a:lnTo>
                  <a:pt x="91266" y="92810"/>
                </a:lnTo>
                <a:lnTo>
                  <a:pt x="80422" y="100888"/>
                </a:lnTo>
                <a:lnTo>
                  <a:pt x="67750" y="106058"/>
                </a:lnTo>
                <a:lnTo>
                  <a:pt x="53750" y="107851"/>
                </a:lnTo>
                <a:lnTo>
                  <a:pt x="52026" y="107818"/>
                </a:lnTo>
                <a:lnTo>
                  <a:pt x="38031" y="105470"/>
                </a:lnTo>
                <a:lnTo>
                  <a:pt x="25541" y="99784"/>
                </a:lnTo>
                <a:lnTo>
                  <a:pt x="15025" y="91264"/>
                </a:lnTo>
                <a:lnTo>
                  <a:pt x="6950" y="80412"/>
                </a:lnTo>
                <a:lnTo>
                  <a:pt x="1786" y="67732"/>
                </a:lnTo>
                <a:lnTo>
                  <a:pt x="0" y="53726"/>
                </a:lnTo>
                <a:lnTo>
                  <a:pt x="32" y="52052"/>
                </a:lnTo>
                <a:lnTo>
                  <a:pt x="2378" y="38050"/>
                </a:lnTo>
                <a:lnTo>
                  <a:pt x="8060" y="25554"/>
                </a:lnTo>
                <a:lnTo>
                  <a:pt x="16574" y="15034"/>
                </a:lnTo>
                <a:lnTo>
                  <a:pt x="27418" y="6955"/>
                </a:lnTo>
                <a:lnTo>
                  <a:pt x="40088" y="1788"/>
                </a:lnTo>
                <a:lnTo>
                  <a:pt x="54082" y="0"/>
                </a:lnTo>
                <a:lnTo>
                  <a:pt x="55785" y="33"/>
                </a:lnTo>
                <a:lnTo>
                  <a:pt x="69788" y="2379"/>
                </a:lnTo>
                <a:lnTo>
                  <a:pt x="82282" y="8063"/>
                </a:lnTo>
                <a:lnTo>
                  <a:pt x="92802" y="16580"/>
                </a:lnTo>
                <a:lnTo>
                  <a:pt x="100879" y="27427"/>
                </a:lnTo>
                <a:lnTo>
                  <a:pt x="106046" y="40103"/>
                </a:lnTo>
                <a:lnTo>
                  <a:pt x="107837" y="54104"/>
                </a:lnTo>
                <a:lnTo>
                  <a:pt x="107804" y="55798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1" name="object 411"/>
          <p:cNvSpPr/>
          <p:nvPr/>
        </p:nvSpPr>
        <p:spPr>
          <a:xfrm>
            <a:off x="3813844" y="9042015"/>
            <a:ext cx="97710" cy="97687"/>
          </a:xfrm>
          <a:custGeom>
            <a:avLst/>
            <a:gdLst/>
            <a:ahLst/>
            <a:cxnLst/>
            <a:rect l="l" t="t" r="r" b="b"/>
            <a:pathLst>
              <a:path w="107843" h="107818">
                <a:moveTo>
                  <a:pt x="56741" y="74"/>
                </a:moveTo>
                <a:lnTo>
                  <a:pt x="70582" y="2616"/>
                </a:lnTo>
                <a:lnTo>
                  <a:pt x="82890" y="8416"/>
                </a:lnTo>
                <a:lnTo>
                  <a:pt x="93218" y="16979"/>
                </a:lnTo>
                <a:lnTo>
                  <a:pt x="101117" y="27806"/>
                </a:lnTo>
                <a:lnTo>
                  <a:pt x="106141" y="40400"/>
                </a:lnTo>
                <a:lnTo>
                  <a:pt x="107843" y="54265"/>
                </a:lnTo>
                <a:lnTo>
                  <a:pt x="107769" y="56728"/>
                </a:lnTo>
                <a:lnTo>
                  <a:pt x="105217" y="70565"/>
                </a:lnTo>
                <a:lnTo>
                  <a:pt x="99410" y="82869"/>
                </a:lnTo>
                <a:lnTo>
                  <a:pt x="90844" y="93194"/>
                </a:lnTo>
                <a:lnTo>
                  <a:pt x="80017" y="101092"/>
                </a:lnTo>
                <a:lnTo>
                  <a:pt x="67425" y="106116"/>
                </a:lnTo>
                <a:lnTo>
                  <a:pt x="53565" y="107818"/>
                </a:lnTo>
                <a:lnTo>
                  <a:pt x="51102" y="107744"/>
                </a:lnTo>
                <a:lnTo>
                  <a:pt x="37259" y="105196"/>
                </a:lnTo>
                <a:lnTo>
                  <a:pt x="24950" y="99392"/>
                </a:lnTo>
                <a:lnTo>
                  <a:pt x="14622" y="90827"/>
                </a:lnTo>
                <a:lnTo>
                  <a:pt x="6723" y="80001"/>
                </a:lnTo>
                <a:lnTo>
                  <a:pt x="1700" y="67411"/>
                </a:lnTo>
                <a:lnTo>
                  <a:pt x="0" y="53553"/>
                </a:lnTo>
                <a:lnTo>
                  <a:pt x="73" y="51102"/>
                </a:lnTo>
                <a:lnTo>
                  <a:pt x="2620" y="37262"/>
                </a:lnTo>
                <a:lnTo>
                  <a:pt x="8423" y="24955"/>
                </a:lnTo>
                <a:lnTo>
                  <a:pt x="16986" y="14629"/>
                </a:lnTo>
                <a:lnTo>
                  <a:pt x="27812" y="6729"/>
                </a:lnTo>
                <a:lnTo>
                  <a:pt x="40405" y="1704"/>
                </a:lnTo>
                <a:lnTo>
                  <a:pt x="54268" y="0"/>
                </a:lnTo>
                <a:lnTo>
                  <a:pt x="56741" y="74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2" name="object 412"/>
          <p:cNvSpPr/>
          <p:nvPr/>
        </p:nvSpPr>
        <p:spPr>
          <a:xfrm>
            <a:off x="3843330" y="8942091"/>
            <a:ext cx="97382" cy="97378"/>
          </a:xfrm>
          <a:custGeom>
            <a:avLst/>
            <a:gdLst/>
            <a:ahLst/>
            <a:cxnLst/>
            <a:rect l="l" t="t" r="r" b="b"/>
            <a:pathLst>
              <a:path w="107481" h="107477">
                <a:moveTo>
                  <a:pt x="23588" y="98436"/>
                </a:moveTo>
                <a:lnTo>
                  <a:pt x="14133" y="90337"/>
                </a:lnTo>
                <a:lnTo>
                  <a:pt x="6991" y="80622"/>
                </a:lnTo>
                <a:lnTo>
                  <a:pt x="2250" y="69740"/>
                </a:lnTo>
                <a:lnTo>
                  <a:pt x="0" y="58141"/>
                </a:lnTo>
                <a:lnTo>
                  <a:pt x="326" y="46273"/>
                </a:lnTo>
                <a:lnTo>
                  <a:pt x="3319" y="34588"/>
                </a:lnTo>
                <a:lnTo>
                  <a:pt x="9033" y="23582"/>
                </a:lnTo>
                <a:lnTo>
                  <a:pt x="17135" y="14129"/>
                </a:lnTo>
                <a:lnTo>
                  <a:pt x="26851" y="6989"/>
                </a:lnTo>
                <a:lnTo>
                  <a:pt x="37734" y="2249"/>
                </a:lnTo>
                <a:lnTo>
                  <a:pt x="49332" y="0"/>
                </a:lnTo>
                <a:lnTo>
                  <a:pt x="61197" y="328"/>
                </a:lnTo>
                <a:lnTo>
                  <a:pt x="72879" y="3322"/>
                </a:lnTo>
                <a:lnTo>
                  <a:pt x="83900" y="9053"/>
                </a:lnTo>
                <a:lnTo>
                  <a:pt x="93357" y="17149"/>
                </a:lnTo>
                <a:lnTo>
                  <a:pt x="100498" y="26865"/>
                </a:lnTo>
                <a:lnTo>
                  <a:pt x="105235" y="37748"/>
                </a:lnTo>
                <a:lnTo>
                  <a:pt x="107481" y="49349"/>
                </a:lnTo>
                <a:lnTo>
                  <a:pt x="107148" y="61217"/>
                </a:lnTo>
                <a:lnTo>
                  <a:pt x="104148" y="72902"/>
                </a:lnTo>
                <a:lnTo>
                  <a:pt x="98441" y="83881"/>
                </a:lnTo>
                <a:lnTo>
                  <a:pt x="90342" y="93344"/>
                </a:lnTo>
                <a:lnTo>
                  <a:pt x="80626" y="100489"/>
                </a:lnTo>
                <a:lnTo>
                  <a:pt x="69742" y="105229"/>
                </a:lnTo>
                <a:lnTo>
                  <a:pt x="58141" y="107477"/>
                </a:lnTo>
                <a:lnTo>
                  <a:pt x="46274" y="107147"/>
                </a:lnTo>
                <a:lnTo>
                  <a:pt x="34590" y="104151"/>
                </a:lnTo>
                <a:lnTo>
                  <a:pt x="23588" y="98436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3" name="object 413"/>
          <p:cNvSpPr/>
          <p:nvPr/>
        </p:nvSpPr>
        <p:spPr>
          <a:xfrm>
            <a:off x="3920313" y="8871402"/>
            <a:ext cx="97721" cy="97716"/>
          </a:xfrm>
          <a:custGeom>
            <a:avLst/>
            <a:gdLst/>
            <a:ahLst/>
            <a:cxnLst/>
            <a:rect l="l" t="t" r="r" b="b"/>
            <a:pathLst>
              <a:path w="107855" h="107850">
                <a:moveTo>
                  <a:pt x="5461" y="77559"/>
                </a:moveTo>
                <a:lnTo>
                  <a:pt x="1306" y="65739"/>
                </a:lnTo>
                <a:lnTo>
                  <a:pt x="0" y="53673"/>
                </a:lnTo>
                <a:lnTo>
                  <a:pt x="1389" y="41806"/>
                </a:lnTo>
                <a:lnTo>
                  <a:pt x="5324" y="30580"/>
                </a:lnTo>
                <a:lnTo>
                  <a:pt x="11650" y="20439"/>
                </a:lnTo>
                <a:lnTo>
                  <a:pt x="20217" y="11825"/>
                </a:lnTo>
                <a:lnTo>
                  <a:pt x="30290" y="5462"/>
                </a:lnTo>
                <a:lnTo>
                  <a:pt x="42114" y="1306"/>
                </a:lnTo>
                <a:lnTo>
                  <a:pt x="54179" y="0"/>
                </a:lnTo>
                <a:lnTo>
                  <a:pt x="66044" y="1389"/>
                </a:lnTo>
                <a:lnTo>
                  <a:pt x="77266" y="5323"/>
                </a:lnTo>
                <a:lnTo>
                  <a:pt x="87406" y="11649"/>
                </a:lnTo>
                <a:lnTo>
                  <a:pt x="96021" y="20214"/>
                </a:lnTo>
                <a:lnTo>
                  <a:pt x="102388" y="30277"/>
                </a:lnTo>
                <a:lnTo>
                  <a:pt x="106546" y="42098"/>
                </a:lnTo>
                <a:lnTo>
                  <a:pt x="107855" y="54161"/>
                </a:lnTo>
                <a:lnTo>
                  <a:pt x="106467" y="66024"/>
                </a:lnTo>
                <a:lnTo>
                  <a:pt x="102535" y="77246"/>
                </a:lnTo>
                <a:lnTo>
                  <a:pt x="96212" y="87386"/>
                </a:lnTo>
                <a:lnTo>
                  <a:pt x="87649" y="96004"/>
                </a:lnTo>
                <a:lnTo>
                  <a:pt x="77559" y="102388"/>
                </a:lnTo>
                <a:lnTo>
                  <a:pt x="65739" y="106543"/>
                </a:lnTo>
                <a:lnTo>
                  <a:pt x="53675" y="107850"/>
                </a:lnTo>
                <a:lnTo>
                  <a:pt x="41809" y="106460"/>
                </a:lnTo>
                <a:lnTo>
                  <a:pt x="30585" y="102526"/>
                </a:lnTo>
                <a:lnTo>
                  <a:pt x="20444" y="96199"/>
                </a:lnTo>
                <a:lnTo>
                  <a:pt x="11829" y="87633"/>
                </a:lnTo>
                <a:lnTo>
                  <a:pt x="5461" y="77559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4" name="object 414"/>
          <p:cNvSpPr/>
          <p:nvPr/>
        </p:nvSpPr>
        <p:spPr>
          <a:xfrm>
            <a:off x="4022000" y="8846516"/>
            <a:ext cx="97688" cy="97709"/>
          </a:xfrm>
          <a:custGeom>
            <a:avLst/>
            <a:gdLst/>
            <a:ahLst/>
            <a:cxnLst/>
            <a:rect l="l" t="t" r="r" b="b"/>
            <a:pathLst>
              <a:path w="107819" h="107842">
                <a:moveTo>
                  <a:pt x="74" y="51102"/>
                </a:moveTo>
                <a:lnTo>
                  <a:pt x="2620" y="37262"/>
                </a:lnTo>
                <a:lnTo>
                  <a:pt x="8424" y="24955"/>
                </a:lnTo>
                <a:lnTo>
                  <a:pt x="16986" y="14629"/>
                </a:lnTo>
                <a:lnTo>
                  <a:pt x="27812" y="6729"/>
                </a:lnTo>
                <a:lnTo>
                  <a:pt x="40405" y="1704"/>
                </a:lnTo>
                <a:lnTo>
                  <a:pt x="54268" y="0"/>
                </a:lnTo>
                <a:lnTo>
                  <a:pt x="56741" y="74"/>
                </a:lnTo>
                <a:lnTo>
                  <a:pt x="70577" y="2625"/>
                </a:lnTo>
                <a:lnTo>
                  <a:pt x="82881" y="8430"/>
                </a:lnTo>
                <a:lnTo>
                  <a:pt x="93205" y="16993"/>
                </a:lnTo>
                <a:lnTo>
                  <a:pt x="101102" y="27818"/>
                </a:lnTo>
                <a:lnTo>
                  <a:pt x="106122" y="40407"/>
                </a:lnTo>
                <a:lnTo>
                  <a:pt x="107819" y="54266"/>
                </a:lnTo>
                <a:lnTo>
                  <a:pt x="107744" y="56728"/>
                </a:lnTo>
                <a:lnTo>
                  <a:pt x="105192" y="70573"/>
                </a:lnTo>
                <a:lnTo>
                  <a:pt x="99384" y="82884"/>
                </a:lnTo>
                <a:lnTo>
                  <a:pt x="90819" y="93213"/>
                </a:lnTo>
                <a:lnTo>
                  <a:pt x="79993" y="101114"/>
                </a:lnTo>
                <a:lnTo>
                  <a:pt x="67402" y="106139"/>
                </a:lnTo>
                <a:lnTo>
                  <a:pt x="53544" y="107842"/>
                </a:lnTo>
                <a:lnTo>
                  <a:pt x="51102" y="107770"/>
                </a:lnTo>
                <a:lnTo>
                  <a:pt x="37262" y="105223"/>
                </a:lnTo>
                <a:lnTo>
                  <a:pt x="24955" y="99420"/>
                </a:lnTo>
                <a:lnTo>
                  <a:pt x="14629" y="90857"/>
                </a:lnTo>
                <a:lnTo>
                  <a:pt x="6729" y="80031"/>
                </a:lnTo>
                <a:lnTo>
                  <a:pt x="1704" y="67438"/>
                </a:lnTo>
                <a:lnTo>
                  <a:pt x="0" y="53575"/>
                </a:lnTo>
                <a:lnTo>
                  <a:pt x="74" y="51102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5" name="object 415"/>
          <p:cNvSpPr/>
          <p:nvPr/>
        </p:nvSpPr>
        <p:spPr>
          <a:xfrm>
            <a:off x="4123786" y="8871508"/>
            <a:ext cx="97476" cy="97487"/>
          </a:xfrm>
          <a:custGeom>
            <a:avLst/>
            <a:gdLst/>
            <a:ahLst/>
            <a:cxnLst/>
            <a:rect l="l" t="t" r="r" b="b"/>
            <a:pathLst>
              <a:path w="107585" h="107597">
                <a:moveTo>
                  <a:pt x="7100" y="26847"/>
                </a:moveTo>
                <a:lnTo>
                  <a:pt x="14533" y="16835"/>
                </a:lnTo>
                <a:lnTo>
                  <a:pt x="23742" y="9025"/>
                </a:lnTo>
                <a:lnTo>
                  <a:pt x="34285" y="3536"/>
                </a:lnTo>
                <a:lnTo>
                  <a:pt x="45714" y="488"/>
                </a:lnTo>
                <a:lnTo>
                  <a:pt x="57587" y="0"/>
                </a:lnTo>
                <a:lnTo>
                  <a:pt x="69458" y="2189"/>
                </a:lnTo>
                <a:lnTo>
                  <a:pt x="80747" y="7098"/>
                </a:lnTo>
                <a:lnTo>
                  <a:pt x="90757" y="14534"/>
                </a:lnTo>
                <a:lnTo>
                  <a:pt x="98565" y="23744"/>
                </a:lnTo>
                <a:lnTo>
                  <a:pt x="104051" y="34285"/>
                </a:lnTo>
                <a:lnTo>
                  <a:pt x="107097" y="45714"/>
                </a:lnTo>
                <a:lnTo>
                  <a:pt x="107585" y="57588"/>
                </a:lnTo>
                <a:lnTo>
                  <a:pt x="105397" y="69462"/>
                </a:lnTo>
                <a:lnTo>
                  <a:pt x="100483" y="80771"/>
                </a:lnTo>
                <a:lnTo>
                  <a:pt x="93057" y="90778"/>
                </a:lnTo>
                <a:lnTo>
                  <a:pt x="83853" y="98583"/>
                </a:lnTo>
                <a:lnTo>
                  <a:pt x="73315" y="104068"/>
                </a:lnTo>
                <a:lnTo>
                  <a:pt x="61887" y="107113"/>
                </a:lnTo>
                <a:lnTo>
                  <a:pt x="50014" y="107597"/>
                </a:lnTo>
                <a:lnTo>
                  <a:pt x="38140" y="105402"/>
                </a:lnTo>
                <a:lnTo>
                  <a:pt x="26836" y="100482"/>
                </a:lnTo>
                <a:lnTo>
                  <a:pt x="16823" y="93058"/>
                </a:lnTo>
                <a:lnTo>
                  <a:pt x="9014" y="83853"/>
                </a:lnTo>
                <a:lnTo>
                  <a:pt x="3528" y="73314"/>
                </a:lnTo>
                <a:lnTo>
                  <a:pt x="484" y="61884"/>
                </a:lnTo>
                <a:lnTo>
                  <a:pt x="0" y="50008"/>
                </a:lnTo>
                <a:lnTo>
                  <a:pt x="2194" y="38131"/>
                </a:lnTo>
                <a:lnTo>
                  <a:pt x="7100" y="26847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6" name="object 416"/>
          <p:cNvSpPr/>
          <p:nvPr/>
        </p:nvSpPr>
        <p:spPr>
          <a:xfrm>
            <a:off x="4200914" y="8942021"/>
            <a:ext cx="97501" cy="97506"/>
          </a:xfrm>
          <a:custGeom>
            <a:avLst/>
            <a:gdLst/>
            <a:ahLst/>
            <a:cxnLst/>
            <a:rect l="l" t="t" r="r" b="b"/>
            <a:pathLst>
              <a:path w="107612" h="107618">
                <a:moveTo>
                  <a:pt x="26850" y="7111"/>
                </a:moveTo>
                <a:lnTo>
                  <a:pt x="38291" y="2157"/>
                </a:lnTo>
                <a:lnTo>
                  <a:pt x="50170" y="0"/>
                </a:lnTo>
                <a:lnTo>
                  <a:pt x="62043" y="518"/>
                </a:lnTo>
                <a:lnTo>
                  <a:pt x="73465" y="3595"/>
                </a:lnTo>
                <a:lnTo>
                  <a:pt x="83991" y="9112"/>
                </a:lnTo>
                <a:lnTo>
                  <a:pt x="93175" y="16951"/>
                </a:lnTo>
                <a:lnTo>
                  <a:pt x="100497" y="26859"/>
                </a:lnTo>
                <a:lnTo>
                  <a:pt x="105453" y="38299"/>
                </a:lnTo>
                <a:lnTo>
                  <a:pt x="107612" y="50175"/>
                </a:lnTo>
                <a:lnTo>
                  <a:pt x="107093" y="62045"/>
                </a:lnTo>
                <a:lnTo>
                  <a:pt x="104016" y="73464"/>
                </a:lnTo>
                <a:lnTo>
                  <a:pt x="98501" y="83989"/>
                </a:lnTo>
                <a:lnTo>
                  <a:pt x="90669" y="93177"/>
                </a:lnTo>
                <a:lnTo>
                  <a:pt x="80774" y="100506"/>
                </a:lnTo>
                <a:lnTo>
                  <a:pt x="69333" y="105459"/>
                </a:lnTo>
                <a:lnTo>
                  <a:pt x="57454" y="107618"/>
                </a:lnTo>
                <a:lnTo>
                  <a:pt x="45581" y="107100"/>
                </a:lnTo>
                <a:lnTo>
                  <a:pt x="34158" y="104025"/>
                </a:lnTo>
                <a:lnTo>
                  <a:pt x="23630" y="98510"/>
                </a:lnTo>
                <a:lnTo>
                  <a:pt x="14442" y="90676"/>
                </a:lnTo>
                <a:lnTo>
                  <a:pt x="7114" y="80771"/>
                </a:lnTo>
                <a:lnTo>
                  <a:pt x="2158" y="69337"/>
                </a:lnTo>
                <a:lnTo>
                  <a:pt x="0" y="57464"/>
                </a:lnTo>
                <a:lnTo>
                  <a:pt x="518" y="45596"/>
                </a:lnTo>
                <a:lnTo>
                  <a:pt x="3594" y="34176"/>
                </a:lnTo>
                <a:lnTo>
                  <a:pt x="9108" y="23648"/>
                </a:lnTo>
                <a:lnTo>
                  <a:pt x="16939" y="14455"/>
                </a:lnTo>
                <a:lnTo>
                  <a:pt x="26850" y="711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7" name="object 417"/>
          <p:cNvSpPr/>
          <p:nvPr/>
        </p:nvSpPr>
        <p:spPr>
          <a:xfrm>
            <a:off x="4230147" y="9042015"/>
            <a:ext cx="97721" cy="97687"/>
          </a:xfrm>
          <a:custGeom>
            <a:avLst/>
            <a:gdLst/>
            <a:ahLst/>
            <a:cxnLst/>
            <a:rect l="l" t="t" r="r" b="b"/>
            <a:pathLst>
              <a:path w="107855" h="107818">
                <a:moveTo>
                  <a:pt x="56752" y="74"/>
                </a:moveTo>
                <a:lnTo>
                  <a:pt x="70594" y="2624"/>
                </a:lnTo>
                <a:lnTo>
                  <a:pt x="82902" y="8428"/>
                </a:lnTo>
                <a:lnTo>
                  <a:pt x="93229" y="16989"/>
                </a:lnTo>
                <a:lnTo>
                  <a:pt x="101129" y="27812"/>
                </a:lnTo>
                <a:lnTo>
                  <a:pt x="106153" y="40403"/>
                </a:lnTo>
                <a:lnTo>
                  <a:pt x="107855" y="54265"/>
                </a:lnTo>
                <a:lnTo>
                  <a:pt x="107781" y="56728"/>
                </a:lnTo>
                <a:lnTo>
                  <a:pt x="105229" y="70565"/>
                </a:lnTo>
                <a:lnTo>
                  <a:pt x="99421" y="82869"/>
                </a:lnTo>
                <a:lnTo>
                  <a:pt x="90855" y="93194"/>
                </a:lnTo>
                <a:lnTo>
                  <a:pt x="80028" y="101092"/>
                </a:lnTo>
                <a:lnTo>
                  <a:pt x="67436" y="106116"/>
                </a:lnTo>
                <a:lnTo>
                  <a:pt x="53576" y="107818"/>
                </a:lnTo>
                <a:lnTo>
                  <a:pt x="51114" y="107744"/>
                </a:lnTo>
                <a:lnTo>
                  <a:pt x="37269" y="105196"/>
                </a:lnTo>
                <a:lnTo>
                  <a:pt x="24958" y="99390"/>
                </a:lnTo>
                <a:lnTo>
                  <a:pt x="14629" y="90824"/>
                </a:lnTo>
                <a:lnTo>
                  <a:pt x="6728" y="79996"/>
                </a:lnTo>
                <a:lnTo>
                  <a:pt x="1702" y="67403"/>
                </a:lnTo>
                <a:lnTo>
                  <a:pt x="0" y="53544"/>
                </a:lnTo>
                <a:lnTo>
                  <a:pt x="72" y="51102"/>
                </a:lnTo>
                <a:lnTo>
                  <a:pt x="2624" y="37264"/>
                </a:lnTo>
                <a:lnTo>
                  <a:pt x="8429" y="24958"/>
                </a:lnTo>
                <a:lnTo>
                  <a:pt x="16993" y="14632"/>
                </a:lnTo>
                <a:lnTo>
                  <a:pt x="27818" y="6732"/>
                </a:lnTo>
                <a:lnTo>
                  <a:pt x="40409" y="1706"/>
                </a:lnTo>
                <a:lnTo>
                  <a:pt x="54269" y="0"/>
                </a:lnTo>
                <a:lnTo>
                  <a:pt x="56752" y="74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8" name="object 418"/>
          <p:cNvSpPr/>
          <p:nvPr/>
        </p:nvSpPr>
        <p:spPr>
          <a:xfrm>
            <a:off x="4200988" y="9142249"/>
            <a:ext cx="97373" cy="97380"/>
          </a:xfrm>
          <a:custGeom>
            <a:avLst/>
            <a:gdLst/>
            <a:ahLst/>
            <a:cxnLst/>
            <a:rect l="l" t="t" r="r" b="b"/>
            <a:pathLst>
              <a:path w="107471" h="107479">
                <a:moveTo>
                  <a:pt x="83879" y="9042"/>
                </a:moveTo>
                <a:lnTo>
                  <a:pt x="93338" y="17142"/>
                </a:lnTo>
                <a:lnTo>
                  <a:pt x="100482" y="26860"/>
                </a:lnTo>
                <a:lnTo>
                  <a:pt x="105222" y="37745"/>
                </a:lnTo>
                <a:lnTo>
                  <a:pt x="107471" y="49347"/>
                </a:lnTo>
                <a:lnTo>
                  <a:pt x="107143" y="61215"/>
                </a:lnTo>
                <a:lnTo>
                  <a:pt x="104149" y="72897"/>
                </a:lnTo>
                <a:lnTo>
                  <a:pt x="98434" y="83896"/>
                </a:lnTo>
                <a:lnTo>
                  <a:pt x="90334" y="93350"/>
                </a:lnTo>
                <a:lnTo>
                  <a:pt x="80617" y="100491"/>
                </a:lnTo>
                <a:lnTo>
                  <a:pt x="69732" y="105231"/>
                </a:lnTo>
                <a:lnTo>
                  <a:pt x="58132" y="107479"/>
                </a:lnTo>
                <a:lnTo>
                  <a:pt x="46267" y="107148"/>
                </a:lnTo>
                <a:lnTo>
                  <a:pt x="34588" y="104149"/>
                </a:lnTo>
                <a:lnTo>
                  <a:pt x="23593" y="98424"/>
                </a:lnTo>
                <a:lnTo>
                  <a:pt x="14131" y="90329"/>
                </a:lnTo>
                <a:lnTo>
                  <a:pt x="6987" y="80614"/>
                </a:lnTo>
                <a:lnTo>
                  <a:pt x="2247" y="69732"/>
                </a:lnTo>
                <a:lnTo>
                  <a:pt x="0" y="58132"/>
                </a:lnTo>
                <a:lnTo>
                  <a:pt x="331" y="46265"/>
                </a:lnTo>
                <a:lnTo>
                  <a:pt x="3330" y="34581"/>
                </a:lnTo>
                <a:lnTo>
                  <a:pt x="9038" y="23596"/>
                </a:lnTo>
                <a:lnTo>
                  <a:pt x="17138" y="14132"/>
                </a:lnTo>
                <a:lnTo>
                  <a:pt x="26856" y="6987"/>
                </a:lnTo>
                <a:lnTo>
                  <a:pt x="37741" y="2247"/>
                </a:lnTo>
                <a:lnTo>
                  <a:pt x="49342" y="0"/>
                </a:lnTo>
                <a:lnTo>
                  <a:pt x="61208" y="331"/>
                </a:lnTo>
                <a:lnTo>
                  <a:pt x="72890" y="3329"/>
                </a:lnTo>
                <a:lnTo>
                  <a:pt x="83879" y="9042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9" name="object 419"/>
          <p:cNvSpPr/>
          <p:nvPr/>
        </p:nvSpPr>
        <p:spPr>
          <a:xfrm>
            <a:off x="4123675" y="9212588"/>
            <a:ext cx="97717" cy="97716"/>
          </a:xfrm>
          <a:custGeom>
            <a:avLst/>
            <a:gdLst/>
            <a:ahLst/>
            <a:cxnLst/>
            <a:rect l="l" t="t" r="r" b="b"/>
            <a:pathLst>
              <a:path w="107851" h="107850">
                <a:moveTo>
                  <a:pt x="102383" y="30290"/>
                </a:moveTo>
                <a:lnTo>
                  <a:pt x="106542" y="42109"/>
                </a:lnTo>
                <a:lnTo>
                  <a:pt x="107851" y="54172"/>
                </a:lnTo>
                <a:lnTo>
                  <a:pt x="106462" y="66038"/>
                </a:lnTo>
                <a:lnTo>
                  <a:pt x="102528" y="77262"/>
                </a:lnTo>
                <a:lnTo>
                  <a:pt x="96203" y="87403"/>
                </a:lnTo>
                <a:lnTo>
                  <a:pt x="87638" y="96017"/>
                </a:lnTo>
                <a:lnTo>
                  <a:pt x="77555" y="102388"/>
                </a:lnTo>
                <a:lnTo>
                  <a:pt x="65729" y="106543"/>
                </a:lnTo>
                <a:lnTo>
                  <a:pt x="53662" y="107850"/>
                </a:lnTo>
                <a:lnTo>
                  <a:pt x="41798" y="106459"/>
                </a:lnTo>
                <a:lnTo>
                  <a:pt x="30575" y="102524"/>
                </a:lnTo>
                <a:lnTo>
                  <a:pt x="20438" y="96196"/>
                </a:lnTo>
                <a:lnTo>
                  <a:pt x="11826" y="87629"/>
                </a:lnTo>
                <a:lnTo>
                  <a:pt x="5469" y="77572"/>
                </a:lnTo>
                <a:lnTo>
                  <a:pt x="1310" y="65750"/>
                </a:lnTo>
                <a:lnTo>
                  <a:pt x="0" y="53687"/>
                </a:lnTo>
                <a:lnTo>
                  <a:pt x="1385" y="41823"/>
                </a:lnTo>
                <a:lnTo>
                  <a:pt x="5316" y="30600"/>
                </a:lnTo>
                <a:lnTo>
                  <a:pt x="11638" y="20459"/>
                </a:lnTo>
                <a:lnTo>
                  <a:pt x="20201" y="11842"/>
                </a:lnTo>
                <a:lnTo>
                  <a:pt x="30285" y="5461"/>
                </a:lnTo>
                <a:lnTo>
                  <a:pt x="42110" y="1306"/>
                </a:lnTo>
                <a:lnTo>
                  <a:pt x="54175" y="0"/>
                </a:lnTo>
                <a:lnTo>
                  <a:pt x="66040" y="1389"/>
                </a:lnTo>
                <a:lnTo>
                  <a:pt x="77264" y="5324"/>
                </a:lnTo>
                <a:lnTo>
                  <a:pt x="87403" y="11650"/>
                </a:lnTo>
                <a:lnTo>
                  <a:pt x="96016" y="20217"/>
                </a:lnTo>
                <a:lnTo>
                  <a:pt x="102383" y="30290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0" name="object 420"/>
          <p:cNvSpPr/>
          <p:nvPr/>
        </p:nvSpPr>
        <p:spPr>
          <a:xfrm>
            <a:off x="4022014" y="9237494"/>
            <a:ext cx="97696" cy="97706"/>
          </a:xfrm>
          <a:custGeom>
            <a:avLst/>
            <a:gdLst/>
            <a:ahLst/>
            <a:cxnLst/>
            <a:rect l="l" t="t" r="r" b="b"/>
            <a:pathLst>
              <a:path w="107827" h="107839">
                <a:moveTo>
                  <a:pt x="107818" y="54846"/>
                </a:moveTo>
                <a:lnTo>
                  <a:pt x="105683" y="69013"/>
                </a:lnTo>
                <a:lnTo>
                  <a:pt x="100129" y="81697"/>
                </a:lnTo>
                <a:lnTo>
                  <a:pt x="91665" y="92410"/>
                </a:lnTo>
                <a:lnTo>
                  <a:pt x="80798" y="100665"/>
                </a:lnTo>
                <a:lnTo>
                  <a:pt x="68034" y="105970"/>
                </a:lnTo>
                <a:lnTo>
                  <a:pt x="53882" y="107839"/>
                </a:lnTo>
                <a:lnTo>
                  <a:pt x="52967" y="107831"/>
                </a:lnTo>
                <a:lnTo>
                  <a:pt x="38814" y="105695"/>
                </a:lnTo>
                <a:lnTo>
                  <a:pt x="26137" y="100140"/>
                </a:lnTo>
                <a:lnTo>
                  <a:pt x="15427" y="91673"/>
                </a:lnTo>
                <a:lnTo>
                  <a:pt x="7173" y="80801"/>
                </a:lnTo>
                <a:lnTo>
                  <a:pt x="1867" y="68032"/>
                </a:lnTo>
                <a:lnTo>
                  <a:pt x="0" y="53872"/>
                </a:lnTo>
                <a:lnTo>
                  <a:pt x="8" y="52967"/>
                </a:lnTo>
                <a:lnTo>
                  <a:pt x="2144" y="38807"/>
                </a:lnTo>
                <a:lnTo>
                  <a:pt x="7699" y="26126"/>
                </a:lnTo>
                <a:lnTo>
                  <a:pt x="16165" y="15415"/>
                </a:lnTo>
                <a:lnTo>
                  <a:pt x="27036" y="7164"/>
                </a:lnTo>
                <a:lnTo>
                  <a:pt x="39804" y="1862"/>
                </a:lnTo>
                <a:lnTo>
                  <a:pt x="53963" y="0"/>
                </a:lnTo>
                <a:lnTo>
                  <a:pt x="54846" y="8"/>
                </a:lnTo>
                <a:lnTo>
                  <a:pt x="69011" y="2144"/>
                </a:lnTo>
                <a:lnTo>
                  <a:pt x="81694" y="7697"/>
                </a:lnTo>
                <a:lnTo>
                  <a:pt x="92406" y="16162"/>
                </a:lnTo>
                <a:lnTo>
                  <a:pt x="100659" y="27030"/>
                </a:lnTo>
                <a:lnTo>
                  <a:pt x="105962" y="39796"/>
                </a:lnTo>
                <a:lnTo>
                  <a:pt x="107827" y="53952"/>
                </a:lnTo>
                <a:lnTo>
                  <a:pt x="107818" y="54846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1" name="object 421"/>
          <p:cNvSpPr/>
          <p:nvPr/>
        </p:nvSpPr>
        <p:spPr>
          <a:xfrm>
            <a:off x="3920439" y="9212716"/>
            <a:ext cx="97483" cy="97484"/>
          </a:xfrm>
          <a:custGeom>
            <a:avLst/>
            <a:gdLst/>
            <a:ahLst/>
            <a:cxnLst/>
            <a:rect l="l" t="t" r="r" b="b"/>
            <a:pathLst>
              <a:path w="107592" h="107593">
                <a:moveTo>
                  <a:pt x="100483" y="80745"/>
                </a:moveTo>
                <a:lnTo>
                  <a:pt x="93055" y="90758"/>
                </a:lnTo>
                <a:lnTo>
                  <a:pt x="83848" y="98567"/>
                </a:lnTo>
                <a:lnTo>
                  <a:pt x="73307" y="104056"/>
                </a:lnTo>
                <a:lnTo>
                  <a:pt x="61878" y="107104"/>
                </a:lnTo>
                <a:lnTo>
                  <a:pt x="50003" y="107593"/>
                </a:lnTo>
                <a:lnTo>
                  <a:pt x="38130" y="105403"/>
                </a:lnTo>
                <a:lnTo>
                  <a:pt x="26835" y="100494"/>
                </a:lnTo>
                <a:lnTo>
                  <a:pt x="16829" y="93067"/>
                </a:lnTo>
                <a:lnTo>
                  <a:pt x="9023" y="83860"/>
                </a:lnTo>
                <a:lnTo>
                  <a:pt x="3537" y="73318"/>
                </a:lnTo>
                <a:lnTo>
                  <a:pt x="489" y="61886"/>
                </a:lnTo>
                <a:lnTo>
                  <a:pt x="0" y="50009"/>
                </a:lnTo>
                <a:lnTo>
                  <a:pt x="2187" y="38132"/>
                </a:lnTo>
                <a:lnTo>
                  <a:pt x="7099" y="26821"/>
                </a:lnTo>
                <a:lnTo>
                  <a:pt x="14531" y="16823"/>
                </a:lnTo>
                <a:lnTo>
                  <a:pt x="23738" y="9020"/>
                </a:lnTo>
                <a:lnTo>
                  <a:pt x="34277" y="3535"/>
                </a:lnTo>
                <a:lnTo>
                  <a:pt x="45705" y="488"/>
                </a:lnTo>
                <a:lnTo>
                  <a:pt x="57576" y="0"/>
                </a:lnTo>
                <a:lnTo>
                  <a:pt x="69447" y="2192"/>
                </a:lnTo>
                <a:lnTo>
                  <a:pt x="80747" y="7111"/>
                </a:lnTo>
                <a:lnTo>
                  <a:pt x="90763" y="14534"/>
                </a:lnTo>
                <a:lnTo>
                  <a:pt x="98574" y="23736"/>
                </a:lnTo>
                <a:lnTo>
                  <a:pt x="104062" y="34273"/>
                </a:lnTo>
                <a:lnTo>
                  <a:pt x="107107" y="45701"/>
                </a:lnTo>
                <a:lnTo>
                  <a:pt x="107592" y="57574"/>
                </a:lnTo>
                <a:lnTo>
                  <a:pt x="105396" y="69450"/>
                </a:lnTo>
                <a:lnTo>
                  <a:pt x="100483" y="80745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2" name="object 422"/>
          <p:cNvSpPr/>
          <p:nvPr/>
        </p:nvSpPr>
        <p:spPr>
          <a:xfrm>
            <a:off x="3843278" y="9142188"/>
            <a:ext cx="97503" cy="97497"/>
          </a:xfrm>
          <a:custGeom>
            <a:avLst/>
            <a:gdLst/>
            <a:ahLst/>
            <a:cxnLst/>
            <a:rect l="l" t="t" r="r" b="b"/>
            <a:pathLst>
              <a:path w="107614" h="107608">
                <a:moveTo>
                  <a:pt x="80769" y="100497"/>
                </a:moveTo>
                <a:lnTo>
                  <a:pt x="69329" y="105450"/>
                </a:lnTo>
                <a:lnTo>
                  <a:pt x="57451" y="107608"/>
                </a:lnTo>
                <a:lnTo>
                  <a:pt x="45579" y="107090"/>
                </a:lnTo>
                <a:lnTo>
                  <a:pt x="34156" y="104015"/>
                </a:lnTo>
                <a:lnTo>
                  <a:pt x="23629" y="98499"/>
                </a:lnTo>
                <a:lnTo>
                  <a:pt x="14441" y="90663"/>
                </a:lnTo>
                <a:lnTo>
                  <a:pt x="7109" y="80749"/>
                </a:lnTo>
                <a:lnTo>
                  <a:pt x="2156" y="69307"/>
                </a:lnTo>
                <a:lnTo>
                  <a:pt x="0" y="57428"/>
                </a:lnTo>
                <a:lnTo>
                  <a:pt x="521" y="45557"/>
                </a:lnTo>
                <a:lnTo>
                  <a:pt x="3600" y="34138"/>
                </a:lnTo>
                <a:lnTo>
                  <a:pt x="9118" y="23614"/>
                </a:lnTo>
                <a:lnTo>
                  <a:pt x="16956" y="14429"/>
                </a:lnTo>
                <a:lnTo>
                  <a:pt x="26845" y="7114"/>
                </a:lnTo>
                <a:lnTo>
                  <a:pt x="38280" y="2158"/>
                </a:lnTo>
                <a:lnTo>
                  <a:pt x="50155" y="0"/>
                </a:lnTo>
                <a:lnTo>
                  <a:pt x="62026" y="518"/>
                </a:lnTo>
                <a:lnTo>
                  <a:pt x="73448" y="3594"/>
                </a:lnTo>
                <a:lnTo>
                  <a:pt x="83977" y="9106"/>
                </a:lnTo>
                <a:lnTo>
                  <a:pt x="93168" y="16936"/>
                </a:lnTo>
                <a:lnTo>
                  <a:pt x="100505" y="26837"/>
                </a:lnTo>
                <a:lnTo>
                  <a:pt x="105457" y="38274"/>
                </a:lnTo>
                <a:lnTo>
                  <a:pt x="107614" y="50152"/>
                </a:lnTo>
                <a:lnTo>
                  <a:pt x="107094" y="62025"/>
                </a:lnTo>
                <a:lnTo>
                  <a:pt x="104018" y="73449"/>
                </a:lnTo>
                <a:lnTo>
                  <a:pt x="98503" y="83979"/>
                </a:lnTo>
                <a:lnTo>
                  <a:pt x="90670" y="93168"/>
                </a:lnTo>
                <a:lnTo>
                  <a:pt x="80769" y="100497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3" name="object 423"/>
          <p:cNvSpPr/>
          <p:nvPr/>
        </p:nvSpPr>
        <p:spPr>
          <a:xfrm>
            <a:off x="3813844" y="9042015"/>
            <a:ext cx="97710" cy="97687"/>
          </a:xfrm>
          <a:custGeom>
            <a:avLst/>
            <a:gdLst/>
            <a:ahLst/>
            <a:cxnLst/>
            <a:rect l="l" t="t" r="r" b="b"/>
            <a:pathLst>
              <a:path w="107843" h="107818">
                <a:moveTo>
                  <a:pt x="56741" y="74"/>
                </a:moveTo>
                <a:lnTo>
                  <a:pt x="70582" y="2616"/>
                </a:lnTo>
                <a:lnTo>
                  <a:pt x="82890" y="8416"/>
                </a:lnTo>
                <a:lnTo>
                  <a:pt x="93218" y="16979"/>
                </a:lnTo>
                <a:lnTo>
                  <a:pt x="101117" y="27806"/>
                </a:lnTo>
                <a:lnTo>
                  <a:pt x="106141" y="40400"/>
                </a:lnTo>
                <a:lnTo>
                  <a:pt x="107843" y="54265"/>
                </a:lnTo>
                <a:lnTo>
                  <a:pt x="107769" y="56728"/>
                </a:lnTo>
                <a:lnTo>
                  <a:pt x="105217" y="70565"/>
                </a:lnTo>
                <a:lnTo>
                  <a:pt x="99410" y="82869"/>
                </a:lnTo>
                <a:lnTo>
                  <a:pt x="90844" y="93194"/>
                </a:lnTo>
                <a:lnTo>
                  <a:pt x="80017" y="101092"/>
                </a:lnTo>
                <a:lnTo>
                  <a:pt x="67425" y="106116"/>
                </a:lnTo>
                <a:lnTo>
                  <a:pt x="53565" y="107818"/>
                </a:lnTo>
                <a:lnTo>
                  <a:pt x="51102" y="107744"/>
                </a:lnTo>
                <a:lnTo>
                  <a:pt x="37259" y="105196"/>
                </a:lnTo>
                <a:lnTo>
                  <a:pt x="24950" y="99392"/>
                </a:lnTo>
                <a:lnTo>
                  <a:pt x="14622" y="90827"/>
                </a:lnTo>
                <a:lnTo>
                  <a:pt x="6723" y="80001"/>
                </a:lnTo>
                <a:lnTo>
                  <a:pt x="1700" y="67411"/>
                </a:lnTo>
                <a:lnTo>
                  <a:pt x="0" y="53553"/>
                </a:lnTo>
                <a:lnTo>
                  <a:pt x="73" y="51102"/>
                </a:lnTo>
                <a:lnTo>
                  <a:pt x="2620" y="37262"/>
                </a:lnTo>
                <a:lnTo>
                  <a:pt x="8423" y="24955"/>
                </a:lnTo>
                <a:lnTo>
                  <a:pt x="16986" y="14629"/>
                </a:lnTo>
                <a:lnTo>
                  <a:pt x="27812" y="6729"/>
                </a:lnTo>
                <a:lnTo>
                  <a:pt x="40405" y="1704"/>
                </a:lnTo>
                <a:lnTo>
                  <a:pt x="54268" y="0"/>
                </a:lnTo>
                <a:lnTo>
                  <a:pt x="56741" y="74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4" name="object 424"/>
          <p:cNvSpPr/>
          <p:nvPr/>
        </p:nvSpPr>
        <p:spPr>
          <a:xfrm>
            <a:off x="3918348" y="9042015"/>
            <a:ext cx="97710" cy="97687"/>
          </a:xfrm>
          <a:custGeom>
            <a:avLst/>
            <a:gdLst/>
            <a:ahLst/>
            <a:cxnLst/>
            <a:rect l="l" t="t" r="r" b="b"/>
            <a:pathLst>
              <a:path w="107843" h="107818">
                <a:moveTo>
                  <a:pt x="56741" y="74"/>
                </a:moveTo>
                <a:lnTo>
                  <a:pt x="70582" y="2616"/>
                </a:lnTo>
                <a:lnTo>
                  <a:pt x="82890" y="8416"/>
                </a:lnTo>
                <a:lnTo>
                  <a:pt x="93218" y="16979"/>
                </a:lnTo>
                <a:lnTo>
                  <a:pt x="101117" y="27806"/>
                </a:lnTo>
                <a:lnTo>
                  <a:pt x="106141" y="40400"/>
                </a:lnTo>
                <a:lnTo>
                  <a:pt x="107843" y="54265"/>
                </a:lnTo>
                <a:lnTo>
                  <a:pt x="107769" y="56728"/>
                </a:lnTo>
                <a:lnTo>
                  <a:pt x="105221" y="70565"/>
                </a:lnTo>
                <a:lnTo>
                  <a:pt x="99415" y="82869"/>
                </a:lnTo>
                <a:lnTo>
                  <a:pt x="90849" y="93194"/>
                </a:lnTo>
                <a:lnTo>
                  <a:pt x="80020" y="101092"/>
                </a:lnTo>
                <a:lnTo>
                  <a:pt x="67426" y="106116"/>
                </a:lnTo>
                <a:lnTo>
                  <a:pt x="53565" y="107818"/>
                </a:lnTo>
                <a:lnTo>
                  <a:pt x="51102" y="107744"/>
                </a:lnTo>
                <a:lnTo>
                  <a:pt x="37259" y="105196"/>
                </a:lnTo>
                <a:lnTo>
                  <a:pt x="24950" y="99392"/>
                </a:lnTo>
                <a:lnTo>
                  <a:pt x="14622" y="90827"/>
                </a:lnTo>
                <a:lnTo>
                  <a:pt x="6723" y="80001"/>
                </a:lnTo>
                <a:lnTo>
                  <a:pt x="1700" y="67411"/>
                </a:lnTo>
                <a:lnTo>
                  <a:pt x="0" y="53553"/>
                </a:lnTo>
                <a:lnTo>
                  <a:pt x="73" y="51102"/>
                </a:lnTo>
                <a:lnTo>
                  <a:pt x="2625" y="37262"/>
                </a:lnTo>
                <a:lnTo>
                  <a:pt x="8429" y="24955"/>
                </a:lnTo>
                <a:lnTo>
                  <a:pt x="16991" y="14629"/>
                </a:lnTo>
                <a:lnTo>
                  <a:pt x="27815" y="6729"/>
                </a:lnTo>
                <a:lnTo>
                  <a:pt x="40406" y="1704"/>
                </a:lnTo>
                <a:lnTo>
                  <a:pt x="54268" y="0"/>
                </a:lnTo>
                <a:lnTo>
                  <a:pt x="56741" y="74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5" name="object 425"/>
          <p:cNvSpPr/>
          <p:nvPr/>
        </p:nvSpPr>
        <p:spPr>
          <a:xfrm>
            <a:off x="4022265" y="9042015"/>
            <a:ext cx="97710" cy="97687"/>
          </a:xfrm>
          <a:custGeom>
            <a:avLst/>
            <a:gdLst/>
            <a:ahLst/>
            <a:cxnLst/>
            <a:rect l="l" t="t" r="r" b="b"/>
            <a:pathLst>
              <a:path w="107843" h="107818">
                <a:moveTo>
                  <a:pt x="56741" y="74"/>
                </a:moveTo>
                <a:lnTo>
                  <a:pt x="70582" y="2616"/>
                </a:lnTo>
                <a:lnTo>
                  <a:pt x="82890" y="8416"/>
                </a:lnTo>
                <a:lnTo>
                  <a:pt x="93218" y="16979"/>
                </a:lnTo>
                <a:lnTo>
                  <a:pt x="101117" y="27806"/>
                </a:lnTo>
                <a:lnTo>
                  <a:pt x="106141" y="40400"/>
                </a:lnTo>
                <a:lnTo>
                  <a:pt x="107843" y="54265"/>
                </a:lnTo>
                <a:lnTo>
                  <a:pt x="107769" y="56728"/>
                </a:lnTo>
                <a:lnTo>
                  <a:pt x="105217" y="70565"/>
                </a:lnTo>
                <a:lnTo>
                  <a:pt x="99410" y="82869"/>
                </a:lnTo>
                <a:lnTo>
                  <a:pt x="90844" y="93194"/>
                </a:lnTo>
                <a:lnTo>
                  <a:pt x="80017" y="101092"/>
                </a:lnTo>
                <a:lnTo>
                  <a:pt x="67425" y="106116"/>
                </a:lnTo>
                <a:lnTo>
                  <a:pt x="53565" y="107818"/>
                </a:lnTo>
                <a:lnTo>
                  <a:pt x="51102" y="107744"/>
                </a:lnTo>
                <a:lnTo>
                  <a:pt x="37259" y="105196"/>
                </a:lnTo>
                <a:lnTo>
                  <a:pt x="24950" y="99392"/>
                </a:lnTo>
                <a:lnTo>
                  <a:pt x="14622" y="90827"/>
                </a:lnTo>
                <a:lnTo>
                  <a:pt x="6723" y="80001"/>
                </a:lnTo>
                <a:lnTo>
                  <a:pt x="1700" y="67411"/>
                </a:lnTo>
                <a:lnTo>
                  <a:pt x="0" y="53553"/>
                </a:lnTo>
                <a:lnTo>
                  <a:pt x="73" y="51102"/>
                </a:lnTo>
                <a:lnTo>
                  <a:pt x="2620" y="37262"/>
                </a:lnTo>
                <a:lnTo>
                  <a:pt x="8423" y="24955"/>
                </a:lnTo>
                <a:lnTo>
                  <a:pt x="16986" y="14629"/>
                </a:lnTo>
                <a:lnTo>
                  <a:pt x="27812" y="6729"/>
                </a:lnTo>
                <a:lnTo>
                  <a:pt x="40405" y="1704"/>
                </a:lnTo>
                <a:lnTo>
                  <a:pt x="54268" y="0"/>
                </a:lnTo>
                <a:lnTo>
                  <a:pt x="56741" y="74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6" name="object 426"/>
          <p:cNvSpPr/>
          <p:nvPr/>
        </p:nvSpPr>
        <p:spPr>
          <a:xfrm>
            <a:off x="4126182" y="9042015"/>
            <a:ext cx="97721" cy="97687"/>
          </a:xfrm>
          <a:custGeom>
            <a:avLst/>
            <a:gdLst/>
            <a:ahLst/>
            <a:cxnLst/>
            <a:rect l="l" t="t" r="r" b="b"/>
            <a:pathLst>
              <a:path w="107855" h="107818">
                <a:moveTo>
                  <a:pt x="56741" y="74"/>
                </a:moveTo>
                <a:lnTo>
                  <a:pt x="70584" y="2616"/>
                </a:lnTo>
                <a:lnTo>
                  <a:pt x="82893" y="8418"/>
                </a:lnTo>
                <a:lnTo>
                  <a:pt x="93222" y="16982"/>
                </a:lnTo>
                <a:lnTo>
                  <a:pt x="101123" y="27811"/>
                </a:lnTo>
                <a:lnTo>
                  <a:pt x="106150" y="40408"/>
                </a:lnTo>
                <a:lnTo>
                  <a:pt x="107855" y="54275"/>
                </a:lnTo>
                <a:lnTo>
                  <a:pt x="107782" y="56728"/>
                </a:lnTo>
                <a:lnTo>
                  <a:pt x="105229" y="70563"/>
                </a:lnTo>
                <a:lnTo>
                  <a:pt x="99421" y="82866"/>
                </a:lnTo>
                <a:lnTo>
                  <a:pt x="90854" y="93191"/>
                </a:lnTo>
                <a:lnTo>
                  <a:pt x="80026" y="101089"/>
                </a:lnTo>
                <a:lnTo>
                  <a:pt x="67434" y="106114"/>
                </a:lnTo>
                <a:lnTo>
                  <a:pt x="53575" y="107818"/>
                </a:lnTo>
                <a:lnTo>
                  <a:pt x="51102" y="107744"/>
                </a:lnTo>
                <a:lnTo>
                  <a:pt x="37259" y="105196"/>
                </a:lnTo>
                <a:lnTo>
                  <a:pt x="24950" y="99392"/>
                </a:lnTo>
                <a:lnTo>
                  <a:pt x="14622" y="90827"/>
                </a:lnTo>
                <a:lnTo>
                  <a:pt x="6723" y="80001"/>
                </a:lnTo>
                <a:lnTo>
                  <a:pt x="1700" y="67411"/>
                </a:lnTo>
                <a:lnTo>
                  <a:pt x="0" y="53553"/>
                </a:lnTo>
                <a:lnTo>
                  <a:pt x="73" y="51102"/>
                </a:lnTo>
                <a:lnTo>
                  <a:pt x="2625" y="37262"/>
                </a:lnTo>
                <a:lnTo>
                  <a:pt x="8432" y="24955"/>
                </a:lnTo>
                <a:lnTo>
                  <a:pt x="16996" y="14629"/>
                </a:lnTo>
                <a:lnTo>
                  <a:pt x="27821" y="6729"/>
                </a:lnTo>
                <a:lnTo>
                  <a:pt x="40411" y="1704"/>
                </a:lnTo>
                <a:lnTo>
                  <a:pt x="54269" y="0"/>
                </a:lnTo>
                <a:lnTo>
                  <a:pt x="56741" y="74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7" name="object 427"/>
          <p:cNvSpPr/>
          <p:nvPr/>
        </p:nvSpPr>
        <p:spPr>
          <a:xfrm>
            <a:off x="3970301" y="8958272"/>
            <a:ext cx="97720" cy="97698"/>
          </a:xfrm>
          <a:custGeom>
            <a:avLst/>
            <a:gdLst/>
            <a:ahLst/>
            <a:cxnLst/>
            <a:rect l="l" t="t" r="r" b="b"/>
            <a:pathLst>
              <a:path w="107854" h="107830">
                <a:moveTo>
                  <a:pt x="56752" y="71"/>
                </a:moveTo>
                <a:lnTo>
                  <a:pt x="70589" y="2624"/>
                </a:lnTo>
                <a:lnTo>
                  <a:pt x="82894" y="8432"/>
                </a:lnTo>
                <a:lnTo>
                  <a:pt x="93220" y="16998"/>
                </a:lnTo>
                <a:lnTo>
                  <a:pt x="101120" y="27827"/>
                </a:lnTo>
                <a:lnTo>
                  <a:pt x="106147" y="40422"/>
                </a:lnTo>
                <a:lnTo>
                  <a:pt x="107854" y="54287"/>
                </a:lnTo>
                <a:lnTo>
                  <a:pt x="107781" y="56751"/>
                </a:lnTo>
                <a:lnTo>
                  <a:pt x="105229" y="70585"/>
                </a:lnTo>
                <a:lnTo>
                  <a:pt x="99421" y="82887"/>
                </a:lnTo>
                <a:lnTo>
                  <a:pt x="90856" y="93209"/>
                </a:lnTo>
                <a:lnTo>
                  <a:pt x="80030" y="101106"/>
                </a:lnTo>
                <a:lnTo>
                  <a:pt x="67440" y="106129"/>
                </a:lnTo>
                <a:lnTo>
                  <a:pt x="53583" y="107830"/>
                </a:lnTo>
                <a:lnTo>
                  <a:pt x="51101" y="107755"/>
                </a:lnTo>
                <a:lnTo>
                  <a:pt x="37257" y="105201"/>
                </a:lnTo>
                <a:lnTo>
                  <a:pt x="24949" y="99392"/>
                </a:lnTo>
                <a:lnTo>
                  <a:pt x="14623" y="90824"/>
                </a:lnTo>
                <a:lnTo>
                  <a:pt x="6725" y="79995"/>
                </a:lnTo>
                <a:lnTo>
                  <a:pt x="1701" y="67401"/>
                </a:lnTo>
                <a:lnTo>
                  <a:pt x="0" y="53542"/>
                </a:lnTo>
                <a:lnTo>
                  <a:pt x="72" y="51100"/>
                </a:lnTo>
                <a:lnTo>
                  <a:pt x="2626" y="37266"/>
                </a:lnTo>
                <a:lnTo>
                  <a:pt x="8436" y="24962"/>
                </a:lnTo>
                <a:lnTo>
                  <a:pt x="17006" y="14636"/>
                </a:lnTo>
                <a:lnTo>
                  <a:pt x="27839" y="6736"/>
                </a:lnTo>
                <a:lnTo>
                  <a:pt x="40438" y="1707"/>
                </a:lnTo>
                <a:lnTo>
                  <a:pt x="54308" y="0"/>
                </a:lnTo>
                <a:lnTo>
                  <a:pt x="56752" y="7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8" name="object 428"/>
          <p:cNvSpPr/>
          <p:nvPr/>
        </p:nvSpPr>
        <p:spPr>
          <a:xfrm>
            <a:off x="4074218" y="8958272"/>
            <a:ext cx="97711" cy="97698"/>
          </a:xfrm>
          <a:custGeom>
            <a:avLst/>
            <a:gdLst/>
            <a:ahLst/>
            <a:cxnLst/>
            <a:rect l="l" t="t" r="r" b="b"/>
            <a:pathLst>
              <a:path w="107844" h="107830">
                <a:moveTo>
                  <a:pt x="56741" y="71"/>
                </a:moveTo>
                <a:lnTo>
                  <a:pt x="70579" y="2623"/>
                </a:lnTo>
                <a:lnTo>
                  <a:pt x="82885" y="8428"/>
                </a:lnTo>
                <a:lnTo>
                  <a:pt x="93211" y="16992"/>
                </a:lnTo>
                <a:lnTo>
                  <a:pt x="101111" y="27817"/>
                </a:lnTo>
                <a:lnTo>
                  <a:pt x="106137" y="40408"/>
                </a:lnTo>
                <a:lnTo>
                  <a:pt x="107844" y="54268"/>
                </a:lnTo>
                <a:lnTo>
                  <a:pt x="107770" y="56751"/>
                </a:lnTo>
                <a:lnTo>
                  <a:pt x="105222" y="70586"/>
                </a:lnTo>
                <a:lnTo>
                  <a:pt x="99417" y="82889"/>
                </a:lnTo>
                <a:lnTo>
                  <a:pt x="90852" y="93213"/>
                </a:lnTo>
                <a:lnTo>
                  <a:pt x="80025" y="101109"/>
                </a:lnTo>
                <a:lnTo>
                  <a:pt x="67433" y="106130"/>
                </a:lnTo>
                <a:lnTo>
                  <a:pt x="53574" y="107830"/>
                </a:lnTo>
                <a:lnTo>
                  <a:pt x="51102" y="107755"/>
                </a:lnTo>
                <a:lnTo>
                  <a:pt x="37260" y="105202"/>
                </a:lnTo>
                <a:lnTo>
                  <a:pt x="24952" y="99395"/>
                </a:lnTo>
                <a:lnTo>
                  <a:pt x="14625" y="90830"/>
                </a:lnTo>
                <a:lnTo>
                  <a:pt x="6726" y="80005"/>
                </a:lnTo>
                <a:lnTo>
                  <a:pt x="1702" y="67416"/>
                </a:lnTo>
                <a:lnTo>
                  <a:pt x="0" y="53561"/>
                </a:lnTo>
                <a:lnTo>
                  <a:pt x="74" y="51100"/>
                </a:lnTo>
                <a:lnTo>
                  <a:pt x="2627" y="37264"/>
                </a:lnTo>
                <a:lnTo>
                  <a:pt x="8436" y="24959"/>
                </a:lnTo>
                <a:lnTo>
                  <a:pt x="17004" y="14633"/>
                </a:lnTo>
                <a:lnTo>
                  <a:pt x="27837" y="6732"/>
                </a:lnTo>
                <a:lnTo>
                  <a:pt x="40436" y="1705"/>
                </a:lnTo>
                <a:lnTo>
                  <a:pt x="54306" y="0"/>
                </a:lnTo>
                <a:lnTo>
                  <a:pt x="56741" y="7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9" name="object 429"/>
          <p:cNvSpPr/>
          <p:nvPr/>
        </p:nvSpPr>
        <p:spPr>
          <a:xfrm>
            <a:off x="3970301" y="9126785"/>
            <a:ext cx="97720" cy="97700"/>
          </a:xfrm>
          <a:custGeom>
            <a:avLst/>
            <a:gdLst/>
            <a:ahLst/>
            <a:cxnLst/>
            <a:rect l="l" t="t" r="r" b="b"/>
            <a:pathLst>
              <a:path w="107854" h="107832">
                <a:moveTo>
                  <a:pt x="56752" y="74"/>
                </a:moveTo>
                <a:lnTo>
                  <a:pt x="70589" y="2626"/>
                </a:lnTo>
                <a:lnTo>
                  <a:pt x="82894" y="8434"/>
                </a:lnTo>
                <a:lnTo>
                  <a:pt x="93220" y="17001"/>
                </a:lnTo>
                <a:lnTo>
                  <a:pt x="101120" y="27830"/>
                </a:lnTo>
                <a:lnTo>
                  <a:pt x="106147" y="40425"/>
                </a:lnTo>
                <a:lnTo>
                  <a:pt x="107854" y="54290"/>
                </a:lnTo>
                <a:lnTo>
                  <a:pt x="107781" y="56754"/>
                </a:lnTo>
                <a:lnTo>
                  <a:pt x="105229" y="70587"/>
                </a:lnTo>
                <a:lnTo>
                  <a:pt x="99421" y="82889"/>
                </a:lnTo>
                <a:lnTo>
                  <a:pt x="90856" y="93212"/>
                </a:lnTo>
                <a:lnTo>
                  <a:pt x="80030" y="101108"/>
                </a:lnTo>
                <a:lnTo>
                  <a:pt x="67440" y="106131"/>
                </a:lnTo>
                <a:lnTo>
                  <a:pt x="53583" y="107832"/>
                </a:lnTo>
                <a:lnTo>
                  <a:pt x="51101" y="107757"/>
                </a:lnTo>
                <a:lnTo>
                  <a:pt x="37257" y="105204"/>
                </a:lnTo>
                <a:lnTo>
                  <a:pt x="24949" y="99394"/>
                </a:lnTo>
                <a:lnTo>
                  <a:pt x="14623" y="90826"/>
                </a:lnTo>
                <a:lnTo>
                  <a:pt x="6725" y="79997"/>
                </a:lnTo>
                <a:lnTo>
                  <a:pt x="1701" y="67404"/>
                </a:lnTo>
                <a:lnTo>
                  <a:pt x="0" y="53544"/>
                </a:lnTo>
                <a:lnTo>
                  <a:pt x="72" y="51102"/>
                </a:lnTo>
                <a:lnTo>
                  <a:pt x="2624" y="37264"/>
                </a:lnTo>
                <a:lnTo>
                  <a:pt x="8429" y="24958"/>
                </a:lnTo>
                <a:lnTo>
                  <a:pt x="16993" y="14632"/>
                </a:lnTo>
                <a:lnTo>
                  <a:pt x="27818" y="6732"/>
                </a:lnTo>
                <a:lnTo>
                  <a:pt x="40409" y="1706"/>
                </a:lnTo>
                <a:lnTo>
                  <a:pt x="54269" y="0"/>
                </a:lnTo>
                <a:lnTo>
                  <a:pt x="56752" y="74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0" name="object 430"/>
          <p:cNvSpPr/>
          <p:nvPr/>
        </p:nvSpPr>
        <p:spPr>
          <a:xfrm>
            <a:off x="4074218" y="9126785"/>
            <a:ext cx="97711" cy="97700"/>
          </a:xfrm>
          <a:custGeom>
            <a:avLst/>
            <a:gdLst/>
            <a:ahLst/>
            <a:cxnLst/>
            <a:rect l="l" t="t" r="r" b="b"/>
            <a:pathLst>
              <a:path w="107844" h="107832">
                <a:moveTo>
                  <a:pt x="56741" y="74"/>
                </a:moveTo>
                <a:lnTo>
                  <a:pt x="70579" y="2625"/>
                </a:lnTo>
                <a:lnTo>
                  <a:pt x="82885" y="8431"/>
                </a:lnTo>
                <a:lnTo>
                  <a:pt x="93211" y="16994"/>
                </a:lnTo>
                <a:lnTo>
                  <a:pt x="101111" y="27819"/>
                </a:lnTo>
                <a:lnTo>
                  <a:pt x="106137" y="40410"/>
                </a:lnTo>
                <a:lnTo>
                  <a:pt x="107844" y="54270"/>
                </a:lnTo>
                <a:lnTo>
                  <a:pt x="107770" y="56754"/>
                </a:lnTo>
                <a:lnTo>
                  <a:pt x="105222" y="70589"/>
                </a:lnTo>
                <a:lnTo>
                  <a:pt x="99417" y="82891"/>
                </a:lnTo>
                <a:lnTo>
                  <a:pt x="90852" y="93215"/>
                </a:lnTo>
                <a:lnTo>
                  <a:pt x="80025" y="101111"/>
                </a:lnTo>
                <a:lnTo>
                  <a:pt x="67433" y="106133"/>
                </a:lnTo>
                <a:lnTo>
                  <a:pt x="53574" y="107832"/>
                </a:lnTo>
                <a:lnTo>
                  <a:pt x="51102" y="107757"/>
                </a:lnTo>
                <a:lnTo>
                  <a:pt x="37260" y="105204"/>
                </a:lnTo>
                <a:lnTo>
                  <a:pt x="24952" y="99397"/>
                </a:lnTo>
                <a:lnTo>
                  <a:pt x="14625" y="90833"/>
                </a:lnTo>
                <a:lnTo>
                  <a:pt x="6726" y="80007"/>
                </a:lnTo>
                <a:lnTo>
                  <a:pt x="1702" y="67419"/>
                </a:lnTo>
                <a:lnTo>
                  <a:pt x="0" y="53563"/>
                </a:lnTo>
                <a:lnTo>
                  <a:pt x="74" y="51102"/>
                </a:lnTo>
                <a:lnTo>
                  <a:pt x="2625" y="37262"/>
                </a:lnTo>
                <a:lnTo>
                  <a:pt x="8429" y="24955"/>
                </a:lnTo>
                <a:lnTo>
                  <a:pt x="16991" y="14629"/>
                </a:lnTo>
                <a:lnTo>
                  <a:pt x="27815" y="6729"/>
                </a:lnTo>
                <a:lnTo>
                  <a:pt x="40406" y="1704"/>
                </a:lnTo>
                <a:lnTo>
                  <a:pt x="54268" y="0"/>
                </a:lnTo>
                <a:lnTo>
                  <a:pt x="56741" y="74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1" name="object 431"/>
          <p:cNvSpPr/>
          <p:nvPr/>
        </p:nvSpPr>
        <p:spPr>
          <a:xfrm>
            <a:off x="5413090" y="9050885"/>
            <a:ext cx="79971" cy="79972"/>
          </a:xfrm>
          <a:custGeom>
            <a:avLst/>
            <a:gdLst/>
            <a:ahLst/>
            <a:cxnLst/>
            <a:rect l="l" t="t" r="r" b="b"/>
            <a:pathLst>
              <a:path w="88264" h="88265">
                <a:moveTo>
                  <a:pt x="43357" y="88265"/>
                </a:moveTo>
                <a:lnTo>
                  <a:pt x="29345" y="85736"/>
                </a:lnTo>
                <a:lnTo>
                  <a:pt x="17274" y="79165"/>
                </a:lnTo>
                <a:lnTo>
                  <a:pt x="7875" y="69309"/>
                </a:lnTo>
                <a:lnTo>
                  <a:pt x="1878" y="56930"/>
                </a:lnTo>
                <a:lnTo>
                  <a:pt x="0" y="43370"/>
                </a:lnTo>
                <a:lnTo>
                  <a:pt x="2526" y="29358"/>
                </a:lnTo>
                <a:lnTo>
                  <a:pt x="9093" y="17286"/>
                </a:lnTo>
                <a:lnTo>
                  <a:pt x="18944" y="7883"/>
                </a:lnTo>
                <a:lnTo>
                  <a:pt x="31321" y="1882"/>
                </a:lnTo>
                <a:lnTo>
                  <a:pt x="44894" y="0"/>
                </a:lnTo>
                <a:lnTo>
                  <a:pt x="58909" y="2536"/>
                </a:lnTo>
                <a:lnTo>
                  <a:pt x="70981" y="9107"/>
                </a:lnTo>
                <a:lnTo>
                  <a:pt x="80381" y="18955"/>
                </a:lnTo>
                <a:lnTo>
                  <a:pt x="86381" y="31327"/>
                </a:lnTo>
                <a:lnTo>
                  <a:pt x="88264" y="44907"/>
                </a:lnTo>
                <a:lnTo>
                  <a:pt x="85732" y="58912"/>
                </a:lnTo>
                <a:lnTo>
                  <a:pt x="79161" y="70981"/>
                </a:lnTo>
                <a:lnTo>
                  <a:pt x="69308" y="80382"/>
                </a:lnTo>
                <a:lnTo>
                  <a:pt x="56930" y="86382"/>
                </a:lnTo>
                <a:lnTo>
                  <a:pt x="43357" y="88265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2" name="object 432"/>
          <p:cNvSpPr/>
          <p:nvPr/>
        </p:nvSpPr>
        <p:spPr>
          <a:xfrm>
            <a:off x="5425816" y="8963123"/>
            <a:ext cx="79328" cy="79317"/>
          </a:xfrm>
          <a:custGeom>
            <a:avLst/>
            <a:gdLst/>
            <a:ahLst/>
            <a:cxnLst/>
            <a:rect l="l" t="t" r="r" b="b"/>
            <a:pathLst>
              <a:path w="87555" h="87543">
                <a:moveTo>
                  <a:pt x="31611" y="86195"/>
                </a:moveTo>
                <a:lnTo>
                  <a:pt x="19885" y="80894"/>
                </a:lnTo>
                <a:lnTo>
                  <a:pt x="10488" y="72760"/>
                </a:lnTo>
                <a:lnTo>
                  <a:pt x="3792" y="62464"/>
                </a:lnTo>
                <a:lnTo>
                  <a:pt x="172" y="50679"/>
                </a:lnTo>
                <a:lnTo>
                  <a:pt x="0" y="38078"/>
                </a:lnTo>
                <a:lnTo>
                  <a:pt x="1347" y="31598"/>
                </a:lnTo>
                <a:lnTo>
                  <a:pt x="6650" y="19872"/>
                </a:lnTo>
                <a:lnTo>
                  <a:pt x="14788" y="10476"/>
                </a:lnTo>
                <a:lnTo>
                  <a:pt x="25087" y="3784"/>
                </a:lnTo>
                <a:lnTo>
                  <a:pt x="36874" y="168"/>
                </a:lnTo>
                <a:lnTo>
                  <a:pt x="49474" y="0"/>
                </a:lnTo>
                <a:lnTo>
                  <a:pt x="55944" y="1346"/>
                </a:lnTo>
                <a:lnTo>
                  <a:pt x="67672" y="6652"/>
                </a:lnTo>
                <a:lnTo>
                  <a:pt x="77070" y="14786"/>
                </a:lnTo>
                <a:lnTo>
                  <a:pt x="83765" y="25079"/>
                </a:lnTo>
                <a:lnTo>
                  <a:pt x="87385" y="36861"/>
                </a:lnTo>
                <a:lnTo>
                  <a:pt x="87555" y="49460"/>
                </a:lnTo>
                <a:lnTo>
                  <a:pt x="86208" y="55931"/>
                </a:lnTo>
                <a:lnTo>
                  <a:pt x="80906" y="67662"/>
                </a:lnTo>
                <a:lnTo>
                  <a:pt x="72770" y="77060"/>
                </a:lnTo>
                <a:lnTo>
                  <a:pt x="62472" y="83754"/>
                </a:lnTo>
                <a:lnTo>
                  <a:pt x="50687" y="87373"/>
                </a:lnTo>
                <a:lnTo>
                  <a:pt x="38089" y="87543"/>
                </a:lnTo>
                <a:lnTo>
                  <a:pt x="31611" y="86195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3" name="object 433"/>
          <p:cNvSpPr/>
          <p:nvPr/>
        </p:nvSpPr>
        <p:spPr>
          <a:xfrm>
            <a:off x="5461849" y="8881659"/>
            <a:ext cx="79748" cy="79733"/>
          </a:xfrm>
          <a:custGeom>
            <a:avLst/>
            <a:gdLst/>
            <a:ahLst/>
            <a:cxnLst/>
            <a:rect l="l" t="t" r="r" b="b"/>
            <a:pathLst>
              <a:path w="88018" h="88002">
                <a:moveTo>
                  <a:pt x="20619" y="81416"/>
                </a:moveTo>
                <a:lnTo>
                  <a:pt x="11131" y="73458"/>
                </a:lnTo>
                <a:lnTo>
                  <a:pt x="4429" y="63546"/>
                </a:lnTo>
                <a:lnTo>
                  <a:pt x="667" y="52346"/>
                </a:lnTo>
                <a:lnTo>
                  <a:pt x="0" y="40525"/>
                </a:lnTo>
                <a:lnTo>
                  <a:pt x="2581" y="28750"/>
                </a:lnTo>
                <a:lnTo>
                  <a:pt x="6586" y="20596"/>
                </a:lnTo>
                <a:lnTo>
                  <a:pt x="14550" y="11114"/>
                </a:lnTo>
                <a:lnTo>
                  <a:pt x="24472" y="4419"/>
                </a:lnTo>
                <a:lnTo>
                  <a:pt x="35681" y="663"/>
                </a:lnTo>
                <a:lnTo>
                  <a:pt x="47510" y="0"/>
                </a:lnTo>
                <a:lnTo>
                  <a:pt x="59289" y="2581"/>
                </a:lnTo>
                <a:lnTo>
                  <a:pt x="67406" y="6562"/>
                </a:lnTo>
                <a:lnTo>
                  <a:pt x="76891" y="14529"/>
                </a:lnTo>
                <a:lnTo>
                  <a:pt x="83590" y="24448"/>
                </a:lnTo>
                <a:lnTo>
                  <a:pt x="87351" y="35653"/>
                </a:lnTo>
                <a:lnTo>
                  <a:pt x="88018" y="47476"/>
                </a:lnTo>
                <a:lnTo>
                  <a:pt x="85437" y="59248"/>
                </a:lnTo>
                <a:lnTo>
                  <a:pt x="81440" y="67383"/>
                </a:lnTo>
                <a:lnTo>
                  <a:pt x="73472" y="76871"/>
                </a:lnTo>
                <a:lnTo>
                  <a:pt x="63555" y="83573"/>
                </a:lnTo>
                <a:lnTo>
                  <a:pt x="52356" y="87335"/>
                </a:lnTo>
                <a:lnTo>
                  <a:pt x="40538" y="88002"/>
                </a:lnTo>
                <a:lnTo>
                  <a:pt x="28769" y="85421"/>
                </a:lnTo>
                <a:lnTo>
                  <a:pt x="20619" y="81416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4" name="object 434"/>
          <p:cNvSpPr/>
          <p:nvPr/>
        </p:nvSpPr>
        <p:spPr>
          <a:xfrm>
            <a:off x="5518550" y="8813073"/>
            <a:ext cx="79698" cy="79700"/>
          </a:xfrm>
          <a:custGeom>
            <a:avLst/>
            <a:gdLst/>
            <a:ahLst/>
            <a:cxnLst/>
            <a:rect l="l" t="t" r="r" b="b"/>
            <a:pathLst>
              <a:path w="87963" h="87965">
                <a:moveTo>
                  <a:pt x="11721" y="74081"/>
                </a:moveTo>
                <a:lnTo>
                  <a:pt x="4534" y="63783"/>
                </a:lnTo>
                <a:lnTo>
                  <a:pt x="636" y="52299"/>
                </a:lnTo>
                <a:lnTo>
                  <a:pt x="0" y="40340"/>
                </a:lnTo>
                <a:lnTo>
                  <a:pt x="2598" y="28621"/>
                </a:lnTo>
                <a:lnTo>
                  <a:pt x="8405" y="17854"/>
                </a:lnTo>
                <a:lnTo>
                  <a:pt x="13893" y="11699"/>
                </a:lnTo>
                <a:lnTo>
                  <a:pt x="24193" y="4523"/>
                </a:lnTo>
                <a:lnTo>
                  <a:pt x="35683" y="631"/>
                </a:lnTo>
                <a:lnTo>
                  <a:pt x="47647" y="0"/>
                </a:lnTo>
                <a:lnTo>
                  <a:pt x="59370" y="2605"/>
                </a:lnTo>
                <a:lnTo>
                  <a:pt x="70136" y="8424"/>
                </a:lnTo>
                <a:lnTo>
                  <a:pt x="76250" y="13883"/>
                </a:lnTo>
                <a:lnTo>
                  <a:pt x="83432" y="24181"/>
                </a:lnTo>
                <a:lnTo>
                  <a:pt x="87328" y="35662"/>
                </a:lnTo>
                <a:lnTo>
                  <a:pt x="87963" y="47618"/>
                </a:lnTo>
                <a:lnTo>
                  <a:pt x="85365" y="59338"/>
                </a:lnTo>
                <a:lnTo>
                  <a:pt x="79561" y="70113"/>
                </a:lnTo>
                <a:lnTo>
                  <a:pt x="74091" y="76265"/>
                </a:lnTo>
                <a:lnTo>
                  <a:pt x="63793" y="83441"/>
                </a:lnTo>
                <a:lnTo>
                  <a:pt x="52307" y="87332"/>
                </a:lnTo>
                <a:lnTo>
                  <a:pt x="40345" y="87965"/>
                </a:lnTo>
                <a:lnTo>
                  <a:pt x="28622" y="85361"/>
                </a:lnTo>
                <a:lnTo>
                  <a:pt x="17850" y="79546"/>
                </a:lnTo>
                <a:lnTo>
                  <a:pt x="11721" y="74081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5" name="object 435"/>
          <p:cNvSpPr/>
          <p:nvPr/>
        </p:nvSpPr>
        <p:spPr>
          <a:xfrm>
            <a:off x="5590914" y="8761254"/>
            <a:ext cx="79806" cy="79814"/>
          </a:xfrm>
          <a:custGeom>
            <a:avLst/>
            <a:gdLst/>
            <a:ahLst/>
            <a:cxnLst/>
            <a:rect l="l" t="t" r="r" b="b"/>
            <a:pathLst>
              <a:path w="88082" h="88091">
                <a:moveTo>
                  <a:pt x="5068" y="64751"/>
                </a:moveTo>
                <a:lnTo>
                  <a:pt x="830" y="53075"/>
                </a:lnTo>
                <a:lnTo>
                  <a:pt x="0" y="41097"/>
                </a:lnTo>
                <a:lnTo>
                  <a:pt x="2377" y="29480"/>
                </a:lnTo>
                <a:lnTo>
                  <a:pt x="7763" y="18888"/>
                </a:lnTo>
                <a:lnTo>
                  <a:pt x="15957" y="9985"/>
                </a:lnTo>
                <a:lnTo>
                  <a:pt x="23330" y="5074"/>
                </a:lnTo>
                <a:lnTo>
                  <a:pt x="35008" y="832"/>
                </a:lnTo>
                <a:lnTo>
                  <a:pt x="46982" y="0"/>
                </a:lnTo>
                <a:lnTo>
                  <a:pt x="58593" y="2376"/>
                </a:lnTo>
                <a:lnTo>
                  <a:pt x="69181" y="7760"/>
                </a:lnTo>
                <a:lnTo>
                  <a:pt x="78086" y="15949"/>
                </a:lnTo>
                <a:lnTo>
                  <a:pt x="83008" y="23324"/>
                </a:lnTo>
                <a:lnTo>
                  <a:pt x="87250" y="35001"/>
                </a:lnTo>
                <a:lnTo>
                  <a:pt x="88082" y="46978"/>
                </a:lnTo>
                <a:lnTo>
                  <a:pt x="85707" y="58593"/>
                </a:lnTo>
                <a:lnTo>
                  <a:pt x="80325" y="69184"/>
                </a:lnTo>
                <a:lnTo>
                  <a:pt x="72139" y="78089"/>
                </a:lnTo>
                <a:lnTo>
                  <a:pt x="64758" y="83014"/>
                </a:lnTo>
                <a:lnTo>
                  <a:pt x="53084" y="87259"/>
                </a:lnTo>
                <a:lnTo>
                  <a:pt x="41110" y="88091"/>
                </a:lnTo>
                <a:lnTo>
                  <a:pt x="29498" y="85715"/>
                </a:lnTo>
                <a:lnTo>
                  <a:pt x="18909" y="80332"/>
                </a:lnTo>
                <a:lnTo>
                  <a:pt x="10004" y="72148"/>
                </a:lnTo>
                <a:lnTo>
                  <a:pt x="5068" y="64751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6" name="object 436"/>
          <p:cNvSpPr/>
          <p:nvPr/>
        </p:nvSpPr>
        <p:spPr>
          <a:xfrm>
            <a:off x="5673926" y="8729170"/>
            <a:ext cx="79887" cy="79899"/>
          </a:xfrm>
          <a:custGeom>
            <a:avLst/>
            <a:gdLst/>
            <a:ahLst/>
            <a:cxnLst/>
            <a:rect l="l" t="t" r="r" b="b"/>
            <a:pathLst>
              <a:path w="88172" h="88185">
                <a:moveTo>
                  <a:pt x="1268" y="54774"/>
                </a:moveTo>
                <a:lnTo>
                  <a:pt x="0" y="41840"/>
                </a:lnTo>
                <a:lnTo>
                  <a:pt x="2420" y="29528"/>
                </a:lnTo>
                <a:lnTo>
                  <a:pt x="8121" y="18516"/>
                </a:lnTo>
                <a:lnTo>
                  <a:pt x="16692" y="9480"/>
                </a:lnTo>
                <a:lnTo>
                  <a:pt x="27723" y="3100"/>
                </a:lnTo>
                <a:lnTo>
                  <a:pt x="33411" y="1269"/>
                </a:lnTo>
                <a:lnTo>
                  <a:pt x="46347" y="0"/>
                </a:lnTo>
                <a:lnTo>
                  <a:pt x="58660" y="2419"/>
                </a:lnTo>
                <a:lnTo>
                  <a:pt x="69672" y="8120"/>
                </a:lnTo>
                <a:lnTo>
                  <a:pt x="78704" y="16693"/>
                </a:lnTo>
                <a:lnTo>
                  <a:pt x="85079" y="27730"/>
                </a:lnTo>
                <a:lnTo>
                  <a:pt x="86904" y="33412"/>
                </a:lnTo>
                <a:lnTo>
                  <a:pt x="88172" y="46343"/>
                </a:lnTo>
                <a:lnTo>
                  <a:pt x="85751" y="58655"/>
                </a:lnTo>
                <a:lnTo>
                  <a:pt x="80050" y="69670"/>
                </a:lnTo>
                <a:lnTo>
                  <a:pt x="71480" y="78708"/>
                </a:lnTo>
                <a:lnTo>
                  <a:pt x="60451" y="85088"/>
                </a:lnTo>
                <a:lnTo>
                  <a:pt x="54773" y="86918"/>
                </a:lnTo>
                <a:lnTo>
                  <a:pt x="41843" y="88185"/>
                </a:lnTo>
                <a:lnTo>
                  <a:pt x="29530" y="85762"/>
                </a:lnTo>
                <a:lnTo>
                  <a:pt x="18514" y="80059"/>
                </a:lnTo>
                <a:lnTo>
                  <a:pt x="9476" y="71488"/>
                </a:lnTo>
                <a:lnTo>
                  <a:pt x="3097" y="60459"/>
                </a:lnTo>
                <a:lnTo>
                  <a:pt x="1268" y="54774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7" name="object 437"/>
          <p:cNvSpPr/>
          <p:nvPr/>
        </p:nvSpPr>
        <p:spPr>
          <a:xfrm>
            <a:off x="5762273" y="8718386"/>
            <a:ext cx="79960" cy="79960"/>
          </a:xfrm>
          <a:custGeom>
            <a:avLst/>
            <a:gdLst/>
            <a:ahLst/>
            <a:cxnLst/>
            <a:rect l="l" t="t" r="r" b="b"/>
            <a:pathLst>
              <a:path w="88252" h="88252">
                <a:moveTo>
                  <a:pt x="0" y="44894"/>
                </a:moveTo>
                <a:lnTo>
                  <a:pt x="2041" y="30796"/>
                </a:lnTo>
                <a:lnTo>
                  <a:pt x="8187" y="18502"/>
                </a:lnTo>
                <a:lnTo>
                  <a:pt x="17705" y="8765"/>
                </a:lnTo>
                <a:lnTo>
                  <a:pt x="29867" y="2344"/>
                </a:lnTo>
                <a:lnTo>
                  <a:pt x="43357" y="0"/>
                </a:lnTo>
                <a:lnTo>
                  <a:pt x="57442" y="2028"/>
                </a:lnTo>
                <a:lnTo>
                  <a:pt x="69732" y="8163"/>
                </a:lnTo>
                <a:lnTo>
                  <a:pt x="79468" y="17674"/>
                </a:lnTo>
                <a:lnTo>
                  <a:pt x="85896" y="29830"/>
                </a:lnTo>
                <a:lnTo>
                  <a:pt x="88252" y="43357"/>
                </a:lnTo>
                <a:lnTo>
                  <a:pt x="86210" y="57447"/>
                </a:lnTo>
                <a:lnTo>
                  <a:pt x="80063" y="69742"/>
                </a:lnTo>
                <a:lnTo>
                  <a:pt x="70544" y="79482"/>
                </a:lnTo>
                <a:lnTo>
                  <a:pt x="58384" y="85908"/>
                </a:lnTo>
                <a:lnTo>
                  <a:pt x="44907" y="88252"/>
                </a:lnTo>
                <a:lnTo>
                  <a:pt x="30811" y="86209"/>
                </a:lnTo>
                <a:lnTo>
                  <a:pt x="18517" y="80063"/>
                </a:lnTo>
                <a:lnTo>
                  <a:pt x="8779" y="70545"/>
                </a:lnTo>
                <a:lnTo>
                  <a:pt x="2353" y="58387"/>
                </a:lnTo>
                <a:lnTo>
                  <a:pt x="0" y="44894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8" name="object 438"/>
          <p:cNvSpPr/>
          <p:nvPr/>
        </p:nvSpPr>
        <p:spPr>
          <a:xfrm>
            <a:off x="5850884" y="8729374"/>
            <a:ext cx="79503" cy="79515"/>
          </a:xfrm>
          <a:custGeom>
            <a:avLst/>
            <a:gdLst/>
            <a:ahLst/>
            <a:cxnLst/>
            <a:rect l="l" t="t" r="r" b="b"/>
            <a:pathLst>
              <a:path w="87748" h="87761">
                <a:moveTo>
                  <a:pt x="1056" y="33200"/>
                </a:moveTo>
                <a:lnTo>
                  <a:pt x="6009" y="21185"/>
                </a:lnTo>
                <a:lnTo>
                  <a:pt x="13928" y="11450"/>
                </a:lnTo>
                <a:lnTo>
                  <a:pt x="24134" y="4402"/>
                </a:lnTo>
                <a:lnTo>
                  <a:pt x="35945" y="449"/>
                </a:lnTo>
                <a:lnTo>
                  <a:pt x="48680" y="0"/>
                </a:lnTo>
                <a:lnTo>
                  <a:pt x="54561" y="1057"/>
                </a:lnTo>
                <a:lnTo>
                  <a:pt x="66567" y="6013"/>
                </a:lnTo>
                <a:lnTo>
                  <a:pt x="76299" y="13930"/>
                </a:lnTo>
                <a:lnTo>
                  <a:pt x="83346" y="24132"/>
                </a:lnTo>
                <a:lnTo>
                  <a:pt x="87299" y="35942"/>
                </a:lnTo>
                <a:lnTo>
                  <a:pt x="87748" y="48683"/>
                </a:lnTo>
                <a:lnTo>
                  <a:pt x="86692" y="54562"/>
                </a:lnTo>
                <a:lnTo>
                  <a:pt x="81741" y="66569"/>
                </a:lnTo>
                <a:lnTo>
                  <a:pt x="73825" y="76303"/>
                </a:lnTo>
                <a:lnTo>
                  <a:pt x="63623" y="83354"/>
                </a:lnTo>
                <a:lnTo>
                  <a:pt x="51813" y="87310"/>
                </a:lnTo>
                <a:lnTo>
                  <a:pt x="39075" y="87761"/>
                </a:lnTo>
                <a:lnTo>
                  <a:pt x="33200" y="86705"/>
                </a:lnTo>
                <a:lnTo>
                  <a:pt x="21190" y="81747"/>
                </a:lnTo>
                <a:lnTo>
                  <a:pt x="11455" y="73824"/>
                </a:lnTo>
                <a:lnTo>
                  <a:pt x="4406" y="63618"/>
                </a:lnTo>
                <a:lnTo>
                  <a:pt x="451" y="51810"/>
                </a:lnTo>
                <a:lnTo>
                  <a:pt x="0" y="39079"/>
                </a:lnTo>
                <a:lnTo>
                  <a:pt x="1056" y="33200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9" name="object 439"/>
          <p:cNvSpPr/>
          <p:nvPr/>
        </p:nvSpPr>
        <p:spPr>
          <a:xfrm>
            <a:off x="5933709" y="8761163"/>
            <a:ext cx="79983" cy="79996"/>
          </a:xfrm>
          <a:custGeom>
            <a:avLst/>
            <a:gdLst/>
            <a:ahLst/>
            <a:cxnLst/>
            <a:rect l="l" t="t" r="r" b="b"/>
            <a:pathLst>
              <a:path w="88278" h="88292">
                <a:moveTo>
                  <a:pt x="5171" y="23437"/>
                </a:moveTo>
                <a:lnTo>
                  <a:pt x="12480" y="13388"/>
                </a:lnTo>
                <a:lnTo>
                  <a:pt x="21943" y="5996"/>
                </a:lnTo>
                <a:lnTo>
                  <a:pt x="32897" y="1465"/>
                </a:lnTo>
                <a:lnTo>
                  <a:pt x="44682" y="0"/>
                </a:lnTo>
                <a:lnTo>
                  <a:pt x="56637" y="1802"/>
                </a:lnTo>
                <a:lnTo>
                  <a:pt x="64861" y="5175"/>
                </a:lnTo>
                <a:lnTo>
                  <a:pt x="74912" y="12488"/>
                </a:lnTo>
                <a:lnTo>
                  <a:pt x="82299" y="21956"/>
                </a:lnTo>
                <a:lnTo>
                  <a:pt x="86821" y="32917"/>
                </a:lnTo>
                <a:lnTo>
                  <a:pt x="88278" y="44709"/>
                </a:lnTo>
                <a:lnTo>
                  <a:pt x="86469" y="56669"/>
                </a:lnTo>
                <a:lnTo>
                  <a:pt x="83111" y="64865"/>
                </a:lnTo>
                <a:lnTo>
                  <a:pt x="75796" y="74915"/>
                </a:lnTo>
                <a:lnTo>
                  <a:pt x="66333" y="82305"/>
                </a:lnTo>
                <a:lnTo>
                  <a:pt x="55380" y="86832"/>
                </a:lnTo>
                <a:lnTo>
                  <a:pt x="43597" y="88292"/>
                </a:lnTo>
                <a:lnTo>
                  <a:pt x="31643" y="86484"/>
                </a:lnTo>
                <a:lnTo>
                  <a:pt x="23434" y="83115"/>
                </a:lnTo>
                <a:lnTo>
                  <a:pt x="13378" y="75807"/>
                </a:lnTo>
                <a:lnTo>
                  <a:pt x="5986" y="66342"/>
                </a:lnTo>
                <a:lnTo>
                  <a:pt x="1459" y="55384"/>
                </a:lnTo>
                <a:lnTo>
                  <a:pt x="0" y="43594"/>
                </a:lnTo>
                <a:lnTo>
                  <a:pt x="1807" y="31638"/>
                </a:lnTo>
                <a:lnTo>
                  <a:pt x="5171" y="23437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0" name="object 440"/>
          <p:cNvSpPr/>
          <p:nvPr/>
        </p:nvSpPr>
        <p:spPr>
          <a:xfrm>
            <a:off x="6006128" y="8812940"/>
            <a:ext cx="79966" cy="79966"/>
          </a:xfrm>
          <a:custGeom>
            <a:avLst/>
            <a:gdLst/>
            <a:ahLst/>
            <a:cxnLst/>
            <a:rect l="l" t="t" r="r" b="b"/>
            <a:pathLst>
              <a:path w="88259" h="88259">
                <a:moveTo>
                  <a:pt x="11857" y="14031"/>
                </a:moveTo>
                <a:lnTo>
                  <a:pt x="21633" y="6149"/>
                </a:lnTo>
                <a:lnTo>
                  <a:pt x="32822" y="1464"/>
                </a:lnTo>
                <a:lnTo>
                  <a:pt x="44711" y="0"/>
                </a:lnTo>
                <a:lnTo>
                  <a:pt x="56586" y="1779"/>
                </a:lnTo>
                <a:lnTo>
                  <a:pt x="67734" y="6827"/>
                </a:lnTo>
                <a:lnTo>
                  <a:pt x="74227" y="11847"/>
                </a:lnTo>
                <a:lnTo>
                  <a:pt x="82104" y="21621"/>
                </a:lnTo>
                <a:lnTo>
                  <a:pt x="86790" y="32807"/>
                </a:lnTo>
                <a:lnTo>
                  <a:pt x="88259" y="44694"/>
                </a:lnTo>
                <a:lnTo>
                  <a:pt x="86484" y="56567"/>
                </a:lnTo>
                <a:lnTo>
                  <a:pt x="81440" y="67715"/>
                </a:lnTo>
                <a:lnTo>
                  <a:pt x="76411" y="74216"/>
                </a:lnTo>
                <a:lnTo>
                  <a:pt x="66636" y="82103"/>
                </a:lnTo>
                <a:lnTo>
                  <a:pt x="55448" y="86792"/>
                </a:lnTo>
                <a:lnTo>
                  <a:pt x="43560" y="88259"/>
                </a:lnTo>
                <a:lnTo>
                  <a:pt x="31686" y="86482"/>
                </a:lnTo>
                <a:lnTo>
                  <a:pt x="20538" y="81436"/>
                </a:lnTo>
                <a:lnTo>
                  <a:pt x="14041" y="76413"/>
                </a:lnTo>
                <a:lnTo>
                  <a:pt x="6161" y="66636"/>
                </a:lnTo>
                <a:lnTo>
                  <a:pt x="1471" y="55448"/>
                </a:lnTo>
                <a:lnTo>
                  <a:pt x="0" y="43561"/>
                </a:lnTo>
                <a:lnTo>
                  <a:pt x="1771" y="31690"/>
                </a:lnTo>
                <a:lnTo>
                  <a:pt x="6813" y="20546"/>
                </a:lnTo>
                <a:lnTo>
                  <a:pt x="11857" y="14031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1" name="object 441"/>
          <p:cNvSpPr/>
          <p:nvPr/>
        </p:nvSpPr>
        <p:spPr>
          <a:xfrm>
            <a:off x="6062792" y="8881532"/>
            <a:ext cx="79990" cy="79977"/>
          </a:xfrm>
          <a:custGeom>
            <a:avLst/>
            <a:gdLst/>
            <a:ahLst/>
            <a:cxnLst/>
            <a:rect l="l" t="t" r="r" b="b"/>
            <a:pathLst>
              <a:path w="88285" h="88271">
                <a:moveTo>
                  <a:pt x="20753" y="6702"/>
                </a:moveTo>
                <a:lnTo>
                  <a:pt x="32076" y="1672"/>
                </a:lnTo>
                <a:lnTo>
                  <a:pt x="43932" y="0"/>
                </a:lnTo>
                <a:lnTo>
                  <a:pt x="55652" y="1532"/>
                </a:lnTo>
                <a:lnTo>
                  <a:pt x="66571" y="6114"/>
                </a:lnTo>
                <a:lnTo>
                  <a:pt x="76021" y="13592"/>
                </a:lnTo>
                <a:lnTo>
                  <a:pt x="81573" y="20736"/>
                </a:lnTo>
                <a:lnTo>
                  <a:pt x="86609" y="32062"/>
                </a:lnTo>
                <a:lnTo>
                  <a:pt x="88285" y="43919"/>
                </a:lnTo>
                <a:lnTo>
                  <a:pt x="86756" y="55638"/>
                </a:lnTo>
                <a:lnTo>
                  <a:pt x="82175" y="66554"/>
                </a:lnTo>
                <a:lnTo>
                  <a:pt x="74697" y="75999"/>
                </a:lnTo>
                <a:lnTo>
                  <a:pt x="67540" y="81556"/>
                </a:lnTo>
                <a:lnTo>
                  <a:pt x="56219" y="86593"/>
                </a:lnTo>
                <a:lnTo>
                  <a:pt x="44366" y="88271"/>
                </a:lnTo>
                <a:lnTo>
                  <a:pt x="32647" y="86743"/>
                </a:lnTo>
                <a:lnTo>
                  <a:pt x="21730" y="82163"/>
                </a:lnTo>
                <a:lnTo>
                  <a:pt x="12281" y="74683"/>
                </a:lnTo>
                <a:lnTo>
                  <a:pt x="6720" y="67523"/>
                </a:lnTo>
                <a:lnTo>
                  <a:pt x="1679" y="56210"/>
                </a:lnTo>
                <a:lnTo>
                  <a:pt x="0" y="44362"/>
                </a:lnTo>
                <a:lnTo>
                  <a:pt x="1526" y="32646"/>
                </a:lnTo>
                <a:lnTo>
                  <a:pt x="6106" y="21729"/>
                </a:lnTo>
                <a:lnTo>
                  <a:pt x="13584" y="12276"/>
                </a:lnTo>
                <a:lnTo>
                  <a:pt x="20753" y="6702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2" name="object 442"/>
          <p:cNvSpPr/>
          <p:nvPr/>
        </p:nvSpPr>
        <p:spPr>
          <a:xfrm>
            <a:off x="6099027" y="8962786"/>
            <a:ext cx="79999" cy="79987"/>
          </a:xfrm>
          <a:custGeom>
            <a:avLst/>
            <a:gdLst/>
            <a:ahLst/>
            <a:cxnLst/>
            <a:rect l="l" t="t" r="r" b="b"/>
            <a:pathLst>
              <a:path w="88295" h="88282">
                <a:moveTo>
                  <a:pt x="31981" y="1718"/>
                </a:moveTo>
                <a:lnTo>
                  <a:pt x="44739" y="0"/>
                </a:lnTo>
                <a:lnTo>
                  <a:pt x="57021" y="1918"/>
                </a:lnTo>
                <a:lnTo>
                  <a:pt x="68155" y="7101"/>
                </a:lnTo>
                <a:lnTo>
                  <a:pt x="77469" y="15176"/>
                </a:lnTo>
                <a:lnTo>
                  <a:pt x="84289" y="25771"/>
                </a:lnTo>
                <a:lnTo>
                  <a:pt x="86578" y="31982"/>
                </a:lnTo>
                <a:lnTo>
                  <a:pt x="88295" y="44740"/>
                </a:lnTo>
                <a:lnTo>
                  <a:pt x="86373" y="57019"/>
                </a:lnTo>
                <a:lnTo>
                  <a:pt x="81187" y="68148"/>
                </a:lnTo>
                <a:lnTo>
                  <a:pt x="73109" y="77458"/>
                </a:lnTo>
                <a:lnTo>
                  <a:pt x="62513" y="84278"/>
                </a:lnTo>
                <a:lnTo>
                  <a:pt x="56314" y="86566"/>
                </a:lnTo>
                <a:lnTo>
                  <a:pt x="43558" y="88282"/>
                </a:lnTo>
                <a:lnTo>
                  <a:pt x="31276" y="86359"/>
                </a:lnTo>
                <a:lnTo>
                  <a:pt x="20140" y="81173"/>
                </a:lnTo>
                <a:lnTo>
                  <a:pt x="10824" y="73098"/>
                </a:lnTo>
                <a:lnTo>
                  <a:pt x="4003" y="62509"/>
                </a:lnTo>
                <a:lnTo>
                  <a:pt x="1716" y="56315"/>
                </a:lnTo>
                <a:lnTo>
                  <a:pt x="0" y="43556"/>
                </a:lnTo>
                <a:lnTo>
                  <a:pt x="1920" y="31274"/>
                </a:lnTo>
                <a:lnTo>
                  <a:pt x="7105" y="20140"/>
                </a:lnTo>
                <a:lnTo>
                  <a:pt x="15180" y="10827"/>
                </a:lnTo>
                <a:lnTo>
                  <a:pt x="25773" y="4007"/>
                </a:lnTo>
                <a:lnTo>
                  <a:pt x="31981" y="1718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3" name="object 443"/>
          <p:cNvSpPr/>
          <p:nvPr/>
        </p:nvSpPr>
        <p:spPr>
          <a:xfrm>
            <a:off x="6111467" y="9050885"/>
            <a:ext cx="79960" cy="79972"/>
          </a:xfrm>
          <a:custGeom>
            <a:avLst/>
            <a:gdLst/>
            <a:ahLst/>
            <a:cxnLst/>
            <a:rect l="l" t="t" r="r" b="b"/>
            <a:pathLst>
              <a:path w="88252" h="88265">
                <a:moveTo>
                  <a:pt x="43357" y="0"/>
                </a:moveTo>
                <a:lnTo>
                  <a:pt x="57446" y="2042"/>
                </a:lnTo>
                <a:lnTo>
                  <a:pt x="69738" y="8188"/>
                </a:lnTo>
                <a:lnTo>
                  <a:pt x="79475" y="17707"/>
                </a:lnTo>
                <a:lnTo>
                  <a:pt x="85901" y="29870"/>
                </a:lnTo>
                <a:lnTo>
                  <a:pt x="88252" y="43383"/>
                </a:lnTo>
                <a:lnTo>
                  <a:pt x="86215" y="57462"/>
                </a:lnTo>
                <a:lnTo>
                  <a:pt x="80072" y="69751"/>
                </a:lnTo>
                <a:lnTo>
                  <a:pt x="70554" y="79489"/>
                </a:lnTo>
                <a:lnTo>
                  <a:pt x="58393" y="85915"/>
                </a:lnTo>
                <a:lnTo>
                  <a:pt x="44894" y="88265"/>
                </a:lnTo>
                <a:lnTo>
                  <a:pt x="30799" y="86221"/>
                </a:lnTo>
                <a:lnTo>
                  <a:pt x="18504" y="80072"/>
                </a:lnTo>
                <a:lnTo>
                  <a:pt x="8766" y="70551"/>
                </a:lnTo>
                <a:lnTo>
                  <a:pt x="2343" y="58392"/>
                </a:lnTo>
                <a:lnTo>
                  <a:pt x="0" y="44919"/>
                </a:lnTo>
                <a:lnTo>
                  <a:pt x="2034" y="30829"/>
                </a:lnTo>
                <a:lnTo>
                  <a:pt x="8172" y="18538"/>
                </a:lnTo>
                <a:lnTo>
                  <a:pt x="17683" y="8799"/>
                </a:lnTo>
                <a:lnTo>
                  <a:pt x="29835" y="2366"/>
                </a:lnTo>
                <a:lnTo>
                  <a:pt x="43357" y="0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4" name="object 444"/>
          <p:cNvSpPr/>
          <p:nvPr/>
        </p:nvSpPr>
        <p:spPr>
          <a:xfrm>
            <a:off x="6099362" y="9139301"/>
            <a:ext cx="79328" cy="79317"/>
          </a:xfrm>
          <a:custGeom>
            <a:avLst/>
            <a:gdLst/>
            <a:ahLst/>
            <a:cxnLst/>
            <a:rect l="l" t="t" r="r" b="b"/>
            <a:pathLst>
              <a:path w="87555" h="87542">
                <a:moveTo>
                  <a:pt x="55943" y="1347"/>
                </a:moveTo>
                <a:lnTo>
                  <a:pt x="67674" y="6650"/>
                </a:lnTo>
                <a:lnTo>
                  <a:pt x="77072" y="14789"/>
                </a:lnTo>
                <a:lnTo>
                  <a:pt x="83766" y="25088"/>
                </a:lnTo>
                <a:lnTo>
                  <a:pt x="87385" y="36873"/>
                </a:lnTo>
                <a:lnTo>
                  <a:pt x="87555" y="49470"/>
                </a:lnTo>
                <a:lnTo>
                  <a:pt x="86207" y="55944"/>
                </a:lnTo>
                <a:lnTo>
                  <a:pt x="80905" y="67670"/>
                </a:lnTo>
                <a:lnTo>
                  <a:pt x="72770" y="77065"/>
                </a:lnTo>
                <a:lnTo>
                  <a:pt x="62472" y="83758"/>
                </a:lnTo>
                <a:lnTo>
                  <a:pt x="50686" y="87374"/>
                </a:lnTo>
                <a:lnTo>
                  <a:pt x="38083" y="87542"/>
                </a:lnTo>
                <a:lnTo>
                  <a:pt x="31610" y="86195"/>
                </a:lnTo>
                <a:lnTo>
                  <a:pt x="19883" y="80890"/>
                </a:lnTo>
                <a:lnTo>
                  <a:pt x="10484" y="72756"/>
                </a:lnTo>
                <a:lnTo>
                  <a:pt x="3789" y="62463"/>
                </a:lnTo>
                <a:lnTo>
                  <a:pt x="169" y="50681"/>
                </a:lnTo>
                <a:lnTo>
                  <a:pt x="0" y="38081"/>
                </a:lnTo>
                <a:lnTo>
                  <a:pt x="1346" y="31611"/>
                </a:lnTo>
                <a:lnTo>
                  <a:pt x="6648" y="19890"/>
                </a:lnTo>
                <a:lnTo>
                  <a:pt x="14784" y="10493"/>
                </a:lnTo>
                <a:lnTo>
                  <a:pt x="25082" y="3796"/>
                </a:lnTo>
                <a:lnTo>
                  <a:pt x="36867" y="173"/>
                </a:lnTo>
                <a:lnTo>
                  <a:pt x="49466" y="0"/>
                </a:lnTo>
                <a:lnTo>
                  <a:pt x="55943" y="1347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5" name="object 445"/>
          <p:cNvSpPr/>
          <p:nvPr/>
        </p:nvSpPr>
        <p:spPr>
          <a:xfrm>
            <a:off x="6062927" y="9220349"/>
            <a:ext cx="79742" cy="79745"/>
          </a:xfrm>
          <a:custGeom>
            <a:avLst/>
            <a:gdLst/>
            <a:ahLst/>
            <a:cxnLst/>
            <a:rect l="l" t="t" r="r" b="b"/>
            <a:pathLst>
              <a:path w="88011" h="88015">
                <a:moveTo>
                  <a:pt x="67391" y="6586"/>
                </a:moveTo>
                <a:lnTo>
                  <a:pt x="76880" y="14544"/>
                </a:lnTo>
                <a:lnTo>
                  <a:pt x="83582" y="24456"/>
                </a:lnTo>
                <a:lnTo>
                  <a:pt x="87344" y="35656"/>
                </a:lnTo>
                <a:lnTo>
                  <a:pt x="88011" y="47477"/>
                </a:lnTo>
                <a:lnTo>
                  <a:pt x="85430" y="59252"/>
                </a:lnTo>
                <a:lnTo>
                  <a:pt x="81425" y="67406"/>
                </a:lnTo>
                <a:lnTo>
                  <a:pt x="73464" y="76886"/>
                </a:lnTo>
                <a:lnTo>
                  <a:pt x="63547" y="83585"/>
                </a:lnTo>
                <a:lnTo>
                  <a:pt x="52343" y="87346"/>
                </a:lnTo>
                <a:lnTo>
                  <a:pt x="40519" y="88015"/>
                </a:lnTo>
                <a:lnTo>
                  <a:pt x="28744" y="85436"/>
                </a:lnTo>
                <a:lnTo>
                  <a:pt x="20604" y="81440"/>
                </a:lnTo>
                <a:lnTo>
                  <a:pt x="11119" y="73472"/>
                </a:lnTo>
                <a:lnTo>
                  <a:pt x="4421" y="63550"/>
                </a:lnTo>
                <a:lnTo>
                  <a:pt x="664" y="52342"/>
                </a:lnTo>
                <a:lnTo>
                  <a:pt x="0" y="40517"/>
                </a:lnTo>
                <a:lnTo>
                  <a:pt x="2582" y="28743"/>
                </a:lnTo>
                <a:lnTo>
                  <a:pt x="6571" y="20619"/>
                </a:lnTo>
                <a:lnTo>
                  <a:pt x="14539" y="11131"/>
                </a:lnTo>
                <a:lnTo>
                  <a:pt x="24456" y="4429"/>
                </a:lnTo>
                <a:lnTo>
                  <a:pt x="35655" y="667"/>
                </a:lnTo>
                <a:lnTo>
                  <a:pt x="47472" y="0"/>
                </a:lnTo>
                <a:lnTo>
                  <a:pt x="59242" y="2581"/>
                </a:lnTo>
                <a:lnTo>
                  <a:pt x="67391" y="6586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6" name="object 446"/>
          <p:cNvSpPr/>
          <p:nvPr/>
        </p:nvSpPr>
        <p:spPr>
          <a:xfrm>
            <a:off x="6006261" y="9288976"/>
            <a:ext cx="79698" cy="79699"/>
          </a:xfrm>
          <a:custGeom>
            <a:avLst/>
            <a:gdLst/>
            <a:ahLst/>
            <a:cxnLst/>
            <a:rect l="l" t="t" r="r" b="b"/>
            <a:pathLst>
              <a:path w="87963" h="87964">
                <a:moveTo>
                  <a:pt x="76264" y="13873"/>
                </a:moveTo>
                <a:lnTo>
                  <a:pt x="83441" y="24176"/>
                </a:lnTo>
                <a:lnTo>
                  <a:pt x="87332" y="35665"/>
                </a:lnTo>
                <a:lnTo>
                  <a:pt x="87963" y="47627"/>
                </a:lnTo>
                <a:lnTo>
                  <a:pt x="85359" y="59348"/>
                </a:lnTo>
                <a:lnTo>
                  <a:pt x="79548" y="70113"/>
                </a:lnTo>
                <a:lnTo>
                  <a:pt x="74079" y="76243"/>
                </a:lnTo>
                <a:lnTo>
                  <a:pt x="63781" y="83431"/>
                </a:lnTo>
                <a:lnTo>
                  <a:pt x="52297" y="87329"/>
                </a:lnTo>
                <a:lnTo>
                  <a:pt x="40340" y="87964"/>
                </a:lnTo>
                <a:lnTo>
                  <a:pt x="28622" y="85363"/>
                </a:lnTo>
                <a:lnTo>
                  <a:pt x="17856" y="79553"/>
                </a:lnTo>
                <a:lnTo>
                  <a:pt x="11709" y="74071"/>
                </a:lnTo>
                <a:lnTo>
                  <a:pt x="4528" y="63785"/>
                </a:lnTo>
                <a:lnTo>
                  <a:pt x="633" y="52307"/>
                </a:lnTo>
                <a:lnTo>
                  <a:pt x="0" y="40351"/>
                </a:lnTo>
                <a:lnTo>
                  <a:pt x="2600" y="28629"/>
                </a:lnTo>
                <a:lnTo>
                  <a:pt x="8409" y="17851"/>
                </a:lnTo>
                <a:lnTo>
                  <a:pt x="13894" y="11689"/>
                </a:lnTo>
                <a:lnTo>
                  <a:pt x="24186" y="4516"/>
                </a:lnTo>
                <a:lnTo>
                  <a:pt x="35669" y="628"/>
                </a:lnTo>
                <a:lnTo>
                  <a:pt x="47630" y="0"/>
                </a:lnTo>
                <a:lnTo>
                  <a:pt x="59355" y="2604"/>
                </a:lnTo>
                <a:lnTo>
                  <a:pt x="70131" y="8415"/>
                </a:lnTo>
                <a:lnTo>
                  <a:pt x="76264" y="13873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7" name="object 447"/>
          <p:cNvSpPr/>
          <p:nvPr/>
        </p:nvSpPr>
        <p:spPr>
          <a:xfrm>
            <a:off x="5933786" y="9340671"/>
            <a:ext cx="79811" cy="79809"/>
          </a:xfrm>
          <a:custGeom>
            <a:avLst/>
            <a:gdLst/>
            <a:ahLst/>
            <a:cxnLst/>
            <a:rect l="l" t="t" r="r" b="b"/>
            <a:pathLst>
              <a:path w="88088" h="88086">
                <a:moveTo>
                  <a:pt x="83014" y="23327"/>
                </a:moveTo>
                <a:lnTo>
                  <a:pt x="87256" y="35001"/>
                </a:lnTo>
                <a:lnTo>
                  <a:pt x="88088" y="46977"/>
                </a:lnTo>
                <a:lnTo>
                  <a:pt x="85711" y="58592"/>
                </a:lnTo>
                <a:lnTo>
                  <a:pt x="80327" y="69183"/>
                </a:lnTo>
                <a:lnTo>
                  <a:pt x="72135" y="78085"/>
                </a:lnTo>
                <a:lnTo>
                  <a:pt x="64752" y="83005"/>
                </a:lnTo>
                <a:lnTo>
                  <a:pt x="53074" y="87252"/>
                </a:lnTo>
                <a:lnTo>
                  <a:pt x="41100" y="88086"/>
                </a:lnTo>
                <a:lnTo>
                  <a:pt x="29489" y="85710"/>
                </a:lnTo>
                <a:lnTo>
                  <a:pt x="18901" y="80330"/>
                </a:lnTo>
                <a:lnTo>
                  <a:pt x="9996" y="72147"/>
                </a:lnTo>
                <a:lnTo>
                  <a:pt x="5074" y="64780"/>
                </a:lnTo>
                <a:lnTo>
                  <a:pt x="833" y="53096"/>
                </a:lnTo>
                <a:lnTo>
                  <a:pt x="0" y="41116"/>
                </a:lnTo>
                <a:lnTo>
                  <a:pt x="2372" y="29501"/>
                </a:lnTo>
                <a:lnTo>
                  <a:pt x="7750" y="18910"/>
                </a:lnTo>
                <a:lnTo>
                  <a:pt x="15933" y="10004"/>
                </a:lnTo>
                <a:lnTo>
                  <a:pt x="23337" y="5065"/>
                </a:lnTo>
                <a:lnTo>
                  <a:pt x="35012" y="827"/>
                </a:lnTo>
                <a:lnTo>
                  <a:pt x="46988" y="0"/>
                </a:lnTo>
                <a:lnTo>
                  <a:pt x="58603" y="2379"/>
                </a:lnTo>
                <a:lnTo>
                  <a:pt x="69194" y="7766"/>
                </a:lnTo>
                <a:lnTo>
                  <a:pt x="78099" y="15957"/>
                </a:lnTo>
                <a:lnTo>
                  <a:pt x="83014" y="23327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8" name="object 448"/>
          <p:cNvSpPr/>
          <p:nvPr/>
        </p:nvSpPr>
        <p:spPr>
          <a:xfrm>
            <a:off x="5850704" y="9372661"/>
            <a:ext cx="79883" cy="79895"/>
          </a:xfrm>
          <a:custGeom>
            <a:avLst/>
            <a:gdLst/>
            <a:ahLst/>
            <a:cxnLst/>
            <a:rect l="l" t="t" r="r" b="b"/>
            <a:pathLst>
              <a:path w="88167" h="88180">
                <a:moveTo>
                  <a:pt x="86904" y="33410"/>
                </a:moveTo>
                <a:lnTo>
                  <a:pt x="88167" y="46349"/>
                </a:lnTo>
                <a:lnTo>
                  <a:pt x="85744" y="58668"/>
                </a:lnTo>
                <a:lnTo>
                  <a:pt x="80041" y="69686"/>
                </a:lnTo>
                <a:lnTo>
                  <a:pt x="71469" y="78722"/>
                </a:lnTo>
                <a:lnTo>
                  <a:pt x="60434" y="85095"/>
                </a:lnTo>
                <a:lnTo>
                  <a:pt x="54760" y="86916"/>
                </a:lnTo>
                <a:lnTo>
                  <a:pt x="41828" y="88180"/>
                </a:lnTo>
                <a:lnTo>
                  <a:pt x="29515" y="85757"/>
                </a:lnTo>
                <a:lnTo>
                  <a:pt x="18502" y="80055"/>
                </a:lnTo>
                <a:lnTo>
                  <a:pt x="9467" y="71480"/>
                </a:lnTo>
                <a:lnTo>
                  <a:pt x="3090" y="60440"/>
                </a:lnTo>
                <a:lnTo>
                  <a:pt x="1268" y="54772"/>
                </a:lnTo>
                <a:lnTo>
                  <a:pt x="0" y="41841"/>
                </a:lnTo>
                <a:lnTo>
                  <a:pt x="2421" y="29529"/>
                </a:lnTo>
                <a:lnTo>
                  <a:pt x="8121" y="18514"/>
                </a:lnTo>
                <a:lnTo>
                  <a:pt x="16691" y="9477"/>
                </a:lnTo>
                <a:lnTo>
                  <a:pt x="27721" y="3096"/>
                </a:lnTo>
                <a:lnTo>
                  <a:pt x="33399" y="1267"/>
                </a:lnTo>
                <a:lnTo>
                  <a:pt x="46328" y="0"/>
                </a:lnTo>
                <a:lnTo>
                  <a:pt x="58639" y="2423"/>
                </a:lnTo>
                <a:lnTo>
                  <a:pt x="69653" y="8125"/>
                </a:lnTo>
                <a:lnTo>
                  <a:pt x="78690" y="16696"/>
                </a:lnTo>
                <a:lnTo>
                  <a:pt x="85072" y="27725"/>
                </a:lnTo>
                <a:lnTo>
                  <a:pt x="86904" y="33410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9" name="object 449"/>
          <p:cNvSpPr/>
          <p:nvPr/>
        </p:nvSpPr>
        <p:spPr>
          <a:xfrm>
            <a:off x="5762273" y="9383383"/>
            <a:ext cx="79960" cy="79983"/>
          </a:xfrm>
          <a:custGeom>
            <a:avLst/>
            <a:gdLst/>
            <a:ahLst/>
            <a:cxnLst/>
            <a:rect l="l" t="t" r="r" b="b"/>
            <a:pathLst>
              <a:path w="88252" h="88277">
                <a:moveTo>
                  <a:pt x="88252" y="43357"/>
                </a:moveTo>
                <a:lnTo>
                  <a:pt x="86211" y="57454"/>
                </a:lnTo>
                <a:lnTo>
                  <a:pt x="80069" y="69752"/>
                </a:lnTo>
                <a:lnTo>
                  <a:pt x="70555" y="79495"/>
                </a:lnTo>
                <a:lnTo>
                  <a:pt x="58400" y="85925"/>
                </a:lnTo>
                <a:lnTo>
                  <a:pt x="44894" y="88277"/>
                </a:lnTo>
                <a:lnTo>
                  <a:pt x="30807" y="86234"/>
                </a:lnTo>
                <a:lnTo>
                  <a:pt x="18516" y="80086"/>
                </a:lnTo>
                <a:lnTo>
                  <a:pt x="8778" y="70566"/>
                </a:lnTo>
                <a:lnTo>
                  <a:pt x="2351" y="58405"/>
                </a:lnTo>
                <a:lnTo>
                  <a:pt x="0" y="44919"/>
                </a:lnTo>
                <a:lnTo>
                  <a:pt x="2040" y="30823"/>
                </a:lnTo>
                <a:lnTo>
                  <a:pt x="8182" y="18524"/>
                </a:lnTo>
                <a:lnTo>
                  <a:pt x="17696" y="8781"/>
                </a:lnTo>
                <a:lnTo>
                  <a:pt x="29851" y="2352"/>
                </a:lnTo>
                <a:lnTo>
                  <a:pt x="43357" y="0"/>
                </a:lnTo>
                <a:lnTo>
                  <a:pt x="57450" y="2043"/>
                </a:lnTo>
                <a:lnTo>
                  <a:pt x="69744" y="8190"/>
                </a:lnTo>
                <a:lnTo>
                  <a:pt x="79482" y="17711"/>
                </a:lnTo>
                <a:lnTo>
                  <a:pt x="85906" y="29871"/>
                </a:lnTo>
                <a:lnTo>
                  <a:pt x="88252" y="43357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0" name="object 450"/>
          <p:cNvSpPr/>
          <p:nvPr/>
        </p:nvSpPr>
        <p:spPr>
          <a:xfrm>
            <a:off x="5674122" y="9372860"/>
            <a:ext cx="79500" cy="79507"/>
          </a:xfrm>
          <a:custGeom>
            <a:avLst/>
            <a:gdLst/>
            <a:ahLst/>
            <a:cxnLst/>
            <a:rect l="l" t="t" r="r" b="b"/>
            <a:pathLst>
              <a:path w="87744" h="87752">
                <a:moveTo>
                  <a:pt x="86687" y="54551"/>
                </a:moveTo>
                <a:lnTo>
                  <a:pt x="81735" y="66566"/>
                </a:lnTo>
                <a:lnTo>
                  <a:pt x="73815" y="76302"/>
                </a:lnTo>
                <a:lnTo>
                  <a:pt x="63610" y="83350"/>
                </a:lnTo>
                <a:lnTo>
                  <a:pt x="51799" y="87303"/>
                </a:lnTo>
                <a:lnTo>
                  <a:pt x="39064" y="87752"/>
                </a:lnTo>
                <a:lnTo>
                  <a:pt x="33182" y="86695"/>
                </a:lnTo>
                <a:lnTo>
                  <a:pt x="21175" y="81747"/>
                </a:lnTo>
                <a:lnTo>
                  <a:pt x="11444" y="73829"/>
                </a:lnTo>
                <a:lnTo>
                  <a:pt x="4399" y="63621"/>
                </a:lnTo>
                <a:lnTo>
                  <a:pt x="448" y="51802"/>
                </a:lnTo>
                <a:lnTo>
                  <a:pt x="0" y="39054"/>
                </a:lnTo>
                <a:lnTo>
                  <a:pt x="1051" y="33190"/>
                </a:lnTo>
                <a:lnTo>
                  <a:pt x="6010" y="21180"/>
                </a:lnTo>
                <a:lnTo>
                  <a:pt x="13933" y="11447"/>
                </a:lnTo>
                <a:lnTo>
                  <a:pt x="24141" y="4400"/>
                </a:lnTo>
                <a:lnTo>
                  <a:pt x="35956" y="448"/>
                </a:lnTo>
                <a:lnTo>
                  <a:pt x="48699" y="0"/>
                </a:lnTo>
                <a:lnTo>
                  <a:pt x="54544" y="1046"/>
                </a:lnTo>
                <a:lnTo>
                  <a:pt x="66554" y="6005"/>
                </a:lnTo>
                <a:lnTo>
                  <a:pt x="76288" y="13927"/>
                </a:lnTo>
                <a:lnTo>
                  <a:pt x="83338" y="24133"/>
                </a:lnTo>
                <a:lnTo>
                  <a:pt x="87293" y="35942"/>
                </a:lnTo>
                <a:lnTo>
                  <a:pt x="87744" y="48673"/>
                </a:lnTo>
                <a:lnTo>
                  <a:pt x="86687" y="54551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1" name="object 451"/>
          <p:cNvSpPr/>
          <p:nvPr/>
        </p:nvSpPr>
        <p:spPr>
          <a:xfrm>
            <a:off x="5590832" y="9340586"/>
            <a:ext cx="79977" cy="79992"/>
          </a:xfrm>
          <a:custGeom>
            <a:avLst/>
            <a:gdLst/>
            <a:ahLst/>
            <a:cxnLst/>
            <a:rect l="l" t="t" r="r" b="b"/>
            <a:pathLst>
              <a:path w="88271" h="88287">
                <a:moveTo>
                  <a:pt x="83099" y="64874"/>
                </a:moveTo>
                <a:lnTo>
                  <a:pt x="75787" y="74916"/>
                </a:lnTo>
                <a:lnTo>
                  <a:pt x="66321" y="82301"/>
                </a:lnTo>
                <a:lnTo>
                  <a:pt x="55363" y="86827"/>
                </a:lnTo>
                <a:lnTo>
                  <a:pt x="43576" y="88287"/>
                </a:lnTo>
                <a:lnTo>
                  <a:pt x="31622" y="86479"/>
                </a:lnTo>
                <a:lnTo>
                  <a:pt x="23422" y="83111"/>
                </a:lnTo>
                <a:lnTo>
                  <a:pt x="13371" y="75802"/>
                </a:lnTo>
                <a:lnTo>
                  <a:pt x="5983" y="66340"/>
                </a:lnTo>
                <a:lnTo>
                  <a:pt x="1459" y="55386"/>
                </a:lnTo>
                <a:lnTo>
                  <a:pt x="0" y="43598"/>
                </a:lnTo>
                <a:lnTo>
                  <a:pt x="1807" y="31636"/>
                </a:lnTo>
                <a:lnTo>
                  <a:pt x="5172" y="23421"/>
                </a:lnTo>
                <a:lnTo>
                  <a:pt x="12483" y="13370"/>
                </a:lnTo>
                <a:lnTo>
                  <a:pt x="21946" y="5982"/>
                </a:lnTo>
                <a:lnTo>
                  <a:pt x="32901" y="1457"/>
                </a:lnTo>
                <a:lnTo>
                  <a:pt x="44688" y="0"/>
                </a:lnTo>
                <a:lnTo>
                  <a:pt x="56647" y="1809"/>
                </a:lnTo>
                <a:lnTo>
                  <a:pt x="64849" y="5172"/>
                </a:lnTo>
                <a:lnTo>
                  <a:pt x="74898" y="12478"/>
                </a:lnTo>
                <a:lnTo>
                  <a:pt x="82285" y="21941"/>
                </a:lnTo>
                <a:lnTo>
                  <a:pt x="86810" y="32900"/>
                </a:lnTo>
                <a:lnTo>
                  <a:pt x="88271" y="44692"/>
                </a:lnTo>
                <a:lnTo>
                  <a:pt x="86466" y="56654"/>
                </a:lnTo>
                <a:lnTo>
                  <a:pt x="83099" y="64874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2" name="object 452"/>
          <p:cNvSpPr/>
          <p:nvPr/>
        </p:nvSpPr>
        <p:spPr>
          <a:xfrm>
            <a:off x="5518414" y="9288836"/>
            <a:ext cx="79965" cy="79966"/>
          </a:xfrm>
          <a:custGeom>
            <a:avLst/>
            <a:gdLst/>
            <a:ahLst/>
            <a:cxnLst/>
            <a:rect l="l" t="t" r="r" b="b"/>
            <a:pathLst>
              <a:path w="88258" h="88259">
                <a:moveTo>
                  <a:pt x="76400" y="74240"/>
                </a:moveTo>
                <a:lnTo>
                  <a:pt x="66626" y="82111"/>
                </a:lnTo>
                <a:lnTo>
                  <a:pt x="55439" y="86793"/>
                </a:lnTo>
                <a:lnTo>
                  <a:pt x="43552" y="88259"/>
                </a:lnTo>
                <a:lnTo>
                  <a:pt x="31679" y="86480"/>
                </a:lnTo>
                <a:lnTo>
                  <a:pt x="20531" y="81431"/>
                </a:lnTo>
                <a:lnTo>
                  <a:pt x="14030" y="76399"/>
                </a:lnTo>
                <a:lnTo>
                  <a:pt x="6154" y="66627"/>
                </a:lnTo>
                <a:lnTo>
                  <a:pt x="1469" y="55443"/>
                </a:lnTo>
                <a:lnTo>
                  <a:pt x="0" y="43558"/>
                </a:lnTo>
                <a:lnTo>
                  <a:pt x="1774" y="31685"/>
                </a:lnTo>
                <a:lnTo>
                  <a:pt x="6818" y="20535"/>
                </a:lnTo>
                <a:lnTo>
                  <a:pt x="11858" y="14016"/>
                </a:lnTo>
                <a:lnTo>
                  <a:pt x="21626" y="6146"/>
                </a:lnTo>
                <a:lnTo>
                  <a:pt x="32808" y="1464"/>
                </a:lnTo>
                <a:lnTo>
                  <a:pt x="44693" y="0"/>
                </a:lnTo>
                <a:lnTo>
                  <a:pt x="56567" y="1779"/>
                </a:lnTo>
                <a:lnTo>
                  <a:pt x="67718" y="6831"/>
                </a:lnTo>
                <a:lnTo>
                  <a:pt x="74228" y="11870"/>
                </a:lnTo>
                <a:lnTo>
                  <a:pt x="82104" y="21633"/>
                </a:lnTo>
                <a:lnTo>
                  <a:pt x="86790" y="32815"/>
                </a:lnTo>
                <a:lnTo>
                  <a:pt x="88258" y="44700"/>
                </a:lnTo>
                <a:lnTo>
                  <a:pt x="86482" y="56577"/>
                </a:lnTo>
                <a:lnTo>
                  <a:pt x="81435" y="67729"/>
                </a:lnTo>
                <a:lnTo>
                  <a:pt x="76400" y="74240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3" name="object 453"/>
          <p:cNvSpPr/>
          <p:nvPr/>
        </p:nvSpPr>
        <p:spPr>
          <a:xfrm>
            <a:off x="5461732" y="9220220"/>
            <a:ext cx="79990" cy="79987"/>
          </a:xfrm>
          <a:custGeom>
            <a:avLst/>
            <a:gdLst/>
            <a:ahLst/>
            <a:cxnLst/>
            <a:rect l="l" t="t" r="r" b="b"/>
            <a:pathLst>
              <a:path w="88285" h="88282">
                <a:moveTo>
                  <a:pt x="67535" y="81568"/>
                </a:moveTo>
                <a:lnTo>
                  <a:pt x="56212" y="86606"/>
                </a:lnTo>
                <a:lnTo>
                  <a:pt x="44360" y="88282"/>
                </a:lnTo>
                <a:lnTo>
                  <a:pt x="32644" y="86751"/>
                </a:lnTo>
                <a:lnTo>
                  <a:pt x="21730" y="82171"/>
                </a:lnTo>
                <a:lnTo>
                  <a:pt x="12283" y="74697"/>
                </a:lnTo>
                <a:lnTo>
                  <a:pt x="6715" y="67534"/>
                </a:lnTo>
                <a:lnTo>
                  <a:pt x="1678" y="56208"/>
                </a:lnTo>
                <a:lnTo>
                  <a:pt x="0" y="44352"/>
                </a:lnTo>
                <a:lnTo>
                  <a:pt x="1527" y="32634"/>
                </a:lnTo>
                <a:lnTo>
                  <a:pt x="6106" y="21718"/>
                </a:lnTo>
                <a:lnTo>
                  <a:pt x="13583" y="12271"/>
                </a:lnTo>
                <a:lnTo>
                  <a:pt x="20735" y="6714"/>
                </a:lnTo>
                <a:lnTo>
                  <a:pt x="32058" y="1677"/>
                </a:lnTo>
                <a:lnTo>
                  <a:pt x="43915" y="0"/>
                </a:lnTo>
                <a:lnTo>
                  <a:pt x="55638" y="1527"/>
                </a:lnTo>
                <a:lnTo>
                  <a:pt x="66557" y="6107"/>
                </a:lnTo>
                <a:lnTo>
                  <a:pt x="76002" y="13587"/>
                </a:lnTo>
                <a:lnTo>
                  <a:pt x="81556" y="20748"/>
                </a:lnTo>
                <a:lnTo>
                  <a:pt x="86601" y="32060"/>
                </a:lnTo>
                <a:lnTo>
                  <a:pt x="88285" y="43906"/>
                </a:lnTo>
                <a:lnTo>
                  <a:pt x="86761" y="55621"/>
                </a:lnTo>
                <a:lnTo>
                  <a:pt x="82184" y="66538"/>
                </a:lnTo>
                <a:lnTo>
                  <a:pt x="74709" y="75990"/>
                </a:lnTo>
                <a:lnTo>
                  <a:pt x="67535" y="81568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4" name="object 454"/>
          <p:cNvSpPr/>
          <p:nvPr/>
        </p:nvSpPr>
        <p:spPr>
          <a:xfrm>
            <a:off x="5425481" y="9138964"/>
            <a:ext cx="79999" cy="79979"/>
          </a:xfrm>
          <a:custGeom>
            <a:avLst/>
            <a:gdLst/>
            <a:ahLst/>
            <a:cxnLst/>
            <a:rect l="l" t="t" r="r" b="b"/>
            <a:pathLst>
              <a:path w="88295" h="88273">
                <a:moveTo>
                  <a:pt x="56314" y="86555"/>
                </a:moveTo>
                <a:lnTo>
                  <a:pt x="43560" y="88273"/>
                </a:lnTo>
                <a:lnTo>
                  <a:pt x="31279" y="86355"/>
                </a:lnTo>
                <a:lnTo>
                  <a:pt x="20143" y="81172"/>
                </a:lnTo>
                <a:lnTo>
                  <a:pt x="10828" y="73097"/>
                </a:lnTo>
                <a:lnTo>
                  <a:pt x="4006" y="62501"/>
                </a:lnTo>
                <a:lnTo>
                  <a:pt x="1716" y="56291"/>
                </a:lnTo>
                <a:lnTo>
                  <a:pt x="0" y="43542"/>
                </a:lnTo>
                <a:lnTo>
                  <a:pt x="1921" y="31265"/>
                </a:lnTo>
                <a:lnTo>
                  <a:pt x="7107" y="20133"/>
                </a:lnTo>
                <a:lnTo>
                  <a:pt x="15186" y="10818"/>
                </a:lnTo>
                <a:lnTo>
                  <a:pt x="25782" y="3995"/>
                </a:lnTo>
                <a:lnTo>
                  <a:pt x="31981" y="1706"/>
                </a:lnTo>
                <a:lnTo>
                  <a:pt x="44742" y="0"/>
                </a:lnTo>
                <a:lnTo>
                  <a:pt x="57029" y="1928"/>
                </a:lnTo>
                <a:lnTo>
                  <a:pt x="68169" y="7117"/>
                </a:lnTo>
                <a:lnTo>
                  <a:pt x="77485" y="15196"/>
                </a:lnTo>
                <a:lnTo>
                  <a:pt x="84304" y="25790"/>
                </a:lnTo>
                <a:lnTo>
                  <a:pt x="86578" y="31958"/>
                </a:lnTo>
                <a:lnTo>
                  <a:pt x="88295" y="44718"/>
                </a:lnTo>
                <a:lnTo>
                  <a:pt x="86374" y="57005"/>
                </a:lnTo>
                <a:lnTo>
                  <a:pt x="81190" y="68143"/>
                </a:lnTo>
                <a:lnTo>
                  <a:pt x="73114" y="77456"/>
                </a:lnTo>
                <a:lnTo>
                  <a:pt x="62521" y="84271"/>
                </a:lnTo>
                <a:lnTo>
                  <a:pt x="56314" y="86555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5" name="object 455"/>
          <p:cNvSpPr/>
          <p:nvPr/>
        </p:nvSpPr>
        <p:spPr>
          <a:xfrm>
            <a:off x="5413090" y="9050885"/>
            <a:ext cx="79971" cy="79972"/>
          </a:xfrm>
          <a:custGeom>
            <a:avLst/>
            <a:gdLst/>
            <a:ahLst/>
            <a:cxnLst/>
            <a:rect l="l" t="t" r="r" b="b"/>
            <a:pathLst>
              <a:path w="88264" h="88265">
                <a:moveTo>
                  <a:pt x="43357" y="88265"/>
                </a:moveTo>
                <a:lnTo>
                  <a:pt x="29345" y="85736"/>
                </a:lnTo>
                <a:lnTo>
                  <a:pt x="17274" y="79165"/>
                </a:lnTo>
                <a:lnTo>
                  <a:pt x="7875" y="69309"/>
                </a:lnTo>
                <a:lnTo>
                  <a:pt x="1878" y="56930"/>
                </a:lnTo>
                <a:lnTo>
                  <a:pt x="0" y="43370"/>
                </a:lnTo>
                <a:lnTo>
                  <a:pt x="2526" y="29358"/>
                </a:lnTo>
                <a:lnTo>
                  <a:pt x="9093" y="17286"/>
                </a:lnTo>
                <a:lnTo>
                  <a:pt x="18944" y="7883"/>
                </a:lnTo>
                <a:lnTo>
                  <a:pt x="31321" y="1882"/>
                </a:lnTo>
                <a:lnTo>
                  <a:pt x="44894" y="0"/>
                </a:lnTo>
                <a:lnTo>
                  <a:pt x="58909" y="2536"/>
                </a:lnTo>
                <a:lnTo>
                  <a:pt x="70981" y="9107"/>
                </a:lnTo>
                <a:lnTo>
                  <a:pt x="80381" y="18955"/>
                </a:lnTo>
                <a:lnTo>
                  <a:pt x="86381" y="31327"/>
                </a:lnTo>
                <a:lnTo>
                  <a:pt x="88264" y="44907"/>
                </a:lnTo>
                <a:lnTo>
                  <a:pt x="85732" y="58912"/>
                </a:lnTo>
                <a:lnTo>
                  <a:pt x="79161" y="70981"/>
                </a:lnTo>
                <a:lnTo>
                  <a:pt x="69308" y="80382"/>
                </a:lnTo>
                <a:lnTo>
                  <a:pt x="56930" y="86382"/>
                </a:lnTo>
                <a:lnTo>
                  <a:pt x="43357" y="88265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6" name="object 456"/>
          <p:cNvSpPr/>
          <p:nvPr/>
        </p:nvSpPr>
        <p:spPr>
          <a:xfrm>
            <a:off x="5501773" y="9050885"/>
            <a:ext cx="79971" cy="79972"/>
          </a:xfrm>
          <a:custGeom>
            <a:avLst/>
            <a:gdLst/>
            <a:ahLst/>
            <a:cxnLst/>
            <a:rect l="l" t="t" r="r" b="b"/>
            <a:pathLst>
              <a:path w="88264" h="88265">
                <a:moveTo>
                  <a:pt x="43357" y="88265"/>
                </a:moveTo>
                <a:lnTo>
                  <a:pt x="29345" y="85736"/>
                </a:lnTo>
                <a:lnTo>
                  <a:pt x="17274" y="79165"/>
                </a:lnTo>
                <a:lnTo>
                  <a:pt x="7875" y="69309"/>
                </a:lnTo>
                <a:lnTo>
                  <a:pt x="1878" y="56930"/>
                </a:lnTo>
                <a:lnTo>
                  <a:pt x="0" y="43370"/>
                </a:lnTo>
                <a:lnTo>
                  <a:pt x="2525" y="29360"/>
                </a:lnTo>
                <a:lnTo>
                  <a:pt x="9092" y="17289"/>
                </a:lnTo>
                <a:lnTo>
                  <a:pt x="18942" y="7886"/>
                </a:lnTo>
                <a:lnTo>
                  <a:pt x="31320" y="1884"/>
                </a:lnTo>
                <a:lnTo>
                  <a:pt x="44907" y="0"/>
                </a:lnTo>
                <a:lnTo>
                  <a:pt x="58917" y="2537"/>
                </a:lnTo>
                <a:lnTo>
                  <a:pt x="70986" y="9109"/>
                </a:lnTo>
                <a:lnTo>
                  <a:pt x="80385" y="18960"/>
                </a:lnTo>
                <a:lnTo>
                  <a:pt x="86384" y="31335"/>
                </a:lnTo>
                <a:lnTo>
                  <a:pt x="88264" y="44907"/>
                </a:lnTo>
                <a:lnTo>
                  <a:pt x="85733" y="58912"/>
                </a:lnTo>
                <a:lnTo>
                  <a:pt x="79164" y="70981"/>
                </a:lnTo>
                <a:lnTo>
                  <a:pt x="69313" y="80382"/>
                </a:lnTo>
                <a:lnTo>
                  <a:pt x="56935" y="86382"/>
                </a:lnTo>
                <a:lnTo>
                  <a:pt x="43357" y="88265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7" name="object 457"/>
          <p:cNvSpPr/>
          <p:nvPr/>
        </p:nvSpPr>
        <p:spPr>
          <a:xfrm>
            <a:off x="5517883" y="8963694"/>
            <a:ext cx="79555" cy="79537"/>
          </a:xfrm>
          <a:custGeom>
            <a:avLst/>
            <a:gdLst/>
            <a:ahLst/>
            <a:cxnLst/>
            <a:rect l="l" t="t" r="r" b="b"/>
            <a:pathLst>
              <a:path w="87805" h="87785">
                <a:moveTo>
                  <a:pt x="28801" y="85361"/>
                </a:moveTo>
                <a:lnTo>
                  <a:pt x="17638" y="79379"/>
                </a:lnTo>
                <a:lnTo>
                  <a:pt x="8911" y="70807"/>
                </a:lnTo>
                <a:lnTo>
                  <a:pt x="2928" y="60308"/>
                </a:lnTo>
                <a:lnTo>
                  <a:pt x="0" y="48545"/>
                </a:lnTo>
                <a:lnTo>
                  <a:pt x="433" y="36182"/>
                </a:lnTo>
                <a:lnTo>
                  <a:pt x="2423" y="28782"/>
                </a:lnTo>
                <a:lnTo>
                  <a:pt x="8411" y="17629"/>
                </a:lnTo>
                <a:lnTo>
                  <a:pt x="16986" y="8907"/>
                </a:lnTo>
                <a:lnTo>
                  <a:pt x="27486" y="2927"/>
                </a:lnTo>
                <a:lnTo>
                  <a:pt x="39247" y="0"/>
                </a:lnTo>
                <a:lnTo>
                  <a:pt x="51606" y="435"/>
                </a:lnTo>
                <a:lnTo>
                  <a:pt x="59002" y="2430"/>
                </a:lnTo>
                <a:lnTo>
                  <a:pt x="70167" y="8411"/>
                </a:lnTo>
                <a:lnTo>
                  <a:pt x="78895" y="16982"/>
                </a:lnTo>
                <a:lnTo>
                  <a:pt x="84877" y="27480"/>
                </a:lnTo>
                <a:lnTo>
                  <a:pt x="87805" y="39242"/>
                </a:lnTo>
                <a:lnTo>
                  <a:pt x="87369" y="51605"/>
                </a:lnTo>
                <a:lnTo>
                  <a:pt x="85380" y="58995"/>
                </a:lnTo>
                <a:lnTo>
                  <a:pt x="79397" y="70154"/>
                </a:lnTo>
                <a:lnTo>
                  <a:pt x="70821" y="78879"/>
                </a:lnTo>
                <a:lnTo>
                  <a:pt x="60318" y="84858"/>
                </a:lnTo>
                <a:lnTo>
                  <a:pt x="48553" y="87785"/>
                </a:lnTo>
                <a:lnTo>
                  <a:pt x="36191" y="87350"/>
                </a:lnTo>
                <a:lnTo>
                  <a:pt x="28801" y="85361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8" name="object 458"/>
          <p:cNvSpPr/>
          <p:nvPr/>
        </p:nvSpPr>
        <p:spPr>
          <a:xfrm>
            <a:off x="5563882" y="8887602"/>
            <a:ext cx="79971" cy="79969"/>
          </a:xfrm>
          <a:custGeom>
            <a:avLst/>
            <a:gdLst/>
            <a:ahLst/>
            <a:cxnLst/>
            <a:rect l="l" t="t" r="r" b="b"/>
            <a:pathLst>
              <a:path w="88264" h="88262">
                <a:moveTo>
                  <a:pt x="14609" y="76939"/>
                </a:moveTo>
                <a:lnTo>
                  <a:pt x="6574" y="67328"/>
                </a:lnTo>
                <a:lnTo>
                  <a:pt x="1692" y="56257"/>
                </a:lnTo>
                <a:lnTo>
                  <a:pt x="0" y="44432"/>
                </a:lnTo>
                <a:lnTo>
                  <a:pt x="1534" y="32557"/>
                </a:lnTo>
                <a:lnTo>
                  <a:pt x="6331" y="21340"/>
                </a:lnTo>
                <a:lnTo>
                  <a:pt x="11332" y="14607"/>
                </a:lnTo>
                <a:lnTo>
                  <a:pt x="20938" y="6572"/>
                </a:lnTo>
                <a:lnTo>
                  <a:pt x="32009" y="1691"/>
                </a:lnTo>
                <a:lnTo>
                  <a:pt x="43837" y="0"/>
                </a:lnTo>
                <a:lnTo>
                  <a:pt x="55713" y="1535"/>
                </a:lnTo>
                <a:lnTo>
                  <a:pt x="66929" y="6335"/>
                </a:lnTo>
                <a:lnTo>
                  <a:pt x="73664" y="11343"/>
                </a:lnTo>
                <a:lnTo>
                  <a:pt x="81696" y="20951"/>
                </a:lnTo>
                <a:lnTo>
                  <a:pt x="86575" y="32023"/>
                </a:lnTo>
                <a:lnTo>
                  <a:pt x="88264" y="43850"/>
                </a:lnTo>
                <a:lnTo>
                  <a:pt x="86727" y="55727"/>
                </a:lnTo>
                <a:lnTo>
                  <a:pt x="81927" y="66946"/>
                </a:lnTo>
                <a:lnTo>
                  <a:pt x="76940" y="73662"/>
                </a:lnTo>
                <a:lnTo>
                  <a:pt x="67328" y="81693"/>
                </a:lnTo>
                <a:lnTo>
                  <a:pt x="56255" y="86572"/>
                </a:lnTo>
                <a:lnTo>
                  <a:pt x="44427" y="88262"/>
                </a:lnTo>
                <a:lnTo>
                  <a:pt x="32551" y="86727"/>
                </a:lnTo>
                <a:lnTo>
                  <a:pt x="21333" y="81930"/>
                </a:lnTo>
                <a:lnTo>
                  <a:pt x="14609" y="76939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9" name="object 459"/>
          <p:cNvSpPr/>
          <p:nvPr/>
        </p:nvSpPr>
        <p:spPr>
          <a:xfrm>
            <a:off x="5633714" y="8832593"/>
            <a:ext cx="79812" cy="79813"/>
          </a:xfrm>
          <a:custGeom>
            <a:avLst/>
            <a:gdLst/>
            <a:ahLst/>
            <a:cxnLst/>
            <a:rect l="l" t="t" r="r" b="b"/>
            <a:pathLst>
              <a:path w="88089" h="88090">
                <a:moveTo>
                  <a:pt x="5074" y="64768"/>
                </a:moveTo>
                <a:lnTo>
                  <a:pt x="833" y="53088"/>
                </a:lnTo>
                <a:lnTo>
                  <a:pt x="0" y="41113"/>
                </a:lnTo>
                <a:lnTo>
                  <a:pt x="2374" y="29500"/>
                </a:lnTo>
                <a:lnTo>
                  <a:pt x="7754" y="18910"/>
                </a:lnTo>
                <a:lnTo>
                  <a:pt x="15939" y="10003"/>
                </a:lnTo>
                <a:lnTo>
                  <a:pt x="23337" y="5065"/>
                </a:lnTo>
                <a:lnTo>
                  <a:pt x="35017" y="828"/>
                </a:lnTo>
                <a:lnTo>
                  <a:pt x="46996" y="0"/>
                </a:lnTo>
                <a:lnTo>
                  <a:pt x="58611" y="2379"/>
                </a:lnTo>
                <a:lnTo>
                  <a:pt x="69201" y="7764"/>
                </a:lnTo>
                <a:lnTo>
                  <a:pt x="78104" y="15954"/>
                </a:lnTo>
                <a:lnTo>
                  <a:pt x="83014" y="23315"/>
                </a:lnTo>
                <a:lnTo>
                  <a:pt x="87255" y="34998"/>
                </a:lnTo>
                <a:lnTo>
                  <a:pt x="88089" y="46975"/>
                </a:lnTo>
                <a:lnTo>
                  <a:pt x="85717" y="58587"/>
                </a:lnTo>
                <a:lnTo>
                  <a:pt x="80340" y="69177"/>
                </a:lnTo>
                <a:lnTo>
                  <a:pt x="72159" y="78087"/>
                </a:lnTo>
                <a:lnTo>
                  <a:pt x="64764" y="83030"/>
                </a:lnTo>
                <a:lnTo>
                  <a:pt x="53085" y="87265"/>
                </a:lnTo>
                <a:lnTo>
                  <a:pt x="41107" y="88090"/>
                </a:lnTo>
                <a:lnTo>
                  <a:pt x="29491" y="85707"/>
                </a:lnTo>
                <a:lnTo>
                  <a:pt x="18900" y="80322"/>
                </a:lnTo>
                <a:lnTo>
                  <a:pt x="9995" y="72137"/>
                </a:lnTo>
                <a:lnTo>
                  <a:pt x="5074" y="64768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0" name="object 460"/>
          <p:cNvSpPr/>
          <p:nvPr/>
        </p:nvSpPr>
        <p:spPr>
          <a:xfrm>
            <a:off x="5718213" y="8804249"/>
            <a:ext cx="79133" cy="79143"/>
          </a:xfrm>
          <a:custGeom>
            <a:avLst/>
            <a:gdLst/>
            <a:ahLst/>
            <a:cxnLst/>
            <a:rect l="l" t="t" r="r" b="b"/>
            <a:pathLst>
              <a:path w="87339" h="87350">
                <a:moveTo>
                  <a:pt x="77" y="50584"/>
                </a:moveTo>
                <a:lnTo>
                  <a:pt x="0" y="37204"/>
                </a:lnTo>
                <a:lnTo>
                  <a:pt x="3749" y="24838"/>
                </a:lnTo>
                <a:lnTo>
                  <a:pt x="10818" y="14192"/>
                </a:lnTo>
                <a:lnTo>
                  <a:pt x="20695" y="5968"/>
                </a:lnTo>
                <a:lnTo>
                  <a:pt x="32874" y="871"/>
                </a:lnTo>
                <a:lnTo>
                  <a:pt x="36780" y="76"/>
                </a:lnTo>
                <a:lnTo>
                  <a:pt x="50156" y="0"/>
                </a:lnTo>
                <a:lnTo>
                  <a:pt x="62514" y="3753"/>
                </a:lnTo>
                <a:lnTo>
                  <a:pt x="73154" y="10825"/>
                </a:lnTo>
                <a:lnTo>
                  <a:pt x="81373" y="20707"/>
                </a:lnTo>
                <a:lnTo>
                  <a:pt x="86470" y="32889"/>
                </a:lnTo>
                <a:lnTo>
                  <a:pt x="87262" y="36766"/>
                </a:lnTo>
                <a:lnTo>
                  <a:pt x="87339" y="50152"/>
                </a:lnTo>
                <a:lnTo>
                  <a:pt x="83588" y="62516"/>
                </a:lnTo>
                <a:lnTo>
                  <a:pt x="76519" y="73159"/>
                </a:lnTo>
                <a:lnTo>
                  <a:pt x="66643" y="81380"/>
                </a:lnTo>
                <a:lnTo>
                  <a:pt x="54470" y="86479"/>
                </a:lnTo>
                <a:lnTo>
                  <a:pt x="50585" y="87274"/>
                </a:lnTo>
                <a:lnTo>
                  <a:pt x="37205" y="87350"/>
                </a:lnTo>
                <a:lnTo>
                  <a:pt x="24843" y="83597"/>
                </a:lnTo>
                <a:lnTo>
                  <a:pt x="14199" y="76527"/>
                </a:lnTo>
                <a:lnTo>
                  <a:pt x="5976" y="66650"/>
                </a:lnTo>
                <a:lnTo>
                  <a:pt x="873" y="54477"/>
                </a:lnTo>
                <a:lnTo>
                  <a:pt x="77" y="50584"/>
                </a:lnTo>
                <a:close/>
              </a:path>
            </a:pathLst>
          </a:custGeom>
          <a:ln w="3174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1" name="object 461"/>
          <p:cNvSpPr/>
          <p:nvPr/>
        </p:nvSpPr>
        <p:spPr>
          <a:xfrm>
            <a:off x="5806813" y="8803914"/>
            <a:ext cx="79802" cy="79813"/>
          </a:xfrm>
          <a:custGeom>
            <a:avLst/>
            <a:gdLst/>
            <a:ahLst/>
            <a:cxnLst/>
            <a:rect l="l" t="t" r="r" b="b"/>
            <a:pathLst>
              <a:path w="88078" h="88090">
                <a:moveTo>
                  <a:pt x="447" y="37137"/>
                </a:moveTo>
                <a:lnTo>
                  <a:pt x="4511" y="24388"/>
                </a:lnTo>
                <a:lnTo>
                  <a:pt x="11900" y="13791"/>
                </a:lnTo>
                <a:lnTo>
                  <a:pt x="21913" y="5854"/>
                </a:lnTo>
                <a:lnTo>
                  <a:pt x="33848" y="1087"/>
                </a:lnTo>
                <a:lnTo>
                  <a:pt x="47004" y="0"/>
                </a:lnTo>
                <a:lnTo>
                  <a:pt x="50955" y="446"/>
                </a:lnTo>
                <a:lnTo>
                  <a:pt x="63699" y="4500"/>
                </a:lnTo>
                <a:lnTo>
                  <a:pt x="74293" y="11887"/>
                </a:lnTo>
                <a:lnTo>
                  <a:pt x="82228" y="21903"/>
                </a:lnTo>
                <a:lnTo>
                  <a:pt x="86993" y="33845"/>
                </a:lnTo>
                <a:lnTo>
                  <a:pt x="88078" y="47010"/>
                </a:lnTo>
                <a:lnTo>
                  <a:pt x="87632" y="50954"/>
                </a:lnTo>
                <a:lnTo>
                  <a:pt x="83568" y="63696"/>
                </a:lnTo>
                <a:lnTo>
                  <a:pt x="76179" y="74294"/>
                </a:lnTo>
                <a:lnTo>
                  <a:pt x="66167" y="82234"/>
                </a:lnTo>
                <a:lnTo>
                  <a:pt x="54233" y="87004"/>
                </a:lnTo>
                <a:lnTo>
                  <a:pt x="41079" y="88090"/>
                </a:lnTo>
                <a:lnTo>
                  <a:pt x="37150" y="87644"/>
                </a:lnTo>
                <a:lnTo>
                  <a:pt x="24397" y="83581"/>
                </a:lnTo>
                <a:lnTo>
                  <a:pt x="13797" y="76194"/>
                </a:lnTo>
                <a:lnTo>
                  <a:pt x="5858" y="66183"/>
                </a:lnTo>
                <a:lnTo>
                  <a:pt x="1089" y="54250"/>
                </a:lnTo>
                <a:lnTo>
                  <a:pt x="0" y="41096"/>
                </a:lnTo>
                <a:lnTo>
                  <a:pt x="447" y="37137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2" name="object 462"/>
          <p:cNvSpPr/>
          <p:nvPr/>
        </p:nvSpPr>
        <p:spPr>
          <a:xfrm>
            <a:off x="5890897" y="8832492"/>
            <a:ext cx="79983" cy="79987"/>
          </a:xfrm>
          <a:custGeom>
            <a:avLst/>
            <a:gdLst/>
            <a:ahLst/>
            <a:cxnLst/>
            <a:rect l="l" t="t" r="r" b="b"/>
            <a:pathLst>
              <a:path w="88278" h="88282">
                <a:moveTo>
                  <a:pt x="5166" y="23426"/>
                </a:moveTo>
                <a:lnTo>
                  <a:pt x="12478" y="13375"/>
                </a:lnTo>
                <a:lnTo>
                  <a:pt x="21945" y="5986"/>
                </a:lnTo>
                <a:lnTo>
                  <a:pt x="32905" y="1460"/>
                </a:lnTo>
                <a:lnTo>
                  <a:pt x="44695" y="0"/>
                </a:lnTo>
                <a:lnTo>
                  <a:pt x="56654" y="1804"/>
                </a:lnTo>
                <a:lnTo>
                  <a:pt x="64856" y="5163"/>
                </a:lnTo>
                <a:lnTo>
                  <a:pt x="74903" y="12482"/>
                </a:lnTo>
                <a:lnTo>
                  <a:pt x="82290" y="21947"/>
                </a:lnTo>
                <a:lnTo>
                  <a:pt x="86816" y="32902"/>
                </a:lnTo>
                <a:lnTo>
                  <a:pt x="88278" y="44688"/>
                </a:lnTo>
                <a:lnTo>
                  <a:pt x="86475" y="56647"/>
                </a:lnTo>
                <a:lnTo>
                  <a:pt x="83105" y="64879"/>
                </a:lnTo>
                <a:lnTo>
                  <a:pt x="75789" y="74920"/>
                </a:lnTo>
                <a:lnTo>
                  <a:pt x="66323" y="82303"/>
                </a:lnTo>
                <a:lnTo>
                  <a:pt x="55367" y="86825"/>
                </a:lnTo>
                <a:lnTo>
                  <a:pt x="43581" y="88282"/>
                </a:lnTo>
                <a:lnTo>
                  <a:pt x="31626" y="86469"/>
                </a:lnTo>
                <a:lnTo>
                  <a:pt x="23428" y="83103"/>
                </a:lnTo>
                <a:lnTo>
                  <a:pt x="13371" y="75796"/>
                </a:lnTo>
                <a:lnTo>
                  <a:pt x="5981" y="66333"/>
                </a:lnTo>
                <a:lnTo>
                  <a:pt x="1457" y="55375"/>
                </a:lnTo>
                <a:lnTo>
                  <a:pt x="0" y="43585"/>
                </a:lnTo>
                <a:lnTo>
                  <a:pt x="1809" y="31622"/>
                </a:lnTo>
                <a:lnTo>
                  <a:pt x="5166" y="23426"/>
                </a:lnTo>
                <a:close/>
              </a:path>
            </a:pathLst>
          </a:custGeom>
          <a:ln w="3174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3" name="object 463"/>
          <p:cNvSpPr/>
          <p:nvPr/>
        </p:nvSpPr>
        <p:spPr>
          <a:xfrm>
            <a:off x="5960837" y="8887794"/>
            <a:ext cx="79587" cy="79585"/>
          </a:xfrm>
          <a:custGeom>
            <a:avLst/>
            <a:gdLst/>
            <a:ahLst/>
            <a:cxnLst/>
            <a:rect l="l" t="t" r="r" b="b"/>
            <a:pathLst>
              <a:path w="87841" h="87838">
                <a:moveTo>
                  <a:pt x="14397" y="11131"/>
                </a:moveTo>
                <a:lnTo>
                  <a:pt x="24794" y="4143"/>
                </a:lnTo>
                <a:lnTo>
                  <a:pt x="36313" y="445"/>
                </a:lnTo>
                <a:lnTo>
                  <a:pt x="48249" y="0"/>
                </a:lnTo>
                <a:lnTo>
                  <a:pt x="59895" y="2770"/>
                </a:lnTo>
                <a:lnTo>
                  <a:pt x="70545" y="8721"/>
                </a:lnTo>
                <a:lnTo>
                  <a:pt x="76716" y="14407"/>
                </a:lnTo>
                <a:lnTo>
                  <a:pt x="83700" y="24802"/>
                </a:lnTo>
                <a:lnTo>
                  <a:pt x="87396" y="36323"/>
                </a:lnTo>
                <a:lnTo>
                  <a:pt x="87841" y="48262"/>
                </a:lnTo>
                <a:lnTo>
                  <a:pt x="85071" y="59913"/>
                </a:lnTo>
                <a:lnTo>
                  <a:pt x="79126" y="70569"/>
                </a:lnTo>
                <a:lnTo>
                  <a:pt x="73465" y="76726"/>
                </a:lnTo>
                <a:lnTo>
                  <a:pt x="63072" y="83703"/>
                </a:lnTo>
                <a:lnTo>
                  <a:pt x="51552" y="87395"/>
                </a:lnTo>
                <a:lnTo>
                  <a:pt x="39612" y="87838"/>
                </a:lnTo>
                <a:lnTo>
                  <a:pt x="27958" y="85070"/>
                </a:lnTo>
                <a:lnTo>
                  <a:pt x="17298" y="79126"/>
                </a:lnTo>
                <a:lnTo>
                  <a:pt x="11121" y="73450"/>
                </a:lnTo>
                <a:lnTo>
                  <a:pt x="4138" y="63060"/>
                </a:lnTo>
                <a:lnTo>
                  <a:pt x="443" y="51541"/>
                </a:lnTo>
                <a:lnTo>
                  <a:pt x="0" y="39600"/>
                </a:lnTo>
                <a:lnTo>
                  <a:pt x="2771" y="27948"/>
                </a:lnTo>
                <a:lnTo>
                  <a:pt x="8722" y="17294"/>
                </a:lnTo>
                <a:lnTo>
                  <a:pt x="14397" y="11131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4" name="object 464"/>
          <p:cNvSpPr/>
          <p:nvPr/>
        </p:nvSpPr>
        <p:spPr>
          <a:xfrm>
            <a:off x="6006908" y="8963550"/>
            <a:ext cx="79849" cy="79835"/>
          </a:xfrm>
          <a:custGeom>
            <a:avLst/>
            <a:gdLst/>
            <a:ahLst/>
            <a:cxnLst/>
            <a:rect l="l" t="t" r="r" b="b"/>
            <a:pathLst>
              <a:path w="88130" h="88114">
                <a:moveTo>
                  <a:pt x="28967" y="2589"/>
                </a:moveTo>
                <a:lnTo>
                  <a:pt x="41367" y="0"/>
                </a:lnTo>
                <a:lnTo>
                  <a:pt x="53567" y="957"/>
                </a:lnTo>
                <a:lnTo>
                  <a:pt x="64901" y="5151"/>
                </a:lnTo>
                <a:lnTo>
                  <a:pt x="74707" y="12275"/>
                </a:lnTo>
                <a:lnTo>
                  <a:pt x="82319" y="22017"/>
                </a:lnTo>
                <a:lnTo>
                  <a:pt x="85545" y="28954"/>
                </a:lnTo>
                <a:lnTo>
                  <a:pt x="88130" y="41363"/>
                </a:lnTo>
                <a:lnTo>
                  <a:pt x="87170" y="53565"/>
                </a:lnTo>
                <a:lnTo>
                  <a:pt x="82972" y="64899"/>
                </a:lnTo>
                <a:lnTo>
                  <a:pt x="75844" y="74700"/>
                </a:lnTo>
                <a:lnTo>
                  <a:pt x="66093" y="82306"/>
                </a:lnTo>
                <a:lnTo>
                  <a:pt x="59167" y="85520"/>
                </a:lnTo>
                <a:lnTo>
                  <a:pt x="46767" y="88114"/>
                </a:lnTo>
                <a:lnTo>
                  <a:pt x="34566" y="87159"/>
                </a:lnTo>
                <a:lnTo>
                  <a:pt x="23231" y="82965"/>
                </a:lnTo>
                <a:lnTo>
                  <a:pt x="13426" y="75845"/>
                </a:lnTo>
                <a:lnTo>
                  <a:pt x="5814" y="66107"/>
                </a:lnTo>
                <a:lnTo>
                  <a:pt x="2589" y="59167"/>
                </a:lnTo>
                <a:lnTo>
                  <a:pt x="0" y="46762"/>
                </a:lnTo>
                <a:lnTo>
                  <a:pt x="957" y="34561"/>
                </a:lnTo>
                <a:lnTo>
                  <a:pt x="5151" y="23227"/>
                </a:lnTo>
                <a:lnTo>
                  <a:pt x="12275" y="13423"/>
                </a:lnTo>
                <a:lnTo>
                  <a:pt x="22020" y="5814"/>
                </a:lnTo>
                <a:lnTo>
                  <a:pt x="28967" y="2589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5" name="object 465"/>
          <p:cNvSpPr/>
          <p:nvPr/>
        </p:nvSpPr>
        <p:spPr>
          <a:xfrm>
            <a:off x="6022763" y="9050885"/>
            <a:ext cx="79972" cy="79972"/>
          </a:xfrm>
          <a:custGeom>
            <a:avLst/>
            <a:gdLst/>
            <a:ahLst/>
            <a:cxnLst/>
            <a:rect l="l" t="t" r="r" b="b"/>
            <a:pathLst>
              <a:path w="88265" h="88265">
                <a:moveTo>
                  <a:pt x="43370" y="0"/>
                </a:moveTo>
                <a:lnTo>
                  <a:pt x="57463" y="2043"/>
                </a:lnTo>
                <a:lnTo>
                  <a:pt x="69757" y="8190"/>
                </a:lnTo>
                <a:lnTo>
                  <a:pt x="79495" y="17711"/>
                </a:lnTo>
                <a:lnTo>
                  <a:pt x="85919" y="29871"/>
                </a:lnTo>
                <a:lnTo>
                  <a:pt x="88264" y="43357"/>
                </a:lnTo>
                <a:lnTo>
                  <a:pt x="86223" y="57449"/>
                </a:lnTo>
                <a:lnTo>
                  <a:pt x="80080" y="69746"/>
                </a:lnTo>
                <a:lnTo>
                  <a:pt x="70563" y="79487"/>
                </a:lnTo>
                <a:lnTo>
                  <a:pt x="58405" y="85915"/>
                </a:lnTo>
                <a:lnTo>
                  <a:pt x="44907" y="88265"/>
                </a:lnTo>
                <a:lnTo>
                  <a:pt x="30814" y="86222"/>
                </a:lnTo>
                <a:lnTo>
                  <a:pt x="18519" y="80074"/>
                </a:lnTo>
                <a:lnTo>
                  <a:pt x="8779" y="70556"/>
                </a:lnTo>
                <a:lnTo>
                  <a:pt x="2351" y="58399"/>
                </a:lnTo>
                <a:lnTo>
                  <a:pt x="0" y="44919"/>
                </a:lnTo>
                <a:lnTo>
                  <a:pt x="2040" y="30827"/>
                </a:lnTo>
                <a:lnTo>
                  <a:pt x="8181" y="18535"/>
                </a:lnTo>
                <a:lnTo>
                  <a:pt x="17694" y="8796"/>
                </a:lnTo>
                <a:lnTo>
                  <a:pt x="29851" y="2364"/>
                </a:lnTo>
                <a:lnTo>
                  <a:pt x="43370" y="0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6" name="object 466"/>
          <p:cNvSpPr/>
          <p:nvPr/>
        </p:nvSpPr>
        <p:spPr>
          <a:xfrm>
            <a:off x="6007063" y="9138498"/>
            <a:ext cx="79547" cy="79536"/>
          </a:xfrm>
          <a:custGeom>
            <a:avLst/>
            <a:gdLst/>
            <a:ahLst/>
            <a:cxnLst/>
            <a:rect l="l" t="t" r="r" b="b"/>
            <a:pathLst>
              <a:path w="87796" h="87784">
                <a:moveTo>
                  <a:pt x="58995" y="2423"/>
                </a:moveTo>
                <a:lnTo>
                  <a:pt x="70158" y="8405"/>
                </a:lnTo>
                <a:lnTo>
                  <a:pt x="78885" y="16977"/>
                </a:lnTo>
                <a:lnTo>
                  <a:pt x="84868" y="27476"/>
                </a:lnTo>
                <a:lnTo>
                  <a:pt x="87796" y="39239"/>
                </a:lnTo>
                <a:lnTo>
                  <a:pt x="87363" y="51602"/>
                </a:lnTo>
                <a:lnTo>
                  <a:pt x="85372" y="59002"/>
                </a:lnTo>
                <a:lnTo>
                  <a:pt x="79385" y="70155"/>
                </a:lnTo>
                <a:lnTo>
                  <a:pt x="70810" y="78877"/>
                </a:lnTo>
                <a:lnTo>
                  <a:pt x="60310" y="84857"/>
                </a:lnTo>
                <a:lnTo>
                  <a:pt x="48549" y="87784"/>
                </a:lnTo>
                <a:lnTo>
                  <a:pt x="36190" y="87348"/>
                </a:lnTo>
                <a:lnTo>
                  <a:pt x="28794" y="85354"/>
                </a:lnTo>
                <a:lnTo>
                  <a:pt x="17626" y="79370"/>
                </a:lnTo>
                <a:lnTo>
                  <a:pt x="8899" y="70795"/>
                </a:lnTo>
                <a:lnTo>
                  <a:pt x="2921" y="60294"/>
                </a:lnTo>
                <a:lnTo>
                  <a:pt x="0" y="48532"/>
                </a:lnTo>
                <a:lnTo>
                  <a:pt x="443" y="36173"/>
                </a:lnTo>
                <a:lnTo>
                  <a:pt x="2429" y="28814"/>
                </a:lnTo>
                <a:lnTo>
                  <a:pt x="8406" y="17644"/>
                </a:lnTo>
                <a:lnTo>
                  <a:pt x="16977" y="8913"/>
                </a:lnTo>
                <a:lnTo>
                  <a:pt x="27476" y="2929"/>
                </a:lnTo>
                <a:lnTo>
                  <a:pt x="39239" y="0"/>
                </a:lnTo>
                <a:lnTo>
                  <a:pt x="51600" y="433"/>
                </a:lnTo>
                <a:lnTo>
                  <a:pt x="58995" y="2423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7" name="object 467"/>
          <p:cNvSpPr/>
          <p:nvPr/>
        </p:nvSpPr>
        <p:spPr>
          <a:xfrm>
            <a:off x="5960644" y="9214170"/>
            <a:ext cx="79970" cy="79972"/>
          </a:xfrm>
          <a:custGeom>
            <a:avLst/>
            <a:gdLst/>
            <a:ahLst/>
            <a:cxnLst/>
            <a:rect l="l" t="t" r="r" b="b"/>
            <a:pathLst>
              <a:path w="88263" h="88265">
                <a:moveTo>
                  <a:pt x="73665" y="11323"/>
                </a:moveTo>
                <a:lnTo>
                  <a:pt x="81695" y="20933"/>
                </a:lnTo>
                <a:lnTo>
                  <a:pt x="86573" y="32003"/>
                </a:lnTo>
                <a:lnTo>
                  <a:pt x="88263" y="43829"/>
                </a:lnTo>
                <a:lnTo>
                  <a:pt x="86729" y="55705"/>
                </a:lnTo>
                <a:lnTo>
                  <a:pt x="81932" y="66926"/>
                </a:lnTo>
                <a:lnTo>
                  <a:pt x="76929" y="73667"/>
                </a:lnTo>
                <a:lnTo>
                  <a:pt x="67322" y="81697"/>
                </a:lnTo>
                <a:lnTo>
                  <a:pt x="56251" y="86576"/>
                </a:lnTo>
                <a:lnTo>
                  <a:pt x="44424" y="88265"/>
                </a:lnTo>
                <a:lnTo>
                  <a:pt x="32546" y="86729"/>
                </a:lnTo>
                <a:lnTo>
                  <a:pt x="21327" y="81929"/>
                </a:lnTo>
                <a:lnTo>
                  <a:pt x="14598" y="76931"/>
                </a:lnTo>
                <a:lnTo>
                  <a:pt x="6567" y="67331"/>
                </a:lnTo>
                <a:lnTo>
                  <a:pt x="1689" y="56265"/>
                </a:lnTo>
                <a:lnTo>
                  <a:pt x="0" y="44440"/>
                </a:lnTo>
                <a:lnTo>
                  <a:pt x="1536" y="32562"/>
                </a:lnTo>
                <a:lnTo>
                  <a:pt x="6335" y="21336"/>
                </a:lnTo>
                <a:lnTo>
                  <a:pt x="11334" y="14599"/>
                </a:lnTo>
                <a:lnTo>
                  <a:pt x="20940" y="6568"/>
                </a:lnTo>
                <a:lnTo>
                  <a:pt x="32010" y="1690"/>
                </a:lnTo>
                <a:lnTo>
                  <a:pt x="43837" y="0"/>
                </a:lnTo>
                <a:lnTo>
                  <a:pt x="55715" y="1535"/>
                </a:lnTo>
                <a:lnTo>
                  <a:pt x="66937" y="6331"/>
                </a:lnTo>
                <a:lnTo>
                  <a:pt x="73665" y="11323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8" name="object 468"/>
          <p:cNvSpPr/>
          <p:nvPr/>
        </p:nvSpPr>
        <p:spPr>
          <a:xfrm>
            <a:off x="5890989" y="9269342"/>
            <a:ext cx="79804" cy="79807"/>
          </a:xfrm>
          <a:custGeom>
            <a:avLst/>
            <a:gdLst/>
            <a:ahLst/>
            <a:cxnLst/>
            <a:rect l="l" t="t" r="r" b="b"/>
            <a:pathLst>
              <a:path w="88080" h="88083">
                <a:moveTo>
                  <a:pt x="83005" y="23315"/>
                </a:moveTo>
                <a:lnTo>
                  <a:pt x="87247" y="34997"/>
                </a:lnTo>
                <a:lnTo>
                  <a:pt x="88080" y="46978"/>
                </a:lnTo>
                <a:lnTo>
                  <a:pt x="85706" y="58596"/>
                </a:lnTo>
                <a:lnTo>
                  <a:pt x="80327" y="69187"/>
                </a:lnTo>
                <a:lnTo>
                  <a:pt x="72144" y="78091"/>
                </a:lnTo>
                <a:lnTo>
                  <a:pt x="64755" y="83017"/>
                </a:lnTo>
                <a:lnTo>
                  <a:pt x="53072" y="87255"/>
                </a:lnTo>
                <a:lnTo>
                  <a:pt x="41093" y="88083"/>
                </a:lnTo>
                <a:lnTo>
                  <a:pt x="29480" y="85705"/>
                </a:lnTo>
                <a:lnTo>
                  <a:pt x="18890" y="80322"/>
                </a:lnTo>
                <a:lnTo>
                  <a:pt x="9985" y="72135"/>
                </a:lnTo>
                <a:lnTo>
                  <a:pt x="5065" y="64768"/>
                </a:lnTo>
                <a:lnTo>
                  <a:pt x="828" y="53079"/>
                </a:lnTo>
                <a:lnTo>
                  <a:pt x="0" y="41097"/>
                </a:lnTo>
                <a:lnTo>
                  <a:pt x="2378" y="29482"/>
                </a:lnTo>
                <a:lnTo>
                  <a:pt x="7761" y="18895"/>
                </a:lnTo>
                <a:lnTo>
                  <a:pt x="15947" y="9993"/>
                </a:lnTo>
                <a:lnTo>
                  <a:pt x="23315" y="5078"/>
                </a:lnTo>
                <a:lnTo>
                  <a:pt x="34991" y="832"/>
                </a:lnTo>
                <a:lnTo>
                  <a:pt x="46967" y="0"/>
                </a:lnTo>
                <a:lnTo>
                  <a:pt x="58581" y="2376"/>
                </a:lnTo>
                <a:lnTo>
                  <a:pt x="69172" y="7756"/>
                </a:lnTo>
                <a:lnTo>
                  <a:pt x="78077" y="15936"/>
                </a:lnTo>
                <a:lnTo>
                  <a:pt x="83005" y="23315"/>
                </a:lnTo>
                <a:close/>
              </a:path>
            </a:pathLst>
          </a:custGeom>
          <a:ln w="3174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9" name="object 469"/>
          <p:cNvSpPr/>
          <p:nvPr/>
        </p:nvSpPr>
        <p:spPr>
          <a:xfrm>
            <a:off x="5807168" y="9298358"/>
            <a:ext cx="79125" cy="79132"/>
          </a:xfrm>
          <a:custGeom>
            <a:avLst/>
            <a:gdLst/>
            <a:ahLst/>
            <a:cxnLst/>
            <a:rect l="l" t="t" r="r" b="b"/>
            <a:pathLst>
              <a:path w="87331" h="87338">
                <a:moveTo>
                  <a:pt x="87254" y="36780"/>
                </a:moveTo>
                <a:lnTo>
                  <a:pt x="87331" y="50156"/>
                </a:lnTo>
                <a:lnTo>
                  <a:pt x="83578" y="62518"/>
                </a:lnTo>
                <a:lnTo>
                  <a:pt x="76506" y="73161"/>
                </a:lnTo>
                <a:lnTo>
                  <a:pt x="66623" y="81380"/>
                </a:lnTo>
                <a:lnTo>
                  <a:pt x="54438" y="86472"/>
                </a:lnTo>
                <a:lnTo>
                  <a:pt x="50551" y="87262"/>
                </a:lnTo>
                <a:lnTo>
                  <a:pt x="37173" y="87338"/>
                </a:lnTo>
                <a:lnTo>
                  <a:pt x="24814" y="83584"/>
                </a:lnTo>
                <a:lnTo>
                  <a:pt x="14175" y="76509"/>
                </a:lnTo>
                <a:lnTo>
                  <a:pt x="5960" y="66625"/>
                </a:lnTo>
                <a:lnTo>
                  <a:pt x="869" y="54439"/>
                </a:lnTo>
                <a:lnTo>
                  <a:pt x="81" y="50572"/>
                </a:lnTo>
                <a:lnTo>
                  <a:pt x="0" y="37197"/>
                </a:lnTo>
                <a:lnTo>
                  <a:pt x="3748" y="24836"/>
                </a:lnTo>
                <a:lnTo>
                  <a:pt x="10815" y="14191"/>
                </a:lnTo>
                <a:lnTo>
                  <a:pt x="20687" y="5965"/>
                </a:lnTo>
                <a:lnTo>
                  <a:pt x="32855" y="861"/>
                </a:lnTo>
                <a:lnTo>
                  <a:pt x="36746" y="64"/>
                </a:lnTo>
                <a:lnTo>
                  <a:pt x="50129" y="0"/>
                </a:lnTo>
                <a:lnTo>
                  <a:pt x="62494" y="3760"/>
                </a:lnTo>
                <a:lnTo>
                  <a:pt x="73139" y="10836"/>
                </a:lnTo>
                <a:lnTo>
                  <a:pt x="81362" y="20719"/>
                </a:lnTo>
                <a:lnTo>
                  <a:pt x="86461" y="32901"/>
                </a:lnTo>
                <a:lnTo>
                  <a:pt x="87254" y="36780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0" name="object 470"/>
          <p:cNvSpPr/>
          <p:nvPr/>
        </p:nvSpPr>
        <p:spPr>
          <a:xfrm>
            <a:off x="5717889" y="9298018"/>
            <a:ext cx="79792" cy="79808"/>
          </a:xfrm>
          <a:custGeom>
            <a:avLst/>
            <a:gdLst/>
            <a:ahLst/>
            <a:cxnLst/>
            <a:rect l="l" t="t" r="r" b="b"/>
            <a:pathLst>
              <a:path w="88067" h="88084">
                <a:moveTo>
                  <a:pt x="87620" y="50947"/>
                </a:moveTo>
                <a:lnTo>
                  <a:pt x="83556" y="63695"/>
                </a:lnTo>
                <a:lnTo>
                  <a:pt x="76166" y="74293"/>
                </a:lnTo>
                <a:lnTo>
                  <a:pt x="66154" y="82230"/>
                </a:lnTo>
                <a:lnTo>
                  <a:pt x="54218" y="86997"/>
                </a:lnTo>
                <a:lnTo>
                  <a:pt x="41062" y="88084"/>
                </a:lnTo>
                <a:lnTo>
                  <a:pt x="37112" y="87637"/>
                </a:lnTo>
                <a:lnTo>
                  <a:pt x="24371" y="83582"/>
                </a:lnTo>
                <a:lnTo>
                  <a:pt x="13776" y="76195"/>
                </a:lnTo>
                <a:lnTo>
                  <a:pt x="5842" y="66180"/>
                </a:lnTo>
                <a:lnTo>
                  <a:pt x="1078" y="54242"/>
                </a:lnTo>
                <a:lnTo>
                  <a:pt x="0" y="41084"/>
                </a:lnTo>
                <a:lnTo>
                  <a:pt x="447" y="37155"/>
                </a:lnTo>
                <a:lnTo>
                  <a:pt x="4508" y="24398"/>
                </a:lnTo>
                <a:lnTo>
                  <a:pt x="11897" y="13795"/>
                </a:lnTo>
                <a:lnTo>
                  <a:pt x="21914" y="5855"/>
                </a:lnTo>
                <a:lnTo>
                  <a:pt x="33853" y="1086"/>
                </a:lnTo>
                <a:lnTo>
                  <a:pt x="47014" y="0"/>
                </a:lnTo>
                <a:lnTo>
                  <a:pt x="50917" y="439"/>
                </a:lnTo>
                <a:lnTo>
                  <a:pt x="63669" y="4504"/>
                </a:lnTo>
                <a:lnTo>
                  <a:pt x="74270" y="11893"/>
                </a:lnTo>
                <a:lnTo>
                  <a:pt x="82208" y="21906"/>
                </a:lnTo>
                <a:lnTo>
                  <a:pt x="86977" y="33839"/>
                </a:lnTo>
                <a:lnTo>
                  <a:pt x="88067" y="46990"/>
                </a:lnTo>
                <a:lnTo>
                  <a:pt x="87620" y="50947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1" name="object 471"/>
          <p:cNvSpPr/>
          <p:nvPr/>
        </p:nvSpPr>
        <p:spPr>
          <a:xfrm>
            <a:off x="5633623" y="9269265"/>
            <a:ext cx="79985" cy="79979"/>
          </a:xfrm>
          <a:custGeom>
            <a:avLst/>
            <a:gdLst/>
            <a:ahLst/>
            <a:cxnLst/>
            <a:rect l="l" t="t" r="r" b="b"/>
            <a:pathLst>
              <a:path w="88280" h="88273">
                <a:moveTo>
                  <a:pt x="83114" y="64853"/>
                </a:moveTo>
                <a:lnTo>
                  <a:pt x="75800" y="74904"/>
                </a:lnTo>
                <a:lnTo>
                  <a:pt x="66330" y="82292"/>
                </a:lnTo>
                <a:lnTo>
                  <a:pt x="55368" y="86815"/>
                </a:lnTo>
                <a:lnTo>
                  <a:pt x="43575" y="88273"/>
                </a:lnTo>
                <a:lnTo>
                  <a:pt x="31614" y="86467"/>
                </a:lnTo>
                <a:lnTo>
                  <a:pt x="23424" y="83115"/>
                </a:lnTo>
                <a:lnTo>
                  <a:pt x="13372" y="75806"/>
                </a:lnTo>
                <a:lnTo>
                  <a:pt x="5984" y="66343"/>
                </a:lnTo>
                <a:lnTo>
                  <a:pt x="1460" y="55386"/>
                </a:lnTo>
                <a:lnTo>
                  <a:pt x="0" y="43596"/>
                </a:lnTo>
                <a:lnTo>
                  <a:pt x="1804" y="31632"/>
                </a:lnTo>
                <a:lnTo>
                  <a:pt x="5174" y="23400"/>
                </a:lnTo>
                <a:lnTo>
                  <a:pt x="12486" y="13362"/>
                </a:lnTo>
                <a:lnTo>
                  <a:pt x="21951" y="5979"/>
                </a:lnTo>
                <a:lnTo>
                  <a:pt x="32906" y="1457"/>
                </a:lnTo>
                <a:lnTo>
                  <a:pt x="44693" y="0"/>
                </a:lnTo>
                <a:lnTo>
                  <a:pt x="56650" y="1813"/>
                </a:lnTo>
                <a:lnTo>
                  <a:pt x="64839" y="5175"/>
                </a:lnTo>
                <a:lnTo>
                  <a:pt x="74900" y="12484"/>
                </a:lnTo>
                <a:lnTo>
                  <a:pt x="82294" y="21950"/>
                </a:lnTo>
                <a:lnTo>
                  <a:pt x="86821" y="32910"/>
                </a:lnTo>
                <a:lnTo>
                  <a:pt x="88280" y="44700"/>
                </a:lnTo>
                <a:lnTo>
                  <a:pt x="86473" y="56658"/>
                </a:lnTo>
                <a:lnTo>
                  <a:pt x="83114" y="64853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2" name="object 472"/>
          <p:cNvSpPr/>
          <p:nvPr/>
        </p:nvSpPr>
        <p:spPr>
          <a:xfrm>
            <a:off x="5564083" y="9214361"/>
            <a:ext cx="79587" cy="79588"/>
          </a:xfrm>
          <a:custGeom>
            <a:avLst/>
            <a:gdLst/>
            <a:ahLst/>
            <a:cxnLst/>
            <a:rect l="l" t="t" r="r" b="b"/>
            <a:pathLst>
              <a:path w="87841" h="87842">
                <a:moveTo>
                  <a:pt x="73443" y="76707"/>
                </a:moveTo>
                <a:lnTo>
                  <a:pt x="63050" y="83695"/>
                </a:lnTo>
                <a:lnTo>
                  <a:pt x="51531" y="87394"/>
                </a:lnTo>
                <a:lnTo>
                  <a:pt x="39593" y="87842"/>
                </a:lnTo>
                <a:lnTo>
                  <a:pt x="27942" y="85076"/>
                </a:lnTo>
                <a:lnTo>
                  <a:pt x="17285" y="79133"/>
                </a:lnTo>
                <a:lnTo>
                  <a:pt x="11111" y="73456"/>
                </a:lnTo>
                <a:lnTo>
                  <a:pt x="4134" y="63052"/>
                </a:lnTo>
                <a:lnTo>
                  <a:pt x="442" y="51526"/>
                </a:lnTo>
                <a:lnTo>
                  <a:pt x="0" y="39586"/>
                </a:lnTo>
                <a:lnTo>
                  <a:pt x="2770" y="27937"/>
                </a:lnTo>
                <a:lnTo>
                  <a:pt x="8717" y="17286"/>
                </a:lnTo>
                <a:lnTo>
                  <a:pt x="14388" y="11124"/>
                </a:lnTo>
                <a:lnTo>
                  <a:pt x="24777" y="4141"/>
                </a:lnTo>
                <a:lnTo>
                  <a:pt x="36298" y="445"/>
                </a:lnTo>
                <a:lnTo>
                  <a:pt x="48240" y="0"/>
                </a:lnTo>
                <a:lnTo>
                  <a:pt x="59894" y="2766"/>
                </a:lnTo>
                <a:lnTo>
                  <a:pt x="70553" y="8709"/>
                </a:lnTo>
                <a:lnTo>
                  <a:pt x="76719" y="14376"/>
                </a:lnTo>
                <a:lnTo>
                  <a:pt x="83701" y="24778"/>
                </a:lnTo>
                <a:lnTo>
                  <a:pt x="87397" y="36301"/>
                </a:lnTo>
                <a:lnTo>
                  <a:pt x="87841" y="48240"/>
                </a:lnTo>
                <a:lnTo>
                  <a:pt x="85071" y="59887"/>
                </a:lnTo>
                <a:lnTo>
                  <a:pt x="79124" y="70537"/>
                </a:lnTo>
                <a:lnTo>
                  <a:pt x="73443" y="76707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3" name="object 473"/>
          <p:cNvSpPr/>
          <p:nvPr/>
        </p:nvSpPr>
        <p:spPr>
          <a:xfrm>
            <a:off x="5517735" y="9138353"/>
            <a:ext cx="79852" cy="79847"/>
          </a:xfrm>
          <a:custGeom>
            <a:avLst/>
            <a:gdLst/>
            <a:ahLst/>
            <a:cxnLst/>
            <a:rect l="l" t="t" r="r" b="b"/>
            <a:pathLst>
              <a:path w="88133" h="88127">
                <a:moveTo>
                  <a:pt x="59166" y="85529"/>
                </a:moveTo>
                <a:lnTo>
                  <a:pt x="46771" y="88127"/>
                </a:lnTo>
                <a:lnTo>
                  <a:pt x="34576" y="87174"/>
                </a:lnTo>
                <a:lnTo>
                  <a:pt x="23245" y="82982"/>
                </a:lnTo>
                <a:lnTo>
                  <a:pt x="13441" y="75862"/>
                </a:lnTo>
                <a:lnTo>
                  <a:pt x="5827" y="66125"/>
                </a:lnTo>
                <a:lnTo>
                  <a:pt x="2588" y="59163"/>
                </a:lnTo>
                <a:lnTo>
                  <a:pt x="0" y="46759"/>
                </a:lnTo>
                <a:lnTo>
                  <a:pt x="959" y="34560"/>
                </a:lnTo>
                <a:lnTo>
                  <a:pt x="5158" y="23229"/>
                </a:lnTo>
                <a:lnTo>
                  <a:pt x="12286" y="13429"/>
                </a:lnTo>
                <a:lnTo>
                  <a:pt x="22033" y="5822"/>
                </a:lnTo>
                <a:lnTo>
                  <a:pt x="28978" y="2598"/>
                </a:lnTo>
                <a:lnTo>
                  <a:pt x="41374" y="0"/>
                </a:lnTo>
                <a:lnTo>
                  <a:pt x="53568" y="953"/>
                </a:lnTo>
                <a:lnTo>
                  <a:pt x="64898" y="5147"/>
                </a:lnTo>
                <a:lnTo>
                  <a:pt x="74699" y="12270"/>
                </a:lnTo>
                <a:lnTo>
                  <a:pt x="82310" y="22013"/>
                </a:lnTo>
                <a:lnTo>
                  <a:pt x="85544" y="28976"/>
                </a:lnTo>
                <a:lnTo>
                  <a:pt x="88133" y="41373"/>
                </a:lnTo>
                <a:lnTo>
                  <a:pt x="87175" y="53570"/>
                </a:lnTo>
                <a:lnTo>
                  <a:pt x="82976" y="64902"/>
                </a:lnTo>
                <a:lnTo>
                  <a:pt x="75848" y="74705"/>
                </a:lnTo>
                <a:lnTo>
                  <a:pt x="66097" y="82312"/>
                </a:lnTo>
                <a:lnTo>
                  <a:pt x="59166" y="85529"/>
                </a:lnTo>
                <a:close/>
              </a:path>
            </a:pathLst>
          </a:custGeom>
          <a:ln w="3174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4" name="object 474"/>
          <p:cNvSpPr/>
          <p:nvPr/>
        </p:nvSpPr>
        <p:spPr>
          <a:xfrm>
            <a:off x="5501773" y="9050885"/>
            <a:ext cx="79971" cy="79972"/>
          </a:xfrm>
          <a:custGeom>
            <a:avLst/>
            <a:gdLst/>
            <a:ahLst/>
            <a:cxnLst/>
            <a:rect l="l" t="t" r="r" b="b"/>
            <a:pathLst>
              <a:path w="88264" h="88265">
                <a:moveTo>
                  <a:pt x="43357" y="88264"/>
                </a:moveTo>
                <a:lnTo>
                  <a:pt x="29345" y="85736"/>
                </a:lnTo>
                <a:lnTo>
                  <a:pt x="17274" y="79165"/>
                </a:lnTo>
                <a:lnTo>
                  <a:pt x="7875" y="69309"/>
                </a:lnTo>
                <a:lnTo>
                  <a:pt x="1878" y="56930"/>
                </a:lnTo>
                <a:lnTo>
                  <a:pt x="0" y="43370"/>
                </a:lnTo>
                <a:lnTo>
                  <a:pt x="2525" y="29360"/>
                </a:lnTo>
                <a:lnTo>
                  <a:pt x="9092" y="17289"/>
                </a:lnTo>
                <a:lnTo>
                  <a:pt x="18942" y="7886"/>
                </a:lnTo>
                <a:lnTo>
                  <a:pt x="31320" y="1884"/>
                </a:lnTo>
                <a:lnTo>
                  <a:pt x="44907" y="0"/>
                </a:lnTo>
                <a:lnTo>
                  <a:pt x="58917" y="2537"/>
                </a:lnTo>
                <a:lnTo>
                  <a:pt x="70986" y="9109"/>
                </a:lnTo>
                <a:lnTo>
                  <a:pt x="80385" y="18960"/>
                </a:lnTo>
                <a:lnTo>
                  <a:pt x="86384" y="31335"/>
                </a:lnTo>
                <a:lnTo>
                  <a:pt x="88264" y="44907"/>
                </a:lnTo>
                <a:lnTo>
                  <a:pt x="85733" y="58912"/>
                </a:lnTo>
                <a:lnTo>
                  <a:pt x="79164" y="70981"/>
                </a:lnTo>
                <a:lnTo>
                  <a:pt x="69313" y="80382"/>
                </a:lnTo>
                <a:lnTo>
                  <a:pt x="56935" y="86382"/>
                </a:lnTo>
                <a:lnTo>
                  <a:pt x="43357" y="88264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5" name="object 475"/>
          <p:cNvSpPr/>
          <p:nvPr/>
        </p:nvSpPr>
        <p:spPr>
          <a:xfrm>
            <a:off x="5589004" y="9050885"/>
            <a:ext cx="79971" cy="79972"/>
          </a:xfrm>
          <a:custGeom>
            <a:avLst/>
            <a:gdLst/>
            <a:ahLst/>
            <a:cxnLst/>
            <a:rect l="l" t="t" r="r" b="b"/>
            <a:pathLst>
              <a:path w="88264" h="88265">
                <a:moveTo>
                  <a:pt x="43357" y="88264"/>
                </a:moveTo>
                <a:lnTo>
                  <a:pt x="29345" y="85736"/>
                </a:lnTo>
                <a:lnTo>
                  <a:pt x="17274" y="79165"/>
                </a:lnTo>
                <a:lnTo>
                  <a:pt x="7875" y="69309"/>
                </a:lnTo>
                <a:lnTo>
                  <a:pt x="1878" y="56930"/>
                </a:lnTo>
                <a:lnTo>
                  <a:pt x="0" y="43370"/>
                </a:lnTo>
                <a:lnTo>
                  <a:pt x="2526" y="29358"/>
                </a:lnTo>
                <a:lnTo>
                  <a:pt x="9093" y="17286"/>
                </a:lnTo>
                <a:lnTo>
                  <a:pt x="18944" y="7883"/>
                </a:lnTo>
                <a:lnTo>
                  <a:pt x="31321" y="1882"/>
                </a:lnTo>
                <a:lnTo>
                  <a:pt x="44894" y="0"/>
                </a:lnTo>
                <a:lnTo>
                  <a:pt x="58909" y="2536"/>
                </a:lnTo>
                <a:lnTo>
                  <a:pt x="70981" y="9107"/>
                </a:lnTo>
                <a:lnTo>
                  <a:pt x="80381" y="18955"/>
                </a:lnTo>
                <a:lnTo>
                  <a:pt x="86381" y="31327"/>
                </a:lnTo>
                <a:lnTo>
                  <a:pt x="88264" y="44907"/>
                </a:lnTo>
                <a:lnTo>
                  <a:pt x="85732" y="58912"/>
                </a:lnTo>
                <a:lnTo>
                  <a:pt x="79161" y="70981"/>
                </a:lnTo>
                <a:lnTo>
                  <a:pt x="69308" y="80382"/>
                </a:lnTo>
                <a:lnTo>
                  <a:pt x="56930" y="86382"/>
                </a:lnTo>
                <a:lnTo>
                  <a:pt x="43357" y="88264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6" name="object 476"/>
          <p:cNvSpPr/>
          <p:nvPr/>
        </p:nvSpPr>
        <p:spPr>
          <a:xfrm>
            <a:off x="5613135" y="8967180"/>
            <a:ext cx="79742" cy="79738"/>
          </a:xfrm>
          <a:custGeom>
            <a:avLst/>
            <a:gdLst/>
            <a:ahLst/>
            <a:cxnLst/>
            <a:rect l="l" t="t" r="r" b="b"/>
            <a:pathLst>
              <a:path w="88012" h="88007">
                <a:moveTo>
                  <a:pt x="20623" y="81438"/>
                </a:moveTo>
                <a:lnTo>
                  <a:pt x="11134" y="73468"/>
                </a:lnTo>
                <a:lnTo>
                  <a:pt x="4431" y="63548"/>
                </a:lnTo>
                <a:lnTo>
                  <a:pt x="668" y="52346"/>
                </a:lnTo>
                <a:lnTo>
                  <a:pt x="0" y="40526"/>
                </a:lnTo>
                <a:lnTo>
                  <a:pt x="2578" y="28758"/>
                </a:lnTo>
                <a:lnTo>
                  <a:pt x="6577" y="20618"/>
                </a:lnTo>
                <a:lnTo>
                  <a:pt x="14543" y="11129"/>
                </a:lnTo>
                <a:lnTo>
                  <a:pt x="24463" y="4428"/>
                </a:lnTo>
                <a:lnTo>
                  <a:pt x="35669" y="667"/>
                </a:lnTo>
                <a:lnTo>
                  <a:pt x="47493" y="0"/>
                </a:lnTo>
                <a:lnTo>
                  <a:pt x="59268" y="2577"/>
                </a:lnTo>
                <a:lnTo>
                  <a:pt x="67410" y="6571"/>
                </a:lnTo>
                <a:lnTo>
                  <a:pt x="76892" y="14535"/>
                </a:lnTo>
                <a:lnTo>
                  <a:pt x="83589" y="24456"/>
                </a:lnTo>
                <a:lnTo>
                  <a:pt x="87347" y="35663"/>
                </a:lnTo>
                <a:lnTo>
                  <a:pt x="88012" y="47489"/>
                </a:lnTo>
                <a:lnTo>
                  <a:pt x="85429" y="59264"/>
                </a:lnTo>
                <a:lnTo>
                  <a:pt x="81444" y="67379"/>
                </a:lnTo>
                <a:lnTo>
                  <a:pt x="73474" y="76869"/>
                </a:lnTo>
                <a:lnTo>
                  <a:pt x="63555" y="83573"/>
                </a:lnTo>
                <a:lnTo>
                  <a:pt x="52353" y="87337"/>
                </a:lnTo>
                <a:lnTo>
                  <a:pt x="40533" y="88007"/>
                </a:lnTo>
                <a:lnTo>
                  <a:pt x="28761" y="85431"/>
                </a:lnTo>
                <a:lnTo>
                  <a:pt x="20623" y="81438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7" name="object 477"/>
          <p:cNvSpPr/>
          <p:nvPr/>
        </p:nvSpPr>
        <p:spPr>
          <a:xfrm>
            <a:off x="5677451" y="8908065"/>
            <a:ext cx="79686" cy="79700"/>
          </a:xfrm>
          <a:custGeom>
            <a:avLst/>
            <a:gdLst/>
            <a:ahLst/>
            <a:cxnLst/>
            <a:rect l="l" t="t" r="r" b="b"/>
            <a:pathLst>
              <a:path w="87950" h="87965">
                <a:moveTo>
                  <a:pt x="4654" y="64007"/>
                </a:moveTo>
                <a:lnTo>
                  <a:pt x="614" y="52241"/>
                </a:lnTo>
                <a:lnTo>
                  <a:pt x="0" y="40233"/>
                </a:lnTo>
                <a:lnTo>
                  <a:pt x="2594" y="28646"/>
                </a:lnTo>
                <a:lnTo>
                  <a:pt x="8184" y="18142"/>
                </a:lnTo>
                <a:lnTo>
                  <a:pt x="16555" y="9382"/>
                </a:lnTo>
                <a:lnTo>
                  <a:pt x="23945" y="4647"/>
                </a:lnTo>
                <a:lnTo>
                  <a:pt x="35718" y="612"/>
                </a:lnTo>
                <a:lnTo>
                  <a:pt x="47727" y="0"/>
                </a:lnTo>
                <a:lnTo>
                  <a:pt x="59312" y="2597"/>
                </a:lnTo>
                <a:lnTo>
                  <a:pt x="69812" y="8191"/>
                </a:lnTo>
                <a:lnTo>
                  <a:pt x="78568" y="16569"/>
                </a:lnTo>
                <a:lnTo>
                  <a:pt x="83292" y="23951"/>
                </a:lnTo>
                <a:lnTo>
                  <a:pt x="87333" y="35719"/>
                </a:lnTo>
                <a:lnTo>
                  <a:pt x="87950" y="47727"/>
                </a:lnTo>
                <a:lnTo>
                  <a:pt x="85358" y="59314"/>
                </a:lnTo>
                <a:lnTo>
                  <a:pt x="79770" y="69818"/>
                </a:lnTo>
                <a:lnTo>
                  <a:pt x="71402" y="78580"/>
                </a:lnTo>
                <a:lnTo>
                  <a:pt x="64026" y="83311"/>
                </a:lnTo>
                <a:lnTo>
                  <a:pt x="52253" y="87349"/>
                </a:lnTo>
                <a:lnTo>
                  <a:pt x="40243" y="87965"/>
                </a:lnTo>
                <a:lnTo>
                  <a:pt x="28658" y="85371"/>
                </a:lnTo>
                <a:lnTo>
                  <a:pt x="18156" y="79783"/>
                </a:lnTo>
                <a:lnTo>
                  <a:pt x="9397" y="71413"/>
                </a:lnTo>
                <a:lnTo>
                  <a:pt x="4654" y="64007"/>
                </a:lnTo>
                <a:close/>
              </a:path>
            </a:pathLst>
          </a:custGeom>
          <a:ln w="3174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8" name="object 478"/>
          <p:cNvSpPr/>
          <p:nvPr/>
        </p:nvSpPr>
        <p:spPr>
          <a:xfrm>
            <a:off x="5762273" y="8887018"/>
            <a:ext cx="79960" cy="79960"/>
          </a:xfrm>
          <a:custGeom>
            <a:avLst/>
            <a:gdLst/>
            <a:ahLst/>
            <a:cxnLst/>
            <a:rect l="l" t="t" r="r" b="b"/>
            <a:pathLst>
              <a:path w="88252" h="88252">
                <a:moveTo>
                  <a:pt x="0" y="44894"/>
                </a:moveTo>
                <a:lnTo>
                  <a:pt x="2041" y="30806"/>
                </a:lnTo>
                <a:lnTo>
                  <a:pt x="8187" y="18513"/>
                </a:lnTo>
                <a:lnTo>
                  <a:pt x="17705" y="8773"/>
                </a:lnTo>
                <a:lnTo>
                  <a:pt x="29867" y="2346"/>
                </a:lnTo>
                <a:lnTo>
                  <a:pt x="43357" y="0"/>
                </a:lnTo>
                <a:lnTo>
                  <a:pt x="57450" y="2040"/>
                </a:lnTo>
                <a:lnTo>
                  <a:pt x="69744" y="8183"/>
                </a:lnTo>
                <a:lnTo>
                  <a:pt x="79482" y="17700"/>
                </a:lnTo>
                <a:lnTo>
                  <a:pt x="85906" y="29862"/>
                </a:lnTo>
                <a:lnTo>
                  <a:pt x="88252" y="43357"/>
                </a:lnTo>
                <a:lnTo>
                  <a:pt x="86210" y="57457"/>
                </a:lnTo>
                <a:lnTo>
                  <a:pt x="80063" y="69753"/>
                </a:lnTo>
                <a:lnTo>
                  <a:pt x="70544" y="79489"/>
                </a:lnTo>
                <a:lnTo>
                  <a:pt x="58384" y="85910"/>
                </a:lnTo>
                <a:lnTo>
                  <a:pt x="44907" y="88252"/>
                </a:lnTo>
                <a:lnTo>
                  <a:pt x="30811" y="86212"/>
                </a:lnTo>
                <a:lnTo>
                  <a:pt x="18517" y="80071"/>
                </a:lnTo>
                <a:lnTo>
                  <a:pt x="8779" y="70556"/>
                </a:lnTo>
                <a:lnTo>
                  <a:pt x="2353" y="58397"/>
                </a:lnTo>
                <a:lnTo>
                  <a:pt x="0" y="44894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9" name="object 479"/>
          <p:cNvSpPr/>
          <p:nvPr/>
        </p:nvSpPr>
        <p:spPr>
          <a:xfrm>
            <a:off x="5847224" y="8907900"/>
            <a:ext cx="79980" cy="79988"/>
          </a:xfrm>
          <a:custGeom>
            <a:avLst/>
            <a:gdLst/>
            <a:ahLst/>
            <a:cxnLst/>
            <a:rect l="l" t="t" r="r" b="b"/>
            <a:pathLst>
              <a:path w="88274" h="88283">
                <a:moveTo>
                  <a:pt x="4816" y="24120"/>
                </a:moveTo>
                <a:lnTo>
                  <a:pt x="11960" y="13928"/>
                </a:lnTo>
                <a:lnTo>
                  <a:pt x="21310" y="6369"/>
                </a:lnTo>
                <a:lnTo>
                  <a:pt x="32206" y="1655"/>
                </a:lnTo>
                <a:lnTo>
                  <a:pt x="43987" y="0"/>
                </a:lnTo>
                <a:lnTo>
                  <a:pt x="55995" y="1618"/>
                </a:lnTo>
                <a:lnTo>
                  <a:pt x="64189" y="4816"/>
                </a:lnTo>
                <a:lnTo>
                  <a:pt x="74371" y="11969"/>
                </a:lnTo>
                <a:lnTo>
                  <a:pt x="81923" y="21327"/>
                </a:lnTo>
                <a:lnTo>
                  <a:pt x="86628" y="32228"/>
                </a:lnTo>
                <a:lnTo>
                  <a:pt x="88274" y="44012"/>
                </a:lnTo>
                <a:lnTo>
                  <a:pt x="86646" y="56017"/>
                </a:lnTo>
                <a:lnTo>
                  <a:pt x="83454" y="64175"/>
                </a:lnTo>
                <a:lnTo>
                  <a:pt x="76313" y="74364"/>
                </a:lnTo>
                <a:lnTo>
                  <a:pt x="66962" y="81922"/>
                </a:lnTo>
                <a:lnTo>
                  <a:pt x="56065" y="86633"/>
                </a:lnTo>
                <a:lnTo>
                  <a:pt x="44281" y="88283"/>
                </a:lnTo>
                <a:lnTo>
                  <a:pt x="32273" y="86658"/>
                </a:lnTo>
                <a:lnTo>
                  <a:pt x="24107" y="83467"/>
                </a:lnTo>
                <a:lnTo>
                  <a:pt x="13918" y="76324"/>
                </a:lnTo>
                <a:lnTo>
                  <a:pt x="6361" y="66972"/>
                </a:lnTo>
                <a:lnTo>
                  <a:pt x="1650" y="56072"/>
                </a:lnTo>
                <a:lnTo>
                  <a:pt x="0" y="44288"/>
                </a:lnTo>
                <a:lnTo>
                  <a:pt x="1625" y="32282"/>
                </a:lnTo>
                <a:lnTo>
                  <a:pt x="4816" y="24120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0" name="object 480"/>
          <p:cNvSpPr/>
          <p:nvPr/>
        </p:nvSpPr>
        <p:spPr>
          <a:xfrm>
            <a:off x="5911510" y="8967062"/>
            <a:ext cx="79982" cy="79979"/>
          </a:xfrm>
          <a:custGeom>
            <a:avLst/>
            <a:gdLst/>
            <a:ahLst/>
            <a:cxnLst/>
            <a:rect l="l" t="t" r="r" b="b"/>
            <a:pathLst>
              <a:path w="88276" h="88273">
                <a:moveTo>
                  <a:pt x="20757" y="6701"/>
                </a:moveTo>
                <a:lnTo>
                  <a:pt x="32074" y="1671"/>
                </a:lnTo>
                <a:lnTo>
                  <a:pt x="43925" y="0"/>
                </a:lnTo>
                <a:lnTo>
                  <a:pt x="55643" y="1534"/>
                </a:lnTo>
                <a:lnTo>
                  <a:pt x="66560" y="6120"/>
                </a:lnTo>
                <a:lnTo>
                  <a:pt x="76009" y="13606"/>
                </a:lnTo>
                <a:lnTo>
                  <a:pt x="81564" y="20760"/>
                </a:lnTo>
                <a:lnTo>
                  <a:pt x="86600" y="32077"/>
                </a:lnTo>
                <a:lnTo>
                  <a:pt x="88276" y="43928"/>
                </a:lnTo>
                <a:lnTo>
                  <a:pt x="86745" y="55647"/>
                </a:lnTo>
                <a:lnTo>
                  <a:pt x="82162" y="66564"/>
                </a:lnTo>
                <a:lnTo>
                  <a:pt x="74681" y="76013"/>
                </a:lnTo>
                <a:lnTo>
                  <a:pt x="67531" y="81568"/>
                </a:lnTo>
                <a:lnTo>
                  <a:pt x="56213" y="86599"/>
                </a:lnTo>
                <a:lnTo>
                  <a:pt x="44360" y="88273"/>
                </a:lnTo>
                <a:lnTo>
                  <a:pt x="32639" y="86743"/>
                </a:lnTo>
                <a:lnTo>
                  <a:pt x="21719" y="82160"/>
                </a:lnTo>
                <a:lnTo>
                  <a:pt x="12268" y="74678"/>
                </a:lnTo>
                <a:lnTo>
                  <a:pt x="6711" y="67522"/>
                </a:lnTo>
                <a:lnTo>
                  <a:pt x="1675" y="56207"/>
                </a:lnTo>
                <a:lnTo>
                  <a:pt x="0" y="44359"/>
                </a:lnTo>
                <a:lnTo>
                  <a:pt x="1529" y="32642"/>
                </a:lnTo>
                <a:lnTo>
                  <a:pt x="6111" y="21724"/>
                </a:lnTo>
                <a:lnTo>
                  <a:pt x="13591" y="12271"/>
                </a:lnTo>
                <a:lnTo>
                  <a:pt x="20757" y="6701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1" name="object 481"/>
          <p:cNvSpPr/>
          <p:nvPr/>
        </p:nvSpPr>
        <p:spPr>
          <a:xfrm>
            <a:off x="5935552" y="9050885"/>
            <a:ext cx="79960" cy="79972"/>
          </a:xfrm>
          <a:custGeom>
            <a:avLst/>
            <a:gdLst/>
            <a:ahLst/>
            <a:cxnLst/>
            <a:rect l="l" t="t" r="r" b="b"/>
            <a:pathLst>
              <a:path w="88252" h="88265">
                <a:moveTo>
                  <a:pt x="43357" y="0"/>
                </a:moveTo>
                <a:lnTo>
                  <a:pt x="57446" y="2042"/>
                </a:lnTo>
                <a:lnTo>
                  <a:pt x="69738" y="8188"/>
                </a:lnTo>
                <a:lnTo>
                  <a:pt x="79475" y="17707"/>
                </a:lnTo>
                <a:lnTo>
                  <a:pt x="85901" y="29870"/>
                </a:lnTo>
                <a:lnTo>
                  <a:pt x="88252" y="43383"/>
                </a:lnTo>
                <a:lnTo>
                  <a:pt x="86215" y="57462"/>
                </a:lnTo>
                <a:lnTo>
                  <a:pt x="80072" y="69751"/>
                </a:lnTo>
                <a:lnTo>
                  <a:pt x="70554" y="79489"/>
                </a:lnTo>
                <a:lnTo>
                  <a:pt x="58393" y="85915"/>
                </a:lnTo>
                <a:lnTo>
                  <a:pt x="44894" y="88264"/>
                </a:lnTo>
                <a:lnTo>
                  <a:pt x="30799" y="86221"/>
                </a:lnTo>
                <a:lnTo>
                  <a:pt x="18504" y="80072"/>
                </a:lnTo>
                <a:lnTo>
                  <a:pt x="8766" y="70551"/>
                </a:lnTo>
                <a:lnTo>
                  <a:pt x="2343" y="58392"/>
                </a:lnTo>
                <a:lnTo>
                  <a:pt x="0" y="44919"/>
                </a:lnTo>
                <a:lnTo>
                  <a:pt x="2034" y="30829"/>
                </a:lnTo>
                <a:lnTo>
                  <a:pt x="8172" y="18538"/>
                </a:lnTo>
                <a:lnTo>
                  <a:pt x="17683" y="8799"/>
                </a:lnTo>
                <a:lnTo>
                  <a:pt x="29835" y="2366"/>
                </a:lnTo>
                <a:lnTo>
                  <a:pt x="43357" y="0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2" name="object 482"/>
          <p:cNvSpPr/>
          <p:nvPr/>
        </p:nvSpPr>
        <p:spPr>
          <a:xfrm>
            <a:off x="5911625" y="9134819"/>
            <a:ext cx="79746" cy="79750"/>
          </a:xfrm>
          <a:custGeom>
            <a:avLst/>
            <a:gdLst/>
            <a:ahLst/>
            <a:cxnLst/>
            <a:rect l="l" t="t" r="r" b="b"/>
            <a:pathLst>
              <a:path w="88016" h="88020">
                <a:moveTo>
                  <a:pt x="67404" y="6587"/>
                </a:moveTo>
                <a:lnTo>
                  <a:pt x="76889" y="14546"/>
                </a:lnTo>
                <a:lnTo>
                  <a:pt x="83589" y="24461"/>
                </a:lnTo>
                <a:lnTo>
                  <a:pt x="87349" y="35663"/>
                </a:lnTo>
                <a:lnTo>
                  <a:pt x="88016" y="47487"/>
                </a:lnTo>
                <a:lnTo>
                  <a:pt x="85435" y="59264"/>
                </a:lnTo>
                <a:lnTo>
                  <a:pt x="81438" y="67407"/>
                </a:lnTo>
                <a:lnTo>
                  <a:pt x="73472" y="76888"/>
                </a:lnTo>
                <a:lnTo>
                  <a:pt x="63553" y="83587"/>
                </a:lnTo>
                <a:lnTo>
                  <a:pt x="52348" y="87349"/>
                </a:lnTo>
                <a:lnTo>
                  <a:pt x="40525" y="88020"/>
                </a:lnTo>
                <a:lnTo>
                  <a:pt x="28751" y="85443"/>
                </a:lnTo>
                <a:lnTo>
                  <a:pt x="20618" y="81453"/>
                </a:lnTo>
                <a:lnTo>
                  <a:pt x="11129" y="73482"/>
                </a:lnTo>
                <a:lnTo>
                  <a:pt x="4428" y="63559"/>
                </a:lnTo>
                <a:lnTo>
                  <a:pt x="667" y="52352"/>
                </a:lnTo>
                <a:lnTo>
                  <a:pt x="0" y="40529"/>
                </a:lnTo>
                <a:lnTo>
                  <a:pt x="2577" y="28758"/>
                </a:lnTo>
                <a:lnTo>
                  <a:pt x="6571" y="20620"/>
                </a:lnTo>
                <a:lnTo>
                  <a:pt x="14539" y="11133"/>
                </a:lnTo>
                <a:lnTo>
                  <a:pt x="24457" y="4431"/>
                </a:lnTo>
                <a:lnTo>
                  <a:pt x="35657" y="668"/>
                </a:lnTo>
                <a:lnTo>
                  <a:pt x="47476" y="0"/>
                </a:lnTo>
                <a:lnTo>
                  <a:pt x="59246" y="2578"/>
                </a:lnTo>
                <a:lnTo>
                  <a:pt x="67404" y="6587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3" name="object 483"/>
          <p:cNvSpPr/>
          <p:nvPr/>
        </p:nvSpPr>
        <p:spPr>
          <a:xfrm>
            <a:off x="5847368" y="9193977"/>
            <a:ext cx="79686" cy="79700"/>
          </a:xfrm>
          <a:custGeom>
            <a:avLst/>
            <a:gdLst/>
            <a:ahLst/>
            <a:cxnLst/>
            <a:rect l="l" t="t" r="r" b="b"/>
            <a:pathLst>
              <a:path w="87950" h="87965">
                <a:moveTo>
                  <a:pt x="83295" y="23957"/>
                </a:moveTo>
                <a:lnTo>
                  <a:pt x="87335" y="35724"/>
                </a:lnTo>
                <a:lnTo>
                  <a:pt x="87950" y="47731"/>
                </a:lnTo>
                <a:lnTo>
                  <a:pt x="85355" y="59318"/>
                </a:lnTo>
                <a:lnTo>
                  <a:pt x="79765" y="69823"/>
                </a:lnTo>
                <a:lnTo>
                  <a:pt x="71394" y="78583"/>
                </a:lnTo>
                <a:lnTo>
                  <a:pt x="64004" y="83317"/>
                </a:lnTo>
                <a:lnTo>
                  <a:pt x="52232" y="87352"/>
                </a:lnTo>
                <a:lnTo>
                  <a:pt x="40225" y="87965"/>
                </a:lnTo>
                <a:lnTo>
                  <a:pt x="28643" y="85367"/>
                </a:lnTo>
                <a:lnTo>
                  <a:pt x="18143" y="79773"/>
                </a:lnTo>
                <a:lnTo>
                  <a:pt x="9385" y="71395"/>
                </a:lnTo>
                <a:lnTo>
                  <a:pt x="4657" y="64013"/>
                </a:lnTo>
                <a:lnTo>
                  <a:pt x="617" y="52247"/>
                </a:lnTo>
                <a:lnTo>
                  <a:pt x="0" y="40240"/>
                </a:lnTo>
                <a:lnTo>
                  <a:pt x="2592" y="28654"/>
                </a:lnTo>
                <a:lnTo>
                  <a:pt x="8181" y="18150"/>
                </a:lnTo>
                <a:lnTo>
                  <a:pt x="16551" y="9388"/>
                </a:lnTo>
                <a:lnTo>
                  <a:pt x="23936" y="4653"/>
                </a:lnTo>
                <a:lnTo>
                  <a:pt x="35705" y="614"/>
                </a:lnTo>
                <a:lnTo>
                  <a:pt x="47713" y="0"/>
                </a:lnTo>
                <a:lnTo>
                  <a:pt x="59298" y="2595"/>
                </a:lnTo>
                <a:lnTo>
                  <a:pt x="69799" y="8186"/>
                </a:lnTo>
                <a:lnTo>
                  <a:pt x="78558" y="16559"/>
                </a:lnTo>
                <a:lnTo>
                  <a:pt x="83295" y="23957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4" name="object 484"/>
          <p:cNvSpPr/>
          <p:nvPr/>
        </p:nvSpPr>
        <p:spPr>
          <a:xfrm>
            <a:off x="5762273" y="9214763"/>
            <a:ext cx="79960" cy="79960"/>
          </a:xfrm>
          <a:custGeom>
            <a:avLst/>
            <a:gdLst/>
            <a:ahLst/>
            <a:cxnLst/>
            <a:rect l="l" t="t" r="r" b="b"/>
            <a:pathLst>
              <a:path w="88252" h="88252">
                <a:moveTo>
                  <a:pt x="88252" y="43357"/>
                </a:moveTo>
                <a:lnTo>
                  <a:pt x="86210" y="57455"/>
                </a:lnTo>
                <a:lnTo>
                  <a:pt x="80065" y="69750"/>
                </a:lnTo>
                <a:lnTo>
                  <a:pt x="70546" y="79486"/>
                </a:lnTo>
                <a:lnTo>
                  <a:pt x="58385" y="85907"/>
                </a:lnTo>
                <a:lnTo>
                  <a:pt x="44894" y="88252"/>
                </a:lnTo>
                <a:lnTo>
                  <a:pt x="30807" y="86211"/>
                </a:lnTo>
                <a:lnTo>
                  <a:pt x="18516" y="80068"/>
                </a:lnTo>
                <a:lnTo>
                  <a:pt x="8778" y="70552"/>
                </a:lnTo>
                <a:lnTo>
                  <a:pt x="2351" y="58389"/>
                </a:lnTo>
                <a:lnTo>
                  <a:pt x="0" y="44894"/>
                </a:lnTo>
                <a:lnTo>
                  <a:pt x="2041" y="30796"/>
                </a:lnTo>
                <a:lnTo>
                  <a:pt x="8187" y="18502"/>
                </a:lnTo>
                <a:lnTo>
                  <a:pt x="17705" y="8765"/>
                </a:lnTo>
                <a:lnTo>
                  <a:pt x="29867" y="2344"/>
                </a:lnTo>
                <a:lnTo>
                  <a:pt x="43357" y="0"/>
                </a:lnTo>
                <a:lnTo>
                  <a:pt x="57450" y="2040"/>
                </a:lnTo>
                <a:lnTo>
                  <a:pt x="69744" y="8183"/>
                </a:lnTo>
                <a:lnTo>
                  <a:pt x="79482" y="17700"/>
                </a:lnTo>
                <a:lnTo>
                  <a:pt x="85906" y="29862"/>
                </a:lnTo>
                <a:lnTo>
                  <a:pt x="88252" y="43357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5" name="object 485"/>
          <p:cNvSpPr/>
          <p:nvPr/>
        </p:nvSpPr>
        <p:spPr>
          <a:xfrm>
            <a:off x="5677314" y="9193838"/>
            <a:ext cx="79984" cy="79992"/>
          </a:xfrm>
          <a:custGeom>
            <a:avLst/>
            <a:gdLst/>
            <a:ahLst/>
            <a:cxnLst/>
            <a:rect l="l" t="t" r="r" b="b"/>
            <a:pathLst>
              <a:path w="88279" h="88288">
                <a:moveTo>
                  <a:pt x="83457" y="64193"/>
                </a:moveTo>
                <a:lnTo>
                  <a:pt x="76310" y="74376"/>
                </a:lnTo>
                <a:lnTo>
                  <a:pt x="66957" y="81930"/>
                </a:lnTo>
                <a:lnTo>
                  <a:pt x="56058" y="86639"/>
                </a:lnTo>
                <a:lnTo>
                  <a:pt x="44274" y="88288"/>
                </a:lnTo>
                <a:lnTo>
                  <a:pt x="32266" y="86664"/>
                </a:lnTo>
                <a:lnTo>
                  <a:pt x="24097" y="83472"/>
                </a:lnTo>
                <a:lnTo>
                  <a:pt x="13910" y="76319"/>
                </a:lnTo>
                <a:lnTo>
                  <a:pt x="6355" y="66962"/>
                </a:lnTo>
                <a:lnTo>
                  <a:pt x="1647" y="56062"/>
                </a:lnTo>
                <a:lnTo>
                  <a:pt x="0" y="44280"/>
                </a:lnTo>
                <a:lnTo>
                  <a:pt x="1626" y="32276"/>
                </a:lnTo>
                <a:lnTo>
                  <a:pt x="4819" y="24112"/>
                </a:lnTo>
                <a:lnTo>
                  <a:pt x="11970" y="13922"/>
                </a:lnTo>
                <a:lnTo>
                  <a:pt x="21324" y="6364"/>
                </a:lnTo>
                <a:lnTo>
                  <a:pt x="32221" y="1651"/>
                </a:lnTo>
                <a:lnTo>
                  <a:pt x="44002" y="0"/>
                </a:lnTo>
                <a:lnTo>
                  <a:pt x="56007" y="1622"/>
                </a:lnTo>
                <a:lnTo>
                  <a:pt x="64166" y="4808"/>
                </a:lnTo>
                <a:lnTo>
                  <a:pt x="74350" y="11951"/>
                </a:lnTo>
                <a:lnTo>
                  <a:pt x="81907" y="21300"/>
                </a:lnTo>
                <a:lnTo>
                  <a:pt x="86622" y="32196"/>
                </a:lnTo>
                <a:lnTo>
                  <a:pt x="88279" y="43977"/>
                </a:lnTo>
                <a:lnTo>
                  <a:pt x="86663" y="55985"/>
                </a:lnTo>
                <a:lnTo>
                  <a:pt x="83457" y="64193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6" name="object 486"/>
          <p:cNvSpPr/>
          <p:nvPr/>
        </p:nvSpPr>
        <p:spPr>
          <a:xfrm>
            <a:off x="5613026" y="9134700"/>
            <a:ext cx="79984" cy="79991"/>
          </a:xfrm>
          <a:custGeom>
            <a:avLst/>
            <a:gdLst/>
            <a:ahLst/>
            <a:cxnLst/>
            <a:rect l="l" t="t" r="r" b="b"/>
            <a:pathLst>
              <a:path w="88279" h="88286">
                <a:moveTo>
                  <a:pt x="67531" y="81571"/>
                </a:moveTo>
                <a:lnTo>
                  <a:pt x="56213" y="86610"/>
                </a:lnTo>
                <a:lnTo>
                  <a:pt x="44362" y="88286"/>
                </a:lnTo>
                <a:lnTo>
                  <a:pt x="32645" y="86755"/>
                </a:lnTo>
                <a:lnTo>
                  <a:pt x="21729" y="82174"/>
                </a:lnTo>
                <a:lnTo>
                  <a:pt x="12280" y="74700"/>
                </a:lnTo>
                <a:lnTo>
                  <a:pt x="6711" y="67538"/>
                </a:lnTo>
                <a:lnTo>
                  <a:pt x="1676" y="56212"/>
                </a:lnTo>
                <a:lnTo>
                  <a:pt x="0" y="44355"/>
                </a:lnTo>
                <a:lnTo>
                  <a:pt x="1528" y="32634"/>
                </a:lnTo>
                <a:lnTo>
                  <a:pt x="6106" y="21716"/>
                </a:lnTo>
                <a:lnTo>
                  <a:pt x="13581" y="12268"/>
                </a:lnTo>
                <a:lnTo>
                  <a:pt x="20745" y="6705"/>
                </a:lnTo>
                <a:lnTo>
                  <a:pt x="32066" y="1674"/>
                </a:lnTo>
                <a:lnTo>
                  <a:pt x="43921" y="0"/>
                </a:lnTo>
                <a:lnTo>
                  <a:pt x="55641" y="1530"/>
                </a:lnTo>
                <a:lnTo>
                  <a:pt x="66559" y="6113"/>
                </a:lnTo>
                <a:lnTo>
                  <a:pt x="76008" y="13595"/>
                </a:lnTo>
                <a:lnTo>
                  <a:pt x="81565" y="20751"/>
                </a:lnTo>
                <a:lnTo>
                  <a:pt x="86601" y="32066"/>
                </a:lnTo>
                <a:lnTo>
                  <a:pt x="88279" y="43916"/>
                </a:lnTo>
                <a:lnTo>
                  <a:pt x="86752" y="55634"/>
                </a:lnTo>
                <a:lnTo>
                  <a:pt x="82172" y="66553"/>
                </a:lnTo>
                <a:lnTo>
                  <a:pt x="74692" y="76006"/>
                </a:lnTo>
                <a:lnTo>
                  <a:pt x="67531" y="81571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7" name="object 487"/>
          <p:cNvSpPr/>
          <p:nvPr/>
        </p:nvSpPr>
        <p:spPr>
          <a:xfrm>
            <a:off x="5589004" y="9050885"/>
            <a:ext cx="79971" cy="79972"/>
          </a:xfrm>
          <a:custGeom>
            <a:avLst/>
            <a:gdLst/>
            <a:ahLst/>
            <a:cxnLst/>
            <a:rect l="l" t="t" r="r" b="b"/>
            <a:pathLst>
              <a:path w="88264" h="88265">
                <a:moveTo>
                  <a:pt x="43357" y="88264"/>
                </a:moveTo>
                <a:lnTo>
                  <a:pt x="29345" y="85736"/>
                </a:lnTo>
                <a:lnTo>
                  <a:pt x="17274" y="79165"/>
                </a:lnTo>
                <a:lnTo>
                  <a:pt x="7875" y="69309"/>
                </a:lnTo>
                <a:lnTo>
                  <a:pt x="1878" y="56930"/>
                </a:lnTo>
                <a:lnTo>
                  <a:pt x="0" y="43370"/>
                </a:lnTo>
                <a:lnTo>
                  <a:pt x="2526" y="29358"/>
                </a:lnTo>
                <a:lnTo>
                  <a:pt x="9093" y="17286"/>
                </a:lnTo>
                <a:lnTo>
                  <a:pt x="18944" y="7883"/>
                </a:lnTo>
                <a:lnTo>
                  <a:pt x="31321" y="1882"/>
                </a:lnTo>
                <a:lnTo>
                  <a:pt x="44894" y="0"/>
                </a:lnTo>
                <a:lnTo>
                  <a:pt x="58909" y="2536"/>
                </a:lnTo>
                <a:lnTo>
                  <a:pt x="70981" y="9107"/>
                </a:lnTo>
                <a:lnTo>
                  <a:pt x="80381" y="18955"/>
                </a:lnTo>
                <a:lnTo>
                  <a:pt x="86381" y="31327"/>
                </a:lnTo>
                <a:lnTo>
                  <a:pt x="88264" y="44907"/>
                </a:lnTo>
                <a:lnTo>
                  <a:pt x="85732" y="58912"/>
                </a:lnTo>
                <a:lnTo>
                  <a:pt x="79161" y="70981"/>
                </a:lnTo>
                <a:lnTo>
                  <a:pt x="69308" y="80382"/>
                </a:lnTo>
                <a:lnTo>
                  <a:pt x="56930" y="86382"/>
                </a:lnTo>
                <a:lnTo>
                  <a:pt x="43357" y="88264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8" name="object 488"/>
          <p:cNvSpPr/>
          <p:nvPr/>
        </p:nvSpPr>
        <p:spPr>
          <a:xfrm>
            <a:off x="5675432" y="9050885"/>
            <a:ext cx="79960" cy="79972"/>
          </a:xfrm>
          <a:custGeom>
            <a:avLst/>
            <a:gdLst/>
            <a:ahLst/>
            <a:cxnLst/>
            <a:rect l="l" t="t" r="r" b="b"/>
            <a:pathLst>
              <a:path w="88252" h="88265">
                <a:moveTo>
                  <a:pt x="43357" y="88264"/>
                </a:moveTo>
                <a:lnTo>
                  <a:pt x="29348" y="85737"/>
                </a:lnTo>
                <a:lnTo>
                  <a:pt x="17277" y="79169"/>
                </a:lnTo>
                <a:lnTo>
                  <a:pt x="7876" y="69319"/>
                </a:lnTo>
                <a:lnTo>
                  <a:pt x="1878" y="56946"/>
                </a:lnTo>
                <a:lnTo>
                  <a:pt x="0" y="43370"/>
                </a:lnTo>
                <a:lnTo>
                  <a:pt x="2526" y="29358"/>
                </a:lnTo>
                <a:lnTo>
                  <a:pt x="9093" y="17286"/>
                </a:lnTo>
                <a:lnTo>
                  <a:pt x="18944" y="7883"/>
                </a:lnTo>
                <a:lnTo>
                  <a:pt x="31321" y="1882"/>
                </a:lnTo>
                <a:lnTo>
                  <a:pt x="44894" y="0"/>
                </a:lnTo>
                <a:lnTo>
                  <a:pt x="58902" y="2536"/>
                </a:lnTo>
                <a:lnTo>
                  <a:pt x="70971" y="9104"/>
                </a:lnTo>
                <a:lnTo>
                  <a:pt x="80372" y="18950"/>
                </a:lnTo>
                <a:lnTo>
                  <a:pt x="86371" y="31320"/>
                </a:lnTo>
                <a:lnTo>
                  <a:pt x="88252" y="44907"/>
                </a:lnTo>
                <a:lnTo>
                  <a:pt x="85725" y="58914"/>
                </a:lnTo>
                <a:lnTo>
                  <a:pt x="79156" y="70984"/>
                </a:lnTo>
                <a:lnTo>
                  <a:pt x="69302" y="80385"/>
                </a:lnTo>
                <a:lnTo>
                  <a:pt x="56922" y="86385"/>
                </a:lnTo>
                <a:lnTo>
                  <a:pt x="43357" y="88264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9" name="object 489"/>
          <p:cNvSpPr/>
          <p:nvPr/>
        </p:nvSpPr>
        <p:spPr>
          <a:xfrm>
            <a:off x="5761859" y="9050885"/>
            <a:ext cx="79972" cy="79972"/>
          </a:xfrm>
          <a:custGeom>
            <a:avLst/>
            <a:gdLst/>
            <a:ahLst/>
            <a:cxnLst/>
            <a:rect l="l" t="t" r="r" b="b"/>
            <a:pathLst>
              <a:path w="88264" h="88265">
                <a:moveTo>
                  <a:pt x="43370" y="88264"/>
                </a:moveTo>
                <a:lnTo>
                  <a:pt x="29354" y="85737"/>
                </a:lnTo>
                <a:lnTo>
                  <a:pt x="17280" y="79167"/>
                </a:lnTo>
                <a:lnTo>
                  <a:pt x="7879" y="69314"/>
                </a:lnTo>
                <a:lnTo>
                  <a:pt x="1880" y="56938"/>
                </a:lnTo>
                <a:lnTo>
                  <a:pt x="0" y="43370"/>
                </a:lnTo>
                <a:lnTo>
                  <a:pt x="2532" y="29360"/>
                </a:lnTo>
                <a:lnTo>
                  <a:pt x="9101" y="17289"/>
                </a:lnTo>
                <a:lnTo>
                  <a:pt x="18951" y="7886"/>
                </a:lnTo>
                <a:lnTo>
                  <a:pt x="31326" y="1884"/>
                </a:lnTo>
                <a:lnTo>
                  <a:pt x="44907" y="0"/>
                </a:lnTo>
                <a:lnTo>
                  <a:pt x="58917" y="2537"/>
                </a:lnTo>
                <a:lnTo>
                  <a:pt x="70986" y="9109"/>
                </a:lnTo>
                <a:lnTo>
                  <a:pt x="80385" y="18960"/>
                </a:lnTo>
                <a:lnTo>
                  <a:pt x="86384" y="31335"/>
                </a:lnTo>
                <a:lnTo>
                  <a:pt x="88265" y="44907"/>
                </a:lnTo>
                <a:lnTo>
                  <a:pt x="85737" y="58914"/>
                </a:lnTo>
                <a:lnTo>
                  <a:pt x="79168" y="70984"/>
                </a:lnTo>
                <a:lnTo>
                  <a:pt x="69315" y="80385"/>
                </a:lnTo>
                <a:lnTo>
                  <a:pt x="56935" y="86385"/>
                </a:lnTo>
                <a:lnTo>
                  <a:pt x="43370" y="88264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0" name="object 490"/>
          <p:cNvSpPr/>
          <p:nvPr/>
        </p:nvSpPr>
        <p:spPr>
          <a:xfrm>
            <a:off x="5848297" y="9050885"/>
            <a:ext cx="79971" cy="79972"/>
          </a:xfrm>
          <a:custGeom>
            <a:avLst/>
            <a:gdLst/>
            <a:ahLst/>
            <a:cxnLst/>
            <a:rect l="l" t="t" r="r" b="b"/>
            <a:pathLst>
              <a:path w="88265" h="88265">
                <a:moveTo>
                  <a:pt x="43357" y="88264"/>
                </a:moveTo>
                <a:lnTo>
                  <a:pt x="29345" y="85736"/>
                </a:lnTo>
                <a:lnTo>
                  <a:pt x="17274" y="79165"/>
                </a:lnTo>
                <a:lnTo>
                  <a:pt x="7875" y="69309"/>
                </a:lnTo>
                <a:lnTo>
                  <a:pt x="1878" y="56930"/>
                </a:lnTo>
                <a:lnTo>
                  <a:pt x="0" y="43370"/>
                </a:lnTo>
                <a:lnTo>
                  <a:pt x="2530" y="29360"/>
                </a:lnTo>
                <a:lnTo>
                  <a:pt x="9097" y="17289"/>
                </a:lnTo>
                <a:lnTo>
                  <a:pt x="18946" y="7886"/>
                </a:lnTo>
                <a:lnTo>
                  <a:pt x="31321" y="1884"/>
                </a:lnTo>
                <a:lnTo>
                  <a:pt x="44907" y="0"/>
                </a:lnTo>
                <a:lnTo>
                  <a:pt x="58917" y="2537"/>
                </a:lnTo>
                <a:lnTo>
                  <a:pt x="70986" y="9109"/>
                </a:lnTo>
                <a:lnTo>
                  <a:pt x="80385" y="18960"/>
                </a:lnTo>
                <a:lnTo>
                  <a:pt x="86384" y="31335"/>
                </a:lnTo>
                <a:lnTo>
                  <a:pt x="88264" y="44907"/>
                </a:lnTo>
                <a:lnTo>
                  <a:pt x="85738" y="58912"/>
                </a:lnTo>
                <a:lnTo>
                  <a:pt x="79170" y="70981"/>
                </a:lnTo>
                <a:lnTo>
                  <a:pt x="69317" y="80382"/>
                </a:lnTo>
                <a:lnTo>
                  <a:pt x="56936" y="86382"/>
                </a:lnTo>
                <a:lnTo>
                  <a:pt x="43357" y="88264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1" name="object 491"/>
          <p:cNvSpPr/>
          <p:nvPr/>
        </p:nvSpPr>
        <p:spPr>
          <a:xfrm>
            <a:off x="5717892" y="9121398"/>
            <a:ext cx="79972" cy="79972"/>
          </a:xfrm>
          <a:custGeom>
            <a:avLst/>
            <a:gdLst/>
            <a:ahLst/>
            <a:cxnLst/>
            <a:rect l="l" t="t" r="r" b="b"/>
            <a:pathLst>
              <a:path w="88264" h="88265">
                <a:moveTo>
                  <a:pt x="43370" y="88264"/>
                </a:moveTo>
                <a:lnTo>
                  <a:pt x="29357" y="85728"/>
                </a:lnTo>
                <a:lnTo>
                  <a:pt x="17286" y="79159"/>
                </a:lnTo>
                <a:lnTo>
                  <a:pt x="7886" y="69311"/>
                </a:lnTo>
                <a:lnTo>
                  <a:pt x="1885" y="56938"/>
                </a:lnTo>
                <a:lnTo>
                  <a:pt x="0" y="43345"/>
                </a:lnTo>
                <a:lnTo>
                  <a:pt x="2533" y="29344"/>
                </a:lnTo>
                <a:lnTo>
                  <a:pt x="9106" y="17277"/>
                </a:lnTo>
                <a:lnTo>
                  <a:pt x="18961" y="7878"/>
                </a:lnTo>
                <a:lnTo>
                  <a:pt x="31341" y="1879"/>
                </a:lnTo>
                <a:lnTo>
                  <a:pt x="44907" y="0"/>
                </a:lnTo>
                <a:lnTo>
                  <a:pt x="58921" y="2528"/>
                </a:lnTo>
                <a:lnTo>
                  <a:pt x="70993" y="9101"/>
                </a:lnTo>
                <a:lnTo>
                  <a:pt x="80392" y="18957"/>
                </a:lnTo>
                <a:lnTo>
                  <a:pt x="86388" y="31335"/>
                </a:lnTo>
                <a:lnTo>
                  <a:pt x="88265" y="44881"/>
                </a:lnTo>
                <a:lnTo>
                  <a:pt x="85739" y="58897"/>
                </a:lnTo>
                <a:lnTo>
                  <a:pt x="79173" y="70973"/>
                </a:lnTo>
                <a:lnTo>
                  <a:pt x="69324" y="80377"/>
                </a:lnTo>
                <a:lnTo>
                  <a:pt x="56950" y="86380"/>
                </a:lnTo>
                <a:lnTo>
                  <a:pt x="43370" y="88264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2" name="object 492"/>
          <p:cNvSpPr/>
          <p:nvPr/>
        </p:nvSpPr>
        <p:spPr>
          <a:xfrm>
            <a:off x="5805124" y="9121398"/>
            <a:ext cx="79972" cy="79972"/>
          </a:xfrm>
          <a:custGeom>
            <a:avLst/>
            <a:gdLst/>
            <a:ahLst/>
            <a:cxnLst/>
            <a:rect l="l" t="t" r="r" b="b"/>
            <a:pathLst>
              <a:path w="88264" h="88265">
                <a:moveTo>
                  <a:pt x="43370" y="88264"/>
                </a:moveTo>
                <a:lnTo>
                  <a:pt x="29357" y="85728"/>
                </a:lnTo>
                <a:lnTo>
                  <a:pt x="17286" y="79159"/>
                </a:lnTo>
                <a:lnTo>
                  <a:pt x="7886" y="69311"/>
                </a:lnTo>
                <a:lnTo>
                  <a:pt x="1885" y="56938"/>
                </a:lnTo>
                <a:lnTo>
                  <a:pt x="0" y="43345"/>
                </a:lnTo>
                <a:lnTo>
                  <a:pt x="2533" y="29344"/>
                </a:lnTo>
                <a:lnTo>
                  <a:pt x="9106" y="17277"/>
                </a:lnTo>
                <a:lnTo>
                  <a:pt x="18961" y="7878"/>
                </a:lnTo>
                <a:lnTo>
                  <a:pt x="31341" y="1879"/>
                </a:lnTo>
                <a:lnTo>
                  <a:pt x="44907" y="0"/>
                </a:lnTo>
                <a:lnTo>
                  <a:pt x="58921" y="2528"/>
                </a:lnTo>
                <a:lnTo>
                  <a:pt x="70993" y="9101"/>
                </a:lnTo>
                <a:lnTo>
                  <a:pt x="80392" y="18957"/>
                </a:lnTo>
                <a:lnTo>
                  <a:pt x="86388" y="31335"/>
                </a:lnTo>
                <a:lnTo>
                  <a:pt x="88265" y="44881"/>
                </a:lnTo>
                <a:lnTo>
                  <a:pt x="85739" y="58897"/>
                </a:lnTo>
                <a:lnTo>
                  <a:pt x="79173" y="70973"/>
                </a:lnTo>
                <a:lnTo>
                  <a:pt x="69324" y="80377"/>
                </a:lnTo>
                <a:lnTo>
                  <a:pt x="56950" y="86380"/>
                </a:lnTo>
                <a:lnTo>
                  <a:pt x="43370" y="88264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3" name="object 493"/>
          <p:cNvSpPr/>
          <p:nvPr/>
        </p:nvSpPr>
        <p:spPr>
          <a:xfrm>
            <a:off x="5717892" y="8978876"/>
            <a:ext cx="79972" cy="79948"/>
          </a:xfrm>
          <a:custGeom>
            <a:avLst/>
            <a:gdLst/>
            <a:ahLst/>
            <a:cxnLst/>
            <a:rect l="l" t="t" r="r" b="b"/>
            <a:pathLst>
              <a:path w="88264" h="88239">
                <a:moveTo>
                  <a:pt x="43370" y="88239"/>
                </a:moveTo>
                <a:lnTo>
                  <a:pt x="29354" y="85714"/>
                </a:lnTo>
                <a:lnTo>
                  <a:pt x="17280" y="79149"/>
                </a:lnTo>
                <a:lnTo>
                  <a:pt x="7879" y="69300"/>
                </a:lnTo>
                <a:lnTo>
                  <a:pt x="1880" y="56922"/>
                </a:lnTo>
                <a:lnTo>
                  <a:pt x="0" y="43345"/>
                </a:lnTo>
                <a:lnTo>
                  <a:pt x="2533" y="29334"/>
                </a:lnTo>
                <a:lnTo>
                  <a:pt x="9106" y="17266"/>
                </a:lnTo>
                <a:lnTo>
                  <a:pt x="18961" y="7871"/>
                </a:lnTo>
                <a:lnTo>
                  <a:pt x="31341" y="1877"/>
                </a:lnTo>
                <a:lnTo>
                  <a:pt x="44907" y="0"/>
                </a:lnTo>
                <a:lnTo>
                  <a:pt x="58921" y="2526"/>
                </a:lnTo>
                <a:lnTo>
                  <a:pt x="70993" y="9094"/>
                </a:lnTo>
                <a:lnTo>
                  <a:pt x="80392" y="18946"/>
                </a:lnTo>
                <a:lnTo>
                  <a:pt x="86388" y="31325"/>
                </a:lnTo>
                <a:lnTo>
                  <a:pt x="88265" y="44881"/>
                </a:lnTo>
                <a:lnTo>
                  <a:pt x="85737" y="58898"/>
                </a:lnTo>
                <a:lnTo>
                  <a:pt x="79168" y="70970"/>
                </a:lnTo>
                <a:lnTo>
                  <a:pt x="69315" y="80367"/>
                </a:lnTo>
                <a:lnTo>
                  <a:pt x="56935" y="86362"/>
                </a:lnTo>
                <a:lnTo>
                  <a:pt x="43370" y="88239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4" name="object 494"/>
          <p:cNvSpPr/>
          <p:nvPr/>
        </p:nvSpPr>
        <p:spPr>
          <a:xfrm>
            <a:off x="5805124" y="8978876"/>
            <a:ext cx="79972" cy="79948"/>
          </a:xfrm>
          <a:custGeom>
            <a:avLst/>
            <a:gdLst/>
            <a:ahLst/>
            <a:cxnLst/>
            <a:rect l="l" t="t" r="r" b="b"/>
            <a:pathLst>
              <a:path w="88264" h="88239">
                <a:moveTo>
                  <a:pt x="43370" y="88239"/>
                </a:moveTo>
                <a:lnTo>
                  <a:pt x="29354" y="85714"/>
                </a:lnTo>
                <a:lnTo>
                  <a:pt x="17280" y="79149"/>
                </a:lnTo>
                <a:lnTo>
                  <a:pt x="7879" y="69300"/>
                </a:lnTo>
                <a:lnTo>
                  <a:pt x="1880" y="56922"/>
                </a:lnTo>
                <a:lnTo>
                  <a:pt x="0" y="43345"/>
                </a:lnTo>
                <a:lnTo>
                  <a:pt x="2533" y="29334"/>
                </a:lnTo>
                <a:lnTo>
                  <a:pt x="9106" y="17266"/>
                </a:lnTo>
                <a:lnTo>
                  <a:pt x="18961" y="7871"/>
                </a:lnTo>
                <a:lnTo>
                  <a:pt x="31341" y="1877"/>
                </a:lnTo>
                <a:lnTo>
                  <a:pt x="44907" y="0"/>
                </a:lnTo>
                <a:lnTo>
                  <a:pt x="58921" y="2526"/>
                </a:lnTo>
                <a:lnTo>
                  <a:pt x="70993" y="9094"/>
                </a:lnTo>
                <a:lnTo>
                  <a:pt x="80392" y="18946"/>
                </a:lnTo>
                <a:lnTo>
                  <a:pt x="86388" y="31325"/>
                </a:lnTo>
                <a:lnTo>
                  <a:pt x="88265" y="44881"/>
                </a:lnTo>
                <a:lnTo>
                  <a:pt x="85737" y="58898"/>
                </a:lnTo>
                <a:lnTo>
                  <a:pt x="79168" y="70970"/>
                </a:lnTo>
                <a:lnTo>
                  <a:pt x="69315" y="80367"/>
                </a:lnTo>
                <a:lnTo>
                  <a:pt x="56935" y="86362"/>
                </a:lnTo>
                <a:lnTo>
                  <a:pt x="43370" y="88239"/>
                </a:lnTo>
                <a:close/>
              </a:path>
            </a:pathLst>
          </a:custGeom>
          <a:ln w="317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5" name="object 495"/>
          <p:cNvSpPr/>
          <p:nvPr/>
        </p:nvSpPr>
        <p:spPr>
          <a:xfrm>
            <a:off x="472396" y="2720283"/>
            <a:ext cx="5895153" cy="312096"/>
          </a:xfrm>
          <a:custGeom>
            <a:avLst/>
            <a:gdLst/>
            <a:ahLst/>
            <a:cxnLst/>
            <a:rect l="l" t="t" r="r" b="b"/>
            <a:pathLst>
              <a:path w="6506502" h="344462">
                <a:moveTo>
                  <a:pt x="0" y="344462"/>
                </a:moveTo>
                <a:lnTo>
                  <a:pt x="6506502" y="344462"/>
                </a:lnTo>
                <a:lnTo>
                  <a:pt x="6506502" y="0"/>
                </a:lnTo>
                <a:lnTo>
                  <a:pt x="0" y="0"/>
                </a:lnTo>
                <a:lnTo>
                  <a:pt x="0" y="344462"/>
                </a:lnTo>
                <a:close/>
              </a:path>
            </a:pathLst>
          </a:custGeom>
          <a:solidFill>
            <a:srgbClr val="6CBBE2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6" name="object 496"/>
          <p:cNvSpPr/>
          <p:nvPr/>
        </p:nvSpPr>
        <p:spPr>
          <a:xfrm>
            <a:off x="472396" y="3032369"/>
            <a:ext cx="5895153" cy="168400"/>
          </a:xfrm>
          <a:custGeom>
            <a:avLst/>
            <a:gdLst/>
            <a:ahLst/>
            <a:cxnLst/>
            <a:rect l="l" t="t" r="r" b="b"/>
            <a:pathLst>
              <a:path w="6506502" h="185864">
                <a:moveTo>
                  <a:pt x="0" y="185864"/>
                </a:moveTo>
                <a:lnTo>
                  <a:pt x="6506502" y="185864"/>
                </a:lnTo>
                <a:lnTo>
                  <a:pt x="6506502" y="0"/>
                </a:lnTo>
                <a:lnTo>
                  <a:pt x="0" y="0"/>
                </a:lnTo>
                <a:lnTo>
                  <a:pt x="0" y="185864"/>
                </a:lnTo>
                <a:close/>
              </a:path>
            </a:pathLst>
          </a:custGeom>
          <a:solidFill>
            <a:srgbClr val="C2DEF1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7" name="object 497"/>
          <p:cNvSpPr/>
          <p:nvPr/>
        </p:nvSpPr>
        <p:spPr>
          <a:xfrm>
            <a:off x="1868529" y="2720283"/>
            <a:ext cx="0" cy="519608"/>
          </a:xfrm>
          <a:custGeom>
            <a:avLst/>
            <a:gdLst/>
            <a:ahLst/>
            <a:cxnLst/>
            <a:rect l="l" t="t" r="r" b="b"/>
            <a:pathLst>
              <a:path h="573493">
                <a:moveTo>
                  <a:pt x="0" y="0"/>
                </a:moveTo>
                <a:lnTo>
                  <a:pt x="0" y="573493"/>
                </a:lnTo>
              </a:path>
            </a:pathLst>
          </a:custGeom>
          <a:ln w="7061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8" name="object 498"/>
          <p:cNvSpPr/>
          <p:nvPr/>
        </p:nvSpPr>
        <p:spPr>
          <a:xfrm>
            <a:off x="1868529" y="3239789"/>
            <a:ext cx="0" cy="1833847"/>
          </a:xfrm>
          <a:custGeom>
            <a:avLst/>
            <a:gdLst/>
            <a:ahLst/>
            <a:cxnLst/>
            <a:rect l="l" t="t" r="r" b="b"/>
            <a:pathLst>
              <a:path h="2024024">
                <a:moveTo>
                  <a:pt x="0" y="0"/>
                </a:moveTo>
                <a:lnTo>
                  <a:pt x="0" y="2024024"/>
                </a:lnTo>
              </a:path>
            </a:pathLst>
          </a:custGeom>
          <a:ln w="706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9" name="object 499"/>
          <p:cNvSpPr/>
          <p:nvPr/>
        </p:nvSpPr>
        <p:spPr>
          <a:xfrm>
            <a:off x="472396" y="4930826"/>
            <a:ext cx="5895153" cy="0"/>
          </a:xfrm>
          <a:custGeom>
            <a:avLst/>
            <a:gdLst/>
            <a:ahLst/>
            <a:cxnLst/>
            <a:rect l="l" t="t" r="r" b="b"/>
            <a:pathLst>
              <a:path w="6506502">
                <a:moveTo>
                  <a:pt x="0" y="0"/>
                </a:moveTo>
                <a:lnTo>
                  <a:pt x="6506502" y="0"/>
                </a:lnTo>
              </a:path>
            </a:pathLst>
          </a:custGeom>
          <a:ln w="1327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0" name="object 500"/>
          <p:cNvSpPr/>
          <p:nvPr/>
        </p:nvSpPr>
        <p:spPr>
          <a:xfrm>
            <a:off x="472396" y="4773587"/>
            <a:ext cx="5895153" cy="0"/>
          </a:xfrm>
          <a:custGeom>
            <a:avLst/>
            <a:gdLst/>
            <a:ahLst/>
            <a:cxnLst/>
            <a:rect l="l" t="t" r="r" b="b"/>
            <a:pathLst>
              <a:path w="6506502">
                <a:moveTo>
                  <a:pt x="0" y="0"/>
                </a:moveTo>
                <a:lnTo>
                  <a:pt x="6506502" y="0"/>
                </a:lnTo>
              </a:path>
            </a:pathLst>
          </a:custGeom>
          <a:ln w="1327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1" name="object 501"/>
          <p:cNvSpPr/>
          <p:nvPr/>
        </p:nvSpPr>
        <p:spPr>
          <a:xfrm>
            <a:off x="472396" y="4616278"/>
            <a:ext cx="5895153" cy="0"/>
          </a:xfrm>
          <a:custGeom>
            <a:avLst/>
            <a:gdLst/>
            <a:ahLst/>
            <a:cxnLst/>
            <a:rect l="l" t="t" r="r" b="b"/>
            <a:pathLst>
              <a:path w="6506502">
                <a:moveTo>
                  <a:pt x="0" y="0"/>
                </a:moveTo>
                <a:lnTo>
                  <a:pt x="6506502" y="0"/>
                </a:lnTo>
              </a:path>
            </a:pathLst>
          </a:custGeom>
          <a:ln w="1327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2" name="object 502"/>
          <p:cNvSpPr/>
          <p:nvPr/>
        </p:nvSpPr>
        <p:spPr>
          <a:xfrm>
            <a:off x="472396" y="4458982"/>
            <a:ext cx="5895153" cy="0"/>
          </a:xfrm>
          <a:custGeom>
            <a:avLst/>
            <a:gdLst/>
            <a:ahLst/>
            <a:cxnLst/>
            <a:rect l="l" t="t" r="r" b="b"/>
            <a:pathLst>
              <a:path w="6506502">
                <a:moveTo>
                  <a:pt x="0" y="0"/>
                </a:moveTo>
                <a:lnTo>
                  <a:pt x="6506502" y="0"/>
                </a:lnTo>
              </a:path>
            </a:pathLst>
          </a:custGeom>
          <a:ln w="1327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3" name="object 503"/>
          <p:cNvSpPr/>
          <p:nvPr/>
        </p:nvSpPr>
        <p:spPr>
          <a:xfrm>
            <a:off x="472396" y="4301697"/>
            <a:ext cx="5895153" cy="0"/>
          </a:xfrm>
          <a:custGeom>
            <a:avLst/>
            <a:gdLst/>
            <a:ahLst/>
            <a:cxnLst/>
            <a:rect l="l" t="t" r="r" b="b"/>
            <a:pathLst>
              <a:path w="6506502">
                <a:moveTo>
                  <a:pt x="0" y="0"/>
                </a:moveTo>
                <a:lnTo>
                  <a:pt x="6506502" y="0"/>
                </a:lnTo>
              </a:path>
            </a:pathLst>
          </a:custGeom>
          <a:ln w="1327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4" name="object 504"/>
          <p:cNvSpPr/>
          <p:nvPr/>
        </p:nvSpPr>
        <p:spPr>
          <a:xfrm>
            <a:off x="472396" y="4144412"/>
            <a:ext cx="5895153" cy="0"/>
          </a:xfrm>
          <a:custGeom>
            <a:avLst/>
            <a:gdLst/>
            <a:ahLst/>
            <a:cxnLst/>
            <a:rect l="l" t="t" r="r" b="b"/>
            <a:pathLst>
              <a:path w="6506502">
                <a:moveTo>
                  <a:pt x="0" y="0"/>
                </a:moveTo>
                <a:lnTo>
                  <a:pt x="6506502" y="0"/>
                </a:lnTo>
              </a:path>
            </a:pathLst>
          </a:custGeom>
          <a:ln w="1327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5" name="object 505"/>
          <p:cNvSpPr/>
          <p:nvPr/>
        </p:nvSpPr>
        <p:spPr>
          <a:xfrm>
            <a:off x="472396" y="3987138"/>
            <a:ext cx="5895153" cy="0"/>
          </a:xfrm>
          <a:custGeom>
            <a:avLst/>
            <a:gdLst/>
            <a:ahLst/>
            <a:cxnLst/>
            <a:rect l="l" t="t" r="r" b="b"/>
            <a:pathLst>
              <a:path w="6506502">
                <a:moveTo>
                  <a:pt x="0" y="0"/>
                </a:moveTo>
                <a:lnTo>
                  <a:pt x="6506502" y="0"/>
                </a:lnTo>
              </a:path>
            </a:pathLst>
          </a:custGeom>
          <a:ln w="1327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6" name="object 506"/>
          <p:cNvSpPr/>
          <p:nvPr/>
        </p:nvSpPr>
        <p:spPr>
          <a:xfrm>
            <a:off x="472396" y="3829853"/>
            <a:ext cx="5895153" cy="0"/>
          </a:xfrm>
          <a:custGeom>
            <a:avLst/>
            <a:gdLst/>
            <a:ahLst/>
            <a:cxnLst/>
            <a:rect l="l" t="t" r="r" b="b"/>
            <a:pathLst>
              <a:path w="6506502">
                <a:moveTo>
                  <a:pt x="0" y="0"/>
                </a:moveTo>
                <a:lnTo>
                  <a:pt x="6506502" y="0"/>
                </a:lnTo>
              </a:path>
            </a:pathLst>
          </a:custGeom>
          <a:ln w="1327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7" name="object 507"/>
          <p:cNvSpPr/>
          <p:nvPr/>
        </p:nvSpPr>
        <p:spPr>
          <a:xfrm>
            <a:off x="472396" y="3672568"/>
            <a:ext cx="5895153" cy="0"/>
          </a:xfrm>
          <a:custGeom>
            <a:avLst/>
            <a:gdLst/>
            <a:ahLst/>
            <a:cxnLst/>
            <a:rect l="l" t="t" r="r" b="b"/>
            <a:pathLst>
              <a:path w="6506502">
                <a:moveTo>
                  <a:pt x="0" y="0"/>
                </a:moveTo>
                <a:lnTo>
                  <a:pt x="6506502" y="0"/>
                </a:lnTo>
              </a:path>
            </a:pathLst>
          </a:custGeom>
          <a:ln w="1327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8" name="object 508"/>
          <p:cNvSpPr/>
          <p:nvPr/>
        </p:nvSpPr>
        <p:spPr>
          <a:xfrm>
            <a:off x="472396" y="3515293"/>
            <a:ext cx="5895153" cy="0"/>
          </a:xfrm>
          <a:custGeom>
            <a:avLst/>
            <a:gdLst/>
            <a:ahLst/>
            <a:cxnLst/>
            <a:rect l="l" t="t" r="r" b="b"/>
            <a:pathLst>
              <a:path w="6506502">
                <a:moveTo>
                  <a:pt x="0" y="0"/>
                </a:moveTo>
                <a:lnTo>
                  <a:pt x="6506502" y="0"/>
                </a:lnTo>
              </a:path>
            </a:pathLst>
          </a:custGeom>
          <a:ln w="1327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9" name="object 509"/>
          <p:cNvSpPr/>
          <p:nvPr/>
        </p:nvSpPr>
        <p:spPr>
          <a:xfrm>
            <a:off x="472396" y="3358019"/>
            <a:ext cx="5895153" cy="0"/>
          </a:xfrm>
          <a:custGeom>
            <a:avLst/>
            <a:gdLst/>
            <a:ahLst/>
            <a:cxnLst/>
            <a:rect l="l" t="t" r="r" b="b"/>
            <a:pathLst>
              <a:path w="6506502">
                <a:moveTo>
                  <a:pt x="0" y="0"/>
                </a:moveTo>
                <a:lnTo>
                  <a:pt x="6506502" y="0"/>
                </a:lnTo>
              </a:path>
            </a:pathLst>
          </a:custGeom>
          <a:ln w="1327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0" name="object 510"/>
          <p:cNvSpPr/>
          <p:nvPr/>
        </p:nvSpPr>
        <p:spPr>
          <a:xfrm>
            <a:off x="3119803" y="3032379"/>
            <a:ext cx="0" cy="189205"/>
          </a:xfrm>
          <a:custGeom>
            <a:avLst/>
            <a:gdLst/>
            <a:ahLst/>
            <a:cxnLst/>
            <a:rect l="l" t="t" r="r" b="b"/>
            <a:pathLst>
              <a:path h="208826">
                <a:moveTo>
                  <a:pt x="0" y="0"/>
                </a:moveTo>
                <a:lnTo>
                  <a:pt x="0" y="208826"/>
                </a:lnTo>
              </a:path>
            </a:pathLst>
          </a:custGeom>
          <a:ln w="7137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1" name="object 511"/>
          <p:cNvSpPr/>
          <p:nvPr/>
        </p:nvSpPr>
        <p:spPr>
          <a:xfrm>
            <a:off x="3119803" y="3221584"/>
            <a:ext cx="0" cy="1852051"/>
          </a:xfrm>
          <a:custGeom>
            <a:avLst/>
            <a:gdLst/>
            <a:ahLst/>
            <a:cxnLst/>
            <a:rect l="l" t="t" r="r" b="b"/>
            <a:pathLst>
              <a:path h="2044115">
                <a:moveTo>
                  <a:pt x="0" y="0"/>
                </a:moveTo>
                <a:lnTo>
                  <a:pt x="0" y="2044115"/>
                </a:lnTo>
              </a:path>
            </a:pathLst>
          </a:custGeom>
          <a:ln w="7137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2" name="object 512"/>
          <p:cNvSpPr/>
          <p:nvPr/>
        </p:nvSpPr>
        <p:spPr>
          <a:xfrm>
            <a:off x="1239100" y="3208341"/>
            <a:ext cx="0" cy="1865295"/>
          </a:xfrm>
          <a:custGeom>
            <a:avLst/>
            <a:gdLst/>
            <a:ahLst/>
            <a:cxnLst/>
            <a:rect l="l" t="t" r="r" b="b"/>
            <a:pathLst>
              <a:path h="2058733">
                <a:moveTo>
                  <a:pt x="0" y="0"/>
                </a:moveTo>
                <a:lnTo>
                  <a:pt x="0" y="2058733"/>
                </a:lnTo>
              </a:path>
            </a:pathLst>
          </a:custGeom>
          <a:ln w="7188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3" name="object 513"/>
          <p:cNvSpPr/>
          <p:nvPr/>
        </p:nvSpPr>
        <p:spPr>
          <a:xfrm>
            <a:off x="2369024" y="2720283"/>
            <a:ext cx="0" cy="520449"/>
          </a:xfrm>
          <a:custGeom>
            <a:avLst/>
            <a:gdLst/>
            <a:ahLst/>
            <a:cxnLst/>
            <a:rect l="l" t="t" r="r" b="b"/>
            <a:pathLst>
              <a:path h="574421">
                <a:moveTo>
                  <a:pt x="0" y="0"/>
                </a:moveTo>
                <a:lnTo>
                  <a:pt x="0" y="574421"/>
                </a:lnTo>
              </a:path>
            </a:pathLst>
          </a:custGeom>
          <a:ln w="7073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4" name="object 514"/>
          <p:cNvSpPr/>
          <p:nvPr/>
        </p:nvSpPr>
        <p:spPr>
          <a:xfrm>
            <a:off x="2369024" y="3240640"/>
            <a:ext cx="0" cy="1836839"/>
          </a:xfrm>
          <a:custGeom>
            <a:avLst/>
            <a:gdLst/>
            <a:ahLst/>
            <a:cxnLst/>
            <a:rect l="l" t="t" r="r" b="b"/>
            <a:pathLst>
              <a:path h="2027326">
                <a:moveTo>
                  <a:pt x="0" y="0"/>
                </a:moveTo>
                <a:lnTo>
                  <a:pt x="0" y="2027326"/>
                </a:lnTo>
              </a:path>
            </a:pathLst>
          </a:custGeom>
          <a:ln w="7073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5" name="object 515"/>
          <p:cNvSpPr/>
          <p:nvPr/>
        </p:nvSpPr>
        <p:spPr>
          <a:xfrm>
            <a:off x="2869555" y="2720283"/>
            <a:ext cx="0" cy="519608"/>
          </a:xfrm>
          <a:custGeom>
            <a:avLst/>
            <a:gdLst/>
            <a:ahLst/>
            <a:cxnLst/>
            <a:rect l="l" t="t" r="r" b="b"/>
            <a:pathLst>
              <a:path h="573493">
                <a:moveTo>
                  <a:pt x="0" y="0"/>
                </a:moveTo>
                <a:lnTo>
                  <a:pt x="0" y="573493"/>
                </a:lnTo>
              </a:path>
            </a:pathLst>
          </a:custGeom>
          <a:ln w="7061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6" name="object 516"/>
          <p:cNvSpPr/>
          <p:nvPr/>
        </p:nvSpPr>
        <p:spPr>
          <a:xfrm>
            <a:off x="2869555" y="3239789"/>
            <a:ext cx="0" cy="1833847"/>
          </a:xfrm>
          <a:custGeom>
            <a:avLst/>
            <a:gdLst/>
            <a:ahLst/>
            <a:cxnLst/>
            <a:rect l="l" t="t" r="r" b="b"/>
            <a:pathLst>
              <a:path h="2024024">
                <a:moveTo>
                  <a:pt x="0" y="0"/>
                </a:moveTo>
                <a:lnTo>
                  <a:pt x="0" y="2024024"/>
                </a:lnTo>
              </a:path>
            </a:pathLst>
          </a:custGeom>
          <a:ln w="706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7" name="object 517"/>
          <p:cNvSpPr/>
          <p:nvPr/>
        </p:nvSpPr>
        <p:spPr>
          <a:xfrm>
            <a:off x="3370050" y="2720283"/>
            <a:ext cx="0" cy="520449"/>
          </a:xfrm>
          <a:custGeom>
            <a:avLst/>
            <a:gdLst/>
            <a:ahLst/>
            <a:cxnLst/>
            <a:rect l="l" t="t" r="r" b="b"/>
            <a:pathLst>
              <a:path h="574421">
                <a:moveTo>
                  <a:pt x="0" y="0"/>
                </a:moveTo>
                <a:lnTo>
                  <a:pt x="0" y="574421"/>
                </a:lnTo>
              </a:path>
            </a:pathLst>
          </a:custGeom>
          <a:ln w="7073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8" name="object 518"/>
          <p:cNvSpPr/>
          <p:nvPr/>
        </p:nvSpPr>
        <p:spPr>
          <a:xfrm>
            <a:off x="3370050" y="3240640"/>
            <a:ext cx="0" cy="1836839"/>
          </a:xfrm>
          <a:custGeom>
            <a:avLst/>
            <a:gdLst/>
            <a:ahLst/>
            <a:cxnLst/>
            <a:rect l="l" t="t" r="r" b="b"/>
            <a:pathLst>
              <a:path h="2027326">
                <a:moveTo>
                  <a:pt x="0" y="0"/>
                </a:moveTo>
                <a:lnTo>
                  <a:pt x="0" y="2027326"/>
                </a:lnTo>
              </a:path>
            </a:pathLst>
          </a:custGeom>
          <a:ln w="7073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9" name="object 519"/>
          <p:cNvSpPr/>
          <p:nvPr/>
        </p:nvSpPr>
        <p:spPr>
          <a:xfrm>
            <a:off x="4371077" y="2720283"/>
            <a:ext cx="0" cy="519608"/>
          </a:xfrm>
          <a:custGeom>
            <a:avLst/>
            <a:gdLst/>
            <a:ahLst/>
            <a:cxnLst/>
            <a:rect l="l" t="t" r="r" b="b"/>
            <a:pathLst>
              <a:path h="573493">
                <a:moveTo>
                  <a:pt x="0" y="0"/>
                </a:moveTo>
                <a:lnTo>
                  <a:pt x="0" y="573493"/>
                </a:lnTo>
              </a:path>
            </a:pathLst>
          </a:custGeom>
          <a:ln w="7061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0" name="object 520"/>
          <p:cNvSpPr/>
          <p:nvPr/>
        </p:nvSpPr>
        <p:spPr>
          <a:xfrm>
            <a:off x="4371077" y="3239789"/>
            <a:ext cx="0" cy="1833847"/>
          </a:xfrm>
          <a:custGeom>
            <a:avLst/>
            <a:gdLst/>
            <a:ahLst/>
            <a:cxnLst/>
            <a:rect l="l" t="t" r="r" b="b"/>
            <a:pathLst>
              <a:path h="2024024">
                <a:moveTo>
                  <a:pt x="0" y="0"/>
                </a:moveTo>
                <a:lnTo>
                  <a:pt x="0" y="2024024"/>
                </a:lnTo>
              </a:path>
            </a:pathLst>
          </a:custGeom>
          <a:ln w="706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1" name="object 521"/>
          <p:cNvSpPr/>
          <p:nvPr/>
        </p:nvSpPr>
        <p:spPr>
          <a:xfrm>
            <a:off x="4871585" y="2720283"/>
            <a:ext cx="0" cy="520241"/>
          </a:xfrm>
          <a:custGeom>
            <a:avLst/>
            <a:gdLst/>
            <a:ahLst/>
            <a:cxnLst/>
            <a:rect l="l" t="t" r="r" b="b"/>
            <a:pathLst>
              <a:path h="574192">
                <a:moveTo>
                  <a:pt x="0" y="0"/>
                </a:moveTo>
                <a:lnTo>
                  <a:pt x="0" y="574192"/>
                </a:lnTo>
              </a:path>
            </a:pathLst>
          </a:custGeom>
          <a:ln w="7073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2" name="object 522"/>
          <p:cNvSpPr/>
          <p:nvPr/>
        </p:nvSpPr>
        <p:spPr>
          <a:xfrm>
            <a:off x="4871585" y="3240421"/>
            <a:ext cx="0" cy="1836091"/>
          </a:xfrm>
          <a:custGeom>
            <a:avLst/>
            <a:gdLst/>
            <a:ahLst/>
            <a:cxnLst/>
            <a:rect l="l" t="t" r="r" b="b"/>
            <a:pathLst>
              <a:path h="2026500">
                <a:moveTo>
                  <a:pt x="0" y="0"/>
                </a:moveTo>
                <a:lnTo>
                  <a:pt x="0" y="2026500"/>
                </a:lnTo>
              </a:path>
            </a:pathLst>
          </a:custGeom>
          <a:ln w="7073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3" name="object 523"/>
          <p:cNvSpPr/>
          <p:nvPr/>
        </p:nvSpPr>
        <p:spPr>
          <a:xfrm>
            <a:off x="5372103" y="2720283"/>
            <a:ext cx="0" cy="521507"/>
          </a:xfrm>
          <a:custGeom>
            <a:avLst/>
            <a:gdLst/>
            <a:ahLst/>
            <a:cxnLst/>
            <a:rect l="l" t="t" r="r" b="b"/>
            <a:pathLst>
              <a:path h="575589">
                <a:moveTo>
                  <a:pt x="0" y="0"/>
                </a:moveTo>
                <a:lnTo>
                  <a:pt x="0" y="575589"/>
                </a:lnTo>
              </a:path>
            </a:pathLst>
          </a:custGeom>
          <a:ln w="7086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4" name="object 524"/>
          <p:cNvSpPr/>
          <p:nvPr/>
        </p:nvSpPr>
        <p:spPr>
          <a:xfrm>
            <a:off x="5372103" y="3241687"/>
            <a:ext cx="0" cy="1840578"/>
          </a:xfrm>
          <a:custGeom>
            <a:avLst/>
            <a:gdLst/>
            <a:ahLst/>
            <a:cxnLst/>
            <a:rect l="l" t="t" r="r" b="b"/>
            <a:pathLst>
              <a:path h="2031453">
                <a:moveTo>
                  <a:pt x="0" y="0"/>
                </a:moveTo>
                <a:lnTo>
                  <a:pt x="0" y="2031453"/>
                </a:lnTo>
              </a:path>
            </a:pathLst>
          </a:custGeom>
          <a:ln w="7086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5" name="object 525"/>
          <p:cNvSpPr/>
          <p:nvPr/>
        </p:nvSpPr>
        <p:spPr>
          <a:xfrm>
            <a:off x="5872600" y="2720283"/>
            <a:ext cx="0" cy="519608"/>
          </a:xfrm>
          <a:custGeom>
            <a:avLst/>
            <a:gdLst/>
            <a:ahLst/>
            <a:cxnLst/>
            <a:rect l="l" t="t" r="r" b="b"/>
            <a:pathLst>
              <a:path h="573493">
                <a:moveTo>
                  <a:pt x="0" y="0"/>
                </a:moveTo>
                <a:lnTo>
                  <a:pt x="0" y="573493"/>
                </a:lnTo>
              </a:path>
            </a:pathLst>
          </a:custGeom>
          <a:ln w="7061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6" name="object 526"/>
          <p:cNvSpPr/>
          <p:nvPr/>
        </p:nvSpPr>
        <p:spPr>
          <a:xfrm>
            <a:off x="5872600" y="3239789"/>
            <a:ext cx="0" cy="1833847"/>
          </a:xfrm>
          <a:custGeom>
            <a:avLst/>
            <a:gdLst/>
            <a:ahLst/>
            <a:cxnLst/>
            <a:rect l="l" t="t" r="r" b="b"/>
            <a:pathLst>
              <a:path h="2024024">
                <a:moveTo>
                  <a:pt x="0" y="0"/>
                </a:moveTo>
                <a:lnTo>
                  <a:pt x="0" y="2024024"/>
                </a:lnTo>
              </a:path>
            </a:pathLst>
          </a:custGeom>
          <a:ln w="706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7" name="object 527"/>
          <p:cNvSpPr/>
          <p:nvPr/>
        </p:nvSpPr>
        <p:spPr>
          <a:xfrm>
            <a:off x="3870570" y="2720283"/>
            <a:ext cx="0" cy="520449"/>
          </a:xfrm>
          <a:custGeom>
            <a:avLst/>
            <a:gdLst/>
            <a:ahLst/>
            <a:cxnLst/>
            <a:rect l="l" t="t" r="r" b="b"/>
            <a:pathLst>
              <a:path h="574421">
                <a:moveTo>
                  <a:pt x="0" y="0"/>
                </a:moveTo>
                <a:lnTo>
                  <a:pt x="0" y="574421"/>
                </a:lnTo>
              </a:path>
            </a:pathLst>
          </a:custGeom>
          <a:ln w="7073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8" name="object 528"/>
          <p:cNvSpPr/>
          <p:nvPr/>
        </p:nvSpPr>
        <p:spPr>
          <a:xfrm>
            <a:off x="3870570" y="3240640"/>
            <a:ext cx="0" cy="1836839"/>
          </a:xfrm>
          <a:custGeom>
            <a:avLst/>
            <a:gdLst/>
            <a:ahLst/>
            <a:cxnLst/>
            <a:rect l="l" t="t" r="r" b="b"/>
            <a:pathLst>
              <a:path h="2027326">
                <a:moveTo>
                  <a:pt x="0" y="0"/>
                </a:moveTo>
                <a:lnTo>
                  <a:pt x="0" y="2027326"/>
                </a:lnTo>
              </a:path>
            </a:pathLst>
          </a:custGeom>
          <a:ln w="7073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9" name="object 529"/>
          <p:cNvSpPr/>
          <p:nvPr/>
        </p:nvSpPr>
        <p:spPr>
          <a:xfrm>
            <a:off x="4517753" y="3101535"/>
            <a:ext cx="48201" cy="48672"/>
          </a:xfrm>
          <a:custGeom>
            <a:avLst/>
            <a:gdLst/>
            <a:ahLst/>
            <a:cxnLst/>
            <a:rect l="l" t="t" r="r" b="b"/>
            <a:pathLst>
              <a:path w="53200" h="53721">
                <a:moveTo>
                  <a:pt x="19761" y="41846"/>
                </a:moveTo>
                <a:lnTo>
                  <a:pt x="19761" y="46570"/>
                </a:lnTo>
                <a:lnTo>
                  <a:pt x="7302" y="46570"/>
                </a:lnTo>
                <a:lnTo>
                  <a:pt x="4546" y="45110"/>
                </a:lnTo>
                <a:lnTo>
                  <a:pt x="3124" y="42367"/>
                </a:lnTo>
                <a:lnTo>
                  <a:pt x="2959" y="39725"/>
                </a:lnTo>
                <a:lnTo>
                  <a:pt x="1143" y="39725"/>
                </a:lnTo>
                <a:lnTo>
                  <a:pt x="1143" y="53721"/>
                </a:lnTo>
                <a:lnTo>
                  <a:pt x="22783" y="53721"/>
                </a:lnTo>
                <a:lnTo>
                  <a:pt x="22783" y="39370"/>
                </a:lnTo>
                <a:lnTo>
                  <a:pt x="18618" y="38531"/>
                </a:lnTo>
                <a:lnTo>
                  <a:pt x="15328" y="36512"/>
                </a:lnTo>
                <a:lnTo>
                  <a:pt x="12941" y="33299"/>
                </a:lnTo>
                <a:lnTo>
                  <a:pt x="10579" y="30060"/>
                </a:lnTo>
                <a:lnTo>
                  <a:pt x="9423" y="26047"/>
                </a:lnTo>
                <a:lnTo>
                  <a:pt x="9423" y="15621"/>
                </a:lnTo>
                <a:lnTo>
                  <a:pt x="10972" y="11163"/>
                </a:lnTo>
                <a:lnTo>
                  <a:pt x="14084" y="7848"/>
                </a:lnTo>
                <a:lnTo>
                  <a:pt x="17195" y="4495"/>
                </a:lnTo>
                <a:lnTo>
                  <a:pt x="21361" y="2819"/>
                </a:lnTo>
                <a:lnTo>
                  <a:pt x="31864" y="2819"/>
                </a:lnTo>
                <a:lnTo>
                  <a:pt x="36042" y="4495"/>
                </a:lnTo>
                <a:lnTo>
                  <a:pt x="39141" y="7848"/>
                </a:lnTo>
                <a:lnTo>
                  <a:pt x="42265" y="11188"/>
                </a:lnTo>
                <a:lnTo>
                  <a:pt x="43802" y="15646"/>
                </a:lnTo>
                <a:lnTo>
                  <a:pt x="43802" y="26009"/>
                </a:lnTo>
                <a:lnTo>
                  <a:pt x="42633" y="30035"/>
                </a:lnTo>
                <a:lnTo>
                  <a:pt x="40195" y="33299"/>
                </a:lnTo>
                <a:lnTo>
                  <a:pt x="37820" y="36537"/>
                </a:lnTo>
                <a:lnTo>
                  <a:pt x="34556" y="38557"/>
                </a:lnTo>
                <a:lnTo>
                  <a:pt x="30441" y="39370"/>
                </a:lnTo>
                <a:lnTo>
                  <a:pt x="30441" y="53721"/>
                </a:lnTo>
                <a:lnTo>
                  <a:pt x="52108" y="53721"/>
                </a:lnTo>
                <a:lnTo>
                  <a:pt x="52108" y="39725"/>
                </a:lnTo>
                <a:lnTo>
                  <a:pt x="50266" y="39725"/>
                </a:lnTo>
                <a:lnTo>
                  <a:pt x="50088" y="42392"/>
                </a:lnTo>
                <a:lnTo>
                  <a:pt x="48615" y="45173"/>
                </a:lnTo>
                <a:lnTo>
                  <a:pt x="45923" y="46570"/>
                </a:lnTo>
                <a:lnTo>
                  <a:pt x="33451" y="46570"/>
                </a:lnTo>
                <a:lnTo>
                  <a:pt x="33451" y="41846"/>
                </a:lnTo>
                <a:lnTo>
                  <a:pt x="39738" y="40703"/>
                </a:lnTo>
                <a:lnTo>
                  <a:pt x="44564" y="38354"/>
                </a:lnTo>
                <a:lnTo>
                  <a:pt x="48018" y="34747"/>
                </a:lnTo>
                <a:lnTo>
                  <a:pt x="51460" y="31115"/>
                </a:lnTo>
                <a:lnTo>
                  <a:pt x="53200" y="26606"/>
                </a:lnTo>
                <a:lnTo>
                  <a:pt x="53200" y="14846"/>
                </a:lnTo>
                <a:lnTo>
                  <a:pt x="50761" y="9715"/>
                </a:lnTo>
                <a:lnTo>
                  <a:pt x="45885" y="5829"/>
                </a:lnTo>
                <a:lnTo>
                  <a:pt x="41021" y="1930"/>
                </a:lnTo>
                <a:lnTo>
                  <a:pt x="34607" y="0"/>
                </a:lnTo>
                <a:lnTo>
                  <a:pt x="18618" y="0"/>
                </a:lnTo>
                <a:lnTo>
                  <a:pt x="12204" y="1930"/>
                </a:lnTo>
                <a:lnTo>
                  <a:pt x="7340" y="5829"/>
                </a:lnTo>
                <a:lnTo>
                  <a:pt x="2451" y="9715"/>
                </a:lnTo>
                <a:lnTo>
                  <a:pt x="0" y="14846"/>
                </a:lnTo>
                <a:lnTo>
                  <a:pt x="0" y="26644"/>
                </a:lnTo>
                <a:lnTo>
                  <a:pt x="1714" y="31153"/>
                </a:lnTo>
                <a:lnTo>
                  <a:pt x="5168" y="34747"/>
                </a:lnTo>
                <a:lnTo>
                  <a:pt x="8610" y="38354"/>
                </a:lnTo>
                <a:lnTo>
                  <a:pt x="13487" y="40703"/>
                </a:lnTo>
                <a:lnTo>
                  <a:pt x="19761" y="41846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0" name="object 530"/>
          <p:cNvSpPr/>
          <p:nvPr/>
        </p:nvSpPr>
        <p:spPr>
          <a:xfrm>
            <a:off x="4567704" y="3091594"/>
            <a:ext cx="36372" cy="70662"/>
          </a:xfrm>
          <a:custGeom>
            <a:avLst/>
            <a:gdLst/>
            <a:ahLst/>
            <a:cxnLst/>
            <a:rect l="l" t="t" r="r" b="b"/>
            <a:pathLst>
              <a:path w="40144" h="77990">
                <a:moveTo>
                  <a:pt x="7759" y="77990"/>
                </a:moveTo>
                <a:lnTo>
                  <a:pt x="9956" y="72898"/>
                </a:lnTo>
                <a:lnTo>
                  <a:pt x="37896" y="8420"/>
                </a:lnTo>
                <a:lnTo>
                  <a:pt x="40144" y="3327"/>
                </a:lnTo>
                <a:lnTo>
                  <a:pt x="32359" y="0"/>
                </a:lnTo>
                <a:lnTo>
                  <a:pt x="30213" y="5029"/>
                </a:lnTo>
                <a:lnTo>
                  <a:pt x="2184" y="69519"/>
                </a:lnTo>
                <a:lnTo>
                  <a:pt x="0" y="74676"/>
                </a:lnTo>
                <a:lnTo>
                  <a:pt x="7759" y="77990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1" name="object 531"/>
          <p:cNvSpPr/>
          <p:nvPr/>
        </p:nvSpPr>
        <p:spPr>
          <a:xfrm>
            <a:off x="4606172" y="3100903"/>
            <a:ext cx="40698" cy="49306"/>
          </a:xfrm>
          <a:custGeom>
            <a:avLst/>
            <a:gdLst/>
            <a:ahLst/>
            <a:cxnLst/>
            <a:rect l="l" t="t" r="r" b="b"/>
            <a:pathLst>
              <a:path w="44919" h="54419">
                <a:moveTo>
                  <a:pt x="6769" y="2539"/>
                </a:moveTo>
                <a:lnTo>
                  <a:pt x="1981" y="2539"/>
                </a:lnTo>
                <a:lnTo>
                  <a:pt x="0" y="6832"/>
                </a:lnTo>
                <a:lnTo>
                  <a:pt x="0" y="54419"/>
                </a:lnTo>
                <a:lnTo>
                  <a:pt x="8699" y="54419"/>
                </a:lnTo>
                <a:lnTo>
                  <a:pt x="8699" y="34112"/>
                </a:lnTo>
                <a:lnTo>
                  <a:pt x="12814" y="30530"/>
                </a:lnTo>
                <a:lnTo>
                  <a:pt x="33439" y="54419"/>
                </a:lnTo>
                <a:lnTo>
                  <a:pt x="44919" y="54419"/>
                </a:lnTo>
                <a:lnTo>
                  <a:pt x="19291" y="24879"/>
                </a:lnTo>
                <a:lnTo>
                  <a:pt x="36563" y="9956"/>
                </a:lnTo>
                <a:lnTo>
                  <a:pt x="40665" y="6311"/>
                </a:lnTo>
                <a:lnTo>
                  <a:pt x="35242" y="0"/>
                </a:lnTo>
                <a:lnTo>
                  <a:pt x="31051" y="3657"/>
                </a:lnTo>
                <a:lnTo>
                  <a:pt x="8699" y="23037"/>
                </a:lnTo>
                <a:lnTo>
                  <a:pt x="8699" y="6832"/>
                </a:lnTo>
                <a:lnTo>
                  <a:pt x="6769" y="2539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2" name="object 532"/>
          <p:cNvSpPr/>
          <p:nvPr/>
        </p:nvSpPr>
        <p:spPr>
          <a:xfrm>
            <a:off x="4650103" y="3116782"/>
            <a:ext cx="49053" cy="33427"/>
          </a:xfrm>
          <a:custGeom>
            <a:avLst/>
            <a:gdLst/>
            <a:ahLst/>
            <a:cxnLst/>
            <a:rect l="l" t="t" r="r" b="b"/>
            <a:pathLst>
              <a:path w="54140" h="36893">
                <a:moveTo>
                  <a:pt x="34836" y="8623"/>
                </a:moveTo>
                <a:lnTo>
                  <a:pt x="42087" y="8623"/>
                </a:lnTo>
                <a:lnTo>
                  <a:pt x="45529" y="11468"/>
                </a:lnTo>
                <a:lnTo>
                  <a:pt x="45529" y="36893"/>
                </a:lnTo>
                <a:lnTo>
                  <a:pt x="54140" y="36893"/>
                </a:lnTo>
                <a:lnTo>
                  <a:pt x="54140" y="3911"/>
                </a:lnTo>
                <a:lnTo>
                  <a:pt x="45059" y="0"/>
                </a:lnTo>
                <a:lnTo>
                  <a:pt x="34518" y="0"/>
                </a:lnTo>
                <a:lnTo>
                  <a:pt x="30200" y="1257"/>
                </a:lnTo>
                <a:lnTo>
                  <a:pt x="27076" y="3644"/>
                </a:lnTo>
                <a:lnTo>
                  <a:pt x="23964" y="1257"/>
                </a:lnTo>
                <a:lnTo>
                  <a:pt x="19646" y="0"/>
                </a:lnTo>
                <a:lnTo>
                  <a:pt x="9105" y="0"/>
                </a:lnTo>
                <a:lnTo>
                  <a:pt x="0" y="3911"/>
                </a:lnTo>
                <a:lnTo>
                  <a:pt x="0" y="36893"/>
                </a:lnTo>
                <a:lnTo>
                  <a:pt x="8712" y="36893"/>
                </a:lnTo>
                <a:lnTo>
                  <a:pt x="8712" y="11468"/>
                </a:lnTo>
                <a:lnTo>
                  <a:pt x="12077" y="8623"/>
                </a:lnTo>
                <a:lnTo>
                  <a:pt x="19316" y="8623"/>
                </a:lnTo>
                <a:lnTo>
                  <a:pt x="22771" y="11468"/>
                </a:lnTo>
                <a:lnTo>
                  <a:pt x="22771" y="36893"/>
                </a:lnTo>
                <a:lnTo>
                  <a:pt x="31394" y="36893"/>
                </a:lnTo>
                <a:lnTo>
                  <a:pt x="31394" y="11468"/>
                </a:lnTo>
                <a:lnTo>
                  <a:pt x="34836" y="8623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3" name="object 533"/>
          <p:cNvSpPr/>
          <p:nvPr/>
        </p:nvSpPr>
        <p:spPr>
          <a:xfrm>
            <a:off x="472396" y="5310801"/>
            <a:ext cx="5904220" cy="312591"/>
          </a:xfrm>
          <a:custGeom>
            <a:avLst/>
            <a:gdLst/>
            <a:ahLst/>
            <a:cxnLst/>
            <a:rect l="l" t="t" r="r" b="b"/>
            <a:pathLst>
              <a:path w="6516509" h="345008">
                <a:moveTo>
                  <a:pt x="0" y="345008"/>
                </a:moveTo>
                <a:lnTo>
                  <a:pt x="6516509" y="345008"/>
                </a:lnTo>
                <a:lnTo>
                  <a:pt x="6516509" y="0"/>
                </a:lnTo>
                <a:lnTo>
                  <a:pt x="0" y="0"/>
                </a:lnTo>
                <a:lnTo>
                  <a:pt x="0" y="345008"/>
                </a:lnTo>
                <a:close/>
              </a:path>
            </a:pathLst>
          </a:custGeom>
          <a:solidFill>
            <a:srgbClr val="6CBBE2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4" name="object 534"/>
          <p:cNvSpPr/>
          <p:nvPr/>
        </p:nvSpPr>
        <p:spPr>
          <a:xfrm>
            <a:off x="472396" y="5623404"/>
            <a:ext cx="5904220" cy="168642"/>
          </a:xfrm>
          <a:custGeom>
            <a:avLst/>
            <a:gdLst/>
            <a:ahLst/>
            <a:cxnLst/>
            <a:rect l="l" t="t" r="r" b="b"/>
            <a:pathLst>
              <a:path w="6516509" h="186131">
                <a:moveTo>
                  <a:pt x="0" y="186131"/>
                </a:moveTo>
                <a:lnTo>
                  <a:pt x="6516509" y="186131"/>
                </a:lnTo>
                <a:lnTo>
                  <a:pt x="6516509" y="0"/>
                </a:lnTo>
                <a:lnTo>
                  <a:pt x="0" y="0"/>
                </a:lnTo>
                <a:lnTo>
                  <a:pt x="0" y="186131"/>
                </a:lnTo>
                <a:close/>
              </a:path>
            </a:pathLst>
          </a:custGeom>
          <a:solidFill>
            <a:srgbClr val="C2DEF1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5" name="object 535"/>
          <p:cNvSpPr/>
          <p:nvPr/>
        </p:nvSpPr>
        <p:spPr>
          <a:xfrm>
            <a:off x="1870681" y="5310801"/>
            <a:ext cx="0" cy="523003"/>
          </a:xfrm>
          <a:custGeom>
            <a:avLst/>
            <a:gdLst/>
            <a:ahLst/>
            <a:cxnLst/>
            <a:rect l="l" t="t" r="r" b="b"/>
            <a:pathLst>
              <a:path h="577240">
                <a:moveTo>
                  <a:pt x="0" y="0"/>
                </a:moveTo>
                <a:lnTo>
                  <a:pt x="0" y="577240"/>
                </a:lnTo>
              </a:path>
            </a:pathLst>
          </a:custGeom>
          <a:ln w="711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6" name="object 536"/>
          <p:cNvSpPr/>
          <p:nvPr/>
        </p:nvSpPr>
        <p:spPr>
          <a:xfrm>
            <a:off x="1870681" y="5833713"/>
            <a:ext cx="0" cy="1845929"/>
          </a:xfrm>
          <a:custGeom>
            <a:avLst/>
            <a:gdLst/>
            <a:ahLst/>
            <a:cxnLst/>
            <a:rect l="l" t="t" r="r" b="b"/>
            <a:pathLst>
              <a:path h="2037359">
                <a:moveTo>
                  <a:pt x="0" y="0"/>
                </a:moveTo>
                <a:lnTo>
                  <a:pt x="0" y="2037359"/>
                </a:lnTo>
              </a:path>
            </a:pathLst>
          </a:custGeom>
          <a:ln w="711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7" name="object 537"/>
          <p:cNvSpPr/>
          <p:nvPr/>
        </p:nvSpPr>
        <p:spPr>
          <a:xfrm>
            <a:off x="472396" y="7524773"/>
            <a:ext cx="5904220" cy="0"/>
          </a:xfrm>
          <a:custGeom>
            <a:avLst/>
            <a:gdLst/>
            <a:ahLst/>
            <a:cxnLst/>
            <a:rect l="l" t="t" r="r" b="b"/>
            <a:pathLst>
              <a:path w="6516509">
                <a:moveTo>
                  <a:pt x="0" y="0"/>
                </a:moveTo>
                <a:lnTo>
                  <a:pt x="6516509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8" name="object 538"/>
          <p:cNvSpPr/>
          <p:nvPr/>
        </p:nvSpPr>
        <p:spPr>
          <a:xfrm>
            <a:off x="472396" y="7367268"/>
            <a:ext cx="5904220" cy="0"/>
          </a:xfrm>
          <a:custGeom>
            <a:avLst/>
            <a:gdLst/>
            <a:ahLst/>
            <a:cxnLst/>
            <a:rect l="l" t="t" r="r" b="b"/>
            <a:pathLst>
              <a:path w="6516509">
                <a:moveTo>
                  <a:pt x="0" y="0"/>
                </a:moveTo>
                <a:lnTo>
                  <a:pt x="6516509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9" name="object 539"/>
          <p:cNvSpPr/>
          <p:nvPr/>
        </p:nvSpPr>
        <p:spPr>
          <a:xfrm>
            <a:off x="472396" y="7209707"/>
            <a:ext cx="5904220" cy="0"/>
          </a:xfrm>
          <a:custGeom>
            <a:avLst/>
            <a:gdLst/>
            <a:ahLst/>
            <a:cxnLst/>
            <a:rect l="l" t="t" r="r" b="b"/>
            <a:pathLst>
              <a:path w="6516509">
                <a:moveTo>
                  <a:pt x="0" y="0"/>
                </a:moveTo>
                <a:lnTo>
                  <a:pt x="6516509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0" name="object 540"/>
          <p:cNvSpPr/>
          <p:nvPr/>
        </p:nvSpPr>
        <p:spPr>
          <a:xfrm>
            <a:off x="472396" y="7052169"/>
            <a:ext cx="5904220" cy="0"/>
          </a:xfrm>
          <a:custGeom>
            <a:avLst/>
            <a:gdLst/>
            <a:ahLst/>
            <a:cxnLst/>
            <a:rect l="l" t="t" r="r" b="b"/>
            <a:pathLst>
              <a:path w="6516509">
                <a:moveTo>
                  <a:pt x="0" y="0"/>
                </a:moveTo>
                <a:lnTo>
                  <a:pt x="6516509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1" name="object 541"/>
          <p:cNvSpPr/>
          <p:nvPr/>
        </p:nvSpPr>
        <p:spPr>
          <a:xfrm>
            <a:off x="472396" y="6894642"/>
            <a:ext cx="5904220" cy="0"/>
          </a:xfrm>
          <a:custGeom>
            <a:avLst/>
            <a:gdLst/>
            <a:ahLst/>
            <a:cxnLst/>
            <a:rect l="l" t="t" r="r" b="b"/>
            <a:pathLst>
              <a:path w="6516509">
                <a:moveTo>
                  <a:pt x="0" y="0"/>
                </a:moveTo>
                <a:lnTo>
                  <a:pt x="6516509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2" name="object 542"/>
          <p:cNvSpPr/>
          <p:nvPr/>
        </p:nvSpPr>
        <p:spPr>
          <a:xfrm>
            <a:off x="472396" y="6737126"/>
            <a:ext cx="5904220" cy="0"/>
          </a:xfrm>
          <a:custGeom>
            <a:avLst/>
            <a:gdLst/>
            <a:ahLst/>
            <a:cxnLst/>
            <a:rect l="l" t="t" r="r" b="b"/>
            <a:pathLst>
              <a:path w="6516509">
                <a:moveTo>
                  <a:pt x="0" y="0"/>
                </a:moveTo>
                <a:lnTo>
                  <a:pt x="6516509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3" name="object 543"/>
          <p:cNvSpPr/>
          <p:nvPr/>
        </p:nvSpPr>
        <p:spPr>
          <a:xfrm>
            <a:off x="472396" y="6579611"/>
            <a:ext cx="5904220" cy="0"/>
          </a:xfrm>
          <a:custGeom>
            <a:avLst/>
            <a:gdLst/>
            <a:ahLst/>
            <a:cxnLst/>
            <a:rect l="l" t="t" r="r" b="b"/>
            <a:pathLst>
              <a:path w="6516509">
                <a:moveTo>
                  <a:pt x="0" y="0"/>
                </a:moveTo>
                <a:lnTo>
                  <a:pt x="6516509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4" name="object 544"/>
          <p:cNvSpPr/>
          <p:nvPr/>
        </p:nvSpPr>
        <p:spPr>
          <a:xfrm>
            <a:off x="472396" y="6422084"/>
            <a:ext cx="5904220" cy="0"/>
          </a:xfrm>
          <a:custGeom>
            <a:avLst/>
            <a:gdLst/>
            <a:ahLst/>
            <a:cxnLst/>
            <a:rect l="l" t="t" r="r" b="b"/>
            <a:pathLst>
              <a:path w="6516509">
                <a:moveTo>
                  <a:pt x="0" y="0"/>
                </a:moveTo>
                <a:lnTo>
                  <a:pt x="6516509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5" name="object 545"/>
          <p:cNvSpPr/>
          <p:nvPr/>
        </p:nvSpPr>
        <p:spPr>
          <a:xfrm>
            <a:off x="472396" y="6264558"/>
            <a:ext cx="5904220" cy="0"/>
          </a:xfrm>
          <a:custGeom>
            <a:avLst/>
            <a:gdLst/>
            <a:ahLst/>
            <a:cxnLst/>
            <a:rect l="l" t="t" r="r" b="b"/>
            <a:pathLst>
              <a:path w="6516509">
                <a:moveTo>
                  <a:pt x="0" y="0"/>
                </a:moveTo>
                <a:lnTo>
                  <a:pt x="6516509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6" name="object 546"/>
          <p:cNvSpPr/>
          <p:nvPr/>
        </p:nvSpPr>
        <p:spPr>
          <a:xfrm>
            <a:off x="472396" y="6107031"/>
            <a:ext cx="5904220" cy="0"/>
          </a:xfrm>
          <a:custGeom>
            <a:avLst/>
            <a:gdLst/>
            <a:ahLst/>
            <a:cxnLst/>
            <a:rect l="l" t="t" r="r" b="b"/>
            <a:pathLst>
              <a:path w="6516509">
                <a:moveTo>
                  <a:pt x="0" y="0"/>
                </a:moveTo>
                <a:lnTo>
                  <a:pt x="6516509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7" name="object 547"/>
          <p:cNvSpPr/>
          <p:nvPr/>
        </p:nvSpPr>
        <p:spPr>
          <a:xfrm>
            <a:off x="472396" y="5949527"/>
            <a:ext cx="5904220" cy="0"/>
          </a:xfrm>
          <a:custGeom>
            <a:avLst/>
            <a:gdLst/>
            <a:ahLst/>
            <a:cxnLst/>
            <a:rect l="l" t="t" r="r" b="b"/>
            <a:pathLst>
              <a:path w="6516509">
                <a:moveTo>
                  <a:pt x="0" y="0"/>
                </a:moveTo>
                <a:lnTo>
                  <a:pt x="6516509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8" name="object 548"/>
          <p:cNvSpPr/>
          <p:nvPr/>
        </p:nvSpPr>
        <p:spPr>
          <a:xfrm>
            <a:off x="3123876" y="5645266"/>
            <a:ext cx="0" cy="188549"/>
          </a:xfrm>
          <a:custGeom>
            <a:avLst/>
            <a:gdLst/>
            <a:ahLst/>
            <a:cxnLst/>
            <a:rect l="l" t="t" r="r" b="b"/>
            <a:pathLst>
              <a:path h="208102">
                <a:moveTo>
                  <a:pt x="0" y="0"/>
                </a:moveTo>
                <a:lnTo>
                  <a:pt x="0" y="208102"/>
                </a:lnTo>
              </a:path>
            </a:pathLst>
          </a:custGeom>
          <a:ln w="687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9" name="object 549"/>
          <p:cNvSpPr/>
          <p:nvPr/>
        </p:nvSpPr>
        <p:spPr>
          <a:xfrm>
            <a:off x="3123876" y="5833803"/>
            <a:ext cx="0" cy="1845849"/>
          </a:xfrm>
          <a:custGeom>
            <a:avLst/>
            <a:gdLst/>
            <a:ahLst/>
            <a:cxnLst/>
            <a:rect l="l" t="t" r="r" b="b"/>
            <a:pathLst>
              <a:path h="2037270">
                <a:moveTo>
                  <a:pt x="0" y="0"/>
                </a:moveTo>
                <a:lnTo>
                  <a:pt x="0" y="2037270"/>
                </a:lnTo>
              </a:path>
            </a:pathLst>
          </a:custGeom>
          <a:ln w="687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0" name="object 550"/>
          <p:cNvSpPr/>
          <p:nvPr/>
        </p:nvSpPr>
        <p:spPr>
          <a:xfrm>
            <a:off x="1240273" y="5799618"/>
            <a:ext cx="0" cy="1883855"/>
          </a:xfrm>
          <a:custGeom>
            <a:avLst/>
            <a:gdLst/>
            <a:ahLst/>
            <a:cxnLst/>
            <a:rect l="l" t="t" r="r" b="b"/>
            <a:pathLst>
              <a:path h="2079218">
                <a:moveTo>
                  <a:pt x="0" y="0"/>
                </a:moveTo>
                <a:lnTo>
                  <a:pt x="0" y="2079218"/>
                </a:lnTo>
              </a:path>
            </a:pathLst>
          </a:custGeom>
          <a:ln w="725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1" name="object 551"/>
          <p:cNvSpPr/>
          <p:nvPr/>
        </p:nvSpPr>
        <p:spPr>
          <a:xfrm>
            <a:off x="2371947" y="5310801"/>
            <a:ext cx="0" cy="523003"/>
          </a:xfrm>
          <a:custGeom>
            <a:avLst/>
            <a:gdLst/>
            <a:ahLst/>
            <a:cxnLst/>
            <a:rect l="l" t="t" r="r" b="b"/>
            <a:pathLst>
              <a:path h="577240">
                <a:moveTo>
                  <a:pt x="0" y="0"/>
                </a:moveTo>
                <a:lnTo>
                  <a:pt x="0" y="577240"/>
                </a:lnTo>
              </a:path>
            </a:pathLst>
          </a:custGeom>
          <a:ln w="711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2" name="object 552"/>
          <p:cNvSpPr/>
          <p:nvPr/>
        </p:nvSpPr>
        <p:spPr>
          <a:xfrm>
            <a:off x="2371947" y="5833713"/>
            <a:ext cx="0" cy="1845929"/>
          </a:xfrm>
          <a:custGeom>
            <a:avLst/>
            <a:gdLst/>
            <a:ahLst/>
            <a:cxnLst/>
            <a:rect l="l" t="t" r="r" b="b"/>
            <a:pathLst>
              <a:path h="2037359">
                <a:moveTo>
                  <a:pt x="0" y="0"/>
                </a:moveTo>
                <a:lnTo>
                  <a:pt x="0" y="2037359"/>
                </a:lnTo>
              </a:path>
            </a:pathLst>
          </a:custGeom>
          <a:ln w="711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3" name="object 553"/>
          <p:cNvSpPr/>
          <p:nvPr/>
        </p:nvSpPr>
        <p:spPr>
          <a:xfrm>
            <a:off x="2873237" y="5310801"/>
            <a:ext cx="0" cy="523003"/>
          </a:xfrm>
          <a:custGeom>
            <a:avLst/>
            <a:gdLst/>
            <a:ahLst/>
            <a:cxnLst/>
            <a:rect l="l" t="t" r="r" b="b"/>
            <a:pathLst>
              <a:path h="577240">
                <a:moveTo>
                  <a:pt x="0" y="0"/>
                </a:moveTo>
                <a:lnTo>
                  <a:pt x="0" y="577240"/>
                </a:lnTo>
              </a:path>
            </a:pathLst>
          </a:custGeom>
          <a:ln w="687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4" name="object 554"/>
          <p:cNvSpPr/>
          <p:nvPr/>
        </p:nvSpPr>
        <p:spPr>
          <a:xfrm>
            <a:off x="2873237" y="5833713"/>
            <a:ext cx="0" cy="1845929"/>
          </a:xfrm>
          <a:custGeom>
            <a:avLst/>
            <a:gdLst/>
            <a:ahLst/>
            <a:cxnLst/>
            <a:rect l="l" t="t" r="r" b="b"/>
            <a:pathLst>
              <a:path h="2037359">
                <a:moveTo>
                  <a:pt x="0" y="0"/>
                </a:moveTo>
                <a:lnTo>
                  <a:pt x="0" y="2037359"/>
                </a:lnTo>
              </a:path>
            </a:pathLst>
          </a:custGeom>
          <a:ln w="687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5" name="object 555"/>
          <p:cNvSpPr/>
          <p:nvPr/>
        </p:nvSpPr>
        <p:spPr>
          <a:xfrm>
            <a:off x="3374503" y="5310801"/>
            <a:ext cx="0" cy="523003"/>
          </a:xfrm>
          <a:custGeom>
            <a:avLst/>
            <a:gdLst/>
            <a:ahLst/>
            <a:cxnLst/>
            <a:rect l="l" t="t" r="r" b="b"/>
            <a:pathLst>
              <a:path h="577240">
                <a:moveTo>
                  <a:pt x="0" y="0"/>
                </a:moveTo>
                <a:lnTo>
                  <a:pt x="0" y="577240"/>
                </a:lnTo>
              </a:path>
            </a:pathLst>
          </a:custGeom>
          <a:ln w="687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6" name="object 556"/>
          <p:cNvSpPr/>
          <p:nvPr/>
        </p:nvSpPr>
        <p:spPr>
          <a:xfrm>
            <a:off x="3374503" y="5833713"/>
            <a:ext cx="0" cy="1845929"/>
          </a:xfrm>
          <a:custGeom>
            <a:avLst/>
            <a:gdLst/>
            <a:ahLst/>
            <a:cxnLst/>
            <a:rect l="l" t="t" r="r" b="b"/>
            <a:pathLst>
              <a:path h="2037359">
                <a:moveTo>
                  <a:pt x="0" y="0"/>
                </a:moveTo>
                <a:lnTo>
                  <a:pt x="0" y="2037359"/>
                </a:lnTo>
              </a:path>
            </a:pathLst>
          </a:custGeom>
          <a:ln w="687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7" name="object 557"/>
          <p:cNvSpPr/>
          <p:nvPr/>
        </p:nvSpPr>
        <p:spPr>
          <a:xfrm>
            <a:off x="4377072" y="5310801"/>
            <a:ext cx="0" cy="522692"/>
          </a:xfrm>
          <a:custGeom>
            <a:avLst/>
            <a:gdLst/>
            <a:ahLst/>
            <a:cxnLst/>
            <a:rect l="l" t="t" r="r" b="b"/>
            <a:pathLst>
              <a:path h="576897">
                <a:moveTo>
                  <a:pt x="0" y="0"/>
                </a:moveTo>
                <a:lnTo>
                  <a:pt x="0" y="576897"/>
                </a:lnTo>
              </a:path>
            </a:pathLst>
          </a:custGeom>
          <a:ln w="687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8" name="object 558"/>
          <p:cNvSpPr/>
          <p:nvPr/>
        </p:nvSpPr>
        <p:spPr>
          <a:xfrm>
            <a:off x="4377072" y="5833390"/>
            <a:ext cx="0" cy="1844801"/>
          </a:xfrm>
          <a:custGeom>
            <a:avLst/>
            <a:gdLst/>
            <a:ahLst/>
            <a:cxnLst/>
            <a:rect l="l" t="t" r="r" b="b"/>
            <a:pathLst>
              <a:path h="2036114">
                <a:moveTo>
                  <a:pt x="0" y="0"/>
                </a:moveTo>
                <a:lnTo>
                  <a:pt x="0" y="2036114"/>
                </a:lnTo>
              </a:path>
            </a:pathLst>
          </a:custGeom>
          <a:ln w="687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9" name="object 559"/>
          <p:cNvSpPr/>
          <p:nvPr/>
        </p:nvSpPr>
        <p:spPr>
          <a:xfrm>
            <a:off x="4878350" y="5310801"/>
            <a:ext cx="0" cy="523854"/>
          </a:xfrm>
          <a:custGeom>
            <a:avLst/>
            <a:gdLst/>
            <a:ahLst/>
            <a:cxnLst/>
            <a:rect l="l" t="t" r="r" b="b"/>
            <a:pathLst>
              <a:path h="578180">
                <a:moveTo>
                  <a:pt x="0" y="0"/>
                </a:moveTo>
                <a:lnTo>
                  <a:pt x="0" y="578180"/>
                </a:lnTo>
              </a:path>
            </a:pathLst>
          </a:custGeom>
          <a:ln w="6883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0" name="object 560"/>
          <p:cNvSpPr/>
          <p:nvPr/>
        </p:nvSpPr>
        <p:spPr>
          <a:xfrm>
            <a:off x="4878350" y="5834564"/>
            <a:ext cx="0" cy="1848921"/>
          </a:xfrm>
          <a:custGeom>
            <a:avLst/>
            <a:gdLst/>
            <a:ahLst/>
            <a:cxnLst/>
            <a:rect l="l" t="t" r="r" b="b"/>
            <a:pathLst>
              <a:path h="2040661">
                <a:moveTo>
                  <a:pt x="0" y="0"/>
                </a:moveTo>
                <a:lnTo>
                  <a:pt x="0" y="2040661"/>
                </a:lnTo>
              </a:path>
            </a:pathLst>
          </a:custGeom>
          <a:ln w="6883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1" name="object 561"/>
          <p:cNvSpPr/>
          <p:nvPr/>
        </p:nvSpPr>
        <p:spPr>
          <a:xfrm>
            <a:off x="5379629" y="5310801"/>
            <a:ext cx="0" cy="523532"/>
          </a:xfrm>
          <a:custGeom>
            <a:avLst/>
            <a:gdLst/>
            <a:ahLst/>
            <a:cxnLst/>
            <a:rect l="l" t="t" r="r" b="b"/>
            <a:pathLst>
              <a:path h="577824">
                <a:moveTo>
                  <a:pt x="0" y="0"/>
                </a:moveTo>
                <a:lnTo>
                  <a:pt x="0" y="577824"/>
                </a:lnTo>
              </a:path>
            </a:pathLst>
          </a:custGeom>
          <a:ln w="687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2" name="object 562"/>
          <p:cNvSpPr/>
          <p:nvPr/>
        </p:nvSpPr>
        <p:spPr>
          <a:xfrm>
            <a:off x="5379629" y="5834229"/>
            <a:ext cx="0" cy="1847793"/>
          </a:xfrm>
          <a:custGeom>
            <a:avLst/>
            <a:gdLst/>
            <a:ahLst/>
            <a:cxnLst/>
            <a:rect l="l" t="t" r="r" b="b"/>
            <a:pathLst>
              <a:path h="2039416">
                <a:moveTo>
                  <a:pt x="0" y="0"/>
                </a:moveTo>
                <a:lnTo>
                  <a:pt x="0" y="2039416"/>
                </a:lnTo>
              </a:path>
            </a:pathLst>
          </a:custGeom>
          <a:ln w="687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3" name="object 563"/>
          <p:cNvSpPr/>
          <p:nvPr/>
        </p:nvSpPr>
        <p:spPr>
          <a:xfrm>
            <a:off x="5880907" y="5310801"/>
            <a:ext cx="0" cy="523854"/>
          </a:xfrm>
          <a:custGeom>
            <a:avLst/>
            <a:gdLst/>
            <a:ahLst/>
            <a:cxnLst/>
            <a:rect l="l" t="t" r="r" b="b"/>
            <a:pathLst>
              <a:path h="578180">
                <a:moveTo>
                  <a:pt x="0" y="0"/>
                </a:moveTo>
                <a:lnTo>
                  <a:pt x="0" y="578180"/>
                </a:lnTo>
              </a:path>
            </a:pathLst>
          </a:custGeom>
          <a:ln w="6883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4" name="object 564"/>
          <p:cNvSpPr/>
          <p:nvPr/>
        </p:nvSpPr>
        <p:spPr>
          <a:xfrm>
            <a:off x="5880907" y="5834564"/>
            <a:ext cx="0" cy="1848921"/>
          </a:xfrm>
          <a:custGeom>
            <a:avLst/>
            <a:gdLst/>
            <a:ahLst/>
            <a:cxnLst/>
            <a:rect l="l" t="t" r="r" b="b"/>
            <a:pathLst>
              <a:path h="2040661">
                <a:moveTo>
                  <a:pt x="0" y="0"/>
                </a:moveTo>
                <a:lnTo>
                  <a:pt x="0" y="2040661"/>
                </a:lnTo>
              </a:path>
            </a:pathLst>
          </a:custGeom>
          <a:ln w="6883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5" name="object 565"/>
          <p:cNvSpPr/>
          <p:nvPr/>
        </p:nvSpPr>
        <p:spPr>
          <a:xfrm>
            <a:off x="3875794" y="5310801"/>
            <a:ext cx="0" cy="523003"/>
          </a:xfrm>
          <a:custGeom>
            <a:avLst/>
            <a:gdLst/>
            <a:ahLst/>
            <a:cxnLst/>
            <a:rect l="l" t="t" r="r" b="b"/>
            <a:pathLst>
              <a:path h="577240">
                <a:moveTo>
                  <a:pt x="0" y="0"/>
                </a:moveTo>
                <a:lnTo>
                  <a:pt x="0" y="577240"/>
                </a:lnTo>
              </a:path>
            </a:pathLst>
          </a:custGeom>
          <a:ln w="687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6" name="object 566"/>
          <p:cNvSpPr/>
          <p:nvPr/>
        </p:nvSpPr>
        <p:spPr>
          <a:xfrm>
            <a:off x="3875794" y="5833713"/>
            <a:ext cx="0" cy="1845929"/>
          </a:xfrm>
          <a:custGeom>
            <a:avLst/>
            <a:gdLst/>
            <a:ahLst/>
            <a:cxnLst/>
            <a:rect l="l" t="t" r="r" b="b"/>
            <a:pathLst>
              <a:path h="2037359">
                <a:moveTo>
                  <a:pt x="0" y="0"/>
                </a:moveTo>
                <a:lnTo>
                  <a:pt x="0" y="2037359"/>
                </a:lnTo>
              </a:path>
            </a:pathLst>
          </a:custGeom>
          <a:ln w="687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7" name="object 567"/>
          <p:cNvSpPr/>
          <p:nvPr/>
        </p:nvSpPr>
        <p:spPr>
          <a:xfrm>
            <a:off x="4523967" y="5692640"/>
            <a:ext cx="48270" cy="48742"/>
          </a:xfrm>
          <a:custGeom>
            <a:avLst/>
            <a:gdLst/>
            <a:ahLst/>
            <a:cxnLst/>
            <a:rect l="l" t="t" r="r" b="b"/>
            <a:pathLst>
              <a:path w="53276" h="53797">
                <a:moveTo>
                  <a:pt x="19786" y="41935"/>
                </a:moveTo>
                <a:lnTo>
                  <a:pt x="19786" y="46647"/>
                </a:lnTo>
                <a:lnTo>
                  <a:pt x="7302" y="46647"/>
                </a:lnTo>
                <a:lnTo>
                  <a:pt x="4546" y="45199"/>
                </a:lnTo>
                <a:lnTo>
                  <a:pt x="3124" y="42443"/>
                </a:lnTo>
                <a:lnTo>
                  <a:pt x="2971" y="39801"/>
                </a:lnTo>
                <a:lnTo>
                  <a:pt x="1130" y="39801"/>
                </a:lnTo>
                <a:lnTo>
                  <a:pt x="1130" y="53797"/>
                </a:lnTo>
                <a:lnTo>
                  <a:pt x="22821" y="53797"/>
                </a:lnTo>
                <a:lnTo>
                  <a:pt x="22821" y="39433"/>
                </a:lnTo>
                <a:lnTo>
                  <a:pt x="18656" y="38608"/>
                </a:lnTo>
                <a:lnTo>
                  <a:pt x="15354" y="36576"/>
                </a:lnTo>
                <a:lnTo>
                  <a:pt x="12966" y="33362"/>
                </a:lnTo>
                <a:lnTo>
                  <a:pt x="10604" y="30111"/>
                </a:lnTo>
                <a:lnTo>
                  <a:pt x="9423" y="26098"/>
                </a:lnTo>
                <a:lnTo>
                  <a:pt x="9423" y="15659"/>
                </a:lnTo>
                <a:lnTo>
                  <a:pt x="10985" y="11188"/>
                </a:lnTo>
                <a:lnTo>
                  <a:pt x="14109" y="7861"/>
                </a:lnTo>
                <a:lnTo>
                  <a:pt x="17221" y="4521"/>
                </a:lnTo>
                <a:lnTo>
                  <a:pt x="21399" y="2844"/>
                </a:lnTo>
                <a:lnTo>
                  <a:pt x="31915" y="2844"/>
                </a:lnTo>
                <a:lnTo>
                  <a:pt x="36093" y="4521"/>
                </a:lnTo>
                <a:lnTo>
                  <a:pt x="39217" y="7861"/>
                </a:lnTo>
                <a:lnTo>
                  <a:pt x="42316" y="11214"/>
                </a:lnTo>
                <a:lnTo>
                  <a:pt x="43878" y="15684"/>
                </a:lnTo>
                <a:lnTo>
                  <a:pt x="43878" y="26060"/>
                </a:lnTo>
                <a:lnTo>
                  <a:pt x="42684" y="30086"/>
                </a:lnTo>
                <a:lnTo>
                  <a:pt x="40259" y="33362"/>
                </a:lnTo>
                <a:lnTo>
                  <a:pt x="37871" y="36601"/>
                </a:lnTo>
                <a:lnTo>
                  <a:pt x="34607" y="38620"/>
                </a:lnTo>
                <a:lnTo>
                  <a:pt x="30480" y="39433"/>
                </a:lnTo>
                <a:lnTo>
                  <a:pt x="30480" y="53797"/>
                </a:lnTo>
                <a:lnTo>
                  <a:pt x="52184" y="53797"/>
                </a:lnTo>
                <a:lnTo>
                  <a:pt x="52184" y="39801"/>
                </a:lnTo>
                <a:lnTo>
                  <a:pt x="50355" y="39801"/>
                </a:lnTo>
                <a:lnTo>
                  <a:pt x="50165" y="42468"/>
                </a:lnTo>
                <a:lnTo>
                  <a:pt x="48691" y="45262"/>
                </a:lnTo>
                <a:lnTo>
                  <a:pt x="45986" y="46647"/>
                </a:lnTo>
                <a:lnTo>
                  <a:pt x="33515" y="46647"/>
                </a:lnTo>
                <a:lnTo>
                  <a:pt x="33515" y="41935"/>
                </a:lnTo>
                <a:lnTo>
                  <a:pt x="39789" y="40779"/>
                </a:lnTo>
                <a:lnTo>
                  <a:pt x="44627" y="38430"/>
                </a:lnTo>
                <a:lnTo>
                  <a:pt x="48082" y="34798"/>
                </a:lnTo>
                <a:lnTo>
                  <a:pt x="51536" y="31178"/>
                </a:lnTo>
                <a:lnTo>
                  <a:pt x="53276" y="26670"/>
                </a:lnTo>
                <a:lnTo>
                  <a:pt x="53276" y="14871"/>
                </a:lnTo>
                <a:lnTo>
                  <a:pt x="50838" y="9740"/>
                </a:lnTo>
                <a:lnTo>
                  <a:pt x="45961" y="5842"/>
                </a:lnTo>
                <a:lnTo>
                  <a:pt x="41097" y="1943"/>
                </a:lnTo>
                <a:lnTo>
                  <a:pt x="34658" y="0"/>
                </a:lnTo>
                <a:lnTo>
                  <a:pt x="18656" y="0"/>
                </a:lnTo>
                <a:lnTo>
                  <a:pt x="12204" y="1943"/>
                </a:lnTo>
                <a:lnTo>
                  <a:pt x="7340" y="5842"/>
                </a:lnTo>
                <a:lnTo>
                  <a:pt x="2451" y="9740"/>
                </a:lnTo>
                <a:lnTo>
                  <a:pt x="0" y="14871"/>
                </a:lnTo>
                <a:lnTo>
                  <a:pt x="0" y="26695"/>
                </a:lnTo>
                <a:lnTo>
                  <a:pt x="1739" y="31203"/>
                </a:lnTo>
                <a:lnTo>
                  <a:pt x="5181" y="34798"/>
                </a:lnTo>
                <a:lnTo>
                  <a:pt x="8636" y="38430"/>
                </a:lnTo>
                <a:lnTo>
                  <a:pt x="13512" y="40779"/>
                </a:lnTo>
                <a:lnTo>
                  <a:pt x="19786" y="41935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8" name="object 568"/>
          <p:cNvSpPr/>
          <p:nvPr/>
        </p:nvSpPr>
        <p:spPr>
          <a:xfrm>
            <a:off x="4574010" y="5682698"/>
            <a:ext cx="36418" cy="70766"/>
          </a:xfrm>
          <a:custGeom>
            <a:avLst/>
            <a:gdLst/>
            <a:ahLst/>
            <a:cxnLst/>
            <a:rect l="l" t="t" r="r" b="b"/>
            <a:pathLst>
              <a:path w="40195" h="78104">
                <a:moveTo>
                  <a:pt x="7759" y="78104"/>
                </a:moveTo>
                <a:lnTo>
                  <a:pt x="9956" y="73024"/>
                </a:lnTo>
                <a:lnTo>
                  <a:pt x="37934" y="8432"/>
                </a:lnTo>
                <a:lnTo>
                  <a:pt x="40195" y="3327"/>
                </a:lnTo>
                <a:lnTo>
                  <a:pt x="32410" y="0"/>
                </a:lnTo>
                <a:lnTo>
                  <a:pt x="30251" y="5029"/>
                </a:lnTo>
                <a:lnTo>
                  <a:pt x="2197" y="69621"/>
                </a:lnTo>
                <a:lnTo>
                  <a:pt x="0" y="74790"/>
                </a:lnTo>
                <a:lnTo>
                  <a:pt x="7759" y="78104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9" name="object 569"/>
          <p:cNvSpPr/>
          <p:nvPr/>
        </p:nvSpPr>
        <p:spPr>
          <a:xfrm>
            <a:off x="4612522" y="5692018"/>
            <a:ext cx="40768" cy="49364"/>
          </a:xfrm>
          <a:custGeom>
            <a:avLst/>
            <a:gdLst/>
            <a:ahLst/>
            <a:cxnLst/>
            <a:rect l="l" t="t" r="r" b="b"/>
            <a:pathLst>
              <a:path w="44996" h="54483">
                <a:moveTo>
                  <a:pt x="6781" y="2527"/>
                </a:moveTo>
                <a:lnTo>
                  <a:pt x="1981" y="2527"/>
                </a:lnTo>
                <a:lnTo>
                  <a:pt x="0" y="6845"/>
                </a:lnTo>
                <a:lnTo>
                  <a:pt x="0" y="54483"/>
                </a:lnTo>
                <a:lnTo>
                  <a:pt x="8712" y="54483"/>
                </a:lnTo>
                <a:lnTo>
                  <a:pt x="8712" y="34150"/>
                </a:lnTo>
                <a:lnTo>
                  <a:pt x="12827" y="30556"/>
                </a:lnTo>
                <a:lnTo>
                  <a:pt x="33489" y="54483"/>
                </a:lnTo>
                <a:lnTo>
                  <a:pt x="44996" y="54483"/>
                </a:lnTo>
                <a:lnTo>
                  <a:pt x="19316" y="24904"/>
                </a:lnTo>
                <a:lnTo>
                  <a:pt x="36614" y="9956"/>
                </a:lnTo>
                <a:lnTo>
                  <a:pt x="40728" y="6311"/>
                </a:lnTo>
                <a:lnTo>
                  <a:pt x="35280" y="0"/>
                </a:lnTo>
                <a:lnTo>
                  <a:pt x="31089" y="3644"/>
                </a:lnTo>
                <a:lnTo>
                  <a:pt x="8712" y="23050"/>
                </a:lnTo>
                <a:lnTo>
                  <a:pt x="8712" y="6845"/>
                </a:lnTo>
                <a:lnTo>
                  <a:pt x="6781" y="2527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0" name="object 570"/>
          <p:cNvSpPr/>
          <p:nvPr/>
        </p:nvSpPr>
        <p:spPr>
          <a:xfrm>
            <a:off x="4656524" y="5707920"/>
            <a:ext cx="49133" cy="33461"/>
          </a:xfrm>
          <a:custGeom>
            <a:avLst/>
            <a:gdLst/>
            <a:ahLst/>
            <a:cxnLst/>
            <a:rect l="l" t="t" r="r" b="b"/>
            <a:pathLst>
              <a:path w="54228" h="36931">
                <a:moveTo>
                  <a:pt x="34886" y="8623"/>
                </a:moveTo>
                <a:lnTo>
                  <a:pt x="42151" y="8623"/>
                </a:lnTo>
                <a:lnTo>
                  <a:pt x="45592" y="11480"/>
                </a:lnTo>
                <a:lnTo>
                  <a:pt x="45592" y="36931"/>
                </a:lnTo>
                <a:lnTo>
                  <a:pt x="54228" y="36931"/>
                </a:lnTo>
                <a:lnTo>
                  <a:pt x="54228" y="3898"/>
                </a:lnTo>
                <a:lnTo>
                  <a:pt x="45123" y="0"/>
                </a:lnTo>
                <a:lnTo>
                  <a:pt x="34556" y="0"/>
                </a:lnTo>
                <a:lnTo>
                  <a:pt x="30238" y="1231"/>
                </a:lnTo>
                <a:lnTo>
                  <a:pt x="27114" y="3644"/>
                </a:lnTo>
                <a:lnTo>
                  <a:pt x="23990" y="1231"/>
                </a:lnTo>
                <a:lnTo>
                  <a:pt x="19672" y="0"/>
                </a:lnTo>
                <a:lnTo>
                  <a:pt x="9105" y="0"/>
                </a:lnTo>
                <a:lnTo>
                  <a:pt x="0" y="3898"/>
                </a:lnTo>
                <a:lnTo>
                  <a:pt x="0" y="36931"/>
                </a:lnTo>
                <a:lnTo>
                  <a:pt x="8712" y="36931"/>
                </a:lnTo>
                <a:lnTo>
                  <a:pt x="8712" y="11480"/>
                </a:lnTo>
                <a:lnTo>
                  <a:pt x="12103" y="8623"/>
                </a:lnTo>
                <a:lnTo>
                  <a:pt x="19342" y="8623"/>
                </a:lnTo>
                <a:lnTo>
                  <a:pt x="22796" y="11480"/>
                </a:lnTo>
                <a:lnTo>
                  <a:pt x="22796" y="36931"/>
                </a:lnTo>
                <a:lnTo>
                  <a:pt x="31432" y="36931"/>
                </a:lnTo>
                <a:lnTo>
                  <a:pt x="31432" y="11480"/>
                </a:lnTo>
                <a:lnTo>
                  <a:pt x="34886" y="8623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1" name="object 571"/>
          <p:cNvSpPr/>
          <p:nvPr/>
        </p:nvSpPr>
        <p:spPr>
          <a:xfrm>
            <a:off x="472396" y="5078446"/>
            <a:ext cx="5895153" cy="0"/>
          </a:xfrm>
          <a:custGeom>
            <a:avLst/>
            <a:gdLst/>
            <a:ahLst/>
            <a:cxnLst/>
            <a:rect l="l" t="t" r="r" b="b"/>
            <a:pathLst>
              <a:path w="6506502">
                <a:moveTo>
                  <a:pt x="0" y="0"/>
                </a:moveTo>
                <a:lnTo>
                  <a:pt x="6506502" y="0"/>
                </a:lnTo>
              </a:path>
            </a:pathLst>
          </a:custGeom>
          <a:ln w="1327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2" name="object 572"/>
          <p:cNvSpPr/>
          <p:nvPr/>
        </p:nvSpPr>
        <p:spPr>
          <a:xfrm>
            <a:off x="472396" y="7681770"/>
            <a:ext cx="5904220" cy="0"/>
          </a:xfrm>
          <a:custGeom>
            <a:avLst/>
            <a:gdLst/>
            <a:ahLst/>
            <a:cxnLst/>
            <a:rect l="l" t="t" r="r" b="b"/>
            <a:pathLst>
              <a:path w="6516509">
                <a:moveTo>
                  <a:pt x="0" y="0"/>
                </a:moveTo>
                <a:lnTo>
                  <a:pt x="6516509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8" name="object 358"/>
          <p:cNvSpPr txBox="1"/>
          <p:nvPr/>
        </p:nvSpPr>
        <p:spPr>
          <a:xfrm>
            <a:off x="2326720" y="1235941"/>
            <a:ext cx="3934586" cy="3286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2385">
              <a:lnSpc>
                <a:spcPct val="95825"/>
              </a:lnSpc>
              <a:spcBef>
                <a:spcPts val="9"/>
              </a:spcBef>
            </a:pPr>
            <a:r>
              <a:rPr sz="725" spc="4" dirty="0">
                <a:solidFill>
                  <a:srgbClr val="0091CE"/>
                </a:solidFill>
                <a:latin typeface="Times New Roman"/>
                <a:cs typeface="Times New Roman"/>
              </a:rPr>
              <a:t>Construcción</a:t>
            </a:r>
            <a:endParaRPr sz="725">
              <a:latin typeface="Times New Roman"/>
              <a:cs typeface="Times New Roman"/>
            </a:endParaRPr>
          </a:p>
          <a:p>
            <a:pPr marL="23011">
              <a:lnSpc>
                <a:spcPct val="99945"/>
              </a:lnSpc>
              <a:spcBef>
                <a:spcPts val="185"/>
              </a:spcBef>
            </a:pP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Lo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10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cable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12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Alumini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7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aleació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9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so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4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condutore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4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cableado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2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concéntricos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,</a:t>
            </a:r>
            <a:r>
              <a:rPr sz="634" spc="-7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compuesto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1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3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un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3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mas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capa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6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hilo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8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Alumini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2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spc="12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tip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AL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1</a:t>
            </a:r>
            <a:r>
              <a:rPr sz="634" spc="6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AL2.</a:t>
            </a:r>
            <a:endParaRPr sz="634">
              <a:latin typeface="Times New Roman"/>
              <a:cs typeface="Times New Roman"/>
            </a:endParaRPr>
          </a:p>
        </p:txBody>
      </p:sp>
      <p:sp>
        <p:nvSpPr>
          <p:cNvPr id="357" name="object 357"/>
          <p:cNvSpPr txBox="1"/>
          <p:nvPr/>
        </p:nvSpPr>
        <p:spPr>
          <a:xfrm>
            <a:off x="2326720" y="1636702"/>
            <a:ext cx="2986431" cy="2319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12080">
              <a:lnSpc>
                <a:spcPct val="95825"/>
              </a:lnSpc>
              <a:spcBef>
                <a:spcPts val="9"/>
              </a:spcBef>
            </a:pPr>
            <a:r>
              <a:rPr sz="725" spc="4" dirty="0">
                <a:solidFill>
                  <a:srgbClr val="0091CE"/>
                </a:solidFill>
                <a:latin typeface="Times New Roman"/>
                <a:cs typeface="Times New Roman"/>
              </a:rPr>
              <a:t>Utilización</a:t>
            </a:r>
            <a:endParaRPr sz="725">
              <a:latin typeface="Times New Roman"/>
              <a:cs typeface="Times New Roman"/>
            </a:endParaRPr>
          </a:p>
          <a:p>
            <a:pPr marL="23011">
              <a:lnSpc>
                <a:spcPct val="95825"/>
              </a:lnSpc>
              <a:spcBef>
                <a:spcPts val="185"/>
              </a:spcBef>
            </a:pP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Lo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10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cable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12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Alumini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7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aleació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9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utiliza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6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normalment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2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3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línea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8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aéreas.</a:t>
            </a:r>
            <a:endParaRPr sz="634">
              <a:latin typeface="Times New Roman"/>
              <a:cs typeface="Times New Roman"/>
            </a:endParaRPr>
          </a:p>
        </p:txBody>
      </p:sp>
      <p:sp>
        <p:nvSpPr>
          <p:cNvPr id="356" name="object 356"/>
          <p:cNvSpPr txBox="1"/>
          <p:nvPr/>
        </p:nvSpPr>
        <p:spPr>
          <a:xfrm>
            <a:off x="2326719" y="1930141"/>
            <a:ext cx="2557239" cy="2386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12080">
              <a:lnSpc>
                <a:spcPct val="95825"/>
              </a:lnSpc>
              <a:spcBef>
                <a:spcPts val="9"/>
              </a:spcBef>
            </a:pPr>
            <a:r>
              <a:rPr sz="725" spc="5" dirty="0">
                <a:solidFill>
                  <a:srgbClr val="0091CE"/>
                </a:solidFill>
                <a:latin typeface="Times New Roman"/>
                <a:cs typeface="Times New Roman"/>
              </a:rPr>
              <a:t>Norma</a:t>
            </a:r>
            <a:r>
              <a:rPr sz="725" dirty="0">
                <a:solidFill>
                  <a:srgbClr val="0091CE"/>
                </a:solidFill>
                <a:latin typeface="Times New Roman"/>
                <a:cs typeface="Times New Roman"/>
              </a:rPr>
              <a:t>s</a:t>
            </a:r>
            <a:r>
              <a:rPr sz="725" spc="-46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725" spc="4" dirty="0">
                <a:solidFill>
                  <a:srgbClr val="0091CE"/>
                </a:solidFill>
                <a:latin typeface="Times New Roman"/>
                <a:cs typeface="Times New Roman"/>
              </a:rPr>
              <a:t>aplicables</a:t>
            </a:r>
            <a:endParaRPr sz="725">
              <a:latin typeface="Times New Roman"/>
              <a:cs typeface="Times New Roman"/>
            </a:endParaRPr>
          </a:p>
          <a:p>
            <a:pPr marL="23011">
              <a:lnSpc>
                <a:spcPct val="95825"/>
              </a:lnSpc>
              <a:spcBef>
                <a:spcPts val="240"/>
              </a:spcBef>
            </a:pP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UNE-E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3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5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0</a:t>
            </a:r>
            <a:r>
              <a:rPr sz="63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88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9 </a:t>
            </a:r>
            <a:r>
              <a:rPr sz="634" spc="12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UNE-E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3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5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0</a:t>
            </a:r>
            <a:r>
              <a:rPr sz="63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18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3 </a:t>
            </a:r>
            <a:r>
              <a:rPr sz="634" spc="12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UNE-E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3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5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0</a:t>
            </a:r>
            <a:r>
              <a:rPr sz="63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18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2 </a:t>
            </a:r>
            <a:r>
              <a:rPr sz="634" spc="12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UN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2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1</a:t>
            </a:r>
            <a:r>
              <a:rPr sz="63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018</a:t>
            </a:r>
            <a:endParaRPr sz="634">
              <a:latin typeface="Times New Roman"/>
              <a:cs typeface="Times New Roman"/>
            </a:endParaRPr>
          </a:p>
        </p:txBody>
      </p:sp>
      <p:sp>
        <p:nvSpPr>
          <p:cNvPr id="355" name="object 355"/>
          <p:cNvSpPr txBox="1"/>
          <p:nvPr/>
        </p:nvSpPr>
        <p:spPr>
          <a:xfrm>
            <a:off x="456519" y="2564228"/>
            <a:ext cx="3390875" cy="12656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Característica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eléctrica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y</a:t>
            </a:r>
            <a:r>
              <a:rPr sz="815" b="1" spc="-14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dimensionale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d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e</a:t>
            </a:r>
            <a:r>
              <a:rPr sz="815" b="1" spc="58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lo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66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cable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d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e</a:t>
            </a:r>
            <a:r>
              <a:rPr sz="815" b="1" spc="58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Alumini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o</a:t>
            </a:r>
            <a:r>
              <a:rPr sz="815" b="1" spc="12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-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AL1</a:t>
            </a:r>
            <a:endParaRPr sz="815">
              <a:latin typeface="Times New Roman"/>
              <a:cs typeface="Times New Roman"/>
            </a:endParaRPr>
          </a:p>
        </p:txBody>
      </p:sp>
      <p:sp>
        <p:nvSpPr>
          <p:cNvPr id="354" name="object 354"/>
          <p:cNvSpPr txBox="1"/>
          <p:nvPr/>
        </p:nvSpPr>
        <p:spPr>
          <a:xfrm>
            <a:off x="2575495" y="5130800"/>
            <a:ext cx="99829" cy="831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4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53" name="object 353"/>
          <p:cNvSpPr txBox="1"/>
          <p:nvPr/>
        </p:nvSpPr>
        <p:spPr>
          <a:xfrm>
            <a:off x="456519" y="5163542"/>
            <a:ext cx="3925607" cy="12656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Característica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eléctrica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y</a:t>
            </a:r>
            <a:r>
              <a:rPr sz="815" b="1" spc="-14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dimensionale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d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e</a:t>
            </a:r>
            <a:r>
              <a:rPr sz="815" b="1" spc="58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lo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66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cable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d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e</a:t>
            </a:r>
            <a:r>
              <a:rPr sz="815" b="1" spc="58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aleació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n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d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e</a:t>
            </a:r>
            <a:r>
              <a:rPr sz="815" b="1" spc="58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Alumini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o</a:t>
            </a:r>
            <a:r>
              <a:rPr sz="815" b="1" spc="12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-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AL2</a:t>
            </a:r>
            <a:endParaRPr sz="815">
              <a:latin typeface="Times New Roman"/>
              <a:cs typeface="Times New Roman"/>
            </a:endParaRPr>
          </a:p>
        </p:txBody>
      </p:sp>
      <p:sp>
        <p:nvSpPr>
          <p:cNvPr id="352" name="object 352"/>
          <p:cNvSpPr txBox="1"/>
          <p:nvPr/>
        </p:nvSpPr>
        <p:spPr>
          <a:xfrm>
            <a:off x="474793" y="7779277"/>
            <a:ext cx="4448852" cy="805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4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Nota:</a:t>
            </a:r>
            <a:r>
              <a:rPr sz="453" spc="-6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P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todas</a:t>
            </a:r>
            <a:r>
              <a:rPr sz="453" spc="2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las</a:t>
            </a:r>
            <a:r>
              <a:rPr sz="453" spc="9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composiciones,</a:t>
            </a:r>
            <a:r>
              <a:rPr sz="453" spc="-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dos</a:t>
            </a:r>
            <a:r>
              <a:rPr sz="453" spc="-1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capas</a:t>
            </a:r>
            <a:r>
              <a:rPr sz="453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sucesi</a:t>
            </a:r>
            <a:r>
              <a:rPr sz="453" spc="-10" dirty="0">
                <a:solidFill>
                  <a:srgbClr val="221F1F"/>
                </a:solidFill>
                <a:latin typeface="Times New Roman"/>
                <a:cs typeface="Times New Roman"/>
              </a:rPr>
              <a:t>v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as</a:t>
            </a:r>
            <a:r>
              <a:rPr sz="453" spc="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esta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án</a:t>
            </a:r>
            <a:r>
              <a:rPr sz="453" spc="6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siempre</a:t>
            </a:r>
            <a:r>
              <a:rPr sz="453" spc="-6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cableadas</a:t>
            </a:r>
            <a:r>
              <a:rPr sz="453" spc="-5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en</a:t>
            </a:r>
            <a:r>
              <a:rPr sz="453" spc="-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sentido</a:t>
            </a:r>
            <a:r>
              <a:rPr sz="453" spc="-5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cont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ario,</a:t>
            </a:r>
            <a:r>
              <a:rPr sz="453" spc="-7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estando</a:t>
            </a:r>
            <a:r>
              <a:rPr sz="453" spc="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</a:t>
            </a:r>
            <a:r>
              <a:rPr sz="453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última</a:t>
            </a:r>
            <a:r>
              <a:rPr sz="453" spc="-5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capa</a:t>
            </a:r>
            <a:r>
              <a:rPr sz="453" spc="-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exterior</a:t>
            </a:r>
            <a:r>
              <a:rPr sz="453" spc="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cableada</a:t>
            </a:r>
            <a:r>
              <a:rPr sz="453" spc="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-2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derecha</a:t>
            </a:r>
            <a:r>
              <a:rPr sz="453" spc="3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(Z).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51" name="object 351"/>
          <p:cNvSpPr txBox="1"/>
          <p:nvPr/>
        </p:nvSpPr>
        <p:spPr>
          <a:xfrm>
            <a:off x="474793" y="7903998"/>
            <a:ext cx="5627193" cy="1822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4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(1) </a:t>
            </a:r>
            <a:r>
              <a:rPr sz="453" spc="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Los</a:t>
            </a:r>
            <a:r>
              <a:rPr sz="453" spc="7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v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alores</a:t>
            </a:r>
            <a:r>
              <a:rPr sz="453" spc="-5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da</a:t>
            </a:r>
            <a:r>
              <a:rPr sz="453" spc="-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</a:t>
            </a:r>
            <a:r>
              <a:rPr sz="453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capacidad</a:t>
            </a:r>
            <a:r>
              <a:rPr sz="453" spc="1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nominal</a:t>
            </a:r>
            <a:r>
              <a:rPr sz="453" spc="-5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corriente</a:t>
            </a:r>
            <a:r>
              <a:rPr sz="453" spc="8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son</a:t>
            </a:r>
            <a:r>
              <a:rPr sz="453" spc="-1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meros</a:t>
            </a:r>
            <a:r>
              <a:rPr sz="453" spc="3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indicati</a:t>
            </a:r>
            <a:r>
              <a:rPr sz="453" spc="-10" dirty="0">
                <a:solidFill>
                  <a:srgbClr val="221F1F"/>
                </a:solidFill>
                <a:latin typeface="Times New Roman"/>
                <a:cs typeface="Times New Roman"/>
              </a:rPr>
              <a:t>v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os</a:t>
            </a:r>
            <a:r>
              <a:rPr sz="453" spc="-3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y</a:t>
            </a:r>
            <a:r>
              <a:rPr sz="453" spc="2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habian</a:t>
            </a:r>
            <a:r>
              <a:rPr sz="453" spc="-2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sido</a:t>
            </a:r>
            <a:r>
              <a:rPr sz="453" spc="-6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calculados</a:t>
            </a:r>
            <a:r>
              <a:rPr sz="453" spc="-6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en</a:t>
            </a:r>
            <a:r>
              <a:rPr sz="453" spc="-2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las</a:t>
            </a:r>
            <a:r>
              <a:rPr sz="453" spc="9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condiciones</a:t>
            </a:r>
            <a:r>
              <a:rPr sz="453" spc="-6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siguientes</a:t>
            </a:r>
            <a:r>
              <a:rPr sz="453" spc="3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del</a:t>
            </a:r>
            <a:r>
              <a:rPr sz="453" spc="8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funcionamiento</a:t>
            </a:r>
            <a:r>
              <a:rPr sz="453" spc="-4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del</a:t>
            </a:r>
            <a:r>
              <a:rPr sz="453" spc="8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cable:</a:t>
            </a:r>
            <a:r>
              <a:rPr sz="453" spc="-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spc="-10" dirty="0">
                <a:solidFill>
                  <a:srgbClr val="221F1F"/>
                </a:solidFill>
                <a:latin typeface="Times New Roman"/>
                <a:cs typeface="Times New Roman"/>
              </a:rPr>
              <a:t>v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elocidad</a:t>
            </a:r>
            <a:r>
              <a:rPr sz="453" spc="-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del</a:t>
            </a:r>
            <a:r>
              <a:rPr sz="453" spc="8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viento</a:t>
            </a:r>
            <a:r>
              <a:rPr sz="453" spc="-6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0,6</a:t>
            </a:r>
            <a:r>
              <a:rPr sz="453" spc="10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m/s;</a:t>
            </a:r>
            <a:r>
              <a:rPr sz="453" spc="-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tempe</a:t>
            </a:r>
            <a:r>
              <a:rPr sz="453" spc="-8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atu</a:t>
            </a:r>
            <a:r>
              <a:rPr sz="453" spc="-8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27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ambiente</a:t>
            </a:r>
            <a:r>
              <a:rPr sz="453" spc="-6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4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35°C;</a:t>
            </a:r>
            <a:r>
              <a:rPr sz="453" spc="9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tempe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atu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-5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máxima</a:t>
            </a:r>
            <a:r>
              <a:rPr sz="453" spc="-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del</a:t>
            </a:r>
            <a:r>
              <a:rPr sz="453" spc="8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cable</a:t>
            </a:r>
            <a:r>
              <a:rPr sz="453" spc="-6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3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80°C</a:t>
            </a:r>
            <a:r>
              <a:rPr sz="453" spc="9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(régimen</a:t>
            </a:r>
            <a:r>
              <a:rPr sz="453" spc="-4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permamente).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50" name="object 350"/>
          <p:cNvSpPr txBox="1"/>
          <p:nvPr/>
        </p:nvSpPr>
        <p:spPr>
          <a:xfrm>
            <a:off x="461422" y="8170699"/>
            <a:ext cx="791975" cy="12656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Composiciones</a:t>
            </a:r>
            <a:endParaRPr sz="815">
              <a:latin typeface="Times New Roman"/>
              <a:cs typeface="Times New Roman"/>
            </a:endParaRPr>
          </a:p>
        </p:txBody>
      </p:sp>
      <p:sp>
        <p:nvSpPr>
          <p:cNvPr id="349" name="object 349"/>
          <p:cNvSpPr txBox="1"/>
          <p:nvPr/>
        </p:nvSpPr>
        <p:spPr>
          <a:xfrm>
            <a:off x="296087" y="9503875"/>
            <a:ext cx="67125" cy="920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23"/>
              </a:spcBef>
            </a:pPr>
            <a:r>
              <a:rPr sz="544" dirty="0">
                <a:solidFill>
                  <a:srgbClr val="FEFFFE"/>
                </a:solidFill>
                <a:latin typeface="Times New Roman"/>
                <a:cs typeface="Times New Roman"/>
              </a:rPr>
              <a:t>2</a:t>
            </a:r>
            <a:endParaRPr sz="544">
              <a:latin typeface="Times New Roman"/>
              <a:cs typeface="Times New Roman"/>
            </a:endParaRPr>
          </a:p>
        </p:txBody>
      </p:sp>
      <p:sp>
        <p:nvSpPr>
          <p:cNvPr id="348" name="object 348"/>
          <p:cNvSpPr txBox="1"/>
          <p:nvPr/>
        </p:nvSpPr>
        <p:spPr>
          <a:xfrm>
            <a:off x="472396" y="8332601"/>
            <a:ext cx="5904220" cy="2015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36"/>
              </a:spcBef>
            </a:pPr>
            <a:endParaRPr sz="498"/>
          </a:p>
          <a:p>
            <a:pPr marL="328594">
              <a:lnSpc>
                <a:spcPct val="95825"/>
              </a:lnSpc>
            </a:pP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7</a:t>
            </a:r>
            <a:r>
              <a:rPr sz="453" b="1" spc="-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hilos                                                                                            </a:t>
            </a:r>
            <a:r>
              <a:rPr sz="453" b="1" spc="9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19</a:t>
            </a:r>
            <a:r>
              <a:rPr sz="453" b="1" spc="-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hilos                                                                                                   </a:t>
            </a:r>
            <a:r>
              <a:rPr sz="453" b="1" spc="8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37</a:t>
            </a:r>
            <a:r>
              <a:rPr sz="453" b="1" spc="-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hilos                                                                                                        </a:t>
            </a:r>
            <a:r>
              <a:rPr sz="453" b="1" spc="10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61</a:t>
            </a:r>
            <a:r>
              <a:rPr sz="453" b="1" spc="-1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hilos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47" name="object 347"/>
          <p:cNvSpPr txBox="1"/>
          <p:nvPr/>
        </p:nvSpPr>
        <p:spPr>
          <a:xfrm>
            <a:off x="472396" y="5310801"/>
            <a:ext cx="1398284" cy="3125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495874" marR="49636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Designación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46" name="object 346"/>
          <p:cNvSpPr txBox="1"/>
          <p:nvPr/>
        </p:nvSpPr>
        <p:spPr>
          <a:xfrm>
            <a:off x="1870680" y="5310801"/>
            <a:ext cx="501267" cy="3125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13767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Sección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45" name="object 345"/>
          <p:cNvSpPr txBox="1"/>
          <p:nvPr/>
        </p:nvSpPr>
        <p:spPr>
          <a:xfrm>
            <a:off x="2371948" y="5310801"/>
            <a:ext cx="501289" cy="3125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9507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Nº</a:t>
            </a:r>
            <a:r>
              <a:rPr sz="453" spc="-5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hilos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44" name="object 344"/>
          <p:cNvSpPr txBox="1"/>
          <p:nvPr/>
        </p:nvSpPr>
        <p:spPr>
          <a:xfrm>
            <a:off x="2873237" y="5310801"/>
            <a:ext cx="501267" cy="3125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94862" marR="82935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Diámetro</a:t>
            </a:r>
            <a:endParaRPr sz="453">
              <a:latin typeface="Times New Roman"/>
              <a:cs typeface="Times New Roman"/>
            </a:endParaRPr>
          </a:p>
          <a:p>
            <a:pPr marL="161875" marR="149972" algn="ctr">
              <a:lnSpc>
                <a:spcPct val="95825"/>
              </a:lnSpc>
              <a:spcBef>
                <a:spcPts val="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(mm)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43" name="object 343"/>
          <p:cNvSpPr txBox="1"/>
          <p:nvPr/>
        </p:nvSpPr>
        <p:spPr>
          <a:xfrm>
            <a:off x="3374504" y="5310801"/>
            <a:ext cx="501289" cy="3125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45519" marR="33354" indent="12" algn="ctr">
              <a:lnSpc>
                <a:spcPct val="9764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Masa</a:t>
            </a:r>
            <a:r>
              <a:rPr sz="453" spc="-5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por uni</a:t>
            </a:r>
            <a:r>
              <a:rPr sz="453" spc="-4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ad comprimento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42" name="object 342"/>
          <p:cNvSpPr txBox="1"/>
          <p:nvPr/>
        </p:nvSpPr>
        <p:spPr>
          <a:xfrm>
            <a:off x="3875794" y="5310801"/>
            <a:ext cx="501278" cy="3125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129065" marR="116904" indent="72" algn="ctr">
              <a:lnSpc>
                <a:spcPct val="9764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Carga rotura nominal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41" name="object 341"/>
          <p:cNvSpPr txBox="1"/>
          <p:nvPr/>
        </p:nvSpPr>
        <p:spPr>
          <a:xfrm>
            <a:off x="4377072" y="5310801"/>
            <a:ext cx="501278" cy="3125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72851" marR="55439" indent="-5171" algn="ctr">
              <a:lnSpc>
                <a:spcPct val="9764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Resistencia eléctrica máx.</a:t>
            </a:r>
            <a:r>
              <a:rPr sz="453" spc="-4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-2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20ºC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40" name="object 340"/>
          <p:cNvSpPr txBox="1"/>
          <p:nvPr/>
        </p:nvSpPr>
        <p:spPr>
          <a:xfrm>
            <a:off x="4878350" y="5310801"/>
            <a:ext cx="501278" cy="3125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86454" marR="74698" indent="554" algn="ctr">
              <a:lnSpc>
                <a:spcPct val="9764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Modulo </a:t>
            </a:r>
            <a:r>
              <a:rPr sz="453" spc="-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453" spc="8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453" spc="-4" dirty="0">
                <a:solidFill>
                  <a:srgbClr val="221F1F"/>
                </a:solidFill>
                <a:latin typeface="Times New Roman"/>
                <a:cs typeface="Times New Roman"/>
              </a:rPr>
              <a:t>astici</a:t>
            </a:r>
            <a:r>
              <a:rPr sz="453" spc="-8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spc="-4" dirty="0">
                <a:solidFill>
                  <a:srgbClr val="221F1F"/>
                </a:solidFill>
                <a:latin typeface="Times New Roman"/>
                <a:cs typeface="Times New Roman"/>
              </a:rPr>
              <a:t>ad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final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39" name="object 339"/>
          <p:cNvSpPr txBox="1"/>
          <p:nvPr/>
        </p:nvSpPr>
        <p:spPr>
          <a:xfrm>
            <a:off x="5379628" y="5310801"/>
            <a:ext cx="501278" cy="3125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75256" marR="62901" algn="ctr">
              <a:lnSpc>
                <a:spcPct val="9764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Coeficiente di</a:t>
            </a:r>
            <a:r>
              <a:rPr sz="453" spc="13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453" spc="-26" dirty="0">
                <a:solidFill>
                  <a:srgbClr val="221F1F"/>
                </a:solidFill>
                <a:latin typeface="Times New Roman"/>
                <a:cs typeface="Times New Roman"/>
              </a:rPr>
              <a:t>at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ación lineal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38" name="object 338"/>
          <p:cNvSpPr txBox="1"/>
          <p:nvPr/>
        </p:nvSpPr>
        <p:spPr>
          <a:xfrm>
            <a:off x="5880908" y="5310801"/>
            <a:ext cx="495708" cy="3125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88208" marR="81581" algn="ctr">
              <a:lnSpc>
                <a:spcPct val="95921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</a:t>
            </a:r>
            <a:r>
              <a:rPr sz="453" spc="-23" dirty="0">
                <a:solidFill>
                  <a:srgbClr val="221F1F"/>
                </a:solidFill>
                <a:latin typeface="Times New Roman"/>
                <a:cs typeface="Times New Roman"/>
              </a:rPr>
              <a:t>p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aci</a:t>
            </a:r>
            <a:r>
              <a:rPr sz="453" spc="-4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ad nominal</a:t>
            </a:r>
            <a:r>
              <a:rPr sz="453" spc="11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(1)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37" name="object 337"/>
          <p:cNvSpPr txBox="1"/>
          <p:nvPr/>
        </p:nvSpPr>
        <p:spPr>
          <a:xfrm>
            <a:off x="472396" y="5623398"/>
            <a:ext cx="1398284" cy="1686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4"/>
              </a:spcBef>
            </a:pPr>
            <a:endParaRPr sz="453"/>
          </a:p>
          <a:p>
            <a:pPr marL="285435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Nue</a:t>
            </a:r>
            <a:r>
              <a:rPr sz="453" spc="-46" dirty="0">
                <a:solidFill>
                  <a:srgbClr val="0091CE"/>
                </a:solidFill>
                <a:latin typeface="Times New Roman"/>
                <a:cs typeface="Times New Roman"/>
              </a:rPr>
              <a:t>v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                         </a:t>
            </a:r>
            <a:r>
              <a:rPr sz="453" spc="144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Antiga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36" name="object 336"/>
          <p:cNvSpPr txBox="1"/>
          <p:nvPr/>
        </p:nvSpPr>
        <p:spPr>
          <a:xfrm>
            <a:off x="1870680" y="5623398"/>
            <a:ext cx="501267" cy="1686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1096" marR="161586" algn="ctr">
              <a:lnSpc>
                <a:spcPts val="520"/>
              </a:lnSpc>
              <a:spcBef>
                <a:spcPts val="444"/>
              </a:spcBef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mm</a:t>
            </a:r>
            <a:r>
              <a:rPr sz="544" baseline="21740" dirty="0">
                <a:solidFill>
                  <a:srgbClr val="0091CE"/>
                </a:solidFill>
                <a:latin typeface="Times New Roman"/>
                <a:cs typeface="Times New Roman"/>
              </a:rPr>
              <a:t>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35" name="object 335"/>
          <p:cNvSpPr txBox="1"/>
          <p:nvPr/>
        </p:nvSpPr>
        <p:spPr>
          <a:xfrm>
            <a:off x="2371948" y="5623398"/>
            <a:ext cx="501289" cy="1686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114178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aleación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34" name="object 334"/>
          <p:cNvSpPr txBox="1"/>
          <p:nvPr/>
        </p:nvSpPr>
        <p:spPr>
          <a:xfrm>
            <a:off x="2873237" y="5623398"/>
            <a:ext cx="250639" cy="1686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52529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hilos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33" name="object 333"/>
          <p:cNvSpPr txBox="1"/>
          <p:nvPr/>
        </p:nvSpPr>
        <p:spPr>
          <a:xfrm>
            <a:off x="3123876" y="5623398"/>
            <a:ext cx="250627" cy="1686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42268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con</a:t>
            </a:r>
            <a:r>
              <a:rPr sz="453" spc="-4" dirty="0">
                <a:solidFill>
                  <a:srgbClr val="0091CE"/>
                </a:solidFill>
                <a:latin typeface="Times New Roman"/>
                <a:cs typeface="Times New Roman"/>
              </a:rPr>
              <a:t>d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.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32" name="object 332"/>
          <p:cNvSpPr txBox="1"/>
          <p:nvPr/>
        </p:nvSpPr>
        <p:spPr>
          <a:xfrm>
            <a:off x="3374504" y="5623398"/>
            <a:ext cx="501289" cy="1686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143015">
              <a:lnSpc>
                <a:spcPct val="95825"/>
              </a:lnSpc>
            </a:pPr>
            <a:r>
              <a:rPr sz="453" spc="-26" dirty="0">
                <a:solidFill>
                  <a:srgbClr val="0091CE"/>
                </a:solidFill>
                <a:latin typeface="Times New Roman"/>
                <a:cs typeface="Times New Roman"/>
              </a:rPr>
              <a:t>K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g/Km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31" name="object 331"/>
          <p:cNvSpPr txBox="1"/>
          <p:nvPr/>
        </p:nvSpPr>
        <p:spPr>
          <a:xfrm>
            <a:off x="3875794" y="5623398"/>
            <a:ext cx="501278" cy="1686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192661" marR="193179" algn="ctr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kN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30" name="object 330"/>
          <p:cNvSpPr txBox="1"/>
          <p:nvPr/>
        </p:nvSpPr>
        <p:spPr>
          <a:xfrm>
            <a:off x="4377072" y="5623398"/>
            <a:ext cx="501278" cy="1686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329" name="object 329"/>
          <p:cNvSpPr txBox="1"/>
          <p:nvPr/>
        </p:nvSpPr>
        <p:spPr>
          <a:xfrm>
            <a:off x="4878350" y="5623398"/>
            <a:ext cx="501278" cy="1686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8200">
              <a:lnSpc>
                <a:spcPts val="520"/>
              </a:lnSpc>
              <a:spcBef>
                <a:spcPts val="444"/>
              </a:spcBef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N/mm</a:t>
            </a:r>
            <a:r>
              <a:rPr sz="544" baseline="21740" dirty="0">
                <a:solidFill>
                  <a:srgbClr val="0091CE"/>
                </a:solidFill>
                <a:latin typeface="Times New Roman"/>
                <a:cs typeface="Times New Roman"/>
              </a:rPr>
              <a:t>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28" name="object 328"/>
          <p:cNvSpPr txBox="1"/>
          <p:nvPr/>
        </p:nvSpPr>
        <p:spPr>
          <a:xfrm>
            <a:off x="5379628" y="5623398"/>
            <a:ext cx="501278" cy="1686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176824" marR="177293" algn="ctr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1/K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27" name="object 327"/>
          <p:cNvSpPr txBox="1"/>
          <p:nvPr/>
        </p:nvSpPr>
        <p:spPr>
          <a:xfrm>
            <a:off x="5880908" y="5623398"/>
            <a:ext cx="495708" cy="1686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204848" marR="210877" algn="ctr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26" name="object 326"/>
          <p:cNvSpPr txBox="1"/>
          <p:nvPr/>
        </p:nvSpPr>
        <p:spPr>
          <a:xfrm>
            <a:off x="472396" y="5792046"/>
            <a:ext cx="767877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4"/>
              </a:spcBef>
            </a:pPr>
            <a:endParaRPr sz="453"/>
          </a:p>
          <a:p>
            <a:pPr marL="257163" marR="257170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28-AL2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25" name="object 325"/>
          <p:cNvSpPr txBox="1"/>
          <p:nvPr/>
        </p:nvSpPr>
        <p:spPr>
          <a:xfrm>
            <a:off x="1240273" y="5792046"/>
            <a:ext cx="630407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252772" marR="212648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spc="-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24" name="object 324"/>
          <p:cNvSpPr txBox="1"/>
          <p:nvPr/>
        </p:nvSpPr>
        <p:spPr>
          <a:xfrm>
            <a:off x="1870680" y="5792046"/>
            <a:ext cx="501267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175008" marR="162844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27,8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23" name="object 323"/>
          <p:cNvSpPr txBox="1"/>
          <p:nvPr/>
        </p:nvSpPr>
        <p:spPr>
          <a:xfrm>
            <a:off x="2371948" y="5792046"/>
            <a:ext cx="501289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4"/>
              </a:spcBef>
            </a:pPr>
            <a:endParaRPr sz="453"/>
          </a:p>
          <a:p>
            <a:pPr marL="221428" marR="209404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22" name="object 322"/>
          <p:cNvSpPr txBox="1"/>
          <p:nvPr/>
        </p:nvSpPr>
        <p:spPr>
          <a:xfrm>
            <a:off x="2873237" y="5792046"/>
            <a:ext cx="250639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4"/>
              </a:spcBef>
            </a:pPr>
            <a:endParaRPr sz="453"/>
          </a:p>
          <a:p>
            <a:pPr marL="6578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2,25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21" name="object 321"/>
          <p:cNvSpPr txBox="1"/>
          <p:nvPr/>
        </p:nvSpPr>
        <p:spPr>
          <a:xfrm>
            <a:off x="3123876" y="5792046"/>
            <a:ext cx="250627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65795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6,75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20" name="object 320"/>
          <p:cNvSpPr txBox="1"/>
          <p:nvPr/>
        </p:nvSpPr>
        <p:spPr>
          <a:xfrm>
            <a:off x="3374504" y="5792046"/>
            <a:ext cx="501289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174967" marR="162909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76,0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19" name="object 319"/>
          <p:cNvSpPr txBox="1"/>
          <p:nvPr/>
        </p:nvSpPr>
        <p:spPr>
          <a:xfrm>
            <a:off x="3875794" y="5792046"/>
            <a:ext cx="501278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21988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9,05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18" name="object 318"/>
          <p:cNvSpPr txBox="1"/>
          <p:nvPr/>
        </p:nvSpPr>
        <p:spPr>
          <a:xfrm>
            <a:off x="4377072" y="5792046"/>
            <a:ext cx="501278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15246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1,1930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17" name="object 317"/>
          <p:cNvSpPr txBox="1"/>
          <p:nvPr/>
        </p:nvSpPr>
        <p:spPr>
          <a:xfrm>
            <a:off x="4878350" y="5792046"/>
            <a:ext cx="501278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4"/>
              </a:spcBef>
            </a:pPr>
            <a:endParaRPr sz="453"/>
          </a:p>
          <a:p>
            <a:pPr marL="16064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60000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16" name="object 316"/>
          <p:cNvSpPr txBox="1"/>
          <p:nvPr/>
        </p:nvSpPr>
        <p:spPr>
          <a:xfrm>
            <a:off x="5379628" y="5792046"/>
            <a:ext cx="501278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4"/>
              </a:spcBef>
            </a:pPr>
            <a:endParaRPr sz="453"/>
          </a:p>
          <a:p>
            <a:pPr marL="14112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23,0E-6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15" name="object 315"/>
          <p:cNvSpPr txBox="1"/>
          <p:nvPr/>
        </p:nvSpPr>
        <p:spPr>
          <a:xfrm>
            <a:off x="5880908" y="5792046"/>
            <a:ext cx="495708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177345" marR="170895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14" name="object 314"/>
          <p:cNvSpPr txBox="1"/>
          <p:nvPr/>
        </p:nvSpPr>
        <p:spPr>
          <a:xfrm>
            <a:off x="472396" y="5949527"/>
            <a:ext cx="767877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5"/>
              </a:spcBef>
            </a:pPr>
            <a:endParaRPr sz="453"/>
          </a:p>
          <a:p>
            <a:pPr marL="257163" marR="257170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43-AL2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13" name="object 313"/>
          <p:cNvSpPr txBox="1"/>
          <p:nvPr/>
        </p:nvSpPr>
        <p:spPr>
          <a:xfrm>
            <a:off x="1240273" y="5949527"/>
            <a:ext cx="630407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252772" marR="212648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spc="-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12" name="object 312"/>
          <p:cNvSpPr txBox="1"/>
          <p:nvPr/>
        </p:nvSpPr>
        <p:spPr>
          <a:xfrm>
            <a:off x="1870680" y="5949527"/>
            <a:ext cx="501267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175008" marR="162844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43,1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11" name="object 311"/>
          <p:cNvSpPr txBox="1"/>
          <p:nvPr/>
        </p:nvSpPr>
        <p:spPr>
          <a:xfrm>
            <a:off x="2371948" y="5949527"/>
            <a:ext cx="501289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5"/>
              </a:spcBef>
            </a:pPr>
            <a:endParaRPr sz="453"/>
          </a:p>
          <a:p>
            <a:pPr marL="221428" marR="209404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10" name="object 310"/>
          <p:cNvSpPr txBox="1"/>
          <p:nvPr/>
        </p:nvSpPr>
        <p:spPr>
          <a:xfrm>
            <a:off x="2873237" y="5949527"/>
            <a:ext cx="250639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5"/>
              </a:spcBef>
            </a:pPr>
            <a:endParaRPr sz="453"/>
          </a:p>
          <a:p>
            <a:pPr marL="6578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2,80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9" name="object 309"/>
          <p:cNvSpPr txBox="1"/>
          <p:nvPr/>
        </p:nvSpPr>
        <p:spPr>
          <a:xfrm>
            <a:off x="3123876" y="5949527"/>
            <a:ext cx="250627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5"/>
              </a:spcBef>
            </a:pPr>
            <a:endParaRPr sz="453"/>
          </a:p>
          <a:p>
            <a:pPr marL="65795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8,40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8" name="object 308"/>
          <p:cNvSpPr txBox="1"/>
          <p:nvPr/>
        </p:nvSpPr>
        <p:spPr>
          <a:xfrm>
            <a:off x="3374504" y="5949527"/>
            <a:ext cx="501289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8"/>
              </a:spcBef>
            </a:pPr>
            <a:endParaRPr sz="453"/>
          </a:p>
          <a:p>
            <a:pPr marL="171719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111,7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7" name="object 307"/>
          <p:cNvSpPr txBox="1"/>
          <p:nvPr/>
        </p:nvSpPr>
        <p:spPr>
          <a:xfrm>
            <a:off x="3875794" y="5949527"/>
            <a:ext cx="501278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8"/>
              </a:spcBef>
            </a:pPr>
            <a:endParaRPr sz="453"/>
          </a:p>
          <a:p>
            <a:pPr marL="20061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14,01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6" name="object 306"/>
          <p:cNvSpPr txBox="1"/>
          <p:nvPr/>
        </p:nvSpPr>
        <p:spPr>
          <a:xfrm>
            <a:off x="4377072" y="5949527"/>
            <a:ext cx="501278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8"/>
              </a:spcBef>
            </a:pPr>
            <a:endParaRPr sz="453"/>
          </a:p>
          <a:p>
            <a:pPr marL="15246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0,7704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5" name="object 305"/>
          <p:cNvSpPr txBox="1"/>
          <p:nvPr/>
        </p:nvSpPr>
        <p:spPr>
          <a:xfrm>
            <a:off x="4878350" y="5949527"/>
            <a:ext cx="501278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5"/>
              </a:spcBef>
            </a:pPr>
            <a:endParaRPr sz="453"/>
          </a:p>
          <a:p>
            <a:pPr marL="16064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60000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4" name="object 304"/>
          <p:cNvSpPr txBox="1"/>
          <p:nvPr/>
        </p:nvSpPr>
        <p:spPr>
          <a:xfrm>
            <a:off x="5379628" y="5949527"/>
            <a:ext cx="501278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5"/>
              </a:spcBef>
            </a:pPr>
            <a:endParaRPr sz="453"/>
          </a:p>
          <a:p>
            <a:pPr marL="14112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23,0E-6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3" name="object 303"/>
          <p:cNvSpPr txBox="1"/>
          <p:nvPr/>
        </p:nvSpPr>
        <p:spPr>
          <a:xfrm>
            <a:off x="5880908" y="5949527"/>
            <a:ext cx="495708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8"/>
              </a:spcBef>
            </a:pPr>
            <a:endParaRPr sz="453"/>
          </a:p>
          <a:p>
            <a:pPr marL="177327" marR="170877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190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2" name="object 302"/>
          <p:cNvSpPr txBox="1"/>
          <p:nvPr/>
        </p:nvSpPr>
        <p:spPr>
          <a:xfrm>
            <a:off x="472396" y="6107031"/>
            <a:ext cx="767877" cy="1575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5"/>
              </a:spcBef>
            </a:pPr>
            <a:endParaRPr sz="453"/>
          </a:p>
          <a:p>
            <a:pPr marL="257163" marR="257170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55-AL2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1" name="object 301"/>
          <p:cNvSpPr txBox="1"/>
          <p:nvPr/>
        </p:nvSpPr>
        <p:spPr>
          <a:xfrm>
            <a:off x="1240273" y="6107031"/>
            <a:ext cx="630407" cy="1575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252772" marR="212648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spc="-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0" name="object 300"/>
          <p:cNvSpPr txBox="1"/>
          <p:nvPr/>
        </p:nvSpPr>
        <p:spPr>
          <a:xfrm>
            <a:off x="1870680" y="6107031"/>
            <a:ext cx="501267" cy="1575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175008" marR="162844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54,6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9" name="object 299"/>
          <p:cNvSpPr txBox="1"/>
          <p:nvPr/>
        </p:nvSpPr>
        <p:spPr>
          <a:xfrm>
            <a:off x="2371948" y="6107031"/>
            <a:ext cx="501289" cy="1575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5"/>
              </a:spcBef>
            </a:pPr>
            <a:endParaRPr sz="453"/>
          </a:p>
          <a:p>
            <a:pPr marL="221428" marR="209404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8" name="object 298"/>
          <p:cNvSpPr txBox="1"/>
          <p:nvPr/>
        </p:nvSpPr>
        <p:spPr>
          <a:xfrm>
            <a:off x="2873237" y="6107031"/>
            <a:ext cx="250639" cy="1575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5"/>
              </a:spcBef>
            </a:pPr>
            <a:endParaRPr sz="453"/>
          </a:p>
          <a:p>
            <a:pPr marL="6578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3,15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7" name="object 297"/>
          <p:cNvSpPr txBox="1"/>
          <p:nvPr/>
        </p:nvSpPr>
        <p:spPr>
          <a:xfrm>
            <a:off x="3123876" y="6107031"/>
            <a:ext cx="250627" cy="1575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6"/>
              </a:spcBef>
            </a:pPr>
            <a:endParaRPr sz="453"/>
          </a:p>
          <a:p>
            <a:pPr marL="65795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9,45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6" name="object 296"/>
          <p:cNvSpPr txBox="1"/>
          <p:nvPr/>
        </p:nvSpPr>
        <p:spPr>
          <a:xfrm>
            <a:off x="3374504" y="6107031"/>
            <a:ext cx="501289" cy="1575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171719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148,9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5" name="object 295"/>
          <p:cNvSpPr txBox="1"/>
          <p:nvPr/>
        </p:nvSpPr>
        <p:spPr>
          <a:xfrm>
            <a:off x="3875794" y="6107031"/>
            <a:ext cx="501278" cy="1575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20061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17,73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4" name="object 294"/>
          <p:cNvSpPr txBox="1"/>
          <p:nvPr/>
        </p:nvSpPr>
        <p:spPr>
          <a:xfrm>
            <a:off x="4377072" y="6107031"/>
            <a:ext cx="501278" cy="1575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15246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0,6087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3" name="object 293"/>
          <p:cNvSpPr txBox="1"/>
          <p:nvPr/>
        </p:nvSpPr>
        <p:spPr>
          <a:xfrm>
            <a:off x="4878350" y="6107031"/>
            <a:ext cx="501278" cy="1575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5"/>
              </a:spcBef>
            </a:pPr>
            <a:endParaRPr sz="453"/>
          </a:p>
          <a:p>
            <a:pPr marL="16064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60000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2" name="object 292"/>
          <p:cNvSpPr txBox="1"/>
          <p:nvPr/>
        </p:nvSpPr>
        <p:spPr>
          <a:xfrm>
            <a:off x="5379628" y="6107031"/>
            <a:ext cx="501278" cy="1575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5"/>
              </a:spcBef>
            </a:pPr>
            <a:endParaRPr sz="453"/>
          </a:p>
          <a:p>
            <a:pPr marL="14112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23,0E-6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1" name="object 291"/>
          <p:cNvSpPr txBox="1"/>
          <p:nvPr/>
        </p:nvSpPr>
        <p:spPr>
          <a:xfrm>
            <a:off x="5880908" y="6107031"/>
            <a:ext cx="495708" cy="1575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177309" marR="170859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220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0" name="object 290"/>
          <p:cNvSpPr txBox="1"/>
          <p:nvPr/>
        </p:nvSpPr>
        <p:spPr>
          <a:xfrm>
            <a:off x="472396" y="6264558"/>
            <a:ext cx="767877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5"/>
              </a:spcBef>
            </a:pPr>
            <a:endParaRPr sz="453"/>
          </a:p>
          <a:p>
            <a:pPr marL="257163" marR="257170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76-AL1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89" name="object 289"/>
          <p:cNvSpPr txBox="1"/>
          <p:nvPr/>
        </p:nvSpPr>
        <p:spPr>
          <a:xfrm>
            <a:off x="1240273" y="6264558"/>
            <a:ext cx="630407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252772" marR="212648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spc="-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88" name="object 288"/>
          <p:cNvSpPr txBox="1"/>
          <p:nvPr/>
        </p:nvSpPr>
        <p:spPr>
          <a:xfrm>
            <a:off x="1870680" y="6264558"/>
            <a:ext cx="501267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175008" marR="162844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75,5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87" name="object 287"/>
          <p:cNvSpPr txBox="1"/>
          <p:nvPr/>
        </p:nvSpPr>
        <p:spPr>
          <a:xfrm>
            <a:off x="2371948" y="6264558"/>
            <a:ext cx="501289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5"/>
              </a:spcBef>
            </a:pPr>
            <a:endParaRPr sz="453"/>
          </a:p>
          <a:p>
            <a:pPr marL="202262" marR="190165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86" name="object 286"/>
          <p:cNvSpPr txBox="1"/>
          <p:nvPr/>
        </p:nvSpPr>
        <p:spPr>
          <a:xfrm>
            <a:off x="2873237" y="6264558"/>
            <a:ext cx="250639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6"/>
              </a:spcBef>
            </a:pPr>
            <a:endParaRPr sz="453"/>
          </a:p>
          <a:p>
            <a:pPr marL="6578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2,25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85" name="object 285"/>
          <p:cNvSpPr txBox="1"/>
          <p:nvPr/>
        </p:nvSpPr>
        <p:spPr>
          <a:xfrm>
            <a:off x="3123876" y="6264558"/>
            <a:ext cx="250627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6"/>
              </a:spcBef>
            </a:pPr>
            <a:endParaRPr sz="453"/>
          </a:p>
          <a:p>
            <a:pPr marL="4661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11,25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84" name="object 284"/>
          <p:cNvSpPr txBox="1"/>
          <p:nvPr/>
        </p:nvSpPr>
        <p:spPr>
          <a:xfrm>
            <a:off x="3374504" y="6264558"/>
            <a:ext cx="501289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171719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207,4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83" name="object 283"/>
          <p:cNvSpPr txBox="1"/>
          <p:nvPr/>
        </p:nvSpPr>
        <p:spPr>
          <a:xfrm>
            <a:off x="3875794" y="6264558"/>
            <a:ext cx="501278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20061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24,55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82" name="object 282"/>
          <p:cNvSpPr txBox="1"/>
          <p:nvPr/>
        </p:nvSpPr>
        <p:spPr>
          <a:xfrm>
            <a:off x="4377072" y="6264558"/>
            <a:ext cx="501278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15246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0,4420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81" name="object 281"/>
          <p:cNvSpPr txBox="1"/>
          <p:nvPr/>
        </p:nvSpPr>
        <p:spPr>
          <a:xfrm>
            <a:off x="4878350" y="6264558"/>
            <a:ext cx="501278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5"/>
              </a:spcBef>
            </a:pPr>
            <a:endParaRPr sz="453"/>
          </a:p>
          <a:p>
            <a:pPr marL="16064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57000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80" name="object 280"/>
          <p:cNvSpPr txBox="1"/>
          <p:nvPr/>
        </p:nvSpPr>
        <p:spPr>
          <a:xfrm>
            <a:off x="5379628" y="6264558"/>
            <a:ext cx="501278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6"/>
              </a:spcBef>
            </a:pPr>
            <a:endParaRPr sz="453"/>
          </a:p>
          <a:p>
            <a:pPr marL="14112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23,0E-6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79" name="object 279"/>
          <p:cNvSpPr txBox="1"/>
          <p:nvPr/>
        </p:nvSpPr>
        <p:spPr>
          <a:xfrm>
            <a:off x="5880908" y="6264558"/>
            <a:ext cx="495708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177291" marR="170841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275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78" name="object 278"/>
          <p:cNvSpPr txBox="1"/>
          <p:nvPr/>
        </p:nvSpPr>
        <p:spPr>
          <a:xfrm>
            <a:off x="472396" y="6422084"/>
            <a:ext cx="767877" cy="1575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3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117-AL2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77" name="object 277"/>
          <p:cNvSpPr txBox="1"/>
          <p:nvPr/>
        </p:nvSpPr>
        <p:spPr>
          <a:xfrm>
            <a:off x="1240273" y="6422084"/>
            <a:ext cx="630407" cy="1575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24959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spc="-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76" name="object 276"/>
          <p:cNvSpPr txBox="1"/>
          <p:nvPr/>
        </p:nvSpPr>
        <p:spPr>
          <a:xfrm>
            <a:off x="1870680" y="6422084"/>
            <a:ext cx="501267" cy="1575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7177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117,0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75" name="object 275"/>
          <p:cNvSpPr txBox="1"/>
          <p:nvPr/>
        </p:nvSpPr>
        <p:spPr>
          <a:xfrm>
            <a:off x="2371948" y="6422084"/>
            <a:ext cx="501289" cy="1575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02262" marR="190165" algn="ctr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74" name="object 274"/>
          <p:cNvSpPr txBox="1"/>
          <p:nvPr/>
        </p:nvSpPr>
        <p:spPr>
          <a:xfrm>
            <a:off x="2873237" y="6422084"/>
            <a:ext cx="250639" cy="1575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784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2,80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73" name="object 273"/>
          <p:cNvSpPr txBox="1"/>
          <p:nvPr/>
        </p:nvSpPr>
        <p:spPr>
          <a:xfrm>
            <a:off x="3123876" y="6422084"/>
            <a:ext cx="250627" cy="1575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616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14,00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72" name="object 272"/>
          <p:cNvSpPr txBox="1"/>
          <p:nvPr/>
        </p:nvSpPr>
        <p:spPr>
          <a:xfrm>
            <a:off x="3374504" y="6422084"/>
            <a:ext cx="501289" cy="1575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5"/>
              </a:spcBef>
            </a:pPr>
            <a:endParaRPr sz="453"/>
          </a:p>
          <a:p>
            <a:pPr marL="171719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321,2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71" name="object 271"/>
          <p:cNvSpPr txBox="1"/>
          <p:nvPr/>
        </p:nvSpPr>
        <p:spPr>
          <a:xfrm>
            <a:off x="3875794" y="6422084"/>
            <a:ext cx="501278" cy="1575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5"/>
              </a:spcBef>
            </a:pPr>
            <a:endParaRPr sz="453"/>
          </a:p>
          <a:p>
            <a:pPr marL="20061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38,02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70" name="object 270"/>
          <p:cNvSpPr txBox="1"/>
          <p:nvPr/>
        </p:nvSpPr>
        <p:spPr>
          <a:xfrm>
            <a:off x="4377072" y="6422084"/>
            <a:ext cx="501278" cy="1575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5"/>
              </a:spcBef>
            </a:pPr>
            <a:endParaRPr sz="453"/>
          </a:p>
          <a:p>
            <a:pPr marL="15246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0,2854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9" name="object 269"/>
          <p:cNvSpPr txBox="1"/>
          <p:nvPr/>
        </p:nvSpPr>
        <p:spPr>
          <a:xfrm>
            <a:off x="4878350" y="6422084"/>
            <a:ext cx="501278" cy="1575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0646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57000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8" name="object 268"/>
          <p:cNvSpPr txBox="1"/>
          <p:nvPr/>
        </p:nvSpPr>
        <p:spPr>
          <a:xfrm>
            <a:off x="5379628" y="6422084"/>
            <a:ext cx="501278" cy="1575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1122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23,0E-6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7" name="object 267"/>
          <p:cNvSpPr txBox="1"/>
          <p:nvPr/>
        </p:nvSpPr>
        <p:spPr>
          <a:xfrm>
            <a:off x="5880908" y="6422084"/>
            <a:ext cx="495708" cy="1575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5"/>
              </a:spcBef>
            </a:pPr>
            <a:endParaRPr sz="453"/>
          </a:p>
          <a:p>
            <a:pPr marL="177273" marR="170823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365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6" name="object 266"/>
          <p:cNvSpPr txBox="1"/>
          <p:nvPr/>
        </p:nvSpPr>
        <p:spPr>
          <a:xfrm>
            <a:off x="472396" y="6579611"/>
            <a:ext cx="767877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3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148-AL2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5" name="object 265"/>
          <p:cNvSpPr txBox="1"/>
          <p:nvPr/>
        </p:nvSpPr>
        <p:spPr>
          <a:xfrm>
            <a:off x="1240273" y="6579611"/>
            <a:ext cx="630407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49590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spc="-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4" name="object 264"/>
          <p:cNvSpPr txBox="1"/>
          <p:nvPr/>
        </p:nvSpPr>
        <p:spPr>
          <a:xfrm>
            <a:off x="1870680" y="6579611"/>
            <a:ext cx="501267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772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148,1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3" name="object 263"/>
          <p:cNvSpPr txBox="1"/>
          <p:nvPr/>
        </p:nvSpPr>
        <p:spPr>
          <a:xfrm>
            <a:off x="2371948" y="6579611"/>
            <a:ext cx="501289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02262" marR="190165" algn="ctr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2" name="object 262"/>
          <p:cNvSpPr txBox="1"/>
          <p:nvPr/>
        </p:nvSpPr>
        <p:spPr>
          <a:xfrm>
            <a:off x="2873237" y="6579611"/>
            <a:ext cx="250639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784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3,15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1" name="object 261"/>
          <p:cNvSpPr txBox="1"/>
          <p:nvPr/>
        </p:nvSpPr>
        <p:spPr>
          <a:xfrm>
            <a:off x="3123876" y="6579611"/>
            <a:ext cx="250627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616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15,80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0" name="object 260"/>
          <p:cNvSpPr txBox="1"/>
          <p:nvPr/>
        </p:nvSpPr>
        <p:spPr>
          <a:xfrm>
            <a:off x="3374504" y="6579611"/>
            <a:ext cx="501289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719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406,5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9" name="object 259"/>
          <p:cNvSpPr txBox="1"/>
          <p:nvPr/>
        </p:nvSpPr>
        <p:spPr>
          <a:xfrm>
            <a:off x="3875794" y="6579611"/>
            <a:ext cx="501278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00612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48,12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8" name="object 258"/>
          <p:cNvSpPr txBox="1"/>
          <p:nvPr/>
        </p:nvSpPr>
        <p:spPr>
          <a:xfrm>
            <a:off x="4377072" y="6579611"/>
            <a:ext cx="501278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2464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0,2255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7" name="object 257"/>
          <p:cNvSpPr txBox="1"/>
          <p:nvPr/>
        </p:nvSpPr>
        <p:spPr>
          <a:xfrm>
            <a:off x="4878350" y="6579611"/>
            <a:ext cx="501278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0646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57000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6" name="object 256"/>
          <p:cNvSpPr txBox="1"/>
          <p:nvPr/>
        </p:nvSpPr>
        <p:spPr>
          <a:xfrm>
            <a:off x="5379628" y="6579611"/>
            <a:ext cx="501278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1122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23,0E-6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5" name="object 255"/>
          <p:cNvSpPr txBox="1"/>
          <p:nvPr/>
        </p:nvSpPr>
        <p:spPr>
          <a:xfrm>
            <a:off x="5880908" y="6579611"/>
            <a:ext cx="495708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7255" marR="170805" algn="ctr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425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4" name="object 254"/>
          <p:cNvSpPr txBox="1"/>
          <p:nvPr/>
        </p:nvSpPr>
        <p:spPr>
          <a:xfrm>
            <a:off x="472396" y="6737127"/>
            <a:ext cx="767877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3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188-AL2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3" name="object 253"/>
          <p:cNvSpPr txBox="1"/>
          <p:nvPr/>
        </p:nvSpPr>
        <p:spPr>
          <a:xfrm>
            <a:off x="1240273" y="6737127"/>
            <a:ext cx="630407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49590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spc="-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180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2" name="object 252"/>
          <p:cNvSpPr txBox="1"/>
          <p:nvPr/>
        </p:nvSpPr>
        <p:spPr>
          <a:xfrm>
            <a:off x="1870680" y="6737127"/>
            <a:ext cx="501267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772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188,1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1" name="object 251"/>
          <p:cNvSpPr txBox="1"/>
          <p:nvPr/>
        </p:nvSpPr>
        <p:spPr>
          <a:xfrm>
            <a:off x="2371948" y="6737127"/>
            <a:ext cx="501289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02262" marR="190165" algn="ctr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0" name="object 250"/>
          <p:cNvSpPr txBox="1"/>
          <p:nvPr/>
        </p:nvSpPr>
        <p:spPr>
          <a:xfrm>
            <a:off x="2873237" y="6737127"/>
            <a:ext cx="250639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784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3,55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9" name="object 249"/>
          <p:cNvSpPr txBox="1"/>
          <p:nvPr/>
        </p:nvSpPr>
        <p:spPr>
          <a:xfrm>
            <a:off x="3123876" y="6737127"/>
            <a:ext cx="250627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616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17,80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8" name="object 248"/>
          <p:cNvSpPr txBox="1"/>
          <p:nvPr/>
        </p:nvSpPr>
        <p:spPr>
          <a:xfrm>
            <a:off x="3374504" y="6737127"/>
            <a:ext cx="501289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719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516,3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7" name="object 247"/>
          <p:cNvSpPr txBox="1"/>
          <p:nvPr/>
        </p:nvSpPr>
        <p:spPr>
          <a:xfrm>
            <a:off x="3875794" y="6737127"/>
            <a:ext cx="501278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00612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59,24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6" name="object 246"/>
          <p:cNvSpPr txBox="1"/>
          <p:nvPr/>
        </p:nvSpPr>
        <p:spPr>
          <a:xfrm>
            <a:off x="4377072" y="6737127"/>
            <a:ext cx="501278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2464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0,1776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5" name="object 245"/>
          <p:cNvSpPr txBox="1"/>
          <p:nvPr/>
        </p:nvSpPr>
        <p:spPr>
          <a:xfrm>
            <a:off x="4878350" y="6737127"/>
            <a:ext cx="501278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0646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57000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4" name="object 244"/>
          <p:cNvSpPr txBox="1"/>
          <p:nvPr/>
        </p:nvSpPr>
        <p:spPr>
          <a:xfrm>
            <a:off x="5379628" y="6737127"/>
            <a:ext cx="501278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1122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23,0E-6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3" name="object 243"/>
          <p:cNvSpPr txBox="1"/>
          <p:nvPr/>
        </p:nvSpPr>
        <p:spPr>
          <a:xfrm>
            <a:off x="5880908" y="6737127"/>
            <a:ext cx="495708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7237" marR="170787" algn="ctr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495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2" name="object 242"/>
          <p:cNvSpPr txBox="1"/>
          <p:nvPr/>
        </p:nvSpPr>
        <p:spPr>
          <a:xfrm>
            <a:off x="472396" y="6894642"/>
            <a:ext cx="767877" cy="1575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3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279-AL2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1" name="object 241"/>
          <p:cNvSpPr txBox="1"/>
          <p:nvPr/>
        </p:nvSpPr>
        <p:spPr>
          <a:xfrm>
            <a:off x="1240273" y="6894642"/>
            <a:ext cx="630407" cy="1575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49590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spc="-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280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0" name="object 240"/>
          <p:cNvSpPr txBox="1"/>
          <p:nvPr/>
        </p:nvSpPr>
        <p:spPr>
          <a:xfrm>
            <a:off x="1870680" y="6894642"/>
            <a:ext cx="501267" cy="1575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772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279,3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9" name="object 239"/>
          <p:cNvSpPr txBox="1"/>
          <p:nvPr/>
        </p:nvSpPr>
        <p:spPr>
          <a:xfrm>
            <a:off x="2371948" y="6894642"/>
            <a:ext cx="501289" cy="1575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02262" marR="190165" algn="ctr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8" name="object 238"/>
          <p:cNvSpPr txBox="1"/>
          <p:nvPr/>
        </p:nvSpPr>
        <p:spPr>
          <a:xfrm>
            <a:off x="2873237" y="6894642"/>
            <a:ext cx="250639" cy="1575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784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3,10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7" name="object 237"/>
          <p:cNvSpPr txBox="1"/>
          <p:nvPr/>
        </p:nvSpPr>
        <p:spPr>
          <a:xfrm>
            <a:off x="3123876" y="6894642"/>
            <a:ext cx="250627" cy="1575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616">
              <a:lnSpc>
                <a:spcPct val="95825"/>
              </a:lnSpc>
              <a:spcBef>
                <a:spcPts val="42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21,70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6" name="object 236"/>
          <p:cNvSpPr txBox="1"/>
          <p:nvPr/>
        </p:nvSpPr>
        <p:spPr>
          <a:xfrm>
            <a:off x="3374504" y="6894642"/>
            <a:ext cx="501289" cy="1575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719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769,3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5" name="object 235"/>
          <p:cNvSpPr txBox="1"/>
          <p:nvPr/>
        </p:nvSpPr>
        <p:spPr>
          <a:xfrm>
            <a:off x="3875794" y="6894642"/>
            <a:ext cx="501278" cy="1575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00612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90,76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4" name="object 234"/>
          <p:cNvSpPr txBox="1"/>
          <p:nvPr/>
        </p:nvSpPr>
        <p:spPr>
          <a:xfrm>
            <a:off x="4377072" y="6894642"/>
            <a:ext cx="501278" cy="1575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2464">
              <a:lnSpc>
                <a:spcPct val="95825"/>
              </a:lnSpc>
              <a:spcBef>
                <a:spcPts val="43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0,1200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3" name="object 233"/>
          <p:cNvSpPr txBox="1"/>
          <p:nvPr/>
        </p:nvSpPr>
        <p:spPr>
          <a:xfrm>
            <a:off x="4878350" y="6894642"/>
            <a:ext cx="501278" cy="1575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0646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57000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2" name="object 232"/>
          <p:cNvSpPr txBox="1"/>
          <p:nvPr/>
        </p:nvSpPr>
        <p:spPr>
          <a:xfrm>
            <a:off x="5379628" y="6894642"/>
            <a:ext cx="501278" cy="1575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1122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23,0E-6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1" name="object 231"/>
          <p:cNvSpPr txBox="1"/>
          <p:nvPr/>
        </p:nvSpPr>
        <p:spPr>
          <a:xfrm>
            <a:off x="5880908" y="6894642"/>
            <a:ext cx="495708" cy="1575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7219" marR="170769" algn="ctr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640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0" name="object 230"/>
          <p:cNvSpPr txBox="1"/>
          <p:nvPr/>
        </p:nvSpPr>
        <p:spPr>
          <a:xfrm>
            <a:off x="472396" y="7052170"/>
            <a:ext cx="767877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3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381-AL2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9" name="object 229"/>
          <p:cNvSpPr txBox="1"/>
          <p:nvPr/>
        </p:nvSpPr>
        <p:spPr>
          <a:xfrm>
            <a:off x="1240273" y="7052170"/>
            <a:ext cx="630407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49590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spc="-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8" name="object 228"/>
          <p:cNvSpPr txBox="1"/>
          <p:nvPr/>
        </p:nvSpPr>
        <p:spPr>
          <a:xfrm>
            <a:off x="1870680" y="7052170"/>
            <a:ext cx="501267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772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381,0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7" name="object 227"/>
          <p:cNvSpPr txBox="1"/>
          <p:nvPr/>
        </p:nvSpPr>
        <p:spPr>
          <a:xfrm>
            <a:off x="2371948" y="7052170"/>
            <a:ext cx="501289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02262" marR="190165" algn="ctr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6" name="object 226"/>
          <p:cNvSpPr txBox="1"/>
          <p:nvPr/>
        </p:nvSpPr>
        <p:spPr>
          <a:xfrm>
            <a:off x="2873237" y="7052170"/>
            <a:ext cx="250639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784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2,82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5" name="object 225"/>
          <p:cNvSpPr txBox="1"/>
          <p:nvPr/>
        </p:nvSpPr>
        <p:spPr>
          <a:xfrm>
            <a:off x="3123876" y="7052170"/>
            <a:ext cx="250627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616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25,40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4" name="object 224"/>
          <p:cNvSpPr txBox="1"/>
          <p:nvPr/>
        </p:nvSpPr>
        <p:spPr>
          <a:xfrm>
            <a:off x="3374504" y="7052170"/>
            <a:ext cx="501289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2462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1053,0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3" name="object 223"/>
          <p:cNvSpPr txBox="1"/>
          <p:nvPr/>
        </p:nvSpPr>
        <p:spPr>
          <a:xfrm>
            <a:off x="3875794" y="7052170"/>
            <a:ext cx="501278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1355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123,82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2" name="object 222"/>
          <p:cNvSpPr txBox="1"/>
          <p:nvPr/>
        </p:nvSpPr>
        <p:spPr>
          <a:xfrm>
            <a:off x="4377072" y="7052170"/>
            <a:ext cx="501278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2464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0,0882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1" name="object 221"/>
          <p:cNvSpPr txBox="1"/>
          <p:nvPr/>
        </p:nvSpPr>
        <p:spPr>
          <a:xfrm>
            <a:off x="4878350" y="7052170"/>
            <a:ext cx="501278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0646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55000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0" name="object 220"/>
          <p:cNvSpPr txBox="1"/>
          <p:nvPr/>
        </p:nvSpPr>
        <p:spPr>
          <a:xfrm>
            <a:off x="5379628" y="7052170"/>
            <a:ext cx="501278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1122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23,0E-6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9" name="object 219"/>
          <p:cNvSpPr txBox="1"/>
          <p:nvPr/>
        </p:nvSpPr>
        <p:spPr>
          <a:xfrm>
            <a:off x="5880908" y="7052170"/>
            <a:ext cx="495708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7201" marR="170751" algn="ctr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780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8" name="object 218"/>
          <p:cNvSpPr txBox="1"/>
          <p:nvPr/>
        </p:nvSpPr>
        <p:spPr>
          <a:xfrm>
            <a:off x="472396" y="7209708"/>
            <a:ext cx="767877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3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454-AL2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7" name="object 217"/>
          <p:cNvSpPr txBox="1"/>
          <p:nvPr/>
        </p:nvSpPr>
        <p:spPr>
          <a:xfrm>
            <a:off x="1240273" y="7209708"/>
            <a:ext cx="630407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49590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spc="-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450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6" name="object 216"/>
          <p:cNvSpPr txBox="1"/>
          <p:nvPr/>
        </p:nvSpPr>
        <p:spPr>
          <a:xfrm>
            <a:off x="1870680" y="7209708"/>
            <a:ext cx="501267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772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454,5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5" name="object 215"/>
          <p:cNvSpPr txBox="1"/>
          <p:nvPr/>
        </p:nvSpPr>
        <p:spPr>
          <a:xfrm>
            <a:off x="2371948" y="7209708"/>
            <a:ext cx="501289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02262" marR="190165" algn="ctr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4" name="object 214"/>
          <p:cNvSpPr txBox="1"/>
          <p:nvPr/>
        </p:nvSpPr>
        <p:spPr>
          <a:xfrm>
            <a:off x="2873237" y="7209708"/>
            <a:ext cx="250639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784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3,08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3" name="object 213"/>
          <p:cNvSpPr txBox="1"/>
          <p:nvPr/>
        </p:nvSpPr>
        <p:spPr>
          <a:xfrm>
            <a:off x="3123876" y="7209708"/>
            <a:ext cx="250627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616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27,70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2" name="object 212"/>
          <p:cNvSpPr txBox="1"/>
          <p:nvPr/>
        </p:nvSpPr>
        <p:spPr>
          <a:xfrm>
            <a:off x="3374504" y="7209708"/>
            <a:ext cx="501289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2462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1256,1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1" name="object 211"/>
          <p:cNvSpPr txBox="1"/>
          <p:nvPr/>
        </p:nvSpPr>
        <p:spPr>
          <a:xfrm>
            <a:off x="3875794" y="7209708"/>
            <a:ext cx="501278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1355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147,71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0" name="object 210"/>
          <p:cNvSpPr txBox="1"/>
          <p:nvPr/>
        </p:nvSpPr>
        <p:spPr>
          <a:xfrm>
            <a:off x="4377072" y="7209708"/>
            <a:ext cx="501278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2464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0,0740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9" name="object 209"/>
          <p:cNvSpPr txBox="1"/>
          <p:nvPr/>
        </p:nvSpPr>
        <p:spPr>
          <a:xfrm>
            <a:off x="4878350" y="7209708"/>
            <a:ext cx="501278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0646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55000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8" name="object 208"/>
          <p:cNvSpPr txBox="1"/>
          <p:nvPr/>
        </p:nvSpPr>
        <p:spPr>
          <a:xfrm>
            <a:off x="5379628" y="7209708"/>
            <a:ext cx="501278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1122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23,0E-6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7" name="object 207"/>
          <p:cNvSpPr txBox="1"/>
          <p:nvPr/>
        </p:nvSpPr>
        <p:spPr>
          <a:xfrm>
            <a:off x="5880908" y="7209708"/>
            <a:ext cx="495708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7184" marR="170734" algn="ctr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875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6" name="object 206"/>
          <p:cNvSpPr txBox="1"/>
          <p:nvPr/>
        </p:nvSpPr>
        <p:spPr>
          <a:xfrm>
            <a:off x="472396" y="7367269"/>
            <a:ext cx="767877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3">
              <a:lnSpc>
                <a:spcPct val="95825"/>
              </a:lnSpc>
              <a:spcBef>
                <a:spcPts val="39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547-AL2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5" name="object 205"/>
          <p:cNvSpPr txBox="1"/>
          <p:nvPr/>
        </p:nvSpPr>
        <p:spPr>
          <a:xfrm>
            <a:off x="1240273" y="7367269"/>
            <a:ext cx="630407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49590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spc="-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550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4" name="object 204"/>
          <p:cNvSpPr txBox="1"/>
          <p:nvPr/>
        </p:nvSpPr>
        <p:spPr>
          <a:xfrm>
            <a:off x="1870680" y="7367269"/>
            <a:ext cx="501267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772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547,3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3" name="object 203"/>
          <p:cNvSpPr txBox="1"/>
          <p:nvPr/>
        </p:nvSpPr>
        <p:spPr>
          <a:xfrm>
            <a:off x="2371948" y="7367269"/>
            <a:ext cx="501289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02262" marR="190165" algn="ctr">
              <a:lnSpc>
                <a:spcPct val="95825"/>
              </a:lnSpc>
              <a:spcBef>
                <a:spcPts val="39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2" name="object 202"/>
          <p:cNvSpPr txBox="1"/>
          <p:nvPr/>
        </p:nvSpPr>
        <p:spPr>
          <a:xfrm>
            <a:off x="2873237" y="7367269"/>
            <a:ext cx="250639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784">
              <a:lnSpc>
                <a:spcPct val="95825"/>
              </a:lnSpc>
              <a:spcBef>
                <a:spcPts val="39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3,38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1" name="object 201"/>
          <p:cNvSpPr txBox="1"/>
          <p:nvPr/>
        </p:nvSpPr>
        <p:spPr>
          <a:xfrm>
            <a:off x="3123876" y="7367269"/>
            <a:ext cx="250627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616">
              <a:lnSpc>
                <a:spcPct val="95825"/>
              </a:lnSpc>
              <a:spcBef>
                <a:spcPts val="39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30,40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0" name="object 200"/>
          <p:cNvSpPr txBox="1"/>
          <p:nvPr/>
        </p:nvSpPr>
        <p:spPr>
          <a:xfrm>
            <a:off x="3374504" y="7367269"/>
            <a:ext cx="501289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2462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1512,7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9" name="object 199"/>
          <p:cNvSpPr txBox="1"/>
          <p:nvPr/>
        </p:nvSpPr>
        <p:spPr>
          <a:xfrm>
            <a:off x="3875794" y="7367269"/>
            <a:ext cx="501278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1355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177,88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8" name="object 198"/>
          <p:cNvSpPr txBox="1"/>
          <p:nvPr/>
        </p:nvSpPr>
        <p:spPr>
          <a:xfrm>
            <a:off x="4377072" y="7367269"/>
            <a:ext cx="501278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2464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0,0614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7" name="object 197"/>
          <p:cNvSpPr txBox="1"/>
          <p:nvPr/>
        </p:nvSpPr>
        <p:spPr>
          <a:xfrm>
            <a:off x="4878350" y="7367269"/>
            <a:ext cx="501278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0646">
              <a:lnSpc>
                <a:spcPct val="95825"/>
              </a:lnSpc>
              <a:spcBef>
                <a:spcPts val="39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55000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6" name="object 196"/>
          <p:cNvSpPr txBox="1"/>
          <p:nvPr/>
        </p:nvSpPr>
        <p:spPr>
          <a:xfrm>
            <a:off x="5379628" y="7367269"/>
            <a:ext cx="501278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1122">
              <a:lnSpc>
                <a:spcPct val="95825"/>
              </a:lnSpc>
              <a:spcBef>
                <a:spcPts val="39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23,0E-6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5" name="object 195"/>
          <p:cNvSpPr txBox="1"/>
          <p:nvPr/>
        </p:nvSpPr>
        <p:spPr>
          <a:xfrm>
            <a:off x="5880908" y="7367269"/>
            <a:ext cx="495708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7166" marR="170716" algn="ctr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990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4" name="object 194"/>
          <p:cNvSpPr txBox="1"/>
          <p:nvPr/>
        </p:nvSpPr>
        <p:spPr>
          <a:xfrm>
            <a:off x="472396" y="7524773"/>
            <a:ext cx="767877" cy="1569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3">
              <a:lnSpc>
                <a:spcPct val="95825"/>
              </a:lnSpc>
              <a:spcBef>
                <a:spcPts val="38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638-AL2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3" name="object 193"/>
          <p:cNvSpPr txBox="1"/>
          <p:nvPr/>
        </p:nvSpPr>
        <p:spPr>
          <a:xfrm>
            <a:off x="1240273" y="7524773"/>
            <a:ext cx="630407" cy="1569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49590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spc="-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2" name="object 192"/>
          <p:cNvSpPr txBox="1"/>
          <p:nvPr/>
        </p:nvSpPr>
        <p:spPr>
          <a:xfrm>
            <a:off x="1870680" y="7524773"/>
            <a:ext cx="501267" cy="1569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772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638,3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1" name="object 191"/>
          <p:cNvSpPr txBox="1"/>
          <p:nvPr/>
        </p:nvSpPr>
        <p:spPr>
          <a:xfrm>
            <a:off x="2371948" y="7524773"/>
            <a:ext cx="501289" cy="1569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02262" marR="190165" algn="ctr">
              <a:lnSpc>
                <a:spcPct val="95825"/>
              </a:lnSpc>
              <a:spcBef>
                <a:spcPts val="38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0" name="object 190"/>
          <p:cNvSpPr txBox="1"/>
          <p:nvPr/>
        </p:nvSpPr>
        <p:spPr>
          <a:xfrm>
            <a:off x="2873237" y="7524773"/>
            <a:ext cx="250639" cy="1569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784">
              <a:lnSpc>
                <a:spcPct val="95825"/>
              </a:lnSpc>
              <a:spcBef>
                <a:spcPts val="38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3,65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9" name="object 189"/>
          <p:cNvSpPr txBox="1"/>
          <p:nvPr/>
        </p:nvSpPr>
        <p:spPr>
          <a:xfrm>
            <a:off x="3123876" y="7524773"/>
            <a:ext cx="250627" cy="1569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616">
              <a:lnSpc>
                <a:spcPct val="95825"/>
              </a:lnSpc>
              <a:spcBef>
                <a:spcPts val="38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32,90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8" name="object 188"/>
          <p:cNvSpPr txBox="1"/>
          <p:nvPr/>
        </p:nvSpPr>
        <p:spPr>
          <a:xfrm>
            <a:off x="3374504" y="7524773"/>
            <a:ext cx="501289" cy="1569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2462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1764,0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7" name="object 187"/>
          <p:cNvSpPr txBox="1"/>
          <p:nvPr/>
        </p:nvSpPr>
        <p:spPr>
          <a:xfrm>
            <a:off x="3875794" y="7524773"/>
            <a:ext cx="501278" cy="1569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1355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201,06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6" name="object 186"/>
          <p:cNvSpPr txBox="1"/>
          <p:nvPr/>
        </p:nvSpPr>
        <p:spPr>
          <a:xfrm>
            <a:off x="4377072" y="7524773"/>
            <a:ext cx="501278" cy="1569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2464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0,0527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5" name="object 185"/>
          <p:cNvSpPr txBox="1"/>
          <p:nvPr/>
        </p:nvSpPr>
        <p:spPr>
          <a:xfrm>
            <a:off x="4878350" y="7524773"/>
            <a:ext cx="501278" cy="1569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0646">
              <a:lnSpc>
                <a:spcPct val="95825"/>
              </a:lnSpc>
              <a:spcBef>
                <a:spcPts val="38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55000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5379628" y="7524773"/>
            <a:ext cx="501278" cy="1569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1122">
              <a:lnSpc>
                <a:spcPct val="95825"/>
              </a:lnSpc>
              <a:spcBef>
                <a:spcPts val="38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23,0E-6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5880908" y="7524773"/>
            <a:ext cx="495708" cy="1569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7944" marR="151433" algn="ctr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1090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253124" y="2425528"/>
            <a:ext cx="219272" cy="2947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81" name="object 181"/>
          <p:cNvSpPr txBox="1"/>
          <p:nvPr/>
        </p:nvSpPr>
        <p:spPr>
          <a:xfrm>
            <a:off x="472396" y="2425528"/>
            <a:ext cx="1496689" cy="2947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997"/>
              </a:lnSpc>
              <a:spcBef>
                <a:spcPts val="89"/>
              </a:spcBef>
            </a:pPr>
            <a:endParaRPr sz="997"/>
          </a:p>
          <a:p>
            <a:pPr>
              <a:lnSpc>
                <a:spcPct val="95825"/>
              </a:lnSpc>
            </a:pP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Característica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eléctrica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y</a:t>
            </a:r>
            <a:endParaRPr sz="815">
              <a:latin typeface="Times New Roman"/>
              <a:cs typeface="Times New Roman"/>
            </a:endParaRPr>
          </a:p>
        </p:txBody>
      </p:sp>
      <p:sp>
        <p:nvSpPr>
          <p:cNvPr id="180" name="object 180"/>
          <p:cNvSpPr txBox="1"/>
          <p:nvPr/>
        </p:nvSpPr>
        <p:spPr>
          <a:xfrm>
            <a:off x="1969086" y="2425528"/>
            <a:ext cx="4398463" cy="2947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79" name="object 179"/>
          <p:cNvSpPr txBox="1"/>
          <p:nvPr/>
        </p:nvSpPr>
        <p:spPr>
          <a:xfrm>
            <a:off x="253124" y="2720283"/>
            <a:ext cx="219272" cy="4804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78" name="object 178"/>
          <p:cNvSpPr txBox="1"/>
          <p:nvPr/>
        </p:nvSpPr>
        <p:spPr>
          <a:xfrm>
            <a:off x="472396" y="2720284"/>
            <a:ext cx="1396132" cy="31209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2"/>
              </a:spcBef>
            </a:pPr>
            <a:endParaRPr sz="634"/>
          </a:p>
          <a:p>
            <a:pPr marL="495100" marR="495577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Designación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7" name="object 177"/>
          <p:cNvSpPr txBox="1"/>
          <p:nvPr/>
        </p:nvSpPr>
        <p:spPr>
          <a:xfrm>
            <a:off x="1868529" y="2720284"/>
            <a:ext cx="100557" cy="31209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76" name="object 176"/>
          <p:cNvSpPr txBox="1"/>
          <p:nvPr/>
        </p:nvSpPr>
        <p:spPr>
          <a:xfrm>
            <a:off x="1969086" y="2720284"/>
            <a:ext cx="399938" cy="31209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2"/>
              </a:spcBef>
            </a:pPr>
            <a:endParaRPr sz="634"/>
          </a:p>
          <a:p>
            <a:pPr marL="3691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Sección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2369025" y="2720284"/>
            <a:ext cx="500530" cy="31209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2"/>
              </a:spcBef>
            </a:pPr>
            <a:endParaRPr sz="634"/>
          </a:p>
          <a:p>
            <a:pPr marL="9492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Nº</a:t>
            </a:r>
            <a:r>
              <a:rPr sz="453" spc="-5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hilos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2869555" y="2720284"/>
            <a:ext cx="500496" cy="31209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2"/>
              </a:spcBef>
            </a:pPr>
            <a:endParaRPr sz="634"/>
          </a:p>
          <a:p>
            <a:pPr marL="94716" marR="82760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Diámetro</a:t>
            </a:r>
            <a:endParaRPr sz="453">
              <a:latin typeface="Times New Roman"/>
              <a:cs typeface="Times New Roman"/>
            </a:endParaRPr>
          </a:p>
          <a:p>
            <a:pPr marL="161650" marR="149683" algn="ctr">
              <a:lnSpc>
                <a:spcPct val="95825"/>
              </a:lnSpc>
              <a:spcBef>
                <a:spcPts val="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(mm)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3370050" y="2720284"/>
            <a:ext cx="500518" cy="31209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2"/>
              </a:spcBef>
            </a:pPr>
            <a:endParaRPr sz="634"/>
          </a:p>
          <a:p>
            <a:pPr marL="45468" marR="33274" indent="12" algn="ctr">
              <a:lnSpc>
                <a:spcPct val="97550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Masa</a:t>
            </a:r>
            <a:r>
              <a:rPr sz="453" spc="-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por uni</a:t>
            </a:r>
            <a:r>
              <a:rPr sz="453" spc="-4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ad comprimento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3870570" y="2720284"/>
            <a:ext cx="500507" cy="31209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2"/>
              </a:spcBef>
            </a:pPr>
            <a:endParaRPr sz="634"/>
          </a:p>
          <a:p>
            <a:pPr marL="128820" marR="116759" indent="72" algn="ctr">
              <a:lnSpc>
                <a:spcPct val="97550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Carga rotura nominal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4371077" y="2720284"/>
            <a:ext cx="500507" cy="31209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2"/>
              </a:spcBef>
            </a:pPr>
            <a:endParaRPr sz="634"/>
          </a:p>
          <a:p>
            <a:pPr marL="72681" marR="55394" indent="-5169" algn="ctr">
              <a:lnSpc>
                <a:spcPct val="97550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Resistencia eléctrica máx.</a:t>
            </a:r>
            <a:r>
              <a:rPr sz="453" spc="-4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-2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20ºC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4871585" y="2720284"/>
            <a:ext cx="500518" cy="31209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2"/>
              </a:spcBef>
            </a:pPr>
            <a:endParaRPr sz="634"/>
          </a:p>
          <a:p>
            <a:pPr marL="86210" marR="74693" indent="660" algn="ctr">
              <a:lnSpc>
                <a:spcPct val="97550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Modulo </a:t>
            </a:r>
            <a:r>
              <a:rPr sz="453" spc="-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453" spc="8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453" spc="-4" dirty="0">
                <a:solidFill>
                  <a:srgbClr val="221F1F"/>
                </a:solidFill>
                <a:latin typeface="Times New Roman"/>
                <a:cs typeface="Times New Roman"/>
              </a:rPr>
              <a:t>astici</a:t>
            </a:r>
            <a:r>
              <a:rPr sz="453" spc="-8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spc="-4" dirty="0">
                <a:solidFill>
                  <a:srgbClr val="221F1F"/>
                </a:solidFill>
                <a:latin typeface="Times New Roman"/>
                <a:cs typeface="Times New Roman"/>
              </a:rPr>
              <a:t>ad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final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5372103" y="2720284"/>
            <a:ext cx="500496" cy="31209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2"/>
              </a:spcBef>
            </a:pPr>
            <a:endParaRPr sz="634"/>
          </a:p>
          <a:p>
            <a:pPr marL="75012" marR="62908" algn="ctr">
              <a:lnSpc>
                <a:spcPct val="97550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Coeficiente di</a:t>
            </a:r>
            <a:r>
              <a:rPr sz="453" spc="13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453" spc="-26" dirty="0">
                <a:solidFill>
                  <a:srgbClr val="221F1F"/>
                </a:solidFill>
                <a:latin typeface="Times New Roman"/>
                <a:cs typeface="Times New Roman"/>
              </a:rPr>
              <a:t>at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ación lineal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5872600" y="2720284"/>
            <a:ext cx="494949" cy="31209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2"/>
              </a:spcBef>
            </a:pPr>
            <a:endParaRPr sz="634"/>
          </a:p>
          <a:p>
            <a:pPr marL="87945" marR="81574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</a:t>
            </a:r>
            <a:r>
              <a:rPr sz="453" spc="-23" dirty="0">
                <a:solidFill>
                  <a:srgbClr val="221F1F"/>
                </a:solidFill>
                <a:latin typeface="Times New Roman"/>
                <a:cs typeface="Times New Roman"/>
              </a:rPr>
              <a:t>p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aci</a:t>
            </a:r>
            <a:r>
              <a:rPr sz="453" spc="-4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ad nominal</a:t>
            </a:r>
            <a:r>
              <a:rPr sz="453" spc="9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(1)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472396" y="3032374"/>
            <a:ext cx="1396132" cy="1683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285005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Nue</a:t>
            </a:r>
            <a:r>
              <a:rPr sz="453" spc="-46" dirty="0">
                <a:solidFill>
                  <a:srgbClr val="0091CE"/>
                </a:solidFill>
                <a:latin typeface="Times New Roman"/>
                <a:cs typeface="Times New Roman"/>
              </a:rPr>
              <a:t>v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                         </a:t>
            </a:r>
            <a:r>
              <a:rPr sz="453" spc="140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Antiga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1868529" y="3032374"/>
            <a:ext cx="100557" cy="1683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65" name="object 165"/>
          <p:cNvSpPr txBox="1"/>
          <p:nvPr/>
        </p:nvSpPr>
        <p:spPr>
          <a:xfrm>
            <a:off x="1969086" y="3032374"/>
            <a:ext cx="399938" cy="1683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6965">
              <a:lnSpc>
                <a:spcPts val="520"/>
              </a:lnSpc>
              <a:spcBef>
                <a:spcPts val="444"/>
              </a:spcBef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mm</a:t>
            </a:r>
            <a:r>
              <a:rPr sz="544" baseline="21740" dirty="0">
                <a:solidFill>
                  <a:srgbClr val="0091CE"/>
                </a:solidFill>
                <a:latin typeface="Times New Roman"/>
                <a:cs typeface="Times New Roman"/>
              </a:rPr>
              <a:t>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2369025" y="3032374"/>
            <a:ext cx="500530" cy="1683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114016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Aluminio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2869555" y="3032374"/>
            <a:ext cx="250247" cy="1683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52440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hilos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3119804" y="3032374"/>
            <a:ext cx="250247" cy="1683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42198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con</a:t>
            </a:r>
            <a:r>
              <a:rPr sz="453" spc="-4" dirty="0">
                <a:solidFill>
                  <a:srgbClr val="0091CE"/>
                </a:solidFill>
                <a:latin typeface="Times New Roman"/>
                <a:cs typeface="Times New Roman"/>
              </a:rPr>
              <a:t>d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.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3370050" y="3032374"/>
            <a:ext cx="500518" cy="1683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142787">
              <a:lnSpc>
                <a:spcPct val="95825"/>
              </a:lnSpc>
            </a:pPr>
            <a:r>
              <a:rPr sz="453" spc="-26" dirty="0">
                <a:solidFill>
                  <a:srgbClr val="0091CE"/>
                </a:solidFill>
                <a:latin typeface="Times New Roman"/>
                <a:cs typeface="Times New Roman"/>
              </a:rPr>
              <a:t>K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g/Km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3870570" y="3032374"/>
            <a:ext cx="500507" cy="1683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192340" marR="192873" algn="ctr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kN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4371077" y="3032374"/>
            <a:ext cx="500507" cy="1683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58" name="object 158"/>
          <p:cNvSpPr txBox="1"/>
          <p:nvPr/>
        </p:nvSpPr>
        <p:spPr>
          <a:xfrm>
            <a:off x="4871585" y="3032374"/>
            <a:ext cx="500518" cy="1683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7958">
              <a:lnSpc>
                <a:spcPts val="520"/>
              </a:lnSpc>
              <a:spcBef>
                <a:spcPts val="444"/>
              </a:spcBef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N/mm</a:t>
            </a:r>
            <a:r>
              <a:rPr sz="544" baseline="21740" dirty="0">
                <a:solidFill>
                  <a:srgbClr val="0091CE"/>
                </a:solidFill>
                <a:latin typeface="Times New Roman"/>
                <a:cs typeface="Times New Roman"/>
              </a:rPr>
              <a:t>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5372103" y="3032374"/>
            <a:ext cx="500496" cy="1683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176532" marR="176993" algn="ctr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1/K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5872600" y="3032374"/>
            <a:ext cx="494949" cy="1683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204520" marR="210534" algn="ctr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253124" y="3200769"/>
            <a:ext cx="219272" cy="11009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54" name="object 154"/>
          <p:cNvSpPr txBox="1"/>
          <p:nvPr/>
        </p:nvSpPr>
        <p:spPr>
          <a:xfrm>
            <a:off x="472396" y="3200769"/>
            <a:ext cx="766703" cy="157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4"/>
              </a:spcBef>
            </a:pPr>
            <a:endParaRPr sz="453"/>
          </a:p>
          <a:p>
            <a:pPr marL="256579" marR="256579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28-AL1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1239100" y="3200769"/>
            <a:ext cx="629428" cy="157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4"/>
              </a:spcBef>
            </a:pPr>
            <a:endParaRPr sz="453"/>
          </a:p>
          <a:p>
            <a:pPr marL="256277" marR="216079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453" spc="-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1868529" y="3200769"/>
            <a:ext cx="100557" cy="157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51" name="object 151"/>
          <p:cNvSpPr txBox="1"/>
          <p:nvPr/>
        </p:nvSpPr>
        <p:spPr>
          <a:xfrm>
            <a:off x="1969086" y="3200769"/>
            <a:ext cx="399938" cy="157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4"/>
              </a:spcBef>
            </a:pPr>
            <a:endParaRPr sz="453"/>
          </a:p>
          <a:p>
            <a:pPr marL="9017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27,8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2369025" y="3200769"/>
            <a:ext cx="500530" cy="157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4"/>
              </a:spcBef>
            </a:pPr>
            <a:endParaRPr sz="453"/>
          </a:p>
          <a:p>
            <a:pPr marL="221120" marR="208953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2869555" y="3200769"/>
            <a:ext cx="250247" cy="157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4"/>
              </a:spcBef>
            </a:pPr>
            <a:endParaRPr sz="453"/>
          </a:p>
          <a:p>
            <a:pPr marL="6564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2,25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3119804" y="3200769"/>
            <a:ext cx="250247" cy="157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4"/>
              </a:spcBef>
            </a:pPr>
            <a:endParaRPr sz="453"/>
          </a:p>
          <a:p>
            <a:pPr marL="6567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6,75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3370050" y="3200769"/>
            <a:ext cx="500518" cy="157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4"/>
              </a:spcBef>
            </a:pPr>
            <a:endParaRPr sz="453"/>
          </a:p>
          <a:p>
            <a:pPr marL="174839" marR="16248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76,1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3870570" y="3200769"/>
            <a:ext cx="500507" cy="157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4"/>
              </a:spcBef>
            </a:pPr>
            <a:endParaRPr sz="453"/>
          </a:p>
          <a:p>
            <a:pPr marL="180717" marR="156593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5,01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4371077" y="3200769"/>
            <a:ext cx="500507" cy="157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4"/>
              </a:spcBef>
            </a:pPr>
            <a:endParaRPr sz="453"/>
          </a:p>
          <a:p>
            <a:pPr marL="15243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1,0268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4871585" y="3200769"/>
            <a:ext cx="500518" cy="157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4"/>
              </a:spcBef>
            </a:pPr>
            <a:endParaRPr sz="453"/>
          </a:p>
          <a:p>
            <a:pPr marL="16042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60000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5372103" y="3200769"/>
            <a:ext cx="500496" cy="157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14088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23,0E-6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5872600" y="3200769"/>
            <a:ext cx="494949" cy="157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177205" marR="170443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155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472396" y="3358020"/>
            <a:ext cx="766703" cy="1572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256579" marR="256579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43-AL1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1239100" y="3358020"/>
            <a:ext cx="629428" cy="1572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256277" marR="216079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453" spc="-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1868529" y="3358020"/>
            <a:ext cx="100557" cy="1572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38" name="object 138"/>
          <p:cNvSpPr txBox="1"/>
          <p:nvPr/>
        </p:nvSpPr>
        <p:spPr>
          <a:xfrm>
            <a:off x="1969086" y="3358020"/>
            <a:ext cx="399938" cy="1572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9017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43,1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2369025" y="3358020"/>
            <a:ext cx="500530" cy="1572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221120" marR="208953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2869555" y="3358020"/>
            <a:ext cx="250247" cy="1572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6564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2,80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3119804" y="3358020"/>
            <a:ext cx="250247" cy="1572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6567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8,40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3370050" y="3358020"/>
            <a:ext cx="500518" cy="1572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17162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117,8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3870570" y="3358020"/>
            <a:ext cx="500507" cy="1572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180717" marR="156593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7,33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4371077" y="3358020"/>
            <a:ext cx="500507" cy="1572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15243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0,6630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4871585" y="3358020"/>
            <a:ext cx="500518" cy="1572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16042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60000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5372103" y="3358020"/>
            <a:ext cx="500496" cy="1572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14088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23,0E-6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5872600" y="3358020"/>
            <a:ext cx="494949" cy="1572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177205" marR="170443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205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472396" y="3515294"/>
            <a:ext cx="766703" cy="1572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8"/>
              </a:spcBef>
            </a:pPr>
            <a:endParaRPr sz="453"/>
          </a:p>
          <a:p>
            <a:pPr marL="256579" marR="256579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55-AL1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1239100" y="3515294"/>
            <a:ext cx="629428" cy="1572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8"/>
              </a:spcBef>
            </a:pPr>
            <a:endParaRPr sz="453"/>
          </a:p>
          <a:p>
            <a:pPr marL="256277" marR="216079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453" spc="-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1868529" y="3515294"/>
            <a:ext cx="100557" cy="1572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25" name="object 125"/>
          <p:cNvSpPr txBox="1"/>
          <p:nvPr/>
        </p:nvSpPr>
        <p:spPr>
          <a:xfrm>
            <a:off x="1969086" y="3515294"/>
            <a:ext cx="399938" cy="1572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8"/>
              </a:spcBef>
            </a:pPr>
            <a:endParaRPr sz="453"/>
          </a:p>
          <a:p>
            <a:pPr marL="9017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54,6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2369025" y="3515294"/>
            <a:ext cx="500530" cy="1572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8"/>
              </a:spcBef>
            </a:pPr>
            <a:endParaRPr sz="453"/>
          </a:p>
          <a:p>
            <a:pPr marL="221120" marR="208953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2869555" y="3515294"/>
            <a:ext cx="250247" cy="1572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6564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3,15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3119804" y="3515294"/>
            <a:ext cx="250247" cy="1572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6567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9,45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3370050" y="3515294"/>
            <a:ext cx="500518" cy="1572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17162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149,1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3870570" y="3515294"/>
            <a:ext cx="500507" cy="1572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180717" marR="156593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9,00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4371077" y="3515294"/>
            <a:ext cx="500507" cy="1572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15243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0,5239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4871585" y="3515294"/>
            <a:ext cx="500518" cy="1572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16042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60000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5372103" y="3515294"/>
            <a:ext cx="500496" cy="1572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14088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23,0E-6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5872600" y="3515294"/>
            <a:ext cx="494949" cy="1572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177206" marR="170444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235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472396" y="3672568"/>
            <a:ext cx="766703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0"/>
              </a:spcBef>
            </a:pPr>
            <a:endParaRPr sz="453"/>
          </a:p>
          <a:p>
            <a:pPr marL="256579" marR="256579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76-AL1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1239100" y="3672568"/>
            <a:ext cx="629428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0"/>
              </a:spcBef>
            </a:pPr>
            <a:endParaRPr sz="453"/>
          </a:p>
          <a:p>
            <a:pPr marL="256277" marR="216079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453" spc="-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1868529" y="3672568"/>
            <a:ext cx="100557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12" name="object 112"/>
          <p:cNvSpPr txBox="1"/>
          <p:nvPr/>
        </p:nvSpPr>
        <p:spPr>
          <a:xfrm>
            <a:off x="1969086" y="3672568"/>
            <a:ext cx="399938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0"/>
              </a:spcBef>
            </a:pPr>
            <a:endParaRPr sz="453"/>
          </a:p>
          <a:p>
            <a:pPr marL="9017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75,5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2369025" y="3672568"/>
            <a:ext cx="500530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201953" marR="189714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2869555" y="3672568"/>
            <a:ext cx="250247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6564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2,25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3119804" y="3672568"/>
            <a:ext cx="250247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46509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11,25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3370050" y="3672568"/>
            <a:ext cx="500518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7162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207,6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3870570" y="3672568"/>
            <a:ext cx="500507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7749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13,60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4371077" y="3672568"/>
            <a:ext cx="500507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15243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0,3804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4871585" y="3672568"/>
            <a:ext cx="500518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16042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57000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5372103" y="3672568"/>
            <a:ext cx="500496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14088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23,0E-6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5872600" y="3672568"/>
            <a:ext cx="494949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177205" marR="170443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295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472396" y="3829853"/>
            <a:ext cx="766703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25342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117-AL1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1239100" y="3829853"/>
            <a:ext cx="629428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"/>
              </a:spcBef>
            </a:pPr>
            <a:endParaRPr sz="453"/>
          </a:p>
          <a:p>
            <a:pPr marL="237037" marR="196913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453" spc="-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1868529" y="3829853"/>
            <a:ext cx="100557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99" name="object 99"/>
          <p:cNvSpPr txBox="1"/>
          <p:nvPr/>
        </p:nvSpPr>
        <p:spPr>
          <a:xfrm>
            <a:off x="1969086" y="3829853"/>
            <a:ext cx="399938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7100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117,0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2369025" y="3829853"/>
            <a:ext cx="500530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201953" marR="189714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2869555" y="3829853"/>
            <a:ext cx="250247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6564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2,80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3119804" y="3829853"/>
            <a:ext cx="250247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46509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14,00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3370050" y="3829853"/>
            <a:ext cx="500518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7162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321,5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3870570" y="3829853"/>
            <a:ext cx="500507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7749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19,89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4371077" y="3829853"/>
            <a:ext cx="500507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5243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0,2456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4871585" y="3829853"/>
            <a:ext cx="500518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6042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57000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5372103" y="3829853"/>
            <a:ext cx="500496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4088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23,0E-6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5872600" y="3829853"/>
            <a:ext cx="494949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77206" marR="170444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390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472396" y="3987138"/>
            <a:ext cx="766703" cy="1572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3420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148-AL1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1239100" y="3987138"/>
            <a:ext cx="629428" cy="1572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7037" marR="196913" algn="ctr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453" spc="-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1868529" y="3987138"/>
            <a:ext cx="100557" cy="1572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86" name="object 86"/>
          <p:cNvSpPr txBox="1"/>
          <p:nvPr/>
        </p:nvSpPr>
        <p:spPr>
          <a:xfrm>
            <a:off x="1969086" y="3987138"/>
            <a:ext cx="399938" cy="1572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1004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148,1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2369025" y="3987138"/>
            <a:ext cx="500530" cy="1572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01953" marR="189714" algn="ctr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2869555" y="3987138"/>
            <a:ext cx="250247" cy="1572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641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3,15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3119804" y="3987138"/>
            <a:ext cx="250247" cy="1572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509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15,80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3370050" y="3987138"/>
            <a:ext cx="500518" cy="1572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620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407,0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3870570" y="3987138"/>
            <a:ext cx="500507" cy="1572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7492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24,43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4371077" y="3987138"/>
            <a:ext cx="500507" cy="1572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2434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0,1941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4871585" y="3987138"/>
            <a:ext cx="500518" cy="1572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0426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57000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5372103" y="3987138"/>
            <a:ext cx="500496" cy="1572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0880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23,0E-6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5872600" y="3987138"/>
            <a:ext cx="494949" cy="1572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7206" marR="170444" algn="ctr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450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472396" y="4144412"/>
            <a:ext cx="766703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3420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188-AL1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1239100" y="4144412"/>
            <a:ext cx="629428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7037" marR="196913" algn="ctr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453" spc="-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180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1868529" y="4144412"/>
            <a:ext cx="100557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73" name="object 73"/>
          <p:cNvSpPr txBox="1"/>
          <p:nvPr/>
        </p:nvSpPr>
        <p:spPr>
          <a:xfrm>
            <a:off x="1969086" y="4144412"/>
            <a:ext cx="399938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1004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188,1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2369025" y="4144412"/>
            <a:ext cx="500530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01953" marR="189714" algn="ctr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2869555" y="4144412"/>
            <a:ext cx="250247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641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3,55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3119804" y="4144412"/>
            <a:ext cx="250247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509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17,80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3370050" y="4144412"/>
            <a:ext cx="500518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620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516,9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3870570" y="4144412"/>
            <a:ext cx="500507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7492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30,09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4371077" y="4144412"/>
            <a:ext cx="500507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2434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0,1528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4871585" y="4144412"/>
            <a:ext cx="500518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0426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57000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5372103" y="4144412"/>
            <a:ext cx="500496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0880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23,0E-6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5872600" y="4144412"/>
            <a:ext cx="494949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7205" marR="170443" algn="ctr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253124" y="4301697"/>
            <a:ext cx="219272" cy="7805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62" name="object 62"/>
          <p:cNvSpPr txBox="1"/>
          <p:nvPr/>
        </p:nvSpPr>
        <p:spPr>
          <a:xfrm>
            <a:off x="472396" y="4301697"/>
            <a:ext cx="766703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3420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279-AL1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1239100" y="4301697"/>
            <a:ext cx="629428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7037" marR="196913" algn="ctr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453" spc="-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280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1868529" y="4301697"/>
            <a:ext cx="500496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557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279,3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2369025" y="4301697"/>
            <a:ext cx="500530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01953" marR="189714" algn="ctr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2869555" y="4301697"/>
            <a:ext cx="250247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641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3,10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3119804" y="4301697"/>
            <a:ext cx="250247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509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21,70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3370050" y="4301697"/>
            <a:ext cx="500518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620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770,2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3870570" y="4301697"/>
            <a:ext cx="500507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7492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46,08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4371077" y="4301697"/>
            <a:ext cx="500507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2434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0,1033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4871585" y="4301697"/>
            <a:ext cx="500518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0426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57000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5372103" y="4301697"/>
            <a:ext cx="500496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0880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23,0E-6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5872600" y="4301697"/>
            <a:ext cx="494949" cy="15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7206" marR="170444" algn="ctr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680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472396" y="4458982"/>
            <a:ext cx="766703" cy="15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3420">
              <a:lnSpc>
                <a:spcPct val="95825"/>
              </a:lnSpc>
              <a:spcBef>
                <a:spcPts val="42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381-AL1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1239100" y="4458982"/>
            <a:ext cx="629428" cy="15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7037" marR="196913" algn="ctr">
              <a:lnSpc>
                <a:spcPct val="95825"/>
              </a:lnSpc>
              <a:spcBef>
                <a:spcPts val="42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453" spc="-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1868529" y="4458982"/>
            <a:ext cx="500496" cy="15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557">
              <a:lnSpc>
                <a:spcPct val="95825"/>
              </a:lnSpc>
              <a:spcBef>
                <a:spcPts val="42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381,0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2369025" y="4458982"/>
            <a:ext cx="500530" cy="15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01953" marR="189714" algn="ctr">
              <a:lnSpc>
                <a:spcPct val="95825"/>
              </a:lnSpc>
              <a:spcBef>
                <a:spcPts val="42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2869555" y="4458982"/>
            <a:ext cx="250247" cy="15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641">
              <a:lnSpc>
                <a:spcPct val="95825"/>
              </a:lnSpc>
              <a:spcBef>
                <a:spcPts val="42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2,82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3119804" y="4458982"/>
            <a:ext cx="250247" cy="15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509">
              <a:lnSpc>
                <a:spcPct val="95825"/>
              </a:lnSpc>
              <a:spcBef>
                <a:spcPts val="42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25,40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370050" y="4458982"/>
            <a:ext cx="500518" cy="15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2453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1054,1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3870570" y="4458982"/>
            <a:ext cx="500507" cy="15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7492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64,77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4371077" y="4458982"/>
            <a:ext cx="500507" cy="15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2434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0,0759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871585" y="4458982"/>
            <a:ext cx="500518" cy="15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0426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55000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372103" y="4458982"/>
            <a:ext cx="500496" cy="15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0880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23,0E-6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5872600" y="4458982"/>
            <a:ext cx="494949" cy="15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7206" marR="170444" algn="ctr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835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472396" y="4616279"/>
            <a:ext cx="766703" cy="1573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3420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454-AL1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239100" y="4616279"/>
            <a:ext cx="629428" cy="1573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7037" marR="196913" algn="ctr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453" spc="-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450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1868529" y="4616279"/>
            <a:ext cx="500496" cy="1573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557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454,5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2369025" y="4616279"/>
            <a:ext cx="500530" cy="1573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01953" marR="189714" algn="ctr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2869555" y="4616279"/>
            <a:ext cx="250247" cy="1573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641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3,08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119804" y="4616279"/>
            <a:ext cx="250247" cy="1573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509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27,70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3370050" y="4616279"/>
            <a:ext cx="500518" cy="1573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2453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1257,5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3870570" y="4616279"/>
            <a:ext cx="500507" cy="1573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7492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74,99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4371077" y="4616279"/>
            <a:ext cx="500507" cy="1573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2434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0,0637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871585" y="4616279"/>
            <a:ext cx="500518" cy="1573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0426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55000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5372103" y="4616279"/>
            <a:ext cx="500496" cy="1573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0880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23,0E-6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5872600" y="4616279"/>
            <a:ext cx="494949" cy="1573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7205" marR="170443" algn="ctr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935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72396" y="4773587"/>
            <a:ext cx="766703" cy="1572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3420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547-AL1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239100" y="4773587"/>
            <a:ext cx="629428" cy="1572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7037" marR="196913" algn="ctr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453" spc="-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550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868529" y="4773587"/>
            <a:ext cx="500496" cy="1572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557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547,3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369025" y="4773587"/>
            <a:ext cx="500530" cy="1572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01953" marR="189714" algn="ctr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869555" y="4773587"/>
            <a:ext cx="250247" cy="1572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641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3,38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119804" y="4773587"/>
            <a:ext cx="250247" cy="1572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509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30,40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370050" y="4773587"/>
            <a:ext cx="500518" cy="1572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2453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1514,4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870570" y="4773587"/>
            <a:ext cx="500507" cy="1572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7492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90,31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371077" y="4773587"/>
            <a:ext cx="500507" cy="1572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2434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0,0529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871585" y="4773587"/>
            <a:ext cx="500518" cy="1572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0426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55000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372103" y="4773587"/>
            <a:ext cx="500496" cy="1572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0880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23,0E-6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5872600" y="4773587"/>
            <a:ext cx="494949" cy="1572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8038" marR="151204" algn="ctr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1055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72396" y="4930827"/>
            <a:ext cx="766703" cy="1476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3420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638-AL1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239100" y="4930827"/>
            <a:ext cx="629428" cy="1476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7037" marR="196913" algn="ctr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453" spc="-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868529" y="4930827"/>
            <a:ext cx="500496" cy="1476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557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638,3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369025" y="4930827"/>
            <a:ext cx="500530" cy="1476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01953" marR="189714" algn="ctr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869555" y="4930827"/>
            <a:ext cx="250247" cy="1476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641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3,65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119804" y="4930827"/>
            <a:ext cx="250247" cy="1476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509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32,90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370050" y="4930827"/>
            <a:ext cx="500518" cy="1476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2453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1766,0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870570" y="4930827"/>
            <a:ext cx="500507" cy="1476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8324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102,12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371077" y="4930827"/>
            <a:ext cx="500507" cy="1476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2434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0,0453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871585" y="4930827"/>
            <a:ext cx="500518" cy="1476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0426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55000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372103" y="4930827"/>
            <a:ext cx="500496" cy="1476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0880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23,0E-6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872600" y="4930827"/>
            <a:ext cx="494949" cy="1476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8039" marR="151205" algn="ctr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1165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211525" y="304649"/>
            <a:ext cx="6425973" cy="5870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906"/>
              </a:lnSpc>
            </a:pPr>
            <a:endParaRPr sz="906"/>
          </a:p>
          <a:p>
            <a:pPr marL="256488">
              <a:lnSpc>
                <a:spcPct val="95825"/>
              </a:lnSpc>
              <a:spcBef>
                <a:spcPts val="1295"/>
              </a:spcBef>
            </a:pP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Cable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s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d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e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Alumini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o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o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64" dirty="0">
                <a:solidFill>
                  <a:srgbClr val="FEFFFE"/>
                </a:solidFill>
                <a:latin typeface="Times New Roman"/>
                <a:cs typeface="Times New Roman"/>
              </a:rPr>
              <a:t>aleació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n</a:t>
            </a:r>
            <a:r>
              <a:rPr sz="1268" spc="-34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108" dirty="0">
                <a:solidFill>
                  <a:srgbClr val="FEFFFE"/>
                </a:solidFill>
                <a:latin typeface="Times New Roman"/>
                <a:cs typeface="Times New Roman"/>
              </a:rPr>
              <a:t>p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ar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línea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s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aéreas</a:t>
            </a:r>
            <a:endParaRPr sz="1268">
              <a:latin typeface="Times New Roman"/>
              <a:cs typeface="Times New Roman"/>
            </a:endParaRPr>
          </a:p>
        </p:txBody>
      </p:sp>
    </p:spTree>
    <p:extLst>
      <p:ext uri="{BB962C8B-B14F-4D97-AF65-F5344CB8AC3E}">
        <p14:creationId xmlns:p14="http://schemas.microsoft.com/office/powerpoint/2010/main" val="3065108380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" name="object 390"/>
          <p:cNvSpPr/>
          <p:nvPr/>
        </p:nvSpPr>
        <p:spPr>
          <a:xfrm>
            <a:off x="959119" y="1181560"/>
            <a:ext cx="674235" cy="3747091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1" name="object 391"/>
          <p:cNvSpPr/>
          <p:nvPr/>
        </p:nvSpPr>
        <p:spPr>
          <a:xfrm>
            <a:off x="594827" y="2361907"/>
            <a:ext cx="1715961" cy="381999"/>
          </a:xfrm>
          <a:custGeom>
            <a:avLst/>
            <a:gdLst/>
            <a:ahLst/>
            <a:cxnLst/>
            <a:rect l="l" t="t" r="r" b="b"/>
            <a:pathLst>
              <a:path w="1893912" h="421614">
                <a:moveTo>
                  <a:pt x="0" y="421614"/>
                </a:moveTo>
                <a:lnTo>
                  <a:pt x="1893912" y="421614"/>
                </a:lnTo>
                <a:lnTo>
                  <a:pt x="1893912" y="0"/>
                </a:lnTo>
                <a:lnTo>
                  <a:pt x="0" y="0"/>
                </a:lnTo>
                <a:lnTo>
                  <a:pt x="0" y="42161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2" name="object 392"/>
          <p:cNvSpPr/>
          <p:nvPr/>
        </p:nvSpPr>
        <p:spPr>
          <a:xfrm>
            <a:off x="594827" y="3225117"/>
            <a:ext cx="1715961" cy="1706250"/>
          </a:xfrm>
          <a:custGeom>
            <a:avLst/>
            <a:gdLst/>
            <a:ahLst/>
            <a:cxnLst/>
            <a:rect l="l" t="t" r="r" b="b"/>
            <a:pathLst>
              <a:path w="1893912" h="1883194">
                <a:moveTo>
                  <a:pt x="0" y="1883194"/>
                </a:moveTo>
                <a:lnTo>
                  <a:pt x="1893912" y="1883194"/>
                </a:lnTo>
                <a:lnTo>
                  <a:pt x="1893912" y="0"/>
                </a:lnTo>
                <a:lnTo>
                  <a:pt x="0" y="0"/>
                </a:lnTo>
                <a:lnTo>
                  <a:pt x="0" y="188319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3" name="object 393"/>
          <p:cNvSpPr/>
          <p:nvPr/>
        </p:nvSpPr>
        <p:spPr>
          <a:xfrm>
            <a:off x="211493" y="304403"/>
            <a:ext cx="6426038" cy="587049"/>
          </a:xfrm>
          <a:custGeom>
            <a:avLst/>
            <a:gdLst/>
            <a:ahLst/>
            <a:cxnLst/>
            <a:rect l="l" t="t" r="r" b="b"/>
            <a:pathLst>
              <a:path w="7092442" h="647928">
                <a:moveTo>
                  <a:pt x="7092406" y="246900"/>
                </a:moveTo>
                <a:lnTo>
                  <a:pt x="7091470" y="176851"/>
                </a:lnTo>
                <a:lnTo>
                  <a:pt x="7087942" y="121488"/>
                </a:lnTo>
                <a:lnTo>
                  <a:pt x="7080095" y="79084"/>
                </a:lnTo>
                <a:lnTo>
                  <a:pt x="7056447" y="35996"/>
                </a:lnTo>
                <a:lnTo>
                  <a:pt x="7013361" y="12346"/>
                </a:lnTo>
                <a:lnTo>
                  <a:pt x="6970958" y="4499"/>
                </a:lnTo>
                <a:lnTo>
                  <a:pt x="6915598" y="971"/>
                </a:lnTo>
                <a:lnTo>
                  <a:pt x="6845552" y="35"/>
                </a:lnTo>
                <a:lnTo>
                  <a:pt x="287959" y="0"/>
                </a:lnTo>
                <a:lnTo>
                  <a:pt x="246889" y="35"/>
                </a:lnTo>
                <a:lnTo>
                  <a:pt x="176843" y="971"/>
                </a:lnTo>
                <a:lnTo>
                  <a:pt x="121483" y="4499"/>
                </a:lnTo>
                <a:lnTo>
                  <a:pt x="79080" y="12346"/>
                </a:lnTo>
                <a:lnTo>
                  <a:pt x="35994" y="35996"/>
                </a:lnTo>
                <a:lnTo>
                  <a:pt x="12346" y="79084"/>
                </a:lnTo>
                <a:lnTo>
                  <a:pt x="4499" y="121488"/>
                </a:lnTo>
                <a:lnTo>
                  <a:pt x="971" y="176851"/>
                </a:lnTo>
                <a:lnTo>
                  <a:pt x="35" y="246900"/>
                </a:lnTo>
                <a:lnTo>
                  <a:pt x="35" y="647928"/>
                </a:lnTo>
                <a:lnTo>
                  <a:pt x="7092406" y="647928"/>
                </a:lnTo>
                <a:lnTo>
                  <a:pt x="7092406" y="246900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4" name="object 394"/>
          <p:cNvSpPr/>
          <p:nvPr/>
        </p:nvSpPr>
        <p:spPr>
          <a:xfrm>
            <a:off x="163096" y="304403"/>
            <a:ext cx="6522820" cy="587049"/>
          </a:xfrm>
          <a:custGeom>
            <a:avLst/>
            <a:gdLst/>
            <a:ahLst/>
            <a:cxnLst/>
            <a:rect l="l" t="t" r="r" b="b"/>
            <a:pathLst>
              <a:path w="7199261" h="647928">
                <a:moveTo>
                  <a:pt x="6898968" y="35"/>
                </a:moveTo>
                <a:lnTo>
                  <a:pt x="341376" y="0"/>
                </a:lnTo>
              </a:path>
              <a:path w="7199261" h="647928">
                <a:moveTo>
                  <a:pt x="53452" y="647928"/>
                </a:moveTo>
                <a:lnTo>
                  <a:pt x="7145822" y="647928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5" name="object 395"/>
          <p:cNvSpPr/>
          <p:nvPr/>
        </p:nvSpPr>
        <p:spPr>
          <a:xfrm>
            <a:off x="211482" y="304403"/>
            <a:ext cx="6426049" cy="9295247"/>
          </a:xfrm>
          <a:custGeom>
            <a:avLst/>
            <a:gdLst/>
            <a:ahLst/>
            <a:cxnLst/>
            <a:rect l="l" t="t" r="r" b="b"/>
            <a:pathLst>
              <a:path w="7092454" h="10259199">
                <a:moveTo>
                  <a:pt x="287972" y="0"/>
                </a:moveTo>
                <a:lnTo>
                  <a:pt x="246900" y="35"/>
                </a:lnTo>
                <a:lnTo>
                  <a:pt x="176851" y="971"/>
                </a:lnTo>
                <a:lnTo>
                  <a:pt x="121488" y="4499"/>
                </a:lnTo>
                <a:lnTo>
                  <a:pt x="79084" y="12347"/>
                </a:lnTo>
                <a:lnTo>
                  <a:pt x="35996" y="35998"/>
                </a:lnTo>
                <a:lnTo>
                  <a:pt x="12346" y="79087"/>
                </a:lnTo>
                <a:lnTo>
                  <a:pt x="4499" y="121493"/>
                </a:lnTo>
                <a:lnTo>
                  <a:pt x="971" y="176858"/>
                </a:lnTo>
                <a:lnTo>
                  <a:pt x="35" y="246911"/>
                </a:lnTo>
                <a:lnTo>
                  <a:pt x="0" y="287985"/>
                </a:lnTo>
                <a:lnTo>
                  <a:pt x="0" y="9971214"/>
                </a:lnTo>
                <a:lnTo>
                  <a:pt x="35" y="10012288"/>
                </a:lnTo>
                <a:lnTo>
                  <a:pt x="971" y="10082340"/>
                </a:lnTo>
                <a:lnTo>
                  <a:pt x="4499" y="10137705"/>
                </a:lnTo>
                <a:lnTo>
                  <a:pt x="12346" y="10180111"/>
                </a:lnTo>
                <a:lnTo>
                  <a:pt x="35996" y="10223201"/>
                </a:lnTo>
                <a:lnTo>
                  <a:pt x="79084" y="10246852"/>
                </a:lnTo>
                <a:lnTo>
                  <a:pt x="121488" y="10254699"/>
                </a:lnTo>
                <a:lnTo>
                  <a:pt x="176851" y="10258227"/>
                </a:lnTo>
                <a:lnTo>
                  <a:pt x="246900" y="10259163"/>
                </a:lnTo>
                <a:lnTo>
                  <a:pt x="287972" y="10259199"/>
                </a:lnTo>
                <a:lnTo>
                  <a:pt x="6804494" y="10259199"/>
                </a:lnTo>
                <a:lnTo>
                  <a:pt x="6845565" y="10259163"/>
                </a:lnTo>
                <a:lnTo>
                  <a:pt x="6915611" y="10258227"/>
                </a:lnTo>
                <a:lnTo>
                  <a:pt x="6970971" y="10254699"/>
                </a:lnTo>
                <a:lnTo>
                  <a:pt x="7013373" y="10246852"/>
                </a:lnTo>
                <a:lnTo>
                  <a:pt x="7056459" y="10223201"/>
                </a:lnTo>
                <a:lnTo>
                  <a:pt x="7080108" y="10180111"/>
                </a:lnTo>
                <a:lnTo>
                  <a:pt x="7087955" y="10137705"/>
                </a:lnTo>
                <a:lnTo>
                  <a:pt x="7091482" y="10082340"/>
                </a:lnTo>
                <a:lnTo>
                  <a:pt x="7092418" y="10012288"/>
                </a:lnTo>
                <a:lnTo>
                  <a:pt x="7092454" y="9971214"/>
                </a:lnTo>
                <a:lnTo>
                  <a:pt x="7092454" y="287985"/>
                </a:lnTo>
                <a:lnTo>
                  <a:pt x="7092418" y="246911"/>
                </a:lnTo>
                <a:lnTo>
                  <a:pt x="7091482" y="176858"/>
                </a:lnTo>
                <a:lnTo>
                  <a:pt x="7087955" y="121493"/>
                </a:lnTo>
                <a:lnTo>
                  <a:pt x="7080108" y="79087"/>
                </a:lnTo>
                <a:lnTo>
                  <a:pt x="7056459" y="35998"/>
                </a:lnTo>
                <a:lnTo>
                  <a:pt x="7013373" y="12347"/>
                </a:lnTo>
                <a:lnTo>
                  <a:pt x="6970971" y="4499"/>
                </a:lnTo>
                <a:lnTo>
                  <a:pt x="6915611" y="971"/>
                </a:lnTo>
                <a:lnTo>
                  <a:pt x="6845565" y="35"/>
                </a:lnTo>
                <a:lnTo>
                  <a:pt x="6804494" y="0"/>
                </a:lnTo>
                <a:lnTo>
                  <a:pt x="287972" y="0"/>
                </a:lnTo>
                <a:close/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6" name="object 396"/>
          <p:cNvSpPr/>
          <p:nvPr/>
        </p:nvSpPr>
        <p:spPr>
          <a:xfrm>
            <a:off x="6376616" y="9475552"/>
            <a:ext cx="260914" cy="169862"/>
          </a:xfrm>
          <a:custGeom>
            <a:avLst/>
            <a:gdLst/>
            <a:ahLst/>
            <a:cxnLst/>
            <a:rect l="l" t="t" r="r" b="b"/>
            <a:pathLst>
              <a:path w="287972" h="187477">
                <a:moveTo>
                  <a:pt x="256222" y="187477"/>
                </a:moveTo>
                <a:lnTo>
                  <a:pt x="273343" y="183446"/>
                </a:lnTo>
                <a:lnTo>
                  <a:pt x="283681" y="174729"/>
                </a:lnTo>
                <a:lnTo>
                  <a:pt x="287896" y="162801"/>
                </a:lnTo>
                <a:lnTo>
                  <a:pt x="287972" y="25565"/>
                </a:lnTo>
                <a:lnTo>
                  <a:pt x="287791" y="22817"/>
                </a:lnTo>
                <a:lnTo>
                  <a:pt x="282489" y="11204"/>
                </a:lnTo>
                <a:lnTo>
                  <a:pt x="271302" y="3066"/>
                </a:lnTo>
                <a:lnTo>
                  <a:pt x="256197" y="0"/>
                </a:lnTo>
                <a:lnTo>
                  <a:pt x="31788" y="0"/>
                </a:lnTo>
                <a:lnTo>
                  <a:pt x="28356" y="147"/>
                </a:lnTo>
                <a:lnTo>
                  <a:pt x="13916" y="4420"/>
                </a:lnTo>
                <a:lnTo>
                  <a:pt x="3807" y="13424"/>
                </a:lnTo>
                <a:lnTo>
                  <a:pt x="0" y="25565"/>
                </a:lnTo>
                <a:lnTo>
                  <a:pt x="0" y="116001"/>
                </a:lnTo>
                <a:lnTo>
                  <a:pt x="3106" y="127485"/>
                </a:lnTo>
                <a:lnTo>
                  <a:pt x="12299" y="137149"/>
                </a:lnTo>
                <a:lnTo>
                  <a:pt x="25920" y="142709"/>
                </a:lnTo>
                <a:lnTo>
                  <a:pt x="248310" y="186677"/>
                </a:lnTo>
                <a:lnTo>
                  <a:pt x="250799" y="187210"/>
                </a:lnTo>
                <a:lnTo>
                  <a:pt x="253491" y="187477"/>
                </a:lnTo>
                <a:lnTo>
                  <a:pt x="256222" y="187477"/>
                </a:lnTo>
                <a:close/>
              </a:path>
            </a:pathLst>
          </a:custGeom>
          <a:solidFill>
            <a:srgbClr val="0092CA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7" name="object 397"/>
          <p:cNvSpPr/>
          <p:nvPr/>
        </p:nvSpPr>
        <p:spPr>
          <a:xfrm>
            <a:off x="470486" y="8263976"/>
            <a:ext cx="5906141" cy="206154"/>
          </a:xfrm>
          <a:custGeom>
            <a:avLst/>
            <a:gdLst/>
            <a:ahLst/>
            <a:cxnLst/>
            <a:rect l="l" t="t" r="r" b="b"/>
            <a:pathLst>
              <a:path w="6518630" h="227533">
                <a:moveTo>
                  <a:pt x="0" y="227533"/>
                </a:moveTo>
                <a:lnTo>
                  <a:pt x="6518630" y="227533"/>
                </a:lnTo>
                <a:lnTo>
                  <a:pt x="6518630" y="0"/>
                </a:lnTo>
                <a:lnTo>
                  <a:pt x="0" y="0"/>
                </a:lnTo>
                <a:lnTo>
                  <a:pt x="0" y="227533"/>
                </a:lnTo>
                <a:close/>
              </a:path>
            </a:pathLst>
          </a:custGeom>
          <a:solidFill>
            <a:srgbClr val="6CBBE2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8" name="object 398"/>
          <p:cNvSpPr/>
          <p:nvPr/>
        </p:nvSpPr>
        <p:spPr>
          <a:xfrm>
            <a:off x="472396" y="2743906"/>
            <a:ext cx="5904231" cy="312568"/>
          </a:xfrm>
          <a:custGeom>
            <a:avLst/>
            <a:gdLst/>
            <a:ahLst/>
            <a:cxnLst/>
            <a:rect l="l" t="t" r="r" b="b"/>
            <a:pathLst>
              <a:path w="6516522" h="344982">
                <a:moveTo>
                  <a:pt x="0" y="344982"/>
                </a:moveTo>
                <a:lnTo>
                  <a:pt x="6516522" y="344982"/>
                </a:lnTo>
                <a:lnTo>
                  <a:pt x="6516522" y="0"/>
                </a:lnTo>
                <a:lnTo>
                  <a:pt x="0" y="0"/>
                </a:lnTo>
                <a:lnTo>
                  <a:pt x="0" y="344982"/>
                </a:lnTo>
                <a:close/>
              </a:path>
            </a:pathLst>
          </a:custGeom>
          <a:solidFill>
            <a:srgbClr val="6CBBE2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9" name="object 399"/>
          <p:cNvSpPr/>
          <p:nvPr/>
        </p:nvSpPr>
        <p:spPr>
          <a:xfrm>
            <a:off x="472396" y="3056463"/>
            <a:ext cx="5904231" cy="168653"/>
          </a:xfrm>
          <a:custGeom>
            <a:avLst/>
            <a:gdLst/>
            <a:ahLst/>
            <a:cxnLst/>
            <a:rect l="l" t="t" r="r" b="b"/>
            <a:pathLst>
              <a:path w="6516522" h="186143">
                <a:moveTo>
                  <a:pt x="0" y="186143"/>
                </a:moveTo>
                <a:lnTo>
                  <a:pt x="6516522" y="186143"/>
                </a:lnTo>
                <a:lnTo>
                  <a:pt x="6516522" y="0"/>
                </a:lnTo>
                <a:lnTo>
                  <a:pt x="0" y="0"/>
                </a:lnTo>
                <a:lnTo>
                  <a:pt x="0" y="186143"/>
                </a:lnTo>
                <a:close/>
              </a:path>
            </a:pathLst>
          </a:custGeom>
          <a:solidFill>
            <a:srgbClr val="C2DEF1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0" name="object 400"/>
          <p:cNvSpPr/>
          <p:nvPr/>
        </p:nvSpPr>
        <p:spPr>
          <a:xfrm>
            <a:off x="1870669" y="2743906"/>
            <a:ext cx="0" cy="488816"/>
          </a:xfrm>
          <a:custGeom>
            <a:avLst/>
            <a:gdLst/>
            <a:ahLst/>
            <a:cxnLst/>
            <a:rect l="l" t="t" r="r" b="b"/>
            <a:pathLst>
              <a:path h="539508">
                <a:moveTo>
                  <a:pt x="0" y="0"/>
                </a:moveTo>
                <a:lnTo>
                  <a:pt x="0" y="539508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1" name="object 401"/>
          <p:cNvSpPr/>
          <p:nvPr/>
        </p:nvSpPr>
        <p:spPr>
          <a:xfrm>
            <a:off x="2621516" y="2743895"/>
            <a:ext cx="0" cy="488816"/>
          </a:xfrm>
          <a:custGeom>
            <a:avLst/>
            <a:gdLst/>
            <a:ahLst/>
            <a:cxnLst/>
            <a:rect l="l" t="t" r="r" b="b"/>
            <a:pathLst>
              <a:path h="539508">
                <a:moveTo>
                  <a:pt x="0" y="0"/>
                </a:moveTo>
                <a:lnTo>
                  <a:pt x="0" y="539508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2" name="object 402"/>
          <p:cNvSpPr/>
          <p:nvPr/>
        </p:nvSpPr>
        <p:spPr>
          <a:xfrm>
            <a:off x="3133438" y="2743895"/>
            <a:ext cx="0" cy="488816"/>
          </a:xfrm>
          <a:custGeom>
            <a:avLst/>
            <a:gdLst/>
            <a:ahLst/>
            <a:cxnLst/>
            <a:rect l="l" t="t" r="r" b="b"/>
            <a:pathLst>
              <a:path h="539508">
                <a:moveTo>
                  <a:pt x="0" y="0"/>
                </a:moveTo>
                <a:lnTo>
                  <a:pt x="0" y="539508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3" name="object 403"/>
          <p:cNvSpPr/>
          <p:nvPr/>
        </p:nvSpPr>
        <p:spPr>
          <a:xfrm>
            <a:off x="3645371" y="2743895"/>
            <a:ext cx="0" cy="488816"/>
          </a:xfrm>
          <a:custGeom>
            <a:avLst/>
            <a:gdLst/>
            <a:ahLst/>
            <a:cxnLst/>
            <a:rect l="l" t="t" r="r" b="b"/>
            <a:pathLst>
              <a:path h="539508">
                <a:moveTo>
                  <a:pt x="0" y="0"/>
                </a:moveTo>
                <a:lnTo>
                  <a:pt x="0" y="539508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4" name="object 404"/>
          <p:cNvSpPr/>
          <p:nvPr/>
        </p:nvSpPr>
        <p:spPr>
          <a:xfrm>
            <a:off x="4157305" y="2743895"/>
            <a:ext cx="0" cy="488816"/>
          </a:xfrm>
          <a:custGeom>
            <a:avLst/>
            <a:gdLst/>
            <a:ahLst/>
            <a:cxnLst/>
            <a:rect l="l" t="t" r="r" b="b"/>
            <a:pathLst>
              <a:path h="539508">
                <a:moveTo>
                  <a:pt x="0" y="0"/>
                </a:moveTo>
                <a:lnTo>
                  <a:pt x="0" y="539508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5" name="object 405"/>
          <p:cNvSpPr/>
          <p:nvPr/>
        </p:nvSpPr>
        <p:spPr>
          <a:xfrm>
            <a:off x="4498594" y="2743895"/>
            <a:ext cx="0" cy="488816"/>
          </a:xfrm>
          <a:custGeom>
            <a:avLst/>
            <a:gdLst/>
            <a:ahLst/>
            <a:cxnLst/>
            <a:rect l="l" t="t" r="r" b="b"/>
            <a:pathLst>
              <a:path h="539508">
                <a:moveTo>
                  <a:pt x="0" y="0"/>
                </a:moveTo>
                <a:lnTo>
                  <a:pt x="0" y="539508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6" name="object 406"/>
          <p:cNvSpPr/>
          <p:nvPr/>
        </p:nvSpPr>
        <p:spPr>
          <a:xfrm>
            <a:off x="1870681" y="3232620"/>
            <a:ext cx="0" cy="1725270"/>
          </a:xfrm>
          <a:custGeom>
            <a:avLst/>
            <a:gdLst/>
            <a:ahLst/>
            <a:cxnLst/>
            <a:rect l="l" t="t" r="r" b="b"/>
            <a:pathLst>
              <a:path h="1904187">
                <a:moveTo>
                  <a:pt x="0" y="0"/>
                </a:moveTo>
                <a:lnTo>
                  <a:pt x="0" y="1904187"/>
                </a:lnTo>
              </a:path>
            </a:pathLst>
          </a:custGeom>
          <a:ln w="664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7" name="object 407"/>
          <p:cNvSpPr/>
          <p:nvPr/>
        </p:nvSpPr>
        <p:spPr>
          <a:xfrm>
            <a:off x="2120859" y="3232620"/>
            <a:ext cx="0" cy="1725270"/>
          </a:xfrm>
          <a:custGeom>
            <a:avLst/>
            <a:gdLst/>
            <a:ahLst/>
            <a:cxnLst/>
            <a:rect l="l" t="t" r="r" b="b"/>
            <a:pathLst>
              <a:path h="1904187">
                <a:moveTo>
                  <a:pt x="0" y="0"/>
                </a:moveTo>
                <a:lnTo>
                  <a:pt x="0" y="1904187"/>
                </a:lnTo>
              </a:path>
            </a:pathLst>
          </a:custGeom>
          <a:ln w="664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8" name="object 408"/>
          <p:cNvSpPr/>
          <p:nvPr/>
        </p:nvSpPr>
        <p:spPr>
          <a:xfrm>
            <a:off x="2621528" y="3232620"/>
            <a:ext cx="0" cy="1725270"/>
          </a:xfrm>
          <a:custGeom>
            <a:avLst/>
            <a:gdLst/>
            <a:ahLst/>
            <a:cxnLst/>
            <a:rect l="l" t="t" r="r" b="b"/>
            <a:pathLst>
              <a:path h="1904187">
                <a:moveTo>
                  <a:pt x="0" y="0"/>
                </a:moveTo>
                <a:lnTo>
                  <a:pt x="0" y="1904187"/>
                </a:lnTo>
              </a:path>
            </a:pathLst>
          </a:custGeom>
          <a:ln w="664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9" name="object 409"/>
          <p:cNvSpPr/>
          <p:nvPr/>
        </p:nvSpPr>
        <p:spPr>
          <a:xfrm>
            <a:off x="2371855" y="3232620"/>
            <a:ext cx="0" cy="1725270"/>
          </a:xfrm>
          <a:custGeom>
            <a:avLst/>
            <a:gdLst/>
            <a:ahLst/>
            <a:cxnLst/>
            <a:rect l="l" t="t" r="r" b="b"/>
            <a:pathLst>
              <a:path h="1904187">
                <a:moveTo>
                  <a:pt x="0" y="0"/>
                </a:moveTo>
                <a:lnTo>
                  <a:pt x="0" y="1904187"/>
                </a:lnTo>
              </a:path>
            </a:pathLst>
          </a:custGeom>
          <a:ln w="664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0" name="object 410"/>
          <p:cNvSpPr/>
          <p:nvPr/>
        </p:nvSpPr>
        <p:spPr>
          <a:xfrm>
            <a:off x="2875849" y="3232620"/>
            <a:ext cx="0" cy="1725270"/>
          </a:xfrm>
          <a:custGeom>
            <a:avLst/>
            <a:gdLst/>
            <a:ahLst/>
            <a:cxnLst/>
            <a:rect l="l" t="t" r="r" b="b"/>
            <a:pathLst>
              <a:path h="1904187">
                <a:moveTo>
                  <a:pt x="0" y="0"/>
                </a:moveTo>
                <a:lnTo>
                  <a:pt x="0" y="1904187"/>
                </a:lnTo>
              </a:path>
            </a:pathLst>
          </a:custGeom>
          <a:ln w="664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1" name="object 411"/>
          <p:cNvSpPr/>
          <p:nvPr/>
        </p:nvSpPr>
        <p:spPr>
          <a:xfrm>
            <a:off x="472396" y="4957890"/>
            <a:ext cx="5904231" cy="0"/>
          </a:xfrm>
          <a:custGeom>
            <a:avLst/>
            <a:gdLst/>
            <a:ahLst/>
            <a:cxnLst/>
            <a:rect l="l" t="t" r="r" b="b"/>
            <a:pathLst>
              <a:path w="6516522">
                <a:moveTo>
                  <a:pt x="0" y="0"/>
                </a:moveTo>
                <a:lnTo>
                  <a:pt x="6516522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2" name="object 412"/>
          <p:cNvSpPr/>
          <p:nvPr/>
        </p:nvSpPr>
        <p:spPr>
          <a:xfrm>
            <a:off x="472396" y="4800421"/>
            <a:ext cx="5904231" cy="0"/>
          </a:xfrm>
          <a:custGeom>
            <a:avLst/>
            <a:gdLst/>
            <a:ahLst/>
            <a:cxnLst/>
            <a:rect l="l" t="t" r="r" b="b"/>
            <a:pathLst>
              <a:path w="6516522">
                <a:moveTo>
                  <a:pt x="0" y="0"/>
                </a:moveTo>
                <a:lnTo>
                  <a:pt x="6516522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3" name="object 413"/>
          <p:cNvSpPr/>
          <p:nvPr/>
        </p:nvSpPr>
        <p:spPr>
          <a:xfrm>
            <a:off x="472396" y="4642859"/>
            <a:ext cx="5904231" cy="0"/>
          </a:xfrm>
          <a:custGeom>
            <a:avLst/>
            <a:gdLst/>
            <a:ahLst/>
            <a:cxnLst/>
            <a:rect l="l" t="t" r="r" b="b"/>
            <a:pathLst>
              <a:path w="6516522">
                <a:moveTo>
                  <a:pt x="0" y="0"/>
                </a:moveTo>
                <a:lnTo>
                  <a:pt x="6516522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4" name="object 414"/>
          <p:cNvSpPr/>
          <p:nvPr/>
        </p:nvSpPr>
        <p:spPr>
          <a:xfrm>
            <a:off x="472396" y="4485321"/>
            <a:ext cx="5904231" cy="0"/>
          </a:xfrm>
          <a:custGeom>
            <a:avLst/>
            <a:gdLst/>
            <a:ahLst/>
            <a:cxnLst/>
            <a:rect l="l" t="t" r="r" b="b"/>
            <a:pathLst>
              <a:path w="6516522">
                <a:moveTo>
                  <a:pt x="0" y="0"/>
                </a:moveTo>
                <a:lnTo>
                  <a:pt x="6516522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5" name="object 415"/>
          <p:cNvSpPr/>
          <p:nvPr/>
        </p:nvSpPr>
        <p:spPr>
          <a:xfrm>
            <a:off x="472396" y="4327782"/>
            <a:ext cx="5904231" cy="0"/>
          </a:xfrm>
          <a:custGeom>
            <a:avLst/>
            <a:gdLst/>
            <a:ahLst/>
            <a:cxnLst/>
            <a:rect l="l" t="t" r="r" b="b"/>
            <a:pathLst>
              <a:path w="6516522">
                <a:moveTo>
                  <a:pt x="0" y="0"/>
                </a:moveTo>
                <a:lnTo>
                  <a:pt x="6516522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6" name="object 416"/>
          <p:cNvSpPr/>
          <p:nvPr/>
        </p:nvSpPr>
        <p:spPr>
          <a:xfrm>
            <a:off x="472396" y="4170244"/>
            <a:ext cx="5904231" cy="0"/>
          </a:xfrm>
          <a:custGeom>
            <a:avLst/>
            <a:gdLst/>
            <a:ahLst/>
            <a:cxnLst/>
            <a:rect l="l" t="t" r="r" b="b"/>
            <a:pathLst>
              <a:path w="6516522">
                <a:moveTo>
                  <a:pt x="0" y="0"/>
                </a:moveTo>
                <a:lnTo>
                  <a:pt x="6516522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7" name="object 417"/>
          <p:cNvSpPr/>
          <p:nvPr/>
        </p:nvSpPr>
        <p:spPr>
          <a:xfrm>
            <a:off x="472396" y="4012729"/>
            <a:ext cx="5904231" cy="0"/>
          </a:xfrm>
          <a:custGeom>
            <a:avLst/>
            <a:gdLst/>
            <a:ahLst/>
            <a:cxnLst/>
            <a:rect l="l" t="t" r="r" b="b"/>
            <a:pathLst>
              <a:path w="6516522">
                <a:moveTo>
                  <a:pt x="0" y="0"/>
                </a:moveTo>
                <a:lnTo>
                  <a:pt x="6516522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8" name="object 418"/>
          <p:cNvSpPr/>
          <p:nvPr/>
        </p:nvSpPr>
        <p:spPr>
          <a:xfrm>
            <a:off x="472396" y="3855190"/>
            <a:ext cx="5904231" cy="0"/>
          </a:xfrm>
          <a:custGeom>
            <a:avLst/>
            <a:gdLst/>
            <a:ahLst/>
            <a:cxnLst/>
            <a:rect l="l" t="t" r="r" b="b"/>
            <a:pathLst>
              <a:path w="6516522">
                <a:moveTo>
                  <a:pt x="0" y="0"/>
                </a:moveTo>
                <a:lnTo>
                  <a:pt x="6516522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9" name="object 419"/>
          <p:cNvSpPr/>
          <p:nvPr/>
        </p:nvSpPr>
        <p:spPr>
          <a:xfrm>
            <a:off x="472396" y="3697652"/>
            <a:ext cx="5904231" cy="0"/>
          </a:xfrm>
          <a:custGeom>
            <a:avLst/>
            <a:gdLst/>
            <a:ahLst/>
            <a:cxnLst/>
            <a:rect l="l" t="t" r="r" b="b"/>
            <a:pathLst>
              <a:path w="6516522">
                <a:moveTo>
                  <a:pt x="0" y="0"/>
                </a:moveTo>
                <a:lnTo>
                  <a:pt x="6516522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0" name="object 420"/>
          <p:cNvSpPr/>
          <p:nvPr/>
        </p:nvSpPr>
        <p:spPr>
          <a:xfrm>
            <a:off x="472396" y="3540114"/>
            <a:ext cx="5904231" cy="0"/>
          </a:xfrm>
          <a:custGeom>
            <a:avLst/>
            <a:gdLst/>
            <a:ahLst/>
            <a:cxnLst/>
            <a:rect l="l" t="t" r="r" b="b"/>
            <a:pathLst>
              <a:path w="6516522">
                <a:moveTo>
                  <a:pt x="0" y="0"/>
                </a:moveTo>
                <a:lnTo>
                  <a:pt x="6516522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1" name="object 421"/>
          <p:cNvSpPr/>
          <p:nvPr/>
        </p:nvSpPr>
        <p:spPr>
          <a:xfrm>
            <a:off x="472396" y="3382609"/>
            <a:ext cx="5904231" cy="0"/>
          </a:xfrm>
          <a:custGeom>
            <a:avLst/>
            <a:gdLst/>
            <a:ahLst/>
            <a:cxnLst/>
            <a:rect l="l" t="t" r="r" b="b"/>
            <a:pathLst>
              <a:path w="6516522">
                <a:moveTo>
                  <a:pt x="0" y="0"/>
                </a:moveTo>
                <a:lnTo>
                  <a:pt x="6516522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2" name="object 422"/>
          <p:cNvSpPr/>
          <p:nvPr/>
        </p:nvSpPr>
        <p:spPr>
          <a:xfrm>
            <a:off x="4839861" y="2743895"/>
            <a:ext cx="0" cy="488816"/>
          </a:xfrm>
          <a:custGeom>
            <a:avLst/>
            <a:gdLst/>
            <a:ahLst/>
            <a:cxnLst/>
            <a:rect l="l" t="t" r="r" b="b"/>
            <a:pathLst>
              <a:path h="539508">
                <a:moveTo>
                  <a:pt x="0" y="0"/>
                </a:moveTo>
                <a:lnTo>
                  <a:pt x="0" y="539508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3" name="object 423"/>
          <p:cNvSpPr/>
          <p:nvPr/>
        </p:nvSpPr>
        <p:spPr>
          <a:xfrm>
            <a:off x="5224047" y="3232620"/>
            <a:ext cx="0" cy="1725270"/>
          </a:xfrm>
          <a:custGeom>
            <a:avLst/>
            <a:gdLst/>
            <a:ahLst/>
            <a:cxnLst/>
            <a:rect l="l" t="t" r="r" b="b"/>
            <a:pathLst>
              <a:path h="1904187">
                <a:moveTo>
                  <a:pt x="0" y="0"/>
                </a:moveTo>
                <a:lnTo>
                  <a:pt x="0" y="1904187"/>
                </a:lnTo>
              </a:path>
            </a:pathLst>
          </a:custGeom>
          <a:ln w="664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4" name="object 424"/>
          <p:cNvSpPr/>
          <p:nvPr/>
        </p:nvSpPr>
        <p:spPr>
          <a:xfrm>
            <a:off x="5224047" y="2743895"/>
            <a:ext cx="0" cy="488816"/>
          </a:xfrm>
          <a:custGeom>
            <a:avLst/>
            <a:gdLst/>
            <a:ahLst/>
            <a:cxnLst/>
            <a:rect l="l" t="t" r="r" b="b"/>
            <a:pathLst>
              <a:path h="539508">
                <a:moveTo>
                  <a:pt x="0" y="0"/>
                </a:moveTo>
                <a:lnTo>
                  <a:pt x="0" y="539508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5" name="object 425"/>
          <p:cNvSpPr/>
          <p:nvPr/>
        </p:nvSpPr>
        <p:spPr>
          <a:xfrm>
            <a:off x="5608256" y="2743895"/>
            <a:ext cx="0" cy="488816"/>
          </a:xfrm>
          <a:custGeom>
            <a:avLst/>
            <a:gdLst/>
            <a:ahLst/>
            <a:cxnLst/>
            <a:rect l="l" t="t" r="r" b="b"/>
            <a:pathLst>
              <a:path h="539508">
                <a:moveTo>
                  <a:pt x="0" y="0"/>
                </a:moveTo>
                <a:lnTo>
                  <a:pt x="0" y="539508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6" name="object 426"/>
          <p:cNvSpPr/>
          <p:nvPr/>
        </p:nvSpPr>
        <p:spPr>
          <a:xfrm>
            <a:off x="5992430" y="3230640"/>
            <a:ext cx="0" cy="1719747"/>
          </a:xfrm>
          <a:custGeom>
            <a:avLst/>
            <a:gdLst/>
            <a:ahLst/>
            <a:cxnLst/>
            <a:rect l="l" t="t" r="r" b="b"/>
            <a:pathLst>
              <a:path h="1898091">
                <a:moveTo>
                  <a:pt x="0" y="0"/>
                </a:moveTo>
                <a:lnTo>
                  <a:pt x="0" y="1898091"/>
                </a:lnTo>
              </a:path>
            </a:pathLst>
          </a:custGeom>
          <a:ln w="664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7" name="object 427"/>
          <p:cNvSpPr/>
          <p:nvPr/>
        </p:nvSpPr>
        <p:spPr>
          <a:xfrm>
            <a:off x="5992430" y="2743896"/>
            <a:ext cx="0" cy="481233"/>
          </a:xfrm>
          <a:custGeom>
            <a:avLst/>
            <a:gdLst/>
            <a:ahLst/>
            <a:cxnLst/>
            <a:rect l="l" t="t" r="r" b="b"/>
            <a:pathLst>
              <a:path h="531139">
                <a:moveTo>
                  <a:pt x="0" y="0"/>
                </a:moveTo>
                <a:lnTo>
                  <a:pt x="0" y="531139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8" name="object 428"/>
          <p:cNvSpPr/>
          <p:nvPr/>
        </p:nvSpPr>
        <p:spPr>
          <a:xfrm>
            <a:off x="5608256" y="3232711"/>
            <a:ext cx="0" cy="1732760"/>
          </a:xfrm>
          <a:custGeom>
            <a:avLst/>
            <a:gdLst/>
            <a:ahLst/>
            <a:cxnLst/>
            <a:rect l="l" t="t" r="r" b="b"/>
            <a:pathLst>
              <a:path h="1912454">
                <a:moveTo>
                  <a:pt x="0" y="0"/>
                </a:moveTo>
                <a:lnTo>
                  <a:pt x="0" y="1912454"/>
                </a:lnTo>
              </a:path>
            </a:pathLst>
          </a:custGeom>
          <a:ln w="664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9" name="object 429"/>
          <p:cNvSpPr/>
          <p:nvPr/>
        </p:nvSpPr>
        <p:spPr>
          <a:xfrm>
            <a:off x="4839861" y="3232712"/>
            <a:ext cx="0" cy="1725178"/>
          </a:xfrm>
          <a:custGeom>
            <a:avLst/>
            <a:gdLst/>
            <a:ahLst/>
            <a:cxnLst/>
            <a:rect l="l" t="t" r="r" b="b"/>
            <a:pathLst>
              <a:path h="1904085">
                <a:moveTo>
                  <a:pt x="0" y="0"/>
                </a:moveTo>
                <a:lnTo>
                  <a:pt x="0" y="1904085"/>
                </a:lnTo>
              </a:path>
            </a:pathLst>
          </a:custGeom>
          <a:ln w="664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0" name="object 430"/>
          <p:cNvSpPr/>
          <p:nvPr/>
        </p:nvSpPr>
        <p:spPr>
          <a:xfrm>
            <a:off x="4498583" y="3232712"/>
            <a:ext cx="0" cy="1725178"/>
          </a:xfrm>
          <a:custGeom>
            <a:avLst/>
            <a:gdLst/>
            <a:ahLst/>
            <a:cxnLst/>
            <a:rect l="l" t="t" r="r" b="b"/>
            <a:pathLst>
              <a:path h="1904085">
                <a:moveTo>
                  <a:pt x="0" y="0"/>
                </a:moveTo>
                <a:lnTo>
                  <a:pt x="0" y="1904085"/>
                </a:lnTo>
              </a:path>
            </a:pathLst>
          </a:custGeom>
          <a:ln w="664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1" name="object 431"/>
          <p:cNvSpPr/>
          <p:nvPr/>
        </p:nvSpPr>
        <p:spPr>
          <a:xfrm>
            <a:off x="4157294" y="3232712"/>
            <a:ext cx="0" cy="1725178"/>
          </a:xfrm>
          <a:custGeom>
            <a:avLst/>
            <a:gdLst/>
            <a:ahLst/>
            <a:cxnLst/>
            <a:rect l="l" t="t" r="r" b="b"/>
            <a:pathLst>
              <a:path h="1904085">
                <a:moveTo>
                  <a:pt x="0" y="0"/>
                </a:moveTo>
                <a:lnTo>
                  <a:pt x="0" y="1904085"/>
                </a:lnTo>
              </a:path>
            </a:pathLst>
          </a:custGeom>
          <a:ln w="664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2" name="object 432"/>
          <p:cNvSpPr/>
          <p:nvPr/>
        </p:nvSpPr>
        <p:spPr>
          <a:xfrm>
            <a:off x="3903329" y="3232712"/>
            <a:ext cx="0" cy="1725178"/>
          </a:xfrm>
          <a:custGeom>
            <a:avLst/>
            <a:gdLst/>
            <a:ahLst/>
            <a:cxnLst/>
            <a:rect l="l" t="t" r="r" b="b"/>
            <a:pathLst>
              <a:path h="1904085">
                <a:moveTo>
                  <a:pt x="0" y="0"/>
                </a:moveTo>
                <a:lnTo>
                  <a:pt x="0" y="1904085"/>
                </a:lnTo>
              </a:path>
            </a:pathLst>
          </a:custGeom>
          <a:ln w="664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3" name="object 433"/>
          <p:cNvSpPr/>
          <p:nvPr/>
        </p:nvSpPr>
        <p:spPr>
          <a:xfrm>
            <a:off x="3645361" y="3232712"/>
            <a:ext cx="0" cy="1725178"/>
          </a:xfrm>
          <a:custGeom>
            <a:avLst/>
            <a:gdLst/>
            <a:ahLst/>
            <a:cxnLst/>
            <a:rect l="l" t="t" r="r" b="b"/>
            <a:pathLst>
              <a:path h="1904085">
                <a:moveTo>
                  <a:pt x="0" y="0"/>
                </a:moveTo>
                <a:lnTo>
                  <a:pt x="0" y="1904085"/>
                </a:lnTo>
              </a:path>
            </a:pathLst>
          </a:custGeom>
          <a:ln w="664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4" name="object 434"/>
          <p:cNvSpPr/>
          <p:nvPr/>
        </p:nvSpPr>
        <p:spPr>
          <a:xfrm>
            <a:off x="3390877" y="3232712"/>
            <a:ext cx="0" cy="1725178"/>
          </a:xfrm>
          <a:custGeom>
            <a:avLst/>
            <a:gdLst/>
            <a:ahLst/>
            <a:cxnLst/>
            <a:rect l="l" t="t" r="r" b="b"/>
            <a:pathLst>
              <a:path h="1904085">
                <a:moveTo>
                  <a:pt x="0" y="0"/>
                </a:moveTo>
                <a:lnTo>
                  <a:pt x="0" y="1904085"/>
                </a:lnTo>
              </a:path>
            </a:pathLst>
          </a:custGeom>
          <a:ln w="664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5" name="object 435"/>
          <p:cNvSpPr/>
          <p:nvPr/>
        </p:nvSpPr>
        <p:spPr>
          <a:xfrm>
            <a:off x="3133427" y="3232712"/>
            <a:ext cx="0" cy="1725178"/>
          </a:xfrm>
          <a:custGeom>
            <a:avLst/>
            <a:gdLst/>
            <a:ahLst/>
            <a:cxnLst/>
            <a:rect l="l" t="t" r="r" b="b"/>
            <a:pathLst>
              <a:path h="1904085">
                <a:moveTo>
                  <a:pt x="0" y="0"/>
                </a:moveTo>
                <a:lnTo>
                  <a:pt x="0" y="1904085"/>
                </a:lnTo>
              </a:path>
            </a:pathLst>
          </a:custGeom>
          <a:ln w="664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6" name="object 436"/>
          <p:cNvSpPr/>
          <p:nvPr/>
        </p:nvSpPr>
        <p:spPr>
          <a:xfrm>
            <a:off x="1240285" y="3232712"/>
            <a:ext cx="0" cy="1725178"/>
          </a:xfrm>
          <a:custGeom>
            <a:avLst/>
            <a:gdLst/>
            <a:ahLst/>
            <a:cxnLst/>
            <a:rect l="l" t="t" r="r" b="b"/>
            <a:pathLst>
              <a:path h="1904085">
                <a:moveTo>
                  <a:pt x="0" y="0"/>
                </a:moveTo>
                <a:lnTo>
                  <a:pt x="0" y="1904085"/>
                </a:lnTo>
              </a:path>
            </a:pathLst>
          </a:custGeom>
          <a:ln w="664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7" name="object 437"/>
          <p:cNvSpPr/>
          <p:nvPr/>
        </p:nvSpPr>
        <p:spPr>
          <a:xfrm>
            <a:off x="4945505" y="3122996"/>
            <a:ext cx="48258" cy="48753"/>
          </a:xfrm>
          <a:custGeom>
            <a:avLst/>
            <a:gdLst/>
            <a:ahLst/>
            <a:cxnLst/>
            <a:rect l="l" t="t" r="r" b="b"/>
            <a:pathLst>
              <a:path w="53263" h="53809">
                <a:moveTo>
                  <a:pt x="19773" y="41935"/>
                </a:moveTo>
                <a:lnTo>
                  <a:pt x="19773" y="46647"/>
                </a:lnTo>
                <a:lnTo>
                  <a:pt x="7289" y="46647"/>
                </a:lnTo>
                <a:lnTo>
                  <a:pt x="4546" y="45212"/>
                </a:lnTo>
                <a:lnTo>
                  <a:pt x="3124" y="42443"/>
                </a:lnTo>
                <a:lnTo>
                  <a:pt x="2959" y="39789"/>
                </a:lnTo>
                <a:lnTo>
                  <a:pt x="1130" y="39789"/>
                </a:lnTo>
                <a:lnTo>
                  <a:pt x="1130" y="53809"/>
                </a:lnTo>
                <a:lnTo>
                  <a:pt x="22821" y="53809"/>
                </a:lnTo>
                <a:lnTo>
                  <a:pt x="22821" y="39446"/>
                </a:lnTo>
                <a:lnTo>
                  <a:pt x="18643" y="38608"/>
                </a:lnTo>
                <a:lnTo>
                  <a:pt x="15367" y="36588"/>
                </a:lnTo>
                <a:lnTo>
                  <a:pt x="12966" y="33362"/>
                </a:lnTo>
                <a:lnTo>
                  <a:pt x="10604" y="30124"/>
                </a:lnTo>
                <a:lnTo>
                  <a:pt x="9423" y="26085"/>
                </a:lnTo>
                <a:lnTo>
                  <a:pt x="9423" y="15659"/>
                </a:lnTo>
                <a:lnTo>
                  <a:pt x="10985" y="11188"/>
                </a:lnTo>
                <a:lnTo>
                  <a:pt x="14097" y="7861"/>
                </a:lnTo>
                <a:lnTo>
                  <a:pt x="17208" y="4521"/>
                </a:lnTo>
                <a:lnTo>
                  <a:pt x="21386" y="2844"/>
                </a:lnTo>
                <a:lnTo>
                  <a:pt x="31902" y="2844"/>
                </a:lnTo>
                <a:lnTo>
                  <a:pt x="36106" y="4521"/>
                </a:lnTo>
                <a:lnTo>
                  <a:pt x="39204" y="7861"/>
                </a:lnTo>
                <a:lnTo>
                  <a:pt x="42329" y="11214"/>
                </a:lnTo>
                <a:lnTo>
                  <a:pt x="43891" y="15684"/>
                </a:lnTo>
                <a:lnTo>
                  <a:pt x="43891" y="26060"/>
                </a:lnTo>
                <a:lnTo>
                  <a:pt x="42672" y="30099"/>
                </a:lnTo>
                <a:lnTo>
                  <a:pt x="40259" y="33362"/>
                </a:lnTo>
                <a:lnTo>
                  <a:pt x="37871" y="36614"/>
                </a:lnTo>
                <a:lnTo>
                  <a:pt x="34607" y="38633"/>
                </a:lnTo>
                <a:lnTo>
                  <a:pt x="30492" y="39446"/>
                </a:lnTo>
                <a:lnTo>
                  <a:pt x="30492" y="53809"/>
                </a:lnTo>
                <a:lnTo>
                  <a:pt x="52171" y="53809"/>
                </a:lnTo>
                <a:lnTo>
                  <a:pt x="52171" y="39789"/>
                </a:lnTo>
                <a:lnTo>
                  <a:pt x="50342" y="39789"/>
                </a:lnTo>
                <a:lnTo>
                  <a:pt x="50165" y="42468"/>
                </a:lnTo>
                <a:lnTo>
                  <a:pt x="48666" y="45250"/>
                </a:lnTo>
                <a:lnTo>
                  <a:pt x="45974" y="46647"/>
                </a:lnTo>
                <a:lnTo>
                  <a:pt x="33515" y="46647"/>
                </a:lnTo>
                <a:lnTo>
                  <a:pt x="33515" y="41935"/>
                </a:lnTo>
                <a:lnTo>
                  <a:pt x="39776" y="40792"/>
                </a:lnTo>
                <a:lnTo>
                  <a:pt x="44627" y="38417"/>
                </a:lnTo>
                <a:lnTo>
                  <a:pt x="48082" y="34810"/>
                </a:lnTo>
                <a:lnTo>
                  <a:pt x="51536" y="31178"/>
                </a:lnTo>
                <a:lnTo>
                  <a:pt x="53263" y="26657"/>
                </a:lnTo>
                <a:lnTo>
                  <a:pt x="53263" y="14871"/>
                </a:lnTo>
                <a:lnTo>
                  <a:pt x="50825" y="9740"/>
                </a:lnTo>
                <a:lnTo>
                  <a:pt x="45948" y="5842"/>
                </a:lnTo>
                <a:lnTo>
                  <a:pt x="41097" y="1943"/>
                </a:lnTo>
                <a:lnTo>
                  <a:pt x="34645" y="0"/>
                </a:lnTo>
                <a:lnTo>
                  <a:pt x="18643" y="0"/>
                </a:lnTo>
                <a:lnTo>
                  <a:pt x="12204" y="1943"/>
                </a:lnTo>
                <a:lnTo>
                  <a:pt x="7327" y="5842"/>
                </a:lnTo>
                <a:lnTo>
                  <a:pt x="2438" y="9740"/>
                </a:lnTo>
                <a:lnTo>
                  <a:pt x="0" y="14871"/>
                </a:lnTo>
                <a:lnTo>
                  <a:pt x="0" y="26682"/>
                </a:lnTo>
                <a:lnTo>
                  <a:pt x="1727" y="31203"/>
                </a:lnTo>
                <a:lnTo>
                  <a:pt x="5181" y="34810"/>
                </a:lnTo>
                <a:lnTo>
                  <a:pt x="8648" y="38417"/>
                </a:lnTo>
                <a:lnTo>
                  <a:pt x="13487" y="40792"/>
                </a:lnTo>
                <a:lnTo>
                  <a:pt x="19773" y="41935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8" name="object 438"/>
          <p:cNvSpPr/>
          <p:nvPr/>
        </p:nvSpPr>
        <p:spPr>
          <a:xfrm>
            <a:off x="4995535" y="3113053"/>
            <a:ext cx="36430" cy="70789"/>
          </a:xfrm>
          <a:custGeom>
            <a:avLst/>
            <a:gdLst/>
            <a:ahLst/>
            <a:cxnLst/>
            <a:rect l="l" t="t" r="r" b="b"/>
            <a:pathLst>
              <a:path w="40208" h="78130">
                <a:moveTo>
                  <a:pt x="7772" y="78130"/>
                </a:moveTo>
                <a:lnTo>
                  <a:pt x="9969" y="73012"/>
                </a:lnTo>
                <a:lnTo>
                  <a:pt x="37934" y="8445"/>
                </a:lnTo>
                <a:lnTo>
                  <a:pt x="40208" y="3327"/>
                </a:lnTo>
                <a:lnTo>
                  <a:pt x="32423" y="0"/>
                </a:lnTo>
                <a:lnTo>
                  <a:pt x="30238" y="5041"/>
                </a:lnTo>
                <a:lnTo>
                  <a:pt x="2197" y="69634"/>
                </a:lnTo>
                <a:lnTo>
                  <a:pt x="0" y="74802"/>
                </a:lnTo>
                <a:lnTo>
                  <a:pt x="7772" y="78130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9" name="object 439"/>
          <p:cNvSpPr/>
          <p:nvPr/>
        </p:nvSpPr>
        <p:spPr>
          <a:xfrm>
            <a:off x="5034048" y="3122386"/>
            <a:ext cx="40756" cy="49364"/>
          </a:xfrm>
          <a:custGeom>
            <a:avLst/>
            <a:gdLst/>
            <a:ahLst/>
            <a:cxnLst/>
            <a:rect l="l" t="t" r="r" b="b"/>
            <a:pathLst>
              <a:path w="44983" h="54483">
                <a:moveTo>
                  <a:pt x="6769" y="2514"/>
                </a:moveTo>
                <a:lnTo>
                  <a:pt x="1993" y="2514"/>
                </a:lnTo>
                <a:lnTo>
                  <a:pt x="0" y="6845"/>
                </a:lnTo>
                <a:lnTo>
                  <a:pt x="0" y="54482"/>
                </a:lnTo>
                <a:lnTo>
                  <a:pt x="8699" y="54482"/>
                </a:lnTo>
                <a:lnTo>
                  <a:pt x="8699" y="34150"/>
                </a:lnTo>
                <a:lnTo>
                  <a:pt x="12826" y="30568"/>
                </a:lnTo>
                <a:lnTo>
                  <a:pt x="33489" y="54482"/>
                </a:lnTo>
                <a:lnTo>
                  <a:pt x="44983" y="54482"/>
                </a:lnTo>
                <a:lnTo>
                  <a:pt x="19342" y="24917"/>
                </a:lnTo>
                <a:lnTo>
                  <a:pt x="36614" y="9969"/>
                </a:lnTo>
                <a:lnTo>
                  <a:pt x="40728" y="6311"/>
                </a:lnTo>
                <a:lnTo>
                  <a:pt x="35280" y="0"/>
                </a:lnTo>
                <a:lnTo>
                  <a:pt x="31102" y="3657"/>
                </a:lnTo>
                <a:lnTo>
                  <a:pt x="8699" y="23050"/>
                </a:lnTo>
                <a:lnTo>
                  <a:pt x="8699" y="6845"/>
                </a:lnTo>
                <a:lnTo>
                  <a:pt x="6769" y="2514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0" name="object 440"/>
          <p:cNvSpPr/>
          <p:nvPr/>
        </p:nvSpPr>
        <p:spPr>
          <a:xfrm>
            <a:off x="5078049" y="3138276"/>
            <a:ext cx="49133" cy="33473"/>
          </a:xfrm>
          <a:custGeom>
            <a:avLst/>
            <a:gdLst/>
            <a:ahLst/>
            <a:cxnLst/>
            <a:rect l="l" t="t" r="r" b="b"/>
            <a:pathLst>
              <a:path w="54228" h="36944">
                <a:moveTo>
                  <a:pt x="34886" y="8635"/>
                </a:moveTo>
                <a:lnTo>
                  <a:pt x="42151" y="8635"/>
                </a:lnTo>
                <a:lnTo>
                  <a:pt x="45592" y="11493"/>
                </a:lnTo>
                <a:lnTo>
                  <a:pt x="45592" y="36944"/>
                </a:lnTo>
                <a:lnTo>
                  <a:pt x="54228" y="36944"/>
                </a:lnTo>
                <a:lnTo>
                  <a:pt x="54228" y="3911"/>
                </a:lnTo>
                <a:lnTo>
                  <a:pt x="45135" y="0"/>
                </a:lnTo>
                <a:lnTo>
                  <a:pt x="34569" y="0"/>
                </a:lnTo>
                <a:lnTo>
                  <a:pt x="30238" y="1269"/>
                </a:lnTo>
                <a:lnTo>
                  <a:pt x="27127" y="3644"/>
                </a:lnTo>
                <a:lnTo>
                  <a:pt x="24002" y="1269"/>
                </a:lnTo>
                <a:lnTo>
                  <a:pt x="19672" y="0"/>
                </a:lnTo>
                <a:lnTo>
                  <a:pt x="9105" y="0"/>
                </a:lnTo>
                <a:lnTo>
                  <a:pt x="0" y="3911"/>
                </a:lnTo>
                <a:lnTo>
                  <a:pt x="0" y="36944"/>
                </a:lnTo>
                <a:lnTo>
                  <a:pt x="8712" y="36944"/>
                </a:lnTo>
                <a:lnTo>
                  <a:pt x="8712" y="11493"/>
                </a:lnTo>
                <a:lnTo>
                  <a:pt x="12103" y="8635"/>
                </a:lnTo>
                <a:lnTo>
                  <a:pt x="19342" y="8635"/>
                </a:lnTo>
                <a:lnTo>
                  <a:pt x="22809" y="11493"/>
                </a:lnTo>
                <a:lnTo>
                  <a:pt x="22809" y="36944"/>
                </a:lnTo>
                <a:lnTo>
                  <a:pt x="31432" y="36944"/>
                </a:lnTo>
                <a:lnTo>
                  <a:pt x="31432" y="11493"/>
                </a:lnTo>
                <a:lnTo>
                  <a:pt x="34886" y="8635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1" name="object 441"/>
          <p:cNvSpPr/>
          <p:nvPr/>
        </p:nvSpPr>
        <p:spPr>
          <a:xfrm>
            <a:off x="472396" y="5308372"/>
            <a:ext cx="5904231" cy="312557"/>
          </a:xfrm>
          <a:custGeom>
            <a:avLst/>
            <a:gdLst/>
            <a:ahLst/>
            <a:cxnLst/>
            <a:rect l="l" t="t" r="r" b="b"/>
            <a:pathLst>
              <a:path w="6516522" h="344970">
                <a:moveTo>
                  <a:pt x="0" y="344970"/>
                </a:moveTo>
                <a:lnTo>
                  <a:pt x="6516522" y="344970"/>
                </a:lnTo>
                <a:lnTo>
                  <a:pt x="6516522" y="0"/>
                </a:lnTo>
                <a:lnTo>
                  <a:pt x="0" y="0"/>
                </a:lnTo>
                <a:lnTo>
                  <a:pt x="0" y="344970"/>
                </a:lnTo>
                <a:close/>
              </a:path>
            </a:pathLst>
          </a:custGeom>
          <a:solidFill>
            <a:srgbClr val="6CBBE2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2" name="object 442"/>
          <p:cNvSpPr/>
          <p:nvPr/>
        </p:nvSpPr>
        <p:spPr>
          <a:xfrm>
            <a:off x="472396" y="5620930"/>
            <a:ext cx="5904231" cy="168653"/>
          </a:xfrm>
          <a:custGeom>
            <a:avLst/>
            <a:gdLst/>
            <a:ahLst/>
            <a:cxnLst/>
            <a:rect l="l" t="t" r="r" b="b"/>
            <a:pathLst>
              <a:path w="6516522" h="186143">
                <a:moveTo>
                  <a:pt x="0" y="186143"/>
                </a:moveTo>
                <a:lnTo>
                  <a:pt x="6516522" y="186143"/>
                </a:lnTo>
                <a:lnTo>
                  <a:pt x="6516522" y="0"/>
                </a:lnTo>
                <a:lnTo>
                  <a:pt x="0" y="0"/>
                </a:lnTo>
                <a:lnTo>
                  <a:pt x="0" y="186143"/>
                </a:lnTo>
                <a:close/>
              </a:path>
            </a:pathLst>
          </a:custGeom>
          <a:solidFill>
            <a:srgbClr val="C2DEF1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3" name="object 443"/>
          <p:cNvSpPr/>
          <p:nvPr/>
        </p:nvSpPr>
        <p:spPr>
          <a:xfrm>
            <a:off x="1824654" y="5308373"/>
            <a:ext cx="0" cy="488805"/>
          </a:xfrm>
          <a:custGeom>
            <a:avLst/>
            <a:gdLst/>
            <a:ahLst/>
            <a:cxnLst/>
            <a:rect l="l" t="t" r="r" b="b"/>
            <a:pathLst>
              <a:path h="539496">
                <a:moveTo>
                  <a:pt x="0" y="0"/>
                </a:moveTo>
                <a:lnTo>
                  <a:pt x="0" y="539496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4" name="object 444"/>
          <p:cNvSpPr/>
          <p:nvPr/>
        </p:nvSpPr>
        <p:spPr>
          <a:xfrm>
            <a:off x="2621516" y="5308373"/>
            <a:ext cx="0" cy="488805"/>
          </a:xfrm>
          <a:custGeom>
            <a:avLst/>
            <a:gdLst/>
            <a:ahLst/>
            <a:cxnLst/>
            <a:rect l="l" t="t" r="r" b="b"/>
            <a:pathLst>
              <a:path h="539496">
                <a:moveTo>
                  <a:pt x="0" y="0"/>
                </a:moveTo>
                <a:lnTo>
                  <a:pt x="0" y="539496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5" name="object 445"/>
          <p:cNvSpPr/>
          <p:nvPr/>
        </p:nvSpPr>
        <p:spPr>
          <a:xfrm>
            <a:off x="3133438" y="5308373"/>
            <a:ext cx="0" cy="488805"/>
          </a:xfrm>
          <a:custGeom>
            <a:avLst/>
            <a:gdLst/>
            <a:ahLst/>
            <a:cxnLst/>
            <a:rect l="l" t="t" r="r" b="b"/>
            <a:pathLst>
              <a:path h="539496">
                <a:moveTo>
                  <a:pt x="0" y="0"/>
                </a:moveTo>
                <a:lnTo>
                  <a:pt x="0" y="539496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6" name="object 446"/>
          <p:cNvSpPr/>
          <p:nvPr/>
        </p:nvSpPr>
        <p:spPr>
          <a:xfrm>
            <a:off x="3645371" y="5308373"/>
            <a:ext cx="0" cy="488805"/>
          </a:xfrm>
          <a:custGeom>
            <a:avLst/>
            <a:gdLst/>
            <a:ahLst/>
            <a:cxnLst/>
            <a:rect l="l" t="t" r="r" b="b"/>
            <a:pathLst>
              <a:path h="539496">
                <a:moveTo>
                  <a:pt x="0" y="0"/>
                </a:moveTo>
                <a:lnTo>
                  <a:pt x="0" y="539496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7" name="object 447"/>
          <p:cNvSpPr/>
          <p:nvPr/>
        </p:nvSpPr>
        <p:spPr>
          <a:xfrm>
            <a:off x="4157305" y="5308373"/>
            <a:ext cx="0" cy="488805"/>
          </a:xfrm>
          <a:custGeom>
            <a:avLst/>
            <a:gdLst/>
            <a:ahLst/>
            <a:cxnLst/>
            <a:rect l="l" t="t" r="r" b="b"/>
            <a:pathLst>
              <a:path h="539496">
                <a:moveTo>
                  <a:pt x="0" y="0"/>
                </a:moveTo>
                <a:lnTo>
                  <a:pt x="0" y="539496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8" name="object 448"/>
          <p:cNvSpPr/>
          <p:nvPr/>
        </p:nvSpPr>
        <p:spPr>
          <a:xfrm>
            <a:off x="4498594" y="5308373"/>
            <a:ext cx="0" cy="488805"/>
          </a:xfrm>
          <a:custGeom>
            <a:avLst/>
            <a:gdLst/>
            <a:ahLst/>
            <a:cxnLst/>
            <a:rect l="l" t="t" r="r" b="b"/>
            <a:pathLst>
              <a:path h="539496">
                <a:moveTo>
                  <a:pt x="0" y="0"/>
                </a:moveTo>
                <a:lnTo>
                  <a:pt x="0" y="539496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9" name="object 449"/>
          <p:cNvSpPr/>
          <p:nvPr/>
        </p:nvSpPr>
        <p:spPr>
          <a:xfrm>
            <a:off x="1824654" y="5797097"/>
            <a:ext cx="0" cy="1101790"/>
          </a:xfrm>
          <a:custGeom>
            <a:avLst/>
            <a:gdLst/>
            <a:ahLst/>
            <a:cxnLst/>
            <a:rect l="l" t="t" r="r" b="b"/>
            <a:pathLst>
              <a:path h="1216050">
                <a:moveTo>
                  <a:pt x="0" y="0"/>
                </a:moveTo>
                <a:lnTo>
                  <a:pt x="0" y="1216050"/>
                </a:lnTo>
              </a:path>
            </a:pathLst>
          </a:custGeom>
          <a:ln w="5308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0" name="object 450"/>
          <p:cNvSpPr/>
          <p:nvPr/>
        </p:nvSpPr>
        <p:spPr>
          <a:xfrm>
            <a:off x="2120847" y="5797097"/>
            <a:ext cx="0" cy="1097452"/>
          </a:xfrm>
          <a:custGeom>
            <a:avLst/>
            <a:gdLst/>
            <a:ahLst/>
            <a:cxnLst/>
            <a:rect l="l" t="t" r="r" b="b"/>
            <a:pathLst>
              <a:path h="1211262">
                <a:moveTo>
                  <a:pt x="0" y="0"/>
                </a:moveTo>
                <a:lnTo>
                  <a:pt x="0" y="1211262"/>
                </a:lnTo>
              </a:path>
            </a:pathLst>
          </a:custGeom>
          <a:ln w="5295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1" name="object 451"/>
          <p:cNvSpPr/>
          <p:nvPr/>
        </p:nvSpPr>
        <p:spPr>
          <a:xfrm>
            <a:off x="2621516" y="5797097"/>
            <a:ext cx="0" cy="1099949"/>
          </a:xfrm>
          <a:custGeom>
            <a:avLst/>
            <a:gdLst/>
            <a:ahLst/>
            <a:cxnLst/>
            <a:rect l="l" t="t" r="r" b="b"/>
            <a:pathLst>
              <a:path h="1214018">
                <a:moveTo>
                  <a:pt x="0" y="0"/>
                </a:moveTo>
                <a:lnTo>
                  <a:pt x="0" y="1214018"/>
                </a:lnTo>
              </a:path>
            </a:pathLst>
          </a:custGeom>
          <a:ln w="5308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2" name="object 452"/>
          <p:cNvSpPr/>
          <p:nvPr/>
        </p:nvSpPr>
        <p:spPr>
          <a:xfrm>
            <a:off x="2371855" y="5797097"/>
            <a:ext cx="0" cy="1101790"/>
          </a:xfrm>
          <a:custGeom>
            <a:avLst/>
            <a:gdLst/>
            <a:ahLst/>
            <a:cxnLst/>
            <a:rect l="l" t="t" r="r" b="b"/>
            <a:pathLst>
              <a:path h="1216050">
                <a:moveTo>
                  <a:pt x="0" y="0"/>
                </a:moveTo>
                <a:lnTo>
                  <a:pt x="0" y="1216050"/>
                </a:lnTo>
              </a:path>
            </a:pathLst>
          </a:custGeom>
          <a:ln w="5308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3" name="object 453"/>
          <p:cNvSpPr/>
          <p:nvPr/>
        </p:nvSpPr>
        <p:spPr>
          <a:xfrm>
            <a:off x="2875849" y="5797097"/>
            <a:ext cx="0" cy="1096774"/>
          </a:xfrm>
          <a:custGeom>
            <a:avLst/>
            <a:gdLst/>
            <a:ahLst/>
            <a:cxnLst/>
            <a:rect l="l" t="t" r="r" b="b"/>
            <a:pathLst>
              <a:path h="1210513">
                <a:moveTo>
                  <a:pt x="0" y="0"/>
                </a:moveTo>
                <a:lnTo>
                  <a:pt x="0" y="1210513"/>
                </a:lnTo>
              </a:path>
            </a:pathLst>
          </a:custGeom>
          <a:ln w="5295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4" name="object 454"/>
          <p:cNvSpPr/>
          <p:nvPr/>
        </p:nvSpPr>
        <p:spPr>
          <a:xfrm>
            <a:off x="472396" y="6892271"/>
            <a:ext cx="5904231" cy="0"/>
          </a:xfrm>
          <a:custGeom>
            <a:avLst/>
            <a:gdLst/>
            <a:ahLst/>
            <a:cxnLst/>
            <a:rect l="l" t="t" r="r" b="b"/>
            <a:pathLst>
              <a:path w="6516522">
                <a:moveTo>
                  <a:pt x="0" y="0"/>
                </a:moveTo>
                <a:lnTo>
                  <a:pt x="6516522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5" name="object 455"/>
          <p:cNvSpPr/>
          <p:nvPr/>
        </p:nvSpPr>
        <p:spPr>
          <a:xfrm>
            <a:off x="472396" y="6734722"/>
            <a:ext cx="5904231" cy="0"/>
          </a:xfrm>
          <a:custGeom>
            <a:avLst/>
            <a:gdLst/>
            <a:ahLst/>
            <a:cxnLst/>
            <a:rect l="l" t="t" r="r" b="b"/>
            <a:pathLst>
              <a:path w="6516522">
                <a:moveTo>
                  <a:pt x="0" y="0"/>
                </a:moveTo>
                <a:lnTo>
                  <a:pt x="6516522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6" name="object 456"/>
          <p:cNvSpPr/>
          <p:nvPr/>
        </p:nvSpPr>
        <p:spPr>
          <a:xfrm>
            <a:off x="472396" y="6577218"/>
            <a:ext cx="5904231" cy="0"/>
          </a:xfrm>
          <a:custGeom>
            <a:avLst/>
            <a:gdLst/>
            <a:ahLst/>
            <a:cxnLst/>
            <a:rect l="l" t="t" r="r" b="b"/>
            <a:pathLst>
              <a:path w="6516522">
                <a:moveTo>
                  <a:pt x="0" y="0"/>
                </a:moveTo>
                <a:lnTo>
                  <a:pt x="6516522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7" name="object 457"/>
          <p:cNvSpPr/>
          <p:nvPr/>
        </p:nvSpPr>
        <p:spPr>
          <a:xfrm>
            <a:off x="472396" y="6419680"/>
            <a:ext cx="5904231" cy="0"/>
          </a:xfrm>
          <a:custGeom>
            <a:avLst/>
            <a:gdLst/>
            <a:ahLst/>
            <a:cxnLst/>
            <a:rect l="l" t="t" r="r" b="b"/>
            <a:pathLst>
              <a:path w="6516522">
                <a:moveTo>
                  <a:pt x="0" y="0"/>
                </a:moveTo>
                <a:lnTo>
                  <a:pt x="6516522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8" name="object 458"/>
          <p:cNvSpPr/>
          <p:nvPr/>
        </p:nvSpPr>
        <p:spPr>
          <a:xfrm>
            <a:off x="472396" y="6262153"/>
            <a:ext cx="5904231" cy="0"/>
          </a:xfrm>
          <a:custGeom>
            <a:avLst/>
            <a:gdLst/>
            <a:ahLst/>
            <a:cxnLst/>
            <a:rect l="l" t="t" r="r" b="b"/>
            <a:pathLst>
              <a:path w="6516522">
                <a:moveTo>
                  <a:pt x="0" y="0"/>
                </a:moveTo>
                <a:lnTo>
                  <a:pt x="6516522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9" name="object 459"/>
          <p:cNvSpPr/>
          <p:nvPr/>
        </p:nvSpPr>
        <p:spPr>
          <a:xfrm>
            <a:off x="472396" y="6104592"/>
            <a:ext cx="5904231" cy="0"/>
          </a:xfrm>
          <a:custGeom>
            <a:avLst/>
            <a:gdLst/>
            <a:ahLst/>
            <a:cxnLst/>
            <a:rect l="l" t="t" r="r" b="b"/>
            <a:pathLst>
              <a:path w="6516522">
                <a:moveTo>
                  <a:pt x="0" y="0"/>
                </a:moveTo>
                <a:lnTo>
                  <a:pt x="6516522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0" name="object 460"/>
          <p:cNvSpPr/>
          <p:nvPr/>
        </p:nvSpPr>
        <p:spPr>
          <a:xfrm>
            <a:off x="472396" y="5947087"/>
            <a:ext cx="5904231" cy="0"/>
          </a:xfrm>
          <a:custGeom>
            <a:avLst/>
            <a:gdLst/>
            <a:ahLst/>
            <a:cxnLst/>
            <a:rect l="l" t="t" r="r" b="b"/>
            <a:pathLst>
              <a:path w="6516522">
                <a:moveTo>
                  <a:pt x="0" y="0"/>
                </a:moveTo>
                <a:lnTo>
                  <a:pt x="6516522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1" name="object 461"/>
          <p:cNvSpPr/>
          <p:nvPr/>
        </p:nvSpPr>
        <p:spPr>
          <a:xfrm>
            <a:off x="4839861" y="5308373"/>
            <a:ext cx="0" cy="488805"/>
          </a:xfrm>
          <a:custGeom>
            <a:avLst/>
            <a:gdLst/>
            <a:ahLst/>
            <a:cxnLst/>
            <a:rect l="l" t="t" r="r" b="b"/>
            <a:pathLst>
              <a:path h="539496">
                <a:moveTo>
                  <a:pt x="0" y="0"/>
                </a:moveTo>
                <a:lnTo>
                  <a:pt x="0" y="539496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2" name="object 462"/>
          <p:cNvSpPr/>
          <p:nvPr/>
        </p:nvSpPr>
        <p:spPr>
          <a:xfrm>
            <a:off x="5224047" y="5785729"/>
            <a:ext cx="0" cy="1110662"/>
          </a:xfrm>
          <a:custGeom>
            <a:avLst/>
            <a:gdLst/>
            <a:ahLst/>
            <a:cxnLst/>
            <a:rect l="l" t="t" r="r" b="b"/>
            <a:pathLst>
              <a:path h="1225842">
                <a:moveTo>
                  <a:pt x="0" y="0"/>
                </a:moveTo>
                <a:lnTo>
                  <a:pt x="0" y="1225842"/>
                </a:lnTo>
              </a:path>
            </a:pathLst>
          </a:custGeom>
          <a:ln w="505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3" name="object 463"/>
          <p:cNvSpPr/>
          <p:nvPr/>
        </p:nvSpPr>
        <p:spPr>
          <a:xfrm>
            <a:off x="5224047" y="5308373"/>
            <a:ext cx="0" cy="482269"/>
          </a:xfrm>
          <a:custGeom>
            <a:avLst/>
            <a:gdLst/>
            <a:ahLst/>
            <a:cxnLst/>
            <a:rect l="l" t="t" r="r" b="b"/>
            <a:pathLst>
              <a:path h="532282">
                <a:moveTo>
                  <a:pt x="0" y="0"/>
                </a:moveTo>
                <a:lnTo>
                  <a:pt x="0" y="532282"/>
                </a:lnTo>
              </a:path>
            </a:pathLst>
          </a:custGeom>
          <a:ln w="6604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4" name="object 464"/>
          <p:cNvSpPr/>
          <p:nvPr/>
        </p:nvSpPr>
        <p:spPr>
          <a:xfrm>
            <a:off x="5608256" y="5308373"/>
            <a:ext cx="0" cy="488805"/>
          </a:xfrm>
          <a:custGeom>
            <a:avLst/>
            <a:gdLst/>
            <a:ahLst/>
            <a:cxnLst/>
            <a:rect l="l" t="t" r="r" b="b"/>
            <a:pathLst>
              <a:path h="539496">
                <a:moveTo>
                  <a:pt x="0" y="0"/>
                </a:moveTo>
                <a:lnTo>
                  <a:pt x="0" y="539496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5" name="object 465"/>
          <p:cNvSpPr/>
          <p:nvPr/>
        </p:nvSpPr>
        <p:spPr>
          <a:xfrm>
            <a:off x="5992430" y="5789745"/>
            <a:ext cx="0" cy="1104794"/>
          </a:xfrm>
          <a:custGeom>
            <a:avLst/>
            <a:gdLst/>
            <a:ahLst/>
            <a:cxnLst/>
            <a:rect l="l" t="t" r="r" b="b"/>
            <a:pathLst>
              <a:path h="1219365">
                <a:moveTo>
                  <a:pt x="0" y="0"/>
                </a:moveTo>
                <a:lnTo>
                  <a:pt x="0" y="1219365"/>
                </a:lnTo>
              </a:path>
            </a:pathLst>
          </a:custGeom>
          <a:ln w="532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6" name="object 466"/>
          <p:cNvSpPr/>
          <p:nvPr/>
        </p:nvSpPr>
        <p:spPr>
          <a:xfrm>
            <a:off x="5992430" y="5308373"/>
            <a:ext cx="0" cy="482269"/>
          </a:xfrm>
          <a:custGeom>
            <a:avLst/>
            <a:gdLst/>
            <a:ahLst/>
            <a:cxnLst/>
            <a:rect l="l" t="t" r="r" b="b"/>
            <a:pathLst>
              <a:path h="532282">
                <a:moveTo>
                  <a:pt x="0" y="0"/>
                </a:moveTo>
                <a:lnTo>
                  <a:pt x="0" y="532282"/>
                </a:lnTo>
              </a:path>
            </a:pathLst>
          </a:custGeom>
          <a:ln w="6654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7" name="object 467"/>
          <p:cNvSpPr/>
          <p:nvPr/>
        </p:nvSpPr>
        <p:spPr>
          <a:xfrm>
            <a:off x="5608256" y="5797189"/>
            <a:ext cx="0" cy="1097360"/>
          </a:xfrm>
          <a:custGeom>
            <a:avLst/>
            <a:gdLst/>
            <a:ahLst/>
            <a:cxnLst/>
            <a:rect l="l" t="t" r="r" b="b"/>
            <a:pathLst>
              <a:path h="1211160">
                <a:moveTo>
                  <a:pt x="0" y="0"/>
                </a:moveTo>
                <a:lnTo>
                  <a:pt x="0" y="1211160"/>
                </a:lnTo>
              </a:path>
            </a:pathLst>
          </a:custGeom>
          <a:ln w="5283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8" name="object 468"/>
          <p:cNvSpPr/>
          <p:nvPr/>
        </p:nvSpPr>
        <p:spPr>
          <a:xfrm>
            <a:off x="4839861" y="5797190"/>
            <a:ext cx="0" cy="1092343"/>
          </a:xfrm>
          <a:custGeom>
            <a:avLst/>
            <a:gdLst/>
            <a:ahLst/>
            <a:cxnLst/>
            <a:rect l="l" t="t" r="r" b="b"/>
            <a:pathLst>
              <a:path h="1205623">
                <a:moveTo>
                  <a:pt x="0" y="0"/>
                </a:moveTo>
                <a:lnTo>
                  <a:pt x="0" y="1205623"/>
                </a:lnTo>
              </a:path>
            </a:pathLst>
          </a:custGeom>
          <a:ln w="5283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9" name="object 469"/>
          <p:cNvSpPr/>
          <p:nvPr/>
        </p:nvSpPr>
        <p:spPr>
          <a:xfrm>
            <a:off x="4498583" y="5797190"/>
            <a:ext cx="0" cy="1094840"/>
          </a:xfrm>
          <a:custGeom>
            <a:avLst/>
            <a:gdLst/>
            <a:ahLst/>
            <a:cxnLst/>
            <a:rect l="l" t="t" r="r" b="b"/>
            <a:pathLst>
              <a:path h="1208379">
                <a:moveTo>
                  <a:pt x="0" y="0"/>
                </a:moveTo>
                <a:lnTo>
                  <a:pt x="0" y="1208379"/>
                </a:lnTo>
              </a:path>
            </a:pathLst>
          </a:custGeom>
          <a:ln w="5295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0" name="object 470"/>
          <p:cNvSpPr/>
          <p:nvPr/>
        </p:nvSpPr>
        <p:spPr>
          <a:xfrm>
            <a:off x="4157294" y="5797190"/>
            <a:ext cx="0" cy="1094840"/>
          </a:xfrm>
          <a:custGeom>
            <a:avLst/>
            <a:gdLst/>
            <a:ahLst/>
            <a:cxnLst/>
            <a:rect l="l" t="t" r="r" b="b"/>
            <a:pathLst>
              <a:path h="1208379">
                <a:moveTo>
                  <a:pt x="0" y="0"/>
                </a:moveTo>
                <a:lnTo>
                  <a:pt x="0" y="1208379"/>
                </a:lnTo>
              </a:path>
            </a:pathLst>
          </a:custGeom>
          <a:ln w="5295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1" name="object 471"/>
          <p:cNvSpPr/>
          <p:nvPr/>
        </p:nvSpPr>
        <p:spPr>
          <a:xfrm>
            <a:off x="3903329" y="5797189"/>
            <a:ext cx="0" cy="1099201"/>
          </a:xfrm>
          <a:custGeom>
            <a:avLst/>
            <a:gdLst/>
            <a:ahLst/>
            <a:cxnLst/>
            <a:rect l="l" t="t" r="r" b="b"/>
            <a:pathLst>
              <a:path h="1213192">
                <a:moveTo>
                  <a:pt x="0" y="0"/>
                </a:moveTo>
                <a:lnTo>
                  <a:pt x="0" y="1213192"/>
                </a:lnTo>
              </a:path>
            </a:pathLst>
          </a:custGeom>
          <a:ln w="5308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2" name="object 472"/>
          <p:cNvSpPr/>
          <p:nvPr/>
        </p:nvSpPr>
        <p:spPr>
          <a:xfrm>
            <a:off x="3645361" y="5797189"/>
            <a:ext cx="0" cy="1097360"/>
          </a:xfrm>
          <a:custGeom>
            <a:avLst/>
            <a:gdLst/>
            <a:ahLst/>
            <a:cxnLst/>
            <a:rect l="l" t="t" r="r" b="b"/>
            <a:pathLst>
              <a:path h="1211160">
                <a:moveTo>
                  <a:pt x="0" y="0"/>
                </a:moveTo>
                <a:lnTo>
                  <a:pt x="0" y="1211160"/>
                </a:lnTo>
              </a:path>
            </a:pathLst>
          </a:custGeom>
          <a:ln w="5295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3" name="object 473"/>
          <p:cNvSpPr/>
          <p:nvPr/>
        </p:nvSpPr>
        <p:spPr>
          <a:xfrm>
            <a:off x="3390877" y="5797190"/>
            <a:ext cx="0" cy="1101721"/>
          </a:xfrm>
          <a:custGeom>
            <a:avLst/>
            <a:gdLst/>
            <a:ahLst/>
            <a:cxnLst/>
            <a:rect l="l" t="t" r="r" b="b"/>
            <a:pathLst>
              <a:path h="1215974">
                <a:moveTo>
                  <a:pt x="0" y="0"/>
                </a:moveTo>
                <a:lnTo>
                  <a:pt x="0" y="1215974"/>
                </a:lnTo>
              </a:path>
            </a:pathLst>
          </a:custGeom>
          <a:ln w="5308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4" name="object 474"/>
          <p:cNvSpPr/>
          <p:nvPr/>
        </p:nvSpPr>
        <p:spPr>
          <a:xfrm>
            <a:off x="3133427" y="5797189"/>
            <a:ext cx="0" cy="1099201"/>
          </a:xfrm>
          <a:custGeom>
            <a:avLst/>
            <a:gdLst/>
            <a:ahLst/>
            <a:cxnLst/>
            <a:rect l="l" t="t" r="r" b="b"/>
            <a:pathLst>
              <a:path h="1213192">
                <a:moveTo>
                  <a:pt x="0" y="0"/>
                </a:moveTo>
                <a:lnTo>
                  <a:pt x="0" y="1213192"/>
                </a:lnTo>
              </a:path>
            </a:pathLst>
          </a:custGeom>
          <a:ln w="5308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5" name="object 475"/>
          <p:cNvSpPr/>
          <p:nvPr/>
        </p:nvSpPr>
        <p:spPr>
          <a:xfrm>
            <a:off x="1240285" y="5797189"/>
            <a:ext cx="0" cy="1099857"/>
          </a:xfrm>
          <a:custGeom>
            <a:avLst/>
            <a:gdLst/>
            <a:ahLst/>
            <a:cxnLst/>
            <a:rect l="l" t="t" r="r" b="b"/>
            <a:pathLst>
              <a:path h="1213916">
                <a:moveTo>
                  <a:pt x="0" y="0"/>
                </a:moveTo>
                <a:lnTo>
                  <a:pt x="0" y="1213916"/>
                </a:lnTo>
              </a:path>
            </a:pathLst>
          </a:custGeom>
          <a:ln w="5308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6" name="object 476"/>
          <p:cNvSpPr/>
          <p:nvPr/>
        </p:nvSpPr>
        <p:spPr>
          <a:xfrm>
            <a:off x="4945505" y="5687474"/>
            <a:ext cx="48258" cy="48742"/>
          </a:xfrm>
          <a:custGeom>
            <a:avLst/>
            <a:gdLst/>
            <a:ahLst/>
            <a:cxnLst/>
            <a:rect l="l" t="t" r="r" b="b"/>
            <a:pathLst>
              <a:path w="53263" h="53797">
                <a:moveTo>
                  <a:pt x="19773" y="41922"/>
                </a:moveTo>
                <a:lnTo>
                  <a:pt x="19773" y="46634"/>
                </a:lnTo>
                <a:lnTo>
                  <a:pt x="7289" y="46634"/>
                </a:lnTo>
                <a:lnTo>
                  <a:pt x="4546" y="45199"/>
                </a:lnTo>
                <a:lnTo>
                  <a:pt x="3124" y="42443"/>
                </a:lnTo>
                <a:lnTo>
                  <a:pt x="2959" y="39789"/>
                </a:lnTo>
                <a:lnTo>
                  <a:pt x="1130" y="39789"/>
                </a:lnTo>
                <a:lnTo>
                  <a:pt x="1130" y="53797"/>
                </a:lnTo>
                <a:lnTo>
                  <a:pt x="22821" y="53797"/>
                </a:lnTo>
                <a:lnTo>
                  <a:pt x="22821" y="39446"/>
                </a:lnTo>
                <a:lnTo>
                  <a:pt x="18643" y="38595"/>
                </a:lnTo>
                <a:lnTo>
                  <a:pt x="15367" y="36588"/>
                </a:lnTo>
                <a:lnTo>
                  <a:pt x="12966" y="33362"/>
                </a:lnTo>
                <a:lnTo>
                  <a:pt x="10604" y="30111"/>
                </a:lnTo>
                <a:lnTo>
                  <a:pt x="9423" y="26073"/>
                </a:lnTo>
                <a:lnTo>
                  <a:pt x="9423" y="15659"/>
                </a:lnTo>
                <a:lnTo>
                  <a:pt x="10985" y="11188"/>
                </a:lnTo>
                <a:lnTo>
                  <a:pt x="14097" y="7861"/>
                </a:lnTo>
                <a:lnTo>
                  <a:pt x="17208" y="4521"/>
                </a:lnTo>
                <a:lnTo>
                  <a:pt x="21386" y="2832"/>
                </a:lnTo>
                <a:lnTo>
                  <a:pt x="31902" y="2832"/>
                </a:lnTo>
                <a:lnTo>
                  <a:pt x="36106" y="4521"/>
                </a:lnTo>
                <a:lnTo>
                  <a:pt x="39204" y="7861"/>
                </a:lnTo>
                <a:lnTo>
                  <a:pt x="42329" y="11214"/>
                </a:lnTo>
                <a:lnTo>
                  <a:pt x="43891" y="15671"/>
                </a:lnTo>
                <a:lnTo>
                  <a:pt x="43891" y="26047"/>
                </a:lnTo>
                <a:lnTo>
                  <a:pt x="42672" y="30086"/>
                </a:lnTo>
                <a:lnTo>
                  <a:pt x="40259" y="33362"/>
                </a:lnTo>
                <a:lnTo>
                  <a:pt x="37871" y="36614"/>
                </a:lnTo>
                <a:lnTo>
                  <a:pt x="34607" y="38620"/>
                </a:lnTo>
                <a:lnTo>
                  <a:pt x="30492" y="39446"/>
                </a:lnTo>
                <a:lnTo>
                  <a:pt x="30492" y="53797"/>
                </a:lnTo>
                <a:lnTo>
                  <a:pt x="52171" y="53797"/>
                </a:lnTo>
                <a:lnTo>
                  <a:pt x="52171" y="39789"/>
                </a:lnTo>
                <a:lnTo>
                  <a:pt x="50342" y="39789"/>
                </a:lnTo>
                <a:lnTo>
                  <a:pt x="50165" y="42468"/>
                </a:lnTo>
                <a:lnTo>
                  <a:pt x="48666" y="45250"/>
                </a:lnTo>
                <a:lnTo>
                  <a:pt x="45974" y="46634"/>
                </a:lnTo>
                <a:lnTo>
                  <a:pt x="33515" y="46634"/>
                </a:lnTo>
                <a:lnTo>
                  <a:pt x="33515" y="41922"/>
                </a:lnTo>
                <a:lnTo>
                  <a:pt x="39776" y="40779"/>
                </a:lnTo>
                <a:lnTo>
                  <a:pt x="44627" y="38430"/>
                </a:lnTo>
                <a:lnTo>
                  <a:pt x="48082" y="34798"/>
                </a:lnTo>
                <a:lnTo>
                  <a:pt x="51536" y="31178"/>
                </a:lnTo>
                <a:lnTo>
                  <a:pt x="53263" y="26644"/>
                </a:lnTo>
                <a:lnTo>
                  <a:pt x="53263" y="14859"/>
                </a:lnTo>
                <a:lnTo>
                  <a:pt x="50825" y="9728"/>
                </a:lnTo>
                <a:lnTo>
                  <a:pt x="45948" y="5829"/>
                </a:lnTo>
                <a:lnTo>
                  <a:pt x="41097" y="1930"/>
                </a:lnTo>
                <a:lnTo>
                  <a:pt x="34645" y="0"/>
                </a:lnTo>
                <a:lnTo>
                  <a:pt x="18643" y="0"/>
                </a:lnTo>
                <a:lnTo>
                  <a:pt x="12204" y="1930"/>
                </a:lnTo>
                <a:lnTo>
                  <a:pt x="7327" y="5829"/>
                </a:lnTo>
                <a:lnTo>
                  <a:pt x="2438" y="9728"/>
                </a:lnTo>
                <a:lnTo>
                  <a:pt x="0" y="14859"/>
                </a:lnTo>
                <a:lnTo>
                  <a:pt x="0" y="26695"/>
                </a:lnTo>
                <a:lnTo>
                  <a:pt x="1727" y="31203"/>
                </a:lnTo>
                <a:lnTo>
                  <a:pt x="5181" y="34798"/>
                </a:lnTo>
                <a:lnTo>
                  <a:pt x="8648" y="38430"/>
                </a:lnTo>
                <a:lnTo>
                  <a:pt x="13487" y="40779"/>
                </a:lnTo>
                <a:lnTo>
                  <a:pt x="19773" y="41922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7" name="object 477"/>
          <p:cNvSpPr/>
          <p:nvPr/>
        </p:nvSpPr>
        <p:spPr>
          <a:xfrm>
            <a:off x="4995535" y="5677520"/>
            <a:ext cx="36430" cy="70801"/>
          </a:xfrm>
          <a:custGeom>
            <a:avLst/>
            <a:gdLst/>
            <a:ahLst/>
            <a:cxnLst/>
            <a:rect l="l" t="t" r="r" b="b"/>
            <a:pathLst>
              <a:path w="40208" h="78143">
                <a:moveTo>
                  <a:pt x="7772" y="78143"/>
                </a:moveTo>
                <a:lnTo>
                  <a:pt x="9969" y="73012"/>
                </a:lnTo>
                <a:lnTo>
                  <a:pt x="37934" y="8458"/>
                </a:lnTo>
                <a:lnTo>
                  <a:pt x="40208" y="3327"/>
                </a:lnTo>
                <a:lnTo>
                  <a:pt x="32423" y="0"/>
                </a:lnTo>
                <a:lnTo>
                  <a:pt x="30238" y="5054"/>
                </a:lnTo>
                <a:lnTo>
                  <a:pt x="2197" y="69634"/>
                </a:lnTo>
                <a:lnTo>
                  <a:pt x="0" y="74802"/>
                </a:lnTo>
                <a:lnTo>
                  <a:pt x="7772" y="78143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8" name="object 478"/>
          <p:cNvSpPr/>
          <p:nvPr/>
        </p:nvSpPr>
        <p:spPr>
          <a:xfrm>
            <a:off x="5034048" y="5686863"/>
            <a:ext cx="40756" cy="49352"/>
          </a:xfrm>
          <a:custGeom>
            <a:avLst/>
            <a:gdLst/>
            <a:ahLst/>
            <a:cxnLst/>
            <a:rect l="l" t="t" r="r" b="b"/>
            <a:pathLst>
              <a:path w="44983" h="54470">
                <a:moveTo>
                  <a:pt x="6769" y="2501"/>
                </a:moveTo>
                <a:lnTo>
                  <a:pt x="1993" y="2501"/>
                </a:lnTo>
                <a:lnTo>
                  <a:pt x="0" y="6819"/>
                </a:lnTo>
                <a:lnTo>
                  <a:pt x="0" y="54470"/>
                </a:lnTo>
                <a:lnTo>
                  <a:pt x="8699" y="54470"/>
                </a:lnTo>
                <a:lnTo>
                  <a:pt x="8699" y="34124"/>
                </a:lnTo>
                <a:lnTo>
                  <a:pt x="12826" y="30556"/>
                </a:lnTo>
                <a:lnTo>
                  <a:pt x="33489" y="54470"/>
                </a:lnTo>
                <a:lnTo>
                  <a:pt x="44983" y="54470"/>
                </a:lnTo>
                <a:lnTo>
                  <a:pt x="19342" y="24904"/>
                </a:lnTo>
                <a:lnTo>
                  <a:pt x="36614" y="9944"/>
                </a:lnTo>
                <a:lnTo>
                  <a:pt x="40728" y="6299"/>
                </a:lnTo>
                <a:lnTo>
                  <a:pt x="35280" y="0"/>
                </a:lnTo>
                <a:lnTo>
                  <a:pt x="31102" y="3644"/>
                </a:lnTo>
                <a:lnTo>
                  <a:pt x="8699" y="23037"/>
                </a:lnTo>
                <a:lnTo>
                  <a:pt x="8699" y="6819"/>
                </a:lnTo>
                <a:lnTo>
                  <a:pt x="6769" y="2501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9" name="object 479"/>
          <p:cNvSpPr/>
          <p:nvPr/>
        </p:nvSpPr>
        <p:spPr>
          <a:xfrm>
            <a:off x="5078049" y="5702754"/>
            <a:ext cx="49133" cy="33461"/>
          </a:xfrm>
          <a:custGeom>
            <a:avLst/>
            <a:gdLst/>
            <a:ahLst/>
            <a:cxnLst/>
            <a:rect l="l" t="t" r="r" b="b"/>
            <a:pathLst>
              <a:path w="54228" h="36931">
                <a:moveTo>
                  <a:pt x="34886" y="8623"/>
                </a:moveTo>
                <a:lnTo>
                  <a:pt x="42151" y="8623"/>
                </a:lnTo>
                <a:lnTo>
                  <a:pt x="45592" y="11480"/>
                </a:lnTo>
                <a:lnTo>
                  <a:pt x="45592" y="36931"/>
                </a:lnTo>
                <a:lnTo>
                  <a:pt x="54228" y="36931"/>
                </a:lnTo>
                <a:lnTo>
                  <a:pt x="54228" y="3911"/>
                </a:lnTo>
                <a:lnTo>
                  <a:pt x="45135" y="0"/>
                </a:lnTo>
                <a:lnTo>
                  <a:pt x="34569" y="0"/>
                </a:lnTo>
                <a:lnTo>
                  <a:pt x="30238" y="1257"/>
                </a:lnTo>
                <a:lnTo>
                  <a:pt x="27127" y="3644"/>
                </a:lnTo>
                <a:lnTo>
                  <a:pt x="24002" y="1257"/>
                </a:lnTo>
                <a:lnTo>
                  <a:pt x="19672" y="0"/>
                </a:lnTo>
                <a:lnTo>
                  <a:pt x="9105" y="0"/>
                </a:lnTo>
                <a:lnTo>
                  <a:pt x="0" y="3911"/>
                </a:lnTo>
                <a:lnTo>
                  <a:pt x="0" y="36931"/>
                </a:lnTo>
                <a:lnTo>
                  <a:pt x="8712" y="36931"/>
                </a:lnTo>
                <a:lnTo>
                  <a:pt x="8712" y="11480"/>
                </a:lnTo>
                <a:lnTo>
                  <a:pt x="12103" y="8623"/>
                </a:lnTo>
                <a:lnTo>
                  <a:pt x="19342" y="8623"/>
                </a:lnTo>
                <a:lnTo>
                  <a:pt x="22809" y="11480"/>
                </a:lnTo>
                <a:lnTo>
                  <a:pt x="22809" y="36931"/>
                </a:lnTo>
                <a:lnTo>
                  <a:pt x="31432" y="36931"/>
                </a:lnTo>
                <a:lnTo>
                  <a:pt x="31432" y="11480"/>
                </a:lnTo>
                <a:lnTo>
                  <a:pt x="34886" y="8623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0" name="object 480"/>
          <p:cNvSpPr/>
          <p:nvPr/>
        </p:nvSpPr>
        <p:spPr>
          <a:xfrm>
            <a:off x="5874463" y="9075199"/>
            <a:ext cx="97358" cy="97369"/>
          </a:xfrm>
          <a:custGeom>
            <a:avLst/>
            <a:gdLst/>
            <a:ahLst/>
            <a:cxnLst/>
            <a:rect l="l" t="t" r="r" b="b"/>
            <a:pathLst>
              <a:path w="107454" h="107467">
                <a:moveTo>
                  <a:pt x="0" y="53721"/>
                </a:moveTo>
                <a:lnTo>
                  <a:pt x="1931" y="39399"/>
                </a:lnTo>
                <a:lnTo>
                  <a:pt x="7379" y="26536"/>
                </a:lnTo>
                <a:lnTo>
                  <a:pt x="15827" y="15648"/>
                </a:lnTo>
                <a:lnTo>
                  <a:pt x="26756" y="7251"/>
                </a:lnTo>
                <a:lnTo>
                  <a:pt x="39648" y="1863"/>
                </a:lnTo>
                <a:lnTo>
                  <a:pt x="53721" y="0"/>
                </a:lnTo>
                <a:lnTo>
                  <a:pt x="68041" y="1929"/>
                </a:lnTo>
                <a:lnTo>
                  <a:pt x="80905" y="7375"/>
                </a:lnTo>
                <a:lnTo>
                  <a:pt x="91796" y="15819"/>
                </a:lnTo>
                <a:lnTo>
                  <a:pt x="100196" y="26745"/>
                </a:lnTo>
                <a:lnTo>
                  <a:pt x="105588" y="39636"/>
                </a:lnTo>
                <a:lnTo>
                  <a:pt x="107454" y="53721"/>
                </a:lnTo>
                <a:lnTo>
                  <a:pt x="105524" y="68048"/>
                </a:lnTo>
                <a:lnTo>
                  <a:pt x="100079" y="80914"/>
                </a:lnTo>
                <a:lnTo>
                  <a:pt x="91636" y="91805"/>
                </a:lnTo>
                <a:lnTo>
                  <a:pt x="80711" y="100205"/>
                </a:lnTo>
                <a:lnTo>
                  <a:pt x="67822" y="105597"/>
                </a:lnTo>
                <a:lnTo>
                  <a:pt x="53721" y="107467"/>
                </a:lnTo>
                <a:lnTo>
                  <a:pt x="39407" y="105537"/>
                </a:lnTo>
                <a:lnTo>
                  <a:pt x="26547" y="100092"/>
                </a:lnTo>
                <a:lnTo>
                  <a:pt x="15659" y="91648"/>
                </a:lnTo>
                <a:lnTo>
                  <a:pt x="7260" y="80720"/>
                </a:lnTo>
                <a:lnTo>
                  <a:pt x="1868" y="67824"/>
                </a:lnTo>
                <a:lnTo>
                  <a:pt x="0" y="53721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1" name="object 481"/>
          <p:cNvSpPr/>
          <p:nvPr/>
        </p:nvSpPr>
        <p:spPr>
          <a:xfrm>
            <a:off x="5900584" y="8965320"/>
            <a:ext cx="97347" cy="97347"/>
          </a:xfrm>
          <a:custGeom>
            <a:avLst/>
            <a:gdLst/>
            <a:ahLst/>
            <a:cxnLst/>
            <a:rect l="l" t="t" r="r" b="b"/>
            <a:pathLst>
              <a:path w="107442" h="107442">
                <a:moveTo>
                  <a:pt x="0" y="53721"/>
                </a:moveTo>
                <a:lnTo>
                  <a:pt x="1930" y="39399"/>
                </a:lnTo>
                <a:lnTo>
                  <a:pt x="7376" y="26536"/>
                </a:lnTo>
                <a:lnTo>
                  <a:pt x="15822" y="15648"/>
                </a:lnTo>
                <a:lnTo>
                  <a:pt x="26750" y="7251"/>
                </a:lnTo>
                <a:lnTo>
                  <a:pt x="39644" y="1863"/>
                </a:lnTo>
                <a:lnTo>
                  <a:pt x="53721" y="0"/>
                </a:lnTo>
                <a:lnTo>
                  <a:pt x="68042" y="1930"/>
                </a:lnTo>
                <a:lnTo>
                  <a:pt x="80905" y="7376"/>
                </a:lnTo>
                <a:lnTo>
                  <a:pt x="91793" y="15822"/>
                </a:lnTo>
                <a:lnTo>
                  <a:pt x="100190" y="26750"/>
                </a:lnTo>
                <a:lnTo>
                  <a:pt x="105578" y="39644"/>
                </a:lnTo>
                <a:lnTo>
                  <a:pt x="107442" y="53721"/>
                </a:lnTo>
                <a:lnTo>
                  <a:pt x="105511" y="68042"/>
                </a:lnTo>
                <a:lnTo>
                  <a:pt x="100065" y="80905"/>
                </a:lnTo>
                <a:lnTo>
                  <a:pt x="91619" y="91793"/>
                </a:lnTo>
                <a:lnTo>
                  <a:pt x="80691" y="100190"/>
                </a:lnTo>
                <a:lnTo>
                  <a:pt x="67797" y="105578"/>
                </a:lnTo>
                <a:lnTo>
                  <a:pt x="53721" y="107442"/>
                </a:lnTo>
                <a:lnTo>
                  <a:pt x="39399" y="105511"/>
                </a:lnTo>
                <a:lnTo>
                  <a:pt x="26536" y="100065"/>
                </a:lnTo>
                <a:lnTo>
                  <a:pt x="15648" y="91619"/>
                </a:lnTo>
                <a:lnTo>
                  <a:pt x="7251" y="80691"/>
                </a:lnTo>
                <a:lnTo>
                  <a:pt x="1863" y="67797"/>
                </a:lnTo>
                <a:lnTo>
                  <a:pt x="0" y="53721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2" name="object 482"/>
          <p:cNvSpPr/>
          <p:nvPr/>
        </p:nvSpPr>
        <p:spPr>
          <a:xfrm>
            <a:off x="5867951" y="8872335"/>
            <a:ext cx="97347" cy="97347"/>
          </a:xfrm>
          <a:custGeom>
            <a:avLst/>
            <a:gdLst/>
            <a:ahLst/>
            <a:cxnLst/>
            <a:rect l="l" t="t" r="r" b="b"/>
            <a:pathLst>
              <a:path w="107442" h="107442">
                <a:moveTo>
                  <a:pt x="0" y="53720"/>
                </a:moveTo>
                <a:lnTo>
                  <a:pt x="1930" y="39399"/>
                </a:lnTo>
                <a:lnTo>
                  <a:pt x="7376" y="26536"/>
                </a:lnTo>
                <a:lnTo>
                  <a:pt x="15822" y="15648"/>
                </a:lnTo>
                <a:lnTo>
                  <a:pt x="26750" y="7251"/>
                </a:lnTo>
                <a:lnTo>
                  <a:pt x="39644" y="1863"/>
                </a:lnTo>
                <a:lnTo>
                  <a:pt x="53721" y="0"/>
                </a:lnTo>
                <a:lnTo>
                  <a:pt x="68042" y="1930"/>
                </a:lnTo>
                <a:lnTo>
                  <a:pt x="80905" y="7376"/>
                </a:lnTo>
                <a:lnTo>
                  <a:pt x="91793" y="15822"/>
                </a:lnTo>
                <a:lnTo>
                  <a:pt x="100190" y="26750"/>
                </a:lnTo>
                <a:lnTo>
                  <a:pt x="105578" y="39644"/>
                </a:lnTo>
                <a:lnTo>
                  <a:pt x="107442" y="53720"/>
                </a:lnTo>
                <a:lnTo>
                  <a:pt x="105511" y="68051"/>
                </a:lnTo>
                <a:lnTo>
                  <a:pt x="100065" y="80916"/>
                </a:lnTo>
                <a:lnTo>
                  <a:pt x="91619" y="91803"/>
                </a:lnTo>
                <a:lnTo>
                  <a:pt x="80691" y="100196"/>
                </a:lnTo>
                <a:lnTo>
                  <a:pt x="67797" y="105580"/>
                </a:lnTo>
                <a:lnTo>
                  <a:pt x="53721" y="107441"/>
                </a:lnTo>
                <a:lnTo>
                  <a:pt x="39399" y="105513"/>
                </a:lnTo>
                <a:lnTo>
                  <a:pt x="26536" y="100070"/>
                </a:lnTo>
                <a:lnTo>
                  <a:pt x="15648" y="91628"/>
                </a:lnTo>
                <a:lnTo>
                  <a:pt x="7251" y="80702"/>
                </a:lnTo>
                <a:lnTo>
                  <a:pt x="1863" y="67806"/>
                </a:lnTo>
                <a:lnTo>
                  <a:pt x="0" y="53720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3" name="object 483"/>
          <p:cNvSpPr/>
          <p:nvPr/>
        </p:nvSpPr>
        <p:spPr>
          <a:xfrm>
            <a:off x="5802696" y="8796242"/>
            <a:ext cx="97347" cy="97369"/>
          </a:xfrm>
          <a:custGeom>
            <a:avLst/>
            <a:gdLst/>
            <a:ahLst/>
            <a:cxnLst/>
            <a:rect l="l" t="t" r="r" b="b"/>
            <a:pathLst>
              <a:path w="107441" h="107467">
                <a:moveTo>
                  <a:pt x="0" y="53746"/>
                </a:moveTo>
                <a:lnTo>
                  <a:pt x="1929" y="39417"/>
                </a:lnTo>
                <a:lnTo>
                  <a:pt x="7373" y="26549"/>
                </a:lnTo>
                <a:lnTo>
                  <a:pt x="15815" y="15658"/>
                </a:lnTo>
                <a:lnTo>
                  <a:pt x="26739" y="7259"/>
                </a:lnTo>
                <a:lnTo>
                  <a:pt x="39628" y="1867"/>
                </a:lnTo>
                <a:lnTo>
                  <a:pt x="53721" y="0"/>
                </a:lnTo>
                <a:lnTo>
                  <a:pt x="68038" y="1929"/>
                </a:lnTo>
                <a:lnTo>
                  <a:pt x="80899" y="7374"/>
                </a:lnTo>
                <a:lnTo>
                  <a:pt x="91786" y="15818"/>
                </a:lnTo>
                <a:lnTo>
                  <a:pt x="100183" y="26746"/>
                </a:lnTo>
                <a:lnTo>
                  <a:pt x="105574" y="39643"/>
                </a:lnTo>
                <a:lnTo>
                  <a:pt x="107442" y="53746"/>
                </a:lnTo>
                <a:lnTo>
                  <a:pt x="105511" y="68067"/>
                </a:lnTo>
                <a:lnTo>
                  <a:pt x="100065" y="80930"/>
                </a:lnTo>
                <a:lnTo>
                  <a:pt x="91619" y="91819"/>
                </a:lnTo>
                <a:lnTo>
                  <a:pt x="80691" y="100215"/>
                </a:lnTo>
                <a:lnTo>
                  <a:pt x="67797" y="105603"/>
                </a:lnTo>
                <a:lnTo>
                  <a:pt x="53721" y="107467"/>
                </a:lnTo>
                <a:lnTo>
                  <a:pt x="39399" y="105537"/>
                </a:lnTo>
                <a:lnTo>
                  <a:pt x="26536" y="100090"/>
                </a:lnTo>
                <a:lnTo>
                  <a:pt x="15648" y="91644"/>
                </a:lnTo>
                <a:lnTo>
                  <a:pt x="7251" y="80716"/>
                </a:lnTo>
                <a:lnTo>
                  <a:pt x="1863" y="67822"/>
                </a:lnTo>
                <a:lnTo>
                  <a:pt x="0" y="53746"/>
                </a:lnTo>
                <a:close/>
              </a:path>
            </a:pathLst>
          </a:custGeom>
          <a:ln w="546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4" name="object 484"/>
          <p:cNvSpPr/>
          <p:nvPr/>
        </p:nvSpPr>
        <p:spPr>
          <a:xfrm>
            <a:off x="5703025" y="8767371"/>
            <a:ext cx="97347" cy="97347"/>
          </a:xfrm>
          <a:custGeom>
            <a:avLst/>
            <a:gdLst/>
            <a:ahLst/>
            <a:cxnLst/>
            <a:rect l="l" t="t" r="r" b="b"/>
            <a:pathLst>
              <a:path w="107441" h="107442">
                <a:moveTo>
                  <a:pt x="0" y="53721"/>
                </a:moveTo>
                <a:lnTo>
                  <a:pt x="1930" y="39399"/>
                </a:lnTo>
                <a:lnTo>
                  <a:pt x="7376" y="26536"/>
                </a:lnTo>
                <a:lnTo>
                  <a:pt x="15822" y="15648"/>
                </a:lnTo>
                <a:lnTo>
                  <a:pt x="26750" y="7251"/>
                </a:lnTo>
                <a:lnTo>
                  <a:pt x="39644" y="1863"/>
                </a:lnTo>
                <a:lnTo>
                  <a:pt x="53721" y="0"/>
                </a:lnTo>
                <a:lnTo>
                  <a:pt x="68042" y="1930"/>
                </a:lnTo>
                <a:lnTo>
                  <a:pt x="80905" y="7376"/>
                </a:lnTo>
                <a:lnTo>
                  <a:pt x="91793" y="15822"/>
                </a:lnTo>
                <a:lnTo>
                  <a:pt x="100190" y="26750"/>
                </a:lnTo>
                <a:lnTo>
                  <a:pt x="105578" y="39644"/>
                </a:lnTo>
                <a:lnTo>
                  <a:pt x="107442" y="53721"/>
                </a:lnTo>
                <a:lnTo>
                  <a:pt x="105511" y="68042"/>
                </a:lnTo>
                <a:lnTo>
                  <a:pt x="100065" y="80905"/>
                </a:lnTo>
                <a:lnTo>
                  <a:pt x="91619" y="91793"/>
                </a:lnTo>
                <a:lnTo>
                  <a:pt x="80691" y="100190"/>
                </a:lnTo>
                <a:lnTo>
                  <a:pt x="67797" y="105578"/>
                </a:lnTo>
                <a:lnTo>
                  <a:pt x="53721" y="107442"/>
                </a:lnTo>
                <a:lnTo>
                  <a:pt x="39399" y="105511"/>
                </a:lnTo>
                <a:lnTo>
                  <a:pt x="26536" y="100065"/>
                </a:lnTo>
                <a:lnTo>
                  <a:pt x="15648" y="91619"/>
                </a:lnTo>
                <a:lnTo>
                  <a:pt x="7251" y="80691"/>
                </a:lnTo>
                <a:lnTo>
                  <a:pt x="1863" y="67797"/>
                </a:lnTo>
                <a:lnTo>
                  <a:pt x="0" y="53721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5" name="object 485"/>
          <p:cNvSpPr/>
          <p:nvPr/>
        </p:nvSpPr>
        <p:spPr>
          <a:xfrm>
            <a:off x="5597704" y="8797817"/>
            <a:ext cx="97347" cy="97347"/>
          </a:xfrm>
          <a:custGeom>
            <a:avLst/>
            <a:gdLst/>
            <a:ahLst/>
            <a:cxnLst/>
            <a:rect l="l" t="t" r="r" b="b"/>
            <a:pathLst>
              <a:path w="107441" h="107442">
                <a:moveTo>
                  <a:pt x="0" y="53721"/>
                </a:moveTo>
                <a:lnTo>
                  <a:pt x="1930" y="39401"/>
                </a:lnTo>
                <a:lnTo>
                  <a:pt x="7378" y="26539"/>
                </a:lnTo>
                <a:lnTo>
                  <a:pt x="15825" y="15651"/>
                </a:lnTo>
                <a:lnTo>
                  <a:pt x="26754" y="7254"/>
                </a:lnTo>
                <a:lnTo>
                  <a:pt x="39648" y="1865"/>
                </a:lnTo>
                <a:lnTo>
                  <a:pt x="53733" y="0"/>
                </a:lnTo>
                <a:lnTo>
                  <a:pt x="68051" y="1930"/>
                </a:lnTo>
                <a:lnTo>
                  <a:pt x="80911" y="7378"/>
                </a:lnTo>
                <a:lnTo>
                  <a:pt x="91798" y="15826"/>
                </a:lnTo>
                <a:lnTo>
                  <a:pt x="100194" y="26756"/>
                </a:lnTo>
                <a:lnTo>
                  <a:pt x="105580" y="39652"/>
                </a:lnTo>
                <a:lnTo>
                  <a:pt x="107442" y="53721"/>
                </a:lnTo>
                <a:lnTo>
                  <a:pt x="105511" y="68052"/>
                </a:lnTo>
                <a:lnTo>
                  <a:pt x="100064" y="80919"/>
                </a:lnTo>
                <a:lnTo>
                  <a:pt x="91617" y="91806"/>
                </a:lnTo>
                <a:lnTo>
                  <a:pt x="80689" y="100199"/>
                </a:lnTo>
                <a:lnTo>
                  <a:pt x="67796" y="105582"/>
                </a:lnTo>
                <a:lnTo>
                  <a:pt x="53733" y="107442"/>
                </a:lnTo>
                <a:lnTo>
                  <a:pt x="39413" y="105513"/>
                </a:lnTo>
                <a:lnTo>
                  <a:pt x="26548" y="100072"/>
                </a:lnTo>
                <a:lnTo>
                  <a:pt x="15658" y="91632"/>
                </a:lnTo>
                <a:lnTo>
                  <a:pt x="7258" y="80708"/>
                </a:lnTo>
                <a:lnTo>
                  <a:pt x="1866" y="67814"/>
                </a:lnTo>
                <a:lnTo>
                  <a:pt x="0" y="53721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6" name="object 486"/>
          <p:cNvSpPr/>
          <p:nvPr/>
        </p:nvSpPr>
        <p:spPr>
          <a:xfrm>
            <a:off x="5529181" y="8869677"/>
            <a:ext cx="97358" cy="97347"/>
          </a:xfrm>
          <a:custGeom>
            <a:avLst/>
            <a:gdLst/>
            <a:ahLst/>
            <a:cxnLst/>
            <a:rect l="l" t="t" r="r" b="b"/>
            <a:pathLst>
              <a:path w="107454" h="107442">
                <a:moveTo>
                  <a:pt x="0" y="53720"/>
                </a:moveTo>
                <a:lnTo>
                  <a:pt x="1931" y="39390"/>
                </a:lnTo>
                <a:lnTo>
                  <a:pt x="7379" y="26525"/>
                </a:lnTo>
                <a:lnTo>
                  <a:pt x="15827" y="15638"/>
                </a:lnTo>
                <a:lnTo>
                  <a:pt x="26756" y="7245"/>
                </a:lnTo>
                <a:lnTo>
                  <a:pt x="39648" y="1861"/>
                </a:lnTo>
                <a:lnTo>
                  <a:pt x="53721" y="0"/>
                </a:lnTo>
                <a:lnTo>
                  <a:pt x="68041" y="1928"/>
                </a:lnTo>
                <a:lnTo>
                  <a:pt x="80905" y="7369"/>
                </a:lnTo>
                <a:lnTo>
                  <a:pt x="91796" y="15809"/>
                </a:lnTo>
                <a:lnTo>
                  <a:pt x="100196" y="26733"/>
                </a:lnTo>
                <a:lnTo>
                  <a:pt x="105588" y="39627"/>
                </a:lnTo>
                <a:lnTo>
                  <a:pt x="107454" y="53720"/>
                </a:lnTo>
                <a:lnTo>
                  <a:pt x="105523" y="68040"/>
                </a:lnTo>
                <a:lnTo>
                  <a:pt x="100076" y="80902"/>
                </a:lnTo>
                <a:lnTo>
                  <a:pt x="91629" y="91790"/>
                </a:lnTo>
                <a:lnTo>
                  <a:pt x="80700" y="100187"/>
                </a:lnTo>
                <a:lnTo>
                  <a:pt x="67806" y="105576"/>
                </a:lnTo>
                <a:lnTo>
                  <a:pt x="53721" y="107441"/>
                </a:lnTo>
                <a:lnTo>
                  <a:pt x="39404" y="105511"/>
                </a:lnTo>
                <a:lnTo>
                  <a:pt x="26542" y="100065"/>
                </a:lnTo>
                <a:lnTo>
                  <a:pt x="15652" y="91619"/>
                </a:lnTo>
                <a:lnTo>
                  <a:pt x="7254" y="80691"/>
                </a:lnTo>
                <a:lnTo>
                  <a:pt x="1864" y="67797"/>
                </a:lnTo>
                <a:lnTo>
                  <a:pt x="0" y="53720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7" name="object 487"/>
          <p:cNvSpPr/>
          <p:nvPr/>
        </p:nvSpPr>
        <p:spPr>
          <a:xfrm>
            <a:off x="5502532" y="8968646"/>
            <a:ext cx="97358" cy="97347"/>
          </a:xfrm>
          <a:custGeom>
            <a:avLst/>
            <a:gdLst/>
            <a:ahLst/>
            <a:cxnLst/>
            <a:rect l="l" t="t" r="r" b="b"/>
            <a:pathLst>
              <a:path w="107454" h="107442">
                <a:moveTo>
                  <a:pt x="0" y="53721"/>
                </a:moveTo>
                <a:lnTo>
                  <a:pt x="1930" y="39401"/>
                </a:lnTo>
                <a:lnTo>
                  <a:pt x="7378" y="26539"/>
                </a:lnTo>
                <a:lnTo>
                  <a:pt x="15825" y="15651"/>
                </a:lnTo>
                <a:lnTo>
                  <a:pt x="26754" y="7254"/>
                </a:lnTo>
                <a:lnTo>
                  <a:pt x="39648" y="1865"/>
                </a:lnTo>
                <a:lnTo>
                  <a:pt x="53733" y="0"/>
                </a:lnTo>
                <a:lnTo>
                  <a:pt x="68050" y="1930"/>
                </a:lnTo>
                <a:lnTo>
                  <a:pt x="80912" y="7376"/>
                </a:lnTo>
                <a:lnTo>
                  <a:pt x="91801" y="15822"/>
                </a:lnTo>
                <a:lnTo>
                  <a:pt x="100200" y="26750"/>
                </a:lnTo>
                <a:lnTo>
                  <a:pt x="105590" y="39644"/>
                </a:lnTo>
                <a:lnTo>
                  <a:pt x="107454" y="53721"/>
                </a:lnTo>
                <a:lnTo>
                  <a:pt x="105523" y="68042"/>
                </a:lnTo>
                <a:lnTo>
                  <a:pt x="100075" y="80905"/>
                </a:lnTo>
                <a:lnTo>
                  <a:pt x="91627" y="91793"/>
                </a:lnTo>
                <a:lnTo>
                  <a:pt x="80698" y="100190"/>
                </a:lnTo>
                <a:lnTo>
                  <a:pt x="67805" y="105578"/>
                </a:lnTo>
                <a:lnTo>
                  <a:pt x="53733" y="107442"/>
                </a:lnTo>
                <a:lnTo>
                  <a:pt x="39413" y="105512"/>
                </a:lnTo>
                <a:lnTo>
                  <a:pt x="26548" y="100066"/>
                </a:lnTo>
                <a:lnTo>
                  <a:pt x="15658" y="91622"/>
                </a:lnTo>
                <a:lnTo>
                  <a:pt x="7258" y="80696"/>
                </a:lnTo>
                <a:lnTo>
                  <a:pt x="1866" y="67805"/>
                </a:lnTo>
                <a:lnTo>
                  <a:pt x="0" y="53721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8" name="object 488"/>
          <p:cNvSpPr/>
          <p:nvPr/>
        </p:nvSpPr>
        <p:spPr>
          <a:xfrm>
            <a:off x="5531563" y="9075648"/>
            <a:ext cx="97358" cy="97369"/>
          </a:xfrm>
          <a:custGeom>
            <a:avLst/>
            <a:gdLst/>
            <a:ahLst/>
            <a:cxnLst/>
            <a:rect l="l" t="t" r="r" b="b"/>
            <a:pathLst>
              <a:path w="107454" h="107467">
                <a:moveTo>
                  <a:pt x="0" y="53746"/>
                </a:moveTo>
                <a:lnTo>
                  <a:pt x="1929" y="39419"/>
                </a:lnTo>
                <a:lnTo>
                  <a:pt x="7375" y="26552"/>
                </a:lnTo>
                <a:lnTo>
                  <a:pt x="15818" y="15661"/>
                </a:lnTo>
                <a:lnTo>
                  <a:pt x="26743" y="7262"/>
                </a:lnTo>
                <a:lnTo>
                  <a:pt x="39632" y="1870"/>
                </a:lnTo>
                <a:lnTo>
                  <a:pt x="53733" y="0"/>
                </a:lnTo>
                <a:lnTo>
                  <a:pt x="68047" y="1929"/>
                </a:lnTo>
                <a:lnTo>
                  <a:pt x="80906" y="7374"/>
                </a:lnTo>
                <a:lnTo>
                  <a:pt x="91794" y="15818"/>
                </a:lnTo>
                <a:lnTo>
                  <a:pt x="100193" y="26746"/>
                </a:lnTo>
                <a:lnTo>
                  <a:pt x="105586" y="39643"/>
                </a:lnTo>
                <a:lnTo>
                  <a:pt x="107454" y="53746"/>
                </a:lnTo>
                <a:lnTo>
                  <a:pt x="105523" y="68067"/>
                </a:lnTo>
                <a:lnTo>
                  <a:pt x="100075" y="80930"/>
                </a:lnTo>
                <a:lnTo>
                  <a:pt x="91627" y="91819"/>
                </a:lnTo>
                <a:lnTo>
                  <a:pt x="80698" y="100215"/>
                </a:lnTo>
                <a:lnTo>
                  <a:pt x="67805" y="105603"/>
                </a:lnTo>
                <a:lnTo>
                  <a:pt x="53733" y="107467"/>
                </a:lnTo>
                <a:lnTo>
                  <a:pt x="39413" y="105537"/>
                </a:lnTo>
                <a:lnTo>
                  <a:pt x="26548" y="100092"/>
                </a:lnTo>
                <a:lnTo>
                  <a:pt x="15658" y="91648"/>
                </a:lnTo>
                <a:lnTo>
                  <a:pt x="7258" y="80722"/>
                </a:lnTo>
                <a:lnTo>
                  <a:pt x="1866" y="67830"/>
                </a:lnTo>
                <a:lnTo>
                  <a:pt x="0" y="53746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9" name="object 489"/>
          <p:cNvSpPr/>
          <p:nvPr/>
        </p:nvSpPr>
        <p:spPr>
          <a:xfrm>
            <a:off x="5602237" y="9147553"/>
            <a:ext cx="97347" cy="97346"/>
          </a:xfrm>
          <a:custGeom>
            <a:avLst/>
            <a:gdLst/>
            <a:ahLst/>
            <a:cxnLst/>
            <a:rect l="l" t="t" r="r" b="b"/>
            <a:pathLst>
              <a:path w="107441" h="107442">
                <a:moveTo>
                  <a:pt x="0" y="53733"/>
                </a:moveTo>
                <a:lnTo>
                  <a:pt x="1929" y="39413"/>
                </a:lnTo>
                <a:lnTo>
                  <a:pt x="7375" y="26548"/>
                </a:lnTo>
                <a:lnTo>
                  <a:pt x="15819" y="15658"/>
                </a:lnTo>
                <a:lnTo>
                  <a:pt x="26745" y="7258"/>
                </a:lnTo>
                <a:lnTo>
                  <a:pt x="39636" y="1866"/>
                </a:lnTo>
                <a:lnTo>
                  <a:pt x="53721" y="0"/>
                </a:lnTo>
                <a:lnTo>
                  <a:pt x="68040" y="1930"/>
                </a:lnTo>
                <a:lnTo>
                  <a:pt x="80902" y="7378"/>
                </a:lnTo>
                <a:lnTo>
                  <a:pt x="91790" y="15825"/>
                </a:lnTo>
                <a:lnTo>
                  <a:pt x="100187" y="26754"/>
                </a:lnTo>
                <a:lnTo>
                  <a:pt x="105576" y="39648"/>
                </a:lnTo>
                <a:lnTo>
                  <a:pt x="107442" y="53733"/>
                </a:lnTo>
                <a:lnTo>
                  <a:pt x="105511" y="68055"/>
                </a:lnTo>
                <a:lnTo>
                  <a:pt x="100063" y="80917"/>
                </a:lnTo>
                <a:lnTo>
                  <a:pt x="91615" y="91803"/>
                </a:lnTo>
                <a:lnTo>
                  <a:pt x="80685" y="100196"/>
                </a:lnTo>
                <a:lnTo>
                  <a:pt x="67789" y="105581"/>
                </a:lnTo>
                <a:lnTo>
                  <a:pt x="53721" y="107442"/>
                </a:lnTo>
                <a:lnTo>
                  <a:pt x="39398" y="105512"/>
                </a:lnTo>
                <a:lnTo>
                  <a:pt x="26533" y="100066"/>
                </a:lnTo>
                <a:lnTo>
                  <a:pt x="15644" y="91622"/>
                </a:lnTo>
                <a:lnTo>
                  <a:pt x="7248" y="80695"/>
                </a:lnTo>
                <a:lnTo>
                  <a:pt x="1861" y="67801"/>
                </a:lnTo>
                <a:lnTo>
                  <a:pt x="0" y="53733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0" name="object 490"/>
          <p:cNvSpPr/>
          <p:nvPr/>
        </p:nvSpPr>
        <p:spPr>
          <a:xfrm>
            <a:off x="5703738" y="9171670"/>
            <a:ext cx="97358" cy="97347"/>
          </a:xfrm>
          <a:custGeom>
            <a:avLst/>
            <a:gdLst/>
            <a:ahLst/>
            <a:cxnLst/>
            <a:rect l="l" t="t" r="r" b="b"/>
            <a:pathLst>
              <a:path w="107454" h="107442">
                <a:moveTo>
                  <a:pt x="0" y="53721"/>
                </a:moveTo>
                <a:lnTo>
                  <a:pt x="1930" y="39392"/>
                </a:lnTo>
                <a:lnTo>
                  <a:pt x="7378" y="26528"/>
                </a:lnTo>
                <a:lnTo>
                  <a:pt x="15825" y="15642"/>
                </a:lnTo>
                <a:lnTo>
                  <a:pt x="26754" y="7249"/>
                </a:lnTo>
                <a:lnTo>
                  <a:pt x="39648" y="1863"/>
                </a:lnTo>
                <a:lnTo>
                  <a:pt x="53733" y="0"/>
                </a:lnTo>
                <a:lnTo>
                  <a:pt x="68050" y="1928"/>
                </a:lnTo>
                <a:lnTo>
                  <a:pt x="80912" y="7371"/>
                </a:lnTo>
                <a:lnTo>
                  <a:pt x="91801" y="15813"/>
                </a:lnTo>
                <a:lnTo>
                  <a:pt x="100200" y="26739"/>
                </a:lnTo>
                <a:lnTo>
                  <a:pt x="105590" y="39635"/>
                </a:lnTo>
                <a:lnTo>
                  <a:pt x="107454" y="53721"/>
                </a:lnTo>
                <a:lnTo>
                  <a:pt x="105523" y="68042"/>
                </a:lnTo>
                <a:lnTo>
                  <a:pt x="100075" y="80905"/>
                </a:lnTo>
                <a:lnTo>
                  <a:pt x="91627" y="91793"/>
                </a:lnTo>
                <a:lnTo>
                  <a:pt x="80698" y="100190"/>
                </a:lnTo>
                <a:lnTo>
                  <a:pt x="67805" y="105578"/>
                </a:lnTo>
                <a:lnTo>
                  <a:pt x="53733" y="107442"/>
                </a:lnTo>
                <a:lnTo>
                  <a:pt x="39413" y="105512"/>
                </a:lnTo>
                <a:lnTo>
                  <a:pt x="26548" y="100066"/>
                </a:lnTo>
                <a:lnTo>
                  <a:pt x="15658" y="91622"/>
                </a:lnTo>
                <a:lnTo>
                  <a:pt x="7258" y="80696"/>
                </a:lnTo>
                <a:lnTo>
                  <a:pt x="1866" y="67805"/>
                </a:lnTo>
                <a:lnTo>
                  <a:pt x="0" y="53721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1" name="object 491"/>
          <p:cNvSpPr/>
          <p:nvPr/>
        </p:nvSpPr>
        <p:spPr>
          <a:xfrm>
            <a:off x="5801246" y="9144227"/>
            <a:ext cx="97347" cy="97347"/>
          </a:xfrm>
          <a:custGeom>
            <a:avLst/>
            <a:gdLst/>
            <a:ahLst/>
            <a:cxnLst/>
            <a:rect l="l" t="t" r="r" b="b"/>
            <a:pathLst>
              <a:path w="107442" h="107442">
                <a:moveTo>
                  <a:pt x="0" y="53721"/>
                </a:moveTo>
                <a:lnTo>
                  <a:pt x="1930" y="39399"/>
                </a:lnTo>
                <a:lnTo>
                  <a:pt x="7376" y="26536"/>
                </a:lnTo>
                <a:lnTo>
                  <a:pt x="15822" y="15648"/>
                </a:lnTo>
                <a:lnTo>
                  <a:pt x="26750" y="7251"/>
                </a:lnTo>
                <a:lnTo>
                  <a:pt x="39644" y="1863"/>
                </a:lnTo>
                <a:lnTo>
                  <a:pt x="53721" y="0"/>
                </a:lnTo>
                <a:lnTo>
                  <a:pt x="68042" y="1930"/>
                </a:lnTo>
                <a:lnTo>
                  <a:pt x="80905" y="7376"/>
                </a:lnTo>
                <a:lnTo>
                  <a:pt x="91793" y="15822"/>
                </a:lnTo>
                <a:lnTo>
                  <a:pt x="100190" y="26750"/>
                </a:lnTo>
                <a:lnTo>
                  <a:pt x="105578" y="39644"/>
                </a:lnTo>
                <a:lnTo>
                  <a:pt x="107442" y="53721"/>
                </a:lnTo>
                <a:lnTo>
                  <a:pt x="105511" y="68042"/>
                </a:lnTo>
                <a:lnTo>
                  <a:pt x="100065" y="80905"/>
                </a:lnTo>
                <a:lnTo>
                  <a:pt x="91619" y="91793"/>
                </a:lnTo>
                <a:lnTo>
                  <a:pt x="80691" y="100190"/>
                </a:lnTo>
                <a:lnTo>
                  <a:pt x="67797" y="105578"/>
                </a:lnTo>
                <a:lnTo>
                  <a:pt x="53721" y="107442"/>
                </a:lnTo>
                <a:lnTo>
                  <a:pt x="39399" y="105511"/>
                </a:lnTo>
                <a:lnTo>
                  <a:pt x="26536" y="100065"/>
                </a:lnTo>
                <a:lnTo>
                  <a:pt x="15648" y="91619"/>
                </a:lnTo>
                <a:lnTo>
                  <a:pt x="7251" y="80691"/>
                </a:lnTo>
                <a:lnTo>
                  <a:pt x="1863" y="67797"/>
                </a:lnTo>
                <a:lnTo>
                  <a:pt x="0" y="53721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2" name="object 492"/>
          <p:cNvSpPr/>
          <p:nvPr/>
        </p:nvSpPr>
        <p:spPr>
          <a:xfrm>
            <a:off x="5552023" y="8713267"/>
            <a:ext cx="97347" cy="97369"/>
          </a:xfrm>
          <a:custGeom>
            <a:avLst/>
            <a:gdLst/>
            <a:ahLst/>
            <a:cxnLst/>
            <a:rect l="l" t="t" r="r" b="b"/>
            <a:pathLst>
              <a:path w="107441" h="107467">
                <a:moveTo>
                  <a:pt x="0" y="53721"/>
                </a:moveTo>
                <a:lnTo>
                  <a:pt x="1930" y="39399"/>
                </a:lnTo>
                <a:lnTo>
                  <a:pt x="7376" y="26536"/>
                </a:lnTo>
                <a:lnTo>
                  <a:pt x="15822" y="15648"/>
                </a:lnTo>
                <a:lnTo>
                  <a:pt x="26750" y="7251"/>
                </a:lnTo>
                <a:lnTo>
                  <a:pt x="39644" y="1863"/>
                </a:lnTo>
                <a:lnTo>
                  <a:pt x="53721" y="0"/>
                </a:lnTo>
                <a:lnTo>
                  <a:pt x="68042" y="1930"/>
                </a:lnTo>
                <a:lnTo>
                  <a:pt x="80905" y="7376"/>
                </a:lnTo>
                <a:lnTo>
                  <a:pt x="91793" y="15822"/>
                </a:lnTo>
                <a:lnTo>
                  <a:pt x="100190" y="26750"/>
                </a:lnTo>
                <a:lnTo>
                  <a:pt x="105578" y="39644"/>
                </a:lnTo>
                <a:lnTo>
                  <a:pt x="107442" y="53721"/>
                </a:lnTo>
                <a:lnTo>
                  <a:pt x="105512" y="68049"/>
                </a:lnTo>
                <a:lnTo>
                  <a:pt x="100068" y="80917"/>
                </a:lnTo>
                <a:lnTo>
                  <a:pt x="91626" y="91809"/>
                </a:lnTo>
                <a:lnTo>
                  <a:pt x="80702" y="100208"/>
                </a:lnTo>
                <a:lnTo>
                  <a:pt x="67813" y="105599"/>
                </a:lnTo>
                <a:lnTo>
                  <a:pt x="53721" y="107467"/>
                </a:lnTo>
                <a:lnTo>
                  <a:pt x="39403" y="105537"/>
                </a:lnTo>
                <a:lnTo>
                  <a:pt x="26542" y="100092"/>
                </a:lnTo>
                <a:lnTo>
                  <a:pt x="15655" y="91648"/>
                </a:lnTo>
                <a:lnTo>
                  <a:pt x="7258" y="80720"/>
                </a:lnTo>
                <a:lnTo>
                  <a:pt x="1867" y="67824"/>
                </a:lnTo>
                <a:lnTo>
                  <a:pt x="0" y="53721"/>
                </a:lnTo>
                <a:close/>
              </a:path>
            </a:pathLst>
          </a:custGeom>
          <a:ln w="546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3" name="object 493"/>
          <p:cNvSpPr/>
          <p:nvPr/>
        </p:nvSpPr>
        <p:spPr>
          <a:xfrm>
            <a:off x="5647700" y="8677826"/>
            <a:ext cx="97347" cy="97347"/>
          </a:xfrm>
          <a:custGeom>
            <a:avLst/>
            <a:gdLst/>
            <a:ahLst/>
            <a:cxnLst/>
            <a:rect l="l" t="t" r="r" b="b"/>
            <a:pathLst>
              <a:path w="107441" h="107442">
                <a:moveTo>
                  <a:pt x="0" y="53720"/>
                </a:moveTo>
                <a:lnTo>
                  <a:pt x="1930" y="39399"/>
                </a:lnTo>
                <a:lnTo>
                  <a:pt x="7376" y="26536"/>
                </a:lnTo>
                <a:lnTo>
                  <a:pt x="15822" y="15648"/>
                </a:lnTo>
                <a:lnTo>
                  <a:pt x="26750" y="7251"/>
                </a:lnTo>
                <a:lnTo>
                  <a:pt x="39644" y="1863"/>
                </a:lnTo>
                <a:lnTo>
                  <a:pt x="53721" y="0"/>
                </a:lnTo>
                <a:lnTo>
                  <a:pt x="68042" y="1930"/>
                </a:lnTo>
                <a:lnTo>
                  <a:pt x="80905" y="7376"/>
                </a:lnTo>
                <a:lnTo>
                  <a:pt x="91793" y="15822"/>
                </a:lnTo>
                <a:lnTo>
                  <a:pt x="100190" y="26750"/>
                </a:lnTo>
                <a:lnTo>
                  <a:pt x="105578" y="39644"/>
                </a:lnTo>
                <a:lnTo>
                  <a:pt x="107442" y="53720"/>
                </a:lnTo>
                <a:lnTo>
                  <a:pt x="105511" y="68051"/>
                </a:lnTo>
                <a:lnTo>
                  <a:pt x="100065" y="80916"/>
                </a:lnTo>
                <a:lnTo>
                  <a:pt x="91619" y="91803"/>
                </a:lnTo>
                <a:lnTo>
                  <a:pt x="80691" y="100196"/>
                </a:lnTo>
                <a:lnTo>
                  <a:pt x="67797" y="105580"/>
                </a:lnTo>
                <a:lnTo>
                  <a:pt x="53721" y="107441"/>
                </a:lnTo>
                <a:lnTo>
                  <a:pt x="39399" y="105513"/>
                </a:lnTo>
                <a:lnTo>
                  <a:pt x="26536" y="100070"/>
                </a:lnTo>
                <a:lnTo>
                  <a:pt x="15648" y="91628"/>
                </a:lnTo>
                <a:lnTo>
                  <a:pt x="7251" y="80702"/>
                </a:lnTo>
                <a:lnTo>
                  <a:pt x="1863" y="67806"/>
                </a:lnTo>
                <a:lnTo>
                  <a:pt x="0" y="53720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4" name="object 494"/>
          <p:cNvSpPr/>
          <p:nvPr/>
        </p:nvSpPr>
        <p:spPr>
          <a:xfrm>
            <a:off x="5750479" y="8677826"/>
            <a:ext cx="97358" cy="97347"/>
          </a:xfrm>
          <a:custGeom>
            <a:avLst/>
            <a:gdLst/>
            <a:ahLst/>
            <a:cxnLst/>
            <a:rect l="l" t="t" r="r" b="b"/>
            <a:pathLst>
              <a:path w="107454" h="107442">
                <a:moveTo>
                  <a:pt x="0" y="53720"/>
                </a:moveTo>
                <a:lnTo>
                  <a:pt x="1930" y="39401"/>
                </a:lnTo>
                <a:lnTo>
                  <a:pt x="7378" y="26539"/>
                </a:lnTo>
                <a:lnTo>
                  <a:pt x="15825" y="15651"/>
                </a:lnTo>
                <a:lnTo>
                  <a:pt x="26754" y="7254"/>
                </a:lnTo>
                <a:lnTo>
                  <a:pt x="39648" y="1865"/>
                </a:lnTo>
                <a:lnTo>
                  <a:pt x="53733" y="0"/>
                </a:lnTo>
                <a:lnTo>
                  <a:pt x="68050" y="1930"/>
                </a:lnTo>
                <a:lnTo>
                  <a:pt x="80912" y="7376"/>
                </a:lnTo>
                <a:lnTo>
                  <a:pt x="91801" y="15822"/>
                </a:lnTo>
                <a:lnTo>
                  <a:pt x="100200" y="26750"/>
                </a:lnTo>
                <a:lnTo>
                  <a:pt x="105590" y="39644"/>
                </a:lnTo>
                <a:lnTo>
                  <a:pt x="107454" y="53720"/>
                </a:lnTo>
                <a:lnTo>
                  <a:pt x="105523" y="68051"/>
                </a:lnTo>
                <a:lnTo>
                  <a:pt x="100075" y="80916"/>
                </a:lnTo>
                <a:lnTo>
                  <a:pt x="91627" y="91803"/>
                </a:lnTo>
                <a:lnTo>
                  <a:pt x="80698" y="100196"/>
                </a:lnTo>
                <a:lnTo>
                  <a:pt x="67805" y="105580"/>
                </a:lnTo>
                <a:lnTo>
                  <a:pt x="53733" y="107441"/>
                </a:lnTo>
                <a:lnTo>
                  <a:pt x="39413" y="105513"/>
                </a:lnTo>
                <a:lnTo>
                  <a:pt x="26548" y="100072"/>
                </a:lnTo>
                <a:lnTo>
                  <a:pt x="15658" y="91632"/>
                </a:lnTo>
                <a:lnTo>
                  <a:pt x="7258" y="80708"/>
                </a:lnTo>
                <a:lnTo>
                  <a:pt x="1866" y="67814"/>
                </a:lnTo>
                <a:lnTo>
                  <a:pt x="0" y="53720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5" name="object 495"/>
          <p:cNvSpPr/>
          <p:nvPr/>
        </p:nvSpPr>
        <p:spPr>
          <a:xfrm>
            <a:off x="5849425" y="8707536"/>
            <a:ext cx="97347" cy="97347"/>
          </a:xfrm>
          <a:custGeom>
            <a:avLst/>
            <a:gdLst/>
            <a:ahLst/>
            <a:cxnLst/>
            <a:rect l="l" t="t" r="r" b="b"/>
            <a:pathLst>
              <a:path w="107442" h="107442">
                <a:moveTo>
                  <a:pt x="0" y="53721"/>
                </a:moveTo>
                <a:lnTo>
                  <a:pt x="1930" y="39390"/>
                </a:lnTo>
                <a:lnTo>
                  <a:pt x="7376" y="26525"/>
                </a:lnTo>
                <a:lnTo>
                  <a:pt x="15822" y="15638"/>
                </a:lnTo>
                <a:lnTo>
                  <a:pt x="26750" y="7245"/>
                </a:lnTo>
                <a:lnTo>
                  <a:pt x="39644" y="1861"/>
                </a:lnTo>
                <a:lnTo>
                  <a:pt x="53721" y="0"/>
                </a:lnTo>
                <a:lnTo>
                  <a:pt x="68042" y="1928"/>
                </a:lnTo>
                <a:lnTo>
                  <a:pt x="80905" y="7371"/>
                </a:lnTo>
                <a:lnTo>
                  <a:pt x="91793" y="15813"/>
                </a:lnTo>
                <a:lnTo>
                  <a:pt x="100190" y="26739"/>
                </a:lnTo>
                <a:lnTo>
                  <a:pt x="105578" y="39635"/>
                </a:lnTo>
                <a:lnTo>
                  <a:pt x="107442" y="53721"/>
                </a:lnTo>
                <a:lnTo>
                  <a:pt x="105511" y="68042"/>
                </a:lnTo>
                <a:lnTo>
                  <a:pt x="100065" y="80905"/>
                </a:lnTo>
                <a:lnTo>
                  <a:pt x="91619" y="91793"/>
                </a:lnTo>
                <a:lnTo>
                  <a:pt x="80691" y="100190"/>
                </a:lnTo>
                <a:lnTo>
                  <a:pt x="67797" y="105578"/>
                </a:lnTo>
                <a:lnTo>
                  <a:pt x="53721" y="107442"/>
                </a:lnTo>
                <a:lnTo>
                  <a:pt x="39399" y="105511"/>
                </a:lnTo>
                <a:lnTo>
                  <a:pt x="26536" y="100065"/>
                </a:lnTo>
                <a:lnTo>
                  <a:pt x="15648" y="91619"/>
                </a:lnTo>
                <a:lnTo>
                  <a:pt x="7251" y="80691"/>
                </a:lnTo>
                <a:lnTo>
                  <a:pt x="1863" y="67797"/>
                </a:lnTo>
                <a:lnTo>
                  <a:pt x="0" y="53721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6" name="object 496"/>
          <p:cNvSpPr/>
          <p:nvPr/>
        </p:nvSpPr>
        <p:spPr>
          <a:xfrm>
            <a:off x="5929155" y="8782076"/>
            <a:ext cx="97358" cy="97347"/>
          </a:xfrm>
          <a:custGeom>
            <a:avLst/>
            <a:gdLst/>
            <a:ahLst/>
            <a:cxnLst/>
            <a:rect l="l" t="t" r="r" b="b"/>
            <a:pathLst>
              <a:path w="107454" h="107442">
                <a:moveTo>
                  <a:pt x="0" y="53720"/>
                </a:moveTo>
                <a:lnTo>
                  <a:pt x="1931" y="39399"/>
                </a:lnTo>
                <a:lnTo>
                  <a:pt x="7379" y="26536"/>
                </a:lnTo>
                <a:lnTo>
                  <a:pt x="15827" y="15648"/>
                </a:lnTo>
                <a:lnTo>
                  <a:pt x="26756" y="7251"/>
                </a:lnTo>
                <a:lnTo>
                  <a:pt x="39648" y="1863"/>
                </a:lnTo>
                <a:lnTo>
                  <a:pt x="53721" y="0"/>
                </a:lnTo>
                <a:lnTo>
                  <a:pt x="68041" y="1929"/>
                </a:lnTo>
                <a:lnTo>
                  <a:pt x="80905" y="7375"/>
                </a:lnTo>
                <a:lnTo>
                  <a:pt x="91796" y="15819"/>
                </a:lnTo>
                <a:lnTo>
                  <a:pt x="100196" y="26745"/>
                </a:lnTo>
                <a:lnTo>
                  <a:pt x="105588" y="39636"/>
                </a:lnTo>
                <a:lnTo>
                  <a:pt x="107454" y="53720"/>
                </a:lnTo>
                <a:lnTo>
                  <a:pt x="105523" y="68049"/>
                </a:lnTo>
                <a:lnTo>
                  <a:pt x="100076" y="80913"/>
                </a:lnTo>
                <a:lnTo>
                  <a:pt x="91629" y="91799"/>
                </a:lnTo>
                <a:lnTo>
                  <a:pt x="80700" y="100192"/>
                </a:lnTo>
                <a:lnTo>
                  <a:pt x="67806" y="105578"/>
                </a:lnTo>
                <a:lnTo>
                  <a:pt x="53721" y="107441"/>
                </a:lnTo>
                <a:lnTo>
                  <a:pt x="39404" y="105513"/>
                </a:lnTo>
                <a:lnTo>
                  <a:pt x="26542" y="100070"/>
                </a:lnTo>
                <a:lnTo>
                  <a:pt x="15652" y="91628"/>
                </a:lnTo>
                <a:lnTo>
                  <a:pt x="7254" y="80702"/>
                </a:lnTo>
                <a:lnTo>
                  <a:pt x="1864" y="67806"/>
                </a:lnTo>
                <a:lnTo>
                  <a:pt x="0" y="53720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7" name="object 497"/>
          <p:cNvSpPr/>
          <p:nvPr/>
        </p:nvSpPr>
        <p:spPr>
          <a:xfrm>
            <a:off x="5978645" y="8869620"/>
            <a:ext cx="97358" cy="97369"/>
          </a:xfrm>
          <a:custGeom>
            <a:avLst/>
            <a:gdLst/>
            <a:ahLst/>
            <a:cxnLst/>
            <a:rect l="l" t="t" r="r" b="b"/>
            <a:pathLst>
              <a:path w="107454" h="107467">
                <a:moveTo>
                  <a:pt x="0" y="53746"/>
                </a:moveTo>
                <a:lnTo>
                  <a:pt x="1930" y="39417"/>
                </a:lnTo>
                <a:lnTo>
                  <a:pt x="7376" y="26549"/>
                </a:lnTo>
                <a:lnTo>
                  <a:pt x="15820" y="15658"/>
                </a:lnTo>
                <a:lnTo>
                  <a:pt x="26745" y="7259"/>
                </a:lnTo>
                <a:lnTo>
                  <a:pt x="39632" y="1867"/>
                </a:lnTo>
                <a:lnTo>
                  <a:pt x="53721" y="0"/>
                </a:lnTo>
                <a:lnTo>
                  <a:pt x="68038" y="1929"/>
                </a:lnTo>
                <a:lnTo>
                  <a:pt x="80900" y="7372"/>
                </a:lnTo>
                <a:lnTo>
                  <a:pt x="91789" y="15815"/>
                </a:lnTo>
                <a:lnTo>
                  <a:pt x="100189" y="26741"/>
                </a:lnTo>
                <a:lnTo>
                  <a:pt x="105583" y="39635"/>
                </a:lnTo>
                <a:lnTo>
                  <a:pt x="107454" y="53746"/>
                </a:lnTo>
                <a:lnTo>
                  <a:pt x="105523" y="68065"/>
                </a:lnTo>
                <a:lnTo>
                  <a:pt x="100076" y="80927"/>
                </a:lnTo>
                <a:lnTo>
                  <a:pt x="91629" y="91815"/>
                </a:lnTo>
                <a:lnTo>
                  <a:pt x="80700" y="100212"/>
                </a:lnTo>
                <a:lnTo>
                  <a:pt x="67806" y="105601"/>
                </a:lnTo>
                <a:lnTo>
                  <a:pt x="53721" y="107467"/>
                </a:lnTo>
                <a:lnTo>
                  <a:pt x="39404" y="105537"/>
                </a:lnTo>
                <a:lnTo>
                  <a:pt x="26542" y="100090"/>
                </a:lnTo>
                <a:lnTo>
                  <a:pt x="15652" y="91644"/>
                </a:lnTo>
                <a:lnTo>
                  <a:pt x="7254" y="80716"/>
                </a:lnTo>
                <a:lnTo>
                  <a:pt x="1864" y="67822"/>
                </a:lnTo>
                <a:lnTo>
                  <a:pt x="0" y="53746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8" name="object 498"/>
          <p:cNvSpPr/>
          <p:nvPr/>
        </p:nvSpPr>
        <p:spPr>
          <a:xfrm>
            <a:off x="6000220" y="8968612"/>
            <a:ext cx="97358" cy="97347"/>
          </a:xfrm>
          <a:custGeom>
            <a:avLst/>
            <a:gdLst/>
            <a:ahLst/>
            <a:cxnLst/>
            <a:rect l="l" t="t" r="r" b="b"/>
            <a:pathLst>
              <a:path w="107454" h="107442">
                <a:moveTo>
                  <a:pt x="0" y="53720"/>
                </a:moveTo>
                <a:lnTo>
                  <a:pt x="1930" y="39401"/>
                </a:lnTo>
                <a:lnTo>
                  <a:pt x="7378" y="26539"/>
                </a:lnTo>
                <a:lnTo>
                  <a:pt x="15825" y="15651"/>
                </a:lnTo>
                <a:lnTo>
                  <a:pt x="26754" y="7254"/>
                </a:lnTo>
                <a:lnTo>
                  <a:pt x="39648" y="1865"/>
                </a:lnTo>
                <a:lnTo>
                  <a:pt x="53733" y="0"/>
                </a:lnTo>
                <a:lnTo>
                  <a:pt x="68050" y="1930"/>
                </a:lnTo>
                <a:lnTo>
                  <a:pt x="80912" y="7376"/>
                </a:lnTo>
                <a:lnTo>
                  <a:pt x="91801" y="15822"/>
                </a:lnTo>
                <a:lnTo>
                  <a:pt x="100200" y="26750"/>
                </a:lnTo>
                <a:lnTo>
                  <a:pt x="105590" y="39644"/>
                </a:lnTo>
                <a:lnTo>
                  <a:pt x="107454" y="53720"/>
                </a:lnTo>
                <a:lnTo>
                  <a:pt x="105523" y="68042"/>
                </a:lnTo>
                <a:lnTo>
                  <a:pt x="100075" y="80905"/>
                </a:lnTo>
                <a:lnTo>
                  <a:pt x="91627" y="91793"/>
                </a:lnTo>
                <a:lnTo>
                  <a:pt x="80698" y="100190"/>
                </a:lnTo>
                <a:lnTo>
                  <a:pt x="67805" y="105578"/>
                </a:lnTo>
                <a:lnTo>
                  <a:pt x="53733" y="107441"/>
                </a:lnTo>
                <a:lnTo>
                  <a:pt x="39413" y="105512"/>
                </a:lnTo>
                <a:lnTo>
                  <a:pt x="26548" y="100066"/>
                </a:lnTo>
                <a:lnTo>
                  <a:pt x="15658" y="91622"/>
                </a:lnTo>
                <a:lnTo>
                  <a:pt x="7258" y="80696"/>
                </a:lnTo>
                <a:lnTo>
                  <a:pt x="1866" y="67805"/>
                </a:lnTo>
                <a:lnTo>
                  <a:pt x="0" y="53720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9" name="object 499"/>
          <p:cNvSpPr/>
          <p:nvPr/>
        </p:nvSpPr>
        <p:spPr>
          <a:xfrm>
            <a:off x="5980624" y="9075912"/>
            <a:ext cx="97347" cy="97369"/>
          </a:xfrm>
          <a:custGeom>
            <a:avLst/>
            <a:gdLst/>
            <a:ahLst/>
            <a:cxnLst/>
            <a:rect l="l" t="t" r="r" b="b"/>
            <a:pathLst>
              <a:path w="107442" h="107467">
                <a:moveTo>
                  <a:pt x="0" y="53746"/>
                </a:moveTo>
                <a:lnTo>
                  <a:pt x="1929" y="39417"/>
                </a:lnTo>
                <a:lnTo>
                  <a:pt x="7373" y="26549"/>
                </a:lnTo>
                <a:lnTo>
                  <a:pt x="15815" y="15658"/>
                </a:lnTo>
                <a:lnTo>
                  <a:pt x="26739" y="7259"/>
                </a:lnTo>
                <a:lnTo>
                  <a:pt x="39628" y="1867"/>
                </a:lnTo>
                <a:lnTo>
                  <a:pt x="53721" y="0"/>
                </a:lnTo>
                <a:lnTo>
                  <a:pt x="68034" y="1929"/>
                </a:lnTo>
                <a:lnTo>
                  <a:pt x="80894" y="7374"/>
                </a:lnTo>
                <a:lnTo>
                  <a:pt x="91782" y="15818"/>
                </a:lnTo>
                <a:lnTo>
                  <a:pt x="100181" y="26746"/>
                </a:lnTo>
                <a:lnTo>
                  <a:pt x="105573" y="39643"/>
                </a:lnTo>
                <a:lnTo>
                  <a:pt x="107442" y="53746"/>
                </a:lnTo>
                <a:lnTo>
                  <a:pt x="105510" y="68067"/>
                </a:lnTo>
                <a:lnTo>
                  <a:pt x="100062" y="80930"/>
                </a:lnTo>
                <a:lnTo>
                  <a:pt x="91614" y="91819"/>
                </a:lnTo>
                <a:lnTo>
                  <a:pt x="80685" y="100215"/>
                </a:lnTo>
                <a:lnTo>
                  <a:pt x="67793" y="105603"/>
                </a:lnTo>
                <a:lnTo>
                  <a:pt x="53721" y="107467"/>
                </a:lnTo>
                <a:lnTo>
                  <a:pt x="39399" y="105537"/>
                </a:lnTo>
                <a:lnTo>
                  <a:pt x="26536" y="100090"/>
                </a:lnTo>
                <a:lnTo>
                  <a:pt x="15648" y="91644"/>
                </a:lnTo>
                <a:lnTo>
                  <a:pt x="7251" y="80716"/>
                </a:lnTo>
                <a:lnTo>
                  <a:pt x="1863" y="67822"/>
                </a:lnTo>
                <a:lnTo>
                  <a:pt x="0" y="53746"/>
                </a:lnTo>
                <a:close/>
              </a:path>
            </a:pathLst>
          </a:custGeom>
          <a:ln w="546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0" name="object 500"/>
          <p:cNvSpPr/>
          <p:nvPr/>
        </p:nvSpPr>
        <p:spPr>
          <a:xfrm>
            <a:off x="5929868" y="9164743"/>
            <a:ext cx="97358" cy="97347"/>
          </a:xfrm>
          <a:custGeom>
            <a:avLst/>
            <a:gdLst/>
            <a:ahLst/>
            <a:cxnLst/>
            <a:rect l="l" t="t" r="r" b="b"/>
            <a:pathLst>
              <a:path w="107454" h="107442">
                <a:moveTo>
                  <a:pt x="0" y="53721"/>
                </a:moveTo>
                <a:lnTo>
                  <a:pt x="1931" y="39399"/>
                </a:lnTo>
                <a:lnTo>
                  <a:pt x="7379" y="26536"/>
                </a:lnTo>
                <a:lnTo>
                  <a:pt x="15827" y="15648"/>
                </a:lnTo>
                <a:lnTo>
                  <a:pt x="26756" y="7251"/>
                </a:lnTo>
                <a:lnTo>
                  <a:pt x="39648" y="1863"/>
                </a:lnTo>
                <a:lnTo>
                  <a:pt x="53721" y="0"/>
                </a:lnTo>
                <a:lnTo>
                  <a:pt x="68041" y="1929"/>
                </a:lnTo>
                <a:lnTo>
                  <a:pt x="80905" y="7375"/>
                </a:lnTo>
                <a:lnTo>
                  <a:pt x="91796" y="15819"/>
                </a:lnTo>
                <a:lnTo>
                  <a:pt x="100196" y="26745"/>
                </a:lnTo>
                <a:lnTo>
                  <a:pt x="105588" y="39636"/>
                </a:lnTo>
                <a:lnTo>
                  <a:pt x="107454" y="53721"/>
                </a:lnTo>
                <a:lnTo>
                  <a:pt x="105523" y="68049"/>
                </a:lnTo>
                <a:lnTo>
                  <a:pt x="100076" y="80913"/>
                </a:lnTo>
                <a:lnTo>
                  <a:pt x="91629" y="91799"/>
                </a:lnTo>
                <a:lnTo>
                  <a:pt x="80700" y="100192"/>
                </a:lnTo>
                <a:lnTo>
                  <a:pt x="67806" y="105578"/>
                </a:lnTo>
                <a:lnTo>
                  <a:pt x="53721" y="107442"/>
                </a:lnTo>
                <a:lnTo>
                  <a:pt x="39404" y="105513"/>
                </a:lnTo>
                <a:lnTo>
                  <a:pt x="26542" y="100070"/>
                </a:lnTo>
                <a:lnTo>
                  <a:pt x="15652" y="91628"/>
                </a:lnTo>
                <a:lnTo>
                  <a:pt x="7254" y="80702"/>
                </a:lnTo>
                <a:lnTo>
                  <a:pt x="1864" y="67806"/>
                </a:lnTo>
                <a:lnTo>
                  <a:pt x="0" y="53721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1" name="object 501"/>
          <p:cNvSpPr/>
          <p:nvPr/>
        </p:nvSpPr>
        <p:spPr>
          <a:xfrm>
            <a:off x="5847388" y="9231989"/>
            <a:ext cx="97358" cy="97347"/>
          </a:xfrm>
          <a:custGeom>
            <a:avLst/>
            <a:gdLst/>
            <a:ahLst/>
            <a:cxnLst/>
            <a:rect l="l" t="t" r="r" b="b"/>
            <a:pathLst>
              <a:path w="107454" h="107442">
                <a:moveTo>
                  <a:pt x="0" y="53720"/>
                </a:moveTo>
                <a:lnTo>
                  <a:pt x="1930" y="39401"/>
                </a:lnTo>
                <a:lnTo>
                  <a:pt x="7378" y="26539"/>
                </a:lnTo>
                <a:lnTo>
                  <a:pt x="15825" y="15651"/>
                </a:lnTo>
                <a:lnTo>
                  <a:pt x="26754" y="7254"/>
                </a:lnTo>
                <a:lnTo>
                  <a:pt x="39648" y="1865"/>
                </a:lnTo>
                <a:lnTo>
                  <a:pt x="53733" y="0"/>
                </a:lnTo>
                <a:lnTo>
                  <a:pt x="68050" y="1930"/>
                </a:lnTo>
                <a:lnTo>
                  <a:pt x="80912" y="7376"/>
                </a:lnTo>
                <a:lnTo>
                  <a:pt x="91801" y="15822"/>
                </a:lnTo>
                <a:lnTo>
                  <a:pt x="100200" y="26750"/>
                </a:lnTo>
                <a:lnTo>
                  <a:pt x="105590" y="39644"/>
                </a:lnTo>
                <a:lnTo>
                  <a:pt x="107454" y="53720"/>
                </a:lnTo>
                <a:lnTo>
                  <a:pt x="105523" y="68042"/>
                </a:lnTo>
                <a:lnTo>
                  <a:pt x="100075" y="80905"/>
                </a:lnTo>
                <a:lnTo>
                  <a:pt x="91627" y="91793"/>
                </a:lnTo>
                <a:lnTo>
                  <a:pt x="80698" y="100190"/>
                </a:lnTo>
                <a:lnTo>
                  <a:pt x="67805" y="105578"/>
                </a:lnTo>
                <a:lnTo>
                  <a:pt x="53733" y="107441"/>
                </a:lnTo>
                <a:lnTo>
                  <a:pt x="39413" y="105512"/>
                </a:lnTo>
                <a:lnTo>
                  <a:pt x="26548" y="100066"/>
                </a:lnTo>
                <a:lnTo>
                  <a:pt x="15658" y="91622"/>
                </a:lnTo>
                <a:lnTo>
                  <a:pt x="7258" y="80696"/>
                </a:lnTo>
                <a:lnTo>
                  <a:pt x="1866" y="67805"/>
                </a:lnTo>
                <a:lnTo>
                  <a:pt x="0" y="53720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2" name="object 502"/>
          <p:cNvSpPr/>
          <p:nvPr/>
        </p:nvSpPr>
        <p:spPr>
          <a:xfrm>
            <a:off x="5752250" y="9264472"/>
            <a:ext cx="97347" cy="97347"/>
          </a:xfrm>
          <a:custGeom>
            <a:avLst/>
            <a:gdLst/>
            <a:ahLst/>
            <a:cxnLst/>
            <a:rect l="l" t="t" r="r" b="b"/>
            <a:pathLst>
              <a:path w="107441" h="107442">
                <a:moveTo>
                  <a:pt x="0" y="53720"/>
                </a:moveTo>
                <a:lnTo>
                  <a:pt x="1930" y="39399"/>
                </a:lnTo>
                <a:lnTo>
                  <a:pt x="7376" y="26536"/>
                </a:lnTo>
                <a:lnTo>
                  <a:pt x="15822" y="15648"/>
                </a:lnTo>
                <a:lnTo>
                  <a:pt x="26750" y="7251"/>
                </a:lnTo>
                <a:lnTo>
                  <a:pt x="39644" y="1863"/>
                </a:lnTo>
                <a:lnTo>
                  <a:pt x="53721" y="0"/>
                </a:lnTo>
                <a:lnTo>
                  <a:pt x="68042" y="1930"/>
                </a:lnTo>
                <a:lnTo>
                  <a:pt x="80905" y="7376"/>
                </a:lnTo>
                <a:lnTo>
                  <a:pt x="91793" y="15822"/>
                </a:lnTo>
                <a:lnTo>
                  <a:pt x="100190" y="26750"/>
                </a:lnTo>
                <a:lnTo>
                  <a:pt x="105578" y="39644"/>
                </a:lnTo>
                <a:lnTo>
                  <a:pt x="107442" y="53720"/>
                </a:lnTo>
                <a:lnTo>
                  <a:pt x="105511" y="68042"/>
                </a:lnTo>
                <a:lnTo>
                  <a:pt x="100065" y="80905"/>
                </a:lnTo>
                <a:lnTo>
                  <a:pt x="91619" y="91793"/>
                </a:lnTo>
                <a:lnTo>
                  <a:pt x="80691" y="100190"/>
                </a:lnTo>
                <a:lnTo>
                  <a:pt x="67797" y="105578"/>
                </a:lnTo>
                <a:lnTo>
                  <a:pt x="53721" y="107441"/>
                </a:lnTo>
                <a:lnTo>
                  <a:pt x="39399" y="105511"/>
                </a:lnTo>
                <a:lnTo>
                  <a:pt x="26536" y="100065"/>
                </a:lnTo>
                <a:lnTo>
                  <a:pt x="15648" y="91619"/>
                </a:lnTo>
                <a:lnTo>
                  <a:pt x="7251" y="80691"/>
                </a:lnTo>
                <a:lnTo>
                  <a:pt x="1863" y="67797"/>
                </a:lnTo>
                <a:lnTo>
                  <a:pt x="0" y="53720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3" name="object 503"/>
          <p:cNvSpPr/>
          <p:nvPr/>
        </p:nvSpPr>
        <p:spPr>
          <a:xfrm>
            <a:off x="5648172" y="9266245"/>
            <a:ext cx="97347" cy="97369"/>
          </a:xfrm>
          <a:custGeom>
            <a:avLst/>
            <a:gdLst/>
            <a:ahLst/>
            <a:cxnLst/>
            <a:rect l="l" t="t" r="r" b="b"/>
            <a:pathLst>
              <a:path w="107441" h="107467">
                <a:moveTo>
                  <a:pt x="0" y="53746"/>
                </a:moveTo>
                <a:lnTo>
                  <a:pt x="1929" y="39417"/>
                </a:lnTo>
                <a:lnTo>
                  <a:pt x="7373" y="26549"/>
                </a:lnTo>
                <a:lnTo>
                  <a:pt x="15815" y="15658"/>
                </a:lnTo>
                <a:lnTo>
                  <a:pt x="26739" y="7259"/>
                </a:lnTo>
                <a:lnTo>
                  <a:pt x="39628" y="1867"/>
                </a:lnTo>
                <a:lnTo>
                  <a:pt x="53721" y="0"/>
                </a:lnTo>
                <a:lnTo>
                  <a:pt x="68038" y="1929"/>
                </a:lnTo>
                <a:lnTo>
                  <a:pt x="80899" y="7374"/>
                </a:lnTo>
                <a:lnTo>
                  <a:pt x="91786" y="15818"/>
                </a:lnTo>
                <a:lnTo>
                  <a:pt x="100183" y="26746"/>
                </a:lnTo>
                <a:lnTo>
                  <a:pt x="105574" y="39643"/>
                </a:lnTo>
                <a:lnTo>
                  <a:pt x="107442" y="53746"/>
                </a:lnTo>
                <a:lnTo>
                  <a:pt x="105511" y="68067"/>
                </a:lnTo>
                <a:lnTo>
                  <a:pt x="100065" y="80930"/>
                </a:lnTo>
                <a:lnTo>
                  <a:pt x="91619" y="91819"/>
                </a:lnTo>
                <a:lnTo>
                  <a:pt x="80691" y="100215"/>
                </a:lnTo>
                <a:lnTo>
                  <a:pt x="67797" y="105603"/>
                </a:lnTo>
                <a:lnTo>
                  <a:pt x="53721" y="107467"/>
                </a:lnTo>
                <a:lnTo>
                  <a:pt x="39399" y="105537"/>
                </a:lnTo>
                <a:lnTo>
                  <a:pt x="26536" y="100090"/>
                </a:lnTo>
                <a:lnTo>
                  <a:pt x="15648" y="91644"/>
                </a:lnTo>
                <a:lnTo>
                  <a:pt x="7251" y="80716"/>
                </a:lnTo>
                <a:lnTo>
                  <a:pt x="1863" y="67822"/>
                </a:lnTo>
                <a:lnTo>
                  <a:pt x="0" y="53746"/>
                </a:lnTo>
                <a:close/>
              </a:path>
            </a:pathLst>
          </a:custGeom>
          <a:ln w="546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4" name="object 504"/>
          <p:cNvSpPr/>
          <p:nvPr/>
        </p:nvSpPr>
        <p:spPr>
          <a:xfrm>
            <a:off x="5551401" y="9234463"/>
            <a:ext cx="97358" cy="97369"/>
          </a:xfrm>
          <a:custGeom>
            <a:avLst/>
            <a:gdLst/>
            <a:ahLst/>
            <a:cxnLst/>
            <a:rect l="l" t="t" r="r" b="b"/>
            <a:pathLst>
              <a:path w="107454" h="107467">
                <a:moveTo>
                  <a:pt x="0" y="53746"/>
                </a:moveTo>
                <a:lnTo>
                  <a:pt x="1930" y="39417"/>
                </a:lnTo>
                <a:lnTo>
                  <a:pt x="7376" y="26549"/>
                </a:lnTo>
                <a:lnTo>
                  <a:pt x="15820" y="15658"/>
                </a:lnTo>
                <a:lnTo>
                  <a:pt x="26745" y="7259"/>
                </a:lnTo>
                <a:lnTo>
                  <a:pt x="39632" y="1867"/>
                </a:lnTo>
                <a:lnTo>
                  <a:pt x="53721" y="0"/>
                </a:lnTo>
                <a:lnTo>
                  <a:pt x="68038" y="1929"/>
                </a:lnTo>
                <a:lnTo>
                  <a:pt x="80900" y="7372"/>
                </a:lnTo>
                <a:lnTo>
                  <a:pt x="91789" y="15815"/>
                </a:lnTo>
                <a:lnTo>
                  <a:pt x="100189" y="26741"/>
                </a:lnTo>
                <a:lnTo>
                  <a:pt x="105583" y="39635"/>
                </a:lnTo>
                <a:lnTo>
                  <a:pt x="107454" y="53746"/>
                </a:lnTo>
                <a:lnTo>
                  <a:pt x="105523" y="68065"/>
                </a:lnTo>
                <a:lnTo>
                  <a:pt x="100076" y="80927"/>
                </a:lnTo>
                <a:lnTo>
                  <a:pt x="91629" y="91815"/>
                </a:lnTo>
                <a:lnTo>
                  <a:pt x="80700" y="100212"/>
                </a:lnTo>
                <a:lnTo>
                  <a:pt x="67806" y="105601"/>
                </a:lnTo>
                <a:lnTo>
                  <a:pt x="53721" y="107467"/>
                </a:lnTo>
                <a:lnTo>
                  <a:pt x="39404" y="105537"/>
                </a:lnTo>
                <a:lnTo>
                  <a:pt x="26542" y="100090"/>
                </a:lnTo>
                <a:lnTo>
                  <a:pt x="15652" y="91644"/>
                </a:lnTo>
                <a:lnTo>
                  <a:pt x="7254" y="80716"/>
                </a:lnTo>
                <a:lnTo>
                  <a:pt x="1864" y="67822"/>
                </a:lnTo>
                <a:lnTo>
                  <a:pt x="0" y="53746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5" name="object 505"/>
          <p:cNvSpPr/>
          <p:nvPr/>
        </p:nvSpPr>
        <p:spPr>
          <a:xfrm>
            <a:off x="5472211" y="9167667"/>
            <a:ext cx="97358" cy="97335"/>
          </a:xfrm>
          <a:custGeom>
            <a:avLst/>
            <a:gdLst/>
            <a:ahLst/>
            <a:cxnLst/>
            <a:rect l="l" t="t" r="r" b="b"/>
            <a:pathLst>
              <a:path w="107454" h="107429">
                <a:moveTo>
                  <a:pt x="0" y="53708"/>
                </a:moveTo>
                <a:lnTo>
                  <a:pt x="1931" y="39388"/>
                </a:lnTo>
                <a:lnTo>
                  <a:pt x="7380" y="26527"/>
                </a:lnTo>
                <a:lnTo>
                  <a:pt x="15828" y="15641"/>
                </a:lnTo>
                <a:lnTo>
                  <a:pt x="26760" y="7248"/>
                </a:lnTo>
                <a:lnTo>
                  <a:pt x="39656" y="1862"/>
                </a:lnTo>
                <a:lnTo>
                  <a:pt x="53733" y="0"/>
                </a:lnTo>
                <a:lnTo>
                  <a:pt x="68052" y="1929"/>
                </a:lnTo>
                <a:lnTo>
                  <a:pt x="80915" y="7375"/>
                </a:lnTo>
                <a:lnTo>
                  <a:pt x="91805" y="15819"/>
                </a:lnTo>
                <a:lnTo>
                  <a:pt x="100203" y="26746"/>
                </a:lnTo>
                <a:lnTo>
                  <a:pt x="105592" y="39640"/>
                </a:lnTo>
                <a:lnTo>
                  <a:pt x="107454" y="53708"/>
                </a:lnTo>
                <a:lnTo>
                  <a:pt x="105523" y="68029"/>
                </a:lnTo>
                <a:lnTo>
                  <a:pt x="100075" y="80892"/>
                </a:lnTo>
                <a:lnTo>
                  <a:pt x="91627" y="91781"/>
                </a:lnTo>
                <a:lnTo>
                  <a:pt x="80698" y="100177"/>
                </a:lnTo>
                <a:lnTo>
                  <a:pt x="67805" y="105565"/>
                </a:lnTo>
                <a:lnTo>
                  <a:pt x="53733" y="107429"/>
                </a:lnTo>
                <a:lnTo>
                  <a:pt x="39413" y="105499"/>
                </a:lnTo>
                <a:lnTo>
                  <a:pt x="26548" y="100054"/>
                </a:lnTo>
                <a:lnTo>
                  <a:pt x="15658" y="91610"/>
                </a:lnTo>
                <a:lnTo>
                  <a:pt x="7258" y="80684"/>
                </a:lnTo>
                <a:lnTo>
                  <a:pt x="1866" y="67792"/>
                </a:lnTo>
                <a:lnTo>
                  <a:pt x="0" y="53708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6" name="object 506"/>
          <p:cNvSpPr/>
          <p:nvPr/>
        </p:nvSpPr>
        <p:spPr>
          <a:xfrm>
            <a:off x="5420006" y="9074669"/>
            <a:ext cx="97358" cy="97358"/>
          </a:xfrm>
          <a:custGeom>
            <a:avLst/>
            <a:gdLst/>
            <a:ahLst/>
            <a:cxnLst/>
            <a:rect l="l" t="t" r="r" b="b"/>
            <a:pathLst>
              <a:path w="107454" h="107454">
                <a:moveTo>
                  <a:pt x="0" y="53720"/>
                </a:moveTo>
                <a:lnTo>
                  <a:pt x="1931" y="39399"/>
                </a:lnTo>
                <a:lnTo>
                  <a:pt x="7379" y="26536"/>
                </a:lnTo>
                <a:lnTo>
                  <a:pt x="15827" y="15648"/>
                </a:lnTo>
                <a:lnTo>
                  <a:pt x="26756" y="7251"/>
                </a:lnTo>
                <a:lnTo>
                  <a:pt x="39648" y="1863"/>
                </a:lnTo>
                <a:lnTo>
                  <a:pt x="53721" y="0"/>
                </a:lnTo>
                <a:lnTo>
                  <a:pt x="68041" y="1929"/>
                </a:lnTo>
                <a:lnTo>
                  <a:pt x="80905" y="7375"/>
                </a:lnTo>
                <a:lnTo>
                  <a:pt x="91796" y="15819"/>
                </a:lnTo>
                <a:lnTo>
                  <a:pt x="100196" y="26745"/>
                </a:lnTo>
                <a:lnTo>
                  <a:pt x="105588" y="39636"/>
                </a:lnTo>
                <a:lnTo>
                  <a:pt x="107454" y="53720"/>
                </a:lnTo>
                <a:lnTo>
                  <a:pt x="105524" y="68039"/>
                </a:lnTo>
                <a:lnTo>
                  <a:pt x="100077" y="80903"/>
                </a:lnTo>
                <a:lnTo>
                  <a:pt x="91632" y="91793"/>
                </a:lnTo>
                <a:lnTo>
                  <a:pt x="80705" y="100193"/>
                </a:lnTo>
                <a:lnTo>
                  <a:pt x="67814" y="105585"/>
                </a:lnTo>
                <a:lnTo>
                  <a:pt x="53721" y="107454"/>
                </a:lnTo>
                <a:lnTo>
                  <a:pt x="39405" y="105523"/>
                </a:lnTo>
                <a:lnTo>
                  <a:pt x="26545" y="100076"/>
                </a:lnTo>
                <a:lnTo>
                  <a:pt x="15656" y="91629"/>
                </a:lnTo>
                <a:lnTo>
                  <a:pt x="7257" y="80700"/>
                </a:lnTo>
                <a:lnTo>
                  <a:pt x="1866" y="67806"/>
                </a:lnTo>
                <a:lnTo>
                  <a:pt x="0" y="53720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7" name="object 507"/>
          <p:cNvSpPr/>
          <p:nvPr/>
        </p:nvSpPr>
        <p:spPr>
          <a:xfrm>
            <a:off x="5400433" y="8964791"/>
            <a:ext cx="97347" cy="97347"/>
          </a:xfrm>
          <a:custGeom>
            <a:avLst/>
            <a:gdLst/>
            <a:ahLst/>
            <a:cxnLst/>
            <a:rect l="l" t="t" r="r" b="b"/>
            <a:pathLst>
              <a:path w="107441" h="107442">
                <a:moveTo>
                  <a:pt x="0" y="53720"/>
                </a:moveTo>
                <a:lnTo>
                  <a:pt x="1930" y="39390"/>
                </a:lnTo>
                <a:lnTo>
                  <a:pt x="7376" y="26525"/>
                </a:lnTo>
                <a:lnTo>
                  <a:pt x="15822" y="15638"/>
                </a:lnTo>
                <a:lnTo>
                  <a:pt x="26750" y="7245"/>
                </a:lnTo>
                <a:lnTo>
                  <a:pt x="39644" y="1861"/>
                </a:lnTo>
                <a:lnTo>
                  <a:pt x="53721" y="0"/>
                </a:lnTo>
                <a:lnTo>
                  <a:pt x="68042" y="1928"/>
                </a:lnTo>
                <a:lnTo>
                  <a:pt x="80905" y="7371"/>
                </a:lnTo>
                <a:lnTo>
                  <a:pt x="91793" y="15813"/>
                </a:lnTo>
                <a:lnTo>
                  <a:pt x="100190" y="26739"/>
                </a:lnTo>
                <a:lnTo>
                  <a:pt x="105578" y="39635"/>
                </a:lnTo>
                <a:lnTo>
                  <a:pt x="107442" y="53720"/>
                </a:lnTo>
                <a:lnTo>
                  <a:pt x="105511" y="68042"/>
                </a:lnTo>
                <a:lnTo>
                  <a:pt x="100065" y="80905"/>
                </a:lnTo>
                <a:lnTo>
                  <a:pt x="91619" y="91793"/>
                </a:lnTo>
                <a:lnTo>
                  <a:pt x="80691" y="100190"/>
                </a:lnTo>
                <a:lnTo>
                  <a:pt x="67797" y="105578"/>
                </a:lnTo>
                <a:lnTo>
                  <a:pt x="53721" y="107441"/>
                </a:lnTo>
                <a:lnTo>
                  <a:pt x="39399" y="105511"/>
                </a:lnTo>
                <a:lnTo>
                  <a:pt x="26536" y="100065"/>
                </a:lnTo>
                <a:lnTo>
                  <a:pt x="15648" y="91619"/>
                </a:lnTo>
                <a:lnTo>
                  <a:pt x="7251" y="80691"/>
                </a:lnTo>
                <a:lnTo>
                  <a:pt x="1863" y="67797"/>
                </a:lnTo>
                <a:lnTo>
                  <a:pt x="0" y="53720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8" name="object 508"/>
          <p:cNvSpPr/>
          <p:nvPr/>
        </p:nvSpPr>
        <p:spPr>
          <a:xfrm>
            <a:off x="5420765" y="8863913"/>
            <a:ext cx="97358" cy="97369"/>
          </a:xfrm>
          <a:custGeom>
            <a:avLst/>
            <a:gdLst/>
            <a:ahLst/>
            <a:cxnLst/>
            <a:rect l="l" t="t" r="r" b="b"/>
            <a:pathLst>
              <a:path w="107454" h="107467">
                <a:moveTo>
                  <a:pt x="0" y="53721"/>
                </a:moveTo>
                <a:lnTo>
                  <a:pt x="1930" y="39401"/>
                </a:lnTo>
                <a:lnTo>
                  <a:pt x="7378" y="26539"/>
                </a:lnTo>
                <a:lnTo>
                  <a:pt x="15825" y="15651"/>
                </a:lnTo>
                <a:lnTo>
                  <a:pt x="26754" y="7254"/>
                </a:lnTo>
                <a:lnTo>
                  <a:pt x="39648" y="1865"/>
                </a:lnTo>
                <a:lnTo>
                  <a:pt x="53733" y="0"/>
                </a:lnTo>
                <a:lnTo>
                  <a:pt x="68050" y="1930"/>
                </a:lnTo>
                <a:lnTo>
                  <a:pt x="80912" y="7376"/>
                </a:lnTo>
                <a:lnTo>
                  <a:pt x="91801" y="15822"/>
                </a:lnTo>
                <a:lnTo>
                  <a:pt x="100200" y="26750"/>
                </a:lnTo>
                <a:lnTo>
                  <a:pt x="105590" y="39644"/>
                </a:lnTo>
                <a:lnTo>
                  <a:pt x="107454" y="53721"/>
                </a:lnTo>
                <a:lnTo>
                  <a:pt x="105524" y="68049"/>
                </a:lnTo>
                <a:lnTo>
                  <a:pt x="100078" y="80917"/>
                </a:lnTo>
                <a:lnTo>
                  <a:pt x="91634" y="91809"/>
                </a:lnTo>
                <a:lnTo>
                  <a:pt x="80709" y="100208"/>
                </a:lnTo>
                <a:lnTo>
                  <a:pt x="67821" y="105599"/>
                </a:lnTo>
                <a:lnTo>
                  <a:pt x="53733" y="107467"/>
                </a:lnTo>
                <a:lnTo>
                  <a:pt x="39416" y="105538"/>
                </a:lnTo>
                <a:lnTo>
                  <a:pt x="26554" y="100094"/>
                </a:lnTo>
                <a:lnTo>
                  <a:pt x="15664" y="91652"/>
                </a:lnTo>
                <a:lnTo>
                  <a:pt x="7264" y="80726"/>
                </a:lnTo>
                <a:lnTo>
                  <a:pt x="1870" y="67832"/>
                </a:lnTo>
                <a:lnTo>
                  <a:pt x="0" y="53721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9" name="object 509"/>
          <p:cNvSpPr/>
          <p:nvPr/>
        </p:nvSpPr>
        <p:spPr>
          <a:xfrm>
            <a:off x="5471314" y="8779511"/>
            <a:ext cx="97347" cy="97369"/>
          </a:xfrm>
          <a:custGeom>
            <a:avLst/>
            <a:gdLst/>
            <a:ahLst/>
            <a:cxnLst/>
            <a:rect l="l" t="t" r="r" b="b"/>
            <a:pathLst>
              <a:path w="107441" h="107467">
                <a:moveTo>
                  <a:pt x="0" y="53746"/>
                </a:moveTo>
                <a:lnTo>
                  <a:pt x="1929" y="39417"/>
                </a:lnTo>
                <a:lnTo>
                  <a:pt x="7373" y="26549"/>
                </a:lnTo>
                <a:lnTo>
                  <a:pt x="15815" y="15658"/>
                </a:lnTo>
                <a:lnTo>
                  <a:pt x="26739" y="7259"/>
                </a:lnTo>
                <a:lnTo>
                  <a:pt x="39628" y="1867"/>
                </a:lnTo>
                <a:lnTo>
                  <a:pt x="53721" y="0"/>
                </a:lnTo>
                <a:lnTo>
                  <a:pt x="68038" y="1929"/>
                </a:lnTo>
                <a:lnTo>
                  <a:pt x="80899" y="7374"/>
                </a:lnTo>
                <a:lnTo>
                  <a:pt x="91786" y="15818"/>
                </a:lnTo>
                <a:lnTo>
                  <a:pt x="100183" y="26746"/>
                </a:lnTo>
                <a:lnTo>
                  <a:pt x="105574" y="39643"/>
                </a:lnTo>
                <a:lnTo>
                  <a:pt x="107442" y="53746"/>
                </a:lnTo>
                <a:lnTo>
                  <a:pt x="105511" y="68067"/>
                </a:lnTo>
                <a:lnTo>
                  <a:pt x="100065" y="80930"/>
                </a:lnTo>
                <a:lnTo>
                  <a:pt x="91619" y="91819"/>
                </a:lnTo>
                <a:lnTo>
                  <a:pt x="80691" y="100215"/>
                </a:lnTo>
                <a:lnTo>
                  <a:pt x="67797" y="105603"/>
                </a:lnTo>
                <a:lnTo>
                  <a:pt x="53721" y="107467"/>
                </a:lnTo>
                <a:lnTo>
                  <a:pt x="39399" y="105537"/>
                </a:lnTo>
                <a:lnTo>
                  <a:pt x="26536" y="100090"/>
                </a:lnTo>
                <a:lnTo>
                  <a:pt x="15648" y="91644"/>
                </a:lnTo>
                <a:lnTo>
                  <a:pt x="7251" y="80716"/>
                </a:lnTo>
                <a:lnTo>
                  <a:pt x="1863" y="67822"/>
                </a:lnTo>
                <a:lnTo>
                  <a:pt x="0" y="53746"/>
                </a:lnTo>
                <a:close/>
              </a:path>
            </a:pathLst>
          </a:custGeom>
          <a:ln w="546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0" name="object 510"/>
          <p:cNvSpPr/>
          <p:nvPr/>
        </p:nvSpPr>
        <p:spPr>
          <a:xfrm>
            <a:off x="5419074" y="8689563"/>
            <a:ext cx="97347" cy="97369"/>
          </a:xfrm>
          <a:custGeom>
            <a:avLst/>
            <a:gdLst/>
            <a:ahLst/>
            <a:cxnLst/>
            <a:rect l="l" t="t" r="r" b="b"/>
            <a:pathLst>
              <a:path w="107441" h="107467">
                <a:moveTo>
                  <a:pt x="0" y="53720"/>
                </a:moveTo>
                <a:lnTo>
                  <a:pt x="1930" y="39399"/>
                </a:lnTo>
                <a:lnTo>
                  <a:pt x="7376" y="26536"/>
                </a:lnTo>
                <a:lnTo>
                  <a:pt x="15822" y="15648"/>
                </a:lnTo>
                <a:lnTo>
                  <a:pt x="26750" y="7251"/>
                </a:lnTo>
                <a:lnTo>
                  <a:pt x="39644" y="1863"/>
                </a:lnTo>
                <a:lnTo>
                  <a:pt x="53721" y="0"/>
                </a:lnTo>
                <a:lnTo>
                  <a:pt x="68042" y="1930"/>
                </a:lnTo>
                <a:lnTo>
                  <a:pt x="80905" y="7376"/>
                </a:lnTo>
                <a:lnTo>
                  <a:pt x="91793" y="15822"/>
                </a:lnTo>
                <a:lnTo>
                  <a:pt x="100190" y="26750"/>
                </a:lnTo>
                <a:lnTo>
                  <a:pt x="105578" y="39644"/>
                </a:lnTo>
                <a:lnTo>
                  <a:pt x="107442" y="53720"/>
                </a:lnTo>
                <a:lnTo>
                  <a:pt x="105512" y="68049"/>
                </a:lnTo>
                <a:lnTo>
                  <a:pt x="100068" y="80917"/>
                </a:lnTo>
                <a:lnTo>
                  <a:pt x="91626" y="91809"/>
                </a:lnTo>
                <a:lnTo>
                  <a:pt x="80702" y="100208"/>
                </a:lnTo>
                <a:lnTo>
                  <a:pt x="67813" y="105599"/>
                </a:lnTo>
                <a:lnTo>
                  <a:pt x="53721" y="107467"/>
                </a:lnTo>
                <a:lnTo>
                  <a:pt x="39403" y="105537"/>
                </a:lnTo>
                <a:lnTo>
                  <a:pt x="26542" y="100092"/>
                </a:lnTo>
                <a:lnTo>
                  <a:pt x="15655" y="91648"/>
                </a:lnTo>
                <a:lnTo>
                  <a:pt x="7258" y="80720"/>
                </a:lnTo>
                <a:lnTo>
                  <a:pt x="1867" y="67824"/>
                </a:lnTo>
                <a:lnTo>
                  <a:pt x="0" y="53720"/>
                </a:lnTo>
                <a:close/>
              </a:path>
            </a:pathLst>
          </a:custGeom>
          <a:ln w="546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1" name="object 511"/>
          <p:cNvSpPr/>
          <p:nvPr/>
        </p:nvSpPr>
        <p:spPr>
          <a:xfrm>
            <a:off x="5501553" y="8628668"/>
            <a:ext cx="97347" cy="97347"/>
          </a:xfrm>
          <a:custGeom>
            <a:avLst/>
            <a:gdLst/>
            <a:ahLst/>
            <a:cxnLst/>
            <a:rect l="l" t="t" r="r" b="b"/>
            <a:pathLst>
              <a:path w="107441" h="107442">
                <a:moveTo>
                  <a:pt x="0" y="53720"/>
                </a:moveTo>
                <a:lnTo>
                  <a:pt x="1930" y="39399"/>
                </a:lnTo>
                <a:lnTo>
                  <a:pt x="7376" y="26536"/>
                </a:lnTo>
                <a:lnTo>
                  <a:pt x="15822" y="15648"/>
                </a:lnTo>
                <a:lnTo>
                  <a:pt x="26750" y="7251"/>
                </a:lnTo>
                <a:lnTo>
                  <a:pt x="39644" y="1863"/>
                </a:lnTo>
                <a:lnTo>
                  <a:pt x="53721" y="0"/>
                </a:lnTo>
                <a:lnTo>
                  <a:pt x="68042" y="1930"/>
                </a:lnTo>
                <a:lnTo>
                  <a:pt x="80905" y="7376"/>
                </a:lnTo>
                <a:lnTo>
                  <a:pt x="91793" y="15822"/>
                </a:lnTo>
                <a:lnTo>
                  <a:pt x="100190" y="26750"/>
                </a:lnTo>
                <a:lnTo>
                  <a:pt x="105578" y="39644"/>
                </a:lnTo>
                <a:lnTo>
                  <a:pt x="107442" y="53720"/>
                </a:lnTo>
                <a:lnTo>
                  <a:pt x="105511" y="68042"/>
                </a:lnTo>
                <a:lnTo>
                  <a:pt x="100065" y="80905"/>
                </a:lnTo>
                <a:lnTo>
                  <a:pt x="91619" y="91793"/>
                </a:lnTo>
                <a:lnTo>
                  <a:pt x="80691" y="100190"/>
                </a:lnTo>
                <a:lnTo>
                  <a:pt x="67797" y="105578"/>
                </a:lnTo>
                <a:lnTo>
                  <a:pt x="53721" y="107441"/>
                </a:lnTo>
                <a:lnTo>
                  <a:pt x="39399" y="105511"/>
                </a:lnTo>
                <a:lnTo>
                  <a:pt x="26536" y="100065"/>
                </a:lnTo>
                <a:lnTo>
                  <a:pt x="15648" y="91619"/>
                </a:lnTo>
                <a:lnTo>
                  <a:pt x="7251" y="80691"/>
                </a:lnTo>
                <a:lnTo>
                  <a:pt x="1863" y="67797"/>
                </a:lnTo>
                <a:lnTo>
                  <a:pt x="0" y="53720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2" name="object 512"/>
          <p:cNvSpPr/>
          <p:nvPr/>
        </p:nvSpPr>
        <p:spPr>
          <a:xfrm>
            <a:off x="5596714" y="8585518"/>
            <a:ext cx="97347" cy="97347"/>
          </a:xfrm>
          <a:custGeom>
            <a:avLst/>
            <a:gdLst/>
            <a:ahLst/>
            <a:cxnLst/>
            <a:rect l="l" t="t" r="r" b="b"/>
            <a:pathLst>
              <a:path w="107441" h="107442">
                <a:moveTo>
                  <a:pt x="0" y="53720"/>
                </a:moveTo>
                <a:lnTo>
                  <a:pt x="1930" y="39399"/>
                </a:lnTo>
                <a:lnTo>
                  <a:pt x="7376" y="26536"/>
                </a:lnTo>
                <a:lnTo>
                  <a:pt x="15822" y="15648"/>
                </a:lnTo>
                <a:lnTo>
                  <a:pt x="26750" y="7251"/>
                </a:lnTo>
                <a:lnTo>
                  <a:pt x="39644" y="1863"/>
                </a:lnTo>
                <a:lnTo>
                  <a:pt x="53721" y="0"/>
                </a:lnTo>
                <a:lnTo>
                  <a:pt x="68042" y="1930"/>
                </a:lnTo>
                <a:lnTo>
                  <a:pt x="80905" y="7376"/>
                </a:lnTo>
                <a:lnTo>
                  <a:pt x="91793" y="15822"/>
                </a:lnTo>
                <a:lnTo>
                  <a:pt x="100190" y="26750"/>
                </a:lnTo>
                <a:lnTo>
                  <a:pt x="105578" y="39644"/>
                </a:lnTo>
                <a:lnTo>
                  <a:pt x="107442" y="53720"/>
                </a:lnTo>
                <a:lnTo>
                  <a:pt x="105511" y="68051"/>
                </a:lnTo>
                <a:lnTo>
                  <a:pt x="100065" y="80916"/>
                </a:lnTo>
                <a:lnTo>
                  <a:pt x="91619" y="91803"/>
                </a:lnTo>
                <a:lnTo>
                  <a:pt x="80691" y="100196"/>
                </a:lnTo>
                <a:lnTo>
                  <a:pt x="67797" y="105580"/>
                </a:lnTo>
                <a:lnTo>
                  <a:pt x="53721" y="107441"/>
                </a:lnTo>
                <a:lnTo>
                  <a:pt x="39399" y="105513"/>
                </a:lnTo>
                <a:lnTo>
                  <a:pt x="26536" y="100070"/>
                </a:lnTo>
                <a:lnTo>
                  <a:pt x="15648" y="91628"/>
                </a:lnTo>
                <a:lnTo>
                  <a:pt x="7251" y="80702"/>
                </a:lnTo>
                <a:lnTo>
                  <a:pt x="1863" y="67806"/>
                </a:lnTo>
                <a:lnTo>
                  <a:pt x="0" y="53720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3" name="object 513"/>
          <p:cNvSpPr/>
          <p:nvPr/>
        </p:nvSpPr>
        <p:spPr>
          <a:xfrm>
            <a:off x="5700758" y="8580445"/>
            <a:ext cx="97358" cy="97335"/>
          </a:xfrm>
          <a:custGeom>
            <a:avLst/>
            <a:gdLst/>
            <a:ahLst/>
            <a:cxnLst/>
            <a:rect l="l" t="t" r="r" b="b"/>
            <a:pathLst>
              <a:path w="107454" h="107429">
                <a:moveTo>
                  <a:pt x="0" y="53708"/>
                </a:moveTo>
                <a:lnTo>
                  <a:pt x="1931" y="39386"/>
                </a:lnTo>
                <a:lnTo>
                  <a:pt x="7381" y="26524"/>
                </a:lnTo>
                <a:lnTo>
                  <a:pt x="15830" y="15638"/>
                </a:lnTo>
                <a:lnTo>
                  <a:pt x="26762" y="7245"/>
                </a:lnTo>
                <a:lnTo>
                  <a:pt x="39657" y="1860"/>
                </a:lnTo>
                <a:lnTo>
                  <a:pt x="53721" y="0"/>
                </a:lnTo>
                <a:lnTo>
                  <a:pt x="68043" y="1929"/>
                </a:lnTo>
                <a:lnTo>
                  <a:pt x="80908" y="7373"/>
                </a:lnTo>
                <a:lnTo>
                  <a:pt x="91800" y="15816"/>
                </a:lnTo>
                <a:lnTo>
                  <a:pt x="100199" y="26741"/>
                </a:lnTo>
                <a:lnTo>
                  <a:pt x="105590" y="39632"/>
                </a:lnTo>
                <a:lnTo>
                  <a:pt x="107454" y="53708"/>
                </a:lnTo>
                <a:lnTo>
                  <a:pt x="105523" y="68041"/>
                </a:lnTo>
                <a:lnTo>
                  <a:pt x="100076" y="80906"/>
                </a:lnTo>
                <a:lnTo>
                  <a:pt x="91629" y="91791"/>
                </a:lnTo>
                <a:lnTo>
                  <a:pt x="80700" y="100182"/>
                </a:lnTo>
                <a:lnTo>
                  <a:pt x="67806" y="105566"/>
                </a:lnTo>
                <a:lnTo>
                  <a:pt x="53721" y="107429"/>
                </a:lnTo>
                <a:lnTo>
                  <a:pt x="39404" y="105501"/>
                </a:lnTo>
                <a:lnTo>
                  <a:pt x="26542" y="100060"/>
                </a:lnTo>
                <a:lnTo>
                  <a:pt x="15652" y="91621"/>
                </a:lnTo>
                <a:lnTo>
                  <a:pt x="7254" y="80695"/>
                </a:lnTo>
                <a:lnTo>
                  <a:pt x="1864" y="67797"/>
                </a:lnTo>
                <a:lnTo>
                  <a:pt x="0" y="53708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4" name="object 514"/>
          <p:cNvSpPr/>
          <p:nvPr/>
        </p:nvSpPr>
        <p:spPr>
          <a:xfrm>
            <a:off x="5802282" y="8586774"/>
            <a:ext cx="97358" cy="97369"/>
          </a:xfrm>
          <a:custGeom>
            <a:avLst/>
            <a:gdLst/>
            <a:ahLst/>
            <a:cxnLst/>
            <a:rect l="l" t="t" r="r" b="b"/>
            <a:pathLst>
              <a:path w="107454" h="107467">
                <a:moveTo>
                  <a:pt x="0" y="53746"/>
                </a:moveTo>
                <a:lnTo>
                  <a:pt x="1930" y="39417"/>
                </a:lnTo>
                <a:lnTo>
                  <a:pt x="7376" y="26549"/>
                </a:lnTo>
                <a:lnTo>
                  <a:pt x="15820" y="15658"/>
                </a:lnTo>
                <a:lnTo>
                  <a:pt x="26745" y="7259"/>
                </a:lnTo>
                <a:lnTo>
                  <a:pt x="39632" y="1867"/>
                </a:lnTo>
                <a:lnTo>
                  <a:pt x="53721" y="0"/>
                </a:lnTo>
                <a:lnTo>
                  <a:pt x="68038" y="1929"/>
                </a:lnTo>
                <a:lnTo>
                  <a:pt x="80900" y="7372"/>
                </a:lnTo>
                <a:lnTo>
                  <a:pt x="91789" y="15815"/>
                </a:lnTo>
                <a:lnTo>
                  <a:pt x="100189" y="26741"/>
                </a:lnTo>
                <a:lnTo>
                  <a:pt x="105583" y="39635"/>
                </a:lnTo>
                <a:lnTo>
                  <a:pt x="107454" y="53746"/>
                </a:lnTo>
                <a:lnTo>
                  <a:pt x="105523" y="68065"/>
                </a:lnTo>
                <a:lnTo>
                  <a:pt x="100076" y="80927"/>
                </a:lnTo>
                <a:lnTo>
                  <a:pt x="91629" y="91815"/>
                </a:lnTo>
                <a:lnTo>
                  <a:pt x="80700" y="100212"/>
                </a:lnTo>
                <a:lnTo>
                  <a:pt x="67806" y="105601"/>
                </a:lnTo>
                <a:lnTo>
                  <a:pt x="53721" y="107467"/>
                </a:lnTo>
                <a:lnTo>
                  <a:pt x="39404" y="105537"/>
                </a:lnTo>
                <a:lnTo>
                  <a:pt x="26542" y="100090"/>
                </a:lnTo>
                <a:lnTo>
                  <a:pt x="15652" y="91644"/>
                </a:lnTo>
                <a:lnTo>
                  <a:pt x="7254" y="80716"/>
                </a:lnTo>
                <a:lnTo>
                  <a:pt x="1864" y="67822"/>
                </a:lnTo>
                <a:lnTo>
                  <a:pt x="0" y="53746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5" name="object 515"/>
          <p:cNvSpPr/>
          <p:nvPr/>
        </p:nvSpPr>
        <p:spPr>
          <a:xfrm>
            <a:off x="5898500" y="8621051"/>
            <a:ext cx="97358" cy="97347"/>
          </a:xfrm>
          <a:custGeom>
            <a:avLst/>
            <a:gdLst/>
            <a:ahLst/>
            <a:cxnLst/>
            <a:rect l="l" t="t" r="r" b="b"/>
            <a:pathLst>
              <a:path w="107454" h="107442">
                <a:moveTo>
                  <a:pt x="0" y="53721"/>
                </a:moveTo>
                <a:lnTo>
                  <a:pt x="1930" y="39401"/>
                </a:lnTo>
                <a:lnTo>
                  <a:pt x="7378" y="26539"/>
                </a:lnTo>
                <a:lnTo>
                  <a:pt x="15825" y="15651"/>
                </a:lnTo>
                <a:lnTo>
                  <a:pt x="26754" y="7254"/>
                </a:lnTo>
                <a:lnTo>
                  <a:pt x="39648" y="1865"/>
                </a:lnTo>
                <a:lnTo>
                  <a:pt x="53733" y="0"/>
                </a:lnTo>
                <a:lnTo>
                  <a:pt x="68050" y="1930"/>
                </a:lnTo>
                <a:lnTo>
                  <a:pt x="80912" y="7376"/>
                </a:lnTo>
                <a:lnTo>
                  <a:pt x="91801" y="15822"/>
                </a:lnTo>
                <a:lnTo>
                  <a:pt x="100200" y="26750"/>
                </a:lnTo>
                <a:lnTo>
                  <a:pt x="105590" y="39644"/>
                </a:lnTo>
                <a:lnTo>
                  <a:pt x="107454" y="53721"/>
                </a:lnTo>
                <a:lnTo>
                  <a:pt x="105523" y="68042"/>
                </a:lnTo>
                <a:lnTo>
                  <a:pt x="100075" y="80905"/>
                </a:lnTo>
                <a:lnTo>
                  <a:pt x="91627" y="91793"/>
                </a:lnTo>
                <a:lnTo>
                  <a:pt x="80698" y="100190"/>
                </a:lnTo>
                <a:lnTo>
                  <a:pt x="67805" y="105578"/>
                </a:lnTo>
                <a:lnTo>
                  <a:pt x="53733" y="107442"/>
                </a:lnTo>
                <a:lnTo>
                  <a:pt x="39413" y="105512"/>
                </a:lnTo>
                <a:lnTo>
                  <a:pt x="26548" y="100066"/>
                </a:lnTo>
                <a:lnTo>
                  <a:pt x="15658" y="91622"/>
                </a:lnTo>
                <a:lnTo>
                  <a:pt x="7258" y="80696"/>
                </a:lnTo>
                <a:lnTo>
                  <a:pt x="1866" y="67805"/>
                </a:lnTo>
                <a:lnTo>
                  <a:pt x="0" y="53721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6" name="object 516"/>
          <p:cNvSpPr/>
          <p:nvPr/>
        </p:nvSpPr>
        <p:spPr>
          <a:xfrm>
            <a:off x="5983339" y="8688665"/>
            <a:ext cx="97347" cy="97369"/>
          </a:xfrm>
          <a:custGeom>
            <a:avLst/>
            <a:gdLst/>
            <a:ahLst/>
            <a:cxnLst/>
            <a:rect l="l" t="t" r="r" b="b"/>
            <a:pathLst>
              <a:path w="107442" h="107467">
                <a:moveTo>
                  <a:pt x="0" y="53746"/>
                </a:moveTo>
                <a:lnTo>
                  <a:pt x="1929" y="39417"/>
                </a:lnTo>
                <a:lnTo>
                  <a:pt x="7373" y="26549"/>
                </a:lnTo>
                <a:lnTo>
                  <a:pt x="15815" y="15658"/>
                </a:lnTo>
                <a:lnTo>
                  <a:pt x="26739" y="7259"/>
                </a:lnTo>
                <a:lnTo>
                  <a:pt x="39628" y="1867"/>
                </a:lnTo>
                <a:lnTo>
                  <a:pt x="53721" y="0"/>
                </a:lnTo>
                <a:lnTo>
                  <a:pt x="68038" y="1929"/>
                </a:lnTo>
                <a:lnTo>
                  <a:pt x="80899" y="7374"/>
                </a:lnTo>
                <a:lnTo>
                  <a:pt x="91786" y="15818"/>
                </a:lnTo>
                <a:lnTo>
                  <a:pt x="100183" y="26746"/>
                </a:lnTo>
                <a:lnTo>
                  <a:pt x="105574" y="39643"/>
                </a:lnTo>
                <a:lnTo>
                  <a:pt x="107442" y="53746"/>
                </a:lnTo>
                <a:lnTo>
                  <a:pt x="105511" y="68067"/>
                </a:lnTo>
                <a:lnTo>
                  <a:pt x="100065" y="80930"/>
                </a:lnTo>
                <a:lnTo>
                  <a:pt x="91619" y="91819"/>
                </a:lnTo>
                <a:lnTo>
                  <a:pt x="80691" y="100215"/>
                </a:lnTo>
                <a:lnTo>
                  <a:pt x="67797" y="105603"/>
                </a:lnTo>
                <a:lnTo>
                  <a:pt x="53721" y="107467"/>
                </a:lnTo>
                <a:lnTo>
                  <a:pt x="39399" y="105537"/>
                </a:lnTo>
                <a:lnTo>
                  <a:pt x="26536" y="100090"/>
                </a:lnTo>
                <a:lnTo>
                  <a:pt x="15648" y="91644"/>
                </a:lnTo>
                <a:lnTo>
                  <a:pt x="7251" y="80716"/>
                </a:lnTo>
                <a:lnTo>
                  <a:pt x="1863" y="67822"/>
                </a:lnTo>
                <a:lnTo>
                  <a:pt x="0" y="53746"/>
                </a:lnTo>
                <a:close/>
              </a:path>
            </a:pathLst>
          </a:custGeom>
          <a:ln w="546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7" name="object 517"/>
          <p:cNvSpPr/>
          <p:nvPr/>
        </p:nvSpPr>
        <p:spPr>
          <a:xfrm>
            <a:off x="6041702" y="8771157"/>
            <a:ext cx="97347" cy="97347"/>
          </a:xfrm>
          <a:custGeom>
            <a:avLst/>
            <a:gdLst/>
            <a:ahLst/>
            <a:cxnLst/>
            <a:rect l="l" t="t" r="r" b="b"/>
            <a:pathLst>
              <a:path w="107442" h="107442">
                <a:moveTo>
                  <a:pt x="0" y="53721"/>
                </a:moveTo>
                <a:lnTo>
                  <a:pt x="1930" y="39399"/>
                </a:lnTo>
                <a:lnTo>
                  <a:pt x="7376" y="26536"/>
                </a:lnTo>
                <a:lnTo>
                  <a:pt x="15822" y="15648"/>
                </a:lnTo>
                <a:lnTo>
                  <a:pt x="26750" y="7251"/>
                </a:lnTo>
                <a:lnTo>
                  <a:pt x="39644" y="1863"/>
                </a:lnTo>
                <a:lnTo>
                  <a:pt x="53721" y="0"/>
                </a:lnTo>
                <a:lnTo>
                  <a:pt x="68042" y="1930"/>
                </a:lnTo>
                <a:lnTo>
                  <a:pt x="80905" y="7376"/>
                </a:lnTo>
                <a:lnTo>
                  <a:pt x="91793" y="15822"/>
                </a:lnTo>
                <a:lnTo>
                  <a:pt x="100190" y="26750"/>
                </a:lnTo>
                <a:lnTo>
                  <a:pt x="105578" y="39644"/>
                </a:lnTo>
                <a:lnTo>
                  <a:pt x="107442" y="53721"/>
                </a:lnTo>
                <a:lnTo>
                  <a:pt x="105511" y="68042"/>
                </a:lnTo>
                <a:lnTo>
                  <a:pt x="100065" y="80905"/>
                </a:lnTo>
                <a:lnTo>
                  <a:pt x="91619" y="91793"/>
                </a:lnTo>
                <a:lnTo>
                  <a:pt x="80691" y="100190"/>
                </a:lnTo>
                <a:lnTo>
                  <a:pt x="67797" y="105578"/>
                </a:lnTo>
                <a:lnTo>
                  <a:pt x="53721" y="107442"/>
                </a:lnTo>
                <a:lnTo>
                  <a:pt x="39399" y="105511"/>
                </a:lnTo>
                <a:lnTo>
                  <a:pt x="26536" y="100065"/>
                </a:lnTo>
                <a:lnTo>
                  <a:pt x="15648" y="91619"/>
                </a:lnTo>
                <a:lnTo>
                  <a:pt x="7251" y="80691"/>
                </a:lnTo>
                <a:lnTo>
                  <a:pt x="1863" y="67797"/>
                </a:lnTo>
                <a:lnTo>
                  <a:pt x="0" y="53721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8" name="object 518"/>
          <p:cNvSpPr/>
          <p:nvPr/>
        </p:nvSpPr>
        <p:spPr>
          <a:xfrm>
            <a:off x="6086118" y="8866317"/>
            <a:ext cx="97358" cy="97347"/>
          </a:xfrm>
          <a:custGeom>
            <a:avLst/>
            <a:gdLst/>
            <a:ahLst/>
            <a:cxnLst/>
            <a:rect l="l" t="t" r="r" b="b"/>
            <a:pathLst>
              <a:path w="107454" h="107442">
                <a:moveTo>
                  <a:pt x="0" y="53720"/>
                </a:moveTo>
                <a:lnTo>
                  <a:pt x="1931" y="39399"/>
                </a:lnTo>
                <a:lnTo>
                  <a:pt x="7379" y="26536"/>
                </a:lnTo>
                <a:lnTo>
                  <a:pt x="15827" y="15648"/>
                </a:lnTo>
                <a:lnTo>
                  <a:pt x="26756" y="7251"/>
                </a:lnTo>
                <a:lnTo>
                  <a:pt x="39648" y="1863"/>
                </a:lnTo>
                <a:lnTo>
                  <a:pt x="53721" y="0"/>
                </a:lnTo>
                <a:lnTo>
                  <a:pt x="68041" y="1929"/>
                </a:lnTo>
                <a:lnTo>
                  <a:pt x="80905" y="7375"/>
                </a:lnTo>
                <a:lnTo>
                  <a:pt x="91796" y="15819"/>
                </a:lnTo>
                <a:lnTo>
                  <a:pt x="100196" y="26745"/>
                </a:lnTo>
                <a:lnTo>
                  <a:pt x="105588" y="39636"/>
                </a:lnTo>
                <a:lnTo>
                  <a:pt x="107454" y="53720"/>
                </a:lnTo>
                <a:lnTo>
                  <a:pt x="105523" y="68040"/>
                </a:lnTo>
                <a:lnTo>
                  <a:pt x="100076" y="80902"/>
                </a:lnTo>
                <a:lnTo>
                  <a:pt x="91629" y="91790"/>
                </a:lnTo>
                <a:lnTo>
                  <a:pt x="80700" y="100187"/>
                </a:lnTo>
                <a:lnTo>
                  <a:pt x="67806" y="105576"/>
                </a:lnTo>
                <a:lnTo>
                  <a:pt x="53721" y="107441"/>
                </a:lnTo>
                <a:lnTo>
                  <a:pt x="39404" y="105511"/>
                </a:lnTo>
                <a:lnTo>
                  <a:pt x="26542" y="100065"/>
                </a:lnTo>
                <a:lnTo>
                  <a:pt x="15652" y="91619"/>
                </a:lnTo>
                <a:lnTo>
                  <a:pt x="7254" y="80691"/>
                </a:lnTo>
                <a:lnTo>
                  <a:pt x="1864" y="67797"/>
                </a:lnTo>
                <a:lnTo>
                  <a:pt x="0" y="53720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9" name="object 519"/>
          <p:cNvSpPr/>
          <p:nvPr/>
        </p:nvSpPr>
        <p:spPr>
          <a:xfrm>
            <a:off x="6100087" y="8969107"/>
            <a:ext cx="97347" cy="97347"/>
          </a:xfrm>
          <a:custGeom>
            <a:avLst/>
            <a:gdLst/>
            <a:ahLst/>
            <a:cxnLst/>
            <a:rect l="l" t="t" r="r" b="b"/>
            <a:pathLst>
              <a:path w="107442" h="107442">
                <a:moveTo>
                  <a:pt x="0" y="53720"/>
                </a:moveTo>
                <a:lnTo>
                  <a:pt x="1930" y="39390"/>
                </a:lnTo>
                <a:lnTo>
                  <a:pt x="7376" y="26525"/>
                </a:lnTo>
                <a:lnTo>
                  <a:pt x="15822" y="15638"/>
                </a:lnTo>
                <a:lnTo>
                  <a:pt x="26750" y="7245"/>
                </a:lnTo>
                <a:lnTo>
                  <a:pt x="39644" y="1861"/>
                </a:lnTo>
                <a:lnTo>
                  <a:pt x="53721" y="0"/>
                </a:lnTo>
                <a:lnTo>
                  <a:pt x="68037" y="1928"/>
                </a:lnTo>
                <a:lnTo>
                  <a:pt x="80899" y="7371"/>
                </a:lnTo>
                <a:lnTo>
                  <a:pt x="91789" y="15813"/>
                </a:lnTo>
                <a:lnTo>
                  <a:pt x="100187" y="26739"/>
                </a:lnTo>
                <a:lnTo>
                  <a:pt x="105577" y="39635"/>
                </a:lnTo>
                <a:lnTo>
                  <a:pt x="107442" y="53720"/>
                </a:lnTo>
                <a:lnTo>
                  <a:pt x="105510" y="68042"/>
                </a:lnTo>
                <a:lnTo>
                  <a:pt x="100062" y="80905"/>
                </a:lnTo>
                <a:lnTo>
                  <a:pt x="91614" y="91793"/>
                </a:lnTo>
                <a:lnTo>
                  <a:pt x="80685" y="100190"/>
                </a:lnTo>
                <a:lnTo>
                  <a:pt x="67793" y="105578"/>
                </a:lnTo>
                <a:lnTo>
                  <a:pt x="53721" y="107441"/>
                </a:lnTo>
                <a:lnTo>
                  <a:pt x="39399" y="105511"/>
                </a:lnTo>
                <a:lnTo>
                  <a:pt x="26536" y="100065"/>
                </a:lnTo>
                <a:lnTo>
                  <a:pt x="15648" y="91619"/>
                </a:lnTo>
                <a:lnTo>
                  <a:pt x="7251" y="80691"/>
                </a:lnTo>
                <a:lnTo>
                  <a:pt x="1863" y="67797"/>
                </a:lnTo>
                <a:lnTo>
                  <a:pt x="0" y="53720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0" name="object 520"/>
          <p:cNvSpPr/>
          <p:nvPr/>
        </p:nvSpPr>
        <p:spPr>
          <a:xfrm>
            <a:off x="6082321" y="9076948"/>
            <a:ext cx="97347" cy="97369"/>
          </a:xfrm>
          <a:custGeom>
            <a:avLst/>
            <a:gdLst/>
            <a:ahLst/>
            <a:cxnLst/>
            <a:rect l="l" t="t" r="r" b="b"/>
            <a:pathLst>
              <a:path w="107442" h="107467">
                <a:moveTo>
                  <a:pt x="0" y="53721"/>
                </a:moveTo>
                <a:lnTo>
                  <a:pt x="1930" y="39398"/>
                </a:lnTo>
                <a:lnTo>
                  <a:pt x="7377" y="26533"/>
                </a:lnTo>
                <a:lnTo>
                  <a:pt x="15824" y="15644"/>
                </a:lnTo>
                <a:lnTo>
                  <a:pt x="26752" y="7248"/>
                </a:lnTo>
                <a:lnTo>
                  <a:pt x="39645" y="1861"/>
                </a:lnTo>
                <a:lnTo>
                  <a:pt x="53708" y="0"/>
                </a:lnTo>
                <a:lnTo>
                  <a:pt x="68033" y="1929"/>
                </a:lnTo>
                <a:lnTo>
                  <a:pt x="80898" y="7375"/>
                </a:lnTo>
                <a:lnTo>
                  <a:pt x="91788" y="15819"/>
                </a:lnTo>
                <a:lnTo>
                  <a:pt x="100186" y="26745"/>
                </a:lnTo>
                <a:lnTo>
                  <a:pt x="105576" y="39636"/>
                </a:lnTo>
                <a:lnTo>
                  <a:pt x="107442" y="53721"/>
                </a:lnTo>
                <a:lnTo>
                  <a:pt x="105512" y="68048"/>
                </a:lnTo>
                <a:lnTo>
                  <a:pt x="100069" y="80914"/>
                </a:lnTo>
                <a:lnTo>
                  <a:pt x="91628" y="91805"/>
                </a:lnTo>
                <a:lnTo>
                  <a:pt x="80704" y="100205"/>
                </a:lnTo>
                <a:lnTo>
                  <a:pt x="67814" y="105597"/>
                </a:lnTo>
                <a:lnTo>
                  <a:pt x="53708" y="107467"/>
                </a:lnTo>
                <a:lnTo>
                  <a:pt x="39394" y="105537"/>
                </a:lnTo>
                <a:lnTo>
                  <a:pt x="26535" y="100091"/>
                </a:lnTo>
                <a:lnTo>
                  <a:pt x="15650" y="91645"/>
                </a:lnTo>
                <a:lnTo>
                  <a:pt x="7254" y="80714"/>
                </a:lnTo>
                <a:lnTo>
                  <a:pt x="1865" y="67816"/>
                </a:lnTo>
                <a:lnTo>
                  <a:pt x="0" y="53721"/>
                </a:lnTo>
                <a:close/>
              </a:path>
            </a:pathLst>
          </a:custGeom>
          <a:ln w="546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1" name="object 521"/>
          <p:cNvSpPr/>
          <p:nvPr/>
        </p:nvSpPr>
        <p:spPr>
          <a:xfrm>
            <a:off x="6045511" y="9173396"/>
            <a:ext cx="97347" cy="97347"/>
          </a:xfrm>
          <a:custGeom>
            <a:avLst/>
            <a:gdLst/>
            <a:ahLst/>
            <a:cxnLst/>
            <a:rect l="l" t="t" r="r" b="b"/>
            <a:pathLst>
              <a:path w="107442" h="107442">
                <a:moveTo>
                  <a:pt x="0" y="53720"/>
                </a:moveTo>
                <a:lnTo>
                  <a:pt x="1930" y="39399"/>
                </a:lnTo>
                <a:lnTo>
                  <a:pt x="7376" y="26536"/>
                </a:lnTo>
                <a:lnTo>
                  <a:pt x="15822" y="15648"/>
                </a:lnTo>
                <a:lnTo>
                  <a:pt x="26750" y="7251"/>
                </a:lnTo>
                <a:lnTo>
                  <a:pt x="39644" y="1863"/>
                </a:lnTo>
                <a:lnTo>
                  <a:pt x="53721" y="0"/>
                </a:lnTo>
                <a:lnTo>
                  <a:pt x="68037" y="1930"/>
                </a:lnTo>
                <a:lnTo>
                  <a:pt x="80899" y="7376"/>
                </a:lnTo>
                <a:lnTo>
                  <a:pt x="91789" y="15822"/>
                </a:lnTo>
                <a:lnTo>
                  <a:pt x="100187" y="26750"/>
                </a:lnTo>
                <a:lnTo>
                  <a:pt x="105577" y="39644"/>
                </a:lnTo>
                <a:lnTo>
                  <a:pt x="107442" y="53720"/>
                </a:lnTo>
                <a:lnTo>
                  <a:pt x="105510" y="68042"/>
                </a:lnTo>
                <a:lnTo>
                  <a:pt x="100062" y="80905"/>
                </a:lnTo>
                <a:lnTo>
                  <a:pt x="91614" y="91793"/>
                </a:lnTo>
                <a:lnTo>
                  <a:pt x="80685" y="100190"/>
                </a:lnTo>
                <a:lnTo>
                  <a:pt x="67793" y="105578"/>
                </a:lnTo>
                <a:lnTo>
                  <a:pt x="53721" y="107441"/>
                </a:lnTo>
                <a:lnTo>
                  <a:pt x="39399" y="105511"/>
                </a:lnTo>
                <a:lnTo>
                  <a:pt x="26536" y="100065"/>
                </a:lnTo>
                <a:lnTo>
                  <a:pt x="15648" y="91619"/>
                </a:lnTo>
                <a:lnTo>
                  <a:pt x="7251" y="80691"/>
                </a:lnTo>
                <a:lnTo>
                  <a:pt x="1863" y="67797"/>
                </a:lnTo>
                <a:lnTo>
                  <a:pt x="0" y="53720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2" name="object 522"/>
          <p:cNvSpPr/>
          <p:nvPr/>
        </p:nvSpPr>
        <p:spPr>
          <a:xfrm>
            <a:off x="5980463" y="9254058"/>
            <a:ext cx="97358" cy="97347"/>
          </a:xfrm>
          <a:custGeom>
            <a:avLst/>
            <a:gdLst/>
            <a:ahLst/>
            <a:cxnLst/>
            <a:rect l="l" t="t" r="r" b="b"/>
            <a:pathLst>
              <a:path w="107454" h="107442">
                <a:moveTo>
                  <a:pt x="0" y="53720"/>
                </a:moveTo>
                <a:lnTo>
                  <a:pt x="1931" y="39399"/>
                </a:lnTo>
                <a:lnTo>
                  <a:pt x="7379" y="26536"/>
                </a:lnTo>
                <a:lnTo>
                  <a:pt x="15827" y="15648"/>
                </a:lnTo>
                <a:lnTo>
                  <a:pt x="26756" y="7251"/>
                </a:lnTo>
                <a:lnTo>
                  <a:pt x="39648" y="1863"/>
                </a:lnTo>
                <a:lnTo>
                  <a:pt x="53721" y="0"/>
                </a:lnTo>
                <a:lnTo>
                  <a:pt x="68041" y="1929"/>
                </a:lnTo>
                <a:lnTo>
                  <a:pt x="80905" y="7375"/>
                </a:lnTo>
                <a:lnTo>
                  <a:pt x="91796" y="15819"/>
                </a:lnTo>
                <a:lnTo>
                  <a:pt x="100196" y="26745"/>
                </a:lnTo>
                <a:lnTo>
                  <a:pt x="105588" y="39636"/>
                </a:lnTo>
                <a:lnTo>
                  <a:pt x="107454" y="53720"/>
                </a:lnTo>
                <a:lnTo>
                  <a:pt x="105523" y="68040"/>
                </a:lnTo>
                <a:lnTo>
                  <a:pt x="100076" y="80902"/>
                </a:lnTo>
                <a:lnTo>
                  <a:pt x="91629" y="91790"/>
                </a:lnTo>
                <a:lnTo>
                  <a:pt x="80700" y="100187"/>
                </a:lnTo>
                <a:lnTo>
                  <a:pt x="67806" y="105576"/>
                </a:lnTo>
                <a:lnTo>
                  <a:pt x="53721" y="107441"/>
                </a:lnTo>
                <a:lnTo>
                  <a:pt x="39404" y="105511"/>
                </a:lnTo>
                <a:lnTo>
                  <a:pt x="26542" y="100065"/>
                </a:lnTo>
                <a:lnTo>
                  <a:pt x="15652" y="91619"/>
                </a:lnTo>
                <a:lnTo>
                  <a:pt x="7254" y="80691"/>
                </a:lnTo>
                <a:lnTo>
                  <a:pt x="1864" y="67797"/>
                </a:lnTo>
                <a:lnTo>
                  <a:pt x="0" y="53720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3" name="object 523"/>
          <p:cNvSpPr/>
          <p:nvPr/>
        </p:nvSpPr>
        <p:spPr>
          <a:xfrm>
            <a:off x="5895636" y="9321673"/>
            <a:ext cx="97347" cy="97369"/>
          </a:xfrm>
          <a:custGeom>
            <a:avLst/>
            <a:gdLst/>
            <a:ahLst/>
            <a:cxnLst/>
            <a:rect l="l" t="t" r="r" b="b"/>
            <a:pathLst>
              <a:path w="107442" h="107467">
                <a:moveTo>
                  <a:pt x="0" y="53720"/>
                </a:moveTo>
                <a:lnTo>
                  <a:pt x="1930" y="39399"/>
                </a:lnTo>
                <a:lnTo>
                  <a:pt x="7376" y="26536"/>
                </a:lnTo>
                <a:lnTo>
                  <a:pt x="15822" y="15648"/>
                </a:lnTo>
                <a:lnTo>
                  <a:pt x="26750" y="7251"/>
                </a:lnTo>
                <a:lnTo>
                  <a:pt x="39644" y="1863"/>
                </a:lnTo>
                <a:lnTo>
                  <a:pt x="53721" y="0"/>
                </a:lnTo>
                <a:lnTo>
                  <a:pt x="68037" y="1930"/>
                </a:lnTo>
                <a:lnTo>
                  <a:pt x="80899" y="7376"/>
                </a:lnTo>
                <a:lnTo>
                  <a:pt x="91789" y="15822"/>
                </a:lnTo>
                <a:lnTo>
                  <a:pt x="100187" y="26750"/>
                </a:lnTo>
                <a:lnTo>
                  <a:pt x="105577" y="39644"/>
                </a:lnTo>
                <a:lnTo>
                  <a:pt x="107442" y="53720"/>
                </a:lnTo>
                <a:lnTo>
                  <a:pt x="105511" y="68049"/>
                </a:lnTo>
                <a:lnTo>
                  <a:pt x="100065" y="80917"/>
                </a:lnTo>
                <a:lnTo>
                  <a:pt x="91621" y="91809"/>
                </a:lnTo>
                <a:lnTo>
                  <a:pt x="80696" y="100208"/>
                </a:lnTo>
                <a:lnTo>
                  <a:pt x="67809" y="105599"/>
                </a:lnTo>
                <a:lnTo>
                  <a:pt x="53721" y="107467"/>
                </a:lnTo>
                <a:lnTo>
                  <a:pt x="39403" y="105537"/>
                </a:lnTo>
                <a:lnTo>
                  <a:pt x="26542" y="100092"/>
                </a:lnTo>
                <a:lnTo>
                  <a:pt x="15655" y="91648"/>
                </a:lnTo>
                <a:lnTo>
                  <a:pt x="7258" y="80720"/>
                </a:lnTo>
                <a:lnTo>
                  <a:pt x="1867" y="67824"/>
                </a:lnTo>
                <a:lnTo>
                  <a:pt x="0" y="53720"/>
                </a:lnTo>
                <a:close/>
              </a:path>
            </a:pathLst>
          </a:custGeom>
          <a:ln w="546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4" name="object 524"/>
          <p:cNvSpPr/>
          <p:nvPr/>
        </p:nvSpPr>
        <p:spPr>
          <a:xfrm>
            <a:off x="5804272" y="9355502"/>
            <a:ext cx="97358" cy="97347"/>
          </a:xfrm>
          <a:custGeom>
            <a:avLst/>
            <a:gdLst/>
            <a:ahLst/>
            <a:cxnLst/>
            <a:rect l="l" t="t" r="r" b="b"/>
            <a:pathLst>
              <a:path w="107454" h="107442">
                <a:moveTo>
                  <a:pt x="0" y="53721"/>
                </a:moveTo>
                <a:lnTo>
                  <a:pt x="1930" y="39401"/>
                </a:lnTo>
                <a:lnTo>
                  <a:pt x="7378" y="26539"/>
                </a:lnTo>
                <a:lnTo>
                  <a:pt x="15825" y="15651"/>
                </a:lnTo>
                <a:lnTo>
                  <a:pt x="26754" y="7254"/>
                </a:lnTo>
                <a:lnTo>
                  <a:pt x="39648" y="1865"/>
                </a:lnTo>
                <a:lnTo>
                  <a:pt x="53733" y="0"/>
                </a:lnTo>
                <a:lnTo>
                  <a:pt x="68050" y="1930"/>
                </a:lnTo>
                <a:lnTo>
                  <a:pt x="80912" y="7376"/>
                </a:lnTo>
                <a:lnTo>
                  <a:pt x="91801" y="15822"/>
                </a:lnTo>
                <a:lnTo>
                  <a:pt x="100200" y="26750"/>
                </a:lnTo>
                <a:lnTo>
                  <a:pt x="105590" y="39644"/>
                </a:lnTo>
                <a:lnTo>
                  <a:pt x="107454" y="53721"/>
                </a:lnTo>
                <a:lnTo>
                  <a:pt x="105523" y="68042"/>
                </a:lnTo>
                <a:lnTo>
                  <a:pt x="100075" y="80905"/>
                </a:lnTo>
                <a:lnTo>
                  <a:pt x="91627" y="91793"/>
                </a:lnTo>
                <a:lnTo>
                  <a:pt x="80698" y="100190"/>
                </a:lnTo>
                <a:lnTo>
                  <a:pt x="67805" y="105578"/>
                </a:lnTo>
                <a:lnTo>
                  <a:pt x="53733" y="107442"/>
                </a:lnTo>
                <a:lnTo>
                  <a:pt x="39413" y="105512"/>
                </a:lnTo>
                <a:lnTo>
                  <a:pt x="26548" y="100066"/>
                </a:lnTo>
                <a:lnTo>
                  <a:pt x="15658" y="91622"/>
                </a:lnTo>
                <a:lnTo>
                  <a:pt x="7258" y="80696"/>
                </a:lnTo>
                <a:lnTo>
                  <a:pt x="1866" y="67805"/>
                </a:lnTo>
                <a:lnTo>
                  <a:pt x="0" y="53721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5" name="object 525"/>
          <p:cNvSpPr/>
          <p:nvPr/>
        </p:nvSpPr>
        <p:spPr>
          <a:xfrm>
            <a:off x="5702910" y="9371347"/>
            <a:ext cx="97358" cy="60539"/>
          </a:xfrm>
          <a:custGeom>
            <a:avLst/>
            <a:gdLst/>
            <a:ahLst/>
            <a:cxnLst/>
            <a:rect l="l" t="t" r="r" b="b"/>
            <a:pathLst>
              <a:path w="107454" h="66817">
                <a:moveTo>
                  <a:pt x="0" y="53720"/>
                </a:moveTo>
                <a:lnTo>
                  <a:pt x="1930" y="39392"/>
                </a:lnTo>
                <a:lnTo>
                  <a:pt x="7378" y="26528"/>
                </a:lnTo>
                <a:lnTo>
                  <a:pt x="15825" y="15642"/>
                </a:lnTo>
                <a:lnTo>
                  <a:pt x="26754" y="7249"/>
                </a:lnTo>
                <a:lnTo>
                  <a:pt x="39648" y="1863"/>
                </a:lnTo>
                <a:lnTo>
                  <a:pt x="53733" y="0"/>
                </a:lnTo>
                <a:lnTo>
                  <a:pt x="68050" y="1928"/>
                </a:lnTo>
                <a:lnTo>
                  <a:pt x="80912" y="7371"/>
                </a:lnTo>
                <a:lnTo>
                  <a:pt x="91801" y="15813"/>
                </a:lnTo>
                <a:lnTo>
                  <a:pt x="100200" y="26739"/>
                </a:lnTo>
                <a:lnTo>
                  <a:pt x="105590" y="39635"/>
                </a:lnTo>
                <a:lnTo>
                  <a:pt x="107454" y="53720"/>
                </a:lnTo>
                <a:lnTo>
                  <a:pt x="105719" y="63683"/>
                </a:lnTo>
                <a:lnTo>
                  <a:pt x="100805" y="66817"/>
                </a:lnTo>
                <a:lnTo>
                  <a:pt x="93154" y="65253"/>
                </a:lnTo>
                <a:lnTo>
                  <a:pt x="83204" y="61120"/>
                </a:lnTo>
                <a:lnTo>
                  <a:pt x="71395" y="56549"/>
                </a:lnTo>
                <a:lnTo>
                  <a:pt x="58166" y="53670"/>
                </a:lnTo>
                <a:lnTo>
                  <a:pt x="53733" y="53454"/>
                </a:lnTo>
                <a:lnTo>
                  <a:pt x="40142" y="55348"/>
                </a:lnTo>
                <a:lnTo>
                  <a:pt x="27831" y="59611"/>
                </a:lnTo>
                <a:lnTo>
                  <a:pt x="17241" y="64114"/>
                </a:lnTo>
                <a:lnTo>
                  <a:pt x="8809" y="66727"/>
                </a:lnTo>
                <a:lnTo>
                  <a:pt x="2976" y="65321"/>
                </a:lnTo>
                <a:lnTo>
                  <a:pt x="181" y="57766"/>
                </a:lnTo>
                <a:lnTo>
                  <a:pt x="0" y="53720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6" name="object 526"/>
          <p:cNvSpPr/>
          <p:nvPr/>
        </p:nvSpPr>
        <p:spPr>
          <a:xfrm>
            <a:off x="5595448" y="9355502"/>
            <a:ext cx="97347" cy="97347"/>
          </a:xfrm>
          <a:custGeom>
            <a:avLst/>
            <a:gdLst/>
            <a:ahLst/>
            <a:cxnLst/>
            <a:rect l="l" t="t" r="r" b="b"/>
            <a:pathLst>
              <a:path w="107441" h="107442">
                <a:moveTo>
                  <a:pt x="0" y="53721"/>
                </a:moveTo>
                <a:lnTo>
                  <a:pt x="1930" y="39399"/>
                </a:lnTo>
                <a:lnTo>
                  <a:pt x="7376" y="26536"/>
                </a:lnTo>
                <a:lnTo>
                  <a:pt x="15822" y="15648"/>
                </a:lnTo>
                <a:lnTo>
                  <a:pt x="26750" y="7251"/>
                </a:lnTo>
                <a:lnTo>
                  <a:pt x="39644" y="1863"/>
                </a:lnTo>
                <a:lnTo>
                  <a:pt x="53721" y="0"/>
                </a:lnTo>
                <a:lnTo>
                  <a:pt x="68042" y="1930"/>
                </a:lnTo>
                <a:lnTo>
                  <a:pt x="80905" y="7376"/>
                </a:lnTo>
                <a:lnTo>
                  <a:pt x="91793" y="15822"/>
                </a:lnTo>
                <a:lnTo>
                  <a:pt x="100190" y="26750"/>
                </a:lnTo>
                <a:lnTo>
                  <a:pt x="105578" y="39644"/>
                </a:lnTo>
                <a:lnTo>
                  <a:pt x="107442" y="53721"/>
                </a:lnTo>
                <a:lnTo>
                  <a:pt x="105511" y="68042"/>
                </a:lnTo>
                <a:lnTo>
                  <a:pt x="100065" y="80905"/>
                </a:lnTo>
                <a:lnTo>
                  <a:pt x="91619" y="91793"/>
                </a:lnTo>
                <a:lnTo>
                  <a:pt x="80691" y="100190"/>
                </a:lnTo>
                <a:lnTo>
                  <a:pt x="67797" y="105578"/>
                </a:lnTo>
                <a:lnTo>
                  <a:pt x="53721" y="107442"/>
                </a:lnTo>
                <a:lnTo>
                  <a:pt x="39399" y="105511"/>
                </a:lnTo>
                <a:lnTo>
                  <a:pt x="26536" y="100065"/>
                </a:lnTo>
                <a:lnTo>
                  <a:pt x="15648" y="91619"/>
                </a:lnTo>
                <a:lnTo>
                  <a:pt x="7251" y="80691"/>
                </a:lnTo>
                <a:lnTo>
                  <a:pt x="1863" y="67797"/>
                </a:lnTo>
                <a:lnTo>
                  <a:pt x="0" y="53721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7" name="object 527"/>
          <p:cNvSpPr/>
          <p:nvPr/>
        </p:nvSpPr>
        <p:spPr>
          <a:xfrm>
            <a:off x="5500288" y="9319969"/>
            <a:ext cx="97347" cy="97347"/>
          </a:xfrm>
          <a:custGeom>
            <a:avLst/>
            <a:gdLst/>
            <a:ahLst/>
            <a:cxnLst/>
            <a:rect l="l" t="t" r="r" b="b"/>
            <a:pathLst>
              <a:path w="107441" h="107442">
                <a:moveTo>
                  <a:pt x="0" y="53720"/>
                </a:moveTo>
                <a:lnTo>
                  <a:pt x="1930" y="39399"/>
                </a:lnTo>
                <a:lnTo>
                  <a:pt x="7376" y="26536"/>
                </a:lnTo>
                <a:lnTo>
                  <a:pt x="15822" y="15648"/>
                </a:lnTo>
                <a:lnTo>
                  <a:pt x="26750" y="7251"/>
                </a:lnTo>
                <a:lnTo>
                  <a:pt x="39644" y="1863"/>
                </a:lnTo>
                <a:lnTo>
                  <a:pt x="53721" y="0"/>
                </a:lnTo>
                <a:lnTo>
                  <a:pt x="68042" y="1930"/>
                </a:lnTo>
                <a:lnTo>
                  <a:pt x="80905" y="7376"/>
                </a:lnTo>
                <a:lnTo>
                  <a:pt x="91793" y="15822"/>
                </a:lnTo>
                <a:lnTo>
                  <a:pt x="100190" y="26750"/>
                </a:lnTo>
                <a:lnTo>
                  <a:pt x="105578" y="39644"/>
                </a:lnTo>
                <a:lnTo>
                  <a:pt x="107442" y="53720"/>
                </a:lnTo>
                <a:lnTo>
                  <a:pt x="105511" y="68042"/>
                </a:lnTo>
                <a:lnTo>
                  <a:pt x="100065" y="80905"/>
                </a:lnTo>
                <a:lnTo>
                  <a:pt x="91619" y="91793"/>
                </a:lnTo>
                <a:lnTo>
                  <a:pt x="80691" y="100190"/>
                </a:lnTo>
                <a:lnTo>
                  <a:pt x="67797" y="105578"/>
                </a:lnTo>
                <a:lnTo>
                  <a:pt x="53721" y="107441"/>
                </a:lnTo>
                <a:lnTo>
                  <a:pt x="39399" y="105511"/>
                </a:lnTo>
                <a:lnTo>
                  <a:pt x="26536" y="100065"/>
                </a:lnTo>
                <a:lnTo>
                  <a:pt x="15648" y="91619"/>
                </a:lnTo>
                <a:lnTo>
                  <a:pt x="7251" y="80691"/>
                </a:lnTo>
                <a:lnTo>
                  <a:pt x="1863" y="67797"/>
                </a:lnTo>
                <a:lnTo>
                  <a:pt x="0" y="53720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8" name="object 528"/>
          <p:cNvSpPr/>
          <p:nvPr/>
        </p:nvSpPr>
        <p:spPr>
          <a:xfrm>
            <a:off x="5418717" y="9256579"/>
            <a:ext cx="97347" cy="97347"/>
          </a:xfrm>
          <a:custGeom>
            <a:avLst/>
            <a:gdLst/>
            <a:ahLst/>
            <a:cxnLst/>
            <a:rect l="l" t="t" r="r" b="b"/>
            <a:pathLst>
              <a:path w="107441" h="107442">
                <a:moveTo>
                  <a:pt x="0" y="53721"/>
                </a:moveTo>
                <a:lnTo>
                  <a:pt x="1930" y="39390"/>
                </a:lnTo>
                <a:lnTo>
                  <a:pt x="7376" y="26525"/>
                </a:lnTo>
                <a:lnTo>
                  <a:pt x="15822" y="15638"/>
                </a:lnTo>
                <a:lnTo>
                  <a:pt x="26750" y="7245"/>
                </a:lnTo>
                <a:lnTo>
                  <a:pt x="39644" y="1861"/>
                </a:lnTo>
                <a:lnTo>
                  <a:pt x="53721" y="0"/>
                </a:lnTo>
                <a:lnTo>
                  <a:pt x="68042" y="1928"/>
                </a:lnTo>
                <a:lnTo>
                  <a:pt x="80905" y="7371"/>
                </a:lnTo>
                <a:lnTo>
                  <a:pt x="91793" y="15813"/>
                </a:lnTo>
                <a:lnTo>
                  <a:pt x="100190" y="26739"/>
                </a:lnTo>
                <a:lnTo>
                  <a:pt x="105578" y="39635"/>
                </a:lnTo>
                <a:lnTo>
                  <a:pt x="107442" y="53721"/>
                </a:lnTo>
                <a:lnTo>
                  <a:pt x="105511" y="68042"/>
                </a:lnTo>
                <a:lnTo>
                  <a:pt x="100065" y="80905"/>
                </a:lnTo>
                <a:lnTo>
                  <a:pt x="91619" y="91793"/>
                </a:lnTo>
                <a:lnTo>
                  <a:pt x="80691" y="100190"/>
                </a:lnTo>
                <a:lnTo>
                  <a:pt x="67797" y="105578"/>
                </a:lnTo>
                <a:lnTo>
                  <a:pt x="53721" y="107442"/>
                </a:lnTo>
                <a:lnTo>
                  <a:pt x="39399" y="105511"/>
                </a:lnTo>
                <a:lnTo>
                  <a:pt x="26536" y="100065"/>
                </a:lnTo>
                <a:lnTo>
                  <a:pt x="15648" y="91619"/>
                </a:lnTo>
                <a:lnTo>
                  <a:pt x="7251" y="80691"/>
                </a:lnTo>
                <a:lnTo>
                  <a:pt x="1863" y="67797"/>
                </a:lnTo>
                <a:lnTo>
                  <a:pt x="0" y="53721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9" name="object 529"/>
          <p:cNvSpPr/>
          <p:nvPr/>
        </p:nvSpPr>
        <p:spPr>
          <a:xfrm>
            <a:off x="5357421" y="9172039"/>
            <a:ext cx="97347" cy="97347"/>
          </a:xfrm>
          <a:custGeom>
            <a:avLst/>
            <a:gdLst/>
            <a:ahLst/>
            <a:cxnLst/>
            <a:rect l="l" t="t" r="r" b="b"/>
            <a:pathLst>
              <a:path w="107441" h="107442">
                <a:moveTo>
                  <a:pt x="0" y="53720"/>
                </a:moveTo>
                <a:lnTo>
                  <a:pt x="1930" y="39390"/>
                </a:lnTo>
                <a:lnTo>
                  <a:pt x="7376" y="26525"/>
                </a:lnTo>
                <a:lnTo>
                  <a:pt x="15822" y="15638"/>
                </a:lnTo>
                <a:lnTo>
                  <a:pt x="26750" y="7245"/>
                </a:lnTo>
                <a:lnTo>
                  <a:pt x="39644" y="1861"/>
                </a:lnTo>
                <a:lnTo>
                  <a:pt x="53721" y="0"/>
                </a:lnTo>
                <a:lnTo>
                  <a:pt x="68042" y="1928"/>
                </a:lnTo>
                <a:lnTo>
                  <a:pt x="80905" y="7371"/>
                </a:lnTo>
                <a:lnTo>
                  <a:pt x="91793" y="15813"/>
                </a:lnTo>
                <a:lnTo>
                  <a:pt x="100190" y="26739"/>
                </a:lnTo>
                <a:lnTo>
                  <a:pt x="105578" y="39635"/>
                </a:lnTo>
                <a:lnTo>
                  <a:pt x="107442" y="53720"/>
                </a:lnTo>
                <a:lnTo>
                  <a:pt x="105511" y="68042"/>
                </a:lnTo>
                <a:lnTo>
                  <a:pt x="100065" y="80905"/>
                </a:lnTo>
                <a:lnTo>
                  <a:pt x="91619" y="91793"/>
                </a:lnTo>
                <a:lnTo>
                  <a:pt x="80691" y="100190"/>
                </a:lnTo>
                <a:lnTo>
                  <a:pt x="67797" y="105578"/>
                </a:lnTo>
                <a:lnTo>
                  <a:pt x="53721" y="107441"/>
                </a:lnTo>
                <a:lnTo>
                  <a:pt x="39399" y="105511"/>
                </a:lnTo>
                <a:lnTo>
                  <a:pt x="26536" y="100065"/>
                </a:lnTo>
                <a:lnTo>
                  <a:pt x="15648" y="91619"/>
                </a:lnTo>
                <a:lnTo>
                  <a:pt x="7251" y="80691"/>
                </a:lnTo>
                <a:lnTo>
                  <a:pt x="1863" y="67797"/>
                </a:lnTo>
                <a:lnTo>
                  <a:pt x="0" y="53720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0" name="object 530"/>
          <p:cNvSpPr/>
          <p:nvPr/>
        </p:nvSpPr>
        <p:spPr>
          <a:xfrm>
            <a:off x="5314305" y="9080319"/>
            <a:ext cx="97347" cy="97369"/>
          </a:xfrm>
          <a:custGeom>
            <a:avLst/>
            <a:gdLst/>
            <a:ahLst/>
            <a:cxnLst/>
            <a:rect l="l" t="t" r="r" b="b"/>
            <a:pathLst>
              <a:path w="107441" h="107467">
                <a:moveTo>
                  <a:pt x="0" y="53720"/>
                </a:moveTo>
                <a:lnTo>
                  <a:pt x="1930" y="39399"/>
                </a:lnTo>
                <a:lnTo>
                  <a:pt x="7376" y="26536"/>
                </a:lnTo>
                <a:lnTo>
                  <a:pt x="15822" y="15648"/>
                </a:lnTo>
                <a:lnTo>
                  <a:pt x="26750" y="7251"/>
                </a:lnTo>
                <a:lnTo>
                  <a:pt x="39644" y="1863"/>
                </a:lnTo>
                <a:lnTo>
                  <a:pt x="53721" y="0"/>
                </a:lnTo>
                <a:lnTo>
                  <a:pt x="68042" y="1930"/>
                </a:lnTo>
                <a:lnTo>
                  <a:pt x="80905" y="7376"/>
                </a:lnTo>
                <a:lnTo>
                  <a:pt x="91793" y="15822"/>
                </a:lnTo>
                <a:lnTo>
                  <a:pt x="100190" y="26750"/>
                </a:lnTo>
                <a:lnTo>
                  <a:pt x="105578" y="39644"/>
                </a:lnTo>
                <a:lnTo>
                  <a:pt x="107442" y="53720"/>
                </a:lnTo>
                <a:lnTo>
                  <a:pt x="105512" y="68049"/>
                </a:lnTo>
                <a:lnTo>
                  <a:pt x="100068" y="80917"/>
                </a:lnTo>
                <a:lnTo>
                  <a:pt x="91626" y="91809"/>
                </a:lnTo>
                <a:lnTo>
                  <a:pt x="80702" y="100208"/>
                </a:lnTo>
                <a:lnTo>
                  <a:pt x="67813" y="105599"/>
                </a:lnTo>
                <a:lnTo>
                  <a:pt x="53721" y="107467"/>
                </a:lnTo>
                <a:lnTo>
                  <a:pt x="39403" y="105537"/>
                </a:lnTo>
                <a:lnTo>
                  <a:pt x="26542" y="100092"/>
                </a:lnTo>
                <a:lnTo>
                  <a:pt x="15655" y="91648"/>
                </a:lnTo>
                <a:lnTo>
                  <a:pt x="7258" y="80720"/>
                </a:lnTo>
                <a:lnTo>
                  <a:pt x="1867" y="67824"/>
                </a:lnTo>
                <a:lnTo>
                  <a:pt x="0" y="53720"/>
                </a:lnTo>
                <a:close/>
              </a:path>
            </a:pathLst>
          </a:custGeom>
          <a:ln w="546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1" name="object 531"/>
          <p:cNvSpPr/>
          <p:nvPr/>
        </p:nvSpPr>
        <p:spPr>
          <a:xfrm>
            <a:off x="5297598" y="8968588"/>
            <a:ext cx="97335" cy="97347"/>
          </a:xfrm>
          <a:custGeom>
            <a:avLst/>
            <a:gdLst/>
            <a:ahLst/>
            <a:cxnLst/>
            <a:rect l="l" t="t" r="r" b="b"/>
            <a:pathLst>
              <a:path w="107429" h="107442">
                <a:moveTo>
                  <a:pt x="0" y="53721"/>
                </a:moveTo>
                <a:lnTo>
                  <a:pt x="1929" y="39398"/>
                </a:lnTo>
                <a:lnTo>
                  <a:pt x="7375" y="26533"/>
                </a:lnTo>
                <a:lnTo>
                  <a:pt x="15819" y="15644"/>
                </a:lnTo>
                <a:lnTo>
                  <a:pt x="26746" y="7248"/>
                </a:lnTo>
                <a:lnTo>
                  <a:pt x="39640" y="1861"/>
                </a:lnTo>
                <a:lnTo>
                  <a:pt x="53708" y="0"/>
                </a:lnTo>
                <a:lnTo>
                  <a:pt x="68029" y="1930"/>
                </a:lnTo>
                <a:lnTo>
                  <a:pt x="80892" y="7376"/>
                </a:lnTo>
                <a:lnTo>
                  <a:pt x="91781" y="15822"/>
                </a:lnTo>
                <a:lnTo>
                  <a:pt x="100177" y="26750"/>
                </a:lnTo>
                <a:lnTo>
                  <a:pt x="105565" y="39644"/>
                </a:lnTo>
                <a:lnTo>
                  <a:pt x="107429" y="53721"/>
                </a:lnTo>
                <a:lnTo>
                  <a:pt x="105498" y="68042"/>
                </a:lnTo>
                <a:lnTo>
                  <a:pt x="100052" y="80905"/>
                </a:lnTo>
                <a:lnTo>
                  <a:pt x="91606" y="91793"/>
                </a:lnTo>
                <a:lnTo>
                  <a:pt x="80678" y="100190"/>
                </a:lnTo>
                <a:lnTo>
                  <a:pt x="67784" y="105578"/>
                </a:lnTo>
                <a:lnTo>
                  <a:pt x="53708" y="107442"/>
                </a:lnTo>
                <a:lnTo>
                  <a:pt x="39386" y="105511"/>
                </a:lnTo>
                <a:lnTo>
                  <a:pt x="26524" y="100063"/>
                </a:lnTo>
                <a:lnTo>
                  <a:pt x="15638" y="91615"/>
                </a:lnTo>
                <a:lnTo>
                  <a:pt x="7245" y="80685"/>
                </a:lnTo>
                <a:lnTo>
                  <a:pt x="1860" y="67789"/>
                </a:lnTo>
                <a:lnTo>
                  <a:pt x="0" y="53721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2" name="object 532"/>
          <p:cNvSpPr/>
          <p:nvPr/>
        </p:nvSpPr>
        <p:spPr>
          <a:xfrm>
            <a:off x="5312821" y="8863256"/>
            <a:ext cx="97358" cy="97358"/>
          </a:xfrm>
          <a:custGeom>
            <a:avLst/>
            <a:gdLst/>
            <a:ahLst/>
            <a:cxnLst/>
            <a:rect l="l" t="t" r="r" b="b"/>
            <a:pathLst>
              <a:path w="107454" h="107454">
                <a:moveTo>
                  <a:pt x="0" y="53721"/>
                </a:moveTo>
                <a:lnTo>
                  <a:pt x="1931" y="39399"/>
                </a:lnTo>
                <a:lnTo>
                  <a:pt x="7379" y="26536"/>
                </a:lnTo>
                <a:lnTo>
                  <a:pt x="15827" y="15648"/>
                </a:lnTo>
                <a:lnTo>
                  <a:pt x="26756" y="7251"/>
                </a:lnTo>
                <a:lnTo>
                  <a:pt x="39648" y="1863"/>
                </a:lnTo>
                <a:lnTo>
                  <a:pt x="53721" y="0"/>
                </a:lnTo>
                <a:lnTo>
                  <a:pt x="68041" y="1929"/>
                </a:lnTo>
                <a:lnTo>
                  <a:pt x="80905" y="7375"/>
                </a:lnTo>
                <a:lnTo>
                  <a:pt x="91796" y="15819"/>
                </a:lnTo>
                <a:lnTo>
                  <a:pt x="100196" y="26745"/>
                </a:lnTo>
                <a:lnTo>
                  <a:pt x="105588" y="39636"/>
                </a:lnTo>
                <a:lnTo>
                  <a:pt x="107454" y="53721"/>
                </a:lnTo>
                <a:lnTo>
                  <a:pt x="105524" y="68048"/>
                </a:lnTo>
                <a:lnTo>
                  <a:pt x="100077" y="80914"/>
                </a:lnTo>
                <a:lnTo>
                  <a:pt x="91632" y="91802"/>
                </a:lnTo>
                <a:lnTo>
                  <a:pt x="80705" y="100198"/>
                </a:lnTo>
                <a:lnTo>
                  <a:pt x="67814" y="105587"/>
                </a:lnTo>
                <a:lnTo>
                  <a:pt x="53721" y="107454"/>
                </a:lnTo>
                <a:lnTo>
                  <a:pt x="39405" y="105525"/>
                </a:lnTo>
                <a:lnTo>
                  <a:pt x="26545" y="100081"/>
                </a:lnTo>
                <a:lnTo>
                  <a:pt x="15656" y="91638"/>
                </a:lnTo>
                <a:lnTo>
                  <a:pt x="7257" y="80711"/>
                </a:lnTo>
                <a:lnTo>
                  <a:pt x="1866" y="67815"/>
                </a:lnTo>
                <a:lnTo>
                  <a:pt x="0" y="53721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3" name="object 533"/>
          <p:cNvSpPr/>
          <p:nvPr/>
        </p:nvSpPr>
        <p:spPr>
          <a:xfrm>
            <a:off x="5354693" y="8770639"/>
            <a:ext cx="97347" cy="97347"/>
          </a:xfrm>
          <a:custGeom>
            <a:avLst/>
            <a:gdLst/>
            <a:ahLst/>
            <a:cxnLst/>
            <a:rect l="l" t="t" r="r" b="b"/>
            <a:pathLst>
              <a:path w="107441" h="107442">
                <a:moveTo>
                  <a:pt x="0" y="53720"/>
                </a:moveTo>
                <a:lnTo>
                  <a:pt x="1930" y="39399"/>
                </a:lnTo>
                <a:lnTo>
                  <a:pt x="7376" y="26536"/>
                </a:lnTo>
                <a:lnTo>
                  <a:pt x="15822" y="15648"/>
                </a:lnTo>
                <a:lnTo>
                  <a:pt x="26750" y="7251"/>
                </a:lnTo>
                <a:lnTo>
                  <a:pt x="39644" y="1863"/>
                </a:lnTo>
                <a:lnTo>
                  <a:pt x="53721" y="0"/>
                </a:lnTo>
                <a:lnTo>
                  <a:pt x="68042" y="1930"/>
                </a:lnTo>
                <a:lnTo>
                  <a:pt x="80905" y="7376"/>
                </a:lnTo>
                <a:lnTo>
                  <a:pt x="91793" y="15822"/>
                </a:lnTo>
                <a:lnTo>
                  <a:pt x="100190" y="26750"/>
                </a:lnTo>
                <a:lnTo>
                  <a:pt x="105578" y="39644"/>
                </a:lnTo>
                <a:lnTo>
                  <a:pt x="107442" y="53720"/>
                </a:lnTo>
                <a:lnTo>
                  <a:pt x="105511" y="68042"/>
                </a:lnTo>
                <a:lnTo>
                  <a:pt x="100065" y="80905"/>
                </a:lnTo>
                <a:lnTo>
                  <a:pt x="91619" y="91793"/>
                </a:lnTo>
                <a:lnTo>
                  <a:pt x="80691" y="100190"/>
                </a:lnTo>
                <a:lnTo>
                  <a:pt x="67797" y="105578"/>
                </a:lnTo>
                <a:lnTo>
                  <a:pt x="53721" y="107441"/>
                </a:lnTo>
                <a:lnTo>
                  <a:pt x="39399" y="105511"/>
                </a:lnTo>
                <a:lnTo>
                  <a:pt x="26536" y="100065"/>
                </a:lnTo>
                <a:lnTo>
                  <a:pt x="15648" y="91619"/>
                </a:lnTo>
                <a:lnTo>
                  <a:pt x="7251" y="80691"/>
                </a:lnTo>
                <a:lnTo>
                  <a:pt x="1863" y="67797"/>
                </a:lnTo>
                <a:lnTo>
                  <a:pt x="0" y="53720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4" name="object 534"/>
          <p:cNvSpPr/>
          <p:nvPr/>
        </p:nvSpPr>
        <p:spPr>
          <a:xfrm>
            <a:off x="5617450" y="8932044"/>
            <a:ext cx="58143" cy="58154"/>
          </a:xfrm>
          <a:custGeom>
            <a:avLst/>
            <a:gdLst/>
            <a:ahLst/>
            <a:cxnLst/>
            <a:rect l="l" t="t" r="r" b="b"/>
            <a:pathLst>
              <a:path w="64173" h="64185">
                <a:moveTo>
                  <a:pt x="0" y="32092"/>
                </a:moveTo>
                <a:lnTo>
                  <a:pt x="1065" y="40325"/>
                </a:lnTo>
                <a:lnTo>
                  <a:pt x="7416" y="52617"/>
                </a:lnTo>
                <a:lnTo>
                  <a:pt x="18241" y="61052"/>
                </a:lnTo>
                <a:lnTo>
                  <a:pt x="32092" y="64185"/>
                </a:lnTo>
                <a:lnTo>
                  <a:pt x="40316" y="63122"/>
                </a:lnTo>
                <a:lnTo>
                  <a:pt x="52608" y="56772"/>
                </a:lnTo>
                <a:lnTo>
                  <a:pt x="61041" y="45946"/>
                </a:lnTo>
                <a:lnTo>
                  <a:pt x="64173" y="32092"/>
                </a:lnTo>
                <a:lnTo>
                  <a:pt x="63111" y="23868"/>
                </a:lnTo>
                <a:lnTo>
                  <a:pt x="56764" y="11572"/>
                </a:lnTo>
                <a:lnTo>
                  <a:pt x="45944" y="3134"/>
                </a:lnTo>
                <a:lnTo>
                  <a:pt x="32092" y="0"/>
                </a:lnTo>
                <a:lnTo>
                  <a:pt x="23859" y="1065"/>
                </a:lnTo>
                <a:lnTo>
                  <a:pt x="11568" y="7416"/>
                </a:lnTo>
                <a:lnTo>
                  <a:pt x="3133" y="18241"/>
                </a:lnTo>
                <a:lnTo>
                  <a:pt x="0" y="32092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5" name="object 535"/>
          <p:cNvSpPr/>
          <p:nvPr/>
        </p:nvSpPr>
        <p:spPr>
          <a:xfrm>
            <a:off x="5617450" y="8932044"/>
            <a:ext cx="58143" cy="58154"/>
          </a:xfrm>
          <a:custGeom>
            <a:avLst/>
            <a:gdLst/>
            <a:ahLst/>
            <a:cxnLst/>
            <a:rect l="l" t="t" r="r" b="b"/>
            <a:pathLst>
              <a:path w="64173" h="64185">
                <a:moveTo>
                  <a:pt x="0" y="32092"/>
                </a:moveTo>
                <a:lnTo>
                  <a:pt x="3133" y="18241"/>
                </a:lnTo>
                <a:lnTo>
                  <a:pt x="11568" y="7416"/>
                </a:lnTo>
                <a:lnTo>
                  <a:pt x="23859" y="1065"/>
                </a:lnTo>
                <a:lnTo>
                  <a:pt x="32092" y="0"/>
                </a:lnTo>
                <a:lnTo>
                  <a:pt x="45944" y="3134"/>
                </a:lnTo>
                <a:lnTo>
                  <a:pt x="56764" y="11572"/>
                </a:lnTo>
                <a:lnTo>
                  <a:pt x="63111" y="23868"/>
                </a:lnTo>
                <a:lnTo>
                  <a:pt x="64173" y="32092"/>
                </a:lnTo>
                <a:lnTo>
                  <a:pt x="61041" y="45946"/>
                </a:lnTo>
                <a:lnTo>
                  <a:pt x="52608" y="56772"/>
                </a:lnTo>
                <a:lnTo>
                  <a:pt x="40316" y="63122"/>
                </a:lnTo>
                <a:lnTo>
                  <a:pt x="32092" y="64185"/>
                </a:lnTo>
                <a:lnTo>
                  <a:pt x="18241" y="61052"/>
                </a:lnTo>
                <a:lnTo>
                  <a:pt x="7416" y="52617"/>
                </a:lnTo>
                <a:lnTo>
                  <a:pt x="1065" y="40325"/>
                </a:lnTo>
                <a:lnTo>
                  <a:pt x="0" y="32092"/>
                </a:lnTo>
                <a:close/>
              </a:path>
            </a:pathLst>
          </a:custGeom>
          <a:ln w="433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6" name="object 536"/>
          <p:cNvSpPr/>
          <p:nvPr/>
        </p:nvSpPr>
        <p:spPr>
          <a:xfrm>
            <a:off x="5660243" y="8889227"/>
            <a:ext cx="58154" cy="58154"/>
          </a:xfrm>
          <a:custGeom>
            <a:avLst/>
            <a:gdLst/>
            <a:ahLst/>
            <a:cxnLst/>
            <a:rect l="l" t="t" r="r" b="b"/>
            <a:pathLst>
              <a:path w="64185" h="64185">
                <a:moveTo>
                  <a:pt x="0" y="32092"/>
                </a:moveTo>
                <a:lnTo>
                  <a:pt x="1065" y="40325"/>
                </a:lnTo>
                <a:lnTo>
                  <a:pt x="7421" y="52617"/>
                </a:lnTo>
                <a:lnTo>
                  <a:pt x="18246" y="61052"/>
                </a:lnTo>
                <a:lnTo>
                  <a:pt x="32092" y="64185"/>
                </a:lnTo>
                <a:lnTo>
                  <a:pt x="40325" y="63120"/>
                </a:lnTo>
                <a:lnTo>
                  <a:pt x="52617" y="56768"/>
                </a:lnTo>
                <a:lnTo>
                  <a:pt x="61052" y="45944"/>
                </a:lnTo>
                <a:lnTo>
                  <a:pt x="64185" y="32092"/>
                </a:lnTo>
                <a:lnTo>
                  <a:pt x="63120" y="23864"/>
                </a:lnTo>
                <a:lnTo>
                  <a:pt x="56768" y="11573"/>
                </a:lnTo>
                <a:lnTo>
                  <a:pt x="45944" y="3135"/>
                </a:lnTo>
                <a:lnTo>
                  <a:pt x="32092" y="0"/>
                </a:lnTo>
                <a:lnTo>
                  <a:pt x="23864" y="1065"/>
                </a:lnTo>
                <a:lnTo>
                  <a:pt x="11573" y="7421"/>
                </a:lnTo>
                <a:lnTo>
                  <a:pt x="3135" y="18246"/>
                </a:lnTo>
                <a:lnTo>
                  <a:pt x="0" y="32092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7" name="object 537"/>
          <p:cNvSpPr/>
          <p:nvPr/>
        </p:nvSpPr>
        <p:spPr>
          <a:xfrm>
            <a:off x="5660243" y="8889227"/>
            <a:ext cx="58154" cy="58154"/>
          </a:xfrm>
          <a:custGeom>
            <a:avLst/>
            <a:gdLst/>
            <a:ahLst/>
            <a:cxnLst/>
            <a:rect l="l" t="t" r="r" b="b"/>
            <a:pathLst>
              <a:path w="64185" h="64185">
                <a:moveTo>
                  <a:pt x="0" y="32092"/>
                </a:moveTo>
                <a:lnTo>
                  <a:pt x="3135" y="18246"/>
                </a:lnTo>
                <a:lnTo>
                  <a:pt x="11573" y="7421"/>
                </a:lnTo>
                <a:lnTo>
                  <a:pt x="23864" y="1065"/>
                </a:lnTo>
                <a:lnTo>
                  <a:pt x="32092" y="0"/>
                </a:lnTo>
                <a:lnTo>
                  <a:pt x="45944" y="3135"/>
                </a:lnTo>
                <a:lnTo>
                  <a:pt x="56768" y="11573"/>
                </a:lnTo>
                <a:lnTo>
                  <a:pt x="63120" y="23864"/>
                </a:lnTo>
                <a:lnTo>
                  <a:pt x="64185" y="32092"/>
                </a:lnTo>
                <a:lnTo>
                  <a:pt x="61052" y="45944"/>
                </a:lnTo>
                <a:lnTo>
                  <a:pt x="52617" y="56768"/>
                </a:lnTo>
                <a:lnTo>
                  <a:pt x="40325" y="63120"/>
                </a:lnTo>
                <a:lnTo>
                  <a:pt x="32092" y="64185"/>
                </a:lnTo>
                <a:lnTo>
                  <a:pt x="18246" y="61052"/>
                </a:lnTo>
                <a:lnTo>
                  <a:pt x="7421" y="52617"/>
                </a:lnTo>
                <a:lnTo>
                  <a:pt x="1065" y="40325"/>
                </a:lnTo>
                <a:lnTo>
                  <a:pt x="0" y="32092"/>
                </a:lnTo>
                <a:close/>
              </a:path>
            </a:pathLst>
          </a:custGeom>
          <a:ln w="433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8" name="object 538"/>
          <p:cNvSpPr/>
          <p:nvPr/>
        </p:nvSpPr>
        <p:spPr>
          <a:xfrm>
            <a:off x="5719216" y="8873072"/>
            <a:ext cx="58143" cy="58154"/>
          </a:xfrm>
          <a:custGeom>
            <a:avLst/>
            <a:gdLst/>
            <a:ahLst/>
            <a:cxnLst/>
            <a:rect l="l" t="t" r="r" b="b"/>
            <a:pathLst>
              <a:path w="64173" h="64185">
                <a:moveTo>
                  <a:pt x="0" y="32092"/>
                </a:moveTo>
                <a:lnTo>
                  <a:pt x="1065" y="40325"/>
                </a:lnTo>
                <a:lnTo>
                  <a:pt x="7416" y="52617"/>
                </a:lnTo>
                <a:lnTo>
                  <a:pt x="18241" y="61052"/>
                </a:lnTo>
                <a:lnTo>
                  <a:pt x="32092" y="64185"/>
                </a:lnTo>
                <a:lnTo>
                  <a:pt x="40316" y="63122"/>
                </a:lnTo>
                <a:lnTo>
                  <a:pt x="52608" y="56772"/>
                </a:lnTo>
                <a:lnTo>
                  <a:pt x="61041" y="45946"/>
                </a:lnTo>
                <a:lnTo>
                  <a:pt x="64173" y="32092"/>
                </a:lnTo>
                <a:lnTo>
                  <a:pt x="63111" y="23872"/>
                </a:lnTo>
                <a:lnTo>
                  <a:pt x="56764" y="11577"/>
                </a:lnTo>
                <a:lnTo>
                  <a:pt x="45944" y="3136"/>
                </a:lnTo>
                <a:lnTo>
                  <a:pt x="32092" y="0"/>
                </a:lnTo>
                <a:lnTo>
                  <a:pt x="23859" y="1065"/>
                </a:lnTo>
                <a:lnTo>
                  <a:pt x="11568" y="7421"/>
                </a:lnTo>
                <a:lnTo>
                  <a:pt x="3133" y="18246"/>
                </a:lnTo>
                <a:lnTo>
                  <a:pt x="0" y="32092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9" name="object 539"/>
          <p:cNvSpPr/>
          <p:nvPr/>
        </p:nvSpPr>
        <p:spPr>
          <a:xfrm>
            <a:off x="5719216" y="8873072"/>
            <a:ext cx="58143" cy="58154"/>
          </a:xfrm>
          <a:custGeom>
            <a:avLst/>
            <a:gdLst/>
            <a:ahLst/>
            <a:cxnLst/>
            <a:rect l="l" t="t" r="r" b="b"/>
            <a:pathLst>
              <a:path w="64173" h="64185">
                <a:moveTo>
                  <a:pt x="0" y="32092"/>
                </a:moveTo>
                <a:lnTo>
                  <a:pt x="3133" y="18246"/>
                </a:lnTo>
                <a:lnTo>
                  <a:pt x="11568" y="7421"/>
                </a:lnTo>
                <a:lnTo>
                  <a:pt x="23859" y="1065"/>
                </a:lnTo>
                <a:lnTo>
                  <a:pt x="32092" y="0"/>
                </a:lnTo>
                <a:lnTo>
                  <a:pt x="45944" y="3136"/>
                </a:lnTo>
                <a:lnTo>
                  <a:pt x="56764" y="11577"/>
                </a:lnTo>
                <a:lnTo>
                  <a:pt x="63111" y="23872"/>
                </a:lnTo>
                <a:lnTo>
                  <a:pt x="64173" y="32092"/>
                </a:lnTo>
                <a:lnTo>
                  <a:pt x="61041" y="45946"/>
                </a:lnTo>
                <a:lnTo>
                  <a:pt x="52608" y="56772"/>
                </a:lnTo>
                <a:lnTo>
                  <a:pt x="40316" y="63122"/>
                </a:lnTo>
                <a:lnTo>
                  <a:pt x="32092" y="64185"/>
                </a:lnTo>
                <a:lnTo>
                  <a:pt x="18241" y="61052"/>
                </a:lnTo>
                <a:lnTo>
                  <a:pt x="7416" y="52617"/>
                </a:lnTo>
                <a:lnTo>
                  <a:pt x="1065" y="40325"/>
                </a:lnTo>
                <a:lnTo>
                  <a:pt x="0" y="32092"/>
                </a:lnTo>
                <a:close/>
              </a:path>
            </a:pathLst>
          </a:custGeom>
          <a:ln w="433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0" name="object 540"/>
          <p:cNvSpPr/>
          <p:nvPr/>
        </p:nvSpPr>
        <p:spPr>
          <a:xfrm>
            <a:off x="5779786" y="8888422"/>
            <a:ext cx="58154" cy="58154"/>
          </a:xfrm>
          <a:custGeom>
            <a:avLst/>
            <a:gdLst/>
            <a:ahLst/>
            <a:cxnLst/>
            <a:rect l="l" t="t" r="r" b="b"/>
            <a:pathLst>
              <a:path w="64185" h="64185">
                <a:moveTo>
                  <a:pt x="0" y="32092"/>
                </a:moveTo>
                <a:lnTo>
                  <a:pt x="1065" y="40325"/>
                </a:lnTo>
                <a:lnTo>
                  <a:pt x="7416" y="52617"/>
                </a:lnTo>
                <a:lnTo>
                  <a:pt x="18241" y="61052"/>
                </a:lnTo>
                <a:lnTo>
                  <a:pt x="32092" y="64185"/>
                </a:lnTo>
                <a:lnTo>
                  <a:pt x="40325" y="63120"/>
                </a:lnTo>
                <a:lnTo>
                  <a:pt x="52617" y="56768"/>
                </a:lnTo>
                <a:lnTo>
                  <a:pt x="61052" y="45944"/>
                </a:lnTo>
                <a:lnTo>
                  <a:pt x="64185" y="32092"/>
                </a:lnTo>
                <a:lnTo>
                  <a:pt x="63120" y="23859"/>
                </a:lnTo>
                <a:lnTo>
                  <a:pt x="56768" y="11568"/>
                </a:lnTo>
                <a:lnTo>
                  <a:pt x="45944" y="3133"/>
                </a:lnTo>
                <a:lnTo>
                  <a:pt x="32092" y="0"/>
                </a:lnTo>
                <a:lnTo>
                  <a:pt x="23859" y="1065"/>
                </a:lnTo>
                <a:lnTo>
                  <a:pt x="11568" y="7416"/>
                </a:lnTo>
                <a:lnTo>
                  <a:pt x="3133" y="18241"/>
                </a:lnTo>
                <a:lnTo>
                  <a:pt x="0" y="32092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1" name="object 541"/>
          <p:cNvSpPr/>
          <p:nvPr/>
        </p:nvSpPr>
        <p:spPr>
          <a:xfrm>
            <a:off x="5779786" y="8888422"/>
            <a:ext cx="58154" cy="58154"/>
          </a:xfrm>
          <a:custGeom>
            <a:avLst/>
            <a:gdLst/>
            <a:ahLst/>
            <a:cxnLst/>
            <a:rect l="l" t="t" r="r" b="b"/>
            <a:pathLst>
              <a:path w="64185" h="64185">
                <a:moveTo>
                  <a:pt x="0" y="32092"/>
                </a:moveTo>
                <a:lnTo>
                  <a:pt x="3133" y="18241"/>
                </a:lnTo>
                <a:lnTo>
                  <a:pt x="11568" y="7416"/>
                </a:lnTo>
                <a:lnTo>
                  <a:pt x="23859" y="1065"/>
                </a:lnTo>
                <a:lnTo>
                  <a:pt x="32092" y="0"/>
                </a:lnTo>
                <a:lnTo>
                  <a:pt x="45944" y="3133"/>
                </a:lnTo>
                <a:lnTo>
                  <a:pt x="56768" y="11568"/>
                </a:lnTo>
                <a:lnTo>
                  <a:pt x="63120" y="23859"/>
                </a:lnTo>
                <a:lnTo>
                  <a:pt x="64185" y="32092"/>
                </a:lnTo>
                <a:lnTo>
                  <a:pt x="61052" y="45944"/>
                </a:lnTo>
                <a:lnTo>
                  <a:pt x="52617" y="56768"/>
                </a:lnTo>
                <a:lnTo>
                  <a:pt x="40325" y="63120"/>
                </a:lnTo>
                <a:lnTo>
                  <a:pt x="32092" y="64185"/>
                </a:lnTo>
                <a:lnTo>
                  <a:pt x="18241" y="61052"/>
                </a:lnTo>
                <a:lnTo>
                  <a:pt x="7416" y="52617"/>
                </a:lnTo>
                <a:lnTo>
                  <a:pt x="1065" y="40325"/>
                </a:lnTo>
                <a:lnTo>
                  <a:pt x="0" y="32092"/>
                </a:lnTo>
                <a:close/>
              </a:path>
            </a:pathLst>
          </a:custGeom>
          <a:ln w="433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2" name="object 542"/>
          <p:cNvSpPr/>
          <p:nvPr/>
        </p:nvSpPr>
        <p:spPr>
          <a:xfrm>
            <a:off x="5824202" y="8932021"/>
            <a:ext cx="58154" cy="58154"/>
          </a:xfrm>
          <a:custGeom>
            <a:avLst/>
            <a:gdLst/>
            <a:ahLst/>
            <a:cxnLst/>
            <a:rect l="l" t="t" r="r" b="b"/>
            <a:pathLst>
              <a:path w="64185" h="64185">
                <a:moveTo>
                  <a:pt x="0" y="32092"/>
                </a:moveTo>
                <a:lnTo>
                  <a:pt x="1065" y="40325"/>
                </a:lnTo>
                <a:lnTo>
                  <a:pt x="7421" y="52617"/>
                </a:lnTo>
                <a:lnTo>
                  <a:pt x="18246" y="61052"/>
                </a:lnTo>
                <a:lnTo>
                  <a:pt x="32092" y="64185"/>
                </a:lnTo>
                <a:lnTo>
                  <a:pt x="40325" y="63120"/>
                </a:lnTo>
                <a:lnTo>
                  <a:pt x="52617" y="56768"/>
                </a:lnTo>
                <a:lnTo>
                  <a:pt x="61052" y="45944"/>
                </a:lnTo>
                <a:lnTo>
                  <a:pt x="64185" y="32092"/>
                </a:lnTo>
                <a:lnTo>
                  <a:pt x="63120" y="23864"/>
                </a:lnTo>
                <a:lnTo>
                  <a:pt x="56768" y="11573"/>
                </a:lnTo>
                <a:lnTo>
                  <a:pt x="45944" y="3135"/>
                </a:lnTo>
                <a:lnTo>
                  <a:pt x="32092" y="0"/>
                </a:lnTo>
                <a:lnTo>
                  <a:pt x="23864" y="1065"/>
                </a:lnTo>
                <a:lnTo>
                  <a:pt x="11573" y="7421"/>
                </a:lnTo>
                <a:lnTo>
                  <a:pt x="3135" y="18246"/>
                </a:lnTo>
                <a:lnTo>
                  <a:pt x="0" y="32092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3" name="object 543"/>
          <p:cNvSpPr/>
          <p:nvPr/>
        </p:nvSpPr>
        <p:spPr>
          <a:xfrm>
            <a:off x="5824202" y="8932021"/>
            <a:ext cx="58154" cy="58154"/>
          </a:xfrm>
          <a:custGeom>
            <a:avLst/>
            <a:gdLst/>
            <a:ahLst/>
            <a:cxnLst/>
            <a:rect l="l" t="t" r="r" b="b"/>
            <a:pathLst>
              <a:path w="64185" h="64185">
                <a:moveTo>
                  <a:pt x="0" y="32092"/>
                </a:moveTo>
                <a:lnTo>
                  <a:pt x="3135" y="18246"/>
                </a:lnTo>
                <a:lnTo>
                  <a:pt x="11573" y="7421"/>
                </a:lnTo>
                <a:lnTo>
                  <a:pt x="23864" y="1065"/>
                </a:lnTo>
                <a:lnTo>
                  <a:pt x="32092" y="0"/>
                </a:lnTo>
                <a:lnTo>
                  <a:pt x="45944" y="3135"/>
                </a:lnTo>
                <a:lnTo>
                  <a:pt x="56768" y="11573"/>
                </a:lnTo>
                <a:lnTo>
                  <a:pt x="63120" y="23864"/>
                </a:lnTo>
                <a:lnTo>
                  <a:pt x="64185" y="32092"/>
                </a:lnTo>
                <a:lnTo>
                  <a:pt x="61052" y="45944"/>
                </a:lnTo>
                <a:lnTo>
                  <a:pt x="52617" y="56768"/>
                </a:lnTo>
                <a:lnTo>
                  <a:pt x="40325" y="63120"/>
                </a:lnTo>
                <a:lnTo>
                  <a:pt x="32092" y="64185"/>
                </a:lnTo>
                <a:lnTo>
                  <a:pt x="18246" y="61052"/>
                </a:lnTo>
                <a:lnTo>
                  <a:pt x="7421" y="52617"/>
                </a:lnTo>
                <a:lnTo>
                  <a:pt x="1065" y="40325"/>
                </a:lnTo>
                <a:lnTo>
                  <a:pt x="0" y="32092"/>
                </a:lnTo>
                <a:close/>
              </a:path>
            </a:pathLst>
          </a:custGeom>
          <a:ln w="433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4" name="object 544"/>
          <p:cNvSpPr/>
          <p:nvPr/>
        </p:nvSpPr>
        <p:spPr>
          <a:xfrm>
            <a:off x="5837331" y="8992603"/>
            <a:ext cx="58166" cy="58132"/>
          </a:xfrm>
          <a:custGeom>
            <a:avLst/>
            <a:gdLst/>
            <a:ahLst/>
            <a:cxnLst/>
            <a:rect l="l" t="t" r="r" b="b"/>
            <a:pathLst>
              <a:path w="64198" h="64160">
                <a:moveTo>
                  <a:pt x="0" y="32092"/>
                </a:moveTo>
                <a:lnTo>
                  <a:pt x="1061" y="40303"/>
                </a:lnTo>
                <a:lnTo>
                  <a:pt x="7414" y="52593"/>
                </a:lnTo>
                <a:lnTo>
                  <a:pt x="18241" y="61027"/>
                </a:lnTo>
                <a:lnTo>
                  <a:pt x="32092" y="64160"/>
                </a:lnTo>
                <a:lnTo>
                  <a:pt x="40318" y="63098"/>
                </a:lnTo>
                <a:lnTo>
                  <a:pt x="52618" y="56753"/>
                </a:lnTo>
                <a:lnTo>
                  <a:pt x="61061" y="45936"/>
                </a:lnTo>
                <a:lnTo>
                  <a:pt x="64198" y="32092"/>
                </a:lnTo>
                <a:lnTo>
                  <a:pt x="63130" y="23851"/>
                </a:lnTo>
                <a:lnTo>
                  <a:pt x="56772" y="11564"/>
                </a:lnTo>
                <a:lnTo>
                  <a:pt x="45944" y="3131"/>
                </a:lnTo>
                <a:lnTo>
                  <a:pt x="32092" y="0"/>
                </a:lnTo>
                <a:lnTo>
                  <a:pt x="23864" y="1065"/>
                </a:lnTo>
                <a:lnTo>
                  <a:pt x="11573" y="7416"/>
                </a:lnTo>
                <a:lnTo>
                  <a:pt x="3135" y="18241"/>
                </a:lnTo>
                <a:lnTo>
                  <a:pt x="0" y="32092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5" name="object 545"/>
          <p:cNvSpPr/>
          <p:nvPr/>
        </p:nvSpPr>
        <p:spPr>
          <a:xfrm>
            <a:off x="5837331" y="8992603"/>
            <a:ext cx="58166" cy="58132"/>
          </a:xfrm>
          <a:custGeom>
            <a:avLst/>
            <a:gdLst/>
            <a:ahLst/>
            <a:cxnLst/>
            <a:rect l="l" t="t" r="r" b="b"/>
            <a:pathLst>
              <a:path w="64198" h="64160">
                <a:moveTo>
                  <a:pt x="0" y="32092"/>
                </a:moveTo>
                <a:lnTo>
                  <a:pt x="3135" y="18241"/>
                </a:lnTo>
                <a:lnTo>
                  <a:pt x="11573" y="7416"/>
                </a:lnTo>
                <a:lnTo>
                  <a:pt x="23864" y="1065"/>
                </a:lnTo>
                <a:lnTo>
                  <a:pt x="32092" y="0"/>
                </a:lnTo>
                <a:lnTo>
                  <a:pt x="45944" y="3131"/>
                </a:lnTo>
                <a:lnTo>
                  <a:pt x="56772" y="11564"/>
                </a:lnTo>
                <a:lnTo>
                  <a:pt x="63130" y="23851"/>
                </a:lnTo>
                <a:lnTo>
                  <a:pt x="64198" y="32092"/>
                </a:lnTo>
                <a:lnTo>
                  <a:pt x="61061" y="45936"/>
                </a:lnTo>
                <a:lnTo>
                  <a:pt x="52618" y="56753"/>
                </a:lnTo>
                <a:lnTo>
                  <a:pt x="40318" y="63098"/>
                </a:lnTo>
                <a:lnTo>
                  <a:pt x="32092" y="64160"/>
                </a:lnTo>
                <a:lnTo>
                  <a:pt x="18241" y="61027"/>
                </a:lnTo>
                <a:lnTo>
                  <a:pt x="7414" y="52593"/>
                </a:lnTo>
                <a:lnTo>
                  <a:pt x="1061" y="40303"/>
                </a:lnTo>
                <a:lnTo>
                  <a:pt x="0" y="32092"/>
                </a:lnTo>
                <a:close/>
              </a:path>
            </a:pathLst>
          </a:custGeom>
          <a:ln w="433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6" name="object 546"/>
          <p:cNvSpPr/>
          <p:nvPr/>
        </p:nvSpPr>
        <p:spPr>
          <a:xfrm>
            <a:off x="5823408" y="9050735"/>
            <a:ext cx="58166" cy="58154"/>
          </a:xfrm>
          <a:custGeom>
            <a:avLst/>
            <a:gdLst/>
            <a:ahLst/>
            <a:cxnLst/>
            <a:rect l="l" t="t" r="r" b="b"/>
            <a:pathLst>
              <a:path w="64198" h="64185">
                <a:moveTo>
                  <a:pt x="0" y="32092"/>
                </a:moveTo>
                <a:lnTo>
                  <a:pt x="1065" y="40325"/>
                </a:lnTo>
                <a:lnTo>
                  <a:pt x="7421" y="52617"/>
                </a:lnTo>
                <a:lnTo>
                  <a:pt x="18246" y="61052"/>
                </a:lnTo>
                <a:lnTo>
                  <a:pt x="32092" y="64185"/>
                </a:lnTo>
                <a:lnTo>
                  <a:pt x="40334" y="63118"/>
                </a:lnTo>
                <a:lnTo>
                  <a:pt x="52626" y="56765"/>
                </a:lnTo>
                <a:lnTo>
                  <a:pt x="61064" y="45941"/>
                </a:lnTo>
                <a:lnTo>
                  <a:pt x="64198" y="32092"/>
                </a:lnTo>
                <a:lnTo>
                  <a:pt x="63130" y="23851"/>
                </a:lnTo>
                <a:lnTo>
                  <a:pt x="56772" y="11564"/>
                </a:lnTo>
                <a:lnTo>
                  <a:pt x="45944" y="3131"/>
                </a:lnTo>
                <a:lnTo>
                  <a:pt x="32092" y="0"/>
                </a:lnTo>
                <a:lnTo>
                  <a:pt x="23864" y="1065"/>
                </a:lnTo>
                <a:lnTo>
                  <a:pt x="11573" y="7416"/>
                </a:lnTo>
                <a:lnTo>
                  <a:pt x="3135" y="18241"/>
                </a:lnTo>
                <a:lnTo>
                  <a:pt x="0" y="32092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7" name="object 547"/>
          <p:cNvSpPr/>
          <p:nvPr/>
        </p:nvSpPr>
        <p:spPr>
          <a:xfrm>
            <a:off x="5823408" y="9050735"/>
            <a:ext cx="58166" cy="58154"/>
          </a:xfrm>
          <a:custGeom>
            <a:avLst/>
            <a:gdLst/>
            <a:ahLst/>
            <a:cxnLst/>
            <a:rect l="l" t="t" r="r" b="b"/>
            <a:pathLst>
              <a:path w="64198" h="64185">
                <a:moveTo>
                  <a:pt x="0" y="32092"/>
                </a:moveTo>
                <a:lnTo>
                  <a:pt x="3135" y="18241"/>
                </a:lnTo>
                <a:lnTo>
                  <a:pt x="11573" y="7416"/>
                </a:lnTo>
                <a:lnTo>
                  <a:pt x="23864" y="1065"/>
                </a:lnTo>
                <a:lnTo>
                  <a:pt x="32092" y="0"/>
                </a:lnTo>
                <a:lnTo>
                  <a:pt x="45944" y="3131"/>
                </a:lnTo>
                <a:lnTo>
                  <a:pt x="56772" y="11564"/>
                </a:lnTo>
                <a:lnTo>
                  <a:pt x="63130" y="23851"/>
                </a:lnTo>
                <a:lnTo>
                  <a:pt x="64198" y="32092"/>
                </a:lnTo>
                <a:lnTo>
                  <a:pt x="61064" y="45941"/>
                </a:lnTo>
                <a:lnTo>
                  <a:pt x="52626" y="56765"/>
                </a:lnTo>
                <a:lnTo>
                  <a:pt x="40334" y="63118"/>
                </a:lnTo>
                <a:lnTo>
                  <a:pt x="32092" y="64185"/>
                </a:lnTo>
                <a:lnTo>
                  <a:pt x="18246" y="61052"/>
                </a:lnTo>
                <a:lnTo>
                  <a:pt x="7421" y="52617"/>
                </a:lnTo>
                <a:lnTo>
                  <a:pt x="1065" y="40325"/>
                </a:lnTo>
                <a:lnTo>
                  <a:pt x="0" y="32092"/>
                </a:lnTo>
                <a:close/>
              </a:path>
            </a:pathLst>
          </a:custGeom>
          <a:ln w="433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8" name="object 548"/>
          <p:cNvSpPr/>
          <p:nvPr/>
        </p:nvSpPr>
        <p:spPr>
          <a:xfrm>
            <a:off x="5780603" y="9095968"/>
            <a:ext cx="58166" cy="58154"/>
          </a:xfrm>
          <a:custGeom>
            <a:avLst/>
            <a:gdLst/>
            <a:ahLst/>
            <a:cxnLst/>
            <a:rect l="l" t="t" r="r" b="b"/>
            <a:pathLst>
              <a:path w="64198" h="64185">
                <a:moveTo>
                  <a:pt x="0" y="32092"/>
                </a:moveTo>
                <a:lnTo>
                  <a:pt x="1065" y="40321"/>
                </a:lnTo>
                <a:lnTo>
                  <a:pt x="7421" y="52612"/>
                </a:lnTo>
                <a:lnTo>
                  <a:pt x="18246" y="61050"/>
                </a:lnTo>
                <a:lnTo>
                  <a:pt x="32092" y="64185"/>
                </a:lnTo>
                <a:lnTo>
                  <a:pt x="40334" y="63117"/>
                </a:lnTo>
                <a:lnTo>
                  <a:pt x="52626" y="56761"/>
                </a:lnTo>
                <a:lnTo>
                  <a:pt x="61064" y="45936"/>
                </a:lnTo>
                <a:lnTo>
                  <a:pt x="64198" y="32092"/>
                </a:lnTo>
                <a:lnTo>
                  <a:pt x="63130" y="23851"/>
                </a:lnTo>
                <a:lnTo>
                  <a:pt x="56772" y="11564"/>
                </a:lnTo>
                <a:lnTo>
                  <a:pt x="45944" y="3131"/>
                </a:lnTo>
                <a:lnTo>
                  <a:pt x="32092" y="0"/>
                </a:lnTo>
                <a:lnTo>
                  <a:pt x="23864" y="1065"/>
                </a:lnTo>
                <a:lnTo>
                  <a:pt x="11573" y="7416"/>
                </a:lnTo>
                <a:lnTo>
                  <a:pt x="3135" y="18241"/>
                </a:lnTo>
                <a:lnTo>
                  <a:pt x="0" y="32092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9" name="object 549"/>
          <p:cNvSpPr/>
          <p:nvPr/>
        </p:nvSpPr>
        <p:spPr>
          <a:xfrm>
            <a:off x="5780603" y="9095968"/>
            <a:ext cx="58166" cy="58154"/>
          </a:xfrm>
          <a:custGeom>
            <a:avLst/>
            <a:gdLst/>
            <a:ahLst/>
            <a:cxnLst/>
            <a:rect l="l" t="t" r="r" b="b"/>
            <a:pathLst>
              <a:path w="64198" h="64185">
                <a:moveTo>
                  <a:pt x="0" y="32092"/>
                </a:moveTo>
                <a:lnTo>
                  <a:pt x="3135" y="18241"/>
                </a:lnTo>
                <a:lnTo>
                  <a:pt x="11573" y="7416"/>
                </a:lnTo>
                <a:lnTo>
                  <a:pt x="23864" y="1065"/>
                </a:lnTo>
                <a:lnTo>
                  <a:pt x="32092" y="0"/>
                </a:lnTo>
                <a:lnTo>
                  <a:pt x="45944" y="3131"/>
                </a:lnTo>
                <a:lnTo>
                  <a:pt x="56772" y="11564"/>
                </a:lnTo>
                <a:lnTo>
                  <a:pt x="63130" y="23851"/>
                </a:lnTo>
                <a:lnTo>
                  <a:pt x="64198" y="32092"/>
                </a:lnTo>
                <a:lnTo>
                  <a:pt x="61064" y="45936"/>
                </a:lnTo>
                <a:lnTo>
                  <a:pt x="52626" y="56761"/>
                </a:lnTo>
                <a:lnTo>
                  <a:pt x="40334" y="63117"/>
                </a:lnTo>
                <a:lnTo>
                  <a:pt x="32092" y="64185"/>
                </a:lnTo>
                <a:lnTo>
                  <a:pt x="18246" y="61050"/>
                </a:lnTo>
                <a:lnTo>
                  <a:pt x="7421" y="52612"/>
                </a:lnTo>
                <a:lnTo>
                  <a:pt x="1065" y="40321"/>
                </a:lnTo>
                <a:lnTo>
                  <a:pt x="0" y="32092"/>
                </a:lnTo>
                <a:close/>
              </a:path>
            </a:pathLst>
          </a:custGeom>
          <a:ln w="433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0" name="object 550"/>
          <p:cNvSpPr/>
          <p:nvPr/>
        </p:nvSpPr>
        <p:spPr>
          <a:xfrm>
            <a:off x="5720849" y="9111296"/>
            <a:ext cx="58154" cy="58154"/>
          </a:xfrm>
          <a:custGeom>
            <a:avLst/>
            <a:gdLst/>
            <a:ahLst/>
            <a:cxnLst/>
            <a:rect l="l" t="t" r="r" b="b"/>
            <a:pathLst>
              <a:path w="64185" h="64185">
                <a:moveTo>
                  <a:pt x="0" y="32092"/>
                </a:moveTo>
                <a:lnTo>
                  <a:pt x="1065" y="40325"/>
                </a:lnTo>
                <a:lnTo>
                  <a:pt x="7421" y="52617"/>
                </a:lnTo>
                <a:lnTo>
                  <a:pt x="18246" y="61052"/>
                </a:lnTo>
                <a:lnTo>
                  <a:pt x="32092" y="64185"/>
                </a:lnTo>
                <a:lnTo>
                  <a:pt x="40325" y="63120"/>
                </a:lnTo>
                <a:lnTo>
                  <a:pt x="52617" y="56768"/>
                </a:lnTo>
                <a:lnTo>
                  <a:pt x="61052" y="45944"/>
                </a:lnTo>
                <a:lnTo>
                  <a:pt x="64185" y="32092"/>
                </a:lnTo>
                <a:lnTo>
                  <a:pt x="63120" y="23864"/>
                </a:lnTo>
                <a:lnTo>
                  <a:pt x="56768" y="11573"/>
                </a:lnTo>
                <a:lnTo>
                  <a:pt x="45944" y="3135"/>
                </a:lnTo>
                <a:lnTo>
                  <a:pt x="32092" y="0"/>
                </a:lnTo>
                <a:lnTo>
                  <a:pt x="23864" y="1065"/>
                </a:lnTo>
                <a:lnTo>
                  <a:pt x="11573" y="7421"/>
                </a:lnTo>
                <a:lnTo>
                  <a:pt x="3135" y="18246"/>
                </a:lnTo>
                <a:lnTo>
                  <a:pt x="0" y="32092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1" name="object 551"/>
          <p:cNvSpPr/>
          <p:nvPr/>
        </p:nvSpPr>
        <p:spPr>
          <a:xfrm>
            <a:off x="5720849" y="9111296"/>
            <a:ext cx="58154" cy="58154"/>
          </a:xfrm>
          <a:custGeom>
            <a:avLst/>
            <a:gdLst/>
            <a:ahLst/>
            <a:cxnLst/>
            <a:rect l="l" t="t" r="r" b="b"/>
            <a:pathLst>
              <a:path w="64185" h="64185">
                <a:moveTo>
                  <a:pt x="0" y="32092"/>
                </a:moveTo>
                <a:lnTo>
                  <a:pt x="3135" y="18246"/>
                </a:lnTo>
                <a:lnTo>
                  <a:pt x="11573" y="7421"/>
                </a:lnTo>
                <a:lnTo>
                  <a:pt x="23864" y="1065"/>
                </a:lnTo>
                <a:lnTo>
                  <a:pt x="32092" y="0"/>
                </a:lnTo>
                <a:lnTo>
                  <a:pt x="45944" y="3135"/>
                </a:lnTo>
                <a:lnTo>
                  <a:pt x="56768" y="11573"/>
                </a:lnTo>
                <a:lnTo>
                  <a:pt x="63120" y="23864"/>
                </a:lnTo>
                <a:lnTo>
                  <a:pt x="64185" y="32092"/>
                </a:lnTo>
                <a:lnTo>
                  <a:pt x="61052" y="45944"/>
                </a:lnTo>
                <a:lnTo>
                  <a:pt x="52617" y="56768"/>
                </a:lnTo>
                <a:lnTo>
                  <a:pt x="40325" y="63120"/>
                </a:lnTo>
                <a:lnTo>
                  <a:pt x="32092" y="64185"/>
                </a:lnTo>
                <a:lnTo>
                  <a:pt x="18246" y="61052"/>
                </a:lnTo>
                <a:lnTo>
                  <a:pt x="7421" y="52617"/>
                </a:lnTo>
                <a:lnTo>
                  <a:pt x="1065" y="40325"/>
                </a:lnTo>
                <a:lnTo>
                  <a:pt x="0" y="32092"/>
                </a:lnTo>
                <a:close/>
              </a:path>
            </a:pathLst>
          </a:custGeom>
          <a:ln w="433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2" name="object 552"/>
          <p:cNvSpPr/>
          <p:nvPr/>
        </p:nvSpPr>
        <p:spPr>
          <a:xfrm>
            <a:off x="5659472" y="9095946"/>
            <a:ext cx="58166" cy="58154"/>
          </a:xfrm>
          <a:custGeom>
            <a:avLst/>
            <a:gdLst/>
            <a:ahLst/>
            <a:cxnLst/>
            <a:rect l="l" t="t" r="r" b="b"/>
            <a:pathLst>
              <a:path w="64198" h="64185">
                <a:moveTo>
                  <a:pt x="0" y="32092"/>
                </a:moveTo>
                <a:lnTo>
                  <a:pt x="1065" y="40325"/>
                </a:lnTo>
                <a:lnTo>
                  <a:pt x="7421" y="52617"/>
                </a:lnTo>
                <a:lnTo>
                  <a:pt x="18246" y="61052"/>
                </a:lnTo>
                <a:lnTo>
                  <a:pt x="32092" y="64185"/>
                </a:lnTo>
                <a:lnTo>
                  <a:pt x="40334" y="63118"/>
                </a:lnTo>
                <a:lnTo>
                  <a:pt x="52626" y="56765"/>
                </a:lnTo>
                <a:lnTo>
                  <a:pt x="61064" y="45941"/>
                </a:lnTo>
                <a:lnTo>
                  <a:pt x="64198" y="32092"/>
                </a:lnTo>
                <a:lnTo>
                  <a:pt x="63130" y="23856"/>
                </a:lnTo>
                <a:lnTo>
                  <a:pt x="56772" y="11569"/>
                </a:lnTo>
                <a:lnTo>
                  <a:pt x="45944" y="3134"/>
                </a:lnTo>
                <a:lnTo>
                  <a:pt x="32092" y="0"/>
                </a:lnTo>
                <a:lnTo>
                  <a:pt x="23864" y="1065"/>
                </a:lnTo>
                <a:lnTo>
                  <a:pt x="11573" y="7421"/>
                </a:lnTo>
                <a:lnTo>
                  <a:pt x="3135" y="18246"/>
                </a:lnTo>
                <a:lnTo>
                  <a:pt x="0" y="32092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3" name="object 553"/>
          <p:cNvSpPr/>
          <p:nvPr/>
        </p:nvSpPr>
        <p:spPr>
          <a:xfrm>
            <a:off x="5659472" y="9095946"/>
            <a:ext cx="58166" cy="58154"/>
          </a:xfrm>
          <a:custGeom>
            <a:avLst/>
            <a:gdLst/>
            <a:ahLst/>
            <a:cxnLst/>
            <a:rect l="l" t="t" r="r" b="b"/>
            <a:pathLst>
              <a:path w="64198" h="64185">
                <a:moveTo>
                  <a:pt x="0" y="32092"/>
                </a:moveTo>
                <a:lnTo>
                  <a:pt x="3135" y="18246"/>
                </a:lnTo>
                <a:lnTo>
                  <a:pt x="11573" y="7421"/>
                </a:lnTo>
                <a:lnTo>
                  <a:pt x="23864" y="1065"/>
                </a:lnTo>
                <a:lnTo>
                  <a:pt x="32092" y="0"/>
                </a:lnTo>
                <a:lnTo>
                  <a:pt x="45944" y="3134"/>
                </a:lnTo>
                <a:lnTo>
                  <a:pt x="56772" y="11569"/>
                </a:lnTo>
                <a:lnTo>
                  <a:pt x="63130" y="23856"/>
                </a:lnTo>
                <a:lnTo>
                  <a:pt x="64198" y="32092"/>
                </a:lnTo>
                <a:lnTo>
                  <a:pt x="61064" y="45941"/>
                </a:lnTo>
                <a:lnTo>
                  <a:pt x="52626" y="56765"/>
                </a:lnTo>
                <a:lnTo>
                  <a:pt x="40334" y="63118"/>
                </a:lnTo>
                <a:lnTo>
                  <a:pt x="32092" y="64185"/>
                </a:lnTo>
                <a:lnTo>
                  <a:pt x="18246" y="61052"/>
                </a:lnTo>
                <a:lnTo>
                  <a:pt x="7421" y="52617"/>
                </a:lnTo>
                <a:lnTo>
                  <a:pt x="1065" y="40325"/>
                </a:lnTo>
                <a:lnTo>
                  <a:pt x="0" y="32092"/>
                </a:lnTo>
                <a:close/>
              </a:path>
            </a:pathLst>
          </a:custGeom>
          <a:ln w="433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4" name="object 554"/>
          <p:cNvSpPr/>
          <p:nvPr/>
        </p:nvSpPr>
        <p:spPr>
          <a:xfrm>
            <a:off x="5617485" y="9052357"/>
            <a:ext cx="58154" cy="58132"/>
          </a:xfrm>
          <a:custGeom>
            <a:avLst/>
            <a:gdLst/>
            <a:ahLst/>
            <a:cxnLst/>
            <a:rect l="l" t="t" r="r" b="b"/>
            <a:pathLst>
              <a:path w="64185" h="64160">
                <a:moveTo>
                  <a:pt x="0" y="32092"/>
                </a:moveTo>
                <a:lnTo>
                  <a:pt x="1061" y="40303"/>
                </a:lnTo>
                <a:lnTo>
                  <a:pt x="7414" y="52593"/>
                </a:lnTo>
                <a:lnTo>
                  <a:pt x="18241" y="61027"/>
                </a:lnTo>
                <a:lnTo>
                  <a:pt x="32092" y="64160"/>
                </a:lnTo>
                <a:lnTo>
                  <a:pt x="40309" y="63100"/>
                </a:lnTo>
                <a:lnTo>
                  <a:pt x="52609" y="56756"/>
                </a:lnTo>
                <a:lnTo>
                  <a:pt x="61050" y="45938"/>
                </a:lnTo>
                <a:lnTo>
                  <a:pt x="64185" y="32092"/>
                </a:lnTo>
                <a:lnTo>
                  <a:pt x="63120" y="23859"/>
                </a:lnTo>
                <a:lnTo>
                  <a:pt x="56768" y="11568"/>
                </a:lnTo>
                <a:lnTo>
                  <a:pt x="45944" y="3133"/>
                </a:lnTo>
                <a:lnTo>
                  <a:pt x="32092" y="0"/>
                </a:lnTo>
                <a:lnTo>
                  <a:pt x="23864" y="1065"/>
                </a:lnTo>
                <a:lnTo>
                  <a:pt x="11573" y="7416"/>
                </a:lnTo>
                <a:lnTo>
                  <a:pt x="3135" y="18241"/>
                </a:lnTo>
                <a:lnTo>
                  <a:pt x="0" y="32092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5" name="object 555"/>
          <p:cNvSpPr/>
          <p:nvPr/>
        </p:nvSpPr>
        <p:spPr>
          <a:xfrm>
            <a:off x="5617485" y="9052357"/>
            <a:ext cx="58154" cy="58132"/>
          </a:xfrm>
          <a:custGeom>
            <a:avLst/>
            <a:gdLst/>
            <a:ahLst/>
            <a:cxnLst/>
            <a:rect l="l" t="t" r="r" b="b"/>
            <a:pathLst>
              <a:path w="64185" h="64160">
                <a:moveTo>
                  <a:pt x="0" y="32092"/>
                </a:moveTo>
                <a:lnTo>
                  <a:pt x="3135" y="18241"/>
                </a:lnTo>
                <a:lnTo>
                  <a:pt x="11573" y="7416"/>
                </a:lnTo>
                <a:lnTo>
                  <a:pt x="23864" y="1065"/>
                </a:lnTo>
                <a:lnTo>
                  <a:pt x="32092" y="0"/>
                </a:lnTo>
                <a:lnTo>
                  <a:pt x="45944" y="3133"/>
                </a:lnTo>
                <a:lnTo>
                  <a:pt x="56768" y="11568"/>
                </a:lnTo>
                <a:lnTo>
                  <a:pt x="63120" y="23859"/>
                </a:lnTo>
                <a:lnTo>
                  <a:pt x="64185" y="32092"/>
                </a:lnTo>
                <a:lnTo>
                  <a:pt x="61050" y="45938"/>
                </a:lnTo>
                <a:lnTo>
                  <a:pt x="52609" y="56756"/>
                </a:lnTo>
                <a:lnTo>
                  <a:pt x="40309" y="63100"/>
                </a:lnTo>
                <a:lnTo>
                  <a:pt x="32092" y="64160"/>
                </a:lnTo>
                <a:lnTo>
                  <a:pt x="18241" y="61027"/>
                </a:lnTo>
                <a:lnTo>
                  <a:pt x="7414" y="52593"/>
                </a:lnTo>
                <a:lnTo>
                  <a:pt x="1061" y="40303"/>
                </a:lnTo>
                <a:lnTo>
                  <a:pt x="0" y="32092"/>
                </a:lnTo>
                <a:close/>
              </a:path>
            </a:pathLst>
          </a:custGeom>
          <a:ln w="433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6" name="object 556"/>
          <p:cNvSpPr/>
          <p:nvPr/>
        </p:nvSpPr>
        <p:spPr>
          <a:xfrm>
            <a:off x="5601341" y="8991764"/>
            <a:ext cx="58143" cy="58154"/>
          </a:xfrm>
          <a:custGeom>
            <a:avLst/>
            <a:gdLst/>
            <a:ahLst/>
            <a:cxnLst/>
            <a:rect l="l" t="t" r="r" b="b"/>
            <a:pathLst>
              <a:path w="64173" h="64185">
                <a:moveTo>
                  <a:pt x="0" y="32092"/>
                </a:moveTo>
                <a:lnTo>
                  <a:pt x="1065" y="40325"/>
                </a:lnTo>
                <a:lnTo>
                  <a:pt x="7416" y="52617"/>
                </a:lnTo>
                <a:lnTo>
                  <a:pt x="18241" y="61052"/>
                </a:lnTo>
                <a:lnTo>
                  <a:pt x="32092" y="64185"/>
                </a:lnTo>
                <a:lnTo>
                  <a:pt x="40316" y="63122"/>
                </a:lnTo>
                <a:lnTo>
                  <a:pt x="52608" y="56772"/>
                </a:lnTo>
                <a:lnTo>
                  <a:pt x="61041" y="45946"/>
                </a:lnTo>
                <a:lnTo>
                  <a:pt x="64173" y="32092"/>
                </a:lnTo>
                <a:lnTo>
                  <a:pt x="63111" y="23872"/>
                </a:lnTo>
                <a:lnTo>
                  <a:pt x="56764" y="11577"/>
                </a:lnTo>
                <a:lnTo>
                  <a:pt x="45944" y="3136"/>
                </a:lnTo>
                <a:lnTo>
                  <a:pt x="32092" y="0"/>
                </a:lnTo>
                <a:lnTo>
                  <a:pt x="23859" y="1065"/>
                </a:lnTo>
                <a:lnTo>
                  <a:pt x="11568" y="7421"/>
                </a:lnTo>
                <a:lnTo>
                  <a:pt x="3133" y="18246"/>
                </a:lnTo>
                <a:lnTo>
                  <a:pt x="0" y="32092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7" name="object 557"/>
          <p:cNvSpPr/>
          <p:nvPr/>
        </p:nvSpPr>
        <p:spPr>
          <a:xfrm>
            <a:off x="5601341" y="8991764"/>
            <a:ext cx="58143" cy="58154"/>
          </a:xfrm>
          <a:custGeom>
            <a:avLst/>
            <a:gdLst/>
            <a:ahLst/>
            <a:cxnLst/>
            <a:rect l="l" t="t" r="r" b="b"/>
            <a:pathLst>
              <a:path w="64173" h="64185">
                <a:moveTo>
                  <a:pt x="0" y="32092"/>
                </a:moveTo>
                <a:lnTo>
                  <a:pt x="3133" y="18246"/>
                </a:lnTo>
                <a:lnTo>
                  <a:pt x="11568" y="7421"/>
                </a:lnTo>
                <a:lnTo>
                  <a:pt x="23859" y="1065"/>
                </a:lnTo>
                <a:lnTo>
                  <a:pt x="32092" y="0"/>
                </a:lnTo>
                <a:lnTo>
                  <a:pt x="45944" y="3136"/>
                </a:lnTo>
                <a:lnTo>
                  <a:pt x="56764" y="11577"/>
                </a:lnTo>
                <a:lnTo>
                  <a:pt x="63111" y="23872"/>
                </a:lnTo>
                <a:lnTo>
                  <a:pt x="64173" y="32092"/>
                </a:lnTo>
                <a:lnTo>
                  <a:pt x="61041" y="45946"/>
                </a:lnTo>
                <a:lnTo>
                  <a:pt x="52608" y="56772"/>
                </a:lnTo>
                <a:lnTo>
                  <a:pt x="40316" y="63122"/>
                </a:lnTo>
                <a:lnTo>
                  <a:pt x="32092" y="64185"/>
                </a:lnTo>
                <a:lnTo>
                  <a:pt x="18241" y="61052"/>
                </a:lnTo>
                <a:lnTo>
                  <a:pt x="7416" y="52617"/>
                </a:lnTo>
                <a:lnTo>
                  <a:pt x="1065" y="40325"/>
                </a:lnTo>
                <a:lnTo>
                  <a:pt x="0" y="32092"/>
                </a:lnTo>
                <a:close/>
              </a:path>
            </a:pathLst>
          </a:custGeom>
          <a:ln w="433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8" name="object 558"/>
          <p:cNvSpPr/>
          <p:nvPr/>
        </p:nvSpPr>
        <p:spPr>
          <a:xfrm>
            <a:off x="5689367" y="8941732"/>
            <a:ext cx="58143" cy="58132"/>
          </a:xfrm>
          <a:custGeom>
            <a:avLst/>
            <a:gdLst/>
            <a:ahLst/>
            <a:cxnLst/>
            <a:rect l="l" t="t" r="r" b="b"/>
            <a:pathLst>
              <a:path w="64173" h="64160">
                <a:moveTo>
                  <a:pt x="0" y="32067"/>
                </a:moveTo>
                <a:lnTo>
                  <a:pt x="1062" y="40292"/>
                </a:lnTo>
                <a:lnTo>
                  <a:pt x="7412" y="52587"/>
                </a:lnTo>
                <a:lnTo>
                  <a:pt x="18234" y="61026"/>
                </a:lnTo>
                <a:lnTo>
                  <a:pt x="32080" y="64160"/>
                </a:lnTo>
                <a:lnTo>
                  <a:pt x="40317" y="63095"/>
                </a:lnTo>
                <a:lnTo>
                  <a:pt x="52610" y="56743"/>
                </a:lnTo>
                <a:lnTo>
                  <a:pt x="61042" y="45918"/>
                </a:lnTo>
                <a:lnTo>
                  <a:pt x="64173" y="32067"/>
                </a:lnTo>
                <a:lnTo>
                  <a:pt x="63113" y="23856"/>
                </a:lnTo>
                <a:lnTo>
                  <a:pt x="56767" y="11566"/>
                </a:lnTo>
                <a:lnTo>
                  <a:pt x="45942" y="3132"/>
                </a:lnTo>
                <a:lnTo>
                  <a:pt x="32080" y="0"/>
                </a:lnTo>
                <a:lnTo>
                  <a:pt x="23876" y="1057"/>
                </a:lnTo>
                <a:lnTo>
                  <a:pt x="11578" y="7400"/>
                </a:lnTo>
                <a:lnTo>
                  <a:pt x="3136" y="18218"/>
                </a:lnTo>
                <a:lnTo>
                  <a:pt x="0" y="32067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9" name="object 559"/>
          <p:cNvSpPr/>
          <p:nvPr/>
        </p:nvSpPr>
        <p:spPr>
          <a:xfrm>
            <a:off x="5689367" y="8941732"/>
            <a:ext cx="58143" cy="58132"/>
          </a:xfrm>
          <a:custGeom>
            <a:avLst/>
            <a:gdLst/>
            <a:ahLst/>
            <a:cxnLst/>
            <a:rect l="l" t="t" r="r" b="b"/>
            <a:pathLst>
              <a:path w="64173" h="64160">
                <a:moveTo>
                  <a:pt x="0" y="32067"/>
                </a:moveTo>
                <a:lnTo>
                  <a:pt x="3136" y="18218"/>
                </a:lnTo>
                <a:lnTo>
                  <a:pt x="11578" y="7400"/>
                </a:lnTo>
                <a:lnTo>
                  <a:pt x="23876" y="1057"/>
                </a:lnTo>
                <a:lnTo>
                  <a:pt x="32080" y="0"/>
                </a:lnTo>
                <a:lnTo>
                  <a:pt x="45942" y="3132"/>
                </a:lnTo>
                <a:lnTo>
                  <a:pt x="56767" y="11566"/>
                </a:lnTo>
                <a:lnTo>
                  <a:pt x="63113" y="23856"/>
                </a:lnTo>
                <a:lnTo>
                  <a:pt x="64173" y="32067"/>
                </a:lnTo>
                <a:lnTo>
                  <a:pt x="61042" y="45918"/>
                </a:lnTo>
                <a:lnTo>
                  <a:pt x="52610" y="56743"/>
                </a:lnTo>
                <a:lnTo>
                  <a:pt x="40317" y="63095"/>
                </a:lnTo>
                <a:lnTo>
                  <a:pt x="32080" y="64160"/>
                </a:lnTo>
                <a:lnTo>
                  <a:pt x="18234" y="61026"/>
                </a:lnTo>
                <a:lnTo>
                  <a:pt x="7412" y="52587"/>
                </a:lnTo>
                <a:lnTo>
                  <a:pt x="1062" y="40292"/>
                </a:lnTo>
                <a:lnTo>
                  <a:pt x="0" y="32067"/>
                </a:lnTo>
                <a:close/>
              </a:path>
            </a:pathLst>
          </a:custGeom>
          <a:ln w="433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0" name="object 560"/>
          <p:cNvSpPr/>
          <p:nvPr/>
        </p:nvSpPr>
        <p:spPr>
          <a:xfrm>
            <a:off x="5660290" y="8991786"/>
            <a:ext cx="58154" cy="58154"/>
          </a:xfrm>
          <a:custGeom>
            <a:avLst/>
            <a:gdLst/>
            <a:ahLst/>
            <a:cxnLst/>
            <a:rect l="l" t="t" r="r" b="b"/>
            <a:pathLst>
              <a:path w="64185" h="64185">
                <a:moveTo>
                  <a:pt x="0" y="32092"/>
                </a:moveTo>
                <a:lnTo>
                  <a:pt x="1065" y="40325"/>
                </a:lnTo>
                <a:lnTo>
                  <a:pt x="7421" y="52617"/>
                </a:lnTo>
                <a:lnTo>
                  <a:pt x="18246" y="61052"/>
                </a:lnTo>
                <a:lnTo>
                  <a:pt x="32092" y="64185"/>
                </a:lnTo>
                <a:lnTo>
                  <a:pt x="40325" y="63120"/>
                </a:lnTo>
                <a:lnTo>
                  <a:pt x="52617" y="56768"/>
                </a:lnTo>
                <a:lnTo>
                  <a:pt x="61052" y="45944"/>
                </a:lnTo>
                <a:lnTo>
                  <a:pt x="64185" y="32092"/>
                </a:lnTo>
                <a:lnTo>
                  <a:pt x="63120" y="23859"/>
                </a:lnTo>
                <a:lnTo>
                  <a:pt x="56768" y="11568"/>
                </a:lnTo>
                <a:lnTo>
                  <a:pt x="45944" y="3133"/>
                </a:lnTo>
                <a:lnTo>
                  <a:pt x="32092" y="0"/>
                </a:lnTo>
                <a:lnTo>
                  <a:pt x="23864" y="1065"/>
                </a:lnTo>
                <a:lnTo>
                  <a:pt x="11573" y="7416"/>
                </a:lnTo>
                <a:lnTo>
                  <a:pt x="3135" y="18241"/>
                </a:lnTo>
                <a:lnTo>
                  <a:pt x="0" y="32092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1" name="object 561"/>
          <p:cNvSpPr/>
          <p:nvPr/>
        </p:nvSpPr>
        <p:spPr>
          <a:xfrm>
            <a:off x="5660290" y="8991786"/>
            <a:ext cx="58154" cy="58154"/>
          </a:xfrm>
          <a:custGeom>
            <a:avLst/>
            <a:gdLst/>
            <a:ahLst/>
            <a:cxnLst/>
            <a:rect l="l" t="t" r="r" b="b"/>
            <a:pathLst>
              <a:path w="64185" h="64185">
                <a:moveTo>
                  <a:pt x="0" y="32092"/>
                </a:moveTo>
                <a:lnTo>
                  <a:pt x="3135" y="18241"/>
                </a:lnTo>
                <a:lnTo>
                  <a:pt x="11573" y="7416"/>
                </a:lnTo>
                <a:lnTo>
                  <a:pt x="23864" y="1065"/>
                </a:lnTo>
                <a:lnTo>
                  <a:pt x="32092" y="0"/>
                </a:lnTo>
                <a:lnTo>
                  <a:pt x="45944" y="3133"/>
                </a:lnTo>
                <a:lnTo>
                  <a:pt x="56768" y="11568"/>
                </a:lnTo>
                <a:lnTo>
                  <a:pt x="63120" y="23859"/>
                </a:lnTo>
                <a:lnTo>
                  <a:pt x="64185" y="32092"/>
                </a:lnTo>
                <a:lnTo>
                  <a:pt x="61052" y="45944"/>
                </a:lnTo>
                <a:lnTo>
                  <a:pt x="52617" y="56768"/>
                </a:lnTo>
                <a:lnTo>
                  <a:pt x="40325" y="63120"/>
                </a:lnTo>
                <a:lnTo>
                  <a:pt x="32092" y="64185"/>
                </a:lnTo>
                <a:lnTo>
                  <a:pt x="18246" y="61052"/>
                </a:lnTo>
                <a:lnTo>
                  <a:pt x="7421" y="52617"/>
                </a:lnTo>
                <a:lnTo>
                  <a:pt x="1065" y="40325"/>
                </a:lnTo>
                <a:lnTo>
                  <a:pt x="0" y="32092"/>
                </a:lnTo>
                <a:close/>
              </a:path>
            </a:pathLst>
          </a:custGeom>
          <a:ln w="433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2" name="object 562"/>
          <p:cNvSpPr/>
          <p:nvPr/>
        </p:nvSpPr>
        <p:spPr>
          <a:xfrm>
            <a:off x="5719250" y="8991786"/>
            <a:ext cx="58166" cy="58154"/>
          </a:xfrm>
          <a:custGeom>
            <a:avLst/>
            <a:gdLst/>
            <a:ahLst/>
            <a:cxnLst/>
            <a:rect l="l" t="t" r="r" b="b"/>
            <a:pathLst>
              <a:path w="64198" h="64185">
                <a:moveTo>
                  <a:pt x="0" y="32092"/>
                </a:moveTo>
                <a:lnTo>
                  <a:pt x="1065" y="40325"/>
                </a:lnTo>
                <a:lnTo>
                  <a:pt x="7421" y="52617"/>
                </a:lnTo>
                <a:lnTo>
                  <a:pt x="18246" y="61052"/>
                </a:lnTo>
                <a:lnTo>
                  <a:pt x="32092" y="64185"/>
                </a:lnTo>
                <a:lnTo>
                  <a:pt x="40334" y="63118"/>
                </a:lnTo>
                <a:lnTo>
                  <a:pt x="52626" y="56765"/>
                </a:lnTo>
                <a:lnTo>
                  <a:pt x="61064" y="45941"/>
                </a:lnTo>
                <a:lnTo>
                  <a:pt x="64198" y="32092"/>
                </a:lnTo>
                <a:lnTo>
                  <a:pt x="63130" y="23851"/>
                </a:lnTo>
                <a:lnTo>
                  <a:pt x="56772" y="11564"/>
                </a:lnTo>
                <a:lnTo>
                  <a:pt x="45944" y="3131"/>
                </a:lnTo>
                <a:lnTo>
                  <a:pt x="32092" y="0"/>
                </a:lnTo>
                <a:lnTo>
                  <a:pt x="23864" y="1065"/>
                </a:lnTo>
                <a:lnTo>
                  <a:pt x="11573" y="7416"/>
                </a:lnTo>
                <a:lnTo>
                  <a:pt x="3135" y="18241"/>
                </a:lnTo>
                <a:lnTo>
                  <a:pt x="0" y="32092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3" name="object 563"/>
          <p:cNvSpPr/>
          <p:nvPr/>
        </p:nvSpPr>
        <p:spPr>
          <a:xfrm>
            <a:off x="5719250" y="8991786"/>
            <a:ext cx="58166" cy="58154"/>
          </a:xfrm>
          <a:custGeom>
            <a:avLst/>
            <a:gdLst/>
            <a:ahLst/>
            <a:cxnLst/>
            <a:rect l="l" t="t" r="r" b="b"/>
            <a:pathLst>
              <a:path w="64198" h="64185">
                <a:moveTo>
                  <a:pt x="0" y="32092"/>
                </a:moveTo>
                <a:lnTo>
                  <a:pt x="3135" y="18241"/>
                </a:lnTo>
                <a:lnTo>
                  <a:pt x="11573" y="7416"/>
                </a:lnTo>
                <a:lnTo>
                  <a:pt x="23864" y="1065"/>
                </a:lnTo>
                <a:lnTo>
                  <a:pt x="32092" y="0"/>
                </a:lnTo>
                <a:lnTo>
                  <a:pt x="45944" y="3131"/>
                </a:lnTo>
                <a:lnTo>
                  <a:pt x="56772" y="11564"/>
                </a:lnTo>
                <a:lnTo>
                  <a:pt x="63130" y="23851"/>
                </a:lnTo>
                <a:lnTo>
                  <a:pt x="64198" y="32092"/>
                </a:lnTo>
                <a:lnTo>
                  <a:pt x="61064" y="45941"/>
                </a:lnTo>
                <a:lnTo>
                  <a:pt x="52626" y="56765"/>
                </a:lnTo>
                <a:lnTo>
                  <a:pt x="40334" y="63118"/>
                </a:lnTo>
                <a:lnTo>
                  <a:pt x="32092" y="64185"/>
                </a:lnTo>
                <a:lnTo>
                  <a:pt x="18246" y="61052"/>
                </a:lnTo>
                <a:lnTo>
                  <a:pt x="7421" y="52617"/>
                </a:lnTo>
                <a:lnTo>
                  <a:pt x="1065" y="40325"/>
                </a:lnTo>
                <a:lnTo>
                  <a:pt x="0" y="32092"/>
                </a:lnTo>
                <a:close/>
              </a:path>
            </a:pathLst>
          </a:custGeom>
          <a:ln w="433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4" name="object 564"/>
          <p:cNvSpPr/>
          <p:nvPr/>
        </p:nvSpPr>
        <p:spPr>
          <a:xfrm>
            <a:off x="5778809" y="8991786"/>
            <a:ext cx="58143" cy="58154"/>
          </a:xfrm>
          <a:custGeom>
            <a:avLst/>
            <a:gdLst/>
            <a:ahLst/>
            <a:cxnLst/>
            <a:rect l="l" t="t" r="r" b="b"/>
            <a:pathLst>
              <a:path w="64173" h="64185">
                <a:moveTo>
                  <a:pt x="0" y="32092"/>
                </a:moveTo>
                <a:lnTo>
                  <a:pt x="1065" y="40325"/>
                </a:lnTo>
                <a:lnTo>
                  <a:pt x="7416" y="52617"/>
                </a:lnTo>
                <a:lnTo>
                  <a:pt x="18241" y="61052"/>
                </a:lnTo>
                <a:lnTo>
                  <a:pt x="32092" y="64185"/>
                </a:lnTo>
                <a:lnTo>
                  <a:pt x="40316" y="63122"/>
                </a:lnTo>
                <a:lnTo>
                  <a:pt x="52608" y="56772"/>
                </a:lnTo>
                <a:lnTo>
                  <a:pt x="61041" y="45946"/>
                </a:lnTo>
                <a:lnTo>
                  <a:pt x="64173" y="32092"/>
                </a:lnTo>
                <a:lnTo>
                  <a:pt x="63111" y="23868"/>
                </a:lnTo>
                <a:lnTo>
                  <a:pt x="56764" y="11572"/>
                </a:lnTo>
                <a:lnTo>
                  <a:pt x="45944" y="3134"/>
                </a:lnTo>
                <a:lnTo>
                  <a:pt x="32092" y="0"/>
                </a:lnTo>
                <a:lnTo>
                  <a:pt x="23859" y="1065"/>
                </a:lnTo>
                <a:lnTo>
                  <a:pt x="11568" y="7416"/>
                </a:lnTo>
                <a:lnTo>
                  <a:pt x="3133" y="18241"/>
                </a:lnTo>
                <a:lnTo>
                  <a:pt x="0" y="32092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5" name="object 565"/>
          <p:cNvSpPr/>
          <p:nvPr/>
        </p:nvSpPr>
        <p:spPr>
          <a:xfrm>
            <a:off x="5778809" y="8991786"/>
            <a:ext cx="58143" cy="58154"/>
          </a:xfrm>
          <a:custGeom>
            <a:avLst/>
            <a:gdLst/>
            <a:ahLst/>
            <a:cxnLst/>
            <a:rect l="l" t="t" r="r" b="b"/>
            <a:pathLst>
              <a:path w="64173" h="64185">
                <a:moveTo>
                  <a:pt x="0" y="32092"/>
                </a:moveTo>
                <a:lnTo>
                  <a:pt x="3133" y="18241"/>
                </a:lnTo>
                <a:lnTo>
                  <a:pt x="11568" y="7416"/>
                </a:lnTo>
                <a:lnTo>
                  <a:pt x="23859" y="1065"/>
                </a:lnTo>
                <a:lnTo>
                  <a:pt x="32092" y="0"/>
                </a:lnTo>
                <a:lnTo>
                  <a:pt x="45944" y="3134"/>
                </a:lnTo>
                <a:lnTo>
                  <a:pt x="56764" y="11572"/>
                </a:lnTo>
                <a:lnTo>
                  <a:pt x="63111" y="23868"/>
                </a:lnTo>
                <a:lnTo>
                  <a:pt x="64173" y="32092"/>
                </a:lnTo>
                <a:lnTo>
                  <a:pt x="61041" y="45946"/>
                </a:lnTo>
                <a:lnTo>
                  <a:pt x="52608" y="56772"/>
                </a:lnTo>
                <a:lnTo>
                  <a:pt x="40316" y="63122"/>
                </a:lnTo>
                <a:lnTo>
                  <a:pt x="32092" y="64185"/>
                </a:lnTo>
                <a:lnTo>
                  <a:pt x="18241" y="61052"/>
                </a:lnTo>
                <a:lnTo>
                  <a:pt x="7416" y="52617"/>
                </a:lnTo>
                <a:lnTo>
                  <a:pt x="1065" y="40325"/>
                </a:lnTo>
                <a:lnTo>
                  <a:pt x="0" y="32092"/>
                </a:lnTo>
                <a:close/>
              </a:path>
            </a:pathLst>
          </a:custGeom>
          <a:ln w="433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6" name="object 566"/>
          <p:cNvSpPr/>
          <p:nvPr/>
        </p:nvSpPr>
        <p:spPr>
          <a:xfrm>
            <a:off x="5749950" y="8941732"/>
            <a:ext cx="58143" cy="58132"/>
          </a:xfrm>
          <a:custGeom>
            <a:avLst/>
            <a:gdLst/>
            <a:ahLst/>
            <a:cxnLst/>
            <a:rect l="l" t="t" r="r" b="b"/>
            <a:pathLst>
              <a:path w="64173" h="64160">
                <a:moveTo>
                  <a:pt x="0" y="32067"/>
                </a:moveTo>
                <a:lnTo>
                  <a:pt x="1065" y="40300"/>
                </a:lnTo>
                <a:lnTo>
                  <a:pt x="7416" y="52592"/>
                </a:lnTo>
                <a:lnTo>
                  <a:pt x="18241" y="61027"/>
                </a:lnTo>
                <a:lnTo>
                  <a:pt x="32092" y="64160"/>
                </a:lnTo>
                <a:lnTo>
                  <a:pt x="40316" y="63097"/>
                </a:lnTo>
                <a:lnTo>
                  <a:pt x="52608" y="56747"/>
                </a:lnTo>
                <a:lnTo>
                  <a:pt x="61041" y="45921"/>
                </a:lnTo>
                <a:lnTo>
                  <a:pt x="64173" y="32067"/>
                </a:lnTo>
                <a:lnTo>
                  <a:pt x="63115" y="23865"/>
                </a:lnTo>
                <a:lnTo>
                  <a:pt x="56771" y="11571"/>
                </a:lnTo>
                <a:lnTo>
                  <a:pt x="45949" y="3133"/>
                </a:lnTo>
                <a:lnTo>
                  <a:pt x="32092" y="0"/>
                </a:lnTo>
                <a:lnTo>
                  <a:pt x="23876" y="1059"/>
                </a:lnTo>
                <a:lnTo>
                  <a:pt x="11576" y="7403"/>
                </a:lnTo>
                <a:lnTo>
                  <a:pt x="3135" y="18221"/>
                </a:lnTo>
                <a:lnTo>
                  <a:pt x="0" y="32067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7" name="object 567"/>
          <p:cNvSpPr/>
          <p:nvPr/>
        </p:nvSpPr>
        <p:spPr>
          <a:xfrm>
            <a:off x="5749950" y="8941732"/>
            <a:ext cx="58143" cy="58132"/>
          </a:xfrm>
          <a:custGeom>
            <a:avLst/>
            <a:gdLst/>
            <a:ahLst/>
            <a:cxnLst/>
            <a:rect l="l" t="t" r="r" b="b"/>
            <a:pathLst>
              <a:path w="64173" h="64160">
                <a:moveTo>
                  <a:pt x="0" y="32067"/>
                </a:moveTo>
                <a:lnTo>
                  <a:pt x="3135" y="18221"/>
                </a:lnTo>
                <a:lnTo>
                  <a:pt x="11576" y="7403"/>
                </a:lnTo>
                <a:lnTo>
                  <a:pt x="23876" y="1059"/>
                </a:lnTo>
                <a:lnTo>
                  <a:pt x="32092" y="0"/>
                </a:lnTo>
                <a:lnTo>
                  <a:pt x="45949" y="3133"/>
                </a:lnTo>
                <a:lnTo>
                  <a:pt x="56771" y="11571"/>
                </a:lnTo>
                <a:lnTo>
                  <a:pt x="63115" y="23865"/>
                </a:lnTo>
                <a:lnTo>
                  <a:pt x="64173" y="32067"/>
                </a:lnTo>
                <a:lnTo>
                  <a:pt x="61041" y="45921"/>
                </a:lnTo>
                <a:lnTo>
                  <a:pt x="52608" y="56747"/>
                </a:lnTo>
                <a:lnTo>
                  <a:pt x="40316" y="63097"/>
                </a:lnTo>
                <a:lnTo>
                  <a:pt x="32092" y="64160"/>
                </a:lnTo>
                <a:lnTo>
                  <a:pt x="18241" y="61027"/>
                </a:lnTo>
                <a:lnTo>
                  <a:pt x="7416" y="52592"/>
                </a:lnTo>
                <a:lnTo>
                  <a:pt x="1065" y="40300"/>
                </a:lnTo>
                <a:lnTo>
                  <a:pt x="0" y="32067"/>
                </a:lnTo>
                <a:close/>
              </a:path>
            </a:pathLst>
          </a:custGeom>
          <a:ln w="433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8" name="object 568"/>
          <p:cNvSpPr/>
          <p:nvPr/>
        </p:nvSpPr>
        <p:spPr>
          <a:xfrm>
            <a:off x="5689367" y="9045096"/>
            <a:ext cx="58143" cy="58132"/>
          </a:xfrm>
          <a:custGeom>
            <a:avLst/>
            <a:gdLst/>
            <a:ahLst/>
            <a:cxnLst/>
            <a:rect l="l" t="t" r="r" b="b"/>
            <a:pathLst>
              <a:path w="64173" h="64160">
                <a:moveTo>
                  <a:pt x="0" y="32092"/>
                </a:moveTo>
                <a:lnTo>
                  <a:pt x="1058" y="40295"/>
                </a:lnTo>
                <a:lnTo>
                  <a:pt x="7405" y="52589"/>
                </a:lnTo>
                <a:lnTo>
                  <a:pt x="18229" y="61026"/>
                </a:lnTo>
                <a:lnTo>
                  <a:pt x="32080" y="64160"/>
                </a:lnTo>
                <a:lnTo>
                  <a:pt x="40301" y="63100"/>
                </a:lnTo>
                <a:lnTo>
                  <a:pt x="52601" y="56756"/>
                </a:lnTo>
                <a:lnTo>
                  <a:pt x="61039" y="45938"/>
                </a:lnTo>
                <a:lnTo>
                  <a:pt x="64173" y="32092"/>
                </a:lnTo>
                <a:lnTo>
                  <a:pt x="63108" y="23859"/>
                </a:lnTo>
                <a:lnTo>
                  <a:pt x="56760" y="11568"/>
                </a:lnTo>
                <a:lnTo>
                  <a:pt x="45937" y="3133"/>
                </a:lnTo>
                <a:lnTo>
                  <a:pt x="32080" y="0"/>
                </a:lnTo>
                <a:lnTo>
                  <a:pt x="23860" y="1062"/>
                </a:lnTo>
                <a:lnTo>
                  <a:pt x="11570" y="7413"/>
                </a:lnTo>
                <a:lnTo>
                  <a:pt x="3133" y="18238"/>
                </a:lnTo>
                <a:lnTo>
                  <a:pt x="0" y="32092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9" name="object 569"/>
          <p:cNvSpPr/>
          <p:nvPr/>
        </p:nvSpPr>
        <p:spPr>
          <a:xfrm>
            <a:off x="5689367" y="9045096"/>
            <a:ext cx="58143" cy="58132"/>
          </a:xfrm>
          <a:custGeom>
            <a:avLst/>
            <a:gdLst/>
            <a:ahLst/>
            <a:cxnLst/>
            <a:rect l="l" t="t" r="r" b="b"/>
            <a:pathLst>
              <a:path w="64173" h="64160">
                <a:moveTo>
                  <a:pt x="0" y="32092"/>
                </a:moveTo>
                <a:lnTo>
                  <a:pt x="3133" y="18238"/>
                </a:lnTo>
                <a:lnTo>
                  <a:pt x="11570" y="7413"/>
                </a:lnTo>
                <a:lnTo>
                  <a:pt x="23860" y="1062"/>
                </a:lnTo>
                <a:lnTo>
                  <a:pt x="32080" y="0"/>
                </a:lnTo>
                <a:lnTo>
                  <a:pt x="45937" y="3133"/>
                </a:lnTo>
                <a:lnTo>
                  <a:pt x="56760" y="11568"/>
                </a:lnTo>
                <a:lnTo>
                  <a:pt x="63108" y="23859"/>
                </a:lnTo>
                <a:lnTo>
                  <a:pt x="64173" y="32092"/>
                </a:lnTo>
                <a:lnTo>
                  <a:pt x="61039" y="45938"/>
                </a:lnTo>
                <a:lnTo>
                  <a:pt x="52601" y="56756"/>
                </a:lnTo>
                <a:lnTo>
                  <a:pt x="40301" y="63100"/>
                </a:lnTo>
                <a:lnTo>
                  <a:pt x="32080" y="64160"/>
                </a:lnTo>
                <a:lnTo>
                  <a:pt x="18229" y="61026"/>
                </a:lnTo>
                <a:lnTo>
                  <a:pt x="7405" y="52589"/>
                </a:lnTo>
                <a:lnTo>
                  <a:pt x="1058" y="40295"/>
                </a:lnTo>
                <a:lnTo>
                  <a:pt x="0" y="32092"/>
                </a:lnTo>
                <a:close/>
              </a:path>
            </a:pathLst>
          </a:custGeom>
          <a:ln w="433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0" name="object 570"/>
          <p:cNvSpPr/>
          <p:nvPr/>
        </p:nvSpPr>
        <p:spPr>
          <a:xfrm>
            <a:off x="5749950" y="9045096"/>
            <a:ext cx="58143" cy="58132"/>
          </a:xfrm>
          <a:custGeom>
            <a:avLst/>
            <a:gdLst/>
            <a:ahLst/>
            <a:cxnLst/>
            <a:rect l="l" t="t" r="r" b="b"/>
            <a:pathLst>
              <a:path w="64173" h="64160">
                <a:moveTo>
                  <a:pt x="0" y="32092"/>
                </a:moveTo>
                <a:lnTo>
                  <a:pt x="1060" y="40303"/>
                </a:lnTo>
                <a:lnTo>
                  <a:pt x="7409" y="52593"/>
                </a:lnTo>
                <a:lnTo>
                  <a:pt x="18236" y="61027"/>
                </a:lnTo>
                <a:lnTo>
                  <a:pt x="32092" y="64160"/>
                </a:lnTo>
                <a:lnTo>
                  <a:pt x="40300" y="63102"/>
                </a:lnTo>
                <a:lnTo>
                  <a:pt x="52599" y="56760"/>
                </a:lnTo>
                <a:lnTo>
                  <a:pt x="61038" y="45941"/>
                </a:lnTo>
                <a:lnTo>
                  <a:pt x="64173" y="32092"/>
                </a:lnTo>
                <a:lnTo>
                  <a:pt x="63111" y="23868"/>
                </a:lnTo>
                <a:lnTo>
                  <a:pt x="56764" y="11572"/>
                </a:lnTo>
                <a:lnTo>
                  <a:pt x="45944" y="3134"/>
                </a:lnTo>
                <a:lnTo>
                  <a:pt x="32092" y="0"/>
                </a:lnTo>
                <a:lnTo>
                  <a:pt x="23859" y="1065"/>
                </a:lnTo>
                <a:lnTo>
                  <a:pt x="11568" y="7416"/>
                </a:lnTo>
                <a:lnTo>
                  <a:pt x="3133" y="18241"/>
                </a:lnTo>
                <a:lnTo>
                  <a:pt x="0" y="32092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1" name="object 571"/>
          <p:cNvSpPr/>
          <p:nvPr/>
        </p:nvSpPr>
        <p:spPr>
          <a:xfrm>
            <a:off x="5749950" y="9045096"/>
            <a:ext cx="58143" cy="58132"/>
          </a:xfrm>
          <a:custGeom>
            <a:avLst/>
            <a:gdLst/>
            <a:ahLst/>
            <a:cxnLst/>
            <a:rect l="l" t="t" r="r" b="b"/>
            <a:pathLst>
              <a:path w="64173" h="64160">
                <a:moveTo>
                  <a:pt x="0" y="32092"/>
                </a:moveTo>
                <a:lnTo>
                  <a:pt x="3133" y="18241"/>
                </a:lnTo>
                <a:lnTo>
                  <a:pt x="11568" y="7416"/>
                </a:lnTo>
                <a:lnTo>
                  <a:pt x="23859" y="1065"/>
                </a:lnTo>
                <a:lnTo>
                  <a:pt x="32092" y="0"/>
                </a:lnTo>
                <a:lnTo>
                  <a:pt x="45944" y="3134"/>
                </a:lnTo>
                <a:lnTo>
                  <a:pt x="56764" y="11572"/>
                </a:lnTo>
                <a:lnTo>
                  <a:pt x="63111" y="23868"/>
                </a:lnTo>
                <a:lnTo>
                  <a:pt x="64173" y="32092"/>
                </a:lnTo>
                <a:lnTo>
                  <a:pt x="61038" y="45941"/>
                </a:lnTo>
                <a:lnTo>
                  <a:pt x="52599" y="56760"/>
                </a:lnTo>
                <a:lnTo>
                  <a:pt x="40300" y="63102"/>
                </a:lnTo>
                <a:lnTo>
                  <a:pt x="32092" y="64160"/>
                </a:lnTo>
                <a:lnTo>
                  <a:pt x="18236" y="61027"/>
                </a:lnTo>
                <a:lnTo>
                  <a:pt x="7409" y="52593"/>
                </a:lnTo>
                <a:lnTo>
                  <a:pt x="1060" y="40303"/>
                </a:lnTo>
                <a:lnTo>
                  <a:pt x="0" y="32092"/>
                </a:lnTo>
                <a:close/>
              </a:path>
            </a:pathLst>
          </a:custGeom>
          <a:ln w="433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2" name="object 572"/>
          <p:cNvSpPr/>
          <p:nvPr/>
        </p:nvSpPr>
        <p:spPr>
          <a:xfrm>
            <a:off x="960787" y="8946899"/>
            <a:ext cx="146342" cy="146319"/>
          </a:xfrm>
          <a:custGeom>
            <a:avLst/>
            <a:gdLst/>
            <a:ahLst/>
            <a:cxnLst/>
            <a:rect l="l" t="t" r="r" b="b"/>
            <a:pathLst>
              <a:path w="161518" h="161493">
                <a:moveTo>
                  <a:pt x="0" y="80746"/>
                </a:moveTo>
                <a:lnTo>
                  <a:pt x="1303" y="66217"/>
                </a:lnTo>
                <a:lnTo>
                  <a:pt x="5061" y="52543"/>
                </a:lnTo>
                <a:lnTo>
                  <a:pt x="11045" y="39955"/>
                </a:lnTo>
                <a:lnTo>
                  <a:pt x="19025" y="28680"/>
                </a:lnTo>
                <a:lnTo>
                  <a:pt x="28774" y="18946"/>
                </a:lnTo>
                <a:lnTo>
                  <a:pt x="40061" y="10983"/>
                </a:lnTo>
                <a:lnTo>
                  <a:pt x="52660" y="5018"/>
                </a:lnTo>
                <a:lnTo>
                  <a:pt x="66339" y="1281"/>
                </a:lnTo>
                <a:lnTo>
                  <a:pt x="80746" y="0"/>
                </a:lnTo>
                <a:lnTo>
                  <a:pt x="95274" y="1302"/>
                </a:lnTo>
                <a:lnTo>
                  <a:pt x="108948" y="5058"/>
                </a:lnTo>
                <a:lnTo>
                  <a:pt x="121538" y="11039"/>
                </a:lnTo>
                <a:lnTo>
                  <a:pt x="132817" y="19015"/>
                </a:lnTo>
                <a:lnTo>
                  <a:pt x="142554" y="28760"/>
                </a:lnTo>
                <a:lnTo>
                  <a:pt x="150522" y="40045"/>
                </a:lnTo>
                <a:lnTo>
                  <a:pt x="156491" y="52640"/>
                </a:lnTo>
                <a:lnTo>
                  <a:pt x="160232" y="66318"/>
                </a:lnTo>
                <a:lnTo>
                  <a:pt x="161518" y="80746"/>
                </a:lnTo>
                <a:lnTo>
                  <a:pt x="160215" y="95280"/>
                </a:lnTo>
                <a:lnTo>
                  <a:pt x="156456" y="108955"/>
                </a:lnTo>
                <a:lnTo>
                  <a:pt x="150472" y="121543"/>
                </a:lnTo>
                <a:lnTo>
                  <a:pt x="142492" y="132816"/>
                </a:lnTo>
                <a:lnTo>
                  <a:pt x="132743" y="142548"/>
                </a:lnTo>
                <a:lnTo>
                  <a:pt x="121454" y="150508"/>
                </a:lnTo>
                <a:lnTo>
                  <a:pt x="108855" y="156471"/>
                </a:lnTo>
                <a:lnTo>
                  <a:pt x="95175" y="160209"/>
                </a:lnTo>
                <a:lnTo>
                  <a:pt x="80746" y="161493"/>
                </a:lnTo>
                <a:lnTo>
                  <a:pt x="66220" y="160190"/>
                </a:lnTo>
                <a:lnTo>
                  <a:pt x="52549" y="156436"/>
                </a:lnTo>
                <a:lnTo>
                  <a:pt x="39961" y="150456"/>
                </a:lnTo>
                <a:lnTo>
                  <a:pt x="28685" y="142480"/>
                </a:lnTo>
                <a:lnTo>
                  <a:pt x="18950" y="132734"/>
                </a:lnTo>
                <a:lnTo>
                  <a:pt x="10986" y="121448"/>
                </a:lnTo>
                <a:lnTo>
                  <a:pt x="5020" y="108848"/>
                </a:lnTo>
                <a:lnTo>
                  <a:pt x="1281" y="95163"/>
                </a:lnTo>
                <a:lnTo>
                  <a:pt x="0" y="80746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3" name="object 573"/>
          <p:cNvSpPr/>
          <p:nvPr/>
        </p:nvSpPr>
        <p:spPr>
          <a:xfrm>
            <a:off x="728892" y="8815320"/>
            <a:ext cx="146342" cy="146319"/>
          </a:xfrm>
          <a:custGeom>
            <a:avLst/>
            <a:gdLst/>
            <a:ahLst/>
            <a:cxnLst/>
            <a:rect l="l" t="t" r="r" b="b"/>
            <a:pathLst>
              <a:path w="161518" h="161493">
                <a:moveTo>
                  <a:pt x="0" y="80746"/>
                </a:moveTo>
                <a:lnTo>
                  <a:pt x="1303" y="66217"/>
                </a:lnTo>
                <a:lnTo>
                  <a:pt x="5061" y="52543"/>
                </a:lnTo>
                <a:lnTo>
                  <a:pt x="11045" y="39955"/>
                </a:lnTo>
                <a:lnTo>
                  <a:pt x="19025" y="28680"/>
                </a:lnTo>
                <a:lnTo>
                  <a:pt x="28774" y="18946"/>
                </a:lnTo>
                <a:lnTo>
                  <a:pt x="40061" y="10983"/>
                </a:lnTo>
                <a:lnTo>
                  <a:pt x="52660" y="5018"/>
                </a:lnTo>
                <a:lnTo>
                  <a:pt x="66339" y="1281"/>
                </a:lnTo>
                <a:lnTo>
                  <a:pt x="80746" y="0"/>
                </a:lnTo>
                <a:lnTo>
                  <a:pt x="95274" y="1302"/>
                </a:lnTo>
                <a:lnTo>
                  <a:pt x="108948" y="5058"/>
                </a:lnTo>
                <a:lnTo>
                  <a:pt x="121538" y="11039"/>
                </a:lnTo>
                <a:lnTo>
                  <a:pt x="132817" y="19015"/>
                </a:lnTo>
                <a:lnTo>
                  <a:pt x="142554" y="28760"/>
                </a:lnTo>
                <a:lnTo>
                  <a:pt x="150522" y="40045"/>
                </a:lnTo>
                <a:lnTo>
                  <a:pt x="156491" y="52640"/>
                </a:lnTo>
                <a:lnTo>
                  <a:pt x="160232" y="66318"/>
                </a:lnTo>
                <a:lnTo>
                  <a:pt x="161518" y="80746"/>
                </a:lnTo>
                <a:lnTo>
                  <a:pt x="160215" y="95280"/>
                </a:lnTo>
                <a:lnTo>
                  <a:pt x="156456" y="108955"/>
                </a:lnTo>
                <a:lnTo>
                  <a:pt x="150472" y="121543"/>
                </a:lnTo>
                <a:lnTo>
                  <a:pt x="142492" y="132816"/>
                </a:lnTo>
                <a:lnTo>
                  <a:pt x="132743" y="142548"/>
                </a:lnTo>
                <a:lnTo>
                  <a:pt x="121454" y="150508"/>
                </a:lnTo>
                <a:lnTo>
                  <a:pt x="108855" y="156471"/>
                </a:lnTo>
                <a:lnTo>
                  <a:pt x="95175" y="160209"/>
                </a:lnTo>
                <a:lnTo>
                  <a:pt x="80746" y="161493"/>
                </a:lnTo>
                <a:lnTo>
                  <a:pt x="66220" y="160190"/>
                </a:lnTo>
                <a:lnTo>
                  <a:pt x="52549" y="156436"/>
                </a:lnTo>
                <a:lnTo>
                  <a:pt x="39961" y="150456"/>
                </a:lnTo>
                <a:lnTo>
                  <a:pt x="28685" y="142480"/>
                </a:lnTo>
                <a:lnTo>
                  <a:pt x="18950" y="132734"/>
                </a:lnTo>
                <a:lnTo>
                  <a:pt x="10986" y="121448"/>
                </a:lnTo>
                <a:lnTo>
                  <a:pt x="5020" y="108848"/>
                </a:lnTo>
                <a:lnTo>
                  <a:pt x="1281" y="95163"/>
                </a:lnTo>
                <a:lnTo>
                  <a:pt x="0" y="80746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4" name="object 574"/>
          <p:cNvSpPr/>
          <p:nvPr/>
        </p:nvSpPr>
        <p:spPr>
          <a:xfrm>
            <a:off x="883485" y="8815320"/>
            <a:ext cx="146342" cy="146319"/>
          </a:xfrm>
          <a:custGeom>
            <a:avLst/>
            <a:gdLst/>
            <a:ahLst/>
            <a:cxnLst/>
            <a:rect l="l" t="t" r="r" b="b"/>
            <a:pathLst>
              <a:path w="161518" h="161493">
                <a:moveTo>
                  <a:pt x="0" y="80746"/>
                </a:moveTo>
                <a:lnTo>
                  <a:pt x="1303" y="66217"/>
                </a:lnTo>
                <a:lnTo>
                  <a:pt x="5062" y="52543"/>
                </a:lnTo>
                <a:lnTo>
                  <a:pt x="11048" y="39955"/>
                </a:lnTo>
                <a:lnTo>
                  <a:pt x="19029" y="28680"/>
                </a:lnTo>
                <a:lnTo>
                  <a:pt x="28779" y="18946"/>
                </a:lnTo>
                <a:lnTo>
                  <a:pt x="40067" y="10983"/>
                </a:lnTo>
                <a:lnTo>
                  <a:pt x="52665" y="5018"/>
                </a:lnTo>
                <a:lnTo>
                  <a:pt x="66343" y="1281"/>
                </a:lnTo>
                <a:lnTo>
                  <a:pt x="80746" y="0"/>
                </a:lnTo>
                <a:lnTo>
                  <a:pt x="95278" y="1302"/>
                </a:lnTo>
                <a:lnTo>
                  <a:pt x="108953" y="5058"/>
                </a:lnTo>
                <a:lnTo>
                  <a:pt x="121544" y="11039"/>
                </a:lnTo>
                <a:lnTo>
                  <a:pt x="132822" y="19015"/>
                </a:lnTo>
                <a:lnTo>
                  <a:pt x="142558" y="28760"/>
                </a:lnTo>
                <a:lnTo>
                  <a:pt x="150524" y="40045"/>
                </a:lnTo>
                <a:lnTo>
                  <a:pt x="156492" y="52640"/>
                </a:lnTo>
                <a:lnTo>
                  <a:pt x="160233" y="66318"/>
                </a:lnTo>
                <a:lnTo>
                  <a:pt x="161518" y="80746"/>
                </a:lnTo>
                <a:lnTo>
                  <a:pt x="160215" y="95280"/>
                </a:lnTo>
                <a:lnTo>
                  <a:pt x="156458" y="108955"/>
                </a:lnTo>
                <a:lnTo>
                  <a:pt x="150475" y="121543"/>
                </a:lnTo>
                <a:lnTo>
                  <a:pt x="142496" y="132816"/>
                </a:lnTo>
                <a:lnTo>
                  <a:pt x="132748" y="142548"/>
                </a:lnTo>
                <a:lnTo>
                  <a:pt x="121460" y="150508"/>
                </a:lnTo>
                <a:lnTo>
                  <a:pt x="108861" y="156471"/>
                </a:lnTo>
                <a:lnTo>
                  <a:pt x="95178" y="160209"/>
                </a:lnTo>
                <a:lnTo>
                  <a:pt x="80746" y="161493"/>
                </a:lnTo>
                <a:lnTo>
                  <a:pt x="66223" y="160190"/>
                </a:lnTo>
                <a:lnTo>
                  <a:pt x="52554" y="156436"/>
                </a:lnTo>
                <a:lnTo>
                  <a:pt x="39966" y="150456"/>
                </a:lnTo>
                <a:lnTo>
                  <a:pt x="28690" y="142480"/>
                </a:lnTo>
                <a:lnTo>
                  <a:pt x="18954" y="132734"/>
                </a:lnTo>
                <a:lnTo>
                  <a:pt x="10988" y="121448"/>
                </a:lnTo>
                <a:lnTo>
                  <a:pt x="5021" y="108848"/>
                </a:lnTo>
                <a:lnTo>
                  <a:pt x="1282" y="95163"/>
                </a:lnTo>
                <a:lnTo>
                  <a:pt x="0" y="80746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5" name="object 575"/>
          <p:cNvSpPr/>
          <p:nvPr/>
        </p:nvSpPr>
        <p:spPr>
          <a:xfrm>
            <a:off x="728892" y="9078490"/>
            <a:ext cx="146342" cy="146330"/>
          </a:xfrm>
          <a:custGeom>
            <a:avLst/>
            <a:gdLst/>
            <a:ahLst/>
            <a:cxnLst/>
            <a:rect l="l" t="t" r="r" b="b"/>
            <a:pathLst>
              <a:path w="161518" h="161505">
                <a:moveTo>
                  <a:pt x="0" y="80759"/>
                </a:moveTo>
                <a:lnTo>
                  <a:pt x="1303" y="66220"/>
                </a:lnTo>
                <a:lnTo>
                  <a:pt x="5060" y="52541"/>
                </a:lnTo>
                <a:lnTo>
                  <a:pt x="11043" y="39950"/>
                </a:lnTo>
                <a:lnTo>
                  <a:pt x="19022" y="28675"/>
                </a:lnTo>
                <a:lnTo>
                  <a:pt x="28770" y="18942"/>
                </a:lnTo>
                <a:lnTo>
                  <a:pt x="40056" y="10981"/>
                </a:lnTo>
                <a:lnTo>
                  <a:pt x="52652" y="5018"/>
                </a:lnTo>
                <a:lnTo>
                  <a:pt x="66330" y="1282"/>
                </a:lnTo>
                <a:lnTo>
                  <a:pt x="80746" y="0"/>
                </a:lnTo>
                <a:lnTo>
                  <a:pt x="95273" y="1301"/>
                </a:lnTo>
                <a:lnTo>
                  <a:pt x="108946" y="5054"/>
                </a:lnTo>
                <a:lnTo>
                  <a:pt x="121535" y="11032"/>
                </a:lnTo>
                <a:lnTo>
                  <a:pt x="132813" y="19005"/>
                </a:lnTo>
                <a:lnTo>
                  <a:pt x="142550" y="28748"/>
                </a:lnTo>
                <a:lnTo>
                  <a:pt x="150518" y="40031"/>
                </a:lnTo>
                <a:lnTo>
                  <a:pt x="156488" y="52628"/>
                </a:lnTo>
                <a:lnTo>
                  <a:pt x="160231" y="66311"/>
                </a:lnTo>
                <a:lnTo>
                  <a:pt x="161518" y="80759"/>
                </a:lnTo>
                <a:lnTo>
                  <a:pt x="160215" y="95283"/>
                </a:lnTo>
                <a:lnTo>
                  <a:pt x="156456" y="108952"/>
                </a:lnTo>
                <a:lnTo>
                  <a:pt x="150472" y="121539"/>
                </a:lnTo>
                <a:lnTo>
                  <a:pt x="142492" y="132813"/>
                </a:lnTo>
                <a:lnTo>
                  <a:pt x="132743" y="142548"/>
                </a:lnTo>
                <a:lnTo>
                  <a:pt x="121454" y="150513"/>
                </a:lnTo>
                <a:lnTo>
                  <a:pt x="108855" y="156480"/>
                </a:lnTo>
                <a:lnTo>
                  <a:pt x="95175" y="160220"/>
                </a:lnTo>
                <a:lnTo>
                  <a:pt x="80746" y="161505"/>
                </a:lnTo>
                <a:lnTo>
                  <a:pt x="66220" y="160202"/>
                </a:lnTo>
                <a:lnTo>
                  <a:pt x="52549" y="156444"/>
                </a:lnTo>
                <a:lnTo>
                  <a:pt x="39961" y="150460"/>
                </a:lnTo>
                <a:lnTo>
                  <a:pt x="28685" y="142480"/>
                </a:lnTo>
                <a:lnTo>
                  <a:pt x="18950" y="132731"/>
                </a:lnTo>
                <a:lnTo>
                  <a:pt x="10986" y="121443"/>
                </a:lnTo>
                <a:lnTo>
                  <a:pt x="5020" y="108845"/>
                </a:lnTo>
                <a:lnTo>
                  <a:pt x="1281" y="95166"/>
                </a:lnTo>
                <a:lnTo>
                  <a:pt x="0" y="80759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6" name="object 576"/>
          <p:cNvSpPr/>
          <p:nvPr/>
        </p:nvSpPr>
        <p:spPr>
          <a:xfrm>
            <a:off x="883485" y="9078490"/>
            <a:ext cx="146342" cy="146330"/>
          </a:xfrm>
          <a:custGeom>
            <a:avLst/>
            <a:gdLst/>
            <a:ahLst/>
            <a:cxnLst/>
            <a:rect l="l" t="t" r="r" b="b"/>
            <a:pathLst>
              <a:path w="161518" h="161505">
                <a:moveTo>
                  <a:pt x="0" y="80759"/>
                </a:moveTo>
                <a:lnTo>
                  <a:pt x="1303" y="66220"/>
                </a:lnTo>
                <a:lnTo>
                  <a:pt x="5062" y="52541"/>
                </a:lnTo>
                <a:lnTo>
                  <a:pt x="11046" y="39950"/>
                </a:lnTo>
                <a:lnTo>
                  <a:pt x="19027" y="28675"/>
                </a:lnTo>
                <a:lnTo>
                  <a:pt x="28775" y="18942"/>
                </a:lnTo>
                <a:lnTo>
                  <a:pt x="40061" y="10981"/>
                </a:lnTo>
                <a:lnTo>
                  <a:pt x="52657" y="5018"/>
                </a:lnTo>
                <a:lnTo>
                  <a:pt x="66334" y="1282"/>
                </a:lnTo>
                <a:lnTo>
                  <a:pt x="80746" y="0"/>
                </a:lnTo>
                <a:lnTo>
                  <a:pt x="95276" y="1301"/>
                </a:lnTo>
                <a:lnTo>
                  <a:pt x="108951" y="5054"/>
                </a:lnTo>
                <a:lnTo>
                  <a:pt x="121541" y="11032"/>
                </a:lnTo>
                <a:lnTo>
                  <a:pt x="132818" y="19005"/>
                </a:lnTo>
                <a:lnTo>
                  <a:pt x="142555" y="28748"/>
                </a:lnTo>
                <a:lnTo>
                  <a:pt x="150521" y="40031"/>
                </a:lnTo>
                <a:lnTo>
                  <a:pt x="156490" y="52628"/>
                </a:lnTo>
                <a:lnTo>
                  <a:pt x="160231" y="66311"/>
                </a:lnTo>
                <a:lnTo>
                  <a:pt x="161518" y="80759"/>
                </a:lnTo>
                <a:lnTo>
                  <a:pt x="160215" y="95283"/>
                </a:lnTo>
                <a:lnTo>
                  <a:pt x="156458" y="108952"/>
                </a:lnTo>
                <a:lnTo>
                  <a:pt x="150475" y="121539"/>
                </a:lnTo>
                <a:lnTo>
                  <a:pt x="142496" y="132813"/>
                </a:lnTo>
                <a:lnTo>
                  <a:pt x="132748" y="142548"/>
                </a:lnTo>
                <a:lnTo>
                  <a:pt x="121460" y="150513"/>
                </a:lnTo>
                <a:lnTo>
                  <a:pt x="108861" y="156480"/>
                </a:lnTo>
                <a:lnTo>
                  <a:pt x="95178" y="160220"/>
                </a:lnTo>
                <a:lnTo>
                  <a:pt x="80746" y="161505"/>
                </a:lnTo>
                <a:lnTo>
                  <a:pt x="66223" y="160202"/>
                </a:lnTo>
                <a:lnTo>
                  <a:pt x="52554" y="156444"/>
                </a:lnTo>
                <a:lnTo>
                  <a:pt x="39966" y="150460"/>
                </a:lnTo>
                <a:lnTo>
                  <a:pt x="28690" y="142480"/>
                </a:lnTo>
                <a:lnTo>
                  <a:pt x="18954" y="132731"/>
                </a:lnTo>
                <a:lnTo>
                  <a:pt x="10988" y="121443"/>
                </a:lnTo>
                <a:lnTo>
                  <a:pt x="5021" y="108845"/>
                </a:lnTo>
                <a:lnTo>
                  <a:pt x="1282" y="95166"/>
                </a:lnTo>
                <a:lnTo>
                  <a:pt x="0" y="80759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7" name="object 577"/>
          <p:cNvSpPr/>
          <p:nvPr/>
        </p:nvSpPr>
        <p:spPr>
          <a:xfrm>
            <a:off x="651590" y="8946899"/>
            <a:ext cx="146342" cy="146319"/>
          </a:xfrm>
          <a:custGeom>
            <a:avLst/>
            <a:gdLst/>
            <a:ahLst/>
            <a:cxnLst/>
            <a:rect l="l" t="t" r="r" b="b"/>
            <a:pathLst>
              <a:path w="161518" h="161493">
                <a:moveTo>
                  <a:pt x="0" y="80746"/>
                </a:moveTo>
                <a:lnTo>
                  <a:pt x="1303" y="66217"/>
                </a:lnTo>
                <a:lnTo>
                  <a:pt x="5062" y="52543"/>
                </a:lnTo>
                <a:lnTo>
                  <a:pt x="11048" y="39955"/>
                </a:lnTo>
                <a:lnTo>
                  <a:pt x="19029" y="28680"/>
                </a:lnTo>
                <a:lnTo>
                  <a:pt x="28779" y="18946"/>
                </a:lnTo>
                <a:lnTo>
                  <a:pt x="40067" y="10983"/>
                </a:lnTo>
                <a:lnTo>
                  <a:pt x="52665" y="5018"/>
                </a:lnTo>
                <a:lnTo>
                  <a:pt x="66343" y="1281"/>
                </a:lnTo>
                <a:lnTo>
                  <a:pt x="80746" y="0"/>
                </a:lnTo>
                <a:lnTo>
                  <a:pt x="95278" y="1302"/>
                </a:lnTo>
                <a:lnTo>
                  <a:pt x="108953" y="5058"/>
                </a:lnTo>
                <a:lnTo>
                  <a:pt x="121544" y="11039"/>
                </a:lnTo>
                <a:lnTo>
                  <a:pt x="132822" y="19015"/>
                </a:lnTo>
                <a:lnTo>
                  <a:pt x="142558" y="28760"/>
                </a:lnTo>
                <a:lnTo>
                  <a:pt x="150524" y="40045"/>
                </a:lnTo>
                <a:lnTo>
                  <a:pt x="156492" y="52640"/>
                </a:lnTo>
                <a:lnTo>
                  <a:pt x="160233" y="66318"/>
                </a:lnTo>
                <a:lnTo>
                  <a:pt x="161518" y="80746"/>
                </a:lnTo>
                <a:lnTo>
                  <a:pt x="160215" y="95280"/>
                </a:lnTo>
                <a:lnTo>
                  <a:pt x="156458" y="108955"/>
                </a:lnTo>
                <a:lnTo>
                  <a:pt x="150475" y="121543"/>
                </a:lnTo>
                <a:lnTo>
                  <a:pt x="142496" y="132816"/>
                </a:lnTo>
                <a:lnTo>
                  <a:pt x="132748" y="142548"/>
                </a:lnTo>
                <a:lnTo>
                  <a:pt x="121460" y="150508"/>
                </a:lnTo>
                <a:lnTo>
                  <a:pt x="108861" y="156471"/>
                </a:lnTo>
                <a:lnTo>
                  <a:pt x="95178" y="160209"/>
                </a:lnTo>
                <a:lnTo>
                  <a:pt x="80746" y="161493"/>
                </a:lnTo>
                <a:lnTo>
                  <a:pt x="66223" y="160190"/>
                </a:lnTo>
                <a:lnTo>
                  <a:pt x="52554" y="156436"/>
                </a:lnTo>
                <a:lnTo>
                  <a:pt x="39966" y="150456"/>
                </a:lnTo>
                <a:lnTo>
                  <a:pt x="28690" y="142480"/>
                </a:lnTo>
                <a:lnTo>
                  <a:pt x="18954" y="132734"/>
                </a:lnTo>
                <a:lnTo>
                  <a:pt x="10988" y="121448"/>
                </a:lnTo>
                <a:lnTo>
                  <a:pt x="5021" y="108848"/>
                </a:lnTo>
                <a:lnTo>
                  <a:pt x="1282" y="95163"/>
                </a:lnTo>
                <a:lnTo>
                  <a:pt x="0" y="80746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8" name="object 578"/>
          <p:cNvSpPr/>
          <p:nvPr/>
        </p:nvSpPr>
        <p:spPr>
          <a:xfrm>
            <a:off x="806195" y="8946899"/>
            <a:ext cx="146342" cy="146319"/>
          </a:xfrm>
          <a:custGeom>
            <a:avLst/>
            <a:gdLst/>
            <a:ahLst/>
            <a:cxnLst/>
            <a:rect l="l" t="t" r="r" b="b"/>
            <a:pathLst>
              <a:path w="161518" h="161493">
                <a:moveTo>
                  <a:pt x="0" y="80746"/>
                </a:moveTo>
                <a:lnTo>
                  <a:pt x="1281" y="95163"/>
                </a:lnTo>
                <a:lnTo>
                  <a:pt x="5020" y="108848"/>
                </a:lnTo>
                <a:lnTo>
                  <a:pt x="10986" y="121448"/>
                </a:lnTo>
                <a:lnTo>
                  <a:pt x="18950" y="132734"/>
                </a:lnTo>
                <a:lnTo>
                  <a:pt x="28685" y="142480"/>
                </a:lnTo>
                <a:lnTo>
                  <a:pt x="39961" y="150456"/>
                </a:lnTo>
                <a:lnTo>
                  <a:pt x="52549" y="156436"/>
                </a:lnTo>
                <a:lnTo>
                  <a:pt x="66220" y="160190"/>
                </a:lnTo>
                <a:lnTo>
                  <a:pt x="80746" y="161493"/>
                </a:lnTo>
                <a:lnTo>
                  <a:pt x="95175" y="160209"/>
                </a:lnTo>
                <a:lnTo>
                  <a:pt x="108855" y="156471"/>
                </a:lnTo>
                <a:lnTo>
                  <a:pt x="121454" y="150508"/>
                </a:lnTo>
                <a:lnTo>
                  <a:pt x="132743" y="142548"/>
                </a:lnTo>
                <a:lnTo>
                  <a:pt x="142492" y="132816"/>
                </a:lnTo>
                <a:lnTo>
                  <a:pt x="150472" y="121543"/>
                </a:lnTo>
                <a:lnTo>
                  <a:pt x="156456" y="108955"/>
                </a:lnTo>
                <a:lnTo>
                  <a:pt x="160215" y="95280"/>
                </a:lnTo>
                <a:lnTo>
                  <a:pt x="161518" y="80746"/>
                </a:lnTo>
                <a:lnTo>
                  <a:pt x="160232" y="66318"/>
                </a:lnTo>
                <a:lnTo>
                  <a:pt x="156491" y="52640"/>
                </a:lnTo>
                <a:lnTo>
                  <a:pt x="150522" y="40045"/>
                </a:lnTo>
                <a:lnTo>
                  <a:pt x="142554" y="28760"/>
                </a:lnTo>
                <a:lnTo>
                  <a:pt x="132817" y="19015"/>
                </a:lnTo>
                <a:lnTo>
                  <a:pt x="121538" y="11039"/>
                </a:lnTo>
                <a:lnTo>
                  <a:pt x="108948" y="5058"/>
                </a:lnTo>
                <a:lnTo>
                  <a:pt x="95274" y="1302"/>
                </a:lnTo>
                <a:lnTo>
                  <a:pt x="80746" y="0"/>
                </a:lnTo>
                <a:lnTo>
                  <a:pt x="66339" y="1281"/>
                </a:lnTo>
                <a:lnTo>
                  <a:pt x="52660" y="5018"/>
                </a:lnTo>
                <a:lnTo>
                  <a:pt x="40061" y="10983"/>
                </a:lnTo>
                <a:lnTo>
                  <a:pt x="28774" y="18946"/>
                </a:lnTo>
                <a:lnTo>
                  <a:pt x="19025" y="28680"/>
                </a:lnTo>
                <a:lnTo>
                  <a:pt x="11045" y="39955"/>
                </a:lnTo>
                <a:lnTo>
                  <a:pt x="5061" y="52543"/>
                </a:lnTo>
                <a:lnTo>
                  <a:pt x="1303" y="66217"/>
                </a:lnTo>
                <a:lnTo>
                  <a:pt x="0" y="80746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9" name="object 579"/>
          <p:cNvSpPr/>
          <p:nvPr/>
        </p:nvSpPr>
        <p:spPr>
          <a:xfrm>
            <a:off x="806195" y="8946899"/>
            <a:ext cx="146342" cy="146319"/>
          </a:xfrm>
          <a:custGeom>
            <a:avLst/>
            <a:gdLst/>
            <a:ahLst/>
            <a:cxnLst/>
            <a:rect l="l" t="t" r="r" b="b"/>
            <a:pathLst>
              <a:path w="161518" h="161493">
                <a:moveTo>
                  <a:pt x="0" y="80746"/>
                </a:moveTo>
                <a:lnTo>
                  <a:pt x="1303" y="66217"/>
                </a:lnTo>
                <a:lnTo>
                  <a:pt x="5061" y="52543"/>
                </a:lnTo>
                <a:lnTo>
                  <a:pt x="11045" y="39955"/>
                </a:lnTo>
                <a:lnTo>
                  <a:pt x="19025" y="28680"/>
                </a:lnTo>
                <a:lnTo>
                  <a:pt x="28774" y="18946"/>
                </a:lnTo>
                <a:lnTo>
                  <a:pt x="40061" y="10983"/>
                </a:lnTo>
                <a:lnTo>
                  <a:pt x="52660" y="5018"/>
                </a:lnTo>
                <a:lnTo>
                  <a:pt x="66339" y="1281"/>
                </a:lnTo>
                <a:lnTo>
                  <a:pt x="80746" y="0"/>
                </a:lnTo>
                <a:lnTo>
                  <a:pt x="95274" y="1302"/>
                </a:lnTo>
                <a:lnTo>
                  <a:pt x="108948" y="5058"/>
                </a:lnTo>
                <a:lnTo>
                  <a:pt x="121538" y="11039"/>
                </a:lnTo>
                <a:lnTo>
                  <a:pt x="132817" y="19015"/>
                </a:lnTo>
                <a:lnTo>
                  <a:pt x="142554" y="28760"/>
                </a:lnTo>
                <a:lnTo>
                  <a:pt x="150522" y="40045"/>
                </a:lnTo>
                <a:lnTo>
                  <a:pt x="156491" y="52640"/>
                </a:lnTo>
                <a:lnTo>
                  <a:pt x="160232" y="66318"/>
                </a:lnTo>
                <a:lnTo>
                  <a:pt x="161518" y="80746"/>
                </a:lnTo>
                <a:lnTo>
                  <a:pt x="160215" y="95280"/>
                </a:lnTo>
                <a:lnTo>
                  <a:pt x="156456" y="108955"/>
                </a:lnTo>
                <a:lnTo>
                  <a:pt x="150472" y="121543"/>
                </a:lnTo>
                <a:lnTo>
                  <a:pt x="142492" y="132816"/>
                </a:lnTo>
                <a:lnTo>
                  <a:pt x="132743" y="142548"/>
                </a:lnTo>
                <a:lnTo>
                  <a:pt x="121454" y="150508"/>
                </a:lnTo>
                <a:lnTo>
                  <a:pt x="108855" y="156471"/>
                </a:lnTo>
                <a:lnTo>
                  <a:pt x="95175" y="160209"/>
                </a:lnTo>
                <a:lnTo>
                  <a:pt x="80746" y="161493"/>
                </a:lnTo>
                <a:lnTo>
                  <a:pt x="66220" y="160190"/>
                </a:lnTo>
                <a:lnTo>
                  <a:pt x="52549" y="156436"/>
                </a:lnTo>
                <a:lnTo>
                  <a:pt x="39961" y="150456"/>
                </a:lnTo>
                <a:lnTo>
                  <a:pt x="28685" y="142480"/>
                </a:lnTo>
                <a:lnTo>
                  <a:pt x="18950" y="132734"/>
                </a:lnTo>
                <a:lnTo>
                  <a:pt x="10986" y="121448"/>
                </a:lnTo>
                <a:lnTo>
                  <a:pt x="5020" y="108848"/>
                </a:lnTo>
                <a:lnTo>
                  <a:pt x="1281" y="95163"/>
                </a:lnTo>
                <a:lnTo>
                  <a:pt x="0" y="80746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80" name="object 580"/>
          <p:cNvSpPr/>
          <p:nvPr/>
        </p:nvSpPr>
        <p:spPr>
          <a:xfrm>
            <a:off x="1864616" y="8688044"/>
            <a:ext cx="103733" cy="103744"/>
          </a:xfrm>
          <a:custGeom>
            <a:avLst/>
            <a:gdLst/>
            <a:ahLst/>
            <a:cxnLst/>
            <a:rect l="l" t="t" r="r" b="b"/>
            <a:pathLst>
              <a:path w="114490" h="114503">
                <a:moveTo>
                  <a:pt x="0" y="57251"/>
                </a:moveTo>
                <a:lnTo>
                  <a:pt x="1816" y="42887"/>
                </a:lnTo>
                <a:lnTo>
                  <a:pt x="6961" y="29863"/>
                </a:lnTo>
                <a:lnTo>
                  <a:pt x="14981" y="18633"/>
                </a:lnTo>
                <a:lnTo>
                  <a:pt x="25419" y="9653"/>
                </a:lnTo>
                <a:lnTo>
                  <a:pt x="37821" y="3378"/>
                </a:lnTo>
                <a:lnTo>
                  <a:pt x="51732" y="261"/>
                </a:lnTo>
                <a:lnTo>
                  <a:pt x="57238" y="0"/>
                </a:lnTo>
                <a:lnTo>
                  <a:pt x="71597" y="1815"/>
                </a:lnTo>
                <a:lnTo>
                  <a:pt x="84618" y="6960"/>
                </a:lnTo>
                <a:lnTo>
                  <a:pt x="95848" y="14979"/>
                </a:lnTo>
                <a:lnTo>
                  <a:pt x="104829" y="25417"/>
                </a:lnTo>
                <a:lnTo>
                  <a:pt x="111108" y="37820"/>
                </a:lnTo>
                <a:lnTo>
                  <a:pt x="114227" y="51733"/>
                </a:lnTo>
                <a:lnTo>
                  <a:pt x="114490" y="57251"/>
                </a:lnTo>
                <a:lnTo>
                  <a:pt x="112673" y="71614"/>
                </a:lnTo>
                <a:lnTo>
                  <a:pt x="107527" y="84637"/>
                </a:lnTo>
                <a:lnTo>
                  <a:pt x="99506" y="95865"/>
                </a:lnTo>
                <a:lnTo>
                  <a:pt x="89067" y="104845"/>
                </a:lnTo>
                <a:lnTo>
                  <a:pt x="76665" y="111122"/>
                </a:lnTo>
                <a:lnTo>
                  <a:pt x="62754" y="114240"/>
                </a:lnTo>
                <a:lnTo>
                  <a:pt x="57238" y="114503"/>
                </a:lnTo>
                <a:lnTo>
                  <a:pt x="42879" y="112686"/>
                </a:lnTo>
                <a:lnTo>
                  <a:pt x="29859" y="107541"/>
                </a:lnTo>
                <a:lnTo>
                  <a:pt x="18631" y="99520"/>
                </a:lnTo>
                <a:lnTo>
                  <a:pt x="9653" y="89080"/>
                </a:lnTo>
                <a:lnTo>
                  <a:pt x="3378" y="76675"/>
                </a:lnTo>
                <a:lnTo>
                  <a:pt x="261" y="62759"/>
                </a:lnTo>
                <a:lnTo>
                  <a:pt x="0" y="572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81" name="object 581"/>
          <p:cNvSpPr/>
          <p:nvPr/>
        </p:nvSpPr>
        <p:spPr>
          <a:xfrm>
            <a:off x="1749825" y="8705983"/>
            <a:ext cx="103733" cy="103744"/>
          </a:xfrm>
          <a:custGeom>
            <a:avLst/>
            <a:gdLst/>
            <a:ahLst/>
            <a:cxnLst/>
            <a:rect l="l" t="t" r="r" b="b"/>
            <a:pathLst>
              <a:path w="114490" h="114503">
                <a:moveTo>
                  <a:pt x="0" y="57251"/>
                </a:moveTo>
                <a:lnTo>
                  <a:pt x="1815" y="42889"/>
                </a:lnTo>
                <a:lnTo>
                  <a:pt x="6960" y="29866"/>
                </a:lnTo>
                <a:lnTo>
                  <a:pt x="14979" y="18637"/>
                </a:lnTo>
                <a:lnTo>
                  <a:pt x="25417" y="9657"/>
                </a:lnTo>
                <a:lnTo>
                  <a:pt x="37820" y="3380"/>
                </a:lnTo>
                <a:lnTo>
                  <a:pt x="51733" y="262"/>
                </a:lnTo>
                <a:lnTo>
                  <a:pt x="57251" y="0"/>
                </a:lnTo>
                <a:lnTo>
                  <a:pt x="71606" y="1816"/>
                </a:lnTo>
                <a:lnTo>
                  <a:pt x="84625" y="6962"/>
                </a:lnTo>
                <a:lnTo>
                  <a:pt x="95853" y="14982"/>
                </a:lnTo>
                <a:lnTo>
                  <a:pt x="104833" y="25422"/>
                </a:lnTo>
                <a:lnTo>
                  <a:pt x="111111" y="37827"/>
                </a:lnTo>
                <a:lnTo>
                  <a:pt x="114228" y="51743"/>
                </a:lnTo>
                <a:lnTo>
                  <a:pt x="114490" y="57251"/>
                </a:lnTo>
                <a:lnTo>
                  <a:pt x="112673" y="71615"/>
                </a:lnTo>
                <a:lnTo>
                  <a:pt x="107526" y="84639"/>
                </a:lnTo>
                <a:lnTo>
                  <a:pt x="99504" y="95869"/>
                </a:lnTo>
                <a:lnTo>
                  <a:pt x="89065" y="104849"/>
                </a:lnTo>
                <a:lnTo>
                  <a:pt x="76663" y="111125"/>
                </a:lnTo>
                <a:lnTo>
                  <a:pt x="62755" y="114241"/>
                </a:lnTo>
                <a:lnTo>
                  <a:pt x="57251" y="114503"/>
                </a:lnTo>
                <a:lnTo>
                  <a:pt x="42889" y="112687"/>
                </a:lnTo>
                <a:lnTo>
                  <a:pt x="29866" y="107542"/>
                </a:lnTo>
                <a:lnTo>
                  <a:pt x="18637" y="99523"/>
                </a:lnTo>
                <a:lnTo>
                  <a:pt x="9657" y="89085"/>
                </a:lnTo>
                <a:lnTo>
                  <a:pt x="3380" y="76682"/>
                </a:lnTo>
                <a:lnTo>
                  <a:pt x="262" y="62769"/>
                </a:lnTo>
                <a:lnTo>
                  <a:pt x="0" y="572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82" name="object 582"/>
          <p:cNvSpPr/>
          <p:nvPr/>
        </p:nvSpPr>
        <p:spPr>
          <a:xfrm>
            <a:off x="1652317" y="8766877"/>
            <a:ext cx="103733" cy="103744"/>
          </a:xfrm>
          <a:custGeom>
            <a:avLst/>
            <a:gdLst/>
            <a:ahLst/>
            <a:cxnLst/>
            <a:rect l="l" t="t" r="r" b="b"/>
            <a:pathLst>
              <a:path w="114490" h="114503">
                <a:moveTo>
                  <a:pt x="0" y="57251"/>
                </a:moveTo>
                <a:lnTo>
                  <a:pt x="1815" y="42889"/>
                </a:lnTo>
                <a:lnTo>
                  <a:pt x="6960" y="29866"/>
                </a:lnTo>
                <a:lnTo>
                  <a:pt x="14979" y="18637"/>
                </a:lnTo>
                <a:lnTo>
                  <a:pt x="25417" y="9657"/>
                </a:lnTo>
                <a:lnTo>
                  <a:pt x="37820" y="3380"/>
                </a:lnTo>
                <a:lnTo>
                  <a:pt x="51733" y="262"/>
                </a:lnTo>
                <a:lnTo>
                  <a:pt x="57251" y="0"/>
                </a:lnTo>
                <a:lnTo>
                  <a:pt x="71606" y="1816"/>
                </a:lnTo>
                <a:lnTo>
                  <a:pt x="84625" y="6962"/>
                </a:lnTo>
                <a:lnTo>
                  <a:pt x="95853" y="14982"/>
                </a:lnTo>
                <a:lnTo>
                  <a:pt x="104833" y="25422"/>
                </a:lnTo>
                <a:lnTo>
                  <a:pt x="111111" y="37827"/>
                </a:lnTo>
                <a:lnTo>
                  <a:pt x="114228" y="51743"/>
                </a:lnTo>
                <a:lnTo>
                  <a:pt x="114490" y="57251"/>
                </a:lnTo>
                <a:lnTo>
                  <a:pt x="112673" y="71615"/>
                </a:lnTo>
                <a:lnTo>
                  <a:pt x="107526" y="84639"/>
                </a:lnTo>
                <a:lnTo>
                  <a:pt x="99504" y="95869"/>
                </a:lnTo>
                <a:lnTo>
                  <a:pt x="89065" y="104849"/>
                </a:lnTo>
                <a:lnTo>
                  <a:pt x="76663" y="111125"/>
                </a:lnTo>
                <a:lnTo>
                  <a:pt x="62755" y="114241"/>
                </a:lnTo>
                <a:lnTo>
                  <a:pt x="57251" y="114503"/>
                </a:lnTo>
                <a:lnTo>
                  <a:pt x="42889" y="112687"/>
                </a:lnTo>
                <a:lnTo>
                  <a:pt x="29866" y="107542"/>
                </a:lnTo>
                <a:lnTo>
                  <a:pt x="18637" y="99523"/>
                </a:lnTo>
                <a:lnTo>
                  <a:pt x="9657" y="89085"/>
                </a:lnTo>
                <a:lnTo>
                  <a:pt x="3380" y="76682"/>
                </a:lnTo>
                <a:lnTo>
                  <a:pt x="262" y="62769"/>
                </a:lnTo>
                <a:lnTo>
                  <a:pt x="0" y="572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83" name="object 583"/>
          <p:cNvSpPr/>
          <p:nvPr/>
        </p:nvSpPr>
        <p:spPr>
          <a:xfrm>
            <a:off x="1585555" y="8861117"/>
            <a:ext cx="103733" cy="103744"/>
          </a:xfrm>
          <a:custGeom>
            <a:avLst/>
            <a:gdLst/>
            <a:ahLst/>
            <a:cxnLst/>
            <a:rect l="l" t="t" r="r" b="b"/>
            <a:pathLst>
              <a:path w="114490" h="114503">
                <a:moveTo>
                  <a:pt x="0" y="57251"/>
                </a:moveTo>
                <a:lnTo>
                  <a:pt x="1816" y="42889"/>
                </a:lnTo>
                <a:lnTo>
                  <a:pt x="6963" y="29866"/>
                </a:lnTo>
                <a:lnTo>
                  <a:pt x="14983" y="18637"/>
                </a:lnTo>
                <a:lnTo>
                  <a:pt x="25423" y="9657"/>
                </a:lnTo>
                <a:lnTo>
                  <a:pt x="37825" y="3380"/>
                </a:lnTo>
                <a:lnTo>
                  <a:pt x="51735" y="262"/>
                </a:lnTo>
                <a:lnTo>
                  <a:pt x="57251" y="0"/>
                </a:lnTo>
                <a:lnTo>
                  <a:pt x="71610" y="1816"/>
                </a:lnTo>
                <a:lnTo>
                  <a:pt x="84631" y="6962"/>
                </a:lnTo>
                <a:lnTo>
                  <a:pt x="95858" y="14982"/>
                </a:lnTo>
                <a:lnTo>
                  <a:pt x="104837" y="25422"/>
                </a:lnTo>
                <a:lnTo>
                  <a:pt x="111112" y="37827"/>
                </a:lnTo>
                <a:lnTo>
                  <a:pt x="114229" y="51743"/>
                </a:lnTo>
                <a:lnTo>
                  <a:pt x="114490" y="57251"/>
                </a:lnTo>
                <a:lnTo>
                  <a:pt x="112674" y="71615"/>
                </a:lnTo>
                <a:lnTo>
                  <a:pt x="107528" y="84639"/>
                </a:lnTo>
                <a:lnTo>
                  <a:pt x="99509" y="95869"/>
                </a:lnTo>
                <a:lnTo>
                  <a:pt x="89071" y="104849"/>
                </a:lnTo>
                <a:lnTo>
                  <a:pt x="76668" y="111125"/>
                </a:lnTo>
                <a:lnTo>
                  <a:pt x="62757" y="114241"/>
                </a:lnTo>
                <a:lnTo>
                  <a:pt x="57251" y="114503"/>
                </a:lnTo>
                <a:lnTo>
                  <a:pt x="42893" y="112687"/>
                </a:lnTo>
                <a:lnTo>
                  <a:pt x="29871" y="107542"/>
                </a:lnTo>
                <a:lnTo>
                  <a:pt x="18642" y="99523"/>
                </a:lnTo>
                <a:lnTo>
                  <a:pt x="9660" y="89085"/>
                </a:lnTo>
                <a:lnTo>
                  <a:pt x="3382" y="76682"/>
                </a:lnTo>
                <a:lnTo>
                  <a:pt x="262" y="62769"/>
                </a:lnTo>
                <a:lnTo>
                  <a:pt x="0" y="572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84" name="object 584"/>
          <p:cNvSpPr/>
          <p:nvPr/>
        </p:nvSpPr>
        <p:spPr>
          <a:xfrm>
            <a:off x="1978958" y="8705972"/>
            <a:ext cx="103733" cy="103744"/>
          </a:xfrm>
          <a:custGeom>
            <a:avLst/>
            <a:gdLst/>
            <a:ahLst/>
            <a:cxnLst/>
            <a:rect l="l" t="t" r="r" b="b"/>
            <a:pathLst>
              <a:path w="114490" h="114503">
                <a:moveTo>
                  <a:pt x="0" y="57251"/>
                </a:moveTo>
                <a:lnTo>
                  <a:pt x="1816" y="42889"/>
                </a:lnTo>
                <a:lnTo>
                  <a:pt x="6963" y="29866"/>
                </a:lnTo>
                <a:lnTo>
                  <a:pt x="14983" y="18637"/>
                </a:lnTo>
                <a:lnTo>
                  <a:pt x="25423" y="9657"/>
                </a:lnTo>
                <a:lnTo>
                  <a:pt x="37825" y="3380"/>
                </a:lnTo>
                <a:lnTo>
                  <a:pt x="51735" y="262"/>
                </a:lnTo>
                <a:lnTo>
                  <a:pt x="57251" y="0"/>
                </a:lnTo>
                <a:lnTo>
                  <a:pt x="71610" y="1816"/>
                </a:lnTo>
                <a:lnTo>
                  <a:pt x="84631" y="6962"/>
                </a:lnTo>
                <a:lnTo>
                  <a:pt x="95858" y="14982"/>
                </a:lnTo>
                <a:lnTo>
                  <a:pt x="104837" y="25422"/>
                </a:lnTo>
                <a:lnTo>
                  <a:pt x="111112" y="37827"/>
                </a:lnTo>
                <a:lnTo>
                  <a:pt x="114229" y="51743"/>
                </a:lnTo>
                <a:lnTo>
                  <a:pt x="114490" y="57251"/>
                </a:lnTo>
                <a:lnTo>
                  <a:pt x="112674" y="71615"/>
                </a:lnTo>
                <a:lnTo>
                  <a:pt x="107528" y="84639"/>
                </a:lnTo>
                <a:lnTo>
                  <a:pt x="99509" y="95869"/>
                </a:lnTo>
                <a:lnTo>
                  <a:pt x="89071" y="104849"/>
                </a:lnTo>
                <a:lnTo>
                  <a:pt x="76668" y="111125"/>
                </a:lnTo>
                <a:lnTo>
                  <a:pt x="62757" y="114241"/>
                </a:lnTo>
                <a:lnTo>
                  <a:pt x="57251" y="114503"/>
                </a:lnTo>
                <a:lnTo>
                  <a:pt x="42893" y="112687"/>
                </a:lnTo>
                <a:lnTo>
                  <a:pt x="29871" y="107542"/>
                </a:lnTo>
                <a:lnTo>
                  <a:pt x="18642" y="99523"/>
                </a:lnTo>
                <a:lnTo>
                  <a:pt x="9660" y="89085"/>
                </a:lnTo>
                <a:lnTo>
                  <a:pt x="3382" y="76682"/>
                </a:lnTo>
                <a:lnTo>
                  <a:pt x="262" y="62769"/>
                </a:lnTo>
                <a:lnTo>
                  <a:pt x="0" y="572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85" name="object 585"/>
          <p:cNvSpPr/>
          <p:nvPr/>
        </p:nvSpPr>
        <p:spPr>
          <a:xfrm>
            <a:off x="2076466" y="8766865"/>
            <a:ext cx="103744" cy="103744"/>
          </a:xfrm>
          <a:custGeom>
            <a:avLst/>
            <a:gdLst/>
            <a:ahLst/>
            <a:cxnLst/>
            <a:rect l="l" t="t" r="r" b="b"/>
            <a:pathLst>
              <a:path w="114503" h="114503">
                <a:moveTo>
                  <a:pt x="0" y="57251"/>
                </a:moveTo>
                <a:lnTo>
                  <a:pt x="1816" y="42889"/>
                </a:lnTo>
                <a:lnTo>
                  <a:pt x="6963" y="29866"/>
                </a:lnTo>
                <a:lnTo>
                  <a:pt x="14983" y="18637"/>
                </a:lnTo>
                <a:lnTo>
                  <a:pt x="25423" y="9657"/>
                </a:lnTo>
                <a:lnTo>
                  <a:pt x="37825" y="3380"/>
                </a:lnTo>
                <a:lnTo>
                  <a:pt x="51735" y="262"/>
                </a:lnTo>
                <a:lnTo>
                  <a:pt x="57251" y="0"/>
                </a:lnTo>
                <a:lnTo>
                  <a:pt x="71609" y="1815"/>
                </a:lnTo>
                <a:lnTo>
                  <a:pt x="84631" y="6960"/>
                </a:lnTo>
                <a:lnTo>
                  <a:pt x="95860" y="14979"/>
                </a:lnTo>
                <a:lnTo>
                  <a:pt x="104842" y="25417"/>
                </a:lnTo>
                <a:lnTo>
                  <a:pt x="111121" y="37820"/>
                </a:lnTo>
                <a:lnTo>
                  <a:pt x="114240" y="51733"/>
                </a:lnTo>
                <a:lnTo>
                  <a:pt x="114503" y="57251"/>
                </a:lnTo>
                <a:lnTo>
                  <a:pt x="112686" y="71614"/>
                </a:lnTo>
                <a:lnTo>
                  <a:pt x="107540" y="84637"/>
                </a:lnTo>
                <a:lnTo>
                  <a:pt x="99519" y="95865"/>
                </a:lnTo>
                <a:lnTo>
                  <a:pt x="89080" y="104845"/>
                </a:lnTo>
                <a:lnTo>
                  <a:pt x="76677" y="111122"/>
                </a:lnTo>
                <a:lnTo>
                  <a:pt x="62767" y="114240"/>
                </a:lnTo>
                <a:lnTo>
                  <a:pt x="57251" y="114503"/>
                </a:lnTo>
                <a:lnTo>
                  <a:pt x="42893" y="112687"/>
                </a:lnTo>
                <a:lnTo>
                  <a:pt x="29871" y="107542"/>
                </a:lnTo>
                <a:lnTo>
                  <a:pt x="18642" y="99523"/>
                </a:lnTo>
                <a:lnTo>
                  <a:pt x="9660" y="89085"/>
                </a:lnTo>
                <a:lnTo>
                  <a:pt x="3382" y="76682"/>
                </a:lnTo>
                <a:lnTo>
                  <a:pt x="262" y="62769"/>
                </a:lnTo>
                <a:lnTo>
                  <a:pt x="0" y="572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86" name="object 586"/>
          <p:cNvSpPr/>
          <p:nvPr/>
        </p:nvSpPr>
        <p:spPr>
          <a:xfrm>
            <a:off x="2143228" y="8861105"/>
            <a:ext cx="103733" cy="103744"/>
          </a:xfrm>
          <a:custGeom>
            <a:avLst/>
            <a:gdLst/>
            <a:ahLst/>
            <a:cxnLst/>
            <a:rect l="l" t="t" r="r" b="b"/>
            <a:pathLst>
              <a:path w="114490" h="114503">
                <a:moveTo>
                  <a:pt x="0" y="57251"/>
                </a:moveTo>
                <a:lnTo>
                  <a:pt x="1815" y="42889"/>
                </a:lnTo>
                <a:lnTo>
                  <a:pt x="6960" y="29866"/>
                </a:lnTo>
                <a:lnTo>
                  <a:pt x="14979" y="18637"/>
                </a:lnTo>
                <a:lnTo>
                  <a:pt x="25417" y="9657"/>
                </a:lnTo>
                <a:lnTo>
                  <a:pt x="37820" y="3380"/>
                </a:lnTo>
                <a:lnTo>
                  <a:pt x="51733" y="262"/>
                </a:lnTo>
                <a:lnTo>
                  <a:pt x="57251" y="0"/>
                </a:lnTo>
                <a:lnTo>
                  <a:pt x="71606" y="1816"/>
                </a:lnTo>
                <a:lnTo>
                  <a:pt x="84625" y="6962"/>
                </a:lnTo>
                <a:lnTo>
                  <a:pt x="95853" y="14982"/>
                </a:lnTo>
                <a:lnTo>
                  <a:pt x="104833" y="25422"/>
                </a:lnTo>
                <a:lnTo>
                  <a:pt x="111111" y="37827"/>
                </a:lnTo>
                <a:lnTo>
                  <a:pt x="114228" y="51743"/>
                </a:lnTo>
                <a:lnTo>
                  <a:pt x="114490" y="57251"/>
                </a:lnTo>
                <a:lnTo>
                  <a:pt x="112673" y="71615"/>
                </a:lnTo>
                <a:lnTo>
                  <a:pt x="107526" y="84639"/>
                </a:lnTo>
                <a:lnTo>
                  <a:pt x="99504" y="95869"/>
                </a:lnTo>
                <a:lnTo>
                  <a:pt x="89065" y="104849"/>
                </a:lnTo>
                <a:lnTo>
                  <a:pt x="76663" y="111125"/>
                </a:lnTo>
                <a:lnTo>
                  <a:pt x="62755" y="114241"/>
                </a:lnTo>
                <a:lnTo>
                  <a:pt x="57251" y="114503"/>
                </a:lnTo>
                <a:lnTo>
                  <a:pt x="42889" y="112687"/>
                </a:lnTo>
                <a:lnTo>
                  <a:pt x="29866" y="107542"/>
                </a:lnTo>
                <a:lnTo>
                  <a:pt x="18637" y="99523"/>
                </a:lnTo>
                <a:lnTo>
                  <a:pt x="9657" y="89085"/>
                </a:lnTo>
                <a:lnTo>
                  <a:pt x="3380" y="76682"/>
                </a:lnTo>
                <a:lnTo>
                  <a:pt x="262" y="62769"/>
                </a:lnTo>
                <a:lnTo>
                  <a:pt x="0" y="572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87" name="object 587"/>
          <p:cNvSpPr/>
          <p:nvPr/>
        </p:nvSpPr>
        <p:spPr>
          <a:xfrm>
            <a:off x="1864190" y="9248305"/>
            <a:ext cx="103733" cy="103767"/>
          </a:xfrm>
          <a:custGeom>
            <a:avLst/>
            <a:gdLst/>
            <a:ahLst/>
            <a:cxnLst/>
            <a:rect l="l" t="t" r="r" b="b"/>
            <a:pathLst>
              <a:path w="114490" h="114528">
                <a:moveTo>
                  <a:pt x="0" y="57276"/>
                </a:moveTo>
                <a:lnTo>
                  <a:pt x="1815" y="42915"/>
                </a:lnTo>
                <a:lnTo>
                  <a:pt x="6960" y="29890"/>
                </a:lnTo>
                <a:lnTo>
                  <a:pt x="14977" y="18657"/>
                </a:lnTo>
                <a:lnTo>
                  <a:pt x="25412" y="9672"/>
                </a:lnTo>
                <a:lnTo>
                  <a:pt x="37810" y="3389"/>
                </a:lnTo>
                <a:lnTo>
                  <a:pt x="51716" y="264"/>
                </a:lnTo>
                <a:lnTo>
                  <a:pt x="57251" y="0"/>
                </a:lnTo>
                <a:lnTo>
                  <a:pt x="71607" y="1817"/>
                </a:lnTo>
                <a:lnTo>
                  <a:pt x="84625" y="6964"/>
                </a:lnTo>
                <a:lnTo>
                  <a:pt x="95851" y="14987"/>
                </a:lnTo>
                <a:lnTo>
                  <a:pt x="104830" y="25429"/>
                </a:lnTo>
                <a:lnTo>
                  <a:pt x="111107" y="37835"/>
                </a:lnTo>
                <a:lnTo>
                  <a:pt x="114227" y="51749"/>
                </a:lnTo>
                <a:lnTo>
                  <a:pt x="114490" y="57276"/>
                </a:lnTo>
                <a:lnTo>
                  <a:pt x="112674" y="71632"/>
                </a:lnTo>
                <a:lnTo>
                  <a:pt x="107528" y="84653"/>
                </a:lnTo>
                <a:lnTo>
                  <a:pt x="99509" y="95884"/>
                </a:lnTo>
                <a:lnTo>
                  <a:pt x="89071" y="104868"/>
                </a:lnTo>
                <a:lnTo>
                  <a:pt x="76668" y="111147"/>
                </a:lnTo>
                <a:lnTo>
                  <a:pt x="62757" y="114266"/>
                </a:lnTo>
                <a:lnTo>
                  <a:pt x="57251" y="114528"/>
                </a:lnTo>
                <a:lnTo>
                  <a:pt x="42893" y="112711"/>
                </a:lnTo>
                <a:lnTo>
                  <a:pt x="29871" y="107562"/>
                </a:lnTo>
                <a:lnTo>
                  <a:pt x="18642" y="99540"/>
                </a:lnTo>
                <a:lnTo>
                  <a:pt x="9660" y="89099"/>
                </a:lnTo>
                <a:lnTo>
                  <a:pt x="3382" y="76698"/>
                </a:lnTo>
                <a:lnTo>
                  <a:pt x="262" y="62791"/>
                </a:lnTo>
                <a:lnTo>
                  <a:pt x="0" y="57276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88" name="object 588"/>
          <p:cNvSpPr/>
          <p:nvPr/>
        </p:nvSpPr>
        <p:spPr>
          <a:xfrm>
            <a:off x="1978982" y="9230366"/>
            <a:ext cx="103744" cy="103767"/>
          </a:xfrm>
          <a:custGeom>
            <a:avLst/>
            <a:gdLst/>
            <a:ahLst/>
            <a:cxnLst/>
            <a:rect l="l" t="t" r="r" b="b"/>
            <a:pathLst>
              <a:path w="114503" h="114528">
                <a:moveTo>
                  <a:pt x="0" y="57251"/>
                </a:moveTo>
                <a:lnTo>
                  <a:pt x="1816" y="42899"/>
                </a:lnTo>
                <a:lnTo>
                  <a:pt x="6962" y="29880"/>
                </a:lnTo>
                <a:lnTo>
                  <a:pt x="14981" y="18650"/>
                </a:lnTo>
                <a:lnTo>
                  <a:pt x="25421" y="9667"/>
                </a:lnTo>
                <a:lnTo>
                  <a:pt x="37824" y="3386"/>
                </a:lnTo>
                <a:lnTo>
                  <a:pt x="51736" y="263"/>
                </a:lnTo>
                <a:lnTo>
                  <a:pt x="57264" y="0"/>
                </a:lnTo>
                <a:lnTo>
                  <a:pt x="71619" y="1817"/>
                </a:lnTo>
                <a:lnTo>
                  <a:pt x="84638" y="6967"/>
                </a:lnTo>
                <a:lnTo>
                  <a:pt x="95866" y="14991"/>
                </a:lnTo>
                <a:lnTo>
                  <a:pt x="104846" y="25433"/>
                </a:lnTo>
                <a:lnTo>
                  <a:pt x="111123" y="37837"/>
                </a:lnTo>
                <a:lnTo>
                  <a:pt x="114241" y="51747"/>
                </a:lnTo>
                <a:lnTo>
                  <a:pt x="114503" y="57251"/>
                </a:lnTo>
                <a:lnTo>
                  <a:pt x="112686" y="71614"/>
                </a:lnTo>
                <a:lnTo>
                  <a:pt x="107541" y="84640"/>
                </a:lnTo>
                <a:lnTo>
                  <a:pt x="99523" y="95874"/>
                </a:lnTo>
                <a:lnTo>
                  <a:pt x="89088" y="104859"/>
                </a:lnTo>
                <a:lnTo>
                  <a:pt x="76691" y="111142"/>
                </a:lnTo>
                <a:lnTo>
                  <a:pt x="62787" y="114265"/>
                </a:lnTo>
                <a:lnTo>
                  <a:pt x="57264" y="114528"/>
                </a:lnTo>
                <a:lnTo>
                  <a:pt x="42905" y="112712"/>
                </a:lnTo>
                <a:lnTo>
                  <a:pt x="29883" y="107566"/>
                </a:lnTo>
                <a:lnTo>
                  <a:pt x="18654" y="99547"/>
                </a:lnTo>
                <a:lnTo>
                  <a:pt x="9671" y="89109"/>
                </a:lnTo>
                <a:lnTo>
                  <a:pt x="3390" y="76707"/>
                </a:lnTo>
                <a:lnTo>
                  <a:pt x="265" y="62798"/>
                </a:lnTo>
                <a:lnTo>
                  <a:pt x="0" y="572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89" name="object 589"/>
          <p:cNvSpPr/>
          <p:nvPr/>
        </p:nvSpPr>
        <p:spPr>
          <a:xfrm>
            <a:off x="2076501" y="9169474"/>
            <a:ext cx="103721" cy="103744"/>
          </a:xfrm>
          <a:custGeom>
            <a:avLst/>
            <a:gdLst/>
            <a:ahLst/>
            <a:cxnLst/>
            <a:rect l="l" t="t" r="r" b="b"/>
            <a:pathLst>
              <a:path w="114477" h="114503">
                <a:moveTo>
                  <a:pt x="0" y="57251"/>
                </a:moveTo>
                <a:lnTo>
                  <a:pt x="1815" y="42896"/>
                </a:lnTo>
                <a:lnTo>
                  <a:pt x="6959" y="29874"/>
                </a:lnTo>
                <a:lnTo>
                  <a:pt x="14976" y="18643"/>
                </a:lnTo>
                <a:lnTo>
                  <a:pt x="25413" y="9660"/>
                </a:lnTo>
                <a:lnTo>
                  <a:pt x="37816" y="3380"/>
                </a:lnTo>
                <a:lnTo>
                  <a:pt x="51730" y="261"/>
                </a:lnTo>
                <a:lnTo>
                  <a:pt x="57238" y="0"/>
                </a:lnTo>
                <a:lnTo>
                  <a:pt x="71593" y="1817"/>
                </a:lnTo>
                <a:lnTo>
                  <a:pt x="84612" y="6967"/>
                </a:lnTo>
                <a:lnTo>
                  <a:pt x="95840" y="14991"/>
                </a:lnTo>
                <a:lnTo>
                  <a:pt x="104821" y="25433"/>
                </a:lnTo>
                <a:lnTo>
                  <a:pt x="111098" y="37837"/>
                </a:lnTo>
                <a:lnTo>
                  <a:pt x="114216" y="51747"/>
                </a:lnTo>
                <a:lnTo>
                  <a:pt x="114477" y="57251"/>
                </a:lnTo>
                <a:lnTo>
                  <a:pt x="112660" y="71615"/>
                </a:lnTo>
                <a:lnTo>
                  <a:pt x="107513" y="84639"/>
                </a:lnTo>
                <a:lnTo>
                  <a:pt x="99492" y="95869"/>
                </a:lnTo>
                <a:lnTo>
                  <a:pt x="89052" y="104849"/>
                </a:lnTo>
                <a:lnTo>
                  <a:pt x="76651" y="111125"/>
                </a:lnTo>
                <a:lnTo>
                  <a:pt x="62743" y="114241"/>
                </a:lnTo>
                <a:lnTo>
                  <a:pt x="57238" y="114503"/>
                </a:lnTo>
                <a:lnTo>
                  <a:pt x="42875" y="112686"/>
                </a:lnTo>
                <a:lnTo>
                  <a:pt x="29853" y="107541"/>
                </a:lnTo>
                <a:lnTo>
                  <a:pt x="18626" y="99520"/>
                </a:lnTo>
                <a:lnTo>
                  <a:pt x="9649" y="89080"/>
                </a:lnTo>
                <a:lnTo>
                  <a:pt x="3376" y="76675"/>
                </a:lnTo>
                <a:lnTo>
                  <a:pt x="261" y="62759"/>
                </a:lnTo>
                <a:lnTo>
                  <a:pt x="0" y="572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90" name="object 590"/>
          <p:cNvSpPr/>
          <p:nvPr/>
        </p:nvSpPr>
        <p:spPr>
          <a:xfrm>
            <a:off x="2143252" y="9075234"/>
            <a:ext cx="103744" cy="103744"/>
          </a:xfrm>
          <a:custGeom>
            <a:avLst/>
            <a:gdLst/>
            <a:ahLst/>
            <a:cxnLst/>
            <a:rect l="l" t="t" r="r" b="b"/>
            <a:pathLst>
              <a:path w="114503" h="114503">
                <a:moveTo>
                  <a:pt x="0" y="57251"/>
                </a:moveTo>
                <a:lnTo>
                  <a:pt x="1816" y="42897"/>
                </a:lnTo>
                <a:lnTo>
                  <a:pt x="6963" y="29877"/>
                </a:lnTo>
                <a:lnTo>
                  <a:pt x="14983" y="18647"/>
                </a:lnTo>
                <a:lnTo>
                  <a:pt x="25423" y="9663"/>
                </a:lnTo>
                <a:lnTo>
                  <a:pt x="37825" y="3383"/>
                </a:lnTo>
                <a:lnTo>
                  <a:pt x="51735" y="262"/>
                </a:lnTo>
                <a:lnTo>
                  <a:pt x="57251" y="0"/>
                </a:lnTo>
                <a:lnTo>
                  <a:pt x="71609" y="1817"/>
                </a:lnTo>
                <a:lnTo>
                  <a:pt x="84631" y="6965"/>
                </a:lnTo>
                <a:lnTo>
                  <a:pt x="95860" y="14988"/>
                </a:lnTo>
                <a:lnTo>
                  <a:pt x="104842" y="25428"/>
                </a:lnTo>
                <a:lnTo>
                  <a:pt x="111121" y="37830"/>
                </a:lnTo>
                <a:lnTo>
                  <a:pt x="114240" y="51737"/>
                </a:lnTo>
                <a:lnTo>
                  <a:pt x="114503" y="57251"/>
                </a:lnTo>
                <a:lnTo>
                  <a:pt x="112686" y="71614"/>
                </a:lnTo>
                <a:lnTo>
                  <a:pt x="107540" y="84637"/>
                </a:lnTo>
                <a:lnTo>
                  <a:pt x="99519" y="95865"/>
                </a:lnTo>
                <a:lnTo>
                  <a:pt x="89080" y="104845"/>
                </a:lnTo>
                <a:lnTo>
                  <a:pt x="76677" y="111122"/>
                </a:lnTo>
                <a:lnTo>
                  <a:pt x="62767" y="114240"/>
                </a:lnTo>
                <a:lnTo>
                  <a:pt x="57251" y="114503"/>
                </a:lnTo>
                <a:lnTo>
                  <a:pt x="42893" y="112687"/>
                </a:lnTo>
                <a:lnTo>
                  <a:pt x="29871" y="107542"/>
                </a:lnTo>
                <a:lnTo>
                  <a:pt x="18642" y="99523"/>
                </a:lnTo>
                <a:lnTo>
                  <a:pt x="9660" y="89085"/>
                </a:lnTo>
                <a:lnTo>
                  <a:pt x="3382" y="76682"/>
                </a:lnTo>
                <a:lnTo>
                  <a:pt x="262" y="62769"/>
                </a:lnTo>
                <a:lnTo>
                  <a:pt x="0" y="572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91" name="object 591"/>
          <p:cNvSpPr/>
          <p:nvPr/>
        </p:nvSpPr>
        <p:spPr>
          <a:xfrm>
            <a:off x="1749849" y="9230378"/>
            <a:ext cx="103744" cy="103767"/>
          </a:xfrm>
          <a:custGeom>
            <a:avLst/>
            <a:gdLst/>
            <a:ahLst/>
            <a:cxnLst/>
            <a:rect l="l" t="t" r="r" b="b"/>
            <a:pathLst>
              <a:path w="114503" h="114528">
                <a:moveTo>
                  <a:pt x="0" y="57251"/>
                </a:moveTo>
                <a:lnTo>
                  <a:pt x="1816" y="42897"/>
                </a:lnTo>
                <a:lnTo>
                  <a:pt x="6963" y="29877"/>
                </a:lnTo>
                <a:lnTo>
                  <a:pt x="14983" y="18647"/>
                </a:lnTo>
                <a:lnTo>
                  <a:pt x="25423" y="9663"/>
                </a:lnTo>
                <a:lnTo>
                  <a:pt x="37825" y="3383"/>
                </a:lnTo>
                <a:lnTo>
                  <a:pt x="51735" y="262"/>
                </a:lnTo>
                <a:lnTo>
                  <a:pt x="57251" y="0"/>
                </a:lnTo>
                <a:lnTo>
                  <a:pt x="71609" y="1817"/>
                </a:lnTo>
                <a:lnTo>
                  <a:pt x="84631" y="6965"/>
                </a:lnTo>
                <a:lnTo>
                  <a:pt x="95860" y="14988"/>
                </a:lnTo>
                <a:lnTo>
                  <a:pt x="104842" y="25428"/>
                </a:lnTo>
                <a:lnTo>
                  <a:pt x="111121" y="37830"/>
                </a:lnTo>
                <a:lnTo>
                  <a:pt x="114240" y="51737"/>
                </a:lnTo>
                <a:lnTo>
                  <a:pt x="114503" y="57251"/>
                </a:lnTo>
                <a:lnTo>
                  <a:pt x="112687" y="71612"/>
                </a:lnTo>
                <a:lnTo>
                  <a:pt x="107543" y="84637"/>
                </a:lnTo>
                <a:lnTo>
                  <a:pt x="99525" y="95870"/>
                </a:lnTo>
                <a:lnTo>
                  <a:pt x="89090" y="104856"/>
                </a:lnTo>
                <a:lnTo>
                  <a:pt x="76692" y="111139"/>
                </a:lnTo>
                <a:lnTo>
                  <a:pt x="62786" y="114264"/>
                </a:lnTo>
                <a:lnTo>
                  <a:pt x="57251" y="114528"/>
                </a:lnTo>
                <a:lnTo>
                  <a:pt x="42896" y="112711"/>
                </a:lnTo>
                <a:lnTo>
                  <a:pt x="29877" y="107565"/>
                </a:lnTo>
                <a:lnTo>
                  <a:pt x="18649" y="99543"/>
                </a:lnTo>
                <a:lnTo>
                  <a:pt x="9667" y="89103"/>
                </a:lnTo>
                <a:lnTo>
                  <a:pt x="3387" y="76700"/>
                </a:lnTo>
                <a:lnTo>
                  <a:pt x="264" y="62789"/>
                </a:lnTo>
                <a:lnTo>
                  <a:pt x="0" y="572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92" name="object 592"/>
          <p:cNvSpPr/>
          <p:nvPr/>
        </p:nvSpPr>
        <p:spPr>
          <a:xfrm>
            <a:off x="1652340" y="9169485"/>
            <a:ext cx="103733" cy="103744"/>
          </a:xfrm>
          <a:custGeom>
            <a:avLst/>
            <a:gdLst/>
            <a:ahLst/>
            <a:cxnLst/>
            <a:rect l="l" t="t" r="r" b="b"/>
            <a:pathLst>
              <a:path w="114490" h="114503">
                <a:moveTo>
                  <a:pt x="0" y="57251"/>
                </a:moveTo>
                <a:lnTo>
                  <a:pt x="1816" y="42897"/>
                </a:lnTo>
                <a:lnTo>
                  <a:pt x="6963" y="29877"/>
                </a:lnTo>
                <a:lnTo>
                  <a:pt x="14983" y="18647"/>
                </a:lnTo>
                <a:lnTo>
                  <a:pt x="25423" y="9663"/>
                </a:lnTo>
                <a:lnTo>
                  <a:pt x="37825" y="3383"/>
                </a:lnTo>
                <a:lnTo>
                  <a:pt x="51735" y="262"/>
                </a:lnTo>
                <a:lnTo>
                  <a:pt x="57251" y="0"/>
                </a:lnTo>
                <a:lnTo>
                  <a:pt x="71610" y="1817"/>
                </a:lnTo>
                <a:lnTo>
                  <a:pt x="84631" y="6967"/>
                </a:lnTo>
                <a:lnTo>
                  <a:pt x="95858" y="14991"/>
                </a:lnTo>
                <a:lnTo>
                  <a:pt x="104837" y="25433"/>
                </a:lnTo>
                <a:lnTo>
                  <a:pt x="111112" y="37837"/>
                </a:lnTo>
                <a:lnTo>
                  <a:pt x="114229" y="51747"/>
                </a:lnTo>
                <a:lnTo>
                  <a:pt x="114490" y="57251"/>
                </a:lnTo>
                <a:lnTo>
                  <a:pt x="112674" y="71615"/>
                </a:lnTo>
                <a:lnTo>
                  <a:pt x="107528" y="84639"/>
                </a:lnTo>
                <a:lnTo>
                  <a:pt x="99509" y="95869"/>
                </a:lnTo>
                <a:lnTo>
                  <a:pt x="89071" y="104849"/>
                </a:lnTo>
                <a:lnTo>
                  <a:pt x="76668" y="111125"/>
                </a:lnTo>
                <a:lnTo>
                  <a:pt x="62757" y="114241"/>
                </a:lnTo>
                <a:lnTo>
                  <a:pt x="57251" y="114503"/>
                </a:lnTo>
                <a:lnTo>
                  <a:pt x="42893" y="112687"/>
                </a:lnTo>
                <a:lnTo>
                  <a:pt x="29871" y="107542"/>
                </a:lnTo>
                <a:lnTo>
                  <a:pt x="18642" y="99523"/>
                </a:lnTo>
                <a:lnTo>
                  <a:pt x="9660" y="89085"/>
                </a:lnTo>
                <a:lnTo>
                  <a:pt x="3382" y="76682"/>
                </a:lnTo>
                <a:lnTo>
                  <a:pt x="262" y="62769"/>
                </a:lnTo>
                <a:lnTo>
                  <a:pt x="0" y="572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93" name="object 593"/>
          <p:cNvSpPr/>
          <p:nvPr/>
        </p:nvSpPr>
        <p:spPr>
          <a:xfrm>
            <a:off x="1585578" y="9075245"/>
            <a:ext cx="103733" cy="103744"/>
          </a:xfrm>
          <a:custGeom>
            <a:avLst/>
            <a:gdLst/>
            <a:ahLst/>
            <a:cxnLst/>
            <a:rect l="l" t="t" r="r" b="b"/>
            <a:pathLst>
              <a:path w="114490" h="114503">
                <a:moveTo>
                  <a:pt x="0" y="57251"/>
                </a:moveTo>
                <a:lnTo>
                  <a:pt x="1815" y="42897"/>
                </a:lnTo>
                <a:lnTo>
                  <a:pt x="6960" y="29877"/>
                </a:lnTo>
                <a:lnTo>
                  <a:pt x="14979" y="18647"/>
                </a:lnTo>
                <a:lnTo>
                  <a:pt x="25417" y="9663"/>
                </a:lnTo>
                <a:lnTo>
                  <a:pt x="37820" y="3383"/>
                </a:lnTo>
                <a:lnTo>
                  <a:pt x="51733" y="262"/>
                </a:lnTo>
                <a:lnTo>
                  <a:pt x="57251" y="0"/>
                </a:lnTo>
                <a:lnTo>
                  <a:pt x="71606" y="1817"/>
                </a:lnTo>
                <a:lnTo>
                  <a:pt x="84625" y="6967"/>
                </a:lnTo>
                <a:lnTo>
                  <a:pt x="95853" y="14991"/>
                </a:lnTo>
                <a:lnTo>
                  <a:pt x="104833" y="25433"/>
                </a:lnTo>
                <a:lnTo>
                  <a:pt x="111111" y="37837"/>
                </a:lnTo>
                <a:lnTo>
                  <a:pt x="114228" y="51747"/>
                </a:lnTo>
                <a:lnTo>
                  <a:pt x="114490" y="57251"/>
                </a:lnTo>
                <a:lnTo>
                  <a:pt x="112673" y="71615"/>
                </a:lnTo>
                <a:lnTo>
                  <a:pt x="107526" y="84639"/>
                </a:lnTo>
                <a:lnTo>
                  <a:pt x="99504" y="95869"/>
                </a:lnTo>
                <a:lnTo>
                  <a:pt x="89065" y="104849"/>
                </a:lnTo>
                <a:lnTo>
                  <a:pt x="76663" y="111125"/>
                </a:lnTo>
                <a:lnTo>
                  <a:pt x="62755" y="114241"/>
                </a:lnTo>
                <a:lnTo>
                  <a:pt x="57251" y="114503"/>
                </a:lnTo>
                <a:lnTo>
                  <a:pt x="42889" y="112687"/>
                </a:lnTo>
                <a:lnTo>
                  <a:pt x="29866" y="107542"/>
                </a:lnTo>
                <a:lnTo>
                  <a:pt x="18637" y="99523"/>
                </a:lnTo>
                <a:lnTo>
                  <a:pt x="9657" y="89085"/>
                </a:lnTo>
                <a:lnTo>
                  <a:pt x="3380" y="76682"/>
                </a:lnTo>
                <a:lnTo>
                  <a:pt x="262" y="62769"/>
                </a:lnTo>
                <a:lnTo>
                  <a:pt x="0" y="572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94" name="object 594"/>
          <p:cNvSpPr/>
          <p:nvPr/>
        </p:nvSpPr>
        <p:spPr>
          <a:xfrm>
            <a:off x="2164861" y="8967807"/>
            <a:ext cx="103733" cy="103744"/>
          </a:xfrm>
          <a:custGeom>
            <a:avLst/>
            <a:gdLst/>
            <a:ahLst/>
            <a:cxnLst/>
            <a:rect l="l" t="t" r="r" b="b"/>
            <a:pathLst>
              <a:path w="114490" h="114503">
                <a:moveTo>
                  <a:pt x="0" y="57251"/>
                </a:moveTo>
                <a:lnTo>
                  <a:pt x="1816" y="42889"/>
                </a:lnTo>
                <a:lnTo>
                  <a:pt x="6963" y="29866"/>
                </a:lnTo>
                <a:lnTo>
                  <a:pt x="14983" y="18637"/>
                </a:lnTo>
                <a:lnTo>
                  <a:pt x="25423" y="9657"/>
                </a:lnTo>
                <a:lnTo>
                  <a:pt x="37825" y="3380"/>
                </a:lnTo>
                <a:lnTo>
                  <a:pt x="51735" y="262"/>
                </a:lnTo>
                <a:lnTo>
                  <a:pt x="57251" y="0"/>
                </a:lnTo>
                <a:lnTo>
                  <a:pt x="71610" y="1816"/>
                </a:lnTo>
                <a:lnTo>
                  <a:pt x="84631" y="6962"/>
                </a:lnTo>
                <a:lnTo>
                  <a:pt x="95858" y="14982"/>
                </a:lnTo>
                <a:lnTo>
                  <a:pt x="104837" y="25422"/>
                </a:lnTo>
                <a:lnTo>
                  <a:pt x="111112" y="37827"/>
                </a:lnTo>
                <a:lnTo>
                  <a:pt x="114229" y="51743"/>
                </a:lnTo>
                <a:lnTo>
                  <a:pt x="114490" y="57251"/>
                </a:lnTo>
                <a:lnTo>
                  <a:pt x="112674" y="71607"/>
                </a:lnTo>
                <a:lnTo>
                  <a:pt x="107528" y="84628"/>
                </a:lnTo>
                <a:lnTo>
                  <a:pt x="99509" y="95859"/>
                </a:lnTo>
                <a:lnTo>
                  <a:pt x="89071" y="104842"/>
                </a:lnTo>
                <a:lnTo>
                  <a:pt x="76668" y="111122"/>
                </a:lnTo>
                <a:lnTo>
                  <a:pt x="62757" y="114241"/>
                </a:lnTo>
                <a:lnTo>
                  <a:pt x="57251" y="114503"/>
                </a:lnTo>
                <a:lnTo>
                  <a:pt x="42893" y="112685"/>
                </a:lnTo>
                <a:lnTo>
                  <a:pt x="29871" y="107537"/>
                </a:lnTo>
                <a:lnTo>
                  <a:pt x="18642" y="99515"/>
                </a:lnTo>
                <a:lnTo>
                  <a:pt x="9660" y="89074"/>
                </a:lnTo>
                <a:lnTo>
                  <a:pt x="3382" y="76672"/>
                </a:lnTo>
                <a:lnTo>
                  <a:pt x="262" y="62765"/>
                </a:lnTo>
                <a:lnTo>
                  <a:pt x="0" y="572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95" name="object 595"/>
          <p:cNvSpPr/>
          <p:nvPr/>
        </p:nvSpPr>
        <p:spPr>
          <a:xfrm>
            <a:off x="1563980" y="8967807"/>
            <a:ext cx="103733" cy="103744"/>
          </a:xfrm>
          <a:custGeom>
            <a:avLst/>
            <a:gdLst/>
            <a:ahLst/>
            <a:cxnLst/>
            <a:rect l="l" t="t" r="r" b="b"/>
            <a:pathLst>
              <a:path w="114490" h="114503">
                <a:moveTo>
                  <a:pt x="0" y="57251"/>
                </a:moveTo>
                <a:lnTo>
                  <a:pt x="1815" y="42889"/>
                </a:lnTo>
                <a:lnTo>
                  <a:pt x="6960" y="29866"/>
                </a:lnTo>
                <a:lnTo>
                  <a:pt x="14979" y="18637"/>
                </a:lnTo>
                <a:lnTo>
                  <a:pt x="25417" y="9657"/>
                </a:lnTo>
                <a:lnTo>
                  <a:pt x="37820" y="3380"/>
                </a:lnTo>
                <a:lnTo>
                  <a:pt x="51733" y="262"/>
                </a:lnTo>
                <a:lnTo>
                  <a:pt x="57251" y="0"/>
                </a:lnTo>
                <a:lnTo>
                  <a:pt x="71606" y="1816"/>
                </a:lnTo>
                <a:lnTo>
                  <a:pt x="84625" y="6962"/>
                </a:lnTo>
                <a:lnTo>
                  <a:pt x="95853" y="14982"/>
                </a:lnTo>
                <a:lnTo>
                  <a:pt x="104833" y="25422"/>
                </a:lnTo>
                <a:lnTo>
                  <a:pt x="111111" y="37827"/>
                </a:lnTo>
                <a:lnTo>
                  <a:pt x="114228" y="51743"/>
                </a:lnTo>
                <a:lnTo>
                  <a:pt x="114490" y="57251"/>
                </a:lnTo>
                <a:lnTo>
                  <a:pt x="112673" y="71607"/>
                </a:lnTo>
                <a:lnTo>
                  <a:pt x="107526" y="84628"/>
                </a:lnTo>
                <a:lnTo>
                  <a:pt x="99504" y="95859"/>
                </a:lnTo>
                <a:lnTo>
                  <a:pt x="89065" y="104842"/>
                </a:lnTo>
                <a:lnTo>
                  <a:pt x="76663" y="111122"/>
                </a:lnTo>
                <a:lnTo>
                  <a:pt x="62755" y="114241"/>
                </a:lnTo>
                <a:lnTo>
                  <a:pt x="57251" y="114503"/>
                </a:lnTo>
                <a:lnTo>
                  <a:pt x="42889" y="112685"/>
                </a:lnTo>
                <a:lnTo>
                  <a:pt x="29866" y="107537"/>
                </a:lnTo>
                <a:lnTo>
                  <a:pt x="18637" y="99515"/>
                </a:lnTo>
                <a:lnTo>
                  <a:pt x="9657" y="89074"/>
                </a:lnTo>
                <a:lnTo>
                  <a:pt x="3380" y="76672"/>
                </a:lnTo>
                <a:lnTo>
                  <a:pt x="262" y="62765"/>
                </a:lnTo>
                <a:lnTo>
                  <a:pt x="0" y="572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96" name="object 596"/>
          <p:cNvSpPr/>
          <p:nvPr/>
        </p:nvSpPr>
        <p:spPr>
          <a:xfrm>
            <a:off x="1804839" y="8801685"/>
            <a:ext cx="103744" cy="103744"/>
          </a:xfrm>
          <a:custGeom>
            <a:avLst/>
            <a:gdLst/>
            <a:ahLst/>
            <a:cxnLst/>
            <a:rect l="l" t="t" r="r" b="b"/>
            <a:pathLst>
              <a:path w="114503" h="114503">
                <a:moveTo>
                  <a:pt x="0" y="57251"/>
                </a:moveTo>
                <a:lnTo>
                  <a:pt x="1816" y="42890"/>
                </a:lnTo>
                <a:lnTo>
                  <a:pt x="6962" y="29868"/>
                </a:lnTo>
                <a:lnTo>
                  <a:pt x="14981" y="18640"/>
                </a:lnTo>
                <a:lnTo>
                  <a:pt x="25421" y="9660"/>
                </a:lnTo>
                <a:lnTo>
                  <a:pt x="37824" y="3383"/>
                </a:lnTo>
                <a:lnTo>
                  <a:pt x="51736" y="263"/>
                </a:lnTo>
                <a:lnTo>
                  <a:pt x="57264" y="0"/>
                </a:lnTo>
                <a:lnTo>
                  <a:pt x="71619" y="1816"/>
                </a:lnTo>
                <a:lnTo>
                  <a:pt x="84638" y="6962"/>
                </a:lnTo>
                <a:lnTo>
                  <a:pt x="95866" y="14982"/>
                </a:lnTo>
                <a:lnTo>
                  <a:pt x="104846" y="25422"/>
                </a:lnTo>
                <a:lnTo>
                  <a:pt x="111123" y="37827"/>
                </a:lnTo>
                <a:lnTo>
                  <a:pt x="114241" y="51743"/>
                </a:lnTo>
                <a:lnTo>
                  <a:pt x="114503" y="57251"/>
                </a:lnTo>
                <a:lnTo>
                  <a:pt x="112686" y="71615"/>
                </a:lnTo>
                <a:lnTo>
                  <a:pt x="107538" y="84639"/>
                </a:lnTo>
                <a:lnTo>
                  <a:pt x="99517" y="95869"/>
                </a:lnTo>
                <a:lnTo>
                  <a:pt x="89078" y="104849"/>
                </a:lnTo>
                <a:lnTo>
                  <a:pt x="76676" y="111125"/>
                </a:lnTo>
                <a:lnTo>
                  <a:pt x="62768" y="114241"/>
                </a:lnTo>
                <a:lnTo>
                  <a:pt x="57264" y="114503"/>
                </a:lnTo>
                <a:lnTo>
                  <a:pt x="42902" y="112687"/>
                </a:lnTo>
                <a:lnTo>
                  <a:pt x="29878" y="107544"/>
                </a:lnTo>
                <a:lnTo>
                  <a:pt x="18647" y="99527"/>
                </a:lnTo>
                <a:lnTo>
                  <a:pt x="9664" y="89090"/>
                </a:lnTo>
                <a:lnTo>
                  <a:pt x="3384" y="76690"/>
                </a:lnTo>
                <a:lnTo>
                  <a:pt x="263" y="62779"/>
                </a:lnTo>
                <a:lnTo>
                  <a:pt x="0" y="572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97" name="object 597"/>
          <p:cNvSpPr/>
          <p:nvPr/>
        </p:nvSpPr>
        <p:spPr>
          <a:xfrm>
            <a:off x="1711335" y="8864373"/>
            <a:ext cx="103733" cy="103755"/>
          </a:xfrm>
          <a:custGeom>
            <a:avLst/>
            <a:gdLst/>
            <a:ahLst/>
            <a:cxnLst/>
            <a:rect l="l" t="t" r="r" b="b"/>
            <a:pathLst>
              <a:path w="114490" h="114515">
                <a:moveTo>
                  <a:pt x="0" y="57251"/>
                </a:moveTo>
                <a:lnTo>
                  <a:pt x="1816" y="42889"/>
                </a:lnTo>
                <a:lnTo>
                  <a:pt x="6963" y="29866"/>
                </a:lnTo>
                <a:lnTo>
                  <a:pt x="14983" y="18637"/>
                </a:lnTo>
                <a:lnTo>
                  <a:pt x="25423" y="9657"/>
                </a:lnTo>
                <a:lnTo>
                  <a:pt x="37825" y="3380"/>
                </a:lnTo>
                <a:lnTo>
                  <a:pt x="51735" y="262"/>
                </a:lnTo>
                <a:lnTo>
                  <a:pt x="57251" y="0"/>
                </a:lnTo>
                <a:lnTo>
                  <a:pt x="71610" y="1816"/>
                </a:lnTo>
                <a:lnTo>
                  <a:pt x="84631" y="6962"/>
                </a:lnTo>
                <a:lnTo>
                  <a:pt x="95858" y="14982"/>
                </a:lnTo>
                <a:lnTo>
                  <a:pt x="104837" y="25422"/>
                </a:lnTo>
                <a:lnTo>
                  <a:pt x="111112" y="37827"/>
                </a:lnTo>
                <a:lnTo>
                  <a:pt x="114229" y="51743"/>
                </a:lnTo>
                <a:lnTo>
                  <a:pt x="114490" y="57251"/>
                </a:lnTo>
                <a:lnTo>
                  <a:pt x="112674" y="71619"/>
                </a:lnTo>
                <a:lnTo>
                  <a:pt x="107530" y="84645"/>
                </a:lnTo>
                <a:lnTo>
                  <a:pt x="99512" y="95876"/>
                </a:lnTo>
                <a:lnTo>
                  <a:pt x="89076" y="104857"/>
                </a:lnTo>
                <a:lnTo>
                  <a:pt x="76676" y="111134"/>
                </a:lnTo>
                <a:lnTo>
                  <a:pt x="62767" y="114253"/>
                </a:lnTo>
                <a:lnTo>
                  <a:pt x="57251" y="114515"/>
                </a:lnTo>
                <a:lnTo>
                  <a:pt x="42894" y="112700"/>
                </a:lnTo>
                <a:lnTo>
                  <a:pt x="29874" y="107556"/>
                </a:lnTo>
                <a:lnTo>
                  <a:pt x="18645" y="99538"/>
                </a:lnTo>
                <a:lnTo>
                  <a:pt x="9664" y="89100"/>
                </a:lnTo>
                <a:lnTo>
                  <a:pt x="3384" y="76696"/>
                </a:lnTo>
                <a:lnTo>
                  <a:pt x="263" y="62781"/>
                </a:lnTo>
                <a:lnTo>
                  <a:pt x="0" y="572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98" name="object 598"/>
          <p:cNvSpPr/>
          <p:nvPr/>
        </p:nvSpPr>
        <p:spPr>
          <a:xfrm>
            <a:off x="1712072" y="9072691"/>
            <a:ext cx="103744" cy="103744"/>
          </a:xfrm>
          <a:custGeom>
            <a:avLst/>
            <a:gdLst/>
            <a:ahLst/>
            <a:cxnLst/>
            <a:rect l="l" t="t" r="r" b="b"/>
            <a:pathLst>
              <a:path w="114503" h="114503">
                <a:moveTo>
                  <a:pt x="0" y="57251"/>
                </a:moveTo>
                <a:lnTo>
                  <a:pt x="1816" y="42889"/>
                </a:lnTo>
                <a:lnTo>
                  <a:pt x="6963" y="29866"/>
                </a:lnTo>
                <a:lnTo>
                  <a:pt x="14983" y="18637"/>
                </a:lnTo>
                <a:lnTo>
                  <a:pt x="25423" y="9657"/>
                </a:lnTo>
                <a:lnTo>
                  <a:pt x="37825" y="3380"/>
                </a:lnTo>
                <a:lnTo>
                  <a:pt x="51735" y="262"/>
                </a:lnTo>
                <a:lnTo>
                  <a:pt x="57251" y="0"/>
                </a:lnTo>
                <a:lnTo>
                  <a:pt x="71609" y="1815"/>
                </a:lnTo>
                <a:lnTo>
                  <a:pt x="84631" y="6960"/>
                </a:lnTo>
                <a:lnTo>
                  <a:pt x="95860" y="14979"/>
                </a:lnTo>
                <a:lnTo>
                  <a:pt x="104842" y="25417"/>
                </a:lnTo>
                <a:lnTo>
                  <a:pt x="111121" y="37820"/>
                </a:lnTo>
                <a:lnTo>
                  <a:pt x="114240" y="51733"/>
                </a:lnTo>
                <a:lnTo>
                  <a:pt x="114503" y="57251"/>
                </a:lnTo>
                <a:lnTo>
                  <a:pt x="112686" y="71605"/>
                </a:lnTo>
                <a:lnTo>
                  <a:pt x="107540" y="84625"/>
                </a:lnTo>
                <a:lnTo>
                  <a:pt x="99519" y="95855"/>
                </a:lnTo>
                <a:lnTo>
                  <a:pt x="89080" y="104839"/>
                </a:lnTo>
                <a:lnTo>
                  <a:pt x="76677" y="111119"/>
                </a:lnTo>
                <a:lnTo>
                  <a:pt x="62767" y="114240"/>
                </a:lnTo>
                <a:lnTo>
                  <a:pt x="57251" y="114503"/>
                </a:lnTo>
                <a:lnTo>
                  <a:pt x="42893" y="112685"/>
                </a:lnTo>
                <a:lnTo>
                  <a:pt x="29871" y="107537"/>
                </a:lnTo>
                <a:lnTo>
                  <a:pt x="18642" y="99515"/>
                </a:lnTo>
                <a:lnTo>
                  <a:pt x="9660" y="89074"/>
                </a:lnTo>
                <a:lnTo>
                  <a:pt x="3382" y="76672"/>
                </a:lnTo>
                <a:lnTo>
                  <a:pt x="262" y="62765"/>
                </a:lnTo>
                <a:lnTo>
                  <a:pt x="0" y="572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99" name="object 599"/>
          <p:cNvSpPr/>
          <p:nvPr/>
        </p:nvSpPr>
        <p:spPr>
          <a:xfrm>
            <a:off x="1675377" y="8969637"/>
            <a:ext cx="103733" cy="103744"/>
          </a:xfrm>
          <a:custGeom>
            <a:avLst/>
            <a:gdLst/>
            <a:ahLst/>
            <a:cxnLst/>
            <a:rect l="l" t="t" r="r" b="b"/>
            <a:pathLst>
              <a:path w="114490" h="114503">
                <a:moveTo>
                  <a:pt x="0" y="57251"/>
                </a:moveTo>
                <a:lnTo>
                  <a:pt x="1816" y="42889"/>
                </a:lnTo>
                <a:lnTo>
                  <a:pt x="6963" y="29866"/>
                </a:lnTo>
                <a:lnTo>
                  <a:pt x="14983" y="18637"/>
                </a:lnTo>
                <a:lnTo>
                  <a:pt x="25423" y="9657"/>
                </a:lnTo>
                <a:lnTo>
                  <a:pt x="37825" y="3380"/>
                </a:lnTo>
                <a:lnTo>
                  <a:pt x="51735" y="262"/>
                </a:lnTo>
                <a:lnTo>
                  <a:pt x="57251" y="0"/>
                </a:lnTo>
                <a:lnTo>
                  <a:pt x="71610" y="1816"/>
                </a:lnTo>
                <a:lnTo>
                  <a:pt x="84631" y="6962"/>
                </a:lnTo>
                <a:lnTo>
                  <a:pt x="95858" y="14982"/>
                </a:lnTo>
                <a:lnTo>
                  <a:pt x="104837" y="25422"/>
                </a:lnTo>
                <a:lnTo>
                  <a:pt x="111112" y="37827"/>
                </a:lnTo>
                <a:lnTo>
                  <a:pt x="114229" y="51743"/>
                </a:lnTo>
                <a:lnTo>
                  <a:pt x="114490" y="57251"/>
                </a:lnTo>
                <a:lnTo>
                  <a:pt x="112674" y="71615"/>
                </a:lnTo>
                <a:lnTo>
                  <a:pt x="107528" y="84639"/>
                </a:lnTo>
                <a:lnTo>
                  <a:pt x="99509" y="95869"/>
                </a:lnTo>
                <a:lnTo>
                  <a:pt x="89071" y="104849"/>
                </a:lnTo>
                <a:lnTo>
                  <a:pt x="76668" y="111125"/>
                </a:lnTo>
                <a:lnTo>
                  <a:pt x="62757" y="114241"/>
                </a:lnTo>
                <a:lnTo>
                  <a:pt x="57251" y="114503"/>
                </a:lnTo>
                <a:lnTo>
                  <a:pt x="42893" y="112687"/>
                </a:lnTo>
                <a:lnTo>
                  <a:pt x="29871" y="107542"/>
                </a:lnTo>
                <a:lnTo>
                  <a:pt x="18642" y="99523"/>
                </a:lnTo>
                <a:lnTo>
                  <a:pt x="9660" y="89085"/>
                </a:lnTo>
                <a:lnTo>
                  <a:pt x="3382" y="76682"/>
                </a:lnTo>
                <a:lnTo>
                  <a:pt x="262" y="62769"/>
                </a:lnTo>
                <a:lnTo>
                  <a:pt x="0" y="572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00" name="object 600"/>
          <p:cNvSpPr/>
          <p:nvPr/>
        </p:nvSpPr>
        <p:spPr>
          <a:xfrm>
            <a:off x="1804839" y="9134309"/>
            <a:ext cx="103744" cy="103755"/>
          </a:xfrm>
          <a:custGeom>
            <a:avLst/>
            <a:gdLst/>
            <a:ahLst/>
            <a:cxnLst/>
            <a:rect l="l" t="t" r="r" b="b"/>
            <a:pathLst>
              <a:path w="114503" h="114515">
                <a:moveTo>
                  <a:pt x="0" y="57238"/>
                </a:moveTo>
                <a:lnTo>
                  <a:pt x="1816" y="42885"/>
                </a:lnTo>
                <a:lnTo>
                  <a:pt x="6963" y="29867"/>
                </a:lnTo>
                <a:lnTo>
                  <a:pt x="14985" y="18640"/>
                </a:lnTo>
                <a:lnTo>
                  <a:pt x="25426" y="9659"/>
                </a:lnTo>
                <a:lnTo>
                  <a:pt x="37831" y="3382"/>
                </a:lnTo>
                <a:lnTo>
                  <a:pt x="51746" y="262"/>
                </a:lnTo>
                <a:lnTo>
                  <a:pt x="57264" y="0"/>
                </a:lnTo>
                <a:lnTo>
                  <a:pt x="71620" y="1817"/>
                </a:lnTo>
                <a:lnTo>
                  <a:pt x="84641" y="6965"/>
                </a:lnTo>
                <a:lnTo>
                  <a:pt x="95869" y="14988"/>
                </a:lnTo>
                <a:lnTo>
                  <a:pt x="104850" y="25430"/>
                </a:lnTo>
                <a:lnTo>
                  <a:pt x="111126" y="37834"/>
                </a:lnTo>
                <a:lnTo>
                  <a:pt x="114242" y="51744"/>
                </a:lnTo>
                <a:lnTo>
                  <a:pt x="114503" y="57238"/>
                </a:lnTo>
                <a:lnTo>
                  <a:pt x="112686" y="71601"/>
                </a:lnTo>
                <a:lnTo>
                  <a:pt x="107541" y="84627"/>
                </a:lnTo>
                <a:lnTo>
                  <a:pt x="99523" y="95861"/>
                </a:lnTo>
                <a:lnTo>
                  <a:pt x="89088" y="104847"/>
                </a:lnTo>
                <a:lnTo>
                  <a:pt x="76691" y="111129"/>
                </a:lnTo>
                <a:lnTo>
                  <a:pt x="62787" y="114252"/>
                </a:lnTo>
                <a:lnTo>
                  <a:pt x="57264" y="114515"/>
                </a:lnTo>
                <a:lnTo>
                  <a:pt x="42905" y="112699"/>
                </a:lnTo>
                <a:lnTo>
                  <a:pt x="29883" y="107553"/>
                </a:lnTo>
                <a:lnTo>
                  <a:pt x="18654" y="99534"/>
                </a:lnTo>
                <a:lnTo>
                  <a:pt x="9671" y="89096"/>
                </a:lnTo>
                <a:lnTo>
                  <a:pt x="3390" y="76695"/>
                </a:lnTo>
                <a:lnTo>
                  <a:pt x="265" y="62786"/>
                </a:lnTo>
                <a:lnTo>
                  <a:pt x="0" y="57238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01" name="object 601"/>
          <p:cNvSpPr/>
          <p:nvPr/>
        </p:nvSpPr>
        <p:spPr>
          <a:xfrm>
            <a:off x="1923588" y="8801673"/>
            <a:ext cx="103744" cy="103744"/>
          </a:xfrm>
          <a:custGeom>
            <a:avLst/>
            <a:gdLst/>
            <a:ahLst/>
            <a:cxnLst/>
            <a:rect l="l" t="t" r="r" b="b"/>
            <a:pathLst>
              <a:path w="114503" h="114503">
                <a:moveTo>
                  <a:pt x="0" y="57251"/>
                </a:moveTo>
                <a:lnTo>
                  <a:pt x="1816" y="42889"/>
                </a:lnTo>
                <a:lnTo>
                  <a:pt x="6963" y="29866"/>
                </a:lnTo>
                <a:lnTo>
                  <a:pt x="14983" y="18637"/>
                </a:lnTo>
                <a:lnTo>
                  <a:pt x="25423" y="9657"/>
                </a:lnTo>
                <a:lnTo>
                  <a:pt x="37825" y="3380"/>
                </a:lnTo>
                <a:lnTo>
                  <a:pt x="51735" y="262"/>
                </a:lnTo>
                <a:lnTo>
                  <a:pt x="57251" y="0"/>
                </a:lnTo>
                <a:lnTo>
                  <a:pt x="71605" y="1815"/>
                </a:lnTo>
                <a:lnTo>
                  <a:pt x="84625" y="6960"/>
                </a:lnTo>
                <a:lnTo>
                  <a:pt x="95855" y="14979"/>
                </a:lnTo>
                <a:lnTo>
                  <a:pt x="104839" y="25417"/>
                </a:lnTo>
                <a:lnTo>
                  <a:pt x="111119" y="37820"/>
                </a:lnTo>
                <a:lnTo>
                  <a:pt x="114240" y="51733"/>
                </a:lnTo>
                <a:lnTo>
                  <a:pt x="114503" y="57251"/>
                </a:lnTo>
                <a:lnTo>
                  <a:pt x="112685" y="71614"/>
                </a:lnTo>
                <a:lnTo>
                  <a:pt x="107537" y="84637"/>
                </a:lnTo>
                <a:lnTo>
                  <a:pt x="99515" y="95865"/>
                </a:lnTo>
                <a:lnTo>
                  <a:pt x="89074" y="104845"/>
                </a:lnTo>
                <a:lnTo>
                  <a:pt x="76672" y="111122"/>
                </a:lnTo>
                <a:lnTo>
                  <a:pt x="62765" y="114240"/>
                </a:lnTo>
                <a:lnTo>
                  <a:pt x="57251" y="114503"/>
                </a:lnTo>
                <a:lnTo>
                  <a:pt x="42893" y="112687"/>
                </a:lnTo>
                <a:lnTo>
                  <a:pt x="29871" y="107542"/>
                </a:lnTo>
                <a:lnTo>
                  <a:pt x="18642" y="99523"/>
                </a:lnTo>
                <a:lnTo>
                  <a:pt x="9660" y="89085"/>
                </a:lnTo>
                <a:lnTo>
                  <a:pt x="3382" y="76682"/>
                </a:lnTo>
                <a:lnTo>
                  <a:pt x="262" y="62769"/>
                </a:lnTo>
                <a:lnTo>
                  <a:pt x="0" y="572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02" name="object 602"/>
          <p:cNvSpPr/>
          <p:nvPr/>
        </p:nvSpPr>
        <p:spPr>
          <a:xfrm>
            <a:off x="2017091" y="8864362"/>
            <a:ext cx="103733" cy="103755"/>
          </a:xfrm>
          <a:custGeom>
            <a:avLst/>
            <a:gdLst/>
            <a:ahLst/>
            <a:cxnLst/>
            <a:rect l="l" t="t" r="r" b="b"/>
            <a:pathLst>
              <a:path w="114490" h="114515">
                <a:moveTo>
                  <a:pt x="0" y="57251"/>
                </a:moveTo>
                <a:lnTo>
                  <a:pt x="1815" y="42889"/>
                </a:lnTo>
                <a:lnTo>
                  <a:pt x="6960" y="29866"/>
                </a:lnTo>
                <a:lnTo>
                  <a:pt x="14979" y="18637"/>
                </a:lnTo>
                <a:lnTo>
                  <a:pt x="25417" y="9657"/>
                </a:lnTo>
                <a:lnTo>
                  <a:pt x="37820" y="3380"/>
                </a:lnTo>
                <a:lnTo>
                  <a:pt x="51733" y="262"/>
                </a:lnTo>
                <a:lnTo>
                  <a:pt x="57251" y="0"/>
                </a:lnTo>
                <a:lnTo>
                  <a:pt x="71606" y="1816"/>
                </a:lnTo>
                <a:lnTo>
                  <a:pt x="84625" y="6962"/>
                </a:lnTo>
                <a:lnTo>
                  <a:pt x="95853" y="14982"/>
                </a:lnTo>
                <a:lnTo>
                  <a:pt x="104833" y="25422"/>
                </a:lnTo>
                <a:lnTo>
                  <a:pt x="111111" y="37827"/>
                </a:lnTo>
                <a:lnTo>
                  <a:pt x="114228" y="51743"/>
                </a:lnTo>
                <a:lnTo>
                  <a:pt x="114490" y="57251"/>
                </a:lnTo>
                <a:lnTo>
                  <a:pt x="112673" y="71619"/>
                </a:lnTo>
                <a:lnTo>
                  <a:pt x="107527" y="84645"/>
                </a:lnTo>
                <a:lnTo>
                  <a:pt x="99508" y="95876"/>
                </a:lnTo>
                <a:lnTo>
                  <a:pt x="89070" y="104857"/>
                </a:lnTo>
                <a:lnTo>
                  <a:pt x="76671" y="111134"/>
                </a:lnTo>
                <a:lnTo>
                  <a:pt x="62765" y="114253"/>
                </a:lnTo>
                <a:lnTo>
                  <a:pt x="57251" y="114515"/>
                </a:lnTo>
                <a:lnTo>
                  <a:pt x="42890" y="112700"/>
                </a:lnTo>
                <a:lnTo>
                  <a:pt x="29868" y="107556"/>
                </a:lnTo>
                <a:lnTo>
                  <a:pt x="18640" y="99538"/>
                </a:lnTo>
                <a:lnTo>
                  <a:pt x="9660" y="89100"/>
                </a:lnTo>
                <a:lnTo>
                  <a:pt x="3383" y="76696"/>
                </a:lnTo>
                <a:lnTo>
                  <a:pt x="263" y="62781"/>
                </a:lnTo>
                <a:lnTo>
                  <a:pt x="0" y="572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03" name="object 603"/>
          <p:cNvSpPr/>
          <p:nvPr/>
        </p:nvSpPr>
        <p:spPr>
          <a:xfrm>
            <a:off x="2016356" y="9072679"/>
            <a:ext cx="103744" cy="103744"/>
          </a:xfrm>
          <a:custGeom>
            <a:avLst/>
            <a:gdLst/>
            <a:ahLst/>
            <a:cxnLst/>
            <a:rect l="l" t="t" r="r" b="b"/>
            <a:pathLst>
              <a:path w="114503" h="114503">
                <a:moveTo>
                  <a:pt x="0" y="57251"/>
                </a:moveTo>
                <a:lnTo>
                  <a:pt x="1816" y="42890"/>
                </a:lnTo>
                <a:lnTo>
                  <a:pt x="6962" y="29868"/>
                </a:lnTo>
                <a:lnTo>
                  <a:pt x="14981" y="18640"/>
                </a:lnTo>
                <a:lnTo>
                  <a:pt x="25421" y="9660"/>
                </a:lnTo>
                <a:lnTo>
                  <a:pt x="37824" y="3383"/>
                </a:lnTo>
                <a:lnTo>
                  <a:pt x="51736" y="263"/>
                </a:lnTo>
                <a:lnTo>
                  <a:pt x="57264" y="0"/>
                </a:lnTo>
                <a:lnTo>
                  <a:pt x="71619" y="1816"/>
                </a:lnTo>
                <a:lnTo>
                  <a:pt x="84638" y="6962"/>
                </a:lnTo>
                <a:lnTo>
                  <a:pt x="95866" y="14982"/>
                </a:lnTo>
                <a:lnTo>
                  <a:pt x="104846" y="25422"/>
                </a:lnTo>
                <a:lnTo>
                  <a:pt x="111123" y="37827"/>
                </a:lnTo>
                <a:lnTo>
                  <a:pt x="114241" y="51743"/>
                </a:lnTo>
                <a:lnTo>
                  <a:pt x="114503" y="57251"/>
                </a:lnTo>
                <a:lnTo>
                  <a:pt x="112686" y="71607"/>
                </a:lnTo>
                <a:lnTo>
                  <a:pt x="107538" y="84628"/>
                </a:lnTo>
                <a:lnTo>
                  <a:pt x="99517" y="95859"/>
                </a:lnTo>
                <a:lnTo>
                  <a:pt x="89078" y="104842"/>
                </a:lnTo>
                <a:lnTo>
                  <a:pt x="76676" y="111122"/>
                </a:lnTo>
                <a:lnTo>
                  <a:pt x="62768" y="114241"/>
                </a:lnTo>
                <a:lnTo>
                  <a:pt x="57264" y="114503"/>
                </a:lnTo>
                <a:lnTo>
                  <a:pt x="42902" y="112686"/>
                </a:lnTo>
                <a:lnTo>
                  <a:pt x="29878" y="107538"/>
                </a:lnTo>
                <a:lnTo>
                  <a:pt x="18647" y="99518"/>
                </a:lnTo>
                <a:lnTo>
                  <a:pt x="9664" y="89079"/>
                </a:lnTo>
                <a:lnTo>
                  <a:pt x="3384" y="76680"/>
                </a:lnTo>
                <a:lnTo>
                  <a:pt x="263" y="62775"/>
                </a:lnTo>
                <a:lnTo>
                  <a:pt x="0" y="572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04" name="object 604"/>
          <p:cNvSpPr/>
          <p:nvPr/>
        </p:nvSpPr>
        <p:spPr>
          <a:xfrm>
            <a:off x="2053050" y="8969625"/>
            <a:ext cx="103733" cy="103744"/>
          </a:xfrm>
          <a:custGeom>
            <a:avLst/>
            <a:gdLst/>
            <a:ahLst/>
            <a:cxnLst/>
            <a:rect l="l" t="t" r="r" b="b"/>
            <a:pathLst>
              <a:path w="114490" h="114503">
                <a:moveTo>
                  <a:pt x="0" y="57251"/>
                </a:moveTo>
                <a:lnTo>
                  <a:pt x="1815" y="42889"/>
                </a:lnTo>
                <a:lnTo>
                  <a:pt x="6960" y="29866"/>
                </a:lnTo>
                <a:lnTo>
                  <a:pt x="14979" y="18637"/>
                </a:lnTo>
                <a:lnTo>
                  <a:pt x="25417" y="9657"/>
                </a:lnTo>
                <a:lnTo>
                  <a:pt x="37820" y="3380"/>
                </a:lnTo>
                <a:lnTo>
                  <a:pt x="51733" y="262"/>
                </a:lnTo>
                <a:lnTo>
                  <a:pt x="57251" y="0"/>
                </a:lnTo>
                <a:lnTo>
                  <a:pt x="71606" y="1816"/>
                </a:lnTo>
                <a:lnTo>
                  <a:pt x="84625" y="6962"/>
                </a:lnTo>
                <a:lnTo>
                  <a:pt x="95853" y="14982"/>
                </a:lnTo>
                <a:lnTo>
                  <a:pt x="104833" y="25422"/>
                </a:lnTo>
                <a:lnTo>
                  <a:pt x="111111" y="37827"/>
                </a:lnTo>
                <a:lnTo>
                  <a:pt x="114228" y="51743"/>
                </a:lnTo>
                <a:lnTo>
                  <a:pt x="114490" y="57251"/>
                </a:lnTo>
                <a:lnTo>
                  <a:pt x="112673" y="71615"/>
                </a:lnTo>
                <a:lnTo>
                  <a:pt x="107526" y="84639"/>
                </a:lnTo>
                <a:lnTo>
                  <a:pt x="99504" y="95869"/>
                </a:lnTo>
                <a:lnTo>
                  <a:pt x="89065" y="104849"/>
                </a:lnTo>
                <a:lnTo>
                  <a:pt x="76663" y="111125"/>
                </a:lnTo>
                <a:lnTo>
                  <a:pt x="62755" y="114241"/>
                </a:lnTo>
                <a:lnTo>
                  <a:pt x="57251" y="114503"/>
                </a:lnTo>
                <a:lnTo>
                  <a:pt x="42889" y="112687"/>
                </a:lnTo>
                <a:lnTo>
                  <a:pt x="29866" y="107542"/>
                </a:lnTo>
                <a:lnTo>
                  <a:pt x="18637" y="99523"/>
                </a:lnTo>
                <a:lnTo>
                  <a:pt x="9657" y="89085"/>
                </a:lnTo>
                <a:lnTo>
                  <a:pt x="3380" y="76682"/>
                </a:lnTo>
                <a:lnTo>
                  <a:pt x="262" y="62769"/>
                </a:lnTo>
                <a:lnTo>
                  <a:pt x="0" y="572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05" name="object 605"/>
          <p:cNvSpPr/>
          <p:nvPr/>
        </p:nvSpPr>
        <p:spPr>
          <a:xfrm>
            <a:off x="1923588" y="9134298"/>
            <a:ext cx="103744" cy="103755"/>
          </a:xfrm>
          <a:custGeom>
            <a:avLst/>
            <a:gdLst/>
            <a:ahLst/>
            <a:cxnLst/>
            <a:rect l="l" t="t" r="r" b="b"/>
            <a:pathLst>
              <a:path w="114503" h="114515">
                <a:moveTo>
                  <a:pt x="0" y="57238"/>
                </a:moveTo>
                <a:lnTo>
                  <a:pt x="1817" y="42884"/>
                </a:lnTo>
                <a:lnTo>
                  <a:pt x="6964" y="29864"/>
                </a:lnTo>
                <a:lnTo>
                  <a:pt x="14986" y="18637"/>
                </a:lnTo>
                <a:lnTo>
                  <a:pt x="25428" y="9656"/>
                </a:lnTo>
                <a:lnTo>
                  <a:pt x="37832" y="3379"/>
                </a:lnTo>
                <a:lnTo>
                  <a:pt x="51745" y="261"/>
                </a:lnTo>
                <a:lnTo>
                  <a:pt x="57251" y="0"/>
                </a:lnTo>
                <a:lnTo>
                  <a:pt x="71607" y="1817"/>
                </a:lnTo>
                <a:lnTo>
                  <a:pt x="84628" y="6964"/>
                </a:lnTo>
                <a:lnTo>
                  <a:pt x="95859" y="14985"/>
                </a:lnTo>
                <a:lnTo>
                  <a:pt x="104842" y="25424"/>
                </a:lnTo>
                <a:lnTo>
                  <a:pt x="111122" y="37826"/>
                </a:lnTo>
                <a:lnTo>
                  <a:pt x="114241" y="51734"/>
                </a:lnTo>
                <a:lnTo>
                  <a:pt x="114503" y="57238"/>
                </a:lnTo>
                <a:lnTo>
                  <a:pt x="112686" y="71600"/>
                </a:lnTo>
                <a:lnTo>
                  <a:pt x="107540" y="84624"/>
                </a:lnTo>
                <a:lnTo>
                  <a:pt x="99521" y="95858"/>
                </a:lnTo>
                <a:lnTo>
                  <a:pt x="89084" y="104843"/>
                </a:lnTo>
                <a:lnTo>
                  <a:pt x="76687" y="111126"/>
                </a:lnTo>
                <a:lnTo>
                  <a:pt x="62784" y="114251"/>
                </a:lnTo>
                <a:lnTo>
                  <a:pt x="57251" y="114515"/>
                </a:lnTo>
                <a:lnTo>
                  <a:pt x="42896" y="112699"/>
                </a:lnTo>
                <a:lnTo>
                  <a:pt x="29877" y="107552"/>
                </a:lnTo>
                <a:lnTo>
                  <a:pt x="18649" y="99531"/>
                </a:lnTo>
                <a:lnTo>
                  <a:pt x="9667" y="89091"/>
                </a:lnTo>
                <a:lnTo>
                  <a:pt x="3387" y="76687"/>
                </a:lnTo>
                <a:lnTo>
                  <a:pt x="264" y="62776"/>
                </a:lnTo>
                <a:lnTo>
                  <a:pt x="0" y="57238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06" name="object 606"/>
          <p:cNvSpPr/>
          <p:nvPr/>
        </p:nvSpPr>
        <p:spPr>
          <a:xfrm>
            <a:off x="1878861" y="8979600"/>
            <a:ext cx="78751" cy="78775"/>
          </a:xfrm>
          <a:custGeom>
            <a:avLst/>
            <a:gdLst/>
            <a:ahLst/>
            <a:cxnLst/>
            <a:rect l="l" t="t" r="r" b="b"/>
            <a:pathLst>
              <a:path w="86918" h="86944">
                <a:moveTo>
                  <a:pt x="0" y="43459"/>
                </a:moveTo>
                <a:lnTo>
                  <a:pt x="1685" y="55492"/>
                </a:lnTo>
                <a:lnTo>
                  <a:pt x="7624" y="68069"/>
                </a:lnTo>
                <a:lnTo>
                  <a:pt x="17094" y="78029"/>
                </a:lnTo>
                <a:lnTo>
                  <a:pt x="29305" y="84583"/>
                </a:lnTo>
                <a:lnTo>
                  <a:pt x="43472" y="86944"/>
                </a:lnTo>
                <a:lnTo>
                  <a:pt x="55476" y="85262"/>
                </a:lnTo>
                <a:lnTo>
                  <a:pt x="68048" y="79322"/>
                </a:lnTo>
                <a:lnTo>
                  <a:pt x="78005" y="69848"/>
                </a:lnTo>
                <a:lnTo>
                  <a:pt x="84558" y="57630"/>
                </a:lnTo>
                <a:lnTo>
                  <a:pt x="86918" y="43459"/>
                </a:lnTo>
                <a:lnTo>
                  <a:pt x="85242" y="31469"/>
                </a:lnTo>
                <a:lnTo>
                  <a:pt x="79309" y="18889"/>
                </a:lnTo>
                <a:lnTo>
                  <a:pt x="69842" y="8922"/>
                </a:lnTo>
                <a:lnTo>
                  <a:pt x="57633" y="2362"/>
                </a:lnTo>
                <a:lnTo>
                  <a:pt x="43472" y="0"/>
                </a:lnTo>
                <a:lnTo>
                  <a:pt x="31456" y="1681"/>
                </a:lnTo>
                <a:lnTo>
                  <a:pt x="18876" y="7620"/>
                </a:lnTo>
                <a:lnTo>
                  <a:pt x="8915" y="17090"/>
                </a:lnTo>
                <a:lnTo>
                  <a:pt x="2360" y="29300"/>
                </a:lnTo>
                <a:lnTo>
                  <a:pt x="0" y="43459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07" name="object 607"/>
          <p:cNvSpPr/>
          <p:nvPr/>
        </p:nvSpPr>
        <p:spPr>
          <a:xfrm>
            <a:off x="1878861" y="8979600"/>
            <a:ext cx="78751" cy="78775"/>
          </a:xfrm>
          <a:custGeom>
            <a:avLst/>
            <a:gdLst/>
            <a:ahLst/>
            <a:cxnLst/>
            <a:rect l="l" t="t" r="r" b="b"/>
            <a:pathLst>
              <a:path w="86918" h="86944">
                <a:moveTo>
                  <a:pt x="0" y="43459"/>
                </a:moveTo>
                <a:lnTo>
                  <a:pt x="2360" y="29300"/>
                </a:lnTo>
                <a:lnTo>
                  <a:pt x="8915" y="17090"/>
                </a:lnTo>
                <a:lnTo>
                  <a:pt x="18876" y="7620"/>
                </a:lnTo>
                <a:lnTo>
                  <a:pt x="31456" y="1681"/>
                </a:lnTo>
                <a:lnTo>
                  <a:pt x="43472" y="0"/>
                </a:lnTo>
                <a:lnTo>
                  <a:pt x="57633" y="2362"/>
                </a:lnTo>
                <a:lnTo>
                  <a:pt x="69842" y="8922"/>
                </a:lnTo>
                <a:lnTo>
                  <a:pt x="79309" y="18889"/>
                </a:lnTo>
                <a:lnTo>
                  <a:pt x="85242" y="31469"/>
                </a:lnTo>
                <a:lnTo>
                  <a:pt x="86918" y="43459"/>
                </a:lnTo>
                <a:lnTo>
                  <a:pt x="84558" y="57630"/>
                </a:lnTo>
                <a:lnTo>
                  <a:pt x="78005" y="69848"/>
                </a:lnTo>
                <a:lnTo>
                  <a:pt x="68048" y="79322"/>
                </a:lnTo>
                <a:lnTo>
                  <a:pt x="55476" y="85262"/>
                </a:lnTo>
                <a:lnTo>
                  <a:pt x="43472" y="86944"/>
                </a:lnTo>
                <a:lnTo>
                  <a:pt x="29305" y="84583"/>
                </a:lnTo>
                <a:lnTo>
                  <a:pt x="17094" y="78029"/>
                </a:lnTo>
                <a:lnTo>
                  <a:pt x="7624" y="68069"/>
                </a:lnTo>
                <a:lnTo>
                  <a:pt x="1685" y="55492"/>
                </a:lnTo>
                <a:lnTo>
                  <a:pt x="0" y="43459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08" name="object 608"/>
          <p:cNvSpPr/>
          <p:nvPr/>
        </p:nvSpPr>
        <p:spPr>
          <a:xfrm>
            <a:off x="1793102" y="8979600"/>
            <a:ext cx="78751" cy="78775"/>
          </a:xfrm>
          <a:custGeom>
            <a:avLst/>
            <a:gdLst/>
            <a:ahLst/>
            <a:cxnLst/>
            <a:rect l="l" t="t" r="r" b="b"/>
            <a:pathLst>
              <a:path w="86918" h="86944">
                <a:moveTo>
                  <a:pt x="0" y="43459"/>
                </a:moveTo>
                <a:lnTo>
                  <a:pt x="1685" y="55492"/>
                </a:lnTo>
                <a:lnTo>
                  <a:pt x="7624" y="68069"/>
                </a:lnTo>
                <a:lnTo>
                  <a:pt x="17094" y="78029"/>
                </a:lnTo>
                <a:lnTo>
                  <a:pt x="29305" y="84583"/>
                </a:lnTo>
                <a:lnTo>
                  <a:pt x="43472" y="86944"/>
                </a:lnTo>
                <a:lnTo>
                  <a:pt x="55476" y="85262"/>
                </a:lnTo>
                <a:lnTo>
                  <a:pt x="68048" y="79322"/>
                </a:lnTo>
                <a:lnTo>
                  <a:pt x="78005" y="69848"/>
                </a:lnTo>
                <a:lnTo>
                  <a:pt x="84558" y="57630"/>
                </a:lnTo>
                <a:lnTo>
                  <a:pt x="86918" y="43459"/>
                </a:lnTo>
                <a:lnTo>
                  <a:pt x="85242" y="31469"/>
                </a:lnTo>
                <a:lnTo>
                  <a:pt x="79309" y="18889"/>
                </a:lnTo>
                <a:lnTo>
                  <a:pt x="69842" y="8922"/>
                </a:lnTo>
                <a:lnTo>
                  <a:pt x="57633" y="2362"/>
                </a:lnTo>
                <a:lnTo>
                  <a:pt x="43472" y="0"/>
                </a:lnTo>
                <a:lnTo>
                  <a:pt x="31456" y="1681"/>
                </a:lnTo>
                <a:lnTo>
                  <a:pt x="18876" y="7620"/>
                </a:lnTo>
                <a:lnTo>
                  <a:pt x="8915" y="17090"/>
                </a:lnTo>
                <a:lnTo>
                  <a:pt x="2360" y="29300"/>
                </a:lnTo>
                <a:lnTo>
                  <a:pt x="0" y="43459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09" name="object 609"/>
          <p:cNvSpPr/>
          <p:nvPr/>
        </p:nvSpPr>
        <p:spPr>
          <a:xfrm>
            <a:off x="1793102" y="8979600"/>
            <a:ext cx="78751" cy="78775"/>
          </a:xfrm>
          <a:custGeom>
            <a:avLst/>
            <a:gdLst/>
            <a:ahLst/>
            <a:cxnLst/>
            <a:rect l="l" t="t" r="r" b="b"/>
            <a:pathLst>
              <a:path w="86918" h="86944">
                <a:moveTo>
                  <a:pt x="0" y="43459"/>
                </a:moveTo>
                <a:lnTo>
                  <a:pt x="2360" y="29300"/>
                </a:lnTo>
                <a:lnTo>
                  <a:pt x="8915" y="17090"/>
                </a:lnTo>
                <a:lnTo>
                  <a:pt x="18876" y="7620"/>
                </a:lnTo>
                <a:lnTo>
                  <a:pt x="31456" y="1681"/>
                </a:lnTo>
                <a:lnTo>
                  <a:pt x="43472" y="0"/>
                </a:lnTo>
                <a:lnTo>
                  <a:pt x="57633" y="2362"/>
                </a:lnTo>
                <a:lnTo>
                  <a:pt x="69842" y="8922"/>
                </a:lnTo>
                <a:lnTo>
                  <a:pt x="79309" y="18889"/>
                </a:lnTo>
                <a:lnTo>
                  <a:pt x="85242" y="31469"/>
                </a:lnTo>
                <a:lnTo>
                  <a:pt x="86918" y="43459"/>
                </a:lnTo>
                <a:lnTo>
                  <a:pt x="84558" y="57630"/>
                </a:lnTo>
                <a:lnTo>
                  <a:pt x="78005" y="69848"/>
                </a:lnTo>
                <a:lnTo>
                  <a:pt x="68048" y="79322"/>
                </a:lnTo>
                <a:lnTo>
                  <a:pt x="55476" y="85262"/>
                </a:lnTo>
                <a:lnTo>
                  <a:pt x="43472" y="86944"/>
                </a:lnTo>
                <a:lnTo>
                  <a:pt x="29305" y="84583"/>
                </a:lnTo>
                <a:lnTo>
                  <a:pt x="17094" y="78029"/>
                </a:lnTo>
                <a:lnTo>
                  <a:pt x="7624" y="68069"/>
                </a:lnTo>
                <a:lnTo>
                  <a:pt x="1685" y="55492"/>
                </a:lnTo>
                <a:lnTo>
                  <a:pt x="0" y="43459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10" name="object 610"/>
          <p:cNvSpPr/>
          <p:nvPr/>
        </p:nvSpPr>
        <p:spPr>
          <a:xfrm>
            <a:off x="1964610" y="8979600"/>
            <a:ext cx="78751" cy="78775"/>
          </a:xfrm>
          <a:custGeom>
            <a:avLst/>
            <a:gdLst/>
            <a:ahLst/>
            <a:cxnLst/>
            <a:rect l="l" t="t" r="r" b="b"/>
            <a:pathLst>
              <a:path w="86918" h="86944">
                <a:moveTo>
                  <a:pt x="0" y="43459"/>
                </a:moveTo>
                <a:lnTo>
                  <a:pt x="1685" y="55492"/>
                </a:lnTo>
                <a:lnTo>
                  <a:pt x="7624" y="68069"/>
                </a:lnTo>
                <a:lnTo>
                  <a:pt x="17094" y="78029"/>
                </a:lnTo>
                <a:lnTo>
                  <a:pt x="29305" y="84583"/>
                </a:lnTo>
                <a:lnTo>
                  <a:pt x="43472" y="86944"/>
                </a:lnTo>
                <a:lnTo>
                  <a:pt x="55476" y="85262"/>
                </a:lnTo>
                <a:lnTo>
                  <a:pt x="68048" y="79322"/>
                </a:lnTo>
                <a:lnTo>
                  <a:pt x="78005" y="69848"/>
                </a:lnTo>
                <a:lnTo>
                  <a:pt x="84558" y="57630"/>
                </a:lnTo>
                <a:lnTo>
                  <a:pt x="86918" y="43459"/>
                </a:lnTo>
                <a:lnTo>
                  <a:pt x="85242" y="31469"/>
                </a:lnTo>
                <a:lnTo>
                  <a:pt x="79309" y="18889"/>
                </a:lnTo>
                <a:lnTo>
                  <a:pt x="69842" y="8922"/>
                </a:lnTo>
                <a:lnTo>
                  <a:pt x="57633" y="2362"/>
                </a:lnTo>
                <a:lnTo>
                  <a:pt x="43472" y="0"/>
                </a:lnTo>
                <a:lnTo>
                  <a:pt x="31456" y="1681"/>
                </a:lnTo>
                <a:lnTo>
                  <a:pt x="18876" y="7620"/>
                </a:lnTo>
                <a:lnTo>
                  <a:pt x="8915" y="17090"/>
                </a:lnTo>
                <a:lnTo>
                  <a:pt x="2360" y="29300"/>
                </a:lnTo>
                <a:lnTo>
                  <a:pt x="0" y="43459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11" name="object 611"/>
          <p:cNvSpPr/>
          <p:nvPr/>
        </p:nvSpPr>
        <p:spPr>
          <a:xfrm>
            <a:off x="1964610" y="8979600"/>
            <a:ext cx="78751" cy="78775"/>
          </a:xfrm>
          <a:custGeom>
            <a:avLst/>
            <a:gdLst/>
            <a:ahLst/>
            <a:cxnLst/>
            <a:rect l="l" t="t" r="r" b="b"/>
            <a:pathLst>
              <a:path w="86918" h="86944">
                <a:moveTo>
                  <a:pt x="0" y="43459"/>
                </a:moveTo>
                <a:lnTo>
                  <a:pt x="2360" y="29300"/>
                </a:lnTo>
                <a:lnTo>
                  <a:pt x="8915" y="17090"/>
                </a:lnTo>
                <a:lnTo>
                  <a:pt x="18876" y="7620"/>
                </a:lnTo>
                <a:lnTo>
                  <a:pt x="31456" y="1681"/>
                </a:lnTo>
                <a:lnTo>
                  <a:pt x="43472" y="0"/>
                </a:lnTo>
                <a:lnTo>
                  <a:pt x="57633" y="2362"/>
                </a:lnTo>
                <a:lnTo>
                  <a:pt x="69842" y="8922"/>
                </a:lnTo>
                <a:lnTo>
                  <a:pt x="79309" y="18889"/>
                </a:lnTo>
                <a:lnTo>
                  <a:pt x="85242" y="31469"/>
                </a:lnTo>
                <a:lnTo>
                  <a:pt x="86918" y="43459"/>
                </a:lnTo>
                <a:lnTo>
                  <a:pt x="84558" y="57630"/>
                </a:lnTo>
                <a:lnTo>
                  <a:pt x="78005" y="69848"/>
                </a:lnTo>
                <a:lnTo>
                  <a:pt x="68048" y="79322"/>
                </a:lnTo>
                <a:lnTo>
                  <a:pt x="55476" y="85262"/>
                </a:lnTo>
                <a:lnTo>
                  <a:pt x="43472" y="86944"/>
                </a:lnTo>
                <a:lnTo>
                  <a:pt x="29305" y="84583"/>
                </a:lnTo>
                <a:lnTo>
                  <a:pt x="17094" y="78029"/>
                </a:lnTo>
                <a:lnTo>
                  <a:pt x="7624" y="68069"/>
                </a:lnTo>
                <a:lnTo>
                  <a:pt x="1685" y="55492"/>
                </a:lnTo>
                <a:lnTo>
                  <a:pt x="0" y="43459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12" name="object 612"/>
          <p:cNvSpPr/>
          <p:nvPr/>
        </p:nvSpPr>
        <p:spPr>
          <a:xfrm>
            <a:off x="1836137" y="8906660"/>
            <a:ext cx="78751" cy="78775"/>
          </a:xfrm>
          <a:custGeom>
            <a:avLst/>
            <a:gdLst/>
            <a:ahLst/>
            <a:cxnLst/>
            <a:rect l="l" t="t" r="r" b="b"/>
            <a:pathLst>
              <a:path w="86918" h="86944">
                <a:moveTo>
                  <a:pt x="0" y="43484"/>
                </a:moveTo>
                <a:lnTo>
                  <a:pt x="1680" y="55499"/>
                </a:lnTo>
                <a:lnTo>
                  <a:pt x="7618" y="68076"/>
                </a:lnTo>
                <a:lnTo>
                  <a:pt x="17087" y="78033"/>
                </a:lnTo>
                <a:lnTo>
                  <a:pt x="29302" y="84585"/>
                </a:lnTo>
                <a:lnTo>
                  <a:pt x="43472" y="86944"/>
                </a:lnTo>
                <a:lnTo>
                  <a:pt x="55460" y="85269"/>
                </a:lnTo>
                <a:lnTo>
                  <a:pt x="68038" y="79337"/>
                </a:lnTo>
                <a:lnTo>
                  <a:pt x="78000" y="69870"/>
                </a:lnTo>
                <a:lnTo>
                  <a:pt x="84557" y="57657"/>
                </a:lnTo>
                <a:lnTo>
                  <a:pt x="86918" y="43484"/>
                </a:lnTo>
                <a:lnTo>
                  <a:pt x="85238" y="31467"/>
                </a:lnTo>
                <a:lnTo>
                  <a:pt x="79302" y="18885"/>
                </a:lnTo>
                <a:lnTo>
                  <a:pt x="69836" y="8919"/>
                </a:lnTo>
                <a:lnTo>
                  <a:pt x="57629" y="2361"/>
                </a:lnTo>
                <a:lnTo>
                  <a:pt x="43472" y="0"/>
                </a:lnTo>
                <a:lnTo>
                  <a:pt x="31440" y="1686"/>
                </a:lnTo>
                <a:lnTo>
                  <a:pt x="18866" y="7629"/>
                </a:lnTo>
                <a:lnTo>
                  <a:pt x="8910" y="17102"/>
                </a:lnTo>
                <a:lnTo>
                  <a:pt x="2358" y="29317"/>
                </a:lnTo>
                <a:lnTo>
                  <a:pt x="0" y="43484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13" name="object 613"/>
          <p:cNvSpPr/>
          <p:nvPr/>
        </p:nvSpPr>
        <p:spPr>
          <a:xfrm>
            <a:off x="1836137" y="8906660"/>
            <a:ext cx="78751" cy="78775"/>
          </a:xfrm>
          <a:custGeom>
            <a:avLst/>
            <a:gdLst/>
            <a:ahLst/>
            <a:cxnLst/>
            <a:rect l="l" t="t" r="r" b="b"/>
            <a:pathLst>
              <a:path w="86918" h="86944">
                <a:moveTo>
                  <a:pt x="0" y="43484"/>
                </a:moveTo>
                <a:lnTo>
                  <a:pt x="2358" y="29317"/>
                </a:lnTo>
                <a:lnTo>
                  <a:pt x="8910" y="17102"/>
                </a:lnTo>
                <a:lnTo>
                  <a:pt x="18866" y="7629"/>
                </a:lnTo>
                <a:lnTo>
                  <a:pt x="31440" y="1686"/>
                </a:lnTo>
                <a:lnTo>
                  <a:pt x="43472" y="0"/>
                </a:lnTo>
                <a:lnTo>
                  <a:pt x="57629" y="2361"/>
                </a:lnTo>
                <a:lnTo>
                  <a:pt x="69836" y="8919"/>
                </a:lnTo>
                <a:lnTo>
                  <a:pt x="79302" y="18885"/>
                </a:lnTo>
                <a:lnTo>
                  <a:pt x="85238" y="31467"/>
                </a:lnTo>
                <a:lnTo>
                  <a:pt x="86918" y="43484"/>
                </a:lnTo>
                <a:lnTo>
                  <a:pt x="84557" y="57657"/>
                </a:lnTo>
                <a:lnTo>
                  <a:pt x="78000" y="69870"/>
                </a:lnTo>
                <a:lnTo>
                  <a:pt x="68038" y="79337"/>
                </a:lnTo>
                <a:lnTo>
                  <a:pt x="55460" y="85269"/>
                </a:lnTo>
                <a:lnTo>
                  <a:pt x="43472" y="86944"/>
                </a:lnTo>
                <a:lnTo>
                  <a:pt x="29302" y="84585"/>
                </a:lnTo>
                <a:lnTo>
                  <a:pt x="17087" y="78033"/>
                </a:lnTo>
                <a:lnTo>
                  <a:pt x="7618" y="68076"/>
                </a:lnTo>
                <a:lnTo>
                  <a:pt x="1680" y="55499"/>
                </a:lnTo>
                <a:lnTo>
                  <a:pt x="0" y="43484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14" name="object 614"/>
          <p:cNvSpPr/>
          <p:nvPr/>
        </p:nvSpPr>
        <p:spPr>
          <a:xfrm>
            <a:off x="1921563" y="8906660"/>
            <a:ext cx="78763" cy="78775"/>
          </a:xfrm>
          <a:custGeom>
            <a:avLst/>
            <a:gdLst/>
            <a:ahLst/>
            <a:cxnLst/>
            <a:rect l="l" t="t" r="r" b="b"/>
            <a:pathLst>
              <a:path w="86931" h="86944">
                <a:moveTo>
                  <a:pt x="0" y="43484"/>
                </a:moveTo>
                <a:lnTo>
                  <a:pt x="1681" y="55499"/>
                </a:lnTo>
                <a:lnTo>
                  <a:pt x="7621" y="68076"/>
                </a:lnTo>
                <a:lnTo>
                  <a:pt x="17093" y="78033"/>
                </a:lnTo>
                <a:lnTo>
                  <a:pt x="29306" y="84585"/>
                </a:lnTo>
                <a:lnTo>
                  <a:pt x="43472" y="86944"/>
                </a:lnTo>
                <a:lnTo>
                  <a:pt x="55469" y="85266"/>
                </a:lnTo>
                <a:lnTo>
                  <a:pt x="68047" y="79333"/>
                </a:lnTo>
                <a:lnTo>
                  <a:pt x="78011" y="69867"/>
                </a:lnTo>
                <a:lnTo>
                  <a:pt x="84569" y="57655"/>
                </a:lnTo>
                <a:lnTo>
                  <a:pt x="86931" y="43484"/>
                </a:lnTo>
                <a:lnTo>
                  <a:pt x="85247" y="31460"/>
                </a:lnTo>
                <a:lnTo>
                  <a:pt x="79307" y="18880"/>
                </a:lnTo>
                <a:lnTo>
                  <a:pt x="69837" y="8917"/>
                </a:lnTo>
                <a:lnTo>
                  <a:pt x="57628" y="2360"/>
                </a:lnTo>
                <a:lnTo>
                  <a:pt x="43472" y="0"/>
                </a:lnTo>
                <a:lnTo>
                  <a:pt x="31444" y="1686"/>
                </a:lnTo>
                <a:lnTo>
                  <a:pt x="18872" y="7629"/>
                </a:lnTo>
                <a:lnTo>
                  <a:pt x="8914" y="17102"/>
                </a:lnTo>
                <a:lnTo>
                  <a:pt x="2360" y="29317"/>
                </a:lnTo>
                <a:lnTo>
                  <a:pt x="0" y="43484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15" name="object 615"/>
          <p:cNvSpPr/>
          <p:nvPr/>
        </p:nvSpPr>
        <p:spPr>
          <a:xfrm>
            <a:off x="1921563" y="8906660"/>
            <a:ext cx="78763" cy="78775"/>
          </a:xfrm>
          <a:custGeom>
            <a:avLst/>
            <a:gdLst/>
            <a:ahLst/>
            <a:cxnLst/>
            <a:rect l="l" t="t" r="r" b="b"/>
            <a:pathLst>
              <a:path w="86931" h="86944">
                <a:moveTo>
                  <a:pt x="0" y="43484"/>
                </a:moveTo>
                <a:lnTo>
                  <a:pt x="2360" y="29317"/>
                </a:lnTo>
                <a:lnTo>
                  <a:pt x="8914" y="17102"/>
                </a:lnTo>
                <a:lnTo>
                  <a:pt x="18872" y="7629"/>
                </a:lnTo>
                <a:lnTo>
                  <a:pt x="31444" y="1686"/>
                </a:lnTo>
                <a:lnTo>
                  <a:pt x="43472" y="0"/>
                </a:lnTo>
                <a:lnTo>
                  <a:pt x="57628" y="2360"/>
                </a:lnTo>
                <a:lnTo>
                  <a:pt x="69837" y="8917"/>
                </a:lnTo>
                <a:lnTo>
                  <a:pt x="79307" y="18880"/>
                </a:lnTo>
                <a:lnTo>
                  <a:pt x="85247" y="31460"/>
                </a:lnTo>
                <a:lnTo>
                  <a:pt x="86931" y="43484"/>
                </a:lnTo>
                <a:lnTo>
                  <a:pt x="84569" y="57655"/>
                </a:lnTo>
                <a:lnTo>
                  <a:pt x="78011" y="69867"/>
                </a:lnTo>
                <a:lnTo>
                  <a:pt x="68047" y="79333"/>
                </a:lnTo>
                <a:lnTo>
                  <a:pt x="55469" y="85266"/>
                </a:lnTo>
                <a:lnTo>
                  <a:pt x="43472" y="86944"/>
                </a:lnTo>
                <a:lnTo>
                  <a:pt x="29306" y="84585"/>
                </a:lnTo>
                <a:lnTo>
                  <a:pt x="17093" y="78033"/>
                </a:lnTo>
                <a:lnTo>
                  <a:pt x="7621" y="68076"/>
                </a:lnTo>
                <a:lnTo>
                  <a:pt x="1681" y="55499"/>
                </a:lnTo>
                <a:lnTo>
                  <a:pt x="0" y="43484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16" name="object 616"/>
          <p:cNvSpPr/>
          <p:nvPr/>
        </p:nvSpPr>
        <p:spPr>
          <a:xfrm>
            <a:off x="1836137" y="9052553"/>
            <a:ext cx="78763" cy="78775"/>
          </a:xfrm>
          <a:custGeom>
            <a:avLst/>
            <a:gdLst/>
            <a:ahLst/>
            <a:cxnLst/>
            <a:rect l="l" t="t" r="r" b="b"/>
            <a:pathLst>
              <a:path w="86931" h="86944">
                <a:moveTo>
                  <a:pt x="0" y="43459"/>
                </a:moveTo>
                <a:lnTo>
                  <a:pt x="1685" y="55492"/>
                </a:lnTo>
                <a:lnTo>
                  <a:pt x="7624" y="68069"/>
                </a:lnTo>
                <a:lnTo>
                  <a:pt x="17094" y="78029"/>
                </a:lnTo>
                <a:lnTo>
                  <a:pt x="29305" y="84583"/>
                </a:lnTo>
                <a:lnTo>
                  <a:pt x="43472" y="86944"/>
                </a:lnTo>
                <a:lnTo>
                  <a:pt x="55485" y="85260"/>
                </a:lnTo>
                <a:lnTo>
                  <a:pt x="68057" y="79318"/>
                </a:lnTo>
                <a:lnTo>
                  <a:pt x="78015" y="69845"/>
                </a:lnTo>
                <a:lnTo>
                  <a:pt x="84570" y="57628"/>
                </a:lnTo>
                <a:lnTo>
                  <a:pt x="86931" y="43459"/>
                </a:lnTo>
                <a:lnTo>
                  <a:pt x="85252" y="31452"/>
                </a:lnTo>
                <a:lnTo>
                  <a:pt x="79314" y="18872"/>
                </a:lnTo>
                <a:lnTo>
                  <a:pt x="69843" y="8912"/>
                </a:lnTo>
                <a:lnTo>
                  <a:pt x="57632" y="2359"/>
                </a:lnTo>
                <a:lnTo>
                  <a:pt x="43472" y="0"/>
                </a:lnTo>
                <a:lnTo>
                  <a:pt x="31456" y="1679"/>
                </a:lnTo>
                <a:lnTo>
                  <a:pt x="18876" y="7613"/>
                </a:lnTo>
                <a:lnTo>
                  <a:pt x="8915" y="17079"/>
                </a:lnTo>
                <a:lnTo>
                  <a:pt x="2360" y="29290"/>
                </a:lnTo>
                <a:lnTo>
                  <a:pt x="0" y="43459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17" name="object 617"/>
          <p:cNvSpPr/>
          <p:nvPr/>
        </p:nvSpPr>
        <p:spPr>
          <a:xfrm>
            <a:off x="1836137" y="9052553"/>
            <a:ext cx="78763" cy="78775"/>
          </a:xfrm>
          <a:custGeom>
            <a:avLst/>
            <a:gdLst/>
            <a:ahLst/>
            <a:cxnLst/>
            <a:rect l="l" t="t" r="r" b="b"/>
            <a:pathLst>
              <a:path w="86931" h="86944">
                <a:moveTo>
                  <a:pt x="0" y="43459"/>
                </a:moveTo>
                <a:lnTo>
                  <a:pt x="2360" y="29290"/>
                </a:lnTo>
                <a:lnTo>
                  <a:pt x="8915" y="17079"/>
                </a:lnTo>
                <a:lnTo>
                  <a:pt x="18876" y="7613"/>
                </a:lnTo>
                <a:lnTo>
                  <a:pt x="31456" y="1679"/>
                </a:lnTo>
                <a:lnTo>
                  <a:pt x="43472" y="0"/>
                </a:lnTo>
                <a:lnTo>
                  <a:pt x="57632" y="2359"/>
                </a:lnTo>
                <a:lnTo>
                  <a:pt x="69843" y="8912"/>
                </a:lnTo>
                <a:lnTo>
                  <a:pt x="79314" y="18872"/>
                </a:lnTo>
                <a:lnTo>
                  <a:pt x="85252" y="31452"/>
                </a:lnTo>
                <a:lnTo>
                  <a:pt x="86931" y="43459"/>
                </a:lnTo>
                <a:lnTo>
                  <a:pt x="84570" y="57628"/>
                </a:lnTo>
                <a:lnTo>
                  <a:pt x="78015" y="69845"/>
                </a:lnTo>
                <a:lnTo>
                  <a:pt x="68057" y="79318"/>
                </a:lnTo>
                <a:lnTo>
                  <a:pt x="55485" y="85260"/>
                </a:lnTo>
                <a:lnTo>
                  <a:pt x="43472" y="86944"/>
                </a:lnTo>
                <a:lnTo>
                  <a:pt x="29305" y="84583"/>
                </a:lnTo>
                <a:lnTo>
                  <a:pt x="17094" y="78029"/>
                </a:lnTo>
                <a:lnTo>
                  <a:pt x="7624" y="68069"/>
                </a:lnTo>
                <a:lnTo>
                  <a:pt x="1685" y="55492"/>
                </a:lnTo>
                <a:lnTo>
                  <a:pt x="0" y="43459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18" name="object 618"/>
          <p:cNvSpPr/>
          <p:nvPr/>
        </p:nvSpPr>
        <p:spPr>
          <a:xfrm>
            <a:off x="1921563" y="9052553"/>
            <a:ext cx="78763" cy="78775"/>
          </a:xfrm>
          <a:custGeom>
            <a:avLst/>
            <a:gdLst/>
            <a:ahLst/>
            <a:cxnLst/>
            <a:rect l="l" t="t" r="r" b="b"/>
            <a:pathLst>
              <a:path w="86931" h="86944">
                <a:moveTo>
                  <a:pt x="0" y="43459"/>
                </a:moveTo>
                <a:lnTo>
                  <a:pt x="1686" y="55492"/>
                </a:lnTo>
                <a:lnTo>
                  <a:pt x="7628" y="68069"/>
                </a:lnTo>
                <a:lnTo>
                  <a:pt x="17099" y="78029"/>
                </a:lnTo>
                <a:lnTo>
                  <a:pt x="29310" y="84583"/>
                </a:lnTo>
                <a:lnTo>
                  <a:pt x="43472" y="86944"/>
                </a:lnTo>
                <a:lnTo>
                  <a:pt x="55485" y="85260"/>
                </a:lnTo>
                <a:lnTo>
                  <a:pt x="68057" y="79318"/>
                </a:lnTo>
                <a:lnTo>
                  <a:pt x="78015" y="69845"/>
                </a:lnTo>
                <a:lnTo>
                  <a:pt x="84570" y="57628"/>
                </a:lnTo>
                <a:lnTo>
                  <a:pt x="86931" y="43459"/>
                </a:lnTo>
                <a:lnTo>
                  <a:pt x="85252" y="31452"/>
                </a:lnTo>
                <a:lnTo>
                  <a:pt x="79314" y="18872"/>
                </a:lnTo>
                <a:lnTo>
                  <a:pt x="69843" y="8912"/>
                </a:lnTo>
                <a:lnTo>
                  <a:pt x="57632" y="2359"/>
                </a:lnTo>
                <a:lnTo>
                  <a:pt x="43472" y="0"/>
                </a:lnTo>
                <a:lnTo>
                  <a:pt x="31460" y="1679"/>
                </a:lnTo>
                <a:lnTo>
                  <a:pt x="18882" y="7613"/>
                </a:lnTo>
                <a:lnTo>
                  <a:pt x="8918" y="17079"/>
                </a:lnTo>
                <a:lnTo>
                  <a:pt x="2361" y="29290"/>
                </a:lnTo>
                <a:lnTo>
                  <a:pt x="0" y="43459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19" name="object 619"/>
          <p:cNvSpPr/>
          <p:nvPr/>
        </p:nvSpPr>
        <p:spPr>
          <a:xfrm>
            <a:off x="1921563" y="9052553"/>
            <a:ext cx="78763" cy="78775"/>
          </a:xfrm>
          <a:custGeom>
            <a:avLst/>
            <a:gdLst/>
            <a:ahLst/>
            <a:cxnLst/>
            <a:rect l="l" t="t" r="r" b="b"/>
            <a:pathLst>
              <a:path w="86931" h="86944">
                <a:moveTo>
                  <a:pt x="0" y="43459"/>
                </a:moveTo>
                <a:lnTo>
                  <a:pt x="2361" y="29290"/>
                </a:lnTo>
                <a:lnTo>
                  <a:pt x="8918" y="17079"/>
                </a:lnTo>
                <a:lnTo>
                  <a:pt x="18882" y="7613"/>
                </a:lnTo>
                <a:lnTo>
                  <a:pt x="31460" y="1679"/>
                </a:lnTo>
                <a:lnTo>
                  <a:pt x="43472" y="0"/>
                </a:lnTo>
                <a:lnTo>
                  <a:pt x="57632" y="2359"/>
                </a:lnTo>
                <a:lnTo>
                  <a:pt x="69843" y="8912"/>
                </a:lnTo>
                <a:lnTo>
                  <a:pt x="79314" y="18872"/>
                </a:lnTo>
                <a:lnTo>
                  <a:pt x="85252" y="31452"/>
                </a:lnTo>
                <a:lnTo>
                  <a:pt x="86931" y="43459"/>
                </a:lnTo>
                <a:lnTo>
                  <a:pt x="84570" y="57628"/>
                </a:lnTo>
                <a:lnTo>
                  <a:pt x="78015" y="69845"/>
                </a:lnTo>
                <a:lnTo>
                  <a:pt x="68057" y="79318"/>
                </a:lnTo>
                <a:lnTo>
                  <a:pt x="55485" y="85260"/>
                </a:lnTo>
                <a:lnTo>
                  <a:pt x="43472" y="86944"/>
                </a:lnTo>
                <a:lnTo>
                  <a:pt x="29310" y="84583"/>
                </a:lnTo>
                <a:lnTo>
                  <a:pt x="17099" y="78029"/>
                </a:lnTo>
                <a:lnTo>
                  <a:pt x="7628" y="68069"/>
                </a:lnTo>
                <a:lnTo>
                  <a:pt x="1686" y="55492"/>
                </a:lnTo>
                <a:lnTo>
                  <a:pt x="0" y="43459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20" name="object 620"/>
          <p:cNvSpPr/>
          <p:nvPr/>
        </p:nvSpPr>
        <p:spPr>
          <a:xfrm>
            <a:off x="2700303" y="8969683"/>
            <a:ext cx="106851" cy="100763"/>
          </a:xfrm>
          <a:custGeom>
            <a:avLst/>
            <a:gdLst/>
            <a:ahLst/>
            <a:cxnLst/>
            <a:rect l="l" t="t" r="r" b="b"/>
            <a:pathLst>
              <a:path w="117932" h="111213">
                <a:moveTo>
                  <a:pt x="57924" y="111213"/>
                </a:moveTo>
                <a:lnTo>
                  <a:pt x="43310" y="109238"/>
                </a:lnTo>
                <a:lnTo>
                  <a:pt x="30101" y="104113"/>
                </a:lnTo>
                <a:lnTo>
                  <a:pt x="18743" y="96274"/>
                </a:lnTo>
                <a:lnTo>
                  <a:pt x="9684" y="86157"/>
                </a:lnTo>
                <a:lnTo>
                  <a:pt x="3370" y="74199"/>
                </a:lnTo>
                <a:lnTo>
                  <a:pt x="247" y="60835"/>
                </a:lnTo>
                <a:lnTo>
                  <a:pt x="0" y="54648"/>
                </a:lnTo>
                <a:lnTo>
                  <a:pt x="2082" y="40880"/>
                </a:lnTo>
                <a:lnTo>
                  <a:pt x="7501" y="28431"/>
                </a:lnTo>
                <a:lnTo>
                  <a:pt x="15794" y="17722"/>
                </a:lnTo>
                <a:lnTo>
                  <a:pt x="26499" y="9173"/>
                </a:lnTo>
                <a:lnTo>
                  <a:pt x="39154" y="3206"/>
                </a:lnTo>
                <a:lnTo>
                  <a:pt x="53296" y="242"/>
                </a:lnTo>
                <a:lnTo>
                  <a:pt x="59994" y="0"/>
                </a:lnTo>
                <a:lnTo>
                  <a:pt x="74613" y="1965"/>
                </a:lnTo>
                <a:lnTo>
                  <a:pt x="87826" y="7084"/>
                </a:lnTo>
                <a:lnTo>
                  <a:pt x="99185" y="14920"/>
                </a:lnTo>
                <a:lnTo>
                  <a:pt x="108245" y="25034"/>
                </a:lnTo>
                <a:lnTo>
                  <a:pt x="114560" y="36990"/>
                </a:lnTo>
                <a:lnTo>
                  <a:pt x="117683" y="50349"/>
                </a:lnTo>
                <a:lnTo>
                  <a:pt x="117932" y="56565"/>
                </a:lnTo>
                <a:lnTo>
                  <a:pt x="115845" y="70336"/>
                </a:lnTo>
                <a:lnTo>
                  <a:pt x="110422" y="82784"/>
                </a:lnTo>
                <a:lnTo>
                  <a:pt x="102126" y="93491"/>
                </a:lnTo>
                <a:lnTo>
                  <a:pt x="91416" y="102038"/>
                </a:lnTo>
                <a:lnTo>
                  <a:pt x="78754" y="108003"/>
                </a:lnTo>
                <a:lnTo>
                  <a:pt x="64600" y="110969"/>
                </a:lnTo>
                <a:lnTo>
                  <a:pt x="57924" y="111213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21" name="object 621"/>
          <p:cNvSpPr/>
          <p:nvPr/>
        </p:nvSpPr>
        <p:spPr>
          <a:xfrm>
            <a:off x="2719802" y="8865466"/>
            <a:ext cx="106664" cy="100696"/>
          </a:xfrm>
          <a:custGeom>
            <a:avLst/>
            <a:gdLst/>
            <a:ahLst/>
            <a:cxnLst/>
            <a:rect l="l" t="t" r="r" b="b"/>
            <a:pathLst>
              <a:path w="117726" h="111138">
                <a:moveTo>
                  <a:pt x="39680" y="108152"/>
                </a:moveTo>
                <a:lnTo>
                  <a:pt x="27693" y="102789"/>
                </a:lnTo>
                <a:lnTo>
                  <a:pt x="17586" y="95304"/>
                </a:lnTo>
                <a:lnTo>
                  <a:pt x="9561" y="86088"/>
                </a:lnTo>
                <a:lnTo>
                  <a:pt x="3820" y="75534"/>
                </a:lnTo>
                <a:lnTo>
                  <a:pt x="565" y="64034"/>
                </a:lnTo>
                <a:lnTo>
                  <a:pt x="0" y="51980"/>
                </a:lnTo>
                <a:lnTo>
                  <a:pt x="2326" y="39763"/>
                </a:lnTo>
                <a:lnTo>
                  <a:pt x="8690" y="26330"/>
                </a:lnTo>
                <a:lnTo>
                  <a:pt x="16465" y="16899"/>
                </a:lnTo>
                <a:lnTo>
                  <a:pt x="26033" y="9368"/>
                </a:lnTo>
                <a:lnTo>
                  <a:pt x="36994" y="3919"/>
                </a:lnTo>
                <a:lnTo>
                  <a:pt x="48953" y="735"/>
                </a:lnTo>
                <a:lnTo>
                  <a:pt x="61512" y="0"/>
                </a:lnTo>
                <a:lnTo>
                  <a:pt x="74274" y="1895"/>
                </a:lnTo>
                <a:lnTo>
                  <a:pt x="78059" y="2996"/>
                </a:lnTo>
                <a:lnTo>
                  <a:pt x="90042" y="8360"/>
                </a:lnTo>
                <a:lnTo>
                  <a:pt x="100146" y="15846"/>
                </a:lnTo>
                <a:lnTo>
                  <a:pt x="108170" y="25063"/>
                </a:lnTo>
                <a:lnTo>
                  <a:pt x="113909" y="35619"/>
                </a:lnTo>
                <a:lnTo>
                  <a:pt x="117163" y="47120"/>
                </a:lnTo>
                <a:lnTo>
                  <a:pt x="117726" y="59175"/>
                </a:lnTo>
                <a:lnTo>
                  <a:pt x="115398" y="71393"/>
                </a:lnTo>
                <a:lnTo>
                  <a:pt x="109034" y="84818"/>
                </a:lnTo>
                <a:lnTo>
                  <a:pt x="101256" y="94247"/>
                </a:lnTo>
                <a:lnTo>
                  <a:pt x="91685" y="101776"/>
                </a:lnTo>
                <a:lnTo>
                  <a:pt x="80719" y="107223"/>
                </a:lnTo>
                <a:lnTo>
                  <a:pt x="68756" y="110404"/>
                </a:lnTo>
                <a:lnTo>
                  <a:pt x="56193" y="111138"/>
                </a:lnTo>
                <a:lnTo>
                  <a:pt x="43427" y="109241"/>
                </a:lnTo>
                <a:lnTo>
                  <a:pt x="39680" y="108152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22" name="object 622"/>
          <p:cNvSpPr/>
          <p:nvPr/>
        </p:nvSpPr>
        <p:spPr>
          <a:xfrm>
            <a:off x="2775906" y="8773843"/>
            <a:ext cx="106850" cy="100707"/>
          </a:xfrm>
          <a:custGeom>
            <a:avLst/>
            <a:gdLst/>
            <a:ahLst/>
            <a:cxnLst/>
            <a:rect l="l" t="t" r="r" b="b"/>
            <a:pathLst>
              <a:path w="117931" h="111151">
                <a:moveTo>
                  <a:pt x="21065" y="98165"/>
                </a:moveTo>
                <a:lnTo>
                  <a:pt x="12017" y="89231"/>
                </a:lnTo>
                <a:lnTo>
                  <a:pt x="5464" y="78980"/>
                </a:lnTo>
                <a:lnTo>
                  <a:pt x="1445" y="67832"/>
                </a:lnTo>
                <a:lnTo>
                  <a:pt x="0" y="56203"/>
                </a:lnTo>
                <a:lnTo>
                  <a:pt x="1165" y="44512"/>
                </a:lnTo>
                <a:lnTo>
                  <a:pt x="4981" y="33176"/>
                </a:lnTo>
                <a:lnTo>
                  <a:pt x="11486" y="22613"/>
                </a:lnTo>
                <a:lnTo>
                  <a:pt x="22984" y="11518"/>
                </a:lnTo>
                <a:lnTo>
                  <a:pt x="33500" y="5413"/>
                </a:lnTo>
                <a:lnTo>
                  <a:pt x="44942" y="1562"/>
                </a:lnTo>
                <a:lnTo>
                  <a:pt x="56901" y="0"/>
                </a:lnTo>
                <a:lnTo>
                  <a:pt x="68972" y="760"/>
                </a:lnTo>
                <a:lnTo>
                  <a:pt x="80746" y="3876"/>
                </a:lnTo>
                <a:lnTo>
                  <a:pt x="91817" y="9384"/>
                </a:lnTo>
                <a:lnTo>
                  <a:pt x="96871" y="12973"/>
                </a:lnTo>
                <a:lnTo>
                  <a:pt x="105918" y="21904"/>
                </a:lnTo>
                <a:lnTo>
                  <a:pt x="112469" y="32154"/>
                </a:lnTo>
                <a:lnTo>
                  <a:pt x="116486" y="43304"/>
                </a:lnTo>
                <a:lnTo>
                  <a:pt x="117931" y="54936"/>
                </a:lnTo>
                <a:lnTo>
                  <a:pt x="116766" y="66633"/>
                </a:lnTo>
                <a:lnTo>
                  <a:pt x="112953" y="77974"/>
                </a:lnTo>
                <a:lnTo>
                  <a:pt x="106453" y="88543"/>
                </a:lnTo>
                <a:lnTo>
                  <a:pt x="94951" y="99645"/>
                </a:lnTo>
                <a:lnTo>
                  <a:pt x="84434" y="105748"/>
                </a:lnTo>
                <a:lnTo>
                  <a:pt x="72993" y="109594"/>
                </a:lnTo>
                <a:lnTo>
                  <a:pt x="61033" y="111151"/>
                </a:lnTo>
                <a:lnTo>
                  <a:pt x="48962" y="110384"/>
                </a:lnTo>
                <a:lnTo>
                  <a:pt x="37186" y="107261"/>
                </a:lnTo>
                <a:lnTo>
                  <a:pt x="26111" y="101749"/>
                </a:lnTo>
                <a:lnTo>
                  <a:pt x="21065" y="98165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23" name="object 623"/>
          <p:cNvSpPr/>
          <p:nvPr/>
        </p:nvSpPr>
        <p:spPr>
          <a:xfrm>
            <a:off x="2862120" y="8705922"/>
            <a:ext cx="106283" cy="100379"/>
          </a:xfrm>
          <a:custGeom>
            <a:avLst/>
            <a:gdLst/>
            <a:ahLst/>
            <a:cxnLst/>
            <a:rect l="l" t="t" r="r" b="b"/>
            <a:pathLst>
              <a:path w="117305" h="110789">
                <a:moveTo>
                  <a:pt x="8104" y="84039"/>
                </a:moveTo>
                <a:lnTo>
                  <a:pt x="2676" y="72925"/>
                </a:lnTo>
                <a:lnTo>
                  <a:pt x="9" y="61333"/>
                </a:lnTo>
                <a:lnTo>
                  <a:pt x="0" y="49661"/>
                </a:lnTo>
                <a:lnTo>
                  <a:pt x="2543" y="38305"/>
                </a:lnTo>
                <a:lnTo>
                  <a:pt x="7535" y="27660"/>
                </a:lnTo>
                <a:lnTo>
                  <a:pt x="14871" y="18124"/>
                </a:lnTo>
                <a:lnTo>
                  <a:pt x="24447" y="10094"/>
                </a:lnTo>
                <a:lnTo>
                  <a:pt x="28284" y="7725"/>
                </a:lnTo>
                <a:lnTo>
                  <a:pt x="39802" y="2687"/>
                </a:lnTo>
                <a:lnTo>
                  <a:pt x="51810" y="143"/>
                </a:lnTo>
                <a:lnTo>
                  <a:pt x="63915" y="0"/>
                </a:lnTo>
                <a:lnTo>
                  <a:pt x="75726" y="2164"/>
                </a:lnTo>
                <a:lnTo>
                  <a:pt x="86849" y="6544"/>
                </a:lnTo>
                <a:lnTo>
                  <a:pt x="96893" y="13044"/>
                </a:lnTo>
                <a:lnTo>
                  <a:pt x="105465" y="21574"/>
                </a:lnTo>
                <a:lnTo>
                  <a:pt x="109183" y="26737"/>
                </a:lnTo>
                <a:lnTo>
                  <a:pt x="114619" y="37857"/>
                </a:lnTo>
                <a:lnTo>
                  <a:pt x="117291" y="49452"/>
                </a:lnTo>
                <a:lnTo>
                  <a:pt x="117305" y="61126"/>
                </a:lnTo>
                <a:lnTo>
                  <a:pt x="114765" y="72482"/>
                </a:lnTo>
                <a:lnTo>
                  <a:pt x="109778" y="83124"/>
                </a:lnTo>
                <a:lnTo>
                  <a:pt x="102448" y="92656"/>
                </a:lnTo>
                <a:lnTo>
                  <a:pt x="92880" y="100681"/>
                </a:lnTo>
                <a:lnTo>
                  <a:pt x="89016" y="103064"/>
                </a:lnTo>
                <a:lnTo>
                  <a:pt x="77503" y="108101"/>
                </a:lnTo>
                <a:lnTo>
                  <a:pt x="65498" y="110645"/>
                </a:lnTo>
                <a:lnTo>
                  <a:pt x="53392" y="110789"/>
                </a:lnTo>
                <a:lnTo>
                  <a:pt x="41580" y="108625"/>
                </a:lnTo>
                <a:lnTo>
                  <a:pt x="30454" y="104246"/>
                </a:lnTo>
                <a:lnTo>
                  <a:pt x="20407" y="97746"/>
                </a:lnTo>
                <a:lnTo>
                  <a:pt x="11833" y="89217"/>
                </a:lnTo>
                <a:lnTo>
                  <a:pt x="8104" y="84039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24" name="object 624"/>
          <p:cNvSpPr/>
          <p:nvPr/>
        </p:nvSpPr>
        <p:spPr>
          <a:xfrm>
            <a:off x="2967447" y="8669680"/>
            <a:ext cx="106542" cy="100510"/>
          </a:xfrm>
          <a:custGeom>
            <a:avLst/>
            <a:gdLst/>
            <a:ahLst/>
            <a:cxnLst/>
            <a:rect l="l" t="t" r="r" b="b"/>
            <a:pathLst>
              <a:path w="117591" h="110933">
                <a:moveTo>
                  <a:pt x="553" y="64159"/>
                </a:moveTo>
                <a:lnTo>
                  <a:pt x="0" y="51045"/>
                </a:lnTo>
                <a:lnTo>
                  <a:pt x="2594" y="38578"/>
                </a:lnTo>
                <a:lnTo>
                  <a:pt x="8024" y="27167"/>
                </a:lnTo>
                <a:lnTo>
                  <a:pt x="15973" y="17219"/>
                </a:lnTo>
                <a:lnTo>
                  <a:pt x="26127" y="9143"/>
                </a:lnTo>
                <a:lnTo>
                  <a:pt x="38172" y="3347"/>
                </a:lnTo>
                <a:lnTo>
                  <a:pt x="49562" y="532"/>
                </a:lnTo>
                <a:lnTo>
                  <a:pt x="63363" y="0"/>
                </a:lnTo>
                <a:lnTo>
                  <a:pt x="76490" y="2396"/>
                </a:lnTo>
                <a:lnTo>
                  <a:pt x="88521" y="7429"/>
                </a:lnTo>
                <a:lnTo>
                  <a:pt x="99035" y="14810"/>
                </a:lnTo>
                <a:lnTo>
                  <a:pt x="107609" y="24247"/>
                </a:lnTo>
                <a:lnTo>
                  <a:pt x="113820" y="35450"/>
                </a:lnTo>
                <a:lnTo>
                  <a:pt x="117038" y="46773"/>
                </a:lnTo>
                <a:lnTo>
                  <a:pt x="117591" y="59887"/>
                </a:lnTo>
                <a:lnTo>
                  <a:pt x="114994" y="72355"/>
                </a:lnTo>
                <a:lnTo>
                  <a:pt x="109564" y="83769"/>
                </a:lnTo>
                <a:lnTo>
                  <a:pt x="101614" y="93719"/>
                </a:lnTo>
                <a:lnTo>
                  <a:pt x="91459" y="101796"/>
                </a:lnTo>
                <a:lnTo>
                  <a:pt x="79414" y="107589"/>
                </a:lnTo>
                <a:lnTo>
                  <a:pt x="68016" y="110400"/>
                </a:lnTo>
                <a:lnTo>
                  <a:pt x="54222" y="110933"/>
                </a:lnTo>
                <a:lnTo>
                  <a:pt x="41097" y="108539"/>
                </a:lnTo>
                <a:lnTo>
                  <a:pt x="29064" y="103508"/>
                </a:lnTo>
                <a:lnTo>
                  <a:pt x="18549" y="96128"/>
                </a:lnTo>
                <a:lnTo>
                  <a:pt x="9974" y="86689"/>
                </a:lnTo>
                <a:lnTo>
                  <a:pt x="3764" y="75481"/>
                </a:lnTo>
                <a:lnTo>
                  <a:pt x="553" y="64159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25" name="object 625"/>
          <p:cNvSpPr/>
          <p:nvPr/>
        </p:nvSpPr>
        <p:spPr>
          <a:xfrm>
            <a:off x="3079567" y="8669594"/>
            <a:ext cx="106783" cy="100661"/>
          </a:xfrm>
          <a:custGeom>
            <a:avLst/>
            <a:gdLst/>
            <a:ahLst/>
            <a:cxnLst/>
            <a:rect l="l" t="t" r="r" b="b"/>
            <a:pathLst>
              <a:path w="117857" h="111100">
                <a:moveTo>
                  <a:pt x="682" y="46855"/>
                </a:moveTo>
                <a:lnTo>
                  <a:pt x="4412" y="34312"/>
                </a:lnTo>
                <a:lnTo>
                  <a:pt x="10887" y="23275"/>
                </a:lnTo>
                <a:lnTo>
                  <a:pt x="19684" y="14035"/>
                </a:lnTo>
                <a:lnTo>
                  <a:pt x="30378" y="6883"/>
                </a:lnTo>
                <a:lnTo>
                  <a:pt x="42546" y="2107"/>
                </a:lnTo>
                <a:lnTo>
                  <a:pt x="55762" y="0"/>
                </a:lnTo>
                <a:lnTo>
                  <a:pt x="68144" y="614"/>
                </a:lnTo>
                <a:lnTo>
                  <a:pt x="81540" y="4173"/>
                </a:lnTo>
                <a:lnTo>
                  <a:pt x="93311" y="10356"/>
                </a:lnTo>
                <a:lnTo>
                  <a:pt x="103143" y="18755"/>
                </a:lnTo>
                <a:lnTo>
                  <a:pt x="110721" y="28961"/>
                </a:lnTo>
                <a:lnTo>
                  <a:pt x="115731" y="40565"/>
                </a:lnTo>
                <a:lnTo>
                  <a:pt x="117857" y="53159"/>
                </a:lnTo>
                <a:lnTo>
                  <a:pt x="117179" y="64241"/>
                </a:lnTo>
                <a:lnTo>
                  <a:pt x="113447" y="76789"/>
                </a:lnTo>
                <a:lnTo>
                  <a:pt x="106972" y="87828"/>
                </a:lnTo>
                <a:lnTo>
                  <a:pt x="98179" y="97068"/>
                </a:lnTo>
                <a:lnTo>
                  <a:pt x="87490" y="104219"/>
                </a:lnTo>
                <a:lnTo>
                  <a:pt x="75327" y="108993"/>
                </a:lnTo>
                <a:lnTo>
                  <a:pt x="62113" y="111100"/>
                </a:lnTo>
                <a:lnTo>
                  <a:pt x="49704" y="110482"/>
                </a:lnTo>
                <a:lnTo>
                  <a:pt x="36309" y="106936"/>
                </a:lnTo>
                <a:lnTo>
                  <a:pt x="24539" y="100760"/>
                </a:lnTo>
                <a:lnTo>
                  <a:pt x="14708" y="92363"/>
                </a:lnTo>
                <a:lnTo>
                  <a:pt x="7132" y="82156"/>
                </a:lnTo>
                <a:lnTo>
                  <a:pt x="2124" y="70548"/>
                </a:lnTo>
                <a:lnTo>
                  <a:pt x="0" y="57950"/>
                </a:lnTo>
                <a:lnTo>
                  <a:pt x="682" y="46855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26" name="object 626"/>
          <p:cNvSpPr/>
          <p:nvPr/>
        </p:nvSpPr>
        <p:spPr>
          <a:xfrm>
            <a:off x="3185000" y="8705730"/>
            <a:ext cx="106813" cy="100786"/>
          </a:xfrm>
          <a:custGeom>
            <a:avLst/>
            <a:gdLst/>
            <a:ahLst/>
            <a:cxnLst/>
            <a:rect l="l" t="t" r="r" b="b"/>
            <a:pathLst>
              <a:path w="117890" h="111238">
                <a:moveTo>
                  <a:pt x="8394" y="26974"/>
                </a:moveTo>
                <a:lnTo>
                  <a:pt x="16053" y="17432"/>
                </a:lnTo>
                <a:lnTo>
                  <a:pt x="25387" y="9870"/>
                </a:lnTo>
                <a:lnTo>
                  <a:pt x="36004" y="4382"/>
                </a:lnTo>
                <a:lnTo>
                  <a:pt x="47511" y="1061"/>
                </a:lnTo>
                <a:lnTo>
                  <a:pt x="59513" y="0"/>
                </a:lnTo>
                <a:lnTo>
                  <a:pt x="71620" y="1290"/>
                </a:lnTo>
                <a:lnTo>
                  <a:pt x="83436" y="5026"/>
                </a:lnTo>
                <a:lnTo>
                  <a:pt x="89306" y="7949"/>
                </a:lnTo>
                <a:lnTo>
                  <a:pt x="99638" y="15361"/>
                </a:lnTo>
                <a:lnTo>
                  <a:pt x="107767" y="24416"/>
                </a:lnTo>
                <a:lnTo>
                  <a:pt x="113588" y="34716"/>
                </a:lnTo>
                <a:lnTo>
                  <a:pt x="116997" y="45868"/>
                </a:lnTo>
                <a:lnTo>
                  <a:pt x="117890" y="57474"/>
                </a:lnTo>
                <a:lnTo>
                  <a:pt x="116161" y="69138"/>
                </a:lnTo>
                <a:lnTo>
                  <a:pt x="111708" y="80465"/>
                </a:lnTo>
                <a:lnTo>
                  <a:pt x="109486" y="84276"/>
                </a:lnTo>
                <a:lnTo>
                  <a:pt x="101823" y="93814"/>
                </a:lnTo>
                <a:lnTo>
                  <a:pt x="92488" y="101373"/>
                </a:lnTo>
                <a:lnTo>
                  <a:pt x="81872" y="106858"/>
                </a:lnTo>
                <a:lnTo>
                  <a:pt x="70367" y="110178"/>
                </a:lnTo>
                <a:lnTo>
                  <a:pt x="58365" y="111238"/>
                </a:lnTo>
                <a:lnTo>
                  <a:pt x="46259" y="109946"/>
                </a:lnTo>
                <a:lnTo>
                  <a:pt x="34440" y="106208"/>
                </a:lnTo>
                <a:lnTo>
                  <a:pt x="28574" y="103288"/>
                </a:lnTo>
                <a:lnTo>
                  <a:pt x="18244" y="95887"/>
                </a:lnTo>
                <a:lnTo>
                  <a:pt x="10117" y="86837"/>
                </a:lnTo>
                <a:lnTo>
                  <a:pt x="4298" y="76537"/>
                </a:lnTo>
                <a:lnTo>
                  <a:pt x="890" y="65382"/>
                </a:lnTo>
                <a:lnTo>
                  <a:pt x="0" y="53771"/>
                </a:lnTo>
                <a:lnTo>
                  <a:pt x="1730" y="42100"/>
                </a:lnTo>
                <a:lnTo>
                  <a:pt x="6185" y="30766"/>
                </a:lnTo>
                <a:lnTo>
                  <a:pt x="8394" y="26974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27" name="object 627"/>
          <p:cNvSpPr/>
          <p:nvPr/>
        </p:nvSpPr>
        <p:spPr>
          <a:xfrm>
            <a:off x="3270969" y="8773911"/>
            <a:ext cx="106738" cy="100563"/>
          </a:xfrm>
          <a:custGeom>
            <a:avLst/>
            <a:gdLst/>
            <a:ahLst/>
            <a:cxnLst/>
            <a:rect l="l" t="t" r="r" b="b"/>
            <a:pathLst>
              <a:path w="117807" h="110992">
                <a:moveTo>
                  <a:pt x="20991" y="12898"/>
                </a:moveTo>
                <a:lnTo>
                  <a:pt x="31576" y="6203"/>
                </a:lnTo>
                <a:lnTo>
                  <a:pt x="43062" y="1915"/>
                </a:lnTo>
                <a:lnTo>
                  <a:pt x="55042" y="0"/>
                </a:lnTo>
                <a:lnTo>
                  <a:pt x="67109" y="422"/>
                </a:lnTo>
                <a:lnTo>
                  <a:pt x="78856" y="3150"/>
                </a:lnTo>
                <a:lnTo>
                  <a:pt x="89875" y="8148"/>
                </a:lnTo>
                <a:lnTo>
                  <a:pt x="99760" y="15384"/>
                </a:lnTo>
                <a:lnTo>
                  <a:pt x="104074" y="19743"/>
                </a:lnTo>
                <a:lnTo>
                  <a:pt x="111336" y="30026"/>
                </a:lnTo>
                <a:lnTo>
                  <a:pt x="115901" y="41194"/>
                </a:lnTo>
                <a:lnTo>
                  <a:pt x="117807" y="52831"/>
                </a:lnTo>
                <a:lnTo>
                  <a:pt x="117093" y="64520"/>
                </a:lnTo>
                <a:lnTo>
                  <a:pt x="113795" y="75845"/>
                </a:lnTo>
                <a:lnTo>
                  <a:pt x="107953" y="86388"/>
                </a:lnTo>
                <a:lnTo>
                  <a:pt x="99605" y="95733"/>
                </a:lnTo>
                <a:lnTo>
                  <a:pt x="86236" y="104785"/>
                </a:lnTo>
                <a:lnTo>
                  <a:pt x="74756" y="109075"/>
                </a:lnTo>
                <a:lnTo>
                  <a:pt x="62778" y="110992"/>
                </a:lnTo>
                <a:lnTo>
                  <a:pt x="50711" y="110569"/>
                </a:lnTo>
                <a:lnTo>
                  <a:pt x="38961" y="107841"/>
                </a:lnTo>
                <a:lnTo>
                  <a:pt x="27938" y="102840"/>
                </a:lnTo>
                <a:lnTo>
                  <a:pt x="18048" y="95599"/>
                </a:lnTo>
                <a:lnTo>
                  <a:pt x="13739" y="91244"/>
                </a:lnTo>
                <a:lnTo>
                  <a:pt x="6473" y="80974"/>
                </a:lnTo>
                <a:lnTo>
                  <a:pt x="1907" y="69811"/>
                </a:lnTo>
                <a:lnTo>
                  <a:pt x="0" y="58175"/>
                </a:lnTo>
                <a:lnTo>
                  <a:pt x="713" y="46483"/>
                </a:lnTo>
                <a:lnTo>
                  <a:pt x="4009" y="35154"/>
                </a:lnTo>
                <a:lnTo>
                  <a:pt x="9848" y="24607"/>
                </a:lnTo>
                <a:lnTo>
                  <a:pt x="18192" y="15259"/>
                </a:lnTo>
                <a:lnTo>
                  <a:pt x="20991" y="12898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28" name="object 628"/>
          <p:cNvSpPr/>
          <p:nvPr/>
        </p:nvSpPr>
        <p:spPr>
          <a:xfrm>
            <a:off x="3327398" y="8865696"/>
            <a:ext cx="106272" cy="100236"/>
          </a:xfrm>
          <a:custGeom>
            <a:avLst/>
            <a:gdLst/>
            <a:ahLst/>
            <a:cxnLst/>
            <a:rect l="l" t="t" r="r" b="b"/>
            <a:pathLst>
              <a:path w="117293" h="110631">
                <a:moveTo>
                  <a:pt x="39456" y="2742"/>
                </a:moveTo>
                <a:lnTo>
                  <a:pt x="52202" y="27"/>
                </a:lnTo>
                <a:lnTo>
                  <a:pt x="64862" y="0"/>
                </a:lnTo>
                <a:lnTo>
                  <a:pt x="77041" y="2475"/>
                </a:lnTo>
                <a:lnTo>
                  <a:pt x="88340" y="7270"/>
                </a:lnTo>
                <a:lnTo>
                  <a:pt x="98362" y="14202"/>
                </a:lnTo>
                <a:lnTo>
                  <a:pt x="106711" y="23087"/>
                </a:lnTo>
                <a:lnTo>
                  <a:pt x="112990" y="33740"/>
                </a:lnTo>
                <a:lnTo>
                  <a:pt x="117293" y="49424"/>
                </a:lnTo>
                <a:lnTo>
                  <a:pt x="117256" y="61539"/>
                </a:lnTo>
                <a:lnTo>
                  <a:pt x="114492" y="73175"/>
                </a:lnTo>
                <a:lnTo>
                  <a:pt x="109204" y="83940"/>
                </a:lnTo>
                <a:lnTo>
                  <a:pt x="101594" y="93440"/>
                </a:lnTo>
                <a:lnTo>
                  <a:pt x="91866" y="101282"/>
                </a:lnTo>
                <a:lnTo>
                  <a:pt x="80222" y="107074"/>
                </a:lnTo>
                <a:lnTo>
                  <a:pt x="65096" y="110606"/>
                </a:lnTo>
                <a:lnTo>
                  <a:pt x="52429" y="110631"/>
                </a:lnTo>
                <a:lnTo>
                  <a:pt x="40246" y="108156"/>
                </a:lnTo>
                <a:lnTo>
                  <a:pt x="28944" y="103361"/>
                </a:lnTo>
                <a:lnTo>
                  <a:pt x="18920" y="96430"/>
                </a:lnTo>
                <a:lnTo>
                  <a:pt x="10571" y="87544"/>
                </a:lnTo>
                <a:lnTo>
                  <a:pt x="4294" y="76884"/>
                </a:lnTo>
                <a:lnTo>
                  <a:pt x="0" y="61214"/>
                </a:lnTo>
                <a:lnTo>
                  <a:pt x="36" y="49098"/>
                </a:lnTo>
                <a:lnTo>
                  <a:pt x="2800" y="37463"/>
                </a:lnTo>
                <a:lnTo>
                  <a:pt x="8088" y="26700"/>
                </a:lnTo>
                <a:lnTo>
                  <a:pt x="15699" y="17202"/>
                </a:lnTo>
                <a:lnTo>
                  <a:pt x="25428" y="9361"/>
                </a:lnTo>
                <a:lnTo>
                  <a:pt x="37074" y="3569"/>
                </a:lnTo>
                <a:lnTo>
                  <a:pt x="39456" y="2742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29" name="object 629"/>
          <p:cNvSpPr/>
          <p:nvPr/>
        </p:nvSpPr>
        <p:spPr>
          <a:xfrm>
            <a:off x="3346520" y="8969683"/>
            <a:ext cx="106851" cy="100763"/>
          </a:xfrm>
          <a:custGeom>
            <a:avLst/>
            <a:gdLst/>
            <a:ahLst/>
            <a:cxnLst/>
            <a:rect l="l" t="t" r="r" b="b"/>
            <a:pathLst>
              <a:path w="117932" h="111213">
                <a:moveTo>
                  <a:pt x="57937" y="0"/>
                </a:moveTo>
                <a:lnTo>
                  <a:pt x="72598" y="1481"/>
                </a:lnTo>
                <a:lnTo>
                  <a:pt x="85974" y="6154"/>
                </a:lnTo>
                <a:lnTo>
                  <a:pt x="97606" y="13598"/>
                </a:lnTo>
                <a:lnTo>
                  <a:pt x="107033" y="23390"/>
                </a:lnTo>
                <a:lnTo>
                  <a:pt x="113797" y="35112"/>
                </a:lnTo>
                <a:lnTo>
                  <a:pt x="117436" y="48340"/>
                </a:lnTo>
                <a:lnTo>
                  <a:pt x="117932" y="54648"/>
                </a:lnTo>
                <a:lnTo>
                  <a:pt x="116350" y="68488"/>
                </a:lnTo>
                <a:lnTo>
                  <a:pt x="111382" y="81114"/>
                </a:lnTo>
                <a:lnTo>
                  <a:pt x="103474" y="92091"/>
                </a:lnTo>
                <a:lnTo>
                  <a:pt x="93070" y="100982"/>
                </a:lnTo>
                <a:lnTo>
                  <a:pt x="80616" y="107351"/>
                </a:lnTo>
                <a:lnTo>
                  <a:pt x="66558" y="110762"/>
                </a:lnTo>
                <a:lnTo>
                  <a:pt x="59994" y="111213"/>
                </a:lnTo>
                <a:lnTo>
                  <a:pt x="45329" y="109722"/>
                </a:lnTo>
                <a:lnTo>
                  <a:pt x="31945" y="105041"/>
                </a:lnTo>
                <a:lnTo>
                  <a:pt x="20305" y="97593"/>
                </a:lnTo>
                <a:lnTo>
                  <a:pt x="10873" y="87796"/>
                </a:lnTo>
                <a:lnTo>
                  <a:pt x="4112" y="76071"/>
                </a:lnTo>
                <a:lnTo>
                  <a:pt x="485" y="62839"/>
                </a:lnTo>
                <a:lnTo>
                  <a:pt x="0" y="56578"/>
                </a:lnTo>
                <a:lnTo>
                  <a:pt x="1581" y="42733"/>
                </a:lnTo>
                <a:lnTo>
                  <a:pt x="6550" y="30100"/>
                </a:lnTo>
                <a:lnTo>
                  <a:pt x="14459" y="19118"/>
                </a:lnTo>
                <a:lnTo>
                  <a:pt x="24862" y="10223"/>
                </a:lnTo>
                <a:lnTo>
                  <a:pt x="37313" y="3854"/>
                </a:lnTo>
                <a:lnTo>
                  <a:pt x="51366" y="447"/>
                </a:lnTo>
                <a:lnTo>
                  <a:pt x="57937" y="0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30" name="object 630"/>
          <p:cNvSpPr/>
          <p:nvPr/>
        </p:nvSpPr>
        <p:spPr>
          <a:xfrm>
            <a:off x="3327218" y="9073967"/>
            <a:ext cx="106653" cy="100686"/>
          </a:xfrm>
          <a:custGeom>
            <a:avLst/>
            <a:gdLst/>
            <a:ahLst/>
            <a:cxnLst/>
            <a:rect l="l" t="t" r="r" b="b"/>
            <a:pathLst>
              <a:path w="117713" h="111127">
                <a:moveTo>
                  <a:pt x="78046" y="2985"/>
                </a:moveTo>
                <a:lnTo>
                  <a:pt x="90028" y="8348"/>
                </a:lnTo>
                <a:lnTo>
                  <a:pt x="100133" y="15835"/>
                </a:lnTo>
                <a:lnTo>
                  <a:pt x="108156" y="25052"/>
                </a:lnTo>
                <a:lnTo>
                  <a:pt x="113896" y="35607"/>
                </a:lnTo>
                <a:lnTo>
                  <a:pt x="117149" y="47108"/>
                </a:lnTo>
                <a:lnTo>
                  <a:pt x="117713" y="59164"/>
                </a:lnTo>
                <a:lnTo>
                  <a:pt x="115385" y="71381"/>
                </a:lnTo>
                <a:lnTo>
                  <a:pt x="109020" y="84809"/>
                </a:lnTo>
                <a:lnTo>
                  <a:pt x="101240" y="94239"/>
                </a:lnTo>
                <a:lnTo>
                  <a:pt x="91666" y="101768"/>
                </a:lnTo>
                <a:lnTo>
                  <a:pt x="80698" y="107213"/>
                </a:lnTo>
                <a:lnTo>
                  <a:pt x="68734" y="110394"/>
                </a:lnTo>
                <a:lnTo>
                  <a:pt x="56171" y="111127"/>
                </a:lnTo>
                <a:lnTo>
                  <a:pt x="43409" y="109232"/>
                </a:lnTo>
                <a:lnTo>
                  <a:pt x="27674" y="102776"/>
                </a:lnTo>
                <a:lnTo>
                  <a:pt x="17573" y="95289"/>
                </a:lnTo>
                <a:lnTo>
                  <a:pt x="9551" y="86071"/>
                </a:lnTo>
                <a:lnTo>
                  <a:pt x="3813" y="75515"/>
                </a:lnTo>
                <a:lnTo>
                  <a:pt x="562" y="64012"/>
                </a:lnTo>
                <a:lnTo>
                  <a:pt x="0" y="51955"/>
                </a:lnTo>
                <a:lnTo>
                  <a:pt x="2330" y="39737"/>
                </a:lnTo>
                <a:lnTo>
                  <a:pt x="8691" y="26319"/>
                </a:lnTo>
                <a:lnTo>
                  <a:pt x="16468" y="16890"/>
                </a:lnTo>
                <a:lnTo>
                  <a:pt x="26037" y="9361"/>
                </a:lnTo>
                <a:lnTo>
                  <a:pt x="37001" y="3914"/>
                </a:lnTo>
                <a:lnTo>
                  <a:pt x="48964" y="733"/>
                </a:lnTo>
                <a:lnTo>
                  <a:pt x="61528" y="0"/>
                </a:lnTo>
                <a:lnTo>
                  <a:pt x="74297" y="1896"/>
                </a:lnTo>
                <a:lnTo>
                  <a:pt x="78046" y="2985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31" name="object 631"/>
          <p:cNvSpPr/>
          <p:nvPr/>
        </p:nvSpPr>
        <p:spPr>
          <a:xfrm>
            <a:off x="3270919" y="9165559"/>
            <a:ext cx="106848" cy="100726"/>
          </a:xfrm>
          <a:custGeom>
            <a:avLst/>
            <a:gdLst/>
            <a:ahLst/>
            <a:cxnLst/>
            <a:rect l="l" t="t" r="r" b="b"/>
            <a:pathLst>
              <a:path w="117929" h="111172">
                <a:moveTo>
                  <a:pt x="96864" y="12981"/>
                </a:moveTo>
                <a:lnTo>
                  <a:pt x="105911" y="21913"/>
                </a:lnTo>
                <a:lnTo>
                  <a:pt x="112463" y="32161"/>
                </a:lnTo>
                <a:lnTo>
                  <a:pt x="116482" y="43308"/>
                </a:lnTo>
                <a:lnTo>
                  <a:pt x="117929" y="54936"/>
                </a:lnTo>
                <a:lnTo>
                  <a:pt x="116767" y="66628"/>
                </a:lnTo>
                <a:lnTo>
                  <a:pt x="112955" y="77968"/>
                </a:lnTo>
                <a:lnTo>
                  <a:pt x="106456" y="88539"/>
                </a:lnTo>
                <a:lnTo>
                  <a:pt x="94944" y="99654"/>
                </a:lnTo>
                <a:lnTo>
                  <a:pt x="84426" y="105759"/>
                </a:lnTo>
                <a:lnTo>
                  <a:pt x="72984" y="109610"/>
                </a:lnTo>
                <a:lnTo>
                  <a:pt x="61024" y="111172"/>
                </a:lnTo>
                <a:lnTo>
                  <a:pt x="48954" y="110410"/>
                </a:lnTo>
                <a:lnTo>
                  <a:pt x="37182" y="107292"/>
                </a:lnTo>
                <a:lnTo>
                  <a:pt x="26114" y="101782"/>
                </a:lnTo>
                <a:lnTo>
                  <a:pt x="21071" y="98198"/>
                </a:lnTo>
                <a:lnTo>
                  <a:pt x="12022" y="89266"/>
                </a:lnTo>
                <a:lnTo>
                  <a:pt x="5468" y="79018"/>
                </a:lnTo>
                <a:lnTo>
                  <a:pt x="1448" y="67871"/>
                </a:lnTo>
                <a:lnTo>
                  <a:pt x="0" y="56241"/>
                </a:lnTo>
                <a:lnTo>
                  <a:pt x="1160" y="44545"/>
                </a:lnTo>
                <a:lnTo>
                  <a:pt x="4967" y="33202"/>
                </a:lnTo>
                <a:lnTo>
                  <a:pt x="11459" y="22627"/>
                </a:lnTo>
                <a:lnTo>
                  <a:pt x="22975" y="11504"/>
                </a:lnTo>
                <a:lnTo>
                  <a:pt x="33491" y="5403"/>
                </a:lnTo>
                <a:lnTo>
                  <a:pt x="44934" y="1557"/>
                </a:lnTo>
                <a:lnTo>
                  <a:pt x="56897" y="0"/>
                </a:lnTo>
                <a:lnTo>
                  <a:pt x="68970" y="764"/>
                </a:lnTo>
                <a:lnTo>
                  <a:pt x="80747" y="3886"/>
                </a:lnTo>
                <a:lnTo>
                  <a:pt x="91820" y="9397"/>
                </a:lnTo>
                <a:lnTo>
                  <a:pt x="96864" y="1298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32" name="object 632"/>
          <p:cNvSpPr/>
          <p:nvPr/>
        </p:nvSpPr>
        <p:spPr>
          <a:xfrm>
            <a:off x="3185262" y="9233797"/>
            <a:ext cx="106288" cy="100382"/>
          </a:xfrm>
          <a:custGeom>
            <a:avLst/>
            <a:gdLst/>
            <a:ahLst/>
            <a:cxnLst/>
            <a:rect l="l" t="t" r="r" b="b"/>
            <a:pathLst>
              <a:path w="117310" h="110792">
                <a:moveTo>
                  <a:pt x="109197" y="26770"/>
                </a:moveTo>
                <a:lnTo>
                  <a:pt x="114630" y="37889"/>
                </a:lnTo>
                <a:lnTo>
                  <a:pt x="117300" y="49482"/>
                </a:lnTo>
                <a:lnTo>
                  <a:pt x="117310" y="61154"/>
                </a:lnTo>
                <a:lnTo>
                  <a:pt x="114766" y="72507"/>
                </a:lnTo>
                <a:lnTo>
                  <a:pt x="109772" y="83147"/>
                </a:lnTo>
                <a:lnTo>
                  <a:pt x="102432" y="92675"/>
                </a:lnTo>
                <a:lnTo>
                  <a:pt x="92851" y="100697"/>
                </a:lnTo>
                <a:lnTo>
                  <a:pt x="89016" y="103059"/>
                </a:lnTo>
                <a:lnTo>
                  <a:pt x="77500" y="108098"/>
                </a:lnTo>
                <a:lnTo>
                  <a:pt x="65493" y="110645"/>
                </a:lnTo>
                <a:lnTo>
                  <a:pt x="53389" y="110792"/>
                </a:lnTo>
                <a:lnTo>
                  <a:pt x="41578" y="108631"/>
                </a:lnTo>
                <a:lnTo>
                  <a:pt x="30454" y="104254"/>
                </a:lnTo>
                <a:lnTo>
                  <a:pt x="20407" y="97754"/>
                </a:lnTo>
                <a:lnTo>
                  <a:pt x="11831" y="89222"/>
                </a:lnTo>
                <a:lnTo>
                  <a:pt x="8105" y="84047"/>
                </a:lnTo>
                <a:lnTo>
                  <a:pt x="2676" y="72933"/>
                </a:lnTo>
                <a:lnTo>
                  <a:pt x="10" y="61341"/>
                </a:lnTo>
                <a:lnTo>
                  <a:pt x="0" y="49668"/>
                </a:lnTo>
                <a:lnTo>
                  <a:pt x="2542" y="38310"/>
                </a:lnTo>
                <a:lnTo>
                  <a:pt x="7532" y="27664"/>
                </a:lnTo>
                <a:lnTo>
                  <a:pt x="14866" y="18126"/>
                </a:lnTo>
                <a:lnTo>
                  <a:pt x="24439" y="10094"/>
                </a:lnTo>
                <a:lnTo>
                  <a:pt x="28285" y="7720"/>
                </a:lnTo>
                <a:lnTo>
                  <a:pt x="39795" y="2683"/>
                </a:lnTo>
                <a:lnTo>
                  <a:pt x="51797" y="141"/>
                </a:lnTo>
                <a:lnTo>
                  <a:pt x="63899" y="0"/>
                </a:lnTo>
                <a:lnTo>
                  <a:pt x="75709" y="2166"/>
                </a:lnTo>
                <a:lnTo>
                  <a:pt x="86833" y="6547"/>
                </a:lnTo>
                <a:lnTo>
                  <a:pt x="96880" y="13049"/>
                </a:lnTo>
                <a:lnTo>
                  <a:pt x="105458" y="21580"/>
                </a:lnTo>
                <a:lnTo>
                  <a:pt x="109197" y="26770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33" name="object 633"/>
          <p:cNvSpPr/>
          <p:nvPr/>
        </p:nvSpPr>
        <p:spPr>
          <a:xfrm>
            <a:off x="3079683" y="9269925"/>
            <a:ext cx="106549" cy="100524"/>
          </a:xfrm>
          <a:custGeom>
            <a:avLst/>
            <a:gdLst/>
            <a:ahLst/>
            <a:cxnLst/>
            <a:rect l="l" t="t" r="r" b="b"/>
            <a:pathLst>
              <a:path w="117598" h="110949">
                <a:moveTo>
                  <a:pt x="117050" y="46764"/>
                </a:moveTo>
                <a:lnTo>
                  <a:pt x="117598" y="59878"/>
                </a:lnTo>
                <a:lnTo>
                  <a:pt x="114999" y="72347"/>
                </a:lnTo>
                <a:lnTo>
                  <a:pt x="109567" y="83762"/>
                </a:lnTo>
                <a:lnTo>
                  <a:pt x="101617" y="93715"/>
                </a:lnTo>
                <a:lnTo>
                  <a:pt x="91465" y="101796"/>
                </a:lnTo>
                <a:lnTo>
                  <a:pt x="79423" y="107597"/>
                </a:lnTo>
                <a:lnTo>
                  <a:pt x="68028" y="110416"/>
                </a:lnTo>
                <a:lnTo>
                  <a:pt x="54231" y="110949"/>
                </a:lnTo>
                <a:lnTo>
                  <a:pt x="41106" y="108553"/>
                </a:lnTo>
                <a:lnTo>
                  <a:pt x="29074" y="103519"/>
                </a:lnTo>
                <a:lnTo>
                  <a:pt x="18559" y="96138"/>
                </a:lnTo>
                <a:lnTo>
                  <a:pt x="9984" y="86701"/>
                </a:lnTo>
                <a:lnTo>
                  <a:pt x="3771" y="75498"/>
                </a:lnTo>
                <a:lnTo>
                  <a:pt x="553" y="64176"/>
                </a:lnTo>
                <a:lnTo>
                  <a:pt x="0" y="51066"/>
                </a:lnTo>
                <a:lnTo>
                  <a:pt x="2594" y="38600"/>
                </a:lnTo>
                <a:lnTo>
                  <a:pt x="8021" y="27187"/>
                </a:lnTo>
                <a:lnTo>
                  <a:pt x="15968" y="17235"/>
                </a:lnTo>
                <a:lnTo>
                  <a:pt x="26119" y="9154"/>
                </a:lnTo>
                <a:lnTo>
                  <a:pt x="38161" y="3350"/>
                </a:lnTo>
                <a:lnTo>
                  <a:pt x="49587" y="523"/>
                </a:lnTo>
                <a:lnTo>
                  <a:pt x="63386" y="0"/>
                </a:lnTo>
                <a:lnTo>
                  <a:pt x="76516" y="2402"/>
                </a:lnTo>
                <a:lnTo>
                  <a:pt x="88551" y="7440"/>
                </a:lnTo>
                <a:lnTo>
                  <a:pt x="99068" y="14826"/>
                </a:lnTo>
                <a:lnTo>
                  <a:pt x="107643" y="24268"/>
                </a:lnTo>
                <a:lnTo>
                  <a:pt x="113850" y="35477"/>
                </a:lnTo>
                <a:lnTo>
                  <a:pt x="117050" y="46764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34" name="object 634"/>
          <p:cNvSpPr/>
          <p:nvPr/>
        </p:nvSpPr>
        <p:spPr>
          <a:xfrm>
            <a:off x="2967331" y="9269850"/>
            <a:ext cx="106775" cy="100677"/>
          </a:xfrm>
          <a:custGeom>
            <a:avLst/>
            <a:gdLst/>
            <a:ahLst/>
            <a:cxnLst/>
            <a:rect l="l" t="t" r="r" b="b"/>
            <a:pathLst>
              <a:path w="117848" h="111118">
                <a:moveTo>
                  <a:pt x="117166" y="64257"/>
                </a:moveTo>
                <a:lnTo>
                  <a:pt x="113439" y="76797"/>
                </a:lnTo>
                <a:lnTo>
                  <a:pt x="106969" y="87834"/>
                </a:lnTo>
                <a:lnTo>
                  <a:pt x="98179" y="97076"/>
                </a:lnTo>
                <a:lnTo>
                  <a:pt x="87492" y="104231"/>
                </a:lnTo>
                <a:lnTo>
                  <a:pt x="75331" y="109009"/>
                </a:lnTo>
                <a:lnTo>
                  <a:pt x="62119" y="111118"/>
                </a:lnTo>
                <a:lnTo>
                  <a:pt x="49704" y="110498"/>
                </a:lnTo>
                <a:lnTo>
                  <a:pt x="36308" y="106944"/>
                </a:lnTo>
                <a:lnTo>
                  <a:pt x="24538" y="100763"/>
                </a:lnTo>
                <a:lnTo>
                  <a:pt x="14708" y="92365"/>
                </a:lnTo>
                <a:lnTo>
                  <a:pt x="7133" y="82158"/>
                </a:lnTo>
                <a:lnTo>
                  <a:pt x="2125" y="70552"/>
                </a:lnTo>
                <a:lnTo>
                  <a:pt x="0" y="57957"/>
                </a:lnTo>
                <a:lnTo>
                  <a:pt x="682" y="46845"/>
                </a:lnTo>
                <a:lnTo>
                  <a:pt x="4418" y="34299"/>
                </a:lnTo>
                <a:lnTo>
                  <a:pt x="10899" y="23264"/>
                </a:lnTo>
                <a:lnTo>
                  <a:pt x="19703" y="14027"/>
                </a:lnTo>
                <a:lnTo>
                  <a:pt x="30405" y="6879"/>
                </a:lnTo>
                <a:lnTo>
                  <a:pt x="42581" y="2107"/>
                </a:lnTo>
                <a:lnTo>
                  <a:pt x="55807" y="0"/>
                </a:lnTo>
                <a:lnTo>
                  <a:pt x="68157" y="605"/>
                </a:lnTo>
                <a:lnTo>
                  <a:pt x="81545" y="4164"/>
                </a:lnTo>
                <a:lnTo>
                  <a:pt x="93311" y="10349"/>
                </a:lnTo>
                <a:lnTo>
                  <a:pt x="103139" y="18750"/>
                </a:lnTo>
                <a:lnTo>
                  <a:pt x="110714" y="28958"/>
                </a:lnTo>
                <a:lnTo>
                  <a:pt x="115722" y="40564"/>
                </a:lnTo>
                <a:lnTo>
                  <a:pt x="117848" y="53157"/>
                </a:lnTo>
                <a:lnTo>
                  <a:pt x="117166" y="64257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35" name="object 635"/>
          <p:cNvSpPr/>
          <p:nvPr/>
        </p:nvSpPr>
        <p:spPr>
          <a:xfrm>
            <a:off x="2861857" y="9233599"/>
            <a:ext cx="106810" cy="100781"/>
          </a:xfrm>
          <a:custGeom>
            <a:avLst/>
            <a:gdLst/>
            <a:ahLst/>
            <a:cxnLst/>
            <a:rect l="l" t="t" r="r" b="b"/>
            <a:pathLst>
              <a:path w="117887" h="111232">
                <a:moveTo>
                  <a:pt x="109486" y="84252"/>
                </a:moveTo>
                <a:lnTo>
                  <a:pt x="101824" y="93801"/>
                </a:lnTo>
                <a:lnTo>
                  <a:pt x="92489" y="101366"/>
                </a:lnTo>
                <a:lnTo>
                  <a:pt x="81874" y="106854"/>
                </a:lnTo>
                <a:lnTo>
                  <a:pt x="70370" y="110173"/>
                </a:lnTo>
                <a:lnTo>
                  <a:pt x="58369" y="111232"/>
                </a:lnTo>
                <a:lnTo>
                  <a:pt x="46264" y="109938"/>
                </a:lnTo>
                <a:lnTo>
                  <a:pt x="34446" y="106199"/>
                </a:lnTo>
                <a:lnTo>
                  <a:pt x="28574" y="103276"/>
                </a:lnTo>
                <a:lnTo>
                  <a:pt x="18243" y="95869"/>
                </a:lnTo>
                <a:lnTo>
                  <a:pt x="10115" y="86816"/>
                </a:lnTo>
                <a:lnTo>
                  <a:pt x="4296" y="76513"/>
                </a:lnTo>
                <a:lnTo>
                  <a:pt x="889" y="65358"/>
                </a:lnTo>
                <a:lnTo>
                  <a:pt x="0" y="53749"/>
                </a:lnTo>
                <a:lnTo>
                  <a:pt x="1732" y="42082"/>
                </a:lnTo>
                <a:lnTo>
                  <a:pt x="6190" y="30755"/>
                </a:lnTo>
                <a:lnTo>
                  <a:pt x="8394" y="26975"/>
                </a:lnTo>
                <a:lnTo>
                  <a:pt x="16057" y="17428"/>
                </a:lnTo>
                <a:lnTo>
                  <a:pt x="25393" y="9866"/>
                </a:lnTo>
                <a:lnTo>
                  <a:pt x="36010" y="4379"/>
                </a:lnTo>
                <a:lnTo>
                  <a:pt x="47516" y="1060"/>
                </a:lnTo>
                <a:lnTo>
                  <a:pt x="59520" y="0"/>
                </a:lnTo>
                <a:lnTo>
                  <a:pt x="71629" y="1290"/>
                </a:lnTo>
                <a:lnTo>
                  <a:pt x="83452" y="5022"/>
                </a:lnTo>
                <a:lnTo>
                  <a:pt x="89318" y="7937"/>
                </a:lnTo>
                <a:lnTo>
                  <a:pt x="99644" y="15347"/>
                </a:lnTo>
                <a:lnTo>
                  <a:pt x="107769" y="24402"/>
                </a:lnTo>
                <a:lnTo>
                  <a:pt x="113588" y="34704"/>
                </a:lnTo>
                <a:lnTo>
                  <a:pt x="116995" y="45858"/>
                </a:lnTo>
                <a:lnTo>
                  <a:pt x="117887" y="57466"/>
                </a:lnTo>
                <a:lnTo>
                  <a:pt x="116157" y="69131"/>
                </a:lnTo>
                <a:lnTo>
                  <a:pt x="111700" y="80457"/>
                </a:lnTo>
                <a:lnTo>
                  <a:pt x="109486" y="84252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36" name="object 636"/>
          <p:cNvSpPr/>
          <p:nvPr/>
        </p:nvSpPr>
        <p:spPr>
          <a:xfrm>
            <a:off x="2775959" y="9165625"/>
            <a:ext cx="106734" cy="100578"/>
          </a:xfrm>
          <a:custGeom>
            <a:avLst/>
            <a:gdLst/>
            <a:ahLst/>
            <a:cxnLst/>
            <a:rect l="l" t="t" r="r" b="b"/>
            <a:pathLst>
              <a:path w="117803" h="111008">
                <a:moveTo>
                  <a:pt x="96812" y="98112"/>
                </a:moveTo>
                <a:lnTo>
                  <a:pt x="86228" y="104805"/>
                </a:lnTo>
                <a:lnTo>
                  <a:pt x="74744" y="109093"/>
                </a:lnTo>
                <a:lnTo>
                  <a:pt x="62765" y="111008"/>
                </a:lnTo>
                <a:lnTo>
                  <a:pt x="50700" y="110584"/>
                </a:lnTo>
                <a:lnTo>
                  <a:pt x="38955" y="107854"/>
                </a:lnTo>
                <a:lnTo>
                  <a:pt x="27936" y="102853"/>
                </a:lnTo>
                <a:lnTo>
                  <a:pt x="18051" y="95613"/>
                </a:lnTo>
                <a:lnTo>
                  <a:pt x="13729" y="91241"/>
                </a:lnTo>
                <a:lnTo>
                  <a:pt x="6468" y="80958"/>
                </a:lnTo>
                <a:lnTo>
                  <a:pt x="1904" y="69790"/>
                </a:lnTo>
                <a:lnTo>
                  <a:pt x="0" y="58153"/>
                </a:lnTo>
                <a:lnTo>
                  <a:pt x="716" y="46464"/>
                </a:lnTo>
                <a:lnTo>
                  <a:pt x="4013" y="35139"/>
                </a:lnTo>
                <a:lnTo>
                  <a:pt x="9854" y="24596"/>
                </a:lnTo>
                <a:lnTo>
                  <a:pt x="18199" y="15251"/>
                </a:lnTo>
                <a:lnTo>
                  <a:pt x="31571" y="6200"/>
                </a:lnTo>
                <a:lnTo>
                  <a:pt x="43053" y="1913"/>
                </a:lnTo>
                <a:lnTo>
                  <a:pt x="55030" y="0"/>
                </a:lnTo>
                <a:lnTo>
                  <a:pt x="67097" y="425"/>
                </a:lnTo>
                <a:lnTo>
                  <a:pt x="78845" y="3154"/>
                </a:lnTo>
                <a:lnTo>
                  <a:pt x="89867" y="8154"/>
                </a:lnTo>
                <a:lnTo>
                  <a:pt x="99756" y="15389"/>
                </a:lnTo>
                <a:lnTo>
                  <a:pt x="104064" y="19740"/>
                </a:lnTo>
                <a:lnTo>
                  <a:pt x="111328" y="30024"/>
                </a:lnTo>
                <a:lnTo>
                  <a:pt x="115895" y="41194"/>
                </a:lnTo>
                <a:lnTo>
                  <a:pt x="117803" y="52832"/>
                </a:lnTo>
                <a:lnTo>
                  <a:pt x="117092" y="64522"/>
                </a:lnTo>
                <a:lnTo>
                  <a:pt x="113799" y="75847"/>
                </a:lnTo>
                <a:lnTo>
                  <a:pt x="107965" y="86391"/>
                </a:lnTo>
                <a:lnTo>
                  <a:pt x="99627" y="95737"/>
                </a:lnTo>
                <a:lnTo>
                  <a:pt x="96812" y="98112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37" name="object 637"/>
          <p:cNvSpPr/>
          <p:nvPr/>
        </p:nvSpPr>
        <p:spPr>
          <a:xfrm>
            <a:off x="2720004" y="9074184"/>
            <a:ext cx="106283" cy="100225"/>
          </a:xfrm>
          <a:custGeom>
            <a:avLst/>
            <a:gdLst/>
            <a:ahLst/>
            <a:cxnLst/>
            <a:rect l="l" t="t" r="r" b="b"/>
            <a:pathLst>
              <a:path w="117305" h="110619">
                <a:moveTo>
                  <a:pt x="77836" y="107889"/>
                </a:moveTo>
                <a:lnTo>
                  <a:pt x="65082" y="110596"/>
                </a:lnTo>
                <a:lnTo>
                  <a:pt x="52416" y="110619"/>
                </a:lnTo>
                <a:lnTo>
                  <a:pt x="40234" y="108141"/>
                </a:lnTo>
                <a:lnTo>
                  <a:pt x="28934" y="103344"/>
                </a:lnTo>
                <a:lnTo>
                  <a:pt x="18912" y="96411"/>
                </a:lnTo>
                <a:lnTo>
                  <a:pt x="10565" y="87523"/>
                </a:lnTo>
                <a:lnTo>
                  <a:pt x="4290" y="76864"/>
                </a:lnTo>
                <a:lnTo>
                  <a:pt x="0" y="61204"/>
                </a:lnTo>
                <a:lnTo>
                  <a:pt x="36" y="49088"/>
                </a:lnTo>
                <a:lnTo>
                  <a:pt x="2800" y="37453"/>
                </a:lnTo>
                <a:lnTo>
                  <a:pt x="8088" y="26690"/>
                </a:lnTo>
                <a:lnTo>
                  <a:pt x="15699" y="17192"/>
                </a:lnTo>
                <a:lnTo>
                  <a:pt x="25428" y="9351"/>
                </a:lnTo>
                <a:lnTo>
                  <a:pt x="37074" y="3559"/>
                </a:lnTo>
                <a:lnTo>
                  <a:pt x="52201" y="25"/>
                </a:lnTo>
                <a:lnTo>
                  <a:pt x="64865" y="0"/>
                </a:lnTo>
                <a:lnTo>
                  <a:pt x="77047" y="2475"/>
                </a:lnTo>
                <a:lnTo>
                  <a:pt x="88352" y="7269"/>
                </a:lnTo>
                <a:lnTo>
                  <a:pt x="98379" y="14201"/>
                </a:lnTo>
                <a:lnTo>
                  <a:pt x="106731" y="23087"/>
                </a:lnTo>
                <a:lnTo>
                  <a:pt x="113010" y="33747"/>
                </a:lnTo>
                <a:lnTo>
                  <a:pt x="117305" y="49416"/>
                </a:lnTo>
                <a:lnTo>
                  <a:pt x="117269" y="61531"/>
                </a:lnTo>
                <a:lnTo>
                  <a:pt x="114505" y="73165"/>
                </a:lnTo>
                <a:lnTo>
                  <a:pt x="109216" y="83927"/>
                </a:lnTo>
                <a:lnTo>
                  <a:pt x="101606" y="93425"/>
                </a:lnTo>
                <a:lnTo>
                  <a:pt x="91875" y="101266"/>
                </a:lnTo>
                <a:lnTo>
                  <a:pt x="80227" y="107059"/>
                </a:lnTo>
                <a:lnTo>
                  <a:pt x="77836" y="107889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38" name="object 638"/>
          <p:cNvSpPr/>
          <p:nvPr/>
        </p:nvSpPr>
        <p:spPr>
          <a:xfrm>
            <a:off x="2700303" y="8969671"/>
            <a:ext cx="106851" cy="100763"/>
          </a:xfrm>
          <a:custGeom>
            <a:avLst/>
            <a:gdLst/>
            <a:ahLst/>
            <a:cxnLst/>
            <a:rect l="l" t="t" r="r" b="b"/>
            <a:pathLst>
              <a:path w="117932" h="111213">
                <a:moveTo>
                  <a:pt x="57924" y="111213"/>
                </a:moveTo>
                <a:lnTo>
                  <a:pt x="43310" y="109238"/>
                </a:lnTo>
                <a:lnTo>
                  <a:pt x="30101" y="104113"/>
                </a:lnTo>
                <a:lnTo>
                  <a:pt x="18743" y="96274"/>
                </a:lnTo>
                <a:lnTo>
                  <a:pt x="9684" y="86157"/>
                </a:lnTo>
                <a:lnTo>
                  <a:pt x="3370" y="74199"/>
                </a:lnTo>
                <a:lnTo>
                  <a:pt x="247" y="60835"/>
                </a:lnTo>
                <a:lnTo>
                  <a:pt x="0" y="54648"/>
                </a:lnTo>
                <a:lnTo>
                  <a:pt x="2082" y="40880"/>
                </a:lnTo>
                <a:lnTo>
                  <a:pt x="7501" y="28431"/>
                </a:lnTo>
                <a:lnTo>
                  <a:pt x="15794" y="17722"/>
                </a:lnTo>
                <a:lnTo>
                  <a:pt x="26499" y="9173"/>
                </a:lnTo>
                <a:lnTo>
                  <a:pt x="39154" y="3206"/>
                </a:lnTo>
                <a:lnTo>
                  <a:pt x="53296" y="242"/>
                </a:lnTo>
                <a:lnTo>
                  <a:pt x="59994" y="0"/>
                </a:lnTo>
                <a:lnTo>
                  <a:pt x="74613" y="1965"/>
                </a:lnTo>
                <a:lnTo>
                  <a:pt x="87826" y="7084"/>
                </a:lnTo>
                <a:lnTo>
                  <a:pt x="99185" y="14920"/>
                </a:lnTo>
                <a:lnTo>
                  <a:pt x="108245" y="25034"/>
                </a:lnTo>
                <a:lnTo>
                  <a:pt x="114560" y="36990"/>
                </a:lnTo>
                <a:lnTo>
                  <a:pt x="117683" y="50349"/>
                </a:lnTo>
                <a:lnTo>
                  <a:pt x="117932" y="56565"/>
                </a:lnTo>
                <a:lnTo>
                  <a:pt x="115845" y="70336"/>
                </a:lnTo>
                <a:lnTo>
                  <a:pt x="110422" y="82784"/>
                </a:lnTo>
                <a:lnTo>
                  <a:pt x="102126" y="93491"/>
                </a:lnTo>
                <a:lnTo>
                  <a:pt x="91416" y="102038"/>
                </a:lnTo>
                <a:lnTo>
                  <a:pt x="78754" y="108003"/>
                </a:lnTo>
                <a:lnTo>
                  <a:pt x="64600" y="110969"/>
                </a:lnTo>
                <a:lnTo>
                  <a:pt x="57924" y="111213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39" name="object 639"/>
          <p:cNvSpPr/>
          <p:nvPr/>
        </p:nvSpPr>
        <p:spPr>
          <a:xfrm>
            <a:off x="2811043" y="8970707"/>
            <a:ext cx="104688" cy="98692"/>
          </a:xfrm>
          <a:custGeom>
            <a:avLst/>
            <a:gdLst/>
            <a:ahLst/>
            <a:cxnLst/>
            <a:rect l="l" t="t" r="r" b="b"/>
            <a:pathLst>
              <a:path w="115544" h="108927">
                <a:moveTo>
                  <a:pt x="56768" y="108927"/>
                </a:moveTo>
                <a:lnTo>
                  <a:pt x="42163" y="106923"/>
                </a:lnTo>
                <a:lnTo>
                  <a:pt x="29002" y="101710"/>
                </a:lnTo>
                <a:lnTo>
                  <a:pt x="17750" y="93743"/>
                </a:lnTo>
                <a:lnTo>
                  <a:pt x="8873" y="83479"/>
                </a:lnTo>
                <a:lnTo>
                  <a:pt x="2835" y="71374"/>
                </a:lnTo>
                <a:lnTo>
                  <a:pt x="103" y="57883"/>
                </a:lnTo>
                <a:lnTo>
                  <a:pt x="0" y="53517"/>
                </a:lnTo>
                <a:lnTo>
                  <a:pt x="2121" y="39766"/>
                </a:lnTo>
                <a:lnTo>
                  <a:pt x="7635" y="27369"/>
                </a:lnTo>
                <a:lnTo>
                  <a:pt x="16061" y="16765"/>
                </a:lnTo>
                <a:lnTo>
                  <a:pt x="26919" y="8392"/>
                </a:lnTo>
                <a:lnTo>
                  <a:pt x="39730" y="2691"/>
                </a:lnTo>
                <a:lnTo>
                  <a:pt x="54013" y="101"/>
                </a:lnTo>
                <a:lnTo>
                  <a:pt x="58775" y="0"/>
                </a:lnTo>
                <a:lnTo>
                  <a:pt x="73381" y="2001"/>
                </a:lnTo>
                <a:lnTo>
                  <a:pt x="86544" y="7207"/>
                </a:lnTo>
                <a:lnTo>
                  <a:pt x="97797" y="15164"/>
                </a:lnTo>
                <a:lnTo>
                  <a:pt x="106675" y="25418"/>
                </a:lnTo>
                <a:lnTo>
                  <a:pt x="112712" y="37514"/>
                </a:lnTo>
                <a:lnTo>
                  <a:pt x="115442" y="51000"/>
                </a:lnTo>
                <a:lnTo>
                  <a:pt x="115544" y="55397"/>
                </a:lnTo>
                <a:lnTo>
                  <a:pt x="113421" y="69156"/>
                </a:lnTo>
                <a:lnTo>
                  <a:pt x="107904" y="81556"/>
                </a:lnTo>
                <a:lnTo>
                  <a:pt x="99473" y="92161"/>
                </a:lnTo>
                <a:lnTo>
                  <a:pt x="88609" y="100532"/>
                </a:lnTo>
                <a:lnTo>
                  <a:pt x="75792" y="106232"/>
                </a:lnTo>
                <a:lnTo>
                  <a:pt x="61502" y="108825"/>
                </a:lnTo>
                <a:lnTo>
                  <a:pt x="56768" y="108927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40" name="object 640"/>
          <p:cNvSpPr/>
          <p:nvPr/>
        </p:nvSpPr>
        <p:spPr>
          <a:xfrm>
            <a:off x="2839685" y="8870051"/>
            <a:ext cx="104544" cy="98687"/>
          </a:xfrm>
          <a:custGeom>
            <a:avLst/>
            <a:gdLst/>
            <a:ahLst/>
            <a:cxnLst/>
            <a:rect l="l" t="t" r="r" b="b"/>
            <a:pathLst>
              <a:path w="115386" h="108921">
                <a:moveTo>
                  <a:pt x="27950" y="101149"/>
                </a:moveTo>
                <a:lnTo>
                  <a:pt x="17643" y="93716"/>
                </a:lnTo>
                <a:lnTo>
                  <a:pt x="9584" y="84618"/>
                </a:lnTo>
                <a:lnTo>
                  <a:pt x="3885" y="74265"/>
                </a:lnTo>
                <a:lnTo>
                  <a:pt x="653" y="63069"/>
                </a:lnTo>
                <a:lnTo>
                  <a:pt x="0" y="51443"/>
                </a:lnTo>
                <a:lnTo>
                  <a:pt x="2033" y="39799"/>
                </a:lnTo>
                <a:lnTo>
                  <a:pt x="6863" y="28547"/>
                </a:lnTo>
                <a:lnTo>
                  <a:pt x="15843" y="16873"/>
                </a:lnTo>
                <a:lnTo>
                  <a:pt x="25224" y="9376"/>
                </a:lnTo>
                <a:lnTo>
                  <a:pt x="35897" y="4000"/>
                </a:lnTo>
                <a:lnTo>
                  <a:pt x="47453" y="843"/>
                </a:lnTo>
                <a:lnTo>
                  <a:pt x="59484" y="0"/>
                </a:lnTo>
                <a:lnTo>
                  <a:pt x="71579" y="1565"/>
                </a:lnTo>
                <a:lnTo>
                  <a:pt x="83332" y="5634"/>
                </a:lnTo>
                <a:lnTo>
                  <a:pt x="87462" y="7766"/>
                </a:lnTo>
                <a:lnTo>
                  <a:pt x="97765" y="15200"/>
                </a:lnTo>
                <a:lnTo>
                  <a:pt x="105818" y="24299"/>
                </a:lnTo>
                <a:lnTo>
                  <a:pt x="111512" y="34653"/>
                </a:lnTo>
                <a:lnTo>
                  <a:pt x="114738" y="45850"/>
                </a:lnTo>
                <a:lnTo>
                  <a:pt x="115386" y="57477"/>
                </a:lnTo>
                <a:lnTo>
                  <a:pt x="113346" y="69122"/>
                </a:lnTo>
                <a:lnTo>
                  <a:pt x="108509" y="80374"/>
                </a:lnTo>
                <a:lnTo>
                  <a:pt x="99535" y="92045"/>
                </a:lnTo>
                <a:lnTo>
                  <a:pt x="90158" y="99545"/>
                </a:lnTo>
                <a:lnTo>
                  <a:pt x="79489" y="104921"/>
                </a:lnTo>
                <a:lnTo>
                  <a:pt x="67937" y="108079"/>
                </a:lnTo>
                <a:lnTo>
                  <a:pt x="55910" y="108921"/>
                </a:lnTo>
                <a:lnTo>
                  <a:pt x="43816" y="107352"/>
                </a:lnTo>
                <a:lnTo>
                  <a:pt x="32064" y="103275"/>
                </a:lnTo>
                <a:lnTo>
                  <a:pt x="27950" y="101149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41" name="object 641"/>
          <p:cNvSpPr/>
          <p:nvPr/>
        </p:nvSpPr>
        <p:spPr>
          <a:xfrm>
            <a:off x="2917997" y="8796596"/>
            <a:ext cx="104200" cy="98213"/>
          </a:xfrm>
          <a:custGeom>
            <a:avLst/>
            <a:gdLst/>
            <a:ahLst/>
            <a:cxnLst/>
            <a:rect l="l" t="t" r="r" b="b"/>
            <a:pathLst>
              <a:path w="115006" h="108398">
                <a:moveTo>
                  <a:pt x="7989" y="82247"/>
                </a:moveTo>
                <a:lnTo>
                  <a:pt x="2586" y="71122"/>
                </a:lnTo>
                <a:lnTo>
                  <a:pt x="0" y="59521"/>
                </a:lnTo>
                <a:lnTo>
                  <a:pt x="122" y="47857"/>
                </a:lnTo>
                <a:lnTo>
                  <a:pt x="2846" y="36542"/>
                </a:lnTo>
                <a:lnTo>
                  <a:pt x="8060" y="25989"/>
                </a:lnTo>
                <a:lnTo>
                  <a:pt x="15658" y="16610"/>
                </a:lnTo>
                <a:lnTo>
                  <a:pt x="25530" y="8817"/>
                </a:lnTo>
                <a:lnTo>
                  <a:pt x="39273" y="2486"/>
                </a:lnTo>
                <a:lnTo>
                  <a:pt x="51287" y="20"/>
                </a:lnTo>
                <a:lnTo>
                  <a:pt x="63385" y="0"/>
                </a:lnTo>
                <a:lnTo>
                  <a:pt x="75158" y="2329"/>
                </a:lnTo>
                <a:lnTo>
                  <a:pt x="86197" y="6911"/>
                </a:lnTo>
                <a:lnTo>
                  <a:pt x="96095" y="13649"/>
                </a:lnTo>
                <a:lnTo>
                  <a:pt x="104441" y="22448"/>
                </a:lnTo>
                <a:lnTo>
                  <a:pt x="107011" y="26139"/>
                </a:lnTo>
                <a:lnTo>
                  <a:pt x="112418" y="37253"/>
                </a:lnTo>
                <a:lnTo>
                  <a:pt x="115006" y="48847"/>
                </a:lnTo>
                <a:lnTo>
                  <a:pt x="114885" y="60509"/>
                </a:lnTo>
                <a:lnTo>
                  <a:pt x="112164" y="71825"/>
                </a:lnTo>
                <a:lnTo>
                  <a:pt x="106952" y="82382"/>
                </a:lnTo>
                <a:lnTo>
                  <a:pt x="99358" y="91767"/>
                </a:lnTo>
                <a:lnTo>
                  <a:pt x="89491" y="99567"/>
                </a:lnTo>
                <a:lnTo>
                  <a:pt x="75733" y="105912"/>
                </a:lnTo>
                <a:lnTo>
                  <a:pt x="63723" y="108378"/>
                </a:lnTo>
                <a:lnTo>
                  <a:pt x="51627" y="108398"/>
                </a:lnTo>
                <a:lnTo>
                  <a:pt x="39855" y="106069"/>
                </a:lnTo>
                <a:lnTo>
                  <a:pt x="28815" y="101485"/>
                </a:lnTo>
                <a:lnTo>
                  <a:pt x="18916" y="94745"/>
                </a:lnTo>
                <a:lnTo>
                  <a:pt x="10565" y="85945"/>
                </a:lnTo>
                <a:lnTo>
                  <a:pt x="7989" y="82247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42" name="object 642"/>
          <p:cNvSpPr/>
          <p:nvPr/>
        </p:nvSpPr>
        <p:spPr>
          <a:xfrm>
            <a:off x="3024504" y="8769396"/>
            <a:ext cx="104653" cy="98704"/>
          </a:xfrm>
          <a:custGeom>
            <a:avLst/>
            <a:gdLst/>
            <a:ahLst/>
            <a:cxnLst/>
            <a:rect l="l" t="t" r="r" b="b"/>
            <a:pathLst>
              <a:path w="115506" h="108940">
                <a:moveTo>
                  <a:pt x="0" y="55410"/>
                </a:moveTo>
                <a:lnTo>
                  <a:pt x="1608" y="41580"/>
                </a:lnTo>
                <a:lnTo>
                  <a:pt x="6666" y="29000"/>
                </a:lnTo>
                <a:lnTo>
                  <a:pt x="14710" y="18123"/>
                </a:lnTo>
                <a:lnTo>
                  <a:pt x="25273" y="9404"/>
                </a:lnTo>
                <a:lnTo>
                  <a:pt x="37890" y="3295"/>
                </a:lnTo>
                <a:lnTo>
                  <a:pt x="52097" y="250"/>
                </a:lnTo>
                <a:lnTo>
                  <a:pt x="56756" y="0"/>
                </a:lnTo>
                <a:lnTo>
                  <a:pt x="71397" y="1511"/>
                </a:lnTo>
                <a:lnTo>
                  <a:pt x="84721" y="6272"/>
                </a:lnTo>
                <a:lnTo>
                  <a:pt x="96248" y="13845"/>
                </a:lnTo>
                <a:lnTo>
                  <a:pt x="105495" y="23792"/>
                </a:lnTo>
                <a:lnTo>
                  <a:pt x="111983" y="35674"/>
                </a:lnTo>
                <a:lnTo>
                  <a:pt x="115231" y="49054"/>
                </a:lnTo>
                <a:lnTo>
                  <a:pt x="115506" y="53530"/>
                </a:lnTo>
                <a:lnTo>
                  <a:pt x="113891" y="67364"/>
                </a:lnTo>
                <a:lnTo>
                  <a:pt x="108827" y="79948"/>
                </a:lnTo>
                <a:lnTo>
                  <a:pt x="100778" y="90827"/>
                </a:lnTo>
                <a:lnTo>
                  <a:pt x="90211" y="99546"/>
                </a:lnTo>
                <a:lnTo>
                  <a:pt x="77592" y="105653"/>
                </a:lnTo>
                <a:lnTo>
                  <a:pt x="63387" y="108692"/>
                </a:lnTo>
                <a:lnTo>
                  <a:pt x="58762" y="108940"/>
                </a:lnTo>
                <a:lnTo>
                  <a:pt x="44113" y="107430"/>
                </a:lnTo>
                <a:lnTo>
                  <a:pt x="30785" y="102671"/>
                </a:lnTo>
                <a:lnTo>
                  <a:pt x="19258" y="95102"/>
                </a:lnTo>
                <a:lnTo>
                  <a:pt x="10012" y="85158"/>
                </a:lnTo>
                <a:lnTo>
                  <a:pt x="3524" y="73278"/>
                </a:lnTo>
                <a:lnTo>
                  <a:pt x="276" y="59897"/>
                </a:lnTo>
                <a:lnTo>
                  <a:pt x="0" y="55410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43" name="object 643"/>
          <p:cNvSpPr/>
          <p:nvPr/>
        </p:nvSpPr>
        <p:spPr>
          <a:xfrm>
            <a:off x="3131294" y="8796344"/>
            <a:ext cx="104542" cy="98694"/>
          </a:xfrm>
          <a:custGeom>
            <a:avLst/>
            <a:gdLst/>
            <a:ahLst/>
            <a:cxnLst/>
            <a:rect l="l" t="t" r="r" b="b"/>
            <a:pathLst>
              <a:path w="115383" h="108929">
                <a:moveTo>
                  <a:pt x="8183" y="26416"/>
                </a:moveTo>
                <a:lnTo>
                  <a:pt x="15864" y="16889"/>
                </a:lnTo>
                <a:lnTo>
                  <a:pt x="25246" y="9387"/>
                </a:lnTo>
                <a:lnTo>
                  <a:pt x="35918" y="4008"/>
                </a:lnTo>
                <a:lnTo>
                  <a:pt x="47471" y="846"/>
                </a:lnTo>
                <a:lnTo>
                  <a:pt x="59498" y="0"/>
                </a:lnTo>
                <a:lnTo>
                  <a:pt x="71588" y="1564"/>
                </a:lnTo>
                <a:lnTo>
                  <a:pt x="83333" y="5635"/>
                </a:lnTo>
                <a:lnTo>
                  <a:pt x="87444" y="7760"/>
                </a:lnTo>
                <a:lnTo>
                  <a:pt x="97753" y="15192"/>
                </a:lnTo>
                <a:lnTo>
                  <a:pt x="105811" y="24291"/>
                </a:lnTo>
                <a:lnTo>
                  <a:pt x="111507" y="34645"/>
                </a:lnTo>
                <a:lnTo>
                  <a:pt x="114734" y="45842"/>
                </a:lnTo>
                <a:lnTo>
                  <a:pt x="115383" y="57469"/>
                </a:lnTo>
                <a:lnTo>
                  <a:pt x="113345" y="69114"/>
                </a:lnTo>
                <a:lnTo>
                  <a:pt x="108512" y="80366"/>
                </a:lnTo>
                <a:lnTo>
                  <a:pt x="99520" y="92048"/>
                </a:lnTo>
                <a:lnTo>
                  <a:pt x="90138" y="99546"/>
                </a:lnTo>
                <a:lnTo>
                  <a:pt x="79467" y="104924"/>
                </a:lnTo>
                <a:lnTo>
                  <a:pt x="67914" y="108083"/>
                </a:lnTo>
                <a:lnTo>
                  <a:pt x="55889" y="108929"/>
                </a:lnTo>
                <a:lnTo>
                  <a:pt x="43798" y="107363"/>
                </a:lnTo>
                <a:lnTo>
                  <a:pt x="32051" y="103290"/>
                </a:lnTo>
                <a:lnTo>
                  <a:pt x="27944" y="101168"/>
                </a:lnTo>
                <a:lnTo>
                  <a:pt x="17635" y="93739"/>
                </a:lnTo>
                <a:lnTo>
                  <a:pt x="9576" y="84641"/>
                </a:lnTo>
                <a:lnTo>
                  <a:pt x="3878" y="74286"/>
                </a:lnTo>
                <a:lnTo>
                  <a:pt x="649" y="63089"/>
                </a:lnTo>
                <a:lnTo>
                  <a:pt x="0" y="51463"/>
                </a:lnTo>
                <a:lnTo>
                  <a:pt x="2038" y="39821"/>
                </a:lnTo>
                <a:lnTo>
                  <a:pt x="6873" y="28576"/>
                </a:lnTo>
                <a:lnTo>
                  <a:pt x="8183" y="26416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44" name="object 644"/>
          <p:cNvSpPr/>
          <p:nvPr/>
        </p:nvSpPr>
        <p:spPr>
          <a:xfrm>
            <a:off x="3209589" y="8870277"/>
            <a:ext cx="104210" cy="98217"/>
          </a:xfrm>
          <a:custGeom>
            <a:avLst/>
            <a:gdLst/>
            <a:ahLst/>
            <a:cxnLst/>
            <a:rect l="l" t="t" r="r" b="b"/>
            <a:pathLst>
              <a:path w="115017" h="108403">
                <a:moveTo>
                  <a:pt x="27763" y="7492"/>
                </a:moveTo>
                <a:lnTo>
                  <a:pt x="39287" y="2486"/>
                </a:lnTo>
                <a:lnTo>
                  <a:pt x="51303" y="20"/>
                </a:lnTo>
                <a:lnTo>
                  <a:pt x="63404" y="0"/>
                </a:lnTo>
                <a:lnTo>
                  <a:pt x="75179" y="2328"/>
                </a:lnTo>
                <a:lnTo>
                  <a:pt x="86219" y="6911"/>
                </a:lnTo>
                <a:lnTo>
                  <a:pt x="96116" y="13653"/>
                </a:lnTo>
                <a:lnTo>
                  <a:pt x="104459" y="22459"/>
                </a:lnTo>
                <a:lnTo>
                  <a:pt x="107024" y="26148"/>
                </a:lnTo>
                <a:lnTo>
                  <a:pt x="112431" y="37273"/>
                </a:lnTo>
                <a:lnTo>
                  <a:pt x="115017" y="48873"/>
                </a:lnTo>
                <a:lnTo>
                  <a:pt x="114893" y="60535"/>
                </a:lnTo>
                <a:lnTo>
                  <a:pt x="112168" y="71847"/>
                </a:lnTo>
                <a:lnTo>
                  <a:pt x="106953" y="82398"/>
                </a:lnTo>
                <a:lnTo>
                  <a:pt x="99357" y="91776"/>
                </a:lnTo>
                <a:lnTo>
                  <a:pt x="89491" y="99568"/>
                </a:lnTo>
                <a:lnTo>
                  <a:pt x="75751" y="105901"/>
                </a:lnTo>
                <a:lnTo>
                  <a:pt x="63735" y="108374"/>
                </a:lnTo>
                <a:lnTo>
                  <a:pt x="51634" y="108403"/>
                </a:lnTo>
                <a:lnTo>
                  <a:pt x="39858" y="106083"/>
                </a:lnTo>
                <a:lnTo>
                  <a:pt x="28815" y="101509"/>
                </a:lnTo>
                <a:lnTo>
                  <a:pt x="18915" y="94778"/>
                </a:lnTo>
                <a:lnTo>
                  <a:pt x="10565" y="85986"/>
                </a:lnTo>
                <a:lnTo>
                  <a:pt x="7976" y="82270"/>
                </a:lnTo>
                <a:lnTo>
                  <a:pt x="2579" y="71148"/>
                </a:lnTo>
                <a:lnTo>
                  <a:pt x="0" y="59551"/>
                </a:lnTo>
                <a:lnTo>
                  <a:pt x="127" y="47890"/>
                </a:lnTo>
                <a:lnTo>
                  <a:pt x="2853" y="36576"/>
                </a:lnTo>
                <a:lnTo>
                  <a:pt x="8068" y="26020"/>
                </a:lnTo>
                <a:lnTo>
                  <a:pt x="15662" y="16634"/>
                </a:lnTo>
                <a:lnTo>
                  <a:pt x="25526" y="8828"/>
                </a:lnTo>
                <a:lnTo>
                  <a:pt x="27763" y="7492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45" name="object 645"/>
          <p:cNvSpPr/>
          <p:nvPr/>
        </p:nvSpPr>
        <p:spPr>
          <a:xfrm>
            <a:off x="3237943" y="8970684"/>
            <a:ext cx="104676" cy="98716"/>
          </a:xfrm>
          <a:custGeom>
            <a:avLst/>
            <a:gdLst/>
            <a:ahLst/>
            <a:cxnLst/>
            <a:rect l="l" t="t" r="r" b="b"/>
            <a:pathLst>
              <a:path w="115531" h="108953">
                <a:moveTo>
                  <a:pt x="56756" y="0"/>
                </a:moveTo>
                <a:lnTo>
                  <a:pt x="71412" y="1522"/>
                </a:lnTo>
                <a:lnTo>
                  <a:pt x="84744" y="6292"/>
                </a:lnTo>
                <a:lnTo>
                  <a:pt x="96274" y="13871"/>
                </a:lnTo>
                <a:lnTo>
                  <a:pt x="105522" y="23821"/>
                </a:lnTo>
                <a:lnTo>
                  <a:pt x="112009" y="35703"/>
                </a:lnTo>
                <a:lnTo>
                  <a:pt x="115256" y="49079"/>
                </a:lnTo>
                <a:lnTo>
                  <a:pt x="115531" y="53555"/>
                </a:lnTo>
                <a:lnTo>
                  <a:pt x="113918" y="67376"/>
                </a:lnTo>
                <a:lnTo>
                  <a:pt x="108854" y="79953"/>
                </a:lnTo>
                <a:lnTo>
                  <a:pt x="100807" y="90831"/>
                </a:lnTo>
                <a:lnTo>
                  <a:pt x="90239" y="99553"/>
                </a:lnTo>
                <a:lnTo>
                  <a:pt x="77617" y="105663"/>
                </a:lnTo>
                <a:lnTo>
                  <a:pt x="63404" y="108705"/>
                </a:lnTo>
                <a:lnTo>
                  <a:pt x="58775" y="108953"/>
                </a:lnTo>
                <a:lnTo>
                  <a:pt x="44115" y="107431"/>
                </a:lnTo>
                <a:lnTo>
                  <a:pt x="30779" y="102663"/>
                </a:lnTo>
                <a:lnTo>
                  <a:pt x="19247" y="95086"/>
                </a:lnTo>
                <a:lnTo>
                  <a:pt x="9999" y="85138"/>
                </a:lnTo>
                <a:lnTo>
                  <a:pt x="3514" y="73257"/>
                </a:lnTo>
                <a:lnTo>
                  <a:pt x="272" y="59882"/>
                </a:lnTo>
                <a:lnTo>
                  <a:pt x="0" y="55435"/>
                </a:lnTo>
                <a:lnTo>
                  <a:pt x="1613" y="41605"/>
                </a:lnTo>
                <a:lnTo>
                  <a:pt x="6675" y="29024"/>
                </a:lnTo>
                <a:lnTo>
                  <a:pt x="14719" y="18146"/>
                </a:lnTo>
                <a:lnTo>
                  <a:pt x="25282" y="9422"/>
                </a:lnTo>
                <a:lnTo>
                  <a:pt x="37897" y="3307"/>
                </a:lnTo>
                <a:lnTo>
                  <a:pt x="52099" y="254"/>
                </a:lnTo>
                <a:lnTo>
                  <a:pt x="56756" y="0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46" name="object 646"/>
          <p:cNvSpPr/>
          <p:nvPr/>
        </p:nvSpPr>
        <p:spPr>
          <a:xfrm>
            <a:off x="3209440" y="9071357"/>
            <a:ext cx="104550" cy="98693"/>
          </a:xfrm>
          <a:custGeom>
            <a:avLst/>
            <a:gdLst/>
            <a:ahLst/>
            <a:cxnLst/>
            <a:rect l="l" t="t" r="r" b="b"/>
            <a:pathLst>
              <a:path w="115392" h="108928">
                <a:moveTo>
                  <a:pt x="87439" y="7757"/>
                </a:moveTo>
                <a:lnTo>
                  <a:pt x="97743" y="15187"/>
                </a:lnTo>
                <a:lnTo>
                  <a:pt x="105800" y="24284"/>
                </a:lnTo>
                <a:lnTo>
                  <a:pt x="111501" y="34636"/>
                </a:lnTo>
                <a:lnTo>
                  <a:pt x="114735" y="45830"/>
                </a:lnTo>
                <a:lnTo>
                  <a:pt x="115392" y="57455"/>
                </a:lnTo>
                <a:lnTo>
                  <a:pt x="113363" y="69098"/>
                </a:lnTo>
                <a:lnTo>
                  <a:pt x="108536" y="80348"/>
                </a:lnTo>
                <a:lnTo>
                  <a:pt x="99534" y="92059"/>
                </a:lnTo>
                <a:lnTo>
                  <a:pt x="90155" y="99556"/>
                </a:lnTo>
                <a:lnTo>
                  <a:pt x="79486" y="104931"/>
                </a:lnTo>
                <a:lnTo>
                  <a:pt x="67933" y="108086"/>
                </a:lnTo>
                <a:lnTo>
                  <a:pt x="55905" y="108928"/>
                </a:lnTo>
                <a:lnTo>
                  <a:pt x="43810" y="107359"/>
                </a:lnTo>
                <a:lnTo>
                  <a:pt x="32055" y="103285"/>
                </a:lnTo>
                <a:lnTo>
                  <a:pt x="27927" y="101152"/>
                </a:lnTo>
                <a:lnTo>
                  <a:pt x="17622" y="93722"/>
                </a:lnTo>
                <a:lnTo>
                  <a:pt x="9568" y="84623"/>
                </a:lnTo>
                <a:lnTo>
                  <a:pt x="3873" y="74269"/>
                </a:lnTo>
                <a:lnTo>
                  <a:pt x="647" y="63071"/>
                </a:lnTo>
                <a:lnTo>
                  <a:pt x="0" y="51443"/>
                </a:lnTo>
                <a:lnTo>
                  <a:pt x="2040" y="39796"/>
                </a:lnTo>
                <a:lnTo>
                  <a:pt x="6877" y="28542"/>
                </a:lnTo>
                <a:lnTo>
                  <a:pt x="15847" y="16882"/>
                </a:lnTo>
                <a:lnTo>
                  <a:pt x="25229" y="9380"/>
                </a:lnTo>
                <a:lnTo>
                  <a:pt x="35902" y="4002"/>
                </a:lnTo>
                <a:lnTo>
                  <a:pt x="47457" y="844"/>
                </a:lnTo>
                <a:lnTo>
                  <a:pt x="59486" y="0"/>
                </a:lnTo>
                <a:lnTo>
                  <a:pt x="71580" y="1565"/>
                </a:lnTo>
                <a:lnTo>
                  <a:pt x="83329" y="5635"/>
                </a:lnTo>
                <a:lnTo>
                  <a:pt x="87439" y="7757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47" name="object 647"/>
          <p:cNvSpPr/>
          <p:nvPr/>
        </p:nvSpPr>
        <p:spPr>
          <a:xfrm>
            <a:off x="3131481" y="9145295"/>
            <a:ext cx="104196" cy="98202"/>
          </a:xfrm>
          <a:custGeom>
            <a:avLst/>
            <a:gdLst/>
            <a:ahLst/>
            <a:cxnLst/>
            <a:rect l="l" t="t" r="r" b="b"/>
            <a:pathLst>
              <a:path w="115001" h="108386">
                <a:moveTo>
                  <a:pt x="107011" y="26151"/>
                </a:moveTo>
                <a:lnTo>
                  <a:pt x="112415" y="37268"/>
                </a:lnTo>
                <a:lnTo>
                  <a:pt x="115001" y="48865"/>
                </a:lnTo>
                <a:lnTo>
                  <a:pt x="114878" y="60530"/>
                </a:lnTo>
                <a:lnTo>
                  <a:pt x="112155" y="71847"/>
                </a:lnTo>
                <a:lnTo>
                  <a:pt x="106940" y="82404"/>
                </a:lnTo>
                <a:lnTo>
                  <a:pt x="99342" y="91786"/>
                </a:lnTo>
                <a:lnTo>
                  <a:pt x="89470" y="99581"/>
                </a:lnTo>
                <a:lnTo>
                  <a:pt x="75724" y="105905"/>
                </a:lnTo>
                <a:lnTo>
                  <a:pt x="63706" y="108368"/>
                </a:lnTo>
                <a:lnTo>
                  <a:pt x="51605" y="108386"/>
                </a:lnTo>
                <a:lnTo>
                  <a:pt x="39829" y="106056"/>
                </a:lnTo>
                <a:lnTo>
                  <a:pt x="28788" y="101473"/>
                </a:lnTo>
                <a:lnTo>
                  <a:pt x="18890" y="94733"/>
                </a:lnTo>
                <a:lnTo>
                  <a:pt x="10545" y="85930"/>
                </a:lnTo>
                <a:lnTo>
                  <a:pt x="7989" y="82259"/>
                </a:lnTo>
                <a:lnTo>
                  <a:pt x="2586" y="71135"/>
                </a:lnTo>
                <a:lnTo>
                  <a:pt x="0" y="59536"/>
                </a:lnTo>
                <a:lnTo>
                  <a:pt x="122" y="47872"/>
                </a:lnTo>
                <a:lnTo>
                  <a:pt x="2844" y="36557"/>
                </a:lnTo>
                <a:lnTo>
                  <a:pt x="8057" y="26002"/>
                </a:lnTo>
                <a:lnTo>
                  <a:pt x="15652" y="16620"/>
                </a:lnTo>
                <a:lnTo>
                  <a:pt x="25521" y="8823"/>
                </a:lnTo>
                <a:lnTo>
                  <a:pt x="39268" y="2486"/>
                </a:lnTo>
                <a:lnTo>
                  <a:pt x="51280" y="20"/>
                </a:lnTo>
                <a:lnTo>
                  <a:pt x="63377" y="0"/>
                </a:lnTo>
                <a:lnTo>
                  <a:pt x="75150" y="2329"/>
                </a:lnTo>
                <a:lnTo>
                  <a:pt x="86191" y="6912"/>
                </a:lnTo>
                <a:lnTo>
                  <a:pt x="96089" y="13652"/>
                </a:lnTo>
                <a:lnTo>
                  <a:pt x="104437" y="22453"/>
                </a:lnTo>
                <a:lnTo>
                  <a:pt x="107011" y="261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48" name="object 648"/>
          <p:cNvSpPr/>
          <p:nvPr/>
        </p:nvSpPr>
        <p:spPr>
          <a:xfrm>
            <a:off x="3024516" y="9171981"/>
            <a:ext cx="104653" cy="98727"/>
          </a:xfrm>
          <a:custGeom>
            <a:avLst/>
            <a:gdLst/>
            <a:ahLst/>
            <a:cxnLst/>
            <a:rect l="l" t="t" r="r" b="b"/>
            <a:pathLst>
              <a:path w="115506" h="108966">
                <a:moveTo>
                  <a:pt x="115506" y="53555"/>
                </a:moveTo>
                <a:lnTo>
                  <a:pt x="113892" y="67380"/>
                </a:lnTo>
                <a:lnTo>
                  <a:pt x="108828" y="79959"/>
                </a:lnTo>
                <a:lnTo>
                  <a:pt x="100780" y="90839"/>
                </a:lnTo>
                <a:lnTo>
                  <a:pt x="90213" y="99562"/>
                </a:lnTo>
                <a:lnTo>
                  <a:pt x="77594" y="105673"/>
                </a:lnTo>
                <a:lnTo>
                  <a:pt x="63387" y="108716"/>
                </a:lnTo>
                <a:lnTo>
                  <a:pt x="58750" y="108965"/>
                </a:lnTo>
                <a:lnTo>
                  <a:pt x="44106" y="107444"/>
                </a:lnTo>
                <a:lnTo>
                  <a:pt x="30779" y="102676"/>
                </a:lnTo>
                <a:lnTo>
                  <a:pt x="19249" y="95098"/>
                </a:lnTo>
                <a:lnTo>
                  <a:pt x="10000" y="85147"/>
                </a:lnTo>
                <a:lnTo>
                  <a:pt x="3513" y="73261"/>
                </a:lnTo>
                <a:lnTo>
                  <a:pt x="271" y="59875"/>
                </a:lnTo>
                <a:lnTo>
                  <a:pt x="0" y="55435"/>
                </a:lnTo>
                <a:lnTo>
                  <a:pt x="1613" y="41604"/>
                </a:lnTo>
                <a:lnTo>
                  <a:pt x="6673" y="29022"/>
                </a:lnTo>
                <a:lnTo>
                  <a:pt x="14717" y="18142"/>
                </a:lnTo>
                <a:lnTo>
                  <a:pt x="25278" y="9419"/>
                </a:lnTo>
                <a:lnTo>
                  <a:pt x="37893" y="3305"/>
                </a:lnTo>
                <a:lnTo>
                  <a:pt x="52097" y="253"/>
                </a:lnTo>
                <a:lnTo>
                  <a:pt x="56743" y="0"/>
                </a:lnTo>
                <a:lnTo>
                  <a:pt x="71395" y="1521"/>
                </a:lnTo>
                <a:lnTo>
                  <a:pt x="84725" y="6288"/>
                </a:lnTo>
                <a:lnTo>
                  <a:pt x="96254" y="13865"/>
                </a:lnTo>
                <a:lnTo>
                  <a:pt x="105501" y="23815"/>
                </a:lnTo>
                <a:lnTo>
                  <a:pt x="111987" y="35701"/>
                </a:lnTo>
                <a:lnTo>
                  <a:pt x="115231" y="49086"/>
                </a:lnTo>
                <a:lnTo>
                  <a:pt x="115506" y="53555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49" name="object 649"/>
          <p:cNvSpPr/>
          <p:nvPr/>
        </p:nvSpPr>
        <p:spPr>
          <a:xfrm>
            <a:off x="2917838" y="9145066"/>
            <a:ext cx="104542" cy="98689"/>
          </a:xfrm>
          <a:custGeom>
            <a:avLst/>
            <a:gdLst/>
            <a:ahLst/>
            <a:cxnLst/>
            <a:rect l="l" t="t" r="r" b="b"/>
            <a:pathLst>
              <a:path w="115383" h="108923">
                <a:moveTo>
                  <a:pt x="107199" y="82512"/>
                </a:moveTo>
                <a:lnTo>
                  <a:pt x="99517" y="92040"/>
                </a:lnTo>
                <a:lnTo>
                  <a:pt x="90134" y="99541"/>
                </a:lnTo>
                <a:lnTo>
                  <a:pt x="79460" y="104919"/>
                </a:lnTo>
                <a:lnTo>
                  <a:pt x="67904" y="108078"/>
                </a:lnTo>
                <a:lnTo>
                  <a:pt x="55876" y="108923"/>
                </a:lnTo>
                <a:lnTo>
                  <a:pt x="43784" y="107357"/>
                </a:lnTo>
                <a:lnTo>
                  <a:pt x="32038" y="103286"/>
                </a:lnTo>
                <a:lnTo>
                  <a:pt x="27939" y="101168"/>
                </a:lnTo>
                <a:lnTo>
                  <a:pt x="17629" y="93735"/>
                </a:lnTo>
                <a:lnTo>
                  <a:pt x="9572" y="84632"/>
                </a:lnTo>
                <a:lnTo>
                  <a:pt x="3875" y="74275"/>
                </a:lnTo>
                <a:lnTo>
                  <a:pt x="648" y="63076"/>
                </a:lnTo>
                <a:lnTo>
                  <a:pt x="0" y="51448"/>
                </a:lnTo>
                <a:lnTo>
                  <a:pt x="2037" y="39805"/>
                </a:lnTo>
                <a:lnTo>
                  <a:pt x="6871" y="28561"/>
                </a:lnTo>
                <a:lnTo>
                  <a:pt x="15862" y="16880"/>
                </a:lnTo>
                <a:lnTo>
                  <a:pt x="25245" y="9382"/>
                </a:lnTo>
                <a:lnTo>
                  <a:pt x="35916" y="4004"/>
                </a:lnTo>
                <a:lnTo>
                  <a:pt x="47468" y="845"/>
                </a:lnTo>
                <a:lnTo>
                  <a:pt x="59494" y="0"/>
                </a:lnTo>
                <a:lnTo>
                  <a:pt x="71584" y="1565"/>
                </a:lnTo>
                <a:lnTo>
                  <a:pt x="83332" y="5638"/>
                </a:lnTo>
                <a:lnTo>
                  <a:pt x="87438" y="7760"/>
                </a:lnTo>
                <a:lnTo>
                  <a:pt x="97748" y="15188"/>
                </a:lnTo>
                <a:lnTo>
                  <a:pt x="105806" y="24283"/>
                </a:lnTo>
                <a:lnTo>
                  <a:pt x="111505" y="34634"/>
                </a:lnTo>
                <a:lnTo>
                  <a:pt x="114733" y="45829"/>
                </a:lnTo>
                <a:lnTo>
                  <a:pt x="115383" y="57454"/>
                </a:lnTo>
                <a:lnTo>
                  <a:pt x="113345" y="69099"/>
                </a:lnTo>
                <a:lnTo>
                  <a:pt x="108509" y="80350"/>
                </a:lnTo>
                <a:lnTo>
                  <a:pt x="107199" y="82512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50" name="object 650"/>
          <p:cNvSpPr/>
          <p:nvPr/>
        </p:nvSpPr>
        <p:spPr>
          <a:xfrm>
            <a:off x="2839867" y="9071610"/>
            <a:ext cx="104204" cy="98211"/>
          </a:xfrm>
          <a:custGeom>
            <a:avLst/>
            <a:gdLst/>
            <a:ahLst/>
            <a:cxnLst/>
            <a:rect l="l" t="t" r="r" b="b"/>
            <a:pathLst>
              <a:path w="115010" h="108396">
                <a:moveTo>
                  <a:pt x="87248" y="100887"/>
                </a:moveTo>
                <a:lnTo>
                  <a:pt x="75726" y="105901"/>
                </a:lnTo>
                <a:lnTo>
                  <a:pt x="63710" y="108372"/>
                </a:lnTo>
                <a:lnTo>
                  <a:pt x="51609" y="108396"/>
                </a:lnTo>
                <a:lnTo>
                  <a:pt x="39834" y="106071"/>
                </a:lnTo>
                <a:lnTo>
                  <a:pt x="28794" y="101491"/>
                </a:lnTo>
                <a:lnTo>
                  <a:pt x="18899" y="94753"/>
                </a:lnTo>
                <a:lnTo>
                  <a:pt x="10559" y="85953"/>
                </a:lnTo>
                <a:lnTo>
                  <a:pt x="7988" y="82256"/>
                </a:lnTo>
                <a:lnTo>
                  <a:pt x="2584" y="71131"/>
                </a:lnTo>
                <a:lnTo>
                  <a:pt x="0" y="59530"/>
                </a:lnTo>
                <a:lnTo>
                  <a:pt x="124" y="47867"/>
                </a:lnTo>
                <a:lnTo>
                  <a:pt x="2848" y="36553"/>
                </a:lnTo>
                <a:lnTo>
                  <a:pt x="8063" y="25999"/>
                </a:lnTo>
                <a:lnTo>
                  <a:pt x="15658" y="16619"/>
                </a:lnTo>
                <a:lnTo>
                  <a:pt x="25524" y="8823"/>
                </a:lnTo>
                <a:lnTo>
                  <a:pt x="39266" y="2494"/>
                </a:lnTo>
                <a:lnTo>
                  <a:pt x="51285" y="25"/>
                </a:lnTo>
                <a:lnTo>
                  <a:pt x="63385" y="0"/>
                </a:lnTo>
                <a:lnTo>
                  <a:pt x="75159" y="2323"/>
                </a:lnTo>
                <a:lnTo>
                  <a:pt x="86199" y="6900"/>
                </a:lnTo>
                <a:lnTo>
                  <a:pt x="96097" y="13635"/>
                </a:lnTo>
                <a:lnTo>
                  <a:pt x="104444" y="22431"/>
                </a:lnTo>
                <a:lnTo>
                  <a:pt x="107022" y="26135"/>
                </a:lnTo>
                <a:lnTo>
                  <a:pt x="112425" y="37258"/>
                </a:lnTo>
                <a:lnTo>
                  <a:pt x="115010" y="48857"/>
                </a:lnTo>
                <a:lnTo>
                  <a:pt x="114885" y="60518"/>
                </a:lnTo>
                <a:lnTo>
                  <a:pt x="112160" y="71831"/>
                </a:lnTo>
                <a:lnTo>
                  <a:pt x="106944" y="82383"/>
                </a:lnTo>
                <a:lnTo>
                  <a:pt x="99346" y="91764"/>
                </a:lnTo>
                <a:lnTo>
                  <a:pt x="89475" y="99560"/>
                </a:lnTo>
                <a:lnTo>
                  <a:pt x="87248" y="100887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51" name="object 651"/>
          <p:cNvSpPr/>
          <p:nvPr/>
        </p:nvSpPr>
        <p:spPr>
          <a:xfrm>
            <a:off x="2811054" y="8970707"/>
            <a:ext cx="104688" cy="98692"/>
          </a:xfrm>
          <a:custGeom>
            <a:avLst/>
            <a:gdLst/>
            <a:ahLst/>
            <a:cxnLst/>
            <a:rect l="l" t="t" r="r" b="b"/>
            <a:pathLst>
              <a:path w="115544" h="108927">
                <a:moveTo>
                  <a:pt x="56768" y="108927"/>
                </a:moveTo>
                <a:lnTo>
                  <a:pt x="42163" y="106923"/>
                </a:lnTo>
                <a:lnTo>
                  <a:pt x="29002" y="101710"/>
                </a:lnTo>
                <a:lnTo>
                  <a:pt x="17750" y="93743"/>
                </a:lnTo>
                <a:lnTo>
                  <a:pt x="8873" y="83479"/>
                </a:lnTo>
                <a:lnTo>
                  <a:pt x="2835" y="71374"/>
                </a:lnTo>
                <a:lnTo>
                  <a:pt x="103" y="57883"/>
                </a:lnTo>
                <a:lnTo>
                  <a:pt x="0" y="53517"/>
                </a:lnTo>
                <a:lnTo>
                  <a:pt x="2121" y="39766"/>
                </a:lnTo>
                <a:lnTo>
                  <a:pt x="7635" y="27369"/>
                </a:lnTo>
                <a:lnTo>
                  <a:pt x="16061" y="16765"/>
                </a:lnTo>
                <a:lnTo>
                  <a:pt x="26919" y="8392"/>
                </a:lnTo>
                <a:lnTo>
                  <a:pt x="39730" y="2691"/>
                </a:lnTo>
                <a:lnTo>
                  <a:pt x="54013" y="101"/>
                </a:lnTo>
                <a:lnTo>
                  <a:pt x="58775" y="0"/>
                </a:lnTo>
                <a:lnTo>
                  <a:pt x="73381" y="2001"/>
                </a:lnTo>
                <a:lnTo>
                  <a:pt x="86544" y="7207"/>
                </a:lnTo>
                <a:lnTo>
                  <a:pt x="97797" y="15164"/>
                </a:lnTo>
                <a:lnTo>
                  <a:pt x="106675" y="25418"/>
                </a:lnTo>
                <a:lnTo>
                  <a:pt x="112712" y="37514"/>
                </a:lnTo>
                <a:lnTo>
                  <a:pt x="115442" y="51000"/>
                </a:lnTo>
                <a:lnTo>
                  <a:pt x="115544" y="55397"/>
                </a:lnTo>
                <a:lnTo>
                  <a:pt x="113421" y="69156"/>
                </a:lnTo>
                <a:lnTo>
                  <a:pt x="107904" y="81556"/>
                </a:lnTo>
                <a:lnTo>
                  <a:pt x="99473" y="92161"/>
                </a:lnTo>
                <a:lnTo>
                  <a:pt x="88609" y="100532"/>
                </a:lnTo>
                <a:lnTo>
                  <a:pt x="75792" y="106232"/>
                </a:lnTo>
                <a:lnTo>
                  <a:pt x="61502" y="108825"/>
                </a:lnTo>
                <a:lnTo>
                  <a:pt x="56768" y="108927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52" name="object 652"/>
          <p:cNvSpPr/>
          <p:nvPr/>
        </p:nvSpPr>
        <p:spPr>
          <a:xfrm>
            <a:off x="2918137" y="8970695"/>
            <a:ext cx="104676" cy="98716"/>
          </a:xfrm>
          <a:custGeom>
            <a:avLst/>
            <a:gdLst/>
            <a:ahLst/>
            <a:cxnLst/>
            <a:rect l="l" t="t" r="r" b="b"/>
            <a:pathLst>
              <a:path w="115531" h="108953">
                <a:moveTo>
                  <a:pt x="56768" y="108953"/>
                </a:moveTo>
                <a:lnTo>
                  <a:pt x="61492" y="108851"/>
                </a:lnTo>
                <a:lnTo>
                  <a:pt x="75784" y="106260"/>
                </a:lnTo>
                <a:lnTo>
                  <a:pt x="88603" y="100561"/>
                </a:lnTo>
                <a:lnTo>
                  <a:pt x="99468" y="92189"/>
                </a:lnTo>
                <a:lnTo>
                  <a:pt x="107899" y="81584"/>
                </a:lnTo>
                <a:lnTo>
                  <a:pt x="113413" y="69183"/>
                </a:lnTo>
                <a:lnTo>
                  <a:pt x="115531" y="55422"/>
                </a:lnTo>
                <a:lnTo>
                  <a:pt x="115428" y="51036"/>
                </a:lnTo>
                <a:lnTo>
                  <a:pt x="112697" y="37548"/>
                </a:lnTo>
                <a:lnTo>
                  <a:pt x="106661" y="25447"/>
                </a:lnTo>
                <a:lnTo>
                  <a:pt x="97785" y="15189"/>
                </a:lnTo>
                <a:lnTo>
                  <a:pt x="86536" y="7226"/>
                </a:lnTo>
                <a:lnTo>
                  <a:pt x="73377" y="2011"/>
                </a:lnTo>
                <a:lnTo>
                  <a:pt x="58775" y="0"/>
                </a:lnTo>
                <a:lnTo>
                  <a:pt x="54032" y="103"/>
                </a:lnTo>
                <a:lnTo>
                  <a:pt x="39744" y="2699"/>
                </a:lnTo>
                <a:lnTo>
                  <a:pt x="26929" y="8405"/>
                </a:lnTo>
                <a:lnTo>
                  <a:pt x="16067" y="16781"/>
                </a:lnTo>
                <a:lnTo>
                  <a:pt x="7638" y="27389"/>
                </a:lnTo>
                <a:lnTo>
                  <a:pt x="2122" y="39789"/>
                </a:lnTo>
                <a:lnTo>
                  <a:pt x="0" y="53543"/>
                </a:lnTo>
                <a:lnTo>
                  <a:pt x="103" y="57928"/>
                </a:lnTo>
                <a:lnTo>
                  <a:pt x="2834" y="71414"/>
                </a:lnTo>
                <a:lnTo>
                  <a:pt x="8871" y="83515"/>
                </a:lnTo>
                <a:lnTo>
                  <a:pt x="17748" y="93775"/>
                </a:lnTo>
                <a:lnTo>
                  <a:pt x="28999" y="101738"/>
                </a:lnTo>
                <a:lnTo>
                  <a:pt x="42161" y="106949"/>
                </a:lnTo>
                <a:lnTo>
                  <a:pt x="56768" y="108953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53" name="object 653"/>
          <p:cNvSpPr/>
          <p:nvPr/>
        </p:nvSpPr>
        <p:spPr>
          <a:xfrm>
            <a:off x="2918137" y="8970695"/>
            <a:ext cx="104676" cy="98716"/>
          </a:xfrm>
          <a:custGeom>
            <a:avLst/>
            <a:gdLst/>
            <a:ahLst/>
            <a:cxnLst/>
            <a:rect l="l" t="t" r="r" b="b"/>
            <a:pathLst>
              <a:path w="115531" h="108953">
                <a:moveTo>
                  <a:pt x="56768" y="108953"/>
                </a:moveTo>
                <a:lnTo>
                  <a:pt x="42161" y="106949"/>
                </a:lnTo>
                <a:lnTo>
                  <a:pt x="28999" y="101738"/>
                </a:lnTo>
                <a:lnTo>
                  <a:pt x="17748" y="93775"/>
                </a:lnTo>
                <a:lnTo>
                  <a:pt x="8871" y="83515"/>
                </a:lnTo>
                <a:lnTo>
                  <a:pt x="2834" y="71414"/>
                </a:lnTo>
                <a:lnTo>
                  <a:pt x="103" y="57928"/>
                </a:lnTo>
                <a:lnTo>
                  <a:pt x="0" y="53543"/>
                </a:lnTo>
                <a:lnTo>
                  <a:pt x="2122" y="39789"/>
                </a:lnTo>
                <a:lnTo>
                  <a:pt x="7638" y="27389"/>
                </a:lnTo>
                <a:lnTo>
                  <a:pt x="16067" y="16781"/>
                </a:lnTo>
                <a:lnTo>
                  <a:pt x="26929" y="8405"/>
                </a:lnTo>
                <a:lnTo>
                  <a:pt x="39744" y="2699"/>
                </a:lnTo>
                <a:lnTo>
                  <a:pt x="54032" y="103"/>
                </a:lnTo>
                <a:lnTo>
                  <a:pt x="58775" y="0"/>
                </a:lnTo>
                <a:lnTo>
                  <a:pt x="73377" y="2011"/>
                </a:lnTo>
                <a:lnTo>
                  <a:pt x="86536" y="7226"/>
                </a:lnTo>
                <a:lnTo>
                  <a:pt x="97785" y="15189"/>
                </a:lnTo>
                <a:lnTo>
                  <a:pt x="106661" y="25447"/>
                </a:lnTo>
                <a:lnTo>
                  <a:pt x="112697" y="37548"/>
                </a:lnTo>
                <a:lnTo>
                  <a:pt x="115428" y="51036"/>
                </a:lnTo>
                <a:lnTo>
                  <a:pt x="115531" y="55422"/>
                </a:lnTo>
                <a:lnTo>
                  <a:pt x="113413" y="69183"/>
                </a:lnTo>
                <a:lnTo>
                  <a:pt x="107899" y="81584"/>
                </a:lnTo>
                <a:lnTo>
                  <a:pt x="99468" y="92189"/>
                </a:lnTo>
                <a:lnTo>
                  <a:pt x="88603" y="100561"/>
                </a:lnTo>
                <a:lnTo>
                  <a:pt x="75784" y="106260"/>
                </a:lnTo>
                <a:lnTo>
                  <a:pt x="61492" y="108851"/>
                </a:lnTo>
                <a:lnTo>
                  <a:pt x="56768" y="108953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54" name="object 654"/>
          <p:cNvSpPr/>
          <p:nvPr/>
        </p:nvSpPr>
        <p:spPr>
          <a:xfrm>
            <a:off x="2971549" y="8884074"/>
            <a:ext cx="104196" cy="98205"/>
          </a:xfrm>
          <a:custGeom>
            <a:avLst/>
            <a:gdLst/>
            <a:ahLst/>
            <a:cxnLst/>
            <a:rect l="l" t="t" r="r" b="b"/>
            <a:pathLst>
              <a:path w="115002" h="108389">
                <a:moveTo>
                  <a:pt x="7990" y="82230"/>
                </a:moveTo>
                <a:lnTo>
                  <a:pt x="10564" y="85931"/>
                </a:lnTo>
                <a:lnTo>
                  <a:pt x="18912" y="94738"/>
                </a:lnTo>
                <a:lnTo>
                  <a:pt x="28810" y="101480"/>
                </a:lnTo>
                <a:lnTo>
                  <a:pt x="39851" y="106062"/>
                </a:lnTo>
                <a:lnTo>
                  <a:pt x="51624" y="108389"/>
                </a:lnTo>
                <a:lnTo>
                  <a:pt x="63721" y="108366"/>
                </a:lnTo>
                <a:lnTo>
                  <a:pt x="75733" y="105897"/>
                </a:lnTo>
                <a:lnTo>
                  <a:pt x="87251" y="100887"/>
                </a:lnTo>
                <a:lnTo>
                  <a:pt x="99349" y="91761"/>
                </a:lnTo>
                <a:lnTo>
                  <a:pt x="106944" y="82379"/>
                </a:lnTo>
                <a:lnTo>
                  <a:pt x="112158" y="71824"/>
                </a:lnTo>
                <a:lnTo>
                  <a:pt x="114879" y="60509"/>
                </a:lnTo>
                <a:lnTo>
                  <a:pt x="115002" y="48845"/>
                </a:lnTo>
                <a:lnTo>
                  <a:pt x="112415" y="37246"/>
                </a:lnTo>
                <a:lnTo>
                  <a:pt x="107012" y="26122"/>
                </a:lnTo>
                <a:lnTo>
                  <a:pt x="104449" y="22441"/>
                </a:lnTo>
                <a:lnTo>
                  <a:pt x="96103" y="13642"/>
                </a:lnTo>
                <a:lnTo>
                  <a:pt x="86206" y="6904"/>
                </a:lnTo>
                <a:lnTo>
                  <a:pt x="75165" y="2325"/>
                </a:lnTo>
                <a:lnTo>
                  <a:pt x="63391" y="0"/>
                </a:lnTo>
                <a:lnTo>
                  <a:pt x="51291" y="23"/>
                </a:lnTo>
                <a:lnTo>
                  <a:pt x="39275" y="2493"/>
                </a:lnTo>
                <a:lnTo>
                  <a:pt x="27751" y="7504"/>
                </a:lnTo>
                <a:lnTo>
                  <a:pt x="15671" y="16598"/>
                </a:lnTo>
                <a:lnTo>
                  <a:pt x="8068" y="25974"/>
                </a:lnTo>
                <a:lnTo>
                  <a:pt x="2850" y="36528"/>
                </a:lnTo>
                <a:lnTo>
                  <a:pt x="124" y="47845"/>
                </a:lnTo>
                <a:lnTo>
                  <a:pt x="0" y="59511"/>
                </a:lnTo>
                <a:lnTo>
                  <a:pt x="2585" y="71111"/>
                </a:lnTo>
                <a:lnTo>
                  <a:pt x="7990" y="8223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55" name="object 655"/>
          <p:cNvSpPr/>
          <p:nvPr/>
        </p:nvSpPr>
        <p:spPr>
          <a:xfrm>
            <a:off x="2971549" y="8884074"/>
            <a:ext cx="104196" cy="98205"/>
          </a:xfrm>
          <a:custGeom>
            <a:avLst/>
            <a:gdLst/>
            <a:ahLst/>
            <a:cxnLst/>
            <a:rect l="l" t="t" r="r" b="b"/>
            <a:pathLst>
              <a:path w="115002" h="108389">
                <a:moveTo>
                  <a:pt x="7990" y="82230"/>
                </a:moveTo>
                <a:lnTo>
                  <a:pt x="2585" y="71111"/>
                </a:lnTo>
                <a:lnTo>
                  <a:pt x="0" y="59511"/>
                </a:lnTo>
                <a:lnTo>
                  <a:pt x="124" y="47845"/>
                </a:lnTo>
                <a:lnTo>
                  <a:pt x="2850" y="36528"/>
                </a:lnTo>
                <a:lnTo>
                  <a:pt x="8068" y="25974"/>
                </a:lnTo>
                <a:lnTo>
                  <a:pt x="15671" y="16598"/>
                </a:lnTo>
                <a:lnTo>
                  <a:pt x="25548" y="8813"/>
                </a:lnTo>
                <a:lnTo>
                  <a:pt x="39275" y="2493"/>
                </a:lnTo>
                <a:lnTo>
                  <a:pt x="51291" y="23"/>
                </a:lnTo>
                <a:lnTo>
                  <a:pt x="63391" y="0"/>
                </a:lnTo>
                <a:lnTo>
                  <a:pt x="75165" y="2325"/>
                </a:lnTo>
                <a:lnTo>
                  <a:pt x="86206" y="6904"/>
                </a:lnTo>
                <a:lnTo>
                  <a:pt x="96103" y="13642"/>
                </a:lnTo>
                <a:lnTo>
                  <a:pt x="104449" y="22441"/>
                </a:lnTo>
                <a:lnTo>
                  <a:pt x="107012" y="26122"/>
                </a:lnTo>
                <a:lnTo>
                  <a:pt x="112415" y="37246"/>
                </a:lnTo>
                <a:lnTo>
                  <a:pt x="115002" y="48845"/>
                </a:lnTo>
                <a:lnTo>
                  <a:pt x="114879" y="60509"/>
                </a:lnTo>
                <a:lnTo>
                  <a:pt x="112158" y="71824"/>
                </a:lnTo>
                <a:lnTo>
                  <a:pt x="106944" y="82379"/>
                </a:lnTo>
                <a:lnTo>
                  <a:pt x="99349" y="91761"/>
                </a:lnTo>
                <a:lnTo>
                  <a:pt x="89480" y="99558"/>
                </a:lnTo>
                <a:lnTo>
                  <a:pt x="75733" y="105897"/>
                </a:lnTo>
                <a:lnTo>
                  <a:pt x="63721" y="108366"/>
                </a:lnTo>
                <a:lnTo>
                  <a:pt x="51624" y="108389"/>
                </a:lnTo>
                <a:lnTo>
                  <a:pt x="39851" y="106062"/>
                </a:lnTo>
                <a:lnTo>
                  <a:pt x="28810" y="101480"/>
                </a:lnTo>
                <a:lnTo>
                  <a:pt x="18912" y="94738"/>
                </a:lnTo>
                <a:lnTo>
                  <a:pt x="10564" y="85931"/>
                </a:lnTo>
                <a:lnTo>
                  <a:pt x="7990" y="82230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56" name="object 656"/>
          <p:cNvSpPr/>
          <p:nvPr/>
        </p:nvSpPr>
        <p:spPr>
          <a:xfrm>
            <a:off x="3077756" y="8883819"/>
            <a:ext cx="104528" cy="98686"/>
          </a:xfrm>
          <a:custGeom>
            <a:avLst/>
            <a:gdLst/>
            <a:ahLst/>
            <a:cxnLst/>
            <a:rect l="l" t="t" r="r" b="b"/>
            <a:pathLst>
              <a:path w="115368" h="108920">
                <a:moveTo>
                  <a:pt x="8180" y="26402"/>
                </a:moveTo>
                <a:lnTo>
                  <a:pt x="6878" y="28552"/>
                </a:lnTo>
                <a:lnTo>
                  <a:pt x="2041" y="39805"/>
                </a:lnTo>
                <a:lnTo>
                  <a:pt x="0" y="51451"/>
                </a:lnTo>
                <a:lnTo>
                  <a:pt x="645" y="63078"/>
                </a:lnTo>
                <a:lnTo>
                  <a:pt x="3870" y="74275"/>
                </a:lnTo>
                <a:lnTo>
                  <a:pt x="9567" y="84628"/>
                </a:lnTo>
                <a:lnTo>
                  <a:pt x="17626" y="93725"/>
                </a:lnTo>
                <a:lnTo>
                  <a:pt x="27941" y="101154"/>
                </a:lnTo>
                <a:lnTo>
                  <a:pt x="32036" y="103272"/>
                </a:lnTo>
                <a:lnTo>
                  <a:pt x="43783" y="107349"/>
                </a:lnTo>
                <a:lnTo>
                  <a:pt x="55875" y="108920"/>
                </a:lnTo>
                <a:lnTo>
                  <a:pt x="67903" y="108079"/>
                </a:lnTo>
                <a:lnTo>
                  <a:pt x="79458" y="104922"/>
                </a:lnTo>
                <a:lnTo>
                  <a:pt x="90130" y="99545"/>
                </a:lnTo>
                <a:lnTo>
                  <a:pt x="99510" y="92043"/>
                </a:lnTo>
                <a:lnTo>
                  <a:pt x="107189" y="82511"/>
                </a:lnTo>
                <a:lnTo>
                  <a:pt x="113325" y="69125"/>
                </a:lnTo>
                <a:lnTo>
                  <a:pt x="115368" y="57480"/>
                </a:lnTo>
                <a:lnTo>
                  <a:pt x="114724" y="45851"/>
                </a:lnTo>
                <a:lnTo>
                  <a:pt x="111499" y="34652"/>
                </a:lnTo>
                <a:lnTo>
                  <a:pt x="105803" y="24296"/>
                </a:lnTo>
                <a:lnTo>
                  <a:pt x="97743" y="15198"/>
                </a:lnTo>
                <a:lnTo>
                  <a:pt x="87428" y="7771"/>
                </a:lnTo>
                <a:lnTo>
                  <a:pt x="83326" y="5650"/>
                </a:lnTo>
                <a:lnTo>
                  <a:pt x="71580" y="1570"/>
                </a:lnTo>
                <a:lnTo>
                  <a:pt x="59489" y="0"/>
                </a:lnTo>
                <a:lnTo>
                  <a:pt x="47462" y="841"/>
                </a:lnTo>
                <a:lnTo>
                  <a:pt x="35908" y="3998"/>
                </a:lnTo>
                <a:lnTo>
                  <a:pt x="25236" y="9374"/>
                </a:lnTo>
                <a:lnTo>
                  <a:pt x="15857" y="16875"/>
                </a:lnTo>
                <a:lnTo>
                  <a:pt x="8180" y="26402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57" name="object 657"/>
          <p:cNvSpPr/>
          <p:nvPr/>
        </p:nvSpPr>
        <p:spPr>
          <a:xfrm>
            <a:off x="3077756" y="8883819"/>
            <a:ext cx="104528" cy="98686"/>
          </a:xfrm>
          <a:custGeom>
            <a:avLst/>
            <a:gdLst/>
            <a:ahLst/>
            <a:cxnLst/>
            <a:rect l="l" t="t" r="r" b="b"/>
            <a:pathLst>
              <a:path w="115368" h="108920">
                <a:moveTo>
                  <a:pt x="8180" y="26402"/>
                </a:moveTo>
                <a:lnTo>
                  <a:pt x="15857" y="16875"/>
                </a:lnTo>
                <a:lnTo>
                  <a:pt x="25236" y="9374"/>
                </a:lnTo>
                <a:lnTo>
                  <a:pt x="35908" y="3998"/>
                </a:lnTo>
                <a:lnTo>
                  <a:pt x="47462" y="841"/>
                </a:lnTo>
                <a:lnTo>
                  <a:pt x="59489" y="0"/>
                </a:lnTo>
                <a:lnTo>
                  <a:pt x="71580" y="1570"/>
                </a:lnTo>
                <a:lnTo>
                  <a:pt x="83326" y="5650"/>
                </a:lnTo>
                <a:lnTo>
                  <a:pt x="87428" y="7771"/>
                </a:lnTo>
                <a:lnTo>
                  <a:pt x="97743" y="15198"/>
                </a:lnTo>
                <a:lnTo>
                  <a:pt x="105803" y="24296"/>
                </a:lnTo>
                <a:lnTo>
                  <a:pt x="111499" y="34652"/>
                </a:lnTo>
                <a:lnTo>
                  <a:pt x="114724" y="45851"/>
                </a:lnTo>
                <a:lnTo>
                  <a:pt x="115368" y="57480"/>
                </a:lnTo>
                <a:lnTo>
                  <a:pt x="113325" y="69125"/>
                </a:lnTo>
                <a:lnTo>
                  <a:pt x="108485" y="80371"/>
                </a:lnTo>
                <a:lnTo>
                  <a:pt x="99510" y="92043"/>
                </a:lnTo>
                <a:lnTo>
                  <a:pt x="90130" y="99545"/>
                </a:lnTo>
                <a:lnTo>
                  <a:pt x="79458" y="104922"/>
                </a:lnTo>
                <a:lnTo>
                  <a:pt x="67903" y="108079"/>
                </a:lnTo>
                <a:lnTo>
                  <a:pt x="55875" y="108920"/>
                </a:lnTo>
                <a:lnTo>
                  <a:pt x="43783" y="107349"/>
                </a:lnTo>
                <a:lnTo>
                  <a:pt x="32036" y="103272"/>
                </a:lnTo>
                <a:lnTo>
                  <a:pt x="27941" y="101154"/>
                </a:lnTo>
                <a:lnTo>
                  <a:pt x="17626" y="93725"/>
                </a:lnTo>
                <a:lnTo>
                  <a:pt x="9567" y="84628"/>
                </a:lnTo>
                <a:lnTo>
                  <a:pt x="3870" y="74275"/>
                </a:lnTo>
                <a:lnTo>
                  <a:pt x="645" y="63078"/>
                </a:lnTo>
                <a:lnTo>
                  <a:pt x="0" y="51451"/>
                </a:lnTo>
                <a:lnTo>
                  <a:pt x="2041" y="39805"/>
                </a:lnTo>
                <a:lnTo>
                  <a:pt x="6878" y="28552"/>
                </a:lnTo>
                <a:lnTo>
                  <a:pt x="8180" y="26402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58" name="object 658"/>
          <p:cNvSpPr/>
          <p:nvPr/>
        </p:nvSpPr>
        <p:spPr>
          <a:xfrm>
            <a:off x="3130850" y="8970695"/>
            <a:ext cx="104699" cy="98716"/>
          </a:xfrm>
          <a:custGeom>
            <a:avLst/>
            <a:gdLst/>
            <a:ahLst/>
            <a:cxnLst/>
            <a:rect l="l" t="t" r="r" b="b"/>
            <a:pathLst>
              <a:path w="115557" h="108953">
                <a:moveTo>
                  <a:pt x="58788" y="0"/>
                </a:moveTo>
                <a:lnTo>
                  <a:pt x="54023" y="104"/>
                </a:lnTo>
                <a:lnTo>
                  <a:pt x="39735" y="2704"/>
                </a:lnTo>
                <a:lnTo>
                  <a:pt x="26922" y="8412"/>
                </a:lnTo>
                <a:lnTo>
                  <a:pt x="16062" y="16789"/>
                </a:lnTo>
                <a:lnTo>
                  <a:pt x="7635" y="27398"/>
                </a:lnTo>
                <a:lnTo>
                  <a:pt x="2121" y="39799"/>
                </a:lnTo>
                <a:lnTo>
                  <a:pt x="0" y="53555"/>
                </a:lnTo>
                <a:lnTo>
                  <a:pt x="102" y="57930"/>
                </a:lnTo>
                <a:lnTo>
                  <a:pt x="2833" y="71413"/>
                </a:lnTo>
                <a:lnTo>
                  <a:pt x="8871" y="83513"/>
                </a:lnTo>
                <a:lnTo>
                  <a:pt x="17749" y="93773"/>
                </a:lnTo>
                <a:lnTo>
                  <a:pt x="29002" y="101737"/>
                </a:lnTo>
                <a:lnTo>
                  <a:pt x="42164" y="106949"/>
                </a:lnTo>
                <a:lnTo>
                  <a:pt x="56769" y="108953"/>
                </a:lnTo>
                <a:lnTo>
                  <a:pt x="61503" y="108850"/>
                </a:lnTo>
                <a:lnTo>
                  <a:pt x="75793" y="106258"/>
                </a:lnTo>
                <a:lnTo>
                  <a:pt x="88610" y="100558"/>
                </a:lnTo>
                <a:lnTo>
                  <a:pt x="99476" y="92188"/>
                </a:lnTo>
                <a:lnTo>
                  <a:pt x="107909" y="81585"/>
                </a:lnTo>
                <a:lnTo>
                  <a:pt x="113429" y="69189"/>
                </a:lnTo>
                <a:lnTo>
                  <a:pt x="115557" y="55435"/>
                </a:lnTo>
                <a:lnTo>
                  <a:pt x="115452" y="51047"/>
                </a:lnTo>
                <a:lnTo>
                  <a:pt x="112716" y="37554"/>
                </a:lnTo>
                <a:lnTo>
                  <a:pt x="106677" y="25451"/>
                </a:lnTo>
                <a:lnTo>
                  <a:pt x="97800" y="15190"/>
                </a:lnTo>
                <a:lnTo>
                  <a:pt x="86549" y="7226"/>
                </a:lnTo>
                <a:lnTo>
                  <a:pt x="73390" y="2012"/>
                </a:lnTo>
                <a:lnTo>
                  <a:pt x="58788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59" name="object 659"/>
          <p:cNvSpPr/>
          <p:nvPr/>
        </p:nvSpPr>
        <p:spPr>
          <a:xfrm>
            <a:off x="3130850" y="8970695"/>
            <a:ext cx="104699" cy="98716"/>
          </a:xfrm>
          <a:custGeom>
            <a:avLst/>
            <a:gdLst/>
            <a:ahLst/>
            <a:cxnLst/>
            <a:rect l="l" t="t" r="r" b="b"/>
            <a:pathLst>
              <a:path w="115557" h="108953">
                <a:moveTo>
                  <a:pt x="58788" y="0"/>
                </a:moveTo>
                <a:lnTo>
                  <a:pt x="73390" y="2012"/>
                </a:lnTo>
                <a:lnTo>
                  <a:pt x="86549" y="7226"/>
                </a:lnTo>
                <a:lnTo>
                  <a:pt x="97800" y="15190"/>
                </a:lnTo>
                <a:lnTo>
                  <a:pt x="106677" y="25451"/>
                </a:lnTo>
                <a:lnTo>
                  <a:pt x="112716" y="37554"/>
                </a:lnTo>
                <a:lnTo>
                  <a:pt x="115452" y="51047"/>
                </a:lnTo>
                <a:lnTo>
                  <a:pt x="115557" y="55435"/>
                </a:lnTo>
                <a:lnTo>
                  <a:pt x="113429" y="69189"/>
                </a:lnTo>
                <a:lnTo>
                  <a:pt x="107909" y="81585"/>
                </a:lnTo>
                <a:lnTo>
                  <a:pt x="99476" y="92188"/>
                </a:lnTo>
                <a:lnTo>
                  <a:pt x="88610" y="100558"/>
                </a:lnTo>
                <a:lnTo>
                  <a:pt x="75793" y="106258"/>
                </a:lnTo>
                <a:lnTo>
                  <a:pt x="61503" y="108850"/>
                </a:lnTo>
                <a:lnTo>
                  <a:pt x="56769" y="108953"/>
                </a:lnTo>
                <a:lnTo>
                  <a:pt x="42164" y="106949"/>
                </a:lnTo>
                <a:lnTo>
                  <a:pt x="29002" y="101737"/>
                </a:lnTo>
                <a:lnTo>
                  <a:pt x="17749" y="93773"/>
                </a:lnTo>
                <a:lnTo>
                  <a:pt x="8871" y="83513"/>
                </a:lnTo>
                <a:lnTo>
                  <a:pt x="2833" y="71413"/>
                </a:lnTo>
                <a:lnTo>
                  <a:pt x="102" y="57930"/>
                </a:lnTo>
                <a:lnTo>
                  <a:pt x="0" y="53555"/>
                </a:lnTo>
                <a:lnTo>
                  <a:pt x="2121" y="39799"/>
                </a:lnTo>
                <a:lnTo>
                  <a:pt x="7635" y="27398"/>
                </a:lnTo>
                <a:lnTo>
                  <a:pt x="16062" y="16789"/>
                </a:lnTo>
                <a:lnTo>
                  <a:pt x="26922" y="8412"/>
                </a:lnTo>
                <a:lnTo>
                  <a:pt x="39735" y="2704"/>
                </a:lnTo>
                <a:lnTo>
                  <a:pt x="54023" y="104"/>
                </a:lnTo>
                <a:lnTo>
                  <a:pt x="58788" y="0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60" name="object 660"/>
          <p:cNvSpPr/>
          <p:nvPr/>
        </p:nvSpPr>
        <p:spPr>
          <a:xfrm>
            <a:off x="3077917" y="9057833"/>
            <a:ext cx="104196" cy="98220"/>
          </a:xfrm>
          <a:custGeom>
            <a:avLst/>
            <a:gdLst/>
            <a:ahLst/>
            <a:cxnLst/>
            <a:rect l="l" t="t" r="r" b="b"/>
            <a:pathLst>
              <a:path w="115001" h="108406">
                <a:moveTo>
                  <a:pt x="107011" y="26151"/>
                </a:moveTo>
                <a:lnTo>
                  <a:pt x="104437" y="22453"/>
                </a:lnTo>
                <a:lnTo>
                  <a:pt x="96089" y="13652"/>
                </a:lnTo>
                <a:lnTo>
                  <a:pt x="86191" y="6912"/>
                </a:lnTo>
                <a:lnTo>
                  <a:pt x="75150" y="2329"/>
                </a:lnTo>
                <a:lnTo>
                  <a:pt x="63377" y="0"/>
                </a:lnTo>
                <a:lnTo>
                  <a:pt x="51280" y="20"/>
                </a:lnTo>
                <a:lnTo>
                  <a:pt x="39268" y="2486"/>
                </a:lnTo>
                <a:lnTo>
                  <a:pt x="27750" y="7494"/>
                </a:lnTo>
                <a:lnTo>
                  <a:pt x="15652" y="16620"/>
                </a:lnTo>
                <a:lnTo>
                  <a:pt x="8057" y="26002"/>
                </a:lnTo>
                <a:lnTo>
                  <a:pt x="2844" y="36557"/>
                </a:lnTo>
                <a:lnTo>
                  <a:pt x="122" y="47872"/>
                </a:lnTo>
                <a:lnTo>
                  <a:pt x="0" y="59536"/>
                </a:lnTo>
                <a:lnTo>
                  <a:pt x="2586" y="71135"/>
                </a:lnTo>
                <a:lnTo>
                  <a:pt x="7989" y="82259"/>
                </a:lnTo>
                <a:lnTo>
                  <a:pt x="10560" y="85953"/>
                </a:lnTo>
                <a:lnTo>
                  <a:pt x="18906" y="94758"/>
                </a:lnTo>
                <a:lnTo>
                  <a:pt x="28803" y="101498"/>
                </a:lnTo>
                <a:lnTo>
                  <a:pt x="39842" y="106079"/>
                </a:lnTo>
                <a:lnTo>
                  <a:pt x="51615" y="108406"/>
                </a:lnTo>
                <a:lnTo>
                  <a:pt x="63713" y="108382"/>
                </a:lnTo>
                <a:lnTo>
                  <a:pt x="75728" y="105913"/>
                </a:lnTo>
                <a:lnTo>
                  <a:pt x="87250" y="100903"/>
                </a:lnTo>
                <a:lnTo>
                  <a:pt x="99342" y="91788"/>
                </a:lnTo>
                <a:lnTo>
                  <a:pt x="106940" y="82409"/>
                </a:lnTo>
                <a:lnTo>
                  <a:pt x="112155" y="71856"/>
                </a:lnTo>
                <a:lnTo>
                  <a:pt x="114878" y="60541"/>
                </a:lnTo>
                <a:lnTo>
                  <a:pt x="115001" y="48876"/>
                </a:lnTo>
                <a:lnTo>
                  <a:pt x="112415" y="37276"/>
                </a:lnTo>
                <a:lnTo>
                  <a:pt x="107011" y="26151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61" name="object 661"/>
          <p:cNvSpPr/>
          <p:nvPr/>
        </p:nvSpPr>
        <p:spPr>
          <a:xfrm>
            <a:off x="3077917" y="9057833"/>
            <a:ext cx="104196" cy="98220"/>
          </a:xfrm>
          <a:custGeom>
            <a:avLst/>
            <a:gdLst/>
            <a:ahLst/>
            <a:cxnLst/>
            <a:rect l="l" t="t" r="r" b="b"/>
            <a:pathLst>
              <a:path w="115001" h="108406">
                <a:moveTo>
                  <a:pt x="107011" y="26151"/>
                </a:moveTo>
                <a:lnTo>
                  <a:pt x="112415" y="37276"/>
                </a:lnTo>
                <a:lnTo>
                  <a:pt x="115001" y="48876"/>
                </a:lnTo>
                <a:lnTo>
                  <a:pt x="114878" y="60541"/>
                </a:lnTo>
                <a:lnTo>
                  <a:pt x="112155" y="71856"/>
                </a:lnTo>
                <a:lnTo>
                  <a:pt x="106940" y="82409"/>
                </a:lnTo>
                <a:lnTo>
                  <a:pt x="99342" y="91788"/>
                </a:lnTo>
                <a:lnTo>
                  <a:pt x="89470" y="99581"/>
                </a:lnTo>
                <a:lnTo>
                  <a:pt x="75728" y="105913"/>
                </a:lnTo>
                <a:lnTo>
                  <a:pt x="63713" y="108382"/>
                </a:lnTo>
                <a:lnTo>
                  <a:pt x="51615" y="108406"/>
                </a:lnTo>
                <a:lnTo>
                  <a:pt x="39842" y="106079"/>
                </a:lnTo>
                <a:lnTo>
                  <a:pt x="28803" y="101498"/>
                </a:lnTo>
                <a:lnTo>
                  <a:pt x="18906" y="94758"/>
                </a:lnTo>
                <a:lnTo>
                  <a:pt x="10560" y="85953"/>
                </a:lnTo>
                <a:lnTo>
                  <a:pt x="7989" y="82259"/>
                </a:lnTo>
                <a:lnTo>
                  <a:pt x="2586" y="71135"/>
                </a:lnTo>
                <a:lnTo>
                  <a:pt x="0" y="59536"/>
                </a:lnTo>
                <a:lnTo>
                  <a:pt x="122" y="47872"/>
                </a:lnTo>
                <a:lnTo>
                  <a:pt x="2844" y="36557"/>
                </a:lnTo>
                <a:lnTo>
                  <a:pt x="8057" y="26002"/>
                </a:lnTo>
                <a:lnTo>
                  <a:pt x="15652" y="16620"/>
                </a:lnTo>
                <a:lnTo>
                  <a:pt x="25521" y="8823"/>
                </a:lnTo>
                <a:lnTo>
                  <a:pt x="39268" y="2486"/>
                </a:lnTo>
                <a:lnTo>
                  <a:pt x="51280" y="20"/>
                </a:lnTo>
                <a:lnTo>
                  <a:pt x="63377" y="0"/>
                </a:lnTo>
                <a:lnTo>
                  <a:pt x="75150" y="2329"/>
                </a:lnTo>
                <a:lnTo>
                  <a:pt x="86191" y="6912"/>
                </a:lnTo>
                <a:lnTo>
                  <a:pt x="96089" y="13652"/>
                </a:lnTo>
                <a:lnTo>
                  <a:pt x="104437" y="22453"/>
                </a:lnTo>
                <a:lnTo>
                  <a:pt x="107011" y="261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62" name="object 662"/>
          <p:cNvSpPr/>
          <p:nvPr/>
        </p:nvSpPr>
        <p:spPr>
          <a:xfrm>
            <a:off x="2971378" y="9057593"/>
            <a:ext cx="104537" cy="98704"/>
          </a:xfrm>
          <a:custGeom>
            <a:avLst/>
            <a:gdLst/>
            <a:ahLst/>
            <a:cxnLst/>
            <a:rect l="l" t="t" r="r" b="b"/>
            <a:pathLst>
              <a:path w="115378" h="108940">
                <a:moveTo>
                  <a:pt x="107199" y="82538"/>
                </a:moveTo>
                <a:lnTo>
                  <a:pt x="108511" y="80368"/>
                </a:lnTo>
                <a:lnTo>
                  <a:pt x="113342" y="69109"/>
                </a:lnTo>
                <a:lnTo>
                  <a:pt x="115378" y="57459"/>
                </a:lnTo>
                <a:lnTo>
                  <a:pt x="114728" y="45830"/>
                </a:lnTo>
                <a:lnTo>
                  <a:pt x="111500" y="34634"/>
                </a:lnTo>
                <a:lnTo>
                  <a:pt x="105803" y="24282"/>
                </a:lnTo>
                <a:lnTo>
                  <a:pt x="97747" y="15187"/>
                </a:lnTo>
                <a:lnTo>
                  <a:pt x="87438" y="7760"/>
                </a:lnTo>
                <a:lnTo>
                  <a:pt x="83331" y="5638"/>
                </a:lnTo>
                <a:lnTo>
                  <a:pt x="71583" y="1565"/>
                </a:lnTo>
                <a:lnTo>
                  <a:pt x="59491" y="0"/>
                </a:lnTo>
                <a:lnTo>
                  <a:pt x="47464" y="845"/>
                </a:lnTo>
                <a:lnTo>
                  <a:pt x="35910" y="4004"/>
                </a:lnTo>
                <a:lnTo>
                  <a:pt x="25239" y="9382"/>
                </a:lnTo>
                <a:lnTo>
                  <a:pt x="15859" y="16880"/>
                </a:lnTo>
                <a:lnTo>
                  <a:pt x="8177" y="26404"/>
                </a:lnTo>
                <a:lnTo>
                  <a:pt x="2037" y="39814"/>
                </a:lnTo>
                <a:lnTo>
                  <a:pt x="0" y="51459"/>
                </a:lnTo>
                <a:lnTo>
                  <a:pt x="648" y="63086"/>
                </a:lnTo>
                <a:lnTo>
                  <a:pt x="3875" y="74283"/>
                </a:lnTo>
                <a:lnTo>
                  <a:pt x="9572" y="84637"/>
                </a:lnTo>
                <a:lnTo>
                  <a:pt x="17629" y="93736"/>
                </a:lnTo>
                <a:lnTo>
                  <a:pt x="27939" y="101168"/>
                </a:lnTo>
                <a:lnTo>
                  <a:pt x="32049" y="103295"/>
                </a:lnTo>
                <a:lnTo>
                  <a:pt x="43794" y="107371"/>
                </a:lnTo>
                <a:lnTo>
                  <a:pt x="55884" y="108940"/>
                </a:lnTo>
                <a:lnTo>
                  <a:pt x="67911" y="108098"/>
                </a:lnTo>
                <a:lnTo>
                  <a:pt x="79465" y="104941"/>
                </a:lnTo>
                <a:lnTo>
                  <a:pt x="90137" y="99564"/>
                </a:lnTo>
                <a:lnTo>
                  <a:pt x="99518" y="92064"/>
                </a:lnTo>
                <a:lnTo>
                  <a:pt x="107199" y="82538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63" name="object 663"/>
          <p:cNvSpPr/>
          <p:nvPr/>
        </p:nvSpPr>
        <p:spPr>
          <a:xfrm>
            <a:off x="2971378" y="9057593"/>
            <a:ext cx="104537" cy="98704"/>
          </a:xfrm>
          <a:custGeom>
            <a:avLst/>
            <a:gdLst/>
            <a:ahLst/>
            <a:cxnLst/>
            <a:rect l="l" t="t" r="r" b="b"/>
            <a:pathLst>
              <a:path w="115378" h="108940">
                <a:moveTo>
                  <a:pt x="107199" y="82538"/>
                </a:moveTo>
                <a:lnTo>
                  <a:pt x="99518" y="92064"/>
                </a:lnTo>
                <a:lnTo>
                  <a:pt x="90137" y="99564"/>
                </a:lnTo>
                <a:lnTo>
                  <a:pt x="79465" y="104941"/>
                </a:lnTo>
                <a:lnTo>
                  <a:pt x="67911" y="108098"/>
                </a:lnTo>
                <a:lnTo>
                  <a:pt x="55884" y="108940"/>
                </a:lnTo>
                <a:lnTo>
                  <a:pt x="43794" y="107371"/>
                </a:lnTo>
                <a:lnTo>
                  <a:pt x="32049" y="103295"/>
                </a:lnTo>
                <a:lnTo>
                  <a:pt x="27939" y="101168"/>
                </a:lnTo>
                <a:lnTo>
                  <a:pt x="17629" y="93736"/>
                </a:lnTo>
                <a:lnTo>
                  <a:pt x="9572" y="84637"/>
                </a:lnTo>
                <a:lnTo>
                  <a:pt x="3875" y="74283"/>
                </a:lnTo>
                <a:lnTo>
                  <a:pt x="648" y="63086"/>
                </a:lnTo>
                <a:lnTo>
                  <a:pt x="0" y="51459"/>
                </a:lnTo>
                <a:lnTo>
                  <a:pt x="2037" y="39814"/>
                </a:lnTo>
                <a:lnTo>
                  <a:pt x="6871" y="28563"/>
                </a:lnTo>
                <a:lnTo>
                  <a:pt x="15859" y="16880"/>
                </a:lnTo>
                <a:lnTo>
                  <a:pt x="25239" y="9382"/>
                </a:lnTo>
                <a:lnTo>
                  <a:pt x="35910" y="4004"/>
                </a:lnTo>
                <a:lnTo>
                  <a:pt x="47464" y="845"/>
                </a:lnTo>
                <a:lnTo>
                  <a:pt x="59491" y="0"/>
                </a:lnTo>
                <a:lnTo>
                  <a:pt x="71583" y="1565"/>
                </a:lnTo>
                <a:lnTo>
                  <a:pt x="83331" y="5638"/>
                </a:lnTo>
                <a:lnTo>
                  <a:pt x="87438" y="7760"/>
                </a:lnTo>
                <a:lnTo>
                  <a:pt x="97747" y="15187"/>
                </a:lnTo>
                <a:lnTo>
                  <a:pt x="105803" y="24282"/>
                </a:lnTo>
                <a:lnTo>
                  <a:pt x="111500" y="34634"/>
                </a:lnTo>
                <a:lnTo>
                  <a:pt x="114728" y="45830"/>
                </a:lnTo>
                <a:lnTo>
                  <a:pt x="115378" y="57459"/>
                </a:lnTo>
                <a:lnTo>
                  <a:pt x="113342" y="69109"/>
                </a:lnTo>
                <a:lnTo>
                  <a:pt x="108511" y="80368"/>
                </a:lnTo>
                <a:lnTo>
                  <a:pt x="107199" y="82538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64" name="object 664"/>
          <p:cNvSpPr/>
          <p:nvPr/>
        </p:nvSpPr>
        <p:spPr>
          <a:xfrm>
            <a:off x="2918137" y="8970695"/>
            <a:ext cx="104676" cy="98716"/>
          </a:xfrm>
          <a:custGeom>
            <a:avLst/>
            <a:gdLst/>
            <a:ahLst/>
            <a:cxnLst/>
            <a:rect l="l" t="t" r="r" b="b"/>
            <a:pathLst>
              <a:path w="115531" h="108953">
                <a:moveTo>
                  <a:pt x="56768" y="108953"/>
                </a:moveTo>
                <a:lnTo>
                  <a:pt x="61492" y="108851"/>
                </a:lnTo>
                <a:lnTo>
                  <a:pt x="75784" y="106260"/>
                </a:lnTo>
                <a:lnTo>
                  <a:pt x="88603" y="100561"/>
                </a:lnTo>
                <a:lnTo>
                  <a:pt x="99468" y="92189"/>
                </a:lnTo>
                <a:lnTo>
                  <a:pt x="107899" y="81584"/>
                </a:lnTo>
                <a:lnTo>
                  <a:pt x="113413" y="69183"/>
                </a:lnTo>
                <a:lnTo>
                  <a:pt x="115531" y="55422"/>
                </a:lnTo>
                <a:lnTo>
                  <a:pt x="115428" y="51036"/>
                </a:lnTo>
                <a:lnTo>
                  <a:pt x="112697" y="37548"/>
                </a:lnTo>
                <a:lnTo>
                  <a:pt x="106661" y="25447"/>
                </a:lnTo>
                <a:lnTo>
                  <a:pt x="97785" y="15189"/>
                </a:lnTo>
                <a:lnTo>
                  <a:pt x="86536" y="7226"/>
                </a:lnTo>
                <a:lnTo>
                  <a:pt x="73377" y="2011"/>
                </a:lnTo>
                <a:lnTo>
                  <a:pt x="58775" y="0"/>
                </a:lnTo>
                <a:lnTo>
                  <a:pt x="54032" y="103"/>
                </a:lnTo>
                <a:lnTo>
                  <a:pt x="39744" y="2699"/>
                </a:lnTo>
                <a:lnTo>
                  <a:pt x="26929" y="8405"/>
                </a:lnTo>
                <a:lnTo>
                  <a:pt x="16067" y="16781"/>
                </a:lnTo>
                <a:lnTo>
                  <a:pt x="7638" y="27389"/>
                </a:lnTo>
                <a:lnTo>
                  <a:pt x="2122" y="39789"/>
                </a:lnTo>
                <a:lnTo>
                  <a:pt x="0" y="53543"/>
                </a:lnTo>
                <a:lnTo>
                  <a:pt x="103" y="57928"/>
                </a:lnTo>
                <a:lnTo>
                  <a:pt x="2834" y="71414"/>
                </a:lnTo>
                <a:lnTo>
                  <a:pt x="8871" y="83515"/>
                </a:lnTo>
                <a:lnTo>
                  <a:pt x="17748" y="93775"/>
                </a:lnTo>
                <a:lnTo>
                  <a:pt x="28999" y="101738"/>
                </a:lnTo>
                <a:lnTo>
                  <a:pt x="42161" y="106949"/>
                </a:lnTo>
                <a:lnTo>
                  <a:pt x="56768" y="108953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65" name="object 665"/>
          <p:cNvSpPr/>
          <p:nvPr/>
        </p:nvSpPr>
        <p:spPr>
          <a:xfrm>
            <a:off x="2918137" y="8970695"/>
            <a:ext cx="104676" cy="98716"/>
          </a:xfrm>
          <a:custGeom>
            <a:avLst/>
            <a:gdLst/>
            <a:ahLst/>
            <a:cxnLst/>
            <a:rect l="l" t="t" r="r" b="b"/>
            <a:pathLst>
              <a:path w="115531" h="108953">
                <a:moveTo>
                  <a:pt x="56768" y="108953"/>
                </a:moveTo>
                <a:lnTo>
                  <a:pt x="42161" y="106949"/>
                </a:lnTo>
                <a:lnTo>
                  <a:pt x="28999" y="101738"/>
                </a:lnTo>
                <a:lnTo>
                  <a:pt x="17748" y="93775"/>
                </a:lnTo>
                <a:lnTo>
                  <a:pt x="8871" y="83515"/>
                </a:lnTo>
                <a:lnTo>
                  <a:pt x="2834" y="71414"/>
                </a:lnTo>
                <a:lnTo>
                  <a:pt x="103" y="57928"/>
                </a:lnTo>
                <a:lnTo>
                  <a:pt x="0" y="53543"/>
                </a:lnTo>
                <a:lnTo>
                  <a:pt x="2122" y="39789"/>
                </a:lnTo>
                <a:lnTo>
                  <a:pt x="7638" y="27389"/>
                </a:lnTo>
                <a:lnTo>
                  <a:pt x="16067" y="16781"/>
                </a:lnTo>
                <a:lnTo>
                  <a:pt x="26929" y="8405"/>
                </a:lnTo>
                <a:lnTo>
                  <a:pt x="39744" y="2699"/>
                </a:lnTo>
                <a:lnTo>
                  <a:pt x="54032" y="103"/>
                </a:lnTo>
                <a:lnTo>
                  <a:pt x="58775" y="0"/>
                </a:lnTo>
                <a:lnTo>
                  <a:pt x="73377" y="2011"/>
                </a:lnTo>
                <a:lnTo>
                  <a:pt x="86536" y="7226"/>
                </a:lnTo>
                <a:lnTo>
                  <a:pt x="97785" y="15189"/>
                </a:lnTo>
                <a:lnTo>
                  <a:pt x="106661" y="25447"/>
                </a:lnTo>
                <a:lnTo>
                  <a:pt x="112697" y="37548"/>
                </a:lnTo>
                <a:lnTo>
                  <a:pt x="115428" y="51036"/>
                </a:lnTo>
                <a:lnTo>
                  <a:pt x="115531" y="55422"/>
                </a:lnTo>
                <a:lnTo>
                  <a:pt x="113413" y="69183"/>
                </a:lnTo>
                <a:lnTo>
                  <a:pt x="107899" y="81584"/>
                </a:lnTo>
                <a:lnTo>
                  <a:pt x="99468" y="92189"/>
                </a:lnTo>
                <a:lnTo>
                  <a:pt x="88603" y="100561"/>
                </a:lnTo>
                <a:lnTo>
                  <a:pt x="75784" y="106260"/>
                </a:lnTo>
                <a:lnTo>
                  <a:pt x="61492" y="108851"/>
                </a:lnTo>
                <a:lnTo>
                  <a:pt x="56768" y="108953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66" name="object 666"/>
          <p:cNvSpPr/>
          <p:nvPr/>
        </p:nvSpPr>
        <p:spPr>
          <a:xfrm>
            <a:off x="3025011" y="8971189"/>
            <a:ext cx="103652" cy="97749"/>
          </a:xfrm>
          <a:custGeom>
            <a:avLst/>
            <a:gdLst/>
            <a:ahLst/>
            <a:cxnLst/>
            <a:rect l="l" t="t" r="r" b="b"/>
            <a:pathLst>
              <a:path w="114401" h="107886">
                <a:moveTo>
                  <a:pt x="0" y="53936"/>
                </a:moveTo>
                <a:lnTo>
                  <a:pt x="2705" y="70376"/>
                </a:lnTo>
                <a:lnTo>
                  <a:pt x="8755" y="82631"/>
                </a:lnTo>
                <a:lnTo>
                  <a:pt x="17726" y="92978"/>
                </a:lnTo>
                <a:lnTo>
                  <a:pt x="29122" y="100948"/>
                </a:lnTo>
                <a:lnTo>
                  <a:pt x="42446" y="106074"/>
                </a:lnTo>
                <a:lnTo>
                  <a:pt x="57200" y="107886"/>
                </a:lnTo>
                <a:lnTo>
                  <a:pt x="60108" y="107817"/>
                </a:lnTo>
                <a:lnTo>
                  <a:pt x="74624" y="105335"/>
                </a:lnTo>
                <a:lnTo>
                  <a:pt x="87617" y="99630"/>
                </a:lnTo>
                <a:lnTo>
                  <a:pt x="98588" y="91169"/>
                </a:lnTo>
                <a:lnTo>
                  <a:pt x="107041" y="80421"/>
                </a:lnTo>
                <a:lnTo>
                  <a:pt x="112478" y="67854"/>
                </a:lnTo>
                <a:lnTo>
                  <a:pt x="114401" y="53936"/>
                </a:lnTo>
                <a:lnTo>
                  <a:pt x="114329" y="51202"/>
                </a:lnTo>
                <a:lnTo>
                  <a:pt x="111697" y="37505"/>
                </a:lnTo>
                <a:lnTo>
                  <a:pt x="105646" y="25250"/>
                </a:lnTo>
                <a:lnTo>
                  <a:pt x="96673" y="14904"/>
                </a:lnTo>
                <a:lnTo>
                  <a:pt x="85276" y="6936"/>
                </a:lnTo>
                <a:lnTo>
                  <a:pt x="71952" y="1811"/>
                </a:lnTo>
                <a:lnTo>
                  <a:pt x="57200" y="0"/>
                </a:lnTo>
                <a:lnTo>
                  <a:pt x="54301" y="68"/>
                </a:lnTo>
                <a:lnTo>
                  <a:pt x="39779" y="2547"/>
                </a:lnTo>
                <a:lnTo>
                  <a:pt x="26784" y="8249"/>
                </a:lnTo>
                <a:lnTo>
                  <a:pt x="15811" y="16707"/>
                </a:lnTo>
                <a:lnTo>
                  <a:pt x="7358" y="27453"/>
                </a:lnTo>
                <a:lnTo>
                  <a:pt x="1922" y="40018"/>
                </a:lnTo>
                <a:lnTo>
                  <a:pt x="0" y="53936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67" name="object 667"/>
          <p:cNvSpPr/>
          <p:nvPr/>
        </p:nvSpPr>
        <p:spPr>
          <a:xfrm>
            <a:off x="3025011" y="8971189"/>
            <a:ext cx="103652" cy="97749"/>
          </a:xfrm>
          <a:custGeom>
            <a:avLst/>
            <a:gdLst/>
            <a:ahLst/>
            <a:cxnLst/>
            <a:rect l="l" t="t" r="r" b="b"/>
            <a:pathLst>
              <a:path w="114401" h="107886">
                <a:moveTo>
                  <a:pt x="0" y="53936"/>
                </a:moveTo>
                <a:lnTo>
                  <a:pt x="1922" y="40018"/>
                </a:lnTo>
                <a:lnTo>
                  <a:pt x="7358" y="27453"/>
                </a:lnTo>
                <a:lnTo>
                  <a:pt x="15811" y="16707"/>
                </a:lnTo>
                <a:lnTo>
                  <a:pt x="26784" y="8249"/>
                </a:lnTo>
                <a:lnTo>
                  <a:pt x="39779" y="2547"/>
                </a:lnTo>
                <a:lnTo>
                  <a:pt x="54301" y="68"/>
                </a:lnTo>
                <a:lnTo>
                  <a:pt x="57200" y="0"/>
                </a:lnTo>
                <a:lnTo>
                  <a:pt x="71952" y="1811"/>
                </a:lnTo>
                <a:lnTo>
                  <a:pt x="85276" y="6936"/>
                </a:lnTo>
                <a:lnTo>
                  <a:pt x="96673" y="14904"/>
                </a:lnTo>
                <a:lnTo>
                  <a:pt x="105646" y="25250"/>
                </a:lnTo>
                <a:lnTo>
                  <a:pt x="111697" y="37505"/>
                </a:lnTo>
                <a:lnTo>
                  <a:pt x="114329" y="51202"/>
                </a:lnTo>
                <a:lnTo>
                  <a:pt x="114401" y="53936"/>
                </a:lnTo>
                <a:lnTo>
                  <a:pt x="112478" y="67854"/>
                </a:lnTo>
                <a:lnTo>
                  <a:pt x="107041" y="80421"/>
                </a:lnTo>
                <a:lnTo>
                  <a:pt x="98588" y="91169"/>
                </a:lnTo>
                <a:lnTo>
                  <a:pt x="87617" y="99630"/>
                </a:lnTo>
                <a:lnTo>
                  <a:pt x="74624" y="105335"/>
                </a:lnTo>
                <a:lnTo>
                  <a:pt x="60108" y="107817"/>
                </a:lnTo>
                <a:lnTo>
                  <a:pt x="57200" y="107886"/>
                </a:lnTo>
                <a:lnTo>
                  <a:pt x="42446" y="106074"/>
                </a:lnTo>
                <a:lnTo>
                  <a:pt x="29122" y="100948"/>
                </a:lnTo>
                <a:lnTo>
                  <a:pt x="17726" y="92978"/>
                </a:lnTo>
                <a:lnTo>
                  <a:pt x="8755" y="82631"/>
                </a:lnTo>
                <a:lnTo>
                  <a:pt x="2705" y="70376"/>
                </a:lnTo>
                <a:lnTo>
                  <a:pt x="72" y="56681"/>
                </a:lnTo>
                <a:lnTo>
                  <a:pt x="0" y="53936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68" name="object 668"/>
          <p:cNvSpPr/>
          <p:nvPr/>
        </p:nvSpPr>
        <p:spPr>
          <a:xfrm>
            <a:off x="3915929" y="8973848"/>
            <a:ext cx="89648" cy="92444"/>
          </a:xfrm>
          <a:custGeom>
            <a:avLst/>
            <a:gdLst/>
            <a:ahLst/>
            <a:cxnLst/>
            <a:rect l="l" t="t" r="r" b="b"/>
            <a:pathLst>
              <a:path w="98945" h="102031">
                <a:moveTo>
                  <a:pt x="48577" y="102031"/>
                </a:moveTo>
                <a:lnTo>
                  <a:pt x="34689" y="99741"/>
                </a:lnTo>
                <a:lnTo>
                  <a:pt x="22401" y="93765"/>
                </a:lnTo>
                <a:lnTo>
                  <a:pt x="12268" y="84695"/>
                </a:lnTo>
                <a:lnTo>
                  <a:pt x="4845" y="73126"/>
                </a:lnTo>
                <a:lnTo>
                  <a:pt x="688" y="59649"/>
                </a:lnTo>
                <a:lnTo>
                  <a:pt x="0" y="50139"/>
                </a:lnTo>
                <a:lnTo>
                  <a:pt x="2235" y="35811"/>
                </a:lnTo>
                <a:lnTo>
                  <a:pt x="8044" y="23132"/>
                </a:lnTo>
                <a:lnTo>
                  <a:pt x="16853" y="12675"/>
                </a:lnTo>
                <a:lnTo>
                  <a:pt x="28085" y="5012"/>
                </a:lnTo>
                <a:lnTo>
                  <a:pt x="41166" y="716"/>
                </a:lnTo>
                <a:lnTo>
                  <a:pt x="50355" y="0"/>
                </a:lnTo>
                <a:lnTo>
                  <a:pt x="64251" y="2291"/>
                </a:lnTo>
                <a:lnTo>
                  <a:pt x="76543" y="8269"/>
                </a:lnTo>
                <a:lnTo>
                  <a:pt x="86677" y="17341"/>
                </a:lnTo>
                <a:lnTo>
                  <a:pt x="94100" y="28913"/>
                </a:lnTo>
                <a:lnTo>
                  <a:pt x="98256" y="42391"/>
                </a:lnTo>
                <a:lnTo>
                  <a:pt x="98945" y="51879"/>
                </a:lnTo>
                <a:lnTo>
                  <a:pt x="96704" y="66210"/>
                </a:lnTo>
                <a:lnTo>
                  <a:pt x="90892" y="78890"/>
                </a:lnTo>
                <a:lnTo>
                  <a:pt x="82083" y="89348"/>
                </a:lnTo>
                <a:lnTo>
                  <a:pt x="70854" y="97012"/>
                </a:lnTo>
                <a:lnTo>
                  <a:pt x="57780" y="101312"/>
                </a:lnTo>
                <a:lnTo>
                  <a:pt x="48577" y="10203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69" name="object 669"/>
          <p:cNvSpPr/>
          <p:nvPr/>
        </p:nvSpPr>
        <p:spPr>
          <a:xfrm>
            <a:off x="3929953" y="8877103"/>
            <a:ext cx="89842" cy="92138"/>
          </a:xfrm>
          <a:custGeom>
            <a:avLst/>
            <a:gdLst/>
            <a:ahLst/>
            <a:cxnLst/>
            <a:rect l="l" t="t" r="r" b="b"/>
            <a:pathLst>
              <a:path w="99159" h="101693">
                <a:moveTo>
                  <a:pt x="35513" y="99893"/>
                </a:moveTo>
                <a:lnTo>
                  <a:pt x="23849" y="94803"/>
                </a:lnTo>
                <a:lnTo>
                  <a:pt x="14185" y="87103"/>
                </a:lnTo>
                <a:lnTo>
                  <a:pt x="6802" y="77316"/>
                </a:lnTo>
                <a:lnTo>
                  <a:pt x="1980" y="65964"/>
                </a:lnTo>
                <a:lnTo>
                  <a:pt x="0" y="53570"/>
                </a:lnTo>
                <a:lnTo>
                  <a:pt x="1139" y="40657"/>
                </a:lnTo>
                <a:lnTo>
                  <a:pt x="2010" y="37180"/>
                </a:lnTo>
                <a:lnTo>
                  <a:pt x="7157" y="25140"/>
                </a:lnTo>
                <a:lnTo>
                  <a:pt x="14810" y="15106"/>
                </a:lnTo>
                <a:lnTo>
                  <a:pt x="24456" y="7374"/>
                </a:lnTo>
                <a:lnTo>
                  <a:pt x="35583" y="2240"/>
                </a:lnTo>
                <a:lnTo>
                  <a:pt x="47678" y="0"/>
                </a:lnTo>
                <a:lnTo>
                  <a:pt x="60230" y="949"/>
                </a:lnTo>
                <a:lnTo>
                  <a:pt x="63656" y="1798"/>
                </a:lnTo>
                <a:lnTo>
                  <a:pt x="75324" y="6882"/>
                </a:lnTo>
                <a:lnTo>
                  <a:pt x="84988" y="14581"/>
                </a:lnTo>
                <a:lnTo>
                  <a:pt x="92369" y="24372"/>
                </a:lnTo>
                <a:lnTo>
                  <a:pt x="97185" y="35728"/>
                </a:lnTo>
                <a:lnTo>
                  <a:pt x="99159" y="48124"/>
                </a:lnTo>
                <a:lnTo>
                  <a:pt x="98008" y="61036"/>
                </a:lnTo>
                <a:lnTo>
                  <a:pt x="97146" y="64473"/>
                </a:lnTo>
                <a:lnTo>
                  <a:pt x="92004" y="76521"/>
                </a:lnTo>
                <a:lnTo>
                  <a:pt x="84356" y="86563"/>
                </a:lnTo>
                <a:lnTo>
                  <a:pt x="74713" y="94304"/>
                </a:lnTo>
                <a:lnTo>
                  <a:pt x="63591" y="99446"/>
                </a:lnTo>
                <a:lnTo>
                  <a:pt x="51504" y="101693"/>
                </a:lnTo>
                <a:lnTo>
                  <a:pt x="38964" y="100749"/>
                </a:lnTo>
                <a:lnTo>
                  <a:pt x="35513" y="99893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70" name="object 670"/>
          <p:cNvSpPr/>
          <p:nvPr/>
        </p:nvSpPr>
        <p:spPr>
          <a:xfrm>
            <a:off x="3970724" y="8788524"/>
            <a:ext cx="90397" cy="91477"/>
          </a:xfrm>
          <a:custGeom>
            <a:avLst/>
            <a:gdLst/>
            <a:ahLst/>
            <a:cxnLst/>
            <a:rect l="l" t="t" r="r" b="b"/>
            <a:pathLst>
              <a:path w="99771" h="100963">
                <a:moveTo>
                  <a:pt x="22847" y="93746"/>
                </a:moveTo>
                <a:lnTo>
                  <a:pt x="13358" y="85980"/>
                </a:lnTo>
                <a:lnTo>
                  <a:pt x="6312" y="76381"/>
                </a:lnTo>
                <a:lnTo>
                  <a:pt x="1822" y="65465"/>
                </a:lnTo>
                <a:lnTo>
                  <a:pt x="0" y="53749"/>
                </a:lnTo>
                <a:lnTo>
                  <a:pt x="956" y="41753"/>
                </a:lnTo>
                <a:lnTo>
                  <a:pt x="4805" y="29991"/>
                </a:lnTo>
                <a:lnTo>
                  <a:pt x="7925" y="24239"/>
                </a:lnTo>
                <a:lnTo>
                  <a:pt x="15828" y="14435"/>
                </a:lnTo>
                <a:lnTo>
                  <a:pt x="25466" y="7042"/>
                </a:lnTo>
                <a:lnTo>
                  <a:pt x="36328" y="2188"/>
                </a:lnTo>
                <a:lnTo>
                  <a:pt x="47902" y="0"/>
                </a:lnTo>
                <a:lnTo>
                  <a:pt x="59680" y="603"/>
                </a:lnTo>
                <a:lnTo>
                  <a:pt x="71151" y="4125"/>
                </a:lnTo>
                <a:lnTo>
                  <a:pt x="76936" y="7221"/>
                </a:lnTo>
                <a:lnTo>
                  <a:pt x="86428" y="14986"/>
                </a:lnTo>
                <a:lnTo>
                  <a:pt x="93472" y="24586"/>
                </a:lnTo>
                <a:lnTo>
                  <a:pt x="97956" y="35504"/>
                </a:lnTo>
                <a:lnTo>
                  <a:pt x="99771" y="47222"/>
                </a:lnTo>
                <a:lnTo>
                  <a:pt x="98805" y="59222"/>
                </a:lnTo>
                <a:lnTo>
                  <a:pt x="94947" y="70986"/>
                </a:lnTo>
                <a:lnTo>
                  <a:pt x="91846" y="76703"/>
                </a:lnTo>
                <a:lnTo>
                  <a:pt x="83953" y="86513"/>
                </a:lnTo>
                <a:lnTo>
                  <a:pt x="74322" y="93911"/>
                </a:lnTo>
                <a:lnTo>
                  <a:pt x="63465" y="98770"/>
                </a:lnTo>
                <a:lnTo>
                  <a:pt x="51891" y="100963"/>
                </a:lnTo>
                <a:lnTo>
                  <a:pt x="40112" y="100363"/>
                </a:lnTo>
                <a:lnTo>
                  <a:pt x="28638" y="96844"/>
                </a:lnTo>
                <a:lnTo>
                  <a:pt x="22847" y="93746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71" name="object 671"/>
          <p:cNvSpPr/>
          <p:nvPr/>
        </p:nvSpPr>
        <p:spPr>
          <a:xfrm>
            <a:off x="4033998" y="8714345"/>
            <a:ext cx="91212" cy="90909"/>
          </a:xfrm>
          <a:custGeom>
            <a:avLst/>
            <a:gdLst/>
            <a:ahLst/>
            <a:cxnLst/>
            <a:rect l="l" t="t" r="r" b="b"/>
            <a:pathLst>
              <a:path w="100671" h="100337">
                <a:moveTo>
                  <a:pt x="12410" y="84318"/>
                </a:moveTo>
                <a:lnTo>
                  <a:pt x="5388" y="74157"/>
                </a:lnTo>
                <a:lnTo>
                  <a:pt x="1264" y="62896"/>
                </a:lnTo>
                <a:lnTo>
                  <a:pt x="0" y="51075"/>
                </a:lnTo>
                <a:lnTo>
                  <a:pt x="1560" y="39235"/>
                </a:lnTo>
                <a:lnTo>
                  <a:pt x="5910" y="27917"/>
                </a:lnTo>
                <a:lnTo>
                  <a:pt x="13014" y="17662"/>
                </a:lnTo>
                <a:lnTo>
                  <a:pt x="17236" y="13414"/>
                </a:lnTo>
                <a:lnTo>
                  <a:pt x="27700" y="6062"/>
                </a:lnTo>
                <a:lnTo>
                  <a:pt x="39190" y="1598"/>
                </a:lnTo>
                <a:lnTo>
                  <a:pt x="51155" y="0"/>
                </a:lnTo>
                <a:lnTo>
                  <a:pt x="63045" y="1247"/>
                </a:lnTo>
                <a:lnTo>
                  <a:pt x="74310" y="5318"/>
                </a:lnTo>
                <a:lnTo>
                  <a:pt x="84401" y="12192"/>
                </a:lnTo>
                <a:lnTo>
                  <a:pt x="88254" y="16018"/>
                </a:lnTo>
                <a:lnTo>
                  <a:pt x="95279" y="26173"/>
                </a:lnTo>
                <a:lnTo>
                  <a:pt x="99406" y="37431"/>
                </a:lnTo>
                <a:lnTo>
                  <a:pt x="100671" y="49249"/>
                </a:lnTo>
                <a:lnTo>
                  <a:pt x="99111" y="61089"/>
                </a:lnTo>
                <a:lnTo>
                  <a:pt x="94763" y="72409"/>
                </a:lnTo>
                <a:lnTo>
                  <a:pt x="87664" y="82668"/>
                </a:lnTo>
                <a:lnTo>
                  <a:pt x="83441" y="86922"/>
                </a:lnTo>
                <a:lnTo>
                  <a:pt x="72978" y="94273"/>
                </a:lnTo>
                <a:lnTo>
                  <a:pt x="61489" y="98738"/>
                </a:lnTo>
                <a:lnTo>
                  <a:pt x="49525" y="100337"/>
                </a:lnTo>
                <a:lnTo>
                  <a:pt x="37635" y="99091"/>
                </a:lnTo>
                <a:lnTo>
                  <a:pt x="26368" y="95022"/>
                </a:lnTo>
                <a:lnTo>
                  <a:pt x="16273" y="88151"/>
                </a:lnTo>
                <a:lnTo>
                  <a:pt x="12410" y="84318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72" name="object 672"/>
          <p:cNvSpPr/>
          <p:nvPr/>
        </p:nvSpPr>
        <p:spPr>
          <a:xfrm>
            <a:off x="4114303" y="8658998"/>
            <a:ext cx="91871" cy="90243"/>
          </a:xfrm>
          <a:custGeom>
            <a:avLst/>
            <a:gdLst/>
            <a:ahLst/>
            <a:cxnLst/>
            <a:rect l="l" t="t" r="r" b="b"/>
            <a:pathLst>
              <a:path w="101398" h="99602">
                <a:moveTo>
                  <a:pt x="5233" y="72964"/>
                </a:moveTo>
                <a:lnTo>
                  <a:pt x="1089" y="61392"/>
                </a:lnTo>
                <a:lnTo>
                  <a:pt x="0" y="49507"/>
                </a:lnTo>
                <a:lnTo>
                  <a:pt x="1793" y="37815"/>
                </a:lnTo>
                <a:lnTo>
                  <a:pt x="6297" y="26822"/>
                </a:lnTo>
                <a:lnTo>
                  <a:pt x="13339" y="17033"/>
                </a:lnTo>
                <a:lnTo>
                  <a:pt x="22745" y="8953"/>
                </a:lnTo>
                <a:lnTo>
                  <a:pt x="28245" y="5731"/>
                </a:lnTo>
                <a:lnTo>
                  <a:pt x="40159" y="1362"/>
                </a:lnTo>
                <a:lnTo>
                  <a:pt x="52316" y="0"/>
                </a:lnTo>
                <a:lnTo>
                  <a:pt x="64203" y="1486"/>
                </a:lnTo>
                <a:lnTo>
                  <a:pt x="75306" y="5664"/>
                </a:lnTo>
                <a:lnTo>
                  <a:pt x="85113" y="12374"/>
                </a:lnTo>
                <a:lnTo>
                  <a:pt x="93110" y="21459"/>
                </a:lnTo>
                <a:lnTo>
                  <a:pt x="96165" y="26635"/>
                </a:lnTo>
                <a:lnTo>
                  <a:pt x="100309" y="38208"/>
                </a:lnTo>
                <a:lnTo>
                  <a:pt x="101398" y="50094"/>
                </a:lnTo>
                <a:lnTo>
                  <a:pt x="99605" y="61787"/>
                </a:lnTo>
                <a:lnTo>
                  <a:pt x="95101" y="72781"/>
                </a:lnTo>
                <a:lnTo>
                  <a:pt x="88061" y="82570"/>
                </a:lnTo>
                <a:lnTo>
                  <a:pt x="78657" y="90650"/>
                </a:lnTo>
                <a:lnTo>
                  <a:pt x="73165" y="93869"/>
                </a:lnTo>
                <a:lnTo>
                  <a:pt x="61253" y="98238"/>
                </a:lnTo>
                <a:lnTo>
                  <a:pt x="49097" y="99602"/>
                </a:lnTo>
                <a:lnTo>
                  <a:pt x="37211" y="98118"/>
                </a:lnTo>
                <a:lnTo>
                  <a:pt x="26107" y="93944"/>
                </a:lnTo>
                <a:lnTo>
                  <a:pt x="16297" y="87235"/>
                </a:lnTo>
                <a:lnTo>
                  <a:pt x="8295" y="78150"/>
                </a:lnTo>
                <a:lnTo>
                  <a:pt x="5233" y="72964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73" name="object 673"/>
          <p:cNvSpPr/>
          <p:nvPr/>
        </p:nvSpPr>
        <p:spPr>
          <a:xfrm>
            <a:off x="4205928" y="8624942"/>
            <a:ext cx="92300" cy="89842"/>
          </a:xfrm>
          <a:custGeom>
            <a:avLst/>
            <a:gdLst/>
            <a:ahLst/>
            <a:cxnLst/>
            <a:rect l="l" t="t" r="r" b="b"/>
            <a:pathLst>
              <a:path w="101872" h="99159">
                <a:moveTo>
                  <a:pt x="1427" y="61936"/>
                </a:moveTo>
                <a:lnTo>
                  <a:pt x="0" y="49173"/>
                </a:lnTo>
                <a:lnTo>
                  <a:pt x="1893" y="36850"/>
                </a:lnTo>
                <a:lnTo>
                  <a:pt x="6785" y="25484"/>
                </a:lnTo>
                <a:lnTo>
                  <a:pt x="14353" y="15597"/>
                </a:lnTo>
                <a:lnTo>
                  <a:pt x="24272" y="7707"/>
                </a:lnTo>
                <a:lnTo>
                  <a:pt x="36220" y="2335"/>
                </a:lnTo>
                <a:lnTo>
                  <a:pt x="52113" y="0"/>
                </a:lnTo>
                <a:lnTo>
                  <a:pt x="64756" y="1669"/>
                </a:lnTo>
                <a:lnTo>
                  <a:pt x="76369" y="6275"/>
                </a:lnTo>
                <a:lnTo>
                  <a:pt x="86420" y="13510"/>
                </a:lnTo>
                <a:lnTo>
                  <a:pt x="94382" y="23067"/>
                </a:lnTo>
                <a:lnTo>
                  <a:pt x="99725" y="34638"/>
                </a:lnTo>
                <a:lnTo>
                  <a:pt x="101872" y="50000"/>
                </a:lnTo>
                <a:lnTo>
                  <a:pt x="99975" y="62325"/>
                </a:lnTo>
                <a:lnTo>
                  <a:pt x="95080" y="73691"/>
                </a:lnTo>
                <a:lnTo>
                  <a:pt x="87509" y="83576"/>
                </a:lnTo>
                <a:lnTo>
                  <a:pt x="77585" y="91463"/>
                </a:lnTo>
                <a:lnTo>
                  <a:pt x="65630" y="96830"/>
                </a:lnTo>
                <a:lnTo>
                  <a:pt x="49762" y="99159"/>
                </a:lnTo>
                <a:lnTo>
                  <a:pt x="37117" y="97491"/>
                </a:lnTo>
                <a:lnTo>
                  <a:pt x="25504" y="92886"/>
                </a:lnTo>
                <a:lnTo>
                  <a:pt x="15452" y="85653"/>
                </a:lnTo>
                <a:lnTo>
                  <a:pt x="7491" y="76097"/>
                </a:lnTo>
                <a:lnTo>
                  <a:pt x="2149" y="64525"/>
                </a:lnTo>
                <a:lnTo>
                  <a:pt x="1427" y="61936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74" name="object 674"/>
          <p:cNvSpPr/>
          <p:nvPr/>
        </p:nvSpPr>
        <p:spPr>
          <a:xfrm>
            <a:off x="4303222" y="8613595"/>
            <a:ext cx="92444" cy="89648"/>
          </a:xfrm>
          <a:custGeom>
            <a:avLst/>
            <a:gdLst/>
            <a:ahLst/>
            <a:cxnLst/>
            <a:rect l="l" t="t" r="r" b="b"/>
            <a:pathLst>
              <a:path w="102031" h="98945">
                <a:moveTo>
                  <a:pt x="0" y="50380"/>
                </a:moveTo>
                <a:lnTo>
                  <a:pt x="1808" y="36415"/>
                </a:lnTo>
                <a:lnTo>
                  <a:pt x="7350" y="23921"/>
                </a:lnTo>
                <a:lnTo>
                  <a:pt x="16057" y="13475"/>
                </a:lnTo>
                <a:lnTo>
                  <a:pt x="27357" y="5650"/>
                </a:lnTo>
                <a:lnTo>
                  <a:pt x="40680" y="1022"/>
                </a:lnTo>
                <a:lnTo>
                  <a:pt x="50165" y="0"/>
                </a:lnTo>
                <a:lnTo>
                  <a:pt x="64559" y="1735"/>
                </a:lnTo>
                <a:lnTo>
                  <a:pt x="77431" y="7099"/>
                </a:lnTo>
                <a:lnTo>
                  <a:pt x="88190" y="15535"/>
                </a:lnTo>
                <a:lnTo>
                  <a:pt x="96241" y="26489"/>
                </a:lnTo>
                <a:lnTo>
                  <a:pt x="100993" y="39406"/>
                </a:lnTo>
                <a:lnTo>
                  <a:pt x="102031" y="48590"/>
                </a:lnTo>
                <a:lnTo>
                  <a:pt x="100227" y="62552"/>
                </a:lnTo>
                <a:lnTo>
                  <a:pt x="94684" y="75042"/>
                </a:lnTo>
                <a:lnTo>
                  <a:pt x="85975" y="85484"/>
                </a:lnTo>
                <a:lnTo>
                  <a:pt x="74673" y="93304"/>
                </a:lnTo>
                <a:lnTo>
                  <a:pt x="61351" y="97927"/>
                </a:lnTo>
                <a:lnTo>
                  <a:pt x="51892" y="98945"/>
                </a:lnTo>
                <a:lnTo>
                  <a:pt x="37491" y="97210"/>
                </a:lnTo>
                <a:lnTo>
                  <a:pt x="24612" y="91847"/>
                </a:lnTo>
                <a:lnTo>
                  <a:pt x="13848" y="83414"/>
                </a:lnTo>
                <a:lnTo>
                  <a:pt x="5793" y="72465"/>
                </a:lnTo>
                <a:lnTo>
                  <a:pt x="1038" y="59557"/>
                </a:lnTo>
                <a:lnTo>
                  <a:pt x="0" y="50380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75" name="object 675"/>
          <p:cNvSpPr/>
          <p:nvPr/>
        </p:nvSpPr>
        <p:spPr>
          <a:xfrm>
            <a:off x="4400778" y="8625013"/>
            <a:ext cx="92061" cy="89689"/>
          </a:xfrm>
          <a:custGeom>
            <a:avLst/>
            <a:gdLst/>
            <a:ahLst/>
            <a:cxnLst/>
            <a:rect l="l" t="t" r="r" b="b"/>
            <a:pathLst>
              <a:path w="101608" h="98990">
                <a:moveTo>
                  <a:pt x="1292" y="37157"/>
                </a:moveTo>
                <a:lnTo>
                  <a:pt x="6030" y="25211"/>
                </a:lnTo>
                <a:lnTo>
                  <a:pt x="13495" y="15216"/>
                </a:lnTo>
                <a:lnTo>
                  <a:pt x="23159" y="7477"/>
                </a:lnTo>
                <a:lnTo>
                  <a:pt x="34492" y="2302"/>
                </a:lnTo>
                <a:lnTo>
                  <a:pt x="46967" y="0"/>
                </a:lnTo>
                <a:lnTo>
                  <a:pt x="60053" y="876"/>
                </a:lnTo>
                <a:lnTo>
                  <a:pt x="75115" y="6267"/>
                </a:lnTo>
                <a:lnTo>
                  <a:pt x="85485" y="13673"/>
                </a:lnTo>
                <a:lnTo>
                  <a:pt x="93573" y="23183"/>
                </a:lnTo>
                <a:lnTo>
                  <a:pt x="99055" y="34280"/>
                </a:lnTo>
                <a:lnTo>
                  <a:pt x="101608" y="46443"/>
                </a:lnTo>
                <a:lnTo>
                  <a:pt x="100908" y="59155"/>
                </a:lnTo>
                <a:lnTo>
                  <a:pt x="95572" y="73808"/>
                </a:lnTo>
                <a:lnTo>
                  <a:pt x="88100" y="83802"/>
                </a:lnTo>
                <a:lnTo>
                  <a:pt x="78429" y="91534"/>
                </a:lnTo>
                <a:lnTo>
                  <a:pt x="67089" y="96699"/>
                </a:lnTo>
                <a:lnTo>
                  <a:pt x="54611" y="98990"/>
                </a:lnTo>
                <a:lnTo>
                  <a:pt x="41524" y="98102"/>
                </a:lnTo>
                <a:lnTo>
                  <a:pt x="26510" y="92737"/>
                </a:lnTo>
                <a:lnTo>
                  <a:pt x="16134" y="85339"/>
                </a:lnTo>
                <a:lnTo>
                  <a:pt x="8041" y="75831"/>
                </a:lnTo>
                <a:lnTo>
                  <a:pt x="2555" y="64735"/>
                </a:lnTo>
                <a:lnTo>
                  <a:pt x="0" y="52571"/>
                </a:lnTo>
                <a:lnTo>
                  <a:pt x="699" y="39857"/>
                </a:lnTo>
                <a:lnTo>
                  <a:pt x="1292" y="37157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76" name="object 676"/>
          <p:cNvSpPr/>
          <p:nvPr/>
        </p:nvSpPr>
        <p:spPr>
          <a:xfrm>
            <a:off x="4492873" y="8659305"/>
            <a:ext cx="91545" cy="89630"/>
          </a:xfrm>
          <a:custGeom>
            <a:avLst/>
            <a:gdLst/>
            <a:ahLst/>
            <a:cxnLst/>
            <a:rect l="l" t="t" r="r" b="b"/>
            <a:pathLst>
              <a:path w="101039" h="98925">
                <a:moveTo>
                  <a:pt x="5070" y="26296"/>
                </a:moveTo>
                <a:lnTo>
                  <a:pt x="12008" y="16120"/>
                </a:lnTo>
                <a:lnTo>
                  <a:pt x="21004" y="8245"/>
                </a:lnTo>
                <a:lnTo>
                  <a:pt x="31546" y="2828"/>
                </a:lnTo>
                <a:lnTo>
                  <a:pt x="43120" y="27"/>
                </a:lnTo>
                <a:lnTo>
                  <a:pt x="55213" y="0"/>
                </a:lnTo>
                <a:lnTo>
                  <a:pt x="67312" y="2902"/>
                </a:lnTo>
                <a:lnTo>
                  <a:pt x="72990" y="5392"/>
                </a:lnTo>
                <a:lnTo>
                  <a:pt x="83498" y="12434"/>
                </a:lnTo>
                <a:lnTo>
                  <a:pt x="91731" y="21437"/>
                </a:lnTo>
                <a:lnTo>
                  <a:pt x="97515" y="31895"/>
                </a:lnTo>
                <a:lnTo>
                  <a:pt x="100676" y="43303"/>
                </a:lnTo>
                <a:lnTo>
                  <a:pt x="101039" y="55155"/>
                </a:lnTo>
                <a:lnTo>
                  <a:pt x="98431" y="66946"/>
                </a:lnTo>
                <a:lnTo>
                  <a:pt x="95977" y="72625"/>
                </a:lnTo>
                <a:lnTo>
                  <a:pt x="89038" y="82799"/>
                </a:lnTo>
                <a:lnTo>
                  <a:pt x="80039" y="90674"/>
                </a:lnTo>
                <a:lnTo>
                  <a:pt x="69495" y="96092"/>
                </a:lnTo>
                <a:lnTo>
                  <a:pt x="57920" y="98895"/>
                </a:lnTo>
                <a:lnTo>
                  <a:pt x="45827" y="98925"/>
                </a:lnTo>
                <a:lnTo>
                  <a:pt x="33730" y="96024"/>
                </a:lnTo>
                <a:lnTo>
                  <a:pt x="28070" y="93542"/>
                </a:lnTo>
                <a:lnTo>
                  <a:pt x="17555" y="86498"/>
                </a:lnTo>
                <a:lnTo>
                  <a:pt x="9318" y="77496"/>
                </a:lnTo>
                <a:lnTo>
                  <a:pt x="3530" y="67041"/>
                </a:lnTo>
                <a:lnTo>
                  <a:pt x="366" y="55637"/>
                </a:lnTo>
                <a:lnTo>
                  <a:pt x="0" y="43790"/>
                </a:lnTo>
                <a:lnTo>
                  <a:pt x="2603" y="32002"/>
                </a:lnTo>
                <a:lnTo>
                  <a:pt x="5070" y="26296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77" name="object 677"/>
          <p:cNvSpPr/>
          <p:nvPr/>
        </p:nvSpPr>
        <p:spPr>
          <a:xfrm>
            <a:off x="4573978" y="8714518"/>
            <a:ext cx="90617" cy="90563"/>
          </a:xfrm>
          <a:custGeom>
            <a:avLst/>
            <a:gdLst/>
            <a:ahLst/>
            <a:cxnLst/>
            <a:rect l="l" t="t" r="r" b="b"/>
            <a:pathLst>
              <a:path w="100014" h="99955">
                <a:moveTo>
                  <a:pt x="12086" y="15827"/>
                </a:moveTo>
                <a:lnTo>
                  <a:pt x="21500" y="7751"/>
                </a:lnTo>
                <a:lnTo>
                  <a:pt x="32326" y="2468"/>
                </a:lnTo>
                <a:lnTo>
                  <a:pt x="44015" y="0"/>
                </a:lnTo>
                <a:lnTo>
                  <a:pt x="56016" y="366"/>
                </a:lnTo>
                <a:lnTo>
                  <a:pt x="67779" y="3589"/>
                </a:lnTo>
                <a:lnTo>
                  <a:pt x="78755" y="9690"/>
                </a:lnTo>
                <a:lnTo>
                  <a:pt x="83117" y="13224"/>
                </a:lnTo>
                <a:lnTo>
                  <a:pt x="91477" y="22808"/>
                </a:lnTo>
                <a:lnTo>
                  <a:pt x="97105" y="33704"/>
                </a:lnTo>
                <a:lnTo>
                  <a:pt x="99963" y="45371"/>
                </a:lnTo>
                <a:lnTo>
                  <a:pt x="100014" y="57268"/>
                </a:lnTo>
                <a:lnTo>
                  <a:pt x="97221" y="68855"/>
                </a:lnTo>
                <a:lnTo>
                  <a:pt x="91548" y="79591"/>
                </a:lnTo>
                <a:lnTo>
                  <a:pt x="87931" y="84128"/>
                </a:lnTo>
                <a:lnTo>
                  <a:pt x="78513" y="92204"/>
                </a:lnTo>
                <a:lnTo>
                  <a:pt x="67685" y="97486"/>
                </a:lnTo>
                <a:lnTo>
                  <a:pt x="55997" y="99955"/>
                </a:lnTo>
                <a:lnTo>
                  <a:pt x="43997" y="99589"/>
                </a:lnTo>
                <a:lnTo>
                  <a:pt x="32236" y="96366"/>
                </a:lnTo>
                <a:lnTo>
                  <a:pt x="21262" y="90265"/>
                </a:lnTo>
                <a:lnTo>
                  <a:pt x="16899" y="86731"/>
                </a:lnTo>
                <a:lnTo>
                  <a:pt x="8535" y="77152"/>
                </a:lnTo>
                <a:lnTo>
                  <a:pt x="2906" y="66259"/>
                </a:lnTo>
                <a:lnTo>
                  <a:pt x="49" y="54593"/>
                </a:lnTo>
                <a:lnTo>
                  <a:pt x="0" y="42695"/>
                </a:lnTo>
                <a:lnTo>
                  <a:pt x="2794" y="31106"/>
                </a:lnTo>
                <a:lnTo>
                  <a:pt x="8468" y="20367"/>
                </a:lnTo>
                <a:lnTo>
                  <a:pt x="12086" y="15827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78" name="object 678"/>
          <p:cNvSpPr/>
          <p:nvPr/>
        </p:nvSpPr>
        <p:spPr>
          <a:xfrm>
            <a:off x="4637876" y="8788483"/>
            <a:ext cx="90153" cy="91543"/>
          </a:xfrm>
          <a:custGeom>
            <a:avLst/>
            <a:gdLst/>
            <a:ahLst/>
            <a:cxnLst/>
            <a:rect l="l" t="t" r="r" b="b"/>
            <a:pathLst>
              <a:path w="99502" h="101036">
                <a:moveTo>
                  <a:pt x="22715" y="7254"/>
                </a:moveTo>
                <a:lnTo>
                  <a:pt x="33820" y="2133"/>
                </a:lnTo>
                <a:lnTo>
                  <a:pt x="45501" y="0"/>
                </a:lnTo>
                <a:lnTo>
                  <a:pt x="57247" y="726"/>
                </a:lnTo>
                <a:lnTo>
                  <a:pt x="68547" y="4186"/>
                </a:lnTo>
                <a:lnTo>
                  <a:pt x="78893" y="10252"/>
                </a:lnTo>
                <a:lnTo>
                  <a:pt x="87772" y="18798"/>
                </a:lnTo>
                <a:lnTo>
                  <a:pt x="91714" y="24297"/>
                </a:lnTo>
                <a:lnTo>
                  <a:pt x="97082" y="35743"/>
                </a:lnTo>
                <a:lnTo>
                  <a:pt x="99502" y="47688"/>
                </a:lnTo>
                <a:lnTo>
                  <a:pt x="99086" y="59614"/>
                </a:lnTo>
                <a:lnTo>
                  <a:pt x="95943" y="71003"/>
                </a:lnTo>
                <a:lnTo>
                  <a:pt x="90185" y="81337"/>
                </a:lnTo>
                <a:lnTo>
                  <a:pt x="81922" y="90098"/>
                </a:lnTo>
                <a:lnTo>
                  <a:pt x="76804" y="93779"/>
                </a:lnTo>
                <a:lnTo>
                  <a:pt x="65703" y="98900"/>
                </a:lnTo>
                <a:lnTo>
                  <a:pt x="54023" y="101036"/>
                </a:lnTo>
                <a:lnTo>
                  <a:pt x="42275" y="100313"/>
                </a:lnTo>
                <a:lnTo>
                  <a:pt x="30970" y="96857"/>
                </a:lnTo>
                <a:lnTo>
                  <a:pt x="20620" y="90795"/>
                </a:lnTo>
                <a:lnTo>
                  <a:pt x="11736" y="82255"/>
                </a:lnTo>
                <a:lnTo>
                  <a:pt x="7792" y="76761"/>
                </a:lnTo>
                <a:lnTo>
                  <a:pt x="2422" y="65320"/>
                </a:lnTo>
                <a:lnTo>
                  <a:pt x="0" y="53379"/>
                </a:lnTo>
                <a:lnTo>
                  <a:pt x="414" y="41455"/>
                </a:lnTo>
                <a:lnTo>
                  <a:pt x="3554" y="30066"/>
                </a:lnTo>
                <a:lnTo>
                  <a:pt x="9308" y="19729"/>
                </a:lnTo>
                <a:lnTo>
                  <a:pt x="17565" y="10961"/>
                </a:lnTo>
                <a:lnTo>
                  <a:pt x="22715" y="7254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79" name="object 679"/>
          <p:cNvSpPr/>
          <p:nvPr/>
        </p:nvSpPr>
        <p:spPr>
          <a:xfrm>
            <a:off x="4679074" y="8877033"/>
            <a:ext cx="89858" cy="92280"/>
          </a:xfrm>
          <a:custGeom>
            <a:avLst/>
            <a:gdLst/>
            <a:ahLst/>
            <a:cxnLst/>
            <a:rect l="l" t="t" r="r" b="b"/>
            <a:pathLst>
              <a:path w="99177" h="101850">
                <a:moveTo>
                  <a:pt x="35525" y="1863"/>
                </a:moveTo>
                <a:lnTo>
                  <a:pt x="48103" y="0"/>
                </a:lnTo>
                <a:lnTo>
                  <a:pt x="60371" y="1406"/>
                </a:lnTo>
                <a:lnTo>
                  <a:pt x="71812" y="5786"/>
                </a:lnTo>
                <a:lnTo>
                  <a:pt x="81914" y="12846"/>
                </a:lnTo>
                <a:lnTo>
                  <a:pt x="90160" y="22291"/>
                </a:lnTo>
                <a:lnTo>
                  <a:pt x="96037" y="33825"/>
                </a:lnTo>
                <a:lnTo>
                  <a:pt x="97158" y="37283"/>
                </a:lnTo>
                <a:lnTo>
                  <a:pt x="99177" y="50249"/>
                </a:lnTo>
                <a:lnTo>
                  <a:pt x="98000" y="62835"/>
                </a:lnTo>
                <a:lnTo>
                  <a:pt x="93909" y="74516"/>
                </a:lnTo>
                <a:lnTo>
                  <a:pt x="87181" y="84772"/>
                </a:lnTo>
                <a:lnTo>
                  <a:pt x="78096" y="93079"/>
                </a:lnTo>
                <a:lnTo>
                  <a:pt x="66934" y="98915"/>
                </a:lnTo>
                <a:lnTo>
                  <a:pt x="63655" y="99983"/>
                </a:lnTo>
                <a:lnTo>
                  <a:pt x="51075" y="101850"/>
                </a:lnTo>
                <a:lnTo>
                  <a:pt x="38809" y="100444"/>
                </a:lnTo>
                <a:lnTo>
                  <a:pt x="27370" y="96063"/>
                </a:lnTo>
                <a:lnTo>
                  <a:pt x="17271" y="89004"/>
                </a:lnTo>
                <a:lnTo>
                  <a:pt x="9026" y="79562"/>
                </a:lnTo>
                <a:lnTo>
                  <a:pt x="3149" y="68035"/>
                </a:lnTo>
                <a:lnTo>
                  <a:pt x="2022" y="64563"/>
                </a:lnTo>
                <a:lnTo>
                  <a:pt x="0" y="51612"/>
                </a:lnTo>
                <a:lnTo>
                  <a:pt x="1173" y="39033"/>
                </a:lnTo>
                <a:lnTo>
                  <a:pt x="5264" y="27351"/>
                </a:lnTo>
                <a:lnTo>
                  <a:pt x="11990" y="17091"/>
                </a:lnTo>
                <a:lnTo>
                  <a:pt x="21073" y="8777"/>
                </a:lnTo>
                <a:lnTo>
                  <a:pt x="32232" y="2937"/>
                </a:lnTo>
                <a:lnTo>
                  <a:pt x="35525" y="1863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80" name="object 680"/>
          <p:cNvSpPr/>
          <p:nvPr/>
        </p:nvSpPr>
        <p:spPr>
          <a:xfrm>
            <a:off x="4693323" y="8973836"/>
            <a:ext cx="89648" cy="92444"/>
          </a:xfrm>
          <a:custGeom>
            <a:avLst/>
            <a:gdLst/>
            <a:ahLst/>
            <a:cxnLst/>
            <a:rect l="l" t="t" r="r" b="b"/>
            <a:pathLst>
              <a:path w="98945" h="102031">
                <a:moveTo>
                  <a:pt x="48577" y="0"/>
                </a:moveTo>
                <a:lnTo>
                  <a:pt x="62540" y="1808"/>
                </a:lnTo>
                <a:lnTo>
                  <a:pt x="75033" y="7353"/>
                </a:lnTo>
                <a:lnTo>
                  <a:pt x="85478" y="16063"/>
                </a:lnTo>
                <a:lnTo>
                  <a:pt x="93301" y="27365"/>
                </a:lnTo>
                <a:lnTo>
                  <a:pt x="97927" y="40689"/>
                </a:lnTo>
                <a:lnTo>
                  <a:pt x="98945" y="50152"/>
                </a:lnTo>
                <a:lnTo>
                  <a:pt x="97204" y="64550"/>
                </a:lnTo>
                <a:lnTo>
                  <a:pt x="91838" y="77428"/>
                </a:lnTo>
                <a:lnTo>
                  <a:pt x="83400" y="88191"/>
                </a:lnTo>
                <a:lnTo>
                  <a:pt x="72447" y="96245"/>
                </a:lnTo>
                <a:lnTo>
                  <a:pt x="59530" y="100996"/>
                </a:lnTo>
                <a:lnTo>
                  <a:pt x="50368" y="102031"/>
                </a:lnTo>
                <a:lnTo>
                  <a:pt x="36397" y="100222"/>
                </a:lnTo>
                <a:lnTo>
                  <a:pt x="23900" y="94676"/>
                </a:lnTo>
                <a:lnTo>
                  <a:pt x="13453" y="85966"/>
                </a:lnTo>
                <a:lnTo>
                  <a:pt x="5632" y="74664"/>
                </a:lnTo>
                <a:lnTo>
                  <a:pt x="1012" y="61341"/>
                </a:lnTo>
                <a:lnTo>
                  <a:pt x="0" y="51892"/>
                </a:lnTo>
                <a:lnTo>
                  <a:pt x="1735" y="37493"/>
                </a:lnTo>
                <a:lnTo>
                  <a:pt x="7096" y="24615"/>
                </a:lnTo>
                <a:lnTo>
                  <a:pt x="15529" y="13852"/>
                </a:lnTo>
                <a:lnTo>
                  <a:pt x="26478" y="5796"/>
                </a:lnTo>
                <a:lnTo>
                  <a:pt x="39388" y="1040"/>
                </a:lnTo>
                <a:lnTo>
                  <a:pt x="48577" y="0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81" name="object 681"/>
          <p:cNvSpPr/>
          <p:nvPr/>
        </p:nvSpPr>
        <p:spPr>
          <a:xfrm>
            <a:off x="4679089" y="9070886"/>
            <a:ext cx="89840" cy="92138"/>
          </a:xfrm>
          <a:custGeom>
            <a:avLst/>
            <a:gdLst/>
            <a:ahLst/>
            <a:cxnLst/>
            <a:rect l="l" t="t" r="r" b="b"/>
            <a:pathLst>
              <a:path w="99157" h="101693">
                <a:moveTo>
                  <a:pt x="63640" y="1800"/>
                </a:moveTo>
                <a:lnTo>
                  <a:pt x="75304" y="6890"/>
                </a:lnTo>
                <a:lnTo>
                  <a:pt x="84968" y="14589"/>
                </a:lnTo>
                <a:lnTo>
                  <a:pt x="92353" y="24374"/>
                </a:lnTo>
                <a:lnTo>
                  <a:pt x="97176" y="35723"/>
                </a:lnTo>
                <a:lnTo>
                  <a:pt x="99157" y="48112"/>
                </a:lnTo>
                <a:lnTo>
                  <a:pt x="98015" y="61019"/>
                </a:lnTo>
                <a:lnTo>
                  <a:pt x="97142" y="64500"/>
                </a:lnTo>
                <a:lnTo>
                  <a:pt x="91999" y="76546"/>
                </a:lnTo>
                <a:lnTo>
                  <a:pt x="84348" y="86584"/>
                </a:lnTo>
                <a:lnTo>
                  <a:pt x="74702" y="94318"/>
                </a:lnTo>
                <a:lnTo>
                  <a:pt x="63574" y="99453"/>
                </a:lnTo>
                <a:lnTo>
                  <a:pt x="51480" y="101693"/>
                </a:lnTo>
                <a:lnTo>
                  <a:pt x="38932" y="100743"/>
                </a:lnTo>
                <a:lnTo>
                  <a:pt x="35509" y="99895"/>
                </a:lnTo>
                <a:lnTo>
                  <a:pt x="23840" y="94810"/>
                </a:lnTo>
                <a:lnTo>
                  <a:pt x="14174" y="87107"/>
                </a:lnTo>
                <a:lnTo>
                  <a:pt x="6793" y="77313"/>
                </a:lnTo>
                <a:lnTo>
                  <a:pt x="1975" y="65955"/>
                </a:lnTo>
                <a:lnTo>
                  <a:pt x="0" y="53557"/>
                </a:lnTo>
                <a:lnTo>
                  <a:pt x="1147" y="40648"/>
                </a:lnTo>
                <a:lnTo>
                  <a:pt x="2006" y="37220"/>
                </a:lnTo>
                <a:lnTo>
                  <a:pt x="7152" y="25172"/>
                </a:lnTo>
                <a:lnTo>
                  <a:pt x="14802" y="15129"/>
                </a:lnTo>
                <a:lnTo>
                  <a:pt x="24444" y="7389"/>
                </a:lnTo>
                <a:lnTo>
                  <a:pt x="35564" y="2247"/>
                </a:lnTo>
                <a:lnTo>
                  <a:pt x="47650" y="0"/>
                </a:lnTo>
                <a:lnTo>
                  <a:pt x="60188" y="944"/>
                </a:lnTo>
                <a:lnTo>
                  <a:pt x="63640" y="1800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82" name="object 682"/>
          <p:cNvSpPr/>
          <p:nvPr/>
        </p:nvSpPr>
        <p:spPr>
          <a:xfrm>
            <a:off x="4637760" y="9160126"/>
            <a:ext cx="90397" cy="91476"/>
          </a:xfrm>
          <a:custGeom>
            <a:avLst/>
            <a:gdLst/>
            <a:ahLst/>
            <a:cxnLst/>
            <a:rect l="l" t="t" r="r" b="b"/>
            <a:pathLst>
              <a:path w="99771" h="100962">
                <a:moveTo>
                  <a:pt x="76920" y="7216"/>
                </a:moveTo>
                <a:lnTo>
                  <a:pt x="86414" y="14983"/>
                </a:lnTo>
                <a:lnTo>
                  <a:pt x="93461" y="24584"/>
                </a:lnTo>
                <a:lnTo>
                  <a:pt x="97951" y="35501"/>
                </a:lnTo>
                <a:lnTo>
                  <a:pt x="99771" y="47216"/>
                </a:lnTo>
                <a:lnTo>
                  <a:pt x="98810" y="59212"/>
                </a:lnTo>
                <a:lnTo>
                  <a:pt x="94958" y="70970"/>
                </a:lnTo>
                <a:lnTo>
                  <a:pt x="91842" y="76711"/>
                </a:lnTo>
                <a:lnTo>
                  <a:pt x="83944" y="86519"/>
                </a:lnTo>
                <a:lnTo>
                  <a:pt x="74310" y="93915"/>
                </a:lnTo>
                <a:lnTo>
                  <a:pt x="63452" y="98771"/>
                </a:lnTo>
                <a:lnTo>
                  <a:pt x="51878" y="100962"/>
                </a:lnTo>
                <a:lnTo>
                  <a:pt x="40098" y="100360"/>
                </a:lnTo>
                <a:lnTo>
                  <a:pt x="28625" y="96840"/>
                </a:lnTo>
                <a:lnTo>
                  <a:pt x="22830" y="93741"/>
                </a:lnTo>
                <a:lnTo>
                  <a:pt x="13343" y="85977"/>
                </a:lnTo>
                <a:lnTo>
                  <a:pt x="6301" y="76376"/>
                </a:lnTo>
                <a:lnTo>
                  <a:pt x="1816" y="65458"/>
                </a:lnTo>
                <a:lnTo>
                  <a:pt x="0" y="53740"/>
                </a:lnTo>
                <a:lnTo>
                  <a:pt x="964" y="41741"/>
                </a:lnTo>
                <a:lnTo>
                  <a:pt x="4820" y="29976"/>
                </a:lnTo>
                <a:lnTo>
                  <a:pt x="7921" y="24260"/>
                </a:lnTo>
                <a:lnTo>
                  <a:pt x="15819" y="14450"/>
                </a:lnTo>
                <a:lnTo>
                  <a:pt x="25453" y="7052"/>
                </a:lnTo>
                <a:lnTo>
                  <a:pt x="36311" y="2193"/>
                </a:lnTo>
                <a:lnTo>
                  <a:pt x="47884" y="0"/>
                </a:lnTo>
                <a:lnTo>
                  <a:pt x="59661" y="599"/>
                </a:lnTo>
                <a:lnTo>
                  <a:pt x="71131" y="4119"/>
                </a:lnTo>
                <a:lnTo>
                  <a:pt x="76920" y="7216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83" name="object 683"/>
          <p:cNvSpPr/>
          <p:nvPr/>
        </p:nvSpPr>
        <p:spPr>
          <a:xfrm>
            <a:off x="4573690" y="9234874"/>
            <a:ext cx="91207" cy="90909"/>
          </a:xfrm>
          <a:custGeom>
            <a:avLst/>
            <a:gdLst/>
            <a:ahLst/>
            <a:cxnLst/>
            <a:rect l="l" t="t" r="r" b="b"/>
            <a:pathLst>
              <a:path w="100665" h="100337">
                <a:moveTo>
                  <a:pt x="88250" y="16018"/>
                </a:moveTo>
                <a:lnTo>
                  <a:pt x="95272" y="26180"/>
                </a:lnTo>
                <a:lnTo>
                  <a:pt x="99399" y="37442"/>
                </a:lnTo>
                <a:lnTo>
                  <a:pt x="100665" y="49264"/>
                </a:lnTo>
                <a:lnTo>
                  <a:pt x="99107" y="61105"/>
                </a:lnTo>
                <a:lnTo>
                  <a:pt x="94758" y="72424"/>
                </a:lnTo>
                <a:lnTo>
                  <a:pt x="87654" y="82679"/>
                </a:lnTo>
                <a:lnTo>
                  <a:pt x="83436" y="86922"/>
                </a:lnTo>
                <a:lnTo>
                  <a:pt x="72973" y="94273"/>
                </a:lnTo>
                <a:lnTo>
                  <a:pt x="61485" y="98738"/>
                </a:lnTo>
                <a:lnTo>
                  <a:pt x="49521" y="100337"/>
                </a:lnTo>
                <a:lnTo>
                  <a:pt x="37631" y="99091"/>
                </a:lnTo>
                <a:lnTo>
                  <a:pt x="26363" y="95022"/>
                </a:lnTo>
                <a:lnTo>
                  <a:pt x="16269" y="88151"/>
                </a:lnTo>
                <a:lnTo>
                  <a:pt x="12405" y="84318"/>
                </a:lnTo>
                <a:lnTo>
                  <a:pt x="5385" y="74162"/>
                </a:lnTo>
                <a:lnTo>
                  <a:pt x="1262" y="62904"/>
                </a:lnTo>
                <a:lnTo>
                  <a:pt x="0" y="51084"/>
                </a:lnTo>
                <a:lnTo>
                  <a:pt x="1562" y="39244"/>
                </a:lnTo>
                <a:lnTo>
                  <a:pt x="5911" y="27923"/>
                </a:lnTo>
                <a:lnTo>
                  <a:pt x="13012" y="17664"/>
                </a:lnTo>
                <a:lnTo>
                  <a:pt x="17231" y="13414"/>
                </a:lnTo>
                <a:lnTo>
                  <a:pt x="27692" y="6062"/>
                </a:lnTo>
                <a:lnTo>
                  <a:pt x="39180" y="1598"/>
                </a:lnTo>
                <a:lnTo>
                  <a:pt x="51145" y="0"/>
                </a:lnTo>
                <a:lnTo>
                  <a:pt x="63037" y="1247"/>
                </a:lnTo>
                <a:lnTo>
                  <a:pt x="74304" y="5318"/>
                </a:lnTo>
                <a:lnTo>
                  <a:pt x="84396" y="12192"/>
                </a:lnTo>
                <a:lnTo>
                  <a:pt x="88250" y="16018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84" name="object 684"/>
          <p:cNvSpPr/>
          <p:nvPr/>
        </p:nvSpPr>
        <p:spPr>
          <a:xfrm>
            <a:off x="4492720" y="9290886"/>
            <a:ext cx="91870" cy="90243"/>
          </a:xfrm>
          <a:custGeom>
            <a:avLst/>
            <a:gdLst/>
            <a:ahLst/>
            <a:cxnLst/>
            <a:rect l="l" t="t" r="r" b="b"/>
            <a:pathLst>
              <a:path w="101397" h="99602">
                <a:moveTo>
                  <a:pt x="96158" y="26637"/>
                </a:moveTo>
                <a:lnTo>
                  <a:pt x="100306" y="38208"/>
                </a:lnTo>
                <a:lnTo>
                  <a:pt x="101397" y="50090"/>
                </a:lnTo>
                <a:lnTo>
                  <a:pt x="99605" y="61780"/>
                </a:lnTo>
                <a:lnTo>
                  <a:pt x="95101" y="72772"/>
                </a:lnTo>
                <a:lnTo>
                  <a:pt x="88061" y="82561"/>
                </a:lnTo>
                <a:lnTo>
                  <a:pt x="78657" y="90641"/>
                </a:lnTo>
                <a:lnTo>
                  <a:pt x="73146" y="93871"/>
                </a:lnTo>
                <a:lnTo>
                  <a:pt x="61235" y="98240"/>
                </a:lnTo>
                <a:lnTo>
                  <a:pt x="49078" y="99602"/>
                </a:lnTo>
                <a:lnTo>
                  <a:pt x="37190" y="98114"/>
                </a:lnTo>
                <a:lnTo>
                  <a:pt x="26086" y="93935"/>
                </a:lnTo>
                <a:lnTo>
                  <a:pt x="16279" y="87222"/>
                </a:lnTo>
                <a:lnTo>
                  <a:pt x="8286" y="78135"/>
                </a:lnTo>
                <a:lnTo>
                  <a:pt x="5239" y="72967"/>
                </a:lnTo>
                <a:lnTo>
                  <a:pt x="1091" y="61395"/>
                </a:lnTo>
                <a:lnTo>
                  <a:pt x="0" y="49512"/>
                </a:lnTo>
                <a:lnTo>
                  <a:pt x="1792" y="37821"/>
                </a:lnTo>
                <a:lnTo>
                  <a:pt x="6295" y="26828"/>
                </a:lnTo>
                <a:lnTo>
                  <a:pt x="13334" y="17039"/>
                </a:lnTo>
                <a:lnTo>
                  <a:pt x="22736" y="8959"/>
                </a:lnTo>
                <a:lnTo>
                  <a:pt x="28239" y="5733"/>
                </a:lnTo>
                <a:lnTo>
                  <a:pt x="40152" y="1363"/>
                </a:lnTo>
                <a:lnTo>
                  <a:pt x="52309" y="0"/>
                </a:lnTo>
                <a:lnTo>
                  <a:pt x="64196" y="1484"/>
                </a:lnTo>
                <a:lnTo>
                  <a:pt x="75300" y="5661"/>
                </a:lnTo>
                <a:lnTo>
                  <a:pt x="85107" y="12371"/>
                </a:lnTo>
                <a:lnTo>
                  <a:pt x="93104" y="21459"/>
                </a:lnTo>
                <a:lnTo>
                  <a:pt x="96158" y="26637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85" name="object 685"/>
          <p:cNvSpPr/>
          <p:nvPr/>
        </p:nvSpPr>
        <p:spPr>
          <a:xfrm>
            <a:off x="4400673" y="9325344"/>
            <a:ext cx="92299" cy="89848"/>
          </a:xfrm>
          <a:custGeom>
            <a:avLst/>
            <a:gdLst/>
            <a:ahLst/>
            <a:cxnLst/>
            <a:rect l="l" t="t" r="r" b="b"/>
            <a:pathLst>
              <a:path w="101871" h="99166">
                <a:moveTo>
                  <a:pt x="100445" y="37222"/>
                </a:moveTo>
                <a:lnTo>
                  <a:pt x="101871" y="49982"/>
                </a:lnTo>
                <a:lnTo>
                  <a:pt x="99977" y="62304"/>
                </a:lnTo>
                <a:lnTo>
                  <a:pt x="95084" y="73668"/>
                </a:lnTo>
                <a:lnTo>
                  <a:pt x="87518" y="83557"/>
                </a:lnTo>
                <a:lnTo>
                  <a:pt x="77601" y="91450"/>
                </a:lnTo>
                <a:lnTo>
                  <a:pt x="65656" y="96829"/>
                </a:lnTo>
                <a:lnTo>
                  <a:pt x="49748" y="99166"/>
                </a:lnTo>
                <a:lnTo>
                  <a:pt x="37106" y="97491"/>
                </a:lnTo>
                <a:lnTo>
                  <a:pt x="25494" y="92881"/>
                </a:lnTo>
                <a:lnTo>
                  <a:pt x="15443" y="85641"/>
                </a:lnTo>
                <a:lnTo>
                  <a:pt x="7482" y="76080"/>
                </a:lnTo>
                <a:lnTo>
                  <a:pt x="2142" y="64503"/>
                </a:lnTo>
                <a:lnTo>
                  <a:pt x="0" y="49159"/>
                </a:lnTo>
                <a:lnTo>
                  <a:pt x="1897" y="36836"/>
                </a:lnTo>
                <a:lnTo>
                  <a:pt x="6792" y="25472"/>
                </a:lnTo>
                <a:lnTo>
                  <a:pt x="14363" y="15588"/>
                </a:lnTo>
                <a:lnTo>
                  <a:pt x="24287" y="7701"/>
                </a:lnTo>
                <a:lnTo>
                  <a:pt x="36241" y="2329"/>
                </a:lnTo>
                <a:lnTo>
                  <a:pt x="52110" y="0"/>
                </a:lnTo>
                <a:lnTo>
                  <a:pt x="64755" y="1668"/>
                </a:lnTo>
                <a:lnTo>
                  <a:pt x="76368" y="6272"/>
                </a:lnTo>
                <a:lnTo>
                  <a:pt x="86420" y="13505"/>
                </a:lnTo>
                <a:lnTo>
                  <a:pt x="94381" y="23061"/>
                </a:lnTo>
                <a:lnTo>
                  <a:pt x="99722" y="34634"/>
                </a:lnTo>
                <a:lnTo>
                  <a:pt x="100445" y="37222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86" name="object 686"/>
          <p:cNvSpPr/>
          <p:nvPr/>
        </p:nvSpPr>
        <p:spPr>
          <a:xfrm>
            <a:off x="4303222" y="9336885"/>
            <a:ext cx="92456" cy="89648"/>
          </a:xfrm>
          <a:custGeom>
            <a:avLst/>
            <a:gdLst/>
            <a:ahLst/>
            <a:cxnLst/>
            <a:rect l="l" t="t" r="r" b="b"/>
            <a:pathLst>
              <a:path w="102044" h="98945">
                <a:moveTo>
                  <a:pt x="102044" y="48564"/>
                </a:moveTo>
                <a:lnTo>
                  <a:pt x="100235" y="62530"/>
                </a:lnTo>
                <a:lnTo>
                  <a:pt x="94690" y="75023"/>
                </a:lnTo>
                <a:lnTo>
                  <a:pt x="85981" y="85470"/>
                </a:lnTo>
                <a:lnTo>
                  <a:pt x="74681" y="93295"/>
                </a:lnTo>
                <a:lnTo>
                  <a:pt x="61360" y="97923"/>
                </a:lnTo>
                <a:lnTo>
                  <a:pt x="51879" y="98945"/>
                </a:lnTo>
                <a:lnTo>
                  <a:pt x="37486" y="97210"/>
                </a:lnTo>
                <a:lnTo>
                  <a:pt x="24615" y="91848"/>
                </a:lnTo>
                <a:lnTo>
                  <a:pt x="13855" y="83414"/>
                </a:lnTo>
                <a:lnTo>
                  <a:pt x="5801" y="72462"/>
                </a:lnTo>
                <a:lnTo>
                  <a:pt x="1043" y="59547"/>
                </a:lnTo>
                <a:lnTo>
                  <a:pt x="0" y="50355"/>
                </a:lnTo>
                <a:lnTo>
                  <a:pt x="1810" y="36391"/>
                </a:lnTo>
                <a:lnTo>
                  <a:pt x="7358" y="23900"/>
                </a:lnTo>
                <a:lnTo>
                  <a:pt x="16072" y="13457"/>
                </a:lnTo>
                <a:lnTo>
                  <a:pt x="27377" y="5637"/>
                </a:lnTo>
                <a:lnTo>
                  <a:pt x="40702" y="1016"/>
                </a:lnTo>
                <a:lnTo>
                  <a:pt x="50152" y="0"/>
                </a:lnTo>
                <a:lnTo>
                  <a:pt x="64552" y="1735"/>
                </a:lnTo>
                <a:lnTo>
                  <a:pt x="77428" y="7097"/>
                </a:lnTo>
                <a:lnTo>
                  <a:pt x="88190" y="15531"/>
                </a:lnTo>
                <a:lnTo>
                  <a:pt x="96245" y="26479"/>
                </a:lnTo>
                <a:lnTo>
                  <a:pt x="101002" y="39388"/>
                </a:lnTo>
                <a:lnTo>
                  <a:pt x="102044" y="48564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87" name="object 687"/>
          <p:cNvSpPr/>
          <p:nvPr/>
        </p:nvSpPr>
        <p:spPr>
          <a:xfrm>
            <a:off x="4206052" y="9325432"/>
            <a:ext cx="92060" cy="89683"/>
          </a:xfrm>
          <a:custGeom>
            <a:avLst/>
            <a:gdLst/>
            <a:ahLst/>
            <a:cxnLst/>
            <a:rect l="l" t="t" r="r" b="b"/>
            <a:pathLst>
              <a:path w="101607" h="98983">
                <a:moveTo>
                  <a:pt x="100313" y="61826"/>
                </a:moveTo>
                <a:lnTo>
                  <a:pt x="95575" y="73771"/>
                </a:lnTo>
                <a:lnTo>
                  <a:pt x="88109" y="83767"/>
                </a:lnTo>
                <a:lnTo>
                  <a:pt x="78446" y="91506"/>
                </a:lnTo>
                <a:lnTo>
                  <a:pt x="67112" y="96681"/>
                </a:lnTo>
                <a:lnTo>
                  <a:pt x="54638" y="98983"/>
                </a:lnTo>
                <a:lnTo>
                  <a:pt x="41551" y="98106"/>
                </a:lnTo>
                <a:lnTo>
                  <a:pt x="26486" y="92714"/>
                </a:lnTo>
                <a:lnTo>
                  <a:pt x="16114" y="85303"/>
                </a:lnTo>
                <a:lnTo>
                  <a:pt x="8027" y="75788"/>
                </a:lnTo>
                <a:lnTo>
                  <a:pt x="2548" y="64689"/>
                </a:lnTo>
                <a:lnTo>
                  <a:pt x="0" y="52525"/>
                </a:lnTo>
                <a:lnTo>
                  <a:pt x="705" y="39816"/>
                </a:lnTo>
                <a:lnTo>
                  <a:pt x="6029" y="25205"/>
                </a:lnTo>
                <a:lnTo>
                  <a:pt x="13494" y="15209"/>
                </a:lnTo>
                <a:lnTo>
                  <a:pt x="23157" y="7471"/>
                </a:lnTo>
                <a:lnTo>
                  <a:pt x="34489" y="2299"/>
                </a:lnTo>
                <a:lnTo>
                  <a:pt x="46960" y="0"/>
                </a:lnTo>
                <a:lnTo>
                  <a:pt x="60042" y="882"/>
                </a:lnTo>
                <a:lnTo>
                  <a:pt x="75109" y="6263"/>
                </a:lnTo>
                <a:lnTo>
                  <a:pt x="85485" y="13663"/>
                </a:lnTo>
                <a:lnTo>
                  <a:pt x="93575" y="23170"/>
                </a:lnTo>
                <a:lnTo>
                  <a:pt x="99057" y="34265"/>
                </a:lnTo>
                <a:lnTo>
                  <a:pt x="101607" y="46429"/>
                </a:lnTo>
                <a:lnTo>
                  <a:pt x="100902" y="59143"/>
                </a:lnTo>
                <a:lnTo>
                  <a:pt x="100313" y="61826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88" name="object 688"/>
          <p:cNvSpPr/>
          <p:nvPr/>
        </p:nvSpPr>
        <p:spPr>
          <a:xfrm>
            <a:off x="4114465" y="9291197"/>
            <a:ext cx="91550" cy="89636"/>
          </a:xfrm>
          <a:custGeom>
            <a:avLst/>
            <a:gdLst/>
            <a:ahLst/>
            <a:cxnLst/>
            <a:rect l="l" t="t" r="r" b="b"/>
            <a:pathLst>
              <a:path w="101044" h="98932">
                <a:moveTo>
                  <a:pt x="95988" y="72624"/>
                </a:moveTo>
                <a:lnTo>
                  <a:pt x="89044" y="82801"/>
                </a:lnTo>
                <a:lnTo>
                  <a:pt x="80042" y="90676"/>
                </a:lnTo>
                <a:lnTo>
                  <a:pt x="69495" y="96095"/>
                </a:lnTo>
                <a:lnTo>
                  <a:pt x="57918" y="98899"/>
                </a:lnTo>
                <a:lnTo>
                  <a:pt x="45824" y="98932"/>
                </a:lnTo>
                <a:lnTo>
                  <a:pt x="33727" y="96037"/>
                </a:lnTo>
                <a:lnTo>
                  <a:pt x="28055" y="93553"/>
                </a:lnTo>
                <a:lnTo>
                  <a:pt x="17548" y="86502"/>
                </a:lnTo>
                <a:lnTo>
                  <a:pt x="9316" y="77494"/>
                </a:lnTo>
                <a:lnTo>
                  <a:pt x="3531" y="67034"/>
                </a:lnTo>
                <a:lnTo>
                  <a:pt x="368" y="55626"/>
                </a:lnTo>
                <a:lnTo>
                  <a:pt x="0" y="43774"/>
                </a:lnTo>
                <a:lnTo>
                  <a:pt x="2600" y="31985"/>
                </a:lnTo>
                <a:lnTo>
                  <a:pt x="5056" y="26294"/>
                </a:lnTo>
                <a:lnTo>
                  <a:pt x="11998" y="16122"/>
                </a:lnTo>
                <a:lnTo>
                  <a:pt x="20997" y="8249"/>
                </a:lnTo>
                <a:lnTo>
                  <a:pt x="31541" y="2832"/>
                </a:lnTo>
                <a:lnTo>
                  <a:pt x="43114" y="29"/>
                </a:lnTo>
                <a:lnTo>
                  <a:pt x="55205" y="0"/>
                </a:lnTo>
                <a:lnTo>
                  <a:pt x="67300" y="2901"/>
                </a:lnTo>
                <a:lnTo>
                  <a:pt x="72975" y="5390"/>
                </a:lnTo>
                <a:lnTo>
                  <a:pt x="83493" y="12442"/>
                </a:lnTo>
                <a:lnTo>
                  <a:pt x="91731" y="21452"/>
                </a:lnTo>
                <a:lnTo>
                  <a:pt x="97517" y="31913"/>
                </a:lnTo>
                <a:lnTo>
                  <a:pt x="100679" y="43320"/>
                </a:lnTo>
                <a:lnTo>
                  <a:pt x="101044" y="55167"/>
                </a:lnTo>
                <a:lnTo>
                  <a:pt x="98439" y="66950"/>
                </a:lnTo>
                <a:lnTo>
                  <a:pt x="95988" y="72624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89" name="object 689"/>
          <p:cNvSpPr/>
          <p:nvPr/>
        </p:nvSpPr>
        <p:spPr>
          <a:xfrm>
            <a:off x="4034284" y="9235040"/>
            <a:ext cx="90626" cy="90570"/>
          </a:xfrm>
          <a:custGeom>
            <a:avLst/>
            <a:gdLst/>
            <a:ahLst/>
            <a:cxnLst/>
            <a:rect l="l" t="t" r="r" b="b"/>
            <a:pathLst>
              <a:path w="100024" h="99962">
                <a:moveTo>
                  <a:pt x="87938" y="84122"/>
                </a:moveTo>
                <a:lnTo>
                  <a:pt x="78519" y="92207"/>
                </a:lnTo>
                <a:lnTo>
                  <a:pt x="67690" y="97494"/>
                </a:lnTo>
                <a:lnTo>
                  <a:pt x="55999" y="99962"/>
                </a:lnTo>
                <a:lnTo>
                  <a:pt x="43998" y="99594"/>
                </a:lnTo>
                <a:lnTo>
                  <a:pt x="32235" y="96371"/>
                </a:lnTo>
                <a:lnTo>
                  <a:pt x="21260" y="90273"/>
                </a:lnTo>
                <a:lnTo>
                  <a:pt x="16907" y="86750"/>
                </a:lnTo>
                <a:lnTo>
                  <a:pt x="8545" y="77166"/>
                </a:lnTo>
                <a:lnTo>
                  <a:pt x="2915" y="66271"/>
                </a:lnTo>
                <a:lnTo>
                  <a:pt x="54" y="54606"/>
                </a:lnTo>
                <a:lnTo>
                  <a:pt x="0" y="42711"/>
                </a:lnTo>
                <a:lnTo>
                  <a:pt x="2788" y="31124"/>
                </a:lnTo>
                <a:lnTo>
                  <a:pt x="8456" y="20386"/>
                </a:lnTo>
                <a:lnTo>
                  <a:pt x="12094" y="15821"/>
                </a:lnTo>
                <a:lnTo>
                  <a:pt x="21507" y="7749"/>
                </a:lnTo>
                <a:lnTo>
                  <a:pt x="32332" y="2468"/>
                </a:lnTo>
                <a:lnTo>
                  <a:pt x="44019" y="0"/>
                </a:lnTo>
                <a:lnTo>
                  <a:pt x="56018" y="367"/>
                </a:lnTo>
                <a:lnTo>
                  <a:pt x="67780" y="3592"/>
                </a:lnTo>
                <a:lnTo>
                  <a:pt x="78753" y="9697"/>
                </a:lnTo>
                <a:lnTo>
                  <a:pt x="83112" y="13230"/>
                </a:lnTo>
                <a:lnTo>
                  <a:pt x="91482" y="22810"/>
                </a:lnTo>
                <a:lnTo>
                  <a:pt x="97115" y="33703"/>
                </a:lnTo>
                <a:lnTo>
                  <a:pt x="99974" y="45369"/>
                </a:lnTo>
                <a:lnTo>
                  <a:pt x="100024" y="57266"/>
                </a:lnTo>
                <a:lnTo>
                  <a:pt x="97229" y="68852"/>
                </a:lnTo>
                <a:lnTo>
                  <a:pt x="91554" y="79588"/>
                </a:lnTo>
                <a:lnTo>
                  <a:pt x="87938" y="84122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90" name="object 690"/>
          <p:cNvSpPr/>
          <p:nvPr/>
        </p:nvSpPr>
        <p:spPr>
          <a:xfrm>
            <a:off x="3970861" y="9160103"/>
            <a:ext cx="90156" cy="91542"/>
          </a:xfrm>
          <a:custGeom>
            <a:avLst/>
            <a:gdLst/>
            <a:ahLst/>
            <a:cxnLst/>
            <a:rect l="l" t="t" r="r" b="b"/>
            <a:pathLst>
              <a:path w="99506" h="101035">
                <a:moveTo>
                  <a:pt x="76785" y="93781"/>
                </a:moveTo>
                <a:lnTo>
                  <a:pt x="65685" y="98901"/>
                </a:lnTo>
                <a:lnTo>
                  <a:pt x="54007" y="101035"/>
                </a:lnTo>
                <a:lnTo>
                  <a:pt x="42262" y="100308"/>
                </a:lnTo>
                <a:lnTo>
                  <a:pt x="30961" y="96848"/>
                </a:lnTo>
                <a:lnTo>
                  <a:pt x="20614" y="90782"/>
                </a:lnTo>
                <a:lnTo>
                  <a:pt x="11731" y="82237"/>
                </a:lnTo>
                <a:lnTo>
                  <a:pt x="7786" y="76737"/>
                </a:lnTo>
                <a:lnTo>
                  <a:pt x="2418" y="65291"/>
                </a:lnTo>
                <a:lnTo>
                  <a:pt x="0" y="53346"/>
                </a:lnTo>
                <a:lnTo>
                  <a:pt x="418" y="41420"/>
                </a:lnTo>
                <a:lnTo>
                  <a:pt x="3562" y="30032"/>
                </a:lnTo>
                <a:lnTo>
                  <a:pt x="9320" y="19698"/>
                </a:lnTo>
                <a:lnTo>
                  <a:pt x="17580" y="10936"/>
                </a:lnTo>
                <a:lnTo>
                  <a:pt x="22695" y="7256"/>
                </a:lnTo>
                <a:lnTo>
                  <a:pt x="33798" y="2135"/>
                </a:lnTo>
                <a:lnTo>
                  <a:pt x="45476" y="0"/>
                </a:lnTo>
                <a:lnTo>
                  <a:pt x="57221" y="723"/>
                </a:lnTo>
                <a:lnTo>
                  <a:pt x="68522" y="4181"/>
                </a:lnTo>
                <a:lnTo>
                  <a:pt x="78869" y="10247"/>
                </a:lnTo>
                <a:lnTo>
                  <a:pt x="87752" y="18794"/>
                </a:lnTo>
                <a:lnTo>
                  <a:pt x="91707" y="24312"/>
                </a:lnTo>
                <a:lnTo>
                  <a:pt x="97083" y="35742"/>
                </a:lnTo>
                <a:lnTo>
                  <a:pt x="99506" y="47679"/>
                </a:lnTo>
                <a:lnTo>
                  <a:pt x="99090" y="59602"/>
                </a:lnTo>
                <a:lnTo>
                  <a:pt x="95945" y="70991"/>
                </a:lnTo>
                <a:lnTo>
                  <a:pt x="90186" y="81327"/>
                </a:lnTo>
                <a:lnTo>
                  <a:pt x="81922" y="90089"/>
                </a:lnTo>
                <a:lnTo>
                  <a:pt x="76785" y="9378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91" name="object 691"/>
          <p:cNvSpPr/>
          <p:nvPr/>
        </p:nvSpPr>
        <p:spPr>
          <a:xfrm>
            <a:off x="3929945" y="9070823"/>
            <a:ext cx="89863" cy="92272"/>
          </a:xfrm>
          <a:custGeom>
            <a:avLst/>
            <a:gdLst/>
            <a:ahLst/>
            <a:cxnLst/>
            <a:rect l="l" t="t" r="r" b="b"/>
            <a:pathLst>
              <a:path w="99182" h="101841">
                <a:moveTo>
                  <a:pt x="63664" y="99978"/>
                </a:moveTo>
                <a:lnTo>
                  <a:pt x="51087" y="101841"/>
                </a:lnTo>
                <a:lnTo>
                  <a:pt x="38821" y="100436"/>
                </a:lnTo>
                <a:lnTo>
                  <a:pt x="27379" y="96057"/>
                </a:lnTo>
                <a:lnTo>
                  <a:pt x="17276" y="88999"/>
                </a:lnTo>
                <a:lnTo>
                  <a:pt x="9027" y="79557"/>
                </a:lnTo>
                <a:lnTo>
                  <a:pt x="3144" y="68025"/>
                </a:lnTo>
                <a:lnTo>
                  <a:pt x="2018" y="64558"/>
                </a:lnTo>
                <a:lnTo>
                  <a:pt x="0" y="51600"/>
                </a:lnTo>
                <a:lnTo>
                  <a:pt x="1176" y="39017"/>
                </a:lnTo>
                <a:lnTo>
                  <a:pt x="5268" y="27334"/>
                </a:lnTo>
                <a:lnTo>
                  <a:pt x="11996" y="17075"/>
                </a:lnTo>
                <a:lnTo>
                  <a:pt x="21080" y="8764"/>
                </a:lnTo>
                <a:lnTo>
                  <a:pt x="32242" y="2926"/>
                </a:lnTo>
                <a:lnTo>
                  <a:pt x="35521" y="1858"/>
                </a:lnTo>
                <a:lnTo>
                  <a:pt x="48107" y="0"/>
                </a:lnTo>
                <a:lnTo>
                  <a:pt x="60379" y="1410"/>
                </a:lnTo>
                <a:lnTo>
                  <a:pt x="71823" y="5795"/>
                </a:lnTo>
                <a:lnTo>
                  <a:pt x="81924" y="12857"/>
                </a:lnTo>
                <a:lnTo>
                  <a:pt x="90168" y="22301"/>
                </a:lnTo>
                <a:lnTo>
                  <a:pt x="96041" y="33833"/>
                </a:lnTo>
                <a:lnTo>
                  <a:pt x="97154" y="37265"/>
                </a:lnTo>
                <a:lnTo>
                  <a:pt x="99182" y="50218"/>
                </a:lnTo>
                <a:lnTo>
                  <a:pt x="98013" y="62798"/>
                </a:lnTo>
                <a:lnTo>
                  <a:pt x="93927" y="74481"/>
                </a:lnTo>
                <a:lnTo>
                  <a:pt x="87205" y="84741"/>
                </a:lnTo>
                <a:lnTo>
                  <a:pt x="78127" y="93055"/>
                </a:lnTo>
                <a:lnTo>
                  <a:pt x="66973" y="98898"/>
                </a:lnTo>
                <a:lnTo>
                  <a:pt x="63664" y="99978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92" name="object 692"/>
          <p:cNvSpPr/>
          <p:nvPr/>
        </p:nvSpPr>
        <p:spPr>
          <a:xfrm>
            <a:off x="3915929" y="8973848"/>
            <a:ext cx="89648" cy="92444"/>
          </a:xfrm>
          <a:custGeom>
            <a:avLst/>
            <a:gdLst/>
            <a:ahLst/>
            <a:cxnLst/>
            <a:rect l="l" t="t" r="r" b="b"/>
            <a:pathLst>
              <a:path w="98945" h="102031">
                <a:moveTo>
                  <a:pt x="48577" y="102031"/>
                </a:moveTo>
                <a:lnTo>
                  <a:pt x="34689" y="99741"/>
                </a:lnTo>
                <a:lnTo>
                  <a:pt x="22401" y="93765"/>
                </a:lnTo>
                <a:lnTo>
                  <a:pt x="12268" y="84695"/>
                </a:lnTo>
                <a:lnTo>
                  <a:pt x="4845" y="73126"/>
                </a:lnTo>
                <a:lnTo>
                  <a:pt x="688" y="59649"/>
                </a:lnTo>
                <a:lnTo>
                  <a:pt x="0" y="50139"/>
                </a:lnTo>
                <a:lnTo>
                  <a:pt x="2235" y="35811"/>
                </a:lnTo>
                <a:lnTo>
                  <a:pt x="8044" y="23132"/>
                </a:lnTo>
                <a:lnTo>
                  <a:pt x="16853" y="12675"/>
                </a:lnTo>
                <a:lnTo>
                  <a:pt x="28085" y="5012"/>
                </a:lnTo>
                <a:lnTo>
                  <a:pt x="41166" y="716"/>
                </a:lnTo>
                <a:lnTo>
                  <a:pt x="50355" y="0"/>
                </a:lnTo>
                <a:lnTo>
                  <a:pt x="64251" y="2291"/>
                </a:lnTo>
                <a:lnTo>
                  <a:pt x="76543" y="8269"/>
                </a:lnTo>
                <a:lnTo>
                  <a:pt x="86677" y="17341"/>
                </a:lnTo>
                <a:lnTo>
                  <a:pt x="94100" y="28913"/>
                </a:lnTo>
                <a:lnTo>
                  <a:pt x="98256" y="42391"/>
                </a:lnTo>
                <a:lnTo>
                  <a:pt x="98945" y="51879"/>
                </a:lnTo>
                <a:lnTo>
                  <a:pt x="96704" y="66210"/>
                </a:lnTo>
                <a:lnTo>
                  <a:pt x="90892" y="78890"/>
                </a:lnTo>
                <a:lnTo>
                  <a:pt x="82083" y="89348"/>
                </a:lnTo>
                <a:lnTo>
                  <a:pt x="70854" y="97012"/>
                </a:lnTo>
                <a:lnTo>
                  <a:pt x="57780" y="101312"/>
                </a:lnTo>
                <a:lnTo>
                  <a:pt x="48577" y="10203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93" name="object 693"/>
          <p:cNvSpPr/>
          <p:nvPr/>
        </p:nvSpPr>
        <p:spPr>
          <a:xfrm>
            <a:off x="4013380" y="8974964"/>
            <a:ext cx="90868" cy="90223"/>
          </a:xfrm>
          <a:custGeom>
            <a:avLst/>
            <a:gdLst/>
            <a:ahLst/>
            <a:cxnLst/>
            <a:rect l="l" t="t" r="r" b="b"/>
            <a:pathLst>
              <a:path w="100291" h="99580">
                <a:moveTo>
                  <a:pt x="49275" y="99580"/>
                </a:moveTo>
                <a:lnTo>
                  <a:pt x="35117" y="97304"/>
                </a:lnTo>
                <a:lnTo>
                  <a:pt x="22603" y="91398"/>
                </a:lnTo>
                <a:lnTo>
                  <a:pt x="12304" y="82451"/>
                </a:lnTo>
                <a:lnTo>
                  <a:pt x="4791" y="71052"/>
                </a:lnTo>
                <a:lnTo>
                  <a:pt x="638" y="57789"/>
                </a:lnTo>
                <a:lnTo>
                  <a:pt x="0" y="48907"/>
                </a:lnTo>
                <a:lnTo>
                  <a:pt x="2282" y="34853"/>
                </a:lnTo>
                <a:lnTo>
                  <a:pt x="8222" y="22429"/>
                </a:lnTo>
                <a:lnTo>
                  <a:pt x="17225" y="12205"/>
                </a:lnTo>
                <a:lnTo>
                  <a:pt x="28703" y="4749"/>
                </a:lnTo>
                <a:lnTo>
                  <a:pt x="42062" y="629"/>
                </a:lnTo>
                <a:lnTo>
                  <a:pt x="51015" y="0"/>
                </a:lnTo>
                <a:lnTo>
                  <a:pt x="65176" y="2267"/>
                </a:lnTo>
                <a:lnTo>
                  <a:pt x="77694" y="8172"/>
                </a:lnTo>
                <a:lnTo>
                  <a:pt x="87995" y="17123"/>
                </a:lnTo>
                <a:lnTo>
                  <a:pt x="95507" y="28530"/>
                </a:lnTo>
                <a:lnTo>
                  <a:pt x="99657" y="41801"/>
                </a:lnTo>
                <a:lnTo>
                  <a:pt x="100291" y="50634"/>
                </a:lnTo>
                <a:lnTo>
                  <a:pt x="98008" y="64696"/>
                </a:lnTo>
                <a:lnTo>
                  <a:pt x="92068" y="77125"/>
                </a:lnTo>
                <a:lnTo>
                  <a:pt x="83062" y="87355"/>
                </a:lnTo>
                <a:lnTo>
                  <a:pt x="71582" y="94817"/>
                </a:lnTo>
                <a:lnTo>
                  <a:pt x="58220" y="98945"/>
                </a:lnTo>
                <a:lnTo>
                  <a:pt x="49275" y="99580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94" name="object 694"/>
          <p:cNvSpPr/>
          <p:nvPr/>
        </p:nvSpPr>
        <p:spPr>
          <a:xfrm>
            <a:off x="4032242" y="8879743"/>
            <a:ext cx="90737" cy="90273"/>
          </a:xfrm>
          <a:custGeom>
            <a:avLst/>
            <a:gdLst/>
            <a:ahLst/>
            <a:cxnLst/>
            <a:rect l="l" t="t" r="r" b="b"/>
            <a:pathLst>
              <a:path w="100147" h="99635">
                <a:moveTo>
                  <a:pt x="31416" y="95990"/>
                </a:moveTo>
                <a:lnTo>
                  <a:pt x="20357" y="89823"/>
                </a:lnTo>
                <a:lnTo>
                  <a:pt x="11464" y="81410"/>
                </a:lnTo>
                <a:lnTo>
                  <a:pt x="4959" y="71269"/>
                </a:lnTo>
                <a:lnTo>
                  <a:pt x="1064" y="59915"/>
                </a:lnTo>
                <a:lnTo>
                  <a:pt x="0" y="47864"/>
                </a:lnTo>
                <a:lnTo>
                  <a:pt x="1988" y="35633"/>
                </a:lnTo>
                <a:lnTo>
                  <a:pt x="3590" y="31042"/>
                </a:lnTo>
                <a:lnTo>
                  <a:pt x="9734" y="20061"/>
                </a:lnTo>
                <a:lnTo>
                  <a:pt x="18144" y="11248"/>
                </a:lnTo>
                <a:lnTo>
                  <a:pt x="28303" y="4821"/>
                </a:lnTo>
                <a:lnTo>
                  <a:pt x="39696" y="998"/>
                </a:lnTo>
                <a:lnTo>
                  <a:pt x="51804" y="0"/>
                </a:lnTo>
                <a:lnTo>
                  <a:pt x="64111" y="2043"/>
                </a:lnTo>
                <a:lnTo>
                  <a:pt x="68729" y="3661"/>
                </a:lnTo>
                <a:lnTo>
                  <a:pt x="79794" y="9828"/>
                </a:lnTo>
                <a:lnTo>
                  <a:pt x="88689" y="18238"/>
                </a:lnTo>
                <a:lnTo>
                  <a:pt x="95192" y="28378"/>
                </a:lnTo>
                <a:lnTo>
                  <a:pt x="99085" y="39732"/>
                </a:lnTo>
                <a:lnTo>
                  <a:pt x="100147" y="51789"/>
                </a:lnTo>
                <a:lnTo>
                  <a:pt x="98160" y="64033"/>
                </a:lnTo>
                <a:lnTo>
                  <a:pt x="96567" y="68609"/>
                </a:lnTo>
                <a:lnTo>
                  <a:pt x="90416" y="79592"/>
                </a:lnTo>
                <a:lnTo>
                  <a:pt x="81997" y="88402"/>
                </a:lnTo>
                <a:lnTo>
                  <a:pt x="71829" y="94823"/>
                </a:lnTo>
                <a:lnTo>
                  <a:pt x="60429" y="98640"/>
                </a:lnTo>
                <a:lnTo>
                  <a:pt x="48314" y="99635"/>
                </a:lnTo>
                <a:lnTo>
                  <a:pt x="36002" y="97593"/>
                </a:lnTo>
                <a:lnTo>
                  <a:pt x="31416" y="95990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95" name="object 695"/>
          <p:cNvSpPr/>
          <p:nvPr/>
        </p:nvSpPr>
        <p:spPr>
          <a:xfrm>
            <a:off x="4085328" y="8798279"/>
            <a:ext cx="90356" cy="90377"/>
          </a:xfrm>
          <a:custGeom>
            <a:avLst/>
            <a:gdLst/>
            <a:ahLst/>
            <a:cxnLst/>
            <a:rect l="l" t="t" r="r" b="b"/>
            <a:pathLst>
              <a:path w="99726" h="99749">
                <a:moveTo>
                  <a:pt x="15267" y="85686"/>
                </a:moveTo>
                <a:lnTo>
                  <a:pt x="7324" y="75822"/>
                </a:lnTo>
                <a:lnTo>
                  <a:pt x="2231" y="64688"/>
                </a:lnTo>
                <a:lnTo>
                  <a:pt x="0" y="52846"/>
                </a:lnTo>
                <a:lnTo>
                  <a:pt x="642" y="40859"/>
                </a:lnTo>
                <a:lnTo>
                  <a:pt x="4171" y="29288"/>
                </a:lnTo>
                <a:lnTo>
                  <a:pt x="10597" y="18694"/>
                </a:lnTo>
                <a:lnTo>
                  <a:pt x="13794" y="15049"/>
                </a:lnTo>
                <a:lnTo>
                  <a:pt x="23624" y="7164"/>
                </a:lnTo>
                <a:lnTo>
                  <a:pt x="34741" y="2145"/>
                </a:lnTo>
                <a:lnTo>
                  <a:pt x="46584" y="0"/>
                </a:lnTo>
                <a:lnTo>
                  <a:pt x="58590" y="736"/>
                </a:lnTo>
                <a:lnTo>
                  <a:pt x="70196" y="4363"/>
                </a:lnTo>
                <a:lnTo>
                  <a:pt x="80840" y="10887"/>
                </a:lnTo>
                <a:lnTo>
                  <a:pt x="84444" y="14058"/>
                </a:lnTo>
                <a:lnTo>
                  <a:pt x="92396" y="23916"/>
                </a:lnTo>
                <a:lnTo>
                  <a:pt x="97494" y="35044"/>
                </a:lnTo>
                <a:lnTo>
                  <a:pt x="99726" y="46882"/>
                </a:lnTo>
                <a:lnTo>
                  <a:pt x="99083" y="58869"/>
                </a:lnTo>
                <a:lnTo>
                  <a:pt x="95552" y="70441"/>
                </a:lnTo>
                <a:lnTo>
                  <a:pt x="89124" y="81038"/>
                </a:lnTo>
                <a:lnTo>
                  <a:pt x="85917" y="84695"/>
                </a:lnTo>
                <a:lnTo>
                  <a:pt x="76104" y="92580"/>
                </a:lnTo>
                <a:lnTo>
                  <a:pt x="64996" y="97601"/>
                </a:lnTo>
                <a:lnTo>
                  <a:pt x="53157" y="99749"/>
                </a:lnTo>
                <a:lnTo>
                  <a:pt x="41150" y="99015"/>
                </a:lnTo>
                <a:lnTo>
                  <a:pt x="29538" y="95390"/>
                </a:lnTo>
                <a:lnTo>
                  <a:pt x="18884" y="88866"/>
                </a:lnTo>
                <a:lnTo>
                  <a:pt x="15267" y="85686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96" name="object 696"/>
          <p:cNvSpPr/>
          <p:nvPr/>
        </p:nvSpPr>
        <p:spPr>
          <a:xfrm>
            <a:off x="4163143" y="8739907"/>
            <a:ext cx="90366" cy="90718"/>
          </a:xfrm>
          <a:custGeom>
            <a:avLst/>
            <a:gdLst/>
            <a:ahLst/>
            <a:cxnLst/>
            <a:rect l="l" t="t" r="r" b="b"/>
            <a:pathLst>
              <a:path w="99737" h="100126">
                <a:moveTo>
                  <a:pt x="5507" y="72654"/>
                </a:moveTo>
                <a:lnTo>
                  <a:pt x="1231" y="60880"/>
                </a:lnTo>
                <a:lnTo>
                  <a:pt x="0" y="48833"/>
                </a:lnTo>
                <a:lnTo>
                  <a:pt x="1646" y="37030"/>
                </a:lnTo>
                <a:lnTo>
                  <a:pt x="6004" y="25988"/>
                </a:lnTo>
                <a:lnTo>
                  <a:pt x="12908" y="16226"/>
                </a:lnTo>
                <a:lnTo>
                  <a:pt x="22191" y="8260"/>
                </a:lnTo>
                <a:lnTo>
                  <a:pt x="27110" y="5394"/>
                </a:lnTo>
                <a:lnTo>
                  <a:pt x="38814" y="1169"/>
                </a:lnTo>
                <a:lnTo>
                  <a:pt x="50804" y="0"/>
                </a:lnTo>
                <a:lnTo>
                  <a:pt x="62566" y="1714"/>
                </a:lnTo>
                <a:lnTo>
                  <a:pt x="73585" y="6143"/>
                </a:lnTo>
                <a:lnTo>
                  <a:pt x="83345" y="13115"/>
                </a:lnTo>
                <a:lnTo>
                  <a:pt x="91332" y="22459"/>
                </a:lnTo>
                <a:lnTo>
                  <a:pt x="94229" y="27429"/>
                </a:lnTo>
                <a:lnTo>
                  <a:pt x="98504" y="39214"/>
                </a:lnTo>
                <a:lnTo>
                  <a:pt x="99737" y="51268"/>
                </a:lnTo>
                <a:lnTo>
                  <a:pt x="98094" y="63074"/>
                </a:lnTo>
                <a:lnTo>
                  <a:pt x="93742" y="74118"/>
                </a:lnTo>
                <a:lnTo>
                  <a:pt x="86846" y="83881"/>
                </a:lnTo>
                <a:lnTo>
                  <a:pt x="77573" y="91849"/>
                </a:lnTo>
                <a:lnTo>
                  <a:pt x="72639" y="94726"/>
                </a:lnTo>
                <a:lnTo>
                  <a:pt x="60938" y="98954"/>
                </a:lnTo>
                <a:lnTo>
                  <a:pt x="48953" y="100126"/>
                </a:lnTo>
                <a:lnTo>
                  <a:pt x="37196" y="98413"/>
                </a:lnTo>
                <a:lnTo>
                  <a:pt x="26182" y="93985"/>
                </a:lnTo>
                <a:lnTo>
                  <a:pt x="16422" y="87013"/>
                </a:lnTo>
                <a:lnTo>
                  <a:pt x="8430" y="77667"/>
                </a:lnTo>
                <a:lnTo>
                  <a:pt x="5507" y="72654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97" name="object 697"/>
          <p:cNvSpPr/>
          <p:nvPr/>
        </p:nvSpPr>
        <p:spPr>
          <a:xfrm>
            <a:off x="4255957" y="8710125"/>
            <a:ext cx="89713" cy="90294"/>
          </a:xfrm>
          <a:custGeom>
            <a:avLst/>
            <a:gdLst/>
            <a:ahLst/>
            <a:cxnLst/>
            <a:rect l="l" t="t" r="r" b="b"/>
            <a:pathLst>
              <a:path w="99017" h="99658">
                <a:moveTo>
                  <a:pt x="325" y="57632"/>
                </a:moveTo>
                <a:lnTo>
                  <a:pt x="0" y="44164"/>
                </a:lnTo>
                <a:lnTo>
                  <a:pt x="3097" y="31526"/>
                </a:lnTo>
                <a:lnTo>
                  <a:pt x="9221" y="20269"/>
                </a:lnTo>
                <a:lnTo>
                  <a:pt x="17978" y="10943"/>
                </a:lnTo>
                <a:lnTo>
                  <a:pt x="28972" y="4097"/>
                </a:lnTo>
                <a:lnTo>
                  <a:pt x="41676" y="304"/>
                </a:lnTo>
                <a:lnTo>
                  <a:pt x="55047" y="0"/>
                </a:lnTo>
                <a:lnTo>
                  <a:pt x="67599" y="3143"/>
                </a:lnTo>
                <a:lnTo>
                  <a:pt x="78788" y="9334"/>
                </a:lnTo>
                <a:lnTo>
                  <a:pt x="88066" y="18171"/>
                </a:lnTo>
                <a:lnTo>
                  <a:pt x="94888" y="29252"/>
                </a:lnTo>
                <a:lnTo>
                  <a:pt x="98687" y="42049"/>
                </a:lnTo>
                <a:lnTo>
                  <a:pt x="99017" y="55514"/>
                </a:lnTo>
                <a:lnTo>
                  <a:pt x="95919" y="68149"/>
                </a:lnTo>
                <a:lnTo>
                  <a:pt x="89793" y="79402"/>
                </a:lnTo>
                <a:lnTo>
                  <a:pt x="81034" y="88725"/>
                </a:lnTo>
                <a:lnTo>
                  <a:pt x="70040" y="95566"/>
                </a:lnTo>
                <a:lnTo>
                  <a:pt x="57361" y="99351"/>
                </a:lnTo>
                <a:lnTo>
                  <a:pt x="43984" y="99658"/>
                </a:lnTo>
                <a:lnTo>
                  <a:pt x="31426" y="96519"/>
                </a:lnTo>
                <a:lnTo>
                  <a:pt x="20233" y="90335"/>
                </a:lnTo>
                <a:lnTo>
                  <a:pt x="10951" y="81505"/>
                </a:lnTo>
                <a:lnTo>
                  <a:pt x="4126" y="70429"/>
                </a:lnTo>
                <a:lnTo>
                  <a:pt x="325" y="57632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98" name="object 698"/>
          <p:cNvSpPr/>
          <p:nvPr/>
        </p:nvSpPr>
        <p:spPr>
          <a:xfrm>
            <a:off x="4353197" y="8710115"/>
            <a:ext cx="89740" cy="90319"/>
          </a:xfrm>
          <a:custGeom>
            <a:avLst/>
            <a:gdLst/>
            <a:ahLst/>
            <a:cxnLst/>
            <a:rect l="l" t="t" r="r" b="b"/>
            <a:pathLst>
              <a:path w="99046" h="99685">
                <a:moveTo>
                  <a:pt x="341" y="42061"/>
                </a:moveTo>
                <a:lnTo>
                  <a:pt x="4190" y="29154"/>
                </a:lnTo>
                <a:lnTo>
                  <a:pt x="11037" y="18094"/>
                </a:lnTo>
                <a:lnTo>
                  <a:pt x="20336" y="9281"/>
                </a:lnTo>
                <a:lnTo>
                  <a:pt x="31541" y="3116"/>
                </a:lnTo>
                <a:lnTo>
                  <a:pt x="44105" y="0"/>
                </a:lnTo>
                <a:lnTo>
                  <a:pt x="57377" y="316"/>
                </a:lnTo>
                <a:lnTo>
                  <a:pt x="70187" y="4161"/>
                </a:lnTo>
                <a:lnTo>
                  <a:pt x="81156" y="11031"/>
                </a:lnTo>
                <a:lnTo>
                  <a:pt x="89887" y="20377"/>
                </a:lnTo>
                <a:lnTo>
                  <a:pt x="95983" y="31649"/>
                </a:lnTo>
                <a:lnTo>
                  <a:pt x="99046" y="44298"/>
                </a:lnTo>
                <a:lnTo>
                  <a:pt x="98702" y="57644"/>
                </a:lnTo>
                <a:lnTo>
                  <a:pt x="94852" y="70554"/>
                </a:lnTo>
                <a:lnTo>
                  <a:pt x="88002" y="81613"/>
                </a:lnTo>
                <a:lnTo>
                  <a:pt x="78700" y="90421"/>
                </a:lnTo>
                <a:lnTo>
                  <a:pt x="67493" y="96579"/>
                </a:lnTo>
                <a:lnTo>
                  <a:pt x="54926" y="99685"/>
                </a:lnTo>
                <a:lnTo>
                  <a:pt x="41692" y="99363"/>
                </a:lnTo>
                <a:lnTo>
                  <a:pt x="28869" y="95516"/>
                </a:lnTo>
                <a:lnTo>
                  <a:pt x="17893" y="88642"/>
                </a:lnTo>
                <a:lnTo>
                  <a:pt x="9159" y="79293"/>
                </a:lnTo>
                <a:lnTo>
                  <a:pt x="3063" y="68020"/>
                </a:lnTo>
                <a:lnTo>
                  <a:pt x="0" y="55375"/>
                </a:lnTo>
                <a:lnTo>
                  <a:pt x="341" y="4206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99" name="object 699"/>
          <p:cNvSpPr/>
          <p:nvPr/>
        </p:nvSpPr>
        <p:spPr>
          <a:xfrm>
            <a:off x="4445647" y="8740136"/>
            <a:ext cx="89807" cy="90240"/>
          </a:xfrm>
          <a:custGeom>
            <a:avLst/>
            <a:gdLst/>
            <a:ahLst/>
            <a:cxnLst/>
            <a:rect l="l" t="t" r="r" b="b"/>
            <a:pathLst>
              <a:path w="99120" h="99598">
                <a:moveTo>
                  <a:pt x="5186" y="27176"/>
                </a:moveTo>
                <a:lnTo>
                  <a:pt x="12202" y="16815"/>
                </a:lnTo>
                <a:lnTo>
                  <a:pt x="21222" y="8745"/>
                </a:lnTo>
                <a:lnTo>
                  <a:pt x="31731" y="3138"/>
                </a:lnTo>
                <a:lnTo>
                  <a:pt x="43215" y="165"/>
                </a:lnTo>
                <a:lnTo>
                  <a:pt x="55162" y="0"/>
                </a:lnTo>
                <a:lnTo>
                  <a:pt x="67055" y="2812"/>
                </a:lnTo>
                <a:lnTo>
                  <a:pt x="72318" y="5129"/>
                </a:lnTo>
                <a:lnTo>
                  <a:pt x="82619" y="12116"/>
                </a:lnTo>
                <a:lnTo>
                  <a:pt x="90616" y="21134"/>
                </a:lnTo>
                <a:lnTo>
                  <a:pt x="96142" y="31664"/>
                </a:lnTo>
                <a:lnTo>
                  <a:pt x="99032" y="43189"/>
                </a:lnTo>
                <a:lnTo>
                  <a:pt x="99120" y="55191"/>
                </a:lnTo>
                <a:lnTo>
                  <a:pt x="96239" y="67152"/>
                </a:lnTo>
                <a:lnTo>
                  <a:pt x="93921" y="72401"/>
                </a:lnTo>
                <a:lnTo>
                  <a:pt x="86910" y="82777"/>
                </a:lnTo>
                <a:lnTo>
                  <a:pt x="77894" y="90854"/>
                </a:lnTo>
                <a:lnTo>
                  <a:pt x="67387" y="96463"/>
                </a:lnTo>
                <a:lnTo>
                  <a:pt x="55903" y="99435"/>
                </a:lnTo>
                <a:lnTo>
                  <a:pt x="43956" y="99598"/>
                </a:lnTo>
                <a:lnTo>
                  <a:pt x="32058" y="96785"/>
                </a:lnTo>
                <a:lnTo>
                  <a:pt x="26802" y="94474"/>
                </a:lnTo>
                <a:lnTo>
                  <a:pt x="16501" y="87482"/>
                </a:lnTo>
                <a:lnTo>
                  <a:pt x="8506" y="78462"/>
                </a:lnTo>
                <a:lnTo>
                  <a:pt x="2981" y="67931"/>
                </a:lnTo>
                <a:lnTo>
                  <a:pt x="90" y="56404"/>
                </a:lnTo>
                <a:lnTo>
                  <a:pt x="0" y="44398"/>
                </a:lnTo>
                <a:lnTo>
                  <a:pt x="2873" y="32429"/>
                </a:lnTo>
                <a:lnTo>
                  <a:pt x="5186" y="27176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00" name="object 700"/>
          <p:cNvSpPr/>
          <p:nvPr/>
        </p:nvSpPr>
        <p:spPr>
          <a:xfrm>
            <a:off x="4523103" y="8798214"/>
            <a:ext cx="90528" cy="90493"/>
          </a:xfrm>
          <a:custGeom>
            <a:avLst/>
            <a:gdLst/>
            <a:ahLst/>
            <a:cxnLst/>
            <a:rect l="l" t="t" r="r" b="b"/>
            <a:pathLst>
              <a:path w="99916" h="99878">
                <a:moveTo>
                  <a:pt x="15367" y="14129"/>
                </a:moveTo>
                <a:lnTo>
                  <a:pt x="25520" y="6519"/>
                </a:lnTo>
                <a:lnTo>
                  <a:pt x="36842" y="1812"/>
                </a:lnTo>
                <a:lnTo>
                  <a:pt x="48769" y="0"/>
                </a:lnTo>
                <a:lnTo>
                  <a:pt x="60739" y="1071"/>
                </a:lnTo>
                <a:lnTo>
                  <a:pt x="72186" y="5016"/>
                </a:lnTo>
                <a:lnTo>
                  <a:pt x="82550" y="11828"/>
                </a:lnTo>
                <a:lnTo>
                  <a:pt x="86017" y="15094"/>
                </a:lnTo>
                <a:lnTo>
                  <a:pt x="93548" y="25180"/>
                </a:lnTo>
                <a:lnTo>
                  <a:pt x="98177" y="36452"/>
                </a:lnTo>
                <a:lnTo>
                  <a:pt x="99916" y="48348"/>
                </a:lnTo>
                <a:lnTo>
                  <a:pt x="98778" y="60308"/>
                </a:lnTo>
                <a:lnTo>
                  <a:pt x="94774" y="71771"/>
                </a:lnTo>
                <a:lnTo>
                  <a:pt x="87915" y="82178"/>
                </a:lnTo>
                <a:lnTo>
                  <a:pt x="84544" y="85757"/>
                </a:lnTo>
                <a:lnTo>
                  <a:pt x="74402" y="93362"/>
                </a:lnTo>
                <a:lnTo>
                  <a:pt x="63088" y="98066"/>
                </a:lnTo>
                <a:lnTo>
                  <a:pt x="51165" y="99878"/>
                </a:lnTo>
                <a:lnTo>
                  <a:pt x="39196" y="98805"/>
                </a:lnTo>
                <a:lnTo>
                  <a:pt x="27743" y="94855"/>
                </a:lnTo>
                <a:lnTo>
                  <a:pt x="17368" y="88036"/>
                </a:lnTo>
                <a:lnTo>
                  <a:pt x="13894" y="84766"/>
                </a:lnTo>
                <a:lnTo>
                  <a:pt x="6363" y="74692"/>
                </a:lnTo>
                <a:lnTo>
                  <a:pt x="1736" y="63427"/>
                </a:lnTo>
                <a:lnTo>
                  <a:pt x="0" y="51533"/>
                </a:lnTo>
                <a:lnTo>
                  <a:pt x="1142" y="39572"/>
                </a:lnTo>
                <a:lnTo>
                  <a:pt x="5150" y="28105"/>
                </a:lnTo>
                <a:lnTo>
                  <a:pt x="12012" y="17694"/>
                </a:lnTo>
                <a:lnTo>
                  <a:pt x="15367" y="14129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01" name="object 701"/>
          <p:cNvSpPr/>
          <p:nvPr/>
        </p:nvSpPr>
        <p:spPr>
          <a:xfrm>
            <a:off x="4576163" y="8879997"/>
            <a:ext cx="90166" cy="89772"/>
          </a:xfrm>
          <a:custGeom>
            <a:avLst/>
            <a:gdLst/>
            <a:ahLst/>
            <a:cxnLst/>
            <a:rect l="l" t="t" r="r" b="b"/>
            <a:pathLst>
              <a:path w="99517" h="99082">
                <a:moveTo>
                  <a:pt x="31126" y="3379"/>
                </a:moveTo>
                <a:lnTo>
                  <a:pt x="43367" y="127"/>
                </a:lnTo>
                <a:lnTo>
                  <a:pt x="55608" y="0"/>
                </a:lnTo>
                <a:lnTo>
                  <a:pt x="67333" y="2778"/>
                </a:lnTo>
                <a:lnTo>
                  <a:pt x="78023" y="8244"/>
                </a:lnTo>
                <a:lnTo>
                  <a:pt x="87161" y="16181"/>
                </a:lnTo>
                <a:lnTo>
                  <a:pt x="94228" y="26370"/>
                </a:lnTo>
                <a:lnTo>
                  <a:pt x="96252" y="30760"/>
                </a:lnTo>
                <a:lnTo>
                  <a:pt x="99451" y="42934"/>
                </a:lnTo>
                <a:lnTo>
                  <a:pt x="99517" y="55120"/>
                </a:lnTo>
                <a:lnTo>
                  <a:pt x="96669" y="66803"/>
                </a:lnTo>
                <a:lnTo>
                  <a:pt x="91128" y="77467"/>
                </a:lnTo>
                <a:lnTo>
                  <a:pt x="83114" y="86596"/>
                </a:lnTo>
                <a:lnTo>
                  <a:pt x="72847" y="93674"/>
                </a:lnTo>
                <a:lnTo>
                  <a:pt x="68426" y="95708"/>
                </a:lnTo>
                <a:lnTo>
                  <a:pt x="56179" y="98955"/>
                </a:lnTo>
                <a:lnTo>
                  <a:pt x="43933" y="99082"/>
                </a:lnTo>
                <a:lnTo>
                  <a:pt x="32207" y="96305"/>
                </a:lnTo>
                <a:lnTo>
                  <a:pt x="21516" y="90840"/>
                </a:lnTo>
                <a:lnTo>
                  <a:pt x="12377" y="82904"/>
                </a:lnTo>
                <a:lnTo>
                  <a:pt x="5308" y="72713"/>
                </a:lnTo>
                <a:lnTo>
                  <a:pt x="3275" y="68302"/>
                </a:lnTo>
                <a:lnTo>
                  <a:pt x="69" y="56138"/>
                </a:lnTo>
                <a:lnTo>
                  <a:pt x="0" y="43961"/>
                </a:lnTo>
                <a:lnTo>
                  <a:pt x="2847" y="32286"/>
                </a:lnTo>
                <a:lnTo>
                  <a:pt x="8390" y="21629"/>
                </a:lnTo>
                <a:lnTo>
                  <a:pt x="16409" y="12503"/>
                </a:lnTo>
                <a:lnTo>
                  <a:pt x="26680" y="5424"/>
                </a:lnTo>
                <a:lnTo>
                  <a:pt x="31126" y="3379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02" name="object 702"/>
          <p:cNvSpPr/>
          <p:nvPr/>
        </p:nvSpPr>
        <p:spPr>
          <a:xfrm>
            <a:off x="4594641" y="8974941"/>
            <a:ext cx="90857" cy="90223"/>
          </a:xfrm>
          <a:custGeom>
            <a:avLst/>
            <a:gdLst/>
            <a:ahLst/>
            <a:cxnLst/>
            <a:rect l="l" t="t" r="r" b="b"/>
            <a:pathLst>
              <a:path w="100279" h="99580">
                <a:moveTo>
                  <a:pt x="49275" y="0"/>
                </a:moveTo>
                <a:lnTo>
                  <a:pt x="63502" y="1781"/>
                </a:lnTo>
                <a:lnTo>
                  <a:pt x="76215" y="7250"/>
                </a:lnTo>
                <a:lnTo>
                  <a:pt x="86820" y="15837"/>
                </a:lnTo>
                <a:lnTo>
                  <a:pt x="94725" y="26976"/>
                </a:lnTo>
                <a:lnTo>
                  <a:pt x="99336" y="40098"/>
                </a:lnTo>
                <a:lnTo>
                  <a:pt x="100279" y="48945"/>
                </a:lnTo>
                <a:lnTo>
                  <a:pt x="98487" y="63067"/>
                </a:lnTo>
                <a:lnTo>
                  <a:pt x="92978" y="75689"/>
                </a:lnTo>
                <a:lnTo>
                  <a:pt x="84327" y="86221"/>
                </a:lnTo>
                <a:lnTo>
                  <a:pt x="73108" y="94070"/>
                </a:lnTo>
                <a:lnTo>
                  <a:pt x="59896" y="98647"/>
                </a:lnTo>
                <a:lnTo>
                  <a:pt x="51015" y="99580"/>
                </a:lnTo>
                <a:lnTo>
                  <a:pt x="36788" y="97811"/>
                </a:lnTo>
                <a:lnTo>
                  <a:pt x="24076" y="92353"/>
                </a:lnTo>
                <a:lnTo>
                  <a:pt x="13471" y="83775"/>
                </a:lnTo>
                <a:lnTo>
                  <a:pt x="5565" y="72645"/>
                </a:lnTo>
                <a:lnTo>
                  <a:pt x="949" y="59534"/>
                </a:lnTo>
                <a:lnTo>
                  <a:pt x="0" y="50673"/>
                </a:lnTo>
                <a:lnTo>
                  <a:pt x="1789" y="36552"/>
                </a:lnTo>
                <a:lnTo>
                  <a:pt x="7290" y="23930"/>
                </a:lnTo>
                <a:lnTo>
                  <a:pt x="15933" y="13396"/>
                </a:lnTo>
                <a:lnTo>
                  <a:pt x="27144" y="5539"/>
                </a:lnTo>
                <a:lnTo>
                  <a:pt x="40353" y="947"/>
                </a:lnTo>
                <a:lnTo>
                  <a:pt x="49275" y="0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03" name="object 703"/>
          <p:cNvSpPr/>
          <p:nvPr/>
        </p:nvSpPr>
        <p:spPr>
          <a:xfrm>
            <a:off x="4575886" y="9070113"/>
            <a:ext cx="90749" cy="90273"/>
          </a:xfrm>
          <a:custGeom>
            <a:avLst/>
            <a:gdLst/>
            <a:ahLst/>
            <a:cxnLst/>
            <a:rect l="l" t="t" r="r" b="b"/>
            <a:pathLst>
              <a:path w="100160" h="99635">
                <a:moveTo>
                  <a:pt x="68731" y="3645"/>
                </a:moveTo>
                <a:lnTo>
                  <a:pt x="79793" y="9810"/>
                </a:lnTo>
                <a:lnTo>
                  <a:pt x="88688" y="18221"/>
                </a:lnTo>
                <a:lnTo>
                  <a:pt x="95195" y="28360"/>
                </a:lnTo>
                <a:lnTo>
                  <a:pt x="99093" y="39712"/>
                </a:lnTo>
                <a:lnTo>
                  <a:pt x="100160" y="51763"/>
                </a:lnTo>
                <a:lnTo>
                  <a:pt x="98177" y="63996"/>
                </a:lnTo>
                <a:lnTo>
                  <a:pt x="96569" y="68605"/>
                </a:lnTo>
                <a:lnTo>
                  <a:pt x="90421" y="79581"/>
                </a:lnTo>
                <a:lnTo>
                  <a:pt x="82008" y="88390"/>
                </a:lnTo>
                <a:lnTo>
                  <a:pt x="71846" y="94815"/>
                </a:lnTo>
                <a:lnTo>
                  <a:pt x="60453" y="98637"/>
                </a:lnTo>
                <a:lnTo>
                  <a:pt x="48345" y="99635"/>
                </a:lnTo>
                <a:lnTo>
                  <a:pt x="36038" y="97593"/>
                </a:lnTo>
                <a:lnTo>
                  <a:pt x="31418" y="95974"/>
                </a:lnTo>
                <a:lnTo>
                  <a:pt x="20352" y="89807"/>
                </a:lnTo>
                <a:lnTo>
                  <a:pt x="11458" y="81397"/>
                </a:lnTo>
                <a:lnTo>
                  <a:pt x="4955" y="71257"/>
                </a:lnTo>
                <a:lnTo>
                  <a:pt x="1062" y="59902"/>
                </a:lnTo>
                <a:lnTo>
                  <a:pt x="0" y="47846"/>
                </a:lnTo>
                <a:lnTo>
                  <a:pt x="1987" y="35602"/>
                </a:lnTo>
                <a:lnTo>
                  <a:pt x="3580" y="31026"/>
                </a:lnTo>
                <a:lnTo>
                  <a:pt x="9736" y="20043"/>
                </a:lnTo>
                <a:lnTo>
                  <a:pt x="18158" y="11233"/>
                </a:lnTo>
                <a:lnTo>
                  <a:pt x="28327" y="4811"/>
                </a:lnTo>
                <a:lnTo>
                  <a:pt x="39727" y="995"/>
                </a:lnTo>
                <a:lnTo>
                  <a:pt x="51839" y="0"/>
                </a:lnTo>
                <a:lnTo>
                  <a:pt x="64147" y="2042"/>
                </a:lnTo>
                <a:lnTo>
                  <a:pt x="68731" y="3645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04" name="object 704"/>
          <p:cNvSpPr/>
          <p:nvPr/>
        </p:nvSpPr>
        <p:spPr>
          <a:xfrm>
            <a:off x="4523189" y="9151473"/>
            <a:ext cx="90356" cy="90377"/>
          </a:xfrm>
          <a:custGeom>
            <a:avLst/>
            <a:gdLst/>
            <a:ahLst/>
            <a:cxnLst/>
            <a:rect l="l" t="t" r="r" b="b"/>
            <a:pathLst>
              <a:path w="99726" h="99749">
                <a:moveTo>
                  <a:pt x="84449" y="14062"/>
                </a:moveTo>
                <a:lnTo>
                  <a:pt x="92397" y="23925"/>
                </a:lnTo>
                <a:lnTo>
                  <a:pt x="97493" y="35057"/>
                </a:lnTo>
                <a:lnTo>
                  <a:pt x="99726" y="46896"/>
                </a:lnTo>
                <a:lnTo>
                  <a:pt x="99084" y="58882"/>
                </a:lnTo>
                <a:lnTo>
                  <a:pt x="95556" y="70452"/>
                </a:lnTo>
                <a:lnTo>
                  <a:pt x="89129" y="81045"/>
                </a:lnTo>
                <a:lnTo>
                  <a:pt x="85922" y="84700"/>
                </a:lnTo>
                <a:lnTo>
                  <a:pt x="76098" y="92584"/>
                </a:lnTo>
                <a:lnTo>
                  <a:pt x="64983" y="97603"/>
                </a:lnTo>
                <a:lnTo>
                  <a:pt x="53142" y="99749"/>
                </a:lnTo>
                <a:lnTo>
                  <a:pt x="41135" y="99012"/>
                </a:lnTo>
                <a:lnTo>
                  <a:pt x="29527" y="95385"/>
                </a:lnTo>
                <a:lnTo>
                  <a:pt x="18878" y="88861"/>
                </a:lnTo>
                <a:lnTo>
                  <a:pt x="15272" y="85690"/>
                </a:lnTo>
                <a:lnTo>
                  <a:pt x="7324" y="75831"/>
                </a:lnTo>
                <a:lnTo>
                  <a:pt x="2230" y="64700"/>
                </a:lnTo>
                <a:lnTo>
                  <a:pt x="0" y="52860"/>
                </a:lnTo>
                <a:lnTo>
                  <a:pt x="644" y="40872"/>
                </a:lnTo>
                <a:lnTo>
                  <a:pt x="4174" y="29298"/>
                </a:lnTo>
                <a:lnTo>
                  <a:pt x="10601" y="18700"/>
                </a:lnTo>
                <a:lnTo>
                  <a:pt x="13799" y="15053"/>
                </a:lnTo>
                <a:lnTo>
                  <a:pt x="23618" y="7168"/>
                </a:lnTo>
                <a:lnTo>
                  <a:pt x="34729" y="2147"/>
                </a:lnTo>
                <a:lnTo>
                  <a:pt x="46569" y="0"/>
                </a:lnTo>
                <a:lnTo>
                  <a:pt x="58576" y="733"/>
                </a:lnTo>
                <a:lnTo>
                  <a:pt x="70185" y="4358"/>
                </a:lnTo>
                <a:lnTo>
                  <a:pt x="80834" y="10882"/>
                </a:lnTo>
                <a:lnTo>
                  <a:pt x="84449" y="14062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05" name="object 705"/>
          <p:cNvSpPr/>
          <p:nvPr/>
        </p:nvSpPr>
        <p:spPr>
          <a:xfrm>
            <a:off x="4445368" y="9209503"/>
            <a:ext cx="90364" cy="90718"/>
          </a:xfrm>
          <a:custGeom>
            <a:avLst/>
            <a:gdLst/>
            <a:ahLst/>
            <a:cxnLst/>
            <a:rect l="l" t="t" r="r" b="b"/>
            <a:pathLst>
              <a:path w="99735" h="100126">
                <a:moveTo>
                  <a:pt x="94242" y="27472"/>
                </a:moveTo>
                <a:lnTo>
                  <a:pt x="98509" y="39248"/>
                </a:lnTo>
                <a:lnTo>
                  <a:pt x="99735" y="51299"/>
                </a:lnTo>
                <a:lnTo>
                  <a:pt x="98085" y="63104"/>
                </a:lnTo>
                <a:lnTo>
                  <a:pt x="93724" y="74148"/>
                </a:lnTo>
                <a:lnTo>
                  <a:pt x="86817" y="83911"/>
                </a:lnTo>
                <a:lnTo>
                  <a:pt x="77528" y="91877"/>
                </a:lnTo>
                <a:lnTo>
                  <a:pt x="72627" y="94731"/>
                </a:lnTo>
                <a:lnTo>
                  <a:pt x="60919" y="98956"/>
                </a:lnTo>
                <a:lnTo>
                  <a:pt x="48929" y="100126"/>
                </a:lnTo>
                <a:lnTo>
                  <a:pt x="37170" y="98411"/>
                </a:lnTo>
                <a:lnTo>
                  <a:pt x="26154" y="93982"/>
                </a:lnTo>
                <a:lnTo>
                  <a:pt x="16395" y="87011"/>
                </a:lnTo>
                <a:lnTo>
                  <a:pt x="8406" y="77666"/>
                </a:lnTo>
                <a:lnTo>
                  <a:pt x="5507" y="72697"/>
                </a:lnTo>
                <a:lnTo>
                  <a:pt x="1232" y="60913"/>
                </a:lnTo>
                <a:lnTo>
                  <a:pt x="0" y="48860"/>
                </a:lnTo>
                <a:lnTo>
                  <a:pt x="1642" y="37054"/>
                </a:lnTo>
                <a:lnTo>
                  <a:pt x="5995" y="26011"/>
                </a:lnTo>
                <a:lnTo>
                  <a:pt x="12892" y="16248"/>
                </a:lnTo>
                <a:lnTo>
                  <a:pt x="22168" y="8280"/>
                </a:lnTo>
                <a:lnTo>
                  <a:pt x="27110" y="5399"/>
                </a:lnTo>
                <a:lnTo>
                  <a:pt x="38807" y="1172"/>
                </a:lnTo>
                <a:lnTo>
                  <a:pt x="50791" y="0"/>
                </a:lnTo>
                <a:lnTo>
                  <a:pt x="62548" y="1713"/>
                </a:lnTo>
                <a:lnTo>
                  <a:pt x="73564" y="6140"/>
                </a:lnTo>
                <a:lnTo>
                  <a:pt x="83325" y="13112"/>
                </a:lnTo>
                <a:lnTo>
                  <a:pt x="91319" y="22458"/>
                </a:lnTo>
                <a:lnTo>
                  <a:pt x="94242" y="27472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06" name="object 706"/>
          <p:cNvSpPr/>
          <p:nvPr/>
        </p:nvSpPr>
        <p:spPr>
          <a:xfrm>
            <a:off x="4353212" y="9239709"/>
            <a:ext cx="89720" cy="90294"/>
          </a:xfrm>
          <a:custGeom>
            <a:avLst/>
            <a:gdLst/>
            <a:ahLst/>
            <a:cxnLst/>
            <a:rect l="l" t="t" r="r" b="b"/>
            <a:pathLst>
              <a:path w="99024" h="99658">
                <a:moveTo>
                  <a:pt x="98699" y="42025"/>
                </a:moveTo>
                <a:lnTo>
                  <a:pt x="99024" y="55494"/>
                </a:lnTo>
                <a:lnTo>
                  <a:pt x="95925" y="68131"/>
                </a:lnTo>
                <a:lnTo>
                  <a:pt x="89798" y="79388"/>
                </a:lnTo>
                <a:lnTo>
                  <a:pt x="81040" y="88714"/>
                </a:lnTo>
                <a:lnTo>
                  <a:pt x="70047" y="95560"/>
                </a:lnTo>
                <a:lnTo>
                  <a:pt x="57348" y="99353"/>
                </a:lnTo>
                <a:lnTo>
                  <a:pt x="43974" y="99658"/>
                </a:lnTo>
                <a:lnTo>
                  <a:pt x="31422" y="96515"/>
                </a:lnTo>
                <a:lnTo>
                  <a:pt x="20234" y="90326"/>
                </a:lnTo>
                <a:lnTo>
                  <a:pt x="10956" y="81492"/>
                </a:lnTo>
                <a:lnTo>
                  <a:pt x="4132" y="70413"/>
                </a:lnTo>
                <a:lnTo>
                  <a:pt x="325" y="57608"/>
                </a:lnTo>
                <a:lnTo>
                  <a:pt x="0" y="44142"/>
                </a:lnTo>
                <a:lnTo>
                  <a:pt x="3099" y="31506"/>
                </a:lnTo>
                <a:lnTo>
                  <a:pt x="9227" y="20252"/>
                </a:lnTo>
                <a:lnTo>
                  <a:pt x="17988" y="10929"/>
                </a:lnTo>
                <a:lnTo>
                  <a:pt x="28986" y="4089"/>
                </a:lnTo>
                <a:lnTo>
                  <a:pt x="41663" y="306"/>
                </a:lnTo>
                <a:lnTo>
                  <a:pt x="55034" y="0"/>
                </a:lnTo>
                <a:lnTo>
                  <a:pt x="67589" y="3138"/>
                </a:lnTo>
                <a:lnTo>
                  <a:pt x="78782" y="9323"/>
                </a:lnTo>
                <a:lnTo>
                  <a:pt x="88065" y="18153"/>
                </a:lnTo>
                <a:lnTo>
                  <a:pt x="94893" y="29229"/>
                </a:lnTo>
                <a:lnTo>
                  <a:pt x="98699" y="42025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07" name="object 707"/>
          <p:cNvSpPr/>
          <p:nvPr/>
        </p:nvSpPr>
        <p:spPr>
          <a:xfrm>
            <a:off x="4255943" y="9239697"/>
            <a:ext cx="89748" cy="90316"/>
          </a:xfrm>
          <a:custGeom>
            <a:avLst/>
            <a:gdLst/>
            <a:ahLst/>
            <a:cxnLst/>
            <a:rect l="l" t="t" r="r" b="b"/>
            <a:pathLst>
              <a:path w="99055" h="99682">
                <a:moveTo>
                  <a:pt x="98714" y="57621"/>
                </a:moveTo>
                <a:lnTo>
                  <a:pt x="94860" y="70527"/>
                </a:lnTo>
                <a:lnTo>
                  <a:pt x="88009" y="81587"/>
                </a:lnTo>
                <a:lnTo>
                  <a:pt x="78709" y="90401"/>
                </a:lnTo>
                <a:lnTo>
                  <a:pt x="67506" y="96566"/>
                </a:lnTo>
                <a:lnTo>
                  <a:pt x="54945" y="99682"/>
                </a:lnTo>
                <a:lnTo>
                  <a:pt x="41678" y="99366"/>
                </a:lnTo>
                <a:lnTo>
                  <a:pt x="28863" y="95520"/>
                </a:lnTo>
                <a:lnTo>
                  <a:pt x="17891" y="88649"/>
                </a:lnTo>
                <a:lnTo>
                  <a:pt x="9159" y="79302"/>
                </a:lnTo>
                <a:lnTo>
                  <a:pt x="3064" y="68028"/>
                </a:lnTo>
                <a:lnTo>
                  <a:pt x="0" y="55376"/>
                </a:lnTo>
                <a:lnTo>
                  <a:pt x="340" y="42038"/>
                </a:lnTo>
                <a:lnTo>
                  <a:pt x="4194" y="29138"/>
                </a:lnTo>
                <a:lnTo>
                  <a:pt x="11044" y="18082"/>
                </a:lnTo>
                <a:lnTo>
                  <a:pt x="20344" y="9273"/>
                </a:lnTo>
                <a:lnTo>
                  <a:pt x="31550" y="3111"/>
                </a:lnTo>
                <a:lnTo>
                  <a:pt x="44116" y="0"/>
                </a:lnTo>
                <a:lnTo>
                  <a:pt x="57363" y="319"/>
                </a:lnTo>
                <a:lnTo>
                  <a:pt x="70181" y="4166"/>
                </a:lnTo>
                <a:lnTo>
                  <a:pt x="81156" y="11040"/>
                </a:lnTo>
                <a:lnTo>
                  <a:pt x="89891" y="20389"/>
                </a:lnTo>
                <a:lnTo>
                  <a:pt x="95990" y="31662"/>
                </a:lnTo>
                <a:lnTo>
                  <a:pt x="99055" y="44307"/>
                </a:lnTo>
                <a:lnTo>
                  <a:pt x="98714" y="5762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08" name="object 708"/>
          <p:cNvSpPr/>
          <p:nvPr/>
        </p:nvSpPr>
        <p:spPr>
          <a:xfrm>
            <a:off x="4163421" y="9209751"/>
            <a:ext cx="89815" cy="90242"/>
          </a:xfrm>
          <a:custGeom>
            <a:avLst/>
            <a:gdLst/>
            <a:ahLst/>
            <a:cxnLst/>
            <a:rect l="l" t="t" r="r" b="b"/>
            <a:pathLst>
              <a:path w="99129" h="99600">
                <a:moveTo>
                  <a:pt x="93935" y="72409"/>
                </a:moveTo>
                <a:lnTo>
                  <a:pt x="86918" y="82786"/>
                </a:lnTo>
                <a:lnTo>
                  <a:pt x="77897" y="90862"/>
                </a:lnTo>
                <a:lnTo>
                  <a:pt x="67386" y="96470"/>
                </a:lnTo>
                <a:lnTo>
                  <a:pt x="55900" y="99439"/>
                </a:lnTo>
                <a:lnTo>
                  <a:pt x="43953" y="99600"/>
                </a:lnTo>
                <a:lnTo>
                  <a:pt x="32057" y="96786"/>
                </a:lnTo>
                <a:lnTo>
                  <a:pt x="26816" y="94482"/>
                </a:lnTo>
                <a:lnTo>
                  <a:pt x="16513" y="87488"/>
                </a:lnTo>
                <a:lnTo>
                  <a:pt x="8514" y="78469"/>
                </a:lnTo>
                <a:lnTo>
                  <a:pt x="2986" y="67941"/>
                </a:lnTo>
                <a:lnTo>
                  <a:pt x="92" y="56420"/>
                </a:lnTo>
                <a:lnTo>
                  <a:pt x="0" y="44421"/>
                </a:lnTo>
                <a:lnTo>
                  <a:pt x="2873" y="32460"/>
                </a:lnTo>
                <a:lnTo>
                  <a:pt x="5200" y="27185"/>
                </a:lnTo>
                <a:lnTo>
                  <a:pt x="12216" y="16814"/>
                </a:lnTo>
                <a:lnTo>
                  <a:pt x="21235" y="8740"/>
                </a:lnTo>
                <a:lnTo>
                  <a:pt x="31744" y="3133"/>
                </a:lnTo>
                <a:lnTo>
                  <a:pt x="43228" y="163"/>
                </a:lnTo>
                <a:lnTo>
                  <a:pt x="55176" y="0"/>
                </a:lnTo>
                <a:lnTo>
                  <a:pt x="67073" y="2813"/>
                </a:lnTo>
                <a:lnTo>
                  <a:pt x="72333" y="5125"/>
                </a:lnTo>
                <a:lnTo>
                  <a:pt x="82633" y="12111"/>
                </a:lnTo>
                <a:lnTo>
                  <a:pt x="90628" y="21128"/>
                </a:lnTo>
                <a:lnTo>
                  <a:pt x="96153" y="31658"/>
                </a:lnTo>
                <a:lnTo>
                  <a:pt x="99041" y="43185"/>
                </a:lnTo>
                <a:lnTo>
                  <a:pt x="99129" y="55190"/>
                </a:lnTo>
                <a:lnTo>
                  <a:pt x="96250" y="67159"/>
                </a:lnTo>
                <a:lnTo>
                  <a:pt x="93935" y="72409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09" name="object 709"/>
          <p:cNvSpPr/>
          <p:nvPr/>
        </p:nvSpPr>
        <p:spPr>
          <a:xfrm>
            <a:off x="4085250" y="9151422"/>
            <a:ext cx="90528" cy="90500"/>
          </a:xfrm>
          <a:custGeom>
            <a:avLst/>
            <a:gdLst/>
            <a:ahLst/>
            <a:cxnLst/>
            <a:rect l="l" t="t" r="r" b="b"/>
            <a:pathLst>
              <a:path w="99916" h="99885">
                <a:moveTo>
                  <a:pt x="84543" y="85773"/>
                </a:moveTo>
                <a:lnTo>
                  <a:pt x="74394" y="93374"/>
                </a:lnTo>
                <a:lnTo>
                  <a:pt x="63073" y="98075"/>
                </a:lnTo>
                <a:lnTo>
                  <a:pt x="51145" y="99885"/>
                </a:lnTo>
                <a:lnTo>
                  <a:pt x="39174" y="98811"/>
                </a:lnTo>
                <a:lnTo>
                  <a:pt x="27722" y="94861"/>
                </a:lnTo>
                <a:lnTo>
                  <a:pt x="17354" y="88043"/>
                </a:lnTo>
                <a:lnTo>
                  <a:pt x="13893" y="84782"/>
                </a:lnTo>
                <a:lnTo>
                  <a:pt x="6366" y="74696"/>
                </a:lnTo>
                <a:lnTo>
                  <a:pt x="1739" y="63426"/>
                </a:lnTo>
                <a:lnTo>
                  <a:pt x="0" y="51532"/>
                </a:lnTo>
                <a:lnTo>
                  <a:pt x="1138" y="39572"/>
                </a:lnTo>
                <a:lnTo>
                  <a:pt x="5143" y="28107"/>
                </a:lnTo>
                <a:lnTo>
                  <a:pt x="12003" y="17693"/>
                </a:lnTo>
                <a:lnTo>
                  <a:pt x="15367" y="14119"/>
                </a:lnTo>
                <a:lnTo>
                  <a:pt x="25513" y="6515"/>
                </a:lnTo>
                <a:lnTo>
                  <a:pt x="36829" y="1811"/>
                </a:lnTo>
                <a:lnTo>
                  <a:pt x="48752" y="0"/>
                </a:lnTo>
                <a:lnTo>
                  <a:pt x="60720" y="1074"/>
                </a:lnTo>
                <a:lnTo>
                  <a:pt x="72170" y="5025"/>
                </a:lnTo>
                <a:lnTo>
                  <a:pt x="82541" y="11847"/>
                </a:lnTo>
                <a:lnTo>
                  <a:pt x="86017" y="15123"/>
                </a:lnTo>
                <a:lnTo>
                  <a:pt x="93548" y="25199"/>
                </a:lnTo>
                <a:lnTo>
                  <a:pt x="98177" y="36462"/>
                </a:lnTo>
                <a:lnTo>
                  <a:pt x="99916" y="48352"/>
                </a:lnTo>
                <a:lnTo>
                  <a:pt x="98776" y="60311"/>
                </a:lnTo>
                <a:lnTo>
                  <a:pt x="94769" y="71778"/>
                </a:lnTo>
                <a:lnTo>
                  <a:pt x="87908" y="82196"/>
                </a:lnTo>
                <a:lnTo>
                  <a:pt x="84543" y="85773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10" name="object 710"/>
          <p:cNvSpPr/>
          <p:nvPr/>
        </p:nvSpPr>
        <p:spPr>
          <a:xfrm>
            <a:off x="4032542" y="9070358"/>
            <a:ext cx="90166" cy="89780"/>
          </a:xfrm>
          <a:custGeom>
            <a:avLst/>
            <a:gdLst/>
            <a:ahLst/>
            <a:cxnLst/>
            <a:rect l="l" t="t" r="r" b="b"/>
            <a:pathLst>
              <a:path w="99517" h="99090">
                <a:moveTo>
                  <a:pt x="68411" y="95728"/>
                </a:moveTo>
                <a:lnTo>
                  <a:pt x="56161" y="98970"/>
                </a:lnTo>
                <a:lnTo>
                  <a:pt x="43913" y="99090"/>
                </a:lnTo>
                <a:lnTo>
                  <a:pt x="32187" y="96307"/>
                </a:lnTo>
                <a:lnTo>
                  <a:pt x="21497" y="90837"/>
                </a:lnTo>
                <a:lnTo>
                  <a:pt x="12360" y="82898"/>
                </a:lnTo>
                <a:lnTo>
                  <a:pt x="5295" y="72707"/>
                </a:lnTo>
                <a:lnTo>
                  <a:pt x="3273" y="68321"/>
                </a:lnTo>
                <a:lnTo>
                  <a:pt x="69" y="56156"/>
                </a:lnTo>
                <a:lnTo>
                  <a:pt x="0" y="43977"/>
                </a:lnTo>
                <a:lnTo>
                  <a:pt x="2844" y="32299"/>
                </a:lnTo>
                <a:lnTo>
                  <a:pt x="8383" y="21637"/>
                </a:lnTo>
                <a:lnTo>
                  <a:pt x="16396" y="12505"/>
                </a:lnTo>
                <a:lnTo>
                  <a:pt x="26663" y="5419"/>
                </a:lnTo>
                <a:lnTo>
                  <a:pt x="31098" y="3374"/>
                </a:lnTo>
                <a:lnTo>
                  <a:pt x="43346" y="126"/>
                </a:lnTo>
                <a:lnTo>
                  <a:pt x="55591" y="0"/>
                </a:lnTo>
                <a:lnTo>
                  <a:pt x="67318" y="2777"/>
                </a:lnTo>
                <a:lnTo>
                  <a:pt x="78009" y="8241"/>
                </a:lnTo>
                <a:lnTo>
                  <a:pt x="87148" y="16178"/>
                </a:lnTo>
                <a:lnTo>
                  <a:pt x="94216" y="26369"/>
                </a:lnTo>
                <a:lnTo>
                  <a:pt x="96249" y="30780"/>
                </a:lnTo>
                <a:lnTo>
                  <a:pt x="99451" y="42944"/>
                </a:lnTo>
                <a:lnTo>
                  <a:pt x="99517" y="55122"/>
                </a:lnTo>
                <a:lnTo>
                  <a:pt x="96669" y="66799"/>
                </a:lnTo>
                <a:lnTo>
                  <a:pt x="91128" y="77461"/>
                </a:lnTo>
                <a:lnTo>
                  <a:pt x="83115" y="86592"/>
                </a:lnTo>
                <a:lnTo>
                  <a:pt x="72851" y="93680"/>
                </a:lnTo>
                <a:lnTo>
                  <a:pt x="68411" y="95728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11" name="object 711"/>
          <p:cNvSpPr/>
          <p:nvPr/>
        </p:nvSpPr>
        <p:spPr>
          <a:xfrm>
            <a:off x="4013380" y="8974964"/>
            <a:ext cx="90868" cy="90223"/>
          </a:xfrm>
          <a:custGeom>
            <a:avLst/>
            <a:gdLst/>
            <a:ahLst/>
            <a:cxnLst/>
            <a:rect l="l" t="t" r="r" b="b"/>
            <a:pathLst>
              <a:path w="100291" h="99580">
                <a:moveTo>
                  <a:pt x="49275" y="99580"/>
                </a:moveTo>
                <a:lnTo>
                  <a:pt x="35117" y="97304"/>
                </a:lnTo>
                <a:lnTo>
                  <a:pt x="22603" y="91398"/>
                </a:lnTo>
                <a:lnTo>
                  <a:pt x="12304" y="82451"/>
                </a:lnTo>
                <a:lnTo>
                  <a:pt x="4791" y="71052"/>
                </a:lnTo>
                <a:lnTo>
                  <a:pt x="638" y="57789"/>
                </a:lnTo>
                <a:lnTo>
                  <a:pt x="0" y="48907"/>
                </a:lnTo>
                <a:lnTo>
                  <a:pt x="2282" y="34853"/>
                </a:lnTo>
                <a:lnTo>
                  <a:pt x="8222" y="22429"/>
                </a:lnTo>
                <a:lnTo>
                  <a:pt x="17225" y="12205"/>
                </a:lnTo>
                <a:lnTo>
                  <a:pt x="28703" y="4749"/>
                </a:lnTo>
                <a:lnTo>
                  <a:pt x="42062" y="629"/>
                </a:lnTo>
                <a:lnTo>
                  <a:pt x="51015" y="0"/>
                </a:lnTo>
                <a:lnTo>
                  <a:pt x="65176" y="2267"/>
                </a:lnTo>
                <a:lnTo>
                  <a:pt x="77694" y="8172"/>
                </a:lnTo>
                <a:lnTo>
                  <a:pt x="87995" y="17123"/>
                </a:lnTo>
                <a:lnTo>
                  <a:pt x="95507" y="28530"/>
                </a:lnTo>
                <a:lnTo>
                  <a:pt x="99657" y="41801"/>
                </a:lnTo>
                <a:lnTo>
                  <a:pt x="100291" y="50634"/>
                </a:lnTo>
                <a:lnTo>
                  <a:pt x="98008" y="64696"/>
                </a:lnTo>
                <a:lnTo>
                  <a:pt x="92068" y="77125"/>
                </a:lnTo>
                <a:lnTo>
                  <a:pt x="83062" y="87355"/>
                </a:lnTo>
                <a:lnTo>
                  <a:pt x="71582" y="94817"/>
                </a:lnTo>
                <a:lnTo>
                  <a:pt x="58220" y="98945"/>
                </a:lnTo>
                <a:lnTo>
                  <a:pt x="49275" y="99580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12" name="object 712"/>
          <p:cNvSpPr/>
          <p:nvPr/>
        </p:nvSpPr>
        <p:spPr>
          <a:xfrm>
            <a:off x="4109807" y="8974665"/>
            <a:ext cx="90177" cy="90799"/>
          </a:xfrm>
          <a:custGeom>
            <a:avLst/>
            <a:gdLst/>
            <a:ahLst/>
            <a:cxnLst/>
            <a:rect l="l" t="t" r="r" b="b"/>
            <a:pathLst>
              <a:path w="99529" h="100215">
                <a:moveTo>
                  <a:pt x="99529" y="51841"/>
                </a:moveTo>
                <a:lnTo>
                  <a:pt x="97053" y="65836"/>
                </a:lnTo>
                <a:lnTo>
                  <a:pt x="91032" y="78159"/>
                </a:lnTo>
                <a:lnTo>
                  <a:pt x="82050" y="88264"/>
                </a:lnTo>
                <a:lnTo>
                  <a:pt x="70690" y="95605"/>
                </a:lnTo>
                <a:lnTo>
                  <a:pt x="57534" y="99637"/>
                </a:lnTo>
                <a:lnTo>
                  <a:pt x="48005" y="100215"/>
                </a:lnTo>
                <a:lnTo>
                  <a:pt x="34109" y="97730"/>
                </a:lnTo>
                <a:lnTo>
                  <a:pt x="21874" y="91673"/>
                </a:lnTo>
                <a:lnTo>
                  <a:pt x="11844" y="82631"/>
                </a:lnTo>
                <a:lnTo>
                  <a:pt x="4561" y="71191"/>
                </a:lnTo>
                <a:lnTo>
                  <a:pt x="566" y="57940"/>
                </a:lnTo>
                <a:lnTo>
                  <a:pt x="0" y="48374"/>
                </a:lnTo>
                <a:lnTo>
                  <a:pt x="2477" y="34377"/>
                </a:lnTo>
                <a:lnTo>
                  <a:pt x="8498" y="22053"/>
                </a:lnTo>
                <a:lnTo>
                  <a:pt x="17481" y="11947"/>
                </a:lnTo>
                <a:lnTo>
                  <a:pt x="28841" y="4606"/>
                </a:lnTo>
                <a:lnTo>
                  <a:pt x="41995" y="576"/>
                </a:lnTo>
                <a:lnTo>
                  <a:pt x="51511" y="0"/>
                </a:lnTo>
                <a:lnTo>
                  <a:pt x="65411" y="2479"/>
                </a:lnTo>
                <a:lnTo>
                  <a:pt x="77649" y="8532"/>
                </a:lnTo>
                <a:lnTo>
                  <a:pt x="87680" y="17571"/>
                </a:lnTo>
                <a:lnTo>
                  <a:pt x="94965" y="29010"/>
                </a:lnTo>
                <a:lnTo>
                  <a:pt x="98961" y="42262"/>
                </a:lnTo>
                <a:lnTo>
                  <a:pt x="99529" y="5184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13" name="object 713"/>
          <p:cNvSpPr/>
          <p:nvPr/>
        </p:nvSpPr>
        <p:spPr>
          <a:xfrm>
            <a:off x="4137306" y="8881737"/>
            <a:ext cx="90396" cy="90634"/>
          </a:xfrm>
          <a:custGeom>
            <a:avLst/>
            <a:gdLst/>
            <a:ahLst/>
            <a:cxnLst/>
            <a:rect l="l" t="t" r="r" b="b"/>
            <a:pathLst>
              <a:path w="99770" h="100033">
                <a:moveTo>
                  <a:pt x="22581" y="92061"/>
                </a:moveTo>
                <a:lnTo>
                  <a:pt x="13107" y="84069"/>
                </a:lnTo>
                <a:lnTo>
                  <a:pt x="6112" y="74317"/>
                </a:lnTo>
                <a:lnTo>
                  <a:pt x="1707" y="63329"/>
                </a:lnTo>
                <a:lnTo>
                  <a:pt x="0" y="51628"/>
                </a:lnTo>
                <a:lnTo>
                  <a:pt x="1101" y="39738"/>
                </a:lnTo>
                <a:lnTo>
                  <a:pt x="5119" y="28183"/>
                </a:lnTo>
                <a:lnTo>
                  <a:pt x="8116" y="22910"/>
                </a:lnTo>
                <a:lnTo>
                  <a:pt x="16133" y="13366"/>
                </a:lnTo>
                <a:lnTo>
                  <a:pt x="25887" y="6291"/>
                </a:lnTo>
                <a:lnTo>
                  <a:pt x="36858" y="1798"/>
                </a:lnTo>
                <a:lnTo>
                  <a:pt x="48524" y="0"/>
                </a:lnTo>
                <a:lnTo>
                  <a:pt x="60367" y="1010"/>
                </a:lnTo>
                <a:lnTo>
                  <a:pt x="71866" y="4942"/>
                </a:lnTo>
                <a:lnTo>
                  <a:pt x="77204" y="7962"/>
                </a:lnTo>
                <a:lnTo>
                  <a:pt x="86672" y="15953"/>
                </a:lnTo>
                <a:lnTo>
                  <a:pt x="93663" y="25703"/>
                </a:lnTo>
                <a:lnTo>
                  <a:pt x="98065" y="36690"/>
                </a:lnTo>
                <a:lnTo>
                  <a:pt x="99770" y="48391"/>
                </a:lnTo>
                <a:lnTo>
                  <a:pt x="98668" y="60282"/>
                </a:lnTo>
                <a:lnTo>
                  <a:pt x="94647" y="71841"/>
                </a:lnTo>
                <a:lnTo>
                  <a:pt x="91644" y="77126"/>
                </a:lnTo>
                <a:lnTo>
                  <a:pt x="83634" y="86670"/>
                </a:lnTo>
                <a:lnTo>
                  <a:pt x="73883" y="93746"/>
                </a:lnTo>
                <a:lnTo>
                  <a:pt x="62913" y="98238"/>
                </a:lnTo>
                <a:lnTo>
                  <a:pt x="51246" y="100033"/>
                </a:lnTo>
                <a:lnTo>
                  <a:pt x="39402" y="99018"/>
                </a:lnTo>
                <a:lnTo>
                  <a:pt x="27905" y="95077"/>
                </a:lnTo>
                <a:lnTo>
                  <a:pt x="22581" y="9206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14" name="object 714"/>
          <p:cNvSpPr/>
          <p:nvPr/>
        </p:nvSpPr>
        <p:spPr>
          <a:xfrm>
            <a:off x="4209403" y="8816759"/>
            <a:ext cx="90683" cy="90312"/>
          </a:xfrm>
          <a:custGeom>
            <a:avLst/>
            <a:gdLst/>
            <a:ahLst/>
            <a:cxnLst/>
            <a:rect l="l" t="t" r="r" b="b"/>
            <a:pathLst>
              <a:path w="100087" h="99678">
                <a:moveTo>
                  <a:pt x="4971" y="71816"/>
                </a:moveTo>
                <a:lnTo>
                  <a:pt x="952" y="60018"/>
                </a:lnTo>
                <a:lnTo>
                  <a:pt x="0" y="47990"/>
                </a:lnTo>
                <a:lnTo>
                  <a:pt x="1934" y="36243"/>
                </a:lnTo>
                <a:lnTo>
                  <a:pt x="6578" y="25291"/>
                </a:lnTo>
                <a:lnTo>
                  <a:pt x="13751" y="15647"/>
                </a:lnTo>
                <a:lnTo>
                  <a:pt x="23277" y="7822"/>
                </a:lnTo>
                <a:lnTo>
                  <a:pt x="28212" y="5065"/>
                </a:lnTo>
                <a:lnTo>
                  <a:pt x="40091" y="1005"/>
                </a:lnTo>
                <a:lnTo>
                  <a:pt x="52186" y="0"/>
                </a:lnTo>
                <a:lnTo>
                  <a:pt x="63981" y="1872"/>
                </a:lnTo>
                <a:lnTo>
                  <a:pt x="74961" y="6447"/>
                </a:lnTo>
                <a:lnTo>
                  <a:pt x="84609" y="13548"/>
                </a:lnTo>
                <a:lnTo>
                  <a:pt x="92411" y="23000"/>
                </a:lnTo>
                <a:lnTo>
                  <a:pt x="95115" y="27836"/>
                </a:lnTo>
                <a:lnTo>
                  <a:pt x="99134" y="39636"/>
                </a:lnTo>
                <a:lnTo>
                  <a:pt x="100087" y="51668"/>
                </a:lnTo>
                <a:lnTo>
                  <a:pt x="98152" y="63418"/>
                </a:lnTo>
                <a:lnTo>
                  <a:pt x="93508" y="74373"/>
                </a:lnTo>
                <a:lnTo>
                  <a:pt x="86335" y="84017"/>
                </a:lnTo>
                <a:lnTo>
                  <a:pt x="76809" y="91836"/>
                </a:lnTo>
                <a:lnTo>
                  <a:pt x="71874" y="94588"/>
                </a:lnTo>
                <a:lnTo>
                  <a:pt x="60006" y="98661"/>
                </a:lnTo>
                <a:lnTo>
                  <a:pt x="47919" y="99678"/>
                </a:lnTo>
                <a:lnTo>
                  <a:pt x="36129" y="97814"/>
                </a:lnTo>
                <a:lnTo>
                  <a:pt x="25151" y="93245"/>
                </a:lnTo>
                <a:lnTo>
                  <a:pt x="15502" y="86147"/>
                </a:lnTo>
                <a:lnTo>
                  <a:pt x="7697" y="76694"/>
                </a:lnTo>
                <a:lnTo>
                  <a:pt x="4971" y="71816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15" name="object 715"/>
          <p:cNvSpPr/>
          <p:nvPr/>
        </p:nvSpPr>
        <p:spPr>
          <a:xfrm>
            <a:off x="4304016" y="8793917"/>
            <a:ext cx="90857" cy="90258"/>
          </a:xfrm>
          <a:custGeom>
            <a:avLst/>
            <a:gdLst/>
            <a:ahLst/>
            <a:cxnLst/>
            <a:rect l="l" t="t" r="r" b="b"/>
            <a:pathLst>
              <a:path w="100279" h="99618">
                <a:moveTo>
                  <a:pt x="0" y="49809"/>
                </a:moveTo>
                <a:lnTo>
                  <a:pt x="2075" y="35583"/>
                </a:lnTo>
                <a:lnTo>
                  <a:pt x="7901" y="22961"/>
                </a:lnTo>
                <a:lnTo>
                  <a:pt x="16878" y="12539"/>
                </a:lnTo>
                <a:lnTo>
                  <a:pt x="28406" y="4910"/>
                </a:lnTo>
                <a:lnTo>
                  <a:pt x="41887" y="671"/>
                </a:lnTo>
                <a:lnTo>
                  <a:pt x="50139" y="0"/>
                </a:lnTo>
                <a:lnTo>
                  <a:pt x="64457" y="2061"/>
                </a:lnTo>
                <a:lnTo>
                  <a:pt x="77163" y="7847"/>
                </a:lnTo>
                <a:lnTo>
                  <a:pt x="87655" y="16765"/>
                </a:lnTo>
                <a:lnTo>
                  <a:pt x="95335" y="28217"/>
                </a:lnTo>
                <a:lnTo>
                  <a:pt x="99602" y="41610"/>
                </a:lnTo>
                <a:lnTo>
                  <a:pt x="100279" y="49809"/>
                </a:lnTo>
                <a:lnTo>
                  <a:pt x="98204" y="64035"/>
                </a:lnTo>
                <a:lnTo>
                  <a:pt x="92378" y="76656"/>
                </a:lnTo>
                <a:lnTo>
                  <a:pt x="83401" y="87079"/>
                </a:lnTo>
                <a:lnTo>
                  <a:pt x="71872" y="94708"/>
                </a:lnTo>
                <a:lnTo>
                  <a:pt x="58391" y="98947"/>
                </a:lnTo>
                <a:lnTo>
                  <a:pt x="50139" y="99618"/>
                </a:lnTo>
                <a:lnTo>
                  <a:pt x="35821" y="97557"/>
                </a:lnTo>
                <a:lnTo>
                  <a:pt x="23116" y="91770"/>
                </a:lnTo>
                <a:lnTo>
                  <a:pt x="12623" y="82853"/>
                </a:lnTo>
                <a:lnTo>
                  <a:pt x="4944" y="71401"/>
                </a:lnTo>
                <a:lnTo>
                  <a:pt x="676" y="58008"/>
                </a:lnTo>
                <a:lnTo>
                  <a:pt x="0" y="49809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16" name="object 716"/>
          <p:cNvSpPr/>
          <p:nvPr/>
        </p:nvSpPr>
        <p:spPr>
          <a:xfrm>
            <a:off x="4399088" y="8816990"/>
            <a:ext cx="90108" cy="89830"/>
          </a:xfrm>
          <a:custGeom>
            <a:avLst/>
            <a:gdLst/>
            <a:ahLst/>
            <a:cxnLst/>
            <a:rect l="l" t="t" r="r" b="b"/>
            <a:pathLst>
              <a:path w="99453" h="99146">
                <a:moveTo>
                  <a:pt x="5457" y="26044"/>
                </a:moveTo>
                <a:lnTo>
                  <a:pt x="12616" y="15874"/>
                </a:lnTo>
                <a:lnTo>
                  <a:pt x="21755" y="8039"/>
                </a:lnTo>
                <a:lnTo>
                  <a:pt x="32358" y="2696"/>
                </a:lnTo>
                <a:lnTo>
                  <a:pt x="43908" y="0"/>
                </a:lnTo>
                <a:lnTo>
                  <a:pt x="55890" y="104"/>
                </a:lnTo>
                <a:lnTo>
                  <a:pt x="67787" y="3163"/>
                </a:lnTo>
                <a:lnTo>
                  <a:pt x="73097" y="5610"/>
                </a:lnTo>
                <a:lnTo>
                  <a:pt x="83337" y="12792"/>
                </a:lnTo>
                <a:lnTo>
                  <a:pt x="91249" y="21935"/>
                </a:lnTo>
                <a:lnTo>
                  <a:pt x="96674" y="32523"/>
                </a:lnTo>
                <a:lnTo>
                  <a:pt x="99453" y="44041"/>
                </a:lnTo>
                <a:lnTo>
                  <a:pt x="99428" y="55974"/>
                </a:lnTo>
                <a:lnTo>
                  <a:pt x="96440" y="67807"/>
                </a:lnTo>
                <a:lnTo>
                  <a:pt x="94001" y="73123"/>
                </a:lnTo>
                <a:lnTo>
                  <a:pt x="86841" y="83281"/>
                </a:lnTo>
                <a:lnTo>
                  <a:pt x="77701" y="91108"/>
                </a:lnTo>
                <a:lnTo>
                  <a:pt x="67096" y="96449"/>
                </a:lnTo>
                <a:lnTo>
                  <a:pt x="55545" y="99146"/>
                </a:lnTo>
                <a:lnTo>
                  <a:pt x="43563" y="99043"/>
                </a:lnTo>
                <a:lnTo>
                  <a:pt x="31669" y="95981"/>
                </a:lnTo>
                <a:lnTo>
                  <a:pt x="26361" y="93532"/>
                </a:lnTo>
                <a:lnTo>
                  <a:pt x="16119" y="86352"/>
                </a:lnTo>
                <a:lnTo>
                  <a:pt x="8206" y="77212"/>
                </a:lnTo>
                <a:lnTo>
                  <a:pt x="2779" y="66628"/>
                </a:lnTo>
                <a:lnTo>
                  <a:pt x="0" y="55115"/>
                </a:lnTo>
                <a:lnTo>
                  <a:pt x="26" y="43185"/>
                </a:lnTo>
                <a:lnTo>
                  <a:pt x="3018" y="31355"/>
                </a:lnTo>
                <a:lnTo>
                  <a:pt x="5457" y="26044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17" name="object 717"/>
          <p:cNvSpPr/>
          <p:nvPr/>
        </p:nvSpPr>
        <p:spPr>
          <a:xfrm>
            <a:off x="4471228" y="8881745"/>
            <a:ext cx="90300" cy="90617"/>
          </a:xfrm>
          <a:custGeom>
            <a:avLst/>
            <a:gdLst/>
            <a:ahLst/>
            <a:cxnLst/>
            <a:rect l="l" t="t" r="r" b="b"/>
            <a:pathLst>
              <a:path w="99664" h="100014">
                <a:moveTo>
                  <a:pt x="24006" y="7038"/>
                </a:moveTo>
                <a:lnTo>
                  <a:pt x="35332" y="2018"/>
                </a:lnTo>
                <a:lnTo>
                  <a:pt x="47154" y="0"/>
                </a:lnTo>
                <a:lnTo>
                  <a:pt x="58955" y="850"/>
                </a:lnTo>
                <a:lnTo>
                  <a:pt x="70218" y="4437"/>
                </a:lnTo>
                <a:lnTo>
                  <a:pt x="80426" y="10631"/>
                </a:lnTo>
                <a:lnTo>
                  <a:pt x="89061" y="19300"/>
                </a:lnTo>
                <a:lnTo>
                  <a:pt x="92523" y="24348"/>
                </a:lnTo>
                <a:lnTo>
                  <a:pt x="97589" y="35751"/>
                </a:lnTo>
                <a:lnTo>
                  <a:pt x="99664" y="47634"/>
                </a:lnTo>
                <a:lnTo>
                  <a:pt x="98877" y="59477"/>
                </a:lnTo>
                <a:lnTo>
                  <a:pt x="95355" y="70761"/>
                </a:lnTo>
                <a:lnTo>
                  <a:pt x="89227" y="80966"/>
                </a:lnTo>
                <a:lnTo>
                  <a:pt x="80620" y="89574"/>
                </a:lnTo>
                <a:lnTo>
                  <a:pt x="75657" y="92979"/>
                </a:lnTo>
                <a:lnTo>
                  <a:pt x="64332" y="97997"/>
                </a:lnTo>
                <a:lnTo>
                  <a:pt x="52511" y="100014"/>
                </a:lnTo>
                <a:lnTo>
                  <a:pt x="40711" y="99162"/>
                </a:lnTo>
                <a:lnTo>
                  <a:pt x="29449" y="95572"/>
                </a:lnTo>
                <a:lnTo>
                  <a:pt x="19242" y="89377"/>
                </a:lnTo>
                <a:lnTo>
                  <a:pt x="10607" y="80709"/>
                </a:lnTo>
                <a:lnTo>
                  <a:pt x="7141" y="75656"/>
                </a:lnTo>
                <a:lnTo>
                  <a:pt x="2074" y="64255"/>
                </a:lnTo>
                <a:lnTo>
                  <a:pt x="0" y="52373"/>
                </a:lnTo>
                <a:lnTo>
                  <a:pt x="788" y="40529"/>
                </a:lnTo>
                <a:lnTo>
                  <a:pt x="4311" y="29244"/>
                </a:lnTo>
                <a:lnTo>
                  <a:pt x="10442" y="19039"/>
                </a:lnTo>
                <a:lnTo>
                  <a:pt x="19052" y="10434"/>
                </a:lnTo>
                <a:lnTo>
                  <a:pt x="24006" y="7038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18" name="object 718"/>
          <p:cNvSpPr/>
          <p:nvPr/>
        </p:nvSpPr>
        <p:spPr>
          <a:xfrm>
            <a:off x="4498870" y="8974619"/>
            <a:ext cx="90247" cy="90868"/>
          </a:xfrm>
          <a:custGeom>
            <a:avLst/>
            <a:gdLst/>
            <a:ahLst/>
            <a:cxnLst/>
            <a:rect l="l" t="t" r="r" b="b"/>
            <a:pathLst>
              <a:path w="99606" h="100291">
                <a:moveTo>
                  <a:pt x="49809" y="0"/>
                </a:moveTo>
                <a:lnTo>
                  <a:pt x="64029" y="2077"/>
                </a:lnTo>
                <a:lnTo>
                  <a:pt x="76647" y="7907"/>
                </a:lnTo>
                <a:lnTo>
                  <a:pt x="87068" y="16890"/>
                </a:lnTo>
                <a:lnTo>
                  <a:pt x="94695" y="28422"/>
                </a:lnTo>
                <a:lnTo>
                  <a:pt x="98934" y="41902"/>
                </a:lnTo>
                <a:lnTo>
                  <a:pt x="99606" y="50152"/>
                </a:lnTo>
                <a:lnTo>
                  <a:pt x="97544" y="64477"/>
                </a:lnTo>
                <a:lnTo>
                  <a:pt x="91756" y="77184"/>
                </a:lnTo>
                <a:lnTo>
                  <a:pt x="82839" y="87675"/>
                </a:lnTo>
                <a:lnTo>
                  <a:pt x="71386" y="95353"/>
                </a:lnTo>
                <a:lnTo>
                  <a:pt x="57996" y="99617"/>
                </a:lnTo>
                <a:lnTo>
                  <a:pt x="49809" y="100291"/>
                </a:lnTo>
                <a:lnTo>
                  <a:pt x="35583" y="98217"/>
                </a:lnTo>
                <a:lnTo>
                  <a:pt x="22961" y="92393"/>
                </a:lnTo>
                <a:lnTo>
                  <a:pt x="12539" y="83418"/>
                </a:lnTo>
                <a:lnTo>
                  <a:pt x="4910" y="71890"/>
                </a:lnTo>
                <a:lnTo>
                  <a:pt x="671" y="58407"/>
                </a:lnTo>
                <a:lnTo>
                  <a:pt x="0" y="50152"/>
                </a:lnTo>
                <a:lnTo>
                  <a:pt x="2060" y="35839"/>
                </a:lnTo>
                <a:lnTo>
                  <a:pt x="7846" y="23133"/>
                </a:lnTo>
                <a:lnTo>
                  <a:pt x="16761" y="12637"/>
                </a:lnTo>
                <a:lnTo>
                  <a:pt x="28211" y="4951"/>
                </a:lnTo>
                <a:lnTo>
                  <a:pt x="41601" y="678"/>
                </a:lnTo>
                <a:lnTo>
                  <a:pt x="49809" y="0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19" name="object 719"/>
          <p:cNvSpPr/>
          <p:nvPr/>
        </p:nvSpPr>
        <p:spPr>
          <a:xfrm>
            <a:off x="4471178" y="9067734"/>
            <a:ext cx="90402" cy="90630"/>
          </a:xfrm>
          <a:custGeom>
            <a:avLst/>
            <a:gdLst/>
            <a:ahLst/>
            <a:cxnLst/>
            <a:rect l="l" t="t" r="r" b="b"/>
            <a:pathLst>
              <a:path w="99777" h="100029">
                <a:moveTo>
                  <a:pt x="77199" y="7959"/>
                </a:moveTo>
                <a:lnTo>
                  <a:pt x="86670" y="15949"/>
                </a:lnTo>
                <a:lnTo>
                  <a:pt x="93663" y="25701"/>
                </a:lnTo>
                <a:lnTo>
                  <a:pt x="98069" y="36690"/>
                </a:lnTo>
                <a:lnTo>
                  <a:pt x="99777" y="48392"/>
                </a:lnTo>
                <a:lnTo>
                  <a:pt x="98678" y="60283"/>
                </a:lnTo>
                <a:lnTo>
                  <a:pt x="94662" y="71839"/>
                </a:lnTo>
                <a:lnTo>
                  <a:pt x="91651" y="77135"/>
                </a:lnTo>
                <a:lnTo>
                  <a:pt x="83632" y="86678"/>
                </a:lnTo>
                <a:lnTo>
                  <a:pt x="73876" y="93750"/>
                </a:lnTo>
                <a:lnTo>
                  <a:pt x="62904" y="98237"/>
                </a:lnTo>
                <a:lnTo>
                  <a:pt x="51235" y="100029"/>
                </a:lnTo>
                <a:lnTo>
                  <a:pt x="39390" y="99011"/>
                </a:lnTo>
                <a:lnTo>
                  <a:pt x="27890" y="95072"/>
                </a:lnTo>
                <a:lnTo>
                  <a:pt x="22563" y="92058"/>
                </a:lnTo>
                <a:lnTo>
                  <a:pt x="13095" y="84066"/>
                </a:lnTo>
                <a:lnTo>
                  <a:pt x="6104" y="74316"/>
                </a:lnTo>
                <a:lnTo>
                  <a:pt x="1703" y="63329"/>
                </a:lnTo>
                <a:lnTo>
                  <a:pt x="0" y="51629"/>
                </a:lnTo>
                <a:lnTo>
                  <a:pt x="1106" y="39740"/>
                </a:lnTo>
                <a:lnTo>
                  <a:pt x="5131" y="28185"/>
                </a:lnTo>
                <a:lnTo>
                  <a:pt x="8136" y="22906"/>
                </a:lnTo>
                <a:lnTo>
                  <a:pt x="16146" y="13365"/>
                </a:lnTo>
                <a:lnTo>
                  <a:pt x="25898" y="6291"/>
                </a:lnTo>
                <a:lnTo>
                  <a:pt x="36869" y="1797"/>
                </a:lnTo>
                <a:lnTo>
                  <a:pt x="48538" y="0"/>
                </a:lnTo>
                <a:lnTo>
                  <a:pt x="60382" y="1011"/>
                </a:lnTo>
                <a:lnTo>
                  <a:pt x="71880" y="4948"/>
                </a:lnTo>
                <a:lnTo>
                  <a:pt x="77199" y="7959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20" name="object 720"/>
          <p:cNvSpPr/>
          <p:nvPr/>
        </p:nvSpPr>
        <p:spPr>
          <a:xfrm>
            <a:off x="4398801" y="9133033"/>
            <a:ext cx="90673" cy="90310"/>
          </a:xfrm>
          <a:custGeom>
            <a:avLst/>
            <a:gdLst/>
            <a:ahLst/>
            <a:cxnLst/>
            <a:rect l="l" t="t" r="r" b="b"/>
            <a:pathLst>
              <a:path w="100076" h="99676">
                <a:moveTo>
                  <a:pt x="95105" y="27861"/>
                </a:moveTo>
                <a:lnTo>
                  <a:pt x="99124" y="39662"/>
                </a:lnTo>
                <a:lnTo>
                  <a:pt x="100076" y="51695"/>
                </a:lnTo>
                <a:lnTo>
                  <a:pt x="98140" y="63446"/>
                </a:lnTo>
                <a:lnTo>
                  <a:pt x="93495" y="74400"/>
                </a:lnTo>
                <a:lnTo>
                  <a:pt x="86319" y="84041"/>
                </a:lnTo>
                <a:lnTo>
                  <a:pt x="76791" y="91855"/>
                </a:lnTo>
                <a:lnTo>
                  <a:pt x="71864" y="94600"/>
                </a:lnTo>
                <a:lnTo>
                  <a:pt x="59986" y="98666"/>
                </a:lnTo>
                <a:lnTo>
                  <a:pt x="47892" y="99676"/>
                </a:lnTo>
                <a:lnTo>
                  <a:pt x="36099" y="97808"/>
                </a:lnTo>
                <a:lnTo>
                  <a:pt x="25122" y="93235"/>
                </a:lnTo>
                <a:lnTo>
                  <a:pt x="15476" y="86133"/>
                </a:lnTo>
                <a:lnTo>
                  <a:pt x="7676" y="76678"/>
                </a:lnTo>
                <a:lnTo>
                  <a:pt x="4973" y="71841"/>
                </a:lnTo>
                <a:lnTo>
                  <a:pt x="954" y="60042"/>
                </a:lnTo>
                <a:lnTo>
                  <a:pt x="0" y="48010"/>
                </a:lnTo>
                <a:lnTo>
                  <a:pt x="1932" y="36259"/>
                </a:lnTo>
                <a:lnTo>
                  <a:pt x="6575" y="25305"/>
                </a:lnTo>
                <a:lnTo>
                  <a:pt x="13749" y="15661"/>
                </a:lnTo>
                <a:lnTo>
                  <a:pt x="23277" y="7842"/>
                </a:lnTo>
                <a:lnTo>
                  <a:pt x="28214" y="5090"/>
                </a:lnTo>
                <a:lnTo>
                  <a:pt x="40084" y="1016"/>
                </a:lnTo>
                <a:lnTo>
                  <a:pt x="52172" y="0"/>
                </a:lnTo>
                <a:lnTo>
                  <a:pt x="63963" y="1864"/>
                </a:lnTo>
                <a:lnTo>
                  <a:pt x="74940" y="6435"/>
                </a:lnTo>
                <a:lnTo>
                  <a:pt x="84586" y="13536"/>
                </a:lnTo>
                <a:lnTo>
                  <a:pt x="92387" y="22992"/>
                </a:lnTo>
                <a:lnTo>
                  <a:pt x="95105" y="2786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21" name="object 721"/>
          <p:cNvSpPr/>
          <p:nvPr/>
        </p:nvSpPr>
        <p:spPr>
          <a:xfrm>
            <a:off x="4304016" y="9155930"/>
            <a:ext cx="90857" cy="90258"/>
          </a:xfrm>
          <a:custGeom>
            <a:avLst/>
            <a:gdLst/>
            <a:ahLst/>
            <a:cxnLst/>
            <a:rect l="l" t="t" r="r" b="b"/>
            <a:pathLst>
              <a:path w="100279" h="99618">
                <a:moveTo>
                  <a:pt x="100279" y="49809"/>
                </a:moveTo>
                <a:lnTo>
                  <a:pt x="98203" y="64033"/>
                </a:lnTo>
                <a:lnTo>
                  <a:pt x="92376" y="76653"/>
                </a:lnTo>
                <a:lnTo>
                  <a:pt x="83397" y="87076"/>
                </a:lnTo>
                <a:lnTo>
                  <a:pt x="71868" y="94704"/>
                </a:lnTo>
                <a:lnTo>
                  <a:pt x="58388" y="98945"/>
                </a:lnTo>
                <a:lnTo>
                  <a:pt x="50126" y="99618"/>
                </a:lnTo>
                <a:lnTo>
                  <a:pt x="35807" y="97557"/>
                </a:lnTo>
                <a:lnTo>
                  <a:pt x="23104" y="91768"/>
                </a:lnTo>
                <a:lnTo>
                  <a:pt x="12614" y="82849"/>
                </a:lnTo>
                <a:lnTo>
                  <a:pt x="4938" y="71394"/>
                </a:lnTo>
                <a:lnTo>
                  <a:pt x="674" y="57999"/>
                </a:lnTo>
                <a:lnTo>
                  <a:pt x="0" y="49809"/>
                </a:lnTo>
                <a:lnTo>
                  <a:pt x="2074" y="35581"/>
                </a:lnTo>
                <a:lnTo>
                  <a:pt x="7899" y="22958"/>
                </a:lnTo>
                <a:lnTo>
                  <a:pt x="16874" y="12535"/>
                </a:lnTo>
                <a:lnTo>
                  <a:pt x="28402" y="4907"/>
                </a:lnTo>
                <a:lnTo>
                  <a:pt x="41884" y="670"/>
                </a:lnTo>
                <a:lnTo>
                  <a:pt x="50126" y="0"/>
                </a:lnTo>
                <a:lnTo>
                  <a:pt x="64444" y="2060"/>
                </a:lnTo>
                <a:lnTo>
                  <a:pt x="77151" y="7846"/>
                </a:lnTo>
                <a:lnTo>
                  <a:pt x="87646" y="16761"/>
                </a:lnTo>
                <a:lnTo>
                  <a:pt x="95329" y="28211"/>
                </a:lnTo>
                <a:lnTo>
                  <a:pt x="99601" y="41601"/>
                </a:lnTo>
                <a:lnTo>
                  <a:pt x="100279" y="49809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22" name="object 722"/>
          <p:cNvSpPr/>
          <p:nvPr/>
        </p:nvSpPr>
        <p:spPr>
          <a:xfrm>
            <a:off x="4209687" y="9133287"/>
            <a:ext cx="90113" cy="89829"/>
          </a:xfrm>
          <a:custGeom>
            <a:avLst/>
            <a:gdLst/>
            <a:ahLst/>
            <a:cxnLst/>
            <a:rect l="l" t="t" r="r" b="b"/>
            <a:pathLst>
              <a:path w="99458" h="99145">
                <a:moveTo>
                  <a:pt x="94001" y="73123"/>
                </a:moveTo>
                <a:lnTo>
                  <a:pt x="86836" y="83285"/>
                </a:lnTo>
                <a:lnTo>
                  <a:pt x="77693" y="91112"/>
                </a:lnTo>
                <a:lnTo>
                  <a:pt x="67088" y="96451"/>
                </a:lnTo>
                <a:lnTo>
                  <a:pt x="55536" y="99145"/>
                </a:lnTo>
                <a:lnTo>
                  <a:pt x="43553" y="99039"/>
                </a:lnTo>
                <a:lnTo>
                  <a:pt x="31655" y="95978"/>
                </a:lnTo>
                <a:lnTo>
                  <a:pt x="26348" y="93532"/>
                </a:lnTo>
                <a:lnTo>
                  <a:pt x="16113" y="86351"/>
                </a:lnTo>
                <a:lnTo>
                  <a:pt x="8203" y="77210"/>
                </a:lnTo>
                <a:lnTo>
                  <a:pt x="2779" y="66623"/>
                </a:lnTo>
                <a:lnTo>
                  <a:pt x="0" y="55105"/>
                </a:lnTo>
                <a:lnTo>
                  <a:pt x="24" y="43173"/>
                </a:lnTo>
                <a:lnTo>
                  <a:pt x="3013" y="31341"/>
                </a:lnTo>
                <a:lnTo>
                  <a:pt x="5457" y="26019"/>
                </a:lnTo>
                <a:lnTo>
                  <a:pt x="12615" y="15863"/>
                </a:lnTo>
                <a:lnTo>
                  <a:pt x="21753" y="8036"/>
                </a:lnTo>
                <a:lnTo>
                  <a:pt x="32355" y="2696"/>
                </a:lnTo>
                <a:lnTo>
                  <a:pt x="43903" y="0"/>
                </a:lnTo>
                <a:lnTo>
                  <a:pt x="55884" y="105"/>
                </a:lnTo>
                <a:lnTo>
                  <a:pt x="67781" y="3169"/>
                </a:lnTo>
                <a:lnTo>
                  <a:pt x="73097" y="5623"/>
                </a:lnTo>
                <a:lnTo>
                  <a:pt x="83337" y="12798"/>
                </a:lnTo>
                <a:lnTo>
                  <a:pt x="91251" y="21933"/>
                </a:lnTo>
                <a:lnTo>
                  <a:pt x="96677" y="32514"/>
                </a:lnTo>
                <a:lnTo>
                  <a:pt x="99458" y="44029"/>
                </a:lnTo>
                <a:lnTo>
                  <a:pt x="99433" y="55961"/>
                </a:lnTo>
                <a:lnTo>
                  <a:pt x="96444" y="67799"/>
                </a:lnTo>
                <a:lnTo>
                  <a:pt x="94001" y="73123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23" name="object 723"/>
          <p:cNvSpPr/>
          <p:nvPr/>
        </p:nvSpPr>
        <p:spPr>
          <a:xfrm>
            <a:off x="4137372" y="9067753"/>
            <a:ext cx="90291" cy="90614"/>
          </a:xfrm>
          <a:custGeom>
            <a:avLst/>
            <a:gdLst/>
            <a:ahLst/>
            <a:cxnLst/>
            <a:rect l="l" t="t" r="r" b="b"/>
            <a:pathLst>
              <a:path w="99654" h="100011">
                <a:moveTo>
                  <a:pt x="75657" y="92989"/>
                </a:moveTo>
                <a:lnTo>
                  <a:pt x="64328" y="97999"/>
                </a:lnTo>
                <a:lnTo>
                  <a:pt x="52503" y="100011"/>
                </a:lnTo>
                <a:lnTo>
                  <a:pt x="40698" y="99155"/>
                </a:lnTo>
                <a:lnTo>
                  <a:pt x="29433" y="95562"/>
                </a:lnTo>
                <a:lnTo>
                  <a:pt x="19225" y="89364"/>
                </a:lnTo>
                <a:lnTo>
                  <a:pt x="10592" y="80691"/>
                </a:lnTo>
                <a:lnTo>
                  <a:pt x="7141" y="75654"/>
                </a:lnTo>
                <a:lnTo>
                  <a:pt x="2075" y="64250"/>
                </a:lnTo>
                <a:lnTo>
                  <a:pt x="0" y="52368"/>
                </a:lnTo>
                <a:lnTo>
                  <a:pt x="787" y="40525"/>
                </a:lnTo>
                <a:lnTo>
                  <a:pt x="4309" y="29241"/>
                </a:lnTo>
                <a:lnTo>
                  <a:pt x="10437" y="19036"/>
                </a:lnTo>
                <a:lnTo>
                  <a:pt x="19044" y="10428"/>
                </a:lnTo>
                <a:lnTo>
                  <a:pt x="24006" y="7023"/>
                </a:lnTo>
                <a:lnTo>
                  <a:pt x="35335" y="2012"/>
                </a:lnTo>
                <a:lnTo>
                  <a:pt x="47159" y="0"/>
                </a:lnTo>
                <a:lnTo>
                  <a:pt x="58961" y="855"/>
                </a:lnTo>
                <a:lnTo>
                  <a:pt x="70224" y="4448"/>
                </a:lnTo>
                <a:lnTo>
                  <a:pt x="80430" y="10651"/>
                </a:lnTo>
                <a:lnTo>
                  <a:pt x="89060" y="19332"/>
                </a:lnTo>
                <a:lnTo>
                  <a:pt x="92510" y="24371"/>
                </a:lnTo>
                <a:lnTo>
                  <a:pt x="97578" y="35772"/>
                </a:lnTo>
                <a:lnTo>
                  <a:pt x="99654" y="47652"/>
                </a:lnTo>
                <a:lnTo>
                  <a:pt x="98868" y="59493"/>
                </a:lnTo>
                <a:lnTo>
                  <a:pt x="95347" y="70776"/>
                </a:lnTo>
                <a:lnTo>
                  <a:pt x="89217" y="80982"/>
                </a:lnTo>
                <a:lnTo>
                  <a:pt x="80607" y="89592"/>
                </a:lnTo>
                <a:lnTo>
                  <a:pt x="75657" y="92989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24" name="object 724"/>
          <p:cNvSpPr/>
          <p:nvPr/>
        </p:nvSpPr>
        <p:spPr>
          <a:xfrm>
            <a:off x="4109807" y="8974653"/>
            <a:ext cx="90177" cy="90799"/>
          </a:xfrm>
          <a:custGeom>
            <a:avLst/>
            <a:gdLst/>
            <a:ahLst/>
            <a:cxnLst/>
            <a:rect l="l" t="t" r="r" b="b"/>
            <a:pathLst>
              <a:path w="99529" h="100215">
                <a:moveTo>
                  <a:pt x="99529" y="51841"/>
                </a:moveTo>
                <a:lnTo>
                  <a:pt x="97053" y="65836"/>
                </a:lnTo>
                <a:lnTo>
                  <a:pt x="91032" y="78159"/>
                </a:lnTo>
                <a:lnTo>
                  <a:pt x="82050" y="88264"/>
                </a:lnTo>
                <a:lnTo>
                  <a:pt x="70690" y="95605"/>
                </a:lnTo>
                <a:lnTo>
                  <a:pt x="57534" y="99637"/>
                </a:lnTo>
                <a:lnTo>
                  <a:pt x="48005" y="100215"/>
                </a:lnTo>
                <a:lnTo>
                  <a:pt x="34109" y="97730"/>
                </a:lnTo>
                <a:lnTo>
                  <a:pt x="21874" y="91673"/>
                </a:lnTo>
                <a:lnTo>
                  <a:pt x="11844" y="82631"/>
                </a:lnTo>
                <a:lnTo>
                  <a:pt x="4561" y="71191"/>
                </a:lnTo>
                <a:lnTo>
                  <a:pt x="566" y="57940"/>
                </a:lnTo>
                <a:lnTo>
                  <a:pt x="0" y="48374"/>
                </a:lnTo>
                <a:lnTo>
                  <a:pt x="2477" y="34377"/>
                </a:lnTo>
                <a:lnTo>
                  <a:pt x="8498" y="22053"/>
                </a:lnTo>
                <a:lnTo>
                  <a:pt x="17481" y="11947"/>
                </a:lnTo>
                <a:lnTo>
                  <a:pt x="28841" y="4606"/>
                </a:lnTo>
                <a:lnTo>
                  <a:pt x="41995" y="576"/>
                </a:lnTo>
                <a:lnTo>
                  <a:pt x="51511" y="0"/>
                </a:lnTo>
                <a:lnTo>
                  <a:pt x="65411" y="2479"/>
                </a:lnTo>
                <a:lnTo>
                  <a:pt x="77649" y="8532"/>
                </a:lnTo>
                <a:lnTo>
                  <a:pt x="87680" y="17571"/>
                </a:lnTo>
                <a:lnTo>
                  <a:pt x="94965" y="29010"/>
                </a:lnTo>
                <a:lnTo>
                  <a:pt x="98961" y="42262"/>
                </a:lnTo>
                <a:lnTo>
                  <a:pt x="99529" y="5184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25" name="object 725"/>
          <p:cNvSpPr/>
          <p:nvPr/>
        </p:nvSpPr>
        <p:spPr>
          <a:xfrm>
            <a:off x="4208074" y="8976437"/>
            <a:ext cx="86622" cy="87244"/>
          </a:xfrm>
          <a:custGeom>
            <a:avLst/>
            <a:gdLst/>
            <a:ahLst/>
            <a:cxnLst/>
            <a:rect l="l" t="t" r="r" b="b"/>
            <a:pathLst>
              <a:path w="95605" h="96291">
                <a:moveTo>
                  <a:pt x="95605" y="49809"/>
                </a:moveTo>
                <a:lnTo>
                  <a:pt x="95408" y="43380"/>
                </a:lnTo>
                <a:lnTo>
                  <a:pt x="92078" y="29867"/>
                </a:lnTo>
                <a:lnTo>
                  <a:pt x="85232" y="18135"/>
                </a:lnTo>
                <a:lnTo>
                  <a:pt x="75458" y="8821"/>
                </a:lnTo>
                <a:lnTo>
                  <a:pt x="63344" y="2563"/>
                </a:lnTo>
                <a:lnTo>
                  <a:pt x="49479" y="0"/>
                </a:lnTo>
                <a:lnTo>
                  <a:pt x="43101" y="202"/>
                </a:lnTo>
                <a:lnTo>
                  <a:pt x="29678" y="3565"/>
                </a:lnTo>
                <a:lnTo>
                  <a:pt x="18025" y="10467"/>
                </a:lnTo>
                <a:lnTo>
                  <a:pt x="8773" y="20316"/>
                </a:lnTo>
                <a:lnTo>
                  <a:pt x="2554" y="32519"/>
                </a:lnTo>
                <a:lnTo>
                  <a:pt x="0" y="46482"/>
                </a:lnTo>
                <a:lnTo>
                  <a:pt x="195" y="52924"/>
                </a:lnTo>
                <a:lnTo>
                  <a:pt x="3522" y="66440"/>
                </a:lnTo>
                <a:lnTo>
                  <a:pt x="10366" y="78170"/>
                </a:lnTo>
                <a:lnTo>
                  <a:pt x="20138" y="87478"/>
                </a:lnTo>
                <a:lnTo>
                  <a:pt x="32249" y="93730"/>
                </a:lnTo>
                <a:lnTo>
                  <a:pt x="46113" y="96291"/>
                </a:lnTo>
                <a:lnTo>
                  <a:pt x="52506" y="96088"/>
                </a:lnTo>
                <a:lnTo>
                  <a:pt x="65933" y="92725"/>
                </a:lnTo>
                <a:lnTo>
                  <a:pt x="77587" y="85824"/>
                </a:lnTo>
                <a:lnTo>
                  <a:pt x="86837" y="75977"/>
                </a:lnTo>
                <a:lnTo>
                  <a:pt x="93053" y="63774"/>
                </a:lnTo>
                <a:lnTo>
                  <a:pt x="95605" y="49809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26" name="object 726"/>
          <p:cNvSpPr/>
          <p:nvPr/>
        </p:nvSpPr>
        <p:spPr>
          <a:xfrm>
            <a:off x="4208074" y="8976437"/>
            <a:ext cx="86622" cy="87244"/>
          </a:xfrm>
          <a:custGeom>
            <a:avLst/>
            <a:gdLst/>
            <a:ahLst/>
            <a:cxnLst/>
            <a:rect l="l" t="t" r="r" b="b"/>
            <a:pathLst>
              <a:path w="95605" h="96291">
                <a:moveTo>
                  <a:pt x="95605" y="49809"/>
                </a:moveTo>
                <a:lnTo>
                  <a:pt x="93053" y="63774"/>
                </a:lnTo>
                <a:lnTo>
                  <a:pt x="86837" y="75977"/>
                </a:lnTo>
                <a:lnTo>
                  <a:pt x="77587" y="85824"/>
                </a:lnTo>
                <a:lnTo>
                  <a:pt x="65933" y="92725"/>
                </a:lnTo>
                <a:lnTo>
                  <a:pt x="52506" y="96088"/>
                </a:lnTo>
                <a:lnTo>
                  <a:pt x="46113" y="96291"/>
                </a:lnTo>
                <a:lnTo>
                  <a:pt x="32249" y="93730"/>
                </a:lnTo>
                <a:lnTo>
                  <a:pt x="20138" y="87478"/>
                </a:lnTo>
                <a:lnTo>
                  <a:pt x="10366" y="78170"/>
                </a:lnTo>
                <a:lnTo>
                  <a:pt x="3522" y="66440"/>
                </a:lnTo>
                <a:lnTo>
                  <a:pt x="195" y="52924"/>
                </a:lnTo>
                <a:lnTo>
                  <a:pt x="0" y="46482"/>
                </a:lnTo>
                <a:lnTo>
                  <a:pt x="2554" y="32519"/>
                </a:lnTo>
                <a:lnTo>
                  <a:pt x="8773" y="20316"/>
                </a:lnTo>
                <a:lnTo>
                  <a:pt x="18025" y="10467"/>
                </a:lnTo>
                <a:lnTo>
                  <a:pt x="29678" y="3565"/>
                </a:lnTo>
                <a:lnTo>
                  <a:pt x="43101" y="202"/>
                </a:lnTo>
                <a:lnTo>
                  <a:pt x="49479" y="0"/>
                </a:lnTo>
                <a:lnTo>
                  <a:pt x="63344" y="2563"/>
                </a:lnTo>
                <a:lnTo>
                  <a:pt x="75458" y="8821"/>
                </a:lnTo>
                <a:lnTo>
                  <a:pt x="85232" y="18135"/>
                </a:lnTo>
                <a:lnTo>
                  <a:pt x="92078" y="29867"/>
                </a:lnTo>
                <a:lnTo>
                  <a:pt x="95408" y="43380"/>
                </a:lnTo>
                <a:lnTo>
                  <a:pt x="95605" y="49809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27" name="object 727"/>
          <p:cNvSpPr/>
          <p:nvPr/>
        </p:nvSpPr>
        <p:spPr>
          <a:xfrm>
            <a:off x="4306133" y="8976437"/>
            <a:ext cx="86622" cy="87244"/>
          </a:xfrm>
          <a:custGeom>
            <a:avLst/>
            <a:gdLst/>
            <a:ahLst/>
            <a:cxnLst/>
            <a:rect l="l" t="t" r="r" b="b"/>
            <a:pathLst>
              <a:path w="95605" h="96291">
                <a:moveTo>
                  <a:pt x="95605" y="49809"/>
                </a:moveTo>
                <a:lnTo>
                  <a:pt x="95407" y="43371"/>
                </a:lnTo>
                <a:lnTo>
                  <a:pt x="92075" y="29861"/>
                </a:lnTo>
                <a:lnTo>
                  <a:pt x="85227" y="18131"/>
                </a:lnTo>
                <a:lnTo>
                  <a:pt x="75452" y="8819"/>
                </a:lnTo>
                <a:lnTo>
                  <a:pt x="63336" y="2562"/>
                </a:lnTo>
                <a:lnTo>
                  <a:pt x="49466" y="0"/>
                </a:lnTo>
                <a:lnTo>
                  <a:pt x="43098" y="201"/>
                </a:lnTo>
                <a:lnTo>
                  <a:pt x="29674" y="3562"/>
                </a:lnTo>
                <a:lnTo>
                  <a:pt x="18022" y="10464"/>
                </a:lnTo>
                <a:lnTo>
                  <a:pt x="8771" y="20313"/>
                </a:lnTo>
                <a:lnTo>
                  <a:pt x="2553" y="32517"/>
                </a:lnTo>
                <a:lnTo>
                  <a:pt x="0" y="46482"/>
                </a:lnTo>
                <a:lnTo>
                  <a:pt x="195" y="52924"/>
                </a:lnTo>
                <a:lnTo>
                  <a:pt x="3522" y="66440"/>
                </a:lnTo>
                <a:lnTo>
                  <a:pt x="10366" y="78170"/>
                </a:lnTo>
                <a:lnTo>
                  <a:pt x="20138" y="87478"/>
                </a:lnTo>
                <a:lnTo>
                  <a:pt x="32249" y="93730"/>
                </a:lnTo>
                <a:lnTo>
                  <a:pt x="46113" y="96291"/>
                </a:lnTo>
                <a:lnTo>
                  <a:pt x="52503" y="96088"/>
                </a:lnTo>
                <a:lnTo>
                  <a:pt x="65928" y="92725"/>
                </a:lnTo>
                <a:lnTo>
                  <a:pt x="77582" y="85824"/>
                </a:lnTo>
                <a:lnTo>
                  <a:pt x="86833" y="75977"/>
                </a:lnTo>
                <a:lnTo>
                  <a:pt x="93052" y="63774"/>
                </a:lnTo>
                <a:lnTo>
                  <a:pt x="95605" y="49809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28" name="object 728"/>
          <p:cNvSpPr/>
          <p:nvPr/>
        </p:nvSpPr>
        <p:spPr>
          <a:xfrm>
            <a:off x="4306133" y="8976437"/>
            <a:ext cx="86622" cy="87244"/>
          </a:xfrm>
          <a:custGeom>
            <a:avLst/>
            <a:gdLst/>
            <a:ahLst/>
            <a:cxnLst/>
            <a:rect l="l" t="t" r="r" b="b"/>
            <a:pathLst>
              <a:path w="95605" h="96291">
                <a:moveTo>
                  <a:pt x="95605" y="49809"/>
                </a:moveTo>
                <a:lnTo>
                  <a:pt x="93052" y="63774"/>
                </a:lnTo>
                <a:lnTo>
                  <a:pt x="86833" y="75977"/>
                </a:lnTo>
                <a:lnTo>
                  <a:pt x="77582" y="85824"/>
                </a:lnTo>
                <a:lnTo>
                  <a:pt x="65928" y="92725"/>
                </a:lnTo>
                <a:lnTo>
                  <a:pt x="52503" y="96088"/>
                </a:lnTo>
                <a:lnTo>
                  <a:pt x="46113" y="96291"/>
                </a:lnTo>
                <a:lnTo>
                  <a:pt x="32249" y="93730"/>
                </a:lnTo>
                <a:lnTo>
                  <a:pt x="20138" y="87478"/>
                </a:lnTo>
                <a:lnTo>
                  <a:pt x="10366" y="78170"/>
                </a:lnTo>
                <a:lnTo>
                  <a:pt x="3522" y="66440"/>
                </a:lnTo>
                <a:lnTo>
                  <a:pt x="195" y="52924"/>
                </a:lnTo>
                <a:lnTo>
                  <a:pt x="0" y="46482"/>
                </a:lnTo>
                <a:lnTo>
                  <a:pt x="2553" y="32517"/>
                </a:lnTo>
                <a:lnTo>
                  <a:pt x="8771" y="20313"/>
                </a:lnTo>
                <a:lnTo>
                  <a:pt x="18022" y="10464"/>
                </a:lnTo>
                <a:lnTo>
                  <a:pt x="29674" y="3562"/>
                </a:lnTo>
                <a:lnTo>
                  <a:pt x="43098" y="201"/>
                </a:lnTo>
                <a:lnTo>
                  <a:pt x="49466" y="0"/>
                </a:lnTo>
                <a:lnTo>
                  <a:pt x="63336" y="2562"/>
                </a:lnTo>
                <a:lnTo>
                  <a:pt x="75452" y="8819"/>
                </a:lnTo>
                <a:lnTo>
                  <a:pt x="85227" y="18131"/>
                </a:lnTo>
                <a:lnTo>
                  <a:pt x="92075" y="29861"/>
                </a:lnTo>
                <a:lnTo>
                  <a:pt x="95407" y="43371"/>
                </a:lnTo>
                <a:lnTo>
                  <a:pt x="95605" y="49809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29" name="object 729"/>
          <p:cNvSpPr/>
          <p:nvPr/>
        </p:nvSpPr>
        <p:spPr>
          <a:xfrm>
            <a:off x="4404194" y="8976437"/>
            <a:ext cx="86622" cy="87244"/>
          </a:xfrm>
          <a:custGeom>
            <a:avLst/>
            <a:gdLst/>
            <a:ahLst/>
            <a:cxnLst/>
            <a:rect l="l" t="t" r="r" b="b"/>
            <a:pathLst>
              <a:path w="95605" h="96291">
                <a:moveTo>
                  <a:pt x="95605" y="49809"/>
                </a:moveTo>
                <a:lnTo>
                  <a:pt x="95407" y="43371"/>
                </a:lnTo>
                <a:lnTo>
                  <a:pt x="92073" y="29861"/>
                </a:lnTo>
                <a:lnTo>
                  <a:pt x="85223" y="18131"/>
                </a:lnTo>
                <a:lnTo>
                  <a:pt x="75446" y="8819"/>
                </a:lnTo>
                <a:lnTo>
                  <a:pt x="63331" y="2562"/>
                </a:lnTo>
                <a:lnTo>
                  <a:pt x="49466" y="0"/>
                </a:lnTo>
                <a:lnTo>
                  <a:pt x="43098" y="201"/>
                </a:lnTo>
                <a:lnTo>
                  <a:pt x="29674" y="3562"/>
                </a:lnTo>
                <a:lnTo>
                  <a:pt x="18022" y="10464"/>
                </a:lnTo>
                <a:lnTo>
                  <a:pt x="8771" y="20313"/>
                </a:lnTo>
                <a:lnTo>
                  <a:pt x="2553" y="32517"/>
                </a:lnTo>
                <a:lnTo>
                  <a:pt x="0" y="46482"/>
                </a:lnTo>
                <a:lnTo>
                  <a:pt x="195" y="52924"/>
                </a:lnTo>
                <a:lnTo>
                  <a:pt x="3522" y="66440"/>
                </a:lnTo>
                <a:lnTo>
                  <a:pt x="10366" y="78170"/>
                </a:lnTo>
                <a:lnTo>
                  <a:pt x="20138" y="87478"/>
                </a:lnTo>
                <a:lnTo>
                  <a:pt x="32249" y="93730"/>
                </a:lnTo>
                <a:lnTo>
                  <a:pt x="46113" y="96291"/>
                </a:lnTo>
                <a:lnTo>
                  <a:pt x="52503" y="96088"/>
                </a:lnTo>
                <a:lnTo>
                  <a:pt x="65928" y="92725"/>
                </a:lnTo>
                <a:lnTo>
                  <a:pt x="77582" y="85824"/>
                </a:lnTo>
                <a:lnTo>
                  <a:pt x="86833" y="75977"/>
                </a:lnTo>
                <a:lnTo>
                  <a:pt x="93052" y="63774"/>
                </a:lnTo>
                <a:lnTo>
                  <a:pt x="95605" y="49809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30" name="object 730"/>
          <p:cNvSpPr/>
          <p:nvPr/>
        </p:nvSpPr>
        <p:spPr>
          <a:xfrm>
            <a:off x="4404194" y="8976437"/>
            <a:ext cx="86622" cy="87244"/>
          </a:xfrm>
          <a:custGeom>
            <a:avLst/>
            <a:gdLst/>
            <a:ahLst/>
            <a:cxnLst/>
            <a:rect l="l" t="t" r="r" b="b"/>
            <a:pathLst>
              <a:path w="95605" h="96291">
                <a:moveTo>
                  <a:pt x="95605" y="49809"/>
                </a:moveTo>
                <a:lnTo>
                  <a:pt x="93052" y="63774"/>
                </a:lnTo>
                <a:lnTo>
                  <a:pt x="86833" y="75977"/>
                </a:lnTo>
                <a:lnTo>
                  <a:pt x="77582" y="85824"/>
                </a:lnTo>
                <a:lnTo>
                  <a:pt x="65928" y="92725"/>
                </a:lnTo>
                <a:lnTo>
                  <a:pt x="52503" y="96088"/>
                </a:lnTo>
                <a:lnTo>
                  <a:pt x="46113" y="96291"/>
                </a:lnTo>
                <a:lnTo>
                  <a:pt x="32249" y="93730"/>
                </a:lnTo>
                <a:lnTo>
                  <a:pt x="20138" y="87478"/>
                </a:lnTo>
                <a:lnTo>
                  <a:pt x="10366" y="78170"/>
                </a:lnTo>
                <a:lnTo>
                  <a:pt x="3522" y="66440"/>
                </a:lnTo>
                <a:lnTo>
                  <a:pt x="195" y="52924"/>
                </a:lnTo>
                <a:lnTo>
                  <a:pt x="0" y="46482"/>
                </a:lnTo>
                <a:lnTo>
                  <a:pt x="2553" y="32517"/>
                </a:lnTo>
                <a:lnTo>
                  <a:pt x="8771" y="20313"/>
                </a:lnTo>
                <a:lnTo>
                  <a:pt x="18022" y="10464"/>
                </a:lnTo>
                <a:lnTo>
                  <a:pt x="29674" y="3562"/>
                </a:lnTo>
                <a:lnTo>
                  <a:pt x="43098" y="201"/>
                </a:lnTo>
                <a:lnTo>
                  <a:pt x="49466" y="0"/>
                </a:lnTo>
                <a:lnTo>
                  <a:pt x="63331" y="2562"/>
                </a:lnTo>
                <a:lnTo>
                  <a:pt x="75446" y="8819"/>
                </a:lnTo>
                <a:lnTo>
                  <a:pt x="85223" y="18131"/>
                </a:lnTo>
                <a:lnTo>
                  <a:pt x="92073" y="29861"/>
                </a:lnTo>
                <a:lnTo>
                  <a:pt x="95407" y="43371"/>
                </a:lnTo>
                <a:lnTo>
                  <a:pt x="95605" y="49809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31" name="object 731"/>
          <p:cNvSpPr/>
          <p:nvPr/>
        </p:nvSpPr>
        <p:spPr>
          <a:xfrm>
            <a:off x="4256010" y="8896960"/>
            <a:ext cx="86634" cy="87221"/>
          </a:xfrm>
          <a:custGeom>
            <a:avLst/>
            <a:gdLst/>
            <a:ahLst/>
            <a:cxnLst/>
            <a:rect l="l" t="t" r="r" b="b"/>
            <a:pathLst>
              <a:path w="95618" h="96266">
                <a:moveTo>
                  <a:pt x="95618" y="49809"/>
                </a:moveTo>
                <a:lnTo>
                  <a:pt x="95419" y="43366"/>
                </a:lnTo>
                <a:lnTo>
                  <a:pt x="92085" y="29850"/>
                </a:lnTo>
                <a:lnTo>
                  <a:pt x="85236" y="18120"/>
                </a:lnTo>
                <a:lnTo>
                  <a:pt x="75459" y="8812"/>
                </a:lnTo>
                <a:lnTo>
                  <a:pt x="63344" y="2560"/>
                </a:lnTo>
                <a:lnTo>
                  <a:pt x="49479" y="0"/>
                </a:lnTo>
                <a:lnTo>
                  <a:pt x="43083" y="198"/>
                </a:lnTo>
                <a:lnTo>
                  <a:pt x="29665" y="3555"/>
                </a:lnTo>
                <a:lnTo>
                  <a:pt x="18017" y="10452"/>
                </a:lnTo>
                <a:lnTo>
                  <a:pt x="8769" y="20298"/>
                </a:lnTo>
                <a:lnTo>
                  <a:pt x="2552" y="32497"/>
                </a:lnTo>
                <a:lnTo>
                  <a:pt x="0" y="46456"/>
                </a:lnTo>
                <a:lnTo>
                  <a:pt x="196" y="52908"/>
                </a:lnTo>
                <a:lnTo>
                  <a:pt x="3527" y="66421"/>
                </a:lnTo>
                <a:lnTo>
                  <a:pt x="10374" y="78149"/>
                </a:lnTo>
                <a:lnTo>
                  <a:pt x="20149" y="87455"/>
                </a:lnTo>
                <a:lnTo>
                  <a:pt x="32263" y="93705"/>
                </a:lnTo>
                <a:lnTo>
                  <a:pt x="46126" y="96265"/>
                </a:lnTo>
                <a:lnTo>
                  <a:pt x="52498" y="96064"/>
                </a:lnTo>
                <a:lnTo>
                  <a:pt x="65928" y="92709"/>
                </a:lnTo>
                <a:lnTo>
                  <a:pt x="77586" y="85816"/>
                </a:lnTo>
                <a:lnTo>
                  <a:pt x="86842" y="75975"/>
                </a:lnTo>
                <a:lnTo>
                  <a:pt x="93063" y="63776"/>
                </a:lnTo>
                <a:lnTo>
                  <a:pt x="95618" y="49809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32" name="object 732"/>
          <p:cNvSpPr/>
          <p:nvPr/>
        </p:nvSpPr>
        <p:spPr>
          <a:xfrm>
            <a:off x="4256010" y="8896960"/>
            <a:ext cx="86634" cy="87221"/>
          </a:xfrm>
          <a:custGeom>
            <a:avLst/>
            <a:gdLst/>
            <a:ahLst/>
            <a:cxnLst/>
            <a:rect l="l" t="t" r="r" b="b"/>
            <a:pathLst>
              <a:path w="95618" h="96266">
                <a:moveTo>
                  <a:pt x="95618" y="49809"/>
                </a:moveTo>
                <a:lnTo>
                  <a:pt x="93063" y="63776"/>
                </a:lnTo>
                <a:lnTo>
                  <a:pt x="86842" y="75975"/>
                </a:lnTo>
                <a:lnTo>
                  <a:pt x="77586" y="85816"/>
                </a:lnTo>
                <a:lnTo>
                  <a:pt x="65928" y="92709"/>
                </a:lnTo>
                <a:lnTo>
                  <a:pt x="52498" y="96064"/>
                </a:lnTo>
                <a:lnTo>
                  <a:pt x="46126" y="96265"/>
                </a:lnTo>
                <a:lnTo>
                  <a:pt x="32263" y="93705"/>
                </a:lnTo>
                <a:lnTo>
                  <a:pt x="20149" y="87455"/>
                </a:lnTo>
                <a:lnTo>
                  <a:pt x="10374" y="78149"/>
                </a:lnTo>
                <a:lnTo>
                  <a:pt x="3527" y="66421"/>
                </a:lnTo>
                <a:lnTo>
                  <a:pt x="196" y="52908"/>
                </a:lnTo>
                <a:lnTo>
                  <a:pt x="0" y="46456"/>
                </a:lnTo>
                <a:lnTo>
                  <a:pt x="2552" y="32497"/>
                </a:lnTo>
                <a:lnTo>
                  <a:pt x="8769" y="20298"/>
                </a:lnTo>
                <a:lnTo>
                  <a:pt x="18017" y="10452"/>
                </a:lnTo>
                <a:lnTo>
                  <a:pt x="29665" y="3555"/>
                </a:lnTo>
                <a:lnTo>
                  <a:pt x="43083" y="198"/>
                </a:lnTo>
                <a:lnTo>
                  <a:pt x="49479" y="0"/>
                </a:lnTo>
                <a:lnTo>
                  <a:pt x="63344" y="2560"/>
                </a:lnTo>
                <a:lnTo>
                  <a:pt x="75459" y="8812"/>
                </a:lnTo>
                <a:lnTo>
                  <a:pt x="85236" y="18120"/>
                </a:lnTo>
                <a:lnTo>
                  <a:pt x="92085" y="29850"/>
                </a:lnTo>
                <a:lnTo>
                  <a:pt x="95419" y="43366"/>
                </a:lnTo>
                <a:lnTo>
                  <a:pt x="95618" y="49809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33" name="object 733"/>
          <p:cNvSpPr/>
          <p:nvPr/>
        </p:nvSpPr>
        <p:spPr>
          <a:xfrm>
            <a:off x="4348121" y="8896936"/>
            <a:ext cx="86622" cy="87244"/>
          </a:xfrm>
          <a:custGeom>
            <a:avLst/>
            <a:gdLst/>
            <a:ahLst/>
            <a:cxnLst/>
            <a:rect l="l" t="t" r="r" b="b"/>
            <a:pathLst>
              <a:path w="95605" h="96291">
                <a:moveTo>
                  <a:pt x="95605" y="49834"/>
                </a:moveTo>
                <a:lnTo>
                  <a:pt x="95406" y="43382"/>
                </a:lnTo>
                <a:lnTo>
                  <a:pt x="92072" y="29868"/>
                </a:lnTo>
                <a:lnTo>
                  <a:pt x="85225" y="18139"/>
                </a:lnTo>
                <a:lnTo>
                  <a:pt x="75452" y="8829"/>
                </a:lnTo>
                <a:lnTo>
                  <a:pt x="63341" y="2571"/>
                </a:lnTo>
                <a:lnTo>
                  <a:pt x="49479" y="0"/>
                </a:lnTo>
                <a:lnTo>
                  <a:pt x="43101" y="202"/>
                </a:lnTo>
                <a:lnTo>
                  <a:pt x="29678" y="3565"/>
                </a:lnTo>
                <a:lnTo>
                  <a:pt x="18025" y="10467"/>
                </a:lnTo>
                <a:lnTo>
                  <a:pt x="8773" y="20316"/>
                </a:lnTo>
                <a:lnTo>
                  <a:pt x="2554" y="32519"/>
                </a:lnTo>
                <a:lnTo>
                  <a:pt x="0" y="46482"/>
                </a:lnTo>
                <a:lnTo>
                  <a:pt x="196" y="52933"/>
                </a:lnTo>
                <a:lnTo>
                  <a:pt x="3527" y="66447"/>
                </a:lnTo>
                <a:lnTo>
                  <a:pt x="10374" y="78174"/>
                </a:lnTo>
                <a:lnTo>
                  <a:pt x="20149" y="87480"/>
                </a:lnTo>
                <a:lnTo>
                  <a:pt x="32263" y="93731"/>
                </a:lnTo>
                <a:lnTo>
                  <a:pt x="46126" y="96291"/>
                </a:lnTo>
                <a:lnTo>
                  <a:pt x="52488" y="96091"/>
                </a:lnTo>
                <a:lnTo>
                  <a:pt x="65921" y="92738"/>
                </a:lnTo>
                <a:lnTo>
                  <a:pt x="77581" y="85845"/>
                </a:lnTo>
                <a:lnTo>
                  <a:pt x="86837" y="76003"/>
                </a:lnTo>
                <a:lnTo>
                  <a:pt x="93056" y="63803"/>
                </a:lnTo>
                <a:lnTo>
                  <a:pt x="95605" y="49834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34" name="object 734"/>
          <p:cNvSpPr/>
          <p:nvPr/>
        </p:nvSpPr>
        <p:spPr>
          <a:xfrm>
            <a:off x="4348121" y="8896936"/>
            <a:ext cx="86622" cy="87244"/>
          </a:xfrm>
          <a:custGeom>
            <a:avLst/>
            <a:gdLst/>
            <a:ahLst/>
            <a:cxnLst/>
            <a:rect l="l" t="t" r="r" b="b"/>
            <a:pathLst>
              <a:path w="95605" h="96291">
                <a:moveTo>
                  <a:pt x="95605" y="49834"/>
                </a:moveTo>
                <a:lnTo>
                  <a:pt x="93056" y="63803"/>
                </a:lnTo>
                <a:lnTo>
                  <a:pt x="86837" y="76003"/>
                </a:lnTo>
                <a:lnTo>
                  <a:pt x="77581" y="85845"/>
                </a:lnTo>
                <a:lnTo>
                  <a:pt x="65921" y="92738"/>
                </a:lnTo>
                <a:lnTo>
                  <a:pt x="52488" y="96091"/>
                </a:lnTo>
                <a:lnTo>
                  <a:pt x="46126" y="96291"/>
                </a:lnTo>
                <a:lnTo>
                  <a:pt x="32263" y="93731"/>
                </a:lnTo>
                <a:lnTo>
                  <a:pt x="20149" y="87480"/>
                </a:lnTo>
                <a:lnTo>
                  <a:pt x="10374" y="78174"/>
                </a:lnTo>
                <a:lnTo>
                  <a:pt x="3527" y="66447"/>
                </a:lnTo>
                <a:lnTo>
                  <a:pt x="196" y="52933"/>
                </a:lnTo>
                <a:lnTo>
                  <a:pt x="0" y="46482"/>
                </a:lnTo>
                <a:lnTo>
                  <a:pt x="2554" y="32519"/>
                </a:lnTo>
                <a:lnTo>
                  <a:pt x="8773" y="20316"/>
                </a:lnTo>
                <a:lnTo>
                  <a:pt x="18025" y="10467"/>
                </a:lnTo>
                <a:lnTo>
                  <a:pt x="29678" y="3565"/>
                </a:lnTo>
                <a:lnTo>
                  <a:pt x="43101" y="202"/>
                </a:lnTo>
                <a:lnTo>
                  <a:pt x="49479" y="0"/>
                </a:lnTo>
                <a:lnTo>
                  <a:pt x="63341" y="2571"/>
                </a:lnTo>
                <a:lnTo>
                  <a:pt x="75452" y="8829"/>
                </a:lnTo>
                <a:lnTo>
                  <a:pt x="85225" y="18139"/>
                </a:lnTo>
                <a:lnTo>
                  <a:pt x="92072" y="29868"/>
                </a:lnTo>
                <a:lnTo>
                  <a:pt x="95406" y="43382"/>
                </a:lnTo>
                <a:lnTo>
                  <a:pt x="95605" y="49834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35" name="object 735"/>
          <p:cNvSpPr/>
          <p:nvPr/>
        </p:nvSpPr>
        <p:spPr>
          <a:xfrm>
            <a:off x="4256010" y="9055948"/>
            <a:ext cx="86634" cy="87244"/>
          </a:xfrm>
          <a:custGeom>
            <a:avLst/>
            <a:gdLst/>
            <a:ahLst/>
            <a:cxnLst/>
            <a:rect l="l" t="t" r="r" b="b"/>
            <a:pathLst>
              <a:path w="95618" h="96291">
                <a:moveTo>
                  <a:pt x="95618" y="49809"/>
                </a:moveTo>
                <a:lnTo>
                  <a:pt x="95419" y="43366"/>
                </a:lnTo>
                <a:lnTo>
                  <a:pt x="92085" y="29850"/>
                </a:lnTo>
                <a:lnTo>
                  <a:pt x="85236" y="18120"/>
                </a:lnTo>
                <a:lnTo>
                  <a:pt x="75459" y="8812"/>
                </a:lnTo>
                <a:lnTo>
                  <a:pt x="63344" y="2560"/>
                </a:lnTo>
                <a:lnTo>
                  <a:pt x="49479" y="0"/>
                </a:lnTo>
                <a:lnTo>
                  <a:pt x="43101" y="202"/>
                </a:lnTo>
                <a:lnTo>
                  <a:pt x="29678" y="3565"/>
                </a:lnTo>
                <a:lnTo>
                  <a:pt x="18025" y="10467"/>
                </a:lnTo>
                <a:lnTo>
                  <a:pt x="8773" y="20316"/>
                </a:lnTo>
                <a:lnTo>
                  <a:pt x="2554" y="32519"/>
                </a:lnTo>
                <a:lnTo>
                  <a:pt x="0" y="46482"/>
                </a:lnTo>
                <a:lnTo>
                  <a:pt x="196" y="52928"/>
                </a:lnTo>
                <a:lnTo>
                  <a:pt x="3527" y="66436"/>
                </a:lnTo>
                <a:lnTo>
                  <a:pt x="10374" y="78164"/>
                </a:lnTo>
                <a:lnTo>
                  <a:pt x="20149" y="87474"/>
                </a:lnTo>
                <a:lnTo>
                  <a:pt x="32263" y="93729"/>
                </a:lnTo>
                <a:lnTo>
                  <a:pt x="46126" y="96291"/>
                </a:lnTo>
                <a:lnTo>
                  <a:pt x="52516" y="96088"/>
                </a:lnTo>
                <a:lnTo>
                  <a:pt x="65941" y="92725"/>
                </a:lnTo>
                <a:lnTo>
                  <a:pt x="77594" y="85824"/>
                </a:lnTo>
                <a:lnTo>
                  <a:pt x="86846" y="75977"/>
                </a:lnTo>
                <a:lnTo>
                  <a:pt x="93064" y="63774"/>
                </a:lnTo>
                <a:lnTo>
                  <a:pt x="95618" y="49809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36" name="object 736"/>
          <p:cNvSpPr/>
          <p:nvPr/>
        </p:nvSpPr>
        <p:spPr>
          <a:xfrm>
            <a:off x="4256010" y="9055948"/>
            <a:ext cx="86634" cy="87244"/>
          </a:xfrm>
          <a:custGeom>
            <a:avLst/>
            <a:gdLst/>
            <a:ahLst/>
            <a:cxnLst/>
            <a:rect l="l" t="t" r="r" b="b"/>
            <a:pathLst>
              <a:path w="95618" h="96291">
                <a:moveTo>
                  <a:pt x="95618" y="49809"/>
                </a:moveTo>
                <a:lnTo>
                  <a:pt x="93064" y="63774"/>
                </a:lnTo>
                <a:lnTo>
                  <a:pt x="86846" y="75977"/>
                </a:lnTo>
                <a:lnTo>
                  <a:pt x="77594" y="85824"/>
                </a:lnTo>
                <a:lnTo>
                  <a:pt x="65941" y="92725"/>
                </a:lnTo>
                <a:lnTo>
                  <a:pt x="52516" y="96088"/>
                </a:lnTo>
                <a:lnTo>
                  <a:pt x="46126" y="96291"/>
                </a:lnTo>
                <a:lnTo>
                  <a:pt x="32263" y="93729"/>
                </a:lnTo>
                <a:lnTo>
                  <a:pt x="20149" y="87474"/>
                </a:lnTo>
                <a:lnTo>
                  <a:pt x="10374" y="78164"/>
                </a:lnTo>
                <a:lnTo>
                  <a:pt x="3527" y="66436"/>
                </a:lnTo>
                <a:lnTo>
                  <a:pt x="196" y="52928"/>
                </a:lnTo>
                <a:lnTo>
                  <a:pt x="0" y="46482"/>
                </a:lnTo>
                <a:lnTo>
                  <a:pt x="2554" y="32519"/>
                </a:lnTo>
                <a:lnTo>
                  <a:pt x="8773" y="20316"/>
                </a:lnTo>
                <a:lnTo>
                  <a:pt x="18025" y="10467"/>
                </a:lnTo>
                <a:lnTo>
                  <a:pt x="29678" y="3565"/>
                </a:lnTo>
                <a:lnTo>
                  <a:pt x="43101" y="202"/>
                </a:lnTo>
                <a:lnTo>
                  <a:pt x="49479" y="0"/>
                </a:lnTo>
                <a:lnTo>
                  <a:pt x="63344" y="2560"/>
                </a:lnTo>
                <a:lnTo>
                  <a:pt x="75459" y="8812"/>
                </a:lnTo>
                <a:lnTo>
                  <a:pt x="85236" y="18120"/>
                </a:lnTo>
                <a:lnTo>
                  <a:pt x="92085" y="29850"/>
                </a:lnTo>
                <a:lnTo>
                  <a:pt x="95419" y="43366"/>
                </a:lnTo>
                <a:lnTo>
                  <a:pt x="95618" y="49809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37" name="object 737"/>
          <p:cNvSpPr/>
          <p:nvPr/>
        </p:nvSpPr>
        <p:spPr>
          <a:xfrm>
            <a:off x="4348121" y="9055948"/>
            <a:ext cx="86622" cy="87244"/>
          </a:xfrm>
          <a:custGeom>
            <a:avLst/>
            <a:gdLst/>
            <a:ahLst/>
            <a:cxnLst/>
            <a:rect l="l" t="t" r="r" b="b"/>
            <a:pathLst>
              <a:path w="95605" h="96291">
                <a:moveTo>
                  <a:pt x="95605" y="49809"/>
                </a:moveTo>
                <a:lnTo>
                  <a:pt x="95408" y="43375"/>
                </a:lnTo>
                <a:lnTo>
                  <a:pt x="92078" y="29857"/>
                </a:lnTo>
                <a:lnTo>
                  <a:pt x="85232" y="18125"/>
                </a:lnTo>
                <a:lnTo>
                  <a:pt x="75458" y="8814"/>
                </a:lnTo>
                <a:lnTo>
                  <a:pt x="63344" y="2561"/>
                </a:lnTo>
                <a:lnTo>
                  <a:pt x="49479" y="0"/>
                </a:lnTo>
                <a:lnTo>
                  <a:pt x="43101" y="202"/>
                </a:lnTo>
                <a:lnTo>
                  <a:pt x="29678" y="3565"/>
                </a:lnTo>
                <a:lnTo>
                  <a:pt x="18025" y="10467"/>
                </a:lnTo>
                <a:lnTo>
                  <a:pt x="8773" y="20316"/>
                </a:lnTo>
                <a:lnTo>
                  <a:pt x="2554" y="32519"/>
                </a:lnTo>
                <a:lnTo>
                  <a:pt x="0" y="46482"/>
                </a:lnTo>
                <a:lnTo>
                  <a:pt x="196" y="52928"/>
                </a:lnTo>
                <a:lnTo>
                  <a:pt x="3527" y="66436"/>
                </a:lnTo>
                <a:lnTo>
                  <a:pt x="10374" y="78164"/>
                </a:lnTo>
                <a:lnTo>
                  <a:pt x="20149" y="87474"/>
                </a:lnTo>
                <a:lnTo>
                  <a:pt x="32263" y="93729"/>
                </a:lnTo>
                <a:lnTo>
                  <a:pt x="46126" y="96291"/>
                </a:lnTo>
                <a:lnTo>
                  <a:pt x="52507" y="96088"/>
                </a:lnTo>
                <a:lnTo>
                  <a:pt x="65934" y="92728"/>
                </a:lnTo>
                <a:lnTo>
                  <a:pt x="77589" y="85828"/>
                </a:lnTo>
                <a:lnTo>
                  <a:pt x="86841" y="75980"/>
                </a:lnTo>
                <a:lnTo>
                  <a:pt x="93057" y="63776"/>
                </a:lnTo>
                <a:lnTo>
                  <a:pt x="95605" y="49809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38" name="object 738"/>
          <p:cNvSpPr/>
          <p:nvPr/>
        </p:nvSpPr>
        <p:spPr>
          <a:xfrm>
            <a:off x="4348121" y="9055948"/>
            <a:ext cx="86622" cy="87244"/>
          </a:xfrm>
          <a:custGeom>
            <a:avLst/>
            <a:gdLst/>
            <a:ahLst/>
            <a:cxnLst/>
            <a:rect l="l" t="t" r="r" b="b"/>
            <a:pathLst>
              <a:path w="95605" h="96291">
                <a:moveTo>
                  <a:pt x="95605" y="49809"/>
                </a:moveTo>
                <a:lnTo>
                  <a:pt x="93057" y="63776"/>
                </a:lnTo>
                <a:lnTo>
                  <a:pt x="86841" y="75980"/>
                </a:lnTo>
                <a:lnTo>
                  <a:pt x="77589" y="85828"/>
                </a:lnTo>
                <a:lnTo>
                  <a:pt x="65934" y="92728"/>
                </a:lnTo>
                <a:lnTo>
                  <a:pt x="52507" y="96088"/>
                </a:lnTo>
                <a:lnTo>
                  <a:pt x="46126" y="96291"/>
                </a:lnTo>
                <a:lnTo>
                  <a:pt x="32263" y="93729"/>
                </a:lnTo>
                <a:lnTo>
                  <a:pt x="20149" y="87474"/>
                </a:lnTo>
                <a:lnTo>
                  <a:pt x="10374" y="78164"/>
                </a:lnTo>
                <a:lnTo>
                  <a:pt x="3527" y="66436"/>
                </a:lnTo>
                <a:lnTo>
                  <a:pt x="196" y="52928"/>
                </a:lnTo>
                <a:lnTo>
                  <a:pt x="0" y="46482"/>
                </a:lnTo>
                <a:lnTo>
                  <a:pt x="2554" y="32519"/>
                </a:lnTo>
                <a:lnTo>
                  <a:pt x="8773" y="20316"/>
                </a:lnTo>
                <a:lnTo>
                  <a:pt x="18025" y="10467"/>
                </a:lnTo>
                <a:lnTo>
                  <a:pt x="29678" y="3565"/>
                </a:lnTo>
                <a:lnTo>
                  <a:pt x="43101" y="202"/>
                </a:lnTo>
                <a:lnTo>
                  <a:pt x="49479" y="0"/>
                </a:lnTo>
                <a:lnTo>
                  <a:pt x="63344" y="2561"/>
                </a:lnTo>
                <a:lnTo>
                  <a:pt x="75458" y="8814"/>
                </a:lnTo>
                <a:lnTo>
                  <a:pt x="85232" y="18125"/>
                </a:lnTo>
                <a:lnTo>
                  <a:pt x="92078" y="29857"/>
                </a:lnTo>
                <a:lnTo>
                  <a:pt x="95408" y="43375"/>
                </a:lnTo>
                <a:lnTo>
                  <a:pt x="95605" y="49809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9" name="object 389"/>
          <p:cNvSpPr txBox="1"/>
          <p:nvPr/>
        </p:nvSpPr>
        <p:spPr>
          <a:xfrm>
            <a:off x="2381981" y="1241189"/>
            <a:ext cx="3706046" cy="87442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12080">
              <a:lnSpc>
                <a:spcPct val="95825"/>
              </a:lnSpc>
              <a:spcBef>
                <a:spcPts val="9"/>
              </a:spcBef>
            </a:pPr>
            <a:r>
              <a:rPr sz="725" spc="4" dirty="0">
                <a:solidFill>
                  <a:srgbClr val="0091CE"/>
                </a:solidFill>
                <a:latin typeface="Times New Roman"/>
                <a:cs typeface="Times New Roman"/>
              </a:rPr>
              <a:t>Construcción</a:t>
            </a:r>
            <a:endParaRPr sz="725">
              <a:latin typeface="Times New Roman"/>
              <a:cs typeface="Times New Roman"/>
            </a:endParaRPr>
          </a:p>
          <a:p>
            <a:pPr marL="23011" marR="31035">
              <a:lnSpc>
                <a:spcPct val="99945"/>
              </a:lnSpc>
              <a:spcBef>
                <a:spcPts val="185"/>
              </a:spcBef>
            </a:pP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Lo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10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cable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12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Alumini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7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aleació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co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4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alm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7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4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acer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1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so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5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conductore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1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cableado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4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concéntricos,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compuesto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4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4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un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5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alm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9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4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acer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2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spc="12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tip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ST1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13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y</a:t>
            </a:r>
            <a:r>
              <a:rPr sz="634" spc="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un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5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ma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capa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6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hilo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8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aleació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del</a:t>
            </a:r>
            <a:endParaRPr sz="634">
              <a:latin typeface="Times New Roman"/>
              <a:cs typeface="Times New Roman"/>
            </a:endParaRPr>
          </a:p>
          <a:p>
            <a:pPr marL="23011" marR="12080">
              <a:lnSpc>
                <a:spcPct val="95825"/>
              </a:lnSpc>
            </a:pP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tip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AL2.</a:t>
            </a:r>
            <a:endParaRPr sz="634">
              <a:latin typeface="Times New Roman"/>
              <a:cs typeface="Times New Roman"/>
            </a:endParaRPr>
          </a:p>
          <a:p>
            <a:pPr marL="11506" marR="12080">
              <a:lnSpc>
                <a:spcPct val="95825"/>
              </a:lnSpc>
              <a:spcBef>
                <a:spcPts val="472"/>
              </a:spcBef>
            </a:pPr>
            <a:r>
              <a:rPr sz="725" spc="4" dirty="0">
                <a:solidFill>
                  <a:srgbClr val="0091CE"/>
                </a:solidFill>
                <a:latin typeface="Times New Roman"/>
                <a:cs typeface="Times New Roman"/>
              </a:rPr>
              <a:t>Utilización</a:t>
            </a:r>
            <a:endParaRPr sz="725">
              <a:latin typeface="Times New Roman"/>
              <a:cs typeface="Times New Roman"/>
            </a:endParaRPr>
          </a:p>
          <a:p>
            <a:pPr marL="23011">
              <a:lnSpc>
                <a:spcPct val="95825"/>
              </a:lnSpc>
              <a:spcBef>
                <a:spcPts val="185"/>
              </a:spcBef>
            </a:pP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Lo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10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cable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12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Alumini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7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aleació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co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4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alm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7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4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acer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1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1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utiliza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9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normalment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4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línea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9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aéreas.</a:t>
            </a:r>
            <a:endParaRPr sz="634">
              <a:latin typeface="Times New Roman"/>
              <a:cs typeface="Times New Roman"/>
            </a:endParaRPr>
          </a:p>
          <a:p>
            <a:pPr marL="11506" marR="12080">
              <a:lnSpc>
                <a:spcPct val="95825"/>
              </a:lnSpc>
              <a:spcBef>
                <a:spcPts val="484"/>
              </a:spcBef>
            </a:pPr>
            <a:r>
              <a:rPr sz="725" spc="5" dirty="0">
                <a:solidFill>
                  <a:srgbClr val="0091CE"/>
                </a:solidFill>
                <a:latin typeface="Times New Roman"/>
                <a:cs typeface="Times New Roman"/>
              </a:rPr>
              <a:t>Norma</a:t>
            </a:r>
            <a:r>
              <a:rPr sz="725" dirty="0">
                <a:solidFill>
                  <a:srgbClr val="0091CE"/>
                </a:solidFill>
                <a:latin typeface="Times New Roman"/>
                <a:cs typeface="Times New Roman"/>
              </a:rPr>
              <a:t>s</a:t>
            </a:r>
            <a:r>
              <a:rPr sz="725" spc="-46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725" spc="4" dirty="0">
                <a:solidFill>
                  <a:srgbClr val="0091CE"/>
                </a:solidFill>
                <a:latin typeface="Times New Roman"/>
                <a:cs typeface="Times New Roman"/>
              </a:rPr>
              <a:t>aplicables</a:t>
            </a:r>
            <a:endParaRPr sz="725">
              <a:latin typeface="Times New Roman"/>
              <a:cs typeface="Times New Roman"/>
            </a:endParaRPr>
          </a:p>
        </p:txBody>
      </p:sp>
      <p:sp>
        <p:nvSpPr>
          <p:cNvPr id="388" name="object 388"/>
          <p:cNvSpPr txBox="1"/>
          <p:nvPr/>
        </p:nvSpPr>
        <p:spPr>
          <a:xfrm>
            <a:off x="2393487" y="2135693"/>
            <a:ext cx="2695134" cy="1035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18"/>
              </a:spcBef>
            </a:pP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UNE-E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3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5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0</a:t>
            </a:r>
            <a:r>
              <a:rPr sz="63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18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9 </a:t>
            </a:r>
            <a:r>
              <a:rPr sz="634" spc="12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UNE-E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3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5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0</a:t>
            </a:r>
            <a:r>
              <a:rPr sz="63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18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3 </a:t>
            </a:r>
            <a:r>
              <a:rPr sz="634" spc="12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UNE-E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3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5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0</a:t>
            </a:r>
            <a:r>
              <a:rPr sz="63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88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9 </a:t>
            </a:r>
            <a:r>
              <a:rPr sz="634" spc="12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UNE-E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3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5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0</a:t>
            </a:r>
            <a:r>
              <a:rPr sz="63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182</a:t>
            </a:r>
            <a:endParaRPr sz="634">
              <a:latin typeface="Times New Roman"/>
              <a:cs typeface="Times New Roman"/>
            </a:endParaRPr>
          </a:p>
        </p:txBody>
      </p:sp>
      <p:sp>
        <p:nvSpPr>
          <p:cNvPr id="387" name="object 387"/>
          <p:cNvSpPr txBox="1"/>
          <p:nvPr/>
        </p:nvSpPr>
        <p:spPr>
          <a:xfrm>
            <a:off x="5119568" y="2135693"/>
            <a:ext cx="501173" cy="1035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18"/>
              </a:spcBef>
            </a:pP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UN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2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1</a:t>
            </a:r>
            <a:r>
              <a:rPr sz="63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018</a:t>
            </a:r>
            <a:endParaRPr sz="634">
              <a:latin typeface="Times New Roman"/>
              <a:cs typeface="Times New Roman"/>
            </a:endParaRPr>
          </a:p>
        </p:txBody>
      </p:sp>
      <p:sp>
        <p:nvSpPr>
          <p:cNvPr id="386" name="object 386"/>
          <p:cNvSpPr txBox="1"/>
          <p:nvPr/>
        </p:nvSpPr>
        <p:spPr>
          <a:xfrm>
            <a:off x="460900" y="2593753"/>
            <a:ext cx="4543179" cy="12656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Característica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eléctrica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y</a:t>
            </a:r>
            <a:r>
              <a:rPr sz="815" b="1" spc="-14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dimensionale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d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e</a:t>
            </a:r>
            <a:r>
              <a:rPr sz="815" b="1" spc="58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lo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66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cable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d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e</a:t>
            </a:r>
            <a:r>
              <a:rPr sz="815" b="1" spc="58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Alumini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o</a:t>
            </a:r>
            <a:r>
              <a:rPr sz="815" b="1" spc="12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co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n</a:t>
            </a:r>
            <a:r>
              <a:rPr sz="815" b="1" spc="79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alm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a</a:t>
            </a:r>
            <a:r>
              <a:rPr sz="815" b="1" spc="101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d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e</a:t>
            </a:r>
            <a:r>
              <a:rPr sz="815" b="1" spc="58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acer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o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-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AL1/ST1A</a:t>
            </a:r>
            <a:endParaRPr sz="815">
              <a:latin typeface="Times New Roman"/>
              <a:cs typeface="Times New Roman"/>
            </a:endParaRPr>
          </a:p>
        </p:txBody>
      </p:sp>
      <p:sp>
        <p:nvSpPr>
          <p:cNvPr id="385" name="object 385"/>
          <p:cNvSpPr txBox="1"/>
          <p:nvPr/>
        </p:nvSpPr>
        <p:spPr>
          <a:xfrm>
            <a:off x="6056408" y="2887182"/>
            <a:ext cx="268386" cy="8321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nominal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84" name="object 384"/>
          <p:cNvSpPr txBox="1"/>
          <p:nvPr/>
        </p:nvSpPr>
        <p:spPr>
          <a:xfrm>
            <a:off x="460900" y="5144140"/>
            <a:ext cx="4517085" cy="12656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Característica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eléctrica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y</a:t>
            </a:r>
            <a:r>
              <a:rPr sz="815" b="1" spc="-14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dimensionale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d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e</a:t>
            </a:r>
            <a:r>
              <a:rPr sz="815" b="1" spc="58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lo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66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cable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d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e</a:t>
            </a:r>
            <a:r>
              <a:rPr sz="815" b="1" spc="58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aleació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n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co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n</a:t>
            </a:r>
            <a:r>
              <a:rPr sz="815" b="1" spc="79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alm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a</a:t>
            </a:r>
            <a:r>
              <a:rPr sz="815" b="1" spc="101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d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e</a:t>
            </a:r>
            <a:r>
              <a:rPr sz="815" b="1" spc="58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acer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o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-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AL2/ST1A</a:t>
            </a:r>
            <a:endParaRPr sz="815">
              <a:latin typeface="Times New Roman"/>
              <a:cs typeface="Times New Roman"/>
            </a:endParaRPr>
          </a:p>
        </p:txBody>
      </p:sp>
      <p:sp>
        <p:nvSpPr>
          <p:cNvPr id="383" name="object 383"/>
          <p:cNvSpPr txBox="1"/>
          <p:nvPr/>
        </p:nvSpPr>
        <p:spPr>
          <a:xfrm>
            <a:off x="6056408" y="5451668"/>
            <a:ext cx="268386" cy="8321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nominal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82" name="object 382"/>
          <p:cNvSpPr txBox="1"/>
          <p:nvPr/>
        </p:nvSpPr>
        <p:spPr>
          <a:xfrm>
            <a:off x="460893" y="6984623"/>
            <a:ext cx="4448852" cy="805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4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Nota:</a:t>
            </a:r>
            <a:r>
              <a:rPr sz="453" spc="-6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P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todas</a:t>
            </a:r>
            <a:r>
              <a:rPr sz="453" spc="2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las</a:t>
            </a:r>
            <a:r>
              <a:rPr sz="453" spc="9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composiciones,</a:t>
            </a:r>
            <a:r>
              <a:rPr sz="453" spc="-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dos</a:t>
            </a:r>
            <a:r>
              <a:rPr sz="453" spc="-1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capas</a:t>
            </a:r>
            <a:r>
              <a:rPr sz="453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sucesi</a:t>
            </a:r>
            <a:r>
              <a:rPr sz="453" spc="-10" dirty="0">
                <a:solidFill>
                  <a:srgbClr val="221F1F"/>
                </a:solidFill>
                <a:latin typeface="Times New Roman"/>
                <a:cs typeface="Times New Roman"/>
              </a:rPr>
              <a:t>v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as</a:t>
            </a:r>
            <a:r>
              <a:rPr sz="453" spc="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esta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án</a:t>
            </a:r>
            <a:r>
              <a:rPr sz="453" spc="6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siempre</a:t>
            </a:r>
            <a:r>
              <a:rPr sz="453" spc="-6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cableadas</a:t>
            </a:r>
            <a:r>
              <a:rPr sz="453" spc="-5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en</a:t>
            </a:r>
            <a:r>
              <a:rPr sz="453" spc="-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sentido</a:t>
            </a:r>
            <a:r>
              <a:rPr sz="453" spc="-5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cont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ario,</a:t>
            </a:r>
            <a:r>
              <a:rPr sz="453" spc="-7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estando</a:t>
            </a:r>
            <a:r>
              <a:rPr sz="453" spc="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</a:t>
            </a:r>
            <a:r>
              <a:rPr sz="453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última</a:t>
            </a:r>
            <a:r>
              <a:rPr sz="453" spc="-5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capa</a:t>
            </a:r>
            <a:r>
              <a:rPr sz="453" spc="-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exterior</a:t>
            </a:r>
            <a:r>
              <a:rPr sz="453" spc="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cableada</a:t>
            </a:r>
            <a:r>
              <a:rPr sz="453" spc="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-2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derecha</a:t>
            </a:r>
            <a:r>
              <a:rPr sz="453" spc="3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(Z).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81" name="object 381"/>
          <p:cNvSpPr txBox="1"/>
          <p:nvPr/>
        </p:nvSpPr>
        <p:spPr>
          <a:xfrm>
            <a:off x="460894" y="7109342"/>
            <a:ext cx="5627193" cy="1822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4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(1) </a:t>
            </a:r>
            <a:r>
              <a:rPr sz="453" spc="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Los</a:t>
            </a:r>
            <a:r>
              <a:rPr sz="453" spc="7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v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alores</a:t>
            </a:r>
            <a:r>
              <a:rPr sz="453" spc="-5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da</a:t>
            </a:r>
            <a:r>
              <a:rPr sz="453" spc="-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</a:t>
            </a:r>
            <a:r>
              <a:rPr sz="453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capacidad</a:t>
            </a:r>
            <a:r>
              <a:rPr sz="453" spc="1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nominal</a:t>
            </a:r>
            <a:r>
              <a:rPr sz="453" spc="-5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corriente</a:t>
            </a:r>
            <a:r>
              <a:rPr sz="453" spc="8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son</a:t>
            </a:r>
            <a:r>
              <a:rPr sz="453" spc="-1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meros</a:t>
            </a:r>
            <a:r>
              <a:rPr sz="453" spc="3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indicati</a:t>
            </a:r>
            <a:r>
              <a:rPr sz="453" spc="-10" dirty="0">
                <a:solidFill>
                  <a:srgbClr val="221F1F"/>
                </a:solidFill>
                <a:latin typeface="Times New Roman"/>
                <a:cs typeface="Times New Roman"/>
              </a:rPr>
              <a:t>v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os</a:t>
            </a:r>
            <a:r>
              <a:rPr sz="453" spc="-3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y</a:t>
            </a:r>
            <a:r>
              <a:rPr sz="453" spc="2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habian</a:t>
            </a:r>
            <a:r>
              <a:rPr sz="453" spc="-2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sido</a:t>
            </a:r>
            <a:r>
              <a:rPr sz="453" spc="-6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calculados</a:t>
            </a:r>
            <a:r>
              <a:rPr sz="453" spc="-6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en</a:t>
            </a:r>
            <a:r>
              <a:rPr sz="453" spc="-2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las</a:t>
            </a:r>
            <a:r>
              <a:rPr sz="453" spc="9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condiciones</a:t>
            </a:r>
            <a:r>
              <a:rPr sz="453" spc="-6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siguientes</a:t>
            </a:r>
            <a:r>
              <a:rPr sz="453" spc="3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del</a:t>
            </a:r>
            <a:r>
              <a:rPr sz="453" spc="8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funcionamiento</a:t>
            </a:r>
            <a:r>
              <a:rPr sz="453" spc="-4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del</a:t>
            </a:r>
            <a:r>
              <a:rPr sz="453" spc="8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cable:</a:t>
            </a:r>
            <a:r>
              <a:rPr sz="453" spc="-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spc="-10" dirty="0">
                <a:solidFill>
                  <a:srgbClr val="221F1F"/>
                </a:solidFill>
                <a:latin typeface="Times New Roman"/>
                <a:cs typeface="Times New Roman"/>
              </a:rPr>
              <a:t>v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elocidad</a:t>
            </a:r>
            <a:r>
              <a:rPr sz="453" spc="-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del</a:t>
            </a:r>
            <a:r>
              <a:rPr sz="453" spc="8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viento</a:t>
            </a:r>
            <a:r>
              <a:rPr sz="453" spc="-6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0,6</a:t>
            </a:r>
            <a:r>
              <a:rPr sz="453" spc="10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m/s;</a:t>
            </a:r>
            <a:r>
              <a:rPr sz="453" spc="-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tempe</a:t>
            </a:r>
            <a:r>
              <a:rPr sz="453" spc="-8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atu</a:t>
            </a:r>
            <a:r>
              <a:rPr sz="453" spc="-8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27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ambiente</a:t>
            </a:r>
            <a:r>
              <a:rPr sz="453" spc="-6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4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35°C;</a:t>
            </a:r>
            <a:r>
              <a:rPr sz="453" spc="9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tempe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atu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-5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máxima</a:t>
            </a:r>
            <a:r>
              <a:rPr sz="453" spc="-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del</a:t>
            </a:r>
            <a:r>
              <a:rPr sz="453" spc="8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cable</a:t>
            </a:r>
            <a:r>
              <a:rPr sz="453" spc="-6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3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80°C</a:t>
            </a:r>
            <a:r>
              <a:rPr sz="453" spc="9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(régimen</a:t>
            </a:r>
            <a:r>
              <a:rPr sz="453" spc="-4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permamente).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80" name="object 380"/>
          <p:cNvSpPr txBox="1"/>
          <p:nvPr/>
        </p:nvSpPr>
        <p:spPr>
          <a:xfrm>
            <a:off x="458974" y="8104391"/>
            <a:ext cx="791975" cy="12656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Composiciones</a:t>
            </a:r>
            <a:endParaRPr sz="815">
              <a:latin typeface="Times New Roman"/>
              <a:cs typeface="Times New Roman"/>
            </a:endParaRPr>
          </a:p>
        </p:txBody>
      </p:sp>
      <p:sp>
        <p:nvSpPr>
          <p:cNvPr id="379" name="object 379"/>
          <p:cNvSpPr txBox="1"/>
          <p:nvPr/>
        </p:nvSpPr>
        <p:spPr>
          <a:xfrm>
            <a:off x="6461239" y="9503840"/>
            <a:ext cx="67125" cy="920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23"/>
              </a:spcBef>
            </a:pPr>
            <a:r>
              <a:rPr sz="544" dirty="0">
                <a:solidFill>
                  <a:srgbClr val="FEFFFE"/>
                </a:solidFill>
                <a:latin typeface="Times New Roman"/>
                <a:cs typeface="Times New Roman"/>
              </a:rPr>
              <a:t>3</a:t>
            </a:r>
            <a:endParaRPr sz="544">
              <a:latin typeface="Times New Roman"/>
              <a:cs typeface="Times New Roman"/>
            </a:endParaRPr>
          </a:p>
        </p:txBody>
      </p:sp>
      <p:sp>
        <p:nvSpPr>
          <p:cNvPr id="378" name="object 378"/>
          <p:cNvSpPr txBox="1"/>
          <p:nvPr/>
        </p:nvSpPr>
        <p:spPr>
          <a:xfrm>
            <a:off x="470486" y="8263976"/>
            <a:ext cx="5906141" cy="2061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544"/>
              </a:lnSpc>
              <a:spcBef>
                <a:spcPts val="10"/>
              </a:spcBef>
            </a:pPr>
            <a:endParaRPr sz="544"/>
          </a:p>
          <a:p>
            <a:pPr marL="296418">
              <a:lnSpc>
                <a:spcPct val="95825"/>
              </a:lnSpc>
            </a:pP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6/1</a:t>
            </a:r>
            <a:r>
              <a:rPr sz="453" b="1" spc="-6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hilos                                                     </a:t>
            </a:r>
            <a:r>
              <a:rPr sz="453" b="1" spc="5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26/7</a:t>
            </a:r>
            <a:r>
              <a:rPr sz="453" b="1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hilos                                                            </a:t>
            </a:r>
            <a:r>
              <a:rPr sz="453" b="1" spc="6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30/7</a:t>
            </a:r>
            <a:r>
              <a:rPr sz="453" b="1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hilos                                                                    </a:t>
            </a:r>
            <a:r>
              <a:rPr sz="453" b="1" spc="7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54/7</a:t>
            </a:r>
            <a:r>
              <a:rPr sz="453" b="1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hilos                                                                            </a:t>
            </a:r>
            <a:r>
              <a:rPr sz="453" b="1" spc="5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54/19</a:t>
            </a:r>
            <a:r>
              <a:rPr sz="453" b="1" spc="6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hilos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77" name="object 377"/>
          <p:cNvSpPr txBox="1"/>
          <p:nvPr/>
        </p:nvSpPr>
        <p:spPr>
          <a:xfrm>
            <a:off x="472396" y="5308372"/>
            <a:ext cx="1352257" cy="3125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495885" marR="450325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Designación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76" name="object 376"/>
          <p:cNvSpPr txBox="1"/>
          <p:nvPr/>
        </p:nvSpPr>
        <p:spPr>
          <a:xfrm>
            <a:off x="1824654" y="5308372"/>
            <a:ext cx="796862" cy="3125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291608" marR="233467" algn="ctr">
              <a:lnSpc>
                <a:spcPts val="512"/>
              </a:lnSpc>
              <a:spcBef>
                <a:spcPts val="2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Sección</a:t>
            </a:r>
            <a:endParaRPr sz="453">
              <a:latin typeface="Times New Roman"/>
              <a:cs typeface="Times New Roman"/>
            </a:endParaRPr>
          </a:p>
          <a:p>
            <a:pPr marL="316774" marR="258655" algn="ctr">
              <a:lnSpc>
                <a:spcPts val="539"/>
              </a:lnSpc>
              <a:spcBef>
                <a:spcPts val="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(mm</a:t>
            </a:r>
            <a:r>
              <a:rPr sz="544" baseline="21740" dirty="0">
                <a:solidFill>
                  <a:srgbClr val="221F1F"/>
                </a:solidFill>
                <a:latin typeface="Times New Roman"/>
                <a:cs typeface="Times New Roman"/>
              </a:rPr>
              <a:t>2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)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75" name="object 375"/>
          <p:cNvSpPr txBox="1"/>
          <p:nvPr/>
        </p:nvSpPr>
        <p:spPr>
          <a:xfrm>
            <a:off x="2621517" y="5308372"/>
            <a:ext cx="511910" cy="3125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10044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Nº</a:t>
            </a:r>
            <a:r>
              <a:rPr sz="453" spc="-5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hilos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74" name="object 374"/>
          <p:cNvSpPr txBox="1"/>
          <p:nvPr/>
        </p:nvSpPr>
        <p:spPr>
          <a:xfrm>
            <a:off x="3133427" y="5308372"/>
            <a:ext cx="511934" cy="3125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183354" marR="94700" indent="-66577">
              <a:lnSpc>
                <a:spcPct val="9764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Diámetro hilos (mm)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73" name="object 373"/>
          <p:cNvSpPr txBox="1"/>
          <p:nvPr/>
        </p:nvSpPr>
        <p:spPr>
          <a:xfrm>
            <a:off x="3645360" y="5308372"/>
            <a:ext cx="511933" cy="3125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100312" marR="88151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Diámetro</a:t>
            </a:r>
            <a:endParaRPr sz="453">
              <a:latin typeface="Times New Roman"/>
              <a:cs typeface="Times New Roman"/>
            </a:endParaRPr>
          </a:p>
          <a:p>
            <a:pPr marL="167337" marR="155176" algn="ctr">
              <a:lnSpc>
                <a:spcPct val="95825"/>
              </a:lnSpc>
              <a:spcBef>
                <a:spcPts val="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(mm)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72" name="object 372"/>
          <p:cNvSpPr txBox="1"/>
          <p:nvPr/>
        </p:nvSpPr>
        <p:spPr>
          <a:xfrm>
            <a:off x="4157294" y="5308372"/>
            <a:ext cx="341289" cy="3125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70307" marR="47524" indent="7650" algn="just">
              <a:lnSpc>
                <a:spcPct val="9764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Masa/ uni</a:t>
            </a:r>
            <a:r>
              <a:rPr sz="453" spc="-4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ad compr.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71" name="object 371"/>
          <p:cNvSpPr txBox="1"/>
          <p:nvPr/>
        </p:nvSpPr>
        <p:spPr>
          <a:xfrm>
            <a:off x="4498584" y="5308372"/>
            <a:ext cx="341277" cy="3125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49135" marR="36841" indent="72" algn="ctr">
              <a:lnSpc>
                <a:spcPct val="9764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Carga rotura nominal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70" name="object 370"/>
          <p:cNvSpPr txBox="1"/>
          <p:nvPr/>
        </p:nvSpPr>
        <p:spPr>
          <a:xfrm>
            <a:off x="4839861" y="5308372"/>
            <a:ext cx="384186" cy="3125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14944" marR="1431" algn="ctr">
              <a:lnSpc>
                <a:spcPct val="9764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Resistencia eléctr.</a:t>
            </a:r>
            <a:r>
              <a:rPr sz="453" spc="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máx. a</a:t>
            </a:r>
            <a:r>
              <a:rPr sz="453" spc="-2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20ºC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69" name="object 369"/>
          <p:cNvSpPr txBox="1"/>
          <p:nvPr/>
        </p:nvSpPr>
        <p:spPr>
          <a:xfrm>
            <a:off x="5224047" y="5308372"/>
            <a:ext cx="384208" cy="3125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27948" marR="16139" indent="529" algn="ctr">
              <a:lnSpc>
                <a:spcPct val="9764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Modulo </a:t>
            </a:r>
            <a:r>
              <a:rPr sz="453" spc="-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453" spc="8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453" spc="-4" dirty="0">
                <a:solidFill>
                  <a:srgbClr val="221F1F"/>
                </a:solidFill>
                <a:latin typeface="Times New Roman"/>
                <a:cs typeface="Times New Roman"/>
              </a:rPr>
              <a:t>astici</a:t>
            </a:r>
            <a:r>
              <a:rPr sz="453" spc="-8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spc="-4" dirty="0">
                <a:solidFill>
                  <a:srgbClr val="221F1F"/>
                </a:solidFill>
                <a:latin typeface="Times New Roman"/>
                <a:cs typeface="Times New Roman"/>
              </a:rPr>
              <a:t>ad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final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68" name="object 368"/>
          <p:cNvSpPr txBox="1"/>
          <p:nvPr/>
        </p:nvSpPr>
        <p:spPr>
          <a:xfrm>
            <a:off x="5608256" y="5308372"/>
            <a:ext cx="384174" cy="3125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17585" marR="3473" algn="ctr">
              <a:lnSpc>
                <a:spcPct val="9764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Coeficiente di</a:t>
            </a:r>
            <a:r>
              <a:rPr sz="453" spc="13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453" spc="-26" dirty="0">
                <a:solidFill>
                  <a:srgbClr val="221F1F"/>
                </a:solidFill>
                <a:latin typeface="Times New Roman"/>
                <a:cs typeface="Times New Roman"/>
              </a:rPr>
              <a:t>at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ación lineal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67" name="object 367"/>
          <p:cNvSpPr txBox="1"/>
          <p:nvPr/>
        </p:nvSpPr>
        <p:spPr>
          <a:xfrm>
            <a:off x="5992430" y="5308372"/>
            <a:ext cx="384197" cy="3125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24116" marR="12045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</a:t>
            </a:r>
            <a:r>
              <a:rPr sz="453" spc="-23" dirty="0">
                <a:solidFill>
                  <a:srgbClr val="221F1F"/>
                </a:solidFill>
                <a:latin typeface="Times New Roman"/>
                <a:cs typeface="Times New Roman"/>
              </a:rPr>
              <a:t>p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aci</a:t>
            </a:r>
            <a:r>
              <a:rPr sz="453" spc="-4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ad</a:t>
            </a:r>
            <a:endParaRPr sz="453">
              <a:latin typeface="Times New Roman"/>
              <a:cs typeface="Times New Roman"/>
            </a:endParaRPr>
          </a:p>
          <a:p>
            <a:pPr marL="149321" marR="137247" algn="ctr">
              <a:lnSpc>
                <a:spcPct val="95825"/>
              </a:lnSpc>
              <a:spcBef>
                <a:spcPts val="5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(1)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66" name="object 366"/>
          <p:cNvSpPr txBox="1"/>
          <p:nvPr/>
        </p:nvSpPr>
        <p:spPr>
          <a:xfrm>
            <a:off x="472396" y="5620930"/>
            <a:ext cx="1352257" cy="1686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4"/>
              </a:spcBef>
            </a:pPr>
            <a:endParaRPr sz="453"/>
          </a:p>
          <a:p>
            <a:pPr marL="285445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Nue</a:t>
            </a:r>
            <a:r>
              <a:rPr sz="453" spc="-46" dirty="0">
                <a:solidFill>
                  <a:srgbClr val="0091CE"/>
                </a:solidFill>
                <a:latin typeface="Times New Roman"/>
                <a:cs typeface="Times New Roman"/>
              </a:rPr>
              <a:t>v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                        </a:t>
            </a:r>
            <a:r>
              <a:rPr sz="453" spc="111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Antiga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65" name="object 365"/>
          <p:cNvSpPr txBox="1"/>
          <p:nvPr/>
        </p:nvSpPr>
        <p:spPr>
          <a:xfrm>
            <a:off x="1824654" y="5620930"/>
            <a:ext cx="796862" cy="1686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4"/>
              </a:spcBef>
            </a:pPr>
            <a:endParaRPr sz="453"/>
          </a:p>
          <a:p>
            <a:pPr marL="23551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aleación </a:t>
            </a:r>
            <a:r>
              <a:rPr sz="453" spc="48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acero   </a:t>
            </a:r>
            <a:r>
              <a:rPr sz="453" spc="75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to</a:t>
            </a:r>
            <a:r>
              <a:rPr sz="453" spc="-26" dirty="0">
                <a:solidFill>
                  <a:srgbClr val="0091CE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64" name="object 364"/>
          <p:cNvSpPr txBox="1"/>
          <p:nvPr/>
        </p:nvSpPr>
        <p:spPr>
          <a:xfrm>
            <a:off x="2621517" y="5620930"/>
            <a:ext cx="511910" cy="1686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4"/>
              </a:spcBef>
            </a:pPr>
            <a:endParaRPr sz="453"/>
          </a:p>
          <a:p>
            <a:pPr marL="92615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Al        </a:t>
            </a:r>
            <a:r>
              <a:rPr sz="453" spc="67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acero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63" name="object 363"/>
          <p:cNvSpPr txBox="1"/>
          <p:nvPr/>
        </p:nvSpPr>
        <p:spPr>
          <a:xfrm>
            <a:off x="3133427" y="5620930"/>
            <a:ext cx="511934" cy="1686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4"/>
              </a:spcBef>
            </a:pPr>
            <a:endParaRPr sz="453"/>
          </a:p>
          <a:p>
            <a:pPr marL="96315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Al        </a:t>
            </a:r>
            <a:r>
              <a:rPr sz="453" spc="67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acero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62" name="object 362"/>
          <p:cNvSpPr txBox="1"/>
          <p:nvPr/>
        </p:nvSpPr>
        <p:spPr>
          <a:xfrm>
            <a:off x="3645360" y="5620930"/>
            <a:ext cx="511933" cy="1686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4"/>
              </a:spcBef>
            </a:pPr>
            <a:endParaRPr sz="453"/>
          </a:p>
          <a:p>
            <a:pPr marL="53640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alma    </a:t>
            </a:r>
            <a:r>
              <a:rPr sz="453" spc="46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cable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61" name="object 361"/>
          <p:cNvSpPr txBox="1"/>
          <p:nvPr/>
        </p:nvSpPr>
        <p:spPr>
          <a:xfrm>
            <a:off x="4157294" y="5620930"/>
            <a:ext cx="341289" cy="1686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4"/>
              </a:spcBef>
            </a:pPr>
            <a:endParaRPr sz="453"/>
          </a:p>
          <a:p>
            <a:pPr marL="63095">
              <a:lnSpc>
                <a:spcPct val="95825"/>
              </a:lnSpc>
            </a:pPr>
            <a:r>
              <a:rPr sz="453" spc="-26" dirty="0">
                <a:solidFill>
                  <a:srgbClr val="0091CE"/>
                </a:solidFill>
                <a:latin typeface="Times New Roman"/>
                <a:cs typeface="Times New Roman"/>
              </a:rPr>
              <a:t>K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g/Km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60" name="object 360"/>
          <p:cNvSpPr txBox="1"/>
          <p:nvPr/>
        </p:nvSpPr>
        <p:spPr>
          <a:xfrm>
            <a:off x="4498584" y="5620930"/>
            <a:ext cx="341277" cy="1686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4"/>
              </a:spcBef>
            </a:pPr>
            <a:endParaRPr sz="453"/>
          </a:p>
          <a:p>
            <a:pPr marL="112737" marR="113110" algn="ctr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kN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59" name="object 359"/>
          <p:cNvSpPr txBox="1"/>
          <p:nvPr/>
        </p:nvSpPr>
        <p:spPr>
          <a:xfrm>
            <a:off x="4839861" y="5620930"/>
            <a:ext cx="384186" cy="1686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358" name="object 358"/>
          <p:cNvSpPr txBox="1"/>
          <p:nvPr/>
        </p:nvSpPr>
        <p:spPr>
          <a:xfrm>
            <a:off x="5224047" y="5620930"/>
            <a:ext cx="384208" cy="1686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9754">
              <a:lnSpc>
                <a:spcPts val="520"/>
              </a:lnSpc>
              <a:spcBef>
                <a:spcPts val="444"/>
              </a:spcBef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N/mm</a:t>
            </a:r>
            <a:r>
              <a:rPr sz="544" baseline="21740" dirty="0">
                <a:solidFill>
                  <a:srgbClr val="0091CE"/>
                </a:solidFill>
                <a:latin typeface="Times New Roman"/>
                <a:cs typeface="Times New Roman"/>
              </a:rPr>
              <a:t>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57" name="object 357"/>
          <p:cNvSpPr txBox="1"/>
          <p:nvPr/>
        </p:nvSpPr>
        <p:spPr>
          <a:xfrm>
            <a:off x="5608256" y="5620930"/>
            <a:ext cx="384174" cy="1686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4"/>
              </a:spcBef>
            </a:pPr>
            <a:endParaRPr sz="453"/>
          </a:p>
          <a:p>
            <a:pPr marL="118275" marR="118744" algn="ctr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1/K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56" name="object 356"/>
          <p:cNvSpPr txBox="1"/>
          <p:nvPr/>
        </p:nvSpPr>
        <p:spPr>
          <a:xfrm>
            <a:off x="5992430" y="5620930"/>
            <a:ext cx="384197" cy="1686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4"/>
              </a:spcBef>
            </a:pPr>
            <a:endParaRPr sz="453"/>
          </a:p>
          <a:p>
            <a:pPr marL="151853" marR="152367" algn="ctr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55" name="object 355"/>
          <p:cNvSpPr txBox="1"/>
          <p:nvPr/>
        </p:nvSpPr>
        <p:spPr>
          <a:xfrm>
            <a:off x="472396" y="5789584"/>
            <a:ext cx="767888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14562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27-AL2/4-ST1A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54" name="object 354"/>
          <p:cNvSpPr txBox="1"/>
          <p:nvPr/>
        </p:nvSpPr>
        <p:spPr>
          <a:xfrm>
            <a:off x="1240285" y="5789584"/>
            <a:ext cx="584368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185238" marR="191226" algn="ctr">
              <a:lnSpc>
                <a:spcPct val="95825"/>
              </a:lnSpc>
            </a:pPr>
            <a:r>
              <a:rPr sz="453" spc="-13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2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53" name="object 353"/>
          <p:cNvSpPr txBox="1"/>
          <p:nvPr/>
        </p:nvSpPr>
        <p:spPr>
          <a:xfrm>
            <a:off x="1824653" y="5789584"/>
            <a:ext cx="296194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8838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26,7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52" name="object 352"/>
          <p:cNvSpPr txBox="1"/>
          <p:nvPr/>
        </p:nvSpPr>
        <p:spPr>
          <a:xfrm>
            <a:off x="2120848" y="5789584"/>
            <a:ext cx="251007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84575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51" name="object 351"/>
          <p:cNvSpPr txBox="1"/>
          <p:nvPr/>
        </p:nvSpPr>
        <p:spPr>
          <a:xfrm>
            <a:off x="2371855" y="5789584"/>
            <a:ext cx="249660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6540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31,1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50" name="object 350"/>
          <p:cNvSpPr txBox="1"/>
          <p:nvPr/>
        </p:nvSpPr>
        <p:spPr>
          <a:xfrm>
            <a:off x="2621516" y="5789584"/>
            <a:ext cx="254333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95781" marR="88031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49" name="object 349"/>
          <p:cNvSpPr txBox="1"/>
          <p:nvPr/>
        </p:nvSpPr>
        <p:spPr>
          <a:xfrm>
            <a:off x="2875849" y="5789584"/>
            <a:ext cx="257577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95792" marR="91266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48" name="object 348"/>
          <p:cNvSpPr txBox="1"/>
          <p:nvPr/>
        </p:nvSpPr>
        <p:spPr>
          <a:xfrm>
            <a:off x="3133428" y="5789584"/>
            <a:ext cx="257450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6902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2,38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47" name="object 347"/>
          <p:cNvSpPr txBox="1"/>
          <p:nvPr/>
        </p:nvSpPr>
        <p:spPr>
          <a:xfrm>
            <a:off x="3390878" y="5789584"/>
            <a:ext cx="254482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6904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2,38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46" name="object 346"/>
          <p:cNvSpPr txBox="1"/>
          <p:nvPr/>
        </p:nvSpPr>
        <p:spPr>
          <a:xfrm>
            <a:off x="3645361" y="5789584"/>
            <a:ext cx="257969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6903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2,38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45" name="object 345"/>
          <p:cNvSpPr txBox="1"/>
          <p:nvPr/>
        </p:nvSpPr>
        <p:spPr>
          <a:xfrm>
            <a:off x="3903330" y="5789584"/>
            <a:ext cx="253964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88278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44" name="object 344"/>
          <p:cNvSpPr txBox="1"/>
          <p:nvPr/>
        </p:nvSpPr>
        <p:spPr>
          <a:xfrm>
            <a:off x="4157294" y="5789584"/>
            <a:ext cx="341289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9178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107,7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43" name="object 343"/>
          <p:cNvSpPr txBox="1"/>
          <p:nvPr/>
        </p:nvSpPr>
        <p:spPr>
          <a:xfrm>
            <a:off x="4498584" y="5789584"/>
            <a:ext cx="341277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9177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13,75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42" name="object 342"/>
          <p:cNvSpPr txBox="1"/>
          <p:nvPr/>
        </p:nvSpPr>
        <p:spPr>
          <a:xfrm>
            <a:off x="4839861" y="5789584"/>
            <a:ext cx="384186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9399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1,2474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41" name="object 341"/>
          <p:cNvSpPr txBox="1"/>
          <p:nvPr/>
        </p:nvSpPr>
        <p:spPr>
          <a:xfrm>
            <a:off x="5224047" y="5789584"/>
            <a:ext cx="384208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10200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76000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40" name="object 340"/>
          <p:cNvSpPr txBox="1"/>
          <p:nvPr/>
        </p:nvSpPr>
        <p:spPr>
          <a:xfrm>
            <a:off x="5608256" y="5789584"/>
            <a:ext cx="384174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8243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18,6E-6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39" name="object 339"/>
          <p:cNvSpPr txBox="1"/>
          <p:nvPr/>
        </p:nvSpPr>
        <p:spPr>
          <a:xfrm>
            <a:off x="5992430" y="5789584"/>
            <a:ext cx="384197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124453" marR="11228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38" name="object 338"/>
          <p:cNvSpPr txBox="1"/>
          <p:nvPr/>
        </p:nvSpPr>
        <p:spPr>
          <a:xfrm>
            <a:off x="472396" y="5947088"/>
            <a:ext cx="767888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14562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47-AL2/8-ST1A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37" name="object 337"/>
          <p:cNvSpPr txBox="1"/>
          <p:nvPr/>
        </p:nvSpPr>
        <p:spPr>
          <a:xfrm>
            <a:off x="1240285" y="5947088"/>
            <a:ext cx="584368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185238" marR="191226" algn="ctr">
              <a:lnSpc>
                <a:spcPct val="95825"/>
              </a:lnSpc>
            </a:pPr>
            <a:r>
              <a:rPr sz="453" spc="-13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2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36" name="object 336"/>
          <p:cNvSpPr txBox="1"/>
          <p:nvPr/>
        </p:nvSpPr>
        <p:spPr>
          <a:xfrm>
            <a:off x="1824653" y="5947088"/>
            <a:ext cx="296194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8838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46,8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35" name="object 335"/>
          <p:cNvSpPr txBox="1"/>
          <p:nvPr/>
        </p:nvSpPr>
        <p:spPr>
          <a:xfrm>
            <a:off x="2120848" y="5947088"/>
            <a:ext cx="251007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84575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34" name="object 334"/>
          <p:cNvSpPr txBox="1"/>
          <p:nvPr/>
        </p:nvSpPr>
        <p:spPr>
          <a:xfrm>
            <a:off x="2371855" y="5947088"/>
            <a:ext cx="249660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6540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54,6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33" name="object 333"/>
          <p:cNvSpPr txBox="1"/>
          <p:nvPr/>
        </p:nvSpPr>
        <p:spPr>
          <a:xfrm>
            <a:off x="2621516" y="5947088"/>
            <a:ext cx="254333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95781" marR="88031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32" name="object 332"/>
          <p:cNvSpPr txBox="1"/>
          <p:nvPr/>
        </p:nvSpPr>
        <p:spPr>
          <a:xfrm>
            <a:off x="2875849" y="5947088"/>
            <a:ext cx="257577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95792" marR="91266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31" name="object 331"/>
          <p:cNvSpPr txBox="1"/>
          <p:nvPr/>
        </p:nvSpPr>
        <p:spPr>
          <a:xfrm>
            <a:off x="3133428" y="5947088"/>
            <a:ext cx="257450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6902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3,15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30" name="object 330"/>
          <p:cNvSpPr txBox="1"/>
          <p:nvPr/>
        </p:nvSpPr>
        <p:spPr>
          <a:xfrm>
            <a:off x="3390878" y="5947088"/>
            <a:ext cx="254482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6904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3,15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29" name="object 329"/>
          <p:cNvSpPr txBox="1"/>
          <p:nvPr/>
        </p:nvSpPr>
        <p:spPr>
          <a:xfrm>
            <a:off x="3645361" y="5947088"/>
            <a:ext cx="257969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6903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3,15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28" name="object 328"/>
          <p:cNvSpPr txBox="1"/>
          <p:nvPr/>
        </p:nvSpPr>
        <p:spPr>
          <a:xfrm>
            <a:off x="3903330" y="5947088"/>
            <a:ext cx="253964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8"/>
              </a:spcBef>
            </a:pPr>
            <a:endParaRPr sz="453"/>
          </a:p>
          <a:p>
            <a:pPr marL="88278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9,5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27" name="object 327"/>
          <p:cNvSpPr txBox="1"/>
          <p:nvPr/>
        </p:nvSpPr>
        <p:spPr>
          <a:xfrm>
            <a:off x="4157294" y="5947088"/>
            <a:ext cx="341289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9178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188,6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26" name="object 326"/>
          <p:cNvSpPr txBox="1"/>
          <p:nvPr/>
        </p:nvSpPr>
        <p:spPr>
          <a:xfrm>
            <a:off x="4498584" y="5947088"/>
            <a:ext cx="341277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8"/>
              </a:spcBef>
            </a:pPr>
            <a:endParaRPr sz="453"/>
          </a:p>
          <a:p>
            <a:pPr marL="9177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23,77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25" name="object 325"/>
          <p:cNvSpPr txBox="1"/>
          <p:nvPr/>
        </p:nvSpPr>
        <p:spPr>
          <a:xfrm>
            <a:off x="4839861" y="5947088"/>
            <a:ext cx="384186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8"/>
              </a:spcBef>
            </a:pPr>
            <a:endParaRPr sz="453"/>
          </a:p>
          <a:p>
            <a:pPr marL="9399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0,7121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24" name="object 324"/>
          <p:cNvSpPr txBox="1"/>
          <p:nvPr/>
        </p:nvSpPr>
        <p:spPr>
          <a:xfrm>
            <a:off x="5224047" y="5947088"/>
            <a:ext cx="384208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8"/>
              </a:spcBef>
            </a:pPr>
            <a:endParaRPr sz="453"/>
          </a:p>
          <a:p>
            <a:pPr marL="10200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76000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23" name="object 323"/>
          <p:cNvSpPr txBox="1"/>
          <p:nvPr/>
        </p:nvSpPr>
        <p:spPr>
          <a:xfrm>
            <a:off x="5608256" y="5947088"/>
            <a:ext cx="384174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8"/>
              </a:spcBef>
            </a:pPr>
            <a:endParaRPr sz="453"/>
          </a:p>
          <a:p>
            <a:pPr marL="8243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18,6E-6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22" name="object 322"/>
          <p:cNvSpPr txBox="1"/>
          <p:nvPr/>
        </p:nvSpPr>
        <p:spPr>
          <a:xfrm>
            <a:off x="5992430" y="5947088"/>
            <a:ext cx="384197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8"/>
              </a:spcBef>
            </a:pPr>
            <a:endParaRPr sz="453"/>
          </a:p>
          <a:p>
            <a:pPr marL="124454" marR="112283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205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21" name="object 321"/>
          <p:cNvSpPr txBox="1"/>
          <p:nvPr/>
        </p:nvSpPr>
        <p:spPr>
          <a:xfrm>
            <a:off x="472396" y="6104592"/>
            <a:ext cx="767888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126418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67-AL2/11-ST1A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20" name="object 320"/>
          <p:cNvSpPr txBox="1"/>
          <p:nvPr/>
        </p:nvSpPr>
        <p:spPr>
          <a:xfrm>
            <a:off x="1240285" y="6104592"/>
            <a:ext cx="584368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185238" marR="191226" algn="ctr">
              <a:lnSpc>
                <a:spcPct val="95825"/>
              </a:lnSpc>
            </a:pPr>
            <a:r>
              <a:rPr sz="453" spc="-13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2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19" name="object 319"/>
          <p:cNvSpPr txBox="1"/>
          <p:nvPr/>
        </p:nvSpPr>
        <p:spPr>
          <a:xfrm>
            <a:off x="1824653" y="6104592"/>
            <a:ext cx="296194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8838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67,3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18" name="object 318"/>
          <p:cNvSpPr txBox="1"/>
          <p:nvPr/>
        </p:nvSpPr>
        <p:spPr>
          <a:xfrm>
            <a:off x="2120848" y="6104592"/>
            <a:ext cx="251007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6537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11,2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17" name="object 317"/>
          <p:cNvSpPr txBox="1"/>
          <p:nvPr/>
        </p:nvSpPr>
        <p:spPr>
          <a:xfrm>
            <a:off x="2371855" y="6104592"/>
            <a:ext cx="249660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6540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78,6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16" name="object 316"/>
          <p:cNvSpPr txBox="1"/>
          <p:nvPr/>
        </p:nvSpPr>
        <p:spPr>
          <a:xfrm>
            <a:off x="2621516" y="6104592"/>
            <a:ext cx="254333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95781" marR="88031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15" name="object 315"/>
          <p:cNvSpPr txBox="1"/>
          <p:nvPr/>
        </p:nvSpPr>
        <p:spPr>
          <a:xfrm>
            <a:off x="2875849" y="6104592"/>
            <a:ext cx="257577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95792" marR="91266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14" name="object 314"/>
          <p:cNvSpPr txBox="1"/>
          <p:nvPr/>
        </p:nvSpPr>
        <p:spPr>
          <a:xfrm>
            <a:off x="3133428" y="6104592"/>
            <a:ext cx="257450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6902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3,78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13" name="object 313"/>
          <p:cNvSpPr txBox="1"/>
          <p:nvPr/>
        </p:nvSpPr>
        <p:spPr>
          <a:xfrm>
            <a:off x="3390878" y="6104592"/>
            <a:ext cx="254482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6904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3,78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12" name="object 312"/>
          <p:cNvSpPr txBox="1"/>
          <p:nvPr/>
        </p:nvSpPr>
        <p:spPr>
          <a:xfrm>
            <a:off x="3645361" y="6104592"/>
            <a:ext cx="257969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6903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3,78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11" name="object 311"/>
          <p:cNvSpPr txBox="1"/>
          <p:nvPr/>
        </p:nvSpPr>
        <p:spPr>
          <a:xfrm>
            <a:off x="3903330" y="6104592"/>
            <a:ext cx="253964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6907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10" name="object 310"/>
          <p:cNvSpPr txBox="1"/>
          <p:nvPr/>
        </p:nvSpPr>
        <p:spPr>
          <a:xfrm>
            <a:off x="4157294" y="6104592"/>
            <a:ext cx="341289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9178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271,6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9" name="object 309"/>
          <p:cNvSpPr txBox="1"/>
          <p:nvPr/>
        </p:nvSpPr>
        <p:spPr>
          <a:xfrm>
            <a:off x="4498584" y="6104592"/>
            <a:ext cx="341277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9177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33,55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8" name="object 308"/>
          <p:cNvSpPr txBox="1"/>
          <p:nvPr/>
        </p:nvSpPr>
        <p:spPr>
          <a:xfrm>
            <a:off x="4839861" y="6104592"/>
            <a:ext cx="384186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9399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0,4945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7" name="object 307"/>
          <p:cNvSpPr txBox="1"/>
          <p:nvPr/>
        </p:nvSpPr>
        <p:spPr>
          <a:xfrm>
            <a:off x="5224047" y="6104592"/>
            <a:ext cx="384208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10200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76000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6" name="object 306"/>
          <p:cNvSpPr txBox="1"/>
          <p:nvPr/>
        </p:nvSpPr>
        <p:spPr>
          <a:xfrm>
            <a:off x="5608256" y="6104592"/>
            <a:ext cx="384174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8243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18,6E-6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5" name="object 305"/>
          <p:cNvSpPr txBox="1"/>
          <p:nvPr/>
        </p:nvSpPr>
        <p:spPr>
          <a:xfrm>
            <a:off x="5992430" y="6104592"/>
            <a:ext cx="384197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124453" marR="11228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260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4" name="object 304"/>
          <p:cNvSpPr txBox="1"/>
          <p:nvPr/>
        </p:nvSpPr>
        <p:spPr>
          <a:xfrm>
            <a:off x="472396" y="6262153"/>
            <a:ext cx="767888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126418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94-AL2/22-ST1A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3" name="object 303"/>
          <p:cNvSpPr txBox="1"/>
          <p:nvPr/>
        </p:nvSpPr>
        <p:spPr>
          <a:xfrm>
            <a:off x="1240285" y="6262153"/>
            <a:ext cx="584368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182002">
              <a:lnSpc>
                <a:spcPct val="95825"/>
              </a:lnSpc>
            </a:pPr>
            <a:r>
              <a:rPr sz="453" spc="-13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2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2" name="object 302"/>
          <p:cNvSpPr txBox="1"/>
          <p:nvPr/>
        </p:nvSpPr>
        <p:spPr>
          <a:xfrm>
            <a:off x="1824653" y="6262153"/>
            <a:ext cx="296194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8838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94,2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1" name="object 301"/>
          <p:cNvSpPr txBox="1"/>
          <p:nvPr/>
        </p:nvSpPr>
        <p:spPr>
          <a:xfrm>
            <a:off x="2120848" y="6262153"/>
            <a:ext cx="251007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6537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22,0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0" name="object 300"/>
          <p:cNvSpPr txBox="1"/>
          <p:nvPr/>
        </p:nvSpPr>
        <p:spPr>
          <a:xfrm>
            <a:off x="2371855" y="6262153"/>
            <a:ext cx="249660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4613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116,2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9" name="object 299"/>
          <p:cNvSpPr txBox="1"/>
          <p:nvPr/>
        </p:nvSpPr>
        <p:spPr>
          <a:xfrm>
            <a:off x="2621516" y="6262153"/>
            <a:ext cx="254333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76513" marR="68834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8" name="object 298"/>
          <p:cNvSpPr txBox="1"/>
          <p:nvPr/>
        </p:nvSpPr>
        <p:spPr>
          <a:xfrm>
            <a:off x="2875849" y="6262153"/>
            <a:ext cx="257577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95792" marR="91266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7" name="object 297"/>
          <p:cNvSpPr txBox="1"/>
          <p:nvPr/>
        </p:nvSpPr>
        <p:spPr>
          <a:xfrm>
            <a:off x="3133428" y="6262153"/>
            <a:ext cx="257450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6902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6" name="object 296"/>
          <p:cNvSpPr txBox="1"/>
          <p:nvPr/>
        </p:nvSpPr>
        <p:spPr>
          <a:xfrm>
            <a:off x="3390878" y="6262153"/>
            <a:ext cx="254482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6904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5" name="object 295"/>
          <p:cNvSpPr txBox="1"/>
          <p:nvPr/>
        </p:nvSpPr>
        <p:spPr>
          <a:xfrm>
            <a:off x="3645361" y="6262153"/>
            <a:ext cx="257969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6903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6,00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4" name="object 294"/>
          <p:cNvSpPr txBox="1"/>
          <p:nvPr/>
        </p:nvSpPr>
        <p:spPr>
          <a:xfrm>
            <a:off x="3903330" y="6262153"/>
            <a:ext cx="253964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6907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3" name="object 293"/>
          <p:cNvSpPr txBox="1"/>
          <p:nvPr/>
        </p:nvSpPr>
        <p:spPr>
          <a:xfrm>
            <a:off x="4157294" y="6262153"/>
            <a:ext cx="341289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9178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432,2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2" name="object 292"/>
          <p:cNvSpPr txBox="1"/>
          <p:nvPr/>
        </p:nvSpPr>
        <p:spPr>
          <a:xfrm>
            <a:off x="4498584" y="6262153"/>
            <a:ext cx="341277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9177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56,36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1" name="object 291"/>
          <p:cNvSpPr txBox="1"/>
          <p:nvPr/>
        </p:nvSpPr>
        <p:spPr>
          <a:xfrm>
            <a:off x="4839861" y="6262153"/>
            <a:ext cx="384186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9399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0,3563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0" name="object 290"/>
          <p:cNvSpPr txBox="1"/>
          <p:nvPr/>
        </p:nvSpPr>
        <p:spPr>
          <a:xfrm>
            <a:off x="5224047" y="6262153"/>
            <a:ext cx="384208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10200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80000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89" name="object 289"/>
          <p:cNvSpPr txBox="1"/>
          <p:nvPr/>
        </p:nvSpPr>
        <p:spPr>
          <a:xfrm>
            <a:off x="5608256" y="6262153"/>
            <a:ext cx="384174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8243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17,9E-6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88" name="object 288"/>
          <p:cNvSpPr txBox="1"/>
          <p:nvPr/>
        </p:nvSpPr>
        <p:spPr>
          <a:xfrm>
            <a:off x="5992430" y="6262153"/>
            <a:ext cx="384197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124453" marR="11228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325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87" name="object 287"/>
          <p:cNvSpPr txBox="1"/>
          <p:nvPr/>
        </p:nvSpPr>
        <p:spPr>
          <a:xfrm>
            <a:off x="472396" y="6419680"/>
            <a:ext cx="767888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07155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119-AL2/28-ST1A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86" name="object 286"/>
          <p:cNvSpPr txBox="1"/>
          <p:nvPr/>
        </p:nvSpPr>
        <p:spPr>
          <a:xfrm>
            <a:off x="1240285" y="6419680"/>
            <a:ext cx="584368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82002">
              <a:lnSpc>
                <a:spcPct val="95825"/>
              </a:lnSpc>
            </a:pPr>
            <a:r>
              <a:rPr sz="453" spc="-13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2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85" name="object 285"/>
          <p:cNvSpPr txBox="1"/>
          <p:nvPr/>
        </p:nvSpPr>
        <p:spPr>
          <a:xfrm>
            <a:off x="1824653" y="6419680"/>
            <a:ext cx="296194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6911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119,3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84" name="object 284"/>
          <p:cNvSpPr txBox="1"/>
          <p:nvPr/>
        </p:nvSpPr>
        <p:spPr>
          <a:xfrm>
            <a:off x="2120848" y="6419680"/>
            <a:ext cx="251007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6537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27,8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83" name="object 283"/>
          <p:cNvSpPr txBox="1"/>
          <p:nvPr/>
        </p:nvSpPr>
        <p:spPr>
          <a:xfrm>
            <a:off x="2371855" y="6419680"/>
            <a:ext cx="249660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4613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147,1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82" name="object 282"/>
          <p:cNvSpPr txBox="1"/>
          <p:nvPr/>
        </p:nvSpPr>
        <p:spPr>
          <a:xfrm>
            <a:off x="2621516" y="6419680"/>
            <a:ext cx="254333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76513" marR="68834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81" name="object 281"/>
          <p:cNvSpPr txBox="1"/>
          <p:nvPr/>
        </p:nvSpPr>
        <p:spPr>
          <a:xfrm>
            <a:off x="2875849" y="6419680"/>
            <a:ext cx="257577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95792" marR="91266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80" name="object 280"/>
          <p:cNvSpPr txBox="1"/>
          <p:nvPr/>
        </p:nvSpPr>
        <p:spPr>
          <a:xfrm>
            <a:off x="3133428" y="6419680"/>
            <a:ext cx="257450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6902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2,25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79" name="object 279"/>
          <p:cNvSpPr txBox="1"/>
          <p:nvPr/>
        </p:nvSpPr>
        <p:spPr>
          <a:xfrm>
            <a:off x="3390878" y="6419680"/>
            <a:ext cx="254482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6904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2,25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78" name="object 278"/>
          <p:cNvSpPr txBox="1"/>
          <p:nvPr/>
        </p:nvSpPr>
        <p:spPr>
          <a:xfrm>
            <a:off x="3645361" y="6419680"/>
            <a:ext cx="257969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6903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6,75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77" name="object 277"/>
          <p:cNvSpPr txBox="1"/>
          <p:nvPr/>
        </p:nvSpPr>
        <p:spPr>
          <a:xfrm>
            <a:off x="3903330" y="6419680"/>
            <a:ext cx="253964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6907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15,8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76" name="object 276"/>
          <p:cNvSpPr txBox="1"/>
          <p:nvPr/>
        </p:nvSpPr>
        <p:spPr>
          <a:xfrm>
            <a:off x="4157294" y="6419680"/>
            <a:ext cx="341289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9178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547,0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75" name="object 275"/>
          <p:cNvSpPr txBox="1"/>
          <p:nvPr/>
        </p:nvSpPr>
        <p:spPr>
          <a:xfrm>
            <a:off x="4498584" y="6419680"/>
            <a:ext cx="341277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9177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71,33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74" name="object 274"/>
          <p:cNvSpPr txBox="1"/>
          <p:nvPr/>
        </p:nvSpPr>
        <p:spPr>
          <a:xfrm>
            <a:off x="4839861" y="6419680"/>
            <a:ext cx="384186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9399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0,2815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73" name="object 273"/>
          <p:cNvSpPr txBox="1"/>
          <p:nvPr/>
        </p:nvSpPr>
        <p:spPr>
          <a:xfrm>
            <a:off x="5224047" y="6419680"/>
            <a:ext cx="384208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0200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80000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72" name="object 272"/>
          <p:cNvSpPr txBox="1"/>
          <p:nvPr/>
        </p:nvSpPr>
        <p:spPr>
          <a:xfrm>
            <a:off x="5608256" y="6419680"/>
            <a:ext cx="384174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8243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17,9E-6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71" name="object 271"/>
          <p:cNvSpPr txBox="1"/>
          <p:nvPr/>
        </p:nvSpPr>
        <p:spPr>
          <a:xfrm>
            <a:off x="5992430" y="6419680"/>
            <a:ext cx="384197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24454" marR="112283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380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70" name="object 270"/>
          <p:cNvSpPr txBox="1"/>
          <p:nvPr/>
        </p:nvSpPr>
        <p:spPr>
          <a:xfrm>
            <a:off x="472396" y="6577218"/>
            <a:ext cx="767888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7155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147-AL2/34-ST1A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9" name="object 269"/>
          <p:cNvSpPr txBox="1"/>
          <p:nvPr/>
        </p:nvSpPr>
        <p:spPr>
          <a:xfrm>
            <a:off x="1240285" y="6577218"/>
            <a:ext cx="584368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2002">
              <a:lnSpc>
                <a:spcPct val="95825"/>
              </a:lnSpc>
              <a:spcBef>
                <a:spcPts val="448"/>
              </a:spcBef>
            </a:pPr>
            <a:r>
              <a:rPr sz="453" spc="-13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2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180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8" name="object 268"/>
          <p:cNvSpPr txBox="1"/>
          <p:nvPr/>
        </p:nvSpPr>
        <p:spPr>
          <a:xfrm>
            <a:off x="1824653" y="6577218"/>
            <a:ext cx="296194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117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147,3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7" name="object 267"/>
          <p:cNvSpPr txBox="1"/>
          <p:nvPr/>
        </p:nvSpPr>
        <p:spPr>
          <a:xfrm>
            <a:off x="2120848" y="6577218"/>
            <a:ext cx="251007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372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34,4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6" name="object 266"/>
          <p:cNvSpPr txBox="1"/>
          <p:nvPr/>
        </p:nvSpPr>
        <p:spPr>
          <a:xfrm>
            <a:off x="2371855" y="6577218"/>
            <a:ext cx="249660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134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181,6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5" name="object 265"/>
          <p:cNvSpPr txBox="1"/>
          <p:nvPr/>
        </p:nvSpPr>
        <p:spPr>
          <a:xfrm>
            <a:off x="2621516" y="6577218"/>
            <a:ext cx="254333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6513" marR="68834" algn="ctr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4" name="object 264"/>
          <p:cNvSpPr txBox="1"/>
          <p:nvPr/>
        </p:nvSpPr>
        <p:spPr>
          <a:xfrm>
            <a:off x="2875849" y="6577218"/>
            <a:ext cx="257577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5792" marR="91266" algn="ctr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3" name="object 263"/>
          <p:cNvSpPr txBox="1"/>
          <p:nvPr/>
        </p:nvSpPr>
        <p:spPr>
          <a:xfrm>
            <a:off x="3133428" y="6577218"/>
            <a:ext cx="257450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024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2,50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2" name="object 262"/>
          <p:cNvSpPr txBox="1"/>
          <p:nvPr/>
        </p:nvSpPr>
        <p:spPr>
          <a:xfrm>
            <a:off x="3390878" y="6577218"/>
            <a:ext cx="254482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046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2,50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1" name="object 261"/>
          <p:cNvSpPr txBox="1"/>
          <p:nvPr/>
        </p:nvSpPr>
        <p:spPr>
          <a:xfrm>
            <a:off x="3645361" y="6577218"/>
            <a:ext cx="257969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034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7,50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0" name="object 260"/>
          <p:cNvSpPr txBox="1"/>
          <p:nvPr/>
        </p:nvSpPr>
        <p:spPr>
          <a:xfrm>
            <a:off x="3903330" y="6577218"/>
            <a:ext cx="253964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074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17,5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9" name="object 259"/>
          <p:cNvSpPr txBox="1"/>
          <p:nvPr/>
        </p:nvSpPr>
        <p:spPr>
          <a:xfrm>
            <a:off x="4157294" y="6577218"/>
            <a:ext cx="341289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1787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675,3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8" name="object 258"/>
          <p:cNvSpPr txBox="1"/>
          <p:nvPr/>
        </p:nvSpPr>
        <p:spPr>
          <a:xfrm>
            <a:off x="4498584" y="6577218"/>
            <a:ext cx="341277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1770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87,03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7" name="object 257"/>
          <p:cNvSpPr txBox="1"/>
          <p:nvPr/>
        </p:nvSpPr>
        <p:spPr>
          <a:xfrm>
            <a:off x="4839861" y="6577218"/>
            <a:ext cx="384186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3991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0,2280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6" name="object 256"/>
          <p:cNvSpPr txBox="1"/>
          <p:nvPr/>
        </p:nvSpPr>
        <p:spPr>
          <a:xfrm>
            <a:off x="5224047" y="6577218"/>
            <a:ext cx="384208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2006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80000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5" name="object 255"/>
          <p:cNvSpPr txBox="1"/>
          <p:nvPr/>
        </p:nvSpPr>
        <p:spPr>
          <a:xfrm>
            <a:off x="5608256" y="6577218"/>
            <a:ext cx="384174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2432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17,9E-6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4" name="object 254"/>
          <p:cNvSpPr txBox="1"/>
          <p:nvPr/>
        </p:nvSpPr>
        <p:spPr>
          <a:xfrm>
            <a:off x="5992430" y="6577218"/>
            <a:ext cx="384197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4453" marR="112282" algn="ctr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435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3" name="object 253"/>
          <p:cNvSpPr txBox="1"/>
          <p:nvPr/>
        </p:nvSpPr>
        <p:spPr>
          <a:xfrm>
            <a:off x="472396" y="6734722"/>
            <a:ext cx="767888" cy="1575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7155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226-AL2/53-ST1A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2" name="object 252"/>
          <p:cNvSpPr txBox="1"/>
          <p:nvPr/>
        </p:nvSpPr>
        <p:spPr>
          <a:xfrm>
            <a:off x="1240285" y="6734722"/>
            <a:ext cx="584368" cy="1575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2002">
              <a:lnSpc>
                <a:spcPct val="95825"/>
              </a:lnSpc>
              <a:spcBef>
                <a:spcPts val="439"/>
              </a:spcBef>
            </a:pPr>
            <a:r>
              <a:rPr sz="453" spc="-13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2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280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1" name="object 251"/>
          <p:cNvSpPr txBox="1"/>
          <p:nvPr/>
        </p:nvSpPr>
        <p:spPr>
          <a:xfrm>
            <a:off x="1824653" y="6734722"/>
            <a:ext cx="296194" cy="1575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117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226,4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0" name="object 250"/>
          <p:cNvSpPr txBox="1"/>
          <p:nvPr/>
        </p:nvSpPr>
        <p:spPr>
          <a:xfrm>
            <a:off x="2120848" y="6734722"/>
            <a:ext cx="251007" cy="1575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372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52,8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9" name="object 249"/>
          <p:cNvSpPr txBox="1"/>
          <p:nvPr/>
        </p:nvSpPr>
        <p:spPr>
          <a:xfrm>
            <a:off x="2371855" y="6734722"/>
            <a:ext cx="249660" cy="1575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134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279,3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8" name="object 248"/>
          <p:cNvSpPr txBox="1"/>
          <p:nvPr/>
        </p:nvSpPr>
        <p:spPr>
          <a:xfrm>
            <a:off x="2621516" y="6734722"/>
            <a:ext cx="254333" cy="1575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6513" marR="68834" algn="ctr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7" name="object 247"/>
          <p:cNvSpPr txBox="1"/>
          <p:nvPr/>
        </p:nvSpPr>
        <p:spPr>
          <a:xfrm>
            <a:off x="2875849" y="6734722"/>
            <a:ext cx="257577" cy="1575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5792" marR="91266" algn="ctr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6" name="object 246"/>
          <p:cNvSpPr txBox="1"/>
          <p:nvPr/>
        </p:nvSpPr>
        <p:spPr>
          <a:xfrm>
            <a:off x="3133428" y="6734722"/>
            <a:ext cx="257450" cy="1575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024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3,10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5" name="object 245"/>
          <p:cNvSpPr txBox="1"/>
          <p:nvPr/>
        </p:nvSpPr>
        <p:spPr>
          <a:xfrm>
            <a:off x="3390878" y="6734722"/>
            <a:ext cx="254482" cy="1575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046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3,10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4" name="object 244"/>
          <p:cNvSpPr txBox="1"/>
          <p:nvPr/>
        </p:nvSpPr>
        <p:spPr>
          <a:xfrm>
            <a:off x="3645361" y="6734722"/>
            <a:ext cx="257969" cy="1575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034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9,30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3" name="object 243"/>
          <p:cNvSpPr txBox="1"/>
          <p:nvPr/>
        </p:nvSpPr>
        <p:spPr>
          <a:xfrm>
            <a:off x="3903330" y="6734722"/>
            <a:ext cx="253964" cy="1575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074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21,7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2" name="object 242"/>
          <p:cNvSpPr txBox="1"/>
          <p:nvPr/>
        </p:nvSpPr>
        <p:spPr>
          <a:xfrm>
            <a:off x="4157294" y="6734722"/>
            <a:ext cx="341289" cy="1575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2530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1038,4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1" name="object 241"/>
          <p:cNvSpPr txBox="1"/>
          <p:nvPr/>
        </p:nvSpPr>
        <p:spPr>
          <a:xfrm>
            <a:off x="4498584" y="6734722"/>
            <a:ext cx="341277" cy="1575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2513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131,71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0" name="object 240"/>
          <p:cNvSpPr txBox="1"/>
          <p:nvPr/>
        </p:nvSpPr>
        <p:spPr>
          <a:xfrm>
            <a:off x="4839861" y="6734722"/>
            <a:ext cx="384186" cy="1575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3991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0,1483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9" name="object 239"/>
          <p:cNvSpPr txBox="1"/>
          <p:nvPr/>
        </p:nvSpPr>
        <p:spPr>
          <a:xfrm>
            <a:off x="5224047" y="6734722"/>
            <a:ext cx="384208" cy="1575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2006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80000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8" name="object 238"/>
          <p:cNvSpPr txBox="1"/>
          <p:nvPr/>
        </p:nvSpPr>
        <p:spPr>
          <a:xfrm>
            <a:off x="5608256" y="6734722"/>
            <a:ext cx="384174" cy="1575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2432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17,9E-6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7" name="object 237"/>
          <p:cNvSpPr txBox="1"/>
          <p:nvPr/>
        </p:nvSpPr>
        <p:spPr>
          <a:xfrm>
            <a:off x="5992430" y="6734722"/>
            <a:ext cx="384197" cy="1575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4453" marR="112282" algn="ctr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575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6" name="object 236"/>
          <p:cNvSpPr txBox="1"/>
          <p:nvPr/>
        </p:nvSpPr>
        <p:spPr>
          <a:xfrm>
            <a:off x="472396" y="2361907"/>
            <a:ext cx="122431" cy="3819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35" name="object 235"/>
          <p:cNvSpPr txBox="1"/>
          <p:nvPr/>
        </p:nvSpPr>
        <p:spPr>
          <a:xfrm>
            <a:off x="594827" y="2361907"/>
            <a:ext cx="1715961" cy="3819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34" name="object 234"/>
          <p:cNvSpPr txBox="1"/>
          <p:nvPr/>
        </p:nvSpPr>
        <p:spPr>
          <a:xfrm>
            <a:off x="2310789" y="2361907"/>
            <a:ext cx="4065838" cy="3819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33" name="object 233"/>
          <p:cNvSpPr txBox="1"/>
          <p:nvPr/>
        </p:nvSpPr>
        <p:spPr>
          <a:xfrm>
            <a:off x="472396" y="2743906"/>
            <a:ext cx="1398284" cy="3125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495885" marR="496350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Designación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2" name="object 232"/>
          <p:cNvSpPr txBox="1"/>
          <p:nvPr/>
        </p:nvSpPr>
        <p:spPr>
          <a:xfrm>
            <a:off x="1870681" y="2743906"/>
            <a:ext cx="750847" cy="3125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245526" marR="233536" algn="ctr">
              <a:lnSpc>
                <a:spcPts val="512"/>
              </a:lnSpc>
              <a:spcBef>
                <a:spcPts val="2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Sección</a:t>
            </a:r>
            <a:endParaRPr sz="453">
              <a:latin typeface="Times New Roman"/>
              <a:cs typeface="Times New Roman"/>
            </a:endParaRPr>
          </a:p>
          <a:p>
            <a:pPr marL="270680" marR="258668" algn="ctr">
              <a:lnSpc>
                <a:spcPts val="539"/>
              </a:lnSpc>
              <a:spcBef>
                <a:spcPts val="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(mm</a:t>
            </a:r>
            <a:r>
              <a:rPr sz="544" baseline="21740" dirty="0">
                <a:solidFill>
                  <a:srgbClr val="221F1F"/>
                </a:solidFill>
                <a:latin typeface="Times New Roman"/>
                <a:cs typeface="Times New Roman"/>
              </a:rPr>
              <a:t>2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)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1" name="object 231"/>
          <p:cNvSpPr txBox="1"/>
          <p:nvPr/>
        </p:nvSpPr>
        <p:spPr>
          <a:xfrm>
            <a:off x="2621528" y="2743906"/>
            <a:ext cx="511898" cy="3125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10043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Nº</a:t>
            </a:r>
            <a:r>
              <a:rPr sz="453" spc="-5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hilos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0" name="object 230"/>
          <p:cNvSpPr txBox="1"/>
          <p:nvPr/>
        </p:nvSpPr>
        <p:spPr>
          <a:xfrm>
            <a:off x="3133427" y="2743906"/>
            <a:ext cx="511934" cy="3125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183354" marR="94700" indent="-66577">
              <a:lnSpc>
                <a:spcPct val="9764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Diámetro hilos (mm)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9" name="object 229"/>
          <p:cNvSpPr txBox="1"/>
          <p:nvPr/>
        </p:nvSpPr>
        <p:spPr>
          <a:xfrm>
            <a:off x="3645361" y="2743906"/>
            <a:ext cx="511934" cy="3125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100312" marR="88151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Diámetro</a:t>
            </a:r>
            <a:endParaRPr sz="453">
              <a:latin typeface="Times New Roman"/>
              <a:cs typeface="Times New Roman"/>
            </a:endParaRPr>
          </a:p>
          <a:p>
            <a:pPr marL="167337" marR="155176" algn="ctr">
              <a:lnSpc>
                <a:spcPct val="95825"/>
              </a:lnSpc>
              <a:spcBef>
                <a:spcPts val="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(mm)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8" name="object 228"/>
          <p:cNvSpPr txBox="1"/>
          <p:nvPr/>
        </p:nvSpPr>
        <p:spPr>
          <a:xfrm>
            <a:off x="4157294" y="2743906"/>
            <a:ext cx="341289" cy="3125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70307" marR="47524" indent="7650" algn="just">
              <a:lnSpc>
                <a:spcPct val="9764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Masa/ uni</a:t>
            </a:r>
            <a:r>
              <a:rPr sz="453" spc="-4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ad compr.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7" name="object 227"/>
          <p:cNvSpPr txBox="1"/>
          <p:nvPr/>
        </p:nvSpPr>
        <p:spPr>
          <a:xfrm>
            <a:off x="4498584" y="2743906"/>
            <a:ext cx="341277" cy="3125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49135" marR="36841" indent="72" algn="ctr">
              <a:lnSpc>
                <a:spcPct val="9764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Carga rotura nominal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6" name="object 226"/>
          <p:cNvSpPr txBox="1"/>
          <p:nvPr/>
        </p:nvSpPr>
        <p:spPr>
          <a:xfrm>
            <a:off x="4839861" y="2743906"/>
            <a:ext cx="384186" cy="3125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14944" marR="1431" algn="ctr">
              <a:lnSpc>
                <a:spcPct val="9764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Resistencia eléctr.</a:t>
            </a:r>
            <a:r>
              <a:rPr sz="453" spc="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máx. a</a:t>
            </a:r>
            <a:r>
              <a:rPr sz="453" spc="-2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20ºC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5" name="object 225"/>
          <p:cNvSpPr txBox="1"/>
          <p:nvPr/>
        </p:nvSpPr>
        <p:spPr>
          <a:xfrm>
            <a:off x="5224047" y="2743906"/>
            <a:ext cx="384208" cy="3125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27948" marR="16139" indent="529" algn="ctr">
              <a:lnSpc>
                <a:spcPct val="9764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Modulo </a:t>
            </a:r>
            <a:r>
              <a:rPr sz="453" spc="-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453" spc="8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453" spc="-4" dirty="0">
                <a:solidFill>
                  <a:srgbClr val="221F1F"/>
                </a:solidFill>
                <a:latin typeface="Times New Roman"/>
                <a:cs typeface="Times New Roman"/>
              </a:rPr>
              <a:t>astici</a:t>
            </a:r>
            <a:r>
              <a:rPr sz="453" spc="-8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spc="-4" dirty="0">
                <a:solidFill>
                  <a:srgbClr val="221F1F"/>
                </a:solidFill>
                <a:latin typeface="Times New Roman"/>
                <a:cs typeface="Times New Roman"/>
              </a:rPr>
              <a:t>ad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final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4" name="object 224"/>
          <p:cNvSpPr txBox="1"/>
          <p:nvPr/>
        </p:nvSpPr>
        <p:spPr>
          <a:xfrm>
            <a:off x="5608256" y="2743906"/>
            <a:ext cx="384174" cy="3125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17585" marR="3473" algn="ctr">
              <a:lnSpc>
                <a:spcPct val="9764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Coeficiente di</a:t>
            </a:r>
            <a:r>
              <a:rPr sz="453" spc="13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453" spc="-26" dirty="0">
                <a:solidFill>
                  <a:srgbClr val="221F1F"/>
                </a:solidFill>
                <a:latin typeface="Times New Roman"/>
                <a:cs typeface="Times New Roman"/>
              </a:rPr>
              <a:t>at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ación lineal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3" name="object 223"/>
          <p:cNvSpPr txBox="1"/>
          <p:nvPr/>
        </p:nvSpPr>
        <p:spPr>
          <a:xfrm>
            <a:off x="5992430" y="2743906"/>
            <a:ext cx="384197" cy="3125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24116" marR="12045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</a:t>
            </a:r>
            <a:r>
              <a:rPr sz="453" spc="-23" dirty="0">
                <a:solidFill>
                  <a:srgbClr val="221F1F"/>
                </a:solidFill>
                <a:latin typeface="Times New Roman"/>
                <a:cs typeface="Times New Roman"/>
              </a:rPr>
              <a:t>p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aci</a:t>
            </a:r>
            <a:r>
              <a:rPr sz="453" spc="-4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ad</a:t>
            </a:r>
            <a:endParaRPr sz="453">
              <a:latin typeface="Times New Roman"/>
              <a:cs typeface="Times New Roman"/>
            </a:endParaRPr>
          </a:p>
          <a:p>
            <a:pPr marL="149322" marR="137249" algn="ctr">
              <a:lnSpc>
                <a:spcPct val="95825"/>
              </a:lnSpc>
              <a:spcBef>
                <a:spcPts val="5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(1)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22" name="object 222"/>
          <p:cNvSpPr txBox="1"/>
          <p:nvPr/>
        </p:nvSpPr>
        <p:spPr>
          <a:xfrm>
            <a:off x="472396" y="3056470"/>
            <a:ext cx="1398284" cy="1686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4"/>
              </a:spcBef>
            </a:pPr>
            <a:endParaRPr sz="453"/>
          </a:p>
          <a:p>
            <a:pPr marL="285445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Nue</a:t>
            </a:r>
            <a:r>
              <a:rPr sz="453" spc="-46" dirty="0">
                <a:solidFill>
                  <a:srgbClr val="0091CE"/>
                </a:solidFill>
                <a:latin typeface="Times New Roman"/>
                <a:cs typeface="Times New Roman"/>
              </a:rPr>
              <a:t>v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                         </a:t>
            </a:r>
            <a:r>
              <a:rPr sz="453" spc="144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Antiga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1" name="object 221"/>
          <p:cNvSpPr txBox="1"/>
          <p:nvPr/>
        </p:nvSpPr>
        <p:spPr>
          <a:xfrm>
            <a:off x="1870681" y="3056470"/>
            <a:ext cx="750847" cy="1686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4"/>
              </a:spcBef>
            </a:pPr>
            <a:endParaRPr sz="453"/>
          </a:p>
          <a:p>
            <a:pPr marL="92634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Al        </a:t>
            </a:r>
            <a:r>
              <a:rPr sz="453" spc="35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acero   </a:t>
            </a:r>
            <a:r>
              <a:rPr sz="453" spc="18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to</a:t>
            </a:r>
            <a:r>
              <a:rPr sz="453" spc="-26" dirty="0">
                <a:solidFill>
                  <a:srgbClr val="0091CE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0" name="object 220"/>
          <p:cNvSpPr txBox="1"/>
          <p:nvPr/>
        </p:nvSpPr>
        <p:spPr>
          <a:xfrm>
            <a:off x="2621528" y="3056470"/>
            <a:ext cx="511898" cy="1686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4"/>
              </a:spcBef>
            </a:pPr>
            <a:endParaRPr sz="453"/>
          </a:p>
          <a:p>
            <a:pPr marL="92604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Al        </a:t>
            </a:r>
            <a:r>
              <a:rPr sz="453" spc="67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acero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9" name="object 219"/>
          <p:cNvSpPr txBox="1"/>
          <p:nvPr/>
        </p:nvSpPr>
        <p:spPr>
          <a:xfrm>
            <a:off x="3133427" y="3056470"/>
            <a:ext cx="511934" cy="1686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4"/>
              </a:spcBef>
            </a:pPr>
            <a:endParaRPr sz="453"/>
          </a:p>
          <a:p>
            <a:pPr marL="96315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Al        </a:t>
            </a:r>
            <a:r>
              <a:rPr sz="453" spc="67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acero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8" name="object 218"/>
          <p:cNvSpPr txBox="1"/>
          <p:nvPr/>
        </p:nvSpPr>
        <p:spPr>
          <a:xfrm>
            <a:off x="3645361" y="3056470"/>
            <a:ext cx="511934" cy="1686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4"/>
              </a:spcBef>
            </a:pPr>
            <a:endParaRPr sz="453"/>
          </a:p>
          <a:p>
            <a:pPr marL="53640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alma    </a:t>
            </a:r>
            <a:r>
              <a:rPr sz="453" spc="46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cable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7" name="object 217"/>
          <p:cNvSpPr txBox="1"/>
          <p:nvPr/>
        </p:nvSpPr>
        <p:spPr>
          <a:xfrm>
            <a:off x="4157294" y="3056470"/>
            <a:ext cx="341289" cy="1686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4"/>
              </a:spcBef>
            </a:pPr>
            <a:endParaRPr sz="453"/>
          </a:p>
          <a:p>
            <a:pPr marL="63095">
              <a:lnSpc>
                <a:spcPct val="95825"/>
              </a:lnSpc>
            </a:pPr>
            <a:r>
              <a:rPr sz="453" spc="-26" dirty="0">
                <a:solidFill>
                  <a:srgbClr val="0091CE"/>
                </a:solidFill>
                <a:latin typeface="Times New Roman"/>
                <a:cs typeface="Times New Roman"/>
              </a:rPr>
              <a:t>K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g/Km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6" name="object 216"/>
          <p:cNvSpPr txBox="1"/>
          <p:nvPr/>
        </p:nvSpPr>
        <p:spPr>
          <a:xfrm>
            <a:off x="4498584" y="3056470"/>
            <a:ext cx="341277" cy="1686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4"/>
              </a:spcBef>
            </a:pPr>
            <a:endParaRPr sz="453"/>
          </a:p>
          <a:p>
            <a:pPr marL="112737" marR="113110" algn="ctr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kN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5" name="object 215"/>
          <p:cNvSpPr txBox="1"/>
          <p:nvPr/>
        </p:nvSpPr>
        <p:spPr>
          <a:xfrm>
            <a:off x="4839861" y="3056470"/>
            <a:ext cx="384186" cy="1686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14" name="object 214"/>
          <p:cNvSpPr txBox="1"/>
          <p:nvPr/>
        </p:nvSpPr>
        <p:spPr>
          <a:xfrm>
            <a:off x="5224047" y="3056470"/>
            <a:ext cx="384208" cy="1686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9754">
              <a:lnSpc>
                <a:spcPts val="520"/>
              </a:lnSpc>
              <a:spcBef>
                <a:spcPts val="444"/>
              </a:spcBef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N/mm</a:t>
            </a:r>
            <a:r>
              <a:rPr sz="544" baseline="21740" dirty="0">
                <a:solidFill>
                  <a:srgbClr val="0091CE"/>
                </a:solidFill>
                <a:latin typeface="Times New Roman"/>
                <a:cs typeface="Times New Roman"/>
              </a:rPr>
              <a:t>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13" name="object 213"/>
          <p:cNvSpPr txBox="1"/>
          <p:nvPr/>
        </p:nvSpPr>
        <p:spPr>
          <a:xfrm>
            <a:off x="5608256" y="3056470"/>
            <a:ext cx="384174" cy="1686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4"/>
              </a:spcBef>
            </a:pPr>
            <a:endParaRPr sz="453"/>
          </a:p>
          <a:p>
            <a:pPr marL="118275" marR="118744" algn="ctr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1/K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2" name="object 212"/>
          <p:cNvSpPr txBox="1"/>
          <p:nvPr/>
        </p:nvSpPr>
        <p:spPr>
          <a:xfrm>
            <a:off x="5992430" y="3056470"/>
            <a:ext cx="384197" cy="1686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4"/>
              </a:spcBef>
            </a:pPr>
            <a:endParaRPr sz="453"/>
          </a:p>
          <a:p>
            <a:pPr marL="151853" marR="152367" algn="ctr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1" name="object 211"/>
          <p:cNvSpPr txBox="1"/>
          <p:nvPr/>
        </p:nvSpPr>
        <p:spPr>
          <a:xfrm>
            <a:off x="472396" y="3225117"/>
            <a:ext cx="122431" cy="1574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10" name="object 210"/>
          <p:cNvSpPr txBox="1"/>
          <p:nvPr/>
        </p:nvSpPr>
        <p:spPr>
          <a:xfrm>
            <a:off x="594828" y="3225117"/>
            <a:ext cx="645457" cy="1574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23195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27-AL1/4-ST1A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9" name="object 209"/>
          <p:cNvSpPr txBox="1"/>
          <p:nvPr/>
        </p:nvSpPr>
        <p:spPr>
          <a:xfrm>
            <a:off x="1240285" y="3225117"/>
            <a:ext cx="630395" cy="1574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234237" marR="194151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</a:t>
            </a:r>
            <a:r>
              <a:rPr sz="453" spc="1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8" name="object 208"/>
          <p:cNvSpPr txBox="1"/>
          <p:nvPr/>
        </p:nvSpPr>
        <p:spPr>
          <a:xfrm>
            <a:off x="1870681" y="3225117"/>
            <a:ext cx="250179" cy="1574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65295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26,7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7" name="object 207"/>
          <p:cNvSpPr txBox="1"/>
          <p:nvPr/>
        </p:nvSpPr>
        <p:spPr>
          <a:xfrm>
            <a:off x="2120859" y="3225117"/>
            <a:ext cx="189930" cy="1574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84508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6" name="object 206"/>
          <p:cNvSpPr txBox="1"/>
          <p:nvPr/>
        </p:nvSpPr>
        <p:spPr>
          <a:xfrm>
            <a:off x="2310789" y="3225117"/>
            <a:ext cx="61065" cy="1574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05" name="object 205"/>
          <p:cNvSpPr txBox="1"/>
          <p:nvPr/>
        </p:nvSpPr>
        <p:spPr>
          <a:xfrm>
            <a:off x="2371855" y="3225117"/>
            <a:ext cx="249672" cy="1574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6533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31,1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4" name="object 204"/>
          <p:cNvSpPr txBox="1"/>
          <p:nvPr/>
        </p:nvSpPr>
        <p:spPr>
          <a:xfrm>
            <a:off x="2621528" y="3225117"/>
            <a:ext cx="254321" cy="1574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95708" marR="88093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3" name="object 203"/>
          <p:cNvSpPr txBox="1"/>
          <p:nvPr/>
        </p:nvSpPr>
        <p:spPr>
          <a:xfrm>
            <a:off x="2875849" y="3225117"/>
            <a:ext cx="257577" cy="1574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95797" marR="91260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2" name="object 202"/>
          <p:cNvSpPr txBox="1"/>
          <p:nvPr/>
        </p:nvSpPr>
        <p:spPr>
          <a:xfrm>
            <a:off x="3133428" y="3225117"/>
            <a:ext cx="257450" cy="1574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69028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2,38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1" name="object 201"/>
          <p:cNvSpPr txBox="1"/>
          <p:nvPr/>
        </p:nvSpPr>
        <p:spPr>
          <a:xfrm>
            <a:off x="3390878" y="3225117"/>
            <a:ext cx="254482" cy="1574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6"/>
              </a:spcBef>
            </a:pPr>
            <a:endParaRPr sz="453"/>
          </a:p>
          <a:p>
            <a:pPr marL="6905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2,38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0" name="object 200"/>
          <p:cNvSpPr txBox="1"/>
          <p:nvPr/>
        </p:nvSpPr>
        <p:spPr>
          <a:xfrm>
            <a:off x="3645361" y="3225117"/>
            <a:ext cx="257969" cy="1574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6"/>
              </a:spcBef>
            </a:pPr>
            <a:endParaRPr sz="453"/>
          </a:p>
          <a:p>
            <a:pPr marL="6909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2,38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9" name="object 199"/>
          <p:cNvSpPr txBox="1"/>
          <p:nvPr/>
        </p:nvSpPr>
        <p:spPr>
          <a:xfrm>
            <a:off x="3903330" y="3225117"/>
            <a:ext cx="253964" cy="1574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6"/>
              </a:spcBef>
            </a:pPr>
            <a:endParaRPr sz="453"/>
          </a:p>
          <a:p>
            <a:pPr marL="69025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7,14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8" name="object 198"/>
          <p:cNvSpPr txBox="1"/>
          <p:nvPr/>
        </p:nvSpPr>
        <p:spPr>
          <a:xfrm>
            <a:off x="4157294" y="3225117"/>
            <a:ext cx="341289" cy="1574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6"/>
              </a:spcBef>
            </a:pPr>
            <a:endParaRPr sz="453"/>
          </a:p>
          <a:p>
            <a:pPr marL="9167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107,8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7" name="object 197"/>
          <p:cNvSpPr txBox="1"/>
          <p:nvPr/>
        </p:nvSpPr>
        <p:spPr>
          <a:xfrm>
            <a:off x="4498584" y="3225117"/>
            <a:ext cx="341277" cy="1574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6"/>
              </a:spcBef>
            </a:pPr>
            <a:endParaRPr sz="453"/>
          </a:p>
          <a:p>
            <a:pPr marL="11086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9,74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6" name="object 196"/>
          <p:cNvSpPr txBox="1"/>
          <p:nvPr/>
        </p:nvSpPr>
        <p:spPr>
          <a:xfrm>
            <a:off x="4839861" y="3225117"/>
            <a:ext cx="384186" cy="1574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6"/>
              </a:spcBef>
            </a:pPr>
            <a:endParaRPr sz="453"/>
          </a:p>
          <a:p>
            <a:pPr marL="9383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1,0736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5" name="object 195"/>
          <p:cNvSpPr txBox="1"/>
          <p:nvPr/>
        </p:nvSpPr>
        <p:spPr>
          <a:xfrm>
            <a:off x="5224047" y="3225117"/>
            <a:ext cx="384208" cy="1574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6"/>
              </a:spcBef>
            </a:pPr>
            <a:endParaRPr sz="453"/>
          </a:p>
          <a:p>
            <a:pPr marL="10184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76000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4" name="object 194"/>
          <p:cNvSpPr txBox="1"/>
          <p:nvPr/>
        </p:nvSpPr>
        <p:spPr>
          <a:xfrm>
            <a:off x="5608256" y="3225117"/>
            <a:ext cx="384174" cy="1574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8222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18,6E-6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3" name="object 193"/>
          <p:cNvSpPr txBox="1"/>
          <p:nvPr/>
        </p:nvSpPr>
        <p:spPr>
          <a:xfrm>
            <a:off x="5992430" y="3225117"/>
            <a:ext cx="384197" cy="1574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124248" marR="112468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155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2" name="object 192"/>
          <p:cNvSpPr txBox="1"/>
          <p:nvPr/>
        </p:nvSpPr>
        <p:spPr>
          <a:xfrm>
            <a:off x="472396" y="3382610"/>
            <a:ext cx="122431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91" name="object 191"/>
          <p:cNvSpPr txBox="1"/>
          <p:nvPr/>
        </p:nvSpPr>
        <p:spPr>
          <a:xfrm>
            <a:off x="594828" y="3382610"/>
            <a:ext cx="645457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23195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47-AL1/8-ST1A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0" name="object 190"/>
          <p:cNvSpPr txBox="1"/>
          <p:nvPr/>
        </p:nvSpPr>
        <p:spPr>
          <a:xfrm>
            <a:off x="1240285" y="3382610"/>
            <a:ext cx="630395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234237" marR="194151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</a:t>
            </a:r>
            <a:r>
              <a:rPr sz="453" spc="1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9" name="object 189"/>
          <p:cNvSpPr txBox="1"/>
          <p:nvPr/>
        </p:nvSpPr>
        <p:spPr>
          <a:xfrm>
            <a:off x="1870681" y="3382610"/>
            <a:ext cx="250179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8"/>
              </a:spcBef>
            </a:pPr>
            <a:endParaRPr sz="453"/>
          </a:p>
          <a:p>
            <a:pPr marL="65295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46,8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8" name="object 188"/>
          <p:cNvSpPr txBox="1"/>
          <p:nvPr/>
        </p:nvSpPr>
        <p:spPr>
          <a:xfrm>
            <a:off x="2120859" y="3382610"/>
            <a:ext cx="189930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8"/>
              </a:spcBef>
            </a:pPr>
            <a:endParaRPr sz="453"/>
          </a:p>
          <a:p>
            <a:pPr marL="84508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7" name="object 187"/>
          <p:cNvSpPr txBox="1"/>
          <p:nvPr/>
        </p:nvSpPr>
        <p:spPr>
          <a:xfrm>
            <a:off x="2310789" y="3382610"/>
            <a:ext cx="61065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86" name="object 186"/>
          <p:cNvSpPr txBox="1"/>
          <p:nvPr/>
        </p:nvSpPr>
        <p:spPr>
          <a:xfrm>
            <a:off x="2371855" y="3382610"/>
            <a:ext cx="249672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8"/>
              </a:spcBef>
            </a:pPr>
            <a:endParaRPr sz="453"/>
          </a:p>
          <a:p>
            <a:pPr marL="6533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54,6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5" name="object 185"/>
          <p:cNvSpPr txBox="1"/>
          <p:nvPr/>
        </p:nvSpPr>
        <p:spPr>
          <a:xfrm>
            <a:off x="2621528" y="3382610"/>
            <a:ext cx="254321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8"/>
              </a:spcBef>
            </a:pPr>
            <a:endParaRPr sz="453"/>
          </a:p>
          <a:p>
            <a:pPr marL="95708" marR="88093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2875849" y="3382610"/>
            <a:ext cx="257577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8"/>
              </a:spcBef>
            </a:pPr>
            <a:endParaRPr sz="453"/>
          </a:p>
          <a:p>
            <a:pPr marL="95797" marR="91260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3133428" y="3382610"/>
            <a:ext cx="257450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8"/>
              </a:spcBef>
            </a:pPr>
            <a:endParaRPr sz="453"/>
          </a:p>
          <a:p>
            <a:pPr marL="69028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3,15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3390878" y="3382610"/>
            <a:ext cx="254482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8"/>
              </a:spcBef>
            </a:pPr>
            <a:endParaRPr sz="453"/>
          </a:p>
          <a:p>
            <a:pPr marL="6905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3,15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1" name="object 181"/>
          <p:cNvSpPr txBox="1"/>
          <p:nvPr/>
        </p:nvSpPr>
        <p:spPr>
          <a:xfrm>
            <a:off x="3645361" y="3382610"/>
            <a:ext cx="257969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8"/>
              </a:spcBef>
            </a:pPr>
            <a:endParaRPr sz="453"/>
          </a:p>
          <a:p>
            <a:pPr marL="6909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3,15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0" name="object 180"/>
          <p:cNvSpPr txBox="1"/>
          <p:nvPr/>
        </p:nvSpPr>
        <p:spPr>
          <a:xfrm>
            <a:off x="3903330" y="3382610"/>
            <a:ext cx="253964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8"/>
              </a:spcBef>
            </a:pPr>
            <a:endParaRPr sz="453"/>
          </a:p>
          <a:p>
            <a:pPr marL="69025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9,45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9" name="object 179"/>
          <p:cNvSpPr txBox="1"/>
          <p:nvPr/>
        </p:nvSpPr>
        <p:spPr>
          <a:xfrm>
            <a:off x="4157294" y="3382610"/>
            <a:ext cx="341289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8"/>
              </a:spcBef>
            </a:pPr>
            <a:endParaRPr sz="453"/>
          </a:p>
          <a:p>
            <a:pPr marL="9167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188,8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8" name="object 178"/>
          <p:cNvSpPr txBox="1"/>
          <p:nvPr/>
        </p:nvSpPr>
        <p:spPr>
          <a:xfrm>
            <a:off x="4498584" y="3382610"/>
            <a:ext cx="341277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9"/>
              </a:spcBef>
            </a:pPr>
            <a:endParaRPr sz="453"/>
          </a:p>
          <a:p>
            <a:pPr marL="9160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16,29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7" name="object 177"/>
          <p:cNvSpPr txBox="1"/>
          <p:nvPr/>
        </p:nvSpPr>
        <p:spPr>
          <a:xfrm>
            <a:off x="4839861" y="3382610"/>
            <a:ext cx="384186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9"/>
              </a:spcBef>
            </a:pPr>
            <a:endParaRPr sz="453"/>
          </a:p>
          <a:p>
            <a:pPr marL="9383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0,6129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6" name="object 176"/>
          <p:cNvSpPr txBox="1"/>
          <p:nvPr/>
        </p:nvSpPr>
        <p:spPr>
          <a:xfrm>
            <a:off x="5224047" y="3382610"/>
            <a:ext cx="384208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9"/>
              </a:spcBef>
            </a:pPr>
            <a:endParaRPr sz="453"/>
          </a:p>
          <a:p>
            <a:pPr marL="10184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76000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5608256" y="3382610"/>
            <a:ext cx="384174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8222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18,6E-6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5992430" y="3382610"/>
            <a:ext cx="384197" cy="1575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124248" marR="112468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220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472396" y="3540114"/>
            <a:ext cx="122431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72" name="object 172"/>
          <p:cNvSpPr txBox="1"/>
          <p:nvPr/>
        </p:nvSpPr>
        <p:spPr>
          <a:xfrm>
            <a:off x="594828" y="3540114"/>
            <a:ext cx="645457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399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67-AL1/11-ST1A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1240285" y="3540114"/>
            <a:ext cx="630395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234237" marR="194151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</a:t>
            </a:r>
            <a:r>
              <a:rPr sz="453" spc="1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1870681" y="3540114"/>
            <a:ext cx="250179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65295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67,3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2120859" y="3540114"/>
            <a:ext cx="217201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R="27270"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65305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11,2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2310789" y="3540114"/>
            <a:ext cx="61065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67" name="object 167"/>
          <p:cNvSpPr txBox="1"/>
          <p:nvPr/>
        </p:nvSpPr>
        <p:spPr>
          <a:xfrm>
            <a:off x="2371855" y="3540114"/>
            <a:ext cx="249672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6533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78,6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2621528" y="3540114"/>
            <a:ext cx="254321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95708" marR="88093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2875849" y="3540114"/>
            <a:ext cx="257577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95797" marR="91260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3133428" y="3540114"/>
            <a:ext cx="257450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1"/>
              </a:spcBef>
            </a:pPr>
            <a:endParaRPr sz="453"/>
          </a:p>
          <a:p>
            <a:pPr marL="69028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3,78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3390878" y="3540114"/>
            <a:ext cx="254482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1"/>
              </a:spcBef>
            </a:pPr>
            <a:endParaRPr sz="453"/>
          </a:p>
          <a:p>
            <a:pPr marL="6905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3,78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3645361" y="3540114"/>
            <a:ext cx="257969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1"/>
              </a:spcBef>
            </a:pPr>
            <a:endParaRPr sz="453"/>
          </a:p>
          <a:p>
            <a:pPr marL="6909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3,78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3903330" y="3540114"/>
            <a:ext cx="253964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1"/>
              </a:spcBef>
            </a:pPr>
            <a:endParaRPr sz="453"/>
          </a:p>
          <a:p>
            <a:pPr marL="4975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11,30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4157294" y="3540114"/>
            <a:ext cx="341289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1"/>
              </a:spcBef>
            </a:pPr>
            <a:endParaRPr sz="453"/>
          </a:p>
          <a:p>
            <a:pPr marL="9167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271,8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4498584" y="3540114"/>
            <a:ext cx="341277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1"/>
              </a:spcBef>
            </a:pPr>
            <a:endParaRPr sz="453"/>
          </a:p>
          <a:p>
            <a:pPr marL="9160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23,12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4839861" y="3540114"/>
            <a:ext cx="384186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1"/>
              </a:spcBef>
            </a:pPr>
            <a:endParaRPr sz="453"/>
          </a:p>
          <a:p>
            <a:pPr marL="9383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0,4256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5224047" y="3540114"/>
            <a:ext cx="384208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1"/>
              </a:spcBef>
            </a:pPr>
            <a:endParaRPr sz="453"/>
          </a:p>
          <a:p>
            <a:pPr marL="10184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76000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5608256" y="3540114"/>
            <a:ext cx="384174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8222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18,6E-6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5992430" y="3540114"/>
            <a:ext cx="384197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124248" marR="112468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275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472396" y="3697653"/>
            <a:ext cx="122431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53" name="object 153"/>
          <p:cNvSpPr txBox="1"/>
          <p:nvPr/>
        </p:nvSpPr>
        <p:spPr>
          <a:xfrm>
            <a:off x="594828" y="3697653"/>
            <a:ext cx="645457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399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94-AL1/22-ST1A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1240285" y="3697653"/>
            <a:ext cx="630395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23100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</a:t>
            </a:r>
            <a:r>
              <a:rPr sz="453" spc="1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1870681" y="3697653"/>
            <a:ext cx="250179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65295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94,2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2120859" y="3697653"/>
            <a:ext cx="217201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R="27270"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65305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22,0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2310789" y="3697653"/>
            <a:ext cx="61065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48" name="object 148"/>
          <p:cNvSpPr txBox="1"/>
          <p:nvPr/>
        </p:nvSpPr>
        <p:spPr>
          <a:xfrm>
            <a:off x="2371855" y="3697653"/>
            <a:ext cx="249672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46079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116,2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2621528" y="3697653"/>
            <a:ext cx="254321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76505" marR="68830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2875849" y="3697653"/>
            <a:ext cx="257577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3"/>
              </a:spcBef>
            </a:pPr>
            <a:endParaRPr sz="453"/>
          </a:p>
          <a:p>
            <a:pPr marL="95797" marR="91260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3133428" y="3697653"/>
            <a:ext cx="257450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3"/>
              </a:spcBef>
            </a:pPr>
            <a:endParaRPr sz="453"/>
          </a:p>
          <a:p>
            <a:pPr marL="69028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3390878" y="3697653"/>
            <a:ext cx="254482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3"/>
              </a:spcBef>
            </a:pPr>
            <a:endParaRPr sz="453"/>
          </a:p>
          <a:p>
            <a:pPr marL="6905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3645361" y="3697653"/>
            <a:ext cx="257969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3"/>
              </a:spcBef>
            </a:pPr>
            <a:endParaRPr sz="453"/>
          </a:p>
          <a:p>
            <a:pPr marL="6909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6,00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3903330" y="3697653"/>
            <a:ext cx="253964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3"/>
              </a:spcBef>
            </a:pPr>
            <a:endParaRPr sz="453"/>
          </a:p>
          <a:p>
            <a:pPr marL="4975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14,00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4157294" y="3697653"/>
            <a:ext cx="341289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3"/>
              </a:spcBef>
            </a:pPr>
            <a:endParaRPr sz="453"/>
          </a:p>
          <a:p>
            <a:pPr marL="9167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432,5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4498584" y="3697653"/>
            <a:ext cx="341277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3"/>
              </a:spcBef>
            </a:pPr>
            <a:endParaRPr sz="453"/>
          </a:p>
          <a:p>
            <a:pPr marL="9160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43,17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4839861" y="3697653"/>
            <a:ext cx="384186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3"/>
              </a:spcBef>
            </a:pPr>
            <a:endParaRPr sz="453"/>
          </a:p>
          <a:p>
            <a:pPr marL="9383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0,3067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5224047" y="3697653"/>
            <a:ext cx="384208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3"/>
              </a:spcBef>
            </a:pPr>
            <a:endParaRPr sz="453"/>
          </a:p>
          <a:p>
            <a:pPr marL="10184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80000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5608256" y="3697653"/>
            <a:ext cx="384174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8222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17,9E-6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5992430" y="3697653"/>
            <a:ext cx="384197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124248" marR="112468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345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472396" y="3855190"/>
            <a:ext cx="122431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34" name="object 134"/>
          <p:cNvSpPr txBox="1"/>
          <p:nvPr/>
        </p:nvSpPr>
        <p:spPr>
          <a:xfrm>
            <a:off x="594828" y="3855190"/>
            <a:ext cx="645457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119-AL1/28-ST1A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1240285" y="3855190"/>
            <a:ext cx="630395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23100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</a:t>
            </a:r>
            <a:r>
              <a:rPr sz="453" spc="1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1870681" y="3855190"/>
            <a:ext cx="250179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4603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119,3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2120859" y="3855190"/>
            <a:ext cx="217201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R="27270"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65305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27,8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2310789" y="3855190"/>
            <a:ext cx="61065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29" name="object 129"/>
          <p:cNvSpPr txBox="1"/>
          <p:nvPr/>
        </p:nvSpPr>
        <p:spPr>
          <a:xfrm>
            <a:off x="2371855" y="3855190"/>
            <a:ext cx="249672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46079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147,1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2621528" y="3855190"/>
            <a:ext cx="254321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5"/>
              </a:spcBef>
            </a:pPr>
            <a:endParaRPr sz="453"/>
          </a:p>
          <a:p>
            <a:pPr marL="76505" marR="68830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2875849" y="3855190"/>
            <a:ext cx="257577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5"/>
              </a:spcBef>
            </a:pPr>
            <a:endParaRPr sz="453"/>
          </a:p>
          <a:p>
            <a:pPr marL="95797" marR="91260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3133428" y="3855190"/>
            <a:ext cx="257450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5"/>
              </a:spcBef>
            </a:pPr>
            <a:endParaRPr sz="453"/>
          </a:p>
          <a:p>
            <a:pPr marL="69028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2,25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3390878" y="3855190"/>
            <a:ext cx="254482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5"/>
              </a:spcBef>
            </a:pPr>
            <a:endParaRPr sz="453"/>
          </a:p>
          <a:p>
            <a:pPr marL="6905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2,25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3645361" y="3855190"/>
            <a:ext cx="257969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5"/>
              </a:spcBef>
            </a:pPr>
            <a:endParaRPr sz="453"/>
          </a:p>
          <a:p>
            <a:pPr marL="6909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6,75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3903330" y="3855190"/>
            <a:ext cx="253964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5"/>
              </a:spcBef>
            </a:pPr>
            <a:endParaRPr sz="453"/>
          </a:p>
          <a:p>
            <a:pPr marL="4975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15,80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4157294" y="3855190"/>
            <a:ext cx="341289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5"/>
              </a:spcBef>
            </a:pPr>
            <a:endParaRPr sz="453"/>
          </a:p>
          <a:p>
            <a:pPr marL="9167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547,4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4498584" y="3855190"/>
            <a:ext cx="341277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5"/>
              </a:spcBef>
            </a:pPr>
            <a:endParaRPr sz="453"/>
          </a:p>
          <a:p>
            <a:pPr marL="9160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54,03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4839861" y="3855190"/>
            <a:ext cx="384186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5"/>
              </a:spcBef>
            </a:pPr>
            <a:endParaRPr sz="453"/>
          </a:p>
          <a:p>
            <a:pPr marL="9383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0,2423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5224047" y="3855190"/>
            <a:ext cx="384208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5"/>
              </a:spcBef>
            </a:pPr>
            <a:endParaRPr sz="453"/>
          </a:p>
          <a:p>
            <a:pPr marL="10184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80000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5608256" y="3855190"/>
            <a:ext cx="384174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8222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17,9E-6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5992430" y="3855190"/>
            <a:ext cx="384197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24248" marR="112468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405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472396" y="4012729"/>
            <a:ext cx="122431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15" name="object 115"/>
          <p:cNvSpPr txBox="1"/>
          <p:nvPr/>
        </p:nvSpPr>
        <p:spPr>
          <a:xfrm>
            <a:off x="594828" y="4012729"/>
            <a:ext cx="645457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147-AL1/34-ST1A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1240285" y="4012729"/>
            <a:ext cx="630395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1001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</a:t>
            </a:r>
            <a:r>
              <a:rPr sz="453" spc="1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180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1870681" y="4012729"/>
            <a:ext cx="250179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037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147,3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2120859" y="4012729"/>
            <a:ext cx="217201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305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34,4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2310789" y="4012729"/>
            <a:ext cx="61065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10" name="object 110"/>
          <p:cNvSpPr txBox="1"/>
          <p:nvPr/>
        </p:nvSpPr>
        <p:spPr>
          <a:xfrm>
            <a:off x="2371855" y="4012729"/>
            <a:ext cx="249672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079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181,6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2621528" y="4012729"/>
            <a:ext cx="254321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6505" marR="68830" algn="ctr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2875849" y="4012729"/>
            <a:ext cx="257577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5797" marR="91260" algn="ctr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3133428" y="4012729"/>
            <a:ext cx="257450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028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2,50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3390878" y="4012729"/>
            <a:ext cx="254482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051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2,50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3645361" y="4012729"/>
            <a:ext cx="257969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093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7,50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3903330" y="4012729"/>
            <a:ext cx="253964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9757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17,50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4157294" y="4012729"/>
            <a:ext cx="341289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1677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675,8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4498584" y="4012729"/>
            <a:ext cx="341277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1606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64,94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4839861" y="4012729"/>
            <a:ext cx="384186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3834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0,1963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5224047" y="4012729"/>
            <a:ext cx="384208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1842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80000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5608256" y="4012729"/>
            <a:ext cx="384174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2226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17,9E-6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5992430" y="4012729"/>
            <a:ext cx="384197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4248" marR="112468" algn="ctr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465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472396" y="4170244"/>
            <a:ext cx="122431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96" name="object 96"/>
          <p:cNvSpPr txBox="1"/>
          <p:nvPr/>
        </p:nvSpPr>
        <p:spPr>
          <a:xfrm>
            <a:off x="594828" y="4170244"/>
            <a:ext cx="645457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242-AL1/39-ST1A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240285" y="4170244"/>
            <a:ext cx="630395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3543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</a:t>
            </a:r>
            <a:r>
              <a:rPr sz="453" spc="1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280</a:t>
            </a:r>
            <a:r>
              <a:rPr sz="453" spc="-5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H</a:t>
            </a:r>
            <a:r>
              <a:rPr sz="453" spc="-26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WK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1870681" y="4170244"/>
            <a:ext cx="250179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037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241,6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2120859" y="4170244"/>
            <a:ext cx="217201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305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39,5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2310789" y="4170244"/>
            <a:ext cx="61065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91" name="object 91"/>
          <p:cNvSpPr txBox="1"/>
          <p:nvPr/>
        </p:nvSpPr>
        <p:spPr>
          <a:xfrm>
            <a:off x="2371855" y="4170244"/>
            <a:ext cx="249672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079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281,1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2621528" y="4170244"/>
            <a:ext cx="254321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6505" marR="68830" algn="ctr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2875849" y="4170244"/>
            <a:ext cx="257577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5797" marR="91260" algn="ctr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3133428" y="4170244"/>
            <a:ext cx="257450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028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3,44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3390878" y="4170244"/>
            <a:ext cx="254482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051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2,68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3645361" y="4170244"/>
            <a:ext cx="257969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093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8,04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3903330" y="4170244"/>
            <a:ext cx="253964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9757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21,80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4157294" y="4170244"/>
            <a:ext cx="341289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1677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976,2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4498584" y="4170244"/>
            <a:ext cx="341277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1606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84,89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4839861" y="4170244"/>
            <a:ext cx="384186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3834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0,1195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5224047" y="4170244"/>
            <a:ext cx="384208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1842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73000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5608256" y="4170244"/>
            <a:ext cx="384174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2226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18,9E-6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5992430" y="4170244"/>
            <a:ext cx="384197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4248" marR="112468" algn="ctr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635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472396" y="4327783"/>
            <a:ext cx="122431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77" name="object 77"/>
          <p:cNvSpPr txBox="1"/>
          <p:nvPr/>
        </p:nvSpPr>
        <p:spPr>
          <a:xfrm>
            <a:off x="594828" y="4327783"/>
            <a:ext cx="645457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337-AL1/44-ST1A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1240285" y="4327783"/>
            <a:ext cx="630395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5763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</a:t>
            </a:r>
            <a:r>
              <a:rPr sz="453" spc="1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380</a:t>
            </a:r>
            <a:r>
              <a:rPr sz="453" spc="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GULL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1870681" y="4327783"/>
            <a:ext cx="250179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037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337,3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2120859" y="4327783"/>
            <a:ext cx="217201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305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43,7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2310789" y="4327783"/>
            <a:ext cx="61065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72" name="object 72"/>
          <p:cNvSpPr txBox="1"/>
          <p:nvPr/>
        </p:nvSpPr>
        <p:spPr>
          <a:xfrm>
            <a:off x="2371855" y="4327783"/>
            <a:ext cx="249672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079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381,0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2621528" y="4327783"/>
            <a:ext cx="254321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6505" marR="68830" algn="ctr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2875849" y="4327783"/>
            <a:ext cx="257577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5797" marR="91260" algn="ctr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3133428" y="4327783"/>
            <a:ext cx="257450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028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2,82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3390878" y="4327783"/>
            <a:ext cx="254482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051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2,82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3645361" y="4327783"/>
            <a:ext cx="257969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093">
              <a:lnSpc>
                <a:spcPct val="95825"/>
              </a:lnSpc>
              <a:spcBef>
                <a:spcPts val="43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8,46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3903330" y="4327783"/>
            <a:ext cx="253964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9757">
              <a:lnSpc>
                <a:spcPct val="95825"/>
              </a:lnSpc>
              <a:spcBef>
                <a:spcPts val="43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25,40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4157294" y="4327783"/>
            <a:ext cx="341289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2408">
              <a:lnSpc>
                <a:spcPct val="95825"/>
              </a:lnSpc>
              <a:spcBef>
                <a:spcPts val="43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1274,6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4498584" y="4327783"/>
            <a:ext cx="341277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2337">
              <a:lnSpc>
                <a:spcPct val="95825"/>
              </a:lnSpc>
              <a:spcBef>
                <a:spcPts val="43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107,18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4839861" y="4327783"/>
            <a:ext cx="384186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3834">
              <a:lnSpc>
                <a:spcPct val="95825"/>
              </a:lnSpc>
              <a:spcBef>
                <a:spcPts val="43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0,0857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5224047" y="4327783"/>
            <a:ext cx="384208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1842">
              <a:lnSpc>
                <a:spcPct val="95825"/>
              </a:lnSpc>
              <a:spcBef>
                <a:spcPts val="43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70000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5608256" y="4327783"/>
            <a:ext cx="384174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2226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19,4E-6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5992430" y="4327783"/>
            <a:ext cx="384197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4248" marR="112468" algn="ctr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785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472396" y="4485321"/>
            <a:ext cx="122431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58" name="object 58"/>
          <p:cNvSpPr txBox="1"/>
          <p:nvPr/>
        </p:nvSpPr>
        <p:spPr>
          <a:xfrm>
            <a:off x="594828" y="4485321"/>
            <a:ext cx="645457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402-AL1/52-ST1A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1240285" y="4485321"/>
            <a:ext cx="630395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4287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</a:t>
            </a:r>
            <a:r>
              <a:rPr sz="453" spc="1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455</a:t>
            </a:r>
            <a:r>
              <a:rPr sz="453" spc="4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CONDOR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1870681" y="4485321"/>
            <a:ext cx="250179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037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402,3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2120859" y="4485321"/>
            <a:ext cx="217201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305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52,2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2310789" y="4485321"/>
            <a:ext cx="61065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53" name="object 53"/>
          <p:cNvSpPr txBox="1"/>
          <p:nvPr/>
        </p:nvSpPr>
        <p:spPr>
          <a:xfrm>
            <a:off x="2371855" y="4485321"/>
            <a:ext cx="249672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079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454,5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2621528" y="4485321"/>
            <a:ext cx="254321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6505" marR="68830" algn="ctr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2875849" y="4485321"/>
            <a:ext cx="257577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5797" marR="91260" algn="ctr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3133428" y="4485321"/>
            <a:ext cx="257450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028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3,08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3390878" y="4485321"/>
            <a:ext cx="254482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051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3,08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3645361" y="4485321"/>
            <a:ext cx="257969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093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9,24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3903330" y="4485321"/>
            <a:ext cx="253964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9757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27,70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4157294" y="4485321"/>
            <a:ext cx="341289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2408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1520,5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4498584" y="4485321"/>
            <a:ext cx="341277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2337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123,75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4839861" y="4485321"/>
            <a:ext cx="384186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3834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0,0719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5224047" y="4485321"/>
            <a:ext cx="384208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1798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70000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5608256" y="4485321"/>
            <a:ext cx="384174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2226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19,4E-6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5992430" y="4485321"/>
            <a:ext cx="384197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4248" marR="112468" algn="ctr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880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472396" y="4642859"/>
            <a:ext cx="122431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39" name="object 39"/>
          <p:cNvSpPr txBox="1"/>
          <p:nvPr/>
        </p:nvSpPr>
        <p:spPr>
          <a:xfrm>
            <a:off x="594828" y="4642859"/>
            <a:ext cx="645457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485-AL1/63-ST1A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240285" y="4642859"/>
            <a:ext cx="630395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7686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</a:t>
            </a:r>
            <a:r>
              <a:rPr sz="453" spc="1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545</a:t>
            </a:r>
            <a:r>
              <a:rPr sz="453" spc="-5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spc="-8" dirty="0">
                <a:solidFill>
                  <a:srgbClr val="221F1F"/>
                </a:solidFill>
                <a:latin typeface="Times New Roman"/>
                <a:cs typeface="Times New Roman"/>
              </a:rPr>
              <a:t>C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ARDINAL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870681" y="4642859"/>
            <a:ext cx="250179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037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484,5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2120859" y="4642859"/>
            <a:ext cx="217201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305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62,8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2310789" y="4642859"/>
            <a:ext cx="61065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34" name="object 34"/>
          <p:cNvSpPr txBox="1"/>
          <p:nvPr/>
        </p:nvSpPr>
        <p:spPr>
          <a:xfrm>
            <a:off x="2371855" y="4642859"/>
            <a:ext cx="249672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079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547,3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2621528" y="4642859"/>
            <a:ext cx="254321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6505" marR="68830" algn="ctr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2875849" y="4642859"/>
            <a:ext cx="257577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5797" marR="91260" algn="ctr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3133428" y="4642859"/>
            <a:ext cx="257450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028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3,38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3390878" y="4642859"/>
            <a:ext cx="254482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051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3,38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3645361" y="4642859"/>
            <a:ext cx="257969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9836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10,10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3903330" y="4642859"/>
            <a:ext cx="253964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9757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30,40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4157294" y="4642859"/>
            <a:ext cx="341289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2408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1831,1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498584" y="4642859"/>
            <a:ext cx="341277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2337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149,04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4839861" y="4642859"/>
            <a:ext cx="384186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3834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0,0597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5224047" y="4642859"/>
            <a:ext cx="384208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1798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70000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5608256" y="4642859"/>
            <a:ext cx="384174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2226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19,4E-6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992430" y="4642859"/>
            <a:ext cx="384197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4248" marR="112468" algn="ctr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990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72396" y="4800421"/>
            <a:ext cx="122431" cy="1574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0" name="object 20"/>
          <p:cNvSpPr txBox="1"/>
          <p:nvPr/>
        </p:nvSpPr>
        <p:spPr>
          <a:xfrm>
            <a:off x="594828" y="4800421"/>
            <a:ext cx="645457" cy="1574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565-AL1/72-ST1A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240285" y="4800421"/>
            <a:ext cx="630395" cy="1574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3061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</a:t>
            </a:r>
            <a:r>
              <a:rPr sz="453" spc="1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635</a:t>
            </a:r>
            <a:r>
              <a:rPr sz="453" spc="5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FINCH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870681" y="4800421"/>
            <a:ext cx="250179" cy="1574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037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565,0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120859" y="4800421"/>
            <a:ext cx="217201" cy="1574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305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71,6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310789" y="4800421"/>
            <a:ext cx="61065" cy="1574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5" name="object 15"/>
          <p:cNvSpPr txBox="1"/>
          <p:nvPr/>
        </p:nvSpPr>
        <p:spPr>
          <a:xfrm>
            <a:off x="2371855" y="4800421"/>
            <a:ext cx="249672" cy="1574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079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636,6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621528" y="4800421"/>
            <a:ext cx="254321" cy="1574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6505" marR="68830" algn="ctr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875849" y="4800421"/>
            <a:ext cx="257577" cy="1574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6594" marR="71998" algn="ctr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133428" y="4800421"/>
            <a:ext cx="257450" cy="1574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028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3,65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390878" y="4800421"/>
            <a:ext cx="254482" cy="1574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051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2,19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645361" y="4800421"/>
            <a:ext cx="257969" cy="1574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9836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11,00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903330" y="4800421"/>
            <a:ext cx="253964" cy="1574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9757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32,90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157294" y="4800421"/>
            <a:ext cx="341289" cy="1574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2408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2123,0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498584" y="4800421"/>
            <a:ext cx="341277" cy="1574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2337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174,14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839861" y="4800421"/>
            <a:ext cx="384186" cy="1574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3834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0,0512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224047" y="4800421"/>
            <a:ext cx="384208" cy="1574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1798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70000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608256" y="4800421"/>
            <a:ext cx="384174" cy="1574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2226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19,5E-6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992430" y="4800421"/>
            <a:ext cx="384197" cy="1574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1078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1095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211525" y="304419"/>
            <a:ext cx="6425973" cy="5870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906"/>
              </a:lnSpc>
            </a:pPr>
            <a:endParaRPr sz="906"/>
          </a:p>
          <a:p>
            <a:pPr marL="262823">
              <a:lnSpc>
                <a:spcPct val="95825"/>
              </a:lnSpc>
              <a:spcBef>
                <a:spcPts val="1296"/>
              </a:spcBef>
            </a:pP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Cable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s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d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e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Alumini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o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o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64" dirty="0">
                <a:solidFill>
                  <a:srgbClr val="FEFFFE"/>
                </a:solidFill>
                <a:latin typeface="Times New Roman"/>
                <a:cs typeface="Times New Roman"/>
              </a:rPr>
              <a:t>aleació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n</a:t>
            </a:r>
            <a:r>
              <a:rPr sz="1268" spc="-34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co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n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alm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d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e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acer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o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108" dirty="0">
                <a:solidFill>
                  <a:srgbClr val="FEFFFE"/>
                </a:solidFill>
                <a:latin typeface="Times New Roman"/>
                <a:cs typeface="Times New Roman"/>
              </a:rPr>
              <a:t>p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ar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línea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s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aéreas</a:t>
            </a:r>
            <a:endParaRPr sz="1268">
              <a:latin typeface="Times New Roman"/>
              <a:cs typeface="Times New Roman"/>
            </a:endParaRPr>
          </a:p>
        </p:txBody>
      </p:sp>
    </p:spTree>
    <p:extLst>
      <p:ext uri="{BB962C8B-B14F-4D97-AF65-F5344CB8AC3E}">
        <p14:creationId xmlns:p14="http://schemas.microsoft.com/office/powerpoint/2010/main" val="1813982740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" name="object 285"/>
          <p:cNvSpPr/>
          <p:nvPr/>
        </p:nvSpPr>
        <p:spPr>
          <a:xfrm>
            <a:off x="959119" y="1231268"/>
            <a:ext cx="674235" cy="3747091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6" name="object 286"/>
          <p:cNvSpPr/>
          <p:nvPr/>
        </p:nvSpPr>
        <p:spPr>
          <a:xfrm>
            <a:off x="594827" y="2419406"/>
            <a:ext cx="1715961" cy="445321"/>
          </a:xfrm>
          <a:custGeom>
            <a:avLst/>
            <a:gdLst/>
            <a:ahLst/>
            <a:cxnLst/>
            <a:rect l="l" t="t" r="r" b="b"/>
            <a:pathLst>
              <a:path w="1893912" h="491502">
                <a:moveTo>
                  <a:pt x="0" y="491502"/>
                </a:moveTo>
                <a:lnTo>
                  <a:pt x="1893912" y="491502"/>
                </a:lnTo>
                <a:lnTo>
                  <a:pt x="1893912" y="0"/>
                </a:lnTo>
                <a:lnTo>
                  <a:pt x="0" y="0"/>
                </a:lnTo>
                <a:lnTo>
                  <a:pt x="0" y="49150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7" name="object 287"/>
          <p:cNvSpPr/>
          <p:nvPr/>
        </p:nvSpPr>
        <p:spPr>
          <a:xfrm>
            <a:off x="594827" y="3345949"/>
            <a:ext cx="1715961" cy="1642974"/>
          </a:xfrm>
          <a:custGeom>
            <a:avLst/>
            <a:gdLst/>
            <a:ahLst/>
            <a:cxnLst/>
            <a:rect l="l" t="t" r="r" b="b"/>
            <a:pathLst>
              <a:path w="1893912" h="1813356">
                <a:moveTo>
                  <a:pt x="0" y="1813356"/>
                </a:moveTo>
                <a:lnTo>
                  <a:pt x="1893912" y="1813356"/>
                </a:lnTo>
                <a:lnTo>
                  <a:pt x="1893912" y="0"/>
                </a:lnTo>
                <a:lnTo>
                  <a:pt x="0" y="0"/>
                </a:lnTo>
                <a:lnTo>
                  <a:pt x="0" y="18133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8" name="object 288"/>
          <p:cNvSpPr/>
          <p:nvPr/>
        </p:nvSpPr>
        <p:spPr>
          <a:xfrm>
            <a:off x="211482" y="305382"/>
            <a:ext cx="6426049" cy="587037"/>
          </a:xfrm>
          <a:custGeom>
            <a:avLst/>
            <a:gdLst/>
            <a:ahLst/>
            <a:cxnLst/>
            <a:rect l="l" t="t" r="r" b="b"/>
            <a:pathLst>
              <a:path w="7092454" h="647915">
                <a:moveTo>
                  <a:pt x="7092418" y="246889"/>
                </a:moveTo>
                <a:lnTo>
                  <a:pt x="7091482" y="176843"/>
                </a:lnTo>
                <a:lnTo>
                  <a:pt x="7087955" y="121483"/>
                </a:lnTo>
                <a:lnTo>
                  <a:pt x="7080107" y="79080"/>
                </a:lnTo>
                <a:lnTo>
                  <a:pt x="7056458" y="35994"/>
                </a:lnTo>
                <a:lnTo>
                  <a:pt x="7013370" y="12346"/>
                </a:lnTo>
                <a:lnTo>
                  <a:pt x="6970966" y="4499"/>
                </a:lnTo>
                <a:lnTo>
                  <a:pt x="6915603" y="971"/>
                </a:lnTo>
                <a:lnTo>
                  <a:pt x="6845554" y="35"/>
                </a:lnTo>
                <a:lnTo>
                  <a:pt x="287972" y="0"/>
                </a:lnTo>
                <a:lnTo>
                  <a:pt x="246900" y="35"/>
                </a:lnTo>
                <a:lnTo>
                  <a:pt x="176851" y="971"/>
                </a:lnTo>
                <a:lnTo>
                  <a:pt x="121488" y="4499"/>
                </a:lnTo>
                <a:lnTo>
                  <a:pt x="79084" y="12346"/>
                </a:lnTo>
                <a:lnTo>
                  <a:pt x="35996" y="35994"/>
                </a:lnTo>
                <a:lnTo>
                  <a:pt x="12346" y="79080"/>
                </a:lnTo>
                <a:lnTo>
                  <a:pt x="4499" y="121483"/>
                </a:lnTo>
                <a:lnTo>
                  <a:pt x="971" y="176843"/>
                </a:lnTo>
                <a:lnTo>
                  <a:pt x="35" y="246889"/>
                </a:lnTo>
                <a:lnTo>
                  <a:pt x="35" y="647915"/>
                </a:lnTo>
                <a:lnTo>
                  <a:pt x="7092418" y="647915"/>
                </a:lnTo>
                <a:lnTo>
                  <a:pt x="7092418" y="246889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9" name="object 289"/>
          <p:cNvSpPr/>
          <p:nvPr/>
        </p:nvSpPr>
        <p:spPr>
          <a:xfrm>
            <a:off x="163073" y="305369"/>
            <a:ext cx="6522844" cy="587049"/>
          </a:xfrm>
          <a:custGeom>
            <a:avLst/>
            <a:gdLst/>
            <a:ahLst/>
            <a:cxnLst/>
            <a:rect l="l" t="t" r="r" b="b"/>
            <a:pathLst>
              <a:path w="7199287" h="647928">
                <a:moveTo>
                  <a:pt x="6898983" y="48"/>
                </a:moveTo>
                <a:lnTo>
                  <a:pt x="341401" y="12"/>
                </a:lnTo>
              </a:path>
              <a:path w="7199287" h="647928">
                <a:moveTo>
                  <a:pt x="53464" y="647928"/>
                </a:moveTo>
                <a:lnTo>
                  <a:pt x="7145847" y="647928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0" name="object 290"/>
          <p:cNvSpPr/>
          <p:nvPr/>
        </p:nvSpPr>
        <p:spPr>
          <a:xfrm>
            <a:off x="211470" y="305370"/>
            <a:ext cx="6426061" cy="9295247"/>
          </a:xfrm>
          <a:custGeom>
            <a:avLst/>
            <a:gdLst/>
            <a:ahLst/>
            <a:cxnLst/>
            <a:rect l="l" t="t" r="r" b="b"/>
            <a:pathLst>
              <a:path w="7092467" h="10259199">
                <a:moveTo>
                  <a:pt x="287972" y="0"/>
                </a:moveTo>
                <a:lnTo>
                  <a:pt x="246900" y="35"/>
                </a:lnTo>
                <a:lnTo>
                  <a:pt x="176851" y="971"/>
                </a:lnTo>
                <a:lnTo>
                  <a:pt x="121488" y="4499"/>
                </a:lnTo>
                <a:lnTo>
                  <a:pt x="79084" y="12347"/>
                </a:lnTo>
                <a:lnTo>
                  <a:pt x="35996" y="35998"/>
                </a:lnTo>
                <a:lnTo>
                  <a:pt x="12346" y="79087"/>
                </a:lnTo>
                <a:lnTo>
                  <a:pt x="4499" y="121493"/>
                </a:lnTo>
                <a:lnTo>
                  <a:pt x="971" y="176858"/>
                </a:lnTo>
                <a:lnTo>
                  <a:pt x="35" y="246911"/>
                </a:lnTo>
                <a:lnTo>
                  <a:pt x="0" y="287985"/>
                </a:lnTo>
                <a:lnTo>
                  <a:pt x="0" y="9971214"/>
                </a:lnTo>
                <a:lnTo>
                  <a:pt x="35" y="10012288"/>
                </a:lnTo>
                <a:lnTo>
                  <a:pt x="971" y="10082340"/>
                </a:lnTo>
                <a:lnTo>
                  <a:pt x="4499" y="10137705"/>
                </a:lnTo>
                <a:lnTo>
                  <a:pt x="12346" y="10180111"/>
                </a:lnTo>
                <a:lnTo>
                  <a:pt x="35996" y="10223201"/>
                </a:lnTo>
                <a:lnTo>
                  <a:pt x="79084" y="10246852"/>
                </a:lnTo>
                <a:lnTo>
                  <a:pt x="121488" y="10254699"/>
                </a:lnTo>
                <a:lnTo>
                  <a:pt x="176851" y="10258227"/>
                </a:lnTo>
                <a:lnTo>
                  <a:pt x="246900" y="10259163"/>
                </a:lnTo>
                <a:lnTo>
                  <a:pt x="287972" y="10259199"/>
                </a:lnTo>
                <a:lnTo>
                  <a:pt x="6804494" y="10259199"/>
                </a:lnTo>
                <a:lnTo>
                  <a:pt x="6845566" y="10259163"/>
                </a:lnTo>
                <a:lnTo>
                  <a:pt x="6915616" y="10258227"/>
                </a:lnTo>
                <a:lnTo>
                  <a:pt x="6970979" y="10254699"/>
                </a:lnTo>
                <a:lnTo>
                  <a:pt x="7013382" y="10246852"/>
                </a:lnTo>
                <a:lnTo>
                  <a:pt x="7056470" y="10223201"/>
                </a:lnTo>
                <a:lnTo>
                  <a:pt x="7080120" y="10180111"/>
                </a:lnTo>
                <a:lnTo>
                  <a:pt x="7087967" y="10137705"/>
                </a:lnTo>
                <a:lnTo>
                  <a:pt x="7091495" y="10082340"/>
                </a:lnTo>
                <a:lnTo>
                  <a:pt x="7092431" y="10012288"/>
                </a:lnTo>
                <a:lnTo>
                  <a:pt x="7092467" y="9971214"/>
                </a:lnTo>
                <a:lnTo>
                  <a:pt x="7092467" y="287985"/>
                </a:lnTo>
                <a:lnTo>
                  <a:pt x="7092431" y="246911"/>
                </a:lnTo>
                <a:lnTo>
                  <a:pt x="7091495" y="176858"/>
                </a:lnTo>
                <a:lnTo>
                  <a:pt x="7087967" y="121493"/>
                </a:lnTo>
                <a:lnTo>
                  <a:pt x="7080120" y="79087"/>
                </a:lnTo>
                <a:lnTo>
                  <a:pt x="7056470" y="35998"/>
                </a:lnTo>
                <a:lnTo>
                  <a:pt x="7013382" y="12347"/>
                </a:lnTo>
                <a:lnTo>
                  <a:pt x="6970979" y="4499"/>
                </a:lnTo>
                <a:lnTo>
                  <a:pt x="6915616" y="971"/>
                </a:lnTo>
                <a:lnTo>
                  <a:pt x="6845566" y="35"/>
                </a:lnTo>
                <a:lnTo>
                  <a:pt x="6804494" y="0"/>
                </a:lnTo>
                <a:lnTo>
                  <a:pt x="287972" y="0"/>
                </a:lnTo>
                <a:close/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1" name="object 291"/>
          <p:cNvSpPr/>
          <p:nvPr/>
        </p:nvSpPr>
        <p:spPr>
          <a:xfrm>
            <a:off x="211482" y="9475552"/>
            <a:ext cx="260926" cy="169862"/>
          </a:xfrm>
          <a:custGeom>
            <a:avLst/>
            <a:gdLst/>
            <a:ahLst/>
            <a:cxnLst/>
            <a:rect l="l" t="t" r="r" b="b"/>
            <a:pathLst>
              <a:path w="287985" h="187477">
                <a:moveTo>
                  <a:pt x="31750" y="187477"/>
                </a:moveTo>
                <a:lnTo>
                  <a:pt x="34493" y="187477"/>
                </a:lnTo>
                <a:lnTo>
                  <a:pt x="37185" y="187210"/>
                </a:lnTo>
                <a:lnTo>
                  <a:pt x="39687" y="186677"/>
                </a:lnTo>
                <a:lnTo>
                  <a:pt x="262064" y="142709"/>
                </a:lnTo>
                <a:lnTo>
                  <a:pt x="275680" y="137149"/>
                </a:lnTo>
                <a:lnTo>
                  <a:pt x="284876" y="127485"/>
                </a:lnTo>
                <a:lnTo>
                  <a:pt x="287985" y="116001"/>
                </a:lnTo>
                <a:lnTo>
                  <a:pt x="287985" y="25565"/>
                </a:lnTo>
                <a:lnTo>
                  <a:pt x="284177" y="13424"/>
                </a:lnTo>
                <a:lnTo>
                  <a:pt x="274068" y="4420"/>
                </a:lnTo>
                <a:lnTo>
                  <a:pt x="259628" y="147"/>
                </a:lnTo>
                <a:lnTo>
                  <a:pt x="256197" y="0"/>
                </a:lnTo>
                <a:lnTo>
                  <a:pt x="31788" y="0"/>
                </a:lnTo>
                <a:lnTo>
                  <a:pt x="16688" y="3065"/>
                </a:lnTo>
                <a:lnTo>
                  <a:pt x="5494" y="11199"/>
                </a:lnTo>
                <a:lnTo>
                  <a:pt x="182" y="22808"/>
                </a:lnTo>
                <a:lnTo>
                  <a:pt x="0" y="25565"/>
                </a:lnTo>
                <a:lnTo>
                  <a:pt x="88" y="162801"/>
                </a:lnTo>
                <a:lnTo>
                  <a:pt x="4297" y="174732"/>
                </a:lnTo>
                <a:lnTo>
                  <a:pt x="14635" y="183449"/>
                </a:lnTo>
                <a:lnTo>
                  <a:pt x="29156" y="187393"/>
                </a:lnTo>
                <a:lnTo>
                  <a:pt x="31750" y="187477"/>
                </a:lnTo>
                <a:close/>
              </a:path>
            </a:pathLst>
          </a:custGeom>
          <a:solidFill>
            <a:srgbClr val="0092CA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2" name="object 292"/>
          <p:cNvSpPr/>
          <p:nvPr/>
        </p:nvSpPr>
        <p:spPr>
          <a:xfrm>
            <a:off x="471453" y="8216050"/>
            <a:ext cx="5906129" cy="206131"/>
          </a:xfrm>
          <a:custGeom>
            <a:avLst/>
            <a:gdLst/>
            <a:ahLst/>
            <a:cxnLst/>
            <a:rect l="l" t="t" r="r" b="b"/>
            <a:pathLst>
              <a:path w="6518617" h="227507">
                <a:moveTo>
                  <a:pt x="0" y="227507"/>
                </a:moveTo>
                <a:lnTo>
                  <a:pt x="6518617" y="227507"/>
                </a:lnTo>
                <a:lnTo>
                  <a:pt x="6518617" y="0"/>
                </a:lnTo>
                <a:lnTo>
                  <a:pt x="0" y="0"/>
                </a:lnTo>
                <a:lnTo>
                  <a:pt x="0" y="227507"/>
                </a:lnTo>
                <a:close/>
              </a:path>
            </a:pathLst>
          </a:custGeom>
          <a:solidFill>
            <a:srgbClr val="6CBBE2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3" name="object 293"/>
          <p:cNvSpPr/>
          <p:nvPr/>
        </p:nvSpPr>
        <p:spPr>
          <a:xfrm>
            <a:off x="472396" y="2864726"/>
            <a:ext cx="5904231" cy="312568"/>
          </a:xfrm>
          <a:custGeom>
            <a:avLst/>
            <a:gdLst/>
            <a:ahLst/>
            <a:cxnLst/>
            <a:rect l="l" t="t" r="r" b="b"/>
            <a:pathLst>
              <a:path w="6516522" h="344982">
                <a:moveTo>
                  <a:pt x="0" y="344982"/>
                </a:moveTo>
                <a:lnTo>
                  <a:pt x="6516522" y="344982"/>
                </a:lnTo>
                <a:lnTo>
                  <a:pt x="6516522" y="0"/>
                </a:lnTo>
                <a:lnTo>
                  <a:pt x="0" y="0"/>
                </a:lnTo>
                <a:lnTo>
                  <a:pt x="0" y="344982"/>
                </a:lnTo>
                <a:close/>
              </a:path>
            </a:pathLst>
          </a:custGeom>
          <a:solidFill>
            <a:srgbClr val="6CBBE2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4" name="object 294"/>
          <p:cNvSpPr/>
          <p:nvPr/>
        </p:nvSpPr>
        <p:spPr>
          <a:xfrm>
            <a:off x="472396" y="3177296"/>
            <a:ext cx="5904231" cy="168653"/>
          </a:xfrm>
          <a:custGeom>
            <a:avLst/>
            <a:gdLst/>
            <a:ahLst/>
            <a:cxnLst/>
            <a:rect l="l" t="t" r="r" b="b"/>
            <a:pathLst>
              <a:path w="6516522" h="186143">
                <a:moveTo>
                  <a:pt x="0" y="186143"/>
                </a:moveTo>
                <a:lnTo>
                  <a:pt x="6516522" y="186143"/>
                </a:lnTo>
                <a:lnTo>
                  <a:pt x="6516522" y="0"/>
                </a:lnTo>
                <a:lnTo>
                  <a:pt x="0" y="0"/>
                </a:lnTo>
                <a:lnTo>
                  <a:pt x="0" y="186143"/>
                </a:lnTo>
                <a:close/>
              </a:path>
            </a:pathLst>
          </a:custGeom>
          <a:solidFill>
            <a:srgbClr val="C2DEF1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5" name="object 295"/>
          <p:cNvSpPr/>
          <p:nvPr/>
        </p:nvSpPr>
        <p:spPr>
          <a:xfrm>
            <a:off x="1870669" y="2864727"/>
            <a:ext cx="0" cy="488816"/>
          </a:xfrm>
          <a:custGeom>
            <a:avLst/>
            <a:gdLst/>
            <a:ahLst/>
            <a:cxnLst/>
            <a:rect l="l" t="t" r="r" b="b"/>
            <a:pathLst>
              <a:path h="539508">
                <a:moveTo>
                  <a:pt x="0" y="0"/>
                </a:moveTo>
                <a:lnTo>
                  <a:pt x="0" y="539508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6" name="object 296"/>
          <p:cNvSpPr/>
          <p:nvPr/>
        </p:nvSpPr>
        <p:spPr>
          <a:xfrm>
            <a:off x="2621504" y="2864716"/>
            <a:ext cx="0" cy="488816"/>
          </a:xfrm>
          <a:custGeom>
            <a:avLst/>
            <a:gdLst/>
            <a:ahLst/>
            <a:cxnLst/>
            <a:rect l="l" t="t" r="r" b="b"/>
            <a:pathLst>
              <a:path h="539508">
                <a:moveTo>
                  <a:pt x="0" y="0"/>
                </a:moveTo>
                <a:lnTo>
                  <a:pt x="0" y="539508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7" name="object 297"/>
          <p:cNvSpPr/>
          <p:nvPr/>
        </p:nvSpPr>
        <p:spPr>
          <a:xfrm>
            <a:off x="3133438" y="2864716"/>
            <a:ext cx="0" cy="488816"/>
          </a:xfrm>
          <a:custGeom>
            <a:avLst/>
            <a:gdLst/>
            <a:ahLst/>
            <a:cxnLst/>
            <a:rect l="l" t="t" r="r" b="b"/>
            <a:pathLst>
              <a:path h="539508">
                <a:moveTo>
                  <a:pt x="0" y="0"/>
                </a:moveTo>
                <a:lnTo>
                  <a:pt x="0" y="539508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8" name="object 298"/>
          <p:cNvSpPr/>
          <p:nvPr/>
        </p:nvSpPr>
        <p:spPr>
          <a:xfrm>
            <a:off x="3645371" y="2864716"/>
            <a:ext cx="0" cy="488816"/>
          </a:xfrm>
          <a:custGeom>
            <a:avLst/>
            <a:gdLst/>
            <a:ahLst/>
            <a:cxnLst/>
            <a:rect l="l" t="t" r="r" b="b"/>
            <a:pathLst>
              <a:path h="539508">
                <a:moveTo>
                  <a:pt x="0" y="0"/>
                </a:moveTo>
                <a:lnTo>
                  <a:pt x="0" y="539508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9" name="object 299"/>
          <p:cNvSpPr/>
          <p:nvPr/>
        </p:nvSpPr>
        <p:spPr>
          <a:xfrm>
            <a:off x="4157305" y="2864716"/>
            <a:ext cx="0" cy="488816"/>
          </a:xfrm>
          <a:custGeom>
            <a:avLst/>
            <a:gdLst/>
            <a:ahLst/>
            <a:cxnLst/>
            <a:rect l="l" t="t" r="r" b="b"/>
            <a:pathLst>
              <a:path h="539508">
                <a:moveTo>
                  <a:pt x="0" y="0"/>
                </a:moveTo>
                <a:lnTo>
                  <a:pt x="0" y="539508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0" name="object 300"/>
          <p:cNvSpPr/>
          <p:nvPr/>
        </p:nvSpPr>
        <p:spPr>
          <a:xfrm>
            <a:off x="4498594" y="2864716"/>
            <a:ext cx="0" cy="488816"/>
          </a:xfrm>
          <a:custGeom>
            <a:avLst/>
            <a:gdLst/>
            <a:ahLst/>
            <a:cxnLst/>
            <a:rect l="l" t="t" r="r" b="b"/>
            <a:pathLst>
              <a:path h="539508">
                <a:moveTo>
                  <a:pt x="0" y="0"/>
                </a:moveTo>
                <a:lnTo>
                  <a:pt x="0" y="539508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1" name="object 301"/>
          <p:cNvSpPr/>
          <p:nvPr/>
        </p:nvSpPr>
        <p:spPr>
          <a:xfrm>
            <a:off x="1870681" y="3348999"/>
            <a:ext cx="0" cy="2042775"/>
          </a:xfrm>
          <a:custGeom>
            <a:avLst/>
            <a:gdLst/>
            <a:ahLst/>
            <a:cxnLst/>
            <a:rect l="l" t="t" r="r" b="b"/>
            <a:pathLst>
              <a:path h="2254618">
                <a:moveTo>
                  <a:pt x="0" y="0"/>
                </a:moveTo>
                <a:lnTo>
                  <a:pt x="0" y="2254618"/>
                </a:lnTo>
              </a:path>
            </a:pathLst>
          </a:custGeom>
          <a:ln w="7226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2" name="object 302"/>
          <p:cNvSpPr/>
          <p:nvPr/>
        </p:nvSpPr>
        <p:spPr>
          <a:xfrm>
            <a:off x="2120836" y="3342106"/>
            <a:ext cx="0" cy="2049667"/>
          </a:xfrm>
          <a:custGeom>
            <a:avLst/>
            <a:gdLst/>
            <a:ahLst/>
            <a:cxnLst/>
            <a:rect l="l" t="t" r="r" b="b"/>
            <a:pathLst>
              <a:path h="2262225">
                <a:moveTo>
                  <a:pt x="0" y="0"/>
                </a:moveTo>
                <a:lnTo>
                  <a:pt x="0" y="2262225"/>
                </a:lnTo>
              </a:path>
            </a:pathLst>
          </a:custGeom>
          <a:ln w="7238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3" name="object 303"/>
          <p:cNvSpPr/>
          <p:nvPr/>
        </p:nvSpPr>
        <p:spPr>
          <a:xfrm>
            <a:off x="2621504" y="3346467"/>
            <a:ext cx="0" cy="2045306"/>
          </a:xfrm>
          <a:custGeom>
            <a:avLst/>
            <a:gdLst/>
            <a:ahLst/>
            <a:cxnLst/>
            <a:rect l="l" t="t" r="r" b="b"/>
            <a:pathLst>
              <a:path h="2257412">
                <a:moveTo>
                  <a:pt x="0" y="0"/>
                </a:moveTo>
                <a:lnTo>
                  <a:pt x="0" y="2257412"/>
                </a:lnTo>
              </a:path>
            </a:pathLst>
          </a:custGeom>
          <a:ln w="7238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4" name="object 304"/>
          <p:cNvSpPr/>
          <p:nvPr/>
        </p:nvSpPr>
        <p:spPr>
          <a:xfrm>
            <a:off x="2371843" y="3346467"/>
            <a:ext cx="0" cy="2045306"/>
          </a:xfrm>
          <a:custGeom>
            <a:avLst/>
            <a:gdLst/>
            <a:ahLst/>
            <a:cxnLst/>
            <a:rect l="l" t="t" r="r" b="b"/>
            <a:pathLst>
              <a:path h="2257412">
                <a:moveTo>
                  <a:pt x="0" y="0"/>
                </a:moveTo>
                <a:lnTo>
                  <a:pt x="0" y="2257412"/>
                </a:lnTo>
              </a:path>
            </a:pathLst>
          </a:custGeom>
          <a:ln w="7238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5" name="object 305"/>
          <p:cNvSpPr/>
          <p:nvPr/>
        </p:nvSpPr>
        <p:spPr>
          <a:xfrm>
            <a:off x="2875849" y="3344281"/>
            <a:ext cx="0" cy="2047481"/>
          </a:xfrm>
          <a:custGeom>
            <a:avLst/>
            <a:gdLst/>
            <a:ahLst/>
            <a:cxnLst/>
            <a:rect l="l" t="t" r="r" b="b"/>
            <a:pathLst>
              <a:path h="2259812">
                <a:moveTo>
                  <a:pt x="0" y="0"/>
                </a:moveTo>
                <a:lnTo>
                  <a:pt x="0" y="2259812"/>
                </a:lnTo>
              </a:path>
            </a:pathLst>
          </a:custGeom>
          <a:ln w="7238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6" name="object 306"/>
          <p:cNvSpPr/>
          <p:nvPr/>
        </p:nvSpPr>
        <p:spPr>
          <a:xfrm>
            <a:off x="472385" y="5078710"/>
            <a:ext cx="5904243" cy="0"/>
          </a:xfrm>
          <a:custGeom>
            <a:avLst/>
            <a:gdLst/>
            <a:ahLst/>
            <a:cxnLst/>
            <a:rect l="l" t="t" r="r" b="b"/>
            <a:pathLst>
              <a:path w="6516535">
                <a:moveTo>
                  <a:pt x="0" y="0"/>
                </a:moveTo>
                <a:lnTo>
                  <a:pt x="6516535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7" name="object 307"/>
          <p:cNvSpPr/>
          <p:nvPr/>
        </p:nvSpPr>
        <p:spPr>
          <a:xfrm>
            <a:off x="472385" y="4921241"/>
            <a:ext cx="5904243" cy="0"/>
          </a:xfrm>
          <a:custGeom>
            <a:avLst/>
            <a:gdLst/>
            <a:ahLst/>
            <a:cxnLst/>
            <a:rect l="l" t="t" r="r" b="b"/>
            <a:pathLst>
              <a:path w="6516535">
                <a:moveTo>
                  <a:pt x="0" y="0"/>
                </a:moveTo>
                <a:lnTo>
                  <a:pt x="6516535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8" name="object 308"/>
          <p:cNvSpPr/>
          <p:nvPr/>
        </p:nvSpPr>
        <p:spPr>
          <a:xfrm>
            <a:off x="472385" y="4763679"/>
            <a:ext cx="5904243" cy="0"/>
          </a:xfrm>
          <a:custGeom>
            <a:avLst/>
            <a:gdLst/>
            <a:ahLst/>
            <a:cxnLst/>
            <a:rect l="l" t="t" r="r" b="b"/>
            <a:pathLst>
              <a:path w="6516535">
                <a:moveTo>
                  <a:pt x="0" y="0"/>
                </a:moveTo>
                <a:lnTo>
                  <a:pt x="6516535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9" name="object 309"/>
          <p:cNvSpPr/>
          <p:nvPr/>
        </p:nvSpPr>
        <p:spPr>
          <a:xfrm>
            <a:off x="472385" y="4606142"/>
            <a:ext cx="5904243" cy="0"/>
          </a:xfrm>
          <a:custGeom>
            <a:avLst/>
            <a:gdLst/>
            <a:ahLst/>
            <a:cxnLst/>
            <a:rect l="l" t="t" r="r" b="b"/>
            <a:pathLst>
              <a:path w="6516535">
                <a:moveTo>
                  <a:pt x="0" y="0"/>
                </a:moveTo>
                <a:lnTo>
                  <a:pt x="6516535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0" name="object 310"/>
          <p:cNvSpPr/>
          <p:nvPr/>
        </p:nvSpPr>
        <p:spPr>
          <a:xfrm>
            <a:off x="472385" y="4448615"/>
            <a:ext cx="5904243" cy="0"/>
          </a:xfrm>
          <a:custGeom>
            <a:avLst/>
            <a:gdLst/>
            <a:ahLst/>
            <a:cxnLst/>
            <a:rect l="l" t="t" r="r" b="b"/>
            <a:pathLst>
              <a:path w="6516535">
                <a:moveTo>
                  <a:pt x="0" y="0"/>
                </a:moveTo>
                <a:lnTo>
                  <a:pt x="6516535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1" name="object 311"/>
          <p:cNvSpPr/>
          <p:nvPr/>
        </p:nvSpPr>
        <p:spPr>
          <a:xfrm>
            <a:off x="472385" y="4291064"/>
            <a:ext cx="5904243" cy="0"/>
          </a:xfrm>
          <a:custGeom>
            <a:avLst/>
            <a:gdLst/>
            <a:ahLst/>
            <a:cxnLst/>
            <a:rect l="l" t="t" r="r" b="b"/>
            <a:pathLst>
              <a:path w="6516535">
                <a:moveTo>
                  <a:pt x="0" y="0"/>
                </a:moveTo>
                <a:lnTo>
                  <a:pt x="6516535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2" name="object 312"/>
          <p:cNvSpPr/>
          <p:nvPr/>
        </p:nvSpPr>
        <p:spPr>
          <a:xfrm>
            <a:off x="472385" y="4133549"/>
            <a:ext cx="5904243" cy="0"/>
          </a:xfrm>
          <a:custGeom>
            <a:avLst/>
            <a:gdLst/>
            <a:ahLst/>
            <a:cxnLst/>
            <a:rect l="l" t="t" r="r" b="b"/>
            <a:pathLst>
              <a:path w="6516535">
                <a:moveTo>
                  <a:pt x="0" y="0"/>
                </a:moveTo>
                <a:lnTo>
                  <a:pt x="6516535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3" name="object 313"/>
          <p:cNvSpPr/>
          <p:nvPr/>
        </p:nvSpPr>
        <p:spPr>
          <a:xfrm>
            <a:off x="472385" y="3976022"/>
            <a:ext cx="5904243" cy="0"/>
          </a:xfrm>
          <a:custGeom>
            <a:avLst/>
            <a:gdLst/>
            <a:ahLst/>
            <a:cxnLst/>
            <a:rect l="l" t="t" r="r" b="b"/>
            <a:pathLst>
              <a:path w="6516535">
                <a:moveTo>
                  <a:pt x="0" y="0"/>
                </a:moveTo>
                <a:lnTo>
                  <a:pt x="6516535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4" name="object 314"/>
          <p:cNvSpPr/>
          <p:nvPr/>
        </p:nvSpPr>
        <p:spPr>
          <a:xfrm>
            <a:off x="472385" y="3818484"/>
            <a:ext cx="5904243" cy="0"/>
          </a:xfrm>
          <a:custGeom>
            <a:avLst/>
            <a:gdLst/>
            <a:ahLst/>
            <a:cxnLst/>
            <a:rect l="l" t="t" r="r" b="b"/>
            <a:pathLst>
              <a:path w="6516535">
                <a:moveTo>
                  <a:pt x="0" y="0"/>
                </a:moveTo>
                <a:lnTo>
                  <a:pt x="6516535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5" name="object 315"/>
          <p:cNvSpPr/>
          <p:nvPr/>
        </p:nvSpPr>
        <p:spPr>
          <a:xfrm>
            <a:off x="472385" y="3660946"/>
            <a:ext cx="5904243" cy="0"/>
          </a:xfrm>
          <a:custGeom>
            <a:avLst/>
            <a:gdLst/>
            <a:ahLst/>
            <a:cxnLst/>
            <a:rect l="l" t="t" r="r" b="b"/>
            <a:pathLst>
              <a:path w="6516535">
                <a:moveTo>
                  <a:pt x="0" y="0"/>
                </a:moveTo>
                <a:lnTo>
                  <a:pt x="6516535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6" name="object 316"/>
          <p:cNvSpPr/>
          <p:nvPr/>
        </p:nvSpPr>
        <p:spPr>
          <a:xfrm>
            <a:off x="472385" y="3503430"/>
            <a:ext cx="5904243" cy="0"/>
          </a:xfrm>
          <a:custGeom>
            <a:avLst/>
            <a:gdLst/>
            <a:ahLst/>
            <a:cxnLst/>
            <a:rect l="l" t="t" r="r" b="b"/>
            <a:pathLst>
              <a:path w="6516535">
                <a:moveTo>
                  <a:pt x="0" y="0"/>
                </a:moveTo>
                <a:lnTo>
                  <a:pt x="6516535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7" name="object 317"/>
          <p:cNvSpPr/>
          <p:nvPr/>
        </p:nvSpPr>
        <p:spPr>
          <a:xfrm>
            <a:off x="4839861" y="2864716"/>
            <a:ext cx="0" cy="488816"/>
          </a:xfrm>
          <a:custGeom>
            <a:avLst/>
            <a:gdLst/>
            <a:ahLst/>
            <a:cxnLst/>
            <a:rect l="l" t="t" r="r" b="b"/>
            <a:pathLst>
              <a:path h="539508">
                <a:moveTo>
                  <a:pt x="0" y="0"/>
                </a:moveTo>
                <a:lnTo>
                  <a:pt x="0" y="539508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8" name="object 318"/>
          <p:cNvSpPr/>
          <p:nvPr/>
        </p:nvSpPr>
        <p:spPr>
          <a:xfrm>
            <a:off x="5224047" y="3345719"/>
            <a:ext cx="0" cy="2046043"/>
          </a:xfrm>
          <a:custGeom>
            <a:avLst/>
            <a:gdLst/>
            <a:ahLst/>
            <a:cxnLst/>
            <a:rect l="l" t="t" r="r" b="b"/>
            <a:pathLst>
              <a:path h="2258225">
                <a:moveTo>
                  <a:pt x="0" y="0"/>
                </a:moveTo>
                <a:lnTo>
                  <a:pt x="0" y="2258225"/>
                </a:lnTo>
              </a:path>
            </a:pathLst>
          </a:custGeom>
          <a:ln w="7238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9" name="object 319"/>
          <p:cNvSpPr/>
          <p:nvPr/>
        </p:nvSpPr>
        <p:spPr>
          <a:xfrm>
            <a:off x="5224047" y="2864716"/>
            <a:ext cx="0" cy="481233"/>
          </a:xfrm>
          <a:custGeom>
            <a:avLst/>
            <a:gdLst/>
            <a:ahLst/>
            <a:cxnLst/>
            <a:rect l="l" t="t" r="r" b="b"/>
            <a:pathLst>
              <a:path h="531139">
                <a:moveTo>
                  <a:pt x="0" y="0"/>
                </a:moveTo>
                <a:lnTo>
                  <a:pt x="0" y="531139"/>
                </a:lnTo>
              </a:path>
            </a:pathLst>
          </a:custGeom>
          <a:ln w="6591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0" name="object 320"/>
          <p:cNvSpPr/>
          <p:nvPr/>
        </p:nvSpPr>
        <p:spPr>
          <a:xfrm>
            <a:off x="5608256" y="2864716"/>
            <a:ext cx="0" cy="488816"/>
          </a:xfrm>
          <a:custGeom>
            <a:avLst/>
            <a:gdLst/>
            <a:ahLst/>
            <a:cxnLst/>
            <a:rect l="l" t="t" r="r" b="b"/>
            <a:pathLst>
              <a:path h="539508">
                <a:moveTo>
                  <a:pt x="0" y="0"/>
                </a:moveTo>
                <a:lnTo>
                  <a:pt x="0" y="539508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1" name="object 321"/>
          <p:cNvSpPr/>
          <p:nvPr/>
        </p:nvSpPr>
        <p:spPr>
          <a:xfrm>
            <a:off x="5992430" y="3345949"/>
            <a:ext cx="0" cy="2051255"/>
          </a:xfrm>
          <a:custGeom>
            <a:avLst/>
            <a:gdLst/>
            <a:ahLst/>
            <a:cxnLst/>
            <a:rect l="l" t="t" r="r" b="b"/>
            <a:pathLst>
              <a:path h="2263978">
                <a:moveTo>
                  <a:pt x="0" y="0"/>
                </a:moveTo>
                <a:lnTo>
                  <a:pt x="0" y="2263978"/>
                </a:lnTo>
              </a:path>
            </a:pathLst>
          </a:custGeom>
          <a:ln w="725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2" name="object 322"/>
          <p:cNvSpPr/>
          <p:nvPr/>
        </p:nvSpPr>
        <p:spPr>
          <a:xfrm>
            <a:off x="5992430" y="2864716"/>
            <a:ext cx="0" cy="481233"/>
          </a:xfrm>
          <a:custGeom>
            <a:avLst/>
            <a:gdLst/>
            <a:ahLst/>
            <a:cxnLst/>
            <a:rect l="l" t="t" r="r" b="b"/>
            <a:pathLst>
              <a:path h="531139">
                <a:moveTo>
                  <a:pt x="0" y="0"/>
                </a:moveTo>
                <a:lnTo>
                  <a:pt x="0" y="531139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3" name="object 323"/>
          <p:cNvSpPr/>
          <p:nvPr/>
        </p:nvSpPr>
        <p:spPr>
          <a:xfrm>
            <a:off x="5608256" y="3345950"/>
            <a:ext cx="0" cy="2054465"/>
          </a:xfrm>
          <a:custGeom>
            <a:avLst/>
            <a:gdLst/>
            <a:ahLst/>
            <a:cxnLst/>
            <a:rect l="l" t="t" r="r" b="b"/>
            <a:pathLst>
              <a:path h="2267521">
                <a:moveTo>
                  <a:pt x="0" y="0"/>
                </a:moveTo>
                <a:lnTo>
                  <a:pt x="0" y="2267521"/>
                </a:lnTo>
              </a:path>
            </a:pathLst>
          </a:custGeom>
          <a:ln w="7238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4" name="object 324"/>
          <p:cNvSpPr/>
          <p:nvPr/>
        </p:nvSpPr>
        <p:spPr>
          <a:xfrm>
            <a:off x="4839861" y="3346467"/>
            <a:ext cx="0" cy="2045306"/>
          </a:xfrm>
          <a:custGeom>
            <a:avLst/>
            <a:gdLst/>
            <a:ahLst/>
            <a:cxnLst/>
            <a:rect l="l" t="t" r="r" b="b"/>
            <a:pathLst>
              <a:path h="2257412">
                <a:moveTo>
                  <a:pt x="0" y="0"/>
                </a:moveTo>
                <a:lnTo>
                  <a:pt x="0" y="2257412"/>
                </a:lnTo>
              </a:path>
            </a:pathLst>
          </a:custGeom>
          <a:ln w="7238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5" name="object 325"/>
          <p:cNvSpPr/>
          <p:nvPr/>
        </p:nvSpPr>
        <p:spPr>
          <a:xfrm>
            <a:off x="4498583" y="3346467"/>
            <a:ext cx="0" cy="2045306"/>
          </a:xfrm>
          <a:custGeom>
            <a:avLst/>
            <a:gdLst/>
            <a:ahLst/>
            <a:cxnLst/>
            <a:rect l="l" t="t" r="r" b="b"/>
            <a:pathLst>
              <a:path h="2257412">
                <a:moveTo>
                  <a:pt x="0" y="0"/>
                </a:moveTo>
                <a:lnTo>
                  <a:pt x="0" y="2257412"/>
                </a:lnTo>
              </a:path>
            </a:pathLst>
          </a:custGeom>
          <a:ln w="7238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6" name="object 326"/>
          <p:cNvSpPr/>
          <p:nvPr/>
        </p:nvSpPr>
        <p:spPr>
          <a:xfrm>
            <a:off x="4157294" y="3346467"/>
            <a:ext cx="0" cy="2045306"/>
          </a:xfrm>
          <a:custGeom>
            <a:avLst/>
            <a:gdLst/>
            <a:ahLst/>
            <a:cxnLst/>
            <a:rect l="l" t="t" r="r" b="b"/>
            <a:pathLst>
              <a:path h="2257412">
                <a:moveTo>
                  <a:pt x="0" y="0"/>
                </a:moveTo>
                <a:lnTo>
                  <a:pt x="0" y="2257412"/>
                </a:lnTo>
              </a:path>
            </a:pathLst>
          </a:custGeom>
          <a:ln w="7238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7" name="object 327"/>
          <p:cNvSpPr/>
          <p:nvPr/>
        </p:nvSpPr>
        <p:spPr>
          <a:xfrm>
            <a:off x="3903329" y="3346353"/>
            <a:ext cx="0" cy="2045421"/>
          </a:xfrm>
          <a:custGeom>
            <a:avLst/>
            <a:gdLst/>
            <a:ahLst/>
            <a:cxnLst/>
            <a:rect l="l" t="t" r="r" b="b"/>
            <a:pathLst>
              <a:path h="2257539">
                <a:moveTo>
                  <a:pt x="0" y="0"/>
                </a:moveTo>
                <a:lnTo>
                  <a:pt x="0" y="2257539"/>
                </a:lnTo>
              </a:path>
            </a:pathLst>
          </a:custGeom>
          <a:ln w="7238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8" name="object 328"/>
          <p:cNvSpPr/>
          <p:nvPr/>
        </p:nvSpPr>
        <p:spPr>
          <a:xfrm>
            <a:off x="3645361" y="3346467"/>
            <a:ext cx="0" cy="2045306"/>
          </a:xfrm>
          <a:custGeom>
            <a:avLst/>
            <a:gdLst/>
            <a:ahLst/>
            <a:cxnLst/>
            <a:rect l="l" t="t" r="r" b="b"/>
            <a:pathLst>
              <a:path h="2257412">
                <a:moveTo>
                  <a:pt x="0" y="0"/>
                </a:moveTo>
                <a:lnTo>
                  <a:pt x="0" y="2257412"/>
                </a:lnTo>
              </a:path>
            </a:pathLst>
          </a:custGeom>
          <a:ln w="7238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9" name="object 329"/>
          <p:cNvSpPr/>
          <p:nvPr/>
        </p:nvSpPr>
        <p:spPr>
          <a:xfrm>
            <a:off x="3390877" y="3346353"/>
            <a:ext cx="0" cy="2045421"/>
          </a:xfrm>
          <a:custGeom>
            <a:avLst/>
            <a:gdLst/>
            <a:ahLst/>
            <a:cxnLst/>
            <a:rect l="l" t="t" r="r" b="b"/>
            <a:pathLst>
              <a:path h="2257539">
                <a:moveTo>
                  <a:pt x="0" y="0"/>
                </a:moveTo>
                <a:lnTo>
                  <a:pt x="0" y="2257539"/>
                </a:lnTo>
              </a:path>
            </a:pathLst>
          </a:custGeom>
          <a:ln w="7238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0" name="object 330"/>
          <p:cNvSpPr/>
          <p:nvPr/>
        </p:nvSpPr>
        <p:spPr>
          <a:xfrm>
            <a:off x="3133427" y="3346467"/>
            <a:ext cx="0" cy="2045306"/>
          </a:xfrm>
          <a:custGeom>
            <a:avLst/>
            <a:gdLst/>
            <a:ahLst/>
            <a:cxnLst/>
            <a:rect l="l" t="t" r="r" b="b"/>
            <a:pathLst>
              <a:path h="2257412">
                <a:moveTo>
                  <a:pt x="0" y="0"/>
                </a:moveTo>
                <a:lnTo>
                  <a:pt x="0" y="2257412"/>
                </a:lnTo>
              </a:path>
            </a:pathLst>
          </a:custGeom>
          <a:ln w="7238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1" name="object 331"/>
          <p:cNvSpPr/>
          <p:nvPr/>
        </p:nvSpPr>
        <p:spPr>
          <a:xfrm>
            <a:off x="1217271" y="3353532"/>
            <a:ext cx="0" cy="2038253"/>
          </a:xfrm>
          <a:custGeom>
            <a:avLst/>
            <a:gdLst/>
            <a:ahLst/>
            <a:cxnLst/>
            <a:rect l="l" t="t" r="r" b="b"/>
            <a:pathLst>
              <a:path h="2249627">
                <a:moveTo>
                  <a:pt x="0" y="0"/>
                </a:moveTo>
                <a:lnTo>
                  <a:pt x="0" y="2249627"/>
                </a:lnTo>
              </a:path>
            </a:pathLst>
          </a:custGeom>
          <a:ln w="7226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2" name="object 332"/>
          <p:cNvSpPr/>
          <p:nvPr/>
        </p:nvSpPr>
        <p:spPr>
          <a:xfrm>
            <a:off x="4945505" y="3243828"/>
            <a:ext cx="48258" cy="48753"/>
          </a:xfrm>
          <a:custGeom>
            <a:avLst/>
            <a:gdLst/>
            <a:ahLst/>
            <a:cxnLst/>
            <a:rect l="l" t="t" r="r" b="b"/>
            <a:pathLst>
              <a:path w="53263" h="53809">
                <a:moveTo>
                  <a:pt x="19773" y="41935"/>
                </a:moveTo>
                <a:lnTo>
                  <a:pt x="19773" y="46647"/>
                </a:lnTo>
                <a:lnTo>
                  <a:pt x="7289" y="46647"/>
                </a:lnTo>
                <a:lnTo>
                  <a:pt x="4546" y="45212"/>
                </a:lnTo>
                <a:lnTo>
                  <a:pt x="3124" y="42443"/>
                </a:lnTo>
                <a:lnTo>
                  <a:pt x="2959" y="39789"/>
                </a:lnTo>
                <a:lnTo>
                  <a:pt x="1130" y="39789"/>
                </a:lnTo>
                <a:lnTo>
                  <a:pt x="1130" y="53809"/>
                </a:lnTo>
                <a:lnTo>
                  <a:pt x="22821" y="53809"/>
                </a:lnTo>
                <a:lnTo>
                  <a:pt x="22821" y="39446"/>
                </a:lnTo>
                <a:lnTo>
                  <a:pt x="18643" y="38608"/>
                </a:lnTo>
                <a:lnTo>
                  <a:pt x="15367" y="36588"/>
                </a:lnTo>
                <a:lnTo>
                  <a:pt x="12966" y="33362"/>
                </a:lnTo>
                <a:lnTo>
                  <a:pt x="10604" y="30124"/>
                </a:lnTo>
                <a:lnTo>
                  <a:pt x="9423" y="26085"/>
                </a:lnTo>
                <a:lnTo>
                  <a:pt x="9423" y="15659"/>
                </a:lnTo>
                <a:lnTo>
                  <a:pt x="10985" y="11188"/>
                </a:lnTo>
                <a:lnTo>
                  <a:pt x="14097" y="7861"/>
                </a:lnTo>
                <a:lnTo>
                  <a:pt x="17208" y="4521"/>
                </a:lnTo>
                <a:lnTo>
                  <a:pt x="21386" y="2844"/>
                </a:lnTo>
                <a:lnTo>
                  <a:pt x="31902" y="2844"/>
                </a:lnTo>
                <a:lnTo>
                  <a:pt x="36106" y="4521"/>
                </a:lnTo>
                <a:lnTo>
                  <a:pt x="39204" y="7861"/>
                </a:lnTo>
                <a:lnTo>
                  <a:pt x="42329" y="11214"/>
                </a:lnTo>
                <a:lnTo>
                  <a:pt x="43891" y="15684"/>
                </a:lnTo>
                <a:lnTo>
                  <a:pt x="43891" y="26060"/>
                </a:lnTo>
                <a:lnTo>
                  <a:pt x="42672" y="30099"/>
                </a:lnTo>
                <a:lnTo>
                  <a:pt x="40259" y="33362"/>
                </a:lnTo>
                <a:lnTo>
                  <a:pt x="37871" y="36614"/>
                </a:lnTo>
                <a:lnTo>
                  <a:pt x="34607" y="38633"/>
                </a:lnTo>
                <a:lnTo>
                  <a:pt x="30492" y="39446"/>
                </a:lnTo>
                <a:lnTo>
                  <a:pt x="30492" y="53809"/>
                </a:lnTo>
                <a:lnTo>
                  <a:pt x="52171" y="53809"/>
                </a:lnTo>
                <a:lnTo>
                  <a:pt x="52171" y="39789"/>
                </a:lnTo>
                <a:lnTo>
                  <a:pt x="50342" y="39789"/>
                </a:lnTo>
                <a:lnTo>
                  <a:pt x="50165" y="42468"/>
                </a:lnTo>
                <a:lnTo>
                  <a:pt x="48666" y="45250"/>
                </a:lnTo>
                <a:lnTo>
                  <a:pt x="45974" y="46647"/>
                </a:lnTo>
                <a:lnTo>
                  <a:pt x="33515" y="46647"/>
                </a:lnTo>
                <a:lnTo>
                  <a:pt x="33515" y="41935"/>
                </a:lnTo>
                <a:lnTo>
                  <a:pt x="39776" y="40792"/>
                </a:lnTo>
                <a:lnTo>
                  <a:pt x="44627" y="38417"/>
                </a:lnTo>
                <a:lnTo>
                  <a:pt x="48082" y="34810"/>
                </a:lnTo>
                <a:lnTo>
                  <a:pt x="51536" y="31178"/>
                </a:lnTo>
                <a:lnTo>
                  <a:pt x="53263" y="26657"/>
                </a:lnTo>
                <a:lnTo>
                  <a:pt x="53263" y="14871"/>
                </a:lnTo>
                <a:lnTo>
                  <a:pt x="50825" y="9740"/>
                </a:lnTo>
                <a:lnTo>
                  <a:pt x="45948" y="5842"/>
                </a:lnTo>
                <a:lnTo>
                  <a:pt x="41097" y="1943"/>
                </a:lnTo>
                <a:lnTo>
                  <a:pt x="34645" y="0"/>
                </a:lnTo>
                <a:lnTo>
                  <a:pt x="18643" y="0"/>
                </a:lnTo>
                <a:lnTo>
                  <a:pt x="12204" y="1943"/>
                </a:lnTo>
                <a:lnTo>
                  <a:pt x="7327" y="5842"/>
                </a:lnTo>
                <a:lnTo>
                  <a:pt x="2438" y="9740"/>
                </a:lnTo>
                <a:lnTo>
                  <a:pt x="0" y="14871"/>
                </a:lnTo>
                <a:lnTo>
                  <a:pt x="0" y="26682"/>
                </a:lnTo>
                <a:lnTo>
                  <a:pt x="1727" y="31203"/>
                </a:lnTo>
                <a:lnTo>
                  <a:pt x="5181" y="34810"/>
                </a:lnTo>
                <a:lnTo>
                  <a:pt x="8648" y="38417"/>
                </a:lnTo>
                <a:lnTo>
                  <a:pt x="13500" y="40792"/>
                </a:lnTo>
                <a:lnTo>
                  <a:pt x="19773" y="41935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3" name="object 333"/>
          <p:cNvSpPr/>
          <p:nvPr/>
        </p:nvSpPr>
        <p:spPr>
          <a:xfrm>
            <a:off x="4995535" y="3233874"/>
            <a:ext cx="36430" cy="70789"/>
          </a:xfrm>
          <a:custGeom>
            <a:avLst/>
            <a:gdLst/>
            <a:ahLst/>
            <a:cxnLst/>
            <a:rect l="l" t="t" r="r" b="b"/>
            <a:pathLst>
              <a:path w="40208" h="78130">
                <a:moveTo>
                  <a:pt x="7772" y="78130"/>
                </a:moveTo>
                <a:lnTo>
                  <a:pt x="9969" y="73024"/>
                </a:lnTo>
                <a:lnTo>
                  <a:pt x="37934" y="8445"/>
                </a:lnTo>
                <a:lnTo>
                  <a:pt x="40208" y="3327"/>
                </a:lnTo>
                <a:lnTo>
                  <a:pt x="32423" y="0"/>
                </a:lnTo>
                <a:lnTo>
                  <a:pt x="30238" y="5041"/>
                </a:lnTo>
                <a:lnTo>
                  <a:pt x="2197" y="69646"/>
                </a:lnTo>
                <a:lnTo>
                  <a:pt x="0" y="74815"/>
                </a:lnTo>
                <a:lnTo>
                  <a:pt x="7772" y="78130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4" name="object 334"/>
          <p:cNvSpPr/>
          <p:nvPr/>
        </p:nvSpPr>
        <p:spPr>
          <a:xfrm>
            <a:off x="5034048" y="3243218"/>
            <a:ext cx="40756" cy="49364"/>
          </a:xfrm>
          <a:custGeom>
            <a:avLst/>
            <a:gdLst/>
            <a:ahLst/>
            <a:cxnLst/>
            <a:rect l="l" t="t" r="r" b="b"/>
            <a:pathLst>
              <a:path w="44983" h="54483">
                <a:moveTo>
                  <a:pt x="6769" y="2514"/>
                </a:moveTo>
                <a:lnTo>
                  <a:pt x="1993" y="2514"/>
                </a:lnTo>
                <a:lnTo>
                  <a:pt x="0" y="6845"/>
                </a:lnTo>
                <a:lnTo>
                  <a:pt x="0" y="54482"/>
                </a:lnTo>
                <a:lnTo>
                  <a:pt x="8699" y="54482"/>
                </a:lnTo>
                <a:lnTo>
                  <a:pt x="8699" y="34150"/>
                </a:lnTo>
                <a:lnTo>
                  <a:pt x="12826" y="30568"/>
                </a:lnTo>
                <a:lnTo>
                  <a:pt x="33489" y="54482"/>
                </a:lnTo>
                <a:lnTo>
                  <a:pt x="44983" y="54482"/>
                </a:lnTo>
                <a:lnTo>
                  <a:pt x="19342" y="24917"/>
                </a:lnTo>
                <a:lnTo>
                  <a:pt x="36614" y="9969"/>
                </a:lnTo>
                <a:lnTo>
                  <a:pt x="40728" y="6311"/>
                </a:lnTo>
                <a:lnTo>
                  <a:pt x="35280" y="0"/>
                </a:lnTo>
                <a:lnTo>
                  <a:pt x="31102" y="3657"/>
                </a:lnTo>
                <a:lnTo>
                  <a:pt x="8699" y="23050"/>
                </a:lnTo>
                <a:lnTo>
                  <a:pt x="8699" y="6845"/>
                </a:lnTo>
                <a:lnTo>
                  <a:pt x="6769" y="2514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5" name="object 335"/>
          <p:cNvSpPr/>
          <p:nvPr/>
        </p:nvSpPr>
        <p:spPr>
          <a:xfrm>
            <a:off x="5078049" y="3259108"/>
            <a:ext cx="49133" cy="33473"/>
          </a:xfrm>
          <a:custGeom>
            <a:avLst/>
            <a:gdLst/>
            <a:ahLst/>
            <a:cxnLst/>
            <a:rect l="l" t="t" r="r" b="b"/>
            <a:pathLst>
              <a:path w="54228" h="36944">
                <a:moveTo>
                  <a:pt x="34899" y="8635"/>
                </a:moveTo>
                <a:lnTo>
                  <a:pt x="42138" y="8635"/>
                </a:lnTo>
                <a:lnTo>
                  <a:pt x="45592" y="11493"/>
                </a:lnTo>
                <a:lnTo>
                  <a:pt x="45592" y="36944"/>
                </a:lnTo>
                <a:lnTo>
                  <a:pt x="54228" y="36944"/>
                </a:lnTo>
                <a:lnTo>
                  <a:pt x="54228" y="3911"/>
                </a:lnTo>
                <a:lnTo>
                  <a:pt x="45135" y="0"/>
                </a:lnTo>
                <a:lnTo>
                  <a:pt x="34569" y="0"/>
                </a:lnTo>
                <a:lnTo>
                  <a:pt x="30238" y="1269"/>
                </a:lnTo>
                <a:lnTo>
                  <a:pt x="27127" y="3644"/>
                </a:lnTo>
                <a:lnTo>
                  <a:pt x="24002" y="1269"/>
                </a:lnTo>
                <a:lnTo>
                  <a:pt x="19672" y="0"/>
                </a:lnTo>
                <a:lnTo>
                  <a:pt x="9105" y="0"/>
                </a:lnTo>
                <a:lnTo>
                  <a:pt x="0" y="3911"/>
                </a:lnTo>
                <a:lnTo>
                  <a:pt x="0" y="36944"/>
                </a:lnTo>
                <a:lnTo>
                  <a:pt x="8712" y="36944"/>
                </a:lnTo>
                <a:lnTo>
                  <a:pt x="8712" y="11493"/>
                </a:lnTo>
                <a:lnTo>
                  <a:pt x="12103" y="8635"/>
                </a:lnTo>
                <a:lnTo>
                  <a:pt x="19342" y="8635"/>
                </a:lnTo>
                <a:lnTo>
                  <a:pt x="22809" y="11493"/>
                </a:lnTo>
                <a:lnTo>
                  <a:pt x="22809" y="36944"/>
                </a:lnTo>
                <a:lnTo>
                  <a:pt x="31432" y="36944"/>
                </a:lnTo>
                <a:lnTo>
                  <a:pt x="31432" y="11493"/>
                </a:lnTo>
                <a:lnTo>
                  <a:pt x="34899" y="8635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6" name="object 336"/>
          <p:cNvSpPr/>
          <p:nvPr/>
        </p:nvSpPr>
        <p:spPr>
          <a:xfrm>
            <a:off x="4960980" y="9027273"/>
            <a:ext cx="97358" cy="97347"/>
          </a:xfrm>
          <a:custGeom>
            <a:avLst/>
            <a:gdLst/>
            <a:ahLst/>
            <a:cxnLst/>
            <a:rect l="l" t="t" r="r" b="b"/>
            <a:pathLst>
              <a:path w="107454" h="107442">
                <a:moveTo>
                  <a:pt x="0" y="53721"/>
                </a:moveTo>
                <a:lnTo>
                  <a:pt x="1930" y="39401"/>
                </a:lnTo>
                <a:lnTo>
                  <a:pt x="7378" y="26539"/>
                </a:lnTo>
                <a:lnTo>
                  <a:pt x="15825" y="15651"/>
                </a:lnTo>
                <a:lnTo>
                  <a:pt x="26754" y="7254"/>
                </a:lnTo>
                <a:lnTo>
                  <a:pt x="39648" y="1865"/>
                </a:lnTo>
                <a:lnTo>
                  <a:pt x="53733" y="0"/>
                </a:lnTo>
                <a:lnTo>
                  <a:pt x="68050" y="1930"/>
                </a:lnTo>
                <a:lnTo>
                  <a:pt x="80912" y="7376"/>
                </a:lnTo>
                <a:lnTo>
                  <a:pt x="91801" y="15822"/>
                </a:lnTo>
                <a:lnTo>
                  <a:pt x="100200" y="26750"/>
                </a:lnTo>
                <a:lnTo>
                  <a:pt x="105590" y="39644"/>
                </a:lnTo>
                <a:lnTo>
                  <a:pt x="107454" y="53721"/>
                </a:lnTo>
                <a:lnTo>
                  <a:pt x="105523" y="68042"/>
                </a:lnTo>
                <a:lnTo>
                  <a:pt x="100075" y="80905"/>
                </a:lnTo>
                <a:lnTo>
                  <a:pt x="91627" y="91793"/>
                </a:lnTo>
                <a:lnTo>
                  <a:pt x="80698" y="100190"/>
                </a:lnTo>
                <a:lnTo>
                  <a:pt x="67805" y="105578"/>
                </a:lnTo>
                <a:lnTo>
                  <a:pt x="53733" y="107442"/>
                </a:lnTo>
                <a:lnTo>
                  <a:pt x="39413" y="105512"/>
                </a:lnTo>
                <a:lnTo>
                  <a:pt x="26548" y="100066"/>
                </a:lnTo>
                <a:lnTo>
                  <a:pt x="15658" y="91622"/>
                </a:lnTo>
                <a:lnTo>
                  <a:pt x="7258" y="80696"/>
                </a:lnTo>
                <a:lnTo>
                  <a:pt x="1866" y="67805"/>
                </a:lnTo>
                <a:lnTo>
                  <a:pt x="0" y="53721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7" name="object 337"/>
          <p:cNvSpPr/>
          <p:nvPr/>
        </p:nvSpPr>
        <p:spPr>
          <a:xfrm>
            <a:off x="4987088" y="8917373"/>
            <a:ext cx="97347" cy="97369"/>
          </a:xfrm>
          <a:custGeom>
            <a:avLst/>
            <a:gdLst/>
            <a:ahLst/>
            <a:cxnLst/>
            <a:rect l="l" t="t" r="r" b="b"/>
            <a:pathLst>
              <a:path w="107441" h="107467">
                <a:moveTo>
                  <a:pt x="0" y="53746"/>
                </a:moveTo>
                <a:lnTo>
                  <a:pt x="1929" y="39417"/>
                </a:lnTo>
                <a:lnTo>
                  <a:pt x="7373" y="26549"/>
                </a:lnTo>
                <a:lnTo>
                  <a:pt x="15815" y="15658"/>
                </a:lnTo>
                <a:lnTo>
                  <a:pt x="26739" y="7259"/>
                </a:lnTo>
                <a:lnTo>
                  <a:pt x="39628" y="1867"/>
                </a:lnTo>
                <a:lnTo>
                  <a:pt x="53721" y="0"/>
                </a:lnTo>
                <a:lnTo>
                  <a:pt x="68034" y="1929"/>
                </a:lnTo>
                <a:lnTo>
                  <a:pt x="80894" y="7374"/>
                </a:lnTo>
                <a:lnTo>
                  <a:pt x="91782" y="15818"/>
                </a:lnTo>
                <a:lnTo>
                  <a:pt x="100181" y="26746"/>
                </a:lnTo>
                <a:lnTo>
                  <a:pt x="105573" y="39643"/>
                </a:lnTo>
                <a:lnTo>
                  <a:pt x="107442" y="53746"/>
                </a:lnTo>
                <a:lnTo>
                  <a:pt x="105510" y="68067"/>
                </a:lnTo>
                <a:lnTo>
                  <a:pt x="100062" y="80930"/>
                </a:lnTo>
                <a:lnTo>
                  <a:pt x="91614" y="91819"/>
                </a:lnTo>
                <a:lnTo>
                  <a:pt x="80685" y="100215"/>
                </a:lnTo>
                <a:lnTo>
                  <a:pt x="67793" y="105603"/>
                </a:lnTo>
                <a:lnTo>
                  <a:pt x="53721" y="107467"/>
                </a:lnTo>
                <a:lnTo>
                  <a:pt x="39399" y="105537"/>
                </a:lnTo>
                <a:lnTo>
                  <a:pt x="26536" y="100090"/>
                </a:lnTo>
                <a:lnTo>
                  <a:pt x="15648" y="91644"/>
                </a:lnTo>
                <a:lnTo>
                  <a:pt x="7251" y="80716"/>
                </a:lnTo>
                <a:lnTo>
                  <a:pt x="1863" y="67822"/>
                </a:lnTo>
                <a:lnTo>
                  <a:pt x="0" y="53746"/>
                </a:lnTo>
                <a:close/>
              </a:path>
            </a:pathLst>
          </a:custGeom>
          <a:ln w="546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8" name="object 338"/>
          <p:cNvSpPr/>
          <p:nvPr/>
        </p:nvSpPr>
        <p:spPr>
          <a:xfrm>
            <a:off x="4954455" y="8824388"/>
            <a:ext cx="97347" cy="97369"/>
          </a:xfrm>
          <a:custGeom>
            <a:avLst/>
            <a:gdLst/>
            <a:ahLst/>
            <a:cxnLst/>
            <a:rect l="l" t="t" r="r" b="b"/>
            <a:pathLst>
              <a:path w="107441" h="107467">
                <a:moveTo>
                  <a:pt x="0" y="53746"/>
                </a:moveTo>
                <a:lnTo>
                  <a:pt x="1929" y="39417"/>
                </a:lnTo>
                <a:lnTo>
                  <a:pt x="7373" y="26549"/>
                </a:lnTo>
                <a:lnTo>
                  <a:pt x="15815" y="15658"/>
                </a:lnTo>
                <a:lnTo>
                  <a:pt x="26739" y="7259"/>
                </a:lnTo>
                <a:lnTo>
                  <a:pt x="39628" y="1867"/>
                </a:lnTo>
                <a:lnTo>
                  <a:pt x="53721" y="0"/>
                </a:lnTo>
                <a:lnTo>
                  <a:pt x="68034" y="1929"/>
                </a:lnTo>
                <a:lnTo>
                  <a:pt x="80894" y="7374"/>
                </a:lnTo>
                <a:lnTo>
                  <a:pt x="91782" y="15818"/>
                </a:lnTo>
                <a:lnTo>
                  <a:pt x="100181" y="26746"/>
                </a:lnTo>
                <a:lnTo>
                  <a:pt x="105573" y="39643"/>
                </a:lnTo>
                <a:lnTo>
                  <a:pt x="107442" y="53746"/>
                </a:lnTo>
                <a:lnTo>
                  <a:pt x="105510" y="68067"/>
                </a:lnTo>
                <a:lnTo>
                  <a:pt x="100062" y="80930"/>
                </a:lnTo>
                <a:lnTo>
                  <a:pt x="91614" y="91819"/>
                </a:lnTo>
                <a:lnTo>
                  <a:pt x="80685" y="100215"/>
                </a:lnTo>
                <a:lnTo>
                  <a:pt x="67793" y="105603"/>
                </a:lnTo>
                <a:lnTo>
                  <a:pt x="53721" y="107467"/>
                </a:lnTo>
                <a:lnTo>
                  <a:pt x="39399" y="105537"/>
                </a:lnTo>
                <a:lnTo>
                  <a:pt x="26536" y="100090"/>
                </a:lnTo>
                <a:lnTo>
                  <a:pt x="15648" y="91644"/>
                </a:lnTo>
                <a:lnTo>
                  <a:pt x="7251" y="80716"/>
                </a:lnTo>
                <a:lnTo>
                  <a:pt x="1863" y="67822"/>
                </a:lnTo>
                <a:lnTo>
                  <a:pt x="0" y="53746"/>
                </a:lnTo>
                <a:close/>
              </a:path>
            </a:pathLst>
          </a:custGeom>
          <a:ln w="546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9" name="object 339"/>
          <p:cNvSpPr/>
          <p:nvPr/>
        </p:nvSpPr>
        <p:spPr>
          <a:xfrm>
            <a:off x="4889190" y="8748316"/>
            <a:ext cx="97358" cy="97347"/>
          </a:xfrm>
          <a:custGeom>
            <a:avLst/>
            <a:gdLst/>
            <a:ahLst/>
            <a:cxnLst/>
            <a:rect l="l" t="t" r="r" b="b"/>
            <a:pathLst>
              <a:path w="107454" h="107442">
                <a:moveTo>
                  <a:pt x="0" y="53720"/>
                </a:moveTo>
                <a:lnTo>
                  <a:pt x="1930" y="39401"/>
                </a:lnTo>
                <a:lnTo>
                  <a:pt x="7378" y="26539"/>
                </a:lnTo>
                <a:lnTo>
                  <a:pt x="15825" y="15651"/>
                </a:lnTo>
                <a:lnTo>
                  <a:pt x="26754" y="7254"/>
                </a:lnTo>
                <a:lnTo>
                  <a:pt x="39648" y="1865"/>
                </a:lnTo>
                <a:lnTo>
                  <a:pt x="53733" y="0"/>
                </a:lnTo>
                <a:lnTo>
                  <a:pt x="68050" y="1930"/>
                </a:lnTo>
                <a:lnTo>
                  <a:pt x="80912" y="7376"/>
                </a:lnTo>
                <a:lnTo>
                  <a:pt x="91801" y="15822"/>
                </a:lnTo>
                <a:lnTo>
                  <a:pt x="100200" y="26750"/>
                </a:lnTo>
                <a:lnTo>
                  <a:pt x="105590" y="39644"/>
                </a:lnTo>
                <a:lnTo>
                  <a:pt x="107454" y="53720"/>
                </a:lnTo>
                <a:lnTo>
                  <a:pt x="105523" y="68042"/>
                </a:lnTo>
                <a:lnTo>
                  <a:pt x="100075" y="80905"/>
                </a:lnTo>
                <a:lnTo>
                  <a:pt x="91627" y="91793"/>
                </a:lnTo>
                <a:lnTo>
                  <a:pt x="80698" y="100190"/>
                </a:lnTo>
                <a:lnTo>
                  <a:pt x="67805" y="105578"/>
                </a:lnTo>
                <a:lnTo>
                  <a:pt x="53733" y="107441"/>
                </a:lnTo>
                <a:lnTo>
                  <a:pt x="39413" y="105512"/>
                </a:lnTo>
                <a:lnTo>
                  <a:pt x="26548" y="100066"/>
                </a:lnTo>
                <a:lnTo>
                  <a:pt x="15658" y="91622"/>
                </a:lnTo>
                <a:lnTo>
                  <a:pt x="7258" y="80696"/>
                </a:lnTo>
                <a:lnTo>
                  <a:pt x="1866" y="67805"/>
                </a:lnTo>
                <a:lnTo>
                  <a:pt x="0" y="53720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0" name="object 340"/>
          <p:cNvSpPr/>
          <p:nvPr/>
        </p:nvSpPr>
        <p:spPr>
          <a:xfrm>
            <a:off x="4789530" y="8719423"/>
            <a:ext cx="97347" cy="97369"/>
          </a:xfrm>
          <a:custGeom>
            <a:avLst/>
            <a:gdLst/>
            <a:ahLst/>
            <a:cxnLst/>
            <a:rect l="l" t="t" r="r" b="b"/>
            <a:pathLst>
              <a:path w="107441" h="107467">
                <a:moveTo>
                  <a:pt x="0" y="53721"/>
                </a:moveTo>
                <a:lnTo>
                  <a:pt x="1930" y="39399"/>
                </a:lnTo>
                <a:lnTo>
                  <a:pt x="7376" y="26536"/>
                </a:lnTo>
                <a:lnTo>
                  <a:pt x="15822" y="15648"/>
                </a:lnTo>
                <a:lnTo>
                  <a:pt x="26750" y="7251"/>
                </a:lnTo>
                <a:lnTo>
                  <a:pt x="39644" y="1863"/>
                </a:lnTo>
                <a:lnTo>
                  <a:pt x="53721" y="0"/>
                </a:lnTo>
                <a:lnTo>
                  <a:pt x="68042" y="1930"/>
                </a:lnTo>
                <a:lnTo>
                  <a:pt x="80905" y="7376"/>
                </a:lnTo>
                <a:lnTo>
                  <a:pt x="91793" y="15822"/>
                </a:lnTo>
                <a:lnTo>
                  <a:pt x="100190" y="26750"/>
                </a:lnTo>
                <a:lnTo>
                  <a:pt x="105578" y="39644"/>
                </a:lnTo>
                <a:lnTo>
                  <a:pt x="107442" y="53721"/>
                </a:lnTo>
                <a:lnTo>
                  <a:pt x="105512" y="68049"/>
                </a:lnTo>
                <a:lnTo>
                  <a:pt x="100068" y="80917"/>
                </a:lnTo>
                <a:lnTo>
                  <a:pt x="91626" y="91809"/>
                </a:lnTo>
                <a:lnTo>
                  <a:pt x="80702" y="100208"/>
                </a:lnTo>
                <a:lnTo>
                  <a:pt x="67813" y="105599"/>
                </a:lnTo>
                <a:lnTo>
                  <a:pt x="53721" y="107467"/>
                </a:lnTo>
                <a:lnTo>
                  <a:pt x="39403" y="105537"/>
                </a:lnTo>
                <a:lnTo>
                  <a:pt x="26542" y="100092"/>
                </a:lnTo>
                <a:lnTo>
                  <a:pt x="15655" y="91648"/>
                </a:lnTo>
                <a:lnTo>
                  <a:pt x="7258" y="80720"/>
                </a:lnTo>
                <a:lnTo>
                  <a:pt x="1867" y="67824"/>
                </a:lnTo>
                <a:lnTo>
                  <a:pt x="0" y="53721"/>
                </a:lnTo>
                <a:close/>
              </a:path>
            </a:pathLst>
          </a:custGeom>
          <a:ln w="546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1" name="object 341"/>
          <p:cNvSpPr/>
          <p:nvPr/>
        </p:nvSpPr>
        <p:spPr>
          <a:xfrm>
            <a:off x="4684209" y="8749870"/>
            <a:ext cx="97358" cy="97369"/>
          </a:xfrm>
          <a:custGeom>
            <a:avLst/>
            <a:gdLst/>
            <a:ahLst/>
            <a:cxnLst/>
            <a:rect l="l" t="t" r="r" b="b"/>
            <a:pathLst>
              <a:path w="107454" h="107467">
                <a:moveTo>
                  <a:pt x="0" y="53746"/>
                </a:moveTo>
                <a:lnTo>
                  <a:pt x="1930" y="39417"/>
                </a:lnTo>
                <a:lnTo>
                  <a:pt x="7376" y="26549"/>
                </a:lnTo>
                <a:lnTo>
                  <a:pt x="15820" y="15658"/>
                </a:lnTo>
                <a:lnTo>
                  <a:pt x="26745" y="7259"/>
                </a:lnTo>
                <a:lnTo>
                  <a:pt x="39632" y="1867"/>
                </a:lnTo>
                <a:lnTo>
                  <a:pt x="53721" y="0"/>
                </a:lnTo>
                <a:lnTo>
                  <a:pt x="68038" y="1929"/>
                </a:lnTo>
                <a:lnTo>
                  <a:pt x="80900" y="7372"/>
                </a:lnTo>
                <a:lnTo>
                  <a:pt x="91789" y="15815"/>
                </a:lnTo>
                <a:lnTo>
                  <a:pt x="100189" y="26741"/>
                </a:lnTo>
                <a:lnTo>
                  <a:pt x="105583" y="39635"/>
                </a:lnTo>
                <a:lnTo>
                  <a:pt x="107454" y="53746"/>
                </a:lnTo>
                <a:lnTo>
                  <a:pt x="105523" y="68065"/>
                </a:lnTo>
                <a:lnTo>
                  <a:pt x="100076" y="80927"/>
                </a:lnTo>
                <a:lnTo>
                  <a:pt x="91629" y="91815"/>
                </a:lnTo>
                <a:lnTo>
                  <a:pt x="80700" y="100212"/>
                </a:lnTo>
                <a:lnTo>
                  <a:pt x="67806" y="105601"/>
                </a:lnTo>
                <a:lnTo>
                  <a:pt x="53721" y="107467"/>
                </a:lnTo>
                <a:lnTo>
                  <a:pt x="39404" y="105537"/>
                </a:lnTo>
                <a:lnTo>
                  <a:pt x="26542" y="100090"/>
                </a:lnTo>
                <a:lnTo>
                  <a:pt x="15652" y="91644"/>
                </a:lnTo>
                <a:lnTo>
                  <a:pt x="7254" y="80716"/>
                </a:lnTo>
                <a:lnTo>
                  <a:pt x="1864" y="67822"/>
                </a:lnTo>
                <a:lnTo>
                  <a:pt x="0" y="53746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2" name="object 342"/>
          <p:cNvSpPr/>
          <p:nvPr/>
        </p:nvSpPr>
        <p:spPr>
          <a:xfrm>
            <a:off x="4615698" y="8821728"/>
            <a:ext cx="97347" cy="97347"/>
          </a:xfrm>
          <a:custGeom>
            <a:avLst/>
            <a:gdLst/>
            <a:ahLst/>
            <a:cxnLst/>
            <a:rect l="l" t="t" r="r" b="b"/>
            <a:pathLst>
              <a:path w="107441" h="107442">
                <a:moveTo>
                  <a:pt x="0" y="53720"/>
                </a:moveTo>
                <a:lnTo>
                  <a:pt x="1930" y="39399"/>
                </a:lnTo>
                <a:lnTo>
                  <a:pt x="7376" y="26536"/>
                </a:lnTo>
                <a:lnTo>
                  <a:pt x="15822" y="15648"/>
                </a:lnTo>
                <a:lnTo>
                  <a:pt x="26750" y="7251"/>
                </a:lnTo>
                <a:lnTo>
                  <a:pt x="39644" y="1863"/>
                </a:lnTo>
                <a:lnTo>
                  <a:pt x="53721" y="0"/>
                </a:lnTo>
                <a:lnTo>
                  <a:pt x="68042" y="1930"/>
                </a:lnTo>
                <a:lnTo>
                  <a:pt x="80905" y="7376"/>
                </a:lnTo>
                <a:lnTo>
                  <a:pt x="91793" y="15822"/>
                </a:lnTo>
                <a:lnTo>
                  <a:pt x="100190" y="26750"/>
                </a:lnTo>
                <a:lnTo>
                  <a:pt x="105578" y="39644"/>
                </a:lnTo>
                <a:lnTo>
                  <a:pt x="107442" y="53720"/>
                </a:lnTo>
                <a:lnTo>
                  <a:pt x="105511" y="68042"/>
                </a:lnTo>
                <a:lnTo>
                  <a:pt x="100065" y="80905"/>
                </a:lnTo>
                <a:lnTo>
                  <a:pt x="91619" y="91793"/>
                </a:lnTo>
                <a:lnTo>
                  <a:pt x="80691" y="100190"/>
                </a:lnTo>
                <a:lnTo>
                  <a:pt x="67797" y="105578"/>
                </a:lnTo>
                <a:lnTo>
                  <a:pt x="53721" y="107441"/>
                </a:lnTo>
                <a:lnTo>
                  <a:pt x="39399" y="105511"/>
                </a:lnTo>
                <a:lnTo>
                  <a:pt x="26536" y="100065"/>
                </a:lnTo>
                <a:lnTo>
                  <a:pt x="15648" y="91619"/>
                </a:lnTo>
                <a:lnTo>
                  <a:pt x="7251" y="80691"/>
                </a:lnTo>
                <a:lnTo>
                  <a:pt x="1863" y="67797"/>
                </a:lnTo>
                <a:lnTo>
                  <a:pt x="0" y="53720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3" name="object 343"/>
          <p:cNvSpPr/>
          <p:nvPr/>
        </p:nvSpPr>
        <p:spPr>
          <a:xfrm>
            <a:off x="4589037" y="8920699"/>
            <a:ext cx="97358" cy="97369"/>
          </a:xfrm>
          <a:custGeom>
            <a:avLst/>
            <a:gdLst/>
            <a:ahLst/>
            <a:cxnLst/>
            <a:rect l="l" t="t" r="r" b="b"/>
            <a:pathLst>
              <a:path w="107454" h="107467">
                <a:moveTo>
                  <a:pt x="0" y="53746"/>
                </a:moveTo>
                <a:lnTo>
                  <a:pt x="1930" y="39417"/>
                </a:lnTo>
                <a:lnTo>
                  <a:pt x="7376" y="26549"/>
                </a:lnTo>
                <a:lnTo>
                  <a:pt x="15820" y="15658"/>
                </a:lnTo>
                <a:lnTo>
                  <a:pt x="26745" y="7259"/>
                </a:lnTo>
                <a:lnTo>
                  <a:pt x="39632" y="1867"/>
                </a:lnTo>
                <a:lnTo>
                  <a:pt x="53721" y="0"/>
                </a:lnTo>
                <a:lnTo>
                  <a:pt x="68038" y="1929"/>
                </a:lnTo>
                <a:lnTo>
                  <a:pt x="80900" y="7372"/>
                </a:lnTo>
                <a:lnTo>
                  <a:pt x="91789" y="15815"/>
                </a:lnTo>
                <a:lnTo>
                  <a:pt x="100189" y="26741"/>
                </a:lnTo>
                <a:lnTo>
                  <a:pt x="105583" y="39635"/>
                </a:lnTo>
                <a:lnTo>
                  <a:pt x="107454" y="53746"/>
                </a:lnTo>
                <a:lnTo>
                  <a:pt x="105523" y="68065"/>
                </a:lnTo>
                <a:lnTo>
                  <a:pt x="100076" y="80927"/>
                </a:lnTo>
                <a:lnTo>
                  <a:pt x="91629" y="91815"/>
                </a:lnTo>
                <a:lnTo>
                  <a:pt x="80700" y="100212"/>
                </a:lnTo>
                <a:lnTo>
                  <a:pt x="67806" y="105601"/>
                </a:lnTo>
                <a:lnTo>
                  <a:pt x="53721" y="107467"/>
                </a:lnTo>
                <a:lnTo>
                  <a:pt x="39404" y="105537"/>
                </a:lnTo>
                <a:lnTo>
                  <a:pt x="26542" y="100090"/>
                </a:lnTo>
                <a:lnTo>
                  <a:pt x="15652" y="91644"/>
                </a:lnTo>
                <a:lnTo>
                  <a:pt x="7254" y="80716"/>
                </a:lnTo>
                <a:lnTo>
                  <a:pt x="1864" y="67822"/>
                </a:lnTo>
                <a:lnTo>
                  <a:pt x="0" y="53746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4" name="object 344"/>
          <p:cNvSpPr/>
          <p:nvPr/>
        </p:nvSpPr>
        <p:spPr>
          <a:xfrm>
            <a:off x="4618080" y="9027734"/>
            <a:ext cx="97358" cy="97335"/>
          </a:xfrm>
          <a:custGeom>
            <a:avLst/>
            <a:gdLst/>
            <a:ahLst/>
            <a:cxnLst/>
            <a:rect l="l" t="t" r="r" b="b"/>
            <a:pathLst>
              <a:path w="107454" h="107429">
                <a:moveTo>
                  <a:pt x="0" y="53708"/>
                </a:moveTo>
                <a:lnTo>
                  <a:pt x="1931" y="39386"/>
                </a:lnTo>
                <a:lnTo>
                  <a:pt x="7381" y="26524"/>
                </a:lnTo>
                <a:lnTo>
                  <a:pt x="15830" y="15638"/>
                </a:lnTo>
                <a:lnTo>
                  <a:pt x="26762" y="7245"/>
                </a:lnTo>
                <a:lnTo>
                  <a:pt x="39657" y="1860"/>
                </a:lnTo>
                <a:lnTo>
                  <a:pt x="53721" y="0"/>
                </a:lnTo>
                <a:lnTo>
                  <a:pt x="68043" y="1929"/>
                </a:lnTo>
                <a:lnTo>
                  <a:pt x="80908" y="7373"/>
                </a:lnTo>
                <a:lnTo>
                  <a:pt x="91800" y="15816"/>
                </a:lnTo>
                <a:lnTo>
                  <a:pt x="100199" y="26741"/>
                </a:lnTo>
                <a:lnTo>
                  <a:pt x="105590" y="39632"/>
                </a:lnTo>
                <a:lnTo>
                  <a:pt x="107454" y="53708"/>
                </a:lnTo>
                <a:lnTo>
                  <a:pt x="105523" y="68027"/>
                </a:lnTo>
                <a:lnTo>
                  <a:pt x="100076" y="80889"/>
                </a:lnTo>
                <a:lnTo>
                  <a:pt x="91629" y="91777"/>
                </a:lnTo>
                <a:lnTo>
                  <a:pt x="80700" y="100174"/>
                </a:lnTo>
                <a:lnTo>
                  <a:pt x="67806" y="105563"/>
                </a:lnTo>
                <a:lnTo>
                  <a:pt x="53721" y="107429"/>
                </a:lnTo>
                <a:lnTo>
                  <a:pt x="39404" y="105498"/>
                </a:lnTo>
                <a:lnTo>
                  <a:pt x="26542" y="100052"/>
                </a:lnTo>
                <a:lnTo>
                  <a:pt x="15652" y="91606"/>
                </a:lnTo>
                <a:lnTo>
                  <a:pt x="7254" y="80678"/>
                </a:lnTo>
                <a:lnTo>
                  <a:pt x="1864" y="67784"/>
                </a:lnTo>
                <a:lnTo>
                  <a:pt x="0" y="53708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5" name="object 345"/>
          <p:cNvSpPr/>
          <p:nvPr/>
        </p:nvSpPr>
        <p:spPr>
          <a:xfrm>
            <a:off x="4688743" y="9099604"/>
            <a:ext cx="97347" cy="97369"/>
          </a:xfrm>
          <a:custGeom>
            <a:avLst/>
            <a:gdLst/>
            <a:ahLst/>
            <a:cxnLst/>
            <a:rect l="l" t="t" r="r" b="b"/>
            <a:pathLst>
              <a:path w="107441" h="107467">
                <a:moveTo>
                  <a:pt x="0" y="53720"/>
                </a:moveTo>
                <a:lnTo>
                  <a:pt x="1930" y="39399"/>
                </a:lnTo>
                <a:lnTo>
                  <a:pt x="7376" y="26536"/>
                </a:lnTo>
                <a:lnTo>
                  <a:pt x="15822" y="15648"/>
                </a:lnTo>
                <a:lnTo>
                  <a:pt x="26750" y="7251"/>
                </a:lnTo>
                <a:lnTo>
                  <a:pt x="39644" y="1863"/>
                </a:lnTo>
                <a:lnTo>
                  <a:pt x="53721" y="0"/>
                </a:lnTo>
                <a:lnTo>
                  <a:pt x="68037" y="1930"/>
                </a:lnTo>
                <a:lnTo>
                  <a:pt x="80899" y="7376"/>
                </a:lnTo>
                <a:lnTo>
                  <a:pt x="91789" y="15822"/>
                </a:lnTo>
                <a:lnTo>
                  <a:pt x="100187" y="26750"/>
                </a:lnTo>
                <a:lnTo>
                  <a:pt x="105577" y="39644"/>
                </a:lnTo>
                <a:lnTo>
                  <a:pt x="107442" y="53720"/>
                </a:lnTo>
                <a:lnTo>
                  <a:pt x="105511" y="68049"/>
                </a:lnTo>
                <a:lnTo>
                  <a:pt x="100065" y="80917"/>
                </a:lnTo>
                <a:lnTo>
                  <a:pt x="91621" y="91809"/>
                </a:lnTo>
                <a:lnTo>
                  <a:pt x="80696" y="100208"/>
                </a:lnTo>
                <a:lnTo>
                  <a:pt x="67809" y="105599"/>
                </a:lnTo>
                <a:lnTo>
                  <a:pt x="53721" y="107467"/>
                </a:lnTo>
                <a:lnTo>
                  <a:pt x="39403" y="105537"/>
                </a:lnTo>
                <a:lnTo>
                  <a:pt x="26542" y="100092"/>
                </a:lnTo>
                <a:lnTo>
                  <a:pt x="15655" y="91648"/>
                </a:lnTo>
                <a:lnTo>
                  <a:pt x="7258" y="80720"/>
                </a:lnTo>
                <a:lnTo>
                  <a:pt x="1867" y="67824"/>
                </a:lnTo>
                <a:lnTo>
                  <a:pt x="0" y="53720"/>
                </a:lnTo>
                <a:close/>
              </a:path>
            </a:pathLst>
          </a:custGeom>
          <a:ln w="546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6" name="object 346"/>
          <p:cNvSpPr/>
          <p:nvPr/>
        </p:nvSpPr>
        <p:spPr>
          <a:xfrm>
            <a:off x="4790255" y="9123723"/>
            <a:ext cx="97358" cy="97347"/>
          </a:xfrm>
          <a:custGeom>
            <a:avLst/>
            <a:gdLst/>
            <a:ahLst/>
            <a:cxnLst/>
            <a:rect l="l" t="t" r="r" b="b"/>
            <a:pathLst>
              <a:path w="107454" h="107442">
                <a:moveTo>
                  <a:pt x="0" y="53720"/>
                </a:moveTo>
                <a:lnTo>
                  <a:pt x="1930" y="39401"/>
                </a:lnTo>
                <a:lnTo>
                  <a:pt x="7378" y="26539"/>
                </a:lnTo>
                <a:lnTo>
                  <a:pt x="15825" y="15651"/>
                </a:lnTo>
                <a:lnTo>
                  <a:pt x="26754" y="7254"/>
                </a:lnTo>
                <a:lnTo>
                  <a:pt x="39648" y="1865"/>
                </a:lnTo>
                <a:lnTo>
                  <a:pt x="53733" y="0"/>
                </a:lnTo>
                <a:lnTo>
                  <a:pt x="68050" y="1930"/>
                </a:lnTo>
                <a:lnTo>
                  <a:pt x="80912" y="7376"/>
                </a:lnTo>
                <a:lnTo>
                  <a:pt x="91801" y="15822"/>
                </a:lnTo>
                <a:lnTo>
                  <a:pt x="100200" y="26750"/>
                </a:lnTo>
                <a:lnTo>
                  <a:pt x="105590" y="39644"/>
                </a:lnTo>
                <a:lnTo>
                  <a:pt x="107454" y="53720"/>
                </a:lnTo>
                <a:lnTo>
                  <a:pt x="105523" y="68051"/>
                </a:lnTo>
                <a:lnTo>
                  <a:pt x="100075" y="80916"/>
                </a:lnTo>
                <a:lnTo>
                  <a:pt x="91627" y="91803"/>
                </a:lnTo>
                <a:lnTo>
                  <a:pt x="80698" y="100196"/>
                </a:lnTo>
                <a:lnTo>
                  <a:pt x="67805" y="105580"/>
                </a:lnTo>
                <a:lnTo>
                  <a:pt x="53733" y="107441"/>
                </a:lnTo>
                <a:lnTo>
                  <a:pt x="39413" y="105513"/>
                </a:lnTo>
                <a:lnTo>
                  <a:pt x="26548" y="100072"/>
                </a:lnTo>
                <a:lnTo>
                  <a:pt x="15658" y="91632"/>
                </a:lnTo>
                <a:lnTo>
                  <a:pt x="7258" y="80708"/>
                </a:lnTo>
                <a:lnTo>
                  <a:pt x="1866" y="67814"/>
                </a:lnTo>
                <a:lnTo>
                  <a:pt x="0" y="53720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7" name="object 347"/>
          <p:cNvSpPr/>
          <p:nvPr/>
        </p:nvSpPr>
        <p:spPr>
          <a:xfrm>
            <a:off x="4887740" y="9096279"/>
            <a:ext cx="97358" cy="97369"/>
          </a:xfrm>
          <a:custGeom>
            <a:avLst/>
            <a:gdLst/>
            <a:ahLst/>
            <a:cxnLst/>
            <a:rect l="l" t="t" r="r" b="b"/>
            <a:pathLst>
              <a:path w="107454" h="107467">
                <a:moveTo>
                  <a:pt x="0" y="53720"/>
                </a:moveTo>
                <a:lnTo>
                  <a:pt x="1930" y="39401"/>
                </a:lnTo>
                <a:lnTo>
                  <a:pt x="7378" y="26539"/>
                </a:lnTo>
                <a:lnTo>
                  <a:pt x="15825" y="15651"/>
                </a:lnTo>
                <a:lnTo>
                  <a:pt x="26754" y="7254"/>
                </a:lnTo>
                <a:lnTo>
                  <a:pt x="39648" y="1865"/>
                </a:lnTo>
                <a:lnTo>
                  <a:pt x="53733" y="0"/>
                </a:lnTo>
                <a:lnTo>
                  <a:pt x="68050" y="1930"/>
                </a:lnTo>
                <a:lnTo>
                  <a:pt x="80912" y="7376"/>
                </a:lnTo>
                <a:lnTo>
                  <a:pt x="91801" y="15822"/>
                </a:lnTo>
                <a:lnTo>
                  <a:pt x="100200" y="26750"/>
                </a:lnTo>
                <a:lnTo>
                  <a:pt x="105590" y="39644"/>
                </a:lnTo>
                <a:lnTo>
                  <a:pt x="107454" y="53720"/>
                </a:lnTo>
                <a:lnTo>
                  <a:pt x="105524" y="68049"/>
                </a:lnTo>
                <a:lnTo>
                  <a:pt x="100078" y="80917"/>
                </a:lnTo>
                <a:lnTo>
                  <a:pt x="91634" y="91809"/>
                </a:lnTo>
                <a:lnTo>
                  <a:pt x="80709" y="100208"/>
                </a:lnTo>
                <a:lnTo>
                  <a:pt x="67821" y="105599"/>
                </a:lnTo>
                <a:lnTo>
                  <a:pt x="53733" y="107467"/>
                </a:lnTo>
                <a:lnTo>
                  <a:pt x="39416" y="105538"/>
                </a:lnTo>
                <a:lnTo>
                  <a:pt x="26554" y="100094"/>
                </a:lnTo>
                <a:lnTo>
                  <a:pt x="15664" y="91652"/>
                </a:lnTo>
                <a:lnTo>
                  <a:pt x="7264" y="80726"/>
                </a:lnTo>
                <a:lnTo>
                  <a:pt x="1870" y="67832"/>
                </a:lnTo>
                <a:lnTo>
                  <a:pt x="0" y="53720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8" name="object 348"/>
          <p:cNvSpPr/>
          <p:nvPr/>
        </p:nvSpPr>
        <p:spPr>
          <a:xfrm>
            <a:off x="4638516" y="8665340"/>
            <a:ext cx="97358" cy="97347"/>
          </a:xfrm>
          <a:custGeom>
            <a:avLst/>
            <a:gdLst/>
            <a:ahLst/>
            <a:cxnLst/>
            <a:rect l="l" t="t" r="r" b="b"/>
            <a:pathLst>
              <a:path w="107454" h="107442">
                <a:moveTo>
                  <a:pt x="0" y="53720"/>
                </a:moveTo>
                <a:lnTo>
                  <a:pt x="1930" y="39401"/>
                </a:lnTo>
                <a:lnTo>
                  <a:pt x="7378" y="26539"/>
                </a:lnTo>
                <a:lnTo>
                  <a:pt x="15825" y="15651"/>
                </a:lnTo>
                <a:lnTo>
                  <a:pt x="26754" y="7254"/>
                </a:lnTo>
                <a:lnTo>
                  <a:pt x="39648" y="1865"/>
                </a:lnTo>
                <a:lnTo>
                  <a:pt x="53733" y="0"/>
                </a:lnTo>
                <a:lnTo>
                  <a:pt x="68050" y="1930"/>
                </a:lnTo>
                <a:lnTo>
                  <a:pt x="80912" y="7376"/>
                </a:lnTo>
                <a:lnTo>
                  <a:pt x="91801" y="15822"/>
                </a:lnTo>
                <a:lnTo>
                  <a:pt x="100200" y="26750"/>
                </a:lnTo>
                <a:lnTo>
                  <a:pt x="105590" y="39644"/>
                </a:lnTo>
                <a:lnTo>
                  <a:pt x="107454" y="53720"/>
                </a:lnTo>
                <a:lnTo>
                  <a:pt x="105523" y="68042"/>
                </a:lnTo>
                <a:lnTo>
                  <a:pt x="100075" y="80905"/>
                </a:lnTo>
                <a:lnTo>
                  <a:pt x="91627" y="91793"/>
                </a:lnTo>
                <a:lnTo>
                  <a:pt x="80698" y="100190"/>
                </a:lnTo>
                <a:lnTo>
                  <a:pt x="67805" y="105578"/>
                </a:lnTo>
                <a:lnTo>
                  <a:pt x="53733" y="107441"/>
                </a:lnTo>
                <a:lnTo>
                  <a:pt x="39413" y="105512"/>
                </a:lnTo>
                <a:lnTo>
                  <a:pt x="26548" y="100066"/>
                </a:lnTo>
                <a:lnTo>
                  <a:pt x="15658" y="91622"/>
                </a:lnTo>
                <a:lnTo>
                  <a:pt x="7258" y="80696"/>
                </a:lnTo>
                <a:lnTo>
                  <a:pt x="1866" y="67805"/>
                </a:lnTo>
                <a:lnTo>
                  <a:pt x="0" y="53720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9" name="object 349"/>
          <p:cNvSpPr/>
          <p:nvPr/>
        </p:nvSpPr>
        <p:spPr>
          <a:xfrm>
            <a:off x="4734205" y="8629900"/>
            <a:ext cx="97358" cy="97347"/>
          </a:xfrm>
          <a:custGeom>
            <a:avLst/>
            <a:gdLst/>
            <a:ahLst/>
            <a:cxnLst/>
            <a:rect l="l" t="t" r="r" b="b"/>
            <a:pathLst>
              <a:path w="107454" h="107442">
                <a:moveTo>
                  <a:pt x="0" y="53721"/>
                </a:moveTo>
                <a:lnTo>
                  <a:pt x="1930" y="39392"/>
                </a:lnTo>
                <a:lnTo>
                  <a:pt x="7378" y="26528"/>
                </a:lnTo>
                <a:lnTo>
                  <a:pt x="15825" y="15642"/>
                </a:lnTo>
                <a:lnTo>
                  <a:pt x="26754" y="7249"/>
                </a:lnTo>
                <a:lnTo>
                  <a:pt x="39648" y="1863"/>
                </a:lnTo>
                <a:lnTo>
                  <a:pt x="53733" y="0"/>
                </a:lnTo>
                <a:lnTo>
                  <a:pt x="68050" y="1928"/>
                </a:lnTo>
                <a:lnTo>
                  <a:pt x="80912" y="7371"/>
                </a:lnTo>
                <a:lnTo>
                  <a:pt x="91801" y="15813"/>
                </a:lnTo>
                <a:lnTo>
                  <a:pt x="100200" y="26739"/>
                </a:lnTo>
                <a:lnTo>
                  <a:pt x="105590" y="39635"/>
                </a:lnTo>
                <a:lnTo>
                  <a:pt x="107454" y="53721"/>
                </a:lnTo>
                <a:lnTo>
                  <a:pt x="105523" y="68042"/>
                </a:lnTo>
                <a:lnTo>
                  <a:pt x="100075" y="80905"/>
                </a:lnTo>
                <a:lnTo>
                  <a:pt x="91627" y="91793"/>
                </a:lnTo>
                <a:lnTo>
                  <a:pt x="80698" y="100190"/>
                </a:lnTo>
                <a:lnTo>
                  <a:pt x="67805" y="105578"/>
                </a:lnTo>
                <a:lnTo>
                  <a:pt x="53733" y="107442"/>
                </a:lnTo>
                <a:lnTo>
                  <a:pt x="39413" y="105512"/>
                </a:lnTo>
                <a:lnTo>
                  <a:pt x="26548" y="100066"/>
                </a:lnTo>
                <a:lnTo>
                  <a:pt x="15658" y="91622"/>
                </a:lnTo>
                <a:lnTo>
                  <a:pt x="7258" y="80696"/>
                </a:lnTo>
                <a:lnTo>
                  <a:pt x="1866" y="67805"/>
                </a:lnTo>
                <a:lnTo>
                  <a:pt x="0" y="53721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0" name="object 350"/>
          <p:cNvSpPr/>
          <p:nvPr/>
        </p:nvSpPr>
        <p:spPr>
          <a:xfrm>
            <a:off x="4836984" y="8629900"/>
            <a:ext cx="97358" cy="97347"/>
          </a:xfrm>
          <a:custGeom>
            <a:avLst/>
            <a:gdLst/>
            <a:ahLst/>
            <a:cxnLst/>
            <a:rect l="l" t="t" r="r" b="b"/>
            <a:pathLst>
              <a:path w="107454" h="107442">
                <a:moveTo>
                  <a:pt x="0" y="53721"/>
                </a:moveTo>
                <a:lnTo>
                  <a:pt x="1931" y="39390"/>
                </a:lnTo>
                <a:lnTo>
                  <a:pt x="7379" y="26525"/>
                </a:lnTo>
                <a:lnTo>
                  <a:pt x="15827" y="15638"/>
                </a:lnTo>
                <a:lnTo>
                  <a:pt x="26756" y="7245"/>
                </a:lnTo>
                <a:lnTo>
                  <a:pt x="39648" y="1861"/>
                </a:lnTo>
                <a:lnTo>
                  <a:pt x="53721" y="0"/>
                </a:lnTo>
                <a:lnTo>
                  <a:pt x="68041" y="1928"/>
                </a:lnTo>
                <a:lnTo>
                  <a:pt x="80905" y="7369"/>
                </a:lnTo>
                <a:lnTo>
                  <a:pt x="91796" y="15809"/>
                </a:lnTo>
                <a:lnTo>
                  <a:pt x="100196" y="26733"/>
                </a:lnTo>
                <a:lnTo>
                  <a:pt x="105588" y="39627"/>
                </a:lnTo>
                <a:lnTo>
                  <a:pt x="107454" y="53721"/>
                </a:lnTo>
                <a:lnTo>
                  <a:pt x="105523" y="68040"/>
                </a:lnTo>
                <a:lnTo>
                  <a:pt x="100076" y="80902"/>
                </a:lnTo>
                <a:lnTo>
                  <a:pt x="91629" y="91790"/>
                </a:lnTo>
                <a:lnTo>
                  <a:pt x="80700" y="100187"/>
                </a:lnTo>
                <a:lnTo>
                  <a:pt x="67806" y="105576"/>
                </a:lnTo>
                <a:lnTo>
                  <a:pt x="53721" y="107442"/>
                </a:lnTo>
                <a:lnTo>
                  <a:pt x="39404" y="105511"/>
                </a:lnTo>
                <a:lnTo>
                  <a:pt x="26542" y="100065"/>
                </a:lnTo>
                <a:lnTo>
                  <a:pt x="15652" y="91619"/>
                </a:lnTo>
                <a:lnTo>
                  <a:pt x="7254" y="80691"/>
                </a:lnTo>
                <a:lnTo>
                  <a:pt x="1864" y="67797"/>
                </a:lnTo>
                <a:lnTo>
                  <a:pt x="0" y="53721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1" name="object 351"/>
          <p:cNvSpPr/>
          <p:nvPr/>
        </p:nvSpPr>
        <p:spPr>
          <a:xfrm>
            <a:off x="4935930" y="8659587"/>
            <a:ext cx="97358" cy="97347"/>
          </a:xfrm>
          <a:custGeom>
            <a:avLst/>
            <a:gdLst/>
            <a:ahLst/>
            <a:cxnLst/>
            <a:rect l="l" t="t" r="r" b="b"/>
            <a:pathLst>
              <a:path w="107454" h="107442">
                <a:moveTo>
                  <a:pt x="0" y="53720"/>
                </a:moveTo>
                <a:lnTo>
                  <a:pt x="1930" y="39401"/>
                </a:lnTo>
                <a:lnTo>
                  <a:pt x="7378" y="26539"/>
                </a:lnTo>
                <a:lnTo>
                  <a:pt x="15825" y="15651"/>
                </a:lnTo>
                <a:lnTo>
                  <a:pt x="26754" y="7254"/>
                </a:lnTo>
                <a:lnTo>
                  <a:pt x="39648" y="1865"/>
                </a:lnTo>
                <a:lnTo>
                  <a:pt x="53733" y="0"/>
                </a:lnTo>
                <a:lnTo>
                  <a:pt x="68050" y="1930"/>
                </a:lnTo>
                <a:lnTo>
                  <a:pt x="80912" y="7376"/>
                </a:lnTo>
                <a:lnTo>
                  <a:pt x="91801" y="15822"/>
                </a:lnTo>
                <a:lnTo>
                  <a:pt x="100200" y="26750"/>
                </a:lnTo>
                <a:lnTo>
                  <a:pt x="105590" y="39644"/>
                </a:lnTo>
                <a:lnTo>
                  <a:pt x="107454" y="53720"/>
                </a:lnTo>
                <a:lnTo>
                  <a:pt x="105523" y="68042"/>
                </a:lnTo>
                <a:lnTo>
                  <a:pt x="100075" y="80905"/>
                </a:lnTo>
                <a:lnTo>
                  <a:pt x="91627" y="91793"/>
                </a:lnTo>
                <a:lnTo>
                  <a:pt x="80698" y="100190"/>
                </a:lnTo>
                <a:lnTo>
                  <a:pt x="67805" y="105578"/>
                </a:lnTo>
                <a:lnTo>
                  <a:pt x="53733" y="107441"/>
                </a:lnTo>
                <a:lnTo>
                  <a:pt x="39413" y="105512"/>
                </a:lnTo>
                <a:lnTo>
                  <a:pt x="26548" y="100066"/>
                </a:lnTo>
                <a:lnTo>
                  <a:pt x="15658" y="91622"/>
                </a:lnTo>
                <a:lnTo>
                  <a:pt x="7258" y="80696"/>
                </a:lnTo>
                <a:lnTo>
                  <a:pt x="1866" y="67805"/>
                </a:lnTo>
                <a:lnTo>
                  <a:pt x="0" y="53720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2" name="object 352"/>
          <p:cNvSpPr/>
          <p:nvPr/>
        </p:nvSpPr>
        <p:spPr>
          <a:xfrm>
            <a:off x="5015659" y="8734151"/>
            <a:ext cx="97347" cy="97347"/>
          </a:xfrm>
          <a:custGeom>
            <a:avLst/>
            <a:gdLst/>
            <a:ahLst/>
            <a:cxnLst/>
            <a:rect l="l" t="t" r="r" b="b"/>
            <a:pathLst>
              <a:path w="107441" h="107442">
                <a:moveTo>
                  <a:pt x="0" y="53720"/>
                </a:moveTo>
                <a:lnTo>
                  <a:pt x="1930" y="39390"/>
                </a:lnTo>
                <a:lnTo>
                  <a:pt x="7376" y="26525"/>
                </a:lnTo>
                <a:lnTo>
                  <a:pt x="15822" y="15638"/>
                </a:lnTo>
                <a:lnTo>
                  <a:pt x="26750" y="7245"/>
                </a:lnTo>
                <a:lnTo>
                  <a:pt x="39644" y="1861"/>
                </a:lnTo>
                <a:lnTo>
                  <a:pt x="53721" y="0"/>
                </a:lnTo>
                <a:lnTo>
                  <a:pt x="68042" y="1928"/>
                </a:lnTo>
                <a:lnTo>
                  <a:pt x="80905" y="7371"/>
                </a:lnTo>
                <a:lnTo>
                  <a:pt x="91793" y="15813"/>
                </a:lnTo>
                <a:lnTo>
                  <a:pt x="100190" y="26739"/>
                </a:lnTo>
                <a:lnTo>
                  <a:pt x="105578" y="39635"/>
                </a:lnTo>
                <a:lnTo>
                  <a:pt x="107442" y="53720"/>
                </a:lnTo>
                <a:lnTo>
                  <a:pt x="105511" y="68042"/>
                </a:lnTo>
                <a:lnTo>
                  <a:pt x="100065" y="80905"/>
                </a:lnTo>
                <a:lnTo>
                  <a:pt x="91619" y="91793"/>
                </a:lnTo>
                <a:lnTo>
                  <a:pt x="80691" y="100190"/>
                </a:lnTo>
                <a:lnTo>
                  <a:pt x="67797" y="105578"/>
                </a:lnTo>
                <a:lnTo>
                  <a:pt x="53721" y="107441"/>
                </a:lnTo>
                <a:lnTo>
                  <a:pt x="39399" y="105511"/>
                </a:lnTo>
                <a:lnTo>
                  <a:pt x="26536" y="100065"/>
                </a:lnTo>
                <a:lnTo>
                  <a:pt x="15648" y="91619"/>
                </a:lnTo>
                <a:lnTo>
                  <a:pt x="7251" y="80691"/>
                </a:lnTo>
                <a:lnTo>
                  <a:pt x="1863" y="67797"/>
                </a:lnTo>
                <a:lnTo>
                  <a:pt x="0" y="53720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3" name="object 353"/>
          <p:cNvSpPr/>
          <p:nvPr/>
        </p:nvSpPr>
        <p:spPr>
          <a:xfrm>
            <a:off x="5065150" y="8821694"/>
            <a:ext cx="97358" cy="97347"/>
          </a:xfrm>
          <a:custGeom>
            <a:avLst/>
            <a:gdLst/>
            <a:ahLst/>
            <a:cxnLst/>
            <a:rect l="l" t="t" r="r" b="b"/>
            <a:pathLst>
              <a:path w="107454" h="107442">
                <a:moveTo>
                  <a:pt x="0" y="53721"/>
                </a:moveTo>
                <a:lnTo>
                  <a:pt x="1931" y="39399"/>
                </a:lnTo>
                <a:lnTo>
                  <a:pt x="7379" y="26536"/>
                </a:lnTo>
                <a:lnTo>
                  <a:pt x="15827" y="15648"/>
                </a:lnTo>
                <a:lnTo>
                  <a:pt x="26756" y="7251"/>
                </a:lnTo>
                <a:lnTo>
                  <a:pt x="39648" y="1863"/>
                </a:lnTo>
                <a:lnTo>
                  <a:pt x="53721" y="0"/>
                </a:lnTo>
                <a:lnTo>
                  <a:pt x="68041" y="1929"/>
                </a:lnTo>
                <a:lnTo>
                  <a:pt x="80905" y="7375"/>
                </a:lnTo>
                <a:lnTo>
                  <a:pt x="91796" y="15819"/>
                </a:lnTo>
                <a:lnTo>
                  <a:pt x="100196" y="26745"/>
                </a:lnTo>
                <a:lnTo>
                  <a:pt x="105588" y="39636"/>
                </a:lnTo>
                <a:lnTo>
                  <a:pt x="107454" y="53721"/>
                </a:lnTo>
                <a:lnTo>
                  <a:pt x="105523" y="68040"/>
                </a:lnTo>
                <a:lnTo>
                  <a:pt x="100076" y="80902"/>
                </a:lnTo>
                <a:lnTo>
                  <a:pt x="91629" y="91790"/>
                </a:lnTo>
                <a:lnTo>
                  <a:pt x="80700" y="100187"/>
                </a:lnTo>
                <a:lnTo>
                  <a:pt x="67806" y="105576"/>
                </a:lnTo>
                <a:lnTo>
                  <a:pt x="53721" y="107442"/>
                </a:lnTo>
                <a:lnTo>
                  <a:pt x="39404" y="105511"/>
                </a:lnTo>
                <a:lnTo>
                  <a:pt x="26542" y="100065"/>
                </a:lnTo>
                <a:lnTo>
                  <a:pt x="15652" y="91619"/>
                </a:lnTo>
                <a:lnTo>
                  <a:pt x="7254" y="80691"/>
                </a:lnTo>
                <a:lnTo>
                  <a:pt x="1864" y="67797"/>
                </a:lnTo>
                <a:lnTo>
                  <a:pt x="0" y="53721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4" name="object 354"/>
          <p:cNvSpPr/>
          <p:nvPr/>
        </p:nvSpPr>
        <p:spPr>
          <a:xfrm>
            <a:off x="5086726" y="8920664"/>
            <a:ext cx="97358" cy="97369"/>
          </a:xfrm>
          <a:custGeom>
            <a:avLst/>
            <a:gdLst/>
            <a:ahLst/>
            <a:cxnLst/>
            <a:rect l="l" t="t" r="r" b="b"/>
            <a:pathLst>
              <a:path w="107454" h="107467">
                <a:moveTo>
                  <a:pt x="0" y="53721"/>
                </a:moveTo>
                <a:lnTo>
                  <a:pt x="1931" y="39399"/>
                </a:lnTo>
                <a:lnTo>
                  <a:pt x="7379" y="26536"/>
                </a:lnTo>
                <a:lnTo>
                  <a:pt x="15827" y="15648"/>
                </a:lnTo>
                <a:lnTo>
                  <a:pt x="26756" y="7251"/>
                </a:lnTo>
                <a:lnTo>
                  <a:pt x="39648" y="1863"/>
                </a:lnTo>
                <a:lnTo>
                  <a:pt x="53721" y="0"/>
                </a:lnTo>
                <a:lnTo>
                  <a:pt x="68041" y="1929"/>
                </a:lnTo>
                <a:lnTo>
                  <a:pt x="80905" y="7375"/>
                </a:lnTo>
                <a:lnTo>
                  <a:pt x="91796" y="15819"/>
                </a:lnTo>
                <a:lnTo>
                  <a:pt x="100196" y="26745"/>
                </a:lnTo>
                <a:lnTo>
                  <a:pt x="105588" y="39636"/>
                </a:lnTo>
                <a:lnTo>
                  <a:pt x="107454" y="53721"/>
                </a:lnTo>
                <a:lnTo>
                  <a:pt x="105524" y="68048"/>
                </a:lnTo>
                <a:lnTo>
                  <a:pt x="100079" y="80914"/>
                </a:lnTo>
                <a:lnTo>
                  <a:pt x="91636" y="91805"/>
                </a:lnTo>
                <a:lnTo>
                  <a:pt x="80711" y="100205"/>
                </a:lnTo>
                <a:lnTo>
                  <a:pt x="67822" y="105597"/>
                </a:lnTo>
                <a:lnTo>
                  <a:pt x="53721" y="107467"/>
                </a:lnTo>
                <a:lnTo>
                  <a:pt x="39407" y="105537"/>
                </a:lnTo>
                <a:lnTo>
                  <a:pt x="26547" y="100092"/>
                </a:lnTo>
                <a:lnTo>
                  <a:pt x="15659" y="91648"/>
                </a:lnTo>
                <a:lnTo>
                  <a:pt x="7260" y="80720"/>
                </a:lnTo>
                <a:lnTo>
                  <a:pt x="1868" y="67824"/>
                </a:lnTo>
                <a:lnTo>
                  <a:pt x="0" y="53721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5" name="object 355"/>
          <p:cNvSpPr/>
          <p:nvPr/>
        </p:nvSpPr>
        <p:spPr>
          <a:xfrm>
            <a:off x="5067118" y="9027987"/>
            <a:ext cx="97358" cy="97347"/>
          </a:xfrm>
          <a:custGeom>
            <a:avLst/>
            <a:gdLst/>
            <a:ahLst/>
            <a:cxnLst/>
            <a:rect l="l" t="t" r="r" b="b"/>
            <a:pathLst>
              <a:path w="107454" h="107442">
                <a:moveTo>
                  <a:pt x="0" y="53721"/>
                </a:moveTo>
                <a:lnTo>
                  <a:pt x="1930" y="39401"/>
                </a:lnTo>
                <a:lnTo>
                  <a:pt x="7378" y="26539"/>
                </a:lnTo>
                <a:lnTo>
                  <a:pt x="15825" y="15651"/>
                </a:lnTo>
                <a:lnTo>
                  <a:pt x="26754" y="7254"/>
                </a:lnTo>
                <a:lnTo>
                  <a:pt x="39648" y="1865"/>
                </a:lnTo>
                <a:lnTo>
                  <a:pt x="53733" y="0"/>
                </a:lnTo>
                <a:lnTo>
                  <a:pt x="68050" y="1930"/>
                </a:lnTo>
                <a:lnTo>
                  <a:pt x="80912" y="7376"/>
                </a:lnTo>
                <a:lnTo>
                  <a:pt x="91801" y="15822"/>
                </a:lnTo>
                <a:lnTo>
                  <a:pt x="100200" y="26750"/>
                </a:lnTo>
                <a:lnTo>
                  <a:pt x="105590" y="39644"/>
                </a:lnTo>
                <a:lnTo>
                  <a:pt x="107454" y="53721"/>
                </a:lnTo>
                <a:lnTo>
                  <a:pt x="105523" y="68042"/>
                </a:lnTo>
                <a:lnTo>
                  <a:pt x="100075" y="80905"/>
                </a:lnTo>
                <a:lnTo>
                  <a:pt x="91627" y="91793"/>
                </a:lnTo>
                <a:lnTo>
                  <a:pt x="80698" y="100190"/>
                </a:lnTo>
                <a:lnTo>
                  <a:pt x="67805" y="105578"/>
                </a:lnTo>
                <a:lnTo>
                  <a:pt x="53733" y="107442"/>
                </a:lnTo>
                <a:lnTo>
                  <a:pt x="39413" y="105512"/>
                </a:lnTo>
                <a:lnTo>
                  <a:pt x="26548" y="100066"/>
                </a:lnTo>
                <a:lnTo>
                  <a:pt x="15658" y="91622"/>
                </a:lnTo>
                <a:lnTo>
                  <a:pt x="7258" y="80696"/>
                </a:lnTo>
                <a:lnTo>
                  <a:pt x="1866" y="67805"/>
                </a:lnTo>
                <a:lnTo>
                  <a:pt x="0" y="53721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6" name="object 356"/>
          <p:cNvSpPr/>
          <p:nvPr/>
        </p:nvSpPr>
        <p:spPr>
          <a:xfrm>
            <a:off x="5016362" y="9116818"/>
            <a:ext cx="97358" cy="97347"/>
          </a:xfrm>
          <a:custGeom>
            <a:avLst/>
            <a:gdLst/>
            <a:ahLst/>
            <a:cxnLst/>
            <a:rect l="l" t="t" r="r" b="b"/>
            <a:pathLst>
              <a:path w="107454" h="107442">
                <a:moveTo>
                  <a:pt x="0" y="53720"/>
                </a:moveTo>
                <a:lnTo>
                  <a:pt x="1931" y="39390"/>
                </a:lnTo>
                <a:lnTo>
                  <a:pt x="7379" y="26525"/>
                </a:lnTo>
                <a:lnTo>
                  <a:pt x="15827" y="15638"/>
                </a:lnTo>
                <a:lnTo>
                  <a:pt x="26756" y="7245"/>
                </a:lnTo>
                <a:lnTo>
                  <a:pt x="39648" y="1861"/>
                </a:lnTo>
                <a:lnTo>
                  <a:pt x="53721" y="0"/>
                </a:lnTo>
                <a:lnTo>
                  <a:pt x="68041" y="1928"/>
                </a:lnTo>
                <a:lnTo>
                  <a:pt x="80905" y="7369"/>
                </a:lnTo>
                <a:lnTo>
                  <a:pt x="91796" y="15809"/>
                </a:lnTo>
                <a:lnTo>
                  <a:pt x="100196" y="26733"/>
                </a:lnTo>
                <a:lnTo>
                  <a:pt x="105588" y="39627"/>
                </a:lnTo>
                <a:lnTo>
                  <a:pt x="107454" y="53720"/>
                </a:lnTo>
                <a:lnTo>
                  <a:pt x="105523" y="68040"/>
                </a:lnTo>
                <a:lnTo>
                  <a:pt x="100076" y="80902"/>
                </a:lnTo>
                <a:lnTo>
                  <a:pt x="91629" y="91790"/>
                </a:lnTo>
                <a:lnTo>
                  <a:pt x="80700" y="100187"/>
                </a:lnTo>
                <a:lnTo>
                  <a:pt x="67806" y="105576"/>
                </a:lnTo>
                <a:lnTo>
                  <a:pt x="53721" y="107441"/>
                </a:lnTo>
                <a:lnTo>
                  <a:pt x="39404" y="105511"/>
                </a:lnTo>
                <a:lnTo>
                  <a:pt x="26542" y="100065"/>
                </a:lnTo>
                <a:lnTo>
                  <a:pt x="15652" y="91619"/>
                </a:lnTo>
                <a:lnTo>
                  <a:pt x="7254" y="80691"/>
                </a:lnTo>
                <a:lnTo>
                  <a:pt x="1864" y="67797"/>
                </a:lnTo>
                <a:lnTo>
                  <a:pt x="0" y="53720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7" name="object 357"/>
          <p:cNvSpPr/>
          <p:nvPr/>
        </p:nvSpPr>
        <p:spPr>
          <a:xfrm>
            <a:off x="4933882" y="9184041"/>
            <a:ext cx="97358" cy="97369"/>
          </a:xfrm>
          <a:custGeom>
            <a:avLst/>
            <a:gdLst/>
            <a:ahLst/>
            <a:cxnLst/>
            <a:rect l="l" t="t" r="r" b="b"/>
            <a:pathLst>
              <a:path w="107454" h="107467">
                <a:moveTo>
                  <a:pt x="0" y="53720"/>
                </a:moveTo>
                <a:lnTo>
                  <a:pt x="1930" y="39401"/>
                </a:lnTo>
                <a:lnTo>
                  <a:pt x="7378" y="26539"/>
                </a:lnTo>
                <a:lnTo>
                  <a:pt x="15825" y="15651"/>
                </a:lnTo>
                <a:lnTo>
                  <a:pt x="26754" y="7254"/>
                </a:lnTo>
                <a:lnTo>
                  <a:pt x="39648" y="1865"/>
                </a:lnTo>
                <a:lnTo>
                  <a:pt x="53733" y="0"/>
                </a:lnTo>
                <a:lnTo>
                  <a:pt x="68050" y="1930"/>
                </a:lnTo>
                <a:lnTo>
                  <a:pt x="80912" y="7376"/>
                </a:lnTo>
                <a:lnTo>
                  <a:pt x="91801" y="15822"/>
                </a:lnTo>
                <a:lnTo>
                  <a:pt x="100200" y="26750"/>
                </a:lnTo>
                <a:lnTo>
                  <a:pt x="105590" y="39644"/>
                </a:lnTo>
                <a:lnTo>
                  <a:pt x="107454" y="53720"/>
                </a:lnTo>
                <a:lnTo>
                  <a:pt x="105524" y="68049"/>
                </a:lnTo>
                <a:lnTo>
                  <a:pt x="100078" y="80917"/>
                </a:lnTo>
                <a:lnTo>
                  <a:pt x="91634" y="91809"/>
                </a:lnTo>
                <a:lnTo>
                  <a:pt x="80709" y="100208"/>
                </a:lnTo>
                <a:lnTo>
                  <a:pt x="67821" y="105599"/>
                </a:lnTo>
                <a:lnTo>
                  <a:pt x="53733" y="107467"/>
                </a:lnTo>
                <a:lnTo>
                  <a:pt x="39416" y="105538"/>
                </a:lnTo>
                <a:lnTo>
                  <a:pt x="26554" y="100094"/>
                </a:lnTo>
                <a:lnTo>
                  <a:pt x="15664" y="91652"/>
                </a:lnTo>
                <a:lnTo>
                  <a:pt x="7264" y="80726"/>
                </a:lnTo>
                <a:lnTo>
                  <a:pt x="1870" y="67832"/>
                </a:lnTo>
                <a:lnTo>
                  <a:pt x="0" y="53720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8" name="object 358"/>
          <p:cNvSpPr/>
          <p:nvPr/>
        </p:nvSpPr>
        <p:spPr>
          <a:xfrm>
            <a:off x="4838756" y="9216524"/>
            <a:ext cx="97347" cy="97369"/>
          </a:xfrm>
          <a:custGeom>
            <a:avLst/>
            <a:gdLst/>
            <a:ahLst/>
            <a:cxnLst/>
            <a:rect l="l" t="t" r="r" b="b"/>
            <a:pathLst>
              <a:path w="107441" h="107467">
                <a:moveTo>
                  <a:pt x="0" y="53746"/>
                </a:moveTo>
                <a:lnTo>
                  <a:pt x="1929" y="39417"/>
                </a:lnTo>
                <a:lnTo>
                  <a:pt x="7373" y="26549"/>
                </a:lnTo>
                <a:lnTo>
                  <a:pt x="15815" y="15658"/>
                </a:lnTo>
                <a:lnTo>
                  <a:pt x="26739" y="7259"/>
                </a:lnTo>
                <a:lnTo>
                  <a:pt x="39628" y="1867"/>
                </a:lnTo>
                <a:lnTo>
                  <a:pt x="53721" y="0"/>
                </a:lnTo>
                <a:lnTo>
                  <a:pt x="68038" y="1929"/>
                </a:lnTo>
                <a:lnTo>
                  <a:pt x="80899" y="7374"/>
                </a:lnTo>
                <a:lnTo>
                  <a:pt x="91786" y="15818"/>
                </a:lnTo>
                <a:lnTo>
                  <a:pt x="100183" y="26746"/>
                </a:lnTo>
                <a:lnTo>
                  <a:pt x="105574" y="39643"/>
                </a:lnTo>
                <a:lnTo>
                  <a:pt x="107442" y="53746"/>
                </a:lnTo>
                <a:lnTo>
                  <a:pt x="105511" y="68067"/>
                </a:lnTo>
                <a:lnTo>
                  <a:pt x="100065" y="80930"/>
                </a:lnTo>
                <a:lnTo>
                  <a:pt x="91619" y="91819"/>
                </a:lnTo>
                <a:lnTo>
                  <a:pt x="80691" y="100215"/>
                </a:lnTo>
                <a:lnTo>
                  <a:pt x="67797" y="105603"/>
                </a:lnTo>
                <a:lnTo>
                  <a:pt x="53721" y="107467"/>
                </a:lnTo>
                <a:lnTo>
                  <a:pt x="39399" y="105537"/>
                </a:lnTo>
                <a:lnTo>
                  <a:pt x="26536" y="100090"/>
                </a:lnTo>
                <a:lnTo>
                  <a:pt x="15648" y="91644"/>
                </a:lnTo>
                <a:lnTo>
                  <a:pt x="7251" y="80716"/>
                </a:lnTo>
                <a:lnTo>
                  <a:pt x="1863" y="67822"/>
                </a:lnTo>
                <a:lnTo>
                  <a:pt x="0" y="53746"/>
                </a:lnTo>
                <a:close/>
              </a:path>
            </a:pathLst>
          </a:custGeom>
          <a:ln w="546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9" name="object 359"/>
          <p:cNvSpPr/>
          <p:nvPr/>
        </p:nvSpPr>
        <p:spPr>
          <a:xfrm>
            <a:off x="4734677" y="9218319"/>
            <a:ext cx="97347" cy="97347"/>
          </a:xfrm>
          <a:custGeom>
            <a:avLst/>
            <a:gdLst/>
            <a:ahLst/>
            <a:cxnLst/>
            <a:rect l="l" t="t" r="r" b="b"/>
            <a:pathLst>
              <a:path w="107441" h="107442">
                <a:moveTo>
                  <a:pt x="0" y="53720"/>
                </a:moveTo>
                <a:lnTo>
                  <a:pt x="1930" y="39399"/>
                </a:lnTo>
                <a:lnTo>
                  <a:pt x="7376" y="26536"/>
                </a:lnTo>
                <a:lnTo>
                  <a:pt x="15822" y="15648"/>
                </a:lnTo>
                <a:lnTo>
                  <a:pt x="26750" y="7251"/>
                </a:lnTo>
                <a:lnTo>
                  <a:pt x="39644" y="1863"/>
                </a:lnTo>
                <a:lnTo>
                  <a:pt x="53721" y="0"/>
                </a:lnTo>
                <a:lnTo>
                  <a:pt x="68042" y="1930"/>
                </a:lnTo>
                <a:lnTo>
                  <a:pt x="80905" y="7376"/>
                </a:lnTo>
                <a:lnTo>
                  <a:pt x="91793" y="15822"/>
                </a:lnTo>
                <a:lnTo>
                  <a:pt x="100190" y="26750"/>
                </a:lnTo>
                <a:lnTo>
                  <a:pt x="105578" y="39644"/>
                </a:lnTo>
                <a:lnTo>
                  <a:pt x="107442" y="53720"/>
                </a:lnTo>
                <a:lnTo>
                  <a:pt x="105511" y="68042"/>
                </a:lnTo>
                <a:lnTo>
                  <a:pt x="100065" y="80905"/>
                </a:lnTo>
                <a:lnTo>
                  <a:pt x="91619" y="91793"/>
                </a:lnTo>
                <a:lnTo>
                  <a:pt x="80691" y="100190"/>
                </a:lnTo>
                <a:lnTo>
                  <a:pt x="67797" y="105578"/>
                </a:lnTo>
                <a:lnTo>
                  <a:pt x="53721" y="107441"/>
                </a:lnTo>
                <a:lnTo>
                  <a:pt x="39399" y="105511"/>
                </a:lnTo>
                <a:lnTo>
                  <a:pt x="26536" y="100065"/>
                </a:lnTo>
                <a:lnTo>
                  <a:pt x="15648" y="91619"/>
                </a:lnTo>
                <a:lnTo>
                  <a:pt x="7251" y="80691"/>
                </a:lnTo>
                <a:lnTo>
                  <a:pt x="1863" y="67797"/>
                </a:lnTo>
                <a:lnTo>
                  <a:pt x="0" y="53720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0" name="object 360"/>
          <p:cNvSpPr/>
          <p:nvPr/>
        </p:nvSpPr>
        <p:spPr>
          <a:xfrm>
            <a:off x="4637906" y="9186537"/>
            <a:ext cx="97358" cy="97347"/>
          </a:xfrm>
          <a:custGeom>
            <a:avLst/>
            <a:gdLst/>
            <a:ahLst/>
            <a:cxnLst/>
            <a:rect l="l" t="t" r="r" b="b"/>
            <a:pathLst>
              <a:path w="107454" h="107442">
                <a:moveTo>
                  <a:pt x="0" y="53721"/>
                </a:moveTo>
                <a:lnTo>
                  <a:pt x="1931" y="39399"/>
                </a:lnTo>
                <a:lnTo>
                  <a:pt x="7379" y="26536"/>
                </a:lnTo>
                <a:lnTo>
                  <a:pt x="15827" y="15648"/>
                </a:lnTo>
                <a:lnTo>
                  <a:pt x="26756" y="7251"/>
                </a:lnTo>
                <a:lnTo>
                  <a:pt x="39648" y="1863"/>
                </a:lnTo>
                <a:lnTo>
                  <a:pt x="53721" y="0"/>
                </a:lnTo>
                <a:lnTo>
                  <a:pt x="68041" y="1929"/>
                </a:lnTo>
                <a:lnTo>
                  <a:pt x="80905" y="7375"/>
                </a:lnTo>
                <a:lnTo>
                  <a:pt x="91796" y="15819"/>
                </a:lnTo>
                <a:lnTo>
                  <a:pt x="100196" y="26745"/>
                </a:lnTo>
                <a:lnTo>
                  <a:pt x="105588" y="39636"/>
                </a:lnTo>
                <a:lnTo>
                  <a:pt x="107454" y="53721"/>
                </a:lnTo>
                <a:lnTo>
                  <a:pt x="105523" y="68040"/>
                </a:lnTo>
                <a:lnTo>
                  <a:pt x="100076" y="80902"/>
                </a:lnTo>
                <a:lnTo>
                  <a:pt x="91629" y="91790"/>
                </a:lnTo>
                <a:lnTo>
                  <a:pt x="80700" y="100187"/>
                </a:lnTo>
                <a:lnTo>
                  <a:pt x="67806" y="105576"/>
                </a:lnTo>
                <a:lnTo>
                  <a:pt x="53721" y="107442"/>
                </a:lnTo>
                <a:lnTo>
                  <a:pt x="39404" y="105511"/>
                </a:lnTo>
                <a:lnTo>
                  <a:pt x="26542" y="100065"/>
                </a:lnTo>
                <a:lnTo>
                  <a:pt x="15652" y="91619"/>
                </a:lnTo>
                <a:lnTo>
                  <a:pt x="7254" y="80691"/>
                </a:lnTo>
                <a:lnTo>
                  <a:pt x="1864" y="67797"/>
                </a:lnTo>
                <a:lnTo>
                  <a:pt x="0" y="53721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1" name="object 361"/>
          <p:cNvSpPr/>
          <p:nvPr/>
        </p:nvSpPr>
        <p:spPr>
          <a:xfrm>
            <a:off x="4558717" y="9119706"/>
            <a:ext cx="97358" cy="97381"/>
          </a:xfrm>
          <a:custGeom>
            <a:avLst/>
            <a:gdLst/>
            <a:ahLst/>
            <a:cxnLst/>
            <a:rect l="l" t="t" r="r" b="b"/>
            <a:pathLst>
              <a:path w="107454" h="107480">
                <a:moveTo>
                  <a:pt x="0" y="53746"/>
                </a:moveTo>
                <a:lnTo>
                  <a:pt x="1929" y="39419"/>
                </a:lnTo>
                <a:lnTo>
                  <a:pt x="7375" y="26552"/>
                </a:lnTo>
                <a:lnTo>
                  <a:pt x="15818" y="15661"/>
                </a:lnTo>
                <a:lnTo>
                  <a:pt x="26743" y="7262"/>
                </a:lnTo>
                <a:lnTo>
                  <a:pt x="39632" y="1870"/>
                </a:lnTo>
                <a:lnTo>
                  <a:pt x="53733" y="0"/>
                </a:lnTo>
                <a:lnTo>
                  <a:pt x="68047" y="1929"/>
                </a:lnTo>
                <a:lnTo>
                  <a:pt x="80906" y="7374"/>
                </a:lnTo>
                <a:lnTo>
                  <a:pt x="91794" y="15818"/>
                </a:lnTo>
                <a:lnTo>
                  <a:pt x="100193" y="26746"/>
                </a:lnTo>
                <a:lnTo>
                  <a:pt x="105586" y="39643"/>
                </a:lnTo>
                <a:lnTo>
                  <a:pt x="107454" y="53746"/>
                </a:lnTo>
                <a:lnTo>
                  <a:pt x="105523" y="68066"/>
                </a:lnTo>
                <a:lnTo>
                  <a:pt x="100076" y="80931"/>
                </a:lnTo>
                <a:lnTo>
                  <a:pt x="91630" y="91822"/>
                </a:lnTo>
                <a:lnTo>
                  <a:pt x="80703" y="100221"/>
                </a:lnTo>
                <a:lnTo>
                  <a:pt x="67813" y="105613"/>
                </a:lnTo>
                <a:lnTo>
                  <a:pt x="53733" y="107480"/>
                </a:lnTo>
                <a:lnTo>
                  <a:pt x="39414" y="105549"/>
                </a:lnTo>
                <a:lnTo>
                  <a:pt x="26551" y="100103"/>
                </a:lnTo>
                <a:lnTo>
                  <a:pt x="15661" y="91658"/>
                </a:lnTo>
                <a:lnTo>
                  <a:pt x="7261" y="80731"/>
                </a:lnTo>
                <a:lnTo>
                  <a:pt x="1868" y="67839"/>
                </a:lnTo>
                <a:lnTo>
                  <a:pt x="0" y="53746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2" name="object 362"/>
          <p:cNvSpPr/>
          <p:nvPr/>
        </p:nvSpPr>
        <p:spPr>
          <a:xfrm>
            <a:off x="4506523" y="9026732"/>
            <a:ext cx="97358" cy="97358"/>
          </a:xfrm>
          <a:custGeom>
            <a:avLst/>
            <a:gdLst/>
            <a:ahLst/>
            <a:cxnLst/>
            <a:rect l="l" t="t" r="r" b="b"/>
            <a:pathLst>
              <a:path w="107454" h="107454">
                <a:moveTo>
                  <a:pt x="0" y="53746"/>
                </a:moveTo>
                <a:lnTo>
                  <a:pt x="1930" y="39413"/>
                </a:lnTo>
                <a:lnTo>
                  <a:pt x="7376" y="26544"/>
                </a:lnTo>
                <a:lnTo>
                  <a:pt x="15820" y="15653"/>
                </a:lnTo>
                <a:lnTo>
                  <a:pt x="26745" y="7256"/>
                </a:lnTo>
                <a:lnTo>
                  <a:pt x="39632" y="1867"/>
                </a:lnTo>
                <a:lnTo>
                  <a:pt x="53721" y="0"/>
                </a:lnTo>
                <a:lnTo>
                  <a:pt x="68038" y="1928"/>
                </a:lnTo>
                <a:lnTo>
                  <a:pt x="80900" y="7369"/>
                </a:lnTo>
                <a:lnTo>
                  <a:pt x="91789" y="15810"/>
                </a:lnTo>
                <a:lnTo>
                  <a:pt x="100189" y="26735"/>
                </a:lnTo>
                <a:lnTo>
                  <a:pt x="105583" y="39630"/>
                </a:lnTo>
                <a:lnTo>
                  <a:pt x="107454" y="53746"/>
                </a:lnTo>
                <a:lnTo>
                  <a:pt x="105523" y="68066"/>
                </a:lnTo>
                <a:lnTo>
                  <a:pt x="100074" y="80927"/>
                </a:lnTo>
                <a:lnTo>
                  <a:pt x="91625" y="91812"/>
                </a:lnTo>
                <a:lnTo>
                  <a:pt x="80694" y="100206"/>
                </a:lnTo>
                <a:lnTo>
                  <a:pt x="67798" y="105592"/>
                </a:lnTo>
                <a:lnTo>
                  <a:pt x="53721" y="107454"/>
                </a:lnTo>
                <a:lnTo>
                  <a:pt x="39402" y="105524"/>
                </a:lnTo>
                <a:lnTo>
                  <a:pt x="26539" y="100079"/>
                </a:lnTo>
                <a:lnTo>
                  <a:pt x="15649" y="91635"/>
                </a:lnTo>
                <a:lnTo>
                  <a:pt x="7251" y="80707"/>
                </a:lnTo>
                <a:lnTo>
                  <a:pt x="1862" y="67813"/>
                </a:lnTo>
                <a:lnTo>
                  <a:pt x="0" y="53746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3" name="object 363"/>
          <p:cNvSpPr/>
          <p:nvPr/>
        </p:nvSpPr>
        <p:spPr>
          <a:xfrm>
            <a:off x="4486938" y="8916843"/>
            <a:ext cx="97347" cy="97347"/>
          </a:xfrm>
          <a:custGeom>
            <a:avLst/>
            <a:gdLst/>
            <a:ahLst/>
            <a:cxnLst/>
            <a:rect l="l" t="t" r="r" b="b"/>
            <a:pathLst>
              <a:path w="107441" h="107442">
                <a:moveTo>
                  <a:pt x="0" y="53721"/>
                </a:moveTo>
                <a:lnTo>
                  <a:pt x="1930" y="39399"/>
                </a:lnTo>
                <a:lnTo>
                  <a:pt x="7376" y="26536"/>
                </a:lnTo>
                <a:lnTo>
                  <a:pt x="15822" y="15648"/>
                </a:lnTo>
                <a:lnTo>
                  <a:pt x="26750" y="7251"/>
                </a:lnTo>
                <a:lnTo>
                  <a:pt x="39644" y="1863"/>
                </a:lnTo>
                <a:lnTo>
                  <a:pt x="53721" y="0"/>
                </a:lnTo>
                <a:lnTo>
                  <a:pt x="68037" y="1930"/>
                </a:lnTo>
                <a:lnTo>
                  <a:pt x="80899" y="7376"/>
                </a:lnTo>
                <a:lnTo>
                  <a:pt x="91789" y="15822"/>
                </a:lnTo>
                <a:lnTo>
                  <a:pt x="100187" y="26750"/>
                </a:lnTo>
                <a:lnTo>
                  <a:pt x="105577" y="39644"/>
                </a:lnTo>
                <a:lnTo>
                  <a:pt x="107442" y="53721"/>
                </a:lnTo>
                <a:lnTo>
                  <a:pt x="105510" y="68051"/>
                </a:lnTo>
                <a:lnTo>
                  <a:pt x="100062" y="80916"/>
                </a:lnTo>
                <a:lnTo>
                  <a:pt x="91614" y="91803"/>
                </a:lnTo>
                <a:lnTo>
                  <a:pt x="80685" y="100196"/>
                </a:lnTo>
                <a:lnTo>
                  <a:pt x="67793" y="105580"/>
                </a:lnTo>
                <a:lnTo>
                  <a:pt x="53721" y="107442"/>
                </a:lnTo>
                <a:lnTo>
                  <a:pt x="39399" y="105513"/>
                </a:lnTo>
                <a:lnTo>
                  <a:pt x="26536" y="100070"/>
                </a:lnTo>
                <a:lnTo>
                  <a:pt x="15648" y="91628"/>
                </a:lnTo>
                <a:lnTo>
                  <a:pt x="7251" y="80702"/>
                </a:lnTo>
                <a:lnTo>
                  <a:pt x="1863" y="67806"/>
                </a:lnTo>
                <a:lnTo>
                  <a:pt x="0" y="53721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4" name="object 364"/>
          <p:cNvSpPr/>
          <p:nvPr/>
        </p:nvSpPr>
        <p:spPr>
          <a:xfrm>
            <a:off x="4507270" y="8815987"/>
            <a:ext cx="97358" cy="97347"/>
          </a:xfrm>
          <a:custGeom>
            <a:avLst/>
            <a:gdLst/>
            <a:ahLst/>
            <a:cxnLst/>
            <a:rect l="l" t="t" r="r" b="b"/>
            <a:pathLst>
              <a:path w="107454" h="107442">
                <a:moveTo>
                  <a:pt x="0" y="53720"/>
                </a:moveTo>
                <a:lnTo>
                  <a:pt x="1931" y="39399"/>
                </a:lnTo>
                <a:lnTo>
                  <a:pt x="7379" y="26536"/>
                </a:lnTo>
                <a:lnTo>
                  <a:pt x="15827" y="15648"/>
                </a:lnTo>
                <a:lnTo>
                  <a:pt x="26756" y="7251"/>
                </a:lnTo>
                <a:lnTo>
                  <a:pt x="39648" y="1863"/>
                </a:lnTo>
                <a:lnTo>
                  <a:pt x="53721" y="0"/>
                </a:lnTo>
                <a:lnTo>
                  <a:pt x="68041" y="1929"/>
                </a:lnTo>
                <a:lnTo>
                  <a:pt x="80905" y="7375"/>
                </a:lnTo>
                <a:lnTo>
                  <a:pt x="91796" y="15819"/>
                </a:lnTo>
                <a:lnTo>
                  <a:pt x="100196" y="26745"/>
                </a:lnTo>
                <a:lnTo>
                  <a:pt x="105588" y="39636"/>
                </a:lnTo>
                <a:lnTo>
                  <a:pt x="107454" y="53720"/>
                </a:lnTo>
                <a:lnTo>
                  <a:pt x="105523" y="68040"/>
                </a:lnTo>
                <a:lnTo>
                  <a:pt x="100076" y="80902"/>
                </a:lnTo>
                <a:lnTo>
                  <a:pt x="91629" y="91790"/>
                </a:lnTo>
                <a:lnTo>
                  <a:pt x="80700" y="100187"/>
                </a:lnTo>
                <a:lnTo>
                  <a:pt x="67806" y="105576"/>
                </a:lnTo>
                <a:lnTo>
                  <a:pt x="53721" y="107441"/>
                </a:lnTo>
                <a:lnTo>
                  <a:pt x="39404" y="105511"/>
                </a:lnTo>
                <a:lnTo>
                  <a:pt x="26542" y="100065"/>
                </a:lnTo>
                <a:lnTo>
                  <a:pt x="15652" y="91619"/>
                </a:lnTo>
                <a:lnTo>
                  <a:pt x="7254" y="80691"/>
                </a:lnTo>
                <a:lnTo>
                  <a:pt x="1864" y="67797"/>
                </a:lnTo>
                <a:lnTo>
                  <a:pt x="0" y="53720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5" name="object 365"/>
          <p:cNvSpPr/>
          <p:nvPr/>
        </p:nvSpPr>
        <p:spPr>
          <a:xfrm>
            <a:off x="4557831" y="8731585"/>
            <a:ext cx="97347" cy="97347"/>
          </a:xfrm>
          <a:custGeom>
            <a:avLst/>
            <a:gdLst/>
            <a:ahLst/>
            <a:cxnLst/>
            <a:rect l="l" t="t" r="r" b="b"/>
            <a:pathLst>
              <a:path w="107441" h="107442">
                <a:moveTo>
                  <a:pt x="0" y="53721"/>
                </a:moveTo>
                <a:lnTo>
                  <a:pt x="1930" y="39399"/>
                </a:lnTo>
                <a:lnTo>
                  <a:pt x="7376" y="26536"/>
                </a:lnTo>
                <a:lnTo>
                  <a:pt x="15822" y="15648"/>
                </a:lnTo>
                <a:lnTo>
                  <a:pt x="26750" y="7251"/>
                </a:lnTo>
                <a:lnTo>
                  <a:pt x="39644" y="1863"/>
                </a:lnTo>
                <a:lnTo>
                  <a:pt x="53721" y="0"/>
                </a:lnTo>
                <a:lnTo>
                  <a:pt x="68042" y="1930"/>
                </a:lnTo>
                <a:lnTo>
                  <a:pt x="80905" y="7376"/>
                </a:lnTo>
                <a:lnTo>
                  <a:pt x="91793" y="15822"/>
                </a:lnTo>
                <a:lnTo>
                  <a:pt x="100190" y="26750"/>
                </a:lnTo>
                <a:lnTo>
                  <a:pt x="105578" y="39644"/>
                </a:lnTo>
                <a:lnTo>
                  <a:pt x="107442" y="53721"/>
                </a:lnTo>
                <a:lnTo>
                  <a:pt x="105511" y="68042"/>
                </a:lnTo>
                <a:lnTo>
                  <a:pt x="100065" y="80905"/>
                </a:lnTo>
                <a:lnTo>
                  <a:pt x="91619" y="91793"/>
                </a:lnTo>
                <a:lnTo>
                  <a:pt x="80691" y="100190"/>
                </a:lnTo>
                <a:lnTo>
                  <a:pt x="67797" y="105578"/>
                </a:lnTo>
                <a:lnTo>
                  <a:pt x="53721" y="107442"/>
                </a:lnTo>
                <a:lnTo>
                  <a:pt x="39399" y="105511"/>
                </a:lnTo>
                <a:lnTo>
                  <a:pt x="26536" y="100065"/>
                </a:lnTo>
                <a:lnTo>
                  <a:pt x="15648" y="91619"/>
                </a:lnTo>
                <a:lnTo>
                  <a:pt x="7251" y="80691"/>
                </a:lnTo>
                <a:lnTo>
                  <a:pt x="1863" y="67797"/>
                </a:lnTo>
                <a:lnTo>
                  <a:pt x="0" y="53721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6" name="object 366"/>
          <p:cNvSpPr/>
          <p:nvPr/>
        </p:nvSpPr>
        <p:spPr>
          <a:xfrm>
            <a:off x="4505590" y="8641637"/>
            <a:ext cx="97347" cy="97347"/>
          </a:xfrm>
          <a:custGeom>
            <a:avLst/>
            <a:gdLst/>
            <a:ahLst/>
            <a:cxnLst/>
            <a:rect l="l" t="t" r="r" b="b"/>
            <a:pathLst>
              <a:path w="107441" h="107442">
                <a:moveTo>
                  <a:pt x="0" y="53721"/>
                </a:moveTo>
                <a:lnTo>
                  <a:pt x="1930" y="39399"/>
                </a:lnTo>
                <a:lnTo>
                  <a:pt x="7376" y="26536"/>
                </a:lnTo>
                <a:lnTo>
                  <a:pt x="15822" y="15648"/>
                </a:lnTo>
                <a:lnTo>
                  <a:pt x="26750" y="7251"/>
                </a:lnTo>
                <a:lnTo>
                  <a:pt x="39644" y="1863"/>
                </a:lnTo>
                <a:lnTo>
                  <a:pt x="53721" y="0"/>
                </a:lnTo>
                <a:lnTo>
                  <a:pt x="68042" y="1930"/>
                </a:lnTo>
                <a:lnTo>
                  <a:pt x="80905" y="7376"/>
                </a:lnTo>
                <a:lnTo>
                  <a:pt x="91793" y="15822"/>
                </a:lnTo>
                <a:lnTo>
                  <a:pt x="100190" y="26750"/>
                </a:lnTo>
                <a:lnTo>
                  <a:pt x="105578" y="39644"/>
                </a:lnTo>
                <a:lnTo>
                  <a:pt x="107442" y="53721"/>
                </a:lnTo>
                <a:lnTo>
                  <a:pt x="105511" y="68042"/>
                </a:lnTo>
                <a:lnTo>
                  <a:pt x="100065" y="80905"/>
                </a:lnTo>
                <a:lnTo>
                  <a:pt x="91619" y="91793"/>
                </a:lnTo>
                <a:lnTo>
                  <a:pt x="80691" y="100190"/>
                </a:lnTo>
                <a:lnTo>
                  <a:pt x="67797" y="105578"/>
                </a:lnTo>
                <a:lnTo>
                  <a:pt x="53721" y="107442"/>
                </a:lnTo>
                <a:lnTo>
                  <a:pt x="39399" y="105511"/>
                </a:lnTo>
                <a:lnTo>
                  <a:pt x="26536" y="100065"/>
                </a:lnTo>
                <a:lnTo>
                  <a:pt x="15648" y="91619"/>
                </a:lnTo>
                <a:lnTo>
                  <a:pt x="7251" y="80691"/>
                </a:lnTo>
                <a:lnTo>
                  <a:pt x="1863" y="67797"/>
                </a:lnTo>
                <a:lnTo>
                  <a:pt x="0" y="53721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7" name="object 367"/>
          <p:cNvSpPr/>
          <p:nvPr/>
        </p:nvSpPr>
        <p:spPr>
          <a:xfrm>
            <a:off x="4588059" y="8580722"/>
            <a:ext cx="97358" cy="97369"/>
          </a:xfrm>
          <a:custGeom>
            <a:avLst/>
            <a:gdLst/>
            <a:ahLst/>
            <a:cxnLst/>
            <a:rect l="l" t="t" r="r" b="b"/>
            <a:pathLst>
              <a:path w="107454" h="107467">
                <a:moveTo>
                  <a:pt x="0" y="53746"/>
                </a:moveTo>
                <a:lnTo>
                  <a:pt x="1929" y="39419"/>
                </a:lnTo>
                <a:lnTo>
                  <a:pt x="7375" y="26552"/>
                </a:lnTo>
                <a:lnTo>
                  <a:pt x="15818" y="15661"/>
                </a:lnTo>
                <a:lnTo>
                  <a:pt x="26743" y="7262"/>
                </a:lnTo>
                <a:lnTo>
                  <a:pt x="39632" y="1870"/>
                </a:lnTo>
                <a:lnTo>
                  <a:pt x="53733" y="0"/>
                </a:lnTo>
                <a:lnTo>
                  <a:pt x="68047" y="1929"/>
                </a:lnTo>
                <a:lnTo>
                  <a:pt x="80906" y="7374"/>
                </a:lnTo>
                <a:lnTo>
                  <a:pt x="91794" y="15818"/>
                </a:lnTo>
                <a:lnTo>
                  <a:pt x="100193" y="26746"/>
                </a:lnTo>
                <a:lnTo>
                  <a:pt x="105586" y="39643"/>
                </a:lnTo>
                <a:lnTo>
                  <a:pt x="107454" y="53746"/>
                </a:lnTo>
                <a:lnTo>
                  <a:pt x="105523" y="68067"/>
                </a:lnTo>
                <a:lnTo>
                  <a:pt x="100075" y="80930"/>
                </a:lnTo>
                <a:lnTo>
                  <a:pt x="91627" y="91819"/>
                </a:lnTo>
                <a:lnTo>
                  <a:pt x="80698" y="100215"/>
                </a:lnTo>
                <a:lnTo>
                  <a:pt x="67805" y="105603"/>
                </a:lnTo>
                <a:lnTo>
                  <a:pt x="53733" y="107467"/>
                </a:lnTo>
                <a:lnTo>
                  <a:pt x="39413" y="105537"/>
                </a:lnTo>
                <a:lnTo>
                  <a:pt x="26548" y="100092"/>
                </a:lnTo>
                <a:lnTo>
                  <a:pt x="15658" y="91648"/>
                </a:lnTo>
                <a:lnTo>
                  <a:pt x="7258" y="80722"/>
                </a:lnTo>
                <a:lnTo>
                  <a:pt x="1866" y="67830"/>
                </a:lnTo>
                <a:lnTo>
                  <a:pt x="0" y="53746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8" name="object 368"/>
          <p:cNvSpPr/>
          <p:nvPr/>
        </p:nvSpPr>
        <p:spPr>
          <a:xfrm>
            <a:off x="4683220" y="8537571"/>
            <a:ext cx="97358" cy="97369"/>
          </a:xfrm>
          <a:custGeom>
            <a:avLst/>
            <a:gdLst/>
            <a:ahLst/>
            <a:cxnLst/>
            <a:rect l="l" t="t" r="r" b="b"/>
            <a:pathLst>
              <a:path w="107454" h="107467">
                <a:moveTo>
                  <a:pt x="0" y="53746"/>
                </a:moveTo>
                <a:lnTo>
                  <a:pt x="1929" y="39419"/>
                </a:lnTo>
                <a:lnTo>
                  <a:pt x="7375" y="26552"/>
                </a:lnTo>
                <a:lnTo>
                  <a:pt x="15818" y="15661"/>
                </a:lnTo>
                <a:lnTo>
                  <a:pt x="26743" y="7262"/>
                </a:lnTo>
                <a:lnTo>
                  <a:pt x="39632" y="1870"/>
                </a:lnTo>
                <a:lnTo>
                  <a:pt x="53733" y="0"/>
                </a:lnTo>
                <a:lnTo>
                  <a:pt x="68047" y="1929"/>
                </a:lnTo>
                <a:lnTo>
                  <a:pt x="80906" y="7374"/>
                </a:lnTo>
                <a:lnTo>
                  <a:pt x="91794" y="15818"/>
                </a:lnTo>
                <a:lnTo>
                  <a:pt x="100193" y="26746"/>
                </a:lnTo>
                <a:lnTo>
                  <a:pt x="105586" y="39643"/>
                </a:lnTo>
                <a:lnTo>
                  <a:pt x="107454" y="53746"/>
                </a:lnTo>
                <a:lnTo>
                  <a:pt x="105523" y="68067"/>
                </a:lnTo>
                <a:lnTo>
                  <a:pt x="100075" y="80930"/>
                </a:lnTo>
                <a:lnTo>
                  <a:pt x="91627" y="91819"/>
                </a:lnTo>
                <a:lnTo>
                  <a:pt x="80698" y="100215"/>
                </a:lnTo>
                <a:lnTo>
                  <a:pt x="67805" y="105603"/>
                </a:lnTo>
                <a:lnTo>
                  <a:pt x="53733" y="107467"/>
                </a:lnTo>
                <a:lnTo>
                  <a:pt x="39413" y="105537"/>
                </a:lnTo>
                <a:lnTo>
                  <a:pt x="26548" y="100092"/>
                </a:lnTo>
                <a:lnTo>
                  <a:pt x="15658" y="91648"/>
                </a:lnTo>
                <a:lnTo>
                  <a:pt x="7258" y="80722"/>
                </a:lnTo>
                <a:lnTo>
                  <a:pt x="1866" y="67830"/>
                </a:lnTo>
                <a:lnTo>
                  <a:pt x="0" y="53746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9" name="object 369"/>
          <p:cNvSpPr/>
          <p:nvPr/>
        </p:nvSpPr>
        <p:spPr>
          <a:xfrm>
            <a:off x="4787275" y="8532508"/>
            <a:ext cx="97358" cy="97358"/>
          </a:xfrm>
          <a:custGeom>
            <a:avLst/>
            <a:gdLst/>
            <a:ahLst/>
            <a:cxnLst/>
            <a:rect l="l" t="t" r="r" b="b"/>
            <a:pathLst>
              <a:path w="107454" h="107454">
                <a:moveTo>
                  <a:pt x="0" y="53720"/>
                </a:moveTo>
                <a:lnTo>
                  <a:pt x="1931" y="39390"/>
                </a:lnTo>
                <a:lnTo>
                  <a:pt x="7379" y="26525"/>
                </a:lnTo>
                <a:lnTo>
                  <a:pt x="15827" y="15638"/>
                </a:lnTo>
                <a:lnTo>
                  <a:pt x="26756" y="7245"/>
                </a:lnTo>
                <a:lnTo>
                  <a:pt x="39648" y="1861"/>
                </a:lnTo>
                <a:lnTo>
                  <a:pt x="53721" y="0"/>
                </a:lnTo>
                <a:lnTo>
                  <a:pt x="68041" y="1928"/>
                </a:lnTo>
                <a:lnTo>
                  <a:pt x="80905" y="7369"/>
                </a:lnTo>
                <a:lnTo>
                  <a:pt x="91796" y="15809"/>
                </a:lnTo>
                <a:lnTo>
                  <a:pt x="100196" y="26733"/>
                </a:lnTo>
                <a:lnTo>
                  <a:pt x="105588" y="39627"/>
                </a:lnTo>
                <a:lnTo>
                  <a:pt x="107454" y="53720"/>
                </a:lnTo>
                <a:lnTo>
                  <a:pt x="105524" y="68039"/>
                </a:lnTo>
                <a:lnTo>
                  <a:pt x="100077" y="80903"/>
                </a:lnTo>
                <a:lnTo>
                  <a:pt x="91632" y="91793"/>
                </a:lnTo>
                <a:lnTo>
                  <a:pt x="80705" y="100193"/>
                </a:lnTo>
                <a:lnTo>
                  <a:pt x="67814" y="105585"/>
                </a:lnTo>
                <a:lnTo>
                  <a:pt x="53721" y="107454"/>
                </a:lnTo>
                <a:lnTo>
                  <a:pt x="39405" y="105523"/>
                </a:lnTo>
                <a:lnTo>
                  <a:pt x="26545" y="100076"/>
                </a:lnTo>
                <a:lnTo>
                  <a:pt x="15656" y="91629"/>
                </a:lnTo>
                <a:lnTo>
                  <a:pt x="7257" y="80700"/>
                </a:lnTo>
                <a:lnTo>
                  <a:pt x="1866" y="67806"/>
                </a:lnTo>
                <a:lnTo>
                  <a:pt x="0" y="53720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0" name="object 370"/>
          <p:cNvSpPr/>
          <p:nvPr/>
        </p:nvSpPr>
        <p:spPr>
          <a:xfrm>
            <a:off x="4888787" y="8538847"/>
            <a:ext cx="97347" cy="97347"/>
          </a:xfrm>
          <a:custGeom>
            <a:avLst/>
            <a:gdLst/>
            <a:ahLst/>
            <a:cxnLst/>
            <a:rect l="l" t="t" r="r" b="b"/>
            <a:pathLst>
              <a:path w="107441" h="107442">
                <a:moveTo>
                  <a:pt x="0" y="53721"/>
                </a:moveTo>
                <a:lnTo>
                  <a:pt x="1930" y="39399"/>
                </a:lnTo>
                <a:lnTo>
                  <a:pt x="7376" y="26536"/>
                </a:lnTo>
                <a:lnTo>
                  <a:pt x="15822" y="15648"/>
                </a:lnTo>
                <a:lnTo>
                  <a:pt x="26750" y="7251"/>
                </a:lnTo>
                <a:lnTo>
                  <a:pt x="39644" y="1863"/>
                </a:lnTo>
                <a:lnTo>
                  <a:pt x="53721" y="0"/>
                </a:lnTo>
                <a:lnTo>
                  <a:pt x="68042" y="1930"/>
                </a:lnTo>
                <a:lnTo>
                  <a:pt x="80905" y="7376"/>
                </a:lnTo>
                <a:lnTo>
                  <a:pt x="91793" y="15822"/>
                </a:lnTo>
                <a:lnTo>
                  <a:pt x="100190" y="26750"/>
                </a:lnTo>
                <a:lnTo>
                  <a:pt x="105578" y="39644"/>
                </a:lnTo>
                <a:lnTo>
                  <a:pt x="107442" y="53721"/>
                </a:lnTo>
                <a:lnTo>
                  <a:pt x="105511" y="68042"/>
                </a:lnTo>
                <a:lnTo>
                  <a:pt x="100065" y="80905"/>
                </a:lnTo>
                <a:lnTo>
                  <a:pt x="91619" y="91793"/>
                </a:lnTo>
                <a:lnTo>
                  <a:pt x="80691" y="100190"/>
                </a:lnTo>
                <a:lnTo>
                  <a:pt x="67797" y="105578"/>
                </a:lnTo>
                <a:lnTo>
                  <a:pt x="53721" y="107442"/>
                </a:lnTo>
                <a:lnTo>
                  <a:pt x="39399" y="105511"/>
                </a:lnTo>
                <a:lnTo>
                  <a:pt x="26536" y="100065"/>
                </a:lnTo>
                <a:lnTo>
                  <a:pt x="15648" y="91619"/>
                </a:lnTo>
                <a:lnTo>
                  <a:pt x="7251" y="80691"/>
                </a:lnTo>
                <a:lnTo>
                  <a:pt x="1863" y="67797"/>
                </a:lnTo>
                <a:lnTo>
                  <a:pt x="0" y="53721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1" name="object 371"/>
          <p:cNvSpPr/>
          <p:nvPr/>
        </p:nvSpPr>
        <p:spPr>
          <a:xfrm>
            <a:off x="4985017" y="8573104"/>
            <a:ext cx="97347" cy="97369"/>
          </a:xfrm>
          <a:custGeom>
            <a:avLst/>
            <a:gdLst/>
            <a:ahLst/>
            <a:cxnLst/>
            <a:rect l="l" t="t" r="r" b="b"/>
            <a:pathLst>
              <a:path w="107441" h="107467">
                <a:moveTo>
                  <a:pt x="0" y="53746"/>
                </a:moveTo>
                <a:lnTo>
                  <a:pt x="1929" y="39416"/>
                </a:lnTo>
                <a:lnTo>
                  <a:pt x="7374" y="26546"/>
                </a:lnTo>
                <a:lnTo>
                  <a:pt x="15817" y="15654"/>
                </a:lnTo>
                <a:lnTo>
                  <a:pt x="26741" y="7255"/>
                </a:lnTo>
                <a:lnTo>
                  <a:pt x="39629" y="1865"/>
                </a:lnTo>
                <a:lnTo>
                  <a:pt x="53708" y="0"/>
                </a:lnTo>
                <a:lnTo>
                  <a:pt x="68025" y="1929"/>
                </a:lnTo>
                <a:lnTo>
                  <a:pt x="80887" y="7372"/>
                </a:lnTo>
                <a:lnTo>
                  <a:pt x="91777" y="15815"/>
                </a:lnTo>
                <a:lnTo>
                  <a:pt x="100177" y="26741"/>
                </a:lnTo>
                <a:lnTo>
                  <a:pt x="105571" y="39635"/>
                </a:lnTo>
                <a:lnTo>
                  <a:pt x="107442" y="53746"/>
                </a:lnTo>
                <a:lnTo>
                  <a:pt x="105511" y="68065"/>
                </a:lnTo>
                <a:lnTo>
                  <a:pt x="100063" y="80927"/>
                </a:lnTo>
                <a:lnTo>
                  <a:pt x="91616" y="91815"/>
                </a:lnTo>
                <a:lnTo>
                  <a:pt x="80687" y="100212"/>
                </a:lnTo>
                <a:lnTo>
                  <a:pt x="67793" y="105601"/>
                </a:lnTo>
                <a:lnTo>
                  <a:pt x="53708" y="107467"/>
                </a:lnTo>
                <a:lnTo>
                  <a:pt x="39390" y="105536"/>
                </a:lnTo>
                <a:lnTo>
                  <a:pt x="26530" y="100088"/>
                </a:lnTo>
                <a:lnTo>
                  <a:pt x="15643" y="91641"/>
                </a:lnTo>
                <a:lnTo>
                  <a:pt x="7247" y="80710"/>
                </a:lnTo>
                <a:lnTo>
                  <a:pt x="1861" y="67814"/>
                </a:lnTo>
                <a:lnTo>
                  <a:pt x="0" y="53746"/>
                </a:lnTo>
                <a:close/>
              </a:path>
            </a:pathLst>
          </a:custGeom>
          <a:ln w="546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2" name="object 372"/>
          <p:cNvSpPr/>
          <p:nvPr/>
        </p:nvSpPr>
        <p:spPr>
          <a:xfrm>
            <a:off x="5069857" y="8640740"/>
            <a:ext cx="97335" cy="97347"/>
          </a:xfrm>
          <a:custGeom>
            <a:avLst/>
            <a:gdLst/>
            <a:ahLst/>
            <a:cxnLst/>
            <a:rect l="l" t="t" r="r" b="b"/>
            <a:pathLst>
              <a:path w="107429" h="107442">
                <a:moveTo>
                  <a:pt x="0" y="53721"/>
                </a:moveTo>
                <a:lnTo>
                  <a:pt x="1929" y="39398"/>
                </a:lnTo>
                <a:lnTo>
                  <a:pt x="7375" y="26533"/>
                </a:lnTo>
                <a:lnTo>
                  <a:pt x="15819" y="15644"/>
                </a:lnTo>
                <a:lnTo>
                  <a:pt x="26746" y="7248"/>
                </a:lnTo>
                <a:lnTo>
                  <a:pt x="39640" y="1861"/>
                </a:lnTo>
                <a:lnTo>
                  <a:pt x="53708" y="0"/>
                </a:lnTo>
                <a:lnTo>
                  <a:pt x="68025" y="1930"/>
                </a:lnTo>
                <a:lnTo>
                  <a:pt x="80887" y="7376"/>
                </a:lnTo>
                <a:lnTo>
                  <a:pt x="91776" y="15822"/>
                </a:lnTo>
                <a:lnTo>
                  <a:pt x="100174" y="26750"/>
                </a:lnTo>
                <a:lnTo>
                  <a:pt x="105565" y="39644"/>
                </a:lnTo>
                <a:lnTo>
                  <a:pt x="107429" y="53721"/>
                </a:lnTo>
                <a:lnTo>
                  <a:pt x="105498" y="68042"/>
                </a:lnTo>
                <a:lnTo>
                  <a:pt x="100049" y="80905"/>
                </a:lnTo>
                <a:lnTo>
                  <a:pt x="91601" y="91793"/>
                </a:lnTo>
                <a:lnTo>
                  <a:pt x="80672" y="100190"/>
                </a:lnTo>
                <a:lnTo>
                  <a:pt x="67780" y="105578"/>
                </a:lnTo>
                <a:lnTo>
                  <a:pt x="53708" y="107442"/>
                </a:lnTo>
                <a:lnTo>
                  <a:pt x="39386" y="105511"/>
                </a:lnTo>
                <a:lnTo>
                  <a:pt x="26524" y="100063"/>
                </a:lnTo>
                <a:lnTo>
                  <a:pt x="15638" y="91615"/>
                </a:lnTo>
                <a:lnTo>
                  <a:pt x="7245" y="80685"/>
                </a:lnTo>
                <a:lnTo>
                  <a:pt x="1860" y="67789"/>
                </a:lnTo>
                <a:lnTo>
                  <a:pt x="0" y="53721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3" name="object 373"/>
          <p:cNvSpPr/>
          <p:nvPr/>
        </p:nvSpPr>
        <p:spPr>
          <a:xfrm>
            <a:off x="5128207" y="8723208"/>
            <a:ext cx="97358" cy="97347"/>
          </a:xfrm>
          <a:custGeom>
            <a:avLst/>
            <a:gdLst/>
            <a:ahLst/>
            <a:cxnLst/>
            <a:rect l="l" t="t" r="r" b="b"/>
            <a:pathLst>
              <a:path w="107454" h="107442">
                <a:moveTo>
                  <a:pt x="0" y="53721"/>
                </a:moveTo>
                <a:lnTo>
                  <a:pt x="1930" y="39401"/>
                </a:lnTo>
                <a:lnTo>
                  <a:pt x="7378" y="26539"/>
                </a:lnTo>
                <a:lnTo>
                  <a:pt x="15825" y="15651"/>
                </a:lnTo>
                <a:lnTo>
                  <a:pt x="26754" y="7254"/>
                </a:lnTo>
                <a:lnTo>
                  <a:pt x="39648" y="1865"/>
                </a:lnTo>
                <a:lnTo>
                  <a:pt x="53733" y="0"/>
                </a:lnTo>
                <a:lnTo>
                  <a:pt x="68050" y="1930"/>
                </a:lnTo>
                <a:lnTo>
                  <a:pt x="80912" y="7376"/>
                </a:lnTo>
                <a:lnTo>
                  <a:pt x="91801" y="15822"/>
                </a:lnTo>
                <a:lnTo>
                  <a:pt x="100200" y="26750"/>
                </a:lnTo>
                <a:lnTo>
                  <a:pt x="105590" y="39644"/>
                </a:lnTo>
                <a:lnTo>
                  <a:pt x="107454" y="53721"/>
                </a:lnTo>
                <a:lnTo>
                  <a:pt x="105523" y="68051"/>
                </a:lnTo>
                <a:lnTo>
                  <a:pt x="100075" y="80916"/>
                </a:lnTo>
                <a:lnTo>
                  <a:pt x="91627" y="91803"/>
                </a:lnTo>
                <a:lnTo>
                  <a:pt x="80698" y="100196"/>
                </a:lnTo>
                <a:lnTo>
                  <a:pt x="67805" y="105580"/>
                </a:lnTo>
                <a:lnTo>
                  <a:pt x="53733" y="107442"/>
                </a:lnTo>
                <a:lnTo>
                  <a:pt x="39413" y="105513"/>
                </a:lnTo>
                <a:lnTo>
                  <a:pt x="26548" y="100072"/>
                </a:lnTo>
                <a:lnTo>
                  <a:pt x="15658" y="91632"/>
                </a:lnTo>
                <a:lnTo>
                  <a:pt x="7258" y="80708"/>
                </a:lnTo>
                <a:lnTo>
                  <a:pt x="1866" y="67814"/>
                </a:lnTo>
                <a:lnTo>
                  <a:pt x="0" y="53721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4" name="object 374"/>
          <p:cNvSpPr/>
          <p:nvPr/>
        </p:nvSpPr>
        <p:spPr>
          <a:xfrm>
            <a:off x="5172623" y="8818370"/>
            <a:ext cx="97358" cy="97369"/>
          </a:xfrm>
          <a:custGeom>
            <a:avLst/>
            <a:gdLst/>
            <a:ahLst/>
            <a:cxnLst/>
            <a:rect l="l" t="t" r="r" b="b"/>
            <a:pathLst>
              <a:path w="107454" h="107467">
                <a:moveTo>
                  <a:pt x="0" y="53721"/>
                </a:moveTo>
                <a:lnTo>
                  <a:pt x="1931" y="39399"/>
                </a:lnTo>
                <a:lnTo>
                  <a:pt x="7379" y="26536"/>
                </a:lnTo>
                <a:lnTo>
                  <a:pt x="15827" y="15648"/>
                </a:lnTo>
                <a:lnTo>
                  <a:pt x="26756" y="7251"/>
                </a:lnTo>
                <a:lnTo>
                  <a:pt x="39648" y="1863"/>
                </a:lnTo>
                <a:lnTo>
                  <a:pt x="53721" y="0"/>
                </a:lnTo>
                <a:lnTo>
                  <a:pt x="68041" y="1929"/>
                </a:lnTo>
                <a:lnTo>
                  <a:pt x="80905" y="7375"/>
                </a:lnTo>
                <a:lnTo>
                  <a:pt x="91796" y="15819"/>
                </a:lnTo>
                <a:lnTo>
                  <a:pt x="100196" y="26745"/>
                </a:lnTo>
                <a:lnTo>
                  <a:pt x="105588" y="39636"/>
                </a:lnTo>
                <a:lnTo>
                  <a:pt x="107454" y="53721"/>
                </a:lnTo>
                <a:lnTo>
                  <a:pt x="105524" y="68048"/>
                </a:lnTo>
                <a:lnTo>
                  <a:pt x="100079" y="80914"/>
                </a:lnTo>
                <a:lnTo>
                  <a:pt x="91636" y="91805"/>
                </a:lnTo>
                <a:lnTo>
                  <a:pt x="80711" y="100205"/>
                </a:lnTo>
                <a:lnTo>
                  <a:pt x="67822" y="105597"/>
                </a:lnTo>
                <a:lnTo>
                  <a:pt x="53721" y="107467"/>
                </a:lnTo>
                <a:lnTo>
                  <a:pt x="39407" y="105537"/>
                </a:lnTo>
                <a:lnTo>
                  <a:pt x="26547" y="100092"/>
                </a:lnTo>
                <a:lnTo>
                  <a:pt x="15659" y="91648"/>
                </a:lnTo>
                <a:lnTo>
                  <a:pt x="7260" y="80720"/>
                </a:lnTo>
                <a:lnTo>
                  <a:pt x="1868" y="67824"/>
                </a:lnTo>
                <a:lnTo>
                  <a:pt x="0" y="53721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5" name="object 375"/>
          <p:cNvSpPr/>
          <p:nvPr/>
        </p:nvSpPr>
        <p:spPr>
          <a:xfrm>
            <a:off x="5186580" y="8921158"/>
            <a:ext cx="97358" cy="97347"/>
          </a:xfrm>
          <a:custGeom>
            <a:avLst/>
            <a:gdLst/>
            <a:ahLst/>
            <a:cxnLst/>
            <a:rect l="l" t="t" r="r" b="b"/>
            <a:pathLst>
              <a:path w="107454" h="107442">
                <a:moveTo>
                  <a:pt x="0" y="53721"/>
                </a:moveTo>
                <a:lnTo>
                  <a:pt x="1930" y="39401"/>
                </a:lnTo>
                <a:lnTo>
                  <a:pt x="7378" y="26539"/>
                </a:lnTo>
                <a:lnTo>
                  <a:pt x="15825" y="15651"/>
                </a:lnTo>
                <a:lnTo>
                  <a:pt x="26754" y="7254"/>
                </a:lnTo>
                <a:lnTo>
                  <a:pt x="39648" y="1865"/>
                </a:lnTo>
                <a:lnTo>
                  <a:pt x="53733" y="0"/>
                </a:lnTo>
                <a:lnTo>
                  <a:pt x="68050" y="1930"/>
                </a:lnTo>
                <a:lnTo>
                  <a:pt x="80912" y="7376"/>
                </a:lnTo>
                <a:lnTo>
                  <a:pt x="91801" y="15822"/>
                </a:lnTo>
                <a:lnTo>
                  <a:pt x="100200" y="26750"/>
                </a:lnTo>
                <a:lnTo>
                  <a:pt x="105590" y="39644"/>
                </a:lnTo>
                <a:lnTo>
                  <a:pt x="107454" y="53721"/>
                </a:lnTo>
                <a:lnTo>
                  <a:pt x="105523" y="68051"/>
                </a:lnTo>
                <a:lnTo>
                  <a:pt x="100075" y="80916"/>
                </a:lnTo>
                <a:lnTo>
                  <a:pt x="91627" y="91803"/>
                </a:lnTo>
                <a:lnTo>
                  <a:pt x="80698" y="100196"/>
                </a:lnTo>
                <a:lnTo>
                  <a:pt x="67805" y="105580"/>
                </a:lnTo>
                <a:lnTo>
                  <a:pt x="53733" y="107442"/>
                </a:lnTo>
                <a:lnTo>
                  <a:pt x="39413" y="105513"/>
                </a:lnTo>
                <a:lnTo>
                  <a:pt x="26548" y="100072"/>
                </a:lnTo>
                <a:lnTo>
                  <a:pt x="15658" y="91632"/>
                </a:lnTo>
                <a:lnTo>
                  <a:pt x="7258" y="80708"/>
                </a:lnTo>
                <a:lnTo>
                  <a:pt x="1866" y="67814"/>
                </a:lnTo>
                <a:lnTo>
                  <a:pt x="0" y="53721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6" name="object 376"/>
          <p:cNvSpPr/>
          <p:nvPr/>
        </p:nvSpPr>
        <p:spPr>
          <a:xfrm>
            <a:off x="5168814" y="9029022"/>
            <a:ext cx="97358" cy="97347"/>
          </a:xfrm>
          <a:custGeom>
            <a:avLst/>
            <a:gdLst/>
            <a:ahLst/>
            <a:cxnLst/>
            <a:rect l="l" t="t" r="r" b="b"/>
            <a:pathLst>
              <a:path w="107454" h="107442">
                <a:moveTo>
                  <a:pt x="0" y="53720"/>
                </a:moveTo>
                <a:lnTo>
                  <a:pt x="1930" y="39401"/>
                </a:lnTo>
                <a:lnTo>
                  <a:pt x="7378" y="26539"/>
                </a:lnTo>
                <a:lnTo>
                  <a:pt x="15825" y="15651"/>
                </a:lnTo>
                <a:lnTo>
                  <a:pt x="26754" y="7254"/>
                </a:lnTo>
                <a:lnTo>
                  <a:pt x="39648" y="1865"/>
                </a:lnTo>
                <a:lnTo>
                  <a:pt x="53733" y="0"/>
                </a:lnTo>
                <a:lnTo>
                  <a:pt x="68050" y="1930"/>
                </a:lnTo>
                <a:lnTo>
                  <a:pt x="80912" y="7376"/>
                </a:lnTo>
                <a:lnTo>
                  <a:pt x="91801" y="15822"/>
                </a:lnTo>
                <a:lnTo>
                  <a:pt x="100200" y="26750"/>
                </a:lnTo>
                <a:lnTo>
                  <a:pt x="105590" y="39644"/>
                </a:lnTo>
                <a:lnTo>
                  <a:pt x="107454" y="53720"/>
                </a:lnTo>
                <a:lnTo>
                  <a:pt x="105523" y="68042"/>
                </a:lnTo>
                <a:lnTo>
                  <a:pt x="100075" y="80905"/>
                </a:lnTo>
                <a:lnTo>
                  <a:pt x="91627" y="91793"/>
                </a:lnTo>
                <a:lnTo>
                  <a:pt x="80698" y="100190"/>
                </a:lnTo>
                <a:lnTo>
                  <a:pt x="67805" y="105578"/>
                </a:lnTo>
                <a:lnTo>
                  <a:pt x="53733" y="107441"/>
                </a:lnTo>
                <a:lnTo>
                  <a:pt x="39413" y="105512"/>
                </a:lnTo>
                <a:lnTo>
                  <a:pt x="26548" y="100066"/>
                </a:lnTo>
                <a:lnTo>
                  <a:pt x="15658" y="91622"/>
                </a:lnTo>
                <a:lnTo>
                  <a:pt x="7258" y="80696"/>
                </a:lnTo>
                <a:lnTo>
                  <a:pt x="1866" y="67805"/>
                </a:lnTo>
                <a:lnTo>
                  <a:pt x="0" y="53720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7" name="object 377"/>
          <p:cNvSpPr/>
          <p:nvPr/>
        </p:nvSpPr>
        <p:spPr>
          <a:xfrm>
            <a:off x="5132016" y="9125449"/>
            <a:ext cx="97358" cy="97369"/>
          </a:xfrm>
          <a:custGeom>
            <a:avLst/>
            <a:gdLst/>
            <a:ahLst/>
            <a:cxnLst/>
            <a:rect l="l" t="t" r="r" b="b"/>
            <a:pathLst>
              <a:path w="107454" h="107467">
                <a:moveTo>
                  <a:pt x="0" y="53721"/>
                </a:moveTo>
                <a:lnTo>
                  <a:pt x="1930" y="39401"/>
                </a:lnTo>
                <a:lnTo>
                  <a:pt x="7378" y="26539"/>
                </a:lnTo>
                <a:lnTo>
                  <a:pt x="15825" y="15651"/>
                </a:lnTo>
                <a:lnTo>
                  <a:pt x="26754" y="7254"/>
                </a:lnTo>
                <a:lnTo>
                  <a:pt x="39648" y="1865"/>
                </a:lnTo>
                <a:lnTo>
                  <a:pt x="53733" y="0"/>
                </a:lnTo>
                <a:lnTo>
                  <a:pt x="68050" y="1930"/>
                </a:lnTo>
                <a:lnTo>
                  <a:pt x="80912" y="7376"/>
                </a:lnTo>
                <a:lnTo>
                  <a:pt x="91801" y="15822"/>
                </a:lnTo>
                <a:lnTo>
                  <a:pt x="100200" y="26750"/>
                </a:lnTo>
                <a:lnTo>
                  <a:pt x="105590" y="39644"/>
                </a:lnTo>
                <a:lnTo>
                  <a:pt x="107454" y="53721"/>
                </a:lnTo>
                <a:lnTo>
                  <a:pt x="105524" y="68049"/>
                </a:lnTo>
                <a:lnTo>
                  <a:pt x="100078" y="80917"/>
                </a:lnTo>
                <a:lnTo>
                  <a:pt x="91634" y="91809"/>
                </a:lnTo>
                <a:lnTo>
                  <a:pt x="80709" y="100208"/>
                </a:lnTo>
                <a:lnTo>
                  <a:pt x="67821" y="105599"/>
                </a:lnTo>
                <a:lnTo>
                  <a:pt x="53733" y="107467"/>
                </a:lnTo>
                <a:lnTo>
                  <a:pt x="39416" y="105538"/>
                </a:lnTo>
                <a:lnTo>
                  <a:pt x="26554" y="100094"/>
                </a:lnTo>
                <a:lnTo>
                  <a:pt x="15664" y="91652"/>
                </a:lnTo>
                <a:lnTo>
                  <a:pt x="7264" y="80726"/>
                </a:lnTo>
                <a:lnTo>
                  <a:pt x="1870" y="67832"/>
                </a:lnTo>
                <a:lnTo>
                  <a:pt x="0" y="53721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8" name="object 378"/>
          <p:cNvSpPr/>
          <p:nvPr/>
        </p:nvSpPr>
        <p:spPr>
          <a:xfrm>
            <a:off x="5066980" y="9206111"/>
            <a:ext cx="97335" cy="97369"/>
          </a:xfrm>
          <a:custGeom>
            <a:avLst/>
            <a:gdLst/>
            <a:ahLst/>
            <a:cxnLst/>
            <a:rect l="l" t="t" r="r" b="b"/>
            <a:pathLst>
              <a:path w="107429" h="107467">
                <a:moveTo>
                  <a:pt x="0" y="53721"/>
                </a:moveTo>
                <a:lnTo>
                  <a:pt x="1929" y="39398"/>
                </a:lnTo>
                <a:lnTo>
                  <a:pt x="7375" y="26533"/>
                </a:lnTo>
                <a:lnTo>
                  <a:pt x="15819" y="15644"/>
                </a:lnTo>
                <a:lnTo>
                  <a:pt x="26746" y="7248"/>
                </a:lnTo>
                <a:lnTo>
                  <a:pt x="39640" y="1861"/>
                </a:lnTo>
                <a:lnTo>
                  <a:pt x="53708" y="0"/>
                </a:lnTo>
                <a:lnTo>
                  <a:pt x="68029" y="1930"/>
                </a:lnTo>
                <a:lnTo>
                  <a:pt x="80892" y="7376"/>
                </a:lnTo>
                <a:lnTo>
                  <a:pt x="91781" y="15822"/>
                </a:lnTo>
                <a:lnTo>
                  <a:pt x="100177" y="26750"/>
                </a:lnTo>
                <a:lnTo>
                  <a:pt x="105565" y="39644"/>
                </a:lnTo>
                <a:lnTo>
                  <a:pt x="107429" y="53721"/>
                </a:lnTo>
                <a:lnTo>
                  <a:pt x="105499" y="68049"/>
                </a:lnTo>
                <a:lnTo>
                  <a:pt x="100055" y="80917"/>
                </a:lnTo>
                <a:lnTo>
                  <a:pt x="91613" y="91809"/>
                </a:lnTo>
                <a:lnTo>
                  <a:pt x="80689" y="100208"/>
                </a:lnTo>
                <a:lnTo>
                  <a:pt x="67800" y="105599"/>
                </a:lnTo>
                <a:lnTo>
                  <a:pt x="53708" y="107467"/>
                </a:lnTo>
                <a:lnTo>
                  <a:pt x="39389" y="105537"/>
                </a:lnTo>
                <a:lnTo>
                  <a:pt x="26530" y="100091"/>
                </a:lnTo>
                <a:lnTo>
                  <a:pt x="15645" y="91645"/>
                </a:lnTo>
                <a:lnTo>
                  <a:pt x="7251" y="80714"/>
                </a:lnTo>
                <a:lnTo>
                  <a:pt x="1864" y="67816"/>
                </a:lnTo>
                <a:lnTo>
                  <a:pt x="0" y="53721"/>
                </a:lnTo>
                <a:close/>
              </a:path>
            </a:pathLst>
          </a:custGeom>
          <a:ln w="546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9" name="object 379"/>
          <p:cNvSpPr/>
          <p:nvPr/>
        </p:nvSpPr>
        <p:spPr>
          <a:xfrm>
            <a:off x="4982140" y="9273746"/>
            <a:ext cx="97347" cy="97347"/>
          </a:xfrm>
          <a:custGeom>
            <a:avLst/>
            <a:gdLst/>
            <a:ahLst/>
            <a:cxnLst/>
            <a:rect l="l" t="t" r="r" b="b"/>
            <a:pathLst>
              <a:path w="107441" h="107442">
                <a:moveTo>
                  <a:pt x="0" y="53720"/>
                </a:moveTo>
                <a:lnTo>
                  <a:pt x="1930" y="39390"/>
                </a:lnTo>
                <a:lnTo>
                  <a:pt x="7376" y="26525"/>
                </a:lnTo>
                <a:lnTo>
                  <a:pt x="15822" y="15638"/>
                </a:lnTo>
                <a:lnTo>
                  <a:pt x="26750" y="7245"/>
                </a:lnTo>
                <a:lnTo>
                  <a:pt x="39644" y="1861"/>
                </a:lnTo>
                <a:lnTo>
                  <a:pt x="53721" y="0"/>
                </a:lnTo>
                <a:lnTo>
                  <a:pt x="68037" y="1928"/>
                </a:lnTo>
                <a:lnTo>
                  <a:pt x="80899" y="7371"/>
                </a:lnTo>
                <a:lnTo>
                  <a:pt x="91789" y="15813"/>
                </a:lnTo>
                <a:lnTo>
                  <a:pt x="100187" y="26739"/>
                </a:lnTo>
                <a:lnTo>
                  <a:pt x="105577" y="39635"/>
                </a:lnTo>
                <a:lnTo>
                  <a:pt x="107442" y="53720"/>
                </a:lnTo>
                <a:lnTo>
                  <a:pt x="105510" y="68042"/>
                </a:lnTo>
                <a:lnTo>
                  <a:pt x="100062" y="80905"/>
                </a:lnTo>
                <a:lnTo>
                  <a:pt x="91614" y="91793"/>
                </a:lnTo>
                <a:lnTo>
                  <a:pt x="80685" y="100190"/>
                </a:lnTo>
                <a:lnTo>
                  <a:pt x="67793" y="105578"/>
                </a:lnTo>
                <a:lnTo>
                  <a:pt x="53721" y="107441"/>
                </a:lnTo>
                <a:lnTo>
                  <a:pt x="39399" y="105511"/>
                </a:lnTo>
                <a:lnTo>
                  <a:pt x="26536" y="100065"/>
                </a:lnTo>
                <a:lnTo>
                  <a:pt x="15648" y="91619"/>
                </a:lnTo>
                <a:lnTo>
                  <a:pt x="7251" y="80691"/>
                </a:lnTo>
                <a:lnTo>
                  <a:pt x="1863" y="67797"/>
                </a:lnTo>
                <a:lnTo>
                  <a:pt x="0" y="53720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0" name="object 380"/>
          <p:cNvSpPr/>
          <p:nvPr/>
        </p:nvSpPr>
        <p:spPr>
          <a:xfrm>
            <a:off x="4890777" y="9307554"/>
            <a:ext cx="97358" cy="97369"/>
          </a:xfrm>
          <a:custGeom>
            <a:avLst/>
            <a:gdLst/>
            <a:ahLst/>
            <a:cxnLst/>
            <a:rect l="l" t="t" r="r" b="b"/>
            <a:pathLst>
              <a:path w="107454" h="107467">
                <a:moveTo>
                  <a:pt x="0" y="53746"/>
                </a:moveTo>
                <a:lnTo>
                  <a:pt x="1930" y="39417"/>
                </a:lnTo>
                <a:lnTo>
                  <a:pt x="7376" y="26549"/>
                </a:lnTo>
                <a:lnTo>
                  <a:pt x="15820" y="15658"/>
                </a:lnTo>
                <a:lnTo>
                  <a:pt x="26745" y="7259"/>
                </a:lnTo>
                <a:lnTo>
                  <a:pt x="39632" y="1867"/>
                </a:lnTo>
                <a:lnTo>
                  <a:pt x="53721" y="0"/>
                </a:lnTo>
                <a:lnTo>
                  <a:pt x="68038" y="1929"/>
                </a:lnTo>
                <a:lnTo>
                  <a:pt x="80900" y="7372"/>
                </a:lnTo>
                <a:lnTo>
                  <a:pt x="91789" y="15815"/>
                </a:lnTo>
                <a:lnTo>
                  <a:pt x="100189" y="26741"/>
                </a:lnTo>
                <a:lnTo>
                  <a:pt x="105583" y="39635"/>
                </a:lnTo>
                <a:lnTo>
                  <a:pt x="107454" y="53746"/>
                </a:lnTo>
                <a:lnTo>
                  <a:pt x="105523" y="68065"/>
                </a:lnTo>
                <a:lnTo>
                  <a:pt x="100076" y="80927"/>
                </a:lnTo>
                <a:lnTo>
                  <a:pt x="91629" y="91815"/>
                </a:lnTo>
                <a:lnTo>
                  <a:pt x="80700" y="100212"/>
                </a:lnTo>
                <a:lnTo>
                  <a:pt x="67806" y="105601"/>
                </a:lnTo>
                <a:lnTo>
                  <a:pt x="53721" y="107467"/>
                </a:lnTo>
                <a:lnTo>
                  <a:pt x="39404" y="105537"/>
                </a:lnTo>
                <a:lnTo>
                  <a:pt x="26542" y="100090"/>
                </a:lnTo>
                <a:lnTo>
                  <a:pt x="15652" y="91644"/>
                </a:lnTo>
                <a:lnTo>
                  <a:pt x="7254" y="80716"/>
                </a:lnTo>
                <a:lnTo>
                  <a:pt x="1864" y="67822"/>
                </a:lnTo>
                <a:lnTo>
                  <a:pt x="0" y="53746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1" name="object 381"/>
          <p:cNvSpPr/>
          <p:nvPr/>
        </p:nvSpPr>
        <p:spPr>
          <a:xfrm>
            <a:off x="4789427" y="9323398"/>
            <a:ext cx="97347" cy="97347"/>
          </a:xfrm>
          <a:custGeom>
            <a:avLst/>
            <a:gdLst/>
            <a:ahLst/>
            <a:cxnLst/>
            <a:rect l="l" t="t" r="r" b="b"/>
            <a:pathLst>
              <a:path w="107441" h="107442">
                <a:moveTo>
                  <a:pt x="0" y="53721"/>
                </a:moveTo>
                <a:lnTo>
                  <a:pt x="1930" y="39398"/>
                </a:lnTo>
                <a:lnTo>
                  <a:pt x="7377" y="26533"/>
                </a:lnTo>
                <a:lnTo>
                  <a:pt x="15824" y="15644"/>
                </a:lnTo>
                <a:lnTo>
                  <a:pt x="26752" y="7248"/>
                </a:lnTo>
                <a:lnTo>
                  <a:pt x="39645" y="1861"/>
                </a:lnTo>
                <a:lnTo>
                  <a:pt x="53708" y="0"/>
                </a:lnTo>
                <a:lnTo>
                  <a:pt x="68028" y="1929"/>
                </a:lnTo>
                <a:lnTo>
                  <a:pt x="80893" y="7375"/>
                </a:lnTo>
                <a:lnTo>
                  <a:pt x="91783" y="15819"/>
                </a:lnTo>
                <a:lnTo>
                  <a:pt x="100183" y="26745"/>
                </a:lnTo>
                <a:lnTo>
                  <a:pt x="105575" y="39636"/>
                </a:lnTo>
                <a:lnTo>
                  <a:pt x="107442" y="53721"/>
                </a:lnTo>
                <a:lnTo>
                  <a:pt x="105511" y="68049"/>
                </a:lnTo>
                <a:lnTo>
                  <a:pt x="100063" y="80913"/>
                </a:lnTo>
                <a:lnTo>
                  <a:pt x="91616" y="91799"/>
                </a:lnTo>
                <a:lnTo>
                  <a:pt x="80687" y="100192"/>
                </a:lnTo>
                <a:lnTo>
                  <a:pt x="67793" y="105578"/>
                </a:lnTo>
                <a:lnTo>
                  <a:pt x="53708" y="107442"/>
                </a:lnTo>
                <a:lnTo>
                  <a:pt x="39390" y="105512"/>
                </a:lnTo>
                <a:lnTo>
                  <a:pt x="26530" y="100069"/>
                </a:lnTo>
                <a:lnTo>
                  <a:pt x="15643" y="91625"/>
                </a:lnTo>
                <a:lnTo>
                  <a:pt x="7247" y="80696"/>
                </a:lnTo>
                <a:lnTo>
                  <a:pt x="1861" y="67798"/>
                </a:lnTo>
                <a:lnTo>
                  <a:pt x="0" y="53721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2" name="object 382"/>
          <p:cNvSpPr/>
          <p:nvPr/>
        </p:nvSpPr>
        <p:spPr>
          <a:xfrm>
            <a:off x="4681954" y="9307554"/>
            <a:ext cx="97358" cy="97369"/>
          </a:xfrm>
          <a:custGeom>
            <a:avLst/>
            <a:gdLst/>
            <a:ahLst/>
            <a:cxnLst/>
            <a:rect l="l" t="t" r="r" b="b"/>
            <a:pathLst>
              <a:path w="107454" h="107467">
                <a:moveTo>
                  <a:pt x="0" y="53746"/>
                </a:moveTo>
                <a:lnTo>
                  <a:pt x="1929" y="39419"/>
                </a:lnTo>
                <a:lnTo>
                  <a:pt x="7375" y="26552"/>
                </a:lnTo>
                <a:lnTo>
                  <a:pt x="15818" y="15661"/>
                </a:lnTo>
                <a:lnTo>
                  <a:pt x="26743" y="7262"/>
                </a:lnTo>
                <a:lnTo>
                  <a:pt x="39632" y="1870"/>
                </a:lnTo>
                <a:lnTo>
                  <a:pt x="53733" y="0"/>
                </a:lnTo>
                <a:lnTo>
                  <a:pt x="68047" y="1929"/>
                </a:lnTo>
                <a:lnTo>
                  <a:pt x="80906" y="7374"/>
                </a:lnTo>
                <a:lnTo>
                  <a:pt x="91794" y="15818"/>
                </a:lnTo>
                <a:lnTo>
                  <a:pt x="100193" y="26746"/>
                </a:lnTo>
                <a:lnTo>
                  <a:pt x="105586" y="39643"/>
                </a:lnTo>
                <a:lnTo>
                  <a:pt x="107454" y="53746"/>
                </a:lnTo>
                <a:lnTo>
                  <a:pt x="105523" y="68067"/>
                </a:lnTo>
                <a:lnTo>
                  <a:pt x="100075" y="80930"/>
                </a:lnTo>
                <a:lnTo>
                  <a:pt x="91627" y="91819"/>
                </a:lnTo>
                <a:lnTo>
                  <a:pt x="80698" y="100215"/>
                </a:lnTo>
                <a:lnTo>
                  <a:pt x="67805" y="105603"/>
                </a:lnTo>
                <a:lnTo>
                  <a:pt x="53733" y="107467"/>
                </a:lnTo>
                <a:lnTo>
                  <a:pt x="39413" y="105537"/>
                </a:lnTo>
                <a:lnTo>
                  <a:pt x="26548" y="100092"/>
                </a:lnTo>
                <a:lnTo>
                  <a:pt x="15658" y="91648"/>
                </a:lnTo>
                <a:lnTo>
                  <a:pt x="7258" y="80722"/>
                </a:lnTo>
                <a:lnTo>
                  <a:pt x="1866" y="67830"/>
                </a:lnTo>
                <a:lnTo>
                  <a:pt x="0" y="53746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3" name="object 383"/>
          <p:cNvSpPr/>
          <p:nvPr/>
        </p:nvSpPr>
        <p:spPr>
          <a:xfrm>
            <a:off x="4586782" y="9272021"/>
            <a:ext cx="97358" cy="97369"/>
          </a:xfrm>
          <a:custGeom>
            <a:avLst/>
            <a:gdLst/>
            <a:ahLst/>
            <a:cxnLst/>
            <a:rect l="l" t="t" r="r" b="b"/>
            <a:pathLst>
              <a:path w="107454" h="107467">
                <a:moveTo>
                  <a:pt x="0" y="53721"/>
                </a:moveTo>
                <a:lnTo>
                  <a:pt x="1930" y="39401"/>
                </a:lnTo>
                <a:lnTo>
                  <a:pt x="7378" y="26539"/>
                </a:lnTo>
                <a:lnTo>
                  <a:pt x="15825" y="15651"/>
                </a:lnTo>
                <a:lnTo>
                  <a:pt x="26754" y="7254"/>
                </a:lnTo>
                <a:lnTo>
                  <a:pt x="39648" y="1865"/>
                </a:lnTo>
                <a:lnTo>
                  <a:pt x="53733" y="0"/>
                </a:lnTo>
                <a:lnTo>
                  <a:pt x="68050" y="1930"/>
                </a:lnTo>
                <a:lnTo>
                  <a:pt x="80912" y="7376"/>
                </a:lnTo>
                <a:lnTo>
                  <a:pt x="91801" y="15822"/>
                </a:lnTo>
                <a:lnTo>
                  <a:pt x="100200" y="26750"/>
                </a:lnTo>
                <a:lnTo>
                  <a:pt x="105590" y="39644"/>
                </a:lnTo>
                <a:lnTo>
                  <a:pt x="107454" y="53721"/>
                </a:lnTo>
                <a:lnTo>
                  <a:pt x="105524" y="68049"/>
                </a:lnTo>
                <a:lnTo>
                  <a:pt x="100078" y="80917"/>
                </a:lnTo>
                <a:lnTo>
                  <a:pt x="91634" y="91809"/>
                </a:lnTo>
                <a:lnTo>
                  <a:pt x="80709" y="100208"/>
                </a:lnTo>
                <a:lnTo>
                  <a:pt x="67821" y="105599"/>
                </a:lnTo>
                <a:lnTo>
                  <a:pt x="53733" y="107467"/>
                </a:lnTo>
                <a:lnTo>
                  <a:pt x="39416" y="105538"/>
                </a:lnTo>
                <a:lnTo>
                  <a:pt x="26554" y="100094"/>
                </a:lnTo>
                <a:lnTo>
                  <a:pt x="15664" y="91652"/>
                </a:lnTo>
                <a:lnTo>
                  <a:pt x="7264" y="80726"/>
                </a:lnTo>
                <a:lnTo>
                  <a:pt x="1870" y="67832"/>
                </a:lnTo>
                <a:lnTo>
                  <a:pt x="0" y="53721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4" name="object 384"/>
          <p:cNvSpPr/>
          <p:nvPr/>
        </p:nvSpPr>
        <p:spPr>
          <a:xfrm>
            <a:off x="4505211" y="9208630"/>
            <a:ext cx="97358" cy="97347"/>
          </a:xfrm>
          <a:custGeom>
            <a:avLst/>
            <a:gdLst/>
            <a:ahLst/>
            <a:cxnLst/>
            <a:rect l="l" t="t" r="r" b="b"/>
            <a:pathLst>
              <a:path w="107454" h="107442">
                <a:moveTo>
                  <a:pt x="0" y="53720"/>
                </a:moveTo>
                <a:lnTo>
                  <a:pt x="1930" y="39401"/>
                </a:lnTo>
                <a:lnTo>
                  <a:pt x="7378" y="26539"/>
                </a:lnTo>
                <a:lnTo>
                  <a:pt x="15825" y="15651"/>
                </a:lnTo>
                <a:lnTo>
                  <a:pt x="26754" y="7254"/>
                </a:lnTo>
                <a:lnTo>
                  <a:pt x="39648" y="1865"/>
                </a:lnTo>
                <a:lnTo>
                  <a:pt x="53733" y="0"/>
                </a:lnTo>
                <a:lnTo>
                  <a:pt x="68050" y="1930"/>
                </a:lnTo>
                <a:lnTo>
                  <a:pt x="80912" y="7376"/>
                </a:lnTo>
                <a:lnTo>
                  <a:pt x="91801" y="15822"/>
                </a:lnTo>
                <a:lnTo>
                  <a:pt x="100200" y="26750"/>
                </a:lnTo>
                <a:lnTo>
                  <a:pt x="105590" y="39644"/>
                </a:lnTo>
                <a:lnTo>
                  <a:pt x="107454" y="53720"/>
                </a:lnTo>
                <a:lnTo>
                  <a:pt x="105523" y="68042"/>
                </a:lnTo>
                <a:lnTo>
                  <a:pt x="100075" y="80905"/>
                </a:lnTo>
                <a:lnTo>
                  <a:pt x="91627" y="91793"/>
                </a:lnTo>
                <a:lnTo>
                  <a:pt x="80698" y="100190"/>
                </a:lnTo>
                <a:lnTo>
                  <a:pt x="67805" y="105578"/>
                </a:lnTo>
                <a:lnTo>
                  <a:pt x="53733" y="107441"/>
                </a:lnTo>
                <a:lnTo>
                  <a:pt x="39413" y="105512"/>
                </a:lnTo>
                <a:lnTo>
                  <a:pt x="26548" y="100066"/>
                </a:lnTo>
                <a:lnTo>
                  <a:pt x="15658" y="91622"/>
                </a:lnTo>
                <a:lnTo>
                  <a:pt x="7258" y="80696"/>
                </a:lnTo>
                <a:lnTo>
                  <a:pt x="1866" y="67805"/>
                </a:lnTo>
                <a:lnTo>
                  <a:pt x="0" y="53720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5" name="object 385"/>
          <p:cNvSpPr/>
          <p:nvPr/>
        </p:nvSpPr>
        <p:spPr>
          <a:xfrm>
            <a:off x="4443926" y="9124090"/>
            <a:ext cx="97347" cy="97347"/>
          </a:xfrm>
          <a:custGeom>
            <a:avLst/>
            <a:gdLst/>
            <a:ahLst/>
            <a:cxnLst/>
            <a:rect l="l" t="t" r="r" b="b"/>
            <a:pathLst>
              <a:path w="107441" h="107442">
                <a:moveTo>
                  <a:pt x="0" y="53721"/>
                </a:moveTo>
                <a:lnTo>
                  <a:pt x="1930" y="39399"/>
                </a:lnTo>
                <a:lnTo>
                  <a:pt x="7376" y="26536"/>
                </a:lnTo>
                <a:lnTo>
                  <a:pt x="15822" y="15648"/>
                </a:lnTo>
                <a:lnTo>
                  <a:pt x="26750" y="7251"/>
                </a:lnTo>
                <a:lnTo>
                  <a:pt x="39644" y="1863"/>
                </a:lnTo>
                <a:lnTo>
                  <a:pt x="53721" y="0"/>
                </a:lnTo>
                <a:lnTo>
                  <a:pt x="68042" y="1930"/>
                </a:lnTo>
                <a:lnTo>
                  <a:pt x="80905" y="7376"/>
                </a:lnTo>
                <a:lnTo>
                  <a:pt x="91793" y="15822"/>
                </a:lnTo>
                <a:lnTo>
                  <a:pt x="100190" y="26750"/>
                </a:lnTo>
                <a:lnTo>
                  <a:pt x="105578" y="39644"/>
                </a:lnTo>
                <a:lnTo>
                  <a:pt x="107442" y="53721"/>
                </a:lnTo>
                <a:lnTo>
                  <a:pt x="105511" y="68051"/>
                </a:lnTo>
                <a:lnTo>
                  <a:pt x="100065" y="80916"/>
                </a:lnTo>
                <a:lnTo>
                  <a:pt x="91619" y="91803"/>
                </a:lnTo>
                <a:lnTo>
                  <a:pt x="80691" y="100196"/>
                </a:lnTo>
                <a:lnTo>
                  <a:pt x="67797" y="105580"/>
                </a:lnTo>
                <a:lnTo>
                  <a:pt x="53721" y="107442"/>
                </a:lnTo>
                <a:lnTo>
                  <a:pt x="39399" y="105513"/>
                </a:lnTo>
                <a:lnTo>
                  <a:pt x="26536" y="100070"/>
                </a:lnTo>
                <a:lnTo>
                  <a:pt x="15648" y="91628"/>
                </a:lnTo>
                <a:lnTo>
                  <a:pt x="7251" y="80702"/>
                </a:lnTo>
                <a:lnTo>
                  <a:pt x="1863" y="67806"/>
                </a:lnTo>
                <a:lnTo>
                  <a:pt x="0" y="53721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6" name="object 386"/>
          <p:cNvSpPr/>
          <p:nvPr/>
        </p:nvSpPr>
        <p:spPr>
          <a:xfrm>
            <a:off x="4400811" y="9032394"/>
            <a:ext cx="97347" cy="97347"/>
          </a:xfrm>
          <a:custGeom>
            <a:avLst/>
            <a:gdLst/>
            <a:ahLst/>
            <a:cxnLst/>
            <a:rect l="l" t="t" r="r" b="b"/>
            <a:pathLst>
              <a:path w="107441" h="107442">
                <a:moveTo>
                  <a:pt x="0" y="53720"/>
                </a:moveTo>
                <a:lnTo>
                  <a:pt x="1930" y="39399"/>
                </a:lnTo>
                <a:lnTo>
                  <a:pt x="7376" y="26536"/>
                </a:lnTo>
                <a:lnTo>
                  <a:pt x="15822" y="15648"/>
                </a:lnTo>
                <a:lnTo>
                  <a:pt x="26750" y="7251"/>
                </a:lnTo>
                <a:lnTo>
                  <a:pt x="39644" y="1863"/>
                </a:lnTo>
                <a:lnTo>
                  <a:pt x="53721" y="0"/>
                </a:lnTo>
                <a:lnTo>
                  <a:pt x="68042" y="1930"/>
                </a:lnTo>
                <a:lnTo>
                  <a:pt x="80905" y="7376"/>
                </a:lnTo>
                <a:lnTo>
                  <a:pt x="91793" y="15822"/>
                </a:lnTo>
                <a:lnTo>
                  <a:pt x="100190" y="26750"/>
                </a:lnTo>
                <a:lnTo>
                  <a:pt x="105578" y="39644"/>
                </a:lnTo>
                <a:lnTo>
                  <a:pt x="107442" y="53720"/>
                </a:lnTo>
                <a:lnTo>
                  <a:pt x="105511" y="68042"/>
                </a:lnTo>
                <a:lnTo>
                  <a:pt x="100065" y="80905"/>
                </a:lnTo>
                <a:lnTo>
                  <a:pt x="91619" y="91793"/>
                </a:lnTo>
                <a:lnTo>
                  <a:pt x="80691" y="100190"/>
                </a:lnTo>
                <a:lnTo>
                  <a:pt x="67797" y="105578"/>
                </a:lnTo>
                <a:lnTo>
                  <a:pt x="53721" y="107441"/>
                </a:lnTo>
                <a:lnTo>
                  <a:pt x="39399" y="105511"/>
                </a:lnTo>
                <a:lnTo>
                  <a:pt x="26536" y="100065"/>
                </a:lnTo>
                <a:lnTo>
                  <a:pt x="15648" y="91619"/>
                </a:lnTo>
                <a:lnTo>
                  <a:pt x="7251" y="80691"/>
                </a:lnTo>
                <a:lnTo>
                  <a:pt x="1863" y="67797"/>
                </a:lnTo>
                <a:lnTo>
                  <a:pt x="0" y="53720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7" name="object 387"/>
          <p:cNvSpPr/>
          <p:nvPr/>
        </p:nvSpPr>
        <p:spPr>
          <a:xfrm>
            <a:off x="4384102" y="8920641"/>
            <a:ext cx="97347" cy="97369"/>
          </a:xfrm>
          <a:custGeom>
            <a:avLst/>
            <a:gdLst/>
            <a:ahLst/>
            <a:cxnLst/>
            <a:rect l="l" t="t" r="r" b="b"/>
            <a:pathLst>
              <a:path w="107441" h="107467">
                <a:moveTo>
                  <a:pt x="0" y="53720"/>
                </a:moveTo>
                <a:lnTo>
                  <a:pt x="1930" y="39399"/>
                </a:lnTo>
                <a:lnTo>
                  <a:pt x="7376" y="26536"/>
                </a:lnTo>
                <a:lnTo>
                  <a:pt x="15822" y="15648"/>
                </a:lnTo>
                <a:lnTo>
                  <a:pt x="26750" y="7251"/>
                </a:lnTo>
                <a:lnTo>
                  <a:pt x="39644" y="1863"/>
                </a:lnTo>
                <a:lnTo>
                  <a:pt x="53721" y="0"/>
                </a:lnTo>
                <a:lnTo>
                  <a:pt x="68042" y="1930"/>
                </a:lnTo>
                <a:lnTo>
                  <a:pt x="80905" y="7376"/>
                </a:lnTo>
                <a:lnTo>
                  <a:pt x="91793" y="15822"/>
                </a:lnTo>
                <a:lnTo>
                  <a:pt x="100190" y="26750"/>
                </a:lnTo>
                <a:lnTo>
                  <a:pt x="105578" y="39644"/>
                </a:lnTo>
                <a:lnTo>
                  <a:pt x="107442" y="53720"/>
                </a:lnTo>
                <a:lnTo>
                  <a:pt x="105512" y="68049"/>
                </a:lnTo>
                <a:lnTo>
                  <a:pt x="100068" y="80917"/>
                </a:lnTo>
                <a:lnTo>
                  <a:pt x="91626" y="91809"/>
                </a:lnTo>
                <a:lnTo>
                  <a:pt x="80702" y="100208"/>
                </a:lnTo>
                <a:lnTo>
                  <a:pt x="67813" y="105599"/>
                </a:lnTo>
                <a:lnTo>
                  <a:pt x="53721" y="107467"/>
                </a:lnTo>
                <a:lnTo>
                  <a:pt x="39403" y="105537"/>
                </a:lnTo>
                <a:lnTo>
                  <a:pt x="26542" y="100092"/>
                </a:lnTo>
                <a:lnTo>
                  <a:pt x="15655" y="91648"/>
                </a:lnTo>
                <a:lnTo>
                  <a:pt x="7258" y="80720"/>
                </a:lnTo>
                <a:lnTo>
                  <a:pt x="1867" y="67824"/>
                </a:lnTo>
                <a:lnTo>
                  <a:pt x="0" y="53720"/>
                </a:lnTo>
                <a:close/>
              </a:path>
            </a:pathLst>
          </a:custGeom>
          <a:ln w="546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8" name="object 388"/>
          <p:cNvSpPr/>
          <p:nvPr/>
        </p:nvSpPr>
        <p:spPr>
          <a:xfrm>
            <a:off x="4399326" y="8815331"/>
            <a:ext cx="97347" cy="97346"/>
          </a:xfrm>
          <a:custGeom>
            <a:avLst/>
            <a:gdLst/>
            <a:ahLst/>
            <a:cxnLst/>
            <a:rect l="l" t="t" r="r" b="b"/>
            <a:pathLst>
              <a:path w="107441" h="107442">
                <a:moveTo>
                  <a:pt x="0" y="53733"/>
                </a:moveTo>
                <a:lnTo>
                  <a:pt x="1929" y="39399"/>
                </a:lnTo>
                <a:lnTo>
                  <a:pt x="7375" y="26531"/>
                </a:lnTo>
                <a:lnTo>
                  <a:pt x="15819" y="15643"/>
                </a:lnTo>
                <a:lnTo>
                  <a:pt x="26745" y="7249"/>
                </a:lnTo>
                <a:lnTo>
                  <a:pt x="39636" y="1863"/>
                </a:lnTo>
                <a:lnTo>
                  <a:pt x="53721" y="0"/>
                </a:lnTo>
                <a:lnTo>
                  <a:pt x="68040" y="1928"/>
                </a:lnTo>
                <a:lnTo>
                  <a:pt x="80902" y="7369"/>
                </a:lnTo>
                <a:lnTo>
                  <a:pt x="91790" y="15811"/>
                </a:lnTo>
                <a:lnTo>
                  <a:pt x="100187" y="26737"/>
                </a:lnTo>
                <a:lnTo>
                  <a:pt x="105576" y="39635"/>
                </a:lnTo>
                <a:lnTo>
                  <a:pt x="107442" y="53733"/>
                </a:lnTo>
                <a:lnTo>
                  <a:pt x="105511" y="68055"/>
                </a:lnTo>
                <a:lnTo>
                  <a:pt x="100063" y="80917"/>
                </a:lnTo>
                <a:lnTo>
                  <a:pt x="91615" y="91803"/>
                </a:lnTo>
                <a:lnTo>
                  <a:pt x="80685" y="100196"/>
                </a:lnTo>
                <a:lnTo>
                  <a:pt x="67789" y="105581"/>
                </a:lnTo>
                <a:lnTo>
                  <a:pt x="53721" y="107442"/>
                </a:lnTo>
                <a:lnTo>
                  <a:pt x="39398" y="105512"/>
                </a:lnTo>
                <a:lnTo>
                  <a:pt x="26533" y="100066"/>
                </a:lnTo>
                <a:lnTo>
                  <a:pt x="15644" y="91622"/>
                </a:lnTo>
                <a:lnTo>
                  <a:pt x="7248" y="80695"/>
                </a:lnTo>
                <a:lnTo>
                  <a:pt x="1861" y="67801"/>
                </a:lnTo>
                <a:lnTo>
                  <a:pt x="0" y="53733"/>
                </a:lnTo>
                <a:close/>
              </a:path>
            </a:pathLst>
          </a:custGeom>
          <a:ln w="5461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9" name="object 389"/>
          <p:cNvSpPr/>
          <p:nvPr/>
        </p:nvSpPr>
        <p:spPr>
          <a:xfrm>
            <a:off x="4441210" y="8722691"/>
            <a:ext cx="97347" cy="97369"/>
          </a:xfrm>
          <a:custGeom>
            <a:avLst/>
            <a:gdLst/>
            <a:ahLst/>
            <a:cxnLst/>
            <a:rect l="l" t="t" r="r" b="b"/>
            <a:pathLst>
              <a:path w="107441" h="107467">
                <a:moveTo>
                  <a:pt x="0" y="53746"/>
                </a:moveTo>
                <a:lnTo>
                  <a:pt x="1929" y="39417"/>
                </a:lnTo>
                <a:lnTo>
                  <a:pt x="7373" y="26549"/>
                </a:lnTo>
                <a:lnTo>
                  <a:pt x="15815" y="15658"/>
                </a:lnTo>
                <a:lnTo>
                  <a:pt x="26739" y="7259"/>
                </a:lnTo>
                <a:lnTo>
                  <a:pt x="39628" y="1867"/>
                </a:lnTo>
                <a:lnTo>
                  <a:pt x="53721" y="0"/>
                </a:lnTo>
                <a:lnTo>
                  <a:pt x="68038" y="1929"/>
                </a:lnTo>
                <a:lnTo>
                  <a:pt x="80899" y="7374"/>
                </a:lnTo>
                <a:lnTo>
                  <a:pt x="91786" y="15818"/>
                </a:lnTo>
                <a:lnTo>
                  <a:pt x="100183" y="26746"/>
                </a:lnTo>
                <a:lnTo>
                  <a:pt x="105574" y="39643"/>
                </a:lnTo>
                <a:lnTo>
                  <a:pt x="107442" y="53746"/>
                </a:lnTo>
                <a:lnTo>
                  <a:pt x="105511" y="68067"/>
                </a:lnTo>
                <a:lnTo>
                  <a:pt x="100065" y="80930"/>
                </a:lnTo>
                <a:lnTo>
                  <a:pt x="91619" y="91819"/>
                </a:lnTo>
                <a:lnTo>
                  <a:pt x="80691" y="100215"/>
                </a:lnTo>
                <a:lnTo>
                  <a:pt x="67797" y="105603"/>
                </a:lnTo>
                <a:lnTo>
                  <a:pt x="53721" y="107467"/>
                </a:lnTo>
                <a:lnTo>
                  <a:pt x="39399" y="105537"/>
                </a:lnTo>
                <a:lnTo>
                  <a:pt x="26536" y="100090"/>
                </a:lnTo>
                <a:lnTo>
                  <a:pt x="15648" y="91644"/>
                </a:lnTo>
                <a:lnTo>
                  <a:pt x="7251" y="80716"/>
                </a:lnTo>
                <a:lnTo>
                  <a:pt x="1863" y="67822"/>
                </a:lnTo>
                <a:lnTo>
                  <a:pt x="0" y="53746"/>
                </a:lnTo>
                <a:close/>
              </a:path>
            </a:pathLst>
          </a:custGeom>
          <a:ln w="546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0" name="object 390"/>
          <p:cNvSpPr/>
          <p:nvPr/>
        </p:nvSpPr>
        <p:spPr>
          <a:xfrm>
            <a:off x="4703967" y="8884106"/>
            <a:ext cx="58143" cy="58132"/>
          </a:xfrm>
          <a:custGeom>
            <a:avLst/>
            <a:gdLst/>
            <a:ahLst/>
            <a:cxnLst/>
            <a:rect l="l" t="t" r="r" b="b"/>
            <a:pathLst>
              <a:path w="64173" h="64160">
                <a:moveTo>
                  <a:pt x="0" y="32067"/>
                </a:moveTo>
                <a:lnTo>
                  <a:pt x="1062" y="40292"/>
                </a:lnTo>
                <a:lnTo>
                  <a:pt x="7412" y="52587"/>
                </a:lnTo>
                <a:lnTo>
                  <a:pt x="18234" y="61026"/>
                </a:lnTo>
                <a:lnTo>
                  <a:pt x="32080" y="64160"/>
                </a:lnTo>
                <a:lnTo>
                  <a:pt x="40317" y="63095"/>
                </a:lnTo>
                <a:lnTo>
                  <a:pt x="52610" y="56743"/>
                </a:lnTo>
                <a:lnTo>
                  <a:pt x="61042" y="45918"/>
                </a:lnTo>
                <a:lnTo>
                  <a:pt x="64173" y="32067"/>
                </a:lnTo>
                <a:lnTo>
                  <a:pt x="63113" y="23856"/>
                </a:lnTo>
                <a:lnTo>
                  <a:pt x="56767" y="11566"/>
                </a:lnTo>
                <a:lnTo>
                  <a:pt x="45942" y="3132"/>
                </a:lnTo>
                <a:lnTo>
                  <a:pt x="32080" y="0"/>
                </a:lnTo>
                <a:lnTo>
                  <a:pt x="23876" y="1057"/>
                </a:lnTo>
                <a:lnTo>
                  <a:pt x="11578" y="7400"/>
                </a:lnTo>
                <a:lnTo>
                  <a:pt x="3136" y="18218"/>
                </a:lnTo>
                <a:lnTo>
                  <a:pt x="0" y="32067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1" name="object 391"/>
          <p:cNvSpPr/>
          <p:nvPr/>
        </p:nvSpPr>
        <p:spPr>
          <a:xfrm>
            <a:off x="4703967" y="8884106"/>
            <a:ext cx="58143" cy="58132"/>
          </a:xfrm>
          <a:custGeom>
            <a:avLst/>
            <a:gdLst/>
            <a:ahLst/>
            <a:cxnLst/>
            <a:rect l="l" t="t" r="r" b="b"/>
            <a:pathLst>
              <a:path w="64173" h="64160">
                <a:moveTo>
                  <a:pt x="0" y="32067"/>
                </a:moveTo>
                <a:lnTo>
                  <a:pt x="3136" y="18218"/>
                </a:lnTo>
                <a:lnTo>
                  <a:pt x="11578" y="7400"/>
                </a:lnTo>
                <a:lnTo>
                  <a:pt x="23876" y="1057"/>
                </a:lnTo>
                <a:lnTo>
                  <a:pt x="32080" y="0"/>
                </a:lnTo>
                <a:lnTo>
                  <a:pt x="45942" y="3132"/>
                </a:lnTo>
                <a:lnTo>
                  <a:pt x="56767" y="11566"/>
                </a:lnTo>
                <a:lnTo>
                  <a:pt x="63113" y="23856"/>
                </a:lnTo>
                <a:lnTo>
                  <a:pt x="64173" y="32067"/>
                </a:lnTo>
                <a:lnTo>
                  <a:pt x="61042" y="45918"/>
                </a:lnTo>
                <a:lnTo>
                  <a:pt x="52610" y="56743"/>
                </a:lnTo>
                <a:lnTo>
                  <a:pt x="40317" y="63095"/>
                </a:lnTo>
                <a:lnTo>
                  <a:pt x="32080" y="64160"/>
                </a:lnTo>
                <a:lnTo>
                  <a:pt x="18234" y="61026"/>
                </a:lnTo>
                <a:lnTo>
                  <a:pt x="7412" y="52587"/>
                </a:lnTo>
                <a:lnTo>
                  <a:pt x="1062" y="40292"/>
                </a:lnTo>
                <a:lnTo>
                  <a:pt x="0" y="32067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2" name="object 392"/>
          <p:cNvSpPr/>
          <p:nvPr/>
        </p:nvSpPr>
        <p:spPr>
          <a:xfrm>
            <a:off x="4746760" y="8841302"/>
            <a:ext cx="58143" cy="58154"/>
          </a:xfrm>
          <a:custGeom>
            <a:avLst/>
            <a:gdLst/>
            <a:ahLst/>
            <a:cxnLst/>
            <a:rect l="l" t="t" r="r" b="b"/>
            <a:pathLst>
              <a:path w="64173" h="64185">
                <a:moveTo>
                  <a:pt x="0" y="32092"/>
                </a:moveTo>
                <a:lnTo>
                  <a:pt x="1062" y="40313"/>
                </a:lnTo>
                <a:lnTo>
                  <a:pt x="7412" y="52608"/>
                </a:lnTo>
                <a:lnTo>
                  <a:pt x="18234" y="61049"/>
                </a:lnTo>
                <a:lnTo>
                  <a:pt x="32080" y="64185"/>
                </a:lnTo>
                <a:lnTo>
                  <a:pt x="40313" y="63119"/>
                </a:lnTo>
                <a:lnTo>
                  <a:pt x="52604" y="56764"/>
                </a:lnTo>
                <a:lnTo>
                  <a:pt x="61040" y="45938"/>
                </a:lnTo>
                <a:lnTo>
                  <a:pt x="64173" y="32092"/>
                </a:lnTo>
                <a:lnTo>
                  <a:pt x="63108" y="23859"/>
                </a:lnTo>
                <a:lnTo>
                  <a:pt x="56756" y="11568"/>
                </a:lnTo>
                <a:lnTo>
                  <a:pt x="45931" y="3133"/>
                </a:lnTo>
                <a:lnTo>
                  <a:pt x="32080" y="0"/>
                </a:lnTo>
                <a:lnTo>
                  <a:pt x="23860" y="1062"/>
                </a:lnTo>
                <a:lnTo>
                  <a:pt x="11570" y="7413"/>
                </a:lnTo>
                <a:lnTo>
                  <a:pt x="3133" y="18238"/>
                </a:lnTo>
                <a:lnTo>
                  <a:pt x="0" y="32092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3" name="object 393"/>
          <p:cNvSpPr/>
          <p:nvPr/>
        </p:nvSpPr>
        <p:spPr>
          <a:xfrm>
            <a:off x="4746760" y="8841302"/>
            <a:ext cx="58143" cy="58154"/>
          </a:xfrm>
          <a:custGeom>
            <a:avLst/>
            <a:gdLst/>
            <a:ahLst/>
            <a:cxnLst/>
            <a:rect l="l" t="t" r="r" b="b"/>
            <a:pathLst>
              <a:path w="64173" h="64185">
                <a:moveTo>
                  <a:pt x="0" y="32092"/>
                </a:moveTo>
                <a:lnTo>
                  <a:pt x="3133" y="18238"/>
                </a:lnTo>
                <a:lnTo>
                  <a:pt x="11570" y="7413"/>
                </a:lnTo>
                <a:lnTo>
                  <a:pt x="23860" y="1062"/>
                </a:lnTo>
                <a:lnTo>
                  <a:pt x="32080" y="0"/>
                </a:lnTo>
                <a:lnTo>
                  <a:pt x="45931" y="3133"/>
                </a:lnTo>
                <a:lnTo>
                  <a:pt x="56756" y="11568"/>
                </a:lnTo>
                <a:lnTo>
                  <a:pt x="63108" y="23859"/>
                </a:lnTo>
                <a:lnTo>
                  <a:pt x="64173" y="32092"/>
                </a:lnTo>
                <a:lnTo>
                  <a:pt x="61040" y="45938"/>
                </a:lnTo>
                <a:lnTo>
                  <a:pt x="52604" y="56764"/>
                </a:lnTo>
                <a:lnTo>
                  <a:pt x="40313" y="63119"/>
                </a:lnTo>
                <a:lnTo>
                  <a:pt x="32080" y="64185"/>
                </a:lnTo>
                <a:lnTo>
                  <a:pt x="18234" y="61049"/>
                </a:lnTo>
                <a:lnTo>
                  <a:pt x="7412" y="52608"/>
                </a:lnTo>
                <a:lnTo>
                  <a:pt x="1062" y="40313"/>
                </a:lnTo>
                <a:lnTo>
                  <a:pt x="0" y="32092"/>
                </a:lnTo>
                <a:close/>
              </a:path>
            </a:pathLst>
          </a:custGeom>
          <a:ln w="6349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4" name="object 394"/>
          <p:cNvSpPr/>
          <p:nvPr/>
        </p:nvSpPr>
        <p:spPr>
          <a:xfrm>
            <a:off x="4805732" y="8825147"/>
            <a:ext cx="58132" cy="58154"/>
          </a:xfrm>
          <a:custGeom>
            <a:avLst/>
            <a:gdLst/>
            <a:ahLst/>
            <a:cxnLst/>
            <a:rect l="l" t="t" r="r" b="b"/>
            <a:pathLst>
              <a:path w="64160" h="64185">
                <a:moveTo>
                  <a:pt x="0" y="32092"/>
                </a:moveTo>
                <a:lnTo>
                  <a:pt x="1059" y="40305"/>
                </a:lnTo>
                <a:lnTo>
                  <a:pt x="7403" y="52603"/>
                </a:lnTo>
                <a:lnTo>
                  <a:pt x="18221" y="61048"/>
                </a:lnTo>
                <a:lnTo>
                  <a:pt x="32067" y="64185"/>
                </a:lnTo>
                <a:lnTo>
                  <a:pt x="40304" y="63119"/>
                </a:lnTo>
                <a:lnTo>
                  <a:pt x="52597" y="56764"/>
                </a:lnTo>
                <a:lnTo>
                  <a:pt x="61029" y="45938"/>
                </a:lnTo>
                <a:lnTo>
                  <a:pt x="64160" y="32092"/>
                </a:lnTo>
                <a:lnTo>
                  <a:pt x="63096" y="23859"/>
                </a:lnTo>
                <a:lnTo>
                  <a:pt x="56747" y="11568"/>
                </a:lnTo>
                <a:lnTo>
                  <a:pt x="45924" y="3133"/>
                </a:lnTo>
                <a:lnTo>
                  <a:pt x="32067" y="0"/>
                </a:lnTo>
                <a:lnTo>
                  <a:pt x="23856" y="1060"/>
                </a:lnTo>
                <a:lnTo>
                  <a:pt x="11566" y="7409"/>
                </a:lnTo>
                <a:lnTo>
                  <a:pt x="3132" y="18236"/>
                </a:lnTo>
                <a:lnTo>
                  <a:pt x="0" y="32092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5" name="object 395"/>
          <p:cNvSpPr/>
          <p:nvPr/>
        </p:nvSpPr>
        <p:spPr>
          <a:xfrm>
            <a:off x="4805732" y="8825147"/>
            <a:ext cx="58132" cy="58154"/>
          </a:xfrm>
          <a:custGeom>
            <a:avLst/>
            <a:gdLst/>
            <a:ahLst/>
            <a:cxnLst/>
            <a:rect l="l" t="t" r="r" b="b"/>
            <a:pathLst>
              <a:path w="64160" h="64185">
                <a:moveTo>
                  <a:pt x="0" y="32092"/>
                </a:moveTo>
                <a:lnTo>
                  <a:pt x="3132" y="18236"/>
                </a:lnTo>
                <a:lnTo>
                  <a:pt x="11566" y="7409"/>
                </a:lnTo>
                <a:lnTo>
                  <a:pt x="23856" y="1060"/>
                </a:lnTo>
                <a:lnTo>
                  <a:pt x="32067" y="0"/>
                </a:lnTo>
                <a:lnTo>
                  <a:pt x="45924" y="3133"/>
                </a:lnTo>
                <a:lnTo>
                  <a:pt x="56747" y="11568"/>
                </a:lnTo>
                <a:lnTo>
                  <a:pt x="63096" y="23859"/>
                </a:lnTo>
                <a:lnTo>
                  <a:pt x="64160" y="32092"/>
                </a:lnTo>
                <a:lnTo>
                  <a:pt x="61029" y="45938"/>
                </a:lnTo>
                <a:lnTo>
                  <a:pt x="52597" y="56764"/>
                </a:lnTo>
                <a:lnTo>
                  <a:pt x="40304" y="63119"/>
                </a:lnTo>
                <a:lnTo>
                  <a:pt x="32067" y="64185"/>
                </a:lnTo>
                <a:lnTo>
                  <a:pt x="18221" y="61048"/>
                </a:lnTo>
                <a:lnTo>
                  <a:pt x="7403" y="52603"/>
                </a:lnTo>
                <a:lnTo>
                  <a:pt x="1059" y="40305"/>
                </a:lnTo>
                <a:lnTo>
                  <a:pt x="0" y="32092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6" name="object 396"/>
          <p:cNvSpPr/>
          <p:nvPr/>
        </p:nvSpPr>
        <p:spPr>
          <a:xfrm>
            <a:off x="4866292" y="8840496"/>
            <a:ext cx="58154" cy="58132"/>
          </a:xfrm>
          <a:custGeom>
            <a:avLst/>
            <a:gdLst/>
            <a:ahLst/>
            <a:cxnLst/>
            <a:rect l="l" t="t" r="r" b="b"/>
            <a:pathLst>
              <a:path w="64185" h="64160">
                <a:moveTo>
                  <a:pt x="0" y="32067"/>
                </a:moveTo>
                <a:lnTo>
                  <a:pt x="1062" y="40292"/>
                </a:lnTo>
                <a:lnTo>
                  <a:pt x="7412" y="52587"/>
                </a:lnTo>
                <a:lnTo>
                  <a:pt x="18234" y="61026"/>
                </a:lnTo>
                <a:lnTo>
                  <a:pt x="32080" y="64160"/>
                </a:lnTo>
                <a:lnTo>
                  <a:pt x="40326" y="63093"/>
                </a:lnTo>
                <a:lnTo>
                  <a:pt x="52619" y="56740"/>
                </a:lnTo>
                <a:lnTo>
                  <a:pt x="61053" y="45916"/>
                </a:lnTo>
                <a:lnTo>
                  <a:pt x="64185" y="32067"/>
                </a:lnTo>
                <a:lnTo>
                  <a:pt x="63122" y="23848"/>
                </a:lnTo>
                <a:lnTo>
                  <a:pt x="56771" y="11562"/>
                </a:lnTo>
                <a:lnTo>
                  <a:pt x="45942" y="3131"/>
                </a:lnTo>
                <a:lnTo>
                  <a:pt x="32080" y="0"/>
                </a:lnTo>
                <a:lnTo>
                  <a:pt x="23876" y="1057"/>
                </a:lnTo>
                <a:lnTo>
                  <a:pt x="11578" y="7400"/>
                </a:lnTo>
                <a:lnTo>
                  <a:pt x="3136" y="18218"/>
                </a:lnTo>
                <a:lnTo>
                  <a:pt x="0" y="32067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7" name="object 397"/>
          <p:cNvSpPr/>
          <p:nvPr/>
        </p:nvSpPr>
        <p:spPr>
          <a:xfrm>
            <a:off x="4866292" y="8840496"/>
            <a:ext cx="58154" cy="58132"/>
          </a:xfrm>
          <a:custGeom>
            <a:avLst/>
            <a:gdLst/>
            <a:ahLst/>
            <a:cxnLst/>
            <a:rect l="l" t="t" r="r" b="b"/>
            <a:pathLst>
              <a:path w="64185" h="64160">
                <a:moveTo>
                  <a:pt x="0" y="32067"/>
                </a:moveTo>
                <a:lnTo>
                  <a:pt x="3136" y="18218"/>
                </a:lnTo>
                <a:lnTo>
                  <a:pt x="11578" y="7400"/>
                </a:lnTo>
                <a:lnTo>
                  <a:pt x="23876" y="1057"/>
                </a:lnTo>
                <a:lnTo>
                  <a:pt x="32080" y="0"/>
                </a:lnTo>
                <a:lnTo>
                  <a:pt x="45942" y="3131"/>
                </a:lnTo>
                <a:lnTo>
                  <a:pt x="56771" y="11562"/>
                </a:lnTo>
                <a:lnTo>
                  <a:pt x="63122" y="23848"/>
                </a:lnTo>
                <a:lnTo>
                  <a:pt x="64185" y="32067"/>
                </a:lnTo>
                <a:lnTo>
                  <a:pt x="61053" y="45916"/>
                </a:lnTo>
                <a:lnTo>
                  <a:pt x="52619" y="56740"/>
                </a:lnTo>
                <a:lnTo>
                  <a:pt x="40326" y="63093"/>
                </a:lnTo>
                <a:lnTo>
                  <a:pt x="32080" y="64160"/>
                </a:lnTo>
                <a:lnTo>
                  <a:pt x="18234" y="61026"/>
                </a:lnTo>
                <a:lnTo>
                  <a:pt x="7412" y="52587"/>
                </a:lnTo>
                <a:lnTo>
                  <a:pt x="1062" y="40292"/>
                </a:lnTo>
                <a:lnTo>
                  <a:pt x="0" y="32067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8" name="object 398"/>
          <p:cNvSpPr/>
          <p:nvPr/>
        </p:nvSpPr>
        <p:spPr>
          <a:xfrm>
            <a:off x="4910720" y="8884084"/>
            <a:ext cx="58154" cy="58154"/>
          </a:xfrm>
          <a:custGeom>
            <a:avLst/>
            <a:gdLst/>
            <a:ahLst/>
            <a:cxnLst/>
            <a:rect l="l" t="t" r="r" b="b"/>
            <a:pathLst>
              <a:path w="64185" h="64185">
                <a:moveTo>
                  <a:pt x="0" y="32092"/>
                </a:moveTo>
                <a:lnTo>
                  <a:pt x="1062" y="40313"/>
                </a:lnTo>
                <a:lnTo>
                  <a:pt x="7412" y="52608"/>
                </a:lnTo>
                <a:lnTo>
                  <a:pt x="18234" y="61049"/>
                </a:lnTo>
                <a:lnTo>
                  <a:pt x="32080" y="64185"/>
                </a:lnTo>
                <a:lnTo>
                  <a:pt x="40322" y="63117"/>
                </a:lnTo>
                <a:lnTo>
                  <a:pt x="52614" y="56761"/>
                </a:lnTo>
                <a:lnTo>
                  <a:pt x="61051" y="45936"/>
                </a:lnTo>
                <a:lnTo>
                  <a:pt x="64185" y="32092"/>
                </a:lnTo>
                <a:lnTo>
                  <a:pt x="63117" y="23851"/>
                </a:lnTo>
                <a:lnTo>
                  <a:pt x="56760" y="11564"/>
                </a:lnTo>
                <a:lnTo>
                  <a:pt x="45931" y="3131"/>
                </a:lnTo>
                <a:lnTo>
                  <a:pt x="32080" y="0"/>
                </a:lnTo>
                <a:lnTo>
                  <a:pt x="23860" y="1062"/>
                </a:lnTo>
                <a:lnTo>
                  <a:pt x="11570" y="7413"/>
                </a:lnTo>
                <a:lnTo>
                  <a:pt x="3133" y="18238"/>
                </a:lnTo>
                <a:lnTo>
                  <a:pt x="0" y="32092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9" name="object 399"/>
          <p:cNvSpPr/>
          <p:nvPr/>
        </p:nvSpPr>
        <p:spPr>
          <a:xfrm>
            <a:off x="4910720" y="8884084"/>
            <a:ext cx="58154" cy="58154"/>
          </a:xfrm>
          <a:custGeom>
            <a:avLst/>
            <a:gdLst/>
            <a:ahLst/>
            <a:cxnLst/>
            <a:rect l="l" t="t" r="r" b="b"/>
            <a:pathLst>
              <a:path w="64185" h="64185">
                <a:moveTo>
                  <a:pt x="0" y="32092"/>
                </a:moveTo>
                <a:lnTo>
                  <a:pt x="3133" y="18238"/>
                </a:lnTo>
                <a:lnTo>
                  <a:pt x="11570" y="7413"/>
                </a:lnTo>
                <a:lnTo>
                  <a:pt x="23860" y="1062"/>
                </a:lnTo>
                <a:lnTo>
                  <a:pt x="32080" y="0"/>
                </a:lnTo>
                <a:lnTo>
                  <a:pt x="45931" y="3131"/>
                </a:lnTo>
                <a:lnTo>
                  <a:pt x="56760" y="11564"/>
                </a:lnTo>
                <a:lnTo>
                  <a:pt x="63117" y="23851"/>
                </a:lnTo>
                <a:lnTo>
                  <a:pt x="64185" y="32092"/>
                </a:lnTo>
                <a:lnTo>
                  <a:pt x="61051" y="45936"/>
                </a:lnTo>
                <a:lnTo>
                  <a:pt x="52614" y="56761"/>
                </a:lnTo>
                <a:lnTo>
                  <a:pt x="40322" y="63117"/>
                </a:lnTo>
                <a:lnTo>
                  <a:pt x="32080" y="64185"/>
                </a:lnTo>
                <a:lnTo>
                  <a:pt x="18234" y="61049"/>
                </a:lnTo>
                <a:lnTo>
                  <a:pt x="7412" y="52608"/>
                </a:lnTo>
                <a:lnTo>
                  <a:pt x="1062" y="40313"/>
                </a:lnTo>
                <a:lnTo>
                  <a:pt x="0" y="32092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0" name="object 400"/>
          <p:cNvSpPr/>
          <p:nvPr/>
        </p:nvSpPr>
        <p:spPr>
          <a:xfrm>
            <a:off x="4923837" y="8944655"/>
            <a:ext cx="58154" cy="58154"/>
          </a:xfrm>
          <a:custGeom>
            <a:avLst/>
            <a:gdLst/>
            <a:ahLst/>
            <a:cxnLst/>
            <a:rect l="l" t="t" r="r" b="b"/>
            <a:pathLst>
              <a:path w="64185" h="64185">
                <a:moveTo>
                  <a:pt x="0" y="32092"/>
                </a:moveTo>
                <a:lnTo>
                  <a:pt x="1065" y="40325"/>
                </a:lnTo>
                <a:lnTo>
                  <a:pt x="7421" y="52617"/>
                </a:lnTo>
                <a:lnTo>
                  <a:pt x="18246" y="61052"/>
                </a:lnTo>
                <a:lnTo>
                  <a:pt x="32092" y="64185"/>
                </a:lnTo>
                <a:lnTo>
                  <a:pt x="40325" y="63120"/>
                </a:lnTo>
                <a:lnTo>
                  <a:pt x="52617" y="56768"/>
                </a:lnTo>
                <a:lnTo>
                  <a:pt x="61052" y="45944"/>
                </a:lnTo>
                <a:lnTo>
                  <a:pt x="64185" y="32092"/>
                </a:lnTo>
                <a:lnTo>
                  <a:pt x="63120" y="23859"/>
                </a:lnTo>
                <a:lnTo>
                  <a:pt x="56768" y="11568"/>
                </a:lnTo>
                <a:lnTo>
                  <a:pt x="45944" y="3133"/>
                </a:lnTo>
                <a:lnTo>
                  <a:pt x="32092" y="0"/>
                </a:lnTo>
                <a:lnTo>
                  <a:pt x="23864" y="1065"/>
                </a:lnTo>
                <a:lnTo>
                  <a:pt x="11573" y="7416"/>
                </a:lnTo>
                <a:lnTo>
                  <a:pt x="3135" y="18241"/>
                </a:lnTo>
                <a:lnTo>
                  <a:pt x="0" y="32092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1" name="object 401"/>
          <p:cNvSpPr/>
          <p:nvPr/>
        </p:nvSpPr>
        <p:spPr>
          <a:xfrm>
            <a:off x="4923837" y="8944655"/>
            <a:ext cx="58154" cy="58154"/>
          </a:xfrm>
          <a:custGeom>
            <a:avLst/>
            <a:gdLst/>
            <a:ahLst/>
            <a:cxnLst/>
            <a:rect l="l" t="t" r="r" b="b"/>
            <a:pathLst>
              <a:path w="64185" h="64185">
                <a:moveTo>
                  <a:pt x="0" y="32092"/>
                </a:moveTo>
                <a:lnTo>
                  <a:pt x="3135" y="18241"/>
                </a:lnTo>
                <a:lnTo>
                  <a:pt x="11573" y="7416"/>
                </a:lnTo>
                <a:lnTo>
                  <a:pt x="23864" y="1065"/>
                </a:lnTo>
                <a:lnTo>
                  <a:pt x="32092" y="0"/>
                </a:lnTo>
                <a:lnTo>
                  <a:pt x="45944" y="3133"/>
                </a:lnTo>
                <a:lnTo>
                  <a:pt x="56768" y="11568"/>
                </a:lnTo>
                <a:lnTo>
                  <a:pt x="63120" y="23859"/>
                </a:lnTo>
                <a:lnTo>
                  <a:pt x="64185" y="32092"/>
                </a:lnTo>
                <a:lnTo>
                  <a:pt x="61052" y="45944"/>
                </a:lnTo>
                <a:lnTo>
                  <a:pt x="52617" y="56768"/>
                </a:lnTo>
                <a:lnTo>
                  <a:pt x="40325" y="63120"/>
                </a:lnTo>
                <a:lnTo>
                  <a:pt x="32092" y="64185"/>
                </a:lnTo>
                <a:lnTo>
                  <a:pt x="18246" y="61052"/>
                </a:lnTo>
                <a:lnTo>
                  <a:pt x="7421" y="52617"/>
                </a:lnTo>
                <a:lnTo>
                  <a:pt x="1065" y="40325"/>
                </a:lnTo>
                <a:lnTo>
                  <a:pt x="0" y="32092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2" name="object 402"/>
          <p:cNvSpPr/>
          <p:nvPr/>
        </p:nvSpPr>
        <p:spPr>
          <a:xfrm>
            <a:off x="4909914" y="9002798"/>
            <a:ext cx="58143" cy="58132"/>
          </a:xfrm>
          <a:custGeom>
            <a:avLst/>
            <a:gdLst/>
            <a:ahLst/>
            <a:cxnLst/>
            <a:rect l="l" t="t" r="r" b="b"/>
            <a:pathLst>
              <a:path w="64173" h="64160">
                <a:moveTo>
                  <a:pt x="0" y="32092"/>
                </a:moveTo>
                <a:lnTo>
                  <a:pt x="1060" y="40303"/>
                </a:lnTo>
                <a:lnTo>
                  <a:pt x="7409" y="52593"/>
                </a:lnTo>
                <a:lnTo>
                  <a:pt x="18236" y="61027"/>
                </a:lnTo>
                <a:lnTo>
                  <a:pt x="32092" y="64160"/>
                </a:lnTo>
                <a:lnTo>
                  <a:pt x="40300" y="63102"/>
                </a:lnTo>
                <a:lnTo>
                  <a:pt x="52599" y="56760"/>
                </a:lnTo>
                <a:lnTo>
                  <a:pt x="61038" y="45941"/>
                </a:lnTo>
                <a:lnTo>
                  <a:pt x="64173" y="32092"/>
                </a:lnTo>
                <a:lnTo>
                  <a:pt x="63111" y="23868"/>
                </a:lnTo>
                <a:lnTo>
                  <a:pt x="56764" y="11572"/>
                </a:lnTo>
                <a:lnTo>
                  <a:pt x="45944" y="3134"/>
                </a:lnTo>
                <a:lnTo>
                  <a:pt x="32092" y="0"/>
                </a:lnTo>
                <a:lnTo>
                  <a:pt x="23859" y="1065"/>
                </a:lnTo>
                <a:lnTo>
                  <a:pt x="11568" y="7416"/>
                </a:lnTo>
                <a:lnTo>
                  <a:pt x="3133" y="18241"/>
                </a:lnTo>
                <a:lnTo>
                  <a:pt x="0" y="32092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3" name="object 403"/>
          <p:cNvSpPr/>
          <p:nvPr/>
        </p:nvSpPr>
        <p:spPr>
          <a:xfrm>
            <a:off x="4909914" y="9002798"/>
            <a:ext cx="58143" cy="58132"/>
          </a:xfrm>
          <a:custGeom>
            <a:avLst/>
            <a:gdLst/>
            <a:ahLst/>
            <a:cxnLst/>
            <a:rect l="l" t="t" r="r" b="b"/>
            <a:pathLst>
              <a:path w="64173" h="64160">
                <a:moveTo>
                  <a:pt x="0" y="32092"/>
                </a:moveTo>
                <a:lnTo>
                  <a:pt x="3133" y="18241"/>
                </a:lnTo>
                <a:lnTo>
                  <a:pt x="11568" y="7416"/>
                </a:lnTo>
                <a:lnTo>
                  <a:pt x="23859" y="1065"/>
                </a:lnTo>
                <a:lnTo>
                  <a:pt x="32092" y="0"/>
                </a:lnTo>
                <a:lnTo>
                  <a:pt x="45944" y="3134"/>
                </a:lnTo>
                <a:lnTo>
                  <a:pt x="56764" y="11572"/>
                </a:lnTo>
                <a:lnTo>
                  <a:pt x="63111" y="23868"/>
                </a:lnTo>
                <a:lnTo>
                  <a:pt x="64173" y="32092"/>
                </a:lnTo>
                <a:lnTo>
                  <a:pt x="61038" y="45941"/>
                </a:lnTo>
                <a:lnTo>
                  <a:pt x="52599" y="56760"/>
                </a:lnTo>
                <a:lnTo>
                  <a:pt x="40300" y="63102"/>
                </a:lnTo>
                <a:lnTo>
                  <a:pt x="32092" y="64160"/>
                </a:lnTo>
                <a:lnTo>
                  <a:pt x="18236" y="61027"/>
                </a:lnTo>
                <a:lnTo>
                  <a:pt x="7409" y="52593"/>
                </a:lnTo>
                <a:lnTo>
                  <a:pt x="1060" y="40303"/>
                </a:lnTo>
                <a:lnTo>
                  <a:pt x="0" y="32092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4" name="object 404"/>
          <p:cNvSpPr/>
          <p:nvPr/>
        </p:nvSpPr>
        <p:spPr>
          <a:xfrm>
            <a:off x="4867109" y="9048020"/>
            <a:ext cx="58143" cy="58154"/>
          </a:xfrm>
          <a:custGeom>
            <a:avLst/>
            <a:gdLst/>
            <a:ahLst/>
            <a:cxnLst/>
            <a:rect l="l" t="t" r="r" b="b"/>
            <a:pathLst>
              <a:path w="64173" h="64185">
                <a:moveTo>
                  <a:pt x="0" y="32092"/>
                </a:moveTo>
                <a:lnTo>
                  <a:pt x="1065" y="40325"/>
                </a:lnTo>
                <a:lnTo>
                  <a:pt x="7416" y="52617"/>
                </a:lnTo>
                <a:lnTo>
                  <a:pt x="18241" y="61052"/>
                </a:lnTo>
                <a:lnTo>
                  <a:pt x="32092" y="64185"/>
                </a:lnTo>
                <a:lnTo>
                  <a:pt x="40316" y="63122"/>
                </a:lnTo>
                <a:lnTo>
                  <a:pt x="52608" y="56772"/>
                </a:lnTo>
                <a:lnTo>
                  <a:pt x="61041" y="45946"/>
                </a:lnTo>
                <a:lnTo>
                  <a:pt x="64173" y="32092"/>
                </a:lnTo>
                <a:lnTo>
                  <a:pt x="63111" y="23872"/>
                </a:lnTo>
                <a:lnTo>
                  <a:pt x="56764" y="11577"/>
                </a:lnTo>
                <a:lnTo>
                  <a:pt x="45944" y="3136"/>
                </a:lnTo>
                <a:lnTo>
                  <a:pt x="32092" y="0"/>
                </a:lnTo>
                <a:lnTo>
                  <a:pt x="23859" y="1065"/>
                </a:lnTo>
                <a:lnTo>
                  <a:pt x="11568" y="7421"/>
                </a:lnTo>
                <a:lnTo>
                  <a:pt x="3133" y="18246"/>
                </a:lnTo>
                <a:lnTo>
                  <a:pt x="0" y="32092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5" name="object 405"/>
          <p:cNvSpPr/>
          <p:nvPr/>
        </p:nvSpPr>
        <p:spPr>
          <a:xfrm>
            <a:off x="4867109" y="9048020"/>
            <a:ext cx="58143" cy="58154"/>
          </a:xfrm>
          <a:custGeom>
            <a:avLst/>
            <a:gdLst/>
            <a:ahLst/>
            <a:cxnLst/>
            <a:rect l="l" t="t" r="r" b="b"/>
            <a:pathLst>
              <a:path w="64173" h="64185">
                <a:moveTo>
                  <a:pt x="0" y="32092"/>
                </a:moveTo>
                <a:lnTo>
                  <a:pt x="3133" y="18246"/>
                </a:lnTo>
                <a:lnTo>
                  <a:pt x="11568" y="7421"/>
                </a:lnTo>
                <a:lnTo>
                  <a:pt x="23859" y="1065"/>
                </a:lnTo>
                <a:lnTo>
                  <a:pt x="32092" y="0"/>
                </a:lnTo>
                <a:lnTo>
                  <a:pt x="45944" y="3136"/>
                </a:lnTo>
                <a:lnTo>
                  <a:pt x="56764" y="11577"/>
                </a:lnTo>
                <a:lnTo>
                  <a:pt x="63111" y="23872"/>
                </a:lnTo>
                <a:lnTo>
                  <a:pt x="64173" y="32092"/>
                </a:lnTo>
                <a:lnTo>
                  <a:pt x="61041" y="45946"/>
                </a:lnTo>
                <a:lnTo>
                  <a:pt x="52608" y="56772"/>
                </a:lnTo>
                <a:lnTo>
                  <a:pt x="40316" y="63122"/>
                </a:lnTo>
                <a:lnTo>
                  <a:pt x="32092" y="64185"/>
                </a:lnTo>
                <a:lnTo>
                  <a:pt x="18241" y="61052"/>
                </a:lnTo>
                <a:lnTo>
                  <a:pt x="7416" y="52617"/>
                </a:lnTo>
                <a:lnTo>
                  <a:pt x="1065" y="40325"/>
                </a:lnTo>
                <a:lnTo>
                  <a:pt x="0" y="32092"/>
                </a:lnTo>
                <a:close/>
              </a:path>
            </a:pathLst>
          </a:custGeom>
          <a:ln w="6349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6" name="object 406"/>
          <p:cNvSpPr/>
          <p:nvPr/>
        </p:nvSpPr>
        <p:spPr>
          <a:xfrm>
            <a:off x="4807354" y="9063370"/>
            <a:ext cx="58154" cy="58154"/>
          </a:xfrm>
          <a:custGeom>
            <a:avLst/>
            <a:gdLst/>
            <a:ahLst/>
            <a:cxnLst/>
            <a:rect l="l" t="t" r="r" b="b"/>
            <a:pathLst>
              <a:path w="64185" h="64185">
                <a:moveTo>
                  <a:pt x="0" y="32092"/>
                </a:moveTo>
                <a:lnTo>
                  <a:pt x="1065" y="40321"/>
                </a:lnTo>
                <a:lnTo>
                  <a:pt x="7421" y="52612"/>
                </a:lnTo>
                <a:lnTo>
                  <a:pt x="18246" y="61050"/>
                </a:lnTo>
                <a:lnTo>
                  <a:pt x="32092" y="64185"/>
                </a:lnTo>
                <a:lnTo>
                  <a:pt x="40325" y="63119"/>
                </a:lnTo>
                <a:lnTo>
                  <a:pt x="52617" y="56764"/>
                </a:lnTo>
                <a:lnTo>
                  <a:pt x="61052" y="45938"/>
                </a:lnTo>
                <a:lnTo>
                  <a:pt x="64185" y="32092"/>
                </a:lnTo>
                <a:lnTo>
                  <a:pt x="63120" y="23859"/>
                </a:lnTo>
                <a:lnTo>
                  <a:pt x="56768" y="11568"/>
                </a:lnTo>
                <a:lnTo>
                  <a:pt x="45944" y="3133"/>
                </a:lnTo>
                <a:lnTo>
                  <a:pt x="32092" y="0"/>
                </a:lnTo>
                <a:lnTo>
                  <a:pt x="23864" y="1065"/>
                </a:lnTo>
                <a:lnTo>
                  <a:pt x="11573" y="7416"/>
                </a:lnTo>
                <a:lnTo>
                  <a:pt x="3135" y="18241"/>
                </a:lnTo>
                <a:lnTo>
                  <a:pt x="0" y="32092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7" name="object 407"/>
          <p:cNvSpPr/>
          <p:nvPr/>
        </p:nvSpPr>
        <p:spPr>
          <a:xfrm>
            <a:off x="4807354" y="9063370"/>
            <a:ext cx="58154" cy="58154"/>
          </a:xfrm>
          <a:custGeom>
            <a:avLst/>
            <a:gdLst/>
            <a:ahLst/>
            <a:cxnLst/>
            <a:rect l="l" t="t" r="r" b="b"/>
            <a:pathLst>
              <a:path w="64185" h="64185">
                <a:moveTo>
                  <a:pt x="0" y="32092"/>
                </a:moveTo>
                <a:lnTo>
                  <a:pt x="3135" y="18241"/>
                </a:lnTo>
                <a:lnTo>
                  <a:pt x="11573" y="7416"/>
                </a:lnTo>
                <a:lnTo>
                  <a:pt x="23864" y="1065"/>
                </a:lnTo>
                <a:lnTo>
                  <a:pt x="32092" y="0"/>
                </a:lnTo>
                <a:lnTo>
                  <a:pt x="45944" y="3133"/>
                </a:lnTo>
                <a:lnTo>
                  <a:pt x="56768" y="11568"/>
                </a:lnTo>
                <a:lnTo>
                  <a:pt x="63120" y="23859"/>
                </a:lnTo>
                <a:lnTo>
                  <a:pt x="64185" y="32092"/>
                </a:lnTo>
                <a:lnTo>
                  <a:pt x="61052" y="45938"/>
                </a:lnTo>
                <a:lnTo>
                  <a:pt x="52617" y="56764"/>
                </a:lnTo>
                <a:lnTo>
                  <a:pt x="40325" y="63119"/>
                </a:lnTo>
                <a:lnTo>
                  <a:pt x="32092" y="64185"/>
                </a:lnTo>
                <a:lnTo>
                  <a:pt x="18246" y="61050"/>
                </a:lnTo>
                <a:lnTo>
                  <a:pt x="7421" y="52612"/>
                </a:lnTo>
                <a:lnTo>
                  <a:pt x="1065" y="40321"/>
                </a:lnTo>
                <a:lnTo>
                  <a:pt x="0" y="32092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8" name="object 408"/>
          <p:cNvSpPr/>
          <p:nvPr/>
        </p:nvSpPr>
        <p:spPr>
          <a:xfrm>
            <a:off x="4745978" y="9048020"/>
            <a:ext cx="58143" cy="58154"/>
          </a:xfrm>
          <a:custGeom>
            <a:avLst/>
            <a:gdLst/>
            <a:ahLst/>
            <a:cxnLst/>
            <a:rect l="l" t="t" r="r" b="b"/>
            <a:pathLst>
              <a:path w="64173" h="64185">
                <a:moveTo>
                  <a:pt x="0" y="32092"/>
                </a:moveTo>
                <a:lnTo>
                  <a:pt x="1065" y="40321"/>
                </a:lnTo>
                <a:lnTo>
                  <a:pt x="7416" y="52612"/>
                </a:lnTo>
                <a:lnTo>
                  <a:pt x="18241" y="61050"/>
                </a:lnTo>
                <a:lnTo>
                  <a:pt x="32092" y="64185"/>
                </a:lnTo>
                <a:lnTo>
                  <a:pt x="40316" y="63122"/>
                </a:lnTo>
                <a:lnTo>
                  <a:pt x="52608" y="56768"/>
                </a:lnTo>
                <a:lnTo>
                  <a:pt x="61041" y="45941"/>
                </a:lnTo>
                <a:lnTo>
                  <a:pt x="64173" y="32092"/>
                </a:lnTo>
                <a:lnTo>
                  <a:pt x="63111" y="23868"/>
                </a:lnTo>
                <a:lnTo>
                  <a:pt x="56764" y="11572"/>
                </a:lnTo>
                <a:lnTo>
                  <a:pt x="45944" y="3134"/>
                </a:lnTo>
                <a:lnTo>
                  <a:pt x="32092" y="0"/>
                </a:lnTo>
                <a:lnTo>
                  <a:pt x="23859" y="1065"/>
                </a:lnTo>
                <a:lnTo>
                  <a:pt x="11568" y="7416"/>
                </a:lnTo>
                <a:lnTo>
                  <a:pt x="3133" y="18241"/>
                </a:lnTo>
                <a:lnTo>
                  <a:pt x="0" y="32092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9" name="object 409"/>
          <p:cNvSpPr/>
          <p:nvPr/>
        </p:nvSpPr>
        <p:spPr>
          <a:xfrm>
            <a:off x="4745978" y="9048020"/>
            <a:ext cx="58143" cy="58154"/>
          </a:xfrm>
          <a:custGeom>
            <a:avLst/>
            <a:gdLst/>
            <a:ahLst/>
            <a:cxnLst/>
            <a:rect l="l" t="t" r="r" b="b"/>
            <a:pathLst>
              <a:path w="64173" h="64185">
                <a:moveTo>
                  <a:pt x="0" y="32092"/>
                </a:moveTo>
                <a:lnTo>
                  <a:pt x="3133" y="18241"/>
                </a:lnTo>
                <a:lnTo>
                  <a:pt x="11568" y="7416"/>
                </a:lnTo>
                <a:lnTo>
                  <a:pt x="23859" y="1065"/>
                </a:lnTo>
                <a:lnTo>
                  <a:pt x="32092" y="0"/>
                </a:lnTo>
                <a:lnTo>
                  <a:pt x="45944" y="3134"/>
                </a:lnTo>
                <a:lnTo>
                  <a:pt x="56764" y="11572"/>
                </a:lnTo>
                <a:lnTo>
                  <a:pt x="63111" y="23868"/>
                </a:lnTo>
                <a:lnTo>
                  <a:pt x="64173" y="32092"/>
                </a:lnTo>
                <a:lnTo>
                  <a:pt x="61041" y="45941"/>
                </a:lnTo>
                <a:lnTo>
                  <a:pt x="52608" y="56768"/>
                </a:lnTo>
                <a:lnTo>
                  <a:pt x="40316" y="63122"/>
                </a:lnTo>
                <a:lnTo>
                  <a:pt x="32092" y="64185"/>
                </a:lnTo>
                <a:lnTo>
                  <a:pt x="18241" y="61050"/>
                </a:lnTo>
                <a:lnTo>
                  <a:pt x="7416" y="52612"/>
                </a:lnTo>
                <a:lnTo>
                  <a:pt x="1065" y="40321"/>
                </a:lnTo>
                <a:lnTo>
                  <a:pt x="0" y="32092"/>
                </a:lnTo>
                <a:close/>
              </a:path>
            </a:pathLst>
          </a:custGeom>
          <a:ln w="6349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0" name="object 410"/>
          <p:cNvSpPr/>
          <p:nvPr/>
        </p:nvSpPr>
        <p:spPr>
          <a:xfrm>
            <a:off x="4704001" y="9004399"/>
            <a:ext cx="58143" cy="58154"/>
          </a:xfrm>
          <a:custGeom>
            <a:avLst/>
            <a:gdLst/>
            <a:ahLst/>
            <a:cxnLst/>
            <a:rect l="l" t="t" r="r" b="b"/>
            <a:pathLst>
              <a:path w="64173" h="64185">
                <a:moveTo>
                  <a:pt x="0" y="32092"/>
                </a:moveTo>
                <a:lnTo>
                  <a:pt x="1065" y="40325"/>
                </a:lnTo>
                <a:lnTo>
                  <a:pt x="7416" y="52617"/>
                </a:lnTo>
                <a:lnTo>
                  <a:pt x="18241" y="61052"/>
                </a:lnTo>
                <a:lnTo>
                  <a:pt x="32092" y="64185"/>
                </a:lnTo>
                <a:lnTo>
                  <a:pt x="40316" y="63122"/>
                </a:lnTo>
                <a:lnTo>
                  <a:pt x="52608" y="56772"/>
                </a:lnTo>
                <a:lnTo>
                  <a:pt x="61041" y="45946"/>
                </a:lnTo>
                <a:lnTo>
                  <a:pt x="64173" y="32092"/>
                </a:lnTo>
                <a:lnTo>
                  <a:pt x="63111" y="23868"/>
                </a:lnTo>
                <a:lnTo>
                  <a:pt x="56764" y="11572"/>
                </a:lnTo>
                <a:lnTo>
                  <a:pt x="45944" y="3134"/>
                </a:lnTo>
                <a:lnTo>
                  <a:pt x="32092" y="0"/>
                </a:lnTo>
                <a:lnTo>
                  <a:pt x="23859" y="1065"/>
                </a:lnTo>
                <a:lnTo>
                  <a:pt x="11568" y="7416"/>
                </a:lnTo>
                <a:lnTo>
                  <a:pt x="3133" y="18241"/>
                </a:lnTo>
                <a:lnTo>
                  <a:pt x="0" y="32092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1" name="object 411"/>
          <p:cNvSpPr/>
          <p:nvPr/>
        </p:nvSpPr>
        <p:spPr>
          <a:xfrm>
            <a:off x="4704001" y="9004399"/>
            <a:ext cx="58143" cy="58154"/>
          </a:xfrm>
          <a:custGeom>
            <a:avLst/>
            <a:gdLst/>
            <a:ahLst/>
            <a:cxnLst/>
            <a:rect l="l" t="t" r="r" b="b"/>
            <a:pathLst>
              <a:path w="64173" h="64185">
                <a:moveTo>
                  <a:pt x="0" y="32092"/>
                </a:moveTo>
                <a:lnTo>
                  <a:pt x="3133" y="18241"/>
                </a:lnTo>
                <a:lnTo>
                  <a:pt x="11568" y="7416"/>
                </a:lnTo>
                <a:lnTo>
                  <a:pt x="23859" y="1065"/>
                </a:lnTo>
                <a:lnTo>
                  <a:pt x="32092" y="0"/>
                </a:lnTo>
                <a:lnTo>
                  <a:pt x="45944" y="3134"/>
                </a:lnTo>
                <a:lnTo>
                  <a:pt x="56764" y="11572"/>
                </a:lnTo>
                <a:lnTo>
                  <a:pt x="63111" y="23868"/>
                </a:lnTo>
                <a:lnTo>
                  <a:pt x="64173" y="32092"/>
                </a:lnTo>
                <a:lnTo>
                  <a:pt x="61041" y="45946"/>
                </a:lnTo>
                <a:lnTo>
                  <a:pt x="52608" y="56772"/>
                </a:lnTo>
                <a:lnTo>
                  <a:pt x="40316" y="63122"/>
                </a:lnTo>
                <a:lnTo>
                  <a:pt x="32092" y="64185"/>
                </a:lnTo>
                <a:lnTo>
                  <a:pt x="18241" y="61052"/>
                </a:lnTo>
                <a:lnTo>
                  <a:pt x="7416" y="52617"/>
                </a:lnTo>
                <a:lnTo>
                  <a:pt x="1065" y="40325"/>
                </a:lnTo>
                <a:lnTo>
                  <a:pt x="0" y="32092"/>
                </a:lnTo>
                <a:close/>
              </a:path>
            </a:pathLst>
          </a:custGeom>
          <a:ln w="6349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2" name="object 412"/>
          <p:cNvSpPr/>
          <p:nvPr/>
        </p:nvSpPr>
        <p:spPr>
          <a:xfrm>
            <a:off x="4687846" y="8943838"/>
            <a:ext cx="58143" cy="58154"/>
          </a:xfrm>
          <a:custGeom>
            <a:avLst/>
            <a:gdLst/>
            <a:ahLst/>
            <a:cxnLst/>
            <a:rect l="l" t="t" r="r" b="b"/>
            <a:pathLst>
              <a:path w="64173" h="64185">
                <a:moveTo>
                  <a:pt x="0" y="32092"/>
                </a:moveTo>
                <a:lnTo>
                  <a:pt x="1062" y="40313"/>
                </a:lnTo>
                <a:lnTo>
                  <a:pt x="7412" y="52608"/>
                </a:lnTo>
                <a:lnTo>
                  <a:pt x="18234" y="61049"/>
                </a:lnTo>
                <a:lnTo>
                  <a:pt x="32080" y="64185"/>
                </a:lnTo>
                <a:lnTo>
                  <a:pt x="40317" y="63119"/>
                </a:lnTo>
                <a:lnTo>
                  <a:pt x="52610" y="56764"/>
                </a:lnTo>
                <a:lnTo>
                  <a:pt x="61042" y="45938"/>
                </a:lnTo>
                <a:lnTo>
                  <a:pt x="64173" y="32092"/>
                </a:lnTo>
                <a:lnTo>
                  <a:pt x="63108" y="23859"/>
                </a:lnTo>
                <a:lnTo>
                  <a:pt x="56760" y="11568"/>
                </a:lnTo>
                <a:lnTo>
                  <a:pt x="45937" y="3133"/>
                </a:lnTo>
                <a:lnTo>
                  <a:pt x="32080" y="0"/>
                </a:lnTo>
                <a:lnTo>
                  <a:pt x="23860" y="1062"/>
                </a:lnTo>
                <a:lnTo>
                  <a:pt x="11570" y="7413"/>
                </a:lnTo>
                <a:lnTo>
                  <a:pt x="3133" y="18238"/>
                </a:lnTo>
                <a:lnTo>
                  <a:pt x="0" y="32092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3" name="object 413"/>
          <p:cNvSpPr/>
          <p:nvPr/>
        </p:nvSpPr>
        <p:spPr>
          <a:xfrm>
            <a:off x="4687846" y="8943838"/>
            <a:ext cx="58143" cy="58154"/>
          </a:xfrm>
          <a:custGeom>
            <a:avLst/>
            <a:gdLst/>
            <a:ahLst/>
            <a:cxnLst/>
            <a:rect l="l" t="t" r="r" b="b"/>
            <a:pathLst>
              <a:path w="64173" h="64185">
                <a:moveTo>
                  <a:pt x="0" y="32092"/>
                </a:moveTo>
                <a:lnTo>
                  <a:pt x="3133" y="18238"/>
                </a:lnTo>
                <a:lnTo>
                  <a:pt x="11570" y="7413"/>
                </a:lnTo>
                <a:lnTo>
                  <a:pt x="23860" y="1062"/>
                </a:lnTo>
                <a:lnTo>
                  <a:pt x="32080" y="0"/>
                </a:lnTo>
                <a:lnTo>
                  <a:pt x="45937" y="3133"/>
                </a:lnTo>
                <a:lnTo>
                  <a:pt x="56760" y="11568"/>
                </a:lnTo>
                <a:lnTo>
                  <a:pt x="63108" y="23859"/>
                </a:lnTo>
                <a:lnTo>
                  <a:pt x="64173" y="32092"/>
                </a:lnTo>
                <a:lnTo>
                  <a:pt x="61042" y="45938"/>
                </a:lnTo>
                <a:lnTo>
                  <a:pt x="52610" y="56764"/>
                </a:lnTo>
                <a:lnTo>
                  <a:pt x="40317" y="63119"/>
                </a:lnTo>
                <a:lnTo>
                  <a:pt x="32080" y="64185"/>
                </a:lnTo>
                <a:lnTo>
                  <a:pt x="18234" y="61049"/>
                </a:lnTo>
                <a:lnTo>
                  <a:pt x="7412" y="52608"/>
                </a:lnTo>
                <a:lnTo>
                  <a:pt x="1062" y="40313"/>
                </a:lnTo>
                <a:lnTo>
                  <a:pt x="0" y="32092"/>
                </a:lnTo>
                <a:close/>
              </a:path>
            </a:pathLst>
          </a:custGeom>
          <a:ln w="6349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4" name="object 414"/>
          <p:cNvSpPr/>
          <p:nvPr/>
        </p:nvSpPr>
        <p:spPr>
          <a:xfrm>
            <a:off x="4775884" y="8893773"/>
            <a:ext cx="58143" cy="58154"/>
          </a:xfrm>
          <a:custGeom>
            <a:avLst/>
            <a:gdLst/>
            <a:ahLst/>
            <a:cxnLst/>
            <a:rect l="l" t="t" r="r" b="b"/>
            <a:pathLst>
              <a:path w="64173" h="64185">
                <a:moveTo>
                  <a:pt x="0" y="32092"/>
                </a:moveTo>
                <a:lnTo>
                  <a:pt x="1062" y="40317"/>
                </a:lnTo>
                <a:lnTo>
                  <a:pt x="7412" y="52613"/>
                </a:lnTo>
                <a:lnTo>
                  <a:pt x="18234" y="61051"/>
                </a:lnTo>
                <a:lnTo>
                  <a:pt x="32080" y="64185"/>
                </a:lnTo>
                <a:lnTo>
                  <a:pt x="40313" y="63120"/>
                </a:lnTo>
                <a:lnTo>
                  <a:pt x="52604" y="56768"/>
                </a:lnTo>
                <a:lnTo>
                  <a:pt x="61040" y="45944"/>
                </a:lnTo>
                <a:lnTo>
                  <a:pt x="64173" y="32092"/>
                </a:lnTo>
                <a:lnTo>
                  <a:pt x="63108" y="23859"/>
                </a:lnTo>
                <a:lnTo>
                  <a:pt x="56756" y="11568"/>
                </a:lnTo>
                <a:lnTo>
                  <a:pt x="45931" y="3133"/>
                </a:lnTo>
                <a:lnTo>
                  <a:pt x="32080" y="0"/>
                </a:lnTo>
                <a:lnTo>
                  <a:pt x="23860" y="1062"/>
                </a:lnTo>
                <a:lnTo>
                  <a:pt x="11570" y="7413"/>
                </a:lnTo>
                <a:lnTo>
                  <a:pt x="3133" y="18238"/>
                </a:lnTo>
                <a:lnTo>
                  <a:pt x="0" y="32092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5" name="object 415"/>
          <p:cNvSpPr/>
          <p:nvPr/>
        </p:nvSpPr>
        <p:spPr>
          <a:xfrm>
            <a:off x="4775884" y="8893773"/>
            <a:ext cx="58143" cy="58154"/>
          </a:xfrm>
          <a:custGeom>
            <a:avLst/>
            <a:gdLst/>
            <a:ahLst/>
            <a:cxnLst/>
            <a:rect l="l" t="t" r="r" b="b"/>
            <a:pathLst>
              <a:path w="64173" h="64185">
                <a:moveTo>
                  <a:pt x="0" y="32092"/>
                </a:moveTo>
                <a:lnTo>
                  <a:pt x="3133" y="18238"/>
                </a:lnTo>
                <a:lnTo>
                  <a:pt x="11570" y="7413"/>
                </a:lnTo>
                <a:lnTo>
                  <a:pt x="23860" y="1062"/>
                </a:lnTo>
                <a:lnTo>
                  <a:pt x="32080" y="0"/>
                </a:lnTo>
                <a:lnTo>
                  <a:pt x="45931" y="3133"/>
                </a:lnTo>
                <a:lnTo>
                  <a:pt x="56756" y="11568"/>
                </a:lnTo>
                <a:lnTo>
                  <a:pt x="63108" y="23859"/>
                </a:lnTo>
                <a:lnTo>
                  <a:pt x="64173" y="32092"/>
                </a:lnTo>
                <a:lnTo>
                  <a:pt x="61040" y="45944"/>
                </a:lnTo>
                <a:lnTo>
                  <a:pt x="52604" y="56768"/>
                </a:lnTo>
                <a:lnTo>
                  <a:pt x="40313" y="63120"/>
                </a:lnTo>
                <a:lnTo>
                  <a:pt x="32080" y="64185"/>
                </a:lnTo>
                <a:lnTo>
                  <a:pt x="18234" y="61051"/>
                </a:lnTo>
                <a:lnTo>
                  <a:pt x="7412" y="52613"/>
                </a:lnTo>
                <a:lnTo>
                  <a:pt x="1062" y="40317"/>
                </a:lnTo>
                <a:lnTo>
                  <a:pt x="0" y="32092"/>
                </a:lnTo>
                <a:close/>
              </a:path>
            </a:pathLst>
          </a:custGeom>
          <a:ln w="6349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6" name="object 416"/>
          <p:cNvSpPr/>
          <p:nvPr/>
        </p:nvSpPr>
        <p:spPr>
          <a:xfrm>
            <a:off x="4746794" y="8943861"/>
            <a:ext cx="58154" cy="58132"/>
          </a:xfrm>
          <a:custGeom>
            <a:avLst/>
            <a:gdLst/>
            <a:ahLst/>
            <a:cxnLst/>
            <a:rect l="l" t="t" r="r" b="b"/>
            <a:pathLst>
              <a:path w="64185" h="64160">
                <a:moveTo>
                  <a:pt x="0" y="32067"/>
                </a:moveTo>
                <a:lnTo>
                  <a:pt x="1065" y="40300"/>
                </a:lnTo>
                <a:lnTo>
                  <a:pt x="7421" y="52592"/>
                </a:lnTo>
                <a:lnTo>
                  <a:pt x="18246" y="61027"/>
                </a:lnTo>
                <a:lnTo>
                  <a:pt x="32092" y="64160"/>
                </a:lnTo>
                <a:lnTo>
                  <a:pt x="40325" y="63095"/>
                </a:lnTo>
                <a:lnTo>
                  <a:pt x="52617" y="56743"/>
                </a:lnTo>
                <a:lnTo>
                  <a:pt x="61052" y="45918"/>
                </a:lnTo>
                <a:lnTo>
                  <a:pt x="64185" y="32067"/>
                </a:lnTo>
                <a:lnTo>
                  <a:pt x="63125" y="23856"/>
                </a:lnTo>
                <a:lnTo>
                  <a:pt x="56775" y="11566"/>
                </a:lnTo>
                <a:lnTo>
                  <a:pt x="45949" y="3132"/>
                </a:lnTo>
                <a:lnTo>
                  <a:pt x="32092" y="0"/>
                </a:lnTo>
                <a:lnTo>
                  <a:pt x="23880" y="1059"/>
                </a:lnTo>
                <a:lnTo>
                  <a:pt x="11581" y="7403"/>
                </a:lnTo>
                <a:lnTo>
                  <a:pt x="3137" y="18221"/>
                </a:lnTo>
                <a:lnTo>
                  <a:pt x="0" y="32067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7" name="object 417"/>
          <p:cNvSpPr/>
          <p:nvPr/>
        </p:nvSpPr>
        <p:spPr>
          <a:xfrm>
            <a:off x="4746794" y="8943861"/>
            <a:ext cx="58154" cy="58132"/>
          </a:xfrm>
          <a:custGeom>
            <a:avLst/>
            <a:gdLst/>
            <a:ahLst/>
            <a:cxnLst/>
            <a:rect l="l" t="t" r="r" b="b"/>
            <a:pathLst>
              <a:path w="64185" h="64160">
                <a:moveTo>
                  <a:pt x="0" y="32067"/>
                </a:moveTo>
                <a:lnTo>
                  <a:pt x="3137" y="18221"/>
                </a:lnTo>
                <a:lnTo>
                  <a:pt x="11581" y="7403"/>
                </a:lnTo>
                <a:lnTo>
                  <a:pt x="23880" y="1059"/>
                </a:lnTo>
                <a:lnTo>
                  <a:pt x="32092" y="0"/>
                </a:lnTo>
                <a:lnTo>
                  <a:pt x="45949" y="3132"/>
                </a:lnTo>
                <a:lnTo>
                  <a:pt x="56775" y="11566"/>
                </a:lnTo>
                <a:lnTo>
                  <a:pt x="63125" y="23856"/>
                </a:lnTo>
                <a:lnTo>
                  <a:pt x="64185" y="32067"/>
                </a:lnTo>
                <a:lnTo>
                  <a:pt x="61052" y="45918"/>
                </a:lnTo>
                <a:lnTo>
                  <a:pt x="52617" y="56743"/>
                </a:lnTo>
                <a:lnTo>
                  <a:pt x="40325" y="63095"/>
                </a:lnTo>
                <a:lnTo>
                  <a:pt x="32092" y="64160"/>
                </a:lnTo>
                <a:lnTo>
                  <a:pt x="18246" y="61027"/>
                </a:lnTo>
                <a:lnTo>
                  <a:pt x="7421" y="52592"/>
                </a:lnTo>
                <a:lnTo>
                  <a:pt x="1065" y="40300"/>
                </a:lnTo>
                <a:lnTo>
                  <a:pt x="0" y="32067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8" name="object 418"/>
          <p:cNvSpPr/>
          <p:nvPr/>
        </p:nvSpPr>
        <p:spPr>
          <a:xfrm>
            <a:off x="4805755" y="8943861"/>
            <a:ext cx="58143" cy="58132"/>
          </a:xfrm>
          <a:custGeom>
            <a:avLst/>
            <a:gdLst/>
            <a:ahLst/>
            <a:cxnLst/>
            <a:rect l="l" t="t" r="r" b="b"/>
            <a:pathLst>
              <a:path w="64173" h="64160">
                <a:moveTo>
                  <a:pt x="0" y="32067"/>
                </a:moveTo>
                <a:lnTo>
                  <a:pt x="1065" y="40300"/>
                </a:lnTo>
                <a:lnTo>
                  <a:pt x="7416" y="52592"/>
                </a:lnTo>
                <a:lnTo>
                  <a:pt x="18241" y="61027"/>
                </a:lnTo>
                <a:lnTo>
                  <a:pt x="32092" y="64160"/>
                </a:lnTo>
                <a:lnTo>
                  <a:pt x="40316" y="63097"/>
                </a:lnTo>
                <a:lnTo>
                  <a:pt x="52608" y="56747"/>
                </a:lnTo>
                <a:lnTo>
                  <a:pt x="61041" y="45921"/>
                </a:lnTo>
                <a:lnTo>
                  <a:pt x="64173" y="32067"/>
                </a:lnTo>
                <a:lnTo>
                  <a:pt x="63115" y="23865"/>
                </a:lnTo>
                <a:lnTo>
                  <a:pt x="56771" y="11571"/>
                </a:lnTo>
                <a:lnTo>
                  <a:pt x="45949" y="3133"/>
                </a:lnTo>
                <a:lnTo>
                  <a:pt x="32092" y="0"/>
                </a:lnTo>
                <a:lnTo>
                  <a:pt x="23876" y="1059"/>
                </a:lnTo>
                <a:lnTo>
                  <a:pt x="11576" y="7403"/>
                </a:lnTo>
                <a:lnTo>
                  <a:pt x="3135" y="18221"/>
                </a:lnTo>
                <a:lnTo>
                  <a:pt x="0" y="32067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9" name="object 419"/>
          <p:cNvSpPr/>
          <p:nvPr/>
        </p:nvSpPr>
        <p:spPr>
          <a:xfrm>
            <a:off x="4805755" y="8943861"/>
            <a:ext cx="58143" cy="58132"/>
          </a:xfrm>
          <a:custGeom>
            <a:avLst/>
            <a:gdLst/>
            <a:ahLst/>
            <a:cxnLst/>
            <a:rect l="l" t="t" r="r" b="b"/>
            <a:pathLst>
              <a:path w="64173" h="64160">
                <a:moveTo>
                  <a:pt x="0" y="32067"/>
                </a:moveTo>
                <a:lnTo>
                  <a:pt x="3135" y="18221"/>
                </a:lnTo>
                <a:lnTo>
                  <a:pt x="11576" y="7403"/>
                </a:lnTo>
                <a:lnTo>
                  <a:pt x="23876" y="1059"/>
                </a:lnTo>
                <a:lnTo>
                  <a:pt x="32092" y="0"/>
                </a:lnTo>
                <a:lnTo>
                  <a:pt x="45949" y="3133"/>
                </a:lnTo>
                <a:lnTo>
                  <a:pt x="56771" y="11571"/>
                </a:lnTo>
                <a:lnTo>
                  <a:pt x="63115" y="23865"/>
                </a:lnTo>
                <a:lnTo>
                  <a:pt x="64173" y="32067"/>
                </a:lnTo>
                <a:lnTo>
                  <a:pt x="61041" y="45921"/>
                </a:lnTo>
                <a:lnTo>
                  <a:pt x="52608" y="56747"/>
                </a:lnTo>
                <a:lnTo>
                  <a:pt x="40316" y="63097"/>
                </a:lnTo>
                <a:lnTo>
                  <a:pt x="32092" y="64160"/>
                </a:lnTo>
                <a:lnTo>
                  <a:pt x="18241" y="61027"/>
                </a:lnTo>
                <a:lnTo>
                  <a:pt x="7416" y="52592"/>
                </a:lnTo>
                <a:lnTo>
                  <a:pt x="1065" y="40300"/>
                </a:lnTo>
                <a:lnTo>
                  <a:pt x="0" y="32067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0" name="object 420"/>
          <p:cNvSpPr/>
          <p:nvPr/>
        </p:nvSpPr>
        <p:spPr>
          <a:xfrm>
            <a:off x="4865314" y="8943861"/>
            <a:ext cx="58143" cy="58132"/>
          </a:xfrm>
          <a:custGeom>
            <a:avLst/>
            <a:gdLst/>
            <a:ahLst/>
            <a:cxnLst/>
            <a:rect l="l" t="t" r="r" b="b"/>
            <a:pathLst>
              <a:path w="64173" h="64160">
                <a:moveTo>
                  <a:pt x="0" y="32067"/>
                </a:moveTo>
                <a:lnTo>
                  <a:pt x="1062" y="40292"/>
                </a:lnTo>
                <a:lnTo>
                  <a:pt x="7412" y="52587"/>
                </a:lnTo>
                <a:lnTo>
                  <a:pt x="18234" y="61026"/>
                </a:lnTo>
                <a:lnTo>
                  <a:pt x="32080" y="64160"/>
                </a:lnTo>
                <a:lnTo>
                  <a:pt x="40317" y="63095"/>
                </a:lnTo>
                <a:lnTo>
                  <a:pt x="52610" y="56743"/>
                </a:lnTo>
                <a:lnTo>
                  <a:pt x="61042" y="45918"/>
                </a:lnTo>
                <a:lnTo>
                  <a:pt x="64173" y="32067"/>
                </a:lnTo>
                <a:lnTo>
                  <a:pt x="63113" y="23856"/>
                </a:lnTo>
                <a:lnTo>
                  <a:pt x="56767" y="11566"/>
                </a:lnTo>
                <a:lnTo>
                  <a:pt x="45942" y="3132"/>
                </a:lnTo>
                <a:lnTo>
                  <a:pt x="32080" y="0"/>
                </a:lnTo>
                <a:lnTo>
                  <a:pt x="23876" y="1057"/>
                </a:lnTo>
                <a:lnTo>
                  <a:pt x="11578" y="7400"/>
                </a:lnTo>
                <a:lnTo>
                  <a:pt x="3136" y="18218"/>
                </a:lnTo>
                <a:lnTo>
                  <a:pt x="0" y="32067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1" name="object 421"/>
          <p:cNvSpPr/>
          <p:nvPr/>
        </p:nvSpPr>
        <p:spPr>
          <a:xfrm>
            <a:off x="4865314" y="8943861"/>
            <a:ext cx="58143" cy="58132"/>
          </a:xfrm>
          <a:custGeom>
            <a:avLst/>
            <a:gdLst/>
            <a:ahLst/>
            <a:cxnLst/>
            <a:rect l="l" t="t" r="r" b="b"/>
            <a:pathLst>
              <a:path w="64173" h="64160">
                <a:moveTo>
                  <a:pt x="0" y="32067"/>
                </a:moveTo>
                <a:lnTo>
                  <a:pt x="3136" y="18218"/>
                </a:lnTo>
                <a:lnTo>
                  <a:pt x="11578" y="7400"/>
                </a:lnTo>
                <a:lnTo>
                  <a:pt x="23876" y="1057"/>
                </a:lnTo>
                <a:lnTo>
                  <a:pt x="32080" y="0"/>
                </a:lnTo>
                <a:lnTo>
                  <a:pt x="45942" y="3132"/>
                </a:lnTo>
                <a:lnTo>
                  <a:pt x="56767" y="11566"/>
                </a:lnTo>
                <a:lnTo>
                  <a:pt x="63113" y="23856"/>
                </a:lnTo>
                <a:lnTo>
                  <a:pt x="64173" y="32067"/>
                </a:lnTo>
                <a:lnTo>
                  <a:pt x="61042" y="45918"/>
                </a:lnTo>
                <a:lnTo>
                  <a:pt x="52610" y="56743"/>
                </a:lnTo>
                <a:lnTo>
                  <a:pt x="40317" y="63095"/>
                </a:lnTo>
                <a:lnTo>
                  <a:pt x="32080" y="64160"/>
                </a:lnTo>
                <a:lnTo>
                  <a:pt x="18234" y="61026"/>
                </a:lnTo>
                <a:lnTo>
                  <a:pt x="7412" y="52587"/>
                </a:lnTo>
                <a:lnTo>
                  <a:pt x="1062" y="40292"/>
                </a:lnTo>
                <a:lnTo>
                  <a:pt x="0" y="32067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2" name="object 422"/>
          <p:cNvSpPr/>
          <p:nvPr/>
        </p:nvSpPr>
        <p:spPr>
          <a:xfrm>
            <a:off x="4836455" y="8893773"/>
            <a:ext cx="58143" cy="58154"/>
          </a:xfrm>
          <a:custGeom>
            <a:avLst/>
            <a:gdLst/>
            <a:ahLst/>
            <a:cxnLst/>
            <a:rect l="l" t="t" r="r" b="b"/>
            <a:pathLst>
              <a:path w="64173" h="64185">
                <a:moveTo>
                  <a:pt x="0" y="32092"/>
                </a:moveTo>
                <a:lnTo>
                  <a:pt x="1062" y="40317"/>
                </a:lnTo>
                <a:lnTo>
                  <a:pt x="7412" y="52613"/>
                </a:lnTo>
                <a:lnTo>
                  <a:pt x="18234" y="61051"/>
                </a:lnTo>
                <a:lnTo>
                  <a:pt x="32080" y="64185"/>
                </a:lnTo>
                <a:lnTo>
                  <a:pt x="40317" y="63120"/>
                </a:lnTo>
                <a:lnTo>
                  <a:pt x="52610" y="56768"/>
                </a:lnTo>
                <a:lnTo>
                  <a:pt x="61042" y="45944"/>
                </a:lnTo>
                <a:lnTo>
                  <a:pt x="64173" y="32092"/>
                </a:lnTo>
                <a:lnTo>
                  <a:pt x="63108" y="23859"/>
                </a:lnTo>
                <a:lnTo>
                  <a:pt x="56760" y="11568"/>
                </a:lnTo>
                <a:lnTo>
                  <a:pt x="45937" y="3133"/>
                </a:lnTo>
                <a:lnTo>
                  <a:pt x="32080" y="0"/>
                </a:lnTo>
                <a:lnTo>
                  <a:pt x="23860" y="1062"/>
                </a:lnTo>
                <a:lnTo>
                  <a:pt x="11570" y="7413"/>
                </a:lnTo>
                <a:lnTo>
                  <a:pt x="3133" y="18238"/>
                </a:lnTo>
                <a:lnTo>
                  <a:pt x="0" y="32092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3" name="object 423"/>
          <p:cNvSpPr/>
          <p:nvPr/>
        </p:nvSpPr>
        <p:spPr>
          <a:xfrm>
            <a:off x="4836455" y="8893773"/>
            <a:ext cx="58143" cy="58154"/>
          </a:xfrm>
          <a:custGeom>
            <a:avLst/>
            <a:gdLst/>
            <a:ahLst/>
            <a:cxnLst/>
            <a:rect l="l" t="t" r="r" b="b"/>
            <a:pathLst>
              <a:path w="64173" h="64185">
                <a:moveTo>
                  <a:pt x="0" y="32092"/>
                </a:moveTo>
                <a:lnTo>
                  <a:pt x="3133" y="18238"/>
                </a:lnTo>
                <a:lnTo>
                  <a:pt x="11570" y="7413"/>
                </a:lnTo>
                <a:lnTo>
                  <a:pt x="23860" y="1062"/>
                </a:lnTo>
                <a:lnTo>
                  <a:pt x="32080" y="0"/>
                </a:lnTo>
                <a:lnTo>
                  <a:pt x="45937" y="3133"/>
                </a:lnTo>
                <a:lnTo>
                  <a:pt x="56760" y="11568"/>
                </a:lnTo>
                <a:lnTo>
                  <a:pt x="63108" y="23859"/>
                </a:lnTo>
                <a:lnTo>
                  <a:pt x="64173" y="32092"/>
                </a:lnTo>
                <a:lnTo>
                  <a:pt x="61042" y="45944"/>
                </a:lnTo>
                <a:lnTo>
                  <a:pt x="52610" y="56768"/>
                </a:lnTo>
                <a:lnTo>
                  <a:pt x="40317" y="63120"/>
                </a:lnTo>
                <a:lnTo>
                  <a:pt x="32080" y="64185"/>
                </a:lnTo>
                <a:lnTo>
                  <a:pt x="18234" y="61051"/>
                </a:lnTo>
                <a:lnTo>
                  <a:pt x="7412" y="52613"/>
                </a:lnTo>
                <a:lnTo>
                  <a:pt x="1062" y="40317"/>
                </a:lnTo>
                <a:lnTo>
                  <a:pt x="0" y="32092"/>
                </a:lnTo>
                <a:close/>
              </a:path>
            </a:pathLst>
          </a:custGeom>
          <a:ln w="6349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4" name="object 424"/>
          <p:cNvSpPr/>
          <p:nvPr/>
        </p:nvSpPr>
        <p:spPr>
          <a:xfrm>
            <a:off x="4775884" y="8997138"/>
            <a:ext cx="58143" cy="58154"/>
          </a:xfrm>
          <a:custGeom>
            <a:avLst/>
            <a:gdLst/>
            <a:ahLst/>
            <a:cxnLst/>
            <a:rect l="l" t="t" r="r" b="b"/>
            <a:pathLst>
              <a:path w="64173" h="64185">
                <a:moveTo>
                  <a:pt x="0" y="32092"/>
                </a:moveTo>
                <a:lnTo>
                  <a:pt x="1062" y="40317"/>
                </a:lnTo>
                <a:lnTo>
                  <a:pt x="7412" y="52613"/>
                </a:lnTo>
                <a:lnTo>
                  <a:pt x="18234" y="61051"/>
                </a:lnTo>
                <a:lnTo>
                  <a:pt x="32080" y="64185"/>
                </a:lnTo>
                <a:lnTo>
                  <a:pt x="40313" y="63120"/>
                </a:lnTo>
                <a:lnTo>
                  <a:pt x="52604" y="56768"/>
                </a:lnTo>
                <a:lnTo>
                  <a:pt x="61040" y="45944"/>
                </a:lnTo>
                <a:lnTo>
                  <a:pt x="64173" y="32092"/>
                </a:lnTo>
                <a:lnTo>
                  <a:pt x="63108" y="23859"/>
                </a:lnTo>
                <a:lnTo>
                  <a:pt x="56756" y="11568"/>
                </a:lnTo>
                <a:lnTo>
                  <a:pt x="45931" y="3133"/>
                </a:lnTo>
                <a:lnTo>
                  <a:pt x="32080" y="0"/>
                </a:lnTo>
                <a:lnTo>
                  <a:pt x="23860" y="1062"/>
                </a:lnTo>
                <a:lnTo>
                  <a:pt x="11570" y="7413"/>
                </a:lnTo>
                <a:lnTo>
                  <a:pt x="3133" y="18238"/>
                </a:lnTo>
                <a:lnTo>
                  <a:pt x="0" y="32092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5" name="object 425"/>
          <p:cNvSpPr/>
          <p:nvPr/>
        </p:nvSpPr>
        <p:spPr>
          <a:xfrm>
            <a:off x="4775884" y="8997138"/>
            <a:ext cx="58143" cy="58154"/>
          </a:xfrm>
          <a:custGeom>
            <a:avLst/>
            <a:gdLst/>
            <a:ahLst/>
            <a:cxnLst/>
            <a:rect l="l" t="t" r="r" b="b"/>
            <a:pathLst>
              <a:path w="64173" h="64185">
                <a:moveTo>
                  <a:pt x="0" y="32092"/>
                </a:moveTo>
                <a:lnTo>
                  <a:pt x="3133" y="18238"/>
                </a:lnTo>
                <a:lnTo>
                  <a:pt x="11570" y="7413"/>
                </a:lnTo>
                <a:lnTo>
                  <a:pt x="23860" y="1062"/>
                </a:lnTo>
                <a:lnTo>
                  <a:pt x="32080" y="0"/>
                </a:lnTo>
                <a:lnTo>
                  <a:pt x="45931" y="3133"/>
                </a:lnTo>
                <a:lnTo>
                  <a:pt x="56756" y="11568"/>
                </a:lnTo>
                <a:lnTo>
                  <a:pt x="63108" y="23859"/>
                </a:lnTo>
                <a:lnTo>
                  <a:pt x="64173" y="32092"/>
                </a:lnTo>
                <a:lnTo>
                  <a:pt x="61040" y="45944"/>
                </a:lnTo>
                <a:lnTo>
                  <a:pt x="52604" y="56768"/>
                </a:lnTo>
                <a:lnTo>
                  <a:pt x="40313" y="63120"/>
                </a:lnTo>
                <a:lnTo>
                  <a:pt x="32080" y="64185"/>
                </a:lnTo>
                <a:lnTo>
                  <a:pt x="18234" y="61051"/>
                </a:lnTo>
                <a:lnTo>
                  <a:pt x="7412" y="52613"/>
                </a:lnTo>
                <a:lnTo>
                  <a:pt x="1062" y="40317"/>
                </a:lnTo>
                <a:lnTo>
                  <a:pt x="0" y="32092"/>
                </a:lnTo>
                <a:close/>
              </a:path>
            </a:pathLst>
          </a:custGeom>
          <a:ln w="6349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6" name="object 426"/>
          <p:cNvSpPr/>
          <p:nvPr/>
        </p:nvSpPr>
        <p:spPr>
          <a:xfrm>
            <a:off x="4836455" y="8997138"/>
            <a:ext cx="58143" cy="58154"/>
          </a:xfrm>
          <a:custGeom>
            <a:avLst/>
            <a:gdLst/>
            <a:ahLst/>
            <a:cxnLst/>
            <a:rect l="l" t="t" r="r" b="b"/>
            <a:pathLst>
              <a:path w="64173" h="64185">
                <a:moveTo>
                  <a:pt x="0" y="32092"/>
                </a:moveTo>
                <a:lnTo>
                  <a:pt x="1062" y="40317"/>
                </a:lnTo>
                <a:lnTo>
                  <a:pt x="7412" y="52613"/>
                </a:lnTo>
                <a:lnTo>
                  <a:pt x="18234" y="61051"/>
                </a:lnTo>
                <a:lnTo>
                  <a:pt x="32080" y="64185"/>
                </a:lnTo>
                <a:lnTo>
                  <a:pt x="40317" y="63120"/>
                </a:lnTo>
                <a:lnTo>
                  <a:pt x="52610" y="56768"/>
                </a:lnTo>
                <a:lnTo>
                  <a:pt x="61042" y="45944"/>
                </a:lnTo>
                <a:lnTo>
                  <a:pt x="64173" y="32092"/>
                </a:lnTo>
                <a:lnTo>
                  <a:pt x="63108" y="23859"/>
                </a:lnTo>
                <a:lnTo>
                  <a:pt x="56760" y="11568"/>
                </a:lnTo>
                <a:lnTo>
                  <a:pt x="45937" y="3133"/>
                </a:lnTo>
                <a:lnTo>
                  <a:pt x="32080" y="0"/>
                </a:lnTo>
                <a:lnTo>
                  <a:pt x="23860" y="1062"/>
                </a:lnTo>
                <a:lnTo>
                  <a:pt x="11570" y="7413"/>
                </a:lnTo>
                <a:lnTo>
                  <a:pt x="3133" y="18238"/>
                </a:lnTo>
                <a:lnTo>
                  <a:pt x="0" y="32092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7" name="object 427"/>
          <p:cNvSpPr/>
          <p:nvPr/>
        </p:nvSpPr>
        <p:spPr>
          <a:xfrm>
            <a:off x="4836455" y="8997138"/>
            <a:ext cx="58143" cy="58154"/>
          </a:xfrm>
          <a:custGeom>
            <a:avLst/>
            <a:gdLst/>
            <a:ahLst/>
            <a:cxnLst/>
            <a:rect l="l" t="t" r="r" b="b"/>
            <a:pathLst>
              <a:path w="64173" h="64185">
                <a:moveTo>
                  <a:pt x="0" y="32092"/>
                </a:moveTo>
                <a:lnTo>
                  <a:pt x="3133" y="18238"/>
                </a:lnTo>
                <a:lnTo>
                  <a:pt x="11570" y="7413"/>
                </a:lnTo>
                <a:lnTo>
                  <a:pt x="23860" y="1062"/>
                </a:lnTo>
                <a:lnTo>
                  <a:pt x="32080" y="0"/>
                </a:lnTo>
                <a:lnTo>
                  <a:pt x="45937" y="3133"/>
                </a:lnTo>
                <a:lnTo>
                  <a:pt x="56760" y="11568"/>
                </a:lnTo>
                <a:lnTo>
                  <a:pt x="63108" y="23859"/>
                </a:lnTo>
                <a:lnTo>
                  <a:pt x="64173" y="32092"/>
                </a:lnTo>
                <a:lnTo>
                  <a:pt x="61042" y="45944"/>
                </a:lnTo>
                <a:lnTo>
                  <a:pt x="52610" y="56768"/>
                </a:lnTo>
                <a:lnTo>
                  <a:pt x="40317" y="63120"/>
                </a:lnTo>
                <a:lnTo>
                  <a:pt x="32080" y="64185"/>
                </a:lnTo>
                <a:lnTo>
                  <a:pt x="18234" y="61051"/>
                </a:lnTo>
                <a:lnTo>
                  <a:pt x="7412" y="52613"/>
                </a:lnTo>
                <a:lnTo>
                  <a:pt x="1062" y="40317"/>
                </a:lnTo>
                <a:lnTo>
                  <a:pt x="0" y="32092"/>
                </a:lnTo>
                <a:close/>
              </a:path>
            </a:pathLst>
          </a:custGeom>
          <a:ln w="6349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8" name="object 428"/>
          <p:cNvSpPr/>
          <p:nvPr/>
        </p:nvSpPr>
        <p:spPr>
          <a:xfrm>
            <a:off x="3238299" y="8927453"/>
            <a:ext cx="89648" cy="92468"/>
          </a:xfrm>
          <a:custGeom>
            <a:avLst/>
            <a:gdLst/>
            <a:ahLst/>
            <a:cxnLst/>
            <a:rect l="l" t="t" r="r" b="b"/>
            <a:pathLst>
              <a:path w="98945" h="102057">
                <a:moveTo>
                  <a:pt x="48577" y="102057"/>
                </a:moveTo>
                <a:lnTo>
                  <a:pt x="34689" y="99757"/>
                </a:lnTo>
                <a:lnTo>
                  <a:pt x="22401" y="93779"/>
                </a:lnTo>
                <a:lnTo>
                  <a:pt x="12268" y="84712"/>
                </a:lnTo>
                <a:lnTo>
                  <a:pt x="4845" y="73147"/>
                </a:lnTo>
                <a:lnTo>
                  <a:pt x="688" y="59674"/>
                </a:lnTo>
                <a:lnTo>
                  <a:pt x="0" y="50164"/>
                </a:lnTo>
                <a:lnTo>
                  <a:pt x="2234" y="35837"/>
                </a:lnTo>
                <a:lnTo>
                  <a:pt x="8040" y="23156"/>
                </a:lnTo>
                <a:lnTo>
                  <a:pt x="16845" y="12693"/>
                </a:lnTo>
                <a:lnTo>
                  <a:pt x="28073" y="5024"/>
                </a:lnTo>
                <a:lnTo>
                  <a:pt x="41148" y="720"/>
                </a:lnTo>
                <a:lnTo>
                  <a:pt x="50355" y="0"/>
                </a:lnTo>
                <a:lnTo>
                  <a:pt x="64251" y="2300"/>
                </a:lnTo>
                <a:lnTo>
                  <a:pt x="76543" y="8281"/>
                </a:lnTo>
                <a:lnTo>
                  <a:pt x="86677" y="17350"/>
                </a:lnTo>
                <a:lnTo>
                  <a:pt x="94100" y="28918"/>
                </a:lnTo>
                <a:lnTo>
                  <a:pt x="98256" y="42392"/>
                </a:lnTo>
                <a:lnTo>
                  <a:pt x="98945" y="51879"/>
                </a:lnTo>
                <a:lnTo>
                  <a:pt x="96705" y="66208"/>
                </a:lnTo>
                <a:lnTo>
                  <a:pt x="90896" y="78891"/>
                </a:lnTo>
                <a:lnTo>
                  <a:pt x="82091" y="89355"/>
                </a:lnTo>
                <a:lnTo>
                  <a:pt x="70866" y="97026"/>
                </a:lnTo>
                <a:lnTo>
                  <a:pt x="57798" y="101333"/>
                </a:lnTo>
                <a:lnTo>
                  <a:pt x="48577" y="102057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9" name="object 429"/>
          <p:cNvSpPr/>
          <p:nvPr/>
        </p:nvSpPr>
        <p:spPr>
          <a:xfrm>
            <a:off x="3252333" y="8830723"/>
            <a:ext cx="89842" cy="92138"/>
          </a:xfrm>
          <a:custGeom>
            <a:avLst/>
            <a:gdLst/>
            <a:ahLst/>
            <a:cxnLst/>
            <a:rect l="l" t="t" r="r" b="b"/>
            <a:pathLst>
              <a:path w="99159" h="101693">
                <a:moveTo>
                  <a:pt x="35513" y="99889"/>
                </a:moveTo>
                <a:lnTo>
                  <a:pt x="23845" y="94805"/>
                </a:lnTo>
                <a:lnTo>
                  <a:pt x="14179" y="87105"/>
                </a:lnTo>
                <a:lnTo>
                  <a:pt x="6796" y="77314"/>
                </a:lnTo>
                <a:lnTo>
                  <a:pt x="1976" y="65958"/>
                </a:lnTo>
                <a:lnTo>
                  <a:pt x="0" y="53564"/>
                </a:lnTo>
                <a:lnTo>
                  <a:pt x="1147" y="40658"/>
                </a:lnTo>
                <a:lnTo>
                  <a:pt x="2011" y="37214"/>
                </a:lnTo>
                <a:lnTo>
                  <a:pt x="7156" y="25170"/>
                </a:lnTo>
                <a:lnTo>
                  <a:pt x="14806" y="15130"/>
                </a:lnTo>
                <a:lnTo>
                  <a:pt x="24448" y="7391"/>
                </a:lnTo>
                <a:lnTo>
                  <a:pt x="35570" y="2248"/>
                </a:lnTo>
                <a:lnTo>
                  <a:pt x="47661" y="0"/>
                </a:lnTo>
                <a:lnTo>
                  <a:pt x="60208" y="941"/>
                </a:lnTo>
                <a:lnTo>
                  <a:pt x="63657" y="1794"/>
                </a:lnTo>
                <a:lnTo>
                  <a:pt x="75322" y="6885"/>
                </a:lnTo>
                <a:lnTo>
                  <a:pt x="84985" y="14585"/>
                </a:lnTo>
                <a:lnTo>
                  <a:pt x="92365" y="24373"/>
                </a:lnTo>
                <a:lnTo>
                  <a:pt x="97183" y="35725"/>
                </a:lnTo>
                <a:lnTo>
                  <a:pt x="99159" y="48120"/>
                </a:lnTo>
                <a:lnTo>
                  <a:pt x="98013" y="61035"/>
                </a:lnTo>
                <a:lnTo>
                  <a:pt x="97147" y="64494"/>
                </a:lnTo>
                <a:lnTo>
                  <a:pt x="92004" y="76543"/>
                </a:lnTo>
                <a:lnTo>
                  <a:pt x="84353" y="86582"/>
                </a:lnTo>
                <a:lnTo>
                  <a:pt x="74708" y="94318"/>
                </a:lnTo>
                <a:lnTo>
                  <a:pt x="63583" y="99453"/>
                </a:lnTo>
                <a:lnTo>
                  <a:pt x="51492" y="101693"/>
                </a:lnTo>
                <a:lnTo>
                  <a:pt x="38950" y="100742"/>
                </a:lnTo>
                <a:lnTo>
                  <a:pt x="35513" y="99889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0" name="object 430"/>
          <p:cNvSpPr/>
          <p:nvPr/>
        </p:nvSpPr>
        <p:spPr>
          <a:xfrm>
            <a:off x="3293105" y="8742136"/>
            <a:ext cx="90397" cy="91496"/>
          </a:xfrm>
          <a:custGeom>
            <a:avLst/>
            <a:gdLst/>
            <a:ahLst/>
            <a:cxnLst/>
            <a:rect l="l" t="t" r="r" b="b"/>
            <a:pathLst>
              <a:path w="99771" h="100984">
                <a:moveTo>
                  <a:pt x="22847" y="93764"/>
                </a:moveTo>
                <a:lnTo>
                  <a:pt x="13356" y="85996"/>
                </a:lnTo>
                <a:lnTo>
                  <a:pt x="6310" y="76394"/>
                </a:lnTo>
                <a:lnTo>
                  <a:pt x="1820" y="65476"/>
                </a:lnTo>
                <a:lnTo>
                  <a:pt x="0" y="53761"/>
                </a:lnTo>
                <a:lnTo>
                  <a:pt x="960" y="41766"/>
                </a:lnTo>
                <a:lnTo>
                  <a:pt x="4814" y="30011"/>
                </a:lnTo>
                <a:lnTo>
                  <a:pt x="7925" y="24282"/>
                </a:lnTo>
                <a:lnTo>
                  <a:pt x="15826" y="14465"/>
                </a:lnTo>
                <a:lnTo>
                  <a:pt x="25460" y="7061"/>
                </a:lnTo>
                <a:lnTo>
                  <a:pt x="36316" y="2197"/>
                </a:lnTo>
                <a:lnTo>
                  <a:pt x="47887" y="0"/>
                </a:lnTo>
                <a:lnTo>
                  <a:pt x="59661" y="594"/>
                </a:lnTo>
                <a:lnTo>
                  <a:pt x="71128" y="4107"/>
                </a:lnTo>
                <a:lnTo>
                  <a:pt x="76937" y="7214"/>
                </a:lnTo>
                <a:lnTo>
                  <a:pt x="86428" y="14980"/>
                </a:lnTo>
                <a:lnTo>
                  <a:pt x="93472" y="24584"/>
                </a:lnTo>
                <a:lnTo>
                  <a:pt x="97957" y="35505"/>
                </a:lnTo>
                <a:lnTo>
                  <a:pt x="99771" y="47226"/>
                </a:lnTo>
                <a:lnTo>
                  <a:pt x="98805" y="59225"/>
                </a:lnTo>
                <a:lnTo>
                  <a:pt x="94947" y="70983"/>
                </a:lnTo>
                <a:lnTo>
                  <a:pt x="91847" y="76695"/>
                </a:lnTo>
                <a:lnTo>
                  <a:pt x="83956" y="86513"/>
                </a:lnTo>
                <a:lnTo>
                  <a:pt x="74329" y="93918"/>
                </a:lnTo>
                <a:lnTo>
                  <a:pt x="63477" y="98784"/>
                </a:lnTo>
                <a:lnTo>
                  <a:pt x="51908" y="100984"/>
                </a:lnTo>
                <a:lnTo>
                  <a:pt x="40133" y="100389"/>
                </a:lnTo>
                <a:lnTo>
                  <a:pt x="28662" y="96875"/>
                </a:lnTo>
                <a:lnTo>
                  <a:pt x="22847" y="93764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1" name="object 431"/>
          <p:cNvSpPr/>
          <p:nvPr/>
        </p:nvSpPr>
        <p:spPr>
          <a:xfrm>
            <a:off x="3356368" y="8667973"/>
            <a:ext cx="91212" cy="90909"/>
          </a:xfrm>
          <a:custGeom>
            <a:avLst/>
            <a:gdLst/>
            <a:ahLst/>
            <a:cxnLst/>
            <a:rect l="l" t="t" r="r" b="b"/>
            <a:pathLst>
              <a:path w="100671" h="100337">
                <a:moveTo>
                  <a:pt x="12410" y="84306"/>
                </a:moveTo>
                <a:lnTo>
                  <a:pt x="5388" y="74145"/>
                </a:lnTo>
                <a:lnTo>
                  <a:pt x="1264" y="62883"/>
                </a:lnTo>
                <a:lnTo>
                  <a:pt x="0" y="51062"/>
                </a:lnTo>
                <a:lnTo>
                  <a:pt x="1560" y="39222"/>
                </a:lnTo>
                <a:lnTo>
                  <a:pt x="5910" y="27904"/>
                </a:lnTo>
                <a:lnTo>
                  <a:pt x="13014" y="17649"/>
                </a:lnTo>
                <a:lnTo>
                  <a:pt x="17236" y="13402"/>
                </a:lnTo>
                <a:lnTo>
                  <a:pt x="27702" y="6057"/>
                </a:lnTo>
                <a:lnTo>
                  <a:pt x="39194" y="1596"/>
                </a:lnTo>
                <a:lnTo>
                  <a:pt x="51160" y="0"/>
                </a:lnTo>
                <a:lnTo>
                  <a:pt x="63052" y="1249"/>
                </a:lnTo>
                <a:lnTo>
                  <a:pt x="74318" y="5324"/>
                </a:lnTo>
                <a:lnTo>
                  <a:pt x="84409" y="12208"/>
                </a:lnTo>
                <a:lnTo>
                  <a:pt x="88254" y="16031"/>
                </a:lnTo>
                <a:lnTo>
                  <a:pt x="95279" y="26186"/>
                </a:lnTo>
                <a:lnTo>
                  <a:pt x="99406" y="37443"/>
                </a:lnTo>
                <a:lnTo>
                  <a:pt x="100671" y="49262"/>
                </a:lnTo>
                <a:lnTo>
                  <a:pt x="99111" y="61102"/>
                </a:lnTo>
                <a:lnTo>
                  <a:pt x="94763" y="72421"/>
                </a:lnTo>
                <a:lnTo>
                  <a:pt x="87664" y="82680"/>
                </a:lnTo>
                <a:lnTo>
                  <a:pt x="83441" y="86935"/>
                </a:lnTo>
                <a:lnTo>
                  <a:pt x="72976" y="94278"/>
                </a:lnTo>
                <a:lnTo>
                  <a:pt x="61486" y="98740"/>
                </a:lnTo>
                <a:lnTo>
                  <a:pt x="49520" y="100337"/>
                </a:lnTo>
                <a:lnTo>
                  <a:pt x="37628" y="99089"/>
                </a:lnTo>
                <a:lnTo>
                  <a:pt x="26359" y="95016"/>
                </a:lnTo>
                <a:lnTo>
                  <a:pt x="16264" y="88136"/>
                </a:lnTo>
                <a:lnTo>
                  <a:pt x="12410" y="84306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2" name="object 432"/>
          <p:cNvSpPr/>
          <p:nvPr/>
        </p:nvSpPr>
        <p:spPr>
          <a:xfrm>
            <a:off x="3436673" y="8612619"/>
            <a:ext cx="91872" cy="90257"/>
          </a:xfrm>
          <a:custGeom>
            <a:avLst/>
            <a:gdLst/>
            <a:ahLst/>
            <a:cxnLst/>
            <a:rect l="l" t="t" r="r" b="b"/>
            <a:pathLst>
              <a:path w="101399" h="99617">
                <a:moveTo>
                  <a:pt x="5233" y="72985"/>
                </a:moveTo>
                <a:lnTo>
                  <a:pt x="1089" y="61415"/>
                </a:lnTo>
                <a:lnTo>
                  <a:pt x="0" y="49533"/>
                </a:lnTo>
                <a:lnTo>
                  <a:pt x="1791" y="37842"/>
                </a:lnTo>
                <a:lnTo>
                  <a:pt x="6292" y="26847"/>
                </a:lnTo>
                <a:lnTo>
                  <a:pt x="13329" y="17053"/>
                </a:lnTo>
                <a:lnTo>
                  <a:pt x="22730" y="8964"/>
                </a:lnTo>
                <a:lnTo>
                  <a:pt x="28245" y="5726"/>
                </a:lnTo>
                <a:lnTo>
                  <a:pt x="40159" y="1358"/>
                </a:lnTo>
                <a:lnTo>
                  <a:pt x="52316" y="0"/>
                </a:lnTo>
                <a:lnTo>
                  <a:pt x="64203" y="1490"/>
                </a:lnTo>
                <a:lnTo>
                  <a:pt x="75306" y="5670"/>
                </a:lnTo>
                <a:lnTo>
                  <a:pt x="85113" y="12379"/>
                </a:lnTo>
                <a:lnTo>
                  <a:pt x="93111" y="21459"/>
                </a:lnTo>
                <a:lnTo>
                  <a:pt x="96165" y="26630"/>
                </a:lnTo>
                <a:lnTo>
                  <a:pt x="100309" y="38200"/>
                </a:lnTo>
                <a:lnTo>
                  <a:pt x="101399" y="50084"/>
                </a:lnTo>
                <a:lnTo>
                  <a:pt x="99607" y="61776"/>
                </a:lnTo>
                <a:lnTo>
                  <a:pt x="95107" y="72771"/>
                </a:lnTo>
                <a:lnTo>
                  <a:pt x="88072" y="82566"/>
                </a:lnTo>
                <a:lnTo>
                  <a:pt x="78673" y="90654"/>
                </a:lnTo>
                <a:lnTo>
                  <a:pt x="73165" y="93889"/>
                </a:lnTo>
                <a:lnTo>
                  <a:pt x="61253" y="98257"/>
                </a:lnTo>
                <a:lnTo>
                  <a:pt x="49097" y="99617"/>
                </a:lnTo>
                <a:lnTo>
                  <a:pt x="37211" y="98130"/>
                </a:lnTo>
                <a:lnTo>
                  <a:pt x="26107" y="93953"/>
                </a:lnTo>
                <a:lnTo>
                  <a:pt x="16297" y="87245"/>
                </a:lnTo>
                <a:lnTo>
                  <a:pt x="8295" y="78166"/>
                </a:lnTo>
                <a:lnTo>
                  <a:pt x="5233" y="72985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3" name="object 433"/>
          <p:cNvSpPr/>
          <p:nvPr/>
        </p:nvSpPr>
        <p:spPr>
          <a:xfrm>
            <a:off x="3528298" y="8578583"/>
            <a:ext cx="92300" cy="89839"/>
          </a:xfrm>
          <a:custGeom>
            <a:avLst/>
            <a:gdLst/>
            <a:ahLst/>
            <a:cxnLst/>
            <a:rect l="l" t="t" r="r" b="b"/>
            <a:pathLst>
              <a:path w="101872" h="99156">
                <a:moveTo>
                  <a:pt x="1427" y="61910"/>
                </a:moveTo>
                <a:lnTo>
                  <a:pt x="0" y="49146"/>
                </a:lnTo>
                <a:lnTo>
                  <a:pt x="1895" y="36824"/>
                </a:lnTo>
                <a:lnTo>
                  <a:pt x="6790" y="25462"/>
                </a:lnTo>
                <a:lnTo>
                  <a:pt x="14361" y="15580"/>
                </a:lnTo>
                <a:lnTo>
                  <a:pt x="24285" y="7696"/>
                </a:lnTo>
                <a:lnTo>
                  <a:pt x="36239" y="2329"/>
                </a:lnTo>
                <a:lnTo>
                  <a:pt x="52109" y="0"/>
                </a:lnTo>
                <a:lnTo>
                  <a:pt x="64751" y="1671"/>
                </a:lnTo>
                <a:lnTo>
                  <a:pt x="76364" y="6279"/>
                </a:lnTo>
                <a:lnTo>
                  <a:pt x="86417" y="13515"/>
                </a:lnTo>
                <a:lnTo>
                  <a:pt x="94381" y="23071"/>
                </a:lnTo>
                <a:lnTo>
                  <a:pt x="99724" y="34638"/>
                </a:lnTo>
                <a:lnTo>
                  <a:pt x="101872" y="49998"/>
                </a:lnTo>
                <a:lnTo>
                  <a:pt x="99975" y="62319"/>
                </a:lnTo>
                <a:lnTo>
                  <a:pt x="95079" y="73681"/>
                </a:lnTo>
                <a:lnTo>
                  <a:pt x="87509" y="83564"/>
                </a:lnTo>
                <a:lnTo>
                  <a:pt x="77585" y="91452"/>
                </a:lnTo>
                <a:lnTo>
                  <a:pt x="65630" y="96827"/>
                </a:lnTo>
                <a:lnTo>
                  <a:pt x="49764" y="99156"/>
                </a:lnTo>
                <a:lnTo>
                  <a:pt x="37122" y="97485"/>
                </a:lnTo>
                <a:lnTo>
                  <a:pt x="25511" y="92877"/>
                </a:lnTo>
                <a:lnTo>
                  <a:pt x="15459" y="85641"/>
                </a:lnTo>
                <a:lnTo>
                  <a:pt x="7497" y="76084"/>
                </a:lnTo>
                <a:lnTo>
                  <a:pt x="2154" y="64514"/>
                </a:lnTo>
                <a:lnTo>
                  <a:pt x="1427" y="61910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4" name="object 434"/>
          <p:cNvSpPr/>
          <p:nvPr/>
        </p:nvSpPr>
        <p:spPr>
          <a:xfrm>
            <a:off x="3625592" y="8567223"/>
            <a:ext cx="92444" cy="89648"/>
          </a:xfrm>
          <a:custGeom>
            <a:avLst/>
            <a:gdLst/>
            <a:ahLst/>
            <a:cxnLst/>
            <a:rect l="l" t="t" r="r" b="b"/>
            <a:pathLst>
              <a:path w="102031" h="98945">
                <a:moveTo>
                  <a:pt x="0" y="50355"/>
                </a:moveTo>
                <a:lnTo>
                  <a:pt x="1808" y="36397"/>
                </a:lnTo>
                <a:lnTo>
                  <a:pt x="7354" y="23909"/>
                </a:lnTo>
                <a:lnTo>
                  <a:pt x="16065" y="13465"/>
                </a:lnTo>
                <a:lnTo>
                  <a:pt x="27370" y="5643"/>
                </a:lnTo>
                <a:lnTo>
                  <a:pt x="40698" y="1018"/>
                </a:lnTo>
                <a:lnTo>
                  <a:pt x="50165" y="0"/>
                </a:lnTo>
                <a:lnTo>
                  <a:pt x="64562" y="1736"/>
                </a:lnTo>
                <a:lnTo>
                  <a:pt x="77437" y="7101"/>
                </a:lnTo>
                <a:lnTo>
                  <a:pt x="88197" y="15538"/>
                </a:lnTo>
                <a:lnTo>
                  <a:pt x="96248" y="26492"/>
                </a:lnTo>
                <a:lnTo>
                  <a:pt x="100997" y="39405"/>
                </a:lnTo>
                <a:lnTo>
                  <a:pt x="102031" y="48564"/>
                </a:lnTo>
                <a:lnTo>
                  <a:pt x="100228" y="62534"/>
                </a:lnTo>
                <a:lnTo>
                  <a:pt x="94687" y="75029"/>
                </a:lnTo>
                <a:lnTo>
                  <a:pt x="85982" y="85474"/>
                </a:lnTo>
                <a:lnTo>
                  <a:pt x="74685" y="93297"/>
                </a:lnTo>
                <a:lnTo>
                  <a:pt x="61368" y="97924"/>
                </a:lnTo>
                <a:lnTo>
                  <a:pt x="51892" y="98945"/>
                </a:lnTo>
                <a:lnTo>
                  <a:pt x="37494" y="97210"/>
                </a:lnTo>
                <a:lnTo>
                  <a:pt x="24618" y="91850"/>
                </a:lnTo>
                <a:lnTo>
                  <a:pt x="13855" y="83418"/>
                </a:lnTo>
                <a:lnTo>
                  <a:pt x="5799" y="72468"/>
                </a:lnTo>
                <a:lnTo>
                  <a:pt x="1042" y="59556"/>
                </a:lnTo>
                <a:lnTo>
                  <a:pt x="0" y="50355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5" name="object 435"/>
          <p:cNvSpPr/>
          <p:nvPr/>
        </p:nvSpPr>
        <p:spPr>
          <a:xfrm>
            <a:off x="3723148" y="8578641"/>
            <a:ext cx="92062" cy="89686"/>
          </a:xfrm>
          <a:custGeom>
            <a:avLst/>
            <a:gdLst/>
            <a:ahLst/>
            <a:cxnLst/>
            <a:rect l="l" t="t" r="r" b="b"/>
            <a:pathLst>
              <a:path w="101609" h="98987">
                <a:moveTo>
                  <a:pt x="1292" y="37157"/>
                </a:moveTo>
                <a:lnTo>
                  <a:pt x="6030" y="25211"/>
                </a:lnTo>
                <a:lnTo>
                  <a:pt x="13495" y="15216"/>
                </a:lnTo>
                <a:lnTo>
                  <a:pt x="23159" y="7477"/>
                </a:lnTo>
                <a:lnTo>
                  <a:pt x="34492" y="2302"/>
                </a:lnTo>
                <a:lnTo>
                  <a:pt x="46967" y="0"/>
                </a:lnTo>
                <a:lnTo>
                  <a:pt x="60053" y="876"/>
                </a:lnTo>
                <a:lnTo>
                  <a:pt x="75118" y="6266"/>
                </a:lnTo>
                <a:lnTo>
                  <a:pt x="85490" y="13671"/>
                </a:lnTo>
                <a:lnTo>
                  <a:pt x="93578" y="23179"/>
                </a:lnTo>
                <a:lnTo>
                  <a:pt x="99059" y="34273"/>
                </a:lnTo>
                <a:lnTo>
                  <a:pt x="101609" y="46435"/>
                </a:lnTo>
                <a:lnTo>
                  <a:pt x="100904" y="59148"/>
                </a:lnTo>
                <a:lnTo>
                  <a:pt x="95573" y="73782"/>
                </a:lnTo>
                <a:lnTo>
                  <a:pt x="88104" y="83779"/>
                </a:lnTo>
                <a:lnTo>
                  <a:pt x="78436" y="91517"/>
                </a:lnTo>
                <a:lnTo>
                  <a:pt x="67099" y="96688"/>
                </a:lnTo>
                <a:lnTo>
                  <a:pt x="54624" y="98987"/>
                </a:lnTo>
                <a:lnTo>
                  <a:pt x="41540" y="98105"/>
                </a:lnTo>
                <a:lnTo>
                  <a:pt x="26510" y="92734"/>
                </a:lnTo>
                <a:lnTo>
                  <a:pt x="16134" y="85336"/>
                </a:lnTo>
                <a:lnTo>
                  <a:pt x="8041" y="75831"/>
                </a:lnTo>
                <a:lnTo>
                  <a:pt x="2555" y="64738"/>
                </a:lnTo>
                <a:lnTo>
                  <a:pt x="0" y="52574"/>
                </a:lnTo>
                <a:lnTo>
                  <a:pt x="699" y="39858"/>
                </a:lnTo>
                <a:lnTo>
                  <a:pt x="1292" y="37157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6" name="object 436"/>
          <p:cNvSpPr/>
          <p:nvPr/>
        </p:nvSpPr>
        <p:spPr>
          <a:xfrm>
            <a:off x="3815249" y="8612925"/>
            <a:ext cx="91546" cy="89643"/>
          </a:xfrm>
          <a:custGeom>
            <a:avLst/>
            <a:gdLst/>
            <a:ahLst/>
            <a:cxnLst/>
            <a:rect l="l" t="t" r="r" b="b"/>
            <a:pathLst>
              <a:path w="101040" h="98939">
                <a:moveTo>
                  <a:pt x="5064" y="26293"/>
                </a:moveTo>
                <a:lnTo>
                  <a:pt x="12006" y="16125"/>
                </a:lnTo>
                <a:lnTo>
                  <a:pt x="21006" y="8253"/>
                </a:lnTo>
                <a:lnTo>
                  <a:pt x="31549" y="2835"/>
                </a:lnTo>
                <a:lnTo>
                  <a:pt x="43122" y="31"/>
                </a:lnTo>
                <a:lnTo>
                  <a:pt x="55213" y="0"/>
                </a:lnTo>
                <a:lnTo>
                  <a:pt x="67308" y="2899"/>
                </a:lnTo>
                <a:lnTo>
                  <a:pt x="72983" y="5389"/>
                </a:lnTo>
                <a:lnTo>
                  <a:pt x="83494" y="12440"/>
                </a:lnTo>
                <a:lnTo>
                  <a:pt x="91728" y="21448"/>
                </a:lnTo>
                <a:lnTo>
                  <a:pt x="97512" y="31908"/>
                </a:lnTo>
                <a:lnTo>
                  <a:pt x="100674" y="43317"/>
                </a:lnTo>
                <a:lnTo>
                  <a:pt x="101040" y="55168"/>
                </a:lnTo>
                <a:lnTo>
                  <a:pt x="98439" y="66957"/>
                </a:lnTo>
                <a:lnTo>
                  <a:pt x="95983" y="72648"/>
                </a:lnTo>
                <a:lnTo>
                  <a:pt x="89044" y="82812"/>
                </a:lnTo>
                <a:lnTo>
                  <a:pt x="80044" y="90684"/>
                </a:lnTo>
                <a:lnTo>
                  <a:pt x="69500" y="96102"/>
                </a:lnTo>
                <a:lnTo>
                  <a:pt x="57925" y="98907"/>
                </a:lnTo>
                <a:lnTo>
                  <a:pt x="45833" y="98939"/>
                </a:lnTo>
                <a:lnTo>
                  <a:pt x="33740" y="96038"/>
                </a:lnTo>
                <a:lnTo>
                  <a:pt x="28076" y="93552"/>
                </a:lnTo>
                <a:lnTo>
                  <a:pt x="17562" y="86503"/>
                </a:lnTo>
                <a:lnTo>
                  <a:pt x="9324" y="77498"/>
                </a:lnTo>
                <a:lnTo>
                  <a:pt x="3535" y="67041"/>
                </a:lnTo>
                <a:lnTo>
                  <a:pt x="369" y="55637"/>
                </a:lnTo>
                <a:lnTo>
                  <a:pt x="0" y="43789"/>
                </a:lnTo>
                <a:lnTo>
                  <a:pt x="2599" y="32002"/>
                </a:lnTo>
                <a:lnTo>
                  <a:pt x="5064" y="26293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7" name="object 437"/>
          <p:cNvSpPr/>
          <p:nvPr/>
        </p:nvSpPr>
        <p:spPr>
          <a:xfrm>
            <a:off x="3896350" y="8668145"/>
            <a:ext cx="90617" cy="90566"/>
          </a:xfrm>
          <a:custGeom>
            <a:avLst/>
            <a:gdLst/>
            <a:ahLst/>
            <a:cxnLst/>
            <a:rect l="l" t="t" r="r" b="b"/>
            <a:pathLst>
              <a:path w="100014" h="99958">
                <a:moveTo>
                  <a:pt x="12097" y="15840"/>
                </a:moveTo>
                <a:lnTo>
                  <a:pt x="21511" y="7755"/>
                </a:lnTo>
                <a:lnTo>
                  <a:pt x="32337" y="2468"/>
                </a:lnTo>
                <a:lnTo>
                  <a:pt x="44026" y="0"/>
                </a:lnTo>
                <a:lnTo>
                  <a:pt x="56028" y="367"/>
                </a:lnTo>
                <a:lnTo>
                  <a:pt x="67794" y="3591"/>
                </a:lnTo>
                <a:lnTo>
                  <a:pt x="78772" y="9689"/>
                </a:lnTo>
                <a:lnTo>
                  <a:pt x="83128" y="13211"/>
                </a:lnTo>
                <a:lnTo>
                  <a:pt x="91484" y="22797"/>
                </a:lnTo>
                <a:lnTo>
                  <a:pt x="97109" y="33695"/>
                </a:lnTo>
                <a:lnTo>
                  <a:pt x="99964" y="45364"/>
                </a:lnTo>
                <a:lnTo>
                  <a:pt x="100014" y="57264"/>
                </a:lnTo>
                <a:lnTo>
                  <a:pt x="97222" y="68852"/>
                </a:lnTo>
                <a:lnTo>
                  <a:pt x="91549" y="79588"/>
                </a:lnTo>
                <a:lnTo>
                  <a:pt x="87941" y="84115"/>
                </a:lnTo>
                <a:lnTo>
                  <a:pt x="78516" y="92201"/>
                </a:lnTo>
                <a:lnTo>
                  <a:pt x="67682" y="97488"/>
                </a:lnTo>
                <a:lnTo>
                  <a:pt x="55990" y="99958"/>
                </a:lnTo>
                <a:lnTo>
                  <a:pt x="43988" y="99591"/>
                </a:lnTo>
                <a:lnTo>
                  <a:pt x="32227" y="96369"/>
                </a:lnTo>
                <a:lnTo>
                  <a:pt x="21256" y="90274"/>
                </a:lnTo>
                <a:lnTo>
                  <a:pt x="16910" y="86757"/>
                </a:lnTo>
                <a:lnTo>
                  <a:pt x="8543" y="77176"/>
                </a:lnTo>
                <a:lnTo>
                  <a:pt x="2911" y="66283"/>
                </a:lnTo>
                <a:lnTo>
                  <a:pt x="51" y="54619"/>
                </a:lnTo>
                <a:lnTo>
                  <a:pt x="0" y="42723"/>
                </a:lnTo>
                <a:lnTo>
                  <a:pt x="2792" y="31136"/>
                </a:lnTo>
                <a:lnTo>
                  <a:pt x="8464" y="20398"/>
                </a:lnTo>
                <a:lnTo>
                  <a:pt x="12097" y="15840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8" name="object 438"/>
          <p:cNvSpPr/>
          <p:nvPr/>
        </p:nvSpPr>
        <p:spPr>
          <a:xfrm>
            <a:off x="3960246" y="8742101"/>
            <a:ext cx="90154" cy="91562"/>
          </a:xfrm>
          <a:custGeom>
            <a:avLst/>
            <a:gdLst/>
            <a:ahLst/>
            <a:cxnLst/>
            <a:rect l="l" t="t" r="r" b="b"/>
            <a:pathLst>
              <a:path w="99503" h="101057">
                <a:moveTo>
                  <a:pt x="22715" y="7253"/>
                </a:moveTo>
                <a:lnTo>
                  <a:pt x="33818" y="2133"/>
                </a:lnTo>
                <a:lnTo>
                  <a:pt x="45497" y="0"/>
                </a:lnTo>
                <a:lnTo>
                  <a:pt x="57241" y="727"/>
                </a:lnTo>
                <a:lnTo>
                  <a:pt x="68540" y="4188"/>
                </a:lnTo>
                <a:lnTo>
                  <a:pt x="78885" y="10256"/>
                </a:lnTo>
                <a:lnTo>
                  <a:pt x="87764" y="18807"/>
                </a:lnTo>
                <a:lnTo>
                  <a:pt x="91714" y="24322"/>
                </a:lnTo>
                <a:lnTo>
                  <a:pt x="97082" y="35759"/>
                </a:lnTo>
                <a:lnTo>
                  <a:pt x="99503" y="47701"/>
                </a:lnTo>
                <a:lnTo>
                  <a:pt x="99086" y="59628"/>
                </a:lnTo>
                <a:lnTo>
                  <a:pt x="95943" y="71020"/>
                </a:lnTo>
                <a:lnTo>
                  <a:pt x="90185" y="81358"/>
                </a:lnTo>
                <a:lnTo>
                  <a:pt x="81923" y="90122"/>
                </a:lnTo>
                <a:lnTo>
                  <a:pt x="76804" y="93803"/>
                </a:lnTo>
                <a:lnTo>
                  <a:pt x="65706" y="98923"/>
                </a:lnTo>
                <a:lnTo>
                  <a:pt x="54029" y="101057"/>
                </a:lnTo>
                <a:lnTo>
                  <a:pt x="42284" y="100331"/>
                </a:lnTo>
                <a:lnTo>
                  <a:pt x="30982" y="96872"/>
                </a:lnTo>
                <a:lnTo>
                  <a:pt x="20633" y="90807"/>
                </a:lnTo>
                <a:lnTo>
                  <a:pt x="11748" y="82262"/>
                </a:lnTo>
                <a:lnTo>
                  <a:pt x="7793" y="76747"/>
                </a:lnTo>
                <a:lnTo>
                  <a:pt x="2422" y="65310"/>
                </a:lnTo>
                <a:lnTo>
                  <a:pt x="0" y="53370"/>
                </a:lnTo>
                <a:lnTo>
                  <a:pt x="415" y="41447"/>
                </a:lnTo>
                <a:lnTo>
                  <a:pt x="3556" y="30059"/>
                </a:lnTo>
                <a:lnTo>
                  <a:pt x="9313" y="19721"/>
                </a:lnTo>
                <a:lnTo>
                  <a:pt x="17572" y="10954"/>
                </a:lnTo>
                <a:lnTo>
                  <a:pt x="22715" y="7253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9" name="object 439"/>
          <p:cNvSpPr/>
          <p:nvPr/>
        </p:nvSpPr>
        <p:spPr>
          <a:xfrm>
            <a:off x="4001456" y="8830653"/>
            <a:ext cx="89858" cy="92267"/>
          </a:xfrm>
          <a:custGeom>
            <a:avLst/>
            <a:gdLst/>
            <a:ahLst/>
            <a:cxnLst/>
            <a:rect l="l" t="t" r="r" b="b"/>
            <a:pathLst>
              <a:path w="99177" h="101835">
                <a:moveTo>
                  <a:pt x="35525" y="1871"/>
                </a:moveTo>
                <a:lnTo>
                  <a:pt x="48098" y="0"/>
                </a:lnTo>
                <a:lnTo>
                  <a:pt x="60361" y="1400"/>
                </a:lnTo>
                <a:lnTo>
                  <a:pt x="71799" y="5778"/>
                </a:lnTo>
                <a:lnTo>
                  <a:pt x="81899" y="12835"/>
                </a:lnTo>
                <a:lnTo>
                  <a:pt x="90146" y="22275"/>
                </a:lnTo>
                <a:lnTo>
                  <a:pt x="96026" y="33803"/>
                </a:lnTo>
                <a:lnTo>
                  <a:pt x="97158" y="37292"/>
                </a:lnTo>
                <a:lnTo>
                  <a:pt x="99177" y="50248"/>
                </a:lnTo>
                <a:lnTo>
                  <a:pt x="97999" y="62832"/>
                </a:lnTo>
                <a:lnTo>
                  <a:pt x="93904" y="74516"/>
                </a:lnTo>
                <a:lnTo>
                  <a:pt x="87173" y="84774"/>
                </a:lnTo>
                <a:lnTo>
                  <a:pt x="78083" y="93080"/>
                </a:lnTo>
                <a:lnTo>
                  <a:pt x="66916" y="98907"/>
                </a:lnTo>
                <a:lnTo>
                  <a:pt x="63655" y="99966"/>
                </a:lnTo>
                <a:lnTo>
                  <a:pt x="51073" y="101835"/>
                </a:lnTo>
                <a:lnTo>
                  <a:pt x="38804" y="100435"/>
                </a:lnTo>
                <a:lnTo>
                  <a:pt x="27363" y="96059"/>
                </a:lnTo>
                <a:lnTo>
                  <a:pt x="17263" y="89004"/>
                </a:lnTo>
                <a:lnTo>
                  <a:pt x="9019" y="79562"/>
                </a:lnTo>
                <a:lnTo>
                  <a:pt x="3143" y="68029"/>
                </a:lnTo>
                <a:lnTo>
                  <a:pt x="2022" y="64571"/>
                </a:lnTo>
                <a:lnTo>
                  <a:pt x="0" y="51612"/>
                </a:lnTo>
                <a:lnTo>
                  <a:pt x="1173" y="39030"/>
                </a:lnTo>
                <a:lnTo>
                  <a:pt x="5264" y="27349"/>
                </a:lnTo>
                <a:lnTo>
                  <a:pt x="11990" y="17093"/>
                </a:lnTo>
                <a:lnTo>
                  <a:pt x="21073" y="8783"/>
                </a:lnTo>
                <a:lnTo>
                  <a:pt x="32232" y="2945"/>
                </a:lnTo>
                <a:lnTo>
                  <a:pt x="35525" y="187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0" name="object 440"/>
          <p:cNvSpPr/>
          <p:nvPr/>
        </p:nvSpPr>
        <p:spPr>
          <a:xfrm>
            <a:off x="4015704" y="8927453"/>
            <a:ext cx="89648" cy="92468"/>
          </a:xfrm>
          <a:custGeom>
            <a:avLst/>
            <a:gdLst/>
            <a:ahLst/>
            <a:cxnLst/>
            <a:rect l="l" t="t" r="r" b="b"/>
            <a:pathLst>
              <a:path w="98945" h="102057">
                <a:moveTo>
                  <a:pt x="48577" y="0"/>
                </a:moveTo>
                <a:lnTo>
                  <a:pt x="62537" y="1810"/>
                </a:lnTo>
                <a:lnTo>
                  <a:pt x="75027" y="7357"/>
                </a:lnTo>
                <a:lnTo>
                  <a:pt x="85471" y="16069"/>
                </a:lnTo>
                <a:lnTo>
                  <a:pt x="93295" y="27373"/>
                </a:lnTo>
                <a:lnTo>
                  <a:pt x="97923" y="40696"/>
                </a:lnTo>
                <a:lnTo>
                  <a:pt x="98945" y="50177"/>
                </a:lnTo>
                <a:lnTo>
                  <a:pt x="97204" y="64574"/>
                </a:lnTo>
                <a:lnTo>
                  <a:pt x="91838" y="77447"/>
                </a:lnTo>
                <a:lnTo>
                  <a:pt x="83400" y="88206"/>
                </a:lnTo>
                <a:lnTo>
                  <a:pt x="72447" y="96259"/>
                </a:lnTo>
                <a:lnTo>
                  <a:pt x="59530" y="101015"/>
                </a:lnTo>
                <a:lnTo>
                  <a:pt x="50368" y="102057"/>
                </a:lnTo>
                <a:lnTo>
                  <a:pt x="36400" y="100246"/>
                </a:lnTo>
                <a:lnTo>
                  <a:pt x="23906" y="94698"/>
                </a:lnTo>
                <a:lnTo>
                  <a:pt x="13460" y="85985"/>
                </a:lnTo>
                <a:lnTo>
                  <a:pt x="5639" y="74682"/>
                </a:lnTo>
                <a:lnTo>
                  <a:pt x="1016" y="61360"/>
                </a:lnTo>
                <a:lnTo>
                  <a:pt x="0" y="51892"/>
                </a:lnTo>
                <a:lnTo>
                  <a:pt x="1735" y="37495"/>
                </a:lnTo>
                <a:lnTo>
                  <a:pt x="7096" y="24621"/>
                </a:lnTo>
                <a:lnTo>
                  <a:pt x="15529" y="13862"/>
                </a:lnTo>
                <a:lnTo>
                  <a:pt x="26478" y="5807"/>
                </a:lnTo>
                <a:lnTo>
                  <a:pt x="39388" y="1047"/>
                </a:lnTo>
                <a:lnTo>
                  <a:pt x="48577" y="0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1" name="object 441"/>
          <p:cNvSpPr/>
          <p:nvPr/>
        </p:nvSpPr>
        <p:spPr>
          <a:xfrm>
            <a:off x="4001470" y="9024511"/>
            <a:ext cx="89840" cy="92138"/>
          </a:xfrm>
          <a:custGeom>
            <a:avLst/>
            <a:gdLst/>
            <a:ahLst/>
            <a:cxnLst/>
            <a:rect l="l" t="t" r="r" b="b"/>
            <a:pathLst>
              <a:path w="99157" h="101693">
                <a:moveTo>
                  <a:pt x="63639" y="1804"/>
                </a:moveTo>
                <a:lnTo>
                  <a:pt x="75306" y="6886"/>
                </a:lnTo>
                <a:lnTo>
                  <a:pt x="84972" y="14584"/>
                </a:lnTo>
                <a:lnTo>
                  <a:pt x="92357" y="24373"/>
                </a:lnTo>
                <a:lnTo>
                  <a:pt x="97179" y="35725"/>
                </a:lnTo>
                <a:lnTo>
                  <a:pt x="99157" y="48116"/>
                </a:lnTo>
                <a:lnTo>
                  <a:pt x="98010" y="61019"/>
                </a:lnTo>
                <a:lnTo>
                  <a:pt x="97142" y="64478"/>
                </a:lnTo>
                <a:lnTo>
                  <a:pt x="92000" y="76523"/>
                </a:lnTo>
                <a:lnTo>
                  <a:pt x="84351" y="86564"/>
                </a:lnTo>
                <a:lnTo>
                  <a:pt x="74707" y="94304"/>
                </a:lnTo>
                <a:lnTo>
                  <a:pt x="63583" y="99446"/>
                </a:lnTo>
                <a:lnTo>
                  <a:pt x="51492" y="101693"/>
                </a:lnTo>
                <a:lnTo>
                  <a:pt x="38946" y="100750"/>
                </a:lnTo>
                <a:lnTo>
                  <a:pt x="35508" y="99898"/>
                </a:lnTo>
                <a:lnTo>
                  <a:pt x="23842" y="94806"/>
                </a:lnTo>
                <a:lnTo>
                  <a:pt x="14178" y="87103"/>
                </a:lnTo>
                <a:lnTo>
                  <a:pt x="6797" y="77312"/>
                </a:lnTo>
                <a:lnTo>
                  <a:pt x="1978" y="65957"/>
                </a:lnTo>
                <a:lnTo>
                  <a:pt x="0" y="53561"/>
                </a:lnTo>
                <a:lnTo>
                  <a:pt x="1142" y="40649"/>
                </a:lnTo>
                <a:lnTo>
                  <a:pt x="2006" y="37198"/>
                </a:lnTo>
                <a:lnTo>
                  <a:pt x="7153" y="25150"/>
                </a:lnTo>
                <a:lnTo>
                  <a:pt x="14805" y="15110"/>
                </a:lnTo>
                <a:lnTo>
                  <a:pt x="24450" y="7375"/>
                </a:lnTo>
                <a:lnTo>
                  <a:pt x="35573" y="2240"/>
                </a:lnTo>
                <a:lnTo>
                  <a:pt x="47662" y="0"/>
                </a:lnTo>
                <a:lnTo>
                  <a:pt x="60203" y="950"/>
                </a:lnTo>
                <a:lnTo>
                  <a:pt x="63639" y="1804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2" name="object 442"/>
          <p:cNvSpPr/>
          <p:nvPr/>
        </p:nvSpPr>
        <p:spPr>
          <a:xfrm>
            <a:off x="3960138" y="9113746"/>
            <a:ext cx="90399" cy="91491"/>
          </a:xfrm>
          <a:custGeom>
            <a:avLst/>
            <a:gdLst/>
            <a:ahLst/>
            <a:cxnLst/>
            <a:rect l="l" t="t" r="r" b="b"/>
            <a:pathLst>
              <a:path w="99774" h="100979">
                <a:moveTo>
                  <a:pt x="76923" y="7214"/>
                </a:moveTo>
                <a:lnTo>
                  <a:pt x="86417" y="14981"/>
                </a:lnTo>
                <a:lnTo>
                  <a:pt x="93465" y="24582"/>
                </a:lnTo>
                <a:lnTo>
                  <a:pt x="97954" y="35499"/>
                </a:lnTo>
                <a:lnTo>
                  <a:pt x="99774" y="47214"/>
                </a:lnTo>
                <a:lnTo>
                  <a:pt x="98813" y="59209"/>
                </a:lnTo>
                <a:lnTo>
                  <a:pt x="94961" y="70968"/>
                </a:lnTo>
                <a:lnTo>
                  <a:pt x="91845" y="76708"/>
                </a:lnTo>
                <a:lnTo>
                  <a:pt x="83949" y="86521"/>
                </a:lnTo>
                <a:lnTo>
                  <a:pt x="74317" y="93922"/>
                </a:lnTo>
                <a:lnTo>
                  <a:pt x="63460" y="98783"/>
                </a:lnTo>
                <a:lnTo>
                  <a:pt x="51889" y="100979"/>
                </a:lnTo>
                <a:lnTo>
                  <a:pt x="40112" y="100383"/>
                </a:lnTo>
                <a:lnTo>
                  <a:pt x="28639" y="96868"/>
                </a:lnTo>
                <a:lnTo>
                  <a:pt x="22834" y="93764"/>
                </a:lnTo>
                <a:lnTo>
                  <a:pt x="13345" y="85999"/>
                </a:lnTo>
                <a:lnTo>
                  <a:pt x="6303" y="76398"/>
                </a:lnTo>
                <a:lnTo>
                  <a:pt x="1817" y="65478"/>
                </a:lnTo>
                <a:lnTo>
                  <a:pt x="0" y="53759"/>
                </a:lnTo>
                <a:lnTo>
                  <a:pt x="962" y="41759"/>
                </a:lnTo>
                <a:lnTo>
                  <a:pt x="4816" y="29994"/>
                </a:lnTo>
                <a:lnTo>
                  <a:pt x="7911" y="24282"/>
                </a:lnTo>
                <a:lnTo>
                  <a:pt x="15812" y="14465"/>
                </a:lnTo>
                <a:lnTo>
                  <a:pt x="25446" y="7061"/>
                </a:lnTo>
                <a:lnTo>
                  <a:pt x="36302" y="2197"/>
                </a:lnTo>
                <a:lnTo>
                  <a:pt x="47873" y="0"/>
                </a:lnTo>
                <a:lnTo>
                  <a:pt x="59647" y="594"/>
                </a:lnTo>
                <a:lnTo>
                  <a:pt x="71114" y="4107"/>
                </a:lnTo>
                <a:lnTo>
                  <a:pt x="76923" y="7214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3" name="object 443"/>
          <p:cNvSpPr/>
          <p:nvPr/>
        </p:nvSpPr>
        <p:spPr>
          <a:xfrm>
            <a:off x="3896059" y="9188491"/>
            <a:ext cx="91207" cy="90909"/>
          </a:xfrm>
          <a:custGeom>
            <a:avLst/>
            <a:gdLst/>
            <a:ahLst/>
            <a:cxnLst/>
            <a:rect l="l" t="t" r="r" b="b"/>
            <a:pathLst>
              <a:path w="100665" h="100337">
                <a:moveTo>
                  <a:pt x="88250" y="16031"/>
                </a:moveTo>
                <a:lnTo>
                  <a:pt x="95272" y="26193"/>
                </a:lnTo>
                <a:lnTo>
                  <a:pt x="99399" y="37455"/>
                </a:lnTo>
                <a:lnTo>
                  <a:pt x="100665" y="49277"/>
                </a:lnTo>
                <a:lnTo>
                  <a:pt x="99107" y="61118"/>
                </a:lnTo>
                <a:lnTo>
                  <a:pt x="94758" y="72437"/>
                </a:lnTo>
                <a:lnTo>
                  <a:pt x="87654" y="82692"/>
                </a:lnTo>
                <a:lnTo>
                  <a:pt x="83436" y="86935"/>
                </a:lnTo>
                <a:lnTo>
                  <a:pt x="72972" y="94278"/>
                </a:lnTo>
                <a:lnTo>
                  <a:pt x="61481" y="98740"/>
                </a:lnTo>
                <a:lnTo>
                  <a:pt x="49515" y="100337"/>
                </a:lnTo>
                <a:lnTo>
                  <a:pt x="37623" y="99089"/>
                </a:lnTo>
                <a:lnTo>
                  <a:pt x="26355" y="95016"/>
                </a:lnTo>
                <a:lnTo>
                  <a:pt x="16260" y="88136"/>
                </a:lnTo>
                <a:lnTo>
                  <a:pt x="12405" y="84306"/>
                </a:lnTo>
                <a:lnTo>
                  <a:pt x="5385" y="74150"/>
                </a:lnTo>
                <a:lnTo>
                  <a:pt x="1262" y="62891"/>
                </a:lnTo>
                <a:lnTo>
                  <a:pt x="0" y="51072"/>
                </a:lnTo>
                <a:lnTo>
                  <a:pt x="1562" y="39231"/>
                </a:lnTo>
                <a:lnTo>
                  <a:pt x="5911" y="27911"/>
                </a:lnTo>
                <a:lnTo>
                  <a:pt x="13012" y="17652"/>
                </a:lnTo>
                <a:lnTo>
                  <a:pt x="17231" y="13402"/>
                </a:lnTo>
                <a:lnTo>
                  <a:pt x="27693" y="6057"/>
                </a:lnTo>
                <a:lnTo>
                  <a:pt x="39183" y="1596"/>
                </a:lnTo>
                <a:lnTo>
                  <a:pt x="51151" y="0"/>
                </a:lnTo>
                <a:lnTo>
                  <a:pt x="63044" y="1249"/>
                </a:lnTo>
                <a:lnTo>
                  <a:pt x="74312" y="5324"/>
                </a:lnTo>
                <a:lnTo>
                  <a:pt x="84405" y="12208"/>
                </a:lnTo>
                <a:lnTo>
                  <a:pt x="88250" y="1603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4" name="object 444"/>
          <p:cNvSpPr/>
          <p:nvPr/>
        </p:nvSpPr>
        <p:spPr>
          <a:xfrm>
            <a:off x="3815089" y="9244496"/>
            <a:ext cx="91871" cy="90260"/>
          </a:xfrm>
          <a:custGeom>
            <a:avLst/>
            <a:gdLst/>
            <a:ahLst/>
            <a:cxnLst/>
            <a:rect l="l" t="t" r="r" b="b"/>
            <a:pathLst>
              <a:path w="101398" h="99620">
                <a:moveTo>
                  <a:pt x="96158" y="26632"/>
                </a:moveTo>
                <a:lnTo>
                  <a:pt x="100306" y="38204"/>
                </a:lnTo>
                <a:lnTo>
                  <a:pt x="101398" y="50086"/>
                </a:lnTo>
                <a:lnTo>
                  <a:pt x="99607" y="61774"/>
                </a:lnTo>
                <a:lnTo>
                  <a:pt x="95108" y="72766"/>
                </a:lnTo>
                <a:lnTo>
                  <a:pt x="88072" y="82558"/>
                </a:lnTo>
                <a:lnTo>
                  <a:pt x="78673" y="90646"/>
                </a:lnTo>
                <a:lnTo>
                  <a:pt x="73146" y="93891"/>
                </a:lnTo>
                <a:lnTo>
                  <a:pt x="61234" y="98260"/>
                </a:lnTo>
                <a:lnTo>
                  <a:pt x="49076" y="99620"/>
                </a:lnTo>
                <a:lnTo>
                  <a:pt x="37187" y="98131"/>
                </a:lnTo>
                <a:lnTo>
                  <a:pt x="26082" y="93951"/>
                </a:lnTo>
                <a:lnTo>
                  <a:pt x="16276" y="87240"/>
                </a:lnTo>
                <a:lnTo>
                  <a:pt x="8282" y="78158"/>
                </a:lnTo>
                <a:lnTo>
                  <a:pt x="5239" y="73000"/>
                </a:lnTo>
                <a:lnTo>
                  <a:pt x="1092" y="61428"/>
                </a:lnTo>
                <a:lnTo>
                  <a:pt x="0" y="49544"/>
                </a:lnTo>
                <a:lnTo>
                  <a:pt x="1789" y="37854"/>
                </a:lnTo>
                <a:lnTo>
                  <a:pt x="6286" y="26859"/>
                </a:lnTo>
                <a:lnTo>
                  <a:pt x="13319" y="17065"/>
                </a:lnTo>
                <a:lnTo>
                  <a:pt x="22712" y="8976"/>
                </a:lnTo>
                <a:lnTo>
                  <a:pt x="28239" y="5728"/>
                </a:lnTo>
                <a:lnTo>
                  <a:pt x="40153" y="1360"/>
                </a:lnTo>
                <a:lnTo>
                  <a:pt x="52310" y="0"/>
                </a:lnTo>
                <a:lnTo>
                  <a:pt x="64196" y="1488"/>
                </a:lnTo>
                <a:lnTo>
                  <a:pt x="75300" y="5667"/>
                </a:lnTo>
                <a:lnTo>
                  <a:pt x="85107" y="12377"/>
                </a:lnTo>
                <a:lnTo>
                  <a:pt x="93104" y="21459"/>
                </a:lnTo>
                <a:lnTo>
                  <a:pt x="96158" y="26632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5" name="object 445"/>
          <p:cNvSpPr/>
          <p:nvPr/>
        </p:nvSpPr>
        <p:spPr>
          <a:xfrm>
            <a:off x="3723041" y="9278950"/>
            <a:ext cx="92299" cy="89854"/>
          </a:xfrm>
          <a:custGeom>
            <a:avLst/>
            <a:gdLst/>
            <a:ahLst/>
            <a:cxnLst/>
            <a:rect l="l" t="t" r="r" b="b"/>
            <a:pathLst>
              <a:path w="101871" h="99172">
                <a:moveTo>
                  <a:pt x="100445" y="37246"/>
                </a:moveTo>
                <a:lnTo>
                  <a:pt x="101871" y="50010"/>
                </a:lnTo>
                <a:lnTo>
                  <a:pt x="99976" y="62330"/>
                </a:lnTo>
                <a:lnTo>
                  <a:pt x="95082" y="73690"/>
                </a:lnTo>
                <a:lnTo>
                  <a:pt x="87514" y="83573"/>
                </a:lnTo>
                <a:lnTo>
                  <a:pt x="77594" y="91463"/>
                </a:lnTo>
                <a:lnTo>
                  <a:pt x="65647" y="96842"/>
                </a:lnTo>
                <a:lnTo>
                  <a:pt x="49747" y="99172"/>
                </a:lnTo>
                <a:lnTo>
                  <a:pt x="37103" y="97493"/>
                </a:lnTo>
                <a:lnTo>
                  <a:pt x="25491" y="92879"/>
                </a:lnTo>
                <a:lnTo>
                  <a:pt x="15439" y="85637"/>
                </a:lnTo>
                <a:lnTo>
                  <a:pt x="7479" y="76073"/>
                </a:lnTo>
                <a:lnTo>
                  <a:pt x="2140" y="64494"/>
                </a:lnTo>
                <a:lnTo>
                  <a:pt x="0" y="49157"/>
                </a:lnTo>
                <a:lnTo>
                  <a:pt x="1897" y="36834"/>
                </a:lnTo>
                <a:lnTo>
                  <a:pt x="6793" y="25472"/>
                </a:lnTo>
                <a:lnTo>
                  <a:pt x="14363" y="15588"/>
                </a:lnTo>
                <a:lnTo>
                  <a:pt x="24286" y="7700"/>
                </a:lnTo>
                <a:lnTo>
                  <a:pt x="36238" y="2326"/>
                </a:lnTo>
                <a:lnTo>
                  <a:pt x="52098" y="0"/>
                </a:lnTo>
                <a:lnTo>
                  <a:pt x="64743" y="1670"/>
                </a:lnTo>
                <a:lnTo>
                  <a:pt x="76355" y="6276"/>
                </a:lnTo>
                <a:lnTo>
                  <a:pt x="86407" y="13511"/>
                </a:lnTo>
                <a:lnTo>
                  <a:pt x="94370" y="23065"/>
                </a:lnTo>
                <a:lnTo>
                  <a:pt x="99715" y="34633"/>
                </a:lnTo>
                <a:lnTo>
                  <a:pt x="100445" y="37246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6" name="object 446"/>
          <p:cNvSpPr/>
          <p:nvPr/>
        </p:nvSpPr>
        <p:spPr>
          <a:xfrm>
            <a:off x="3625592" y="9290501"/>
            <a:ext cx="92456" cy="89648"/>
          </a:xfrm>
          <a:custGeom>
            <a:avLst/>
            <a:gdLst/>
            <a:ahLst/>
            <a:cxnLst/>
            <a:rect l="l" t="t" r="r" b="b"/>
            <a:pathLst>
              <a:path w="102044" h="98945">
                <a:moveTo>
                  <a:pt x="102044" y="48590"/>
                </a:moveTo>
                <a:lnTo>
                  <a:pt x="100234" y="62558"/>
                </a:lnTo>
                <a:lnTo>
                  <a:pt x="94687" y="75053"/>
                </a:lnTo>
                <a:lnTo>
                  <a:pt x="85974" y="85498"/>
                </a:lnTo>
                <a:lnTo>
                  <a:pt x="74668" y="93317"/>
                </a:lnTo>
                <a:lnTo>
                  <a:pt x="61342" y="97934"/>
                </a:lnTo>
                <a:lnTo>
                  <a:pt x="51879" y="98945"/>
                </a:lnTo>
                <a:lnTo>
                  <a:pt x="37483" y="97209"/>
                </a:lnTo>
                <a:lnTo>
                  <a:pt x="24609" y="91846"/>
                </a:lnTo>
                <a:lnTo>
                  <a:pt x="13848" y="83410"/>
                </a:lnTo>
                <a:lnTo>
                  <a:pt x="5794" y="72459"/>
                </a:lnTo>
                <a:lnTo>
                  <a:pt x="1040" y="59548"/>
                </a:lnTo>
                <a:lnTo>
                  <a:pt x="0" y="50380"/>
                </a:lnTo>
                <a:lnTo>
                  <a:pt x="1809" y="36409"/>
                </a:lnTo>
                <a:lnTo>
                  <a:pt x="7355" y="23913"/>
                </a:lnTo>
                <a:lnTo>
                  <a:pt x="16064" y="13467"/>
                </a:lnTo>
                <a:lnTo>
                  <a:pt x="27365" y="5644"/>
                </a:lnTo>
                <a:lnTo>
                  <a:pt x="40684" y="1019"/>
                </a:lnTo>
                <a:lnTo>
                  <a:pt x="50152" y="0"/>
                </a:lnTo>
                <a:lnTo>
                  <a:pt x="64555" y="1745"/>
                </a:lnTo>
                <a:lnTo>
                  <a:pt x="77434" y="7113"/>
                </a:lnTo>
                <a:lnTo>
                  <a:pt x="88197" y="15550"/>
                </a:lnTo>
                <a:lnTo>
                  <a:pt x="96252" y="26505"/>
                </a:lnTo>
                <a:lnTo>
                  <a:pt x="101005" y="39423"/>
                </a:lnTo>
                <a:lnTo>
                  <a:pt x="102044" y="48590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7" name="object 447"/>
          <p:cNvSpPr/>
          <p:nvPr/>
        </p:nvSpPr>
        <p:spPr>
          <a:xfrm>
            <a:off x="3528422" y="9279049"/>
            <a:ext cx="92060" cy="89683"/>
          </a:xfrm>
          <a:custGeom>
            <a:avLst/>
            <a:gdLst/>
            <a:ahLst/>
            <a:cxnLst/>
            <a:rect l="l" t="t" r="r" b="b"/>
            <a:pathLst>
              <a:path w="101607" h="98984">
                <a:moveTo>
                  <a:pt x="100312" y="61826"/>
                </a:moveTo>
                <a:lnTo>
                  <a:pt x="95573" y="73773"/>
                </a:lnTo>
                <a:lnTo>
                  <a:pt x="88107" y="83769"/>
                </a:lnTo>
                <a:lnTo>
                  <a:pt x="78443" y="91509"/>
                </a:lnTo>
                <a:lnTo>
                  <a:pt x="67109" y="96683"/>
                </a:lnTo>
                <a:lnTo>
                  <a:pt x="54636" y="98984"/>
                </a:lnTo>
                <a:lnTo>
                  <a:pt x="41552" y="98104"/>
                </a:lnTo>
                <a:lnTo>
                  <a:pt x="26494" y="92716"/>
                </a:lnTo>
                <a:lnTo>
                  <a:pt x="16119" y="85310"/>
                </a:lnTo>
                <a:lnTo>
                  <a:pt x="8030" y="75800"/>
                </a:lnTo>
                <a:lnTo>
                  <a:pt x="2550" y="64705"/>
                </a:lnTo>
                <a:lnTo>
                  <a:pt x="0" y="52541"/>
                </a:lnTo>
                <a:lnTo>
                  <a:pt x="703" y="39827"/>
                </a:lnTo>
                <a:lnTo>
                  <a:pt x="6029" y="25205"/>
                </a:lnTo>
                <a:lnTo>
                  <a:pt x="13496" y="15209"/>
                </a:lnTo>
                <a:lnTo>
                  <a:pt x="23161" y="7471"/>
                </a:lnTo>
                <a:lnTo>
                  <a:pt x="34494" y="2299"/>
                </a:lnTo>
                <a:lnTo>
                  <a:pt x="46964" y="0"/>
                </a:lnTo>
                <a:lnTo>
                  <a:pt x="60043" y="882"/>
                </a:lnTo>
                <a:lnTo>
                  <a:pt x="75108" y="6265"/>
                </a:lnTo>
                <a:lnTo>
                  <a:pt x="85484" y="13669"/>
                </a:lnTo>
                <a:lnTo>
                  <a:pt x="93575" y="23179"/>
                </a:lnTo>
                <a:lnTo>
                  <a:pt x="99057" y="34276"/>
                </a:lnTo>
                <a:lnTo>
                  <a:pt x="101607" y="46438"/>
                </a:lnTo>
                <a:lnTo>
                  <a:pt x="100902" y="59146"/>
                </a:lnTo>
                <a:lnTo>
                  <a:pt x="100312" y="61826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8" name="object 448"/>
          <p:cNvSpPr/>
          <p:nvPr/>
        </p:nvSpPr>
        <p:spPr>
          <a:xfrm>
            <a:off x="3436841" y="9244816"/>
            <a:ext cx="91550" cy="89645"/>
          </a:xfrm>
          <a:custGeom>
            <a:avLst/>
            <a:gdLst/>
            <a:ahLst/>
            <a:cxnLst/>
            <a:rect l="l" t="t" r="r" b="b"/>
            <a:pathLst>
              <a:path w="101044" h="98941">
                <a:moveTo>
                  <a:pt x="95993" y="72647"/>
                </a:moveTo>
                <a:lnTo>
                  <a:pt x="89046" y="82814"/>
                </a:lnTo>
                <a:lnTo>
                  <a:pt x="80043" y="90685"/>
                </a:lnTo>
                <a:lnTo>
                  <a:pt x="69497" y="96103"/>
                </a:lnTo>
                <a:lnTo>
                  <a:pt x="57923" y="98908"/>
                </a:lnTo>
                <a:lnTo>
                  <a:pt x="45833" y="98941"/>
                </a:lnTo>
                <a:lnTo>
                  <a:pt x="33742" y="96044"/>
                </a:lnTo>
                <a:lnTo>
                  <a:pt x="28061" y="93551"/>
                </a:lnTo>
                <a:lnTo>
                  <a:pt x="17546" y="86498"/>
                </a:lnTo>
                <a:lnTo>
                  <a:pt x="9310" y="77486"/>
                </a:lnTo>
                <a:lnTo>
                  <a:pt x="3526" y="67023"/>
                </a:lnTo>
                <a:lnTo>
                  <a:pt x="364" y="55613"/>
                </a:lnTo>
                <a:lnTo>
                  <a:pt x="0" y="43764"/>
                </a:lnTo>
                <a:lnTo>
                  <a:pt x="2604" y="31979"/>
                </a:lnTo>
                <a:lnTo>
                  <a:pt x="5048" y="26318"/>
                </a:lnTo>
                <a:lnTo>
                  <a:pt x="11990" y="16146"/>
                </a:lnTo>
                <a:lnTo>
                  <a:pt x="20989" y="8269"/>
                </a:lnTo>
                <a:lnTo>
                  <a:pt x="31532" y="2846"/>
                </a:lnTo>
                <a:lnTo>
                  <a:pt x="43104" y="36"/>
                </a:lnTo>
                <a:lnTo>
                  <a:pt x="55192" y="0"/>
                </a:lnTo>
                <a:lnTo>
                  <a:pt x="67283" y="2894"/>
                </a:lnTo>
                <a:lnTo>
                  <a:pt x="72968" y="5388"/>
                </a:lnTo>
                <a:lnTo>
                  <a:pt x="83484" y="12439"/>
                </a:lnTo>
                <a:lnTo>
                  <a:pt x="91722" y="21447"/>
                </a:lnTo>
                <a:lnTo>
                  <a:pt x="97509" y="31908"/>
                </a:lnTo>
                <a:lnTo>
                  <a:pt x="100674" y="43316"/>
                </a:lnTo>
                <a:lnTo>
                  <a:pt x="101044" y="55167"/>
                </a:lnTo>
                <a:lnTo>
                  <a:pt x="98446" y="66957"/>
                </a:lnTo>
                <a:lnTo>
                  <a:pt x="95993" y="72647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9" name="object 449"/>
          <p:cNvSpPr/>
          <p:nvPr/>
        </p:nvSpPr>
        <p:spPr>
          <a:xfrm>
            <a:off x="3356667" y="9188663"/>
            <a:ext cx="90623" cy="90565"/>
          </a:xfrm>
          <a:custGeom>
            <a:avLst/>
            <a:gdLst/>
            <a:ahLst/>
            <a:cxnLst/>
            <a:rect l="l" t="t" r="r" b="b"/>
            <a:pathLst>
              <a:path w="100021" h="99957">
                <a:moveTo>
                  <a:pt x="87924" y="84116"/>
                </a:moveTo>
                <a:lnTo>
                  <a:pt x="78509" y="92202"/>
                </a:lnTo>
                <a:lnTo>
                  <a:pt x="67681" y="97489"/>
                </a:lnTo>
                <a:lnTo>
                  <a:pt x="55991" y="99957"/>
                </a:lnTo>
                <a:lnTo>
                  <a:pt x="43989" y="99588"/>
                </a:lnTo>
                <a:lnTo>
                  <a:pt x="32225" y="96362"/>
                </a:lnTo>
                <a:lnTo>
                  <a:pt x="21250" y="90261"/>
                </a:lnTo>
                <a:lnTo>
                  <a:pt x="16906" y="86745"/>
                </a:lnTo>
                <a:lnTo>
                  <a:pt x="8542" y="77162"/>
                </a:lnTo>
                <a:lnTo>
                  <a:pt x="2911" y="66268"/>
                </a:lnTo>
                <a:lnTo>
                  <a:pt x="52" y="54603"/>
                </a:lnTo>
                <a:lnTo>
                  <a:pt x="0" y="42707"/>
                </a:lnTo>
                <a:lnTo>
                  <a:pt x="2792" y="31122"/>
                </a:lnTo>
                <a:lnTo>
                  <a:pt x="8466" y="20387"/>
                </a:lnTo>
                <a:lnTo>
                  <a:pt x="12093" y="15841"/>
                </a:lnTo>
                <a:lnTo>
                  <a:pt x="21508" y="7754"/>
                </a:lnTo>
                <a:lnTo>
                  <a:pt x="32336" y="2468"/>
                </a:lnTo>
                <a:lnTo>
                  <a:pt x="44026" y="0"/>
                </a:lnTo>
                <a:lnTo>
                  <a:pt x="56028" y="369"/>
                </a:lnTo>
                <a:lnTo>
                  <a:pt x="67791" y="3594"/>
                </a:lnTo>
                <a:lnTo>
                  <a:pt x="78766" y="9695"/>
                </a:lnTo>
                <a:lnTo>
                  <a:pt x="83111" y="13212"/>
                </a:lnTo>
                <a:lnTo>
                  <a:pt x="91479" y="22799"/>
                </a:lnTo>
                <a:lnTo>
                  <a:pt x="97111" y="33696"/>
                </a:lnTo>
                <a:lnTo>
                  <a:pt x="99970" y="45363"/>
                </a:lnTo>
                <a:lnTo>
                  <a:pt x="100021" y="57258"/>
                </a:lnTo>
                <a:lnTo>
                  <a:pt x="97226" y="68841"/>
                </a:lnTo>
                <a:lnTo>
                  <a:pt x="91551" y="79572"/>
                </a:lnTo>
                <a:lnTo>
                  <a:pt x="87924" y="84116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0" name="object 450"/>
          <p:cNvSpPr/>
          <p:nvPr/>
        </p:nvSpPr>
        <p:spPr>
          <a:xfrm>
            <a:off x="3293231" y="9113719"/>
            <a:ext cx="90156" cy="91552"/>
          </a:xfrm>
          <a:custGeom>
            <a:avLst/>
            <a:gdLst/>
            <a:ahLst/>
            <a:cxnLst/>
            <a:rect l="l" t="t" r="r" b="b"/>
            <a:pathLst>
              <a:path w="99506" h="101046">
                <a:moveTo>
                  <a:pt x="76785" y="93793"/>
                </a:moveTo>
                <a:lnTo>
                  <a:pt x="65687" y="98913"/>
                </a:lnTo>
                <a:lnTo>
                  <a:pt x="54011" y="101046"/>
                </a:lnTo>
                <a:lnTo>
                  <a:pt x="42268" y="100319"/>
                </a:lnTo>
                <a:lnTo>
                  <a:pt x="30969" y="96858"/>
                </a:lnTo>
                <a:lnTo>
                  <a:pt x="20622" y="90789"/>
                </a:lnTo>
                <a:lnTo>
                  <a:pt x="11739" y="82239"/>
                </a:lnTo>
                <a:lnTo>
                  <a:pt x="7786" y="76724"/>
                </a:lnTo>
                <a:lnTo>
                  <a:pt x="2418" y="65286"/>
                </a:lnTo>
                <a:lnTo>
                  <a:pt x="0" y="53344"/>
                </a:lnTo>
                <a:lnTo>
                  <a:pt x="418" y="41417"/>
                </a:lnTo>
                <a:lnTo>
                  <a:pt x="3562" y="30025"/>
                </a:lnTo>
                <a:lnTo>
                  <a:pt x="9320" y="19687"/>
                </a:lnTo>
                <a:lnTo>
                  <a:pt x="17580" y="10923"/>
                </a:lnTo>
                <a:lnTo>
                  <a:pt x="22695" y="7242"/>
                </a:lnTo>
                <a:lnTo>
                  <a:pt x="33802" y="2130"/>
                </a:lnTo>
                <a:lnTo>
                  <a:pt x="45484" y="0"/>
                </a:lnTo>
                <a:lnTo>
                  <a:pt x="57233" y="727"/>
                </a:lnTo>
                <a:lnTo>
                  <a:pt x="68536" y="4187"/>
                </a:lnTo>
                <a:lnTo>
                  <a:pt x="78885" y="10254"/>
                </a:lnTo>
                <a:lnTo>
                  <a:pt x="87768" y="18804"/>
                </a:lnTo>
                <a:lnTo>
                  <a:pt x="91707" y="24298"/>
                </a:lnTo>
                <a:lnTo>
                  <a:pt x="97082" y="35734"/>
                </a:lnTo>
                <a:lnTo>
                  <a:pt x="99506" y="47671"/>
                </a:lnTo>
                <a:lnTo>
                  <a:pt x="99091" y="59592"/>
                </a:lnTo>
                <a:lnTo>
                  <a:pt x="95950" y="70980"/>
                </a:lnTo>
                <a:lnTo>
                  <a:pt x="90195" y="81316"/>
                </a:lnTo>
                <a:lnTo>
                  <a:pt x="81937" y="90084"/>
                </a:lnTo>
                <a:lnTo>
                  <a:pt x="76785" y="93793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1" name="object 451"/>
          <p:cNvSpPr/>
          <p:nvPr/>
        </p:nvSpPr>
        <p:spPr>
          <a:xfrm>
            <a:off x="3252321" y="9024452"/>
            <a:ext cx="89857" cy="92268"/>
          </a:xfrm>
          <a:custGeom>
            <a:avLst/>
            <a:gdLst/>
            <a:ahLst/>
            <a:cxnLst/>
            <a:rect l="l" t="t" r="r" b="b"/>
            <a:pathLst>
              <a:path w="99175" h="101836">
                <a:moveTo>
                  <a:pt x="63669" y="99963"/>
                </a:moveTo>
                <a:lnTo>
                  <a:pt x="51092" y="101836"/>
                </a:lnTo>
                <a:lnTo>
                  <a:pt x="38827" y="100439"/>
                </a:lnTo>
                <a:lnTo>
                  <a:pt x="27388" y="96067"/>
                </a:lnTo>
                <a:lnTo>
                  <a:pt x="17288" y="89014"/>
                </a:lnTo>
                <a:lnTo>
                  <a:pt x="9040" y="79575"/>
                </a:lnTo>
                <a:lnTo>
                  <a:pt x="3158" y="68043"/>
                </a:lnTo>
                <a:lnTo>
                  <a:pt x="2023" y="64542"/>
                </a:lnTo>
                <a:lnTo>
                  <a:pt x="0" y="51583"/>
                </a:lnTo>
                <a:lnTo>
                  <a:pt x="1173" y="38999"/>
                </a:lnTo>
                <a:lnTo>
                  <a:pt x="5264" y="27317"/>
                </a:lnTo>
                <a:lnTo>
                  <a:pt x="11994" y="17061"/>
                </a:lnTo>
                <a:lnTo>
                  <a:pt x="21081" y="8756"/>
                </a:lnTo>
                <a:lnTo>
                  <a:pt x="32246" y="2929"/>
                </a:lnTo>
                <a:lnTo>
                  <a:pt x="35513" y="1868"/>
                </a:lnTo>
                <a:lnTo>
                  <a:pt x="48094" y="0"/>
                </a:lnTo>
                <a:lnTo>
                  <a:pt x="60360" y="1401"/>
                </a:lnTo>
                <a:lnTo>
                  <a:pt x="71799" y="5778"/>
                </a:lnTo>
                <a:lnTo>
                  <a:pt x="81898" y="12836"/>
                </a:lnTo>
                <a:lnTo>
                  <a:pt x="90143" y="22279"/>
                </a:lnTo>
                <a:lnTo>
                  <a:pt x="96020" y="33813"/>
                </a:lnTo>
                <a:lnTo>
                  <a:pt x="97146" y="37288"/>
                </a:lnTo>
                <a:lnTo>
                  <a:pt x="99175" y="50240"/>
                </a:lnTo>
                <a:lnTo>
                  <a:pt x="98003" y="62818"/>
                </a:lnTo>
                <a:lnTo>
                  <a:pt x="93913" y="74497"/>
                </a:lnTo>
                <a:lnTo>
                  <a:pt x="87186" y="84752"/>
                </a:lnTo>
                <a:lnTo>
                  <a:pt x="78102" y="93060"/>
                </a:lnTo>
                <a:lnTo>
                  <a:pt x="66942" y="98896"/>
                </a:lnTo>
                <a:lnTo>
                  <a:pt x="63669" y="99963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2" name="object 452"/>
          <p:cNvSpPr/>
          <p:nvPr/>
        </p:nvSpPr>
        <p:spPr>
          <a:xfrm>
            <a:off x="3238299" y="8927453"/>
            <a:ext cx="89648" cy="92468"/>
          </a:xfrm>
          <a:custGeom>
            <a:avLst/>
            <a:gdLst/>
            <a:ahLst/>
            <a:cxnLst/>
            <a:rect l="l" t="t" r="r" b="b"/>
            <a:pathLst>
              <a:path w="98945" h="102057">
                <a:moveTo>
                  <a:pt x="48577" y="102057"/>
                </a:moveTo>
                <a:lnTo>
                  <a:pt x="34689" y="99757"/>
                </a:lnTo>
                <a:lnTo>
                  <a:pt x="22401" y="93779"/>
                </a:lnTo>
                <a:lnTo>
                  <a:pt x="12268" y="84712"/>
                </a:lnTo>
                <a:lnTo>
                  <a:pt x="4845" y="73147"/>
                </a:lnTo>
                <a:lnTo>
                  <a:pt x="688" y="59674"/>
                </a:lnTo>
                <a:lnTo>
                  <a:pt x="0" y="50164"/>
                </a:lnTo>
                <a:lnTo>
                  <a:pt x="2234" y="35837"/>
                </a:lnTo>
                <a:lnTo>
                  <a:pt x="8040" y="23156"/>
                </a:lnTo>
                <a:lnTo>
                  <a:pt x="16845" y="12693"/>
                </a:lnTo>
                <a:lnTo>
                  <a:pt x="28073" y="5024"/>
                </a:lnTo>
                <a:lnTo>
                  <a:pt x="41148" y="720"/>
                </a:lnTo>
                <a:lnTo>
                  <a:pt x="50355" y="0"/>
                </a:lnTo>
                <a:lnTo>
                  <a:pt x="64251" y="2300"/>
                </a:lnTo>
                <a:lnTo>
                  <a:pt x="76543" y="8281"/>
                </a:lnTo>
                <a:lnTo>
                  <a:pt x="86677" y="17350"/>
                </a:lnTo>
                <a:lnTo>
                  <a:pt x="94100" y="28918"/>
                </a:lnTo>
                <a:lnTo>
                  <a:pt x="98256" y="42392"/>
                </a:lnTo>
                <a:lnTo>
                  <a:pt x="98945" y="51879"/>
                </a:lnTo>
                <a:lnTo>
                  <a:pt x="96705" y="66208"/>
                </a:lnTo>
                <a:lnTo>
                  <a:pt x="90896" y="78891"/>
                </a:lnTo>
                <a:lnTo>
                  <a:pt x="82091" y="89355"/>
                </a:lnTo>
                <a:lnTo>
                  <a:pt x="70866" y="97026"/>
                </a:lnTo>
                <a:lnTo>
                  <a:pt x="57798" y="101333"/>
                </a:lnTo>
                <a:lnTo>
                  <a:pt x="48577" y="102057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3" name="object 453"/>
          <p:cNvSpPr/>
          <p:nvPr/>
        </p:nvSpPr>
        <p:spPr>
          <a:xfrm>
            <a:off x="3335761" y="8928580"/>
            <a:ext cx="90868" cy="90223"/>
          </a:xfrm>
          <a:custGeom>
            <a:avLst/>
            <a:gdLst/>
            <a:ahLst/>
            <a:cxnLst/>
            <a:rect l="l" t="t" r="r" b="b"/>
            <a:pathLst>
              <a:path w="100291" h="99580">
                <a:moveTo>
                  <a:pt x="49275" y="99580"/>
                </a:moveTo>
                <a:lnTo>
                  <a:pt x="35117" y="97315"/>
                </a:lnTo>
                <a:lnTo>
                  <a:pt x="22603" y="91416"/>
                </a:lnTo>
                <a:lnTo>
                  <a:pt x="12304" y="82470"/>
                </a:lnTo>
                <a:lnTo>
                  <a:pt x="4791" y="71067"/>
                </a:lnTo>
                <a:lnTo>
                  <a:pt x="638" y="57796"/>
                </a:lnTo>
                <a:lnTo>
                  <a:pt x="0" y="48907"/>
                </a:lnTo>
                <a:lnTo>
                  <a:pt x="2285" y="34858"/>
                </a:lnTo>
                <a:lnTo>
                  <a:pt x="8229" y="22436"/>
                </a:lnTo>
                <a:lnTo>
                  <a:pt x="17241" y="12211"/>
                </a:lnTo>
                <a:lnTo>
                  <a:pt x="28727" y="4753"/>
                </a:lnTo>
                <a:lnTo>
                  <a:pt x="42097" y="631"/>
                </a:lnTo>
                <a:lnTo>
                  <a:pt x="51015" y="0"/>
                </a:lnTo>
                <a:lnTo>
                  <a:pt x="65173" y="2275"/>
                </a:lnTo>
                <a:lnTo>
                  <a:pt x="77688" y="8180"/>
                </a:lnTo>
                <a:lnTo>
                  <a:pt x="87988" y="17128"/>
                </a:lnTo>
                <a:lnTo>
                  <a:pt x="95501" y="28531"/>
                </a:lnTo>
                <a:lnTo>
                  <a:pt x="99654" y="41802"/>
                </a:lnTo>
                <a:lnTo>
                  <a:pt x="100291" y="50660"/>
                </a:lnTo>
                <a:lnTo>
                  <a:pt x="98009" y="64718"/>
                </a:lnTo>
                <a:lnTo>
                  <a:pt x="92071" y="77144"/>
                </a:lnTo>
                <a:lnTo>
                  <a:pt x="83069" y="87370"/>
                </a:lnTo>
                <a:lnTo>
                  <a:pt x="71595" y="94828"/>
                </a:lnTo>
                <a:lnTo>
                  <a:pt x="58238" y="98949"/>
                </a:lnTo>
                <a:lnTo>
                  <a:pt x="49275" y="99580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4" name="object 454"/>
          <p:cNvSpPr/>
          <p:nvPr/>
        </p:nvSpPr>
        <p:spPr>
          <a:xfrm>
            <a:off x="3354624" y="8833369"/>
            <a:ext cx="90737" cy="90273"/>
          </a:xfrm>
          <a:custGeom>
            <a:avLst/>
            <a:gdLst/>
            <a:ahLst/>
            <a:cxnLst/>
            <a:rect l="l" t="t" r="r" b="b"/>
            <a:pathLst>
              <a:path w="100147" h="99635">
                <a:moveTo>
                  <a:pt x="31416" y="95979"/>
                </a:moveTo>
                <a:lnTo>
                  <a:pt x="20357" y="89813"/>
                </a:lnTo>
                <a:lnTo>
                  <a:pt x="11464" y="81404"/>
                </a:lnTo>
                <a:lnTo>
                  <a:pt x="4959" y="71267"/>
                </a:lnTo>
                <a:lnTo>
                  <a:pt x="1064" y="59915"/>
                </a:lnTo>
                <a:lnTo>
                  <a:pt x="0" y="47863"/>
                </a:lnTo>
                <a:lnTo>
                  <a:pt x="1988" y="35626"/>
                </a:lnTo>
                <a:lnTo>
                  <a:pt x="3590" y="31031"/>
                </a:lnTo>
                <a:lnTo>
                  <a:pt x="9736" y="20048"/>
                </a:lnTo>
                <a:lnTo>
                  <a:pt x="18151" y="11236"/>
                </a:lnTo>
                <a:lnTo>
                  <a:pt x="28316" y="4813"/>
                </a:lnTo>
                <a:lnTo>
                  <a:pt x="39714" y="995"/>
                </a:lnTo>
                <a:lnTo>
                  <a:pt x="51827" y="0"/>
                </a:lnTo>
                <a:lnTo>
                  <a:pt x="64138" y="2044"/>
                </a:lnTo>
                <a:lnTo>
                  <a:pt x="68729" y="3650"/>
                </a:lnTo>
                <a:lnTo>
                  <a:pt x="79794" y="9819"/>
                </a:lnTo>
                <a:lnTo>
                  <a:pt x="88689" y="18232"/>
                </a:lnTo>
                <a:lnTo>
                  <a:pt x="95192" y="28375"/>
                </a:lnTo>
                <a:lnTo>
                  <a:pt x="99085" y="39732"/>
                </a:lnTo>
                <a:lnTo>
                  <a:pt x="100147" y="51788"/>
                </a:lnTo>
                <a:lnTo>
                  <a:pt x="98160" y="64026"/>
                </a:lnTo>
                <a:lnTo>
                  <a:pt x="96567" y="68598"/>
                </a:lnTo>
                <a:lnTo>
                  <a:pt x="90418" y="79578"/>
                </a:lnTo>
                <a:lnTo>
                  <a:pt x="82004" y="88390"/>
                </a:lnTo>
                <a:lnTo>
                  <a:pt x="71841" y="94816"/>
                </a:lnTo>
                <a:lnTo>
                  <a:pt x="60447" y="98636"/>
                </a:lnTo>
                <a:lnTo>
                  <a:pt x="48337" y="99635"/>
                </a:lnTo>
                <a:lnTo>
                  <a:pt x="36030" y="97594"/>
                </a:lnTo>
                <a:lnTo>
                  <a:pt x="31416" y="95979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5" name="object 455"/>
          <p:cNvSpPr/>
          <p:nvPr/>
        </p:nvSpPr>
        <p:spPr>
          <a:xfrm>
            <a:off x="3407711" y="8751885"/>
            <a:ext cx="90355" cy="90386"/>
          </a:xfrm>
          <a:custGeom>
            <a:avLst/>
            <a:gdLst/>
            <a:ahLst/>
            <a:cxnLst/>
            <a:rect l="l" t="t" r="r" b="b"/>
            <a:pathLst>
              <a:path w="99725" h="99759">
                <a:moveTo>
                  <a:pt x="15267" y="85709"/>
                </a:moveTo>
                <a:lnTo>
                  <a:pt x="7324" y="75838"/>
                </a:lnTo>
                <a:lnTo>
                  <a:pt x="2231" y="64703"/>
                </a:lnTo>
                <a:lnTo>
                  <a:pt x="0" y="52863"/>
                </a:lnTo>
                <a:lnTo>
                  <a:pt x="641" y="40879"/>
                </a:lnTo>
                <a:lnTo>
                  <a:pt x="4167" y="29310"/>
                </a:lnTo>
                <a:lnTo>
                  <a:pt x="10590" y="18715"/>
                </a:lnTo>
                <a:lnTo>
                  <a:pt x="13794" y="15059"/>
                </a:lnTo>
                <a:lnTo>
                  <a:pt x="23623" y="7170"/>
                </a:lnTo>
                <a:lnTo>
                  <a:pt x="34739" y="2147"/>
                </a:lnTo>
                <a:lnTo>
                  <a:pt x="46581" y="0"/>
                </a:lnTo>
                <a:lnTo>
                  <a:pt x="58586" y="734"/>
                </a:lnTo>
                <a:lnTo>
                  <a:pt x="70192" y="4359"/>
                </a:lnTo>
                <a:lnTo>
                  <a:pt x="80835" y="10881"/>
                </a:lnTo>
                <a:lnTo>
                  <a:pt x="84444" y="14056"/>
                </a:lnTo>
                <a:lnTo>
                  <a:pt x="92394" y="23919"/>
                </a:lnTo>
                <a:lnTo>
                  <a:pt x="97491" y="35048"/>
                </a:lnTo>
                <a:lnTo>
                  <a:pt x="99725" y="46883"/>
                </a:lnTo>
                <a:lnTo>
                  <a:pt x="99084" y="58866"/>
                </a:lnTo>
                <a:lnTo>
                  <a:pt x="95559" y="70439"/>
                </a:lnTo>
                <a:lnTo>
                  <a:pt x="89137" y="81041"/>
                </a:lnTo>
                <a:lnTo>
                  <a:pt x="85917" y="84719"/>
                </a:lnTo>
                <a:lnTo>
                  <a:pt x="76100" y="92600"/>
                </a:lnTo>
                <a:lnTo>
                  <a:pt x="64988" y="97616"/>
                </a:lnTo>
                <a:lnTo>
                  <a:pt x="53145" y="99759"/>
                </a:lnTo>
                <a:lnTo>
                  <a:pt x="41135" y="99021"/>
                </a:lnTo>
                <a:lnTo>
                  <a:pt x="29520" y="95394"/>
                </a:lnTo>
                <a:lnTo>
                  <a:pt x="18866" y="88871"/>
                </a:lnTo>
                <a:lnTo>
                  <a:pt x="15267" y="85709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6" name="object 456"/>
          <p:cNvSpPr/>
          <p:nvPr/>
        </p:nvSpPr>
        <p:spPr>
          <a:xfrm>
            <a:off x="3485518" y="8693530"/>
            <a:ext cx="90372" cy="90724"/>
          </a:xfrm>
          <a:custGeom>
            <a:avLst/>
            <a:gdLst/>
            <a:ahLst/>
            <a:cxnLst/>
            <a:rect l="l" t="t" r="r" b="b"/>
            <a:pathLst>
              <a:path w="99744" h="100132">
                <a:moveTo>
                  <a:pt x="5501" y="72671"/>
                </a:moveTo>
                <a:lnTo>
                  <a:pt x="1230" y="60892"/>
                </a:lnTo>
                <a:lnTo>
                  <a:pt x="0" y="48843"/>
                </a:lnTo>
                <a:lnTo>
                  <a:pt x="1643" y="37041"/>
                </a:lnTo>
                <a:lnTo>
                  <a:pt x="5997" y="25999"/>
                </a:lnTo>
                <a:lnTo>
                  <a:pt x="12895" y="16232"/>
                </a:lnTo>
                <a:lnTo>
                  <a:pt x="22173" y="8255"/>
                </a:lnTo>
                <a:lnTo>
                  <a:pt x="27104" y="5374"/>
                </a:lnTo>
                <a:lnTo>
                  <a:pt x="38814" y="1162"/>
                </a:lnTo>
                <a:lnTo>
                  <a:pt x="50808" y="0"/>
                </a:lnTo>
                <a:lnTo>
                  <a:pt x="62572" y="1718"/>
                </a:lnTo>
                <a:lnTo>
                  <a:pt x="73591" y="6150"/>
                </a:lnTo>
                <a:lnTo>
                  <a:pt x="83353" y="13127"/>
                </a:lnTo>
                <a:lnTo>
                  <a:pt x="91343" y="22481"/>
                </a:lnTo>
                <a:lnTo>
                  <a:pt x="94236" y="27446"/>
                </a:lnTo>
                <a:lnTo>
                  <a:pt x="98511" y="39229"/>
                </a:lnTo>
                <a:lnTo>
                  <a:pt x="99744" y="51278"/>
                </a:lnTo>
                <a:lnTo>
                  <a:pt x="98101" y="63080"/>
                </a:lnTo>
                <a:lnTo>
                  <a:pt x="93748" y="74120"/>
                </a:lnTo>
                <a:lnTo>
                  <a:pt x="86851" y="83884"/>
                </a:lnTo>
                <a:lnTo>
                  <a:pt x="77576" y="91858"/>
                </a:lnTo>
                <a:lnTo>
                  <a:pt x="72634" y="94744"/>
                </a:lnTo>
                <a:lnTo>
                  <a:pt x="60928" y="98964"/>
                </a:lnTo>
                <a:lnTo>
                  <a:pt x="48939" y="100132"/>
                </a:lnTo>
                <a:lnTo>
                  <a:pt x="37179" y="98417"/>
                </a:lnTo>
                <a:lnTo>
                  <a:pt x="26161" y="93988"/>
                </a:lnTo>
                <a:lnTo>
                  <a:pt x="16401" y="87013"/>
                </a:lnTo>
                <a:lnTo>
                  <a:pt x="8410" y="77662"/>
                </a:lnTo>
                <a:lnTo>
                  <a:pt x="5501" y="7267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7" name="object 457"/>
          <p:cNvSpPr/>
          <p:nvPr/>
        </p:nvSpPr>
        <p:spPr>
          <a:xfrm>
            <a:off x="3578327" y="8663739"/>
            <a:ext cx="89713" cy="90299"/>
          </a:xfrm>
          <a:custGeom>
            <a:avLst/>
            <a:gdLst/>
            <a:ahLst/>
            <a:cxnLst/>
            <a:rect l="l" t="t" r="r" b="b"/>
            <a:pathLst>
              <a:path w="99017" h="99663">
                <a:moveTo>
                  <a:pt x="325" y="57622"/>
                </a:moveTo>
                <a:lnTo>
                  <a:pt x="0" y="44156"/>
                </a:lnTo>
                <a:lnTo>
                  <a:pt x="3097" y="31522"/>
                </a:lnTo>
                <a:lnTo>
                  <a:pt x="9221" y="20269"/>
                </a:lnTo>
                <a:lnTo>
                  <a:pt x="17978" y="10945"/>
                </a:lnTo>
                <a:lnTo>
                  <a:pt x="28972" y="4097"/>
                </a:lnTo>
                <a:lnTo>
                  <a:pt x="41676" y="295"/>
                </a:lnTo>
                <a:lnTo>
                  <a:pt x="55053" y="0"/>
                </a:lnTo>
                <a:lnTo>
                  <a:pt x="67610" y="3149"/>
                </a:lnTo>
                <a:lnTo>
                  <a:pt x="78802" y="9344"/>
                </a:lnTo>
                <a:lnTo>
                  <a:pt x="88080" y="18185"/>
                </a:lnTo>
                <a:lnTo>
                  <a:pt x="94900" y="29271"/>
                </a:lnTo>
                <a:lnTo>
                  <a:pt x="98687" y="42039"/>
                </a:lnTo>
                <a:lnTo>
                  <a:pt x="99017" y="55512"/>
                </a:lnTo>
                <a:lnTo>
                  <a:pt x="95922" y="68151"/>
                </a:lnTo>
                <a:lnTo>
                  <a:pt x="89799" y="79407"/>
                </a:lnTo>
                <a:lnTo>
                  <a:pt x="81044" y="88731"/>
                </a:lnTo>
                <a:lnTo>
                  <a:pt x="70055" y="95575"/>
                </a:lnTo>
                <a:lnTo>
                  <a:pt x="57361" y="99367"/>
                </a:lnTo>
                <a:lnTo>
                  <a:pt x="43982" y="99663"/>
                </a:lnTo>
                <a:lnTo>
                  <a:pt x="31421" y="96515"/>
                </a:lnTo>
                <a:lnTo>
                  <a:pt x="20226" y="90323"/>
                </a:lnTo>
                <a:lnTo>
                  <a:pt x="10943" y="81487"/>
                </a:lnTo>
                <a:lnTo>
                  <a:pt x="4120" y="70406"/>
                </a:lnTo>
                <a:lnTo>
                  <a:pt x="325" y="57622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8" name="object 458"/>
          <p:cNvSpPr/>
          <p:nvPr/>
        </p:nvSpPr>
        <p:spPr>
          <a:xfrm>
            <a:off x="3675568" y="8663736"/>
            <a:ext cx="89739" cy="90329"/>
          </a:xfrm>
          <a:custGeom>
            <a:avLst/>
            <a:gdLst/>
            <a:ahLst/>
            <a:cxnLst/>
            <a:rect l="l" t="t" r="r" b="b"/>
            <a:pathLst>
              <a:path w="99045" h="99696">
                <a:moveTo>
                  <a:pt x="339" y="42055"/>
                </a:moveTo>
                <a:lnTo>
                  <a:pt x="4191" y="29145"/>
                </a:lnTo>
                <a:lnTo>
                  <a:pt x="11043" y="18086"/>
                </a:lnTo>
                <a:lnTo>
                  <a:pt x="20348" y="9275"/>
                </a:lnTo>
                <a:lnTo>
                  <a:pt x="31560" y="3113"/>
                </a:lnTo>
                <a:lnTo>
                  <a:pt x="44132" y="0"/>
                </a:lnTo>
                <a:lnTo>
                  <a:pt x="57375" y="310"/>
                </a:lnTo>
                <a:lnTo>
                  <a:pt x="70185" y="4164"/>
                </a:lnTo>
                <a:lnTo>
                  <a:pt x="81154" y="11037"/>
                </a:lnTo>
                <a:lnTo>
                  <a:pt x="89885" y="20381"/>
                </a:lnTo>
                <a:lnTo>
                  <a:pt x="95981" y="31649"/>
                </a:lnTo>
                <a:lnTo>
                  <a:pt x="99045" y="44294"/>
                </a:lnTo>
                <a:lnTo>
                  <a:pt x="98701" y="57638"/>
                </a:lnTo>
                <a:lnTo>
                  <a:pt x="94849" y="70551"/>
                </a:lnTo>
                <a:lnTo>
                  <a:pt x="87997" y="81613"/>
                </a:lnTo>
                <a:lnTo>
                  <a:pt x="78692" y="90424"/>
                </a:lnTo>
                <a:lnTo>
                  <a:pt x="67481" y="96585"/>
                </a:lnTo>
                <a:lnTo>
                  <a:pt x="54910" y="99696"/>
                </a:lnTo>
                <a:lnTo>
                  <a:pt x="41690" y="99383"/>
                </a:lnTo>
                <a:lnTo>
                  <a:pt x="28870" y="95528"/>
                </a:lnTo>
                <a:lnTo>
                  <a:pt x="17896" y="88654"/>
                </a:lnTo>
                <a:lnTo>
                  <a:pt x="9163" y="79308"/>
                </a:lnTo>
                <a:lnTo>
                  <a:pt x="3065" y="68039"/>
                </a:lnTo>
                <a:lnTo>
                  <a:pt x="0" y="55394"/>
                </a:lnTo>
                <a:lnTo>
                  <a:pt x="339" y="42055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9" name="object 459"/>
          <p:cNvSpPr/>
          <p:nvPr/>
        </p:nvSpPr>
        <p:spPr>
          <a:xfrm>
            <a:off x="3768018" y="8693761"/>
            <a:ext cx="89808" cy="90231"/>
          </a:xfrm>
          <a:custGeom>
            <a:avLst/>
            <a:gdLst/>
            <a:ahLst/>
            <a:cxnLst/>
            <a:rect l="l" t="t" r="r" b="b"/>
            <a:pathLst>
              <a:path w="99121" h="99588">
                <a:moveTo>
                  <a:pt x="5185" y="27191"/>
                </a:moveTo>
                <a:lnTo>
                  <a:pt x="12203" y="16816"/>
                </a:lnTo>
                <a:lnTo>
                  <a:pt x="21224" y="8740"/>
                </a:lnTo>
                <a:lnTo>
                  <a:pt x="31736" y="3133"/>
                </a:lnTo>
                <a:lnTo>
                  <a:pt x="43223" y="163"/>
                </a:lnTo>
                <a:lnTo>
                  <a:pt x="55171" y="0"/>
                </a:lnTo>
                <a:lnTo>
                  <a:pt x="67067" y="2811"/>
                </a:lnTo>
                <a:lnTo>
                  <a:pt x="72318" y="5119"/>
                </a:lnTo>
                <a:lnTo>
                  <a:pt x="82616" y="12112"/>
                </a:lnTo>
                <a:lnTo>
                  <a:pt x="90612" y="21128"/>
                </a:lnTo>
                <a:lnTo>
                  <a:pt x="96138" y="31654"/>
                </a:lnTo>
                <a:lnTo>
                  <a:pt x="99030" y="43174"/>
                </a:lnTo>
                <a:lnTo>
                  <a:pt x="99121" y="55175"/>
                </a:lnTo>
                <a:lnTo>
                  <a:pt x="96245" y="67142"/>
                </a:lnTo>
                <a:lnTo>
                  <a:pt x="93920" y="72416"/>
                </a:lnTo>
                <a:lnTo>
                  <a:pt x="86906" y="82790"/>
                </a:lnTo>
                <a:lnTo>
                  <a:pt x="77885" y="90862"/>
                </a:lnTo>
                <a:lnTo>
                  <a:pt x="67372" y="96465"/>
                </a:lnTo>
                <a:lnTo>
                  <a:pt x="55882" y="99430"/>
                </a:lnTo>
                <a:lnTo>
                  <a:pt x="43928" y="99588"/>
                </a:lnTo>
                <a:lnTo>
                  <a:pt x="32026" y="96771"/>
                </a:lnTo>
                <a:lnTo>
                  <a:pt x="26801" y="94476"/>
                </a:lnTo>
                <a:lnTo>
                  <a:pt x="16499" y="87480"/>
                </a:lnTo>
                <a:lnTo>
                  <a:pt x="8504" y="78459"/>
                </a:lnTo>
                <a:lnTo>
                  <a:pt x="2978" y="67929"/>
                </a:lnTo>
                <a:lnTo>
                  <a:pt x="89" y="56405"/>
                </a:lnTo>
                <a:lnTo>
                  <a:pt x="0" y="44402"/>
                </a:lnTo>
                <a:lnTo>
                  <a:pt x="2876" y="32435"/>
                </a:lnTo>
                <a:lnTo>
                  <a:pt x="5185" y="2719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0" name="object 460"/>
          <p:cNvSpPr/>
          <p:nvPr/>
        </p:nvSpPr>
        <p:spPr>
          <a:xfrm>
            <a:off x="3845479" y="8751833"/>
            <a:ext cx="90529" cy="90495"/>
          </a:xfrm>
          <a:custGeom>
            <a:avLst/>
            <a:gdLst/>
            <a:ahLst/>
            <a:cxnLst/>
            <a:rect l="l" t="t" r="r" b="b"/>
            <a:pathLst>
              <a:path w="99917" h="99880">
                <a:moveTo>
                  <a:pt x="15374" y="14126"/>
                </a:moveTo>
                <a:lnTo>
                  <a:pt x="25520" y="6517"/>
                </a:lnTo>
                <a:lnTo>
                  <a:pt x="36837" y="1811"/>
                </a:lnTo>
                <a:lnTo>
                  <a:pt x="48761" y="0"/>
                </a:lnTo>
                <a:lnTo>
                  <a:pt x="60729" y="1073"/>
                </a:lnTo>
                <a:lnTo>
                  <a:pt x="72178" y="5022"/>
                </a:lnTo>
                <a:lnTo>
                  <a:pt x="82545" y="11838"/>
                </a:lnTo>
                <a:lnTo>
                  <a:pt x="86024" y="15116"/>
                </a:lnTo>
                <a:lnTo>
                  <a:pt x="93551" y="25203"/>
                </a:lnTo>
                <a:lnTo>
                  <a:pt x="98178" y="36473"/>
                </a:lnTo>
                <a:lnTo>
                  <a:pt x="99917" y="48367"/>
                </a:lnTo>
                <a:lnTo>
                  <a:pt x="98779" y="60326"/>
                </a:lnTo>
                <a:lnTo>
                  <a:pt x="94774" y="71792"/>
                </a:lnTo>
                <a:lnTo>
                  <a:pt x="87914" y="82205"/>
                </a:lnTo>
                <a:lnTo>
                  <a:pt x="84550" y="85779"/>
                </a:lnTo>
                <a:lnTo>
                  <a:pt x="74402" y="93375"/>
                </a:lnTo>
                <a:lnTo>
                  <a:pt x="63084" y="98072"/>
                </a:lnTo>
                <a:lnTo>
                  <a:pt x="51158" y="99880"/>
                </a:lnTo>
                <a:lnTo>
                  <a:pt x="39186" y="98805"/>
                </a:lnTo>
                <a:lnTo>
                  <a:pt x="27731" y="94856"/>
                </a:lnTo>
                <a:lnTo>
                  <a:pt x="17356" y="88039"/>
                </a:lnTo>
                <a:lnTo>
                  <a:pt x="13888" y="84776"/>
                </a:lnTo>
                <a:lnTo>
                  <a:pt x="6361" y="74699"/>
                </a:lnTo>
                <a:lnTo>
                  <a:pt x="1736" y="63435"/>
                </a:lnTo>
                <a:lnTo>
                  <a:pt x="0" y="51543"/>
                </a:lnTo>
                <a:lnTo>
                  <a:pt x="1141" y="39584"/>
                </a:lnTo>
                <a:lnTo>
                  <a:pt x="5150" y="28116"/>
                </a:lnTo>
                <a:lnTo>
                  <a:pt x="12013" y="17698"/>
                </a:lnTo>
                <a:lnTo>
                  <a:pt x="15374" y="14126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1" name="object 461"/>
          <p:cNvSpPr/>
          <p:nvPr/>
        </p:nvSpPr>
        <p:spPr>
          <a:xfrm>
            <a:off x="3898543" y="8833621"/>
            <a:ext cx="90169" cy="89770"/>
          </a:xfrm>
          <a:custGeom>
            <a:avLst/>
            <a:gdLst/>
            <a:ahLst/>
            <a:cxnLst/>
            <a:rect l="l" t="t" r="r" b="b"/>
            <a:pathLst>
              <a:path w="99520" h="99080">
                <a:moveTo>
                  <a:pt x="31115" y="3359"/>
                </a:moveTo>
                <a:lnTo>
                  <a:pt x="43365" y="119"/>
                </a:lnTo>
                <a:lnTo>
                  <a:pt x="55616" y="0"/>
                </a:lnTo>
                <a:lnTo>
                  <a:pt x="67347" y="2782"/>
                </a:lnTo>
                <a:lnTo>
                  <a:pt x="78041" y="8251"/>
                </a:lnTo>
                <a:lnTo>
                  <a:pt x="87179" y="16190"/>
                </a:lnTo>
                <a:lnTo>
                  <a:pt x="94244" y="26381"/>
                </a:lnTo>
                <a:lnTo>
                  <a:pt x="96253" y="30740"/>
                </a:lnTo>
                <a:lnTo>
                  <a:pt x="99453" y="42914"/>
                </a:lnTo>
                <a:lnTo>
                  <a:pt x="99520" y="55102"/>
                </a:lnTo>
                <a:lnTo>
                  <a:pt x="96674" y="66787"/>
                </a:lnTo>
                <a:lnTo>
                  <a:pt x="91135" y="77452"/>
                </a:lnTo>
                <a:lnTo>
                  <a:pt x="83120" y="86580"/>
                </a:lnTo>
                <a:lnTo>
                  <a:pt x="72850" y="93655"/>
                </a:lnTo>
                <a:lnTo>
                  <a:pt x="68427" y="95688"/>
                </a:lnTo>
                <a:lnTo>
                  <a:pt x="56184" y="98947"/>
                </a:lnTo>
                <a:lnTo>
                  <a:pt x="43943" y="99080"/>
                </a:lnTo>
                <a:lnTo>
                  <a:pt x="32220" y="96307"/>
                </a:lnTo>
                <a:lnTo>
                  <a:pt x="21531" y="90846"/>
                </a:lnTo>
                <a:lnTo>
                  <a:pt x="12393" y="82917"/>
                </a:lnTo>
                <a:lnTo>
                  <a:pt x="5322" y="72739"/>
                </a:lnTo>
                <a:lnTo>
                  <a:pt x="3276" y="68306"/>
                </a:lnTo>
                <a:lnTo>
                  <a:pt x="70" y="56143"/>
                </a:lnTo>
                <a:lnTo>
                  <a:pt x="0" y="43964"/>
                </a:lnTo>
                <a:lnTo>
                  <a:pt x="2845" y="32285"/>
                </a:lnTo>
                <a:lnTo>
                  <a:pt x="8384" y="21622"/>
                </a:lnTo>
                <a:lnTo>
                  <a:pt x="16396" y="12492"/>
                </a:lnTo>
                <a:lnTo>
                  <a:pt x="26660" y="5410"/>
                </a:lnTo>
                <a:lnTo>
                  <a:pt x="31115" y="3359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2" name="object 462"/>
          <p:cNvSpPr/>
          <p:nvPr/>
        </p:nvSpPr>
        <p:spPr>
          <a:xfrm>
            <a:off x="3917011" y="8928580"/>
            <a:ext cx="90857" cy="90223"/>
          </a:xfrm>
          <a:custGeom>
            <a:avLst/>
            <a:gdLst/>
            <a:ahLst/>
            <a:cxnLst/>
            <a:rect l="l" t="t" r="r" b="b"/>
            <a:pathLst>
              <a:path w="100279" h="99580">
                <a:moveTo>
                  <a:pt x="49275" y="0"/>
                </a:moveTo>
                <a:lnTo>
                  <a:pt x="63499" y="1769"/>
                </a:lnTo>
                <a:lnTo>
                  <a:pt x="76209" y="7228"/>
                </a:lnTo>
                <a:lnTo>
                  <a:pt x="86813" y="15807"/>
                </a:lnTo>
                <a:lnTo>
                  <a:pt x="94719" y="26939"/>
                </a:lnTo>
                <a:lnTo>
                  <a:pt x="99332" y="40055"/>
                </a:lnTo>
                <a:lnTo>
                  <a:pt x="100279" y="48920"/>
                </a:lnTo>
                <a:lnTo>
                  <a:pt x="98488" y="63048"/>
                </a:lnTo>
                <a:lnTo>
                  <a:pt x="92982" y="75670"/>
                </a:lnTo>
                <a:lnTo>
                  <a:pt x="84335" y="86201"/>
                </a:lnTo>
                <a:lnTo>
                  <a:pt x="73121" y="94052"/>
                </a:lnTo>
                <a:lnTo>
                  <a:pt x="59913" y="98637"/>
                </a:lnTo>
                <a:lnTo>
                  <a:pt x="51015" y="99580"/>
                </a:lnTo>
                <a:lnTo>
                  <a:pt x="36781" y="97798"/>
                </a:lnTo>
                <a:lnTo>
                  <a:pt x="24064" y="92328"/>
                </a:lnTo>
                <a:lnTo>
                  <a:pt x="13457" y="83741"/>
                </a:lnTo>
                <a:lnTo>
                  <a:pt x="5553" y="72606"/>
                </a:lnTo>
                <a:lnTo>
                  <a:pt x="943" y="59492"/>
                </a:lnTo>
                <a:lnTo>
                  <a:pt x="0" y="50673"/>
                </a:lnTo>
                <a:lnTo>
                  <a:pt x="1789" y="36541"/>
                </a:lnTo>
                <a:lnTo>
                  <a:pt x="7290" y="23912"/>
                </a:lnTo>
                <a:lnTo>
                  <a:pt x="15933" y="13377"/>
                </a:lnTo>
                <a:lnTo>
                  <a:pt x="27144" y="5523"/>
                </a:lnTo>
                <a:lnTo>
                  <a:pt x="40353" y="940"/>
                </a:lnTo>
                <a:lnTo>
                  <a:pt x="49275" y="0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3" name="object 463"/>
          <p:cNvSpPr/>
          <p:nvPr/>
        </p:nvSpPr>
        <p:spPr>
          <a:xfrm>
            <a:off x="3898263" y="9023731"/>
            <a:ext cx="90743" cy="90273"/>
          </a:xfrm>
          <a:custGeom>
            <a:avLst/>
            <a:gdLst/>
            <a:ahLst/>
            <a:cxnLst/>
            <a:rect l="l" t="t" r="r" b="b"/>
            <a:pathLst>
              <a:path w="100153" h="99635">
                <a:moveTo>
                  <a:pt x="68723" y="3655"/>
                </a:moveTo>
                <a:lnTo>
                  <a:pt x="79787" y="9820"/>
                </a:lnTo>
                <a:lnTo>
                  <a:pt x="88682" y="18228"/>
                </a:lnTo>
                <a:lnTo>
                  <a:pt x="95189" y="28364"/>
                </a:lnTo>
                <a:lnTo>
                  <a:pt x="99087" y="39715"/>
                </a:lnTo>
                <a:lnTo>
                  <a:pt x="100153" y="51765"/>
                </a:lnTo>
                <a:lnTo>
                  <a:pt x="98167" y="64002"/>
                </a:lnTo>
                <a:lnTo>
                  <a:pt x="96562" y="68603"/>
                </a:lnTo>
                <a:lnTo>
                  <a:pt x="90412" y="79585"/>
                </a:lnTo>
                <a:lnTo>
                  <a:pt x="81995" y="88396"/>
                </a:lnTo>
                <a:lnTo>
                  <a:pt x="71830" y="94820"/>
                </a:lnTo>
                <a:lnTo>
                  <a:pt x="60433" y="98638"/>
                </a:lnTo>
                <a:lnTo>
                  <a:pt x="48320" y="99635"/>
                </a:lnTo>
                <a:lnTo>
                  <a:pt x="36011" y="97593"/>
                </a:lnTo>
                <a:lnTo>
                  <a:pt x="31411" y="95984"/>
                </a:lnTo>
                <a:lnTo>
                  <a:pt x="20350" y="89817"/>
                </a:lnTo>
                <a:lnTo>
                  <a:pt x="11458" y="81404"/>
                </a:lnTo>
                <a:lnTo>
                  <a:pt x="4955" y="71262"/>
                </a:lnTo>
                <a:lnTo>
                  <a:pt x="1062" y="59906"/>
                </a:lnTo>
                <a:lnTo>
                  <a:pt x="0" y="47852"/>
                </a:lnTo>
                <a:lnTo>
                  <a:pt x="1988" y="35616"/>
                </a:lnTo>
                <a:lnTo>
                  <a:pt x="3585" y="31037"/>
                </a:lnTo>
                <a:lnTo>
                  <a:pt x="9735" y="20055"/>
                </a:lnTo>
                <a:lnTo>
                  <a:pt x="18150" y="11242"/>
                </a:lnTo>
                <a:lnTo>
                  <a:pt x="28314" y="4817"/>
                </a:lnTo>
                <a:lnTo>
                  <a:pt x="39708" y="997"/>
                </a:lnTo>
                <a:lnTo>
                  <a:pt x="51817" y="0"/>
                </a:lnTo>
                <a:lnTo>
                  <a:pt x="64121" y="2043"/>
                </a:lnTo>
                <a:lnTo>
                  <a:pt x="68723" y="3655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4" name="object 464"/>
          <p:cNvSpPr/>
          <p:nvPr/>
        </p:nvSpPr>
        <p:spPr>
          <a:xfrm>
            <a:off x="3845571" y="9105102"/>
            <a:ext cx="90355" cy="90386"/>
          </a:xfrm>
          <a:custGeom>
            <a:avLst/>
            <a:gdLst/>
            <a:ahLst/>
            <a:cxnLst/>
            <a:rect l="l" t="t" r="r" b="b"/>
            <a:pathLst>
              <a:path w="99725" h="99759">
                <a:moveTo>
                  <a:pt x="84449" y="14049"/>
                </a:moveTo>
                <a:lnTo>
                  <a:pt x="92395" y="23919"/>
                </a:lnTo>
                <a:lnTo>
                  <a:pt x="97491" y="35052"/>
                </a:lnTo>
                <a:lnTo>
                  <a:pt x="99725" y="46889"/>
                </a:lnTo>
                <a:lnTo>
                  <a:pt x="99085" y="58872"/>
                </a:lnTo>
                <a:lnTo>
                  <a:pt x="95559" y="70440"/>
                </a:lnTo>
                <a:lnTo>
                  <a:pt x="89135" y="81034"/>
                </a:lnTo>
                <a:lnTo>
                  <a:pt x="85922" y="84699"/>
                </a:lnTo>
                <a:lnTo>
                  <a:pt x="76098" y="92588"/>
                </a:lnTo>
                <a:lnTo>
                  <a:pt x="64984" y="97611"/>
                </a:lnTo>
                <a:lnTo>
                  <a:pt x="53144" y="99759"/>
                </a:lnTo>
                <a:lnTo>
                  <a:pt x="41138" y="99024"/>
                </a:lnTo>
                <a:lnTo>
                  <a:pt x="29530" y="95399"/>
                </a:lnTo>
                <a:lnTo>
                  <a:pt x="18882" y="88877"/>
                </a:lnTo>
                <a:lnTo>
                  <a:pt x="15272" y="85702"/>
                </a:lnTo>
                <a:lnTo>
                  <a:pt x="7326" y="75837"/>
                </a:lnTo>
                <a:lnTo>
                  <a:pt x="2231" y="64707"/>
                </a:lnTo>
                <a:lnTo>
                  <a:pt x="0" y="52869"/>
                </a:lnTo>
                <a:lnTo>
                  <a:pt x="641" y="40884"/>
                </a:lnTo>
                <a:lnTo>
                  <a:pt x="4167" y="29311"/>
                </a:lnTo>
                <a:lnTo>
                  <a:pt x="10588" y="18707"/>
                </a:lnTo>
                <a:lnTo>
                  <a:pt x="13798" y="15039"/>
                </a:lnTo>
                <a:lnTo>
                  <a:pt x="23620" y="7159"/>
                </a:lnTo>
                <a:lnTo>
                  <a:pt x="34735" y="2143"/>
                </a:lnTo>
                <a:lnTo>
                  <a:pt x="46580" y="0"/>
                </a:lnTo>
                <a:lnTo>
                  <a:pt x="58589" y="737"/>
                </a:lnTo>
                <a:lnTo>
                  <a:pt x="70201" y="4364"/>
                </a:lnTo>
                <a:lnTo>
                  <a:pt x="80852" y="10887"/>
                </a:lnTo>
                <a:lnTo>
                  <a:pt x="84449" y="14049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5" name="object 465"/>
          <p:cNvSpPr/>
          <p:nvPr/>
        </p:nvSpPr>
        <p:spPr>
          <a:xfrm>
            <a:off x="3767738" y="9163129"/>
            <a:ext cx="90368" cy="90720"/>
          </a:xfrm>
          <a:custGeom>
            <a:avLst/>
            <a:gdLst/>
            <a:ahLst/>
            <a:cxnLst/>
            <a:rect l="l" t="t" r="r" b="b"/>
            <a:pathLst>
              <a:path w="99740" h="100128">
                <a:moveTo>
                  <a:pt x="94255" y="27460"/>
                </a:moveTo>
                <a:lnTo>
                  <a:pt x="98517" y="39244"/>
                </a:lnTo>
                <a:lnTo>
                  <a:pt x="99740" y="51295"/>
                </a:lnTo>
                <a:lnTo>
                  <a:pt x="98089" y="63100"/>
                </a:lnTo>
                <a:lnTo>
                  <a:pt x="93728" y="74143"/>
                </a:lnTo>
                <a:lnTo>
                  <a:pt x="86823" y="83907"/>
                </a:lnTo>
                <a:lnTo>
                  <a:pt x="77539" y="91879"/>
                </a:lnTo>
                <a:lnTo>
                  <a:pt x="72627" y="94745"/>
                </a:lnTo>
                <a:lnTo>
                  <a:pt x="60917" y="98962"/>
                </a:lnTo>
                <a:lnTo>
                  <a:pt x="48925" y="100128"/>
                </a:lnTo>
                <a:lnTo>
                  <a:pt x="37164" y="98411"/>
                </a:lnTo>
                <a:lnTo>
                  <a:pt x="26147" y="93980"/>
                </a:lnTo>
                <a:lnTo>
                  <a:pt x="16387" y="87003"/>
                </a:lnTo>
                <a:lnTo>
                  <a:pt x="8399" y="77648"/>
                </a:lnTo>
                <a:lnTo>
                  <a:pt x="5507" y="72685"/>
                </a:lnTo>
                <a:lnTo>
                  <a:pt x="1232" y="60903"/>
                </a:lnTo>
                <a:lnTo>
                  <a:pt x="0" y="48853"/>
                </a:lnTo>
                <a:lnTo>
                  <a:pt x="1642" y="37051"/>
                </a:lnTo>
                <a:lnTo>
                  <a:pt x="5995" y="26011"/>
                </a:lnTo>
                <a:lnTo>
                  <a:pt x="12892" y="16247"/>
                </a:lnTo>
                <a:lnTo>
                  <a:pt x="22168" y="8273"/>
                </a:lnTo>
                <a:lnTo>
                  <a:pt x="27110" y="5388"/>
                </a:lnTo>
                <a:lnTo>
                  <a:pt x="38810" y="1168"/>
                </a:lnTo>
                <a:lnTo>
                  <a:pt x="50797" y="0"/>
                </a:lnTo>
                <a:lnTo>
                  <a:pt x="62557" y="1713"/>
                </a:lnTo>
                <a:lnTo>
                  <a:pt x="73576" y="6141"/>
                </a:lnTo>
                <a:lnTo>
                  <a:pt x="83342" y="13113"/>
                </a:lnTo>
                <a:lnTo>
                  <a:pt x="91338" y="22462"/>
                </a:lnTo>
                <a:lnTo>
                  <a:pt x="94255" y="27460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6" name="object 466"/>
          <p:cNvSpPr/>
          <p:nvPr/>
        </p:nvSpPr>
        <p:spPr>
          <a:xfrm>
            <a:off x="3675581" y="9193335"/>
            <a:ext cx="89720" cy="90299"/>
          </a:xfrm>
          <a:custGeom>
            <a:avLst/>
            <a:gdLst/>
            <a:ahLst/>
            <a:cxnLst/>
            <a:rect l="l" t="t" r="r" b="b"/>
            <a:pathLst>
              <a:path w="99024" h="99663">
                <a:moveTo>
                  <a:pt x="98699" y="42040"/>
                </a:moveTo>
                <a:lnTo>
                  <a:pt x="99024" y="55506"/>
                </a:lnTo>
                <a:lnTo>
                  <a:pt x="95925" y="68140"/>
                </a:lnTo>
                <a:lnTo>
                  <a:pt x="89798" y="79393"/>
                </a:lnTo>
                <a:lnTo>
                  <a:pt x="81041" y="88718"/>
                </a:lnTo>
                <a:lnTo>
                  <a:pt x="70048" y="95565"/>
                </a:lnTo>
                <a:lnTo>
                  <a:pt x="57348" y="99368"/>
                </a:lnTo>
                <a:lnTo>
                  <a:pt x="43969" y="99663"/>
                </a:lnTo>
                <a:lnTo>
                  <a:pt x="31411" y="96514"/>
                </a:lnTo>
                <a:lnTo>
                  <a:pt x="20220" y="90321"/>
                </a:lnTo>
                <a:lnTo>
                  <a:pt x="10942" y="81483"/>
                </a:lnTo>
                <a:lnTo>
                  <a:pt x="4120" y="70399"/>
                </a:lnTo>
                <a:lnTo>
                  <a:pt x="325" y="57623"/>
                </a:lnTo>
                <a:lnTo>
                  <a:pt x="0" y="44150"/>
                </a:lnTo>
                <a:lnTo>
                  <a:pt x="3097" y="31514"/>
                </a:lnTo>
                <a:lnTo>
                  <a:pt x="9222" y="20261"/>
                </a:lnTo>
                <a:lnTo>
                  <a:pt x="17979" y="10939"/>
                </a:lnTo>
                <a:lnTo>
                  <a:pt x="28971" y="4093"/>
                </a:lnTo>
                <a:lnTo>
                  <a:pt x="41664" y="295"/>
                </a:lnTo>
                <a:lnTo>
                  <a:pt x="55038" y="0"/>
                </a:lnTo>
                <a:lnTo>
                  <a:pt x="67595" y="3147"/>
                </a:lnTo>
                <a:lnTo>
                  <a:pt x="78789" y="9339"/>
                </a:lnTo>
                <a:lnTo>
                  <a:pt x="88073" y="18175"/>
                </a:lnTo>
                <a:lnTo>
                  <a:pt x="94899" y="29256"/>
                </a:lnTo>
                <a:lnTo>
                  <a:pt x="98699" y="42040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7" name="object 467"/>
          <p:cNvSpPr/>
          <p:nvPr/>
        </p:nvSpPr>
        <p:spPr>
          <a:xfrm>
            <a:off x="3578313" y="9193320"/>
            <a:ext cx="89746" cy="90328"/>
          </a:xfrm>
          <a:custGeom>
            <a:avLst/>
            <a:gdLst/>
            <a:ahLst/>
            <a:cxnLst/>
            <a:rect l="l" t="t" r="r" b="b"/>
            <a:pathLst>
              <a:path w="99053" h="99695">
                <a:moveTo>
                  <a:pt x="98714" y="57639"/>
                </a:moveTo>
                <a:lnTo>
                  <a:pt x="94857" y="70549"/>
                </a:lnTo>
                <a:lnTo>
                  <a:pt x="88002" y="81609"/>
                </a:lnTo>
                <a:lnTo>
                  <a:pt x="78696" y="90419"/>
                </a:lnTo>
                <a:lnTo>
                  <a:pt x="67484" y="96581"/>
                </a:lnTo>
                <a:lnTo>
                  <a:pt x="54916" y="99695"/>
                </a:lnTo>
                <a:lnTo>
                  <a:pt x="41678" y="99384"/>
                </a:lnTo>
                <a:lnTo>
                  <a:pt x="28863" y="95529"/>
                </a:lnTo>
                <a:lnTo>
                  <a:pt x="17891" y="88656"/>
                </a:lnTo>
                <a:lnTo>
                  <a:pt x="9159" y="79310"/>
                </a:lnTo>
                <a:lnTo>
                  <a:pt x="3064" y="68040"/>
                </a:lnTo>
                <a:lnTo>
                  <a:pt x="0" y="55393"/>
                </a:lnTo>
                <a:lnTo>
                  <a:pt x="340" y="42056"/>
                </a:lnTo>
                <a:lnTo>
                  <a:pt x="4197" y="29145"/>
                </a:lnTo>
                <a:lnTo>
                  <a:pt x="11051" y="18084"/>
                </a:lnTo>
                <a:lnTo>
                  <a:pt x="20356" y="9273"/>
                </a:lnTo>
                <a:lnTo>
                  <a:pt x="31566" y="3112"/>
                </a:lnTo>
                <a:lnTo>
                  <a:pt x="44135" y="0"/>
                </a:lnTo>
                <a:lnTo>
                  <a:pt x="57363" y="311"/>
                </a:lnTo>
                <a:lnTo>
                  <a:pt x="70178" y="4166"/>
                </a:lnTo>
                <a:lnTo>
                  <a:pt x="81151" y="11040"/>
                </a:lnTo>
                <a:lnTo>
                  <a:pt x="89886" y="20386"/>
                </a:lnTo>
                <a:lnTo>
                  <a:pt x="95985" y="31655"/>
                </a:lnTo>
                <a:lnTo>
                  <a:pt x="99053" y="44300"/>
                </a:lnTo>
                <a:lnTo>
                  <a:pt x="98714" y="57639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8" name="object 468"/>
          <p:cNvSpPr/>
          <p:nvPr/>
        </p:nvSpPr>
        <p:spPr>
          <a:xfrm>
            <a:off x="3485791" y="9163379"/>
            <a:ext cx="89815" cy="90231"/>
          </a:xfrm>
          <a:custGeom>
            <a:avLst/>
            <a:gdLst/>
            <a:ahLst/>
            <a:cxnLst/>
            <a:rect l="l" t="t" r="r" b="b"/>
            <a:pathLst>
              <a:path w="99129" h="99588">
                <a:moveTo>
                  <a:pt x="93935" y="72397"/>
                </a:moveTo>
                <a:lnTo>
                  <a:pt x="86918" y="82773"/>
                </a:lnTo>
                <a:lnTo>
                  <a:pt x="77897" y="90850"/>
                </a:lnTo>
                <a:lnTo>
                  <a:pt x="67386" y="96457"/>
                </a:lnTo>
                <a:lnTo>
                  <a:pt x="55900" y="99426"/>
                </a:lnTo>
                <a:lnTo>
                  <a:pt x="43953" y="99588"/>
                </a:lnTo>
                <a:lnTo>
                  <a:pt x="32057" y="96773"/>
                </a:lnTo>
                <a:lnTo>
                  <a:pt x="26816" y="94469"/>
                </a:lnTo>
                <a:lnTo>
                  <a:pt x="16513" y="87486"/>
                </a:lnTo>
                <a:lnTo>
                  <a:pt x="8514" y="78473"/>
                </a:lnTo>
                <a:lnTo>
                  <a:pt x="2986" y="67948"/>
                </a:lnTo>
                <a:lnTo>
                  <a:pt x="92" y="56425"/>
                </a:lnTo>
                <a:lnTo>
                  <a:pt x="0" y="44421"/>
                </a:lnTo>
                <a:lnTo>
                  <a:pt x="2873" y="32453"/>
                </a:lnTo>
                <a:lnTo>
                  <a:pt x="5200" y="27172"/>
                </a:lnTo>
                <a:lnTo>
                  <a:pt x="12219" y="16800"/>
                </a:lnTo>
                <a:lnTo>
                  <a:pt x="21242" y="8728"/>
                </a:lnTo>
                <a:lnTo>
                  <a:pt x="31755" y="3125"/>
                </a:lnTo>
                <a:lnTo>
                  <a:pt x="43245" y="159"/>
                </a:lnTo>
                <a:lnTo>
                  <a:pt x="55197" y="0"/>
                </a:lnTo>
                <a:lnTo>
                  <a:pt x="67098" y="2814"/>
                </a:lnTo>
                <a:lnTo>
                  <a:pt x="72333" y="5112"/>
                </a:lnTo>
                <a:lnTo>
                  <a:pt x="82633" y="12107"/>
                </a:lnTo>
                <a:lnTo>
                  <a:pt x="90628" y="21127"/>
                </a:lnTo>
                <a:lnTo>
                  <a:pt x="96153" y="31656"/>
                </a:lnTo>
                <a:lnTo>
                  <a:pt x="99041" y="43179"/>
                </a:lnTo>
                <a:lnTo>
                  <a:pt x="99129" y="55181"/>
                </a:lnTo>
                <a:lnTo>
                  <a:pt x="96250" y="67147"/>
                </a:lnTo>
                <a:lnTo>
                  <a:pt x="93935" y="72397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9" name="object 469"/>
          <p:cNvSpPr/>
          <p:nvPr/>
        </p:nvSpPr>
        <p:spPr>
          <a:xfrm>
            <a:off x="3407620" y="9105055"/>
            <a:ext cx="90528" cy="90495"/>
          </a:xfrm>
          <a:custGeom>
            <a:avLst/>
            <a:gdLst/>
            <a:ahLst/>
            <a:cxnLst/>
            <a:rect l="l" t="t" r="r" b="b"/>
            <a:pathLst>
              <a:path w="99916" h="99880">
                <a:moveTo>
                  <a:pt x="84543" y="85754"/>
                </a:moveTo>
                <a:lnTo>
                  <a:pt x="74397" y="93363"/>
                </a:lnTo>
                <a:lnTo>
                  <a:pt x="63080" y="98068"/>
                </a:lnTo>
                <a:lnTo>
                  <a:pt x="51156" y="99880"/>
                </a:lnTo>
                <a:lnTo>
                  <a:pt x="39188" y="98807"/>
                </a:lnTo>
                <a:lnTo>
                  <a:pt x="27739" y="94858"/>
                </a:lnTo>
                <a:lnTo>
                  <a:pt x="17372" y="88041"/>
                </a:lnTo>
                <a:lnTo>
                  <a:pt x="13893" y="84764"/>
                </a:lnTo>
                <a:lnTo>
                  <a:pt x="6366" y="74677"/>
                </a:lnTo>
                <a:lnTo>
                  <a:pt x="1739" y="63407"/>
                </a:lnTo>
                <a:lnTo>
                  <a:pt x="0" y="51513"/>
                </a:lnTo>
                <a:lnTo>
                  <a:pt x="1138" y="39554"/>
                </a:lnTo>
                <a:lnTo>
                  <a:pt x="5143" y="28088"/>
                </a:lnTo>
                <a:lnTo>
                  <a:pt x="12003" y="17675"/>
                </a:lnTo>
                <a:lnTo>
                  <a:pt x="15367" y="14101"/>
                </a:lnTo>
                <a:lnTo>
                  <a:pt x="25516" y="6504"/>
                </a:lnTo>
                <a:lnTo>
                  <a:pt x="36836" y="1806"/>
                </a:lnTo>
                <a:lnTo>
                  <a:pt x="48763" y="0"/>
                </a:lnTo>
                <a:lnTo>
                  <a:pt x="60734" y="1076"/>
                </a:lnTo>
                <a:lnTo>
                  <a:pt x="72187" y="5028"/>
                </a:lnTo>
                <a:lnTo>
                  <a:pt x="82558" y="11847"/>
                </a:lnTo>
                <a:lnTo>
                  <a:pt x="86017" y="15104"/>
                </a:lnTo>
                <a:lnTo>
                  <a:pt x="93548" y="25180"/>
                </a:lnTo>
                <a:lnTo>
                  <a:pt x="98177" y="36443"/>
                </a:lnTo>
                <a:lnTo>
                  <a:pt x="99916" y="48334"/>
                </a:lnTo>
                <a:lnTo>
                  <a:pt x="98776" y="60292"/>
                </a:lnTo>
                <a:lnTo>
                  <a:pt x="94769" y="71760"/>
                </a:lnTo>
                <a:lnTo>
                  <a:pt x="87908" y="82177"/>
                </a:lnTo>
                <a:lnTo>
                  <a:pt x="84543" y="85754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0" name="object 470"/>
          <p:cNvSpPr/>
          <p:nvPr/>
        </p:nvSpPr>
        <p:spPr>
          <a:xfrm>
            <a:off x="3354913" y="9023997"/>
            <a:ext cx="90165" cy="89762"/>
          </a:xfrm>
          <a:custGeom>
            <a:avLst/>
            <a:gdLst/>
            <a:ahLst/>
            <a:cxnLst/>
            <a:rect l="l" t="t" r="r" b="b"/>
            <a:pathLst>
              <a:path w="99515" h="99071">
                <a:moveTo>
                  <a:pt x="68408" y="95703"/>
                </a:moveTo>
                <a:lnTo>
                  <a:pt x="56156" y="98947"/>
                </a:lnTo>
                <a:lnTo>
                  <a:pt x="43906" y="99071"/>
                </a:lnTo>
                <a:lnTo>
                  <a:pt x="32178" y="96291"/>
                </a:lnTo>
                <a:lnTo>
                  <a:pt x="21487" y="90824"/>
                </a:lnTo>
                <a:lnTo>
                  <a:pt x="12350" y="82887"/>
                </a:lnTo>
                <a:lnTo>
                  <a:pt x="5285" y="72695"/>
                </a:lnTo>
                <a:lnTo>
                  <a:pt x="3270" y="68322"/>
                </a:lnTo>
                <a:lnTo>
                  <a:pt x="67" y="56150"/>
                </a:lnTo>
                <a:lnTo>
                  <a:pt x="0" y="43966"/>
                </a:lnTo>
                <a:lnTo>
                  <a:pt x="2846" y="32285"/>
                </a:lnTo>
                <a:lnTo>
                  <a:pt x="8386" y="21623"/>
                </a:lnTo>
                <a:lnTo>
                  <a:pt x="16398" y="12494"/>
                </a:lnTo>
                <a:lnTo>
                  <a:pt x="26663" y="5415"/>
                </a:lnTo>
                <a:lnTo>
                  <a:pt x="31096" y="3374"/>
                </a:lnTo>
                <a:lnTo>
                  <a:pt x="43346" y="126"/>
                </a:lnTo>
                <a:lnTo>
                  <a:pt x="55593" y="0"/>
                </a:lnTo>
                <a:lnTo>
                  <a:pt x="67322" y="2777"/>
                </a:lnTo>
                <a:lnTo>
                  <a:pt x="78014" y="8241"/>
                </a:lnTo>
                <a:lnTo>
                  <a:pt x="87153" y="16174"/>
                </a:lnTo>
                <a:lnTo>
                  <a:pt x="94220" y="26361"/>
                </a:lnTo>
                <a:lnTo>
                  <a:pt x="96247" y="30755"/>
                </a:lnTo>
                <a:lnTo>
                  <a:pt x="99449" y="42921"/>
                </a:lnTo>
                <a:lnTo>
                  <a:pt x="99515" y="55102"/>
                </a:lnTo>
                <a:lnTo>
                  <a:pt x="96667" y="66783"/>
                </a:lnTo>
                <a:lnTo>
                  <a:pt x="91125" y="77447"/>
                </a:lnTo>
                <a:lnTo>
                  <a:pt x="83112" y="86577"/>
                </a:lnTo>
                <a:lnTo>
                  <a:pt x="72848" y="93659"/>
                </a:lnTo>
                <a:lnTo>
                  <a:pt x="68408" y="95703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1" name="object 471"/>
          <p:cNvSpPr/>
          <p:nvPr/>
        </p:nvSpPr>
        <p:spPr>
          <a:xfrm>
            <a:off x="3335761" y="8928580"/>
            <a:ext cx="90868" cy="90223"/>
          </a:xfrm>
          <a:custGeom>
            <a:avLst/>
            <a:gdLst/>
            <a:ahLst/>
            <a:cxnLst/>
            <a:rect l="l" t="t" r="r" b="b"/>
            <a:pathLst>
              <a:path w="100291" h="99580">
                <a:moveTo>
                  <a:pt x="49275" y="99580"/>
                </a:moveTo>
                <a:lnTo>
                  <a:pt x="35117" y="97315"/>
                </a:lnTo>
                <a:lnTo>
                  <a:pt x="22603" y="91416"/>
                </a:lnTo>
                <a:lnTo>
                  <a:pt x="12304" y="82470"/>
                </a:lnTo>
                <a:lnTo>
                  <a:pt x="4791" y="71067"/>
                </a:lnTo>
                <a:lnTo>
                  <a:pt x="638" y="57796"/>
                </a:lnTo>
                <a:lnTo>
                  <a:pt x="0" y="48907"/>
                </a:lnTo>
                <a:lnTo>
                  <a:pt x="2285" y="34858"/>
                </a:lnTo>
                <a:lnTo>
                  <a:pt x="8229" y="22436"/>
                </a:lnTo>
                <a:lnTo>
                  <a:pt x="17241" y="12211"/>
                </a:lnTo>
                <a:lnTo>
                  <a:pt x="28727" y="4753"/>
                </a:lnTo>
                <a:lnTo>
                  <a:pt x="42097" y="631"/>
                </a:lnTo>
                <a:lnTo>
                  <a:pt x="51015" y="0"/>
                </a:lnTo>
                <a:lnTo>
                  <a:pt x="65173" y="2275"/>
                </a:lnTo>
                <a:lnTo>
                  <a:pt x="77688" y="8180"/>
                </a:lnTo>
                <a:lnTo>
                  <a:pt x="87988" y="17128"/>
                </a:lnTo>
                <a:lnTo>
                  <a:pt x="95501" y="28531"/>
                </a:lnTo>
                <a:lnTo>
                  <a:pt x="99654" y="41802"/>
                </a:lnTo>
                <a:lnTo>
                  <a:pt x="100291" y="50660"/>
                </a:lnTo>
                <a:lnTo>
                  <a:pt x="98009" y="64718"/>
                </a:lnTo>
                <a:lnTo>
                  <a:pt x="92071" y="77144"/>
                </a:lnTo>
                <a:lnTo>
                  <a:pt x="83069" y="87370"/>
                </a:lnTo>
                <a:lnTo>
                  <a:pt x="71595" y="94828"/>
                </a:lnTo>
                <a:lnTo>
                  <a:pt x="58238" y="98949"/>
                </a:lnTo>
                <a:lnTo>
                  <a:pt x="49275" y="99580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2" name="object 472"/>
          <p:cNvSpPr/>
          <p:nvPr/>
        </p:nvSpPr>
        <p:spPr>
          <a:xfrm>
            <a:off x="3432176" y="8928270"/>
            <a:ext cx="90189" cy="90822"/>
          </a:xfrm>
          <a:custGeom>
            <a:avLst/>
            <a:gdLst/>
            <a:ahLst/>
            <a:cxnLst/>
            <a:rect l="l" t="t" r="r" b="b"/>
            <a:pathLst>
              <a:path w="99542" h="100241">
                <a:moveTo>
                  <a:pt x="99542" y="51866"/>
                </a:moveTo>
                <a:lnTo>
                  <a:pt x="97060" y="65850"/>
                </a:lnTo>
                <a:lnTo>
                  <a:pt x="91037" y="78170"/>
                </a:lnTo>
                <a:lnTo>
                  <a:pt x="82055" y="88277"/>
                </a:lnTo>
                <a:lnTo>
                  <a:pt x="70696" y="95623"/>
                </a:lnTo>
                <a:lnTo>
                  <a:pt x="57543" y="99660"/>
                </a:lnTo>
                <a:lnTo>
                  <a:pt x="48006" y="100241"/>
                </a:lnTo>
                <a:lnTo>
                  <a:pt x="34112" y="97745"/>
                </a:lnTo>
                <a:lnTo>
                  <a:pt x="21880" y="91683"/>
                </a:lnTo>
                <a:lnTo>
                  <a:pt x="11851" y="82641"/>
                </a:lnTo>
                <a:lnTo>
                  <a:pt x="4566" y="71204"/>
                </a:lnTo>
                <a:lnTo>
                  <a:pt x="569" y="57958"/>
                </a:lnTo>
                <a:lnTo>
                  <a:pt x="0" y="48374"/>
                </a:lnTo>
                <a:lnTo>
                  <a:pt x="2477" y="34386"/>
                </a:lnTo>
                <a:lnTo>
                  <a:pt x="8498" y="22064"/>
                </a:lnTo>
                <a:lnTo>
                  <a:pt x="17481" y="11956"/>
                </a:lnTo>
                <a:lnTo>
                  <a:pt x="28841" y="4611"/>
                </a:lnTo>
                <a:lnTo>
                  <a:pt x="41995" y="577"/>
                </a:lnTo>
                <a:lnTo>
                  <a:pt x="51511" y="0"/>
                </a:lnTo>
                <a:lnTo>
                  <a:pt x="65410" y="2490"/>
                </a:lnTo>
                <a:lnTo>
                  <a:pt x="77646" y="8548"/>
                </a:lnTo>
                <a:lnTo>
                  <a:pt x="87679" y="17589"/>
                </a:lnTo>
                <a:lnTo>
                  <a:pt x="94967" y="29028"/>
                </a:lnTo>
                <a:lnTo>
                  <a:pt x="98968" y="42278"/>
                </a:lnTo>
                <a:lnTo>
                  <a:pt x="99542" y="51866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3" name="object 473"/>
          <p:cNvSpPr/>
          <p:nvPr/>
        </p:nvSpPr>
        <p:spPr>
          <a:xfrm>
            <a:off x="3459687" y="8835362"/>
            <a:ext cx="90396" cy="90631"/>
          </a:xfrm>
          <a:custGeom>
            <a:avLst/>
            <a:gdLst/>
            <a:ahLst/>
            <a:cxnLst/>
            <a:rect l="l" t="t" r="r" b="b"/>
            <a:pathLst>
              <a:path w="99770" h="100030">
                <a:moveTo>
                  <a:pt x="22581" y="92077"/>
                </a:moveTo>
                <a:lnTo>
                  <a:pt x="13110" y="84087"/>
                </a:lnTo>
                <a:lnTo>
                  <a:pt x="6116" y="74337"/>
                </a:lnTo>
                <a:lnTo>
                  <a:pt x="1710" y="63350"/>
                </a:lnTo>
                <a:lnTo>
                  <a:pt x="0" y="51648"/>
                </a:lnTo>
                <a:lnTo>
                  <a:pt x="1095" y="39754"/>
                </a:lnTo>
                <a:lnTo>
                  <a:pt x="5106" y="28192"/>
                </a:lnTo>
                <a:lnTo>
                  <a:pt x="8115" y="22887"/>
                </a:lnTo>
                <a:lnTo>
                  <a:pt x="16136" y="13347"/>
                </a:lnTo>
                <a:lnTo>
                  <a:pt x="25895" y="6278"/>
                </a:lnTo>
                <a:lnTo>
                  <a:pt x="36871" y="1791"/>
                </a:lnTo>
                <a:lnTo>
                  <a:pt x="48544" y="0"/>
                </a:lnTo>
                <a:lnTo>
                  <a:pt x="60391" y="1015"/>
                </a:lnTo>
                <a:lnTo>
                  <a:pt x="71894" y="4951"/>
                </a:lnTo>
                <a:lnTo>
                  <a:pt x="77203" y="7952"/>
                </a:lnTo>
                <a:lnTo>
                  <a:pt x="86669" y="15941"/>
                </a:lnTo>
                <a:lnTo>
                  <a:pt x="93659" y="25689"/>
                </a:lnTo>
                <a:lnTo>
                  <a:pt x="98062" y="36674"/>
                </a:lnTo>
                <a:lnTo>
                  <a:pt x="99770" y="48375"/>
                </a:lnTo>
                <a:lnTo>
                  <a:pt x="98671" y="60269"/>
                </a:lnTo>
                <a:lnTo>
                  <a:pt x="94656" y="71834"/>
                </a:lnTo>
                <a:lnTo>
                  <a:pt x="91643" y="77141"/>
                </a:lnTo>
                <a:lnTo>
                  <a:pt x="83629" y="86684"/>
                </a:lnTo>
                <a:lnTo>
                  <a:pt x="73872" y="93754"/>
                </a:lnTo>
                <a:lnTo>
                  <a:pt x="62895" y="98240"/>
                </a:lnTo>
                <a:lnTo>
                  <a:pt x="51221" y="100030"/>
                </a:lnTo>
                <a:lnTo>
                  <a:pt x="39372" y="99010"/>
                </a:lnTo>
                <a:lnTo>
                  <a:pt x="27871" y="95069"/>
                </a:lnTo>
                <a:lnTo>
                  <a:pt x="22581" y="92077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4" name="object 474"/>
          <p:cNvSpPr/>
          <p:nvPr/>
        </p:nvSpPr>
        <p:spPr>
          <a:xfrm>
            <a:off x="3531773" y="8770381"/>
            <a:ext cx="90682" cy="90314"/>
          </a:xfrm>
          <a:custGeom>
            <a:avLst/>
            <a:gdLst/>
            <a:ahLst/>
            <a:cxnLst/>
            <a:rect l="l" t="t" r="r" b="b"/>
            <a:pathLst>
              <a:path w="100086" h="99680">
                <a:moveTo>
                  <a:pt x="4970" y="71810"/>
                </a:moveTo>
                <a:lnTo>
                  <a:pt x="951" y="60018"/>
                </a:lnTo>
                <a:lnTo>
                  <a:pt x="0" y="47990"/>
                </a:lnTo>
                <a:lnTo>
                  <a:pt x="1936" y="36241"/>
                </a:lnTo>
                <a:lnTo>
                  <a:pt x="6583" y="25287"/>
                </a:lnTo>
                <a:lnTo>
                  <a:pt x="13762" y="15644"/>
                </a:lnTo>
                <a:lnTo>
                  <a:pt x="23293" y="7826"/>
                </a:lnTo>
                <a:lnTo>
                  <a:pt x="28211" y="5084"/>
                </a:lnTo>
                <a:lnTo>
                  <a:pt x="40086" y="1015"/>
                </a:lnTo>
                <a:lnTo>
                  <a:pt x="52177" y="0"/>
                </a:lnTo>
                <a:lnTo>
                  <a:pt x="63968" y="1864"/>
                </a:lnTo>
                <a:lnTo>
                  <a:pt x="74946" y="6434"/>
                </a:lnTo>
                <a:lnTo>
                  <a:pt x="84593" y="13534"/>
                </a:lnTo>
                <a:lnTo>
                  <a:pt x="92396" y="22989"/>
                </a:lnTo>
                <a:lnTo>
                  <a:pt x="95115" y="27856"/>
                </a:lnTo>
                <a:lnTo>
                  <a:pt x="99134" y="39654"/>
                </a:lnTo>
                <a:lnTo>
                  <a:pt x="100086" y="51682"/>
                </a:lnTo>
                <a:lnTo>
                  <a:pt x="98152" y="63429"/>
                </a:lnTo>
                <a:lnTo>
                  <a:pt x="93508" y="74381"/>
                </a:lnTo>
                <a:lnTo>
                  <a:pt x="86334" y="84025"/>
                </a:lnTo>
                <a:lnTo>
                  <a:pt x="76809" y="91850"/>
                </a:lnTo>
                <a:lnTo>
                  <a:pt x="71874" y="94607"/>
                </a:lnTo>
                <a:lnTo>
                  <a:pt x="60004" y="98671"/>
                </a:lnTo>
                <a:lnTo>
                  <a:pt x="47914" y="99680"/>
                </a:lnTo>
                <a:lnTo>
                  <a:pt x="36122" y="97810"/>
                </a:lnTo>
                <a:lnTo>
                  <a:pt x="25143" y="93236"/>
                </a:lnTo>
                <a:lnTo>
                  <a:pt x="15494" y="86133"/>
                </a:lnTo>
                <a:lnTo>
                  <a:pt x="7689" y="76677"/>
                </a:lnTo>
                <a:lnTo>
                  <a:pt x="4970" y="71810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5" name="object 475"/>
          <p:cNvSpPr/>
          <p:nvPr/>
        </p:nvSpPr>
        <p:spPr>
          <a:xfrm>
            <a:off x="3626386" y="8747545"/>
            <a:ext cx="90857" cy="90235"/>
          </a:xfrm>
          <a:custGeom>
            <a:avLst/>
            <a:gdLst/>
            <a:ahLst/>
            <a:cxnLst/>
            <a:rect l="l" t="t" r="r" b="b"/>
            <a:pathLst>
              <a:path w="100279" h="99593">
                <a:moveTo>
                  <a:pt x="0" y="49783"/>
                </a:moveTo>
                <a:lnTo>
                  <a:pt x="2076" y="35566"/>
                </a:lnTo>
                <a:lnTo>
                  <a:pt x="7904" y="22949"/>
                </a:lnTo>
                <a:lnTo>
                  <a:pt x="16885" y="12529"/>
                </a:lnTo>
                <a:lnTo>
                  <a:pt x="28419" y="4904"/>
                </a:lnTo>
                <a:lnTo>
                  <a:pt x="41905" y="668"/>
                </a:lnTo>
                <a:lnTo>
                  <a:pt x="50139" y="0"/>
                </a:lnTo>
                <a:lnTo>
                  <a:pt x="64461" y="2062"/>
                </a:lnTo>
                <a:lnTo>
                  <a:pt x="77168" y="7850"/>
                </a:lnTo>
                <a:lnTo>
                  <a:pt x="87662" y="16768"/>
                </a:lnTo>
                <a:lnTo>
                  <a:pt x="95341" y="28220"/>
                </a:lnTo>
                <a:lnTo>
                  <a:pt x="99605" y="41609"/>
                </a:lnTo>
                <a:lnTo>
                  <a:pt x="100279" y="49783"/>
                </a:lnTo>
                <a:lnTo>
                  <a:pt x="98204" y="64009"/>
                </a:lnTo>
                <a:lnTo>
                  <a:pt x="92378" y="76631"/>
                </a:lnTo>
                <a:lnTo>
                  <a:pt x="83401" y="87054"/>
                </a:lnTo>
                <a:lnTo>
                  <a:pt x="71872" y="94682"/>
                </a:lnTo>
                <a:lnTo>
                  <a:pt x="58391" y="98921"/>
                </a:lnTo>
                <a:lnTo>
                  <a:pt x="50139" y="99593"/>
                </a:lnTo>
                <a:lnTo>
                  <a:pt x="35821" y="97532"/>
                </a:lnTo>
                <a:lnTo>
                  <a:pt x="23116" y="91745"/>
                </a:lnTo>
                <a:lnTo>
                  <a:pt x="12623" y="82828"/>
                </a:lnTo>
                <a:lnTo>
                  <a:pt x="4944" y="71375"/>
                </a:lnTo>
                <a:lnTo>
                  <a:pt x="676" y="57983"/>
                </a:lnTo>
                <a:lnTo>
                  <a:pt x="0" y="49783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6" name="object 476"/>
          <p:cNvSpPr/>
          <p:nvPr/>
        </p:nvSpPr>
        <p:spPr>
          <a:xfrm>
            <a:off x="3721470" y="8770614"/>
            <a:ext cx="90108" cy="89828"/>
          </a:xfrm>
          <a:custGeom>
            <a:avLst/>
            <a:gdLst/>
            <a:ahLst/>
            <a:cxnLst/>
            <a:rect l="l" t="t" r="r" b="b"/>
            <a:pathLst>
              <a:path w="99452" h="99143">
                <a:moveTo>
                  <a:pt x="5456" y="26038"/>
                </a:moveTo>
                <a:lnTo>
                  <a:pt x="12616" y="15875"/>
                </a:lnTo>
                <a:lnTo>
                  <a:pt x="21754" y="8044"/>
                </a:lnTo>
                <a:lnTo>
                  <a:pt x="32357" y="2700"/>
                </a:lnTo>
                <a:lnTo>
                  <a:pt x="43907" y="0"/>
                </a:lnTo>
                <a:lnTo>
                  <a:pt x="55889" y="100"/>
                </a:lnTo>
                <a:lnTo>
                  <a:pt x="67787" y="3157"/>
                </a:lnTo>
                <a:lnTo>
                  <a:pt x="73096" y="5603"/>
                </a:lnTo>
                <a:lnTo>
                  <a:pt x="83337" y="12793"/>
                </a:lnTo>
                <a:lnTo>
                  <a:pt x="91248" y="21939"/>
                </a:lnTo>
                <a:lnTo>
                  <a:pt x="96673" y="32526"/>
                </a:lnTo>
                <a:lnTo>
                  <a:pt x="99452" y="44041"/>
                </a:lnTo>
                <a:lnTo>
                  <a:pt x="99427" y="55971"/>
                </a:lnTo>
                <a:lnTo>
                  <a:pt x="96439" y="67801"/>
                </a:lnTo>
                <a:lnTo>
                  <a:pt x="94001" y="73116"/>
                </a:lnTo>
                <a:lnTo>
                  <a:pt x="86840" y="83275"/>
                </a:lnTo>
                <a:lnTo>
                  <a:pt x="77698" y="91103"/>
                </a:lnTo>
                <a:lnTo>
                  <a:pt x="67093" y="96445"/>
                </a:lnTo>
                <a:lnTo>
                  <a:pt x="55540" y="99143"/>
                </a:lnTo>
                <a:lnTo>
                  <a:pt x="43557" y="99041"/>
                </a:lnTo>
                <a:lnTo>
                  <a:pt x="31662" y="95982"/>
                </a:lnTo>
                <a:lnTo>
                  <a:pt x="26360" y="93538"/>
                </a:lnTo>
                <a:lnTo>
                  <a:pt x="16120" y="86362"/>
                </a:lnTo>
                <a:lnTo>
                  <a:pt x="8207" y="77223"/>
                </a:lnTo>
                <a:lnTo>
                  <a:pt x="2780" y="66638"/>
                </a:lnTo>
                <a:lnTo>
                  <a:pt x="0" y="55121"/>
                </a:lnTo>
                <a:lnTo>
                  <a:pt x="24" y="43189"/>
                </a:lnTo>
                <a:lnTo>
                  <a:pt x="3014" y="31357"/>
                </a:lnTo>
                <a:lnTo>
                  <a:pt x="5456" y="26038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7" name="object 477"/>
          <p:cNvSpPr/>
          <p:nvPr/>
        </p:nvSpPr>
        <p:spPr>
          <a:xfrm>
            <a:off x="3793598" y="8835377"/>
            <a:ext cx="90300" cy="90609"/>
          </a:xfrm>
          <a:custGeom>
            <a:avLst/>
            <a:gdLst/>
            <a:ahLst/>
            <a:cxnLst/>
            <a:rect l="l" t="t" r="r" b="b"/>
            <a:pathLst>
              <a:path w="99664" h="100006">
                <a:moveTo>
                  <a:pt x="24006" y="7021"/>
                </a:moveTo>
                <a:lnTo>
                  <a:pt x="35334" y="2011"/>
                </a:lnTo>
                <a:lnTo>
                  <a:pt x="47158" y="0"/>
                </a:lnTo>
                <a:lnTo>
                  <a:pt x="58961" y="855"/>
                </a:lnTo>
                <a:lnTo>
                  <a:pt x="70225" y="4448"/>
                </a:lnTo>
                <a:lnTo>
                  <a:pt x="80434" y="10646"/>
                </a:lnTo>
                <a:lnTo>
                  <a:pt x="89069" y="19319"/>
                </a:lnTo>
                <a:lnTo>
                  <a:pt x="92523" y="24356"/>
                </a:lnTo>
                <a:lnTo>
                  <a:pt x="97589" y="35760"/>
                </a:lnTo>
                <a:lnTo>
                  <a:pt x="99664" y="47643"/>
                </a:lnTo>
                <a:lnTo>
                  <a:pt x="98877" y="59485"/>
                </a:lnTo>
                <a:lnTo>
                  <a:pt x="95355" y="70769"/>
                </a:lnTo>
                <a:lnTo>
                  <a:pt x="89227" y="80974"/>
                </a:lnTo>
                <a:lnTo>
                  <a:pt x="80620" y="89582"/>
                </a:lnTo>
                <a:lnTo>
                  <a:pt x="75657" y="92987"/>
                </a:lnTo>
                <a:lnTo>
                  <a:pt x="64330" y="97996"/>
                </a:lnTo>
                <a:lnTo>
                  <a:pt x="52507" y="100006"/>
                </a:lnTo>
                <a:lnTo>
                  <a:pt x="40706" y="99148"/>
                </a:lnTo>
                <a:lnTo>
                  <a:pt x="29442" y="95553"/>
                </a:lnTo>
                <a:lnTo>
                  <a:pt x="19234" y="89354"/>
                </a:lnTo>
                <a:lnTo>
                  <a:pt x="10599" y="80682"/>
                </a:lnTo>
                <a:lnTo>
                  <a:pt x="7141" y="75639"/>
                </a:lnTo>
                <a:lnTo>
                  <a:pt x="2074" y="64238"/>
                </a:lnTo>
                <a:lnTo>
                  <a:pt x="0" y="52356"/>
                </a:lnTo>
                <a:lnTo>
                  <a:pt x="788" y="40512"/>
                </a:lnTo>
                <a:lnTo>
                  <a:pt x="4311" y="29227"/>
                </a:lnTo>
                <a:lnTo>
                  <a:pt x="10442" y="19022"/>
                </a:lnTo>
                <a:lnTo>
                  <a:pt x="19052" y="10418"/>
                </a:lnTo>
                <a:lnTo>
                  <a:pt x="24006" y="702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8" name="object 478"/>
          <p:cNvSpPr/>
          <p:nvPr/>
        </p:nvSpPr>
        <p:spPr>
          <a:xfrm>
            <a:off x="3821252" y="8928246"/>
            <a:ext cx="90247" cy="90845"/>
          </a:xfrm>
          <a:custGeom>
            <a:avLst/>
            <a:gdLst/>
            <a:ahLst/>
            <a:cxnLst/>
            <a:rect l="l" t="t" r="r" b="b"/>
            <a:pathLst>
              <a:path w="99606" h="100266">
                <a:moveTo>
                  <a:pt x="49809" y="0"/>
                </a:moveTo>
                <a:lnTo>
                  <a:pt x="64029" y="2075"/>
                </a:lnTo>
                <a:lnTo>
                  <a:pt x="76647" y="7901"/>
                </a:lnTo>
                <a:lnTo>
                  <a:pt x="87068" y="16880"/>
                </a:lnTo>
                <a:lnTo>
                  <a:pt x="94695" y="28411"/>
                </a:lnTo>
                <a:lnTo>
                  <a:pt x="98934" y="41896"/>
                </a:lnTo>
                <a:lnTo>
                  <a:pt x="99606" y="50152"/>
                </a:lnTo>
                <a:lnTo>
                  <a:pt x="97543" y="64473"/>
                </a:lnTo>
                <a:lnTo>
                  <a:pt x="91753" y="77177"/>
                </a:lnTo>
                <a:lnTo>
                  <a:pt x="82831" y="87664"/>
                </a:lnTo>
                <a:lnTo>
                  <a:pt x="71374" y="95336"/>
                </a:lnTo>
                <a:lnTo>
                  <a:pt x="57977" y="99595"/>
                </a:lnTo>
                <a:lnTo>
                  <a:pt x="49809" y="100266"/>
                </a:lnTo>
                <a:lnTo>
                  <a:pt x="35580" y="98192"/>
                </a:lnTo>
                <a:lnTo>
                  <a:pt x="22955" y="92369"/>
                </a:lnTo>
                <a:lnTo>
                  <a:pt x="12532" y="83394"/>
                </a:lnTo>
                <a:lnTo>
                  <a:pt x="4904" y="71867"/>
                </a:lnTo>
                <a:lnTo>
                  <a:pt x="668" y="58385"/>
                </a:lnTo>
                <a:lnTo>
                  <a:pt x="0" y="50152"/>
                </a:lnTo>
                <a:lnTo>
                  <a:pt x="2060" y="35829"/>
                </a:lnTo>
                <a:lnTo>
                  <a:pt x="7846" y="23122"/>
                </a:lnTo>
                <a:lnTo>
                  <a:pt x="16761" y="12628"/>
                </a:lnTo>
                <a:lnTo>
                  <a:pt x="28211" y="4947"/>
                </a:lnTo>
                <a:lnTo>
                  <a:pt x="41601" y="677"/>
                </a:lnTo>
                <a:lnTo>
                  <a:pt x="49809" y="0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9" name="object 479"/>
          <p:cNvSpPr/>
          <p:nvPr/>
        </p:nvSpPr>
        <p:spPr>
          <a:xfrm>
            <a:off x="3793559" y="9021364"/>
            <a:ext cx="90402" cy="90633"/>
          </a:xfrm>
          <a:custGeom>
            <a:avLst/>
            <a:gdLst/>
            <a:ahLst/>
            <a:cxnLst/>
            <a:rect l="l" t="t" r="r" b="b"/>
            <a:pathLst>
              <a:path w="99777" h="100032">
                <a:moveTo>
                  <a:pt x="77198" y="7970"/>
                </a:moveTo>
                <a:lnTo>
                  <a:pt x="86671" y="15959"/>
                </a:lnTo>
                <a:lnTo>
                  <a:pt x="93665" y="25707"/>
                </a:lnTo>
                <a:lnTo>
                  <a:pt x="98070" y="36691"/>
                </a:lnTo>
                <a:lnTo>
                  <a:pt x="99777" y="48390"/>
                </a:lnTo>
                <a:lnTo>
                  <a:pt x="98676" y="60280"/>
                </a:lnTo>
                <a:lnTo>
                  <a:pt x="94657" y="71841"/>
                </a:lnTo>
                <a:lnTo>
                  <a:pt x="91651" y="77134"/>
                </a:lnTo>
                <a:lnTo>
                  <a:pt x="83633" y="86673"/>
                </a:lnTo>
                <a:lnTo>
                  <a:pt x="73878" y="93745"/>
                </a:lnTo>
                <a:lnTo>
                  <a:pt x="62906" y="98236"/>
                </a:lnTo>
                <a:lnTo>
                  <a:pt x="51239" y="100032"/>
                </a:lnTo>
                <a:lnTo>
                  <a:pt x="39395" y="99020"/>
                </a:lnTo>
                <a:lnTo>
                  <a:pt x="27895" y="95086"/>
                </a:lnTo>
                <a:lnTo>
                  <a:pt x="22563" y="92069"/>
                </a:lnTo>
                <a:lnTo>
                  <a:pt x="13096" y="84079"/>
                </a:lnTo>
                <a:lnTo>
                  <a:pt x="6106" y="74329"/>
                </a:lnTo>
                <a:lnTo>
                  <a:pt x="1704" y="63343"/>
                </a:lnTo>
                <a:lnTo>
                  <a:pt x="0" y="51644"/>
                </a:lnTo>
                <a:lnTo>
                  <a:pt x="1104" y="39753"/>
                </a:lnTo>
                <a:lnTo>
                  <a:pt x="5127" y="28195"/>
                </a:lnTo>
                <a:lnTo>
                  <a:pt x="8136" y="22905"/>
                </a:lnTo>
                <a:lnTo>
                  <a:pt x="16147" y="13356"/>
                </a:lnTo>
                <a:lnTo>
                  <a:pt x="25900" y="6280"/>
                </a:lnTo>
                <a:lnTo>
                  <a:pt x="36872" y="1791"/>
                </a:lnTo>
                <a:lnTo>
                  <a:pt x="48542" y="0"/>
                </a:lnTo>
                <a:lnTo>
                  <a:pt x="60387" y="1019"/>
                </a:lnTo>
                <a:lnTo>
                  <a:pt x="71886" y="4961"/>
                </a:lnTo>
                <a:lnTo>
                  <a:pt x="77198" y="7970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0" name="object 480"/>
          <p:cNvSpPr/>
          <p:nvPr/>
        </p:nvSpPr>
        <p:spPr>
          <a:xfrm>
            <a:off x="3721193" y="9086654"/>
            <a:ext cx="90673" cy="90308"/>
          </a:xfrm>
          <a:custGeom>
            <a:avLst/>
            <a:gdLst/>
            <a:ahLst/>
            <a:cxnLst/>
            <a:rect l="l" t="t" r="r" b="b"/>
            <a:pathLst>
              <a:path w="100076" h="99673">
                <a:moveTo>
                  <a:pt x="95105" y="27869"/>
                </a:moveTo>
                <a:lnTo>
                  <a:pt x="99125" y="39663"/>
                </a:lnTo>
                <a:lnTo>
                  <a:pt x="100076" y="51693"/>
                </a:lnTo>
                <a:lnTo>
                  <a:pt x="98138" y="63442"/>
                </a:lnTo>
                <a:lnTo>
                  <a:pt x="93490" y="74395"/>
                </a:lnTo>
                <a:lnTo>
                  <a:pt x="86309" y="84035"/>
                </a:lnTo>
                <a:lnTo>
                  <a:pt x="76775" y="91849"/>
                </a:lnTo>
                <a:lnTo>
                  <a:pt x="71864" y="94583"/>
                </a:lnTo>
                <a:lnTo>
                  <a:pt x="59990" y="98657"/>
                </a:lnTo>
                <a:lnTo>
                  <a:pt x="47901" y="99673"/>
                </a:lnTo>
                <a:lnTo>
                  <a:pt x="36112" y="97809"/>
                </a:lnTo>
                <a:lnTo>
                  <a:pt x="25137" y="93238"/>
                </a:lnTo>
                <a:lnTo>
                  <a:pt x="15492" y="86139"/>
                </a:lnTo>
                <a:lnTo>
                  <a:pt x="7690" y="76686"/>
                </a:lnTo>
                <a:lnTo>
                  <a:pt x="4974" y="71824"/>
                </a:lnTo>
                <a:lnTo>
                  <a:pt x="954" y="60025"/>
                </a:lnTo>
                <a:lnTo>
                  <a:pt x="0" y="47995"/>
                </a:lnTo>
                <a:lnTo>
                  <a:pt x="1932" y="36248"/>
                </a:lnTo>
                <a:lnTo>
                  <a:pt x="6574" y="25295"/>
                </a:lnTo>
                <a:lnTo>
                  <a:pt x="13747" y="15650"/>
                </a:lnTo>
                <a:lnTo>
                  <a:pt x="23273" y="7826"/>
                </a:lnTo>
                <a:lnTo>
                  <a:pt x="28202" y="5073"/>
                </a:lnTo>
                <a:lnTo>
                  <a:pt x="40077" y="1009"/>
                </a:lnTo>
                <a:lnTo>
                  <a:pt x="52170" y="0"/>
                </a:lnTo>
                <a:lnTo>
                  <a:pt x="63963" y="1869"/>
                </a:lnTo>
                <a:lnTo>
                  <a:pt x="74941" y="6443"/>
                </a:lnTo>
                <a:lnTo>
                  <a:pt x="84589" y="13546"/>
                </a:lnTo>
                <a:lnTo>
                  <a:pt x="92389" y="23003"/>
                </a:lnTo>
                <a:lnTo>
                  <a:pt x="95105" y="27869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1" name="object 481"/>
          <p:cNvSpPr/>
          <p:nvPr/>
        </p:nvSpPr>
        <p:spPr>
          <a:xfrm>
            <a:off x="3626409" y="9109570"/>
            <a:ext cx="90857" cy="90235"/>
          </a:xfrm>
          <a:custGeom>
            <a:avLst/>
            <a:gdLst/>
            <a:ahLst/>
            <a:cxnLst/>
            <a:rect l="l" t="t" r="r" b="b"/>
            <a:pathLst>
              <a:path w="100279" h="99593">
                <a:moveTo>
                  <a:pt x="100279" y="49809"/>
                </a:moveTo>
                <a:lnTo>
                  <a:pt x="98202" y="64025"/>
                </a:lnTo>
                <a:lnTo>
                  <a:pt x="92372" y="76641"/>
                </a:lnTo>
                <a:lnTo>
                  <a:pt x="83390" y="87060"/>
                </a:lnTo>
                <a:lnTo>
                  <a:pt x="71855" y="94686"/>
                </a:lnTo>
                <a:lnTo>
                  <a:pt x="58370" y="98923"/>
                </a:lnTo>
                <a:lnTo>
                  <a:pt x="50126" y="99593"/>
                </a:lnTo>
                <a:lnTo>
                  <a:pt x="35804" y="97530"/>
                </a:lnTo>
                <a:lnTo>
                  <a:pt x="23098" y="91740"/>
                </a:lnTo>
                <a:lnTo>
                  <a:pt x="12607" y="82820"/>
                </a:lnTo>
                <a:lnTo>
                  <a:pt x="4932" y="71366"/>
                </a:lnTo>
                <a:lnTo>
                  <a:pt x="671" y="57974"/>
                </a:lnTo>
                <a:lnTo>
                  <a:pt x="0" y="49809"/>
                </a:lnTo>
                <a:lnTo>
                  <a:pt x="2074" y="35581"/>
                </a:lnTo>
                <a:lnTo>
                  <a:pt x="7899" y="22958"/>
                </a:lnTo>
                <a:lnTo>
                  <a:pt x="16874" y="12535"/>
                </a:lnTo>
                <a:lnTo>
                  <a:pt x="28402" y="4907"/>
                </a:lnTo>
                <a:lnTo>
                  <a:pt x="41884" y="670"/>
                </a:lnTo>
                <a:lnTo>
                  <a:pt x="50126" y="0"/>
                </a:lnTo>
                <a:lnTo>
                  <a:pt x="64444" y="2060"/>
                </a:lnTo>
                <a:lnTo>
                  <a:pt x="77151" y="7846"/>
                </a:lnTo>
                <a:lnTo>
                  <a:pt x="87646" y="16761"/>
                </a:lnTo>
                <a:lnTo>
                  <a:pt x="95329" y="28211"/>
                </a:lnTo>
                <a:lnTo>
                  <a:pt x="99601" y="41601"/>
                </a:lnTo>
                <a:lnTo>
                  <a:pt x="100279" y="49809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2" name="object 482"/>
          <p:cNvSpPr/>
          <p:nvPr/>
        </p:nvSpPr>
        <p:spPr>
          <a:xfrm>
            <a:off x="3532080" y="9086908"/>
            <a:ext cx="90113" cy="89827"/>
          </a:xfrm>
          <a:custGeom>
            <a:avLst/>
            <a:gdLst/>
            <a:ahLst/>
            <a:cxnLst/>
            <a:rect l="l" t="t" r="r" b="b"/>
            <a:pathLst>
              <a:path w="99458" h="99142">
                <a:moveTo>
                  <a:pt x="94001" y="73105"/>
                </a:moveTo>
                <a:lnTo>
                  <a:pt x="86838" y="83266"/>
                </a:lnTo>
                <a:lnTo>
                  <a:pt x="77697" y="91097"/>
                </a:lnTo>
                <a:lnTo>
                  <a:pt x="67094" y="96441"/>
                </a:lnTo>
                <a:lnTo>
                  <a:pt x="55544" y="99142"/>
                </a:lnTo>
                <a:lnTo>
                  <a:pt x="43563" y="99044"/>
                </a:lnTo>
                <a:lnTo>
                  <a:pt x="31667" y="95989"/>
                </a:lnTo>
                <a:lnTo>
                  <a:pt x="26348" y="93539"/>
                </a:lnTo>
                <a:lnTo>
                  <a:pt x="16113" y="86350"/>
                </a:lnTo>
                <a:lnTo>
                  <a:pt x="8203" y="77205"/>
                </a:lnTo>
                <a:lnTo>
                  <a:pt x="2779" y="66619"/>
                </a:lnTo>
                <a:lnTo>
                  <a:pt x="0" y="55106"/>
                </a:lnTo>
                <a:lnTo>
                  <a:pt x="24" y="43177"/>
                </a:lnTo>
                <a:lnTo>
                  <a:pt x="3013" y="31348"/>
                </a:lnTo>
                <a:lnTo>
                  <a:pt x="5457" y="26026"/>
                </a:lnTo>
                <a:lnTo>
                  <a:pt x="12617" y="15868"/>
                </a:lnTo>
                <a:lnTo>
                  <a:pt x="21757" y="8040"/>
                </a:lnTo>
                <a:lnTo>
                  <a:pt x="32360" y="2698"/>
                </a:lnTo>
                <a:lnTo>
                  <a:pt x="43912" y="0"/>
                </a:lnTo>
                <a:lnTo>
                  <a:pt x="55895" y="101"/>
                </a:lnTo>
                <a:lnTo>
                  <a:pt x="67793" y="3161"/>
                </a:lnTo>
                <a:lnTo>
                  <a:pt x="73097" y="5604"/>
                </a:lnTo>
                <a:lnTo>
                  <a:pt x="83337" y="12781"/>
                </a:lnTo>
                <a:lnTo>
                  <a:pt x="91251" y="21919"/>
                </a:lnTo>
                <a:lnTo>
                  <a:pt x="96677" y="32505"/>
                </a:lnTo>
                <a:lnTo>
                  <a:pt x="99458" y="44021"/>
                </a:lnTo>
                <a:lnTo>
                  <a:pt x="99433" y="55953"/>
                </a:lnTo>
                <a:lnTo>
                  <a:pt x="96444" y="67785"/>
                </a:lnTo>
                <a:lnTo>
                  <a:pt x="94001" y="73105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3" name="object 483"/>
          <p:cNvSpPr/>
          <p:nvPr/>
        </p:nvSpPr>
        <p:spPr>
          <a:xfrm>
            <a:off x="3459753" y="9021363"/>
            <a:ext cx="90291" cy="90613"/>
          </a:xfrm>
          <a:custGeom>
            <a:avLst/>
            <a:gdLst/>
            <a:ahLst/>
            <a:cxnLst/>
            <a:rect l="l" t="t" r="r" b="b"/>
            <a:pathLst>
              <a:path w="99654" h="100010">
                <a:moveTo>
                  <a:pt x="75657" y="92997"/>
                </a:moveTo>
                <a:lnTo>
                  <a:pt x="64326" y="98002"/>
                </a:lnTo>
                <a:lnTo>
                  <a:pt x="52498" y="100010"/>
                </a:lnTo>
                <a:lnTo>
                  <a:pt x="40692" y="99152"/>
                </a:lnTo>
                <a:lnTo>
                  <a:pt x="29425" y="95557"/>
                </a:lnTo>
                <a:lnTo>
                  <a:pt x="19216" y="89358"/>
                </a:lnTo>
                <a:lnTo>
                  <a:pt x="10584" y="80686"/>
                </a:lnTo>
                <a:lnTo>
                  <a:pt x="7141" y="75661"/>
                </a:lnTo>
                <a:lnTo>
                  <a:pt x="2075" y="64255"/>
                </a:lnTo>
                <a:lnTo>
                  <a:pt x="0" y="52372"/>
                </a:lnTo>
                <a:lnTo>
                  <a:pt x="786" y="40530"/>
                </a:lnTo>
                <a:lnTo>
                  <a:pt x="4306" y="29248"/>
                </a:lnTo>
                <a:lnTo>
                  <a:pt x="10432" y="19042"/>
                </a:lnTo>
                <a:lnTo>
                  <a:pt x="19036" y="10431"/>
                </a:lnTo>
                <a:lnTo>
                  <a:pt x="24006" y="7018"/>
                </a:lnTo>
                <a:lnTo>
                  <a:pt x="35334" y="2009"/>
                </a:lnTo>
                <a:lnTo>
                  <a:pt x="47157" y="0"/>
                </a:lnTo>
                <a:lnTo>
                  <a:pt x="58958" y="859"/>
                </a:lnTo>
                <a:lnTo>
                  <a:pt x="70220" y="4455"/>
                </a:lnTo>
                <a:lnTo>
                  <a:pt x="80426" y="10658"/>
                </a:lnTo>
                <a:lnTo>
                  <a:pt x="89056" y="19336"/>
                </a:lnTo>
                <a:lnTo>
                  <a:pt x="92510" y="24379"/>
                </a:lnTo>
                <a:lnTo>
                  <a:pt x="97577" y="35776"/>
                </a:lnTo>
                <a:lnTo>
                  <a:pt x="99654" y="47658"/>
                </a:lnTo>
                <a:lnTo>
                  <a:pt x="98868" y="59504"/>
                </a:lnTo>
                <a:lnTo>
                  <a:pt x="95346" y="70791"/>
                </a:lnTo>
                <a:lnTo>
                  <a:pt x="89217" y="80998"/>
                </a:lnTo>
                <a:lnTo>
                  <a:pt x="80607" y="89604"/>
                </a:lnTo>
                <a:lnTo>
                  <a:pt x="75657" y="92997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4" name="object 484"/>
          <p:cNvSpPr/>
          <p:nvPr/>
        </p:nvSpPr>
        <p:spPr>
          <a:xfrm>
            <a:off x="3432187" y="8928259"/>
            <a:ext cx="90189" cy="90822"/>
          </a:xfrm>
          <a:custGeom>
            <a:avLst/>
            <a:gdLst/>
            <a:ahLst/>
            <a:cxnLst/>
            <a:rect l="l" t="t" r="r" b="b"/>
            <a:pathLst>
              <a:path w="99542" h="100241">
                <a:moveTo>
                  <a:pt x="99542" y="51866"/>
                </a:moveTo>
                <a:lnTo>
                  <a:pt x="97060" y="65850"/>
                </a:lnTo>
                <a:lnTo>
                  <a:pt x="91037" y="78170"/>
                </a:lnTo>
                <a:lnTo>
                  <a:pt x="82055" y="88277"/>
                </a:lnTo>
                <a:lnTo>
                  <a:pt x="70696" y="95623"/>
                </a:lnTo>
                <a:lnTo>
                  <a:pt x="57543" y="99660"/>
                </a:lnTo>
                <a:lnTo>
                  <a:pt x="48006" y="100241"/>
                </a:lnTo>
                <a:lnTo>
                  <a:pt x="34112" y="97745"/>
                </a:lnTo>
                <a:lnTo>
                  <a:pt x="21880" y="91683"/>
                </a:lnTo>
                <a:lnTo>
                  <a:pt x="11851" y="82641"/>
                </a:lnTo>
                <a:lnTo>
                  <a:pt x="4566" y="71204"/>
                </a:lnTo>
                <a:lnTo>
                  <a:pt x="569" y="57958"/>
                </a:lnTo>
                <a:lnTo>
                  <a:pt x="0" y="48374"/>
                </a:lnTo>
                <a:lnTo>
                  <a:pt x="2477" y="34386"/>
                </a:lnTo>
                <a:lnTo>
                  <a:pt x="8498" y="22064"/>
                </a:lnTo>
                <a:lnTo>
                  <a:pt x="17481" y="11956"/>
                </a:lnTo>
                <a:lnTo>
                  <a:pt x="28841" y="4611"/>
                </a:lnTo>
                <a:lnTo>
                  <a:pt x="41995" y="577"/>
                </a:lnTo>
                <a:lnTo>
                  <a:pt x="51511" y="0"/>
                </a:lnTo>
                <a:lnTo>
                  <a:pt x="65410" y="2490"/>
                </a:lnTo>
                <a:lnTo>
                  <a:pt x="77646" y="8548"/>
                </a:lnTo>
                <a:lnTo>
                  <a:pt x="87679" y="17589"/>
                </a:lnTo>
                <a:lnTo>
                  <a:pt x="94967" y="29028"/>
                </a:lnTo>
                <a:lnTo>
                  <a:pt x="98968" y="42278"/>
                </a:lnTo>
                <a:lnTo>
                  <a:pt x="99542" y="51866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5" name="object 485"/>
          <p:cNvSpPr/>
          <p:nvPr/>
        </p:nvSpPr>
        <p:spPr>
          <a:xfrm>
            <a:off x="3530466" y="8930087"/>
            <a:ext cx="86622" cy="87221"/>
          </a:xfrm>
          <a:custGeom>
            <a:avLst/>
            <a:gdLst/>
            <a:ahLst/>
            <a:cxnLst/>
            <a:rect l="l" t="t" r="r" b="b"/>
            <a:pathLst>
              <a:path w="95605" h="96266">
                <a:moveTo>
                  <a:pt x="95605" y="49809"/>
                </a:moveTo>
                <a:lnTo>
                  <a:pt x="95408" y="43375"/>
                </a:lnTo>
                <a:lnTo>
                  <a:pt x="92078" y="29857"/>
                </a:lnTo>
                <a:lnTo>
                  <a:pt x="85232" y="18125"/>
                </a:lnTo>
                <a:lnTo>
                  <a:pt x="75458" y="8814"/>
                </a:lnTo>
                <a:lnTo>
                  <a:pt x="63344" y="2561"/>
                </a:lnTo>
                <a:lnTo>
                  <a:pt x="49479" y="0"/>
                </a:lnTo>
                <a:lnTo>
                  <a:pt x="43119" y="200"/>
                </a:lnTo>
                <a:lnTo>
                  <a:pt x="29691" y="3555"/>
                </a:lnTo>
                <a:lnTo>
                  <a:pt x="18033" y="10450"/>
                </a:lnTo>
                <a:lnTo>
                  <a:pt x="8777" y="20293"/>
                </a:lnTo>
                <a:lnTo>
                  <a:pt x="2555" y="32492"/>
                </a:lnTo>
                <a:lnTo>
                  <a:pt x="0" y="46456"/>
                </a:lnTo>
                <a:lnTo>
                  <a:pt x="195" y="52899"/>
                </a:lnTo>
                <a:lnTo>
                  <a:pt x="3522" y="66415"/>
                </a:lnTo>
                <a:lnTo>
                  <a:pt x="10366" y="78145"/>
                </a:lnTo>
                <a:lnTo>
                  <a:pt x="20138" y="87453"/>
                </a:lnTo>
                <a:lnTo>
                  <a:pt x="32249" y="93705"/>
                </a:lnTo>
                <a:lnTo>
                  <a:pt x="46113" y="96265"/>
                </a:lnTo>
                <a:lnTo>
                  <a:pt x="52524" y="96066"/>
                </a:lnTo>
                <a:lnTo>
                  <a:pt x="65946" y="92710"/>
                </a:lnTo>
                <a:lnTo>
                  <a:pt x="77595" y="85813"/>
                </a:lnTo>
                <a:lnTo>
                  <a:pt x="86841" y="75970"/>
                </a:lnTo>
                <a:lnTo>
                  <a:pt x="93054" y="63771"/>
                </a:lnTo>
                <a:lnTo>
                  <a:pt x="95605" y="49809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6" name="object 486"/>
          <p:cNvSpPr/>
          <p:nvPr/>
        </p:nvSpPr>
        <p:spPr>
          <a:xfrm>
            <a:off x="3530466" y="8930087"/>
            <a:ext cx="86622" cy="87221"/>
          </a:xfrm>
          <a:custGeom>
            <a:avLst/>
            <a:gdLst/>
            <a:ahLst/>
            <a:cxnLst/>
            <a:rect l="l" t="t" r="r" b="b"/>
            <a:pathLst>
              <a:path w="95605" h="96266">
                <a:moveTo>
                  <a:pt x="95605" y="49809"/>
                </a:moveTo>
                <a:lnTo>
                  <a:pt x="93054" y="63771"/>
                </a:lnTo>
                <a:lnTo>
                  <a:pt x="86841" y="75970"/>
                </a:lnTo>
                <a:lnTo>
                  <a:pt x="77595" y="85813"/>
                </a:lnTo>
                <a:lnTo>
                  <a:pt x="65946" y="92710"/>
                </a:lnTo>
                <a:lnTo>
                  <a:pt x="52524" y="96066"/>
                </a:lnTo>
                <a:lnTo>
                  <a:pt x="46113" y="96265"/>
                </a:lnTo>
                <a:lnTo>
                  <a:pt x="32249" y="93705"/>
                </a:lnTo>
                <a:lnTo>
                  <a:pt x="20138" y="87453"/>
                </a:lnTo>
                <a:lnTo>
                  <a:pt x="10366" y="78145"/>
                </a:lnTo>
                <a:lnTo>
                  <a:pt x="3522" y="66415"/>
                </a:lnTo>
                <a:lnTo>
                  <a:pt x="195" y="52899"/>
                </a:lnTo>
                <a:lnTo>
                  <a:pt x="0" y="46456"/>
                </a:lnTo>
                <a:lnTo>
                  <a:pt x="2555" y="32492"/>
                </a:lnTo>
                <a:lnTo>
                  <a:pt x="8777" y="20293"/>
                </a:lnTo>
                <a:lnTo>
                  <a:pt x="18033" y="10450"/>
                </a:lnTo>
                <a:lnTo>
                  <a:pt x="29691" y="3555"/>
                </a:lnTo>
                <a:lnTo>
                  <a:pt x="43119" y="200"/>
                </a:lnTo>
                <a:lnTo>
                  <a:pt x="49479" y="0"/>
                </a:lnTo>
                <a:lnTo>
                  <a:pt x="63344" y="2561"/>
                </a:lnTo>
                <a:lnTo>
                  <a:pt x="75458" y="8814"/>
                </a:lnTo>
                <a:lnTo>
                  <a:pt x="85232" y="18125"/>
                </a:lnTo>
                <a:lnTo>
                  <a:pt x="92078" y="29857"/>
                </a:lnTo>
                <a:lnTo>
                  <a:pt x="95408" y="43375"/>
                </a:lnTo>
                <a:lnTo>
                  <a:pt x="95605" y="49809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7" name="object 487"/>
          <p:cNvSpPr/>
          <p:nvPr/>
        </p:nvSpPr>
        <p:spPr>
          <a:xfrm>
            <a:off x="3628515" y="8930087"/>
            <a:ext cx="86622" cy="87221"/>
          </a:xfrm>
          <a:custGeom>
            <a:avLst/>
            <a:gdLst/>
            <a:ahLst/>
            <a:cxnLst/>
            <a:rect l="l" t="t" r="r" b="b"/>
            <a:pathLst>
              <a:path w="95605" h="96266">
                <a:moveTo>
                  <a:pt x="95605" y="49809"/>
                </a:moveTo>
                <a:lnTo>
                  <a:pt x="95407" y="43366"/>
                </a:lnTo>
                <a:lnTo>
                  <a:pt x="92075" y="29850"/>
                </a:lnTo>
                <a:lnTo>
                  <a:pt x="85227" y="18120"/>
                </a:lnTo>
                <a:lnTo>
                  <a:pt x="75452" y="8812"/>
                </a:lnTo>
                <a:lnTo>
                  <a:pt x="63336" y="2560"/>
                </a:lnTo>
                <a:lnTo>
                  <a:pt x="49466" y="0"/>
                </a:lnTo>
                <a:lnTo>
                  <a:pt x="43116" y="199"/>
                </a:lnTo>
                <a:lnTo>
                  <a:pt x="29687" y="3552"/>
                </a:lnTo>
                <a:lnTo>
                  <a:pt x="18030" y="10447"/>
                </a:lnTo>
                <a:lnTo>
                  <a:pt x="8775" y="20290"/>
                </a:lnTo>
                <a:lnTo>
                  <a:pt x="2554" y="32491"/>
                </a:lnTo>
                <a:lnTo>
                  <a:pt x="0" y="46456"/>
                </a:lnTo>
                <a:lnTo>
                  <a:pt x="195" y="52899"/>
                </a:lnTo>
                <a:lnTo>
                  <a:pt x="3522" y="66415"/>
                </a:lnTo>
                <a:lnTo>
                  <a:pt x="10366" y="78145"/>
                </a:lnTo>
                <a:lnTo>
                  <a:pt x="20138" y="87453"/>
                </a:lnTo>
                <a:lnTo>
                  <a:pt x="32249" y="93705"/>
                </a:lnTo>
                <a:lnTo>
                  <a:pt x="46113" y="96265"/>
                </a:lnTo>
                <a:lnTo>
                  <a:pt x="52521" y="96066"/>
                </a:lnTo>
                <a:lnTo>
                  <a:pt x="65941" y="92710"/>
                </a:lnTo>
                <a:lnTo>
                  <a:pt x="77590" y="85813"/>
                </a:lnTo>
                <a:lnTo>
                  <a:pt x="86837" y="75970"/>
                </a:lnTo>
                <a:lnTo>
                  <a:pt x="93053" y="63771"/>
                </a:lnTo>
                <a:lnTo>
                  <a:pt x="95605" y="49809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8" name="object 488"/>
          <p:cNvSpPr/>
          <p:nvPr/>
        </p:nvSpPr>
        <p:spPr>
          <a:xfrm>
            <a:off x="3628515" y="8930087"/>
            <a:ext cx="86622" cy="87221"/>
          </a:xfrm>
          <a:custGeom>
            <a:avLst/>
            <a:gdLst/>
            <a:ahLst/>
            <a:cxnLst/>
            <a:rect l="l" t="t" r="r" b="b"/>
            <a:pathLst>
              <a:path w="95605" h="96266">
                <a:moveTo>
                  <a:pt x="95605" y="49809"/>
                </a:moveTo>
                <a:lnTo>
                  <a:pt x="93053" y="63771"/>
                </a:lnTo>
                <a:lnTo>
                  <a:pt x="86837" y="75970"/>
                </a:lnTo>
                <a:lnTo>
                  <a:pt x="77590" y="85813"/>
                </a:lnTo>
                <a:lnTo>
                  <a:pt x="65941" y="92710"/>
                </a:lnTo>
                <a:lnTo>
                  <a:pt x="52521" y="96066"/>
                </a:lnTo>
                <a:lnTo>
                  <a:pt x="46113" y="96265"/>
                </a:lnTo>
                <a:lnTo>
                  <a:pt x="32249" y="93705"/>
                </a:lnTo>
                <a:lnTo>
                  <a:pt x="20138" y="87453"/>
                </a:lnTo>
                <a:lnTo>
                  <a:pt x="10366" y="78145"/>
                </a:lnTo>
                <a:lnTo>
                  <a:pt x="3522" y="66415"/>
                </a:lnTo>
                <a:lnTo>
                  <a:pt x="195" y="52899"/>
                </a:lnTo>
                <a:lnTo>
                  <a:pt x="0" y="46456"/>
                </a:lnTo>
                <a:lnTo>
                  <a:pt x="2554" y="32491"/>
                </a:lnTo>
                <a:lnTo>
                  <a:pt x="8775" y="20290"/>
                </a:lnTo>
                <a:lnTo>
                  <a:pt x="18030" y="10447"/>
                </a:lnTo>
                <a:lnTo>
                  <a:pt x="29687" y="3552"/>
                </a:lnTo>
                <a:lnTo>
                  <a:pt x="43116" y="199"/>
                </a:lnTo>
                <a:lnTo>
                  <a:pt x="49466" y="0"/>
                </a:lnTo>
                <a:lnTo>
                  <a:pt x="63336" y="2560"/>
                </a:lnTo>
                <a:lnTo>
                  <a:pt x="75452" y="8812"/>
                </a:lnTo>
                <a:lnTo>
                  <a:pt x="85227" y="18120"/>
                </a:lnTo>
                <a:lnTo>
                  <a:pt x="92075" y="29850"/>
                </a:lnTo>
                <a:lnTo>
                  <a:pt x="95407" y="43366"/>
                </a:lnTo>
                <a:lnTo>
                  <a:pt x="95605" y="49809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9" name="object 489"/>
          <p:cNvSpPr/>
          <p:nvPr/>
        </p:nvSpPr>
        <p:spPr>
          <a:xfrm>
            <a:off x="3726587" y="8930087"/>
            <a:ext cx="86622" cy="87221"/>
          </a:xfrm>
          <a:custGeom>
            <a:avLst/>
            <a:gdLst/>
            <a:ahLst/>
            <a:cxnLst/>
            <a:rect l="l" t="t" r="r" b="b"/>
            <a:pathLst>
              <a:path w="95605" h="96266">
                <a:moveTo>
                  <a:pt x="95605" y="49809"/>
                </a:moveTo>
                <a:lnTo>
                  <a:pt x="95407" y="43366"/>
                </a:lnTo>
                <a:lnTo>
                  <a:pt x="92073" y="29850"/>
                </a:lnTo>
                <a:lnTo>
                  <a:pt x="85223" y="18120"/>
                </a:lnTo>
                <a:lnTo>
                  <a:pt x="75446" y="8812"/>
                </a:lnTo>
                <a:lnTo>
                  <a:pt x="63331" y="2560"/>
                </a:lnTo>
                <a:lnTo>
                  <a:pt x="49466" y="0"/>
                </a:lnTo>
                <a:lnTo>
                  <a:pt x="43116" y="199"/>
                </a:lnTo>
                <a:lnTo>
                  <a:pt x="29687" y="3552"/>
                </a:lnTo>
                <a:lnTo>
                  <a:pt x="18030" y="10447"/>
                </a:lnTo>
                <a:lnTo>
                  <a:pt x="8775" y="20290"/>
                </a:lnTo>
                <a:lnTo>
                  <a:pt x="2554" y="32491"/>
                </a:lnTo>
                <a:lnTo>
                  <a:pt x="0" y="46456"/>
                </a:lnTo>
                <a:lnTo>
                  <a:pt x="195" y="52899"/>
                </a:lnTo>
                <a:lnTo>
                  <a:pt x="3522" y="66415"/>
                </a:lnTo>
                <a:lnTo>
                  <a:pt x="10366" y="78145"/>
                </a:lnTo>
                <a:lnTo>
                  <a:pt x="20138" y="87453"/>
                </a:lnTo>
                <a:lnTo>
                  <a:pt x="32249" y="93705"/>
                </a:lnTo>
                <a:lnTo>
                  <a:pt x="46113" y="96265"/>
                </a:lnTo>
                <a:lnTo>
                  <a:pt x="52521" y="96066"/>
                </a:lnTo>
                <a:lnTo>
                  <a:pt x="65941" y="92710"/>
                </a:lnTo>
                <a:lnTo>
                  <a:pt x="77590" y="85813"/>
                </a:lnTo>
                <a:lnTo>
                  <a:pt x="86837" y="75970"/>
                </a:lnTo>
                <a:lnTo>
                  <a:pt x="93053" y="63771"/>
                </a:lnTo>
                <a:lnTo>
                  <a:pt x="95605" y="49809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0" name="object 490"/>
          <p:cNvSpPr/>
          <p:nvPr/>
        </p:nvSpPr>
        <p:spPr>
          <a:xfrm>
            <a:off x="3726587" y="8930087"/>
            <a:ext cx="86622" cy="87221"/>
          </a:xfrm>
          <a:custGeom>
            <a:avLst/>
            <a:gdLst/>
            <a:ahLst/>
            <a:cxnLst/>
            <a:rect l="l" t="t" r="r" b="b"/>
            <a:pathLst>
              <a:path w="95605" h="96266">
                <a:moveTo>
                  <a:pt x="95605" y="49809"/>
                </a:moveTo>
                <a:lnTo>
                  <a:pt x="93053" y="63771"/>
                </a:lnTo>
                <a:lnTo>
                  <a:pt x="86837" y="75970"/>
                </a:lnTo>
                <a:lnTo>
                  <a:pt x="77590" y="85813"/>
                </a:lnTo>
                <a:lnTo>
                  <a:pt x="65941" y="92710"/>
                </a:lnTo>
                <a:lnTo>
                  <a:pt x="52521" y="96066"/>
                </a:lnTo>
                <a:lnTo>
                  <a:pt x="46113" y="96265"/>
                </a:lnTo>
                <a:lnTo>
                  <a:pt x="32249" y="93705"/>
                </a:lnTo>
                <a:lnTo>
                  <a:pt x="20138" y="87453"/>
                </a:lnTo>
                <a:lnTo>
                  <a:pt x="10366" y="78145"/>
                </a:lnTo>
                <a:lnTo>
                  <a:pt x="3522" y="66415"/>
                </a:lnTo>
                <a:lnTo>
                  <a:pt x="195" y="52899"/>
                </a:lnTo>
                <a:lnTo>
                  <a:pt x="0" y="46456"/>
                </a:lnTo>
                <a:lnTo>
                  <a:pt x="2554" y="32491"/>
                </a:lnTo>
                <a:lnTo>
                  <a:pt x="8775" y="20290"/>
                </a:lnTo>
                <a:lnTo>
                  <a:pt x="18030" y="10447"/>
                </a:lnTo>
                <a:lnTo>
                  <a:pt x="29687" y="3552"/>
                </a:lnTo>
                <a:lnTo>
                  <a:pt x="43116" y="199"/>
                </a:lnTo>
                <a:lnTo>
                  <a:pt x="49466" y="0"/>
                </a:lnTo>
                <a:lnTo>
                  <a:pt x="63331" y="2560"/>
                </a:lnTo>
                <a:lnTo>
                  <a:pt x="75446" y="8812"/>
                </a:lnTo>
                <a:lnTo>
                  <a:pt x="85223" y="18120"/>
                </a:lnTo>
                <a:lnTo>
                  <a:pt x="92073" y="29850"/>
                </a:lnTo>
                <a:lnTo>
                  <a:pt x="95407" y="43366"/>
                </a:lnTo>
                <a:lnTo>
                  <a:pt x="95605" y="49809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1" name="object 491"/>
          <p:cNvSpPr/>
          <p:nvPr/>
        </p:nvSpPr>
        <p:spPr>
          <a:xfrm>
            <a:off x="3578403" y="8850564"/>
            <a:ext cx="86622" cy="87244"/>
          </a:xfrm>
          <a:custGeom>
            <a:avLst/>
            <a:gdLst/>
            <a:ahLst/>
            <a:cxnLst/>
            <a:rect l="l" t="t" r="r" b="b"/>
            <a:pathLst>
              <a:path w="95605" h="96291">
                <a:moveTo>
                  <a:pt x="95605" y="49809"/>
                </a:moveTo>
                <a:lnTo>
                  <a:pt x="95408" y="43375"/>
                </a:lnTo>
                <a:lnTo>
                  <a:pt x="92078" y="29857"/>
                </a:lnTo>
                <a:lnTo>
                  <a:pt x="85232" y="18125"/>
                </a:lnTo>
                <a:lnTo>
                  <a:pt x="75458" y="8814"/>
                </a:lnTo>
                <a:lnTo>
                  <a:pt x="63344" y="2561"/>
                </a:lnTo>
                <a:lnTo>
                  <a:pt x="49479" y="0"/>
                </a:lnTo>
                <a:lnTo>
                  <a:pt x="43101" y="202"/>
                </a:lnTo>
                <a:lnTo>
                  <a:pt x="29678" y="3565"/>
                </a:lnTo>
                <a:lnTo>
                  <a:pt x="18025" y="10467"/>
                </a:lnTo>
                <a:lnTo>
                  <a:pt x="8773" y="20316"/>
                </a:lnTo>
                <a:lnTo>
                  <a:pt x="2554" y="32519"/>
                </a:lnTo>
                <a:lnTo>
                  <a:pt x="0" y="46481"/>
                </a:lnTo>
                <a:lnTo>
                  <a:pt x="196" y="52928"/>
                </a:lnTo>
                <a:lnTo>
                  <a:pt x="3527" y="66432"/>
                </a:lnTo>
                <a:lnTo>
                  <a:pt x="10374" y="78155"/>
                </a:lnTo>
                <a:lnTo>
                  <a:pt x="20149" y="87462"/>
                </a:lnTo>
                <a:lnTo>
                  <a:pt x="32263" y="93719"/>
                </a:lnTo>
                <a:lnTo>
                  <a:pt x="46126" y="96291"/>
                </a:lnTo>
                <a:lnTo>
                  <a:pt x="52507" y="96088"/>
                </a:lnTo>
                <a:lnTo>
                  <a:pt x="65934" y="92728"/>
                </a:lnTo>
                <a:lnTo>
                  <a:pt x="77589" y="85828"/>
                </a:lnTo>
                <a:lnTo>
                  <a:pt x="86841" y="75980"/>
                </a:lnTo>
                <a:lnTo>
                  <a:pt x="93057" y="63776"/>
                </a:lnTo>
                <a:lnTo>
                  <a:pt x="95605" y="49809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2" name="object 492"/>
          <p:cNvSpPr/>
          <p:nvPr/>
        </p:nvSpPr>
        <p:spPr>
          <a:xfrm>
            <a:off x="3578403" y="8850564"/>
            <a:ext cx="86622" cy="87244"/>
          </a:xfrm>
          <a:custGeom>
            <a:avLst/>
            <a:gdLst/>
            <a:ahLst/>
            <a:cxnLst/>
            <a:rect l="l" t="t" r="r" b="b"/>
            <a:pathLst>
              <a:path w="95605" h="96291">
                <a:moveTo>
                  <a:pt x="95605" y="49809"/>
                </a:moveTo>
                <a:lnTo>
                  <a:pt x="93057" y="63776"/>
                </a:lnTo>
                <a:lnTo>
                  <a:pt x="86841" y="75980"/>
                </a:lnTo>
                <a:lnTo>
                  <a:pt x="77589" y="85828"/>
                </a:lnTo>
                <a:lnTo>
                  <a:pt x="65934" y="92728"/>
                </a:lnTo>
                <a:lnTo>
                  <a:pt x="52507" y="96088"/>
                </a:lnTo>
                <a:lnTo>
                  <a:pt x="46126" y="96291"/>
                </a:lnTo>
                <a:lnTo>
                  <a:pt x="32263" y="93719"/>
                </a:lnTo>
                <a:lnTo>
                  <a:pt x="20149" y="87462"/>
                </a:lnTo>
                <a:lnTo>
                  <a:pt x="10374" y="78155"/>
                </a:lnTo>
                <a:lnTo>
                  <a:pt x="3527" y="66432"/>
                </a:lnTo>
                <a:lnTo>
                  <a:pt x="196" y="52928"/>
                </a:lnTo>
                <a:lnTo>
                  <a:pt x="0" y="46481"/>
                </a:lnTo>
                <a:lnTo>
                  <a:pt x="2554" y="32519"/>
                </a:lnTo>
                <a:lnTo>
                  <a:pt x="8773" y="20316"/>
                </a:lnTo>
                <a:lnTo>
                  <a:pt x="18025" y="10467"/>
                </a:lnTo>
                <a:lnTo>
                  <a:pt x="29678" y="3565"/>
                </a:lnTo>
                <a:lnTo>
                  <a:pt x="43101" y="202"/>
                </a:lnTo>
                <a:lnTo>
                  <a:pt x="49479" y="0"/>
                </a:lnTo>
                <a:lnTo>
                  <a:pt x="63344" y="2561"/>
                </a:lnTo>
                <a:lnTo>
                  <a:pt x="75458" y="8814"/>
                </a:lnTo>
                <a:lnTo>
                  <a:pt x="85232" y="18125"/>
                </a:lnTo>
                <a:lnTo>
                  <a:pt x="92078" y="29857"/>
                </a:lnTo>
                <a:lnTo>
                  <a:pt x="95408" y="43375"/>
                </a:lnTo>
                <a:lnTo>
                  <a:pt x="95605" y="49809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3" name="object 493"/>
          <p:cNvSpPr/>
          <p:nvPr/>
        </p:nvSpPr>
        <p:spPr>
          <a:xfrm>
            <a:off x="3670515" y="8850564"/>
            <a:ext cx="86622" cy="87244"/>
          </a:xfrm>
          <a:custGeom>
            <a:avLst/>
            <a:gdLst/>
            <a:ahLst/>
            <a:cxnLst/>
            <a:rect l="l" t="t" r="r" b="b"/>
            <a:pathLst>
              <a:path w="95605" h="96291">
                <a:moveTo>
                  <a:pt x="95605" y="49809"/>
                </a:moveTo>
                <a:lnTo>
                  <a:pt x="95408" y="43375"/>
                </a:lnTo>
                <a:lnTo>
                  <a:pt x="92078" y="29857"/>
                </a:lnTo>
                <a:lnTo>
                  <a:pt x="85232" y="18125"/>
                </a:lnTo>
                <a:lnTo>
                  <a:pt x="75458" y="8814"/>
                </a:lnTo>
                <a:lnTo>
                  <a:pt x="63344" y="2561"/>
                </a:lnTo>
                <a:lnTo>
                  <a:pt x="49479" y="0"/>
                </a:lnTo>
                <a:lnTo>
                  <a:pt x="43101" y="202"/>
                </a:lnTo>
                <a:lnTo>
                  <a:pt x="29678" y="3565"/>
                </a:lnTo>
                <a:lnTo>
                  <a:pt x="18025" y="10467"/>
                </a:lnTo>
                <a:lnTo>
                  <a:pt x="8773" y="20316"/>
                </a:lnTo>
                <a:lnTo>
                  <a:pt x="2554" y="32519"/>
                </a:lnTo>
                <a:lnTo>
                  <a:pt x="0" y="46481"/>
                </a:lnTo>
                <a:lnTo>
                  <a:pt x="196" y="52928"/>
                </a:lnTo>
                <a:lnTo>
                  <a:pt x="3527" y="66432"/>
                </a:lnTo>
                <a:lnTo>
                  <a:pt x="10374" y="78155"/>
                </a:lnTo>
                <a:lnTo>
                  <a:pt x="20149" y="87462"/>
                </a:lnTo>
                <a:lnTo>
                  <a:pt x="32263" y="93719"/>
                </a:lnTo>
                <a:lnTo>
                  <a:pt x="46126" y="96291"/>
                </a:lnTo>
                <a:lnTo>
                  <a:pt x="52507" y="96088"/>
                </a:lnTo>
                <a:lnTo>
                  <a:pt x="65934" y="92728"/>
                </a:lnTo>
                <a:lnTo>
                  <a:pt x="77589" y="85828"/>
                </a:lnTo>
                <a:lnTo>
                  <a:pt x="86841" y="75980"/>
                </a:lnTo>
                <a:lnTo>
                  <a:pt x="93057" y="63776"/>
                </a:lnTo>
                <a:lnTo>
                  <a:pt x="95605" y="49809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4" name="object 494"/>
          <p:cNvSpPr/>
          <p:nvPr/>
        </p:nvSpPr>
        <p:spPr>
          <a:xfrm>
            <a:off x="3670515" y="8850564"/>
            <a:ext cx="86622" cy="87244"/>
          </a:xfrm>
          <a:custGeom>
            <a:avLst/>
            <a:gdLst/>
            <a:ahLst/>
            <a:cxnLst/>
            <a:rect l="l" t="t" r="r" b="b"/>
            <a:pathLst>
              <a:path w="95605" h="96291">
                <a:moveTo>
                  <a:pt x="95605" y="49809"/>
                </a:moveTo>
                <a:lnTo>
                  <a:pt x="93057" y="63776"/>
                </a:lnTo>
                <a:lnTo>
                  <a:pt x="86841" y="75980"/>
                </a:lnTo>
                <a:lnTo>
                  <a:pt x="77589" y="85828"/>
                </a:lnTo>
                <a:lnTo>
                  <a:pt x="65934" y="92728"/>
                </a:lnTo>
                <a:lnTo>
                  <a:pt x="52507" y="96088"/>
                </a:lnTo>
                <a:lnTo>
                  <a:pt x="46126" y="96291"/>
                </a:lnTo>
                <a:lnTo>
                  <a:pt x="32263" y="93719"/>
                </a:lnTo>
                <a:lnTo>
                  <a:pt x="20149" y="87462"/>
                </a:lnTo>
                <a:lnTo>
                  <a:pt x="10374" y="78155"/>
                </a:lnTo>
                <a:lnTo>
                  <a:pt x="3527" y="66432"/>
                </a:lnTo>
                <a:lnTo>
                  <a:pt x="196" y="52928"/>
                </a:lnTo>
                <a:lnTo>
                  <a:pt x="0" y="46481"/>
                </a:lnTo>
                <a:lnTo>
                  <a:pt x="2554" y="32519"/>
                </a:lnTo>
                <a:lnTo>
                  <a:pt x="8773" y="20316"/>
                </a:lnTo>
                <a:lnTo>
                  <a:pt x="18025" y="10467"/>
                </a:lnTo>
                <a:lnTo>
                  <a:pt x="29678" y="3565"/>
                </a:lnTo>
                <a:lnTo>
                  <a:pt x="43101" y="202"/>
                </a:lnTo>
                <a:lnTo>
                  <a:pt x="49479" y="0"/>
                </a:lnTo>
                <a:lnTo>
                  <a:pt x="63344" y="2561"/>
                </a:lnTo>
                <a:lnTo>
                  <a:pt x="75458" y="8814"/>
                </a:lnTo>
                <a:lnTo>
                  <a:pt x="85232" y="18125"/>
                </a:lnTo>
                <a:lnTo>
                  <a:pt x="92078" y="29857"/>
                </a:lnTo>
                <a:lnTo>
                  <a:pt x="95408" y="43375"/>
                </a:lnTo>
                <a:lnTo>
                  <a:pt x="95605" y="49809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5" name="object 495"/>
          <p:cNvSpPr/>
          <p:nvPr/>
        </p:nvSpPr>
        <p:spPr>
          <a:xfrm>
            <a:off x="3578403" y="9009587"/>
            <a:ext cx="86622" cy="87221"/>
          </a:xfrm>
          <a:custGeom>
            <a:avLst/>
            <a:gdLst/>
            <a:ahLst/>
            <a:cxnLst/>
            <a:rect l="l" t="t" r="r" b="b"/>
            <a:pathLst>
              <a:path w="95605" h="96266">
                <a:moveTo>
                  <a:pt x="95605" y="49809"/>
                </a:moveTo>
                <a:lnTo>
                  <a:pt x="95408" y="43375"/>
                </a:lnTo>
                <a:lnTo>
                  <a:pt x="92078" y="29857"/>
                </a:lnTo>
                <a:lnTo>
                  <a:pt x="85232" y="18125"/>
                </a:lnTo>
                <a:lnTo>
                  <a:pt x="75458" y="8814"/>
                </a:lnTo>
                <a:lnTo>
                  <a:pt x="63344" y="2561"/>
                </a:lnTo>
                <a:lnTo>
                  <a:pt x="49479" y="0"/>
                </a:lnTo>
                <a:lnTo>
                  <a:pt x="43083" y="198"/>
                </a:lnTo>
                <a:lnTo>
                  <a:pt x="29665" y="3555"/>
                </a:lnTo>
                <a:lnTo>
                  <a:pt x="18017" y="10452"/>
                </a:lnTo>
                <a:lnTo>
                  <a:pt x="8769" y="20298"/>
                </a:lnTo>
                <a:lnTo>
                  <a:pt x="2552" y="32497"/>
                </a:lnTo>
                <a:lnTo>
                  <a:pt x="0" y="46456"/>
                </a:lnTo>
                <a:lnTo>
                  <a:pt x="196" y="52908"/>
                </a:lnTo>
                <a:lnTo>
                  <a:pt x="3527" y="66421"/>
                </a:lnTo>
                <a:lnTo>
                  <a:pt x="10374" y="78149"/>
                </a:lnTo>
                <a:lnTo>
                  <a:pt x="20149" y="87455"/>
                </a:lnTo>
                <a:lnTo>
                  <a:pt x="32263" y="93705"/>
                </a:lnTo>
                <a:lnTo>
                  <a:pt x="46126" y="96266"/>
                </a:lnTo>
                <a:lnTo>
                  <a:pt x="52488" y="96065"/>
                </a:lnTo>
                <a:lnTo>
                  <a:pt x="65921" y="92712"/>
                </a:lnTo>
                <a:lnTo>
                  <a:pt x="77581" y="85819"/>
                </a:lnTo>
                <a:lnTo>
                  <a:pt x="86837" y="75978"/>
                </a:lnTo>
                <a:lnTo>
                  <a:pt x="93056" y="63777"/>
                </a:lnTo>
                <a:lnTo>
                  <a:pt x="95605" y="49809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6" name="object 496"/>
          <p:cNvSpPr/>
          <p:nvPr/>
        </p:nvSpPr>
        <p:spPr>
          <a:xfrm>
            <a:off x="3578403" y="9009587"/>
            <a:ext cx="86622" cy="87221"/>
          </a:xfrm>
          <a:custGeom>
            <a:avLst/>
            <a:gdLst/>
            <a:ahLst/>
            <a:cxnLst/>
            <a:rect l="l" t="t" r="r" b="b"/>
            <a:pathLst>
              <a:path w="95605" h="96266">
                <a:moveTo>
                  <a:pt x="95605" y="49809"/>
                </a:moveTo>
                <a:lnTo>
                  <a:pt x="93056" y="63777"/>
                </a:lnTo>
                <a:lnTo>
                  <a:pt x="86837" y="75978"/>
                </a:lnTo>
                <a:lnTo>
                  <a:pt x="77581" y="85819"/>
                </a:lnTo>
                <a:lnTo>
                  <a:pt x="65921" y="92712"/>
                </a:lnTo>
                <a:lnTo>
                  <a:pt x="52488" y="96065"/>
                </a:lnTo>
                <a:lnTo>
                  <a:pt x="46126" y="96266"/>
                </a:lnTo>
                <a:lnTo>
                  <a:pt x="32263" y="93705"/>
                </a:lnTo>
                <a:lnTo>
                  <a:pt x="20149" y="87455"/>
                </a:lnTo>
                <a:lnTo>
                  <a:pt x="10374" y="78149"/>
                </a:lnTo>
                <a:lnTo>
                  <a:pt x="3527" y="66421"/>
                </a:lnTo>
                <a:lnTo>
                  <a:pt x="196" y="52908"/>
                </a:lnTo>
                <a:lnTo>
                  <a:pt x="0" y="46456"/>
                </a:lnTo>
                <a:lnTo>
                  <a:pt x="2552" y="32497"/>
                </a:lnTo>
                <a:lnTo>
                  <a:pt x="8769" y="20298"/>
                </a:lnTo>
                <a:lnTo>
                  <a:pt x="18017" y="10452"/>
                </a:lnTo>
                <a:lnTo>
                  <a:pt x="29665" y="3555"/>
                </a:lnTo>
                <a:lnTo>
                  <a:pt x="43083" y="198"/>
                </a:lnTo>
                <a:lnTo>
                  <a:pt x="49479" y="0"/>
                </a:lnTo>
                <a:lnTo>
                  <a:pt x="63344" y="2561"/>
                </a:lnTo>
                <a:lnTo>
                  <a:pt x="75458" y="8814"/>
                </a:lnTo>
                <a:lnTo>
                  <a:pt x="85232" y="18125"/>
                </a:lnTo>
                <a:lnTo>
                  <a:pt x="92078" y="29857"/>
                </a:lnTo>
                <a:lnTo>
                  <a:pt x="95408" y="43375"/>
                </a:lnTo>
                <a:lnTo>
                  <a:pt x="95605" y="49809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7" name="object 497"/>
          <p:cNvSpPr/>
          <p:nvPr/>
        </p:nvSpPr>
        <p:spPr>
          <a:xfrm>
            <a:off x="3670515" y="9009587"/>
            <a:ext cx="86622" cy="87221"/>
          </a:xfrm>
          <a:custGeom>
            <a:avLst/>
            <a:gdLst/>
            <a:ahLst/>
            <a:cxnLst/>
            <a:rect l="l" t="t" r="r" b="b"/>
            <a:pathLst>
              <a:path w="95605" h="96266">
                <a:moveTo>
                  <a:pt x="95605" y="49809"/>
                </a:moveTo>
                <a:lnTo>
                  <a:pt x="95408" y="43375"/>
                </a:lnTo>
                <a:lnTo>
                  <a:pt x="92078" y="29857"/>
                </a:lnTo>
                <a:lnTo>
                  <a:pt x="85232" y="18125"/>
                </a:lnTo>
                <a:lnTo>
                  <a:pt x="75458" y="8814"/>
                </a:lnTo>
                <a:lnTo>
                  <a:pt x="63344" y="2561"/>
                </a:lnTo>
                <a:lnTo>
                  <a:pt x="49479" y="0"/>
                </a:lnTo>
                <a:lnTo>
                  <a:pt x="43083" y="198"/>
                </a:lnTo>
                <a:lnTo>
                  <a:pt x="29665" y="3555"/>
                </a:lnTo>
                <a:lnTo>
                  <a:pt x="18017" y="10452"/>
                </a:lnTo>
                <a:lnTo>
                  <a:pt x="8769" y="20298"/>
                </a:lnTo>
                <a:lnTo>
                  <a:pt x="2552" y="32497"/>
                </a:lnTo>
                <a:lnTo>
                  <a:pt x="0" y="46456"/>
                </a:lnTo>
                <a:lnTo>
                  <a:pt x="196" y="52908"/>
                </a:lnTo>
                <a:lnTo>
                  <a:pt x="3527" y="66421"/>
                </a:lnTo>
                <a:lnTo>
                  <a:pt x="10374" y="78149"/>
                </a:lnTo>
                <a:lnTo>
                  <a:pt x="20149" y="87455"/>
                </a:lnTo>
                <a:lnTo>
                  <a:pt x="32263" y="93705"/>
                </a:lnTo>
                <a:lnTo>
                  <a:pt x="46126" y="96266"/>
                </a:lnTo>
                <a:lnTo>
                  <a:pt x="52488" y="96065"/>
                </a:lnTo>
                <a:lnTo>
                  <a:pt x="65921" y="92712"/>
                </a:lnTo>
                <a:lnTo>
                  <a:pt x="77581" y="85819"/>
                </a:lnTo>
                <a:lnTo>
                  <a:pt x="86837" y="75978"/>
                </a:lnTo>
                <a:lnTo>
                  <a:pt x="93056" y="63777"/>
                </a:lnTo>
                <a:lnTo>
                  <a:pt x="95605" y="49809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8" name="object 498"/>
          <p:cNvSpPr/>
          <p:nvPr/>
        </p:nvSpPr>
        <p:spPr>
          <a:xfrm>
            <a:off x="3670515" y="9009587"/>
            <a:ext cx="86622" cy="87221"/>
          </a:xfrm>
          <a:custGeom>
            <a:avLst/>
            <a:gdLst/>
            <a:ahLst/>
            <a:cxnLst/>
            <a:rect l="l" t="t" r="r" b="b"/>
            <a:pathLst>
              <a:path w="95605" h="96266">
                <a:moveTo>
                  <a:pt x="95605" y="49809"/>
                </a:moveTo>
                <a:lnTo>
                  <a:pt x="93056" y="63777"/>
                </a:lnTo>
                <a:lnTo>
                  <a:pt x="86837" y="75978"/>
                </a:lnTo>
                <a:lnTo>
                  <a:pt x="77581" y="85819"/>
                </a:lnTo>
                <a:lnTo>
                  <a:pt x="65921" y="92712"/>
                </a:lnTo>
                <a:lnTo>
                  <a:pt x="52488" y="96065"/>
                </a:lnTo>
                <a:lnTo>
                  <a:pt x="46126" y="96266"/>
                </a:lnTo>
                <a:lnTo>
                  <a:pt x="32263" y="93705"/>
                </a:lnTo>
                <a:lnTo>
                  <a:pt x="20149" y="87455"/>
                </a:lnTo>
                <a:lnTo>
                  <a:pt x="10374" y="78149"/>
                </a:lnTo>
                <a:lnTo>
                  <a:pt x="3527" y="66421"/>
                </a:lnTo>
                <a:lnTo>
                  <a:pt x="196" y="52908"/>
                </a:lnTo>
                <a:lnTo>
                  <a:pt x="0" y="46456"/>
                </a:lnTo>
                <a:lnTo>
                  <a:pt x="2552" y="32497"/>
                </a:lnTo>
                <a:lnTo>
                  <a:pt x="8769" y="20298"/>
                </a:lnTo>
                <a:lnTo>
                  <a:pt x="18017" y="10452"/>
                </a:lnTo>
                <a:lnTo>
                  <a:pt x="29665" y="3555"/>
                </a:lnTo>
                <a:lnTo>
                  <a:pt x="43083" y="198"/>
                </a:lnTo>
                <a:lnTo>
                  <a:pt x="49479" y="0"/>
                </a:lnTo>
                <a:lnTo>
                  <a:pt x="63344" y="2561"/>
                </a:lnTo>
                <a:lnTo>
                  <a:pt x="75458" y="8814"/>
                </a:lnTo>
                <a:lnTo>
                  <a:pt x="85232" y="18125"/>
                </a:lnTo>
                <a:lnTo>
                  <a:pt x="92078" y="29857"/>
                </a:lnTo>
                <a:lnTo>
                  <a:pt x="95408" y="43375"/>
                </a:lnTo>
                <a:lnTo>
                  <a:pt x="95605" y="49809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9" name="object 499"/>
          <p:cNvSpPr/>
          <p:nvPr/>
        </p:nvSpPr>
        <p:spPr>
          <a:xfrm>
            <a:off x="2236905" y="8923299"/>
            <a:ext cx="106851" cy="100763"/>
          </a:xfrm>
          <a:custGeom>
            <a:avLst/>
            <a:gdLst/>
            <a:ahLst/>
            <a:cxnLst/>
            <a:rect l="l" t="t" r="r" b="b"/>
            <a:pathLst>
              <a:path w="117932" h="111213">
                <a:moveTo>
                  <a:pt x="57924" y="111213"/>
                </a:moveTo>
                <a:lnTo>
                  <a:pt x="43312" y="109249"/>
                </a:lnTo>
                <a:lnTo>
                  <a:pt x="30104" y="104130"/>
                </a:lnTo>
                <a:lnTo>
                  <a:pt x="18747" y="96295"/>
                </a:lnTo>
                <a:lnTo>
                  <a:pt x="9687" y="86177"/>
                </a:lnTo>
                <a:lnTo>
                  <a:pt x="3372" y="74213"/>
                </a:lnTo>
                <a:lnTo>
                  <a:pt x="248" y="60839"/>
                </a:lnTo>
                <a:lnTo>
                  <a:pt x="0" y="54635"/>
                </a:lnTo>
                <a:lnTo>
                  <a:pt x="2084" y="40867"/>
                </a:lnTo>
                <a:lnTo>
                  <a:pt x="7508" y="28419"/>
                </a:lnTo>
                <a:lnTo>
                  <a:pt x="15810" y="17713"/>
                </a:lnTo>
                <a:lnTo>
                  <a:pt x="26524" y="9168"/>
                </a:lnTo>
                <a:lnTo>
                  <a:pt x="39190" y="3205"/>
                </a:lnTo>
                <a:lnTo>
                  <a:pt x="53342" y="243"/>
                </a:lnTo>
                <a:lnTo>
                  <a:pt x="59994" y="0"/>
                </a:lnTo>
                <a:lnTo>
                  <a:pt x="74610" y="1973"/>
                </a:lnTo>
                <a:lnTo>
                  <a:pt x="87820" y="7093"/>
                </a:lnTo>
                <a:lnTo>
                  <a:pt x="99178" y="14927"/>
                </a:lnTo>
                <a:lnTo>
                  <a:pt x="108238" y="25037"/>
                </a:lnTo>
                <a:lnTo>
                  <a:pt x="114555" y="36991"/>
                </a:lnTo>
                <a:lnTo>
                  <a:pt x="117682" y="50352"/>
                </a:lnTo>
                <a:lnTo>
                  <a:pt x="117932" y="56591"/>
                </a:lnTo>
                <a:lnTo>
                  <a:pt x="115845" y="70358"/>
                </a:lnTo>
                <a:lnTo>
                  <a:pt x="110425" y="82804"/>
                </a:lnTo>
                <a:lnTo>
                  <a:pt x="102132" y="93508"/>
                </a:lnTo>
                <a:lnTo>
                  <a:pt x="91426" y="102051"/>
                </a:lnTo>
                <a:lnTo>
                  <a:pt x="78768" y="108012"/>
                </a:lnTo>
                <a:lnTo>
                  <a:pt x="64619" y="110972"/>
                </a:lnTo>
                <a:lnTo>
                  <a:pt x="57924" y="111213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0" name="object 500"/>
          <p:cNvSpPr/>
          <p:nvPr/>
        </p:nvSpPr>
        <p:spPr>
          <a:xfrm>
            <a:off x="2256404" y="8819092"/>
            <a:ext cx="106664" cy="100686"/>
          </a:xfrm>
          <a:custGeom>
            <a:avLst/>
            <a:gdLst/>
            <a:ahLst/>
            <a:cxnLst/>
            <a:rect l="l" t="t" r="r" b="b"/>
            <a:pathLst>
              <a:path w="117726" h="111127">
                <a:moveTo>
                  <a:pt x="39680" y="108142"/>
                </a:moveTo>
                <a:lnTo>
                  <a:pt x="27693" y="102779"/>
                </a:lnTo>
                <a:lnTo>
                  <a:pt x="17586" y="95293"/>
                </a:lnTo>
                <a:lnTo>
                  <a:pt x="9561" y="86078"/>
                </a:lnTo>
                <a:lnTo>
                  <a:pt x="3820" y="75524"/>
                </a:lnTo>
                <a:lnTo>
                  <a:pt x="565" y="64024"/>
                </a:lnTo>
                <a:lnTo>
                  <a:pt x="0" y="51969"/>
                </a:lnTo>
                <a:lnTo>
                  <a:pt x="2326" y="39753"/>
                </a:lnTo>
                <a:lnTo>
                  <a:pt x="8692" y="26317"/>
                </a:lnTo>
                <a:lnTo>
                  <a:pt x="16471" y="16887"/>
                </a:lnTo>
                <a:lnTo>
                  <a:pt x="26043" y="9359"/>
                </a:lnTo>
                <a:lnTo>
                  <a:pt x="37009" y="3913"/>
                </a:lnTo>
                <a:lnTo>
                  <a:pt x="48973" y="733"/>
                </a:lnTo>
                <a:lnTo>
                  <a:pt x="61537" y="0"/>
                </a:lnTo>
                <a:lnTo>
                  <a:pt x="74302" y="1895"/>
                </a:lnTo>
                <a:lnTo>
                  <a:pt x="90042" y="8350"/>
                </a:lnTo>
                <a:lnTo>
                  <a:pt x="100146" y="15838"/>
                </a:lnTo>
                <a:lnTo>
                  <a:pt x="108170" y="25057"/>
                </a:lnTo>
                <a:lnTo>
                  <a:pt x="113909" y="35614"/>
                </a:lnTo>
                <a:lnTo>
                  <a:pt x="117163" y="47115"/>
                </a:lnTo>
                <a:lnTo>
                  <a:pt x="117726" y="59170"/>
                </a:lnTo>
                <a:lnTo>
                  <a:pt x="115398" y="71384"/>
                </a:lnTo>
                <a:lnTo>
                  <a:pt x="109034" y="84808"/>
                </a:lnTo>
                <a:lnTo>
                  <a:pt x="101256" y="94237"/>
                </a:lnTo>
                <a:lnTo>
                  <a:pt x="91685" y="101766"/>
                </a:lnTo>
                <a:lnTo>
                  <a:pt x="80719" y="107212"/>
                </a:lnTo>
                <a:lnTo>
                  <a:pt x="68756" y="110394"/>
                </a:lnTo>
                <a:lnTo>
                  <a:pt x="56193" y="111127"/>
                </a:lnTo>
                <a:lnTo>
                  <a:pt x="43427" y="109231"/>
                </a:lnTo>
                <a:lnTo>
                  <a:pt x="39680" y="108142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1" name="object 501"/>
          <p:cNvSpPr/>
          <p:nvPr/>
        </p:nvSpPr>
        <p:spPr>
          <a:xfrm>
            <a:off x="2312508" y="8727463"/>
            <a:ext cx="106850" cy="100722"/>
          </a:xfrm>
          <a:custGeom>
            <a:avLst/>
            <a:gdLst/>
            <a:ahLst/>
            <a:cxnLst/>
            <a:rect l="l" t="t" r="r" b="b"/>
            <a:pathLst>
              <a:path w="117931" h="111167">
                <a:moveTo>
                  <a:pt x="21065" y="98186"/>
                </a:moveTo>
                <a:lnTo>
                  <a:pt x="12018" y="89254"/>
                </a:lnTo>
                <a:lnTo>
                  <a:pt x="5466" y="79006"/>
                </a:lnTo>
                <a:lnTo>
                  <a:pt x="1447" y="67859"/>
                </a:lnTo>
                <a:lnTo>
                  <a:pt x="0" y="56231"/>
                </a:lnTo>
                <a:lnTo>
                  <a:pt x="1162" y="44539"/>
                </a:lnTo>
                <a:lnTo>
                  <a:pt x="4974" y="33199"/>
                </a:lnTo>
                <a:lnTo>
                  <a:pt x="11473" y="22628"/>
                </a:lnTo>
                <a:lnTo>
                  <a:pt x="22983" y="11515"/>
                </a:lnTo>
                <a:lnTo>
                  <a:pt x="33497" y="5411"/>
                </a:lnTo>
                <a:lnTo>
                  <a:pt x="44937" y="1561"/>
                </a:lnTo>
                <a:lnTo>
                  <a:pt x="56895" y="0"/>
                </a:lnTo>
                <a:lnTo>
                  <a:pt x="68964" y="762"/>
                </a:lnTo>
                <a:lnTo>
                  <a:pt x="80737" y="3882"/>
                </a:lnTo>
                <a:lnTo>
                  <a:pt x="91807" y="9395"/>
                </a:lnTo>
                <a:lnTo>
                  <a:pt x="96871" y="12995"/>
                </a:lnTo>
                <a:lnTo>
                  <a:pt x="105918" y="21928"/>
                </a:lnTo>
                <a:lnTo>
                  <a:pt x="112469" y="32176"/>
                </a:lnTo>
                <a:lnTo>
                  <a:pt x="116486" y="43323"/>
                </a:lnTo>
                <a:lnTo>
                  <a:pt x="117931" y="54952"/>
                </a:lnTo>
                <a:lnTo>
                  <a:pt x="116766" y="66645"/>
                </a:lnTo>
                <a:lnTo>
                  <a:pt x="112953" y="77988"/>
                </a:lnTo>
                <a:lnTo>
                  <a:pt x="106453" y="88562"/>
                </a:lnTo>
                <a:lnTo>
                  <a:pt x="94951" y="99663"/>
                </a:lnTo>
                <a:lnTo>
                  <a:pt x="84434" y="105764"/>
                </a:lnTo>
                <a:lnTo>
                  <a:pt x="72993" y="109610"/>
                </a:lnTo>
                <a:lnTo>
                  <a:pt x="61033" y="111167"/>
                </a:lnTo>
                <a:lnTo>
                  <a:pt x="48962" y="110403"/>
                </a:lnTo>
                <a:lnTo>
                  <a:pt x="37185" y="107281"/>
                </a:lnTo>
                <a:lnTo>
                  <a:pt x="26111" y="101770"/>
                </a:lnTo>
                <a:lnTo>
                  <a:pt x="21065" y="98186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2" name="object 502"/>
          <p:cNvSpPr/>
          <p:nvPr/>
        </p:nvSpPr>
        <p:spPr>
          <a:xfrm>
            <a:off x="2398733" y="8659562"/>
            <a:ext cx="106283" cy="100379"/>
          </a:xfrm>
          <a:custGeom>
            <a:avLst/>
            <a:gdLst/>
            <a:ahLst/>
            <a:cxnLst/>
            <a:rect l="l" t="t" r="r" b="b"/>
            <a:pathLst>
              <a:path w="117305" h="110789">
                <a:moveTo>
                  <a:pt x="8104" y="84039"/>
                </a:moveTo>
                <a:lnTo>
                  <a:pt x="2676" y="72915"/>
                </a:lnTo>
                <a:lnTo>
                  <a:pt x="9" y="61316"/>
                </a:lnTo>
                <a:lnTo>
                  <a:pt x="0" y="49639"/>
                </a:lnTo>
                <a:lnTo>
                  <a:pt x="2543" y="38281"/>
                </a:lnTo>
                <a:lnTo>
                  <a:pt x="7535" y="27638"/>
                </a:lnTo>
                <a:lnTo>
                  <a:pt x="14871" y="18108"/>
                </a:lnTo>
                <a:lnTo>
                  <a:pt x="24447" y="10088"/>
                </a:lnTo>
                <a:lnTo>
                  <a:pt x="28284" y="7725"/>
                </a:lnTo>
                <a:lnTo>
                  <a:pt x="39802" y="2687"/>
                </a:lnTo>
                <a:lnTo>
                  <a:pt x="51810" y="143"/>
                </a:lnTo>
                <a:lnTo>
                  <a:pt x="63915" y="0"/>
                </a:lnTo>
                <a:lnTo>
                  <a:pt x="75726" y="2164"/>
                </a:lnTo>
                <a:lnTo>
                  <a:pt x="86849" y="6544"/>
                </a:lnTo>
                <a:lnTo>
                  <a:pt x="96893" y="13044"/>
                </a:lnTo>
                <a:lnTo>
                  <a:pt x="105465" y="21574"/>
                </a:lnTo>
                <a:lnTo>
                  <a:pt x="109183" y="26737"/>
                </a:lnTo>
                <a:lnTo>
                  <a:pt x="114619" y="37852"/>
                </a:lnTo>
                <a:lnTo>
                  <a:pt x="117291" y="49442"/>
                </a:lnTo>
                <a:lnTo>
                  <a:pt x="117305" y="61113"/>
                </a:lnTo>
                <a:lnTo>
                  <a:pt x="114765" y="72467"/>
                </a:lnTo>
                <a:lnTo>
                  <a:pt x="109778" y="83110"/>
                </a:lnTo>
                <a:lnTo>
                  <a:pt x="102448" y="92646"/>
                </a:lnTo>
                <a:lnTo>
                  <a:pt x="92880" y="100678"/>
                </a:lnTo>
                <a:lnTo>
                  <a:pt x="89016" y="103064"/>
                </a:lnTo>
                <a:lnTo>
                  <a:pt x="77503" y="108101"/>
                </a:lnTo>
                <a:lnTo>
                  <a:pt x="65498" y="110645"/>
                </a:lnTo>
                <a:lnTo>
                  <a:pt x="53392" y="110789"/>
                </a:lnTo>
                <a:lnTo>
                  <a:pt x="41580" y="108625"/>
                </a:lnTo>
                <a:lnTo>
                  <a:pt x="30454" y="104246"/>
                </a:lnTo>
                <a:lnTo>
                  <a:pt x="20407" y="97746"/>
                </a:lnTo>
                <a:lnTo>
                  <a:pt x="11833" y="89217"/>
                </a:lnTo>
                <a:lnTo>
                  <a:pt x="8104" y="84039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3" name="object 503"/>
          <p:cNvSpPr/>
          <p:nvPr/>
        </p:nvSpPr>
        <p:spPr>
          <a:xfrm>
            <a:off x="2504060" y="8623297"/>
            <a:ext cx="106542" cy="100520"/>
          </a:xfrm>
          <a:custGeom>
            <a:avLst/>
            <a:gdLst/>
            <a:ahLst/>
            <a:cxnLst/>
            <a:rect l="l" t="t" r="r" b="b"/>
            <a:pathLst>
              <a:path w="117591" h="110944">
                <a:moveTo>
                  <a:pt x="553" y="64172"/>
                </a:moveTo>
                <a:lnTo>
                  <a:pt x="0" y="51059"/>
                </a:lnTo>
                <a:lnTo>
                  <a:pt x="2593" y="38591"/>
                </a:lnTo>
                <a:lnTo>
                  <a:pt x="8020" y="27176"/>
                </a:lnTo>
                <a:lnTo>
                  <a:pt x="15965" y="17224"/>
                </a:lnTo>
                <a:lnTo>
                  <a:pt x="26115" y="9143"/>
                </a:lnTo>
                <a:lnTo>
                  <a:pt x="38156" y="3341"/>
                </a:lnTo>
                <a:lnTo>
                  <a:pt x="49563" y="519"/>
                </a:lnTo>
                <a:lnTo>
                  <a:pt x="63371" y="0"/>
                </a:lnTo>
                <a:lnTo>
                  <a:pt x="76504" y="2404"/>
                </a:lnTo>
                <a:lnTo>
                  <a:pt x="88540" y="7443"/>
                </a:lnTo>
                <a:lnTo>
                  <a:pt x="99056" y="14828"/>
                </a:lnTo>
                <a:lnTo>
                  <a:pt x="107629" y="24270"/>
                </a:lnTo>
                <a:lnTo>
                  <a:pt x="113837" y="35479"/>
                </a:lnTo>
                <a:lnTo>
                  <a:pt x="117038" y="46760"/>
                </a:lnTo>
                <a:lnTo>
                  <a:pt x="117591" y="59871"/>
                </a:lnTo>
                <a:lnTo>
                  <a:pt x="114996" y="72338"/>
                </a:lnTo>
                <a:lnTo>
                  <a:pt x="109568" y="83752"/>
                </a:lnTo>
                <a:lnTo>
                  <a:pt x="101622" y="93704"/>
                </a:lnTo>
                <a:lnTo>
                  <a:pt x="91471" y="101785"/>
                </a:lnTo>
                <a:lnTo>
                  <a:pt x="79431" y="107588"/>
                </a:lnTo>
                <a:lnTo>
                  <a:pt x="68016" y="110412"/>
                </a:lnTo>
                <a:lnTo>
                  <a:pt x="54222" y="110944"/>
                </a:lnTo>
                <a:lnTo>
                  <a:pt x="41097" y="108548"/>
                </a:lnTo>
                <a:lnTo>
                  <a:pt x="29065" y="103513"/>
                </a:lnTo>
                <a:lnTo>
                  <a:pt x="18549" y="96130"/>
                </a:lnTo>
                <a:lnTo>
                  <a:pt x="9974" y="86691"/>
                </a:lnTo>
                <a:lnTo>
                  <a:pt x="3764" y="75486"/>
                </a:lnTo>
                <a:lnTo>
                  <a:pt x="553" y="64172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4" name="object 504"/>
          <p:cNvSpPr/>
          <p:nvPr/>
        </p:nvSpPr>
        <p:spPr>
          <a:xfrm>
            <a:off x="2616177" y="8623212"/>
            <a:ext cx="106774" cy="100670"/>
          </a:xfrm>
          <a:custGeom>
            <a:avLst/>
            <a:gdLst/>
            <a:ahLst/>
            <a:cxnLst/>
            <a:rect l="l" t="t" r="r" b="b"/>
            <a:pathLst>
              <a:path w="117847" h="111110">
                <a:moveTo>
                  <a:pt x="685" y="46852"/>
                </a:moveTo>
                <a:lnTo>
                  <a:pt x="4412" y="34306"/>
                </a:lnTo>
                <a:lnTo>
                  <a:pt x="10887" y="23269"/>
                </a:lnTo>
                <a:lnTo>
                  <a:pt x="19686" y="14030"/>
                </a:lnTo>
                <a:lnTo>
                  <a:pt x="30383" y="6878"/>
                </a:lnTo>
                <a:lnTo>
                  <a:pt x="42556" y="2105"/>
                </a:lnTo>
                <a:lnTo>
                  <a:pt x="55777" y="0"/>
                </a:lnTo>
                <a:lnTo>
                  <a:pt x="68135" y="612"/>
                </a:lnTo>
                <a:lnTo>
                  <a:pt x="81528" y="4170"/>
                </a:lnTo>
                <a:lnTo>
                  <a:pt x="93297" y="10353"/>
                </a:lnTo>
                <a:lnTo>
                  <a:pt x="103128" y="18753"/>
                </a:lnTo>
                <a:lnTo>
                  <a:pt x="110707" y="28960"/>
                </a:lnTo>
                <a:lnTo>
                  <a:pt x="115718" y="40565"/>
                </a:lnTo>
                <a:lnTo>
                  <a:pt x="117847" y="53160"/>
                </a:lnTo>
                <a:lnTo>
                  <a:pt x="117170" y="64264"/>
                </a:lnTo>
                <a:lnTo>
                  <a:pt x="113437" y="76805"/>
                </a:lnTo>
                <a:lnTo>
                  <a:pt x="106962" y="87839"/>
                </a:lnTo>
                <a:lnTo>
                  <a:pt x="98167" y="97077"/>
                </a:lnTo>
                <a:lnTo>
                  <a:pt x="87476" y="104229"/>
                </a:lnTo>
                <a:lnTo>
                  <a:pt x="75312" y="109003"/>
                </a:lnTo>
                <a:lnTo>
                  <a:pt x="62097" y="111110"/>
                </a:lnTo>
                <a:lnTo>
                  <a:pt x="49695" y="110492"/>
                </a:lnTo>
                <a:lnTo>
                  <a:pt x="36303" y="106939"/>
                </a:lnTo>
                <a:lnTo>
                  <a:pt x="24535" y="100760"/>
                </a:lnTo>
                <a:lnTo>
                  <a:pt x="14706" y="92364"/>
                </a:lnTo>
                <a:lnTo>
                  <a:pt x="7130" y="82160"/>
                </a:lnTo>
                <a:lnTo>
                  <a:pt x="2123" y="70556"/>
                </a:lnTo>
                <a:lnTo>
                  <a:pt x="0" y="57963"/>
                </a:lnTo>
                <a:lnTo>
                  <a:pt x="685" y="46852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5" name="object 505"/>
          <p:cNvSpPr/>
          <p:nvPr/>
        </p:nvSpPr>
        <p:spPr>
          <a:xfrm>
            <a:off x="2721613" y="8659358"/>
            <a:ext cx="106813" cy="100786"/>
          </a:xfrm>
          <a:custGeom>
            <a:avLst/>
            <a:gdLst/>
            <a:ahLst/>
            <a:cxnLst/>
            <a:rect l="l" t="t" r="r" b="b"/>
            <a:pathLst>
              <a:path w="117890" h="111238">
                <a:moveTo>
                  <a:pt x="8394" y="26974"/>
                </a:moveTo>
                <a:lnTo>
                  <a:pt x="16053" y="17432"/>
                </a:lnTo>
                <a:lnTo>
                  <a:pt x="25387" y="9870"/>
                </a:lnTo>
                <a:lnTo>
                  <a:pt x="36004" y="4382"/>
                </a:lnTo>
                <a:lnTo>
                  <a:pt x="47511" y="1061"/>
                </a:lnTo>
                <a:lnTo>
                  <a:pt x="59513" y="0"/>
                </a:lnTo>
                <a:lnTo>
                  <a:pt x="71620" y="1290"/>
                </a:lnTo>
                <a:lnTo>
                  <a:pt x="83436" y="5026"/>
                </a:lnTo>
                <a:lnTo>
                  <a:pt x="89306" y="7949"/>
                </a:lnTo>
                <a:lnTo>
                  <a:pt x="99638" y="15353"/>
                </a:lnTo>
                <a:lnTo>
                  <a:pt x="107767" y="24403"/>
                </a:lnTo>
                <a:lnTo>
                  <a:pt x="113588" y="34702"/>
                </a:lnTo>
                <a:lnTo>
                  <a:pt x="116997" y="45854"/>
                </a:lnTo>
                <a:lnTo>
                  <a:pt x="117890" y="57463"/>
                </a:lnTo>
                <a:lnTo>
                  <a:pt x="116161" y="69131"/>
                </a:lnTo>
                <a:lnTo>
                  <a:pt x="111708" y="80463"/>
                </a:lnTo>
                <a:lnTo>
                  <a:pt x="109486" y="84276"/>
                </a:lnTo>
                <a:lnTo>
                  <a:pt x="101823" y="93814"/>
                </a:lnTo>
                <a:lnTo>
                  <a:pt x="92488" y="101373"/>
                </a:lnTo>
                <a:lnTo>
                  <a:pt x="81872" y="106858"/>
                </a:lnTo>
                <a:lnTo>
                  <a:pt x="70367" y="110178"/>
                </a:lnTo>
                <a:lnTo>
                  <a:pt x="58365" y="111238"/>
                </a:lnTo>
                <a:lnTo>
                  <a:pt x="46259" y="109946"/>
                </a:lnTo>
                <a:lnTo>
                  <a:pt x="34440" y="106208"/>
                </a:lnTo>
                <a:lnTo>
                  <a:pt x="28574" y="103288"/>
                </a:lnTo>
                <a:lnTo>
                  <a:pt x="18244" y="95874"/>
                </a:lnTo>
                <a:lnTo>
                  <a:pt x="10117" y="86817"/>
                </a:lnTo>
                <a:lnTo>
                  <a:pt x="4298" y="76513"/>
                </a:lnTo>
                <a:lnTo>
                  <a:pt x="890" y="65359"/>
                </a:lnTo>
                <a:lnTo>
                  <a:pt x="0" y="53752"/>
                </a:lnTo>
                <a:lnTo>
                  <a:pt x="1730" y="42087"/>
                </a:lnTo>
                <a:lnTo>
                  <a:pt x="6185" y="30762"/>
                </a:lnTo>
                <a:lnTo>
                  <a:pt x="8394" y="26974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6" name="object 506"/>
          <p:cNvSpPr/>
          <p:nvPr/>
        </p:nvSpPr>
        <p:spPr>
          <a:xfrm>
            <a:off x="2807582" y="8727549"/>
            <a:ext cx="106738" cy="100570"/>
          </a:xfrm>
          <a:custGeom>
            <a:avLst/>
            <a:gdLst/>
            <a:ahLst/>
            <a:cxnLst/>
            <a:rect l="l" t="t" r="r" b="b"/>
            <a:pathLst>
              <a:path w="117807" h="110999">
                <a:moveTo>
                  <a:pt x="20991" y="12912"/>
                </a:moveTo>
                <a:lnTo>
                  <a:pt x="31573" y="6211"/>
                </a:lnTo>
                <a:lnTo>
                  <a:pt x="43054" y="1918"/>
                </a:lnTo>
                <a:lnTo>
                  <a:pt x="55029" y="0"/>
                </a:lnTo>
                <a:lnTo>
                  <a:pt x="67092" y="421"/>
                </a:lnTo>
                <a:lnTo>
                  <a:pt x="78835" y="3148"/>
                </a:lnTo>
                <a:lnTo>
                  <a:pt x="89854" y="8146"/>
                </a:lnTo>
                <a:lnTo>
                  <a:pt x="99742" y="15380"/>
                </a:lnTo>
                <a:lnTo>
                  <a:pt x="104074" y="19757"/>
                </a:lnTo>
                <a:lnTo>
                  <a:pt x="111336" y="30040"/>
                </a:lnTo>
                <a:lnTo>
                  <a:pt x="115901" y="41208"/>
                </a:lnTo>
                <a:lnTo>
                  <a:pt x="117807" y="52845"/>
                </a:lnTo>
                <a:lnTo>
                  <a:pt x="117093" y="64534"/>
                </a:lnTo>
                <a:lnTo>
                  <a:pt x="113795" y="75859"/>
                </a:lnTo>
                <a:lnTo>
                  <a:pt x="107953" y="86402"/>
                </a:lnTo>
                <a:lnTo>
                  <a:pt x="99605" y="95747"/>
                </a:lnTo>
                <a:lnTo>
                  <a:pt x="86236" y="104798"/>
                </a:lnTo>
                <a:lnTo>
                  <a:pt x="74756" y="109085"/>
                </a:lnTo>
                <a:lnTo>
                  <a:pt x="62778" y="110999"/>
                </a:lnTo>
                <a:lnTo>
                  <a:pt x="50711" y="110573"/>
                </a:lnTo>
                <a:lnTo>
                  <a:pt x="38961" y="107844"/>
                </a:lnTo>
                <a:lnTo>
                  <a:pt x="27938" y="102844"/>
                </a:lnTo>
                <a:lnTo>
                  <a:pt x="18048" y="95609"/>
                </a:lnTo>
                <a:lnTo>
                  <a:pt x="13739" y="91258"/>
                </a:lnTo>
                <a:lnTo>
                  <a:pt x="6473" y="80980"/>
                </a:lnTo>
                <a:lnTo>
                  <a:pt x="1907" y="69814"/>
                </a:lnTo>
                <a:lnTo>
                  <a:pt x="0" y="58178"/>
                </a:lnTo>
                <a:lnTo>
                  <a:pt x="713" y="46489"/>
                </a:lnTo>
                <a:lnTo>
                  <a:pt x="4009" y="35163"/>
                </a:lnTo>
                <a:lnTo>
                  <a:pt x="9848" y="24619"/>
                </a:lnTo>
                <a:lnTo>
                  <a:pt x="18192" y="15273"/>
                </a:lnTo>
                <a:lnTo>
                  <a:pt x="20991" y="12912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7" name="object 507"/>
          <p:cNvSpPr/>
          <p:nvPr/>
        </p:nvSpPr>
        <p:spPr>
          <a:xfrm>
            <a:off x="2863999" y="8819335"/>
            <a:ext cx="106272" cy="100225"/>
          </a:xfrm>
          <a:custGeom>
            <a:avLst/>
            <a:gdLst/>
            <a:ahLst/>
            <a:cxnLst/>
            <a:rect l="l" t="t" r="r" b="b"/>
            <a:pathLst>
              <a:path w="117293" h="110619">
                <a:moveTo>
                  <a:pt x="39456" y="2730"/>
                </a:moveTo>
                <a:lnTo>
                  <a:pt x="52206" y="23"/>
                </a:lnTo>
                <a:lnTo>
                  <a:pt x="64870" y="0"/>
                </a:lnTo>
                <a:lnTo>
                  <a:pt x="77052" y="2478"/>
                </a:lnTo>
                <a:lnTo>
                  <a:pt x="88354" y="7275"/>
                </a:lnTo>
                <a:lnTo>
                  <a:pt x="98377" y="14208"/>
                </a:lnTo>
                <a:lnTo>
                  <a:pt x="106726" y="23096"/>
                </a:lnTo>
                <a:lnTo>
                  <a:pt x="113002" y="33755"/>
                </a:lnTo>
                <a:lnTo>
                  <a:pt x="117293" y="49420"/>
                </a:lnTo>
                <a:lnTo>
                  <a:pt x="117256" y="61538"/>
                </a:lnTo>
                <a:lnTo>
                  <a:pt x="114492" y="73174"/>
                </a:lnTo>
                <a:lnTo>
                  <a:pt x="109204" y="83936"/>
                </a:lnTo>
                <a:lnTo>
                  <a:pt x="101594" y="93433"/>
                </a:lnTo>
                <a:lnTo>
                  <a:pt x="91866" y="101272"/>
                </a:lnTo>
                <a:lnTo>
                  <a:pt x="80222" y="107062"/>
                </a:lnTo>
                <a:lnTo>
                  <a:pt x="65096" y="110594"/>
                </a:lnTo>
                <a:lnTo>
                  <a:pt x="52429" y="110619"/>
                </a:lnTo>
                <a:lnTo>
                  <a:pt x="40246" y="108144"/>
                </a:lnTo>
                <a:lnTo>
                  <a:pt x="28944" y="103350"/>
                </a:lnTo>
                <a:lnTo>
                  <a:pt x="18920" y="96418"/>
                </a:lnTo>
                <a:lnTo>
                  <a:pt x="10571" y="87532"/>
                </a:lnTo>
                <a:lnTo>
                  <a:pt x="4294" y="76872"/>
                </a:lnTo>
                <a:lnTo>
                  <a:pt x="0" y="61202"/>
                </a:lnTo>
                <a:lnTo>
                  <a:pt x="36" y="49086"/>
                </a:lnTo>
                <a:lnTo>
                  <a:pt x="2800" y="37451"/>
                </a:lnTo>
                <a:lnTo>
                  <a:pt x="8088" y="26688"/>
                </a:lnTo>
                <a:lnTo>
                  <a:pt x="15699" y="17190"/>
                </a:lnTo>
                <a:lnTo>
                  <a:pt x="25428" y="9349"/>
                </a:lnTo>
                <a:lnTo>
                  <a:pt x="37074" y="3557"/>
                </a:lnTo>
                <a:lnTo>
                  <a:pt x="39456" y="2730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8" name="object 508"/>
          <p:cNvSpPr/>
          <p:nvPr/>
        </p:nvSpPr>
        <p:spPr>
          <a:xfrm>
            <a:off x="2883122" y="8923311"/>
            <a:ext cx="106851" cy="100763"/>
          </a:xfrm>
          <a:custGeom>
            <a:avLst/>
            <a:gdLst/>
            <a:ahLst/>
            <a:cxnLst/>
            <a:rect l="l" t="t" r="r" b="b"/>
            <a:pathLst>
              <a:path w="117932" h="111213">
                <a:moveTo>
                  <a:pt x="57937" y="0"/>
                </a:moveTo>
                <a:lnTo>
                  <a:pt x="72604" y="1491"/>
                </a:lnTo>
                <a:lnTo>
                  <a:pt x="85987" y="6171"/>
                </a:lnTo>
                <a:lnTo>
                  <a:pt x="97623" y="13619"/>
                </a:lnTo>
                <a:lnTo>
                  <a:pt x="107052" y="23416"/>
                </a:lnTo>
                <a:lnTo>
                  <a:pt x="113813" y="35141"/>
                </a:lnTo>
                <a:lnTo>
                  <a:pt x="117443" y="48376"/>
                </a:lnTo>
                <a:lnTo>
                  <a:pt x="117932" y="54648"/>
                </a:lnTo>
                <a:lnTo>
                  <a:pt x="116355" y="68495"/>
                </a:lnTo>
                <a:lnTo>
                  <a:pt x="111391" y="81125"/>
                </a:lnTo>
                <a:lnTo>
                  <a:pt x="103485" y="92103"/>
                </a:lnTo>
                <a:lnTo>
                  <a:pt x="93083" y="100993"/>
                </a:lnTo>
                <a:lnTo>
                  <a:pt x="80632" y="107359"/>
                </a:lnTo>
                <a:lnTo>
                  <a:pt x="66578" y="110765"/>
                </a:lnTo>
                <a:lnTo>
                  <a:pt x="59994" y="111213"/>
                </a:lnTo>
                <a:lnTo>
                  <a:pt x="45332" y="109732"/>
                </a:lnTo>
                <a:lnTo>
                  <a:pt x="31950" y="105061"/>
                </a:lnTo>
                <a:lnTo>
                  <a:pt x="20312" y="97620"/>
                </a:lnTo>
                <a:lnTo>
                  <a:pt x="10880" y="87829"/>
                </a:lnTo>
                <a:lnTo>
                  <a:pt x="4118" y="76109"/>
                </a:lnTo>
                <a:lnTo>
                  <a:pt x="487" y="62881"/>
                </a:lnTo>
                <a:lnTo>
                  <a:pt x="0" y="56603"/>
                </a:lnTo>
                <a:lnTo>
                  <a:pt x="1581" y="42752"/>
                </a:lnTo>
                <a:lnTo>
                  <a:pt x="6547" y="30119"/>
                </a:lnTo>
                <a:lnTo>
                  <a:pt x="14453" y="19137"/>
                </a:lnTo>
                <a:lnTo>
                  <a:pt x="24852" y="10243"/>
                </a:lnTo>
                <a:lnTo>
                  <a:pt x="37299" y="3870"/>
                </a:lnTo>
                <a:lnTo>
                  <a:pt x="51347" y="454"/>
                </a:lnTo>
                <a:lnTo>
                  <a:pt x="57937" y="0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9" name="object 509"/>
          <p:cNvSpPr/>
          <p:nvPr/>
        </p:nvSpPr>
        <p:spPr>
          <a:xfrm>
            <a:off x="2863832" y="9027596"/>
            <a:ext cx="106653" cy="100694"/>
          </a:xfrm>
          <a:custGeom>
            <a:avLst/>
            <a:gdLst/>
            <a:ahLst/>
            <a:cxnLst/>
            <a:rect l="l" t="t" r="r" b="b"/>
            <a:pathLst>
              <a:path w="117713" h="111136">
                <a:moveTo>
                  <a:pt x="78046" y="2983"/>
                </a:moveTo>
                <a:lnTo>
                  <a:pt x="90028" y="8354"/>
                </a:lnTo>
                <a:lnTo>
                  <a:pt x="100133" y="15844"/>
                </a:lnTo>
                <a:lnTo>
                  <a:pt x="108156" y="25061"/>
                </a:lnTo>
                <a:lnTo>
                  <a:pt x="113896" y="35613"/>
                </a:lnTo>
                <a:lnTo>
                  <a:pt x="117149" y="47111"/>
                </a:lnTo>
                <a:lnTo>
                  <a:pt x="117713" y="59164"/>
                </a:lnTo>
                <a:lnTo>
                  <a:pt x="115385" y="71379"/>
                </a:lnTo>
                <a:lnTo>
                  <a:pt x="109022" y="84805"/>
                </a:lnTo>
                <a:lnTo>
                  <a:pt x="101245" y="94236"/>
                </a:lnTo>
                <a:lnTo>
                  <a:pt x="91676" y="101767"/>
                </a:lnTo>
                <a:lnTo>
                  <a:pt x="80713" y="107216"/>
                </a:lnTo>
                <a:lnTo>
                  <a:pt x="68754" y="110400"/>
                </a:lnTo>
                <a:lnTo>
                  <a:pt x="56196" y="111136"/>
                </a:lnTo>
                <a:lnTo>
                  <a:pt x="43438" y="109240"/>
                </a:lnTo>
                <a:lnTo>
                  <a:pt x="39654" y="108139"/>
                </a:lnTo>
                <a:lnTo>
                  <a:pt x="27674" y="102774"/>
                </a:lnTo>
                <a:lnTo>
                  <a:pt x="17573" y="95287"/>
                </a:lnTo>
                <a:lnTo>
                  <a:pt x="9551" y="86069"/>
                </a:lnTo>
                <a:lnTo>
                  <a:pt x="3813" y="75513"/>
                </a:lnTo>
                <a:lnTo>
                  <a:pt x="562" y="64010"/>
                </a:lnTo>
                <a:lnTo>
                  <a:pt x="0" y="51953"/>
                </a:lnTo>
                <a:lnTo>
                  <a:pt x="2330" y="39735"/>
                </a:lnTo>
                <a:lnTo>
                  <a:pt x="8691" y="26325"/>
                </a:lnTo>
                <a:lnTo>
                  <a:pt x="16468" y="16899"/>
                </a:lnTo>
                <a:lnTo>
                  <a:pt x="26037" y="9370"/>
                </a:lnTo>
                <a:lnTo>
                  <a:pt x="37001" y="3921"/>
                </a:lnTo>
                <a:lnTo>
                  <a:pt x="48964" y="736"/>
                </a:lnTo>
                <a:lnTo>
                  <a:pt x="61528" y="0"/>
                </a:lnTo>
                <a:lnTo>
                  <a:pt x="74297" y="1894"/>
                </a:lnTo>
                <a:lnTo>
                  <a:pt x="78046" y="2983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0" name="object 510"/>
          <p:cNvSpPr/>
          <p:nvPr/>
        </p:nvSpPr>
        <p:spPr>
          <a:xfrm>
            <a:off x="2807532" y="9119206"/>
            <a:ext cx="106849" cy="100715"/>
          </a:xfrm>
          <a:custGeom>
            <a:avLst/>
            <a:gdLst/>
            <a:ahLst/>
            <a:cxnLst/>
            <a:rect l="l" t="t" r="r" b="b"/>
            <a:pathLst>
              <a:path w="117930" h="111160">
                <a:moveTo>
                  <a:pt x="96865" y="12985"/>
                </a:moveTo>
                <a:lnTo>
                  <a:pt x="105913" y="21920"/>
                </a:lnTo>
                <a:lnTo>
                  <a:pt x="112465" y="32170"/>
                </a:lnTo>
                <a:lnTo>
                  <a:pt x="116484" y="43318"/>
                </a:lnTo>
                <a:lnTo>
                  <a:pt x="117930" y="54947"/>
                </a:lnTo>
                <a:lnTo>
                  <a:pt x="116764" y="66638"/>
                </a:lnTo>
                <a:lnTo>
                  <a:pt x="112948" y="77974"/>
                </a:lnTo>
                <a:lnTo>
                  <a:pt x="106444" y="88537"/>
                </a:lnTo>
                <a:lnTo>
                  <a:pt x="94944" y="99640"/>
                </a:lnTo>
                <a:lnTo>
                  <a:pt x="84427" y="105749"/>
                </a:lnTo>
                <a:lnTo>
                  <a:pt x="72984" y="109600"/>
                </a:lnTo>
                <a:lnTo>
                  <a:pt x="61024" y="111160"/>
                </a:lnTo>
                <a:lnTo>
                  <a:pt x="48954" y="110395"/>
                </a:lnTo>
                <a:lnTo>
                  <a:pt x="37182" y="107273"/>
                </a:lnTo>
                <a:lnTo>
                  <a:pt x="26114" y="101761"/>
                </a:lnTo>
                <a:lnTo>
                  <a:pt x="21071" y="98177"/>
                </a:lnTo>
                <a:lnTo>
                  <a:pt x="12020" y="89248"/>
                </a:lnTo>
                <a:lnTo>
                  <a:pt x="5466" y="79002"/>
                </a:lnTo>
                <a:lnTo>
                  <a:pt x="1447" y="67856"/>
                </a:lnTo>
                <a:lnTo>
                  <a:pt x="0" y="56227"/>
                </a:lnTo>
                <a:lnTo>
                  <a:pt x="1163" y="44533"/>
                </a:lnTo>
                <a:lnTo>
                  <a:pt x="4974" y="33190"/>
                </a:lnTo>
                <a:lnTo>
                  <a:pt x="11472" y="22615"/>
                </a:lnTo>
                <a:lnTo>
                  <a:pt x="22979" y="11505"/>
                </a:lnTo>
                <a:lnTo>
                  <a:pt x="33497" y="5402"/>
                </a:lnTo>
                <a:lnTo>
                  <a:pt x="44940" y="1556"/>
                </a:lnTo>
                <a:lnTo>
                  <a:pt x="56901" y="0"/>
                </a:lnTo>
                <a:lnTo>
                  <a:pt x="68973" y="766"/>
                </a:lnTo>
                <a:lnTo>
                  <a:pt x="80748" y="3889"/>
                </a:lnTo>
                <a:lnTo>
                  <a:pt x="91820" y="9401"/>
                </a:lnTo>
                <a:lnTo>
                  <a:pt x="96865" y="12985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1" name="object 511"/>
          <p:cNvSpPr/>
          <p:nvPr/>
        </p:nvSpPr>
        <p:spPr>
          <a:xfrm>
            <a:off x="2721876" y="9187444"/>
            <a:ext cx="106288" cy="100379"/>
          </a:xfrm>
          <a:custGeom>
            <a:avLst/>
            <a:gdLst/>
            <a:ahLst/>
            <a:cxnLst/>
            <a:rect l="l" t="t" r="r" b="b"/>
            <a:pathLst>
              <a:path w="117311" h="110789">
                <a:moveTo>
                  <a:pt x="109197" y="26749"/>
                </a:moveTo>
                <a:lnTo>
                  <a:pt x="114629" y="37862"/>
                </a:lnTo>
                <a:lnTo>
                  <a:pt x="117299" y="49453"/>
                </a:lnTo>
                <a:lnTo>
                  <a:pt x="117311" y="61125"/>
                </a:lnTo>
                <a:lnTo>
                  <a:pt x="114769" y="72482"/>
                </a:lnTo>
                <a:lnTo>
                  <a:pt x="109779" y="83126"/>
                </a:lnTo>
                <a:lnTo>
                  <a:pt x="102443" y="92660"/>
                </a:lnTo>
                <a:lnTo>
                  <a:pt x="92868" y="100689"/>
                </a:lnTo>
                <a:lnTo>
                  <a:pt x="89016" y="103063"/>
                </a:lnTo>
                <a:lnTo>
                  <a:pt x="77500" y="108101"/>
                </a:lnTo>
                <a:lnTo>
                  <a:pt x="65493" y="110645"/>
                </a:lnTo>
                <a:lnTo>
                  <a:pt x="53389" y="110789"/>
                </a:lnTo>
                <a:lnTo>
                  <a:pt x="41578" y="108626"/>
                </a:lnTo>
                <a:lnTo>
                  <a:pt x="30454" y="104248"/>
                </a:lnTo>
                <a:lnTo>
                  <a:pt x="20407" y="97749"/>
                </a:lnTo>
                <a:lnTo>
                  <a:pt x="11831" y="89222"/>
                </a:lnTo>
                <a:lnTo>
                  <a:pt x="8105" y="84052"/>
                </a:lnTo>
                <a:lnTo>
                  <a:pt x="2676" y="72930"/>
                </a:lnTo>
                <a:lnTo>
                  <a:pt x="10" y="61335"/>
                </a:lnTo>
                <a:lnTo>
                  <a:pt x="0" y="49662"/>
                </a:lnTo>
                <a:lnTo>
                  <a:pt x="2542" y="38306"/>
                </a:lnTo>
                <a:lnTo>
                  <a:pt x="7532" y="27663"/>
                </a:lnTo>
                <a:lnTo>
                  <a:pt x="14866" y="18129"/>
                </a:lnTo>
                <a:lnTo>
                  <a:pt x="24439" y="10099"/>
                </a:lnTo>
                <a:lnTo>
                  <a:pt x="28285" y="7725"/>
                </a:lnTo>
                <a:lnTo>
                  <a:pt x="39797" y="2687"/>
                </a:lnTo>
                <a:lnTo>
                  <a:pt x="51801" y="143"/>
                </a:lnTo>
                <a:lnTo>
                  <a:pt x="63904" y="0"/>
                </a:lnTo>
                <a:lnTo>
                  <a:pt x="75715" y="2163"/>
                </a:lnTo>
                <a:lnTo>
                  <a:pt x="86841" y="6542"/>
                </a:lnTo>
                <a:lnTo>
                  <a:pt x="96888" y="13042"/>
                </a:lnTo>
                <a:lnTo>
                  <a:pt x="105466" y="21572"/>
                </a:lnTo>
                <a:lnTo>
                  <a:pt x="109197" y="26749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2" name="object 512"/>
          <p:cNvSpPr/>
          <p:nvPr/>
        </p:nvSpPr>
        <p:spPr>
          <a:xfrm>
            <a:off x="2616285" y="9223578"/>
            <a:ext cx="106549" cy="100499"/>
          </a:xfrm>
          <a:custGeom>
            <a:avLst/>
            <a:gdLst/>
            <a:ahLst/>
            <a:cxnLst/>
            <a:rect l="l" t="t" r="r" b="b"/>
            <a:pathLst>
              <a:path w="117598" h="110921">
                <a:moveTo>
                  <a:pt x="117050" y="46774"/>
                </a:moveTo>
                <a:lnTo>
                  <a:pt x="117598" y="59892"/>
                </a:lnTo>
                <a:lnTo>
                  <a:pt x="114996" y="72364"/>
                </a:lnTo>
                <a:lnTo>
                  <a:pt x="109561" y="83779"/>
                </a:lnTo>
                <a:lnTo>
                  <a:pt x="101606" y="93729"/>
                </a:lnTo>
                <a:lnTo>
                  <a:pt x="91447" y="101803"/>
                </a:lnTo>
                <a:lnTo>
                  <a:pt x="79398" y="107590"/>
                </a:lnTo>
                <a:lnTo>
                  <a:pt x="68028" y="110388"/>
                </a:lnTo>
                <a:lnTo>
                  <a:pt x="54228" y="110921"/>
                </a:lnTo>
                <a:lnTo>
                  <a:pt x="41099" y="108525"/>
                </a:lnTo>
                <a:lnTo>
                  <a:pt x="29065" y="103493"/>
                </a:lnTo>
                <a:lnTo>
                  <a:pt x="18549" y="96113"/>
                </a:lnTo>
                <a:lnTo>
                  <a:pt x="9973" y="86678"/>
                </a:lnTo>
                <a:lnTo>
                  <a:pt x="3762" y="75479"/>
                </a:lnTo>
                <a:lnTo>
                  <a:pt x="553" y="64185"/>
                </a:lnTo>
                <a:lnTo>
                  <a:pt x="0" y="51067"/>
                </a:lnTo>
                <a:lnTo>
                  <a:pt x="2594" y="38598"/>
                </a:lnTo>
                <a:lnTo>
                  <a:pt x="8021" y="27186"/>
                </a:lnTo>
                <a:lnTo>
                  <a:pt x="15968" y="17237"/>
                </a:lnTo>
                <a:lnTo>
                  <a:pt x="26119" y="9159"/>
                </a:lnTo>
                <a:lnTo>
                  <a:pt x="38161" y="3359"/>
                </a:lnTo>
                <a:lnTo>
                  <a:pt x="49587" y="533"/>
                </a:lnTo>
                <a:lnTo>
                  <a:pt x="63381" y="0"/>
                </a:lnTo>
                <a:lnTo>
                  <a:pt x="76506" y="2393"/>
                </a:lnTo>
                <a:lnTo>
                  <a:pt x="88539" y="7425"/>
                </a:lnTo>
                <a:lnTo>
                  <a:pt x="99054" y="14804"/>
                </a:lnTo>
                <a:lnTo>
                  <a:pt x="107629" y="24243"/>
                </a:lnTo>
                <a:lnTo>
                  <a:pt x="113839" y="35452"/>
                </a:lnTo>
                <a:lnTo>
                  <a:pt x="117050" y="46774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3" name="object 513"/>
          <p:cNvSpPr/>
          <p:nvPr/>
        </p:nvSpPr>
        <p:spPr>
          <a:xfrm>
            <a:off x="2503932" y="9223504"/>
            <a:ext cx="106776" cy="100661"/>
          </a:xfrm>
          <a:custGeom>
            <a:avLst/>
            <a:gdLst/>
            <a:ahLst/>
            <a:cxnLst/>
            <a:rect l="l" t="t" r="r" b="b"/>
            <a:pathLst>
              <a:path w="117849" h="111100">
                <a:moveTo>
                  <a:pt x="117167" y="64266"/>
                </a:moveTo>
                <a:lnTo>
                  <a:pt x="113438" y="76800"/>
                </a:lnTo>
                <a:lnTo>
                  <a:pt x="106964" y="87832"/>
                </a:lnTo>
                <a:lnTo>
                  <a:pt x="98169" y="97069"/>
                </a:lnTo>
                <a:lnTo>
                  <a:pt x="87476" y="104220"/>
                </a:lnTo>
                <a:lnTo>
                  <a:pt x="75308" y="108994"/>
                </a:lnTo>
                <a:lnTo>
                  <a:pt x="62090" y="111100"/>
                </a:lnTo>
                <a:lnTo>
                  <a:pt x="49704" y="110481"/>
                </a:lnTo>
                <a:lnTo>
                  <a:pt x="36306" y="106932"/>
                </a:lnTo>
                <a:lnTo>
                  <a:pt x="24534" y="100754"/>
                </a:lnTo>
                <a:lnTo>
                  <a:pt x="14704" y="92358"/>
                </a:lnTo>
                <a:lnTo>
                  <a:pt x="7128" y="82152"/>
                </a:lnTo>
                <a:lnTo>
                  <a:pt x="2122" y="70546"/>
                </a:lnTo>
                <a:lnTo>
                  <a:pt x="0" y="57949"/>
                </a:lnTo>
                <a:lnTo>
                  <a:pt x="682" y="46854"/>
                </a:lnTo>
                <a:lnTo>
                  <a:pt x="4416" y="34313"/>
                </a:lnTo>
                <a:lnTo>
                  <a:pt x="10892" y="23277"/>
                </a:lnTo>
                <a:lnTo>
                  <a:pt x="19687" y="14038"/>
                </a:lnTo>
                <a:lnTo>
                  <a:pt x="30380" y="6885"/>
                </a:lnTo>
                <a:lnTo>
                  <a:pt x="42546" y="2109"/>
                </a:lnTo>
                <a:lnTo>
                  <a:pt x="55763" y="0"/>
                </a:lnTo>
                <a:lnTo>
                  <a:pt x="68157" y="614"/>
                </a:lnTo>
                <a:lnTo>
                  <a:pt x="81546" y="4175"/>
                </a:lnTo>
                <a:lnTo>
                  <a:pt x="93311" y="10356"/>
                </a:lnTo>
                <a:lnTo>
                  <a:pt x="103139" y="18752"/>
                </a:lnTo>
                <a:lnTo>
                  <a:pt x="110715" y="28955"/>
                </a:lnTo>
                <a:lnTo>
                  <a:pt x="115723" y="40558"/>
                </a:lnTo>
                <a:lnTo>
                  <a:pt x="117849" y="53156"/>
                </a:lnTo>
                <a:lnTo>
                  <a:pt x="117167" y="64266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4" name="object 514"/>
          <p:cNvSpPr/>
          <p:nvPr/>
        </p:nvSpPr>
        <p:spPr>
          <a:xfrm>
            <a:off x="2398470" y="9187250"/>
            <a:ext cx="106810" cy="100792"/>
          </a:xfrm>
          <a:custGeom>
            <a:avLst/>
            <a:gdLst/>
            <a:ahLst/>
            <a:cxnLst/>
            <a:rect l="l" t="t" r="r" b="b"/>
            <a:pathLst>
              <a:path w="117887" h="111244">
                <a:moveTo>
                  <a:pt x="109486" y="84264"/>
                </a:moveTo>
                <a:lnTo>
                  <a:pt x="101824" y="93814"/>
                </a:lnTo>
                <a:lnTo>
                  <a:pt x="92490" y="101378"/>
                </a:lnTo>
                <a:lnTo>
                  <a:pt x="81874" y="106866"/>
                </a:lnTo>
                <a:lnTo>
                  <a:pt x="70370" y="110185"/>
                </a:lnTo>
                <a:lnTo>
                  <a:pt x="58370" y="111244"/>
                </a:lnTo>
                <a:lnTo>
                  <a:pt x="46265" y="109950"/>
                </a:lnTo>
                <a:lnTo>
                  <a:pt x="34446" y="106212"/>
                </a:lnTo>
                <a:lnTo>
                  <a:pt x="28575" y="103289"/>
                </a:lnTo>
                <a:lnTo>
                  <a:pt x="18246" y="95875"/>
                </a:lnTo>
                <a:lnTo>
                  <a:pt x="10119" y="86819"/>
                </a:lnTo>
                <a:lnTo>
                  <a:pt x="4300" y="76516"/>
                </a:lnTo>
                <a:lnTo>
                  <a:pt x="892" y="65363"/>
                </a:lnTo>
                <a:lnTo>
                  <a:pt x="0" y="53755"/>
                </a:lnTo>
                <a:lnTo>
                  <a:pt x="1728" y="42089"/>
                </a:lnTo>
                <a:lnTo>
                  <a:pt x="6181" y="30760"/>
                </a:lnTo>
                <a:lnTo>
                  <a:pt x="8394" y="26962"/>
                </a:lnTo>
                <a:lnTo>
                  <a:pt x="16056" y="17424"/>
                </a:lnTo>
                <a:lnTo>
                  <a:pt x="25391" y="9866"/>
                </a:lnTo>
                <a:lnTo>
                  <a:pt x="36006" y="4381"/>
                </a:lnTo>
                <a:lnTo>
                  <a:pt x="47510" y="1061"/>
                </a:lnTo>
                <a:lnTo>
                  <a:pt x="59512" y="0"/>
                </a:lnTo>
                <a:lnTo>
                  <a:pt x="71620" y="1290"/>
                </a:lnTo>
                <a:lnTo>
                  <a:pt x="83441" y="5025"/>
                </a:lnTo>
                <a:lnTo>
                  <a:pt x="89319" y="7950"/>
                </a:lnTo>
                <a:lnTo>
                  <a:pt x="99644" y="15358"/>
                </a:lnTo>
                <a:lnTo>
                  <a:pt x="107769" y="24410"/>
                </a:lnTo>
                <a:lnTo>
                  <a:pt x="113588" y="34709"/>
                </a:lnTo>
                <a:lnTo>
                  <a:pt x="116996" y="45860"/>
                </a:lnTo>
                <a:lnTo>
                  <a:pt x="117887" y="57467"/>
                </a:lnTo>
                <a:lnTo>
                  <a:pt x="116157" y="69134"/>
                </a:lnTo>
                <a:lnTo>
                  <a:pt x="111700" y="80466"/>
                </a:lnTo>
                <a:lnTo>
                  <a:pt x="109486" y="84264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5" name="object 515"/>
          <p:cNvSpPr/>
          <p:nvPr/>
        </p:nvSpPr>
        <p:spPr>
          <a:xfrm>
            <a:off x="2312572" y="9119281"/>
            <a:ext cx="106734" cy="100567"/>
          </a:xfrm>
          <a:custGeom>
            <a:avLst/>
            <a:gdLst/>
            <a:ahLst/>
            <a:cxnLst/>
            <a:rect l="l" t="t" r="r" b="b"/>
            <a:pathLst>
              <a:path w="117803" h="110996">
                <a:moveTo>
                  <a:pt x="96800" y="98093"/>
                </a:moveTo>
                <a:lnTo>
                  <a:pt x="86218" y="104789"/>
                </a:lnTo>
                <a:lnTo>
                  <a:pt x="74735" y="109079"/>
                </a:lnTo>
                <a:lnTo>
                  <a:pt x="62757" y="110996"/>
                </a:lnTo>
                <a:lnTo>
                  <a:pt x="50692" y="110573"/>
                </a:lnTo>
                <a:lnTo>
                  <a:pt x="38946" y="107845"/>
                </a:lnTo>
                <a:lnTo>
                  <a:pt x="27925" y="102844"/>
                </a:lnTo>
                <a:lnTo>
                  <a:pt x="18037" y="95603"/>
                </a:lnTo>
                <a:lnTo>
                  <a:pt x="13729" y="91248"/>
                </a:lnTo>
                <a:lnTo>
                  <a:pt x="6468" y="80965"/>
                </a:lnTo>
                <a:lnTo>
                  <a:pt x="1904" y="69795"/>
                </a:lnTo>
                <a:lnTo>
                  <a:pt x="0" y="58156"/>
                </a:lnTo>
                <a:lnTo>
                  <a:pt x="716" y="46466"/>
                </a:lnTo>
                <a:lnTo>
                  <a:pt x="4013" y="35141"/>
                </a:lnTo>
                <a:lnTo>
                  <a:pt x="9854" y="24599"/>
                </a:lnTo>
                <a:lnTo>
                  <a:pt x="18199" y="15257"/>
                </a:lnTo>
                <a:lnTo>
                  <a:pt x="31571" y="6206"/>
                </a:lnTo>
                <a:lnTo>
                  <a:pt x="43053" y="1916"/>
                </a:lnTo>
                <a:lnTo>
                  <a:pt x="55030" y="0"/>
                </a:lnTo>
                <a:lnTo>
                  <a:pt x="67097" y="422"/>
                </a:lnTo>
                <a:lnTo>
                  <a:pt x="78845" y="3150"/>
                </a:lnTo>
                <a:lnTo>
                  <a:pt x="89867" y="8152"/>
                </a:lnTo>
                <a:lnTo>
                  <a:pt x="99756" y="15392"/>
                </a:lnTo>
                <a:lnTo>
                  <a:pt x="104064" y="19747"/>
                </a:lnTo>
                <a:lnTo>
                  <a:pt x="111329" y="30024"/>
                </a:lnTo>
                <a:lnTo>
                  <a:pt x="115896" y="41189"/>
                </a:lnTo>
                <a:lnTo>
                  <a:pt x="117803" y="52825"/>
                </a:lnTo>
                <a:lnTo>
                  <a:pt x="117088" y="64513"/>
                </a:lnTo>
                <a:lnTo>
                  <a:pt x="113791" y="75838"/>
                </a:lnTo>
                <a:lnTo>
                  <a:pt x="107951" y="86382"/>
                </a:lnTo>
                <a:lnTo>
                  <a:pt x="99605" y="95728"/>
                </a:lnTo>
                <a:lnTo>
                  <a:pt x="96800" y="98093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6" name="object 516"/>
          <p:cNvSpPr/>
          <p:nvPr/>
        </p:nvSpPr>
        <p:spPr>
          <a:xfrm>
            <a:off x="2256618" y="9027827"/>
            <a:ext cx="106283" cy="100233"/>
          </a:xfrm>
          <a:custGeom>
            <a:avLst/>
            <a:gdLst/>
            <a:ahLst/>
            <a:cxnLst/>
            <a:rect l="l" t="t" r="r" b="b"/>
            <a:pathLst>
              <a:path w="117305" h="110627">
                <a:moveTo>
                  <a:pt x="77836" y="107884"/>
                </a:moveTo>
                <a:lnTo>
                  <a:pt x="65086" y="110599"/>
                </a:lnTo>
                <a:lnTo>
                  <a:pt x="52424" y="110627"/>
                </a:lnTo>
                <a:lnTo>
                  <a:pt x="40246" y="108152"/>
                </a:lnTo>
                <a:lnTo>
                  <a:pt x="28948" y="103356"/>
                </a:lnTo>
                <a:lnTo>
                  <a:pt x="18927" y="96424"/>
                </a:lnTo>
                <a:lnTo>
                  <a:pt x="10580" y="87540"/>
                </a:lnTo>
                <a:lnTo>
                  <a:pt x="4302" y="76886"/>
                </a:lnTo>
                <a:lnTo>
                  <a:pt x="0" y="61205"/>
                </a:lnTo>
                <a:lnTo>
                  <a:pt x="36" y="49094"/>
                </a:lnTo>
                <a:lnTo>
                  <a:pt x="2800" y="37462"/>
                </a:lnTo>
                <a:lnTo>
                  <a:pt x="8088" y="26701"/>
                </a:lnTo>
                <a:lnTo>
                  <a:pt x="15699" y="17202"/>
                </a:lnTo>
                <a:lnTo>
                  <a:pt x="25428" y="9357"/>
                </a:lnTo>
                <a:lnTo>
                  <a:pt x="37074" y="3557"/>
                </a:lnTo>
                <a:lnTo>
                  <a:pt x="52201" y="22"/>
                </a:lnTo>
                <a:lnTo>
                  <a:pt x="64865" y="0"/>
                </a:lnTo>
                <a:lnTo>
                  <a:pt x="77047" y="2478"/>
                </a:lnTo>
                <a:lnTo>
                  <a:pt x="88352" y="7276"/>
                </a:lnTo>
                <a:lnTo>
                  <a:pt x="98379" y="14208"/>
                </a:lnTo>
                <a:lnTo>
                  <a:pt x="106731" y="23092"/>
                </a:lnTo>
                <a:lnTo>
                  <a:pt x="113010" y="33745"/>
                </a:lnTo>
                <a:lnTo>
                  <a:pt x="117305" y="49420"/>
                </a:lnTo>
                <a:lnTo>
                  <a:pt x="117269" y="61538"/>
                </a:lnTo>
                <a:lnTo>
                  <a:pt x="114505" y="73172"/>
                </a:lnTo>
                <a:lnTo>
                  <a:pt x="109216" y="83932"/>
                </a:lnTo>
                <a:lnTo>
                  <a:pt x="101606" y="93426"/>
                </a:lnTo>
                <a:lnTo>
                  <a:pt x="91875" y="101264"/>
                </a:lnTo>
                <a:lnTo>
                  <a:pt x="80227" y="107055"/>
                </a:lnTo>
                <a:lnTo>
                  <a:pt x="77836" y="107884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7" name="object 517"/>
          <p:cNvSpPr/>
          <p:nvPr/>
        </p:nvSpPr>
        <p:spPr>
          <a:xfrm>
            <a:off x="2236905" y="8923311"/>
            <a:ext cx="106851" cy="100763"/>
          </a:xfrm>
          <a:custGeom>
            <a:avLst/>
            <a:gdLst/>
            <a:ahLst/>
            <a:cxnLst/>
            <a:rect l="l" t="t" r="r" b="b"/>
            <a:pathLst>
              <a:path w="117932" h="111213">
                <a:moveTo>
                  <a:pt x="57924" y="111213"/>
                </a:moveTo>
                <a:lnTo>
                  <a:pt x="43312" y="109249"/>
                </a:lnTo>
                <a:lnTo>
                  <a:pt x="30104" y="104130"/>
                </a:lnTo>
                <a:lnTo>
                  <a:pt x="18747" y="96295"/>
                </a:lnTo>
                <a:lnTo>
                  <a:pt x="9687" y="86177"/>
                </a:lnTo>
                <a:lnTo>
                  <a:pt x="3372" y="74213"/>
                </a:lnTo>
                <a:lnTo>
                  <a:pt x="248" y="60839"/>
                </a:lnTo>
                <a:lnTo>
                  <a:pt x="0" y="54635"/>
                </a:lnTo>
                <a:lnTo>
                  <a:pt x="2084" y="40867"/>
                </a:lnTo>
                <a:lnTo>
                  <a:pt x="7508" y="28419"/>
                </a:lnTo>
                <a:lnTo>
                  <a:pt x="15810" y="17713"/>
                </a:lnTo>
                <a:lnTo>
                  <a:pt x="26524" y="9168"/>
                </a:lnTo>
                <a:lnTo>
                  <a:pt x="39190" y="3205"/>
                </a:lnTo>
                <a:lnTo>
                  <a:pt x="53342" y="243"/>
                </a:lnTo>
                <a:lnTo>
                  <a:pt x="59994" y="0"/>
                </a:lnTo>
                <a:lnTo>
                  <a:pt x="74610" y="1973"/>
                </a:lnTo>
                <a:lnTo>
                  <a:pt x="87820" y="7093"/>
                </a:lnTo>
                <a:lnTo>
                  <a:pt x="99178" y="14927"/>
                </a:lnTo>
                <a:lnTo>
                  <a:pt x="108238" y="25037"/>
                </a:lnTo>
                <a:lnTo>
                  <a:pt x="114555" y="36991"/>
                </a:lnTo>
                <a:lnTo>
                  <a:pt x="117682" y="50352"/>
                </a:lnTo>
                <a:lnTo>
                  <a:pt x="117932" y="56591"/>
                </a:lnTo>
                <a:lnTo>
                  <a:pt x="115845" y="70358"/>
                </a:lnTo>
                <a:lnTo>
                  <a:pt x="110425" y="82804"/>
                </a:lnTo>
                <a:lnTo>
                  <a:pt x="102132" y="93508"/>
                </a:lnTo>
                <a:lnTo>
                  <a:pt x="91426" y="102051"/>
                </a:lnTo>
                <a:lnTo>
                  <a:pt x="78768" y="108012"/>
                </a:lnTo>
                <a:lnTo>
                  <a:pt x="64619" y="110972"/>
                </a:lnTo>
                <a:lnTo>
                  <a:pt x="57924" y="111213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8" name="object 518"/>
          <p:cNvSpPr/>
          <p:nvPr/>
        </p:nvSpPr>
        <p:spPr>
          <a:xfrm>
            <a:off x="2347656" y="8924346"/>
            <a:ext cx="104688" cy="98692"/>
          </a:xfrm>
          <a:custGeom>
            <a:avLst/>
            <a:gdLst/>
            <a:ahLst/>
            <a:cxnLst/>
            <a:rect l="l" t="t" r="r" b="b"/>
            <a:pathLst>
              <a:path w="115544" h="108927">
                <a:moveTo>
                  <a:pt x="56768" y="108927"/>
                </a:moveTo>
                <a:lnTo>
                  <a:pt x="42163" y="106925"/>
                </a:lnTo>
                <a:lnTo>
                  <a:pt x="29002" y="101715"/>
                </a:lnTo>
                <a:lnTo>
                  <a:pt x="17750" y="93752"/>
                </a:lnTo>
                <a:lnTo>
                  <a:pt x="8873" y="83490"/>
                </a:lnTo>
                <a:lnTo>
                  <a:pt x="2835" y="71384"/>
                </a:lnTo>
                <a:lnTo>
                  <a:pt x="103" y="57887"/>
                </a:lnTo>
                <a:lnTo>
                  <a:pt x="0" y="53517"/>
                </a:lnTo>
                <a:lnTo>
                  <a:pt x="2123" y="39762"/>
                </a:lnTo>
                <a:lnTo>
                  <a:pt x="7641" y="27364"/>
                </a:lnTo>
                <a:lnTo>
                  <a:pt x="16073" y="16761"/>
                </a:lnTo>
                <a:lnTo>
                  <a:pt x="26940" y="8391"/>
                </a:lnTo>
                <a:lnTo>
                  <a:pt x="39759" y="2692"/>
                </a:lnTo>
                <a:lnTo>
                  <a:pt x="54051" y="102"/>
                </a:lnTo>
                <a:lnTo>
                  <a:pt x="58775" y="0"/>
                </a:lnTo>
                <a:lnTo>
                  <a:pt x="73378" y="2010"/>
                </a:lnTo>
                <a:lnTo>
                  <a:pt x="86538" y="7221"/>
                </a:lnTo>
                <a:lnTo>
                  <a:pt x="97790" y="15179"/>
                </a:lnTo>
                <a:lnTo>
                  <a:pt x="106668" y="25432"/>
                </a:lnTo>
                <a:lnTo>
                  <a:pt x="112707" y="37525"/>
                </a:lnTo>
                <a:lnTo>
                  <a:pt x="115441" y="51007"/>
                </a:lnTo>
                <a:lnTo>
                  <a:pt x="115544" y="55422"/>
                </a:lnTo>
                <a:lnTo>
                  <a:pt x="113422" y="69178"/>
                </a:lnTo>
                <a:lnTo>
                  <a:pt x="107907" y="81576"/>
                </a:lnTo>
                <a:lnTo>
                  <a:pt x="99480" y="92177"/>
                </a:lnTo>
                <a:lnTo>
                  <a:pt x="88619" y="100545"/>
                </a:lnTo>
                <a:lnTo>
                  <a:pt x="75807" y="106241"/>
                </a:lnTo>
                <a:lnTo>
                  <a:pt x="61521" y="108827"/>
                </a:lnTo>
                <a:lnTo>
                  <a:pt x="56768" y="108927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9" name="object 519"/>
          <p:cNvSpPr/>
          <p:nvPr/>
        </p:nvSpPr>
        <p:spPr>
          <a:xfrm>
            <a:off x="2376286" y="8823697"/>
            <a:ext cx="104544" cy="98688"/>
          </a:xfrm>
          <a:custGeom>
            <a:avLst/>
            <a:gdLst/>
            <a:ahLst/>
            <a:cxnLst/>
            <a:rect l="l" t="t" r="r" b="b"/>
            <a:pathLst>
              <a:path w="115386" h="108922">
                <a:moveTo>
                  <a:pt x="27951" y="101154"/>
                </a:moveTo>
                <a:lnTo>
                  <a:pt x="17645" y="93721"/>
                </a:lnTo>
                <a:lnTo>
                  <a:pt x="9588" y="84622"/>
                </a:lnTo>
                <a:lnTo>
                  <a:pt x="3889" y="74267"/>
                </a:lnTo>
                <a:lnTo>
                  <a:pt x="656" y="63069"/>
                </a:lnTo>
                <a:lnTo>
                  <a:pt x="0" y="51441"/>
                </a:lnTo>
                <a:lnTo>
                  <a:pt x="2029" y="39795"/>
                </a:lnTo>
                <a:lnTo>
                  <a:pt x="6853" y="28544"/>
                </a:lnTo>
                <a:lnTo>
                  <a:pt x="15846" y="16859"/>
                </a:lnTo>
                <a:lnTo>
                  <a:pt x="25230" y="9367"/>
                </a:lnTo>
                <a:lnTo>
                  <a:pt x="35905" y="3996"/>
                </a:lnTo>
                <a:lnTo>
                  <a:pt x="47464" y="842"/>
                </a:lnTo>
                <a:lnTo>
                  <a:pt x="59497" y="0"/>
                </a:lnTo>
                <a:lnTo>
                  <a:pt x="71596" y="1566"/>
                </a:lnTo>
                <a:lnTo>
                  <a:pt x="83350" y="5636"/>
                </a:lnTo>
                <a:lnTo>
                  <a:pt x="87463" y="7758"/>
                </a:lnTo>
                <a:lnTo>
                  <a:pt x="97767" y="15189"/>
                </a:lnTo>
                <a:lnTo>
                  <a:pt x="105821" y="24290"/>
                </a:lnTo>
                <a:lnTo>
                  <a:pt x="111515" y="34646"/>
                </a:lnTo>
                <a:lnTo>
                  <a:pt x="114740" y="45846"/>
                </a:lnTo>
                <a:lnTo>
                  <a:pt x="115386" y="57474"/>
                </a:lnTo>
                <a:lnTo>
                  <a:pt x="113344" y="69118"/>
                </a:lnTo>
                <a:lnTo>
                  <a:pt x="108505" y="80364"/>
                </a:lnTo>
                <a:lnTo>
                  <a:pt x="99533" y="92028"/>
                </a:lnTo>
                <a:lnTo>
                  <a:pt x="90156" y="99532"/>
                </a:lnTo>
                <a:lnTo>
                  <a:pt x="79489" y="104913"/>
                </a:lnTo>
                <a:lnTo>
                  <a:pt x="67940" y="108075"/>
                </a:lnTo>
                <a:lnTo>
                  <a:pt x="55917" y="108922"/>
                </a:lnTo>
                <a:lnTo>
                  <a:pt x="43826" y="107358"/>
                </a:lnTo>
                <a:lnTo>
                  <a:pt x="32076" y="103285"/>
                </a:lnTo>
                <a:lnTo>
                  <a:pt x="27951" y="101154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0" name="object 520"/>
          <p:cNvSpPr/>
          <p:nvPr/>
        </p:nvSpPr>
        <p:spPr>
          <a:xfrm>
            <a:off x="2454610" y="8750235"/>
            <a:ext cx="104200" cy="98208"/>
          </a:xfrm>
          <a:custGeom>
            <a:avLst/>
            <a:gdLst/>
            <a:ahLst/>
            <a:cxnLst/>
            <a:rect l="l" t="t" r="r" b="b"/>
            <a:pathLst>
              <a:path w="115006" h="108393">
                <a:moveTo>
                  <a:pt x="7989" y="82260"/>
                </a:moveTo>
                <a:lnTo>
                  <a:pt x="2586" y="71137"/>
                </a:lnTo>
                <a:lnTo>
                  <a:pt x="0" y="59537"/>
                </a:lnTo>
                <a:lnTo>
                  <a:pt x="121" y="47872"/>
                </a:lnTo>
                <a:lnTo>
                  <a:pt x="2841" y="36556"/>
                </a:lnTo>
                <a:lnTo>
                  <a:pt x="8053" y="25999"/>
                </a:lnTo>
                <a:lnTo>
                  <a:pt x="15646" y="16615"/>
                </a:lnTo>
                <a:lnTo>
                  <a:pt x="25512" y="8816"/>
                </a:lnTo>
                <a:lnTo>
                  <a:pt x="39275" y="2480"/>
                </a:lnTo>
                <a:lnTo>
                  <a:pt x="51292" y="18"/>
                </a:lnTo>
                <a:lnTo>
                  <a:pt x="63392" y="0"/>
                </a:lnTo>
                <a:lnTo>
                  <a:pt x="75167" y="2330"/>
                </a:lnTo>
                <a:lnTo>
                  <a:pt x="86208" y="6914"/>
                </a:lnTo>
                <a:lnTo>
                  <a:pt x="96106" y="13656"/>
                </a:lnTo>
                <a:lnTo>
                  <a:pt x="104452" y="22461"/>
                </a:lnTo>
                <a:lnTo>
                  <a:pt x="107011" y="26139"/>
                </a:lnTo>
                <a:lnTo>
                  <a:pt x="112418" y="37259"/>
                </a:lnTo>
                <a:lnTo>
                  <a:pt x="115006" y="48857"/>
                </a:lnTo>
                <a:lnTo>
                  <a:pt x="114884" y="60522"/>
                </a:lnTo>
                <a:lnTo>
                  <a:pt x="112161" y="71838"/>
                </a:lnTo>
                <a:lnTo>
                  <a:pt x="106947" y="82392"/>
                </a:lnTo>
                <a:lnTo>
                  <a:pt x="99351" y="91771"/>
                </a:lnTo>
                <a:lnTo>
                  <a:pt x="89482" y="99562"/>
                </a:lnTo>
                <a:lnTo>
                  <a:pt x="75733" y="105903"/>
                </a:lnTo>
                <a:lnTo>
                  <a:pt x="63722" y="108372"/>
                </a:lnTo>
                <a:lnTo>
                  <a:pt x="51627" y="108393"/>
                </a:lnTo>
                <a:lnTo>
                  <a:pt x="39855" y="106064"/>
                </a:lnTo>
                <a:lnTo>
                  <a:pt x="28815" y="101484"/>
                </a:lnTo>
                <a:lnTo>
                  <a:pt x="18915" y="94748"/>
                </a:lnTo>
                <a:lnTo>
                  <a:pt x="10565" y="85954"/>
                </a:lnTo>
                <a:lnTo>
                  <a:pt x="7989" y="82260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1" name="object 521"/>
          <p:cNvSpPr/>
          <p:nvPr/>
        </p:nvSpPr>
        <p:spPr>
          <a:xfrm>
            <a:off x="2561118" y="8723035"/>
            <a:ext cx="104653" cy="98728"/>
          </a:xfrm>
          <a:custGeom>
            <a:avLst/>
            <a:gdLst/>
            <a:ahLst/>
            <a:cxnLst/>
            <a:rect l="l" t="t" r="r" b="b"/>
            <a:pathLst>
              <a:path w="115506" h="108966">
                <a:moveTo>
                  <a:pt x="0" y="55435"/>
                </a:moveTo>
                <a:lnTo>
                  <a:pt x="1607" y="41606"/>
                </a:lnTo>
                <a:lnTo>
                  <a:pt x="6663" y="29024"/>
                </a:lnTo>
                <a:lnTo>
                  <a:pt x="14703" y="18143"/>
                </a:lnTo>
                <a:lnTo>
                  <a:pt x="25262" y="9418"/>
                </a:lnTo>
                <a:lnTo>
                  <a:pt x="37875" y="3303"/>
                </a:lnTo>
                <a:lnTo>
                  <a:pt x="52077" y="252"/>
                </a:lnTo>
                <a:lnTo>
                  <a:pt x="56756" y="0"/>
                </a:lnTo>
                <a:lnTo>
                  <a:pt x="71403" y="1521"/>
                </a:lnTo>
                <a:lnTo>
                  <a:pt x="84732" y="6289"/>
                </a:lnTo>
                <a:lnTo>
                  <a:pt x="96261" y="13867"/>
                </a:lnTo>
                <a:lnTo>
                  <a:pt x="105509" y="23818"/>
                </a:lnTo>
                <a:lnTo>
                  <a:pt x="111994" y="35704"/>
                </a:lnTo>
                <a:lnTo>
                  <a:pt x="115234" y="49090"/>
                </a:lnTo>
                <a:lnTo>
                  <a:pt x="115506" y="53530"/>
                </a:lnTo>
                <a:lnTo>
                  <a:pt x="113892" y="67363"/>
                </a:lnTo>
                <a:lnTo>
                  <a:pt x="108830" y="79949"/>
                </a:lnTo>
                <a:lnTo>
                  <a:pt x="100784" y="90832"/>
                </a:lnTo>
                <a:lnTo>
                  <a:pt x="90222" y="99557"/>
                </a:lnTo>
                <a:lnTo>
                  <a:pt x="77607" y="105670"/>
                </a:lnTo>
                <a:lnTo>
                  <a:pt x="63407" y="108716"/>
                </a:lnTo>
                <a:lnTo>
                  <a:pt x="58762" y="108965"/>
                </a:lnTo>
                <a:lnTo>
                  <a:pt x="44107" y="107444"/>
                </a:lnTo>
                <a:lnTo>
                  <a:pt x="30775" y="102675"/>
                </a:lnTo>
                <a:lnTo>
                  <a:pt x="19245" y="95097"/>
                </a:lnTo>
                <a:lnTo>
                  <a:pt x="9998" y="85147"/>
                </a:lnTo>
                <a:lnTo>
                  <a:pt x="3514" y="73263"/>
                </a:lnTo>
                <a:lnTo>
                  <a:pt x="272" y="59883"/>
                </a:lnTo>
                <a:lnTo>
                  <a:pt x="0" y="55435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2" name="object 522"/>
          <p:cNvSpPr/>
          <p:nvPr/>
        </p:nvSpPr>
        <p:spPr>
          <a:xfrm>
            <a:off x="2667895" y="8749978"/>
            <a:ext cx="104543" cy="98691"/>
          </a:xfrm>
          <a:custGeom>
            <a:avLst/>
            <a:gdLst/>
            <a:ahLst/>
            <a:cxnLst/>
            <a:rect l="l" t="t" r="r" b="b"/>
            <a:pathLst>
              <a:path w="115384" h="108926">
                <a:moveTo>
                  <a:pt x="8183" y="26410"/>
                </a:moveTo>
                <a:lnTo>
                  <a:pt x="15866" y="16882"/>
                </a:lnTo>
                <a:lnTo>
                  <a:pt x="25248" y="9382"/>
                </a:lnTo>
                <a:lnTo>
                  <a:pt x="35922" y="4004"/>
                </a:lnTo>
                <a:lnTo>
                  <a:pt x="47478" y="844"/>
                </a:lnTo>
                <a:lnTo>
                  <a:pt x="59507" y="0"/>
                </a:lnTo>
                <a:lnTo>
                  <a:pt x="71599" y="1565"/>
                </a:lnTo>
                <a:lnTo>
                  <a:pt x="83345" y="5637"/>
                </a:lnTo>
                <a:lnTo>
                  <a:pt x="87444" y="7754"/>
                </a:lnTo>
                <a:lnTo>
                  <a:pt x="97750" y="15185"/>
                </a:lnTo>
                <a:lnTo>
                  <a:pt x="105806" y="24286"/>
                </a:lnTo>
                <a:lnTo>
                  <a:pt x="111503" y="34643"/>
                </a:lnTo>
                <a:lnTo>
                  <a:pt x="114732" y="45843"/>
                </a:lnTo>
                <a:lnTo>
                  <a:pt x="115384" y="57473"/>
                </a:lnTo>
                <a:lnTo>
                  <a:pt x="113352" y="69120"/>
                </a:lnTo>
                <a:lnTo>
                  <a:pt x="108527" y="80372"/>
                </a:lnTo>
                <a:lnTo>
                  <a:pt x="99518" y="92072"/>
                </a:lnTo>
                <a:lnTo>
                  <a:pt x="90134" y="99564"/>
                </a:lnTo>
                <a:lnTo>
                  <a:pt x="79459" y="104934"/>
                </a:lnTo>
                <a:lnTo>
                  <a:pt x="67904" y="108087"/>
                </a:lnTo>
                <a:lnTo>
                  <a:pt x="55876" y="108926"/>
                </a:lnTo>
                <a:lnTo>
                  <a:pt x="43783" y="107355"/>
                </a:lnTo>
                <a:lnTo>
                  <a:pt x="32034" y="103276"/>
                </a:lnTo>
                <a:lnTo>
                  <a:pt x="27944" y="101162"/>
                </a:lnTo>
                <a:lnTo>
                  <a:pt x="17635" y="93747"/>
                </a:lnTo>
                <a:lnTo>
                  <a:pt x="9576" y="84656"/>
                </a:lnTo>
                <a:lnTo>
                  <a:pt x="3878" y="74304"/>
                </a:lnTo>
                <a:lnTo>
                  <a:pt x="649" y="63106"/>
                </a:lnTo>
                <a:lnTo>
                  <a:pt x="0" y="51476"/>
                </a:lnTo>
                <a:lnTo>
                  <a:pt x="2038" y="39826"/>
                </a:lnTo>
                <a:lnTo>
                  <a:pt x="6873" y="28573"/>
                </a:lnTo>
                <a:lnTo>
                  <a:pt x="8183" y="26410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3" name="object 523"/>
          <p:cNvSpPr/>
          <p:nvPr/>
        </p:nvSpPr>
        <p:spPr>
          <a:xfrm>
            <a:off x="2746201" y="8823915"/>
            <a:ext cx="104211" cy="98219"/>
          </a:xfrm>
          <a:custGeom>
            <a:avLst/>
            <a:gdLst/>
            <a:ahLst/>
            <a:cxnLst/>
            <a:rect l="l" t="t" r="r" b="b"/>
            <a:pathLst>
              <a:path w="115018" h="108405">
                <a:moveTo>
                  <a:pt x="27764" y="7505"/>
                </a:moveTo>
                <a:lnTo>
                  <a:pt x="39286" y="2492"/>
                </a:lnTo>
                <a:lnTo>
                  <a:pt x="51300" y="22"/>
                </a:lnTo>
                <a:lnTo>
                  <a:pt x="63399" y="0"/>
                </a:lnTo>
                <a:lnTo>
                  <a:pt x="75173" y="2327"/>
                </a:lnTo>
                <a:lnTo>
                  <a:pt x="86212" y="6907"/>
                </a:lnTo>
                <a:lnTo>
                  <a:pt x="96108" y="13644"/>
                </a:lnTo>
                <a:lnTo>
                  <a:pt x="104452" y="22440"/>
                </a:lnTo>
                <a:lnTo>
                  <a:pt x="107024" y="26136"/>
                </a:lnTo>
                <a:lnTo>
                  <a:pt x="112431" y="37260"/>
                </a:lnTo>
                <a:lnTo>
                  <a:pt x="115018" y="48858"/>
                </a:lnTo>
                <a:lnTo>
                  <a:pt x="114894" y="60519"/>
                </a:lnTo>
                <a:lnTo>
                  <a:pt x="112171" y="71832"/>
                </a:lnTo>
                <a:lnTo>
                  <a:pt x="106957" y="82385"/>
                </a:lnTo>
                <a:lnTo>
                  <a:pt x="99363" y="91765"/>
                </a:lnTo>
                <a:lnTo>
                  <a:pt x="89500" y="99562"/>
                </a:lnTo>
                <a:lnTo>
                  <a:pt x="75755" y="105904"/>
                </a:lnTo>
                <a:lnTo>
                  <a:pt x="63741" y="108377"/>
                </a:lnTo>
                <a:lnTo>
                  <a:pt x="51642" y="108405"/>
                </a:lnTo>
                <a:lnTo>
                  <a:pt x="39868" y="106083"/>
                </a:lnTo>
                <a:lnTo>
                  <a:pt x="28827" y="101509"/>
                </a:lnTo>
                <a:lnTo>
                  <a:pt x="18927" y="94778"/>
                </a:lnTo>
                <a:lnTo>
                  <a:pt x="10577" y="85988"/>
                </a:lnTo>
                <a:lnTo>
                  <a:pt x="7977" y="82257"/>
                </a:lnTo>
                <a:lnTo>
                  <a:pt x="2579" y="71141"/>
                </a:lnTo>
                <a:lnTo>
                  <a:pt x="0" y="59545"/>
                </a:lnTo>
                <a:lnTo>
                  <a:pt x="129" y="47882"/>
                </a:lnTo>
                <a:lnTo>
                  <a:pt x="2857" y="36566"/>
                </a:lnTo>
                <a:lnTo>
                  <a:pt x="8076" y="26010"/>
                </a:lnTo>
                <a:lnTo>
                  <a:pt x="15675" y="16626"/>
                </a:lnTo>
                <a:lnTo>
                  <a:pt x="25544" y="8828"/>
                </a:lnTo>
                <a:lnTo>
                  <a:pt x="27764" y="7505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4" name="object 524"/>
          <p:cNvSpPr/>
          <p:nvPr/>
        </p:nvSpPr>
        <p:spPr>
          <a:xfrm>
            <a:off x="2774544" y="8924335"/>
            <a:ext cx="104676" cy="98692"/>
          </a:xfrm>
          <a:custGeom>
            <a:avLst/>
            <a:gdLst/>
            <a:ahLst/>
            <a:cxnLst/>
            <a:rect l="l" t="t" r="r" b="b"/>
            <a:pathLst>
              <a:path w="115531" h="108927">
                <a:moveTo>
                  <a:pt x="56756" y="0"/>
                </a:moveTo>
                <a:lnTo>
                  <a:pt x="71415" y="1521"/>
                </a:lnTo>
                <a:lnTo>
                  <a:pt x="84749" y="6289"/>
                </a:lnTo>
                <a:lnTo>
                  <a:pt x="96281" y="13865"/>
                </a:lnTo>
                <a:lnTo>
                  <a:pt x="105529" y="23813"/>
                </a:lnTo>
                <a:lnTo>
                  <a:pt x="112014" y="35694"/>
                </a:lnTo>
                <a:lnTo>
                  <a:pt x="115258" y="49072"/>
                </a:lnTo>
                <a:lnTo>
                  <a:pt x="115531" y="53530"/>
                </a:lnTo>
                <a:lnTo>
                  <a:pt x="113923" y="67356"/>
                </a:lnTo>
                <a:lnTo>
                  <a:pt x="108863" y="79934"/>
                </a:lnTo>
                <a:lnTo>
                  <a:pt x="100818" y="90809"/>
                </a:lnTo>
                <a:lnTo>
                  <a:pt x="90253" y="99527"/>
                </a:lnTo>
                <a:lnTo>
                  <a:pt x="77634" y="105635"/>
                </a:lnTo>
                <a:lnTo>
                  <a:pt x="63424" y="108678"/>
                </a:lnTo>
                <a:lnTo>
                  <a:pt x="58775" y="108927"/>
                </a:lnTo>
                <a:lnTo>
                  <a:pt x="44118" y="107416"/>
                </a:lnTo>
                <a:lnTo>
                  <a:pt x="30784" y="102657"/>
                </a:lnTo>
                <a:lnTo>
                  <a:pt x="19254" y="95088"/>
                </a:lnTo>
                <a:lnTo>
                  <a:pt x="10006" y="85146"/>
                </a:lnTo>
                <a:lnTo>
                  <a:pt x="3519" y="73271"/>
                </a:lnTo>
                <a:lnTo>
                  <a:pt x="274" y="59900"/>
                </a:lnTo>
                <a:lnTo>
                  <a:pt x="0" y="55435"/>
                </a:lnTo>
                <a:lnTo>
                  <a:pt x="1613" y="41605"/>
                </a:lnTo>
                <a:lnTo>
                  <a:pt x="6675" y="29024"/>
                </a:lnTo>
                <a:lnTo>
                  <a:pt x="14719" y="18146"/>
                </a:lnTo>
                <a:lnTo>
                  <a:pt x="25282" y="9422"/>
                </a:lnTo>
                <a:lnTo>
                  <a:pt x="37897" y="3307"/>
                </a:lnTo>
                <a:lnTo>
                  <a:pt x="52099" y="254"/>
                </a:lnTo>
                <a:lnTo>
                  <a:pt x="56756" y="0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5" name="object 525"/>
          <p:cNvSpPr/>
          <p:nvPr/>
        </p:nvSpPr>
        <p:spPr>
          <a:xfrm>
            <a:off x="2746053" y="9024995"/>
            <a:ext cx="104550" cy="98687"/>
          </a:xfrm>
          <a:custGeom>
            <a:avLst/>
            <a:gdLst/>
            <a:ahLst/>
            <a:cxnLst/>
            <a:rect l="l" t="t" r="r" b="b"/>
            <a:pathLst>
              <a:path w="115392" h="108921">
                <a:moveTo>
                  <a:pt x="87439" y="7772"/>
                </a:moveTo>
                <a:lnTo>
                  <a:pt x="97745" y="15204"/>
                </a:lnTo>
                <a:lnTo>
                  <a:pt x="105803" y="24303"/>
                </a:lnTo>
                <a:lnTo>
                  <a:pt x="111504" y="34656"/>
                </a:lnTo>
                <a:lnTo>
                  <a:pt x="114737" y="45851"/>
                </a:lnTo>
                <a:lnTo>
                  <a:pt x="115392" y="57475"/>
                </a:lnTo>
                <a:lnTo>
                  <a:pt x="113358" y="69114"/>
                </a:lnTo>
                <a:lnTo>
                  <a:pt x="108526" y="80357"/>
                </a:lnTo>
                <a:lnTo>
                  <a:pt x="99533" y="92049"/>
                </a:lnTo>
                <a:lnTo>
                  <a:pt x="90154" y="99547"/>
                </a:lnTo>
                <a:lnTo>
                  <a:pt x="79484" y="104922"/>
                </a:lnTo>
                <a:lnTo>
                  <a:pt x="67930" y="108079"/>
                </a:lnTo>
                <a:lnTo>
                  <a:pt x="55901" y="108921"/>
                </a:lnTo>
                <a:lnTo>
                  <a:pt x="43805" y="107354"/>
                </a:lnTo>
                <a:lnTo>
                  <a:pt x="32050" y="103282"/>
                </a:lnTo>
                <a:lnTo>
                  <a:pt x="27927" y="101155"/>
                </a:lnTo>
                <a:lnTo>
                  <a:pt x="17624" y="93721"/>
                </a:lnTo>
                <a:lnTo>
                  <a:pt x="9570" y="84620"/>
                </a:lnTo>
                <a:lnTo>
                  <a:pt x="3875" y="74265"/>
                </a:lnTo>
                <a:lnTo>
                  <a:pt x="648" y="63067"/>
                </a:lnTo>
                <a:lnTo>
                  <a:pt x="0" y="51439"/>
                </a:lnTo>
                <a:lnTo>
                  <a:pt x="2038" y="39793"/>
                </a:lnTo>
                <a:lnTo>
                  <a:pt x="6872" y="28541"/>
                </a:lnTo>
                <a:lnTo>
                  <a:pt x="15842" y="16877"/>
                </a:lnTo>
                <a:lnTo>
                  <a:pt x="25221" y="9378"/>
                </a:lnTo>
                <a:lnTo>
                  <a:pt x="35892" y="4001"/>
                </a:lnTo>
                <a:lnTo>
                  <a:pt x="47446" y="843"/>
                </a:lnTo>
                <a:lnTo>
                  <a:pt x="59475" y="0"/>
                </a:lnTo>
                <a:lnTo>
                  <a:pt x="71569" y="1567"/>
                </a:lnTo>
                <a:lnTo>
                  <a:pt x="83318" y="5641"/>
                </a:lnTo>
                <a:lnTo>
                  <a:pt x="87439" y="7772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6" name="object 526"/>
          <p:cNvSpPr/>
          <p:nvPr/>
        </p:nvSpPr>
        <p:spPr>
          <a:xfrm>
            <a:off x="2668083" y="9098924"/>
            <a:ext cx="104195" cy="98214"/>
          </a:xfrm>
          <a:custGeom>
            <a:avLst/>
            <a:gdLst/>
            <a:ahLst/>
            <a:cxnLst/>
            <a:rect l="l" t="t" r="r" b="b"/>
            <a:pathLst>
              <a:path w="115000" h="108399">
                <a:moveTo>
                  <a:pt x="107011" y="26151"/>
                </a:moveTo>
                <a:lnTo>
                  <a:pt x="112414" y="37277"/>
                </a:lnTo>
                <a:lnTo>
                  <a:pt x="115000" y="48881"/>
                </a:lnTo>
                <a:lnTo>
                  <a:pt x="114878" y="60548"/>
                </a:lnTo>
                <a:lnTo>
                  <a:pt x="112154" y="71866"/>
                </a:lnTo>
                <a:lnTo>
                  <a:pt x="106939" y="82420"/>
                </a:lnTo>
                <a:lnTo>
                  <a:pt x="99342" y="91797"/>
                </a:lnTo>
                <a:lnTo>
                  <a:pt x="89469" y="99583"/>
                </a:lnTo>
                <a:lnTo>
                  <a:pt x="75725" y="105912"/>
                </a:lnTo>
                <a:lnTo>
                  <a:pt x="63709" y="108379"/>
                </a:lnTo>
                <a:lnTo>
                  <a:pt x="51610" y="108399"/>
                </a:lnTo>
                <a:lnTo>
                  <a:pt x="39835" y="106071"/>
                </a:lnTo>
                <a:lnTo>
                  <a:pt x="28795" y="101491"/>
                </a:lnTo>
                <a:lnTo>
                  <a:pt x="18897" y="94755"/>
                </a:lnTo>
                <a:lnTo>
                  <a:pt x="10552" y="85962"/>
                </a:lnTo>
                <a:lnTo>
                  <a:pt x="7989" y="82285"/>
                </a:lnTo>
                <a:lnTo>
                  <a:pt x="2586" y="71154"/>
                </a:lnTo>
                <a:lnTo>
                  <a:pt x="0" y="59551"/>
                </a:lnTo>
                <a:lnTo>
                  <a:pt x="120" y="47885"/>
                </a:lnTo>
                <a:lnTo>
                  <a:pt x="2839" y="36569"/>
                </a:lnTo>
                <a:lnTo>
                  <a:pt x="8049" y="26015"/>
                </a:lnTo>
                <a:lnTo>
                  <a:pt x="15640" y="16632"/>
                </a:lnTo>
                <a:lnTo>
                  <a:pt x="25504" y="8834"/>
                </a:lnTo>
                <a:lnTo>
                  <a:pt x="39267" y="2486"/>
                </a:lnTo>
                <a:lnTo>
                  <a:pt x="51279" y="20"/>
                </a:lnTo>
                <a:lnTo>
                  <a:pt x="63376" y="0"/>
                </a:lnTo>
                <a:lnTo>
                  <a:pt x="75150" y="2329"/>
                </a:lnTo>
                <a:lnTo>
                  <a:pt x="86190" y="6912"/>
                </a:lnTo>
                <a:lnTo>
                  <a:pt x="96089" y="13652"/>
                </a:lnTo>
                <a:lnTo>
                  <a:pt x="104436" y="22453"/>
                </a:lnTo>
                <a:lnTo>
                  <a:pt x="107011" y="261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7" name="object 527"/>
          <p:cNvSpPr/>
          <p:nvPr/>
        </p:nvSpPr>
        <p:spPr>
          <a:xfrm>
            <a:off x="2561118" y="9125632"/>
            <a:ext cx="104653" cy="98728"/>
          </a:xfrm>
          <a:custGeom>
            <a:avLst/>
            <a:gdLst/>
            <a:ahLst/>
            <a:cxnLst/>
            <a:rect l="l" t="t" r="r" b="b"/>
            <a:pathLst>
              <a:path w="115506" h="108966">
                <a:moveTo>
                  <a:pt x="115506" y="53530"/>
                </a:moveTo>
                <a:lnTo>
                  <a:pt x="113893" y="67362"/>
                </a:lnTo>
                <a:lnTo>
                  <a:pt x="108831" y="79946"/>
                </a:lnTo>
                <a:lnTo>
                  <a:pt x="100786" y="90828"/>
                </a:lnTo>
                <a:lnTo>
                  <a:pt x="90224" y="99554"/>
                </a:lnTo>
                <a:lnTo>
                  <a:pt x="77609" y="105668"/>
                </a:lnTo>
                <a:lnTo>
                  <a:pt x="63406" y="108715"/>
                </a:lnTo>
                <a:lnTo>
                  <a:pt x="58750" y="108966"/>
                </a:lnTo>
                <a:lnTo>
                  <a:pt x="44106" y="107442"/>
                </a:lnTo>
                <a:lnTo>
                  <a:pt x="30779" y="102671"/>
                </a:lnTo>
                <a:lnTo>
                  <a:pt x="19249" y="95089"/>
                </a:lnTo>
                <a:lnTo>
                  <a:pt x="10000" y="85136"/>
                </a:lnTo>
                <a:lnTo>
                  <a:pt x="3513" y="73251"/>
                </a:lnTo>
                <a:lnTo>
                  <a:pt x="271" y="59872"/>
                </a:lnTo>
                <a:lnTo>
                  <a:pt x="0" y="55435"/>
                </a:lnTo>
                <a:lnTo>
                  <a:pt x="1613" y="41602"/>
                </a:lnTo>
                <a:lnTo>
                  <a:pt x="6673" y="29016"/>
                </a:lnTo>
                <a:lnTo>
                  <a:pt x="14717" y="18133"/>
                </a:lnTo>
                <a:lnTo>
                  <a:pt x="25278" y="9408"/>
                </a:lnTo>
                <a:lnTo>
                  <a:pt x="37893" y="3295"/>
                </a:lnTo>
                <a:lnTo>
                  <a:pt x="52097" y="249"/>
                </a:lnTo>
                <a:lnTo>
                  <a:pt x="56743" y="0"/>
                </a:lnTo>
                <a:lnTo>
                  <a:pt x="71392" y="1512"/>
                </a:lnTo>
                <a:lnTo>
                  <a:pt x="84720" y="6274"/>
                </a:lnTo>
                <a:lnTo>
                  <a:pt x="96247" y="13847"/>
                </a:lnTo>
                <a:lnTo>
                  <a:pt x="105494" y="23793"/>
                </a:lnTo>
                <a:lnTo>
                  <a:pt x="111981" y="35672"/>
                </a:lnTo>
                <a:lnTo>
                  <a:pt x="115230" y="49046"/>
                </a:lnTo>
                <a:lnTo>
                  <a:pt x="115506" y="53530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8" name="object 528"/>
          <p:cNvSpPr/>
          <p:nvPr/>
        </p:nvSpPr>
        <p:spPr>
          <a:xfrm>
            <a:off x="2454451" y="9098695"/>
            <a:ext cx="104543" cy="98699"/>
          </a:xfrm>
          <a:custGeom>
            <a:avLst/>
            <a:gdLst/>
            <a:ahLst/>
            <a:cxnLst/>
            <a:rect l="l" t="t" r="r" b="b"/>
            <a:pathLst>
              <a:path w="115384" h="108935">
                <a:moveTo>
                  <a:pt x="107199" y="82538"/>
                </a:moveTo>
                <a:lnTo>
                  <a:pt x="99518" y="92056"/>
                </a:lnTo>
                <a:lnTo>
                  <a:pt x="90137" y="99553"/>
                </a:lnTo>
                <a:lnTo>
                  <a:pt x="79465" y="104930"/>
                </a:lnTo>
                <a:lnTo>
                  <a:pt x="67911" y="108089"/>
                </a:lnTo>
                <a:lnTo>
                  <a:pt x="55884" y="108935"/>
                </a:lnTo>
                <a:lnTo>
                  <a:pt x="43794" y="107369"/>
                </a:lnTo>
                <a:lnTo>
                  <a:pt x="32049" y="103294"/>
                </a:lnTo>
                <a:lnTo>
                  <a:pt x="27939" y="101168"/>
                </a:lnTo>
                <a:lnTo>
                  <a:pt x="17629" y="93744"/>
                </a:lnTo>
                <a:lnTo>
                  <a:pt x="9572" y="84648"/>
                </a:lnTo>
                <a:lnTo>
                  <a:pt x="3875" y="74294"/>
                </a:lnTo>
                <a:lnTo>
                  <a:pt x="648" y="63095"/>
                </a:lnTo>
                <a:lnTo>
                  <a:pt x="0" y="51464"/>
                </a:lnTo>
                <a:lnTo>
                  <a:pt x="2037" y="39816"/>
                </a:lnTo>
                <a:lnTo>
                  <a:pt x="6871" y="28563"/>
                </a:lnTo>
                <a:lnTo>
                  <a:pt x="15862" y="16880"/>
                </a:lnTo>
                <a:lnTo>
                  <a:pt x="25245" y="9382"/>
                </a:lnTo>
                <a:lnTo>
                  <a:pt x="35916" y="4004"/>
                </a:lnTo>
                <a:lnTo>
                  <a:pt x="47468" y="845"/>
                </a:lnTo>
                <a:lnTo>
                  <a:pt x="59494" y="0"/>
                </a:lnTo>
                <a:lnTo>
                  <a:pt x="71584" y="1565"/>
                </a:lnTo>
                <a:lnTo>
                  <a:pt x="83332" y="5638"/>
                </a:lnTo>
                <a:lnTo>
                  <a:pt x="87438" y="7760"/>
                </a:lnTo>
                <a:lnTo>
                  <a:pt x="97746" y="15187"/>
                </a:lnTo>
                <a:lnTo>
                  <a:pt x="105803" y="24283"/>
                </a:lnTo>
                <a:lnTo>
                  <a:pt x="111502" y="34636"/>
                </a:lnTo>
                <a:lnTo>
                  <a:pt x="114732" y="45833"/>
                </a:lnTo>
                <a:lnTo>
                  <a:pt x="115384" y="57461"/>
                </a:lnTo>
                <a:lnTo>
                  <a:pt x="113349" y="69106"/>
                </a:lnTo>
                <a:lnTo>
                  <a:pt x="108519" y="80358"/>
                </a:lnTo>
                <a:lnTo>
                  <a:pt x="107199" y="82538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9" name="object 529"/>
          <p:cNvSpPr/>
          <p:nvPr/>
        </p:nvSpPr>
        <p:spPr>
          <a:xfrm>
            <a:off x="2376480" y="9025251"/>
            <a:ext cx="104204" cy="98217"/>
          </a:xfrm>
          <a:custGeom>
            <a:avLst/>
            <a:gdLst/>
            <a:ahLst/>
            <a:cxnLst/>
            <a:rect l="l" t="t" r="r" b="b"/>
            <a:pathLst>
              <a:path w="115010" h="108402">
                <a:moveTo>
                  <a:pt x="87249" y="100897"/>
                </a:moveTo>
                <a:lnTo>
                  <a:pt x="75728" y="105910"/>
                </a:lnTo>
                <a:lnTo>
                  <a:pt x="63714" y="108379"/>
                </a:lnTo>
                <a:lnTo>
                  <a:pt x="51615" y="108402"/>
                </a:lnTo>
                <a:lnTo>
                  <a:pt x="39841" y="106074"/>
                </a:lnTo>
                <a:lnTo>
                  <a:pt x="28802" y="101492"/>
                </a:lnTo>
                <a:lnTo>
                  <a:pt x="18908" y="94752"/>
                </a:lnTo>
                <a:lnTo>
                  <a:pt x="10567" y="85950"/>
                </a:lnTo>
                <a:lnTo>
                  <a:pt x="7988" y="82241"/>
                </a:lnTo>
                <a:lnTo>
                  <a:pt x="2584" y="71125"/>
                </a:lnTo>
                <a:lnTo>
                  <a:pt x="0" y="59527"/>
                </a:lnTo>
                <a:lnTo>
                  <a:pt x="126" y="47862"/>
                </a:lnTo>
                <a:lnTo>
                  <a:pt x="2852" y="36545"/>
                </a:lnTo>
                <a:lnTo>
                  <a:pt x="8071" y="25989"/>
                </a:lnTo>
                <a:lnTo>
                  <a:pt x="15670" y="16609"/>
                </a:lnTo>
                <a:lnTo>
                  <a:pt x="25542" y="8820"/>
                </a:lnTo>
                <a:lnTo>
                  <a:pt x="39265" y="2500"/>
                </a:lnTo>
                <a:lnTo>
                  <a:pt x="51283" y="27"/>
                </a:lnTo>
                <a:lnTo>
                  <a:pt x="63383" y="0"/>
                </a:lnTo>
                <a:lnTo>
                  <a:pt x="75157" y="2321"/>
                </a:lnTo>
                <a:lnTo>
                  <a:pt x="86196" y="6896"/>
                </a:lnTo>
                <a:lnTo>
                  <a:pt x="96093" y="13629"/>
                </a:lnTo>
                <a:lnTo>
                  <a:pt x="104440" y="22424"/>
                </a:lnTo>
                <a:lnTo>
                  <a:pt x="107023" y="26132"/>
                </a:lnTo>
                <a:lnTo>
                  <a:pt x="112425" y="37250"/>
                </a:lnTo>
                <a:lnTo>
                  <a:pt x="115010" y="48844"/>
                </a:lnTo>
                <a:lnTo>
                  <a:pt x="114886" y="60503"/>
                </a:lnTo>
                <a:lnTo>
                  <a:pt x="112162" y="71816"/>
                </a:lnTo>
                <a:lnTo>
                  <a:pt x="106948" y="82371"/>
                </a:lnTo>
                <a:lnTo>
                  <a:pt x="99352" y="91757"/>
                </a:lnTo>
                <a:lnTo>
                  <a:pt x="89484" y="99563"/>
                </a:lnTo>
                <a:lnTo>
                  <a:pt x="87249" y="100897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0" name="object 530"/>
          <p:cNvSpPr/>
          <p:nvPr/>
        </p:nvSpPr>
        <p:spPr>
          <a:xfrm>
            <a:off x="2347668" y="8924346"/>
            <a:ext cx="104688" cy="98692"/>
          </a:xfrm>
          <a:custGeom>
            <a:avLst/>
            <a:gdLst/>
            <a:ahLst/>
            <a:cxnLst/>
            <a:rect l="l" t="t" r="r" b="b"/>
            <a:pathLst>
              <a:path w="115544" h="108927">
                <a:moveTo>
                  <a:pt x="56768" y="108927"/>
                </a:moveTo>
                <a:lnTo>
                  <a:pt x="42163" y="106925"/>
                </a:lnTo>
                <a:lnTo>
                  <a:pt x="29002" y="101715"/>
                </a:lnTo>
                <a:lnTo>
                  <a:pt x="17750" y="93752"/>
                </a:lnTo>
                <a:lnTo>
                  <a:pt x="8873" y="83490"/>
                </a:lnTo>
                <a:lnTo>
                  <a:pt x="2835" y="71384"/>
                </a:lnTo>
                <a:lnTo>
                  <a:pt x="103" y="57887"/>
                </a:lnTo>
                <a:lnTo>
                  <a:pt x="0" y="53517"/>
                </a:lnTo>
                <a:lnTo>
                  <a:pt x="2123" y="39762"/>
                </a:lnTo>
                <a:lnTo>
                  <a:pt x="7641" y="27364"/>
                </a:lnTo>
                <a:lnTo>
                  <a:pt x="16073" y="16761"/>
                </a:lnTo>
                <a:lnTo>
                  <a:pt x="26940" y="8391"/>
                </a:lnTo>
                <a:lnTo>
                  <a:pt x="39759" y="2692"/>
                </a:lnTo>
                <a:lnTo>
                  <a:pt x="54051" y="102"/>
                </a:lnTo>
                <a:lnTo>
                  <a:pt x="58775" y="0"/>
                </a:lnTo>
                <a:lnTo>
                  <a:pt x="73378" y="2010"/>
                </a:lnTo>
                <a:lnTo>
                  <a:pt x="86538" y="7221"/>
                </a:lnTo>
                <a:lnTo>
                  <a:pt x="97790" y="15179"/>
                </a:lnTo>
                <a:lnTo>
                  <a:pt x="106668" y="25432"/>
                </a:lnTo>
                <a:lnTo>
                  <a:pt x="112707" y="37525"/>
                </a:lnTo>
                <a:lnTo>
                  <a:pt x="115441" y="51007"/>
                </a:lnTo>
                <a:lnTo>
                  <a:pt x="115544" y="55422"/>
                </a:lnTo>
                <a:lnTo>
                  <a:pt x="113422" y="69178"/>
                </a:lnTo>
                <a:lnTo>
                  <a:pt x="107907" y="81576"/>
                </a:lnTo>
                <a:lnTo>
                  <a:pt x="99480" y="92177"/>
                </a:lnTo>
                <a:lnTo>
                  <a:pt x="88619" y="100545"/>
                </a:lnTo>
                <a:lnTo>
                  <a:pt x="75807" y="106241"/>
                </a:lnTo>
                <a:lnTo>
                  <a:pt x="61521" y="108827"/>
                </a:lnTo>
                <a:lnTo>
                  <a:pt x="56768" y="108927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1" name="object 531"/>
          <p:cNvSpPr/>
          <p:nvPr/>
        </p:nvSpPr>
        <p:spPr>
          <a:xfrm>
            <a:off x="2454738" y="8924335"/>
            <a:ext cx="104676" cy="98692"/>
          </a:xfrm>
          <a:custGeom>
            <a:avLst/>
            <a:gdLst/>
            <a:ahLst/>
            <a:cxnLst/>
            <a:rect l="l" t="t" r="r" b="b"/>
            <a:pathLst>
              <a:path w="115531" h="108927">
                <a:moveTo>
                  <a:pt x="56768" y="108927"/>
                </a:moveTo>
                <a:lnTo>
                  <a:pt x="61511" y="108828"/>
                </a:lnTo>
                <a:lnTo>
                  <a:pt x="75799" y="106243"/>
                </a:lnTo>
                <a:lnTo>
                  <a:pt x="88613" y="100548"/>
                </a:lnTo>
                <a:lnTo>
                  <a:pt x="99475" y="92181"/>
                </a:lnTo>
                <a:lnTo>
                  <a:pt x="107902" y="81578"/>
                </a:lnTo>
                <a:lnTo>
                  <a:pt x="113414" y="69180"/>
                </a:lnTo>
                <a:lnTo>
                  <a:pt x="115531" y="55422"/>
                </a:lnTo>
                <a:lnTo>
                  <a:pt x="115428" y="51036"/>
                </a:lnTo>
                <a:lnTo>
                  <a:pt x="112697" y="37548"/>
                </a:lnTo>
                <a:lnTo>
                  <a:pt x="106661" y="25447"/>
                </a:lnTo>
                <a:lnTo>
                  <a:pt x="97785" y="15189"/>
                </a:lnTo>
                <a:lnTo>
                  <a:pt x="86536" y="7226"/>
                </a:lnTo>
                <a:lnTo>
                  <a:pt x="73377" y="2011"/>
                </a:lnTo>
                <a:lnTo>
                  <a:pt x="58775" y="0"/>
                </a:lnTo>
                <a:lnTo>
                  <a:pt x="54051" y="102"/>
                </a:lnTo>
                <a:lnTo>
                  <a:pt x="39759" y="2692"/>
                </a:lnTo>
                <a:lnTo>
                  <a:pt x="26940" y="8391"/>
                </a:lnTo>
                <a:lnTo>
                  <a:pt x="16073" y="16761"/>
                </a:lnTo>
                <a:lnTo>
                  <a:pt x="7641" y="27364"/>
                </a:lnTo>
                <a:lnTo>
                  <a:pt x="2123" y="39762"/>
                </a:lnTo>
                <a:lnTo>
                  <a:pt x="0" y="53517"/>
                </a:lnTo>
                <a:lnTo>
                  <a:pt x="103" y="57906"/>
                </a:lnTo>
                <a:lnTo>
                  <a:pt x="2834" y="71399"/>
                </a:lnTo>
                <a:lnTo>
                  <a:pt x="8871" y="83501"/>
                </a:lnTo>
                <a:lnTo>
                  <a:pt x="17748" y="93758"/>
                </a:lnTo>
                <a:lnTo>
                  <a:pt x="28999" y="101718"/>
                </a:lnTo>
                <a:lnTo>
                  <a:pt x="42161" y="106926"/>
                </a:lnTo>
                <a:lnTo>
                  <a:pt x="56768" y="108927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2" name="object 532"/>
          <p:cNvSpPr/>
          <p:nvPr/>
        </p:nvSpPr>
        <p:spPr>
          <a:xfrm>
            <a:off x="2454738" y="8924335"/>
            <a:ext cx="104676" cy="98692"/>
          </a:xfrm>
          <a:custGeom>
            <a:avLst/>
            <a:gdLst/>
            <a:ahLst/>
            <a:cxnLst/>
            <a:rect l="l" t="t" r="r" b="b"/>
            <a:pathLst>
              <a:path w="115531" h="108927">
                <a:moveTo>
                  <a:pt x="56768" y="108927"/>
                </a:moveTo>
                <a:lnTo>
                  <a:pt x="42161" y="106926"/>
                </a:lnTo>
                <a:lnTo>
                  <a:pt x="28999" y="101718"/>
                </a:lnTo>
                <a:lnTo>
                  <a:pt x="17748" y="93758"/>
                </a:lnTo>
                <a:lnTo>
                  <a:pt x="8871" y="83501"/>
                </a:lnTo>
                <a:lnTo>
                  <a:pt x="2834" y="71399"/>
                </a:lnTo>
                <a:lnTo>
                  <a:pt x="103" y="57906"/>
                </a:lnTo>
                <a:lnTo>
                  <a:pt x="0" y="53517"/>
                </a:lnTo>
                <a:lnTo>
                  <a:pt x="2123" y="39762"/>
                </a:lnTo>
                <a:lnTo>
                  <a:pt x="7641" y="27364"/>
                </a:lnTo>
                <a:lnTo>
                  <a:pt x="16073" y="16761"/>
                </a:lnTo>
                <a:lnTo>
                  <a:pt x="26940" y="8391"/>
                </a:lnTo>
                <a:lnTo>
                  <a:pt x="39759" y="2692"/>
                </a:lnTo>
                <a:lnTo>
                  <a:pt x="54051" y="102"/>
                </a:lnTo>
                <a:lnTo>
                  <a:pt x="58775" y="0"/>
                </a:lnTo>
                <a:lnTo>
                  <a:pt x="73377" y="2011"/>
                </a:lnTo>
                <a:lnTo>
                  <a:pt x="86536" y="7226"/>
                </a:lnTo>
                <a:lnTo>
                  <a:pt x="97785" y="15189"/>
                </a:lnTo>
                <a:lnTo>
                  <a:pt x="106661" y="25447"/>
                </a:lnTo>
                <a:lnTo>
                  <a:pt x="112697" y="37548"/>
                </a:lnTo>
                <a:lnTo>
                  <a:pt x="115428" y="51036"/>
                </a:lnTo>
                <a:lnTo>
                  <a:pt x="115531" y="55422"/>
                </a:lnTo>
                <a:lnTo>
                  <a:pt x="113414" y="69180"/>
                </a:lnTo>
                <a:lnTo>
                  <a:pt x="107902" y="81578"/>
                </a:lnTo>
                <a:lnTo>
                  <a:pt x="99475" y="92181"/>
                </a:lnTo>
                <a:lnTo>
                  <a:pt x="88613" y="100548"/>
                </a:lnTo>
                <a:lnTo>
                  <a:pt x="75799" y="106243"/>
                </a:lnTo>
                <a:lnTo>
                  <a:pt x="61511" y="108828"/>
                </a:lnTo>
                <a:lnTo>
                  <a:pt x="56768" y="108927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3" name="object 533"/>
          <p:cNvSpPr/>
          <p:nvPr/>
        </p:nvSpPr>
        <p:spPr>
          <a:xfrm>
            <a:off x="2508162" y="8837697"/>
            <a:ext cx="104195" cy="98214"/>
          </a:xfrm>
          <a:custGeom>
            <a:avLst/>
            <a:gdLst/>
            <a:ahLst/>
            <a:cxnLst/>
            <a:rect l="l" t="t" r="r" b="b"/>
            <a:pathLst>
              <a:path w="115000" h="108399">
                <a:moveTo>
                  <a:pt x="7989" y="82248"/>
                </a:moveTo>
                <a:lnTo>
                  <a:pt x="10564" y="85946"/>
                </a:lnTo>
                <a:lnTo>
                  <a:pt x="18911" y="94747"/>
                </a:lnTo>
                <a:lnTo>
                  <a:pt x="28810" y="101487"/>
                </a:lnTo>
                <a:lnTo>
                  <a:pt x="39850" y="106070"/>
                </a:lnTo>
                <a:lnTo>
                  <a:pt x="51624" y="108399"/>
                </a:lnTo>
                <a:lnTo>
                  <a:pt x="63721" y="108379"/>
                </a:lnTo>
                <a:lnTo>
                  <a:pt x="75733" y="105913"/>
                </a:lnTo>
                <a:lnTo>
                  <a:pt x="87250" y="100905"/>
                </a:lnTo>
                <a:lnTo>
                  <a:pt x="99360" y="91767"/>
                </a:lnTo>
                <a:lnTo>
                  <a:pt x="106951" y="82384"/>
                </a:lnTo>
                <a:lnTo>
                  <a:pt x="112161" y="71830"/>
                </a:lnTo>
                <a:lnTo>
                  <a:pt x="114880" y="60514"/>
                </a:lnTo>
                <a:lnTo>
                  <a:pt x="115000" y="48848"/>
                </a:lnTo>
                <a:lnTo>
                  <a:pt x="112414" y="37245"/>
                </a:lnTo>
                <a:lnTo>
                  <a:pt x="107011" y="26114"/>
                </a:lnTo>
                <a:lnTo>
                  <a:pt x="104448" y="22437"/>
                </a:lnTo>
                <a:lnTo>
                  <a:pt x="96102" y="13644"/>
                </a:lnTo>
                <a:lnTo>
                  <a:pt x="86205" y="6908"/>
                </a:lnTo>
                <a:lnTo>
                  <a:pt x="75165" y="2328"/>
                </a:lnTo>
                <a:lnTo>
                  <a:pt x="63390" y="0"/>
                </a:lnTo>
                <a:lnTo>
                  <a:pt x="51291" y="20"/>
                </a:lnTo>
                <a:lnTo>
                  <a:pt x="39274" y="2487"/>
                </a:lnTo>
                <a:lnTo>
                  <a:pt x="27751" y="7496"/>
                </a:lnTo>
                <a:lnTo>
                  <a:pt x="15658" y="16611"/>
                </a:lnTo>
                <a:lnTo>
                  <a:pt x="8060" y="25990"/>
                </a:lnTo>
                <a:lnTo>
                  <a:pt x="2846" y="36543"/>
                </a:lnTo>
                <a:lnTo>
                  <a:pt x="122" y="47858"/>
                </a:lnTo>
                <a:lnTo>
                  <a:pt x="0" y="59522"/>
                </a:lnTo>
                <a:lnTo>
                  <a:pt x="2586" y="71123"/>
                </a:lnTo>
                <a:lnTo>
                  <a:pt x="7989" y="82248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4" name="object 534"/>
          <p:cNvSpPr/>
          <p:nvPr/>
        </p:nvSpPr>
        <p:spPr>
          <a:xfrm>
            <a:off x="2508162" y="8837697"/>
            <a:ext cx="104195" cy="98214"/>
          </a:xfrm>
          <a:custGeom>
            <a:avLst/>
            <a:gdLst/>
            <a:ahLst/>
            <a:cxnLst/>
            <a:rect l="l" t="t" r="r" b="b"/>
            <a:pathLst>
              <a:path w="115000" h="108399">
                <a:moveTo>
                  <a:pt x="7989" y="82248"/>
                </a:moveTo>
                <a:lnTo>
                  <a:pt x="2586" y="71123"/>
                </a:lnTo>
                <a:lnTo>
                  <a:pt x="0" y="59522"/>
                </a:lnTo>
                <a:lnTo>
                  <a:pt x="122" y="47858"/>
                </a:lnTo>
                <a:lnTo>
                  <a:pt x="2846" y="36543"/>
                </a:lnTo>
                <a:lnTo>
                  <a:pt x="8060" y="25990"/>
                </a:lnTo>
                <a:lnTo>
                  <a:pt x="15658" y="16611"/>
                </a:lnTo>
                <a:lnTo>
                  <a:pt x="25530" y="8818"/>
                </a:lnTo>
                <a:lnTo>
                  <a:pt x="39274" y="2487"/>
                </a:lnTo>
                <a:lnTo>
                  <a:pt x="51291" y="20"/>
                </a:lnTo>
                <a:lnTo>
                  <a:pt x="63390" y="0"/>
                </a:lnTo>
                <a:lnTo>
                  <a:pt x="75165" y="2328"/>
                </a:lnTo>
                <a:lnTo>
                  <a:pt x="86205" y="6908"/>
                </a:lnTo>
                <a:lnTo>
                  <a:pt x="96102" y="13644"/>
                </a:lnTo>
                <a:lnTo>
                  <a:pt x="104448" y="22437"/>
                </a:lnTo>
                <a:lnTo>
                  <a:pt x="107011" y="26114"/>
                </a:lnTo>
                <a:lnTo>
                  <a:pt x="112414" y="37245"/>
                </a:lnTo>
                <a:lnTo>
                  <a:pt x="115000" y="48848"/>
                </a:lnTo>
                <a:lnTo>
                  <a:pt x="114880" y="60514"/>
                </a:lnTo>
                <a:lnTo>
                  <a:pt x="112161" y="71830"/>
                </a:lnTo>
                <a:lnTo>
                  <a:pt x="106951" y="82384"/>
                </a:lnTo>
                <a:lnTo>
                  <a:pt x="99360" y="91767"/>
                </a:lnTo>
                <a:lnTo>
                  <a:pt x="89496" y="99565"/>
                </a:lnTo>
                <a:lnTo>
                  <a:pt x="75733" y="105913"/>
                </a:lnTo>
                <a:lnTo>
                  <a:pt x="63721" y="108379"/>
                </a:lnTo>
                <a:lnTo>
                  <a:pt x="51624" y="108399"/>
                </a:lnTo>
                <a:lnTo>
                  <a:pt x="39850" y="106070"/>
                </a:lnTo>
                <a:lnTo>
                  <a:pt x="28810" y="101487"/>
                </a:lnTo>
                <a:lnTo>
                  <a:pt x="18911" y="94747"/>
                </a:lnTo>
                <a:lnTo>
                  <a:pt x="10564" y="85946"/>
                </a:lnTo>
                <a:lnTo>
                  <a:pt x="7989" y="82248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5" name="object 535"/>
          <p:cNvSpPr/>
          <p:nvPr/>
        </p:nvSpPr>
        <p:spPr>
          <a:xfrm>
            <a:off x="2614359" y="8837453"/>
            <a:ext cx="104537" cy="98699"/>
          </a:xfrm>
          <a:custGeom>
            <a:avLst/>
            <a:gdLst/>
            <a:ahLst/>
            <a:cxnLst/>
            <a:rect l="l" t="t" r="r" b="b"/>
            <a:pathLst>
              <a:path w="115378" h="108935">
                <a:moveTo>
                  <a:pt x="8178" y="26397"/>
                </a:moveTo>
                <a:lnTo>
                  <a:pt x="6866" y="28567"/>
                </a:lnTo>
                <a:lnTo>
                  <a:pt x="2035" y="39826"/>
                </a:lnTo>
                <a:lnTo>
                  <a:pt x="0" y="51476"/>
                </a:lnTo>
                <a:lnTo>
                  <a:pt x="650" y="63105"/>
                </a:lnTo>
                <a:lnTo>
                  <a:pt x="3877" y="74301"/>
                </a:lnTo>
                <a:lnTo>
                  <a:pt x="9574" y="84652"/>
                </a:lnTo>
                <a:lnTo>
                  <a:pt x="17631" y="93748"/>
                </a:lnTo>
                <a:lnTo>
                  <a:pt x="27939" y="101175"/>
                </a:lnTo>
                <a:lnTo>
                  <a:pt x="32046" y="103296"/>
                </a:lnTo>
                <a:lnTo>
                  <a:pt x="43794" y="107369"/>
                </a:lnTo>
                <a:lnTo>
                  <a:pt x="55886" y="108935"/>
                </a:lnTo>
                <a:lnTo>
                  <a:pt x="67913" y="108090"/>
                </a:lnTo>
                <a:lnTo>
                  <a:pt x="79467" y="104930"/>
                </a:lnTo>
                <a:lnTo>
                  <a:pt x="90138" y="99553"/>
                </a:lnTo>
                <a:lnTo>
                  <a:pt x="99519" y="92054"/>
                </a:lnTo>
                <a:lnTo>
                  <a:pt x="107200" y="82531"/>
                </a:lnTo>
                <a:lnTo>
                  <a:pt x="113340" y="69121"/>
                </a:lnTo>
                <a:lnTo>
                  <a:pt x="115378" y="57475"/>
                </a:lnTo>
                <a:lnTo>
                  <a:pt x="114729" y="45848"/>
                </a:lnTo>
                <a:lnTo>
                  <a:pt x="111502" y="34652"/>
                </a:lnTo>
                <a:lnTo>
                  <a:pt x="105805" y="24298"/>
                </a:lnTo>
                <a:lnTo>
                  <a:pt x="97748" y="15199"/>
                </a:lnTo>
                <a:lnTo>
                  <a:pt x="87439" y="7766"/>
                </a:lnTo>
                <a:lnTo>
                  <a:pt x="83328" y="5640"/>
                </a:lnTo>
                <a:lnTo>
                  <a:pt x="71583" y="1565"/>
                </a:lnTo>
                <a:lnTo>
                  <a:pt x="59493" y="0"/>
                </a:lnTo>
                <a:lnTo>
                  <a:pt x="47466" y="845"/>
                </a:lnTo>
                <a:lnTo>
                  <a:pt x="35912" y="4005"/>
                </a:lnTo>
                <a:lnTo>
                  <a:pt x="25240" y="9382"/>
                </a:lnTo>
                <a:lnTo>
                  <a:pt x="15859" y="16878"/>
                </a:lnTo>
                <a:lnTo>
                  <a:pt x="8178" y="26397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6" name="object 536"/>
          <p:cNvSpPr/>
          <p:nvPr/>
        </p:nvSpPr>
        <p:spPr>
          <a:xfrm>
            <a:off x="2614359" y="8837453"/>
            <a:ext cx="104537" cy="98699"/>
          </a:xfrm>
          <a:custGeom>
            <a:avLst/>
            <a:gdLst/>
            <a:ahLst/>
            <a:cxnLst/>
            <a:rect l="l" t="t" r="r" b="b"/>
            <a:pathLst>
              <a:path w="115378" h="108935">
                <a:moveTo>
                  <a:pt x="8178" y="26397"/>
                </a:moveTo>
                <a:lnTo>
                  <a:pt x="15859" y="16878"/>
                </a:lnTo>
                <a:lnTo>
                  <a:pt x="25240" y="9382"/>
                </a:lnTo>
                <a:lnTo>
                  <a:pt x="35912" y="4005"/>
                </a:lnTo>
                <a:lnTo>
                  <a:pt x="47466" y="845"/>
                </a:lnTo>
                <a:lnTo>
                  <a:pt x="59493" y="0"/>
                </a:lnTo>
                <a:lnTo>
                  <a:pt x="71583" y="1565"/>
                </a:lnTo>
                <a:lnTo>
                  <a:pt x="83328" y="5640"/>
                </a:lnTo>
                <a:lnTo>
                  <a:pt x="87439" y="7766"/>
                </a:lnTo>
                <a:lnTo>
                  <a:pt x="97748" y="15199"/>
                </a:lnTo>
                <a:lnTo>
                  <a:pt x="105805" y="24298"/>
                </a:lnTo>
                <a:lnTo>
                  <a:pt x="111502" y="34652"/>
                </a:lnTo>
                <a:lnTo>
                  <a:pt x="114729" y="45848"/>
                </a:lnTo>
                <a:lnTo>
                  <a:pt x="115378" y="57475"/>
                </a:lnTo>
                <a:lnTo>
                  <a:pt x="113340" y="69121"/>
                </a:lnTo>
                <a:lnTo>
                  <a:pt x="108506" y="80372"/>
                </a:lnTo>
                <a:lnTo>
                  <a:pt x="99519" y="92054"/>
                </a:lnTo>
                <a:lnTo>
                  <a:pt x="90138" y="99553"/>
                </a:lnTo>
                <a:lnTo>
                  <a:pt x="79467" y="104930"/>
                </a:lnTo>
                <a:lnTo>
                  <a:pt x="67913" y="108090"/>
                </a:lnTo>
                <a:lnTo>
                  <a:pt x="55886" y="108935"/>
                </a:lnTo>
                <a:lnTo>
                  <a:pt x="43794" y="107369"/>
                </a:lnTo>
                <a:lnTo>
                  <a:pt x="32046" y="103296"/>
                </a:lnTo>
                <a:lnTo>
                  <a:pt x="27939" y="101175"/>
                </a:lnTo>
                <a:lnTo>
                  <a:pt x="17631" y="93748"/>
                </a:lnTo>
                <a:lnTo>
                  <a:pt x="9574" y="84652"/>
                </a:lnTo>
                <a:lnTo>
                  <a:pt x="3877" y="74301"/>
                </a:lnTo>
                <a:lnTo>
                  <a:pt x="650" y="63105"/>
                </a:lnTo>
                <a:lnTo>
                  <a:pt x="0" y="51476"/>
                </a:lnTo>
                <a:lnTo>
                  <a:pt x="2035" y="39826"/>
                </a:lnTo>
                <a:lnTo>
                  <a:pt x="6866" y="28567"/>
                </a:lnTo>
                <a:lnTo>
                  <a:pt x="8178" y="26397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7" name="object 537"/>
          <p:cNvSpPr/>
          <p:nvPr/>
        </p:nvSpPr>
        <p:spPr>
          <a:xfrm>
            <a:off x="2667463" y="8924335"/>
            <a:ext cx="104699" cy="98692"/>
          </a:xfrm>
          <a:custGeom>
            <a:avLst/>
            <a:gdLst/>
            <a:ahLst/>
            <a:cxnLst/>
            <a:rect l="l" t="t" r="r" b="b"/>
            <a:pathLst>
              <a:path w="115557" h="108927">
                <a:moveTo>
                  <a:pt x="58788" y="0"/>
                </a:moveTo>
                <a:lnTo>
                  <a:pt x="54042" y="103"/>
                </a:lnTo>
                <a:lnTo>
                  <a:pt x="39750" y="2697"/>
                </a:lnTo>
                <a:lnTo>
                  <a:pt x="26932" y="8398"/>
                </a:lnTo>
                <a:lnTo>
                  <a:pt x="16068" y="16770"/>
                </a:lnTo>
                <a:lnTo>
                  <a:pt x="7638" y="27373"/>
                </a:lnTo>
                <a:lnTo>
                  <a:pt x="2122" y="39773"/>
                </a:lnTo>
                <a:lnTo>
                  <a:pt x="0" y="53530"/>
                </a:lnTo>
                <a:lnTo>
                  <a:pt x="102" y="57908"/>
                </a:lnTo>
                <a:lnTo>
                  <a:pt x="2833" y="71398"/>
                </a:lnTo>
                <a:lnTo>
                  <a:pt x="8871" y="83499"/>
                </a:lnTo>
                <a:lnTo>
                  <a:pt x="17749" y="93757"/>
                </a:lnTo>
                <a:lnTo>
                  <a:pt x="29002" y="101717"/>
                </a:lnTo>
                <a:lnTo>
                  <a:pt x="42164" y="106925"/>
                </a:lnTo>
                <a:lnTo>
                  <a:pt x="56768" y="108927"/>
                </a:lnTo>
                <a:lnTo>
                  <a:pt x="61522" y="108827"/>
                </a:lnTo>
                <a:lnTo>
                  <a:pt x="75807" y="106241"/>
                </a:lnTo>
                <a:lnTo>
                  <a:pt x="88620" y="100545"/>
                </a:lnTo>
                <a:lnTo>
                  <a:pt x="99482" y="92179"/>
                </a:lnTo>
                <a:lnTo>
                  <a:pt x="107912" y="81580"/>
                </a:lnTo>
                <a:lnTo>
                  <a:pt x="113430" y="69186"/>
                </a:lnTo>
                <a:lnTo>
                  <a:pt x="115557" y="55435"/>
                </a:lnTo>
                <a:lnTo>
                  <a:pt x="115452" y="51047"/>
                </a:lnTo>
                <a:lnTo>
                  <a:pt x="112716" y="37554"/>
                </a:lnTo>
                <a:lnTo>
                  <a:pt x="106677" y="25451"/>
                </a:lnTo>
                <a:lnTo>
                  <a:pt x="97800" y="15190"/>
                </a:lnTo>
                <a:lnTo>
                  <a:pt x="86549" y="7226"/>
                </a:lnTo>
                <a:lnTo>
                  <a:pt x="73390" y="2012"/>
                </a:lnTo>
                <a:lnTo>
                  <a:pt x="58788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8" name="object 538"/>
          <p:cNvSpPr/>
          <p:nvPr/>
        </p:nvSpPr>
        <p:spPr>
          <a:xfrm>
            <a:off x="2667463" y="8924335"/>
            <a:ext cx="104699" cy="98692"/>
          </a:xfrm>
          <a:custGeom>
            <a:avLst/>
            <a:gdLst/>
            <a:ahLst/>
            <a:cxnLst/>
            <a:rect l="l" t="t" r="r" b="b"/>
            <a:pathLst>
              <a:path w="115557" h="108927">
                <a:moveTo>
                  <a:pt x="58788" y="0"/>
                </a:moveTo>
                <a:lnTo>
                  <a:pt x="73390" y="2012"/>
                </a:lnTo>
                <a:lnTo>
                  <a:pt x="86549" y="7226"/>
                </a:lnTo>
                <a:lnTo>
                  <a:pt x="97800" y="15190"/>
                </a:lnTo>
                <a:lnTo>
                  <a:pt x="106677" y="25451"/>
                </a:lnTo>
                <a:lnTo>
                  <a:pt x="112716" y="37554"/>
                </a:lnTo>
                <a:lnTo>
                  <a:pt x="115452" y="51047"/>
                </a:lnTo>
                <a:lnTo>
                  <a:pt x="115557" y="55435"/>
                </a:lnTo>
                <a:lnTo>
                  <a:pt x="113430" y="69186"/>
                </a:lnTo>
                <a:lnTo>
                  <a:pt x="107912" y="81580"/>
                </a:lnTo>
                <a:lnTo>
                  <a:pt x="99482" y="92179"/>
                </a:lnTo>
                <a:lnTo>
                  <a:pt x="88620" y="100545"/>
                </a:lnTo>
                <a:lnTo>
                  <a:pt x="75807" y="106241"/>
                </a:lnTo>
                <a:lnTo>
                  <a:pt x="61522" y="108827"/>
                </a:lnTo>
                <a:lnTo>
                  <a:pt x="56768" y="108927"/>
                </a:lnTo>
                <a:lnTo>
                  <a:pt x="42164" y="106925"/>
                </a:lnTo>
                <a:lnTo>
                  <a:pt x="29002" y="101717"/>
                </a:lnTo>
                <a:lnTo>
                  <a:pt x="17749" y="93757"/>
                </a:lnTo>
                <a:lnTo>
                  <a:pt x="8871" y="83499"/>
                </a:lnTo>
                <a:lnTo>
                  <a:pt x="2833" y="71398"/>
                </a:lnTo>
                <a:lnTo>
                  <a:pt x="102" y="57908"/>
                </a:lnTo>
                <a:lnTo>
                  <a:pt x="0" y="53530"/>
                </a:lnTo>
                <a:lnTo>
                  <a:pt x="2122" y="39773"/>
                </a:lnTo>
                <a:lnTo>
                  <a:pt x="7638" y="27373"/>
                </a:lnTo>
                <a:lnTo>
                  <a:pt x="16068" y="16770"/>
                </a:lnTo>
                <a:lnTo>
                  <a:pt x="26932" y="8398"/>
                </a:lnTo>
                <a:lnTo>
                  <a:pt x="39750" y="2697"/>
                </a:lnTo>
                <a:lnTo>
                  <a:pt x="54042" y="103"/>
                </a:lnTo>
                <a:lnTo>
                  <a:pt x="58788" y="0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9" name="object 539"/>
          <p:cNvSpPr/>
          <p:nvPr/>
        </p:nvSpPr>
        <p:spPr>
          <a:xfrm>
            <a:off x="2614530" y="9011457"/>
            <a:ext cx="104196" cy="98207"/>
          </a:xfrm>
          <a:custGeom>
            <a:avLst/>
            <a:gdLst/>
            <a:ahLst/>
            <a:cxnLst/>
            <a:rect l="l" t="t" r="r" b="b"/>
            <a:pathLst>
              <a:path w="115002" h="108391">
                <a:moveTo>
                  <a:pt x="107011" y="26168"/>
                </a:moveTo>
                <a:lnTo>
                  <a:pt x="104430" y="22455"/>
                </a:lnTo>
                <a:lnTo>
                  <a:pt x="96082" y="13648"/>
                </a:lnTo>
                <a:lnTo>
                  <a:pt x="86183" y="6906"/>
                </a:lnTo>
                <a:lnTo>
                  <a:pt x="75144" y="2325"/>
                </a:lnTo>
                <a:lnTo>
                  <a:pt x="63372" y="0"/>
                </a:lnTo>
                <a:lnTo>
                  <a:pt x="51276" y="25"/>
                </a:lnTo>
                <a:lnTo>
                  <a:pt x="39266" y="2498"/>
                </a:lnTo>
                <a:lnTo>
                  <a:pt x="27751" y="7512"/>
                </a:lnTo>
                <a:lnTo>
                  <a:pt x="15658" y="16631"/>
                </a:lnTo>
                <a:lnTo>
                  <a:pt x="8060" y="26011"/>
                </a:lnTo>
                <a:lnTo>
                  <a:pt x="2846" y="36564"/>
                </a:lnTo>
                <a:lnTo>
                  <a:pt x="122" y="47878"/>
                </a:lnTo>
                <a:lnTo>
                  <a:pt x="0" y="59540"/>
                </a:lnTo>
                <a:lnTo>
                  <a:pt x="2586" y="71139"/>
                </a:lnTo>
                <a:lnTo>
                  <a:pt x="7989" y="82264"/>
                </a:lnTo>
                <a:lnTo>
                  <a:pt x="10545" y="85935"/>
                </a:lnTo>
                <a:lnTo>
                  <a:pt x="18890" y="94737"/>
                </a:lnTo>
                <a:lnTo>
                  <a:pt x="28788" y="101478"/>
                </a:lnTo>
                <a:lnTo>
                  <a:pt x="39829" y="106061"/>
                </a:lnTo>
                <a:lnTo>
                  <a:pt x="51605" y="108391"/>
                </a:lnTo>
                <a:lnTo>
                  <a:pt x="63707" y="108372"/>
                </a:lnTo>
                <a:lnTo>
                  <a:pt x="75725" y="105910"/>
                </a:lnTo>
                <a:lnTo>
                  <a:pt x="87250" y="100907"/>
                </a:lnTo>
                <a:lnTo>
                  <a:pt x="99336" y="91797"/>
                </a:lnTo>
                <a:lnTo>
                  <a:pt x="106937" y="82414"/>
                </a:lnTo>
                <a:lnTo>
                  <a:pt x="112153" y="71858"/>
                </a:lnTo>
                <a:lnTo>
                  <a:pt x="114878" y="60541"/>
                </a:lnTo>
                <a:lnTo>
                  <a:pt x="115002" y="48877"/>
                </a:lnTo>
                <a:lnTo>
                  <a:pt x="112416" y="37282"/>
                </a:lnTo>
                <a:lnTo>
                  <a:pt x="107011" y="26168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0" name="object 540"/>
          <p:cNvSpPr/>
          <p:nvPr/>
        </p:nvSpPr>
        <p:spPr>
          <a:xfrm>
            <a:off x="2614530" y="9011457"/>
            <a:ext cx="104196" cy="98207"/>
          </a:xfrm>
          <a:custGeom>
            <a:avLst/>
            <a:gdLst/>
            <a:ahLst/>
            <a:cxnLst/>
            <a:rect l="l" t="t" r="r" b="b"/>
            <a:pathLst>
              <a:path w="115002" h="108391">
                <a:moveTo>
                  <a:pt x="107011" y="26168"/>
                </a:moveTo>
                <a:lnTo>
                  <a:pt x="112416" y="37282"/>
                </a:lnTo>
                <a:lnTo>
                  <a:pt x="115002" y="48877"/>
                </a:lnTo>
                <a:lnTo>
                  <a:pt x="114878" y="60541"/>
                </a:lnTo>
                <a:lnTo>
                  <a:pt x="112153" y="71858"/>
                </a:lnTo>
                <a:lnTo>
                  <a:pt x="106937" y="82414"/>
                </a:lnTo>
                <a:lnTo>
                  <a:pt x="99336" y="91797"/>
                </a:lnTo>
                <a:lnTo>
                  <a:pt x="89462" y="99591"/>
                </a:lnTo>
                <a:lnTo>
                  <a:pt x="75725" y="105910"/>
                </a:lnTo>
                <a:lnTo>
                  <a:pt x="63707" y="108372"/>
                </a:lnTo>
                <a:lnTo>
                  <a:pt x="51605" y="108391"/>
                </a:lnTo>
                <a:lnTo>
                  <a:pt x="39829" y="106061"/>
                </a:lnTo>
                <a:lnTo>
                  <a:pt x="28788" y="101478"/>
                </a:lnTo>
                <a:lnTo>
                  <a:pt x="18890" y="94737"/>
                </a:lnTo>
                <a:lnTo>
                  <a:pt x="10545" y="85935"/>
                </a:lnTo>
                <a:lnTo>
                  <a:pt x="7989" y="82264"/>
                </a:lnTo>
                <a:lnTo>
                  <a:pt x="2586" y="71139"/>
                </a:lnTo>
                <a:lnTo>
                  <a:pt x="0" y="59540"/>
                </a:lnTo>
                <a:lnTo>
                  <a:pt x="122" y="47878"/>
                </a:lnTo>
                <a:lnTo>
                  <a:pt x="2846" y="36564"/>
                </a:lnTo>
                <a:lnTo>
                  <a:pt x="8060" y="26011"/>
                </a:lnTo>
                <a:lnTo>
                  <a:pt x="15658" y="16631"/>
                </a:lnTo>
                <a:lnTo>
                  <a:pt x="25530" y="8834"/>
                </a:lnTo>
                <a:lnTo>
                  <a:pt x="39266" y="2498"/>
                </a:lnTo>
                <a:lnTo>
                  <a:pt x="51276" y="25"/>
                </a:lnTo>
                <a:lnTo>
                  <a:pt x="63372" y="0"/>
                </a:lnTo>
                <a:lnTo>
                  <a:pt x="75144" y="2325"/>
                </a:lnTo>
                <a:lnTo>
                  <a:pt x="86183" y="6906"/>
                </a:lnTo>
                <a:lnTo>
                  <a:pt x="96082" y="13648"/>
                </a:lnTo>
                <a:lnTo>
                  <a:pt x="104430" y="22455"/>
                </a:lnTo>
                <a:lnTo>
                  <a:pt x="107011" y="26168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1" name="object 541"/>
          <p:cNvSpPr/>
          <p:nvPr/>
        </p:nvSpPr>
        <p:spPr>
          <a:xfrm>
            <a:off x="2507992" y="9011230"/>
            <a:ext cx="104535" cy="98690"/>
          </a:xfrm>
          <a:custGeom>
            <a:avLst/>
            <a:gdLst/>
            <a:ahLst/>
            <a:cxnLst/>
            <a:rect l="l" t="t" r="r" b="b"/>
            <a:pathLst>
              <a:path w="115376" h="108924">
                <a:moveTo>
                  <a:pt x="107199" y="82513"/>
                </a:moveTo>
                <a:lnTo>
                  <a:pt x="108496" y="80372"/>
                </a:lnTo>
                <a:lnTo>
                  <a:pt x="113334" y="69120"/>
                </a:lnTo>
                <a:lnTo>
                  <a:pt x="115376" y="57477"/>
                </a:lnTo>
                <a:lnTo>
                  <a:pt x="114730" y="45852"/>
                </a:lnTo>
                <a:lnTo>
                  <a:pt x="111504" y="34657"/>
                </a:lnTo>
                <a:lnTo>
                  <a:pt x="105808" y="24305"/>
                </a:lnTo>
                <a:lnTo>
                  <a:pt x="97749" y="15207"/>
                </a:lnTo>
                <a:lnTo>
                  <a:pt x="87438" y="7774"/>
                </a:lnTo>
                <a:lnTo>
                  <a:pt x="83320" y="5645"/>
                </a:lnTo>
                <a:lnTo>
                  <a:pt x="71572" y="1569"/>
                </a:lnTo>
                <a:lnTo>
                  <a:pt x="59482" y="0"/>
                </a:lnTo>
                <a:lnTo>
                  <a:pt x="47457" y="842"/>
                </a:lnTo>
                <a:lnTo>
                  <a:pt x="35905" y="4000"/>
                </a:lnTo>
                <a:lnTo>
                  <a:pt x="25236" y="9379"/>
                </a:lnTo>
                <a:lnTo>
                  <a:pt x="15857" y="16883"/>
                </a:lnTo>
                <a:lnTo>
                  <a:pt x="8177" y="26417"/>
                </a:lnTo>
                <a:lnTo>
                  <a:pt x="2039" y="39806"/>
                </a:lnTo>
                <a:lnTo>
                  <a:pt x="0" y="51447"/>
                </a:lnTo>
                <a:lnTo>
                  <a:pt x="647" y="63074"/>
                </a:lnTo>
                <a:lnTo>
                  <a:pt x="3873" y="74273"/>
                </a:lnTo>
                <a:lnTo>
                  <a:pt x="9570" y="84632"/>
                </a:lnTo>
                <a:lnTo>
                  <a:pt x="17628" y="93735"/>
                </a:lnTo>
                <a:lnTo>
                  <a:pt x="27938" y="101170"/>
                </a:lnTo>
                <a:lnTo>
                  <a:pt x="32037" y="103287"/>
                </a:lnTo>
                <a:lnTo>
                  <a:pt x="43783" y="107358"/>
                </a:lnTo>
                <a:lnTo>
                  <a:pt x="55875" y="108924"/>
                </a:lnTo>
                <a:lnTo>
                  <a:pt x="67904" y="108079"/>
                </a:lnTo>
                <a:lnTo>
                  <a:pt x="79460" y="104920"/>
                </a:lnTo>
                <a:lnTo>
                  <a:pt x="90134" y="99542"/>
                </a:lnTo>
                <a:lnTo>
                  <a:pt x="99517" y="92041"/>
                </a:lnTo>
                <a:lnTo>
                  <a:pt x="107199" y="82513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2" name="object 542"/>
          <p:cNvSpPr/>
          <p:nvPr/>
        </p:nvSpPr>
        <p:spPr>
          <a:xfrm>
            <a:off x="2507992" y="9011230"/>
            <a:ext cx="104535" cy="98690"/>
          </a:xfrm>
          <a:custGeom>
            <a:avLst/>
            <a:gdLst/>
            <a:ahLst/>
            <a:cxnLst/>
            <a:rect l="l" t="t" r="r" b="b"/>
            <a:pathLst>
              <a:path w="115376" h="108924">
                <a:moveTo>
                  <a:pt x="107199" y="82513"/>
                </a:moveTo>
                <a:lnTo>
                  <a:pt x="99517" y="92041"/>
                </a:lnTo>
                <a:lnTo>
                  <a:pt x="90134" y="99542"/>
                </a:lnTo>
                <a:lnTo>
                  <a:pt x="79460" y="104920"/>
                </a:lnTo>
                <a:lnTo>
                  <a:pt x="67904" y="108079"/>
                </a:lnTo>
                <a:lnTo>
                  <a:pt x="55875" y="108924"/>
                </a:lnTo>
                <a:lnTo>
                  <a:pt x="43783" y="107358"/>
                </a:lnTo>
                <a:lnTo>
                  <a:pt x="32037" y="103287"/>
                </a:lnTo>
                <a:lnTo>
                  <a:pt x="27938" y="101170"/>
                </a:lnTo>
                <a:lnTo>
                  <a:pt x="17628" y="93735"/>
                </a:lnTo>
                <a:lnTo>
                  <a:pt x="9570" y="84632"/>
                </a:lnTo>
                <a:lnTo>
                  <a:pt x="3873" y="74273"/>
                </a:lnTo>
                <a:lnTo>
                  <a:pt x="647" y="63074"/>
                </a:lnTo>
                <a:lnTo>
                  <a:pt x="0" y="51447"/>
                </a:lnTo>
                <a:lnTo>
                  <a:pt x="2039" y="39806"/>
                </a:lnTo>
                <a:lnTo>
                  <a:pt x="6875" y="28565"/>
                </a:lnTo>
                <a:lnTo>
                  <a:pt x="15857" y="16883"/>
                </a:lnTo>
                <a:lnTo>
                  <a:pt x="25236" y="9379"/>
                </a:lnTo>
                <a:lnTo>
                  <a:pt x="35905" y="4000"/>
                </a:lnTo>
                <a:lnTo>
                  <a:pt x="47457" y="842"/>
                </a:lnTo>
                <a:lnTo>
                  <a:pt x="59482" y="0"/>
                </a:lnTo>
                <a:lnTo>
                  <a:pt x="71572" y="1569"/>
                </a:lnTo>
                <a:lnTo>
                  <a:pt x="83320" y="5645"/>
                </a:lnTo>
                <a:lnTo>
                  <a:pt x="87438" y="7774"/>
                </a:lnTo>
                <a:lnTo>
                  <a:pt x="97749" y="15207"/>
                </a:lnTo>
                <a:lnTo>
                  <a:pt x="105808" y="24305"/>
                </a:lnTo>
                <a:lnTo>
                  <a:pt x="111504" y="34657"/>
                </a:lnTo>
                <a:lnTo>
                  <a:pt x="114730" y="45852"/>
                </a:lnTo>
                <a:lnTo>
                  <a:pt x="115376" y="57477"/>
                </a:lnTo>
                <a:lnTo>
                  <a:pt x="113334" y="69120"/>
                </a:lnTo>
                <a:lnTo>
                  <a:pt x="108496" y="80372"/>
                </a:lnTo>
                <a:lnTo>
                  <a:pt x="107199" y="82513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3" name="object 543"/>
          <p:cNvSpPr/>
          <p:nvPr/>
        </p:nvSpPr>
        <p:spPr>
          <a:xfrm>
            <a:off x="2561635" y="8924829"/>
            <a:ext cx="103652" cy="97737"/>
          </a:xfrm>
          <a:custGeom>
            <a:avLst/>
            <a:gdLst/>
            <a:ahLst/>
            <a:cxnLst/>
            <a:rect l="l" t="t" r="r" b="b"/>
            <a:pathLst>
              <a:path w="114401" h="107873">
                <a:moveTo>
                  <a:pt x="0" y="53924"/>
                </a:moveTo>
                <a:lnTo>
                  <a:pt x="2705" y="70363"/>
                </a:lnTo>
                <a:lnTo>
                  <a:pt x="8755" y="82619"/>
                </a:lnTo>
                <a:lnTo>
                  <a:pt x="17726" y="92965"/>
                </a:lnTo>
                <a:lnTo>
                  <a:pt x="29122" y="100935"/>
                </a:lnTo>
                <a:lnTo>
                  <a:pt x="42446" y="106061"/>
                </a:lnTo>
                <a:lnTo>
                  <a:pt x="57200" y="107873"/>
                </a:lnTo>
                <a:lnTo>
                  <a:pt x="60108" y="107805"/>
                </a:lnTo>
                <a:lnTo>
                  <a:pt x="74624" y="105322"/>
                </a:lnTo>
                <a:lnTo>
                  <a:pt x="87617" y="99617"/>
                </a:lnTo>
                <a:lnTo>
                  <a:pt x="98588" y="91156"/>
                </a:lnTo>
                <a:lnTo>
                  <a:pt x="107041" y="80408"/>
                </a:lnTo>
                <a:lnTo>
                  <a:pt x="112478" y="67841"/>
                </a:lnTo>
                <a:lnTo>
                  <a:pt x="114401" y="53924"/>
                </a:lnTo>
                <a:lnTo>
                  <a:pt x="114329" y="51198"/>
                </a:lnTo>
                <a:lnTo>
                  <a:pt x="111700" y="37501"/>
                </a:lnTo>
                <a:lnTo>
                  <a:pt x="105650" y="25246"/>
                </a:lnTo>
                <a:lnTo>
                  <a:pt x="96676" y="14901"/>
                </a:lnTo>
                <a:lnTo>
                  <a:pt x="85278" y="6934"/>
                </a:lnTo>
                <a:lnTo>
                  <a:pt x="71954" y="1811"/>
                </a:lnTo>
                <a:lnTo>
                  <a:pt x="57200" y="0"/>
                </a:lnTo>
                <a:lnTo>
                  <a:pt x="54311" y="67"/>
                </a:lnTo>
                <a:lnTo>
                  <a:pt x="39787" y="2543"/>
                </a:lnTo>
                <a:lnTo>
                  <a:pt x="26789" y="8242"/>
                </a:lnTo>
                <a:lnTo>
                  <a:pt x="15814" y="16697"/>
                </a:lnTo>
                <a:lnTo>
                  <a:pt x="7360" y="27440"/>
                </a:lnTo>
                <a:lnTo>
                  <a:pt x="1922" y="40005"/>
                </a:lnTo>
                <a:lnTo>
                  <a:pt x="0" y="53924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4" name="object 544"/>
          <p:cNvSpPr/>
          <p:nvPr/>
        </p:nvSpPr>
        <p:spPr>
          <a:xfrm>
            <a:off x="2561635" y="8924829"/>
            <a:ext cx="103652" cy="97737"/>
          </a:xfrm>
          <a:custGeom>
            <a:avLst/>
            <a:gdLst/>
            <a:ahLst/>
            <a:cxnLst/>
            <a:rect l="l" t="t" r="r" b="b"/>
            <a:pathLst>
              <a:path w="114401" h="107873">
                <a:moveTo>
                  <a:pt x="0" y="53924"/>
                </a:moveTo>
                <a:lnTo>
                  <a:pt x="1922" y="40005"/>
                </a:lnTo>
                <a:lnTo>
                  <a:pt x="7360" y="27440"/>
                </a:lnTo>
                <a:lnTo>
                  <a:pt x="15814" y="16697"/>
                </a:lnTo>
                <a:lnTo>
                  <a:pt x="26789" y="8242"/>
                </a:lnTo>
                <a:lnTo>
                  <a:pt x="39787" y="2543"/>
                </a:lnTo>
                <a:lnTo>
                  <a:pt x="54311" y="67"/>
                </a:lnTo>
                <a:lnTo>
                  <a:pt x="57200" y="0"/>
                </a:lnTo>
                <a:lnTo>
                  <a:pt x="71954" y="1811"/>
                </a:lnTo>
                <a:lnTo>
                  <a:pt x="85278" y="6934"/>
                </a:lnTo>
                <a:lnTo>
                  <a:pt x="96676" y="14901"/>
                </a:lnTo>
                <a:lnTo>
                  <a:pt x="105650" y="25246"/>
                </a:lnTo>
                <a:lnTo>
                  <a:pt x="111700" y="37501"/>
                </a:lnTo>
                <a:lnTo>
                  <a:pt x="114329" y="51198"/>
                </a:lnTo>
                <a:lnTo>
                  <a:pt x="114401" y="53924"/>
                </a:lnTo>
                <a:lnTo>
                  <a:pt x="112478" y="67841"/>
                </a:lnTo>
                <a:lnTo>
                  <a:pt x="107041" y="80408"/>
                </a:lnTo>
                <a:lnTo>
                  <a:pt x="98588" y="91156"/>
                </a:lnTo>
                <a:lnTo>
                  <a:pt x="87617" y="99617"/>
                </a:lnTo>
                <a:lnTo>
                  <a:pt x="74624" y="105322"/>
                </a:lnTo>
                <a:lnTo>
                  <a:pt x="60108" y="107805"/>
                </a:lnTo>
                <a:lnTo>
                  <a:pt x="57200" y="107873"/>
                </a:lnTo>
                <a:lnTo>
                  <a:pt x="42446" y="106061"/>
                </a:lnTo>
                <a:lnTo>
                  <a:pt x="29122" y="100935"/>
                </a:lnTo>
                <a:lnTo>
                  <a:pt x="17726" y="92965"/>
                </a:lnTo>
                <a:lnTo>
                  <a:pt x="8755" y="82619"/>
                </a:lnTo>
                <a:lnTo>
                  <a:pt x="2705" y="70363"/>
                </a:lnTo>
                <a:lnTo>
                  <a:pt x="72" y="56668"/>
                </a:lnTo>
                <a:lnTo>
                  <a:pt x="0" y="53924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5" name="object 545"/>
          <p:cNvSpPr/>
          <p:nvPr/>
        </p:nvSpPr>
        <p:spPr>
          <a:xfrm>
            <a:off x="1582242" y="8653789"/>
            <a:ext cx="103744" cy="103744"/>
          </a:xfrm>
          <a:custGeom>
            <a:avLst/>
            <a:gdLst/>
            <a:ahLst/>
            <a:cxnLst/>
            <a:rect l="l" t="t" r="r" b="b"/>
            <a:pathLst>
              <a:path w="114503" h="114503">
                <a:moveTo>
                  <a:pt x="0" y="57251"/>
                </a:moveTo>
                <a:lnTo>
                  <a:pt x="1816" y="42897"/>
                </a:lnTo>
                <a:lnTo>
                  <a:pt x="6963" y="29877"/>
                </a:lnTo>
                <a:lnTo>
                  <a:pt x="14983" y="18647"/>
                </a:lnTo>
                <a:lnTo>
                  <a:pt x="25423" y="9663"/>
                </a:lnTo>
                <a:lnTo>
                  <a:pt x="37825" y="3383"/>
                </a:lnTo>
                <a:lnTo>
                  <a:pt x="51735" y="262"/>
                </a:lnTo>
                <a:lnTo>
                  <a:pt x="57251" y="0"/>
                </a:lnTo>
                <a:lnTo>
                  <a:pt x="71609" y="1817"/>
                </a:lnTo>
                <a:lnTo>
                  <a:pt x="84631" y="6965"/>
                </a:lnTo>
                <a:lnTo>
                  <a:pt x="95860" y="14988"/>
                </a:lnTo>
                <a:lnTo>
                  <a:pt x="104842" y="25428"/>
                </a:lnTo>
                <a:lnTo>
                  <a:pt x="111121" y="37830"/>
                </a:lnTo>
                <a:lnTo>
                  <a:pt x="114240" y="51737"/>
                </a:lnTo>
                <a:lnTo>
                  <a:pt x="114503" y="57251"/>
                </a:lnTo>
                <a:lnTo>
                  <a:pt x="112686" y="71614"/>
                </a:lnTo>
                <a:lnTo>
                  <a:pt x="107540" y="84637"/>
                </a:lnTo>
                <a:lnTo>
                  <a:pt x="99519" y="95865"/>
                </a:lnTo>
                <a:lnTo>
                  <a:pt x="89080" y="104845"/>
                </a:lnTo>
                <a:lnTo>
                  <a:pt x="76677" y="111122"/>
                </a:lnTo>
                <a:lnTo>
                  <a:pt x="62767" y="114240"/>
                </a:lnTo>
                <a:lnTo>
                  <a:pt x="57251" y="114503"/>
                </a:lnTo>
                <a:lnTo>
                  <a:pt x="42893" y="112687"/>
                </a:lnTo>
                <a:lnTo>
                  <a:pt x="29871" y="107542"/>
                </a:lnTo>
                <a:lnTo>
                  <a:pt x="18642" y="99523"/>
                </a:lnTo>
                <a:lnTo>
                  <a:pt x="9660" y="89085"/>
                </a:lnTo>
                <a:lnTo>
                  <a:pt x="3382" y="76682"/>
                </a:lnTo>
                <a:lnTo>
                  <a:pt x="262" y="62769"/>
                </a:lnTo>
                <a:lnTo>
                  <a:pt x="0" y="572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6" name="object 546"/>
          <p:cNvSpPr/>
          <p:nvPr/>
        </p:nvSpPr>
        <p:spPr>
          <a:xfrm>
            <a:off x="1467462" y="8671715"/>
            <a:ext cx="103733" cy="103767"/>
          </a:xfrm>
          <a:custGeom>
            <a:avLst/>
            <a:gdLst/>
            <a:ahLst/>
            <a:cxnLst/>
            <a:rect l="l" t="t" r="r" b="b"/>
            <a:pathLst>
              <a:path w="114490" h="114528">
                <a:moveTo>
                  <a:pt x="0" y="57251"/>
                </a:moveTo>
                <a:lnTo>
                  <a:pt x="1815" y="42897"/>
                </a:lnTo>
                <a:lnTo>
                  <a:pt x="6960" y="29877"/>
                </a:lnTo>
                <a:lnTo>
                  <a:pt x="14979" y="18647"/>
                </a:lnTo>
                <a:lnTo>
                  <a:pt x="25417" y="9663"/>
                </a:lnTo>
                <a:lnTo>
                  <a:pt x="37820" y="3383"/>
                </a:lnTo>
                <a:lnTo>
                  <a:pt x="51733" y="262"/>
                </a:lnTo>
                <a:lnTo>
                  <a:pt x="57251" y="0"/>
                </a:lnTo>
                <a:lnTo>
                  <a:pt x="71606" y="1817"/>
                </a:lnTo>
                <a:lnTo>
                  <a:pt x="84625" y="6967"/>
                </a:lnTo>
                <a:lnTo>
                  <a:pt x="95853" y="14991"/>
                </a:lnTo>
                <a:lnTo>
                  <a:pt x="104833" y="25433"/>
                </a:lnTo>
                <a:lnTo>
                  <a:pt x="111111" y="37837"/>
                </a:lnTo>
                <a:lnTo>
                  <a:pt x="114228" y="51747"/>
                </a:lnTo>
                <a:lnTo>
                  <a:pt x="114490" y="57251"/>
                </a:lnTo>
                <a:lnTo>
                  <a:pt x="112674" y="71614"/>
                </a:lnTo>
                <a:lnTo>
                  <a:pt x="107529" y="84640"/>
                </a:lnTo>
                <a:lnTo>
                  <a:pt x="99511" y="95874"/>
                </a:lnTo>
                <a:lnTo>
                  <a:pt x="89075" y="104859"/>
                </a:lnTo>
                <a:lnTo>
                  <a:pt x="76678" y="111142"/>
                </a:lnTo>
                <a:lnTo>
                  <a:pt x="62775" y="114265"/>
                </a:lnTo>
                <a:lnTo>
                  <a:pt x="57251" y="114528"/>
                </a:lnTo>
                <a:lnTo>
                  <a:pt x="42892" y="112711"/>
                </a:lnTo>
                <a:lnTo>
                  <a:pt x="29871" y="107565"/>
                </a:lnTo>
                <a:lnTo>
                  <a:pt x="18644" y="99543"/>
                </a:lnTo>
                <a:lnTo>
                  <a:pt x="9664" y="89103"/>
                </a:lnTo>
                <a:lnTo>
                  <a:pt x="3386" y="76700"/>
                </a:lnTo>
                <a:lnTo>
                  <a:pt x="264" y="62789"/>
                </a:lnTo>
                <a:lnTo>
                  <a:pt x="0" y="572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7" name="object 547"/>
          <p:cNvSpPr/>
          <p:nvPr/>
        </p:nvSpPr>
        <p:spPr>
          <a:xfrm>
            <a:off x="1369954" y="8732609"/>
            <a:ext cx="103733" cy="103767"/>
          </a:xfrm>
          <a:custGeom>
            <a:avLst/>
            <a:gdLst/>
            <a:ahLst/>
            <a:cxnLst/>
            <a:rect l="l" t="t" r="r" b="b"/>
            <a:pathLst>
              <a:path w="114490" h="114528">
                <a:moveTo>
                  <a:pt x="0" y="57276"/>
                </a:moveTo>
                <a:lnTo>
                  <a:pt x="1815" y="42915"/>
                </a:lnTo>
                <a:lnTo>
                  <a:pt x="6957" y="29890"/>
                </a:lnTo>
                <a:lnTo>
                  <a:pt x="14973" y="18657"/>
                </a:lnTo>
                <a:lnTo>
                  <a:pt x="25407" y="9672"/>
                </a:lnTo>
                <a:lnTo>
                  <a:pt x="37805" y="3389"/>
                </a:lnTo>
                <a:lnTo>
                  <a:pt x="51714" y="264"/>
                </a:lnTo>
                <a:lnTo>
                  <a:pt x="57251" y="0"/>
                </a:lnTo>
                <a:lnTo>
                  <a:pt x="71603" y="1817"/>
                </a:lnTo>
                <a:lnTo>
                  <a:pt x="84620" y="6964"/>
                </a:lnTo>
                <a:lnTo>
                  <a:pt x="95846" y="14987"/>
                </a:lnTo>
                <a:lnTo>
                  <a:pt x="104827" y="25429"/>
                </a:lnTo>
                <a:lnTo>
                  <a:pt x="111105" y="37835"/>
                </a:lnTo>
                <a:lnTo>
                  <a:pt x="114227" y="51749"/>
                </a:lnTo>
                <a:lnTo>
                  <a:pt x="114490" y="57276"/>
                </a:lnTo>
                <a:lnTo>
                  <a:pt x="112673" y="71632"/>
                </a:lnTo>
                <a:lnTo>
                  <a:pt x="107526" y="84653"/>
                </a:lnTo>
                <a:lnTo>
                  <a:pt x="99504" y="95884"/>
                </a:lnTo>
                <a:lnTo>
                  <a:pt x="89065" y="104868"/>
                </a:lnTo>
                <a:lnTo>
                  <a:pt x="76663" y="111147"/>
                </a:lnTo>
                <a:lnTo>
                  <a:pt x="62755" y="114266"/>
                </a:lnTo>
                <a:lnTo>
                  <a:pt x="57251" y="114528"/>
                </a:lnTo>
                <a:lnTo>
                  <a:pt x="42889" y="112711"/>
                </a:lnTo>
                <a:lnTo>
                  <a:pt x="29866" y="107562"/>
                </a:lnTo>
                <a:lnTo>
                  <a:pt x="18637" y="99540"/>
                </a:lnTo>
                <a:lnTo>
                  <a:pt x="9657" y="89099"/>
                </a:lnTo>
                <a:lnTo>
                  <a:pt x="3380" y="76698"/>
                </a:lnTo>
                <a:lnTo>
                  <a:pt x="262" y="62791"/>
                </a:lnTo>
                <a:lnTo>
                  <a:pt x="0" y="57276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8" name="object 548"/>
          <p:cNvSpPr/>
          <p:nvPr/>
        </p:nvSpPr>
        <p:spPr>
          <a:xfrm>
            <a:off x="1303192" y="8826860"/>
            <a:ext cx="103733" cy="103767"/>
          </a:xfrm>
          <a:custGeom>
            <a:avLst/>
            <a:gdLst/>
            <a:ahLst/>
            <a:cxnLst/>
            <a:rect l="l" t="t" r="r" b="b"/>
            <a:pathLst>
              <a:path w="114490" h="114528">
                <a:moveTo>
                  <a:pt x="0" y="57276"/>
                </a:moveTo>
                <a:lnTo>
                  <a:pt x="1815" y="42915"/>
                </a:lnTo>
                <a:lnTo>
                  <a:pt x="6960" y="29890"/>
                </a:lnTo>
                <a:lnTo>
                  <a:pt x="14977" y="18657"/>
                </a:lnTo>
                <a:lnTo>
                  <a:pt x="25412" y="9672"/>
                </a:lnTo>
                <a:lnTo>
                  <a:pt x="37810" y="3389"/>
                </a:lnTo>
                <a:lnTo>
                  <a:pt x="51716" y="264"/>
                </a:lnTo>
                <a:lnTo>
                  <a:pt x="57251" y="0"/>
                </a:lnTo>
                <a:lnTo>
                  <a:pt x="71607" y="1817"/>
                </a:lnTo>
                <a:lnTo>
                  <a:pt x="84625" y="6964"/>
                </a:lnTo>
                <a:lnTo>
                  <a:pt x="95851" y="14987"/>
                </a:lnTo>
                <a:lnTo>
                  <a:pt x="104830" y="25429"/>
                </a:lnTo>
                <a:lnTo>
                  <a:pt x="111107" y="37835"/>
                </a:lnTo>
                <a:lnTo>
                  <a:pt x="114227" y="51749"/>
                </a:lnTo>
                <a:lnTo>
                  <a:pt x="114490" y="57276"/>
                </a:lnTo>
                <a:lnTo>
                  <a:pt x="112674" y="71632"/>
                </a:lnTo>
                <a:lnTo>
                  <a:pt x="107528" y="84653"/>
                </a:lnTo>
                <a:lnTo>
                  <a:pt x="99509" y="95884"/>
                </a:lnTo>
                <a:lnTo>
                  <a:pt x="89071" y="104868"/>
                </a:lnTo>
                <a:lnTo>
                  <a:pt x="76668" y="111147"/>
                </a:lnTo>
                <a:lnTo>
                  <a:pt x="62757" y="114266"/>
                </a:lnTo>
                <a:lnTo>
                  <a:pt x="57251" y="114528"/>
                </a:lnTo>
                <a:lnTo>
                  <a:pt x="42893" y="112711"/>
                </a:lnTo>
                <a:lnTo>
                  <a:pt x="29871" y="107562"/>
                </a:lnTo>
                <a:lnTo>
                  <a:pt x="18642" y="99540"/>
                </a:lnTo>
                <a:lnTo>
                  <a:pt x="9660" y="89099"/>
                </a:lnTo>
                <a:lnTo>
                  <a:pt x="3382" y="76698"/>
                </a:lnTo>
                <a:lnTo>
                  <a:pt x="262" y="62791"/>
                </a:lnTo>
                <a:lnTo>
                  <a:pt x="0" y="57276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9" name="object 549"/>
          <p:cNvSpPr/>
          <p:nvPr/>
        </p:nvSpPr>
        <p:spPr>
          <a:xfrm>
            <a:off x="1696595" y="8671704"/>
            <a:ext cx="103733" cy="103767"/>
          </a:xfrm>
          <a:custGeom>
            <a:avLst/>
            <a:gdLst/>
            <a:ahLst/>
            <a:cxnLst/>
            <a:rect l="l" t="t" r="r" b="b"/>
            <a:pathLst>
              <a:path w="114490" h="114528">
                <a:moveTo>
                  <a:pt x="0" y="57251"/>
                </a:moveTo>
                <a:lnTo>
                  <a:pt x="1816" y="42897"/>
                </a:lnTo>
                <a:lnTo>
                  <a:pt x="6963" y="29877"/>
                </a:lnTo>
                <a:lnTo>
                  <a:pt x="14983" y="18647"/>
                </a:lnTo>
                <a:lnTo>
                  <a:pt x="25423" y="9663"/>
                </a:lnTo>
                <a:lnTo>
                  <a:pt x="37825" y="3383"/>
                </a:lnTo>
                <a:lnTo>
                  <a:pt x="51735" y="262"/>
                </a:lnTo>
                <a:lnTo>
                  <a:pt x="57251" y="0"/>
                </a:lnTo>
                <a:lnTo>
                  <a:pt x="71610" y="1817"/>
                </a:lnTo>
                <a:lnTo>
                  <a:pt x="84631" y="6967"/>
                </a:lnTo>
                <a:lnTo>
                  <a:pt x="95858" y="14991"/>
                </a:lnTo>
                <a:lnTo>
                  <a:pt x="104837" y="25433"/>
                </a:lnTo>
                <a:lnTo>
                  <a:pt x="111112" y="37837"/>
                </a:lnTo>
                <a:lnTo>
                  <a:pt x="114229" y="51747"/>
                </a:lnTo>
                <a:lnTo>
                  <a:pt x="114490" y="57251"/>
                </a:lnTo>
                <a:lnTo>
                  <a:pt x="112675" y="71614"/>
                </a:lnTo>
                <a:lnTo>
                  <a:pt x="107531" y="84640"/>
                </a:lnTo>
                <a:lnTo>
                  <a:pt x="99515" y="95874"/>
                </a:lnTo>
                <a:lnTo>
                  <a:pt x="89081" y="104859"/>
                </a:lnTo>
                <a:lnTo>
                  <a:pt x="76683" y="111142"/>
                </a:lnTo>
                <a:lnTo>
                  <a:pt x="62777" y="114265"/>
                </a:lnTo>
                <a:lnTo>
                  <a:pt x="57251" y="114528"/>
                </a:lnTo>
                <a:lnTo>
                  <a:pt x="42896" y="112711"/>
                </a:lnTo>
                <a:lnTo>
                  <a:pt x="29877" y="107565"/>
                </a:lnTo>
                <a:lnTo>
                  <a:pt x="18649" y="99543"/>
                </a:lnTo>
                <a:lnTo>
                  <a:pt x="9667" y="89103"/>
                </a:lnTo>
                <a:lnTo>
                  <a:pt x="3387" y="76700"/>
                </a:lnTo>
                <a:lnTo>
                  <a:pt x="264" y="62789"/>
                </a:lnTo>
                <a:lnTo>
                  <a:pt x="0" y="572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0" name="object 550"/>
          <p:cNvSpPr/>
          <p:nvPr/>
        </p:nvSpPr>
        <p:spPr>
          <a:xfrm>
            <a:off x="1794104" y="8732598"/>
            <a:ext cx="103744" cy="103767"/>
          </a:xfrm>
          <a:custGeom>
            <a:avLst/>
            <a:gdLst/>
            <a:ahLst/>
            <a:cxnLst/>
            <a:rect l="l" t="t" r="r" b="b"/>
            <a:pathLst>
              <a:path w="114503" h="114528">
                <a:moveTo>
                  <a:pt x="0" y="57276"/>
                </a:moveTo>
                <a:lnTo>
                  <a:pt x="1815" y="42915"/>
                </a:lnTo>
                <a:lnTo>
                  <a:pt x="6960" y="29890"/>
                </a:lnTo>
                <a:lnTo>
                  <a:pt x="14977" y="18657"/>
                </a:lnTo>
                <a:lnTo>
                  <a:pt x="25412" y="9672"/>
                </a:lnTo>
                <a:lnTo>
                  <a:pt x="37810" y="3389"/>
                </a:lnTo>
                <a:lnTo>
                  <a:pt x="51716" y="264"/>
                </a:lnTo>
                <a:lnTo>
                  <a:pt x="57251" y="0"/>
                </a:lnTo>
                <a:lnTo>
                  <a:pt x="71606" y="1816"/>
                </a:lnTo>
                <a:lnTo>
                  <a:pt x="84626" y="6963"/>
                </a:lnTo>
                <a:lnTo>
                  <a:pt x="95854" y="14984"/>
                </a:lnTo>
                <a:lnTo>
                  <a:pt x="104835" y="25424"/>
                </a:lnTo>
                <a:lnTo>
                  <a:pt x="111115" y="37828"/>
                </a:lnTo>
                <a:lnTo>
                  <a:pt x="114238" y="51739"/>
                </a:lnTo>
                <a:lnTo>
                  <a:pt x="114503" y="57276"/>
                </a:lnTo>
                <a:lnTo>
                  <a:pt x="112686" y="71631"/>
                </a:lnTo>
                <a:lnTo>
                  <a:pt x="107540" y="84651"/>
                </a:lnTo>
                <a:lnTo>
                  <a:pt x="99519" y="95881"/>
                </a:lnTo>
                <a:lnTo>
                  <a:pt x="89080" y="104864"/>
                </a:lnTo>
                <a:lnTo>
                  <a:pt x="76677" y="111145"/>
                </a:lnTo>
                <a:lnTo>
                  <a:pt x="62767" y="114265"/>
                </a:lnTo>
                <a:lnTo>
                  <a:pt x="57251" y="114528"/>
                </a:lnTo>
                <a:lnTo>
                  <a:pt x="42893" y="112711"/>
                </a:lnTo>
                <a:lnTo>
                  <a:pt x="29871" y="107562"/>
                </a:lnTo>
                <a:lnTo>
                  <a:pt x="18642" y="99540"/>
                </a:lnTo>
                <a:lnTo>
                  <a:pt x="9660" y="89099"/>
                </a:lnTo>
                <a:lnTo>
                  <a:pt x="3382" y="76698"/>
                </a:lnTo>
                <a:lnTo>
                  <a:pt x="262" y="62791"/>
                </a:lnTo>
                <a:lnTo>
                  <a:pt x="0" y="57276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1" name="object 551"/>
          <p:cNvSpPr/>
          <p:nvPr/>
        </p:nvSpPr>
        <p:spPr>
          <a:xfrm>
            <a:off x="1860864" y="8826849"/>
            <a:ext cx="103733" cy="103767"/>
          </a:xfrm>
          <a:custGeom>
            <a:avLst/>
            <a:gdLst/>
            <a:ahLst/>
            <a:cxnLst/>
            <a:rect l="l" t="t" r="r" b="b"/>
            <a:pathLst>
              <a:path w="114490" h="114528">
                <a:moveTo>
                  <a:pt x="0" y="57277"/>
                </a:moveTo>
                <a:lnTo>
                  <a:pt x="1815" y="42915"/>
                </a:lnTo>
                <a:lnTo>
                  <a:pt x="6957" y="29890"/>
                </a:lnTo>
                <a:lnTo>
                  <a:pt x="14973" y="18657"/>
                </a:lnTo>
                <a:lnTo>
                  <a:pt x="25407" y="9672"/>
                </a:lnTo>
                <a:lnTo>
                  <a:pt x="37805" y="3389"/>
                </a:lnTo>
                <a:lnTo>
                  <a:pt x="51714" y="264"/>
                </a:lnTo>
                <a:lnTo>
                  <a:pt x="57251" y="0"/>
                </a:lnTo>
                <a:lnTo>
                  <a:pt x="71603" y="1817"/>
                </a:lnTo>
                <a:lnTo>
                  <a:pt x="84620" y="6964"/>
                </a:lnTo>
                <a:lnTo>
                  <a:pt x="95846" y="14987"/>
                </a:lnTo>
                <a:lnTo>
                  <a:pt x="104827" y="25429"/>
                </a:lnTo>
                <a:lnTo>
                  <a:pt x="111105" y="37835"/>
                </a:lnTo>
                <a:lnTo>
                  <a:pt x="114227" y="51749"/>
                </a:lnTo>
                <a:lnTo>
                  <a:pt x="114490" y="57277"/>
                </a:lnTo>
                <a:lnTo>
                  <a:pt x="112673" y="71632"/>
                </a:lnTo>
                <a:lnTo>
                  <a:pt x="107526" y="84653"/>
                </a:lnTo>
                <a:lnTo>
                  <a:pt x="99504" y="95884"/>
                </a:lnTo>
                <a:lnTo>
                  <a:pt x="89065" y="104868"/>
                </a:lnTo>
                <a:lnTo>
                  <a:pt x="76663" y="111147"/>
                </a:lnTo>
                <a:lnTo>
                  <a:pt x="62755" y="114266"/>
                </a:lnTo>
                <a:lnTo>
                  <a:pt x="57251" y="114528"/>
                </a:lnTo>
                <a:lnTo>
                  <a:pt x="42889" y="112711"/>
                </a:lnTo>
                <a:lnTo>
                  <a:pt x="29866" y="107562"/>
                </a:lnTo>
                <a:lnTo>
                  <a:pt x="18637" y="99540"/>
                </a:lnTo>
                <a:lnTo>
                  <a:pt x="9657" y="89099"/>
                </a:lnTo>
                <a:lnTo>
                  <a:pt x="3380" y="76698"/>
                </a:lnTo>
                <a:lnTo>
                  <a:pt x="262" y="62791"/>
                </a:lnTo>
                <a:lnTo>
                  <a:pt x="0" y="57277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2" name="object 552"/>
          <p:cNvSpPr/>
          <p:nvPr/>
        </p:nvSpPr>
        <p:spPr>
          <a:xfrm>
            <a:off x="1581826" y="9214062"/>
            <a:ext cx="103733" cy="103744"/>
          </a:xfrm>
          <a:custGeom>
            <a:avLst/>
            <a:gdLst/>
            <a:ahLst/>
            <a:cxnLst/>
            <a:rect l="l" t="t" r="r" b="b"/>
            <a:pathLst>
              <a:path w="114490" h="114503">
                <a:moveTo>
                  <a:pt x="0" y="57251"/>
                </a:moveTo>
                <a:lnTo>
                  <a:pt x="1816" y="42889"/>
                </a:lnTo>
                <a:lnTo>
                  <a:pt x="6963" y="29866"/>
                </a:lnTo>
                <a:lnTo>
                  <a:pt x="14983" y="18637"/>
                </a:lnTo>
                <a:lnTo>
                  <a:pt x="25423" y="9657"/>
                </a:lnTo>
                <a:lnTo>
                  <a:pt x="37825" y="3380"/>
                </a:lnTo>
                <a:lnTo>
                  <a:pt x="51735" y="262"/>
                </a:lnTo>
                <a:lnTo>
                  <a:pt x="57251" y="0"/>
                </a:lnTo>
                <a:lnTo>
                  <a:pt x="71610" y="1816"/>
                </a:lnTo>
                <a:lnTo>
                  <a:pt x="84631" y="6962"/>
                </a:lnTo>
                <a:lnTo>
                  <a:pt x="95858" y="14982"/>
                </a:lnTo>
                <a:lnTo>
                  <a:pt x="104837" y="25422"/>
                </a:lnTo>
                <a:lnTo>
                  <a:pt x="111112" y="37827"/>
                </a:lnTo>
                <a:lnTo>
                  <a:pt x="114229" y="51743"/>
                </a:lnTo>
                <a:lnTo>
                  <a:pt x="114490" y="57251"/>
                </a:lnTo>
                <a:lnTo>
                  <a:pt x="112674" y="71615"/>
                </a:lnTo>
                <a:lnTo>
                  <a:pt x="107528" y="84639"/>
                </a:lnTo>
                <a:lnTo>
                  <a:pt x="99509" y="95869"/>
                </a:lnTo>
                <a:lnTo>
                  <a:pt x="89071" y="104849"/>
                </a:lnTo>
                <a:lnTo>
                  <a:pt x="76668" y="111125"/>
                </a:lnTo>
                <a:lnTo>
                  <a:pt x="62757" y="114241"/>
                </a:lnTo>
                <a:lnTo>
                  <a:pt x="57251" y="114503"/>
                </a:lnTo>
                <a:lnTo>
                  <a:pt x="42893" y="112687"/>
                </a:lnTo>
                <a:lnTo>
                  <a:pt x="29871" y="107542"/>
                </a:lnTo>
                <a:lnTo>
                  <a:pt x="18642" y="99523"/>
                </a:lnTo>
                <a:lnTo>
                  <a:pt x="9660" y="89085"/>
                </a:lnTo>
                <a:lnTo>
                  <a:pt x="3382" y="76682"/>
                </a:lnTo>
                <a:lnTo>
                  <a:pt x="262" y="62769"/>
                </a:lnTo>
                <a:lnTo>
                  <a:pt x="0" y="572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3" name="object 553"/>
          <p:cNvSpPr/>
          <p:nvPr/>
        </p:nvSpPr>
        <p:spPr>
          <a:xfrm>
            <a:off x="1696619" y="9196135"/>
            <a:ext cx="103744" cy="103744"/>
          </a:xfrm>
          <a:custGeom>
            <a:avLst/>
            <a:gdLst/>
            <a:ahLst/>
            <a:cxnLst/>
            <a:rect l="l" t="t" r="r" b="b"/>
            <a:pathLst>
              <a:path w="114503" h="114503">
                <a:moveTo>
                  <a:pt x="0" y="57251"/>
                </a:moveTo>
                <a:lnTo>
                  <a:pt x="1816" y="42890"/>
                </a:lnTo>
                <a:lnTo>
                  <a:pt x="6962" y="29868"/>
                </a:lnTo>
                <a:lnTo>
                  <a:pt x="14981" y="18640"/>
                </a:lnTo>
                <a:lnTo>
                  <a:pt x="25421" y="9660"/>
                </a:lnTo>
                <a:lnTo>
                  <a:pt x="37824" y="3383"/>
                </a:lnTo>
                <a:lnTo>
                  <a:pt x="51736" y="263"/>
                </a:lnTo>
                <a:lnTo>
                  <a:pt x="57264" y="0"/>
                </a:lnTo>
                <a:lnTo>
                  <a:pt x="71619" y="1816"/>
                </a:lnTo>
                <a:lnTo>
                  <a:pt x="84638" y="6962"/>
                </a:lnTo>
                <a:lnTo>
                  <a:pt x="95866" y="14982"/>
                </a:lnTo>
                <a:lnTo>
                  <a:pt x="104846" y="25422"/>
                </a:lnTo>
                <a:lnTo>
                  <a:pt x="111123" y="37827"/>
                </a:lnTo>
                <a:lnTo>
                  <a:pt x="114241" y="51743"/>
                </a:lnTo>
                <a:lnTo>
                  <a:pt x="114503" y="57251"/>
                </a:lnTo>
                <a:lnTo>
                  <a:pt x="112686" y="71611"/>
                </a:lnTo>
                <a:lnTo>
                  <a:pt x="107538" y="84634"/>
                </a:lnTo>
                <a:lnTo>
                  <a:pt x="99517" y="95864"/>
                </a:lnTo>
                <a:lnTo>
                  <a:pt x="89078" y="104846"/>
                </a:lnTo>
                <a:lnTo>
                  <a:pt x="76676" y="111123"/>
                </a:lnTo>
                <a:lnTo>
                  <a:pt x="62768" y="114241"/>
                </a:lnTo>
                <a:lnTo>
                  <a:pt x="57264" y="114503"/>
                </a:lnTo>
                <a:lnTo>
                  <a:pt x="42902" y="112686"/>
                </a:lnTo>
                <a:lnTo>
                  <a:pt x="29878" y="107541"/>
                </a:lnTo>
                <a:lnTo>
                  <a:pt x="18647" y="99522"/>
                </a:lnTo>
                <a:lnTo>
                  <a:pt x="9664" y="89085"/>
                </a:lnTo>
                <a:lnTo>
                  <a:pt x="3384" y="76685"/>
                </a:lnTo>
                <a:lnTo>
                  <a:pt x="263" y="62777"/>
                </a:lnTo>
                <a:lnTo>
                  <a:pt x="0" y="572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4" name="object 554"/>
          <p:cNvSpPr/>
          <p:nvPr/>
        </p:nvSpPr>
        <p:spPr>
          <a:xfrm>
            <a:off x="1794125" y="9135230"/>
            <a:ext cx="103733" cy="103744"/>
          </a:xfrm>
          <a:custGeom>
            <a:avLst/>
            <a:gdLst/>
            <a:ahLst/>
            <a:cxnLst/>
            <a:rect l="l" t="t" r="r" b="b"/>
            <a:pathLst>
              <a:path w="114490" h="114503">
                <a:moveTo>
                  <a:pt x="0" y="57251"/>
                </a:moveTo>
                <a:lnTo>
                  <a:pt x="1815" y="42889"/>
                </a:lnTo>
                <a:lnTo>
                  <a:pt x="6960" y="29866"/>
                </a:lnTo>
                <a:lnTo>
                  <a:pt x="14979" y="18637"/>
                </a:lnTo>
                <a:lnTo>
                  <a:pt x="25417" y="9657"/>
                </a:lnTo>
                <a:lnTo>
                  <a:pt x="37820" y="3380"/>
                </a:lnTo>
                <a:lnTo>
                  <a:pt x="51733" y="262"/>
                </a:lnTo>
                <a:lnTo>
                  <a:pt x="57251" y="0"/>
                </a:lnTo>
                <a:lnTo>
                  <a:pt x="71606" y="1816"/>
                </a:lnTo>
                <a:lnTo>
                  <a:pt x="84625" y="6962"/>
                </a:lnTo>
                <a:lnTo>
                  <a:pt x="95853" y="14982"/>
                </a:lnTo>
                <a:lnTo>
                  <a:pt x="104833" y="25422"/>
                </a:lnTo>
                <a:lnTo>
                  <a:pt x="111111" y="37827"/>
                </a:lnTo>
                <a:lnTo>
                  <a:pt x="114228" y="51743"/>
                </a:lnTo>
                <a:lnTo>
                  <a:pt x="114490" y="57251"/>
                </a:lnTo>
                <a:lnTo>
                  <a:pt x="112673" y="71615"/>
                </a:lnTo>
                <a:lnTo>
                  <a:pt x="107526" y="84639"/>
                </a:lnTo>
                <a:lnTo>
                  <a:pt x="99504" y="95869"/>
                </a:lnTo>
                <a:lnTo>
                  <a:pt x="89065" y="104849"/>
                </a:lnTo>
                <a:lnTo>
                  <a:pt x="76663" y="111125"/>
                </a:lnTo>
                <a:lnTo>
                  <a:pt x="62755" y="114241"/>
                </a:lnTo>
                <a:lnTo>
                  <a:pt x="57251" y="114503"/>
                </a:lnTo>
                <a:lnTo>
                  <a:pt x="42889" y="112687"/>
                </a:lnTo>
                <a:lnTo>
                  <a:pt x="29866" y="107542"/>
                </a:lnTo>
                <a:lnTo>
                  <a:pt x="18637" y="99523"/>
                </a:lnTo>
                <a:lnTo>
                  <a:pt x="9657" y="89085"/>
                </a:lnTo>
                <a:lnTo>
                  <a:pt x="3380" y="76682"/>
                </a:lnTo>
                <a:lnTo>
                  <a:pt x="262" y="62769"/>
                </a:lnTo>
                <a:lnTo>
                  <a:pt x="0" y="572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5" name="object 555"/>
          <p:cNvSpPr/>
          <p:nvPr/>
        </p:nvSpPr>
        <p:spPr>
          <a:xfrm>
            <a:off x="1860889" y="9041000"/>
            <a:ext cx="103744" cy="103733"/>
          </a:xfrm>
          <a:custGeom>
            <a:avLst/>
            <a:gdLst/>
            <a:ahLst/>
            <a:cxnLst/>
            <a:rect l="l" t="t" r="r" b="b"/>
            <a:pathLst>
              <a:path w="114503" h="114490">
                <a:moveTo>
                  <a:pt x="0" y="57238"/>
                </a:moveTo>
                <a:lnTo>
                  <a:pt x="1817" y="42875"/>
                </a:lnTo>
                <a:lnTo>
                  <a:pt x="6964" y="29853"/>
                </a:lnTo>
                <a:lnTo>
                  <a:pt x="14986" y="18626"/>
                </a:lnTo>
                <a:lnTo>
                  <a:pt x="25428" y="9649"/>
                </a:lnTo>
                <a:lnTo>
                  <a:pt x="37832" y="3376"/>
                </a:lnTo>
                <a:lnTo>
                  <a:pt x="51745" y="261"/>
                </a:lnTo>
                <a:lnTo>
                  <a:pt x="57251" y="0"/>
                </a:lnTo>
                <a:lnTo>
                  <a:pt x="71611" y="1815"/>
                </a:lnTo>
                <a:lnTo>
                  <a:pt x="84634" y="6959"/>
                </a:lnTo>
                <a:lnTo>
                  <a:pt x="95864" y="14976"/>
                </a:lnTo>
                <a:lnTo>
                  <a:pt x="104846" y="25413"/>
                </a:lnTo>
                <a:lnTo>
                  <a:pt x="111123" y="37816"/>
                </a:lnTo>
                <a:lnTo>
                  <a:pt x="114241" y="51730"/>
                </a:lnTo>
                <a:lnTo>
                  <a:pt x="114503" y="57238"/>
                </a:lnTo>
                <a:lnTo>
                  <a:pt x="112686" y="71601"/>
                </a:lnTo>
                <a:lnTo>
                  <a:pt x="107540" y="84624"/>
                </a:lnTo>
                <a:lnTo>
                  <a:pt x="99519" y="95853"/>
                </a:lnTo>
                <a:lnTo>
                  <a:pt x="89080" y="104833"/>
                </a:lnTo>
                <a:lnTo>
                  <a:pt x="76677" y="111109"/>
                </a:lnTo>
                <a:lnTo>
                  <a:pt x="62767" y="114228"/>
                </a:lnTo>
                <a:lnTo>
                  <a:pt x="57251" y="114490"/>
                </a:lnTo>
                <a:lnTo>
                  <a:pt x="42893" y="112674"/>
                </a:lnTo>
                <a:lnTo>
                  <a:pt x="29871" y="107529"/>
                </a:lnTo>
                <a:lnTo>
                  <a:pt x="18642" y="99511"/>
                </a:lnTo>
                <a:lnTo>
                  <a:pt x="9660" y="89073"/>
                </a:lnTo>
                <a:lnTo>
                  <a:pt x="3382" y="76670"/>
                </a:lnTo>
                <a:lnTo>
                  <a:pt x="262" y="62756"/>
                </a:lnTo>
                <a:lnTo>
                  <a:pt x="0" y="57238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6" name="object 556"/>
          <p:cNvSpPr/>
          <p:nvPr/>
        </p:nvSpPr>
        <p:spPr>
          <a:xfrm>
            <a:off x="1467486" y="9196146"/>
            <a:ext cx="103744" cy="103744"/>
          </a:xfrm>
          <a:custGeom>
            <a:avLst/>
            <a:gdLst/>
            <a:ahLst/>
            <a:cxnLst/>
            <a:rect l="l" t="t" r="r" b="b"/>
            <a:pathLst>
              <a:path w="114503" h="114503">
                <a:moveTo>
                  <a:pt x="0" y="57251"/>
                </a:moveTo>
                <a:lnTo>
                  <a:pt x="1816" y="42889"/>
                </a:lnTo>
                <a:lnTo>
                  <a:pt x="6963" y="29866"/>
                </a:lnTo>
                <a:lnTo>
                  <a:pt x="14983" y="18637"/>
                </a:lnTo>
                <a:lnTo>
                  <a:pt x="25423" y="9657"/>
                </a:lnTo>
                <a:lnTo>
                  <a:pt x="37825" y="3380"/>
                </a:lnTo>
                <a:lnTo>
                  <a:pt x="51735" y="262"/>
                </a:lnTo>
                <a:lnTo>
                  <a:pt x="57251" y="0"/>
                </a:lnTo>
                <a:lnTo>
                  <a:pt x="71609" y="1815"/>
                </a:lnTo>
                <a:lnTo>
                  <a:pt x="84631" y="6960"/>
                </a:lnTo>
                <a:lnTo>
                  <a:pt x="95860" y="14979"/>
                </a:lnTo>
                <a:lnTo>
                  <a:pt x="104842" y="25417"/>
                </a:lnTo>
                <a:lnTo>
                  <a:pt x="111121" y="37820"/>
                </a:lnTo>
                <a:lnTo>
                  <a:pt x="114240" y="51733"/>
                </a:lnTo>
                <a:lnTo>
                  <a:pt x="114503" y="57251"/>
                </a:lnTo>
                <a:lnTo>
                  <a:pt x="112686" y="71609"/>
                </a:lnTo>
                <a:lnTo>
                  <a:pt x="107540" y="84631"/>
                </a:lnTo>
                <a:lnTo>
                  <a:pt x="99519" y="95860"/>
                </a:lnTo>
                <a:lnTo>
                  <a:pt x="89080" y="104842"/>
                </a:lnTo>
                <a:lnTo>
                  <a:pt x="76677" y="111121"/>
                </a:lnTo>
                <a:lnTo>
                  <a:pt x="62767" y="114240"/>
                </a:lnTo>
                <a:lnTo>
                  <a:pt x="57251" y="114503"/>
                </a:lnTo>
                <a:lnTo>
                  <a:pt x="42893" y="112686"/>
                </a:lnTo>
                <a:lnTo>
                  <a:pt x="29871" y="107540"/>
                </a:lnTo>
                <a:lnTo>
                  <a:pt x="18642" y="99519"/>
                </a:lnTo>
                <a:lnTo>
                  <a:pt x="9660" y="89080"/>
                </a:lnTo>
                <a:lnTo>
                  <a:pt x="3382" y="76677"/>
                </a:lnTo>
                <a:lnTo>
                  <a:pt x="262" y="62767"/>
                </a:lnTo>
                <a:lnTo>
                  <a:pt x="0" y="572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7" name="object 557"/>
          <p:cNvSpPr/>
          <p:nvPr/>
        </p:nvSpPr>
        <p:spPr>
          <a:xfrm>
            <a:off x="1369977" y="9135241"/>
            <a:ext cx="103733" cy="103744"/>
          </a:xfrm>
          <a:custGeom>
            <a:avLst/>
            <a:gdLst/>
            <a:ahLst/>
            <a:cxnLst/>
            <a:rect l="l" t="t" r="r" b="b"/>
            <a:pathLst>
              <a:path w="114490" h="114503">
                <a:moveTo>
                  <a:pt x="0" y="57251"/>
                </a:moveTo>
                <a:lnTo>
                  <a:pt x="1816" y="42889"/>
                </a:lnTo>
                <a:lnTo>
                  <a:pt x="6963" y="29866"/>
                </a:lnTo>
                <a:lnTo>
                  <a:pt x="14983" y="18637"/>
                </a:lnTo>
                <a:lnTo>
                  <a:pt x="25423" y="9657"/>
                </a:lnTo>
                <a:lnTo>
                  <a:pt x="37825" y="3380"/>
                </a:lnTo>
                <a:lnTo>
                  <a:pt x="51735" y="262"/>
                </a:lnTo>
                <a:lnTo>
                  <a:pt x="57251" y="0"/>
                </a:lnTo>
                <a:lnTo>
                  <a:pt x="71610" y="1816"/>
                </a:lnTo>
                <a:lnTo>
                  <a:pt x="84631" y="6962"/>
                </a:lnTo>
                <a:lnTo>
                  <a:pt x="95858" y="14982"/>
                </a:lnTo>
                <a:lnTo>
                  <a:pt x="104837" y="25422"/>
                </a:lnTo>
                <a:lnTo>
                  <a:pt x="111112" y="37827"/>
                </a:lnTo>
                <a:lnTo>
                  <a:pt x="114229" y="51743"/>
                </a:lnTo>
                <a:lnTo>
                  <a:pt x="114490" y="57251"/>
                </a:lnTo>
                <a:lnTo>
                  <a:pt x="112674" y="71615"/>
                </a:lnTo>
                <a:lnTo>
                  <a:pt x="107528" y="84639"/>
                </a:lnTo>
                <a:lnTo>
                  <a:pt x="99509" y="95869"/>
                </a:lnTo>
                <a:lnTo>
                  <a:pt x="89071" y="104849"/>
                </a:lnTo>
                <a:lnTo>
                  <a:pt x="76668" y="111125"/>
                </a:lnTo>
                <a:lnTo>
                  <a:pt x="62757" y="114241"/>
                </a:lnTo>
                <a:lnTo>
                  <a:pt x="57251" y="114503"/>
                </a:lnTo>
                <a:lnTo>
                  <a:pt x="42893" y="112687"/>
                </a:lnTo>
                <a:lnTo>
                  <a:pt x="29871" y="107542"/>
                </a:lnTo>
                <a:lnTo>
                  <a:pt x="18642" y="99523"/>
                </a:lnTo>
                <a:lnTo>
                  <a:pt x="9660" y="89085"/>
                </a:lnTo>
                <a:lnTo>
                  <a:pt x="3382" y="76682"/>
                </a:lnTo>
                <a:lnTo>
                  <a:pt x="262" y="62769"/>
                </a:lnTo>
                <a:lnTo>
                  <a:pt x="0" y="572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8" name="object 558"/>
          <p:cNvSpPr/>
          <p:nvPr/>
        </p:nvSpPr>
        <p:spPr>
          <a:xfrm>
            <a:off x="1303215" y="9041012"/>
            <a:ext cx="103744" cy="103733"/>
          </a:xfrm>
          <a:custGeom>
            <a:avLst/>
            <a:gdLst/>
            <a:ahLst/>
            <a:cxnLst/>
            <a:rect l="l" t="t" r="r" b="b"/>
            <a:pathLst>
              <a:path w="114503" h="114490">
                <a:moveTo>
                  <a:pt x="0" y="57238"/>
                </a:moveTo>
                <a:lnTo>
                  <a:pt x="1816" y="42877"/>
                </a:lnTo>
                <a:lnTo>
                  <a:pt x="6963" y="29856"/>
                </a:lnTo>
                <a:lnTo>
                  <a:pt x="14985" y="18630"/>
                </a:lnTo>
                <a:lnTo>
                  <a:pt x="25426" y="9653"/>
                </a:lnTo>
                <a:lnTo>
                  <a:pt x="37831" y="3379"/>
                </a:lnTo>
                <a:lnTo>
                  <a:pt x="51746" y="262"/>
                </a:lnTo>
                <a:lnTo>
                  <a:pt x="57264" y="0"/>
                </a:lnTo>
                <a:lnTo>
                  <a:pt x="71620" y="1815"/>
                </a:lnTo>
                <a:lnTo>
                  <a:pt x="84641" y="6960"/>
                </a:lnTo>
                <a:lnTo>
                  <a:pt x="95869" y="14979"/>
                </a:lnTo>
                <a:lnTo>
                  <a:pt x="104850" y="25418"/>
                </a:lnTo>
                <a:lnTo>
                  <a:pt x="111126" y="37823"/>
                </a:lnTo>
                <a:lnTo>
                  <a:pt x="114242" y="51740"/>
                </a:lnTo>
                <a:lnTo>
                  <a:pt x="114503" y="57238"/>
                </a:lnTo>
                <a:lnTo>
                  <a:pt x="112686" y="71602"/>
                </a:lnTo>
                <a:lnTo>
                  <a:pt x="107538" y="84627"/>
                </a:lnTo>
                <a:lnTo>
                  <a:pt x="99517" y="95856"/>
                </a:lnTo>
                <a:lnTo>
                  <a:pt x="89078" y="104836"/>
                </a:lnTo>
                <a:lnTo>
                  <a:pt x="76676" y="111112"/>
                </a:lnTo>
                <a:lnTo>
                  <a:pt x="62768" y="114229"/>
                </a:lnTo>
                <a:lnTo>
                  <a:pt x="57264" y="114490"/>
                </a:lnTo>
                <a:lnTo>
                  <a:pt x="42902" y="112674"/>
                </a:lnTo>
                <a:lnTo>
                  <a:pt x="29878" y="107531"/>
                </a:lnTo>
                <a:lnTo>
                  <a:pt x="18647" y="99514"/>
                </a:lnTo>
                <a:lnTo>
                  <a:pt x="9664" y="89078"/>
                </a:lnTo>
                <a:lnTo>
                  <a:pt x="3384" y="76677"/>
                </a:lnTo>
                <a:lnTo>
                  <a:pt x="263" y="62766"/>
                </a:lnTo>
                <a:lnTo>
                  <a:pt x="0" y="57238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9" name="object 559"/>
          <p:cNvSpPr/>
          <p:nvPr/>
        </p:nvSpPr>
        <p:spPr>
          <a:xfrm>
            <a:off x="1882497" y="8933551"/>
            <a:ext cx="103733" cy="103733"/>
          </a:xfrm>
          <a:custGeom>
            <a:avLst/>
            <a:gdLst/>
            <a:ahLst/>
            <a:cxnLst/>
            <a:rect l="l" t="t" r="r" b="b"/>
            <a:pathLst>
              <a:path w="114490" h="114490">
                <a:moveTo>
                  <a:pt x="0" y="57238"/>
                </a:moveTo>
                <a:lnTo>
                  <a:pt x="1817" y="42875"/>
                </a:lnTo>
                <a:lnTo>
                  <a:pt x="6964" y="29853"/>
                </a:lnTo>
                <a:lnTo>
                  <a:pt x="14986" y="18626"/>
                </a:lnTo>
                <a:lnTo>
                  <a:pt x="25428" y="9649"/>
                </a:lnTo>
                <a:lnTo>
                  <a:pt x="37832" y="3376"/>
                </a:lnTo>
                <a:lnTo>
                  <a:pt x="51745" y="261"/>
                </a:lnTo>
                <a:lnTo>
                  <a:pt x="57251" y="0"/>
                </a:lnTo>
                <a:lnTo>
                  <a:pt x="71612" y="1815"/>
                </a:lnTo>
                <a:lnTo>
                  <a:pt x="84633" y="6960"/>
                </a:lnTo>
                <a:lnTo>
                  <a:pt x="95861" y="14979"/>
                </a:lnTo>
                <a:lnTo>
                  <a:pt x="104840" y="25418"/>
                </a:lnTo>
                <a:lnTo>
                  <a:pt x="111115" y="37823"/>
                </a:lnTo>
                <a:lnTo>
                  <a:pt x="114229" y="51740"/>
                </a:lnTo>
                <a:lnTo>
                  <a:pt x="114490" y="57238"/>
                </a:lnTo>
                <a:lnTo>
                  <a:pt x="112674" y="71602"/>
                </a:lnTo>
                <a:lnTo>
                  <a:pt x="107528" y="84627"/>
                </a:lnTo>
                <a:lnTo>
                  <a:pt x="99509" y="95856"/>
                </a:lnTo>
                <a:lnTo>
                  <a:pt x="89071" y="104836"/>
                </a:lnTo>
                <a:lnTo>
                  <a:pt x="76668" y="111112"/>
                </a:lnTo>
                <a:lnTo>
                  <a:pt x="62757" y="114229"/>
                </a:lnTo>
                <a:lnTo>
                  <a:pt x="57251" y="114490"/>
                </a:lnTo>
                <a:lnTo>
                  <a:pt x="42893" y="112674"/>
                </a:lnTo>
                <a:lnTo>
                  <a:pt x="29871" y="107529"/>
                </a:lnTo>
                <a:lnTo>
                  <a:pt x="18642" y="99511"/>
                </a:lnTo>
                <a:lnTo>
                  <a:pt x="9660" y="89073"/>
                </a:lnTo>
                <a:lnTo>
                  <a:pt x="3382" y="76670"/>
                </a:lnTo>
                <a:lnTo>
                  <a:pt x="262" y="62756"/>
                </a:lnTo>
                <a:lnTo>
                  <a:pt x="0" y="57238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0" name="object 560"/>
          <p:cNvSpPr/>
          <p:nvPr/>
        </p:nvSpPr>
        <p:spPr>
          <a:xfrm>
            <a:off x="1281616" y="8933551"/>
            <a:ext cx="103733" cy="103733"/>
          </a:xfrm>
          <a:custGeom>
            <a:avLst/>
            <a:gdLst/>
            <a:ahLst/>
            <a:cxnLst/>
            <a:rect l="l" t="t" r="r" b="b"/>
            <a:pathLst>
              <a:path w="114490" h="114490">
                <a:moveTo>
                  <a:pt x="0" y="57238"/>
                </a:moveTo>
                <a:lnTo>
                  <a:pt x="1816" y="42875"/>
                </a:lnTo>
                <a:lnTo>
                  <a:pt x="6962" y="29853"/>
                </a:lnTo>
                <a:lnTo>
                  <a:pt x="14982" y="18626"/>
                </a:lnTo>
                <a:lnTo>
                  <a:pt x="25422" y="9649"/>
                </a:lnTo>
                <a:lnTo>
                  <a:pt x="37827" y="3376"/>
                </a:lnTo>
                <a:lnTo>
                  <a:pt x="51743" y="261"/>
                </a:lnTo>
                <a:lnTo>
                  <a:pt x="57251" y="0"/>
                </a:lnTo>
                <a:lnTo>
                  <a:pt x="71607" y="1815"/>
                </a:lnTo>
                <a:lnTo>
                  <a:pt x="84628" y="6960"/>
                </a:lnTo>
                <a:lnTo>
                  <a:pt x="95856" y="14979"/>
                </a:lnTo>
                <a:lnTo>
                  <a:pt x="104837" y="25418"/>
                </a:lnTo>
                <a:lnTo>
                  <a:pt x="111113" y="37823"/>
                </a:lnTo>
                <a:lnTo>
                  <a:pt x="114229" y="51740"/>
                </a:lnTo>
                <a:lnTo>
                  <a:pt x="114490" y="57238"/>
                </a:lnTo>
                <a:lnTo>
                  <a:pt x="112673" y="71602"/>
                </a:lnTo>
                <a:lnTo>
                  <a:pt x="107526" y="84627"/>
                </a:lnTo>
                <a:lnTo>
                  <a:pt x="99504" y="95856"/>
                </a:lnTo>
                <a:lnTo>
                  <a:pt x="89065" y="104836"/>
                </a:lnTo>
                <a:lnTo>
                  <a:pt x="76663" y="111112"/>
                </a:lnTo>
                <a:lnTo>
                  <a:pt x="62755" y="114229"/>
                </a:lnTo>
                <a:lnTo>
                  <a:pt x="57251" y="114490"/>
                </a:lnTo>
                <a:lnTo>
                  <a:pt x="42889" y="112674"/>
                </a:lnTo>
                <a:lnTo>
                  <a:pt x="29866" y="107529"/>
                </a:lnTo>
                <a:lnTo>
                  <a:pt x="18637" y="99511"/>
                </a:lnTo>
                <a:lnTo>
                  <a:pt x="9657" y="89073"/>
                </a:lnTo>
                <a:lnTo>
                  <a:pt x="3380" y="76670"/>
                </a:lnTo>
                <a:lnTo>
                  <a:pt x="262" y="62756"/>
                </a:lnTo>
                <a:lnTo>
                  <a:pt x="0" y="57238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1" name="object 561"/>
          <p:cNvSpPr/>
          <p:nvPr/>
        </p:nvSpPr>
        <p:spPr>
          <a:xfrm>
            <a:off x="1522476" y="8767452"/>
            <a:ext cx="103744" cy="103744"/>
          </a:xfrm>
          <a:custGeom>
            <a:avLst/>
            <a:gdLst/>
            <a:ahLst/>
            <a:cxnLst/>
            <a:rect l="l" t="t" r="r" b="b"/>
            <a:pathLst>
              <a:path w="114503" h="114503">
                <a:moveTo>
                  <a:pt x="0" y="57251"/>
                </a:moveTo>
                <a:lnTo>
                  <a:pt x="1816" y="42890"/>
                </a:lnTo>
                <a:lnTo>
                  <a:pt x="6962" y="29868"/>
                </a:lnTo>
                <a:lnTo>
                  <a:pt x="14981" y="18640"/>
                </a:lnTo>
                <a:lnTo>
                  <a:pt x="25421" y="9660"/>
                </a:lnTo>
                <a:lnTo>
                  <a:pt x="37824" y="3383"/>
                </a:lnTo>
                <a:lnTo>
                  <a:pt x="51736" y="263"/>
                </a:lnTo>
                <a:lnTo>
                  <a:pt x="57264" y="0"/>
                </a:lnTo>
                <a:lnTo>
                  <a:pt x="71619" y="1816"/>
                </a:lnTo>
                <a:lnTo>
                  <a:pt x="84638" y="6962"/>
                </a:lnTo>
                <a:lnTo>
                  <a:pt x="95866" y="14982"/>
                </a:lnTo>
                <a:lnTo>
                  <a:pt x="104846" y="25422"/>
                </a:lnTo>
                <a:lnTo>
                  <a:pt x="111123" y="37827"/>
                </a:lnTo>
                <a:lnTo>
                  <a:pt x="114241" y="51743"/>
                </a:lnTo>
                <a:lnTo>
                  <a:pt x="114503" y="57251"/>
                </a:lnTo>
                <a:lnTo>
                  <a:pt x="112686" y="71607"/>
                </a:lnTo>
                <a:lnTo>
                  <a:pt x="107538" y="84628"/>
                </a:lnTo>
                <a:lnTo>
                  <a:pt x="99517" y="95859"/>
                </a:lnTo>
                <a:lnTo>
                  <a:pt x="89078" y="104842"/>
                </a:lnTo>
                <a:lnTo>
                  <a:pt x="76676" y="111122"/>
                </a:lnTo>
                <a:lnTo>
                  <a:pt x="62768" y="114241"/>
                </a:lnTo>
                <a:lnTo>
                  <a:pt x="57264" y="114503"/>
                </a:lnTo>
                <a:lnTo>
                  <a:pt x="42902" y="112686"/>
                </a:lnTo>
                <a:lnTo>
                  <a:pt x="29878" y="107538"/>
                </a:lnTo>
                <a:lnTo>
                  <a:pt x="18647" y="99518"/>
                </a:lnTo>
                <a:lnTo>
                  <a:pt x="9664" y="89079"/>
                </a:lnTo>
                <a:lnTo>
                  <a:pt x="3384" y="76680"/>
                </a:lnTo>
                <a:lnTo>
                  <a:pt x="263" y="62775"/>
                </a:lnTo>
                <a:lnTo>
                  <a:pt x="0" y="572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2" name="object 562"/>
          <p:cNvSpPr/>
          <p:nvPr/>
        </p:nvSpPr>
        <p:spPr>
          <a:xfrm>
            <a:off x="1428972" y="8830141"/>
            <a:ext cx="103733" cy="103744"/>
          </a:xfrm>
          <a:custGeom>
            <a:avLst/>
            <a:gdLst/>
            <a:ahLst/>
            <a:cxnLst/>
            <a:rect l="l" t="t" r="r" b="b"/>
            <a:pathLst>
              <a:path w="114490" h="114503">
                <a:moveTo>
                  <a:pt x="0" y="57251"/>
                </a:moveTo>
                <a:lnTo>
                  <a:pt x="1816" y="42889"/>
                </a:lnTo>
                <a:lnTo>
                  <a:pt x="6963" y="29866"/>
                </a:lnTo>
                <a:lnTo>
                  <a:pt x="14983" y="18637"/>
                </a:lnTo>
                <a:lnTo>
                  <a:pt x="25423" y="9657"/>
                </a:lnTo>
                <a:lnTo>
                  <a:pt x="37825" y="3380"/>
                </a:lnTo>
                <a:lnTo>
                  <a:pt x="51735" y="262"/>
                </a:lnTo>
                <a:lnTo>
                  <a:pt x="57251" y="0"/>
                </a:lnTo>
                <a:lnTo>
                  <a:pt x="71610" y="1816"/>
                </a:lnTo>
                <a:lnTo>
                  <a:pt x="84631" y="6962"/>
                </a:lnTo>
                <a:lnTo>
                  <a:pt x="95858" y="14982"/>
                </a:lnTo>
                <a:lnTo>
                  <a:pt x="104837" y="25422"/>
                </a:lnTo>
                <a:lnTo>
                  <a:pt x="111112" y="37827"/>
                </a:lnTo>
                <a:lnTo>
                  <a:pt x="114229" y="51743"/>
                </a:lnTo>
                <a:lnTo>
                  <a:pt x="114490" y="57251"/>
                </a:lnTo>
                <a:lnTo>
                  <a:pt x="112674" y="71607"/>
                </a:lnTo>
                <a:lnTo>
                  <a:pt x="107528" y="84628"/>
                </a:lnTo>
                <a:lnTo>
                  <a:pt x="99509" y="95859"/>
                </a:lnTo>
                <a:lnTo>
                  <a:pt x="89071" y="104842"/>
                </a:lnTo>
                <a:lnTo>
                  <a:pt x="76668" y="111122"/>
                </a:lnTo>
                <a:lnTo>
                  <a:pt x="62757" y="114241"/>
                </a:lnTo>
                <a:lnTo>
                  <a:pt x="57251" y="114503"/>
                </a:lnTo>
                <a:lnTo>
                  <a:pt x="42893" y="112685"/>
                </a:lnTo>
                <a:lnTo>
                  <a:pt x="29871" y="107537"/>
                </a:lnTo>
                <a:lnTo>
                  <a:pt x="18642" y="99515"/>
                </a:lnTo>
                <a:lnTo>
                  <a:pt x="9660" y="89074"/>
                </a:lnTo>
                <a:lnTo>
                  <a:pt x="3382" y="76672"/>
                </a:lnTo>
                <a:lnTo>
                  <a:pt x="262" y="62765"/>
                </a:lnTo>
                <a:lnTo>
                  <a:pt x="0" y="572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3" name="object 563"/>
          <p:cNvSpPr/>
          <p:nvPr/>
        </p:nvSpPr>
        <p:spPr>
          <a:xfrm>
            <a:off x="1429709" y="9038423"/>
            <a:ext cx="103744" cy="103744"/>
          </a:xfrm>
          <a:custGeom>
            <a:avLst/>
            <a:gdLst/>
            <a:ahLst/>
            <a:cxnLst/>
            <a:rect l="l" t="t" r="r" b="b"/>
            <a:pathLst>
              <a:path w="114503" h="114503">
                <a:moveTo>
                  <a:pt x="0" y="57251"/>
                </a:moveTo>
                <a:lnTo>
                  <a:pt x="1816" y="42889"/>
                </a:lnTo>
                <a:lnTo>
                  <a:pt x="6963" y="29866"/>
                </a:lnTo>
                <a:lnTo>
                  <a:pt x="14983" y="18637"/>
                </a:lnTo>
                <a:lnTo>
                  <a:pt x="25423" y="9657"/>
                </a:lnTo>
                <a:lnTo>
                  <a:pt x="37825" y="3380"/>
                </a:lnTo>
                <a:lnTo>
                  <a:pt x="51735" y="262"/>
                </a:lnTo>
                <a:lnTo>
                  <a:pt x="57251" y="0"/>
                </a:lnTo>
                <a:lnTo>
                  <a:pt x="71609" y="1815"/>
                </a:lnTo>
                <a:lnTo>
                  <a:pt x="84631" y="6960"/>
                </a:lnTo>
                <a:lnTo>
                  <a:pt x="95860" y="14979"/>
                </a:lnTo>
                <a:lnTo>
                  <a:pt x="104842" y="25417"/>
                </a:lnTo>
                <a:lnTo>
                  <a:pt x="111121" y="37820"/>
                </a:lnTo>
                <a:lnTo>
                  <a:pt x="114240" y="51733"/>
                </a:lnTo>
                <a:lnTo>
                  <a:pt x="114503" y="57251"/>
                </a:lnTo>
                <a:lnTo>
                  <a:pt x="112686" y="71614"/>
                </a:lnTo>
                <a:lnTo>
                  <a:pt x="107540" y="84637"/>
                </a:lnTo>
                <a:lnTo>
                  <a:pt x="99519" y="95865"/>
                </a:lnTo>
                <a:lnTo>
                  <a:pt x="89080" y="104845"/>
                </a:lnTo>
                <a:lnTo>
                  <a:pt x="76677" y="111122"/>
                </a:lnTo>
                <a:lnTo>
                  <a:pt x="62767" y="114240"/>
                </a:lnTo>
                <a:lnTo>
                  <a:pt x="57251" y="114503"/>
                </a:lnTo>
                <a:lnTo>
                  <a:pt x="42893" y="112687"/>
                </a:lnTo>
                <a:lnTo>
                  <a:pt x="29871" y="107542"/>
                </a:lnTo>
                <a:lnTo>
                  <a:pt x="18642" y="99523"/>
                </a:lnTo>
                <a:lnTo>
                  <a:pt x="9660" y="89085"/>
                </a:lnTo>
                <a:lnTo>
                  <a:pt x="3382" y="76682"/>
                </a:lnTo>
                <a:lnTo>
                  <a:pt x="262" y="62769"/>
                </a:lnTo>
                <a:lnTo>
                  <a:pt x="0" y="572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4" name="object 564"/>
          <p:cNvSpPr/>
          <p:nvPr/>
        </p:nvSpPr>
        <p:spPr>
          <a:xfrm>
            <a:off x="1393013" y="8935369"/>
            <a:ext cx="103733" cy="103767"/>
          </a:xfrm>
          <a:custGeom>
            <a:avLst/>
            <a:gdLst/>
            <a:ahLst/>
            <a:cxnLst/>
            <a:rect l="l" t="t" r="r" b="b"/>
            <a:pathLst>
              <a:path w="114490" h="114528">
                <a:moveTo>
                  <a:pt x="0" y="57251"/>
                </a:moveTo>
                <a:lnTo>
                  <a:pt x="1816" y="42897"/>
                </a:lnTo>
                <a:lnTo>
                  <a:pt x="6963" y="29877"/>
                </a:lnTo>
                <a:lnTo>
                  <a:pt x="14983" y="18647"/>
                </a:lnTo>
                <a:lnTo>
                  <a:pt x="25423" y="9663"/>
                </a:lnTo>
                <a:lnTo>
                  <a:pt x="37825" y="3383"/>
                </a:lnTo>
                <a:lnTo>
                  <a:pt x="51735" y="262"/>
                </a:lnTo>
                <a:lnTo>
                  <a:pt x="57251" y="0"/>
                </a:lnTo>
                <a:lnTo>
                  <a:pt x="71610" y="1817"/>
                </a:lnTo>
                <a:lnTo>
                  <a:pt x="84631" y="6967"/>
                </a:lnTo>
                <a:lnTo>
                  <a:pt x="95858" y="14991"/>
                </a:lnTo>
                <a:lnTo>
                  <a:pt x="104837" y="25433"/>
                </a:lnTo>
                <a:lnTo>
                  <a:pt x="111112" y="37837"/>
                </a:lnTo>
                <a:lnTo>
                  <a:pt x="114229" y="51747"/>
                </a:lnTo>
                <a:lnTo>
                  <a:pt x="114490" y="57251"/>
                </a:lnTo>
                <a:lnTo>
                  <a:pt x="112675" y="71614"/>
                </a:lnTo>
                <a:lnTo>
                  <a:pt x="107531" y="84640"/>
                </a:lnTo>
                <a:lnTo>
                  <a:pt x="99515" y="95874"/>
                </a:lnTo>
                <a:lnTo>
                  <a:pt x="89081" y="104859"/>
                </a:lnTo>
                <a:lnTo>
                  <a:pt x="76683" y="111142"/>
                </a:lnTo>
                <a:lnTo>
                  <a:pt x="62777" y="114265"/>
                </a:lnTo>
                <a:lnTo>
                  <a:pt x="57251" y="114528"/>
                </a:lnTo>
                <a:lnTo>
                  <a:pt x="42896" y="112711"/>
                </a:lnTo>
                <a:lnTo>
                  <a:pt x="29877" y="107565"/>
                </a:lnTo>
                <a:lnTo>
                  <a:pt x="18649" y="99543"/>
                </a:lnTo>
                <a:lnTo>
                  <a:pt x="9667" y="89103"/>
                </a:lnTo>
                <a:lnTo>
                  <a:pt x="3387" y="76700"/>
                </a:lnTo>
                <a:lnTo>
                  <a:pt x="264" y="62789"/>
                </a:lnTo>
                <a:lnTo>
                  <a:pt x="0" y="572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5" name="object 565"/>
          <p:cNvSpPr/>
          <p:nvPr/>
        </p:nvSpPr>
        <p:spPr>
          <a:xfrm>
            <a:off x="1522476" y="9100076"/>
            <a:ext cx="103744" cy="103744"/>
          </a:xfrm>
          <a:custGeom>
            <a:avLst/>
            <a:gdLst/>
            <a:ahLst/>
            <a:cxnLst/>
            <a:rect l="l" t="t" r="r" b="b"/>
            <a:pathLst>
              <a:path w="114503" h="114503">
                <a:moveTo>
                  <a:pt x="0" y="57251"/>
                </a:moveTo>
                <a:lnTo>
                  <a:pt x="1816" y="42890"/>
                </a:lnTo>
                <a:lnTo>
                  <a:pt x="6962" y="29868"/>
                </a:lnTo>
                <a:lnTo>
                  <a:pt x="14981" y="18640"/>
                </a:lnTo>
                <a:lnTo>
                  <a:pt x="25421" y="9660"/>
                </a:lnTo>
                <a:lnTo>
                  <a:pt x="37824" y="3383"/>
                </a:lnTo>
                <a:lnTo>
                  <a:pt x="51736" y="263"/>
                </a:lnTo>
                <a:lnTo>
                  <a:pt x="57264" y="0"/>
                </a:lnTo>
                <a:lnTo>
                  <a:pt x="71619" y="1816"/>
                </a:lnTo>
                <a:lnTo>
                  <a:pt x="84638" y="6962"/>
                </a:lnTo>
                <a:lnTo>
                  <a:pt x="95866" y="14982"/>
                </a:lnTo>
                <a:lnTo>
                  <a:pt x="104846" y="25422"/>
                </a:lnTo>
                <a:lnTo>
                  <a:pt x="111123" y="37827"/>
                </a:lnTo>
                <a:lnTo>
                  <a:pt x="114241" y="51743"/>
                </a:lnTo>
                <a:lnTo>
                  <a:pt x="114503" y="57251"/>
                </a:lnTo>
                <a:lnTo>
                  <a:pt x="112686" y="71615"/>
                </a:lnTo>
                <a:lnTo>
                  <a:pt x="107538" y="84639"/>
                </a:lnTo>
                <a:lnTo>
                  <a:pt x="99517" y="95869"/>
                </a:lnTo>
                <a:lnTo>
                  <a:pt x="89078" y="104849"/>
                </a:lnTo>
                <a:lnTo>
                  <a:pt x="76676" y="111125"/>
                </a:lnTo>
                <a:lnTo>
                  <a:pt x="62768" y="114241"/>
                </a:lnTo>
                <a:lnTo>
                  <a:pt x="57264" y="114503"/>
                </a:lnTo>
                <a:lnTo>
                  <a:pt x="42902" y="112687"/>
                </a:lnTo>
                <a:lnTo>
                  <a:pt x="29878" y="107544"/>
                </a:lnTo>
                <a:lnTo>
                  <a:pt x="18647" y="99527"/>
                </a:lnTo>
                <a:lnTo>
                  <a:pt x="9664" y="89090"/>
                </a:lnTo>
                <a:lnTo>
                  <a:pt x="3384" y="76690"/>
                </a:lnTo>
                <a:lnTo>
                  <a:pt x="263" y="62779"/>
                </a:lnTo>
                <a:lnTo>
                  <a:pt x="0" y="572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6" name="object 566"/>
          <p:cNvSpPr/>
          <p:nvPr/>
        </p:nvSpPr>
        <p:spPr>
          <a:xfrm>
            <a:off x="1641214" y="8767452"/>
            <a:ext cx="103744" cy="103744"/>
          </a:xfrm>
          <a:custGeom>
            <a:avLst/>
            <a:gdLst/>
            <a:ahLst/>
            <a:cxnLst/>
            <a:rect l="l" t="t" r="r" b="b"/>
            <a:pathLst>
              <a:path w="114503" h="114503">
                <a:moveTo>
                  <a:pt x="0" y="57251"/>
                </a:moveTo>
                <a:lnTo>
                  <a:pt x="1816" y="42889"/>
                </a:lnTo>
                <a:lnTo>
                  <a:pt x="6963" y="29866"/>
                </a:lnTo>
                <a:lnTo>
                  <a:pt x="14983" y="18637"/>
                </a:lnTo>
                <a:lnTo>
                  <a:pt x="25423" y="9657"/>
                </a:lnTo>
                <a:lnTo>
                  <a:pt x="37825" y="3380"/>
                </a:lnTo>
                <a:lnTo>
                  <a:pt x="51735" y="262"/>
                </a:lnTo>
                <a:lnTo>
                  <a:pt x="57251" y="0"/>
                </a:lnTo>
                <a:lnTo>
                  <a:pt x="71609" y="1815"/>
                </a:lnTo>
                <a:lnTo>
                  <a:pt x="84631" y="6960"/>
                </a:lnTo>
                <a:lnTo>
                  <a:pt x="95860" y="14979"/>
                </a:lnTo>
                <a:lnTo>
                  <a:pt x="104842" y="25417"/>
                </a:lnTo>
                <a:lnTo>
                  <a:pt x="111121" y="37820"/>
                </a:lnTo>
                <a:lnTo>
                  <a:pt x="114240" y="51733"/>
                </a:lnTo>
                <a:lnTo>
                  <a:pt x="114503" y="57251"/>
                </a:lnTo>
                <a:lnTo>
                  <a:pt x="112686" y="71605"/>
                </a:lnTo>
                <a:lnTo>
                  <a:pt x="107540" y="84625"/>
                </a:lnTo>
                <a:lnTo>
                  <a:pt x="99519" y="95855"/>
                </a:lnTo>
                <a:lnTo>
                  <a:pt x="89080" y="104839"/>
                </a:lnTo>
                <a:lnTo>
                  <a:pt x="76677" y="111119"/>
                </a:lnTo>
                <a:lnTo>
                  <a:pt x="62767" y="114240"/>
                </a:lnTo>
                <a:lnTo>
                  <a:pt x="57251" y="114503"/>
                </a:lnTo>
                <a:lnTo>
                  <a:pt x="42893" y="112685"/>
                </a:lnTo>
                <a:lnTo>
                  <a:pt x="29871" y="107537"/>
                </a:lnTo>
                <a:lnTo>
                  <a:pt x="18642" y="99515"/>
                </a:lnTo>
                <a:lnTo>
                  <a:pt x="9660" y="89074"/>
                </a:lnTo>
                <a:lnTo>
                  <a:pt x="3382" y="76672"/>
                </a:lnTo>
                <a:lnTo>
                  <a:pt x="262" y="62765"/>
                </a:lnTo>
                <a:lnTo>
                  <a:pt x="0" y="572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7" name="object 567"/>
          <p:cNvSpPr/>
          <p:nvPr/>
        </p:nvSpPr>
        <p:spPr>
          <a:xfrm>
            <a:off x="1734728" y="8830141"/>
            <a:ext cx="103733" cy="103744"/>
          </a:xfrm>
          <a:custGeom>
            <a:avLst/>
            <a:gdLst/>
            <a:ahLst/>
            <a:cxnLst/>
            <a:rect l="l" t="t" r="r" b="b"/>
            <a:pathLst>
              <a:path w="114490" h="114503">
                <a:moveTo>
                  <a:pt x="0" y="57251"/>
                </a:moveTo>
                <a:lnTo>
                  <a:pt x="1815" y="42889"/>
                </a:lnTo>
                <a:lnTo>
                  <a:pt x="6960" y="29866"/>
                </a:lnTo>
                <a:lnTo>
                  <a:pt x="14979" y="18637"/>
                </a:lnTo>
                <a:lnTo>
                  <a:pt x="25417" y="9657"/>
                </a:lnTo>
                <a:lnTo>
                  <a:pt x="37820" y="3380"/>
                </a:lnTo>
                <a:lnTo>
                  <a:pt x="51733" y="262"/>
                </a:lnTo>
                <a:lnTo>
                  <a:pt x="57251" y="0"/>
                </a:lnTo>
                <a:lnTo>
                  <a:pt x="71606" y="1816"/>
                </a:lnTo>
                <a:lnTo>
                  <a:pt x="84625" y="6962"/>
                </a:lnTo>
                <a:lnTo>
                  <a:pt x="95853" y="14982"/>
                </a:lnTo>
                <a:lnTo>
                  <a:pt x="104833" y="25422"/>
                </a:lnTo>
                <a:lnTo>
                  <a:pt x="111111" y="37827"/>
                </a:lnTo>
                <a:lnTo>
                  <a:pt x="114228" y="51743"/>
                </a:lnTo>
                <a:lnTo>
                  <a:pt x="114490" y="57251"/>
                </a:lnTo>
                <a:lnTo>
                  <a:pt x="112673" y="71607"/>
                </a:lnTo>
                <a:lnTo>
                  <a:pt x="107526" y="84628"/>
                </a:lnTo>
                <a:lnTo>
                  <a:pt x="99504" y="95859"/>
                </a:lnTo>
                <a:lnTo>
                  <a:pt x="89065" y="104842"/>
                </a:lnTo>
                <a:lnTo>
                  <a:pt x="76663" y="111122"/>
                </a:lnTo>
                <a:lnTo>
                  <a:pt x="62755" y="114241"/>
                </a:lnTo>
                <a:lnTo>
                  <a:pt x="57251" y="114503"/>
                </a:lnTo>
                <a:lnTo>
                  <a:pt x="42889" y="112685"/>
                </a:lnTo>
                <a:lnTo>
                  <a:pt x="29866" y="107537"/>
                </a:lnTo>
                <a:lnTo>
                  <a:pt x="18637" y="99515"/>
                </a:lnTo>
                <a:lnTo>
                  <a:pt x="9657" y="89074"/>
                </a:lnTo>
                <a:lnTo>
                  <a:pt x="3380" y="76672"/>
                </a:lnTo>
                <a:lnTo>
                  <a:pt x="262" y="62765"/>
                </a:lnTo>
                <a:lnTo>
                  <a:pt x="0" y="572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8" name="object 568"/>
          <p:cNvSpPr/>
          <p:nvPr/>
        </p:nvSpPr>
        <p:spPr>
          <a:xfrm>
            <a:off x="1733992" y="9038423"/>
            <a:ext cx="103744" cy="103744"/>
          </a:xfrm>
          <a:custGeom>
            <a:avLst/>
            <a:gdLst/>
            <a:ahLst/>
            <a:cxnLst/>
            <a:rect l="l" t="t" r="r" b="b"/>
            <a:pathLst>
              <a:path w="114503" h="114503">
                <a:moveTo>
                  <a:pt x="0" y="57251"/>
                </a:moveTo>
                <a:lnTo>
                  <a:pt x="1816" y="42890"/>
                </a:lnTo>
                <a:lnTo>
                  <a:pt x="6962" y="29868"/>
                </a:lnTo>
                <a:lnTo>
                  <a:pt x="14981" y="18640"/>
                </a:lnTo>
                <a:lnTo>
                  <a:pt x="25421" y="9660"/>
                </a:lnTo>
                <a:lnTo>
                  <a:pt x="37824" y="3383"/>
                </a:lnTo>
                <a:lnTo>
                  <a:pt x="51736" y="263"/>
                </a:lnTo>
                <a:lnTo>
                  <a:pt x="57264" y="0"/>
                </a:lnTo>
                <a:lnTo>
                  <a:pt x="71619" y="1816"/>
                </a:lnTo>
                <a:lnTo>
                  <a:pt x="84638" y="6962"/>
                </a:lnTo>
                <a:lnTo>
                  <a:pt x="95866" y="14982"/>
                </a:lnTo>
                <a:lnTo>
                  <a:pt x="104846" y="25422"/>
                </a:lnTo>
                <a:lnTo>
                  <a:pt x="111123" y="37827"/>
                </a:lnTo>
                <a:lnTo>
                  <a:pt x="114241" y="51743"/>
                </a:lnTo>
                <a:lnTo>
                  <a:pt x="114503" y="57251"/>
                </a:lnTo>
                <a:lnTo>
                  <a:pt x="112686" y="71615"/>
                </a:lnTo>
                <a:lnTo>
                  <a:pt x="107538" y="84639"/>
                </a:lnTo>
                <a:lnTo>
                  <a:pt x="99517" y="95869"/>
                </a:lnTo>
                <a:lnTo>
                  <a:pt x="89078" y="104849"/>
                </a:lnTo>
                <a:lnTo>
                  <a:pt x="76676" y="111125"/>
                </a:lnTo>
                <a:lnTo>
                  <a:pt x="62768" y="114241"/>
                </a:lnTo>
                <a:lnTo>
                  <a:pt x="57264" y="114503"/>
                </a:lnTo>
                <a:lnTo>
                  <a:pt x="42902" y="112687"/>
                </a:lnTo>
                <a:lnTo>
                  <a:pt x="29878" y="107544"/>
                </a:lnTo>
                <a:lnTo>
                  <a:pt x="18647" y="99527"/>
                </a:lnTo>
                <a:lnTo>
                  <a:pt x="9664" y="89090"/>
                </a:lnTo>
                <a:lnTo>
                  <a:pt x="3384" y="76690"/>
                </a:lnTo>
                <a:lnTo>
                  <a:pt x="263" y="62779"/>
                </a:lnTo>
                <a:lnTo>
                  <a:pt x="0" y="572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9" name="object 569"/>
          <p:cNvSpPr/>
          <p:nvPr/>
        </p:nvSpPr>
        <p:spPr>
          <a:xfrm>
            <a:off x="1770687" y="8935369"/>
            <a:ext cx="103733" cy="103767"/>
          </a:xfrm>
          <a:custGeom>
            <a:avLst/>
            <a:gdLst/>
            <a:ahLst/>
            <a:cxnLst/>
            <a:rect l="l" t="t" r="r" b="b"/>
            <a:pathLst>
              <a:path w="114490" h="114528">
                <a:moveTo>
                  <a:pt x="0" y="57251"/>
                </a:moveTo>
                <a:lnTo>
                  <a:pt x="1815" y="42897"/>
                </a:lnTo>
                <a:lnTo>
                  <a:pt x="6960" y="29877"/>
                </a:lnTo>
                <a:lnTo>
                  <a:pt x="14979" y="18647"/>
                </a:lnTo>
                <a:lnTo>
                  <a:pt x="25417" y="9663"/>
                </a:lnTo>
                <a:lnTo>
                  <a:pt x="37820" y="3383"/>
                </a:lnTo>
                <a:lnTo>
                  <a:pt x="51733" y="262"/>
                </a:lnTo>
                <a:lnTo>
                  <a:pt x="57251" y="0"/>
                </a:lnTo>
                <a:lnTo>
                  <a:pt x="71606" y="1817"/>
                </a:lnTo>
                <a:lnTo>
                  <a:pt x="84625" y="6967"/>
                </a:lnTo>
                <a:lnTo>
                  <a:pt x="95853" y="14991"/>
                </a:lnTo>
                <a:lnTo>
                  <a:pt x="104833" y="25433"/>
                </a:lnTo>
                <a:lnTo>
                  <a:pt x="111111" y="37837"/>
                </a:lnTo>
                <a:lnTo>
                  <a:pt x="114228" y="51747"/>
                </a:lnTo>
                <a:lnTo>
                  <a:pt x="114490" y="57251"/>
                </a:lnTo>
                <a:lnTo>
                  <a:pt x="112674" y="71614"/>
                </a:lnTo>
                <a:lnTo>
                  <a:pt x="107529" y="84640"/>
                </a:lnTo>
                <a:lnTo>
                  <a:pt x="99511" y="95874"/>
                </a:lnTo>
                <a:lnTo>
                  <a:pt x="89075" y="104859"/>
                </a:lnTo>
                <a:lnTo>
                  <a:pt x="76678" y="111142"/>
                </a:lnTo>
                <a:lnTo>
                  <a:pt x="62775" y="114265"/>
                </a:lnTo>
                <a:lnTo>
                  <a:pt x="57251" y="114528"/>
                </a:lnTo>
                <a:lnTo>
                  <a:pt x="42892" y="112711"/>
                </a:lnTo>
                <a:lnTo>
                  <a:pt x="29871" y="107565"/>
                </a:lnTo>
                <a:lnTo>
                  <a:pt x="18644" y="99543"/>
                </a:lnTo>
                <a:lnTo>
                  <a:pt x="9664" y="89103"/>
                </a:lnTo>
                <a:lnTo>
                  <a:pt x="3386" y="76700"/>
                </a:lnTo>
                <a:lnTo>
                  <a:pt x="264" y="62789"/>
                </a:lnTo>
                <a:lnTo>
                  <a:pt x="0" y="572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0" name="object 570"/>
          <p:cNvSpPr/>
          <p:nvPr/>
        </p:nvSpPr>
        <p:spPr>
          <a:xfrm>
            <a:off x="1641214" y="9100076"/>
            <a:ext cx="103744" cy="103744"/>
          </a:xfrm>
          <a:custGeom>
            <a:avLst/>
            <a:gdLst/>
            <a:ahLst/>
            <a:cxnLst/>
            <a:rect l="l" t="t" r="r" b="b"/>
            <a:pathLst>
              <a:path w="114503" h="114503">
                <a:moveTo>
                  <a:pt x="0" y="57251"/>
                </a:moveTo>
                <a:lnTo>
                  <a:pt x="1816" y="42889"/>
                </a:lnTo>
                <a:lnTo>
                  <a:pt x="6963" y="29866"/>
                </a:lnTo>
                <a:lnTo>
                  <a:pt x="14983" y="18637"/>
                </a:lnTo>
                <a:lnTo>
                  <a:pt x="25423" y="9657"/>
                </a:lnTo>
                <a:lnTo>
                  <a:pt x="37825" y="3380"/>
                </a:lnTo>
                <a:lnTo>
                  <a:pt x="51735" y="262"/>
                </a:lnTo>
                <a:lnTo>
                  <a:pt x="57251" y="0"/>
                </a:lnTo>
                <a:lnTo>
                  <a:pt x="71609" y="1815"/>
                </a:lnTo>
                <a:lnTo>
                  <a:pt x="84631" y="6960"/>
                </a:lnTo>
                <a:lnTo>
                  <a:pt x="95860" y="14979"/>
                </a:lnTo>
                <a:lnTo>
                  <a:pt x="104842" y="25417"/>
                </a:lnTo>
                <a:lnTo>
                  <a:pt x="111121" y="37820"/>
                </a:lnTo>
                <a:lnTo>
                  <a:pt x="114240" y="51733"/>
                </a:lnTo>
                <a:lnTo>
                  <a:pt x="114503" y="57251"/>
                </a:lnTo>
                <a:lnTo>
                  <a:pt x="112686" y="71614"/>
                </a:lnTo>
                <a:lnTo>
                  <a:pt x="107540" y="84637"/>
                </a:lnTo>
                <a:lnTo>
                  <a:pt x="99519" y="95865"/>
                </a:lnTo>
                <a:lnTo>
                  <a:pt x="89080" y="104845"/>
                </a:lnTo>
                <a:lnTo>
                  <a:pt x="76677" y="111122"/>
                </a:lnTo>
                <a:lnTo>
                  <a:pt x="62767" y="114240"/>
                </a:lnTo>
                <a:lnTo>
                  <a:pt x="57251" y="114503"/>
                </a:lnTo>
                <a:lnTo>
                  <a:pt x="42893" y="112687"/>
                </a:lnTo>
                <a:lnTo>
                  <a:pt x="29871" y="107542"/>
                </a:lnTo>
                <a:lnTo>
                  <a:pt x="18642" y="99523"/>
                </a:lnTo>
                <a:lnTo>
                  <a:pt x="9660" y="89085"/>
                </a:lnTo>
                <a:lnTo>
                  <a:pt x="3382" y="76682"/>
                </a:lnTo>
                <a:lnTo>
                  <a:pt x="262" y="62769"/>
                </a:lnTo>
                <a:lnTo>
                  <a:pt x="0" y="5725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1" name="object 571"/>
          <p:cNvSpPr/>
          <p:nvPr/>
        </p:nvSpPr>
        <p:spPr>
          <a:xfrm>
            <a:off x="1596487" y="8945369"/>
            <a:ext cx="78751" cy="78751"/>
          </a:xfrm>
          <a:custGeom>
            <a:avLst/>
            <a:gdLst/>
            <a:ahLst/>
            <a:cxnLst/>
            <a:rect l="l" t="t" r="r" b="b"/>
            <a:pathLst>
              <a:path w="86918" h="86918">
                <a:moveTo>
                  <a:pt x="0" y="43459"/>
                </a:moveTo>
                <a:lnTo>
                  <a:pt x="1680" y="55474"/>
                </a:lnTo>
                <a:lnTo>
                  <a:pt x="7618" y="68050"/>
                </a:lnTo>
                <a:lnTo>
                  <a:pt x="17087" y="78008"/>
                </a:lnTo>
                <a:lnTo>
                  <a:pt x="29302" y="84560"/>
                </a:lnTo>
                <a:lnTo>
                  <a:pt x="43472" y="86918"/>
                </a:lnTo>
                <a:lnTo>
                  <a:pt x="55460" y="85243"/>
                </a:lnTo>
                <a:lnTo>
                  <a:pt x="68038" y="79311"/>
                </a:lnTo>
                <a:lnTo>
                  <a:pt x="78000" y="69845"/>
                </a:lnTo>
                <a:lnTo>
                  <a:pt x="84557" y="57631"/>
                </a:lnTo>
                <a:lnTo>
                  <a:pt x="86918" y="43459"/>
                </a:lnTo>
                <a:lnTo>
                  <a:pt x="85242" y="31460"/>
                </a:lnTo>
                <a:lnTo>
                  <a:pt x="79309" y="18877"/>
                </a:lnTo>
                <a:lnTo>
                  <a:pt x="69842" y="8915"/>
                </a:lnTo>
                <a:lnTo>
                  <a:pt x="57633" y="2360"/>
                </a:lnTo>
                <a:lnTo>
                  <a:pt x="43472" y="0"/>
                </a:lnTo>
                <a:lnTo>
                  <a:pt x="31456" y="1679"/>
                </a:lnTo>
                <a:lnTo>
                  <a:pt x="18876" y="7613"/>
                </a:lnTo>
                <a:lnTo>
                  <a:pt x="8915" y="17079"/>
                </a:lnTo>
                <a:lnTo>
                  <a:pt x="2360" y="29290"/>
                </a:lnTo>
                <a:lnTo>
                  <a:pt x="0" y="43459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2" name="object 572"/>
          <p:cNvSpPr/>
          <p:nvPr/>
        </p:nvSpPr>
        <p:spPr>
          <a:xfrm>
            <a:off x="1596487" y="8945369"/>
            <a:ext cx="78751" cy="78751"/>
          </a:xfrm>
          <a:custGeom>
            <a:avLst/>
            <a:gdLst/>
            <a:ahLst/>
            <a:cxnLst/>
            <a:rect l="l" t="t" r="r" b="b"/>
            <a:pathLst>
              <a:path w="86918" h="86918">
                <a:moveTo>
                  <a:pt x="0" y="43459"/>
                </a:moveTo>
                <a:lnTo>
                  <a:pt x="2360" y="29290"/>
                </a:lnTo>
                <a:lnTo>
                  <a:pt x="8915" y="17079"/>
                </a:lnTo>
                <a:lnTo>
                  <a:pt x="18876" y="7613"/>
                </a:lnTo>
                <a:lnTo>
                  <a:pt x="31456" y="1679"/>
                </a:lnTo>
                <a:lnTo>
                  <a:pt x="43472" y="0"/>
                </a:lnTo>
                <a:lnTo>
                  <a:pt x="57633" y="2360"/>
                </a:lnTo>
                <a:lnTo>
                  <a:pt x="69842" y="8915"/>
                </a:lnTo>
                <a:lnTo>
                  <a:pt x="79309" y="18877"/>
                </a:lnTo>
                <a:lnTo>
                  <a:pt x="85242" y="31460"/>
                </a:lnTo>
                <a:lnTo>
                  <a:pt x="86918" y="43459"/>
                </a:lnTo>
                <a:lnTo>
                  <a:pt x="84557" y="57631"/>
                </a:lnTo>
                <a:lnTo>
                  <a:pt x="78000" y="69845"/>
                </a:lnTo>
                <a:lnTo>
                  <a:pt x="68038" y="79311"/>
                </a:lnTo>
                <a:lnTo>
                  <a:pt x="55460" y="85243"/>
                </a:lnTo>
                <a:lnTo>
                  <a:pt x="43472" y="86918"/>
                </a:lnTo>
                <a:lnTo>
                  <a:pt x="29302" y="84560"/>
                </a:lnTo>
                <a:lnTo>
                  <a:pt x="17087" y="78008"/>
                </a:lnTo>
                <a:lnTo>
                  <a:pt x="7618" y="68050"/>
                </a:lnTo>
                <a:lnTo>
                  <a:pt x="1680" y="55474"/>
                </a:lnTo>
                <a:lnTo>
                  <a:pt x="0" y="43459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3" name="object 573"/>
          <p:cNvSpPr/>
          <p:nvPr/>
        </p:nvSpPr>
        <p:spPr>
          <a:xfrm>
            <a:off x="1510739" y="8945369"/>
            <a:ext cx="78751" cy="78751"/>
          </a:xfrm>
          <a:custGeom>
            <a:avLst/>
            <a:gdLst/>
            <a:ahLst/>
            <a:cxnLst/>
            <a:rect l="l" t="t" r="r" b="b"/>
            <a:pathLst>
              <a:path w="86918" h="86918">
                <a:moveTo>
                  <a:pt x="0" y="43459"/>
                </a:moveTo>
                <a:lnTo>
                  <a:pt x="1680" y="55474"/>
                </a:lnTo>
                <a:lnTo>
                  <a:pt x="7618" y="68050"/>
                </a:lnTo>
                <a:lnTo>
                  <a:pt x="17087" y="78008"/>
                </a:lnTo>
                <a:lnTo>
                  <a:pt x="29302" y="84560"/>
                </a:lnTo>
                <a:lnTo>
                  <a:pt x="43472" y="86918"/>
                </a:lnTo>
                <a:lnTo>
                  <a:pt x="55460" y="85243"/>
                </a:lnTo>
                <a:lnTo>
                  <a:pt x="68038" y="79311"/>
                </a:lnTo>
                <a:lnTo>
                  <a:pt x="78000" y="69845"/>
                </a:lnTo>
                <a:lnTo>
                  <a:pt x="84557" y="57631"/>
                </a:lnTo>
                <a:lnTo>
                  <a:pt x="86918" y="43459"/>
                </a:lnTo>
                <a:lnTo>
                  <a:pt x="85242" y="31460"/>
                </a:lnTo>
                <a:lnTo>
                  <a:pt x="79309" y="18877"/>
                </a:lnTo>
                <a:lnTo>
                  <a:pt x="69842" y="8915"/>
                </a:lnTo>
                <a:lnTo>
                  <a:pt x="57633" y="2360"/>
                </a:lnTo>
                <a:lnTo>
                  <a:pt x="43472" y="0"/>
                </a:lnTo>
                <a:lnTo>
                  <a:pt x="31456" y="1679"/>
                </a:lnTo>
                <a:lnTo>
                  <a:pt x="18876" y="7613"/>
                </a:lnTo>
                <a:lnTo>
                  <a:pt x="8915" y="17079"/>
                </a:lnTo>
                <a:lnTo>
                  <a:pt x="2360" y="29290"/>
                </a:lnTo>
                <a:lnTo>
                  <a:pt x="0" y="43459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4" name="object 574"/>
          <p:cNvSpPr/>
          <p:nvPr/>
        </p:nvSpPr>
        <p:spPr>
          <a:xfrm>
            <a:off x="1510739" y="8945369"/>
            <a:ext cx="78751" cy="78751"/>
          </a:xfrm>
          <a:custGeom>
            <a:avLst/>
            <a:gdLst/>
            <a:ahLst/>
            <a:cxnLst/>
            <a:rect l="l" t="t" r="r" b="b"/>
            <a:pathLst>
              <a:path w="86918" h="86918">
                <a:moveTo>
                  <a:pt x="0" y="43459"/>
                </a:moveTo>
                <a:lnTo>
                  <a:pt x="2360" y="29290"/>
                </a:lnTo>
                <a:lnTo>
                  <a:pt x="8915" y="17079"/>
                </a:lnTo>
                <a:lnTo>
                  <a:pt x="18876" y="7613"/>
                </a:lnTo>
                <a:lnTo>
                  <a:pt x="31456" y="1679"/>
                </a:lnTo>
                <a:lnTo>
                  <a:pt x="43472" y="0"/>
                </a:lnTo>
                <a:lnTo>
                  <a:pt x="57633" y="2360"/>
                </a:lnTo>
                <a:lnTo>
                  <a:pt x="69842" y="8915"/>
                </a:lnTo>
                <a:lnTo>
                  <a:pt x="79309" y="18877"/>
                </a:lnTo>
                <a:lnTo>
                  <a:pt x="85242" y="31460"/>
                </a:lnTo>
                <a:lnTo>
                  <a:pt x="86918" y="43459"/>
                </a:lnTo>
                <a:lnTo>
                  <a:pt x="84557" y="57631"/>
                </a:lnTo>
                <a:lnTo>
                  <a:pt x="78000" y="69845"/>
                </a:lnTo>
                <a:lnTo>
                  <a:pt x="68038" y="79311"/>
                </a:lnTo>
                <a:lnTo>
                  <a:pt x="55460" y="85243"/>
                </a:lnTo>
                <a:lnTo>
                  <a:pt x="43472" y="86918"/>
                </a:lnTo>
                <a:lnTo>
                  <a:pt x="29302" y="84560"/>
                </a:lnTo>
                <a:lnTo>
                  <a:pt x="17087" y="78008"/>
                </a:lnTo>
                <a:lnTo>
                  <a:pt x="7618" y="68050"/>
                </a:lnTo>
                <a:lnTo>
                  <a:pt x="1680" y="55474"/>
                </a:lnTo>
                <a:lnTo>
                  <a:pt x="0" y="43459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5" name="object 575"/>
          <p:cNvSpPr/>
          <p:nvPr/>
        </p:nvSpPr>
        <p:spPr>
          <a:xfrm>
            <a:off x="1682235" y="8945369"/>
            <a:ext cx="78751" cy="78751"/>
          </a:xfrm>
          <a:custGeom>
            <a:avLst/>
            <a:gdLst/>
            <a:ahLst/>
            <a:cxnLst/>
            <a:rect l="l" t="t" r="r" b="b"/>
            <a:pathLst>
              <a:path w="86918" h="86918">
                <a:moveTo>
                  <a:pt x="0" y="43459"/>
                </a:moveTo>
                <a:lnTo>
                  <a:pt x="1680" y="55474"/>
                </a:lnTo>
                <a:lnTo>
                  <a:pt x="7618" y="68050"/>
                </a:lnTo>
                <a:lnTo>
                  <a:pt x="17087" y="78008"/>
                </a:lnTo>
                <a:lnTo>
                  <a:pt x="29302" y="84560"/>
                </a:lnTo>
                <a:lnTo>
                  <a:pt x="43472" y="86918"/>
                </a:lnTo>
                <a:lnTo>
                  <a:pt x="55460" y="85243"/>
                </a:lnTo>
                <a:lnTo>
                  <a:pt x="68038" y="79311"/>
                </a:lnTo>
                <a:lnTo>
                  <a:pt x="78000" y="69845"/>
                </a:lnTo>
                <a:lnTo>
                  <a:pt x="84557" y="57631"/>
                </a:lnTo>
                <a:lnTo>
                  <a:pt x="86918" y="43459"/>
                </a:lnTo>
                <a:lnTo>
                  <a:pt x="85242" y="31460"/>
                </a:lnTo>
                <a:lnTo>
                  <a:pt x="79309" y="18877"/>
                </a:lnTo>
                <a:lnTo>
                  <a:pt x="69842" y="8915"/>
                </a:lnTo>
                <a:lnTo>
                  <a:pt x="57633" y="2360"/>
                </a:lnTo>
                <a:lnTo>
                  <a:pt x="43472" y="0"/>
                </a:lnTo>
                <a:lnTo>
                  <a:pt x="31456" y="1679"/>
                </a:lnTo>
                <a:lnTo>
                  <a:pt x="18876" y="7613"/>
                </a:lnTo>
                <a:lnTo>
                  <a:pt x="8915" y="17079"/>
                </a:lnTo>
                <a:lnTo>
                  <a:pt x="2360" y="29290"/>
                </a:lnTo>
                <a:lnTo>
                  <a:pt x="0" y="43459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6" name="object 576"/>
          <p:cNvSpPr/>
          <p:nvPr/>
        </p:nvSpPr>
        <p:spPr>
          <a:xfrm>
            <a:off x="1682235" y="8945369"/>
            <a:ext cx="78751" cy="78751"/>
          </a:xfrm>
          <a:custGeom>
            <a:avLst/>
            <a:gdLst/>
            <a:ahLst/>
            <a:cxnLst/>
            <a:rect l="l" t="t" r="r" b="b"/>
            <a:pathLst>
              <a:path w="86918" h="86918">
                <a:moveTo>
                  <a:pt x="0" y="43459"/>
                </a:moveTo>
                <a:lnTo>
                  <a:pt x="2360" y="29290"/>
                </a:lnTo>
                <a:lnTo>
                  <a:pt x="8915" y="17079"/>
                </a:lnTo>
                <a:lnTo>
                  <a:pt x="18876" y="7613"/>
                </a:lnTo>
                <a:lnTo>
                  <a:pt x="31456" y="1679"/>
                </a:lnTo>
                <a:lnTo>
                  <a:pt x="43472" y="0"/>
                </a:lnTo>
                <a:lnTo>
                  <a:pt x="57633" y="2360"/>
                </a:lnTo>
                <a:lnTo>
                  <a:pt x="69842" y="8915"/>
                </a:lnTo>
                <a:lnTo>
                  <a:pt x="79309" y="18877"/>
                </a:lnTo>
                <a:lnTo>
                  <a:pt x="85242" y="31460"/>
                </a:lnTo>
                <a:lnTo>
                  <a:pt x="86918" y="43459"/>
                </a:lnTo>
                <a:lnTo>
                  <a:pt x="84557" y="57631"/>
                </a:lnTo>
                <a:lnTo>
                  <a:pt x="78000" y="69845"/>
                </a:lnTo>
                <a:lnTo>
                  <a:pt x="68038" y="79311"/>
                </a:lnTo>
                <a:lnTo>
                  <a:pt x="55460" y="85243"/>
                </a:lnTo>
                <a:lnTo>
                  <a:pt x="43472" y="86918"/>
                </a:lnTo>
                <a:lnTo>
                  <a:pt x="29302" y="84560"/>
                </a:lnTo>
                <a:lnTo>
                  <a:pt x="17087" y="78008"/>
                </a:lnTo>
                <a:lnTo>
                  <a:pt x="7618" y="68050"/>
                </a:lnTo>
                <a:lnTo>
                  <a:pt x="1680" y="55474"/>
                </a:lnTo>
                <a:lnTo>
                  <a:pt x="0" y="43459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7" name="object 577"/>
          <p:cNvSpPr/>
          <p:nvPr/>
        </p:nvSpPr>
        <p:spPr>
          <a:xfrm>
            <a:off x="1553762" y="8872416"/>
            <a:ext cx="78751" cy="78775"/>
          </a:xfrm>
          <a:custGeom>
            <a:avLst/>
            <a:gdLst/>
            <a:ahLst/>
            <a:cxnLst/>
            <a:rect l="l" t="t" r="r" b="b"/>
            <a:pathLst>
              <a:path w="86918" h="86944">
                <a:moveTo>
                  <a:pt x="0" y="43459"/>
                </a:moveTo>
                <a:lnTo>
                  <a:pt x="1685" y="55492"/>
                </a:lnTo>
                <a:lnTo>
                  <a:pt x="7624" y="68069"/>
                </a:lnTo>
                <a:lnTo>
                  <a:pt x="17094" y="78029"/>
                </a:lnTo>
                <a:lnTo>
                  <a:pt x="29305" y="84583"/>
                </a:lnTo>
                <a:lnTo>
                  <a:pt x="43472" y="86944"/>
                </a:lnTo>
                <a:lnTo>
                  <a:pt x="55476" y="85262"/>
                </a:lnTo>
                <a:lnTo>
                  <a:pt x="68048" y="79322"/>
                </a:lnTo>
                <a:lnTo>
                  <a:pt x="78005" y="69848"/>
                </a:lnTo>
                <a:lnTo>
                  <a:pt x="84558" y="57630"/>
                </a:lnTo>
                <a:lnTo>
                  <a:pt x="86918" y="43459"/>
                </a:lnTo>
                <a:lnTo>
                  <a:pt x="85242" y="31460"/>
                </a:lnTo>
                <a:lnTo>
                  <a:pt x="79309" y="18877"/>
                </a:lnTo>
                <a:lnTo>
                  <a:pt x="69842" y="8915"/>
                </a:lnTo>
                <a:lnTo>
                  <a:pt x="57633" y="2360"/>
                </a:lnTo>
                <a:lnTo>
                  <a:pt x="43472" y="0"/>
                </a:lnTo>
                <a:lnTo>
                  <a:pt x="31456" y="1679"/>
                </a:lnTo>
                <a:lnTo>
                  <a:pt x="18876" y="7613"/>
                </a:lnTo>
                <a:lnTo>
                  <a:pt x="8915" y="17079"/>
                </a:lnTo>
                <a:lnTo>
                  <a:pt x="2360" y="29290"/>
                </a:lnTo>
                <a:lnTo>
                  <a:pt x="0" y="43459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8" name="object 578"/>
          <p:cNvSpPr/>
          <p:nvPr/>
        </p:nvSpPr>
        <p:spPr>
          <a:xfrm>
            <a:off x="1553762" y="8872416"/>
            <a:ext cx="78751" cy="78775"/>
          </a:xfrm>
          <a:custGeom>
            <a:avLst/>
            <a:gdLst/>
            <a:ahLst/>
            <a:cxnLst/>
            <a:rect l="l" t="t" r="r" b="b"/>
            <a:pathLst>
              <a:path w="86918" h="86944">
                <a:moveTo>
                  <a:pt x="0" y="43459"/>
                </a:moveTo>
                <a:lnTo>
                  <a:pt x="2360" y="29290"/>
                </a:lnTo>
                <a:lnTo>
                  <a:pt x="8915" y="17079"/>
                </a:lnTo>
                <a:lnTo>
                  <a:pt x="18876" y="7613"/>
                </a:lnTo>
                <a:lnTo>
                  <a:pt x="31456" y="1679"/>
                </a:lnTo>
                <a:lnTo>
                  <a:pt x="43472" y="0"/>
                </a:lnTo>
                <a:lnTo>
                  <a:pt x="57633" y="2360"/>
                </a:lnTo>
                <a:lnTo>
                  <a:pt x="69842" y="8915"/>
                </a:lnTo>
                <a:lnTo>
                  <a:pt x="79309" y="18877"/>
                </a:lnTo>
                <a:lnTo>
                  <a:pt x="85242" y="31460"/>
                </a:lnTo>
                <a:lnTo>
                  <a:pt x="86918" y="43459"/>
                </a:lnTo>
                <a:lnTo>
                  <a:pt x="84558" y="57630"/>
                </a:lnTo>
                <a:lnTo>
                  <a:pt x="78005" y="69848"/>
                </a:lnTo>
                <a:lnTo>
                  <a:pt x="68048" y="79322"/>
                </a:lnTo>
                <a:lnTo>
                  <a:pt x="55476" y="85262"/>
                </a:lnTo>
                <a:lnTo>
                  <a:pt x="43472" y="86944"/>
                </a:lnTo>
                <a:lnTo>
                  <a:pt x="29305" y="84583"/>
                </a:lnTo>
                <a:lnTo>
                  <a:pt x="17094" y="78029"/>
                </a:lnTo>
                <a:lnTo>
                  <a:pt x="7624" y="68069"/>
                </a:lnTo>
                <a:lnTo>
                  <a:pt x="1685" y="55492"/>
                </a:lnTo>
                <a:lnTo>
                  <a:pt x="0" y="43459"/>
                </a:lnTo>
                <a:close/>
              </a:path>
            </a:pathLst>
          </a:custGeom>
          <a:ln w="6349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9" name="object 579"/>
          <p:cNvSpPr/>
          <p:nvPr/>
        </p:nvSpPr>
        <p:spPr>
          <a:xfrm>
            <a:off x="1639200" y="8872416"/>
            <a:ext cx="78763" cy="78775"/>
          </a:xfrm>
          <a:custGeom>
            <a:avLst/>
            <a:gdLst/>
            <a:ahLst/>
            <a:cxnLst/>
            <a:rect l="l" t="t" r="r" b="b"/>
            <a:pathLst>
              <a:path w="86931" h="86944">
                <a:moveTo>
                  <a:pt x="0" y="43459"/>
                </a:moveTo>
                <a:lnTo>
                  <a:pt x="1686" y="55492"/>
                </a:lnTo>
                <a:lnTo>
                  <a:pt x="7628" y="68069"/>
                </a:lnTo>
                <a:lnTo>
                  <a:pt x="17099" y="78029"/>
                </a:lnTo>
                <a:lnTo>
                  <a:pt x="29310" y="84583"/>
                </a:lnTo>
                <a:lnTo>
                  <a:pt x="43472" y="86944"/>
                </a:lnTo>
                <a:lnTo>
                  <a:pt x="55485" y="85260"/>
                </a:lnTo>
                <a:lnTo>
                  <a:pt x="68057" y="79318"/>
                </a:lnTo>
                <a:lnTo>
                  <a:pt x="78015" y="69845"/>
                </a:lnTo>
                <a:lnTo>
                  <a:pt x="84570" y="57628"/>
                </a:lnTo>
                <a:lnTo>
                  <a:pt x="86931" y="43459"/>
                </a:lnTo>
                <a:lnTo>
                  <a:pt x="85252" y="31452"/>
                </a:lnTo>
                <a:lnTo>
                  <a:pt x="79314" y="18872"/>
                </a:lnTo>
                <a:lnTo>
                  <a:pt x="69843" y="8912"/>
                </a:lnTo>
                <a:lnTo>
                  <a:pt x="57632" y="2359"/>
                </a:lnTo>
                <a:lnTo>
                  <a:pt x="43472" y="0"/>
                </a:lnTo>
                <a:lnTo>
                  <a:pt x="31460" y="1679"/>
                </a:lnTo>
                <a:lnTo>
                  <a:pt x="18882" y="7613"/>
                </a:lnTo>
                <a:lnTo>
                  <a:pt x="8918" y="17079"/>
                </a:lnTo>
                <a:lnTo>
                  <a:pt x="2361" y="29290"/>
                </a:lnTo>
                <a:lnTo>
                  <a:pt x="0" y="43459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80" name="object 580"/>
          <p:cNvSpPr/>
          <p:nvPr/>
        </p:nvSpPr>
        <p:spPr>
          <a:xfrm>
            <a:off x="1639200" y="8872416"/>
            <a:ext cx="78763" cy="78775"/>
          </a:xfrm>
          <a:custGeom>
            <a:avLst/>
            <a:gdLst/>
            <a:ahLst/>
            <a:cxnLst/>
            <a:rect l="l" t="t" r="r" b="b"/>
            <a:pathLst>
              <a:path w="86931" h="86944">
                <a:moveTo>
                  <a:pt x="0" y="43459"/>
                </a:moveTo>
                <a:lnTo>
                  <a:pt x="2361" y="29290"/>
                </a:lnTo>
                <a:lnTo>
                  <a:pt x="8918" y="17079"/>
                </a:lnTo>
                <a:lnTo>
                  <a:pt x="18882" y="7613"/>
                </a:lnTo>
                <a:lnTo>
                  <a:pt x="31460" y="1679"/>
                </a:lnTo>
                <a:lnTo>
                  <a:pt x="43472" y="0"/>
                </a:lnTo>
                <a:lnTo>
                  <a:pt x="57632" y="2359"/>
                </a:lnTo>
                <a:lnTo>
                  <a:pt x="69843" y="8912"/>
                </a:lnTo>
                <a:lnTo>
                  <a:pt x="79314" y="18872"/>
                </a:lnTo>
                <a:lnTo>
                  <a:pt x="85252" y="31452"/>
                </a:lnTo>
                <a:lnTo>
                  <a:pt x="86931" y="43459"/>
                </a:lnTo>
                <a:lnTo>
                  <a:pt x="84570" y="57628"/>
                </a:lnTo>
                <a:lnTo>
                  <a:pt x="78015" y="69845"/>
                </a:lnTo>
                <a:lnTo>
                  <a:pt x="68057" y="79318"/>
                </a:lnTo>
                <a:lnTo>
                  <a:pt x="55485" y="85260"/>
                </a:lnTo>
                <a:lnTo>
                  <a:pt x="43472" y="86944"/>
                </a:lnTo>
                <a:lnTo>
                  <a:pt x="29310" y="84583"/>
                </a:lnTo>
                <a:lnTo>
                  <a:pt x="17099" y="78029"/>
                </a:lnTo>
                <a:lnTo>
                  <a:pt x="7628" y="68069"/>
                </a:lnTo>
                <a:lnTo>
                  <a:pt x="1686" y="55492"/>
                </a:lnTo>
                <a:lnTo>
                  <a:pt x="0" y="43459"/>
                </a:lnTo>
                <a:close/>
              </a:path>
            </a:pathLst>
          </a:custGeom>
          <a:ln w="6349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81" name="object 581"/>
          <p:cNvSpPr/>
          <p:nvPr/>
        </p:nvSpPr>
        <p:spPr>
          <a:xfrm>
            <a:off x="1553763" y="9018275"/>
            <a:ext cx="78763" cy="78775"/>
          </a:xfrm>
          <a:custGeom>
            <a:avLst/>
            <a:gdLst/>
            <a:ahLst/>
            <a:cxnLst/>
            <a:rect l="l" t="t" r="r" b="b"/>
            <a:pathLst>
              <a:path w="86931" h="86944">
                <a:moveTo>
                  <a:pt x="0" y="43484"/>
                </a:moveTo>
                <a:lnTo>
                  <a:pt x="1680" y="55499"/>
                </a:lnTo>
                <a:lnTo>
                  <a:pt x="7618" y="68076"/>
                </a:lnTo>
                <a:lnTo>
                  <a:pt x="17087" y="78033"/>
                </a:lnTo>
                <a:lnTo>
                  <a:pt x="29302" y="84585"/>
                </a:lnTo>
                <a:lnTo>
                  <a:pt x="43472" y="86944"/>
                </a:lnTo>
                <a:lnTo>
                  <a:pt x="55469" y="85266"/>
                </a:lnTo>
                <a:lnTo>
                  <a:pt x="68047" y="79333"/>
                </a:lnTo>
                <a:lnTo>
                  <a:pt x="78011" y="69867"/>
                </a:lnTo>
                <a:lnTo>
                  <a:pt x="84569" y="57655"/>
                </a:lnTo>
                <a:lnTo>
                  <a:pt x="86931" y="43484"/>
                </a:lnTo>
                <a:lnTo>
                  <a:pt x="85247" y="31460"/>
                </a:lnTo>
                <a:lnTo>
                  <a:pt x="79307" y="18880"/>
                </a:lnTo>
                <a:lnTo>
                  <a:pt x="69837" y="8917"/>
                </a:lnTo>
                <a:lnTo>
                  <a:pt x="57628" y="2360"/>
                </a:lnTo>
                <a:lnTo>
                  <a:pt x="43472" y="0"/>
                </a:lnTo>
                <a:lnTo>
                  <a:pt x="31440" y="1686"/>
                </a:lnTo>
                <a:lnTo>
                  <a:pt x="18866" y="7629"/>
                </a:lnTo>
                <a:lnTo>
                  <a:pt x="8910" y="17102"/>
                </a:lnTo>
                <a:lnTo>
                  <a:pt x="2358" y="29317"/>
                </a:lnTo>
                <a:lnTo>
                  <a:pt x="0" y="43484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82" name="object 582"/>
          <p:cNvSpPr/>
          <p:nvPr/>
        </p:nvSpPr>
        <p:spPr>
          <a:xfrm>
            <a:off x="1553763" y="9018275"/>
            <a:ext cx="78763" cy="78775"/>
          </a:xfrm>
          <a:custGeom>
            <a:avLst/>
            <a:gdLst/>
            <a:ahLst/>
            <a:cxnLst/>
            <a:rect l="l" t="t" r="r" b="b"/>
            <a:pathLst>
              <a:path w="86931" h="86944">
                <a:moveTo>
                  <a:pt x="0" y="43484"/>
                </a:moveTo>
                <a:lnTo>
                  <a:pt x="2358" y="29317"/>
                </a:lnTo>
                <a:lnTo>
                  <a:pt x="8910" y="17102"/>
                </a:lnTo>
                <a:lnTo>
                  <a:pt x="18866" y="7629"/>
                </a:lnTo>
                <a:lnTo>
                  <a:pt x="31440" y="1686"/>
                </a:lnTo>
                <a:lnTo>
                  <a:pt x="43472" y="0"/>
                </a:lnTo>
                <a:lnTo>
                  <a:pt x="57628" y="2360"/>
                </a:lnTo>
                <a:lnTo>
                  <a:pt x="69837" y="8917"/>
                </a:lnTo>
                <a:lnTo>
                  <a:pt x="79307" y="18880"/>
                </a:lnTo>
                <a:lnTo>
                  <a:pt x="85247" y="31460"/>
                </a:lnTo>
                <a:lnTo>
                  <a:pt x="86931" y="43484"/>
                </a:lnTo>
                <a:lnTo>
                  <a:pt x="84569" y="57655"/>
                </a:lnTo>
                <a:lnTo>
                  <a:pt x="78011" y="69867"/>
                </a:lnTo>
                <a:lnTo>
                  <a:pt x="68047" y="79333"/>
                </a:lnTo>
                <a:lnTo>
                  <a:pt x="55469" y="85266"/>
                </a:lnTo>
                <a:lnTo>
                  <a:pt x="43472" y="86944"/>
                </a:lnTo>
                <a:lnTo>
                  <a:pt x="29302" y="84585"/>
                </a:lnTo>
                <a:lnTo>
                  <a:pt x="17087" y="78033"/>
                </a:lnTo>
                <a:lnTo>
                  <a:pt x="7618" y="68076"/>
                </a:lnTo>
                <a:lnTo>
                  <a:pt x="1680" y="55499"/>
                </a:lnTo>
                <a:lnTo>
                  <a:pt x="0" y="43484"/>
                </a:lnTo>
                <a:close/>
              </a:path>
            </a:pathLst>
          </a:custGeom>
          <a:ln w="6349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83" name="object 583"/>
          <p:cNvSpPr/>
          <p:nvPr/>
        </p:nvSpPr>
        <p:spPr>
          <a:xfrm>
            <a:off x="1639200" y="9018275"/>
            <a:ext cx="78763" cy="78775"/>
          </a:xfrm>
          <a:custGeom>
            <a:avLst/>
            <a:gdLst/>
            <a:ahLst/>
            <a:cxnLst/>
            <a:rect l="l" t="t" r="r" b="b"/>
            <a:pathLst>
              <a:path w="86931" h="86944">
                <a:moveTo>
                  <a:pt x="0" y="43484"/>
                </a:moveTo>
                <a:lnTo>
                  <a:pt x="1681" y="55499"/>
                </a:lnTo>
                <a:lnTo>
                  <a:pt x="7621" y="68076"/>
                </a:lnTo>
                <a:lnTo>
                  <a:pt x="17093" y="78033"/>
                </a:lnTo>
                <a:lnTo>
                  <a:pt x="29306" y="84585"/>
                </a:lnTo>
                <a:lnTo>
                  <a:pt x="43472" y="86944"/>
                </a:lnTo>
                <a:lnTo>
                  <a:pt x="55469" y="85266"/>
                </a:lnTo>
                <a:lnTo>
                  <a:pt x="68047" y="79333"/>
                </a:lnTo>
                <a:lnTo>
                  <a:pt x="78011" y="69867"/>
                </a:lnTo>
                <a:lnTo>
                  <a:pt x="84569" y="57655"/>
                </a:lnTo>
                <a:lnTo>
                  <a:pt x="86931" y="43484"/>
                </a:lnTo>
                <a:lnTo>
                  <a:pt x="85247" y="31460"/>
                </a:lnTo>
                <a:lnTo>
                  <a:pt x="79307" y="18880"/>
                </a:lnTo>
                <a:lnTo>
                  <a:pt x="69837" y="8917"/>
                </a:lnTo>
                <a:lnTo>
                  <a:pt x="57628" y="2360"/>
                </a:lnTo>
                <a:lnTo>
                  <a:pt x="43472" y="0"/>
                </a:lnTo>
                <a:lnTo>
                  <a:pt x="31444" y="1686"/>
                </a:lnTo>
                <a:lnTo>
                  <a:pt x="18872" y="7629"/>
                </a:lnTo>
                <a:lnTo>
                  <a:pt x="8914" y="17102"/>
                </a:lnTo>
                <a:lnTo>
                  <a:pt x="2360" y="29317"/>
                </a:lnTo>
                <a:lnTo>
                  <a:pt x="0" y="43484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84" name="object 584"/>
          <p:cNvSpPr/>
          <p:nvPr/>
        </p:nvSpPr>
        <p:spPr>
          <a:xfrm>
            <a:off x="1639200" y="9018275"/>
            <a:ext cx="78763" cy="78775"/>
          </a:xfrm>
          <a:custGeom>
            <a:avLst/>
            <a:gdLst/>
            <a:ahLst/>
            <a:cxnLst/>
            <a:rect l="l" t="t" r="r" b="b"/>
            <a:pathLst>
              <a:path w="86931" h="86944">
                <a:moveTo>
                  <a:pt x="0" y="43484"/>
                </a:moveTo>
                <a:lnTo>
                  <a:pt x="2360" y="29317"/>
                </a:lnTo>
                <a:lnTo>
                  <a:pt x="8914" y="17102"/>
                </a:lnTo>
                <a:lnTo>
                  <a:pt x="18872" y="7629"/>
                </a:lnTo>
                <a:lnTo>
                  <a:pt x="31444" y="1686"/>
                </a:lnTo>
                <a:lnTo>
                  <a:pt x="43472" y="0"/>
                </a:lnTo>
                <a:lnTo>
                  <a:pt x="57628" y="2360"/>
                </a:lnTo>
                <a:lnTo>
                  <a:pt x="69837" y="8917"/>
                </a:lnTo>
                <a:lnTo>
                  <a:pt x="79307" y="18880"/>
                </a:lnTo>
                <a:lnTo>
                  <a:pt x="85247" y="31460"/>
                </a:lnTo>
                <a:lnTo>
                  <a:pt x="86931" y="43484"/>
                </a:lnTo>
                <a:lnTo>
                  <a:pt x="84569" y="57655"/>
                </a:lnTo>
                <a:lnTo>
                  <a:pt x="78011" y="69867"/>
                </a:lnTo>
                <a:lnTo>
                  <a:pt x="68047" y="79333"/>
                </a:lnTo>
                <a:lnTo>
                  <a:pt x="55469" y="85266"/>
                </a:lnTo>
                <a:lnTo>
                  <a:pt x="43472" y="86944"/>
                </a:lnTo>
                <a:lnTo>
                  <a:pt x="29306" y="84585"/>
                </a:lnTo>
                <a:lnTo>
                  <a:pt x="17093" y="78033"/>
                </a:lnTo>
                <a:lnTo>
                  <a:pt x="7621" y="68076"/>
                </a:lnTo>
                <a:lnTo>
                  <a:pt x="1681" y="55499"/>
                </a:lnTo>
                <a:lnTo>
                  <a:pt x="0" y="43484"/>
                </a:lnTo>
                <a:close/>
              </a:path>
            </a:pathLst>
          </a:custGeom>
          <a:ln w="6349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85" name="object 585"/>
          <p:cNvSpPr/>
          <p:nvPr/>
        </p:nvSpPr>
        <p:spPr>
          <a:xfrm>
            <a:off x="914012" y="8900527"/>
            <a:ext cx="146342" cy="146319"/>
          </a:xfrm>
          <a:custGeom>
            <a:avLst/>
            <a:gdLst/>
            <a:ahLst/>
            <a:cxnLst/>
            <a:rect l="l" t="t" r="r" b="b"/>
            <a:pathLst>
              <a:path w="161518" h="161493">
                <a:moveTo>
                  <a:pt x="0" y="80746"/>
                </a:moveTo>
                <a:lnTo>
                  <a:pt x="1303" y="66217"/>
                </a:lnTo>
                <a:lnTo>
                  <a:pt x="5061" y="52543"/>
                </a:lnTo>
                <a:lnTo>
                  <a:pt x="11045" y="39955"/>
                </a:lnTo>
                <a:lnTo>
                  <a:pt x="19025" y="28680"/>
                </a:lnTo>
                <a:lnTo>
                  <a:pt x="28774" y="18946"/>
                </a:lnTo>
                <a:lnTo>
                  <a:pt x="40061" y="10983"/>
                </a:lnTo>
                <a:lnTo>
                  <a:pt x="52660" y="5018"/>
                </a:lnTo>
                <a:lnTo>
                  <a:pt x="66339" y="1281"/>
                </a:lnTo>
                <a:lnTo>
                  <a:pt x="80746" y="0"/>
                </a:lnTo>
                <a:lnTo>
                  <a:pt x="95274" y="1302"/>
                </a:lnTo>
                <a:lnTo>
                  <a:pt x="108948" y="5058"/>
                </a:lnTo>
                <a:lnTo>
                  <a:pt x="121538" y="11039"/>
                </a:lnTo>
                <a:lnTo>
                  <a:pt x="132817" y="19015"/>
                </a:lnTo>
                <a:lnTo>
                  <a:pt x="142554" y="28760"/>
                </a:lnTo>
                <a:lnTo>
                  <a:pt x="150522" y="40045"/>
                </a:lnTo>
                <a:lnTo>
                  <a:pt x="156491" y="52640"/>
                </a:lnTo>
                <a:lnTo>
                  <a:pt x="160232" y="66318"/>
                </a:lnTo>
                <a:lnTo>
                  <a:pt x="161518" y="80746"/>
                </a:lnTo>
                <a:lnTo>
                  <a:pt x="160215" y="95280"/>
                </a:lnTo>
                <a:lnTo>
                  <a:pt x="156456" y="108955"/>
                </a:lnTo>
                <a:lnTo>
                  <a:pt x="150472" y="121543"/>
                </a:lnTo>
                <a:lnTo>
                  <a:pt x="142492" y="132816"/>
                </a:lnTo>
                <a:lnTo>
                  <a:pt x="132743" y="142548"/>
                </a:lnTo>
                <a:lnTo>
                  <a:pt x="121454" y="150508"/>
                </a:lnTo>
                <a:lnTo>
                  <a:pt x="108855" y="156471"/>
                </a:lnTo>
                <a:lnTo>
                  <a:pt x="95175" y="160209"/>
                </a:lnTo>
                <a:lnTo>
                  <a:pt x="80746" y="161493"/>
                </a:lnTo>
                <a:lnTo>
                  <a:pt x="66220" y="160190"/>
                </a:lnTo>
                <a:lnTo>
                  <a:pt x="52549" y="156436"/>
                </a:lnTo>
                <a:lnTo>
                  <a:pt x="39961" y="150456"/>
                </a:lnTo>
                <a:lnTo>
                  <a:pt x="28685" y="142480"/>
                </a:lnTo>
                <a:lnTo>
                  <a:pt x="18950" y="132734"/>
                </a:lnTo>
                <a:lnTo>
                  <a:pt x="10986" y="121448"/>
                </a:lnTo>
                <a:lnTo>
                  <a:pt x="5020" y="108848"/>
                </a:lnTo>
                <a:lnTo>
                  <a:pt x="1281" y="95163"/>
                </a:lnTo>
                <a:lnTo>
                  <a:pt x="0" y="80746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86" name="object 586"/>
          <p:cNvSpPr/>
          <p:nvPr/>
        </p:nvSpPr>
        <p:spPr>
          <a:xfrm>
            <a:off x="682118" y="8768948"/>
            <a:ext cx="146342" cy="146319"/>
          </a:xfrm>
          <a:custGeom>
            <a:avLst/>
            <a:gdLst/>
            <a:ahLst/>
            <a:cxnLst/>
            <a:rect l="l" t="t" r="r" b="b"/>
            <a:pathLst>
              <a:path w="161518" h="161493">
                <a:moveTo>
                  <a:pt x="0" y="80746"/>
                </a:moveTo>
                <a:lnTo>
                  <a:pt x="1303" y="66217"/>
                </a:lnTo>
                <a:lnTo>
                  <a:pt x="5061" y="52543"/>
                </a:lnTo>
                <a:lnTo>
                  <a:pt x="11045" y="39955"/>
                </a:lnTo>
                <a:lnTo>
                  <a:pt x="19025" y="28680"/>
                </a:lnTo>
                <a:lnTo>
                  <a:pt x="28774" y="18946"/>
                </a:lnTo>
                <a:lnTo>
                  <a:pt x="40061" y="10983"/>
                </a:lnTo>
                <a:lnTo>
                  <a:pt x="52660" y="5018"/>
                </a:lnTo>
                <a:lnTo>
                  <a:pt x="66339" y="1281"/>
                </a:lnTo>
                <a:lnTo>
                  <a:pt x="80746" y="0"/>
                </a:lnTo>
                <a:lnTo>
                  <a:pt x="95274" y="1302"/>
                </a:lnTo>
                <a:lnTo>
                  <a:pt x="108948" y="5058"/>
                </a:lnTo>
                <a:lnTo>
                  <a:pt x="121538" y="11039"/>
                </a:lnTo>
                <a:lnTo>
                  <a:pt x="132817" y="19015"/>
                </a:lnTo>
                <a:lnTo>
                  <a:pt x="142554" y="28760"/>
                </a:lnTo>
                <a:lnTo>
                  <a:pt x="150522" y="40045"/>
                </a:lnTo>
                <a:lnTo>
                  <a:pt x="156491" y="52640"/>
                </a:lnTo>
                <a:lnTo>
                  <a:pt x="160232" y="66318"/>
                </a:lnTo>
                <a:lnTo>
                  <a:pt x="161518" y="80746"/>
                </a:lnTo>
                <a:lnTo>
                  <a:pt x="160215" y="95280"/>
                </a:lnTo>
                <a:lnTo>
                  <a:pt x="156456" y="108955"/>
                </a:lnTo>
                <a:lnTo>
                  <a:pt x="150472" y="121543"/>
                </a:lnTo>
                <a:lnTo>
                  <a:pt x="142492" y="132816"/>
                </a:lnTo>
                <a:lnTo>
                  <a:pt x="132743" y="142548"/>
                </a:lnTo>
                <a:lnTo>
                  <a:pt x="121454" y="150508"/>
                </a:lnTo>
                <a:lnTo>
                  <a:pt x="108855" y="156471"/>
                </a:lnTo>
                <a:lnTo>
                  <a:pt x="95175" y="160209"/>
                </a:lnTo>
                <a:lnTo>
                  <a:pt x="80746" y="161493"/>
                </a:lnTo>
                <a:lnTo>
                  <a:pt x="66220" y="160190"/>
                </a:lnTo>
                <a:lnTo>
                  <a:pt x="52549" y="156436"/>
                </a:lnTo>
                <a:lnTo>
                  <a:pt x="39961" y="150456"/>
                </a:lnTo>
                <a:lnTo>
                  <a:pt x="28685" y="142480"/>
                </a:lnTo>
                <a:lnTo>
                  <a:pt x="18950" y="132734"/>
                </a:lnTo>
                <a:lnTo>
                  <a:pt x="10986" y="121448"/>
                </a:lnTo>
                <a:lnTo>
                  <a:pt x="5020" y="108848"/>
                </a:lnTo>
                <a:lnTo>
                  <a:pt x="1281" y="95163"/>
                </a:lnTo>
                <a:lnTo>
                  <a:pt x="0" y="80746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87" name="object 587"/>
          <p:cNvSpPr/>
          <p:nvPr/>
        </p:nvSpPr>
        <p:spPr>
          <a:xfrm>
            <a:off x="836710" y="8768948"/>
            <a:ext cx="146342" cy="146319"/>
          </a:xfrm>
          <a:custGeom>
            <a:avLst/>
            <a:gdLst/>
            <a:ahLst/>
            <a:cxnLst/>
            <a:rect l="l" t="t" r="r" b="b"/>
            <a:pathLst>
              <a:path w="161518" h="161493">
                <a:moveTo>
                  <a:pt x="0" y="80746"/>
                </a:moveTo>
                <a:lnTo>
                  <a:pt x="1303" y="66217"/>
                </a:lnTo>
                <a:lnTo>
                  <a:pt x="5062" y="52543"/>
                </a:lnTo>
                <a:lnTo>
                  <a:pt x="11048" y="39955"/>
                </a:lnTo>
                <a:lnTo>
                  <a:pt x="19029" y="28680"/>
                </a:lnTo>
                <a:lnTo>
                  <a:pt x="28779" y="18946"/>
                </a:lnTo>
                <a:lnTo>
                  <a:pt x="40067" y="10983"/>
                </a:lnTo>
                <a:lnTo>
                  <a:pt x="52665" y="5018"/>
                </a:lnTo>
                <a:lnTo>
                  <a:pt x="66343" y="1281"/>
                </a:lnTo>
                <a:lnTo>
                  <a:pt x="80746" y="0"/>
                </a:lnTo>
                <a:lnTo>
                  <a:pt x="95278" y="1302"/>
                </a:lnTo>
                <a:lnTo>
                  <a:pt x="108953" y="5058"/>
                </a:lnTo>
                <a:lnTo>
                  <a:pt x="121544" y="11039"/>
                </a:lnTo>
                <a:lnTo>
                  <a:pt x="132822" y="19015"/>
                </a:lnTo>
                <a:lnTo>
                  <a:pt x="142558" y="28760"/>
                </a:lnTo>
                <a:lnTo>
                  <a:pt x="150524" y="40045"/>
                </a:lnTo>
                <a:lnTo>
                  <a:pt x="156492" y="52640"/>
                </a:lnTo>
                <a:lnTo>
                  <a:pt x="160233" y="66318"/>
                </a:lnTo>
                <a:lnTo>
                  <a:pt x="161518" y="80746"/>
                </a:lnTo>
                <a:lnTo>
                  <a:pt x="160215" y="95280"/>
                </a:lnTo>
                <a:lnTo>
                  <a:pt x="156458" y="108955"/>
                </a:lnTo>
                <a:lnTo>
                  <a:pt x="150475" y="121543"/>
                </a:lnTo>
                <a:lnTo>
                  <a:pt x="142496" y="132816"/>
                </a:lnTo>
                <a:lnTo>
                  <a:pt x="132748" y="142548"/>
                </a:lnTo>
                <a:lnTo>
                  <a:pt x="121460" y="150508"/>
                </a:lnTo>
                <a:lnTo>
                  <a:pt x="108861" y="156471"/>
                </a:lnTo>
                <a:lnTo>
                  <a:pt x="95178" y="160209"/>
                </a:lnTo>
                <a:lnTo>
                  <a:pt x="80746" y="161493"/>
                </a:lnTo>
                <a:lnTo>
                  <a:pt x="66223" y="160190"/>
                </a:lnTo>
                <a:lnTo>
                  <a:pt x="52554" y="156436"/>
                </a:lnTo>
                <a:lnTo>
                  <a:pt x="39966" y="150456"/>
                </a:lnTo>
                <a:lnTo>
                  <a:pt x="28690" y="142480"/>
                </a:lnTo>
                <a:lnTo>
                  <a:pt x="18954" y="132734"/>
                </a:lnTo>
                <a:lnTo>
                  <a:pt x="10988" y="121448"/>
                </a:lnTo>
                <a:lnTo>
                  <a:pt x="5021" y="108848"/>
                </a:lnTo>
                <a:lnTo>
                  <a:pt x="1282" y="95163"/>
                </a:lnTo>
                <a:lnTo>
                  <a:pt x="0" y="80746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88" name="object 588"/>
          <p:cNvSpPr/>
          <p:nvPr/>
        </p:nvSpPr>
        <p:spPr>
          <a:xfrm>
            <a:off x="682118" y="9032118"/>
            <a:ext cx="146342" cy="146319"/>
          </a:xfrm>
          <a:custGeom>
            <a:avLst/>
            <a:gdLst/>
            <a:ahLst/>
            <a:cxnLst/>
            <a:rect l="l" t="t" r="r" b="b"/>
            <a:pathLst>
              <a:path w="161518" h="161493">
                <a:moveTo>
                  <a:pt x="0" y="80746"/>
                </a:moveTo>
                <a:lnTo>
                  <a:pt x="1303" y="66210"/>
                </a:lnTo>
                <a:lnTo>
                  <a:pt x="5061" y="52533"/>
                </a:lnTo>
                <a:lnTo>
                  <a:pt x="11045" y="39944"/>
                </a:lnTo>
                <a:lnTo>
                  <a:pt x="19025" y="28669"/>
                </a:lnTo>
                <a:lnTo>
                  <a:pt x="28774" y="18938"/>
                </a:lnTo>
                <a:lnTo>
                  <a:pt x="40061" y="10977"/>
                </a:lnTo>
                <a:lnTo>
                  <a:pt x="52660" y="5015"/>
                </a:lnTo>
                <a:lnTo>
                  <a:pt x="66339" y="1280"/>
                </a:lnTo>
                <a:lnTo>
                  <a:pt x="80746" y="0"/>
                </a:lnTo>
                <a:lnTo>
                  <a:pt x="95274" y="1301"/>
                </a:lnTo>
                <a:lnTo>
                  <a:pt x="108948" y="5055"/>
                </a:lnTo>
                <a:lnTo>
                  <a:pt x="121538" y="11033"/>
                </a:lnTo>
                <a:lnTo>
                  <a:pt x="132817" y="19007"/>
                </a:lnTo>
                <a:lnTo>
                  <a:pt x="142554" y="28750"/>
                </a:lnTo>
                <a:lnTo>
                  <a:pt x="150522" y="40033"/>
                </a:lnTo>
                <a:lnTo>
                  <a:pt x="156491" y="52630"/>
                </a:lnTo>
                <a:lnTo>
                  <a:pt x="160232" y="66311"/>
                </a:lnTo>
                <a:lnTo>
                  <a:pt x="161518" y="80746"/>
                </a:lnTo>
                <a:lnTo>
                  <a:pt x="160215" y="95273"/>
                </a:lnTo>
                <a:lnTo>
                  <a:pt x="156456" y="108945"/>
                </a:lnTo>
                <a:lnTo>
                  <a:pt x="150472" y="121532"/>
                </a:lnTo>
                <a:lnTo>
                  <a:pt x="142492" y="132806"/>
                </a:lnTo>
                <a:lnTo>
                  <a:pt x="132743" y="142539"/>
                </a:lnTo>
                <a:lnTo>
                  <a:pt x="121454" y="150503"/>
                </a:lnTo>
                <a:lnTo>
                  <a:pt x="108855" y="156469"/>
                </a:lnTo>
                <a:lnTo>
                  <a:pt x="95175" y="160208"/>
                </a:lnTo>
                <a:lnTo>
                  <a:pt x="80746" y="161493"/>
                </a:lnTo>
                <a:lnTo>
                  <a:pt x="66220" y="160190"/>
                </a:lnTo>
                <a:lnTo>
                  <a:pt x="52549" y="156433"/>
                </a:lnTo>
                <a:lnTo>
                  <a:pt x="39961" y="150450"/>
                </a:lnTo>
                <a:lnTo>
                  <a:pt x="28685" y="142471"/>
                </a:lnTo>
                <a:lnTo>
                  <a:pt x="18950" y="132724"/>
                </a:lnTo>
                <a:lnTo>
                  <a:pt x="10986" y="121436"/>
                </a:lnTo>
                <a:lnTo>
                  <a:pt x="5020" y="108838"/>
                </a:lnTo>
                <a:lnTo>
                  <a:pt x="1281" y="95156"/>
                </a:lnTo>
                <a:lnTo>
                  <a:pt x="0" y="80746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89" name="object 589"/>
          <p:cNvSpPr/>
          <p:nvPr/>
        </p:nvSpPr>
        <p:spPr>
          <a:xfrm>
            <a:off x="836710" y="9032118"/>
            <a:ext cx="146342" cy="146319"/>
          </a:xfrm>
          <a:custGeom>
            <a:avLst/>
            <a:gdLst/>
            <a:ahLst/>
            <a:cxnLst/>
            <a:rect l="l" t="t" r="r" b="b"/>
            <a:pathLst>
              <a:path w="161518" h="161493">
                <a:moveTo>
                  <a:pt x="0" y="80746"/>
                </a:moveTo>
                <a:lnTo>
                  <a:pt x="1303" y="66210"/>
                </a:lnTo>
                <a:lnTo>
                  <a:pt x="5062" y="52533"/>
                </a:lnTo>
                <a:lnTo>
                  <a:pt x="11048" y="39944"/>
                </a:lnTo>
                <a:lnTo>
                  <a:pt x="19029" y="28669"/>
                </a:lnTo>
                <a:lnTo>
                  <a:pt x="28779" y="18938"/>
                </a:lnTo>
                <a:lnTo>
                  <a:pt x="40067" y="10977"/>
                </a:lnTo>
                <a:lnTo>
                  <a:pt x="52665" y="5015"/>
                </a:lnTo>
                <a:lnTo>
                  <a:pt x="66343" y="1280"/>
                </a:lnTo>
                <a:lnTo>
                  <a:pt x="80746" y="0"/>
                </a:lnTo>
                <a:lnTo>
                  <a:pt x="95278" y="1301"/>
                </a:lnTo>
                <a:lnTo>
                  <a:pt x="108953" y="5055"/>
                </a:lnTo>
                <a:lnTo>
                  <a:pt x="121544" y="11033"/>
                </a:lnTo>
                <a:lnTo>
                  <a:pt x="132822" y="19007"/>
                </a:lnTo>
                <a:lnTo>
                  <a:pt x="142558" y="28750"/>
                </a:lnTo>
                <a:lnTo>
                  <a:pt x="150524" y="40033"/>
                </a:lnTo>
                <a:lnTo>
                  <a:pt x="156492" y="52630"/>
                </a:lnTo>
                <a:lnTo>
                  <a:pt x="160233" y="66311"/>
                </a:lnTo>
                <a:lnTo>
                  <a:pt x="161518" y="80746"/>
                </a:lnTo>
                <a:lnTo>
                  <a:pt x="160215" y="95273"/>
                </a:lnTo>
                <a:lnTo>
                  <a:pt x="156458" y="108945"/>
                </a:lnTo>
                <a:lnTo>
                  <a:pt x="150475" y="121532"/>
                </a:lnTo>
                <a:lnTo>
                  <a:pt x="142496" y="132806"/>
                </a:lnTo>
                <a:lnTo>
                  <a:pt x="132748" y="142539"/>
                </a:lnTo>
                <a:lnTo>
                  <a:pt x="121460" y="150503"/>
                </a:lnTo>
                <a:lnTo>
                  <a:pt x="108861" y="156469"/>
                </a:lnTo>
                <a:lnTo>
                  <a:pt x="95178" y="160208"/>
                </a:lnTo>
                <a:lnTo>
                  <a:pt x="80746" y="161493"/>
                </a:lnTo>
                <a:lnTo>
                  <a:pt x="66223" y="160190"/>
                </a:lnTo>
                <a:lnTo>
                  <a:pt x="52554" y="156433"/>
                </a:lnTo>
                <a:lnTo>
                  <a:pt x="39966" y="150450"/>
                </a:lnTo>
                <a:lnTo>
                  <a:pt x="28690" y="142471"/>
                </a:lnTo>
                <a:lnTo>
                  <a:pt x="18954" y="132724"/>
                </a:lnTo>
                <a:lnTo>
                  <a:pt x="10988" y="121436"/>
                </a:lnTo>
                <a:lnTo>
                  <a:pt x="5021" y="108838"/>
                </a:lnTo>
                <a:lnTo>
                  <a:pt x="1282" y="95156"/>
                </a:lnTo>
                <a:lnTo>
                  <a:pt x="0" y="80746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90" name="object 590"/>
          <p:cNvSpPr/>
          <p:nvPr/>
        </p:nvSpPr>
        <p:spPr>
          <a:xfrm>
            <a:off x="604815" y="8900527"/>
            <a:ext cx="146342" cy="146319"/>
          </a:xfrm>
          <a:custGeom>
            <a:avLst/>
            <a:gdLst/>
            <a:ahLst/>
            <a:cxnLst/>
            <a:rect l="l" t="t" r="r" b="b"/>
            <a:pathLst>
              <a:path w="161518" h="161493">
                <a:moveTo>
                  <a:pt x="0" y="80746"/>
                </a:moveTo>
                <a:lnTo>
                  <a:pt x="1303" y="66217"/>
                </a:lnTo>
                <a:lnTo>
                  <a:pt x="5062" y="52543"/>
                </a:lnTo>
                <a:lnTo>
                  <a:pt x="11048" y="39955"/>
                </a:lnTo>
                <a:lnTo>
                  <a:pt x="19029" y="28680"/>
                </a:lnTo>
                <a:lnTo>
                  <a:pt x="28779" y="18946"/>
                </a:lnTo>
                <a:lnTo>
                  <a:pt x="40067" y="10983"/>
                </a:lnTo>
                <a:lnTo>
                  <a:pt x="52665" y="5018"/>
                </a:lnTo>
                <a:lnTo>
                  <a:pt x="66343" y="1281"/>
                </a:lnTo>
                <a:lnTo>
                  <a:pt x="80746" y="0"/>
                </a:lnTo>
                <a:lnTo>
                  <a:pt x="95278" y="1302"/>
                </a:lnTo>
                <a:lnTo>
                  <a:pt x="108953" y="5058"/>
                </a:lnTo>
                <a:lnTo>
                  <a:pt x="121544" y="11039"/>
                </a:lnTo>
                <a:lnTo>
                  <a:pt x="132822" y="19015"/>
                </a:lnTo>
                <a:lnTo>
                  <a:pt x="142558" y="28760"/>
                </a:lnTo>
                <a:lnTo>
                  <a:pt x="150524" y="40045"/>
                </a:lnTo>
                <a:lnTo>
                  <a:pt x="156492" y="52640"/>
                </a:lnTo>
                <a:lnTo>
                  <a:pt x="160233" y="66318"/>
                </a:lnTo>
                <a:lnTo>
                  <a:pt x="161518" y="80746"/>
                </a:lnTo>
                <a:lnTo>
                  <a:pt x="160215" y="95280"/>
                </a:lnTo>
                <a:lnTo>
                  <a:pt x="156458" y="108955"/>
                </a:lnTo>
                <a:lnTo>
                  <a:pt x="150475" y="121543"/>
                </a:lnTo>
                <a:lnTo>
                  <a:pt x="142496" y="132816"/>
                </a:lnTo>
                <a:lnTo>
                  <a:pt x="132748" y="142548"/>
                </a:lnTo>
                <a:lnTo>
                  <a:pt x="121460" y="150508"/>
                </a:lnTo>
                <a:lnTo>
                  <a:pt x="108861" y="156471"/>
                </a:lnTo>
                <a:lnTo>
                  <a:pt x="95178" y="160209"/>
                </a:lnTo>
                <a:lnTo>
                  <a:pt x="80746" y="161493"/>
                </a:lnTo>
                <a:lnTo>
                  <a:pt x="66223" y="160190"/>
                </a:lnTo>
                <a:lnTo>
                  <a:pt x="52554" y="156436"/>
                </a:lnTo>
                <a:lnTo>
                  <a:pt x="39966" y="150456"/>
                </a:lnTo>
                <a:lnTo>
                  <a:pt x="28690" y="142480"/>
                </a:lnTo>
                <a:lnTo>
                  <a:pt x="18954" y="132734"/>
                </a:lnTo>
                <a:lnTo>
                  <a:pt x="10988" y="121448"/>
                </a:lnTo>
                <a:lnTo>
                  <a:pt x="5021" y="108848"/>
                </a:lnTo>
                <a:lnTo>
                  <a:pt x="1282" y="95163"/>
                </a:lnTo>
                <a:lnTo>
                  <a:pt x="0" y="80746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91" name="object 591"/>
          <p:cNvSpPr/>
          <p:nvPr/>
        </p:nvSpPr>
        <p:spPr>
          <a:xfrm>
            <a:off x="759419" y="8900527"/>
            <a:ext cx="146342" cy="146319"/>
          </a:xfrm>
          <a:custGeom>
            <a:avLst/>
            <a:gdLst/>
            <a:ahLst/>
            <a:cxnLst/>
            <a:rect l="l" t="t" r="r" b="b"/>
            <a:pathLst>
              <a:path w="161518" h="161493">
                <a:moveTo>
                  <a:pt x="0" y="80746"/>
                </a:moveTo>
                <a:lnTo>
                  <a:pt x="1281" y="95163"/>
                </a:lnTo>
                <a:lnTo>
                  <a:pt x="5020" y="108848"/>
                </a:lnTo>
                <a:lnTo>
                  <a:pt x="10986" y="121448"/>
                </a:lnTo>
                <a:lnTo>
                  <a:pt x="18950" y="132734"/>
                </a:lnTo>
                <a:lnTo>
                  <a:pt x="28685" y="142480"/>
                </a:lnTo>
                <a:lnTo>
                  <a:pt x="39961" y="150456"/>
                </a:lnTo>
                <a:lnTo>
                  <a:pt x="52549" y="156436"/>
                </a:lnTo>
                <a:lnTo>
                  <a:pt x="66220" y="160190"/>
                </a:lnTo>
                <a:lnTo>
                  <a:pt x="80746" y="161493"/>
                </a:lnTo>
                <a:lnTo>
                  <a:pt x="95175" y="160209"/>
                </a:lnTo>
                <a:lnTo>
                  <a:pt x="108855" y="156471"/>
                </a:lnTo>
                <a:lnTo>
                  <a:pt x="121454" y="150508"/>
                </a:lnTo>
                <a:lnTo>
                  <a:pt x="132743" y="142548"/>
                </a:lnTo>
                <a:lnTo>
                  <a:pt x="142492" y="132816"/>
                </a:lnTo>
                <a:lnTo>
                  <a:pt x="150472" y="121543"/>
                </a:lnTo>
                <a:lnTo>
                  <a:pt x="156456" y="108955"/>
                </a:lnTo>
                <a:lnTo>
                  <a:pt x="160215" y="95280"/>
                </a:lnTo>
                <a:lnTo>
                  <a:pt x="161518" y="80746"/>
                </a:lnTo>
                <a:lnTo>
                  <a:pt x="160232" y="66318"/>
                </a:lnTo>
                <a:lnTo>
                  <a:pt x="156491" y="52640"/>
                </a:lnTo>
                <a:lnTo>
                  <a:pt x="150522" y="40045"/>
                </a:lnTo>
                <a:lnTo>
                  <a:pt x="142554" y="28760"/>
                </a:lnTo>
                <a:lnTo>
                  <a:pt x="132817" y="19015"/>
                </a:lnTo>
                <a:lnTo>
                  <a:pt x="121538" y="11039"/>
                </a:lnTo>
                <a:lnTo>
                  <a:pt x="108948" y="5058"/>
                </a:lnTo>
                <a:lnTo>
                  <a:pt x="95274" y="1302"/>
                </a:lnTo>
                <a:lnTo>
                  <a:pt x="80746" y="0"/>
                </a:lnTo>
                <a:lnTo>
                  <a:pt x="66339" y="1281"/>
                </a:lnTo>
                <a:lnTo>
                  <a:pt x="52660" y="5018"/>
                </a:lnTo>
                <a:lnTo>
                  <a:pt x="40061" y="10983"/>
                </a:lnTo>
                <a:lnTo>
                  <a:pt x="28774" y="18946"/>
                </a:lnTo>
                <a:lnTo>
                  <a:pt x="19025" y="28680"/>
                </a:lnTo>
                <a:lnTo>
                  <a:pt x="11045" y="39955"/>
                </a:lnTo>
                <a:lnTo>
                  <a:pt x="5061" y="52543"/>
                </a:lnTo>
                <a:lnTo>
                  <a:pt x="1303" y="66217"/>
                </a:lnTo>
                <a:lnTo>
                  <a:pt x="0" y="80746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92" name="object 592"/>
          <p:cNvSpPr/>
          <p:nvPr/>
        </p:nvSpPr>
        <p:spPr>
          <a:xfrm>
            <a:off x="759419" y="8900527"/>
            <a:ext cx="146342" cy="146319"/>
          </a:xfrm>
          <a:custGeom>
            <a:avLst/>
            <a:gdLst/>
            <a:ahLst/>
            <a:cxnLst/>
            <a:rect l="l" t="t" r="r" b="b"/>
            <a:pathLst>
              <a:path w="161518" h="161493">
                <a:moveTo>
                  <a:pt x="0" y="80746"/>
                </a:moveTo>
                <a:lnTo>
                  <a:pt x="1303" y="66217"/>
                </a:lnTo>
                <a:lnTo>
                  <a:pt x="5061" y="52543"/>
                </a:lnTo>
                <a:lnTo>
                  <a:pt x="11045" y="39955"/>
                </a:lnTo>
                <a:lnTo>
                  <a:pt x="19025" y="28680"/>
                </a:lnTo>
                <a:lnTo>
                  <a:pt x="28774" y="18946"/>
                </a:lnTo>
                <a:lnTo>
                  <a:pt x="40061" y="10983"/>
                </a:lnTo>
                <a:lnTo>
                  <a:pt x="52660" y="5018"/>
                </a:lnTo>
                <a:lnTo>
                  <a:pt x="66339" y="1281"/>
                </a:lnTo>
                <a:lnTo>
                  <a:pt x="80746" y="0"/>
                </a:lnTo>
                <a:lnTo>
                  <a:pt x="95274" y="1302"/>
                </a:lnTo>
                <a:lnTo>
                  <a:pt x="108948" y="5058"/>
                </a:lnTo>
                <a:lnTo>
                  <a:pt x="121538" y="11039"/>
                </a:lnTo>
                <a:lnTo>
                  <a:pt x="132817" y="19015"/>
                </a:lnTo>
                <a:lnTo>
                  <a:pt x="142554" y="28760"/>
                </a:lnTo>
                <a:lnTo>
                  <a:pt x="150522" y="40045"/>
                </a:lnTo>
                <a:lnTo>
                  <a:pt x="156491" y="52640"/>
                </a:lnTo>
                <a:lnTo>
                  <a:pt x="160232" y="66318"/>
                </a:lnTo>
                <a:lnTo>
                  <a:pt x="161518" y="80746"/>
                </a:lnTo>
                <a:lnTo>
                  <a:pt x="160215" y="95280"/>
                </a:lnTo>
                <a:lnTo>
                  <a:pt x="156456" y="108955"/>
                </a:lnTo>
                <a:lnTo>
                  <a:pt x="150472" y="121543"/>
                </a:lnTo>
                <a:lnTo>
                  <a:pt x="142492" y="132816"/>
                </a:lnTo>
                <a:lnTo>
                  <a:pt x="132743" y="142548"/>
                </a:lnTo>
                <a:lnTo>
                  <a:pt x="121454" y="150508"/>
                </a:lnTo>
                <a:lnTo>
                  <a:pt x="108855" y="156471"/>
                </a:lnTo>
                <a:lnTo>
                  <a:pt x="95175" y="160209"/>
                </a:lnTo>
                <a:lnTo>
                  <a:pt x="80746" y="161493"/>
                </a:lnTo>
                <a:lnTo>
                  <a:pt x="66220" y="160190"/>
                </a:lnTo>
                <a:lnTo>
                  <a:pt x="52549" y="156436"/>
                </a:lnTo>
                <a:lnTo>
                  <a:pt x="39961" y="150456"/>
                </a:lnTo>
                <a:lnTo>
                  <a:pt x="28685" y="142480"/>
                </a:lnTo>
                <a:lnTo>
                  <a:pt x="18950" y="132734"/>
                </a:lnTo>
                <a:lnTo>
                  <a:pt x="10986" y="121448"/>
                </a:lnTo>
                <a:lnTo>
                  <a:pt x="5020" y="108848"/>
                </a:lnTo>
                <a:lnTo>
                  <a:pt x="1281" y="95163"/>
                </a:lnTo>
                <a:lnTo>
                  <a:pt x="0" y="80746"/>
                </a:lnTo>
                <a:close/>
              </a:path>
            </a:pathLst>
          </a:custGeom>
          <a:ln w="1270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93" name="object 593"/>
          <p:cNvSpPr/>
          <p:nvPr/>
        </p:nvSpPr>
        <p:spPr>
          <a:xfrm>
            <a:off x="5873889" y="8920468"/>
            <a:ext cx="117793" cy="117771"/>
          </a:xfrm>
          <a:custGeom>
            <a:avLst/>
            <a:gdLst/>
            <a:ahLst/>
            <a:cxnLst/>
            <a:rect l="l" t="t" r="r" b="b"/>
            <a:pathLst>
              <a:path w="130009" h="129984">
                <a:moveTo>
                  <a:pt x="0" y="65011"/>
                </a:moveTo>
                <a:lnTo>
                  <a:pt x="2440" y="82709"/>
                </a:lnTo>
                <a:lnTo>
                  <a:pt x="7685" y="95685"/>
                </a:lnTo>
                <a:lnTo>
                  <a:pt x="15475" y="107093"/>
                </a:lnTo>
                <a:lnTo>
                  <a:pt x="25455" y="116579"/>
                </a:lnTo>
                <a:lnTo>
                  <a:pt x="37273" y="123791"/>
                </a:lnTo>
                <a:lnTo>
                  <a:pt x="50576" y="128377"/>
                </a:lnTo>
                <a:lnTo>
                  <a:pt x="65011" y="129984"/>
                </a:lnTo>
                <a:lnTo>
                  <a:pt x="68508" y="129892"/>
                </a:lnTo>
                <a:lnTo>
                  <a:pt x="82703" y="127548"/>
                </a:lnTo>
                <a:lnTo>
                  <a:pt x="95685" y="122308"/>
                </a:lnTo>
                <a:lnTo>
                  <a:pt x="107099" y="114524"/>
                </a:lnTo>
                <a:lnTo>
                  <a:pt x="116592" y="104550"/>
                </a:lnTo>
                <a:lnTo>
                  <a:pt x="123811" y="92738"/>
                </a:lnTo>
                <a:lnTo>
                  <a:pt x="128401" y="79441"/>
                </a:lnTo>
                <a:lnTo>
                  <a:pt x="130009" y="65011"/>
                </a:lnTo>
                <a:lnTo>
                  <a:pt x="129915" y="61482"/>
                </a:lnTo>
                <a:lnTo>
                  <a:pt x="127564" y="47284"/>
                </a:lnTo>
                <a:lnTo>
                  <a:pt x="122318" y="34304"/>
                </a:lnTo>
                <a:lnTo>
                  <a:pt x="114529" y="22894"/>
                </a:lnTo>
                <a:lnTo>
                  <a:pt x="104550" y="13406"/>
                </a:lnTo>
                <a:lnTo>
                  <a:pt x="92736" y="6193"/>
                </a:lnTo>
                <a:lnTo>
                  <a:pt x="79438" y="1607"/>
                </a:lnTo>
                <a:lnTo>
                  <a:pt x="65011" y="0"/>
                </a:lnTo>
                <a:lnTo>
                  <a:pt x="61473" y="94"/>
                </a:lnTo>
                <a:lnTo>
                  <a:pt x="47281" y="2446"/>
                </a:lnTo>
                <a:lnTo>
                  <a:pt x="34304" y="7692"/>
                </a:lnTo>
                <a:lnTo>
                  <a:pt x="22895" y="15481"/>
                </a:lnTo>
                <a:lnTo>
                  <a:pt x="13408" y="25459"/>
                </a:lnTo>
                <a:lnTo>
                  <a:pt x="6194" y="37275"/>
                </a:lnTo>
                <a:lnTo>
                  <a:pt x="1607" y="50576"/>
                </a:lnTo>
                <a:lnTo>
                  <a:pt x="0" y="65011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94" name="object 594"/>
          <p:cNvSpPr/>
          <p:nvPr/>
        </p:nvSpPr>
        <p:spPr>
          <a:xfrm>
            <a:off x="5873889" y="8920468"/>
            <a:ext cx="117793" cy="117771"/>
          </a:xfrm>
          <a:custGeom>
            <a:avLst/>
            <a:gdLst/>
            <a:ahLst/>
            <a:cxnLst/>
            <a:rect l="l" t="t" r="r" b="b"/>
            <a:pathLst>
              <a:path w="130009" h="129984">
                <a:moveTo>
                  <a:pt x="0" y="65011"/>
                </a:moveTo>
                <a:lnTo>
                  <a:pt x="1607" y="50576"/>
                </a:lnTo>
                <a:lnTo>
                  <a:pt x="6194" y="37275"/>
                </a:lnTo>
                <a:lnTo>
                  <a:pt x="13408" y="25459"/>
                </a:lnTo>
                <a:lnTo>
                  <a:pt x="22895" y="15481"/>
                </a:lnTo>
                <a:lnTo>
                  <a:pt x="34304" y="7692"/>
                </a:lnTo>
                <a:lnTo>
                  <a:pt x="47281" y="2446"/>
                </a:lnTo>
                <a:lnTo>
                  <a:pt x="61473" y="94"/>
                </a:lnTo>
                <a:lnTo>
                  <a:pt x="65011" y="0"/>
                </a:lnTo>
                <a:lnTo>
                  <a:pt x="79438" y="1607"/>
                </a:lnTo>
                <a:lnTo>
                  <a:pt x="92736" y="6193"/>
                </a:lnTo>
                <a:lnTo>
                  <a:pt x="104550" y="13406"/>
                </a:lnTo>
                <a:lnTo>
                  <a:pt x="114529" y="22894"/>
                </a:lnTo>
                <a:lnTo>
                  <a:pt x="122318" y="34304"/>
                </a:lnTo>
                <a:lnTo>
                  <a:pt x="127564" y="47284"/>
                </a:lnTo>
                <a:lnTo>
                  <a:pt x="129915" y="61482"/>
                </a:lnTo>
                <a:lnTo>
                  <a:pt x="130009" y="65011"/>
                </a:lnTo>
                <a:lnTo>
                  <a:pt x="128401" y="79441"/>
                </a:lnTo>
                <a:lnTo>
                  <a:pt x="123811" y="92738"/>
                </a:lnTo>
                <a:lnTo>
                  <a:pt x="116592" y="104550"/>
                </a:lnTo>
                <a:lnTo>
                  <a:pt x="107099" y="114524"/>
                </a:lnTo>
                <a:lnTo>
                  <a:pt x="95685" y="122308"/>
                </a:lnTo>
                <a:lnTo>
                  <a:pt x="82703" y="127548"/>
                </a:lnTo>
                <a:lnTo>
                  <a:pt x="68508" y="129892"/>
                </a:lnTo>
                <a:lnTo>
                  <a:pt x="65011" y="129984"/>
                </a:lnTo>
                <a:lnTo>
                  <a:pt x="50576" y="128377"/>
                </a:lnTo>
                <a:lnTo>
                  <a:pt x="37273" y="123791"/>
                </a:lnTo>
                <a:lnTo>
                  <a:pt x="25455" y="116579"/>
                </a:lnTo>
                <a:lnTo>
                  <a:pt x="15475" y="107093"/>
                </a:lnTo>
                <a:lnTo>
                  <a:pt x="7685" y="95685"/>
                </a:lnTo>
                <a:lnTo>
                  <a:pt x="2440" y="82709"/>
                </a:lnTo>
                <a:lnTo>
                  <a:pt x="93" y="68518"/>
                </a:lnTo>
                <a:lnTo>
                  <a:pt x="0" y="65011"/>
                </a:lnTo>
                <a:close/>
              </a:path>
            </a:pathLst>
          </a:custGeom>
          <a:ln w="1270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95" name="object 595"/>
          <p:cNvSpPr/>
          <p:nvPr/>
        </p:nvSpPr>
        <p:spPr>
          <a:xfrm>
            <a:off x="6000163" y="8920468"/>
            <a:ext cx="117783" cy="117771"/>
          </a:xfrm>
          <a:custGeom>
            <a:avLst/>
            <a:gdLst/>
            <a:ahLst/>
            <a:cxnLst/>
            <a:rect l="l" t="t" r="r" b="b"/>
            <a:pathLst>
              <a:path w="129997" h="129984">
                <a:moveTo>
                  <a:pt x="0" y="65011"/>
                </a:moveTo>
                <a:lnTo>
                  <a:pt x="1607" y="50575"/>
                </a:lnTo>
                <a:lnTo>
                  <a:pt x="6195" y="37273"/>
                </a:lnTo>
                <a:lnTo>
                  <a:pt x="13409" y="25456"/>
                </a:lnTo>
                <a:lnTo>
                  <a:pt x="22897" y="15477"/>
                </a:lnTo>
                <a:lnTo>
                  <a:pt x="34306" y="7689"/>
                </a:lnTo>
                <a:lnTo>
                  <a:pt x="47281" y="2444"/>
                </a:lnTo>
                <a:lnTo>
                  <a:pt x="61471" y="94"/>
                </a:lnTo>
                <a:lnTo>
                  <a:pt x="64998" y="0"/>
                </a:lnTo>
                <a:lnTo>
                  <a:pt x="79429" y="1607"/>
                </a:lnTo>
                <a:lnTo>
                  <a:pt x="92728" y="6193"/>
                </a:lnTo>
                <a:lnTo>
                  <a:pt x="104543" y="13406"/>
                </a:lnTo>
                <a:lnTo>
                  <a:pt x="114520" y="22894"/>
                </a:lnTo>
                <a:lnTo>
                  <a:pt x="122307" y="34304"/>
                </a:lnTo>
                <a:lnTo>
                  <a:pt x="127553" y="47284"/>
                </a:lnTo>
                <a:lnTo>
                  <a:pt x="129903" y="61482"/>
                </a:lnTo>
                <a:lnTo>
                  <a:pt x="129997" y="65011"/>
                </a:lnTo>
                <a:lnTo>
                  <a:pt x="128389" y="79441"/>
                </a:lnTo>
                <a:lnTo>
                  <a:pt x="123800" y="92738"/>
                </a:lnTo>
                <a:lnTo>
                  <a:pt x="116583" y="104550"/>
                </a:lnTo>
                <a:lnTo>
                  <a:pt x="107092" y="114524"/>
                </a:lnTo>
                <a:lnTo>
                  <a:pt x="95678" y="122308"/>
                </a:lnTo>
                <a:lnTo>
                  <a:pt x="82695" y="127548"/>
                </a:lnTo>
                <a:lnTo>
                  <a:pt x="68496" y="129892"/>
                </a:lnTo>
                <a:lnTo>
                  <a:pt x="64998" y="129984"/>
                </a:lnTo>
                <a:lnTo>
                  <a:pt x="50567" y="128377"/>
                </a:lnTo>
                <a:lnTo>
                  <a:pt x="37266" y="123790"/>
                </a:lnTo>
                <a:lnTo>
                  <a:pt x="25449" y="116576"/>
                </a:lnTo>
                <a:lnTo>
                  <a:pt x="15470" y="107089"/>
                </a:lnTo>
                <a:lnTo>
                  <a:pt x="7682" y="95679"/>
                </a:lnTo>
                <a:lnTo>
                  <a:pt x="2438" y="82701"/>
                </a:lnTo>
                <a:lnTo>
                  <a:pt x="92" y="68507"/>
                </a:lnTo>
                <a:lnTo>
                  <a:pt x="0" y="6501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96" name="object 596"/>
          <p:cNvSpPr/>
          <p:nvPr/>
        </p:nvSpPr>
        <p:spPr>
          <a:xfrm>
            <a:off x="6126427" y="8920468"/>
            <a:ext cx="117793" cy="117771"/>
          </a:xfrm>
          <a:custGeom>
            <a:avLst/>
            <a:gdLst/>
            <a:ahLst/>
            <a:cxnLst/>
            <a:rect l="l" t="t" r="r" b="b"/>
            <a:pathLst>
              <a:path w="130009" h="129984">
                <a:moveTo>
                  <a:pt x="0" y="65011"/>
                </a:moveTo>
                <a:lnTo>
                  <a:pt x="1607" y="50575"/>
                </a:lnTo>
                <a:lnTo>
                  <a:pt x="6195" y="37273"/>
                </a:lnTo>
                <a:lnTo>
                  <a:pt x="13409" y="25456"/>
                </a:lnTo>
                <a:lnTo>
                  <a:pt x="22897" y="15477"/>
                </a:lnTo>
                <a:lnTo>
                  <a:pt x="34306" y="7689"/>
                </a:lnTo>
                <a:lnTo>
                  <a:pt x="47281" y="2444"/>
                </a:lnTo>
                <a:lnTo>
                  <a:pt x="61471" y="94"/>
                </a:lnTo>
                <a:lnTo>
                  <a:pt x="64998" y="0"/>
                </a:lnTo>
                <a:lnTo>
                  <a:pt x="79429" y="1606"/>
                </a:lnTo>
                <a:lnTo>
                  <a:pt x="92728" y="6192"/>
                </a:lnTo>
                <a:lnTo>
                  <a:pt x="104544" y="13404"/>
                </a:lnTo>
                <a:lnTo>
                  <a:pt x="114524" y="22890"/>
                </a:lnTo>
                <a:lnTo>
                  <a:pt x="122314" y="34298"/>
                </a:lnTo>
                <a:lnTo>
                  <a:pt x="127562" y="47276"/>
                </a:lnTo>
                <a:lnTo>
                  <a:pt x="129915" y="61471"/>
                </a:lnTo>
                <a:lnTo>
                  <a:pt x="130009" y="65011"/>
                </a:lnTo>
                <a:lnTo>
                  <a:pt x="128401" y="79439"/>
                </a:lnTo>
                <a:lnTo>
                  <a:pt x="123811" y="92736"/>
                </a:lnTo>
                <a:lnTo>
                  <a:pt x="116594" y="104547"/>
                </a:lnTo>
                <a:lnTo>
                  <a:pt x="107101" y="114521"/>
                </a:lnTo>
                <a:lnTo>
                  <a:pt x="95687" y="122304"/>
                </a:lnTo>
                <a:lnTo>
                  <a:pt x="82704" y="127545"/>
                </a:lnTo>
                <a:lnTo>
                  <a:pt x="68506" y="129891"/>
                </a:lnTo>
                <a:lnTo>
                  <a:pt x="64998" y="129984"/>
                </a:lnTo>
                <a:lnTo>
                  <a:pt x="50567" y="128377"/>
                </a:lnTo>
                <a:lnTo>
                  <a:pt x="37266" y="123790"/>
                </a:lnTo>
                <a:lnTo>
                  <a:pt x="25449" y="116576"/>
                </a:lnTo>
                <a:lnTo>
                  <a:pt x="15470" y="107089"/>
                </a:lnTo>
                <a:lnTo>
                  <a:pt x="7682" y="95679"/>
                </a:lnTo>
                <a:lnTo>
                  <a:pt x="2438" y="82701"/>
                </a:lnTo>
                <a:lnTo>
                  <a:pt x="92" y="68507"/>
                </a:lnTo>
                <a:lnTo>
                  <a:pt x="0" y="6501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97" name="object 597"/>
          <p:cNvSpPr/>
          <p:nvPr/>
        </p:nvSpPr>
        <p:spPr>
          <a:xfrm>
            <a:off x="5747648" y="8920468"/>
            <a:ext cx="117783" cy="117771"/>
          </a:xfrm>
          <a:custGeom>
            <a:avLst/>
            <a:gdLst/>
            <a:ahLst/>
            <a:cxnLst/>
            <a:rect l="l" t="t" r="r" b="b"/>
            <a:pathLst>
              <a:path w="129997" h="129984">
                <a:moveTo>
                  <a:pt x="0" y="65011"/>
                </a:moveTo>
                <a:lnTo>
                  <a:pt x="2435" y="82693"/>
                </a:lnTo>
                <a:lnTo>
                  <a:pt x="7675" y="95673"/>
                </a:lnTo>
                <a:lnTo>
                  <a:pt x="15461" y="107084"/>
                </a:lnTo>
                <a:lnTo>
                  <a:pt x="25438" y="116574"/>
                </a:lnTo>
                <a:lnTo>
                  <a:pt x="37253" y="123789"/>
                </a:lnTo>
                <a:lnTo>
                  <a:pt x="50553" y="128376"/>
                </a:lnTo>
                <a:lnTo>
                  <a:pt x="64985" y="129984"/>
                </a:lnTo>
                <a:lnTo>
                  <a:pt x="68493" y="129891"/>
                </a:lnTo>
                <a:lnTo>
                  <a:pt x="82691" y="127545"/>
                </a:lnTo>
                <a:lnTo>
                  <a:pt x="95674" y="122304"/>
                </a:lnTo>
                <a:lnTo>
                  <a:pt x="107088" y="114521"/>
                </a:lnTo>
                <a:lnTo>
                  <a:pt x="116581" y="104547"/>
                </a:lnTo>
                <a:lnTo>
                  <a:pt x="123799" y="92736"/>
                </a:lnTo>
                <a:lnTo>
                  <a:pt x="128388" y="79439"/>
                </a:lnTo>
                <a:lnTo>
                  <a:pt x="129997" y="65011"/>
                </a:lnTo>
                <a:lnTo>
                  <a:pt x="129902" y="61471"/>
                </a:lnTo>
                <a:lnTo>
                  <a:pt x="127549" y="47276"/>
                </a:lnTo>
                <a:lnTo>
                  <a:pt x="122301" y="34298"/>
                </a:lnTo>
                <a:lnTo>
                  <a:pt x="114511" y="22890"/>
                </a:lnTo>
                <a:lnTo>
                  <a:pt x="104532" y="13404"/>
                </a:lnTo>
                <a:lnTo>
                  <a:pt x="92716" y="6192"/>
                </a:lnTo>
                <a:lnTo>
                  <a:pt x="79416" y="1606"/>
                </a:lnTo>
                <a:lnTo>
                  <a:pt x="64985" y="0"/>
                </a:lnTo>
                <a:lnTo>
                  <a:pt x="61469" y="93"/>
                </a:lnTo>
                <a:lnTo>
                  <a:pt x="47278" y="2441"/>
                </a:lnTo>
                <a:lnTo>
                  <a:pt x="34302" y="7686"/>
                </a:lnTo>
                <a:lnTo>
                  <a:pt x="22894" y="15474"/>
                </a:lnTo>
                <a:lnTo>
                  <a:pt x="13407" y="25453"/>
                </a:lnTo>
                <a:lnTo>
                  <a:pt x="6194" y="37270"/>
                </a:lnTo>
                <a:lnTo>
                  <a:pt x="1607" y="50574"/>
                </a:lnTo>
                <a:lnTo>
                  <a:pt x="0" y="65011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98" name="object 598"/>
          <p:cNvSpPr/>
          <p:nvPr/>
        </p:nvSpPr>
        <p:spPr>
          <a:xfrm>
            <a:off x="5747648" y="8920468"/>
            <a:ext cx="117783" cy="117771"/>
          </a:xfrm>
          <a:custGeom>
            <a:avLst/>
            <a:gdLst/>
            <a:ahLst/>
            <a:cxnLst/>
            <a:rect l="l" t="t" r="r" b="b"/>
            <a:pathLst>
              <a:path w="129997" h="129984">
                <a:moveTo>
                  <a:pt x="0" y="65011"/>
                </a:moveTo>
                <a:lnTo>
                  <a:pt x="1607" y="50574"/>
                </a:lnTo>
                <a:lnTo>
                  <a:pt x="6194" y="37270"/>
                </a:lnTo>
                <a:lnTo>
                  <a:pt x="13407" y="25453"/>
                </a:lnTo>
                <a:lnTo>
                  <a:pt x="22894" y="15474"/>
                </a:lnTo>
                <a:lnTo>
                  <a:pt x="34302" y="7686"/>
                </a:lnTo>
                <a:lnTo>
                  <a:pt x="47278" y="2441"/>
                </a:lnTo>
                <a:lnTo>
                  <a:pt x="61469" y="93"/>
                </a:lnTo>
                <a:lnTo>
                  <a:pt x="64985" y="0"/>
                </a:lnTo>
                <a:lnTo>
                  <a:pt x="79416" y="1606"/>
                </a:lnTo>
                <a:lnTo>
                  <a:pt x="92716" y="6192"/>
                </a:lnTo>
                <a:lnTo>
                  <a:pt x="104532" y="13404"/>
                </a:lnTo>
                <a:lnTo>
                  <a:pt x="114511" y="22890"/>
                </a:lnTo>
                <a:lnTo>
                  <a:pt x="122301" y="34298"/>
                </a:lnTo>
                <a:lnTo>
                  <a:pt x="127549" y="47276"/>
                </a:lnTo>
                <a:lnTo>
                  <a:pt x="129902" y="61471"/>
                </a:lnTo>
                <a:lnTo>
                  <a:pt x="129997" y="65011"/>
                </a:lnTo>
                <a:lnTo>
                  <a:pt x="128388" y="79439"/>
                </a:lnTo>
                <a:lnTo>
                  <a:pt x="123799" y="92736"/>
                </a:lnTo>
                <a:lnTo>
                  <a:pt x="116581" y="104547"/>
                </a:lnTo>
                <a:lnTo>
                  <a:pt x="107088" y="114521"/>
                </a:lnTo>
                <a:lnTo>
                  <a:pt x="95674" y="122304"/>
                </a:lnTo>
                <a:lnTo>
                  <a:pt x="82691" y="127545"/>
                </a:lnTo>
                <a:lnTo>
                  <a:pt x="68493" y="129891"/>
                </a:lnTo>
                <a:lnTo>
                  <a:pt x="64985" y="129984"/>
                </a:lnTo>
                <a:lnTo>
                  <a:pt x="50553" y="128376"/>
                </a:lnTo>
                <a:lnTo>
                  <a:pt x="37253" y="123789"/>
                </a:lnTo>
                <a:lnTo>
                  <a:pt x="25438" y="116574"/>
                </a:lnTo>
                <a:lnTo>
                  <a:pt x="15461" y="107084"/>
                </a:lnTo>
                <a:lnTo>
                  <a:pt x="7675" y="95673"/>
                </a:lnTo>
                <a:lnTo>
                  <a:pt x="2435" y="82693"/>
                </a:lnTo>
                <a:lnTo>
                  <a:pt x="91" y="68497"/>
                </a:lnTo>
                <a:lnTo>
                  <a:pt x="0" y="65011"/>
                </a:lnTo>
                <a:close/>
              </a:path>
            </a:pathLst>
          </a:custGeom>
          <a:ln w="1270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99" name="object 599"/>
          <p:cNvSpPr/>
          <p:nvPr/>
        </p:nvSpPr>
        <p:spPr>
          <a:xfrm>
            <a:off x="5621374" y="8920468"/>
            <a:ext cx="117793" cy="117771"/>
          </a:xfrm>
          <a:custGeom>
            <a:avLst/>
            <a:gdLst/>
            <a:ahLst/>
            <a:cxnLst/>
            <a:rect l="l" t="t" r="r" b="b"/>
            <a:pathLst>
              <a:path w="130009" h="129984">
                <a:moveTo>
                  <a:pt x="0" y="65011"/>
                </a:moveTo>
                <a:lnTo>
                  <a:pt x="1607" y="50575"/>
                </a:lnTo>
                <a:lnTo>
                  <a:pt x="6195" y="37273"/>
                </a:lnTo>
                <a:lnTo>
                  <a:pt x="13409" y="25456"/>
                </a:lnTo>
                <a:lnTo>
                  <a:pt x="22897" y="15477"/>
                </a:lnTo>
                <a:lnTo>
                  <a:pt x="34306" y="7689"/>
                </a:lnTo>
                <a:lnTo>
                  <a:pt x="47281" y="2444"/>
                </a:lnTo>
                <a:lnTo>
                  <a:pt x="61471" y="94"/>
                </a:lnTo>
                <a:lnTo>
                  <a:pt x="64998" y="0"/>
                </a:lnTo>
                <a:lnTo>
                  <a:pt x="79429" y="1606"/>
                </a:lnTo>
                <a:lnTo>
                  <a:pt x="92728" y="6192"/>
                </a:lnTo>
                <a:lnTo>
                  <a:pt x="104544" y="13404"/>
                </a:lnTo>
                <a:lnTo>
                  <a:pt x="114524" y="22890"/>
                </a:lnTo>
                <a:lnTo>
                  <a:pt x="122314" y="34298"/>
                </a:lnTo>
                <a:lnTo>
                  <a:pt x="127562" y="47276"/>
                </a:lnTo>
                <a:lnTo>
                  <a:pt x="129915" y="61471"/>
                </a:lnTo>
                <a:lnTo>
                  <a:pt x="130009" y="65011"/>
                </a:lnTo>
                <a:lnTo>
                  <a:pt x="128401" y="79439"/>
                </a:lnTo>
                <a:lnTo>
                  <a:pt x="123811" y="92736"/>
                </a:lnTo>
                <a:lnTo>
                  <a:pt x="116594" y="104547"/>
                </a:lnTo>
                <a:lnTo>
                  <a:pt x="107101" y="114521"/>
                </a:lnTo>
                <a:lnTo>
                  <a:pt x="95687" y="122304"/>
                </a:lnTo>
                <a:lnTo>
                  <a:pt x="82704" y="127545"/>
                </a:lnTo>
                <a:lnTo>
                  <a:pt x="68506" y="129891"/>
                </a:lnTo>
                <a:lnTo>
                  <a:pt x="64998" y="129984"/>
                </a:lnTo>
                <a:lnTo>
                  <a:pt x="50567" y="128377"/>
                </a:lnTo>
                <a:lnTo>
                  <a:pt x="37266" y="123790"/>
                </a:lnTo>
                <a:lnTo>
                  <a:pt x="25449" y="116576"/>
                </a:lnTo>
                <a:lnTo>
                  <a:pt x="15470" y="107089"/>
                </a:lnTo>
                <a:lnTo>
                  <a:pt x="7682" y="95679"/>
                </a:lnTo>
                <a:lnTo>
                  <a:pt x="2438" y="82701"/>
                </a:lnTo>
                <a:lnTo>
                  <a:pt x="92" y="68507"/>
                </a:lnTo>
                <a:lnTo>
                  <a:pt x="0" y="6501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00" name="object 600"/>
          <p:cNvSpPr/>
          <p:nvPr/>
        </p:nvSpPr>
        <p:spPr>
          <a:xfrm>
            <a:off x="5655606" y="9039620"/>
            <a:ext cx="117783" cy="117793"/>
          </a:xfrm>
          <a:custGeom>
            <a:avLst/>
            <a:gdLst/>
            <a:ahLst/>
            <a:cxnLst/>
            <a:rect l="l" t="t" r="r" b="b"/>
            <a:pathLst>
              <a:path w="129997" h="130009">
                <a:moveTo>
                  <a:pt x="0" y="64998"/>
                </a:moveTo>
                <a:lnTo>
                  <a:pt x="1607" y="50568"/>
                </a:lnTo>
                <a:lnTo>
                  <a:pt x="6195" y="37268"/>
                </a:lnTo>
                <a:lnTo>
                  <a:pt x="13410" y="25452"/>
                </a:lnTo>
                <a:lnTo>
                  <a:pt x="22898" y="15473"/>
                </a:lnTo>
                <a:lnTo>
                  <a:pt x="34308" y="7685"/>
                </a:lnTo>
                <a:lnTo>
                  <a:pt x="47286" y="2440"/>
                </a:lnTo>
                <a:lnTo>
                  <a:pt x="61479" y="93"/>
                </a:lnTo>
                <a:lnTo>
                  <a:pt x="64985" y="0"/>
                </a:lnTo>
                <a:lnTo>
                  <a:pt x="79417" y="1607"/>
                </a:lnTo>
                <a:lnTo>
                  <a:pt x="92718" y="6195"/>
                </a:lnTo>
                <a:lnTo>
                  <a:pt x="104535" y="13409"/>
                </a:lnTo>
                <a:lnTo>
                  <a:pt x="114515" y="22897"/>
                </a:lnTo>
                <a:lnTo>
                  <a:pt x="122305" y="34306"/>
                </a:lnTo>
                <a:lnTo>
                  <a:pt x="127552" y="47281"/>
                </a:lnTo>
                <a:lnTo>
                  <a:pt x="129903" y="61471"/>
                </a:lnTo>
                <a:lnTo>
                  <a:pt x="129997" y="64998"/>
                </a:lnTo>
                <a:lnTo>
                  <a:pt x="128389" y="79432"/>
                </a:lnTo>
                <a:lnTo>
                  <a:pt x="123802" y="92734"/>
                </a:lnTo>
                <a:lnTo>
                  <a:pt x="116588" y="104550"/>
                </a:lnTo>
                <a:lnTo>
                  <a:pt x="107101" y="114528"/>
                </a:lnTo>
                <a:lnTo>
                  <a:pt x="95692" y="122317"/>
                </a:lnTo>
                <a:lnTo>
                  <a:pt x="82715" y="127563"/>
                </a:lnTo>
                <a:lnTo>
                  <a:pt x="68524" y="129915"/>
                </a:lnTo>
                <a:lnTo>
                  <a:pt x="64985" y="130009"/>
                </a:lnTo>
                <a:lnTo>
                  <a:pt x="50557" y="128402"/>
                </a:lnTo>
                <a:lnTo>
                  <a:pt x="37261" y="123815"/>
                </a:lnTo>
                <a:lnTo>
                  <a:pt x="25448" y="116600"/>
                </a:lnTo>
                <a:lnTo>
                  <a:pt x="15472" y="107110"/>
                </a:lnTo>
                <a:lnTo>
                  <a:pt x="7685" y="95699"/>
                </a:lnTo>
                <a:lnTo>
                  <a:pt x="2441" y="82717"/>
                </a:lnTo>
                <a:lnTo>
                  <a:pt x="93" y="68517"/>
                </a:lnTo>
                <a:lnTo>
                  <a:pt x="0" y="64998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01" name="object 601"/>
          <p:cNvSpPr/>
          <p:nvPr/>
        </p:nvSpPr>
        <p:spPr>
          <a:xfrm>
            <a:off x="6092217" y="9039620"/>
            <a:ext cx="117783" cy="117793"/>
          </a:xfrm>
          <a:custGeom>
            <a:avLst/>
            <a:gdLst/>
            <a:ahLst/>
            <a:cxnLst/>
            <a:rect l="l" t="t" r="r" b="b"/>
            <a:pathLst>
              <a:path w="129997" h="130009">
                <a:moveTo>
                  <a:pt x="0" y="64998"/>
                </a:moveTo>
                <a:lnTo>
                  <a:pt x="1608" y="50569"/>
                </a:lnTo>
                <a:lnTo>
                  <a:pt x="6196" y="37271"/>
                </a:lnTo>
                <a:lnTo>
                  <a:pt x="13412" y="25456"/>
                </a:lnTo>
                <a:lnTo>
                  <a:pt x="22901" y="15477"/>
                </a:lnTo>
                <a:lnTo>
                  <a:pt x="34312" y="7688"/>
                </a:lnTo>
                <a:lnTo>
                  <a:pt x="47289" y="2442"/>
                </a:lnTo>
                <a:lnTo>
                  <a:pt x="61481" y="93"/>
                </a:lnTo>
                <a:lnTo>
                  <a:pt x="64998" y="0"/>
                </a:lnTo>
                <a:lnTo>
                  <a:pt x="79431" y="1608"/>
                </a:lnTo>
                <a:lnTo>
                  <a:pt x="92731" y="6196"/>
                </a:lnTo>
                <a:lnTo>
                  <a:pt x="104546" y="13412"/>
                </a:lnTo>
                <a:lnTo>
                  <a:pt x="114524" y="22901"/>
                </a:lnTo>
                <a:lnTo>
                  <a:pt x="122311" y="34312"/>
                </a:lnTo>
                <a:lnTo>
                  <a:pt x="127555" y="47289"/>
                </a:lnTo>
                <a:lnTo>
                  <a:pt x="129903" y="61481"/>
                </a:lnTo>
                <a:lnTo>
                  <a:pt x="129997" y="64998"/>
                </a:lnTo>
                <a:lnTo>
                  <a:pt x="128390" y="79434"/>
                </a:lnTo>
                <a:lnTo>
                  <a:pt x="123803" y="92736"/>
                </a:lnTo>
                <a:lnTo>
                  <a:pt x="116591" y="104553"/>
                </a:lnTo>
                <a:lnTo>
                  <a:pt x="107104" y="114532"/>
                </a:lnTo>
                <a:lnTo>
                  <a:pt x="95696" y="122320"/>
                </a:lnTo>
                <a:lnTo>
                  <a:pt x="82719" y="127565"/>
                </a:lnTo>
                <a:lnTo>
                  <a:pt x="68526" y="129915"/>
                </a:lnTo>
                <a:lnTo>
                  <a:pt x="64998" y="130009"/>
                </a:lnTo>
                <a:lnTo>
                  <a:pt x="50571" y="128402"/>
                </a:lnTo>
                <a:lnTo>
                  <a:pt x="37273" y="123816"/>
                </a:lnTo>
                <a:lnTo>
                  <a:pt x="25459" y="116603"/>
                </a:lnTo>
                <a:lnTo>
                  <a:pt x="15480" y="107115"/>
                </a:lnTo>
                <a:lnTo>
                  <a:pt x="7691" y="95705"/>
                </a:lnTo>
                <a:lnTo>
                  <a:pt x="2445" y="82725"/>
                </a:lnTo>
                <a:lnTo>
                  <a:pt x="94" y="68527"/>
                </a:lnTo>
                <a:lnTo>
                  <a:pt x="0" y="64998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02" name="object 602"/>
          <p:cNvSpPr/>
          <p:nvPr/>
        </p:nvSpPr>
        <p:spPr>
          <a:xfrm>
            <a:off x="5810728" y="9026548"/>
            <a:ext cx="117783" cy="117783"/>
          </a:xfrm>
          <a:custGeom>
            <a:avLst/>
            <a:gdLst/>
            <a:ahLst/>
            <a:cxnLst/>
            <a:rect l="l" t="t" r="r" b="b"/>
            <a:pathLst>
              <a:path w="129997" h="129997">
                <a:moveTo>
                  <a:pt x="0" y="64998"/>
                </a:moveTo>
                <a:lnTo>
                  <a:pt x="1607" y="50568"/>
                </a:lnTo>
                <a:lnTo>
                  <a:pt x="6195" y="37268"/>
                </a:lnTo>
                <a:lnTo>
                  <a:pt x="13410" y="25452"/>
                </a:lnTo>
                <a:lnTo>
                  <a:pt x="22898" y="15473"/>
                </a:lnTo>
                <a:lnTo>
                  <a:pt x="34308" y="7685"/>
                </a:lnTo>
                <a:lnTo>
                  <a:pt x="47286" y="2440"/>
                </a:lnTo>
                <a:lnTo>
                  <a:pt x="61479" y="93"/>
                </a:lnTo>
                <a:lnTo>
                  <a:pt x="64985" y="0"/>
                </a:lnTo>
                <a:lnTo>
                  <a:pt x="79417" y="1607"/>
                </a:lnTo>
                <a:lnTo>
                  <a:pt x="92718" y="6195"/>
                </a:lnTo>
                <a:lnTo>
                  <a:pt x="104535" y="13409"/>
                </a:lnTo>
                <a:lnTo>
                  <a:pt x="114515" y="22897"/>
                </a:lnTo>
                <a:lnTo>
                  <a:pt x="122305" y="34306"/>
                </a:lnTo>
                <a:lnTo>
                  <a:pt x="127552" y="47281"/>
                </a:lnTo>
                <a:lnTo>
                  <a:pt x="129903" y="61471"/>
                </a:lnTo>
                <a:lnTo>
                  <a:pt x="129997" y="64998"/>
                </a:lnTo>
                <a:lnTo>
                  <a:pt x="128389" y="79433"/>
                </a:lnTo>
                <a:lnTo>
                  <a:pt x="123801" y="92734"/>
                </a:lnTo>
                <a:lnTo>
                  <a:pt x="116586" y="104548"/>
                </a:lnTo>
                <a:lnTo>
                  <a:pt x="107097" y="114524"/>
                </a:lnTo>
                <a:lnTo>
                  <a:pt x="95686" y="122310"/>
                </a:lnTo>
                <a:lnTo>
                  <a:pt x="82707" y="127553"/>
                </a:lnTo>
                <a:lnTo>
                  <a:pt x="68514" y="129903"/>
                </a:lnTo>
                <a:lnTo>
                  <a:pt x="64985" y="129997"/>
                </a:lnTo>
                <a:lnTo>
                  <a:pt x="50556" y="128390"/>
                </a:lnTo>
                <a:lnTo>
                  <a:pt x="37258" y="123803"/>
                </a:lnTo>
                <a:lnTo>
                  <a:pt x="25444" y="116590"/>
                </a:lnTo>
                <a:lnTo>
                  <a:pt x="15468" y="107101"/>
                </a:lnTo>
                <a:lnTo>
                  <a:pt x="7682" y="95690"/>
                </a:lnTo>
                <a:lnTo>
                  <a:pt x="2439" y="82708"/>
                </a:lnTo>
                <a:lnTo>
                  <a:pt x="93" y="68507"/>
                </a:lnTo>
                <a:lnTo>
                  <a:pt x="0" y="64998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03" name="object 603"/>
          <p:cNvSpPr/>
          <p:nvPr/>
        </p:nvSpPr>
        <p:spPr>
          <a:xfrm>
            <a:off x="5937083" y="9026548"/>
            <a:ext cx="117783" cy="117783"/>
          </a:xfrm>
          <a:custGeom>
            <a:avLst/>
            <a:gdLst/>
            <a:ahLst/>
            <a:cxnLst/>
            <a:rect l="l" t="t" r="r" b="b"/>
            <a:pathLst>
              <a:path w="129997" h="129997">
                <a:moveTo>
                  <a:pt x="0" y="64998"/>
                </a:moveTo>
                <a:lnTo>
                  <a:pt x="2442" y="82716"/>
                </a:lnTo>
                <a:lnTo>
                  <a:pt x="7688" y="95696"/>
                </a:lnTo>
                <a:lnTo>
                  <a:pt x="15477" y="107105"/>
                </a:lnTo>
                <a:lnTo>
                  <a:pt x="25456" y="116592"/>
                </a:lnTo>
                <a:lnTo>
                  <a:pt x="37271" y="123804"/>
                </a:lnTo>
                <a:lnTo>
                  <a:pt x="50569" y="128390"/>
                </a:lnTo>
                <a:lnTo>
                  <a:pt x="64998" y="129997"/>
                </a:lnTo>
                <a:lnTo>
                  <a:pt x="68516" y="129903"/>
                </a:lnTo>
                <a:lnTo>
                  <a:pt x="82711" y="127556"/>
                </a:lnTo>
                <a:lnTo>
                  <a:pt x="95690" y="122313"/>
                </a:lnTo>
                <a:lnTo>
                  <a:pt x="107100" y="114528"/>
                </a:lnTo>
                <a:lnTo>
                  <a:pt x="116588" y="104551"/>
                </a:lnTo>
                <a:lnTo>
                  <a:pt x="123802" y="92736"/>
                </a:lnTo>
                <a:lnTo>
                  <a:pt x="128389" y="79435"/>
                </a:lnTo>
                <a:lnTo>
                  <a:pt x="129997" y="64998"/>
                </a:lnTo>
                <a:lnTo>
                  <a:pt x="129903" y="61481"/>
                </a:lnTo>
                <a:lnTo>
                  <a:pt x="127555" y="47289"/>
                </a:lnTo>
                <a:lnTo>
                  <a:pt x="122311" y="34312"/>
                </a:lnTo>
                <a:lnTo>
                  <a:pt x="114524" y="22901"/>
                </a:lnTo>
                <a:lnTo>
                  <a:pt x="104546" y="13412"/>
                </a:lnTo>
                <a:lnTo>
                  <a:pt x="92731" y="6196"/>
                </a:lnTo>
                <a:lnTo>
                  <a:pt x="79431" y="1608"/>
                </a:lnTo>
                <a:lnTo>
                  <a:pt x="64998" y="0"/>
                </a:lnTo>
                <a:lnTo>
                  <a:pt x="61481" y="93"/>
                </a:lnTo>
                <a:lnTo>
                  <a:pt x="47289" y="2442"/>
                </a:lnTo>
                <a:lnTo>
                  <a:pt x="34312" y="7688"/>
                </a:lnTo>
                <a:lnTo>
                  <a:pt x="22901" y="15477"/>
                </a:lnTo>
                <a:lnTo>
                  <a:pt x="13412" y="25456"/>
                </a:lnTo>
                <a:lnTo>
                  <a:pt x="6196" y="37271"/>
                </a:lnTo>
                <a:lnTo>
                  <a:pt x="1608" y="50569"/>
                </a:lnTo>
                <a:lnTo>
                  <a:pt x="0" y="64998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04" name="object 604"/>
          <p:cNvSpPr/>
          <p:nvPr/>
        </p:nvSpPr>
        <p:spPr>
          <a:xfrm>
            <a:off x="5937083" y="9026548"/>
            <a:ext cx="117783" cy="117783"/>
          </a:xfrm>
          <a:custGeom>
            <a:avLst/>
            <a:gdLst/>
            <a:ahLst/>
            <a:cxnLst/>
            <a:rect l="l" t="t" r="r" b="b"/>
            <a:pathLst>
              <a:path w="129997" h="129997">
                <a:moveTo>
                  <a:pt x="0" y="64998"/>
                </a:moveTo>
                <a:lnTo>
                  <a:pt x="1608" y="50569"/>
                </a:lnTo>
                <a:lnTo>
                  <a:pt x="6196" y="37271"/>
                </a:lnTo>
                <a:lnTo>
                  <a:pt x="13412" y="25456"/>
                </a:lnTo>
                <a:lnTo>
                  <a:pt x="22901" y="15477"/>
                </a:lnTo>
                <a:lnTo>
                  <a:pt x="34312" y="7688"/>
                </a:lnTo>
                <a:lnTo>
                  <a:pt x="47289" y="2442"/>
                </a:lnTo>
                <a:lnTo>
                  <a:pt x="61481" y="93"/>
                </a:lnTo>
                <a:lnTo>
                  <a:pt x="64998" y="0"/>
                </a:lnTo>
                <a:lnTo>
                  <a:pt x="79431" y="1608"/>
                </a:lnTo>
                <a:lnTo>
                  <a:pt x="92731" y="6196"/>
                </a:lnTo>
                <a:lnTo>
                  <a:pt x="104546" y="13412"/>
                </a:lnTo>
                <a:lnTo>
                  <a:pt x="114524" y="22901"/>
                </a:lnTo>
                <a:lnTo>
                  <a:pt x="122311" y="34312"/>
                </a:lnTo>
                <a:lnTo>
                  <a:pt x="127555" y="47289"/>
                </a:lnTo>
                <a:lnTo>
                  <a:pt x="129903" y="61481"/>
                </a:lnTo>
                <a:lnTo>
                  <a:pt x="129997" y="64998"/>
                </a:lnTo>
                <a:lnTo>
                  <a:pt x="128389" y="79435"/>
                </a:lnTo>
                <a:lnTo>
                  <a:pt x="123802" y="92736"/>
                </a:lnTo>
                <a:lnTo>
                  <a:pt x="116588" y="104551"/>
                </a:lnTo>
                <a:lnTo>
                  <a:pt x="107100" y="114528"/>
                </a:lnTo>
                <a:lnTo>
                  <a:pt x="95690" y="122313"/>
                </a:lnTo>
                <a:lnTo>
                  <a:pt x="82711" y="127556"/>
                </a:lnTo>
                <a:lnTo>
                  <a:pt x="68516" y="129903"/>
                </a:lnTo>
                <a:lnTo>
                  <a:pt x="64998" y="129997"/>
                </a:lnTo>
                <a:lnTo>
                  <a:pt x="50569" y="128390"/>
                </a:lnTo>
                <a:lnTo>
                  <a:pt x="37271" y="123804"/>
                </a:lnTo>
                <a:lnTo>
                  <a:pt x="25456" y="116592"/>
                </a:lnTo>
                <a:lnTo>
                  <a:pt x="15477" y="107105"/>
                </a:lnTo>
                <a:lnTo>
                  <a:pt x="7688" y="95696"/>
                </a:lnTo>
                <a:lnTo>
                  <a:pt x="2442" y="82716"/>
                </a:lnTo>
                <a:lnTo>
                  <a:pt x="93" y="68517"/>
                </a:lnTo>
                <a:lnTo>
                  <a:pt x="0" y="64998"/>
                </a:lnTo>
                <a:close/>
              </a:path>
            </a:pathLst>
          </a:custGeom>
          <a:ln w="1270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05" name="object 605"/>
          <p:cNvSpPr/>
          <p:nvPr/>
        </p:nvSpPr>
        <p:spPr>
          <a:xfrm>
            <a:off x="5810728" y="8813513"/>
            <a:ext cx="117783" cy="117783"/>
          </a:xfrm>
          <a:custGeom>
            <a:avLst/>
            <a:gdLst/>
            <a:ahLst/>
            <a:cxnLst/>
            <a:rect l="l" t="t" r="r" b="b"/>
            <a:pathLst>
              <a:path w="129997" h="129997">
                <a:moveTo>
                  <a:pt x="0" y="64998"/>
                </a:moveTo>
                <a:lnTo>
                  <a:pt x="1607" y="50560"/>
                </a:lnTo>
                <a:lnTo>
                  <a:pt x="6195" y="37257"/>
                </a:lnTo>
                <a:lnTo>
                  <a:pt x="13410" y="25442"/>
                </a:lnTo>
                <a:lnTo>
                  <a:pt x="22898" y="15465"/>
                </a:lnTo>
                <a:lnTo>
                  <a:pt x="34308" y="7680"/>
                </a:lnTo>
                <a:lnTo>
                  <a:pt x="47286" y="2438"/>
                </a:lnTo>
                <a:lnTo>
                  <a:pt x="61479" y="92"/>
                </a:lnTo>
                <a:lnTo>
                  <a:pt x="64985" y="0"/>
                </a:lnTo>
                <a:lnTo>
                  <a:pt x="79417" y="1606"/>
                </a:lnTo>
                <a:lnTo>
                  <a:pt x="92718" y="6191"/>
                </a:lnTo>
                <a:lnTo>
                  <a:pt x="104535" y="13402"/>
                </a:lnTo>
                <a:lnTo>
                  <a:pt x="114515" y="22887"/>
                </a:lnTo>
                <a:lnTo>
                  <a:pt x="122305" y="34295"/>
                </a:lnTo>
                <a:lnTo>
                  <a:pt x="127552" y="47273"/>
                </a:lnTo>
                <a:lnTo>
                  <a:pt x="129903" y="61469"/>
                </a:lnTo>
                <a:lnTo>
                  <a:pt x="129997" y="64998"/>
                </a:lnTo>
                <a:lnTo>
                  <a:pt x="128389" y="79425"/>
                </a:lnTo>
                <a:lnTo>
                  <a:pt x="123801" y="92723"/>
                </a:lnTo>
                <a:lnTo>
                  <a:pt x="116586" y="104537"/>
                </a:lnTo>
                <a:lnTo>
                  <a:pt x="107097" y="114516"/>
                </a:lnTo>
                <a:lnTo>
                  <a:pt x="95686" y="122305"/>
                </a:lnTo>
                <a:lnTo>
                  <a:pt x="82707" y="127552"/>
                </a:lnTo>
                <a:lnTo>
                  <a:pt x="68514" y="129903"/>
                </a:lnTo>
                <a:lnTo>
                  <a:pt x="64985" y="129997"/>
                </a:lnTo>
                <a:lnTo>
                  <a:pt x="50556" y="128388"/>
                </a:lnTo>
                <a:lnTo>
                  <a:pt x="37258" y="123799"/>
                </a:lnTo>
                <a:lnTo>
                  <a:pt x="25444" y="116582"/>
                </a:lnTo>
                <a:lnTo>
                  <a:pt x="15468" y="107091"/>
                </a:lnTo>
                <a:lnTo>
                  <a:pt x="7682" y="95678"/>
                </a:lnTo>
                <a:lnTo>
                  <a:pt x="2439" y="82699"/>
                </a:lnTo>
                <a:lnTo>
                  <a:pt x="93" y="68505"/>
                </a:lnTo>
                <a:lnTo>
                  <a:pt x="0" y="64998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06" name="object 606"/>
          <p:cNvSpPr/>
          <p:nvPr/>
        </p:nvSpPr>
        <p:spPr>
          <a:xfrm>
            <a:off x="5937083" y="8813513"/>
            <a:ext cx="117793" cy="117783"/>
          </a:xfrm>
          <a:custGeom>
            <a:avLst/>
            <a:gdLst/>
            <a:ahLst/>
            <a:cxnLst/>
            <a:rect l="l" t="t" r="r" b="b"/>
            <a:pathLst>
              <a:path w="130009" h="129997">
                <a:moveTo>
                  <a:pt x="0" y="64998"/>
                </a:moveTo>
                <a:lnTo>
                  <a:pt x="2442" y="82707"/>
                </a:lnTo>
                <a:lnTo>
                  <a:pt x="7688" y="95684"/>
                </a:lnTo>
                <a:lnTo>
                  <a:pt x="15477" y="107095"/>
                </a:lnTo>
                <a:lnTo>
                  <a:pt x="25456" y="116584"/>
                </a:lnTo>
                <a:lnTo>
                  <a:pt x="37271" y="123800"/>
                </a:lnTo>
                <a:lnTo>
                  <a:pt x="50569" y="128389"/>
                </a:lnTo>
                <a:lnTo>
                  <a:pt x="64998" y="129997"/>
                </a:lnTo>
                <a:lnTo>
                  <a:pt x="68526" y="129903"/>
                </a:lnTo>
                <a:lnTo>
                  <a:pt x="82720" y="127552"/>
                </a:lnTo>
                <a:lnTo>
                  <a:pt x="95699" y="122305"/>
                </a:lnTo>
                <a:lnTo>
                  <a:pt x="107109" y="114516"/>
                </a:lnTo>
                <a:lnTo>
                  <a:pt x="116599" y="104537"/>
                </a:lnTo>
                <a:lnTo>
                  <a:pt x="123814" y="92723"/>
                </a:lnTo>
                <a:lnTo>
                  <a:pt x="128402" y="79425"/>
                </a:lnTo>
                <a:lnTo>
                  <a:pt x="130009" y="64998"/>
                </a:lnTo>
                <a:lnTo>
                  <a:pt x="129915" y="61469"/>
                </a:lnTo>
                <a:lnTo>
                  <a:pt x="127564" y="47273"/>
                </a:lnTo>
                <a:lnTo>
                  <a:pt x="122317" y="34295"/>
                </a:lnTo>
                <a:lnTo>
                  <a:pt x="114527" y="22887"/>
                </a:lnTo>
                <a:lnTo>
                  <a:pt x="104548" y="13402"/>
                </a:lnTo>
                <a:lnTo>
                  <a:pt x="92731" y="6191"/>
                </a:lnTo>
                <a:lnTo>
                  <a:pt x="79430" y="1606"/>
                </a:lnTo>
                <a:lnTo>
                  <a:pt x="64998" y="0"/>
                </a:lnTo>
                <a:lnTo>
                  <a:pt x="61481" y="93"/>
                </a:lnTo>
                <a:lnTo>
                  <a:pt x="47289" y="2440"/>
                </a:lnTo>
                <a:lnTo>
                  <a:pt x="34312" y="7683"/>
                </a:lnTo>
                <a:lnTo>
                  <a:pt x="22901" y="15468"/>
                </a:lnTo>
                <a:lnTo>
                  <a:pt x="13412" y="25445"/>
                </a:lnTo>
                <a:lnTo>
                  <a:pt x="6196" y="37260"/>
                </a:lnTo>
                <a:lnTo>
                  <a:pt x="1608" y="50562"/>
                </a:lnTo>
                <a:lnTo>
                  <a:pt x="0" y="64998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07" name="object 607"/>
          <p:cNvSpPr/>
          <p:nvPr/>
        </p:nvSpPr>
        <p:spPr>
          <a:xfrm>
            <a:off x="5937083" y="8813513"/>
            <a:ext cx="117793" cy="117783"/>
          </a:xfrm>
          <a:custGeom>
            <a:avLst/>
            <a:gdLst/>
            <a:ahLst/>
            <a:cxnLst/>
            <a:rect l="l" t="t" r="r" b="b"/>
            <a:pathLst>
              <a:path w="130009" h="129997">
                <a:moveTo>
                  <a:pt x="0" y="64998"/>
                </a:moveTo>
                <a:lnTo>
                  <a:pt x="1608" y="50562"/>
                </a:lnTo>
                <a:lnTo>
                  <a:pt x="6196" y="37260"/>
                </a:lnTo>
                <a:lnTo>
                  <a:pt x="13412" y="25445"/>
                </a:lnTo>
                <a:lnTo>
                  <a:pt x="22901" y="15468"/>
                </a:lnTo>
                <a:lnTo>
                  <a:pt x="34312" y="7683"/>
                </a:lnTo>
                <a:lnTo>
                  <a:pt x="47289" y="2440"/>
                </a:lnTo>
                <a:lnTo>
                  <a:pt x="61481" y="93"/>
                </a:lnTo>
                <a:lnTo>
                  <a:pt x="64998" y="0"/>
                </a:lnTo>
                <a:lnTo>
                  <a:pt x="79430" y="1606"/>
                </a:lnTo>
                <a:lnTo>
                  <a:pt x="92731" y="6191"/>
                </a:lnTo>
                <a:lnTo>
                  <a:pt x="104548" y="13402"/>
                </a:lnTo>
                <a:lnTo>
                  <a:pt x="114527" y="22887"/>
                </a:lnTo>
                <a:lnTo>
                  <a:pt x="122317" y="34295"/>
                </a:lnTo>
                <a:lnTo>
                  <a:pt x="127564" y="47273"/>
                </a:lnTo>
                <a:lnTo>
                  <a:pt x="129915" y="61469"/>
                </a:lnTo>
                <a:lnTo>
                  <a:pt x="130009" y="64998"/>
                </a:lnTo>
                <a:lnTo>
                  <a:pt x="128402" y="79425"/>
                </a:lnTo>
                <a:lnTo>
                  <a:pt x="123814" y="92723"/>
                </a:lnTo>
                <a:lnTo>
                  <a:pt x="116599" y="104537"/>
                </a:lnTo>
                <a:lnTo>
                  <a:pt x="107109" y="114516"/>
                </a:lnTo>
                <a:lnTo>
                  <a:pt x="95699" y="122305"/>
                </a:lnTo>
                <a:lnTo>
                  <a:pt x="82720" y="127552"/>
                </a:lnTo>
                <a:lnTo>
                  <a:pt x="68526" y="129903"/>
                </a:lnTo>
                <a:lnTo>
                  <a:pt x="64998" y="129997"/>
                </a:lnTo>
                <a:lnTo>
                  <a:pt x="50569" y="128389"/>
                </a:lnTo>
                <a:lnTo>
                  <a:pt x="37271" y="123800"/>
                </a:lnTo>
                <a:lnTo>
                  <a:pt x="25456" y="116584"/>
                </a:lnTo>
                <a:lnTo>
                  <a:pt x="15477" y="107095"/>
                </a:lnTo>
                <a:lnTo>
                  <a:pt x="7688" y="95684"/>
                </a:lnTo>
                <a:lnTo>
                  <a:pt x="2442" y="82707"/>
                </a:lnTo>
                <a:lnTo>
                  <a:pt x="93" y="68515"/>
                </a:lnTo>
                <a:lnTo>
                  <a:pt x="0" y="64998"/>
                </a:lnTo>
                <a:close/>
              </a:path>
            </a:pathLst>
          </a:custGeom>
          <a:ln w="1270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08" name="object 608"/>
          <p:cNvSpPr/>
          <p:nvPr/>
        </p:nvSpPr>
        <p:spPr>
          <a:xfrm>
            <a:off x="5654629" y="8800338"/>
            <a:ext cx="117793" cy="117805"/>
          </a:xfrm>
          <a:custGeom>
            <a:avLst/>
            <a:gdLst/>
            <a:ahLst/>
            <a:cxnLst/>
            <a:rect l="l" t="t" r="r" b="b"/>
            <a:pathLst>
              <a:path w="130009" h="130022">
                <a:moveTo>
                  <a:pt x="0" y="64998"/>
                </a:moveTo>
                <a:lnTo>
                  <a:pt x="1608" y="50573"/>
                </a:lnTo>
                <a:lnTo>
                  <a:pt x="6196" y="37276"/>
                </a:lnTo>
                <a:lnTo>
                  <a:pt x="13412" y="25461"/>
                </a:lnTo>
                <a:lnTo>
                  <a:pt x="22901" y="15481"/>
                </a:lnTo>
                <a:lnTo>
                  <a:pt x="34312" y="7691"/>
                </a:lnTo>
                <a:lnTo>
                  <a:pt x="47289" y="2443"/>
                </a:lnTo>
                <a:lnTo>
                  <a:pt x="61481" y="93"/>
                </a:lnTo>
                <a:lnTo>
                  <a:pt x="64998" y="0"/>
                </a:lnTo>
                <a:lnTo>
                  <a:pt x="79430" y="1608"/>
                </a:lnTo>
                <a:lnTo>
                  <a:pt x="92731" y="6197"/>
                </a:lnTo>
                <a:lnTo>
                  <a:pt x="104548" y="13413"/>
                </a:lnTo>
                <a:lnTo>
                  <a:pt x="114527" y="22903"/>
                </a:lnTo>
                <a:lnTo>
                  <a:pt x="122317" y="34311"/>
                </a:lnTo>
                <a:lnTo>
                  <a:pt x="127564" y="47286"/>
                </a:lnTo>
                <a:lnTo>
                  <a:pt x="129915" y="61472"/>
                </a:lnTo>
                <a:lnTo>
                  <a:pt x="130009" y="64998"/>
                </a:lnTo>
                <a:lnTo>
                  <a:pt x="128402" y="79432"/>
                </a:lnTo>
                <a:lnTo>
                  <a:pt x="123816" y="92734"/>
                </a:lnTo>
                <a:lnTo>
                  <a:pt x="116604" y="104551"/>
                </a:lnTo>
                <a:lnTo>
                  <a:pt x="107118" y="114532"/>
                </a:lnTo>
                <a:lnTo>
                  <a:pt x="95711" y="122323"/>
                </a:lnTo>
                <a:lnTo>
                  <a:pt x="82736" y="127572"/>
                </a:lnTo>
                <a:lnTo>
                  <a:pt x="68546" y="129927"/>
                </a:lnTo>
                <a:lnTo>
                  <a:pt x="64998" y="130022"/>
                </a:lnTo>
                <a:lnTo>
                  <a:pt x="50572" y="128415"/>
                </a:lnTo>
                <a:lnTo>
                  <a:pt x="37276" y="123827"/>
                </a:lnTo>
                <a:lnTo>
                  <a:pt x="25462" y="116613"/>
                </a:lnTo>
                <a:lnTo>
                  <a:pt x="15484" y="107124"/>
                </a:lnTo>
                <a:lnTo>
                  <a:pt x="7694" y="95713"/>
                </a:lnTo>
                <a:lnTo>
                  <a:pt x="2447" y="82734"/>
                </a:lnTo>
                <a:lnTo>
                  <a:pt x="94" y="68537"/>
                </a:lnTo>
                <a:lnTo>
                  <a:pt x="0" y="64998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09" name="object 609"/>
          <p:cNvSpPr/>
          <p:nvPr/>
        </p:nvSpPr>
        <p:spPr>
          <a:xfrm>
            <a:off x="6093160" y="8800338"/>
            <a:ext cx="117793" cy="117805"/>
          </a:xfrm>
          <a:custGeom>
            <a:avLst/>
            <a:gdLst/>
            <a:ahLst/>
            <a:cxnLst/>
            <a:rect l="l" t="t" r="r" b="b"/>
            <a:pathLst>
              <a:path w="130009" h="130022">
                <a:moveTo>
                  <a:pt x="0" y="64998"/>
                </a:moveTo>
                <a:lnTo>
                  <a:pt x="1608" y="50573"/>
                </a:lnTo>
                <a:lnTo>
                  <a:pt x="6196" y="37276"/>
                </a:lnTo>
                <a:lnTo>
                  <a:pt x="13412" y="25461"/>
                </a:lnTo>
                <a:lnTo>
                  <a:pt x="22901" y="15481"/>
                </a:lnTo>
                <a:lnTo>
                  <a:pt x="34312" y="7691"/>
                </a:lnTo>
                <a:lnTo>
                  <a:pt x="47289" y="2443"/>
                </a:lnTo>
                <a:lnTo>
                  <a:pt x="61481" y="93"/>
                </a:lnTo>
                <a:lnTo>
                  <a:pt x="64998" y="0"/>
                </a:lnTo>
                <a:lnTo>
                  <a:pt x="79430" y="1608"/>
                </a:lnTo>
                <a:lnTo>
                  <a:pt x="92731" y="6197"/>
                </a:lnTo>
                <a:lnTo>
                  <a:pt x="104548" y="13413"/>
                </a:lnTo>
                <a:lnTo>
                  <a:pt x="114527" y="22903"/>
                </a:lnTo>
                <a:lnTo>
                  <a:pt x="122317" y="34311"/>
                </a:lnTo>
                <a:lnTo>
                  <a:pt x="127564" y="47286"/>
                </a:lnTo>
                <a:lnTo>
                  <a:pt x="129915" y="61472"/>
                </a:lnTo>
                <a:lnTo>
                  <a:pt x="130009" y="64998"/>
                </a:lnTo>
                <a:lnTo>
                  <a:pt x="128402" y="79432"/>
                </a:lnTo>
                <a:lnTo>
                  <a:pt x="123816" y="92734"/>
                </a:lnTo>
                <a:lnTo>
                  <a:pt x="116604" y="104551"/>
                </a:lnTo>
                <a:lnTo>
                  <a:pt x="107118" y="114532"/>
                </a:lnTo>
                <a:lnTo>
                  <a:pt x="95711" y="122323"/>
                </a:lnTo>
                <a:lnTo>
                  <a:pt x="82736" y="127572"/>
                </a:lnTo>
                <a:lnTo>
                  <a:pt x="68546" y="129927"/>
                </a:lnTo>
                <a:lnTo>
                  <a:pt x="64998" y="130022"/>
                </a:lnTo>
                <a:lnTo>
                  <a:pt x="50572" y="128415"/>
                </a:lnTo>
                <a:lnTo>
                  <a:pt x="37276" y="123827"/>
                </a:lnTo>
                <a:lnTo>
                  <a:pt x="25462" y="116613"/>
                </a:lnTo>
                <a:lnTo>
                  <a:pt x="15484" y="107124"/>
                </a:lnTo>
                <a:lnTo>
                  <a:pt x="7694" y="95713"/>
                </a:lnTo>
                <a:lnTo>
                  <a:pt x="2447" y="82734"/>
                </a:lnTo>
                <a:lnTo>
                  <a:pt x="94" y="68537"/>
                </a:lnTo>
                <a:lnTo>
                  <a:pt x="0" y="64998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10" name="object 610"/>
          <p:cNvSpPr/>
          <p:nvPr/>
        </p:nvSpPr>
        <p:spPr>
          <a:xfrm>
            <a:off x="6002798" y="9130777"/>
            <a:ext cx="117793" cy="117793"/>
          </a:xfrm>
          <a:custGeom>
            <a:avLst/>
            <a:gdLst/>
            <a:ahLst/>
            <a:cxnLst/>
            <a:rect l="l" t="t" r="r" b="b"/>
            <a:pathLst>
              <a:path w="130009" h="130009">
                <a:moveTo>
                  <a:pt x="0" y="65011"/>
                </a:moveTo>
                <a:lnTo>
                  <a:pt x="1607" y="50582"/>
                </a:lnTo>
                <a:lnTo>
                  <a:pt x="6196" y="37281"/>
                </a:lnTo>
                <a:lnTo>
                  <a:pt x="13411" y="25464"/>
                </a:lnTo>
                <a:lnTo>
                  <a:pt x="22899" y="15482"/>
                </a:lnTo>
                <a:lnTo>
                  <a:pt x="34308" y="7691"/>
                </a:lnTo>
                <a:lnTo>
                  <a:pt x="47282" y="2443"/>
                </a:lnTo>
                <a:lnTo>
                  <a:pt x="61470" y="93"/>
                </a:lnTo>
                <a:lnTo>
                  <a:pt x="64985" y="0"/>
                </a:lnTo>
                <a:lnTo>
                  <a:pt x="79419" y="1607"/>
                </a:lnTo>
                <a:lnTo>
                  <a:pt x="92721" y="6195"/>
                </a:lnTo>
                <a:lnTo>
                  <a:pt x="104539" y="13409"/>
                </a:lnTo>
                <a:lnTo>
                  <a:pt x="114519" y="22897"/>
                </a:lnTo>
                <a:lnTo>
                  <a:pt x="122310" y="34304"/>
                </a:lnTo>
                <a:lnTo>
                  <a:pt x="127560" y="47277"/>
                </a:lnTo>
                <a:lnTo>
                  <a:pt x="129914" y="61464"/>
                </a:lnTo>
                <a:lnTo>
                  <a:pt x="130009" y="65011"/>
                </a:lnTo>
                <a:lnTo>
                  <a:pt x="128402" y="79445"/>
                </a:lnTo>
                <a:lnTo>
                  <a:pt x="123815" y="92744"/>
                </a:lnTo>
                <a:lnTo>
                  <a:pt x="116600" y="104558"/>
                </a:lnTo>
                <a:lnTo>
                  <a:pt x="107111" y="114533"/>
                </a:lnTo>
                <a:lnTo>
                  <a:pt x="95701" y="122319"/>
                </a:lnTo>
                <a:lnTo>
                  <a:pt x="82721" y="127564"/>
                </a:lnTo>
                <a:lnTo>
                  <a:pt x="68525" y="129915"/>
                </a:lnTo>
                <a:lnTo>
                  <a:pt x="64985" y="130009"/>
                </a:lnTo>
                <a:lnTo>
                  <a:pt x="50560" y="128402"/>
                </a:lnTo>
                <a:lnTo>
                  <a:pt x="37264" y="123816"/>
                </a:lnTo>
                <a:lnTo>
                  <a:pt x="25450" y="116602"/>
                </a:lnTo>
                <a:lnTo>
                  <a:pt x="15472" y="107114"/>
                </a:lnTo>
                <a:lnTo>
                  <a:pt x="7684" y="95702"/>
                </a:lnTo>
                <a:lnTo>
                  <a:pt x="2440" y="82720"/>
                </a:lnTo>
                <a:lnTo>
                  <a:pt x="93" y="68520"/>
                </a:lnTo>
                <a:lnTo>
                  <a:pt x="0" y="6501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11" name="object 611"/>
          <p:cNvSpPr/>
          <p:nvPr/>
        </p:nvSpPr>
        <p:spPr>
          <a:xfrm>
            <a:off x="5743955" y="9130777"/>
            <a:ext cx="117783" cy="117793"/>
          </a:xfrm>
          <a:custGeom>
            <a:avLst/>
            <a:gdLst/>
            <a:ahLst/>
            <a:cxnLst/>
            <a:rect l="l" t="t" r="r" b="b"/>
            <a:pathLst>
              <a:path w="129997" h="130009">
                <a:moveTo>
                  <a:pt x="0" y="65011"/>
                </a:moveTo>
                <a:lnTo>
                  <a:pt x="1607" y="50583"/>
                </a:lnTo>
                <a:lnTo>
                  <a:pt x="6195" y="37284"/>
                </a:lnTo>
                <a:lnTo>
                  <a:pt x="13409" y="25467"/>
                </a:lnTo>
                <a:lnTo>
                  <a:pt x="22897" y="15486"/>
                </a:lnTo>
                <a:lnTo>
                  <a:pt x="34306" y="7694"/>
                </a:lnTo>
                <a:lnTo>
                  <a:pt x="47281" y="2446"/>
                </a:lnTo>
                <a:lnTo>
                  <a:pt x="61471" y="94"/>
                </a:lnTo>
                <a:lnTo>
                  <a:pt x="64998" y="0"/>
                </a:lnTo>
                <a:lnTo>
                  <a:pt x="79429" y="1608"/>
                </a:lnTo>
                <a:lnTo>
                  <a:pt x="92728" y="6197"/>
                </a:lnTo>
                <a:lnTo>
                  <a:pt x="104543" y="13414"/>
                </a:lnTo>
                <a:lnTo>
                  <a:pt x="114520" y="22905"/>
                </a:lnTo>
                <a:lnTo>
                  <a:pt x="122307" y="34316"/>
                </a:lnTo>
                <a:lnTo>
                  <a:pt x="127553" y="47293"/>
                </a:lnTo>
                <a:lnTo>
                  <a:pt x="129903" y="61484"/>
                </a:lnTo>
                <a:lnTo>
                  <a:pt x="129997" y="65011"/>
                </a:lnTo>
                <a:lnTo>
                  <a:pt x="128389" y="79447"/>
                </a:lnTo>
                <a:lnTo>
                  <a:pt x="123802" y="92749"/>
                </a:lnTo>
                <a:lnTo>
                  <a:pt x="116588" y="104564"/>
                </a:lnTo>
                <a:lnTo>
                  <a:pt x="107100" y="114540"/>
                </a:lnTo>
                <a:lnTo>
                  <a:pt x="95690" y="122326"/>
                </a:lnTo>
                <a:lnTo>
                  <a:pt x="82711" y="127568"/>
                </a:lnTo>
                <a:lnTo>
                  <a:pt x="68516" y="129916"/>
                </a:lnTo>
                <a:lnTo>
                  <a:pt x="64998" y="130009"/>
                </a:lnTo>
                <a:lnTo>
                  <a:pt x="50569" y="128403"/>
                </a:lnTo>
                <a:lnTo>
                  <a:pt x="37271" y="123817"/>
                </a:lnTo>
                <a:lnTo>
                  <a:pt x="25456" y="116605"/>
                </a:lnTo>
                <a:lnTo>
                  <a:pt x="15477" y="107118"/>
                </a:lnTo>
                <a:lnTo>
                  <a:pt x="7688" y="95708"/>
                </a:lnTo>
                <a:lnTo>
                  <a:pt x="2442" y="82728"/>
                </a:lnTo>
                <a:lnTo>
                  <a:pt x="93" y="68530"/>
                </a:lnTo>
                <a:lnTo>
                  <a:pt x="0" y="65011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12" name="object 612"/>
          <p:cNvSpPr/>
          <p:nvPr/>
        </p:nvSpPr>
        <p:spPr>
          <a:xfrm>
            <a:off x="5873371" y="9158795"/>
            <a:ext cx="117793" cy="117783"/>
          </a:xfrm>
          <a:custGeom>
            <a:avLst/>
            <a:gdLst/>
            <a:ahLst/>
            <a:cxnLst/>
            <a:rect l="l" t="t" r="r" b="b"/>
            <a:pathLst>
              <a:path w="130009" h="129997">
                <a:moveTo>
                  <a:pt x="0" y="64998"/>
                </a:moveTo>
                <a:lnTo>
                  <a:pt x="1608" y="50562"/>
                </a:lnTo>
                <a:lnTo>
                  <a:pt x="6196" y="37260"/>
                </a:lnTo>
                <a:lnTo>
                  <a:pt x="13412" y="25445"/>
                </a:lnTo>
                <a:lnTo>
                  <a:pt x="22901" y="15468"/>
                </a:lnTo>
                <a:lnTo>
                  <a:pt x="34312" y="7683"/>
                </a:lnTo>
                <a:lnTo>
                  <a:pt x="47289" y="2440"/>
                </a:lnTo>
                <a:lnTo>
                  <a:pt x="61481" y="93"/>
                </a:lnTo>
                <a:lnTo>
                  <a:pt x="64998" y="0"/>
                </a:lnTo>
                <a:lnTo>
                  <a:pt x="79430" y="1606"/>
                </a:lnTo>
                <a:lnTo>
                  <a:pt x="92731" y="6191"/>
                </a:lnTo>
                <a:lnTo>
                  <a:pt x="104548" y="13402"/>
                </a:lnTo>
                <a:lnTo>
                  <a:pt x="114527" y="22887"/>
                </a:lnTo>
                <a:lnTo>
                  <a:pt x="122317" y="34295"/>
                </a:lnTo>
                <a:lnTo>
                  <a:pt x="127564" y="47273"/>
                </a:lnTo>
                <a:lnTo>
                  <a:pt x="129915" y="61469"/>
                </a:lnTo>
                <a:lnTo>
                  <a:pt x="130009" y="64998"/>
                </a:lnTo>
                <a:lnTo>
                  <a:pt x="128402" y="79425"/>
                </a:lnTo>
                <a:lnTo>
                  <a:pt x="123814" y="92723"/>
                </a:lnTo>
                <a:lnTo>
                  <a:pt x="116599" y="104537"/>
                </a:lnTo>
                <a:lnTo>
                  <a:pt x="107109" y="114516"/>
                </a:lnTo>
                <a:lnTo>
                  <a:pt x="95699" y="122305"/>
                </a:lnTo>
                <a:lnTo>
                  <a:pt x="82720" y="127552"/>
                </a:lnTo>
                <a:lnTo>
                  <a:pt x="68526" y="129903"/>
                </a:lnTo>
                <a:lnTo>
                  <a:pt x="64998" y="129997"/>
                </a:lnTo>
                <a:lnTo>
                  <a:pt x="50569" y="128389"/>
                </a:lnTo>
                <a:lnTo>
                  <a:pt x="37271" y="123800"/>
                </a:lnTo>
                <a:lnTo>
                  <a:pt x="25456" y="116584"/>
                </a:lnTo>
                <a:lnTo>
                  <a:pt x="15477" y="107095"/>
                </a:lnTo>
                <a:lnTo>
                  <a:pt x="7688" y="95684"/>
                </a:lnTo>
                <a:lnTo>
                  <a:pt x="2442" y="82707"/>
                </a:lnTo>
                <a:lnTo>
                  <a:pt x="93" y="68515"/>
                </a:lnTo>
                <a:lnTo>
                  <a:pt x="0" y="64998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13" name="object 613"/>
          <p:cNvSpPr/>
          <p:nvPr/>
        </p:nvSpPr>
        <p:spPr>
          <a:xfrm>
            <a:off x="5744945" y="8709136"/>
            <a:ext cx="117793" cy="117783"/>
          </a:xfrm>
          <a:custGeom>
            <a:avLst/>
            <a:gdLst/>
            <a:ahLst/>
            <a:cxnLst/>
            <a:rect l="l" t="t" r="r" b="b"/>
            <a:pathLst>
              <a:path w="130009" h="129997">
                <a:moveTo>
                  <a:pt x="0" y="64998"/>
                </a:moveTo>
                <a:lnTo>
                  <a:pt x="1608" y="50569"/>
                </a:lnTo>
                <a:lnTo>
                  <a:pt x="6196" y="37271"/>
                </a:lnTo>
                <a:lnTo>
                  <a:pt x="13412" y="25456"/>
                </a:lnTo>
                <a:lnTo>
                  <a:pt x="22901" y="15477"/>
                </a:lnTo>
                <a:lnTo>
                  <a:pt x="34312" y="7688"/>
                </a:lnTo>
                <a:lnTo>
                  <a:pt x="47289" y="2442"/>
                </a:lnTo>
                <a:lnTo>
                  <a:pt x="61481" y="93"/>
                </a:lnTo>
                <a:lnTo>
                  <a:pt x="64998" y="0"/>
                </a:lnTo>
                <a:lnTo>
                  <a:pt x="79430" y="1607"/>
                </a:lnTo>
                <a:lnTo>
                  <a:pt x="92731" y="6195"/>
                </a:lnTo>
                <a:lnTo>
                  <a:pt x="104548" y="13409"/>
                </a:lnTo>
                <a:lnTo>
                  <a:pt x="114527" y="22897"/>
                </a:lnTo>
                <a:lnTo>
                  <a:pt x="122317" y="34306"/>
                </a:lnTo>
                <a:lnTo>
                  <a:pt x="127564" y="47281"/>
                </a:lnTo>
                <a:lnTo>
                  <a:pt x="129915" y="61471"/>
                </a:lnTo>
                <a:lnTo>
                  <a:pt x="130009" y="64998"/>
                </a:lnTo>
                <a:lnTo>
                  <a:pt x="128402" y="79433"/>
                </a:lnTo>
                <a:lnTo>
                  <a:pt x="123814" y="92734"/>
                </a:lnTo>
                <a:lnTo>
                  <a:pt x="116599" y="104548"/>
                </a:lnTo>
                <a:lnTo>
                  <a:pt x="107109" y="114524"/>
                </a:lnTo>
                <a:lnTo>
                  <a:pt x="95699" y="122310"/>
                </a:lnTo>
                <a:lnTo>
                  <a:pt x="82720" y="127553"/>
                </a:lnTo>
                <a:lnTo>
                  <a:pt x="68526" y="129903"/>
                </a:lnTo>
                <a:lnTo>
                  <a:pt x="64998" y="129997"/>
                </a:lnTo>
                <a:lnTo>
                  <a:pt x="50569" y="128390"/>
                </a:lnTo>
                <a:lnTo>
                  <a:pt x="37271" y="123804"/>
                </a:lnTo>
                <a:lnTo>
                  <a:pt x="25456" y="116592"/>
                </a:lnTo>
                <a:lnTo>
                  <a:pt x="15477" y="107105"/>
                </a:lnTo>
                <a:lnTo>
                  <a:pt x="7688" y="95696"/>
                </a:lnTo>
                <a:lnTo>
                  <a:pt x="2442" y="82716"/>
                </a:lnTo>
                <a:lnTo>
                  <a:pt x="93" y="68517"/>
                </a:lnTo>
                <a:lnTo>
                  <a:pt x="0" y="64998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14" name="object 614"/>
          <p:cNvSpPr/>
          <p:nvPr/>
        </p:nvSpPr>
        <p:spPr>
          <a:xfrm>
            <a:off x="6003777" y="8709136"/>
            <a:ext cx="117793" cy="117783"/>
          </a:xfrm>
          <a:custGeom>
            <a:avLst/>
            <a:gdLst/>
            <a:ahLst/>
            <a:cxnLst/>
            <a:rect l="l" t="t" r="r" b="b"/>
            <a:pathLst>
              <a:path w="130009" h="129997">
                <a:moveTo>
                  <a:pt x="0" y="64998"/>
                </a:moveTo>
                <a:lnTo>
                  <a:pt x="1607" y="50571"/>
                </a:lnTo>
                <a:lnTo>
                  <a:pt x="6195" y="37273"/>
                </a:lnTo>
                <a:lnTo>
                  <a:pt x="13410" y="25459"/>
                </a:lnTo>
                <a:lnTo>
                  <a:pt x="22900" y="15480"/>
                </a:lnTo>
                <a:lnTo>
                  <a:pt x="34310" y="7691"/>
                </a:lnTo>
                <a:lnTo>
                  <a:pt x="47289" y="2445"/>
                </a:lnTo>
                <a:lnTo>
                  <a:pt x="61483" y="94"/>
                </a:lnTo>
                <a:lnTo>
                  <a:pt x="65011" y="0"/>
                </a:lnTo>
                <a:lnTo>
                  <a:pt x="79439" y="1608"/>
                </a:lnTo>
                <a:lnTo>
                  <a:pt x="92738" y="6196"/>
                </a:lnTo>
                <a:lnTo>
                  <a:pt x="104553" y="13412"/>
                </a:lnTo>
                <a:lnTo>
                  <a:pt x="114532" y="22901"/>
                </a:lnTo>
                <a:lnTo>
                  <a:pt x="122321" y="34312"/>
                </a:lnTo>
                <a:lnTo>
                  <a:pt x="127567" y="47289"/>
                </a:lnTo>
                <a:lnTo>
                  <a:pt x="129916" y="61481"/>
                </a:lnTo>
                <a:lnTo>
                  <a:pt x="130009" y="64998"/>
                </a:lnTo>
                <a:lnTo>
                  <a:pt x="128401" y="79435"/>
                </a:lnTo>
                <a:lnTo>
                  <a:pt x="123813" y="92736"/>
                </a:lnTo>
                <a:lnTo>
                  <a:pt x="116597" y="104551"/>
                </a:lnTo>
                <a:lnTo>
                  <a:pt x="107107" y="114528"/>
                </a:lnTo>
                <a:lnTo>
                  <a:pt x="95697" y="122313"/>
                </a:lnTo>
                <a:lnTo>
                  <a:pt x="82719" y="127556"/>
                </a:lnTo>
                <a:lnTo>
                  <a:pt x="68528" y="129903"/>
                </a:lnTo>
                <a:lnTo>
                  <a:pt x="65011" y="129997"/>
                </a:lnTo>
                <a:lnTo>
                  <a:pt x="50579" y="128390"/>
                </a:lnTo>
                <a:lnTo>
                  <a:pt x="37278" y="123806"/>
                </a:lnTo>
                <a:lnTo>
                  <a:pt x="25461" y="116595"/>
                </a:lnTo>
                <a:lnTo>
                  <a:pt x="15481" y="107109"/>
                </a:lnTo>
                <a:lnTo>
                  <a:pt x="7692" y="95702"/>
                </a:lnTo>
                <a:lnTo>
                  <a:pt x="2445" y="82724"/>
                </a:lnTo>
                <a:lnTo>
                  <a:pt x="94" y="68527"/>
                </a:lnTo>
                <a:lnTo>
                  <a:pt x="0" y="64998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15" name="object 615"/>
          <p:cNvSpPr/>
          <p:nvPr/>
        </p:nvSpPr>
        <p:spPr>
          <a:xfrm>
            <a:off x="5874361" y="8681151"/>
            <a:ext cx="117793" cy="117783"/>
          </a:xfrm>
          <a:custGeom>
            <a:avLst/>
            <a:gdLst/>
            <a:ahLst/>
            <a:cxnLst/>
            <a:rect l="l" t="t" r="r" b="b"/>
            <a:pathLst>
              <a:path w="130009" h="129997">
                <a:moveTo>
                  <a:pt x="0" y="64998"/>
                </a:moveTo>
                <a:lnTo>
                  <a:pt x="1607" y="50563"/>
                </a:lnTo>
                <a:lnTo>
                  <a:pt x="6195" y="37262"/>
                </a:lnTo>
                <a:lnTo>
                  <a:pt x="13410" y="25448"/>
                </a:lnTo>
                <a:lnTo>
                  <a:pt x="22900" y="15472"/>
                </a:lnTo>
                <a:lnTo>
                  <a:pt x="34310" y="7686"/>
                </a:lnTo>
                <a:lnTo>
                  <a:pt x="47289" y="2443"/>
                </a:lnTo>
                <a:lnTo>
                  <a:pt x="61483" y="94"/>
                </a:lnTo>
                <a:lnTo>
                  <a:pt x="65011" y="0"/>
                </a:lnTo>
                <a:lnTo>
                  <a:pt x="79439" y="1606"/>
                </a:lnTo>
                <a:lnTo>
                  <a:pt x="92738" y="6192"/>
                </a:lnTo>
                <a:lnTo>
                  <a:pt x="104553" y="13404"/>
                </a:lnTo>
                <a:lnTo>
                  <a:pt x="114532" y="22891"/>
                </a:lnTo>
                <a:lnTo>
                  <a:pt x="122321" y="34301"/>
                </a:lnTo>
                <a:lnTo>
                  <a:pt x="127567" y="47281"/>
                </a:lnTo>
                <a:lnTo>
                  <a:pt x="129916" y="61479"/>
                </a:lnTo>
                <a:lnTo>
                  <a:pt x="130009" y="64998"/>
                </a:lnTo>
                <a:lnTo>
                  <a:pt x="128401" y="79427"/>
                </a:lnTo>
                <a:lnTo>
                  <a:pt x="123813" y="92725"/>
                </a:lnTo>
                <a:lnTo>
                  <a:pt x="116597" y="104541"/>
                </a:lnTo>
                <a:lnTo>
                  <a:pt x="107107" y="114519"/>
                </a:lnTo>
                <a:lnTo>
                  <a:pt x="95697" y="122308"/>
                </a:lnTo>
                <a:lnTo>
                  <a:pt x="82719" y="127554"/>
                </a:lnTo>
                <a:lnTo>
                  <a:pt x="68528" y="129903"/>
                </a:lnTo>
                <a:lnTo>
                  <a:pt x="65011" y="129997"/>
                </a:lnTo>
                <a:lnTo>
                  <a:pt x="50579" y="128389"/>
                </a:lnTo>
                <a:lnTo>
                  <a:pt x="37278" y="123801"/>
                </a:lnTo>
                <a:lnTo>
                  <a:pt x="25461" y="116587"/>
                </a:lnTo>
                <a:lnTo>
                  <a:pt x="15481" y="107099"/>
                </a:lnTo>
                <a:lnTo>
                  <a:pt x="7692" y="95690"/>
                </a:lnTo>
                <a:lnTo>
                  <a:pt x="2445" y="82715"/>
                </a:lnTo>
                <a:lnTo>
                  <a:pt x="94" y="68525"/>
                </a:lnTo>
                <a:lnTo>
                  <a:pt x="0" y="64998"/>
                </a:lnTo>
                <a:close/>
              </a:path>
            </a:pathLst>
          </a:custGeom>
          <a:ln w="539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16" name="object 616"/>
          <p:cNvSpPr/>
          <p:nvPr/>
        </p:nvSpPr>
        <p:spPr>
          <a:xfrm>
            <a:off x="470694" y="5399184"/>
            <a:ext cx="5904231" cy="0"/>
          </a:xfrm>
          <a:custGeom>
            <a:avLst/>
            <a:gdLst/>
            <a:ahLst/>
            <a:cxnLst/>
            <a:rect l="l" t="t" r="r" b="b"/>
            <a:pathLst>
              <a:path w="6516522">
                <a:moveTo>
                  <a:pt x="0" y="0"/>
                </a:moveTo>
                <a:lnTo>
                  <a:pt x="6516522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17" name="object 617"/>
          <p:cNvSpPr/>
          <p:nvPr/>
        </p:nvSpPr>
        <p:spPr>
          <a:xfrm>
            <a:off x="470694" y="5241703"/>
            <a:ext cx="5904231" cy="0"/>
          </a:xfrm>
          <a:custGeom>
            <a:avLst/>
            <a:gdLst/>
            <a:ahLst/>
            <a:cxnLst/>
            <a:rect l="l" t="t" r="r" b="b"/>
            <a:pathLst>
              <a:path w="6516522">
                <a:moveTo>
                  <a:pt x="0" y="0"/>
                </a:moveTo>
                <a:lnTo>
                  <a:pt x="6516522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4" name="object 284"/>
          <p:cNvSpPr txBox="1"/>
          <p:nvPr/>
        </p:nvSpPr>
        <p:spPr>
          <a:xfrm>
            <a:off x="2360041" y="1235459"/>
            <a:ext cx="3591490" cy="117451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2971806" algn="just">
              <a:lnSpc>
                <a:spcPct val="95825"/>
              </a:lnSpc>
              <a:spcBef>
                <a:spcPts val="9"/>
              </a:spcBef>
            </a:pPr>
            <a:r>
              <a:rPr sz="725" spc="4" dirty="0">
                <a:solidFill>
                  <a:srgbClr val="0091CE"/>
                </a:solidFill>
                <a:latin typeface="Times New Roman"/>
                <a:cs typeface="Times New Roman"/>
              </a:rPr>
              <a:t>Construcción</a:t>
            </a:r>
            <a:endParaRPr sz="725">
              <a:latin typeface="Times New Roman"/>
              <a:cs typeface="Times New Roman"/>
            </a:endParaRPr>
          </a:p>
          <a:p>
            <a:pPr marL="23011" algn="just">
              <a:lnSpc>
                <a:spcPct val="99945"/>
              </a:lnSpc>
              <a:spcBef>
                <a:spcPts val="185"/>
              </a:spcBef>
            </a:pP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Lo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10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cable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12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Alumini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7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co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4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alm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9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4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acer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2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recubiert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2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4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Alumini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2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so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6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condutore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1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cableados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concéntricos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,</a:t>
            </a:r>
            <a:r>
              <a:rPr sz="634" spc="-7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compuesto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1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3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un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3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alm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6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3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acer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recubiert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8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3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Alumini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2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spc="12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tip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1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20S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8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y</a:t>
            </a:r>
            <a:r>
              <a:rPr sz="634" spc="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una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ma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capa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6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hilo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8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Alumini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2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spc="12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tip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AL1.</a:t>
            </a:r>
            <a:endParaRPr sz="634">
              <a:latin typeface="Times New Roman"/>
              <a:cs typeface="Times New Roman"/>
            </a:endParaRPr>
          </a:p>
          <a:p>
            <a:pPr marL="11506" marR="3086488" algn="just">
              <a:lnSpc>
                <a:spcPct val="95825"/>
              </a:lnSpc>
              <a:spcBef>
                <a:spcPts val="495"/>
              </a:spcBef>
            </a:pPr>
            <a:r>
              <a:rPr sz="725" spc="4" dirty="0">
                <a:solidFill>
                  <a:srgbClr val="0091CE"/>
                </a:solidFill>
                <a:latin typeface="Times New Roman"/>
                <a:cs typeface="Times New Roman"/>
              </a:rPr>
              <a:t>Utilización</a:t>
            </a:r>
            <a:endParaRPr sz="725">
              <a:latin typeface="Times New Roman"/>
              <a:cs typeface="Times New Roman"/>
            </a:endParaRPr>
          </a:p>
          <a:p>
            <a:pPr marL="23011" marR="64427">
              <a:lnSpc>
                <a:spcPct val="99945"/>
              </a:lnSpc>
              <a:spcBef>
                <a:spcPts val="59"/>
              </a:spcBef>
            </a:pP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Lo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10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cable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12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Alumini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7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co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4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alm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9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4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acer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2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recubiert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2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4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Alumini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7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utiliza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4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normalmente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4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línea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9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aérea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8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4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sustitució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4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4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lo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10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cable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12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Alumini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7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co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4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alm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7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4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acero.</a:t>
            </a:r>
            <a:endParaRPr sz="634">
              <a:latin typeface="Times New Roman"/>
              <a:cs typeface="Times New Roman"/>
            </a:endParaRPr>
          </a:p>
          <a:p>
            <a:pPr marL="23011" marR="781958" algn="just">
              <a:lnSpc>
                <a:spcPct val="95825"/>
              </a:lnSpc>
            </a:pP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So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 </a:t>
            </a:r>
            <a:r>
              <a:rPr sz="634" spc="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adecuado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10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zona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2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co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4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contaminació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7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salin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6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fuert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9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mu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y</a:t>
            </a:r>
            <a:r>
              <a:rPr sz="634" spc="-4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fuerte.</a:t>
            </a:r>
            <a:endParaRPr sz="634">
              <a:latin typeface="Times New Roman"/>
              <a:cs typeface="Times New Roman"/>
            </a:endParaRPr>
          </a:p>
          <a:p>
            <a:pPr marL="11506" marR="2739496" algn="just">
              <a:lnSpc>
                <a:spcPct val="95825"/>
              </a:lnSpc>
              <a:spcBef>
                <a:spcPts val="426"/>
              </a:spcBef>
            </a:pPr>
            <a:r>
              <a:rPr sz="725" spc="5" dirty="0">
                <a:solidFill>
                  <a:srgbClr val="0091CE"/>
                </a:solidFill>
                <a:latin typeface="Times New Roman"/>
                <a:cs typeface="Times New Roman"/>
              </a:rPr>
              <a:t>Norma</a:t>
            </a:r>
            <a:r>
              <a:rPr sz="725" dirty="0">
                <a:solidFill>
                  <a:srgbClr val="0091CE"/>
                </a:solidFill>
                <a:latin typeface="Times New Roman"/>
                <a:cs typeface="Times New Roman"/>
              </a:rPr>
              <a:t>s</a:t>
            </a:r>
            <a:r>
              <a:rPr sz="725" spc="-46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725" spc="4" dirty="0">
                <a:solidFill>
                  <a:srgbClr val="0091CE"/>
                </a:solidFill>
                <a:latin typeface="Times New Roman"/>
                <a:cs typeface="Times New Roman"/>
              </a:rPr>
              <a:t>aplicables</a:t>
            </a:r>
            <a:endParaRPr sz="725">
              <a:latin typeface="Times New Roman"/>
              <a:cs typeface="Times New Roman"/>
            </a:endParaRPr>
          </a:p>
          <a:p>
            <a:pPr marL="23011" marR="1577808" algn="just">
              <a:lnSpc>
                <a:spcPct val="95825"/>
              </a:lnSpc>
              <a:spcBef>
                <a:spcPts val="240"/>
              </a:spcBef>
            </a:pP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UNE-E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3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6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1</a:t>
            </a:r>
            <a:r>
              <a:rPr sz="63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23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2 </a:t>
            </a:r>
            <a:r>
              <a:rPr sz="634" spc="12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UNE-E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3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5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0</a:t>
            </a:r>
            <a:r>
              <a:rPr sz="63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88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9 </a:t>
            </a:r>
            <a:r>
              <a:rPr sz="634" spc="12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UNE-E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3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5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0</a:t>
            </a:r>
            <a:r>
              <a:rPr sz="63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182</a:t>
            </a:r>
            <a:endParaRPr sz="634">
              <a:latin typeface="Times New Roman"/>
              <a:cs typeface="Times New Roman"/>
            </a:endParaRPr>
          </a:p>
        </p:txBody>
      </p:sp>
      <p:sp>
        <p:nvSpPr>
          <p:cNvPr id="283" name="object 283"/>
          <p:cNvSpPr txBox="1"/>
          <p:nvPr/>
        </p:nvSpPr>
        <p:spPr>
          <a:xfrm>
            <a:off x="457664" y="2714570"/>
            <a:ext cx="5611299" cy="12656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Característica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eléctrica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y</a:t>
            </a:r>
            <a:r>
              <a:rPr sz="815" b="1" spc="-14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dimensionale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d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e</a:t>
            </a:r>
            <a:r>
              <a:rPr sz="815" b="1" spc="58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lo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66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cable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d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e</a:t>
            </a:r>
            <a:r>
              <a:rPr sz="815" b="1" spc="58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Alumini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o</a:t>
            </a:r>
            <a:r>
              <a:rPr sz="815" b="1" spc="12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co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n</a:t>
            </a:r>
            <a:r>
              <a:rPr sz="815" b="1" spc="79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alm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a</a:t>
            </a:r>
            <a:r>
              <a:rPr sz="815" b="1" spc="101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d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e</a:t>
            </a:r>
            <a:r>
              <a:rPr sz="815" b="1" spc="58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acer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o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recubiert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o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d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e</a:t>
            </a:r>
            <a:r>
              <a:rPr sz="815" b="1" spc="58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Alumini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o</a:t>
            </a:r>
            <a:r>
              <a:rPr sz="815" b="1" spc="12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-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AL1/20SA</a:t>
            </a:r>
            <a:endParaRPr sz="815">
              <a:latin typeface="Times New Roman"/>
              <a:cs typeface="Times New Roman"/>
            </a:endParaRPr>
          </a:p>
        </p:txBody>
      </p:sp>
      <p:sp>
        <p:nvSpPr>
          <p:cNvPr id="282" name="object 282"/>
          <p:cNvSpPr txBox="1"/>
          <p:nvPr/>
        </p:nvSpPr>
        <p:spPr>
          <a:xfrm>
            <a:off x="6056384" y="3008002"/>
            <a:ext cx="268386" cy="8321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nominal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81" name="object 281"/>
          <p:cNvSpPr txBox="1"/>
          <p:nvPr/>
        </p:nvSpPr>
        <p:spPr>
          <a:xfrm>
            <a:off x="564203" y="3713769"/>
            <a:ext cx="538202" cy="8321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4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67-AL1/11-20SA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80" name="object 280"/>
          <p:cNvSpPr txBox="1"/>
          <p:nvPr/>
        </p:nvSpPr>
        <p:spPr>
          <a:xfrm>
            <a:off x="564203" y="3870288"/>
            <a:ext cx="538202" cy="8321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4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94-AL1/22-20SA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79" name="object 279"/>
          <p:cNvSpPr txBox="1"/>
          <p:nvPr/>
        </p:nvSpPr>
        <p:spPr>
          <a:xfrm>
            <a:off x="458390" y="5473462"/>
            <a:ext cx="4448845" cy="805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4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Nota:</a:t>
            </a:r>
            <a:r>
              <a:rPr sz="453" spc="-6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P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todas</a:t>
            </a:r>
            <a:r>
              <a:rPr sz="453" spc="2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las</a:t>
            </a:r>
            <a:r>
              <a:rPr sz="453" spc="9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composiciones,</a:t>
            </a:r>
            <a:r>
              <a:rPr sz="453" spc="-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dos</a:t>
            </a:r>
            <a:r>
              <a:rPr sz="453" spc="-1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capas</a:t>
            </a:r>
            <a:r>
              <a:rPr sz="453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sucesi</a:t>
            </a:r>
            <a:r>
              <a:rPr sz="453" spc="-10" dirty="0">
                <a:solidFill>
                  <a:srgbClr val="221F1F"/>
                </a:solidFill>
                <a:latin typeface="Times New Roman"/>
                <a:cs typeface="Times New Roman"/>
              </a:rPr>
              <a:t>v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as</a:t>
            </a:r>
            <a:r>
              <a:rPr sz="453" spc="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esta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án</a:t>
            </a:r>
            <a:r>
              <a:rPr sz="453" spc="6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siempre</a:t>
            </a:r>
            <a:r>
              <a:rPr sz="453" spc="-6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cableadas</a:t>
            </a:r>
            <a:r>
              <a:rPr sz="453" spc="-5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en</a:t>
            </a:r>
            <a:r>
              <a:rPr sz="453" spc="-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sentido</a:t>
            </a:r>
            <a:r>
              <a:rPr sz="453" spc="-5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cont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ario,</a:t>
            </a:r>
            <a:r>
              <a:rPr sz="453" spc="-7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estando</a:t>
            </a:r>
            <a:r>
              <a:rPr sz="453" spc="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</a:t>
            </a:r>
            <a:r>
              <a:rPr sz="453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última</a:t>
            </a:r>
            <a:r>
              <a:rPr sz="453" spc="-5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capa</a:t>
            </a:r>
            <a:r>
              <a:rPr sz="453" spc="-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exterior</a:t>
            </a:r>
            <a:r>
              <a:rPr sz="453" spc="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cableada</a:t>
            </a:r>
            <a:r>
              <a:rPr sz="453" spc="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-2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derecha</a:t>
            </a:r>
            <a:r>
              <a:rPr sz="453" spc="3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(Z).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78" name="object 278"/>
          <p:cNvSpPr txBox="1"/>
          <p:nvPr/>
        </p:nvSpPr>
        <p:spPr>
          <a:xfrm>
            <a:off x="458389" y="5598181"/>
            <a:ext cx="5627188" cy="1822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4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(1) </a:t>
            </a:r>
            <a:r>
              <a:rPr sz="453" spc="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Los</a:t>
            </a:r>
            <a:r>
              <a:rPr sz="453" spc="7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v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alores</a:t>
            </a:r>
            <a:r>
              <a:rPr sz="453" spc="-5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da</a:t>
            </a:r>
            <a:r>
              <a:rPr sz="453" spc="-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</a:t>
            </a:r>
            <a:r>
              <a:rPr sz="453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capacidad</a:t>
            </a:r>
            <a:r>
              <a:rPr sz="453" spc="1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nominal</a:t>
            </a:r>
            <a:r>
              <a:rPr sz="453" spc="-5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corriente</a:t>
            </a:r>
            <a:r>
              <a:rPr sz="453" spc="8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son</a:t>
            </a:r>
            <a:r>
              <a:rPr sz="453" spc="-1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meros</a:t>
            </a:r>
            <a:r>
              <a:rPr sz="453" spc="3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indicati</a:t>
            </a:r>
            <a:r>
              <a:rPr sz="453" spc="-10" dirty="0">
                <a:solidFill>
                  <a:srgbClr val="221F1F"/>
                </a:solidFill>
                <a:latin typeface="Times New Roman"/>
                <a:cs typeface="Times New Roman"/>
              </a:rPr>
              <a:t>v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os</a:t>
            </a:r>
            <a:r>
              <a:rPr sz="453" spc="-3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y</a:t>
            </a:r>
            <a:r>
              <a:rPr sz="453" spc="2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habian</a:t>
            </a:r>
            <a:r>
              <a:rPr sz="453" spc="-2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sido</a:t>
            </a:r>
            <a:r>
              <a:rPr sz="453" spc="-6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calculados</a:t>
            </a:r>
            <a:r>
              <a:rPr sz="453" spc="-6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en</a:t>
            </a:r>
            <a:r>
              <a:rPr sz="453" spc="-2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las</a:t>
            </a:r>
            <a:r>
              <a:rPr sz="453" spc="9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condiciones</a:t>
            </a:r>
            <a:r>
              <a:rPr sz="453" spc="-6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siguientes</a:t>
            </a:r>
            <a:r>
              <a:rPr sz="453" spc="3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del</a:t>
            </a:r>
            <a:r>
              <a:rPr sz="453" spc="8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funcionamiento</a:t>
            </a:r>
            <a:r>
              <a:rPr sz="453" spc="-4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del</a:t>
            </a:r>
            <a:r>
              <a:rPr sz="453" spc="8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cable:</a:t>
            </a:r>
            <a:r>
              <a:rPr sz="453" spc="-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spc="-10" dirty="0">
                <a:solidFill>
                  <a:srgbClr val="221F1F"/>
                </a:solidFill>
                <a:latin typeface="Times New Roman"/>
                <a:cs typeface="Times New Roman"/>
              </a:rPr>
              <a:t>v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elocidad</a:t>
            </a:r>
            <a:r>
              <a:rPr sz="453" spc="-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del</a:t>
            </a:r>
            <a:r>
              <a:rPr sz="453" spc="8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viento</a:t>
            </a:r>
            <a:r>
              <a:rPr sz="453" spc="-6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0,6</a:t>
            </a:r>
            <a:r>
              <a:rPr sz="453" spc="10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m/s;</a:t>
            </a:r>
            <a:r>
              <a:rPr sz="453" spc="-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tempe</a:t>
            </a:r>
            <a:r>
              <a:rPr sz="453" spc="-8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atu</a:t>
            </a:r>
            <a:r>
              <a:rPr sz="453" spc="-8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27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ambiente</a:t>
            </a:r>
            <a:r>
              <a:rPr sz="453" spc="-6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4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35°C;</a:t>
            </a:r>
            <a:r>
              <a:rPr sz="453" spc="9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tempe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atu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-5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máxima</a:t>
            </a:r>
            <a:r>
              <a:rPr sz="453" spc="-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del</a:t>
            </a:r>
            <a:r>
              <a:rPr sz="453" spc="8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cable</a:t>
            </a:r>
            <a:r>
              <a:rPr sz="453" spc="-6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3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80°C</a:t>
            </a:r>
            <a:r>
              <a:rPr sz="453" spc="9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(régimen</a:t>
            </a:r>
            <a:r>
              <a:rPr sz="453" spc="-4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permamente).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77" name="object 277"/>
          <p:cNvSpPr txBox="1"/>
          <p:nvPr/>
        </p:nvSpPr>
        <p:spPr>
          <a:xfrm>
            <a:off x="459941" y="8056460"/>
            <a:ext cx="791975" cy="12656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Composiciones</a:t>
            </a:r>
            <a:endParaRPr sz="815">
              <a:latin typeface="Times New Roman"/>
              <a:cs typeface="Times New Roman"/>
            </a:endParaRPr>
          </a:p>
        </p:txBody>
      </p:sp>
      <p:sp>
        <p:nvSpPr>
          <p:cNvPr id="276" name="object 276"/>
          <p:cNvSpPr txBox="1"/>
          <p:nvPr/>
        </p:nvSpPr>
        <p:spPr>
          <a:xfrm>
            <a:off x="296081" y="9503840"/>
            <a:ext cx="67125" cy="920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23"/>
              </a:spcBef>
            </a:pPr>
            <a:r>
              <a:rPr sz="544" dirty="0">
                <a:solidFill>
                  <a:srgbClr val="FEFFFE"/>
                </a:solidFill>
                <a:latin typeface="Times New Roman"/>
                <a:cs typeface="Times New Roman"/>
              </a:rPr>
              <a:t>4</a:t>
            </a:r>
            <a:endParaRPr sz="544">
              <a:latin typeface="Times New Roman"/>
              <a:cs typeface="Times New Roman"/>
            </a:endParaRPr>
          </a:p>
        </p:txBody>
      </p:sp>
      <p:sp>
        <p:nvSpPr>
          <p:cNvPr id="275" name="object 275"/>
          <p:cNvSpPr txBox="1"/>
          <p:nvPr/>
        </p:nvSpPr>
        <p:spPr>
          <a:xfrm>
            <a:off x="471453" y="8216050"/>
            <a:ext cx="5906129" cy="2061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544"/>
              </a:lnSpc>
              <a:spcBef>
                <a:spcPts val="10"/>
              </a:spcBef>
            </a:pPr>
            <a:endParaRPr sz="544"/>
          </a:p>
          <a:p>
            <a:pPr marL="296415">
              <a:lnSpc>
                <a:spcPct val="95825"/>
              </a:lnSpc>
            </a:pP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6/1</a:t>
            </a:r>
            <a:r>
              <a:rPr sz="453" b="1" spc="-6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hilos                                </a:t>
            </a:r>
            <a:r>
              <a:rPr sz="453" b="1" spc="10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26/7</a:t>
            </a:r>
            <a:r>
              <a:rPr sz="453" b="1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hilos                                                 </a:t>
            </a:r>
            <a:r>
              <a:rPr sz="453" b="1" spc="1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30/7</a:t>
            </a:r>
            <a:r>
              <a:rPr sz="453" b="1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hilos                                                     </a:t>
            </a:r>
            <a:r>
              <a:rPr sz="453" b="1" spc="5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54/7</a:t>
            </a:r>
            <a:r>
              <a:rPr sz="453" b="1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hilos                                                           </a:t>
            </a:r>
            <a:r>
              <a:rPr sz="453" b="1" spc="6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54/19</a:t>
            </a:r>
            <a:r>
              <a:rPr sz="453" b="1" spc="-6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hilos                                                      </a:t>
            </a:r>
            <a:r>
              <a:rPr sz="453" b="1" spc="4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15/4</a:t>
            </a:r>
            <a:r>
              <a:rPr sz="453" b="1" spc="4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hilos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74" name="object 274"/>
          <p:cNvSpPr txBox="1"/>
          <p:nvPr/>
        </p:nvSpPr>
        <p:spPr>
          <a:xfrm>
            <a:off x="472396" y="2419406"/>
            <a:ext cx="122431" cy="4453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73" name="object 273"/>
          <p:cNvSpPr txBox="1"/>
          <p:nvPr/>
        </p:nvSpPr>
        <p:spPr>
          <a:xfrm>
            <a:off x="594827" y="2419406"/>
            <a:ext cx="1715961" cy="4453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72" name="object 272"/>
          <p:cNvSpPr txBox="1"/>
          <p:nvPr/>
        </p:nvSpPr>
        <p:spPr>
          <a:xfrm>
            <a:off x="2310789" y="2419406"/>
            <a:ext cx="4065838" cy="4453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71" name="object 271"/>
          <p:cNvSpPr txBox="1"/>
          <p:nvPr/>
        </p:nvSpPr>
        <p:spPr>
          <a:xfrm>
            <a:off x="472396" y="2864726"/>
            <a:ext cx="1398284" cy="3125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495874" marR="49636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Designación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70" name="object 270"/>
          <p:cNvSpPr txBox="1"/>
          <p:nvPr/>
        </p:nvSpPr>
        <p:spPr>
          <a:xfrm>
            <a:off x="1870681" y="2864726"/>
            <a:ext cx="750824" cy="3125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245514" marR="233524" algn="ctr">
              <a:lnSpc>
                <a:spcPts val="512"/>
              </a:lnSpc>
              <a:spcBef>
                <a:spcPts val="2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Sección</a:t>
            </a:r>
            <a:endParaRPr sz="453">
              <a:latin typeface="Times New Roman"/>
              <a:cs typeface="Times New Roman"/>
            </a:endParaRPr>
          </a:p>
          <a:p>
            <a:pPr marL="270681" marR="258656" algn="ctr">
              <a:lnSpc>
                <a:spcPts val="539"/>
              </a:lnSpc>
              <a:spcBef>
                <a:spcPts val="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(mm</a:t>
            </a:r>
            <a:r>
              <a:rPr sz="544" baseline="21740" dirty="0">
                <a:solidFill>
                  <a:srgbClr val="221F1F"/>
                </a:solidFill>
                <a:latin typeface="Times New Roman"/>
                <a:cs typeface="Times New Roman"/>
              </a:rPr>
              <a:t>2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)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9" name="object 269"/>
          <p:cNvSpPr txBox="1"/>
          <p:nvPr/>
        </p:nvSpPr>
        <p:spPr>
          <a:xfrm>
            <a:off x="2621504" y="2864726"/>
            <a:ext cx="511922" cy="3125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10044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Nº</a:t>
            </a:r>
            <a:r>
              <a:rPr sz="453" spc="-5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hilos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8" name="object 268"/>
          <p:cNvSpPr txBox="1"/>
          <p:nvPr/>
        </p:nvSpPr>
        <p:spPr>
          <a:xfrm>
            <a:off x="3133427" y="2864726"/>
            <a:ext cx="511934" cy="3125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183343" marR="94711" indent="-66577">
              <a:lnSpc>
                <a:spcPct val="9764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Diámetro hilos (mm)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7" name="object 267"/>
          <p:cNvSpPr txBox="1"/>
          <p:nvPr/>
        </p:nvSpPr>
        <p:spPr>
          <a:xfrm>
            <a:off x="3645361" y="2864726"/>
            <a:ext cx="511934" cy="3125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100301" marR="88163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Diámetro</a:t>
            </a:r>
            <a:endParaRPr sz="453">
              <a:latin typeface="Times New Roman"/>
              <a:cs typeface="Times New Roman"/>
            </a:endParaRPr>
          </a:p>
          <a:p>
            <a:pPr marL="167326" marR="155187" algn="ctr">
              <a:lnSpc>
                <a:spcPct val="95825"/>
              </a:lnSpc>
              <a:spcBef>
                <a:spcPts val="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(mm)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6" name="object 266"/>
          <p:cNvSpPr txBox="1"/>
          <p:nvPr/>
        </p:nvSpPr>
        <p:spPr>
          <a:xfrm>
            <a:off x="4157294" y="2864726"/>
            <a:ext cx="341289" cy="3125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70295" marR="47536" indent="7650" algn="just">
              <a:lnSpc>
                <a:spcPct val="9764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Masa/ uni</a:t>
            </a:r>
            <a:r>
              <a:rPr sz="453" spc="-4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ad compr.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5" name="object 265"/>
          <p:cNvSpPr txBox="1"/>
          <p:nvPr/>
        </p:nvSpPr>
        <p:spPr>
          <a:xfrm>
            <a:off x="4498584" y="2864726"/>
            <a:ext cx="341277" cy="3125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49123" marR="36852" indent="72" algn="ctr">
              <a:lnSpc>
                <a:spcPct val="9764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Carga rotura nominal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4" name="object 264"/>
          <p:cNvSpPr txBox="1"/>
          <p:nvPr/>
        </p:nvSpPr>
        <p:spPr>
          <a:xfrm>
            <a:off x="4839861" y="2864726"/>
            <a:ext cx="384186" cy="3125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14932" marR="1442" algn="ctr">
              <a:lnSpc>
                <a:spcPct val="9764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Resistencia eléctr.</a:t>
            </a:r>
            <a:r>
              <a:rPr sz="453" spc="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máx. a</a:t>
            </a:r>
            <a:r>
              <a:rPr sz="453" spc="-2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20ºC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3" name="object 263"/>
          <p:cNvSpPr txBox="1"/>
          <p:nvPr/>
        </p:nvSpPr>
        <p:spPr>
          <a:xfrm>
            <a:off x="5224047" y="2864726"/>
            <a:ext cx="384208" cy="3125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27937" marR="16151" indent="529" algn="ctr">
              <a:lnSpc>
                <a:spcPct val="9764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Modulo </a:t>
            </a:r>
            <a:r>
              <a:rPr sz="453" spc="-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453" spc="8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453" spc="-4" dirty="0">
                <a:solidFill>
                  <a:srgbClr val="221F1F"/>
                </a:solidFill>
                <a:latin typeface="Times New Roman"/>
                <a:cs typeface="Times New Roman"/>
              </a:rPr>
              <a:t>astici</a:t>
            </a:r>
            <a:r>
              <a:rPr sz="453" spc="-8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spc="-4" dirty="0">
                <a:solidFill>
                  <a:srgbClr val="221F1F"/>
                </a:solidFill>
                <a:latin typeface="Times New Roman"/>
                <a:cs typeface="Times New Roman"/>
              </a:rPr>
              <a:t>ad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final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2" name="object 262"/>
          <p:cNvSpPr txBox="1"/>
          <p:nvPr/>
        </p:nvSpPr>
        <p:spPr>
          <a:xfrm>
            <a:off x="5608256" y="2864726"/>
            <a:ext cx="384174" cy="3125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17567" marR="3490" algn="ctr">
              <a:lnSpc>
                <a:spcPct val="9764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Coeficiente di</a:t>
            </a:r>
            <a:r>
              <a:rPr sz="453" spc="13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453" spc="-26" dirty="0">
                <a:solidFill>
                  <a:srgbClr val="221F1F"/>
                </a:solidFill>
                <a:latin typeface="Times New Roman"/>
                <a:cs typeface="Times New Roman"/>
              </a:rPr>
              <a:t>at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ación lineal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1" name="object 261"/>
          <p:cNvSpPr txBox="1"/>
          <p:nvPr/>
        </p:nvSpPr>
        <p:spPr>
          <a:xfrm>
            <a:off x="5992430" y="2864726"/>
            <a:ext cx="384197" cy="3125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4"/>
              </a:spcBef>
            </a:pPr>
            <a:endParaRPr sz="634"/>
          </a:p>
          <a:p>
            <a:pPr marL="24092" marR="12069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</a:t>
            </a:r>
            <a:r>
              <a:rPr sz="453" spc="-23" dirty="0">
                <a:solidFill>
                  <a:srgbClr val="221F1F"/>
                </a:solidFill>
                <a:latin typeface="Times New Roman"/>
                <a:cs typeface="Times New Roman"/>
              </a:rPr>
              <a:t>p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aci</a:t>
            </a:r>
            <a:r>
              <a:rPr sz="453" spc="-4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ad</a:t>
            </a:r>
            <a:endParaRPr sz="453">
              <a:latin typeface="Times New Roman"/>
              <a:cs typeface="Times New Roman"/>
            </a:endParaRPr>
          </a:p>
          <a:p>
            <a:pPr marL="149310" marR="137259" algn="ctr">
              <a:lnSpc>
                <a:spcPct val="95825"/>
              </a:lnSpc>
              <a:spcBef>
                <a:spcPts val="5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(1)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60" name="object 260"/>
          <p:cNvSpPr txBox="1"/>
          <p:nvPr/>
        </p:nvSpPr>
        <p:spPr>
          <a:xfrm>
            <a:off x="472396" y="3177296"/>
            <a:ext cx="1398284" cy="1686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4"/>
              </a:spcBef>
            </a:pPr>
            <a:endParaRPr sz="453"/>
          </a:p>
          <a:p>
            <a:pPr marL="262440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Nue</a:t>
            </a:r>
            <a:r>
              <a:rPr sz="453" spc="-46" dirty="0">
                <a:solidFill>
                  <a:srgbClr val="0091CE"/>
                </a:solidFill>
                <a:latin typeface="Times New Roman"/>
                <a:cs typeface="Times New Roman"/>
              </a:rPr>
              <a:t>v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                          </a:t>
            </a:r>
            <a:r>
              <a:rPr sz="453" spc="88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Antiga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9" name="object 259"/>
          <p:cNvSpPr txBox="1"/>
          <p:nvPr/>
        </p:nvSpPr>
        <p:spPr>
          <a:xfrm>
            <a:off x="1870681" y="3177296"/>
            <a:ext cx="750824" cy="1686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92622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Al         </a:t>
            </a:r>
            <a:r>
              <a:rPr sz="453" spc="103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ARL       </a:t>
            </a:r>
            <a:r>
              <a:rPr sz="453" spc="31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to</a:t>
            </a:r>
            <a:r>
              <a:rPr sz="453" spc="-26" dirty="0">
                <a:solidFill>
                  <a:srgbClr val="0091CE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8" name="object 258"/>
          <p:cNvSpPr txBox="1"/>
          <p:nvPr/>
        </p:nvSpPr>
        <p:spPr>
          <a:xfrm>
            <a:off x="2621504" y="3177296"/>
            <a:ext cx="511922" cy="1686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92627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Al          </a:t>
            </a:r>
            <a:r>
              <a:rPr sz="453" spc="112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ARL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7" name="object 257"/>
          <p:cNvSpPr txBox="1"/>
          <p:nvPr/>
        </p:nvSpPr>
        <p:spPr>
          <a:xfrm>
            <a:off x="3133427" y="3177296"/>
            <a:ext cx="511934" cy="1686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96248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Al          </a:t>
            </a:r>
            <a:r>
              <a:rPr sz="453" spc="22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ARL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6" name="object 256"/>
          <p:cNvSpPr txBox="1"/>
          <p:nvPr/>
        </p:nvSpPr>
        <p:spPr>
          <a:xfrm>
            <a:off x="3645361" y="3177296"/>
            <a:ext cx="511934" cy="1686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53573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alma    </a:t>
            </a:r>
            <a:r>
              <a:rPr sz="453" spc="46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cable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5" name="object 255"/>
          <p:cNvSpPr txBox="1"/>
          <p:nvPr/>
        </p:nvSpPr>
        <p:spPr>
          <a:xfrm>
            <a:off x="4157294" y="3177296"/>
            <a:ext cx="341289" cy="1686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63029">
              <a:lnSpc>
                <a:spcPct val="95825"/>
              </a:lnSpc>
            </a:pPr>
            <a:r>
              <a:rPr sz="453" spc="-26" dirty="0">
                <a:solidFill>
                  <a:srgbClr val="0091CE"/>
                </a:solidFill>
                <a:latin typeface="Times New Roman"/>
                <a:cs typeface="Times New Roman"/>
              </a:rPr>
              <a:t>K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g/Km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4" name="object 254"/>
          <p:cNvSpPr txBox="1"/>
          <p:nvPr/>
        </p:nvSpPr>
        <p:spPr>
          <a:xfrm>
            <a:off x="4498584" y="3177296"/>
            <a:ext cx="341277" cy="1686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112671" marR="113176" algn="ctr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kN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3" name="object 253"/>
          <p:cNvSpPr txBox="1"/>
          <p:nvPr/>
        </p:nvSpPr>
        <p:spPr>
          <a:xfrm>
            <a:off x="4839861" y="3177296"/>
            <a:ext cx="384186" cy="1686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52" name="object 252"/>
          <p:cNvSpPr txBox="1"/>
          <p:nvPr/>
        </p:nvSpPr>
        <p:spPr>
          <a:xfrm>
            <a:off x="5224047" y="3177296"/>
            <a:ext cx="384208" cy="1686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9688">
              <a:lnSpc>
                <a:spcPts val="520"/>
              </a:lnSpc>
              <a:spcBef>
                <a:spcPts val="444"/>
              </a:spcBef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N/mm</a:t>
            </a:r>
            <a:r>
              <a:rPr sz="544" baseline="21740" dirty="0">
                <a:solidFill>
                  <a:srgbClr val="0091CE"/>
                </a:solidFill>
                <a:latin typeface="Times New Roman"/>
                <a:cs typeface="Times New Roman"/>
              </a:rPr>
              <a:t>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51" name="object 251"/>
          <p:cNvSpPr txBox="1"/>
          <p:nvPr/>
        </p:nvSpPr>
        <p:spPr>
          <a:xfrm>
            <a:off x="5608256" y="3177296"/>
            <a:ext cx="384174" cy="1686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118263" marR="118755" algn="ctr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1/K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0" name="object 250"/>
          <p:cNvSpPr txBox="1"/>
          <p:nvPr/>
        </p:nvSpPr>
        <p:spPr>
          <a:xfrm>
            <a:off x="5992430" y="3177296"/>
            <a:ext cx="384197" cy="1686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151841" marR="152377" algn="ctr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9" name="object 249"/>
          <p:cNvSpPr txBox="1"/>
          <p:nvPr/>
        </p:nvSpPr>
        <p:spPr>
          <a:xfrm>
            <a:off x="472396" y="3345949"/>
            <a:ext cx="122431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48" name="object 248"/>
          <p:cNvSpPr txBox="1"/>
          <p:nvPr/>
        </p:nvSpPr>
        <p:spPr>
          <a:xfrm>
            <a:off x="594828" y="3345949"/>
            <a:ext cx="622443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14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27-AL1/4-20SA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7" name="object 247"/>
          <p:cNvSpPr txBox="1"/>
          <p:nvPr/>
        </p:nvSpPr>
        <p:spPr>
          <a:xfrm>
            <a:off x="1217272" y="3345949"/>
            <a:ext cx="653408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200905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LARL</a:t>
            </a:r>
            <a:r>
              <a:rPr sz="453" spc="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6" name="object 246"/>
          <p:cNvSpPr txBox="1"/>
          <p:nvPr/>
        </p:nvSpPr>
        <p:spPr>
          <a:xfrm>
            <a:off x="1870680" y="3345949"/>
            <a:ext cx="250156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6534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26,7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5" name="object 245"/>
          <p:cNvSpPr txBox="1"/>
          <p:nvPr/>
        </p:nvSpPr>
        <p:spPr>
          <a:xfrm>
            <a:off x="2120837" y="3345949"/>
            <a:ext cx="189952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8457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4" name="object 244"/>
          <p:cNvSpPr txBox="1"/>
          <p:nvPr/>
        </p:nvSpPr>
        <p:spPr>
          <a:xfrm>
            <a:off x="2310789" y="3345949"/>
            <a:ext cx="61054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43" name="object 243"/>
          <p:cNvSpPr txBox="1"/>
          <p:nvPr/>
        </p:nvSpPr>
        <p:spPr>
          <a:xfrm>
            <a:off x="2371844" y="3345949"/>
            <a:ext cx="249660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65405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31,1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2" name="object 242"/>
          <p:cNvSpPr txBox="1"/>
          <p:nvPr/>
        </p:nvSpPr>
        <p:spPr>
          <a:xfrm>
            <a:off x="2621504" y="3345949"/>
            <a:ext cx="254344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6"/>
              </a:spcBef>
            </a:pPr>
            <a:endParaRPr sz="453"/>
          </a:p>
          <a:p>
            <a:pPr marL="95782" marR="88041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1" name="object 241"/>
          <p:cNvSpPr txBox="1"/>
          <p:nvPr/>
        </p:nvSpPr>
        <p:spPr>
          <a:xfrm>
            <a:off x="2875849" y="3345949"/>
            <a:ext cx="257577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6"/>
              </a:spcBef>
            </a:pPr>
            <a:endParaRPr sz="453"/>
          </a:p>
          <a:p>
            <a:pPr marL="95836" marR="9122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0" name="object 240"/>
          <p:cNvSpPr txBox="1"/>
          <p:nvPr/>
        </p:nvSpPr>
        <p:spPr>
          <a:xfrm>
            <a:off x="3133428" y="3345949"/>
            <a:ext cx="257450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6"/>
              </a:spcBef>
            </a:pPr>
            <a:endParaRPr sz="453"/>
          </a:p>
          <a:p>
            <a:pPr marL="6906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2,38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9" name="object 239"/>
          <p:cNvSpPr txBox="1"/>
          <p:nvPr/>
        </p:nvSpPr>
        <p:spPr>
          <a:xfrm>
            <a:off x="3390878" y="3345949"/>
            <a:ext cx="254482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6"/>
              </a:spcBef>
            </a:pPr>
            <a:endParaRPr sz="453"/>
          </a:p>
          <a:p>
            <a:pPr marL="6072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2,38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8" name="object 238"/>
          <p:cNvSpPr txBox="1"/>
          <p:nvPr/>
        </p:nvSpPr>
        <p:spPr>
          <a:xfrm>
            <a:off x="3645361" y="3345949"/>
            <a:ext cx="257969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7"/>
              </a:spcBef>
            </a:pPr>
            <a:endParaRPr sz="453"/>
          </a:p>
          <a:p>
            <a:pPr marL="6907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2,38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7" name="object 237"/>
          <p:cNvSpPr txBox="1"/>
          <p:nvPr/>
        </p:nvSpPr>
        <p:spPr>
          <a:xfrm>
            <a:off x="3903330" y="3345949"/>
            <a:ext cx="253964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7"/>
              </a:spcBef>
            </a:pPr>
            <a:endParaRPr sz="453"/>
          </a:p>
          <a:p>
            <a:pPr marL="69058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7,14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6" name="object 236"/>
          <p:cNvSpPr txBox="1"/>
          <p:nvPr/>
        </p:nvSpPr>
        <p:spPr>
          <a:xfrm>
            <a:off x="4157294" y="3345949"/>
            <a:ext cx="341289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7"/>
              </a:spcBef>
            </a:pPr>
            <a:endParaRPr sz="453"/>
          </a:p>
          <a:p>
            <a:pPr marL="9171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102,5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5" name="object 235"/>
          <p:cNvSpPr txBox="1"/>
          <p:nvPr/>
        </p:nvSpPr>
        <p:spPr>
          <a:xfrm>
            <a:off x="4498584" y="3345949"/>
            <a:ext cx="341277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7"/>
              </a:spcBef>
            </a:pPr>
            <a:endParaRPr sz="453"/>
          </a:p>
          <a:p>
            <a:pPr marL="11096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4" name="object 234"/>
          <p:cNvSpPr txBox="1"/>
          <p:nvPr/>
        </p:nvSpPr>
        <p:spPr>
          <a:xfrm>
            <a:off x="4839861" y="3345949"/>
            <a:ext cx="384186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9395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1,0163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3" name="object 233"/>
          <p:cNvSpPr txBox="1"/>
          <p:nvPr/>
        </p:nvSpPr>
        <p:spPr>
          <a:xfrm>
            <a:off x="5224047" y="3345949"/>
            <a:ext cx="384208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10197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75000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2" name="object 232"/>
          <p:cNvSpPr txBox="1"/>
          <p:nvPr/>
        </p:nvSpPr>
        <p:spPr>
          <a:xfrm>
            <a:off x="5608256" y="3345949"/>
            <a:ext cx="384174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8239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19,3E-6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1" name="object 231"/>
          <p:cNvSpPr txBox="1"/>
          <p:nvPr/>
        </p:nvSpPr>
        <p:spPr>
          <a:xfrm>
            <a:off x="5992430" y="3345949"/>
            <a:ext cx="384197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124390" marR="11230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155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0" name="object 230"/>
          <p:cNvSpPr txBox="1"/>
          <p:nvPr/>
        </p:nvSpPr>
        <p:spPr>
          <a:xfrm>
            <a:off x="472396" y="3503430"/>
            <a:ext cx="122431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29" name="object 229"/>
          <p:cNvSpPr txBox="1"/>
          <p:nvPr/>
        </p:nvSpPr>
        <p:spPr>
          <a:xfrm>
            <a:off x="594828" y="3503430"/>
            <a:ext cx="622443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14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47-AL1/8-20SA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8" name="object 228"/>
          <p:cNvSpPr txBox="1"/>
          <p:nvPr/>
        </p:nvSpPr>
        <p:spPr>
          <a:xfrm>
            <a:off x="1217272" y="3503430"/>
            <a:ext cx="653408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200905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LARL</a:t>
            </a:r>
            <a:r>
              <a:rPr sz="453" spc="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7" name="object 227"/>
          <p:cNvSpPr txBox="1"/>
          <p:nvPr/>
        </p:nvSpPr>
        <p:spPr>
          <a:xfrm>
            <a:off x="1870680" y="3503430"/>
            <a:ext cx="250156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8"/>
              </a:spcBef>
            </a:pPr>
            <a:endParaRPr sz="453"/>
          </a:p>
          <a:p>
            <a:pPr marL="6534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46,8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6" name="object 226"/>
          <p:cNvSpPr txBox="1"/>
          <p:nvPr/>
        </p:nvSpPr>
        <p:spPr>
          <a:xfrm>
            <a:off x="2120837" y="3503430"/>
            <a:ext cx="189952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8"/>
              </a:spcBef>
            </a:pPr>
            <a:endParaRPr sz="453"/>
          </a:p>
          <a:p>
            <a:pPr marL="8457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5" name="object 225"/>
          <p:cNvSpPr txBox="1"/>
          <p:nvPr/>
        </p:nvSpPr>
        <p:spPr>
          <a:xfrm>
            <a:off x="2310789" y="3503430"/>
            <a:ext cx="61054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24" name="object 224"/>
          <p:cNvSpPr txBox="1"/>
          <p:nvPr/>
        </p:nvSpPr>
        <p:spPr>
          <a:xfrm>
            <a:off x="2371844" y="3503430"/>
            <a:ext cx="249660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8"/>
              </a:spcBef>
            </a:pPr>
            <a:endParaRPr sz="453"/>
          </a:p>
          <a:p>
            <a:pPr marL="65405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54,6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3" name="object 223"/>
          <p:cNvSpPr txBox="1"/>
          <p:nvPr/>
        </p:nvSpPr>
        <p:spPr>
          <a:xfrm>
            <a:off x="2621504" y="3503430"/>
            <a:ext cx="254344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8"/>
              </a:spcBef>
            </a:pPr>
            <a:endParaRPr sz="453"/>
          </a:p>
          <a:p>
            <a:pPr marL="95782" marR="88041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2" name="object 222"/>
          <p:cNvSpPr txBox="1"/>
          <p:nvPr/>
        </p:nvSpPr>
        <p:spPr>
          <a:xfrm>
            <a:off x="2875849" y="3503430"/>
            <a:ext cx="257577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8"/>
              </a:spcBef>
            </a:pPr>
            <a:endParaRPr sz="453"/>
          </a:p>
          <a:p>
            <a:pPr marL="95836" marR="9122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1" name="object 221"/>
          <p:cNvSpPr txBox="1"/>
          <p:nvPr/>
        </p:nvSpPr>
        <p:spPr>
          <a:xfrm>
            <a:off x="3133428" y="3503430"/>
            <a:ext cx="257450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9"/>
              </a:spcBef>
            </a:pPr>
            <a:endParaRPr sz="453"/>
          </a:p>
          <a:p>
            <a:pPr marL="6906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3,15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0" name="object 220"/>
          <p:cNvSpPr txBox="1"/>
          <p:nvPr/>
        </p:nvSpPr>
        <p:spPr>
          <a:xfrm>
            <a:off x="3390878" y="3503430"/>
            <a:ext cx="254482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9"/>
              </a:spcBef>
            </a:pPr>
            <a:endParaRPr sz="453"/>
          </a:p>
          <a:p>
            <a:pPr marL="6072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3,15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9" name="object 219"/>
          <p:cNvSpPr txBox="1"/>
          <p:nvPr/>
        </p:nvSpPr>
        <p:spPr>
          <a:xfrm>
            <a:off x="3645361" y="3503430"/>
            <a:ext cx="257969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9"/>
              </a:spcBef>
            </a:pPr>
            <a:endParaRPr sz="453"/>
          </a:p>
          <a:p>
            <a:pPr marL="6907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3,15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8" name="object 218"/>
          <p:cNvSpPr txBox="1"/>
          <p:nvPr/>
        </p:nvSpPr>
        <p:spPr>
          <a:xfrm>
            <a:off x="3903330" y="3503430"/>
            <a:ext cx="253964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9"/>
              </a:spcBef>
            </a:pPr>
            <a:endParaRPr sz="453"/>
          </a:p>
          <a:p>
            <a:pPr marL="69058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9,45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7" name="object 217"/>
          <p:cNvSpPr txBox="1"/>
          <p:nvPr/>
        </p:nvSpPr>
        <p:spPr>
          <a:xfrm>
            <a:off x="4157294" y="3503430"/>
            <a:ext cx="341289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0"/>
              </a:spcBef>
            </a:pPr>
            <a:endParaRPr sz="453"/>
          </a:p>
          <a:p>
            <a:pPr marL="9171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179,5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6" name="object 216"/>
          <p:cNvSpPr txBox="1"/>
          <p:nvPr/>
        </p:nvSpPr>
        <p:spPr>
          <a:xfrm>
            <a:off x="4498584" y="3503430"/>
            <a:ext cx="341277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0"/>
              </a:spcBef>
            </a:pPr>
            <a:endParaRPr sz="453"/>
          </a:p>
          <a:p>
            <a:pPr marL="11096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17,1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5" name="object 215"/>
          <p:cNvSpPr txBox="1"/>
          <p:nvPr/>
        </p:nvSpPr>
        <p:spPr>
          <a:xfrm>
            <a:off x="4839861" y="3503430"/>
            <a:ext cx="384186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8"/>
              </a:spcBef>
            </a:pPr>
            <a:endParaRPr sz="453"/>
          </a:p>
          <a:p>
            <a:pPr marL="9395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0,5802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4" name="object 214"/>
          <p:cNvSpPr txBox="1"/>
          <p:nvPr/>
        </p:nvSpPr>
        <p:spPr>
          <a:xfrm>
            <a:off x="5224047" y="3503430"/>
            <a:ext cx="384208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8"/>
              </a:spcBef>
            </a:pPr>
            <a:endParaRPr sz="453"/>
          </a:p>
          <a:p>
            <a:pPr marL="10197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75000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3" name="object 213"/>
          <p:cNvSpPr txBox="1"/>
          <p:nvPr/>
        </p:nvSpPr>
        <p:spPr>
          <a:xfrm>
            <a:off x="5608256" y="3503430"/>
            <a:ext cx="384174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8"/>
              </a:spcBef>
            </a:pPr>
            <a:endParaRPr sz="453"/>
          </a:p>
          <a:p>
            <a:pPr marL="8239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19,3E-6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2" name="object 212"/>
          <p:cNvSpPr txBox="1"/>
          <p:nvPr/>
        </p:nvSpPr>
        <p:spPr>
          <a:xfrm>
            <a:off x="5992430" y="3503430"/>
            <a:ext cx="384197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8"/>
              </a:spcBef>
            </a:pPr>
            <a:endParaRPr sz="453"/>
          </a:p>
          <a:p>
            <a:pPr marL="124390" marR="11230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225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1" name="object 211"/>
          <p:cNvSpPr txBox="1"/>
          <p:nvPr/>
        </p:nvSpPr>
        <p:spPr>
          <a:xfrm>
            <a:off x="472396" y="3660946"/>
            <a:ext cx="122431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10" name="object 210"/>
          <p:cNvSpPr txBox="1"/>
          <p:nvPr/>
        </p:nvSpPr>
        <p:spPr>
          <a:xfrm>
            <a:off x="594828" y="3660946"/>
            <a:ext cx="622443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09" name="object 209"/>
          <p:cNvSpPr txBox="1"/>
          <p:nvPr/>
        </p:nvSpPr>
        <p:spPr>
          <a:xfrm>
            <a:off x="1217272" y="3660946"/>
            <a:ext cx="653408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200905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LARL</a:t>
            </a:r>
            <a:r>
              <a:rPr sz="453" spc="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8" name="object 208"/>
          <p:cNvSpPr txBox="1"/>
          <p:nvPr/>
        </p:nvSpPr>
        <p:spPr>
          <a:xfrm>
            <a:off x="1870680" y="3660946"/>
            <a:ext cx="250156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6534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67,3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7" name="object 207"/>
          <p:cNvSpPr txBox="1"/>
          <p:nvPr/>
        </p:nvSpPr>
        <p:spPr>
          <a:xfrm>
            <a:off x="2120837" y="3660946"/>
            <a:ext cx="217268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R="27315"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6537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11,2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6" name="object 206"/>
          <p:cNvSpPr txBox="1"/>
          <p:nvPr/>
        </p:nvSpPr>
        <p:spPr>
          <a:xfrm>
            <a:off x="2310789" y="3660946"/>
            <a:ext cx="61054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05" name="object 205"/>
          <p:cNvSpPr txBox="1"/>
          <p:nvPr/>
        </p:nvSpPr>
        <p:spPr>
          <a:xfrm>
            <a:off x="2371844" y="3660946"/>
            <a:ext cx="249660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65405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78,6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4" name="object 204"/>
          <p:cNvSpPr txBox="1"/>
          <p:nvPr/>
        </p:nvSpPr>
        <p:spPr>
          <a:xfrm>
            <a:off x="2621504" y="3660946"/>
            <a:ext cx="254344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1"/>
              </a:spcBef>
            </a:pPr>
            <a:endParaRPr sz="453"/>
          </a:p>
          <a:p>
            <a:pPr marL="95782" marR="88041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3" name="object 203"/>
          <p:cNvSpPr txBox="1"/>
          <p:nvPr/>
        </p:nvSpPr>
        <p:spPr>
          <a:xfrm>
            <a:off x="2875849" y="3660946"/>
            <a:ext cx="257577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1"/>
              </a:spcBef>
            </a:pPr>
            <a:endParaRPr sz="453"/>
          </a:p>
          <a:p>
            <a:pPr marL="95836" marR="9122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2" name="object 202"/>
          <p:cNvSpPr txBox="1"/>
          <p:nvPr/>
        </p:nvSpPr>
        <p:spPr>
          <a:xfrm>
            <a:off x="3133428" y="3660946"/>
            <a:ext cx="257450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1"/>
              </a:spcBef>
            </a:pPr>
            <a:endParaRPr sz="453"/>
          </a:p>
          <a:p>
            <a:pPr marL="6906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3,78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1" name="object 201"/>
          <p:cNvSpPr txBox="1"/>
          <p:nvPr/>
        </p:nvSpPr>
        <p:spPr>
          <a:xfrm>
            <a:off x="3390878" y="3660946"/>
            <a:ext cx="254482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1"/>
              </a:spcBef>
            </a:pPr>
            <a:endParaRPr sz="453"/>
          </a:p>
          <a:p>
            <a:pPr marL="6072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3,78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0" name="object 200"/>
          <p:cNvSpPr txBox="1"/>
          <p:nvPr/>
        </p:nvSpPr>
        <p:spPr>
          <a:xfrm>
            <a:off x="3645361" y="3660946"/>
            <a:ext cx="257969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2"/>
              </a:spcBef>
            </a:pPr>
            <a:endParaRPr sz="453"/>
          </a:p>
          <a:p>
            <a:pPr marL="6907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3,78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9" name="object 199"/>
          <p:cNvSpPr txBox="1"/>
          <p:nvPr/>
        </p:nvSpPr>
        <p:spPr>
          <a:xfrm>
            <a:off x="3903330" y="3660946"/>
            <a:ext cx="253964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2"/>
              </a:spcBef>
            </a:pPr>
            <a:endParaRPr sz="453"/>
          </a:p>
          <a:p>
            <a:pPr marL="4980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11,30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8" name="object 198"/>
          <p:cNvSpPr txBox="1"/>
          <p:nvPr/>
        </p:nvSpPr>
        <p:spPr>
          <a:xfrm>
            <a:off x="4157294" y="3660946"/>
            <a:ext cx="341289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2"/>
              </a:spcBef>
            </a:pPr>
            <a:endParaRPr sz="453"/>
          </a:p>
          <a:p>
            <a:pPr marL="9171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258,5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7" name="object 197"/>
          <p:cNvSpPr txBox="1"/>
          <p:nvPr/>
        </p:nvSpPr>
        <p:spPr>
          <a:xfrm>
            <a:off x="4498584" y="3660946"/>
            <a:ext cx="341277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2"/>
              </a:spcBef>
            </a:pPr>
            <a:endParaRPr sz="453"/>
          </a:p>
          <a:p>
            <a:pPr marL="11096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23,1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6" name="object 196"/>
          <p:cNvSpPr txBox="1"/>
          <p:nvPr/>
        </p:nvSpPr>
        <p:spPr>
          <a:xfrm>
            <a:off x="4839861" y="3660946"/>
            <a:ext cx="384186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9395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0,4029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5" name="object 195"/>
          <p:cNvSpPr txBox="1"/>
          <p:nvPr/>
        </p:nvSpPr>
        <p:spPr>
          <a:xfrm>
            <a:off x="5224047" y="3660946"/>
            <a:ext cx="384208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10197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75000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4" name="object 194"/>
          <p:cNvSpPr txBox="1"/>
          <p:nvPr/>
        </p:nvSpPr>
        <p:spPr>
          <a:xfrm>
            <a:off x="5608256" y="3660946"/>
            <a:ext cx="384174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8239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19,3E-6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3" name="object 193"/>
          <p:cNvSpPr txBox="1"/>
          <p:nvPr/>
        </p:nvSpPr>
        <p:spPr>
          <a:xfrm>
            <a:off x="5992430" y="3660946"/>
            <a:ext cx="384197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124414" marR="112326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285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2" name="object 192"/>
          <p:cNvSpPr txBox="1"/>
          <p:nvPr/>
        </p:nvSpPr>
        <p:spPr>
          <a:xfrm>
            <a:off x="472396" y="3818484"/>
            <a:ext cx="122431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91" name="object 191"/>
          <p:cNvSpPr txBox="1"/>
          <p:nvPr/>
        </p:nvSpPr>
        <p:spPr>
          <a:xfrm>
            <a:off x="594828" y="3818484"/>
            <a:ext cx="622443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90" name="object 190"/>
          <p:cNvSpPr txBox="1"/>
          <p:nvPr/>
        </p:nvSpPr>
        <p:spPr>
          <a:xfrm>
            <a:off x="1217272" y="3818484"/>
            <a:ext cx="653408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18170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LARL</a:t>
            </a:r>
            <a:r>
              <a:rPr sz="453" spc="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9" name="object 189"/>
          <p:cNvSpPr txBox="1"/>
          <p:nvPr/>
        </p:nvSpPr>
        <p:spPr>
          <a:xfrm>
            <a:off x="1870680" y="3818484"/>
            <a:ext cx="250156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6534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94,2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8" name="object 188"/>
          <p:cNvSpPr txBox="1"/>
          <p:nvPr/>
        </p:nvSpPr>
        <p:spPr>
          <a:xfrm>
            <a:off x="2120837" y="3818484"/>
            <a:ext cx="217268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R="27315"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6537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22,0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7" name="object 187"/>
          <p:cNvSpPr txBox="1"/>
          <p:nvPr/>
        </p:nvSpPr>
        <p:spPr>
          <a:xfrm>
            <a:off x="2310789" y="3818484"/>
            <a:ext cx="61054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86" name="object 186"/>
          <p:cNvSpPr txBox="1"/>
          <p:nvPr/>
        </p:nvSpPr>
        <p:spPr>
          <a:xfrm>
            <a:off x="2371844" y="3818484"/>
            <a:ext cx="249660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46135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116,2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5" name="object 185"/>
          <p:cNvSpPr txBox="1"/>
          <p:nvPr/>
        </p:nvSpPr>
        <p:spPr>
          <a:xfrm>
            <a:off x="2621504" y="3818484"/>
            <a:ext cx="254344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3"/>
              </a:spcBef>
            </a:pPr>
            <a:endParaRPr sz="453"/>
          </a:p>
          <a:p>
            <a:pPr marL="76580" marR="68779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2875849" y="3818484"/>
            <a:ext cx="257577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3"/>
              </a:spcBef>
            </a:pPr>
            <a:endParaRPr sz="453"/>
          </a:p>
          <a:p>
            <a:pPr marL="95836" marR="9122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3133428" y="3818484"/>
            <a:ext cx="257450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3"/>
              </a:spcBef>
            </a:pPr>
            <a:endParaRPr sz="453"/>
          </a:p>
          <a:p>
            <a:pPr marL="6906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3390878" y="3818484"/>
            <a:ext cx="254482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6072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1" name="object 181"/>
          <p:cNvSpPr txBox="1"/>
          <p:nvPr/>
        </p:nvSpPr>
        <p:spPr>
          <a:xfrm>
            <a:off x="3645361" y="3818484"/>
            <a:ext cx="257969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6907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6,00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0" name="object 180"/>
          <p:cNvSpPr txBox="1"/>
          <p:nvPr/>
        </p:nvSpPr>
        <p:spPr>
          <a:xfrm>
            <a:off x="3903330" y="3818484"/>
            <a:ext cx="253964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4980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14,00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9" name="object 179"/>
          <p:cNvSpPr txBox="1"/>
          <p:nvPr/>
        </p:nvSpPr>
        <p:spPr>
          <a:xfrm>
            <a:off x="4157294" y="3818484"/>
            <a:ext cx="341289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9171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406,2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8" name="object 178"/>
          <p:cNvSpPr txBox="1"/>
          <p:nvPr/>
        </p:nvSpPr>
        <p:spPr>
          <a:xfrm>
            <a:off x="4498584" y="3818484"/>
            <a:ext cx="341277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11096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43,8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7" name="object 177"/>
          <p:cNvSpPr txBox="1"/>
          <p:nvPr/>
        </p:nvSpPr>
        <p:spPr>
          <a:xfrm>
            <a:off x="4839861" y="3818484"/>
            <a:ext cx="384186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9395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0,2842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6" name="object 176"/>
          <p:cNvSpPr txBox="1"/>
          <p:nvPr/>
        </p:nvSpPr>
        <p:spPr>
          <a:xfrm>
            <a:off x="5224047" y="3818484"/>
            <a:ext cx="384208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10197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75000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5608256" y="3818484"/>
            <a:ext cx="384174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8239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18,0E-6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5992430" y="3818484"/>
            <a:ext cx="384197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124414" marR="112326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360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472396" y="3976023"/>
            <a:ext cx="161045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R="38612"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algn="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594828" y="3976023"/>
            <a:ext cx="622443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4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19-AL1/28-20SA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1217272" y="3976023"/>
            <a:ext cx="653408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8170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LARL</a:t>
            </a:r>
            <a:r>
              <a:rPr sz="453" spc="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1870680" y="3976023"/>
            <a:ext cx="250156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4608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119,3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2120837" y="3976023"/>
            <a:ext cx="217268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R="27315"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6537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27,8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2310789" y="3976023"/>
            <a:ext cx="61054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67" name="object 167"/>
          <p:cNvSpPr txBox="1"/>
          <p:nvPr/>
        </p:nvSpPr>
        <p:spPr>
          <a:xfrm>
            <a:off x="2371844" y="3976023"/>
            <a:ext cx="249660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5"/>
              </a:spcBef>
            </a:pPr>
            <a:endParaRPr sz="453"/>
          </a:p>
          <a:p>
            <a:pPr marL="46135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147,1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2621504" y="3976023"/>
            <a:ext cx="254344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5"/>
              </a:spcBef>
            </a:pPr>
            <a:endParaRPr sz="453"/>
          </a:p>
          <a:p>
            <a:pPr marL="76580" marR="68779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2875849" y="3976023"/>
            <a:ext cx="257577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5"/>
              </a:spcBef>
            </a:pPr>
            <a:endParaRPr sz="453"/>
          </a:p>
          <a:p>
            <a:pPr marL="95836" marR="9122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3133428" y="3976023"/>
            <a:ext cx="257450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5"/>
              </a:spcBef>
            </a:pPr>
            <a:endParaRPr sz="453"/>
          </a:p>
          <a:p>
            <a:pPr marL="6906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2,25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3390878" y="3976023"/>
            <a:ext cx="254482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5"/>
              </a:spcBef>
            </a:pPr>
            <a:endParaRPr sz="453"/>
          </a:p>
          <a:p>
            <a:pPr marL="6072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2,25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3645361" y="3976023"/>
            <a:ext cx="257969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5"/>
              </a:spcBef>
            </a:pPr>
            <a:endParaRPr sz="453"/>
          </a:p>
          <a:p>
            <a:pPr marL="6907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6,75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3903330" y="3976023"/>
            <a:ext cx="253964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5"/>
              </a:spcBef>
            </a:pPr>
            <a:endParaRPr sz="453"/>
          </a:p>
          <a:p>
            <a:pPr marL="4980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15,80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4157294" y="3976023"/>
            <a:ext cx="341289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6"/>
              </a:spcBef>
            </a:pPr>
            <a:endParaRPr sz="453"/>
          </a:p>
          <a:p>
            <a:pPr marL="9171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514,1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4498584" y="3976023"/>
            <a:ext cx="341277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6"/>
              </a:spcBef>
            </a:pPr>
            <a:endParaRPr sz="453"/>
          </a:p>
          <a:p>
            <a:pPr marL="11096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54,9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4839861" y="3976023"/>
            <a:ext cx="384186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9395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0,2245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5224047" y="3976023"/>
            <a:ext cx="384208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0197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75000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5608256" y="3976023"/>
            <a:ext cx="384174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8239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18,0E-6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5992430" y="3976023"/>
            <a:ext cx="384197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5"/>
              </a:spcBef>
            </a:pPr>
            <a:endParaRPr sz="453"/>
          </a:p>
          <a:p>
            <a:pPr marL="12123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4220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472396" y="4133549"/>
            <a:ext cx="161045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algn="r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594828" y="4133549"/>
            <a:ext cx="622443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6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47-AL1/34-20SA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1217272" y="4133549"/>
            <a:ext cx="653408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1702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LARL</a:t>
            </a:r>
            <a:r>
              <a:rPr sz="453" spc="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180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1870680" y="4133549"/>
            <a:ext cx="250156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083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147,3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2120837" y="4133549"/>
            <a:ext cx="217268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373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34,4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2310789" y="4133549"/>
            <a:ext cx="61054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48" name="object 148"/>
          <p:cNvSpPr txBox="1"/>
          <p:nvPr/>
        </p:nvSpPr>
        <p:spPr>
          <a:xfrm>
            <a:off x="2371844" y="4133549"/>
            <a:ext cx="249660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135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181,6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2621504" y="4133549"/>
            <a:ext cx="254344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6580" marR="68779" algn="ctr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2875849" y="4133549"/>
            <a:ext cx="257577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5836" marR="91222" algn="ctr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3133428" y="4133549"/>
            <a:ext cx="257450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067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2,50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3390878" y="4133549"/>
            <a:ext cx="254482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0723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2,50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3645361" y="4133549"/>
            <a:ext cx="257969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072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7,50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3903330" y="4133549"/>
            <a:ext cx="253964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9801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17,50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4157294" y="4133549"/>
            <a:ext cx="341289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1710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634,7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4498584" y="4133549"/>
            <a:ext cx="341277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962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67,0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4839861" y="4133549"/>
            <a:ext cx="384186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3956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0,1819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5224047" y="4133549"/>
            <a:ext cx="384208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1970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75000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5608256" y="4133549"/>
            <a:ext cx="384174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2397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19,1E-6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5992430" y="4133549"/>
            <a:ext cx="384197" cy="157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4392" marR="112304" algn="ctr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480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472396" y="4291064"/>
            <a:ext cx="161045" cy="1575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algn="r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594828" y="4291064"/>
            <a:ext cx="622443" cy="1575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6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42-AL1/39-20SA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1217272" y="4291064"/>
            <a:ext cx="653408" cy="1575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4243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LARL</a:t>
            </a:r>
            <a:r>
              <a:rPr sz="453" spc="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280</a:t>
            </a:r>
            <a:r>
              <a:rPr sz="453" spc="-5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H</a:t>
            </a:r>
            <a:r>
              <a:rPr sz="453" spc="-26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WK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1870680" y="4291064"/>
            <a:ext cx="250156" cy="1575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083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241,6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2120837" y="4291064"/>
            <a:ext cx="217268" cy="1575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373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39,5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2310789" y="4291064"/>
            <a:ext cx="61054" cy="1575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29" name="object 129"/>
          <p:cNvSpPr txBox="1"/>
          <p:nvPr/>
        </p:nvSpPr>
        <p:spPr>
          <a:xfrm>
            <a:off x="2371844" y="4291064"/>
            <a:ext cx="249660" cy="1575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135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281,1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2621504" y="4291064"/>
            <a:ext cx="254344" cy="1575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6580" marR="68779" algn="ctr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2875849" y="4291064"/>
            <a:ext cx="257577" cy="1575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5836" marR="91222" algn="ctr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3133428" y="4291064"/>
            <a:ext cx="257450" cy="1575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067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3,44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3390878" y="4291064"/>
            <a:ext cx="254482" cy="1575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0723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2,68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3645361" y="4291064"/>
            <a:ext cx="257969" cy="1575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072">
              <a:lnSpc>
                <a:spcPct val="95825"/>
              </a:lnSpc>
              <a:spcBef>
                <a:spcPts val="44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8,04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3903330" y="4291064"/>
            <a:ext cx="253964" cy="1575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9801">
              <a:lnSpc>
                <a:spcPct val="95825"/>
              </a:lnSpc>
              <a:spcBef>
                <a:spcPts val="44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21,80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4157294" y="4291064"/>
            <a:ext cx="341289" cy="1575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1710">
              <a:lnSpc>
                <a:spcPct val="95825"/>
              </a:lnSpc>
              <a:spcBef>
                <a:spcPts val="44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929,0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4498584" y="4291064"/>
            <a:ext cx="341277" cy="1575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950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87,3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4839861" y="4291064"/>
            <a:ext cx="384186" cy="1575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3956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0,1132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5224047" y="4291064"/>
            <a:ext cx="384208" cy="1575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1970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72000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5608256" y="4291064"/>
            <a:ext cx="384174" cy="1575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2397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19,5E-6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5992430" y="4291064"/>
            <a:ext cx="384197" cy="15755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4392" marR="112304" algn="ctr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650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472396" y="4448615"/>
            <a:ext cx="161045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algn="r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594828" y="4448615"/>
            <a:ext cx="622443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6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37-AL1/44-20SA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1217272" y="4448615"/>
            <a:ext cx="653408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6463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LARL</a:t>
            </a:r>
            <a:r>
              <a:rPr sz="453" spc="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380</a:t>
            </a:r>
            <a:r>
              <a:rPr sz="453" spc="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GULL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1870680" y="4448615"/>
            <a:ext cx="250156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083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337,3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2120837" y="4448615"/>
            <a:ext cx="217268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373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43,7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2310789" y="4448615"/>
            <a:ext cx="61054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10" name="object 110"/>
          <p:cNvSpPr txBox="1"/>
          <p:nvPr/>
        </p:nvSpPr>
        <p:spPr>
          <a:xfrm>
            <a:off x="2371844" y="4448615"/>
            <a:ext cx="249660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135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381,0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2621504" y="4448615"/>
            <a:ext cx="254344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6580" marR="68779" algn="ctr">
              <a:lnSpc>
                <a:spcPct val="95825"/>
              </a:lnSpc>
              <a:spcBef>
                <a:spcPts val="43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2875849" y="4448615"/>
            <a:ext cx="257577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5836" marR="91222" algn="ctr">
              <a:lnSpc>
                <a:spcPct val="95825"/>
              </a:lnSpc>
              <a:spcBef>
                <a:spcPts val="43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3133428" y="4448615"/>
            <a:ext cx="257450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067">
              <a:lnSpc>
                <a:spcPct val="95825"/>
              </a:lnSpc>
              <a:spcBef>
                <a:spcPts val="43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2,82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3390878" y="4448615"/>
            <a:ext cx="254482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0723">
              <a:lnSpc>
                <a:spcPct val="95825"/>
              </a:lnSpc>
              <a:spcBef>
                <a:spcPts val="43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2,82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3645361" y="4448615"/>
            <a:ext cx="257969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072">
              <a:lnSpc>
                <a:spcPct val="95825"/>
              </a:lnSpc>
              <a:spcBef>
                <a:spcPts val="43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8,46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3903330" y="4448615"/>
            <a:ext cx="253964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9801">
              <a:lnSpc>
                <a:spcPct val="95825"/>
              </a:lnSpc>
              <a:spcBef>
                <a:spcPts val="43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25,40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4157294" y="4448615"/>
            <a:ext cx="341289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2453">
              <a:lnSpc>
                <a:spcPct val="95825"/>
              </a:lnSpc>
              <a:spcBef>
                <a:spcPts val="43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1222,3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4498584" y="4448615"/>
            <a:ext cx="341277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1680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109,8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4839861" y="4448615"/>
            <a:ext cx="384186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3956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0,0821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5224047" y="4448615"/>
            <a:ext cx="384208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1970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66000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5608256" y="4448615"/>
            <a:ext cx="384174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2397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19,5E-6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5992430" y="4448615"/>
            <a:ext cx="384197" cy="1575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4392" marR="112304" algn="ctr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472396" y="4606142"/>
            <a:ext cx="161045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algn="r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594828" y="4606142"/>
            <a:ext cx="622443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6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02-AL1/52-20SA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217272" y="4606142"/>
            <a:ext cx="653408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5000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LARL</a:t>
            </a:r>
            <a:r>
              <a:rPr sz="453" spc="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455</a:t>
            </a:r>
            <a:r>
              <a:rPr sz="453" spc="4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CONDOR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1870680" y="4606142"/>
            <a:ext cx="250156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083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402,3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2120837" y="4606142"/>
            <a:ext cx="217268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373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52,2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2310789" y="4606142"/>
            <a:ext cx="61054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91" name="object 91"/>
          <p:cNvSpPr txBox="1"/>
          <p:nvPr/>
        </p:nvSpPr>
        <p:spPr>
          <a:xfrm>
            <a:off x="2371844" y="4606142"/>
            <a:ext cx="249660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135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454,5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2621504" y="4606142"/>
            <a:ext cx="254344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6580" marR="68779" algn="ctr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2875849" y="4606142"/>
            <a:ext cx="257577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5836" marR="91222" algn="ctr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3133428" y="4606142"/>
            <a:ext cx="257450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067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3,08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3390878" y="4606142"/>
            <a:ext cx="254482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0723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3,08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3645361" y="4606142"/>
            <a:ext cx="257969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072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9,24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3903330" y="4606142"/>
            <a:ext cx="253964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9801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27,70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4157294" y="4606142"/>
            <a:ext cx="341289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2453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1458,1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4498584" y="4606142"/>
            <a:ext cx="341277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1680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129,0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4839861" y="4606142"/>
            <a:ext cx="384186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3956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0,0688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5224047" y="4606142"/>
            <a:ext cx="384208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1970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66000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5608256" y="4606142"/>
            <a:ext cx="384174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2397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19,5E-6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5992430" y="4606142"/>
            <a:ext cx="384197" cy="1575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4392" marR="112304" algn="ctr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472396" y="4763680"/>
            <a:ext cx="161045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algn="r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594828" y="4763680"/>
            <a:ext cx="622443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6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85-AL1/63-20SA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1217272" y="4763680"/>
            <a:ext cx="653408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448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LARL</a:t>
            </a:r>
            <a:r>
              <a:rPr sz="453" spc="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545</a:t>
            </a:r>
            <a:r>
              <a:rPr sz="453" spc="-5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spc="-8" dirty="0">
                <a:solidFill>
                  <a:srgbClr val="221F1F"/>
                </a:solidFill>
                <a:latin typeface="Times New Roman"/>
                <a:cs typeface="Times New Roman"/>
              </a:rPr>
              <a:t>C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ARDINAL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1870680" y="4763680"/>
            <a:ext cx="250156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083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484,5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2120837" y="4763680"/>
            <a:ext cx="217268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373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62,8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2310789" y="4763680"/>
            <a:ext cx="61054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72" name="object 72"/>
          <p:cNvSpPr txBox="1"/>
          <p:nvPr/>
        </p:nvSpPr>
        <p:spPr>
          <a:xfrm>
            <a:off x="2371844" y="4763680"/>
            <a:ext cx="249660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135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547,3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2621504" y="4763680"/>
            <a:ext cx="254344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6580" marR="68779" algn="ctr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2875849" y="4763680"/>
            <a:ext cx="257577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5836" marR="91222" algn="ctr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3133428" y="4763680"/>
            <a:ext cx="257450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067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3,38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3390878" y="4763680"/>
            <a:ext cx="254482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0723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3,38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3645361" y="4763680"/>
            <a:ext cx="257969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9815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10,10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3903330" y="4763680"/>
            <a:ext cx="253964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9801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30,40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4157294" y="4763680"/>
            <a:ext cx="341289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2453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1756,0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4498584" y="4763680"/>
            <a:ext cx="341277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1680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154,1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4839861" y="4763680"/>
            <a:ext cx="384186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3956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0,0572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5224047" y="4763680"/>
            <a:ext cx="384208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1970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66000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5608256" y="4763680"/>
            <a:ext cx="384174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2397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19,5E-6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5992430" y="4763680"/>
            <a:ext cx="384197" cy="1575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1232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1015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472396" y="4921242"/>
            <a:ext cx="122431" cy="676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498"/>
              </a:lnSpc>
              <a:spcBef>
                <a:spcPts val="34"/>
              </a:spcBef>
            </a:pPr>
            <a:endParaRPr sz="498"/>
          </a:p>
        </p:txBody>
      </p:sp>
      <p:sp>
        <p:nvSpPr>
          <p:cNvPr id="58" name="object 58"/>
          <p:cNvSpPr txBox="1"/>
          <p:nvPr/>
        </p:nvSpPr>
        <p:spPr>
          <a:xfrm>
            <a:off x="594828" y="4921242"/>
            <a:ext cx="622443" cy="676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498"/>
              </a:lnSpc>
              <a:spcBef>
                <a:spcPts val="34"/>
              </a:spcBef>
            </a:pPr>
            <a:endParaRPr sz="498"/>
          </a:p>
        </p:txBody>
      </p:sp>
      <p:sp>
        <p:nvSpPr>
          <p:cNvPr id="57" name="object 57"/>
          <p:cNvSpPr txBox="1"/>
          <p:nvPr/>
        </p:nvSpPr>
        <p:spPr>
          <a:xfrm>
            <a:off x="1217272" y="4921242"/>
            <a:ext cx="653408" cy="676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498"/>
              </a:lnSpc>
              <a:spcBef>
                <a:spcPts val="34"/>
              </a:spcBef>
            </a:pPr>
            <a:endParaRPr sz="498"/>
          </a:p>
        </p:txBody>
      </p:sp>
      <p:sp>
        <p:nvSpPr>
          <p:cNvPr id="56" name="object 56"/>
          <p:cNvSpPr txBox="1"/>
          <p:nvPr/>
        </p:nvSpPr>
        <p:spPr>
          <a:xfrm>
            <a:off x="1870680" y="4921242"/>
            <a:ext cx="250156" cy="676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498"/>
              </a:lnSpc>
              <a:spcBef>
                <a:spcPts val="34"/>
              </a:spcBef>
            </a:pPr>
            <a:endParaRPr sz="498"/>
          </a:p>
        </p:txBody>
      </p:sp>
      <p:sp>
        <p:nvSpPr>
          <p:cNvPr id="55" name="object 55"/>
          <p:cNvSpPr txBox="1"/>
          <p:nvPr/>
        </p:nvSpPr>
        <p:spPr>
          <a:xfrm>
            <a:off x="2120837" y="4921242"/>
            <a:ext cx="189952" cy="676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498"/>
              </a:lnSpc>
              <a:spcBef>
                <a:spcPts val="34"/>
              </a:spcBef>
            </a:pPr>
            <a:endParaRPr sz="498"/>
          </a:p>
        </p:txBody>
      </p:sp>
      <p:sp>
        <p:nvSpPr>
          <p:cNvPr id="54" name="object 54"/>
          <p:cNvSpPr txBox="1"/>
          <p:nvPr/>
        </p:nvSpPr>
        <p:spPr>
          <a:xfrm>
            <a:off x="2310789" y="4921242"/>
            <a:ext cx="61054" cy="676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498"/>
              </a:lnSpc>
              <a:spcBef>
                <a:spcPts val="34"/>
              </a:spcBef>
            </a:pPr>
            <a:endParaRPr sz="498"/>
          </a:p>
        </p:txBody>
      </p:sp>
      <p:sp>
        <p:nvSpPr>
          <p:cNvPr id="53" name="object 53"/>
          <p:cNvSpPr txBox="1"/>
          <p:nvPr/>
        </p:nvSpPr>
        <p:spPr>
          <a:xfrm>
            <a:off x="2371844" y="4921242"/>
            <a:ext cx="249660" cy="1574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135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636,6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2621504" y="4921242"/>
            <a:ext cx="254344" cy="1574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6580" marR="68779" algn="ctr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2875849" y="4921242"/>
            <a:ext cx="257577" cy="1574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6633" marR="71959" algn="ctr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3133428" y="4921242"/>
            <a:ext cx="257450" cy="1574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067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3,65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3390878" y="4921242"/>
            <a:ext cx="254482" cy="1574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0723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3,65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3645361" y="4921242"/>
            <a:ext cx="257969" cy="1574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9815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11,00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3903330" y="4921242"/>
            <a:ext cx="253964" cy="1574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9801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32,90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4157294" y="4921242"/>
            <a:ext cx="341289" cy="1574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2453">
              <a:lnSpc>
                <a:spcPct val="95825"/>
              </a:lnSpc>
              <a:spcBef>
                <a:spcPts val="412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2036,7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4498584" y="4921242"/>
            <a:ext cx="341277" cy="1574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1680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176,3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4839861" y="4921242"/>
            <a:ext cx="384186" cy="1574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3956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0,0491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5224047" y="4921242"/>
            <a:ext cx="384208" cy="1574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1970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64000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5608256" y="4921242"/>
            <a:ext cx="384174" cy="1574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2397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19,6E-6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5992430" y="4921242"/>
            <a:ext cx="384197" cy="1574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1232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1120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472396" y="4988923"/>
            <a:ext cx="744875" cy="8978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4106">
              <a:lnSpc>
                <a:spcPts val="399"/>
              </a:lnSpc>
              <a:spcBef>
                <a:spcPts val="2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565-AL1/72-20SA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1217272" y="4988923"/>
            <a:ext cx="653408" cy="8978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3821">
              <a:lnSpc>
                <a:spcPts val="399"/>
              </a:lnSpc>
              <a:spcBef>
                <a:spcPts val="2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LARL</a:t>
            </a:r>
            <a:r>
              <a:rPr sz="453" spc="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635</a:t>
            </a:r>
            <a:r>
              <a:rPr sz="453" spc="5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FINCH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870680" y="4988923"/>
            <a:ext cx="250156" cy="8978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083">
              <a:lnSpc>
                <a:spcPts val="399"/>
              </a:lnSpc>
              <a:spcBef>
                <a:spcPts val="2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565,0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2120837" y="4988923"/>
            <a:ext cx="251007" cy="8978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373">
              <a:lnSpc>
                <a:spcPts val="399"/>
              </a:lnSpc>
              <a:spcBef>
                <a:spcPts val="2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71,6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472396" y="5078711"/>
            <a:ext cx="744875" cy="1629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4106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107-AL1/18-20SA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217272" y="5078711"/>
            <a:ext cx="653408" cy="1629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7569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LARL</a:t>
            </a:r>
            <a:r>
              <a:rPr sz="453" spc="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125</a:t>
            </a:r>
            <a:r>
              <a:rPr sz="453" spc="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870680" y="5078711"/>
            <a:ext cx="250156" cy="1629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083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107,2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2120837" y="5078711"/>
            <a:ext cx="251007" cy="1629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373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17,9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2371844" y="5078711"/>
            <a:ext cx="249660" cy="1629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135">
              <a:lnSpc>
                <a:spcPct val="95825"/>
              </a:lnSpc>
              <a:spcBef>
                <a:spcPts val="40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125,1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2621504" y="5078711"/>
            <a:ext cx="254344" cy="1629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5782" marR="88041" algn="ctr">
              <a:lnSpc>
                <a:spcPct val="95825"/>
              </a:lnSpc>
              <a:spcBef>
                <a:spcPts val="40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2875849" y="5078711"/>
            <a:ext cx="257577" cy="1629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5836" marR="91222" algn="ctr">
              <a:lnSpc>
                <a:spcPct val="95825"/>
              </a:lnSpc>
              <a:spcBef>
                <a:spcPts val="40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3133428" y="5078711"/>
            <a:ext cx="257450" cy="1629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067">
              <a:lnSpc>
                <a:spcPct val="95825"/>
              </a:lnSpc>
              <a:spcBef>
                <a:spcPts val="40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4,77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3390878" y="5078711"/>
            <a:ext cx="254482" cy="1629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0723">
              <a:lnSpc>
                <a:spcPct val="95825"/>
              </a:lnSpc>
              <a:spcBef>
                <a:spcPts val="40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4,77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3645361" y="5078711"/>
            <a:ext cx="257969" cy="1629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072">
              <a:lnSpc>
                <a:spcPct val="95825"/>
              </a:lnSpc>
              <a:spcBef>
                <a:spcPts val="40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4,77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903330" y="5078711"/>
            <a:ext cx="253964" cy="1629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9801">
              <a:lnSpc>
                <a:spcPct val="95825"/>
              </a:lnSpc>
              <a:spcBef>
                <a:spcPts val="40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14,30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4157294" y="5078711"/>
            <a:ext cx="341289" cy="1629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1710">
              <a:lnSpc>
                <a:spcPct val="95825"/>
              </a:lnSpc>
              <a:spcBef>
                <a:spcPts val="40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411,6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4498584" y="5078711"/>
            <a:ext cx="341277" cy="1629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950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35,0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4839861" y="5078711"/>
            <a:ext cx="384186" cy="1629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3956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0,2530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224047" y="5078711"/>
            <a:ext cx="384208" cy="1629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1970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75000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608256" y="5078711"/>
            <a:ext cx="384174" cy="1629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2397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19,3E-6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5992430" y="5078711"/>
            <a:ext cx="384197" cy="1629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4392" marR="112304" algn="ctr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385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72396" y="5241703"/>
            <a:ext cx="744875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4106">
              <a:lnSpc>
                <a:spcPct val="95825"/>
              </a:lnSpc>
              <a:spcBef>
                <a:spcPts val="34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117-AL1/31-20SA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217272" y="5241703"/>
            <a:ext cx="653408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7569">
              <a:lnSpc>
                <a:spcPct val="95825"/>
              </a:lnSpc>
              <a:spcBef>
                <a:spcPts val="34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LARL</a:t>
            </a:r>
            <a:r>
              <a:rPr sz="453" spc="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145</a:t>
            </a:r>
            <a:r>
              <a:rPr sz="453" spc="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870680" y="5241703"/>
            <a:ext cx="250156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083">
              <a:lnSpc>
                <a:spcPct val="95825"/>
              </a:lnSpc>
              <a:spcBef>
                <a:spcPts val="34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116,9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120837" y="5241703"/>
            <a:ext cx="251007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373">
              <a:lnSpc>
                <a:spcPct val="95825"/>
              </a:lnSpc>
              <a:spcBef>
                <a:spcPts val="34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31,2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371844" y="5241703"/>
            <a:ext cx="249660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135">
              <a:lnSpc>
                <a:spcPct val="95825"/>
              </a:lnSpc>
              <a:spcBef>
                <a:spcPts val="34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148,1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621504" y="5241703"/>
            <a:ext cx="254344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6580" marR="68779" algn="ctr">
              <a:lnSpc>
                <a:spcPct val="95825"/>
              </a:lnSpc>
              <a:spcBef>
                <a:spcPts val="34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875849" y="5241703"/>
            <a:ext cx="257577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5836" marR="91222" algn="ctr">
              <a:lnSpc>
                <a:spcPct val="95825"/>
              </a:lnSpc>
              <a:spcBef>
                <a:spcPts val="34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133428" y="5241703"/>
            <a:ext cx="257450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067">
              <a:lnSpc>
                <a:spcPct val="95825"/>
              </a:lnSpc>
              <a:spcBef>
                <a:spcPts val="34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3,15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390878" y="5241703"/>
            <a:ext cx="254482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0723">
              <a:lnSpc>
                <a:spcPct val="95825"/>
              </a:lnSpc>
              <a:spcBef>
                <a:spcPts val="34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3,15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645361" y="5241703"/>
            <a:ext cx="257969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072">
              <a:lnSpc>
                <a:spcPct val="95825"/>
              </a:lnSpc>
              <a:spcBef>
                <a:spcPts val="35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9,45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903330" y="5241703"/>
            <a:ext cx="253964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9801">
              <a:lnSpc>
                <a:spcPct val="95825"/>
              </a:lnSpc>
              <a:spcBef>
                <a:spcPts val="35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15,80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157294" y="5241703"/>
            <a:ext cx="341289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1710">
              <a:lnSpc>
                <a:spcPct val="95825"/>
              </a:lnSpc>
              <a:spcBef>
                <a:spcPts val="35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529,3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498584" y="5241703"/>
            <a:ext cx="341277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950">
              <a:lnSpc>
                <a:spcPct val="95825"/>
              </a:lnSpc>
              <a:spcBef>
                <a:spcPts val="34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56,7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839861" y="5241703"/>
            <a:ext cx="384186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3956">
              <a:lnSpc>
                <a:spcPct val="95825"/>
              </a:lnSpc>
              <a:spcBef>
                <a:spcPts val="34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0,2268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224047" y="5241703"/>
            <a:ext cx="384208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1970">
              <a:lnSpc>
                <a:spcPct val="95825"/>
              </a:lnSpc>
              <a:spcBef>
                <a:spcPts val="34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80000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608256" y="5241703"/>
            <a:ext cx="384174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2397">
              <a:lnSpc>
                <a:spcPct val="95825"/>
              </a:lnSpc>
              <a:spcBef>
                <a:spcPts val="34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18,4E-6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992430" y="5241703"/>
            <a:ext cx="382494" cy="1574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0435">
              <a:lnSpc>
                <a:spcPct val="95825"/>
              </a:lnSpc>
              <a:spcBef>
                <a:spcPts val="34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420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211514" y="305398"/>
            <a:ext cx="6425984" cy="5870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906"/>
              </a:lnSpc>
            </a:pPr>
            <a:endParaRPr sz="906"/>
          </a:p>
          <a:p>
            <a:pPr marL="257645">
              <a:lnSpc>
                <a:spcPct val="95825"/>
              </a:lnSpc>
              <a:spcBef>
                <a:spcPts val="1288"/>
              </a:spcBef>
            </a:pP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Cable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s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d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e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Alumini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o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co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n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alm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d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e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acer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o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recubiert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o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d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e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59" dirty="0">
                <a:solidFill>
                  <a:srgbClr val="FEFFFE"/>
                </a:solidFill>
                <a:latin typeface="Times New Roman"/>
                <a:cs typeface="Times New Roman"/>
              </a:rPr>
              <a:t>Alumini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o</a:t>
            </a:r>
            <a:r>
              <a:rPr sz="1268" spc="-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108" dirty="0">
                <a:solidFill>
                  <a:srgbClr val="FEFFFE"/>
                </a:solidFill>
                <a:latin typeface="Times New Roman"/>
                <a:cs typeface="Times New Roman"/>
              </a:rPr>
              <a:t>p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ar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línea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s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aéreas</a:t>
            </a:r>
            <a:endParaRPr sz="1268">
              <a:latin typeface="Times New Roman"/>
              <a:cs typeface="Times New Roman"/>
            </a:endParaRPr>
          </a:p>
        </p:txBody>
      </p:sp>
    </p:spTree>
    <p:extLst>
      <p:ext uri="{BB962C8B-B14F-4D97-AF65-F5344CB8AC3E}">
        <p14:creationId xmlns:p14="http://schemas.microsoft.com/office/powerpoint/2010/main" val="2081148113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" name="object 210"/>
          <p:cNvSpPr/>
          <p:nvPr/>
        </p:nvSpPr>
        <p:spPr>
          <a:xfrm>
            <a:off x="211493" y="305382"/>
            <a:ext cx="6426049" cy="587037"/>
          </a:xfrm>
          <a:custGeom>
            <a:avLst/>
            <a:gdLst/>
            <a:ahLst/>
            <a:cxnLst/>
            <a:rect l="l" t="t" r="r" b="b"/>
            <a:pathLst>
              <a:path w="7092454" h="647915">
                <a:moveTo>
                  <a:pt x="7092418" y="246889"/>
                </a:moveTo>
                <a:lnTo>
                  <a:pt x="7091482" y="176843"/>
                </a:lnTo>
                <a:lnTo>
                  <a:pt x="7087954" y="121483"/>
                </a:lnTo>
                <a:lnTo>
                  <a:pt x="7080107" y="79080"/>
                </a:lnTo>
                <a:lnTo>
                  <a:pt x="7056456" y="35994"/>
                </a:lnTo>
                <a:lnTo>
                  <a:pt x="7013366" y="12346"/>
                </a:lnTo>
                <a:lnTo>
                  <a:pt x="6970960" y="4499"/>
                </a:lnTo>
                <a:lnTo>
                  <a:pt x="6915595" y="971"/>
                </a:lnTo>
                <a:lnTo>
                  <a:pt x="6845543" y="35"/>
                </a:lnTo>
                <a:lnTo>
                  <a:pt x="287959" y="0"/>
                </a:lnTo>
                <a:lnTo>
                  <a:pt x="246889" y="35"/>
                </a:lnTo>
                <a:lnTo>
                  <a:pt x="176843" y="971"/>
                </a:lnTo>
                <a:lnTo>
                  <a:pt x="121483" y="4499"/>
                </a:lnTo>
                <a:lnTo>
                  <a:pt x="79080" y="12346"/>
                </a:lnTo>
                <a:lnTo>
                  <a:pt x="35994" y="35994"/>
                </a:lnTo>
                <a:lnTo>
                  <a:pt x="12346" y="79080"/>
                </a:lnTo>
                <a:lnTo>
                  <a:pt x="4499" y="121483"/>
                </a:lnTo>
                <a:lnTo>
                  <a:pt x="971" y="176843"/>
                </a:lnTo>
                <a:lnTo>
                  <a:pt x="35" y="246889"/>
                </a:lnTo>
                <a:lnTo>
                  <a:pt x="35" y="647915"/>
                </a:lnTo>
                <a:lnTo>
                  <a:pt x="7092418" y="647915"/>
                </a:lnTo>
                <a:lnTo>
                  <a:pt x="7092418" y="246889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1" name="object 211"/>
          <p:cNvSpPr/>
          <p:nvPr/>
        </p:nvSpPr>
        <p:spPr>
          <a:xfrm>
            <a:off x="163096" y="305369"/>
            <a:ext cx="6522820" cy="587049"/>
          </a:xfrm>
          <a:custGeom>
            <a:avLst/>
            <a:gdLst/>
            <a:ahLst/>
            <a:cxnLst/>
            <a:rect l="l" t="t" r="r" b="b"/>
            <a:pathLst>
              <a:path w="7199261" h="647928">
                <a:moveTo>
                  <a:pt x="6898959" y="48"/>
                </a:moveTo>
                <a:lnTo>
                  <a:pt x="341376" y="12"/>
                </a:lnTo>
              </a:path>
              <a:path w="7199261" h="647928">
                <a:moveTo>
                  <a:pt x="53452" y="647928"/>
                </a:moveTo>
                <a:lnTo>
                  <a:pt x="7145834" y="647928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2" name="object 212"/>
          <p:cNvSpPr/>
          <p:nvPr/>
        </p:nvSpPr>
        <p:spPr>
          <a:xfrm>
            <a:off x="211482" y="305369"/>
            <a:ext cx="6426061" cy="9295225"/>
          </a:xfrm>
          <a:custGeom>
            <a:avLst/>
            <a:gdLst/>
            <a:ahLst/>
            <a:cxnLst/>
            <a:rect l="l" t="t" r="r" b="b"/>
            <a:pathLst>
              <a:path w="7092467" h="10259174">
                <a:moveTo>
                  <a:pt x="287972" y="0"/>
                </a:moveTo>
                <a:lnTo>
                  <a:pt x="246900" y="35"/>
                </a:lnTo>
                <a:lnTo>
                  <a:pt x="176851" y="971"/>
                </a:lnTo>
                <a:lnTo>
                  <a:pt x="121488" y="4499"/>
                </a:lnTo>
                <a:lnTo>
                  <a:pt x="79084" y="12347"/>
                </a:lnTo>
                <a:lnTo>
                  <a:pt x="35996" y="35998"/>
                </a:lnTo>
                <a:lnTo>
                  <a:pt x="12346" y="79087"/>
                </a:lnTo>
                <a:lnTo>
                  <a:pt x="4499" y="121493"/>
                </a:lnTo>
                <a:lnTo>
                  <a:pt x="971" y="176858"/>
                </a:lnTo>
                <a:lnTo>
                  <a:pt x="35" y="246911"/>
                </a:lnTo>
                <a:lnTo>
                  <a:pt x="0" y="287985"/>
                </a:lnTo>
                <a:lnTo>
                  <a:pt x="0" y="9971189"/>
                </a:lnTo>
                <a:lnTo>
                  <a:pt x="35" y="10012262"/>
                </a:lnTo>
                <a:lnTo>
                  <a:pt x="971" y="10082315"/>
                </a:lnTo>
                <a:lnTo>
                  <a:pt x="4499" y="10137680"/>
                </a:lnTo>
                <a:lnTo>
                  <a:pt x="12346" y="10180086"/>
                </a:lnTo>
                <a:lnTo>
                  <a:pt x="35996" y="10223176"/>
                </a:lnTo>
                <a:lnTo>
                  <a:pt x="79084" y="10246826"/>
                </a:lnTo>
                <a:lnTo>
                  <a:pt x="121488" y="10254674"/>
                </a:lnTo>
                <a:lnTo>
                  <a:pt x="176851" y="10258202"/>
                </a:lnTo>
                <a:lnTo>
                  <a:pt x="246900" y="10259138"/>
                </a:lnTo>
                <a:lnTo>
                  <a:pt x="287972" y="10259174"/>
                </a:lnTo>
                <a:lnTo>
                  <a:pt x="6804482" y="10259174"/>
                </a:lnTo>
                <a:lnTo>
                  <a:pt x="6845556" y="10259138"/>
                </a:lnTo>
                <a:lnTo>
                  <a:pt x="6915608" y="10258202"/>
                </a:lnTo>
                <a:lnTo>
                  <a:pt x="6970973" y="10254674"/>
                </a:lnTo>
                <a:lnTo>
                  <a:pt x="7013379" y="10246826"/>
                </a:lnTo>
                <a:lnTo>
                  <a:pt x="7056469" y="10223176"/>
                </a:lnTo>
                <a:lnTo>
                  <a:pt x="7080120" y="10180086"/>
                </a:lnTo>
                <a:lnTo>
                  <a:pt x="7087967" y="10137680"/>
                </a:lnTo>
                <a:lnTo>
                  <a:pt x="7091495" y="10082315"/>
                </a:lnTo>
                <a:lnTo>
                  <a:pt x="7092431" y="10012262"/>
                </a:lnTo>
                <a:lnTo>
                  <a:pt x="7092467" y="9971189"/>
                </a:lnTo>
                <a:lnTo>
                  <a:pt x="7092467" y="287985"/>
                </a:lnTo>
                <a:lnTo>
                  <a:pt x="7092431" y="246911"/>
                </a:lnTo>
                <a:lnTo>
                  <a:pt x="7091495" y="176858"/>
                </a:lnTo>
                <a:lnTo>
                  <a:pt x="7087967" y="121493"/>
                </a:lnTo>
                <a:lnTo>
                  <a:pt x="7080120" y="79087"/>
                </a:lnTo>
                <a:lnTo>
                  <a:pt x="7056469" y="35998"/>
                </a:lnTo>
                <a:lnTo>
                  <a:pt x="7013379" y="12347"/>
                </a:lnTo>
                <a:lnTo>
                  <a:pt x="6970973" y="4499"/>
                </a:lnTo>
                <a:lnTo>
                  <a:pt x="6915608" y="971"/>
                </a:lnTo>
                <a:lnTo>
                  <a:pt x="6845556" y="35"/>
                </a:lnTo>
                <a:lnTo>
                  <a:pt x="6804482" y="0"/>
                </a:lnTo>
                <a:lnTo>
                  <a:pt x="287972" y="0"/>
                </a:lnTo>
                <a:close/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3" name="object 213"/>
          <p:cNvSpPr/>
          <p:nvPr/>
        </p:nvSpPr>
        <p:spPr>
          <a:xfrm>
            <a:off x="6376617" y="9475528"/>
            <a:ext cx="260926" cy="169884"/>
          </a:xfrm>
          <a:custGeom>
            <a:avLst/>
            <a:gdLst/>
            <a:ahLst/>
            <a:cxnLst/>
            <a:rect l="l" t="t" r="r" b="b"/>
            <a:pathLst>
              <a:path w="287985" h="187502">
                <a:moveTo>
                  <a:pt x="256235" y="187502"/>
                </a:moveTo>
                <a:lnTo>
                  <a:pt x="273369" y="183458"/>
                </a:lnTo>
                <a:lnTo>
                  <a:pt x="283702" y="174731"/>
                </a:lnTo>
                <a:lnTo>
                  <a:pt x="287909" y="162801"/>
                </a:lnTo>
                <a:lnTo>
                  <a:pt x="287985" y="25590"/>
                </a:lnTo>
                <a:lnTo>
                  <a:pt x="287801" y="22823"/>
                </a:lnTo>
                <a:lnTo>
                  <a:pt x="282495" y="11202"/>
                </a:lnTo>
                <a:lnTo>
                  <a:pt x="271309" y="3065"/>
                </a:lnTo>
                <a:lnTo>
                  <a:pt x="256209" y="0"/>
                </a:lnTo>
                <a:lnTo>
                  <a:pt x="31800" y="0"/>
                </a:lnTo>
                <a:lnTo>
                  <a:pt x="28338" y="149"/>
                </a:lnTo>
                <a:lnTo>
                  <a:pt x="13909" y="4430"/>
                </a:lnTo>
                <a:lnTo>
                  <a:pt x="3805" y="13439"/>
                </a:lnTo>
                <a:lnTo>
                  <a:pt x="0" y="25590"/>
                </a:lnTo>
                <a:lnTo>
                  <a:pt x="0" y="116027"/>
                </a:lnTo>
                <a:lnTo>
                  <a:pt x="3114" y="127499"/>
                </a:lnTo>
                <a:lnTo>
                  <a:pt x="12308" y="137160"/>
                </a:lnTo>
                <a:lnTo>
                  <a:pt x="25920" y="142735"/>
                </a:lnTo>
                <a:lnTo>
                  <a:pt x="248323" y="186690"/>
                </a:lnTo>
                <a:lnTo>
                  <a:pt x="250799" y="187210"/>
                </a:lnTo>
                <a:lnTo>
                  <a:pt x="253504" y="187502"/>
                </a:lnTo>
                <a:lnTo>
                  <a:pt x="256235" y="187502"/>
                </a:lnTo>
                <a:close/>
              </a:path>
            </a:pathLst>
          </a:custGeom>
          <a:solidFill>
            <a:srgbClr val="0092CA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4" name="object 214"/>
          <p:cNvSpPr/>
          <p:nvPr/>
        </p:nvSpPr>
        <p:spPr>
          <a:xfrm>
            <a:off x="488219" y="8216027"/>
            <a:ext cx="5906129" cy="206154"/>
          </a:xfrm>
          <a:custGeom>
            <a:avLst/>
            <a:gdLst/>
            <a:ahLst/>
            <a:cxnLst/>
            <a:rect l="l" t="t" r="r" b="b"/>
            <a:pathLst>
              <a:path w="6518617" h="227533">
                <a:moveTo>
                  <a:pt x="0" y="227533"/>
                </a:moveTo>
                <a:lnTo>
                  <a:pt x="6518617" y="227533"/>
                </a:lnTo>
                <a:lnTo>
                  <a:pt x="6518617" y="0"/>
                </a:lnTo>
                <a:lnTo>
                  <a:pt x="0" y="0"/>
                </a:lnTo>
                <a:lnTo>
                  <a:pt x="0" y="227533"/>
                </a:lnTo>
                <a:close/>
              </a:path>
            </a:pathLst>
          </a:custGeom>
          <a:solidFill>
            <a:srgbClr val="6CBBE2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5" name="object 215"/>
          <p:cNvSpPr/>
          <p:nvPr/>
        </p:nvSpPr>
        <p:spPr>
          <a:xfrm>
            <a:off x="3432878" y="8910755"/>
            <a:ext cx="131719" cy="131729"/>
          </a:xfrm>
          <a:custGeom>
            <a:avLst/>
            <a:gdLst/>
            <a:ahLst/>
            <a:cxnLst/>
            <a:rect l="l" t="t" r="r" b="b"/>
            <a:pathLst>
              <a:path w="145379" h="145390">
                <a:moveTo>
                  <a:pt x="71425" y="145390"/>
                </a:moveTo>
                <a:lnTo>
                  <a:pt x="57096" y="143724"/>
                </a:lnTo>
                <a:lnTo>
                  <a:pt x="43773" y="139425"/>
                </a:lnTo>
                <a:lnTo>
                  <a:pt x="31723" y="132773"/>
                </a:lnTo>
                <a:lnTo>
                  <a:pt x="21216" y="124046"/>
                </a:lnTo>
                <a:lnTo>
                  <a:pt x="12521" y="113522"/>
                </a:lnTo>
                <a:lnTo>
                  <a:pt x="5907" y="101482"/>
                </a:lnTo>
                <a:lnTo>
                  <a:pt x="1644" y="88204"/>
                </a:lnTo>
                <a:lnTo>
                  <a:pt x="0" y="73967"/>
                </a:lnTo>
                <a:lnTo>
                  <a:pt x="0" y="71437"/>
                </a:lnTo>
                <a:lnTo>
                  <a:pt x="1669" y="57111"/>
                </a:lnTo>
                <a:lnTo>
                  <a:pt x="5968" y="43787"/>
                </a:lnTo>
                <a:lnTo>
                  <a:pt x="12619" y="31737"/>
                </a:lnTo>
                <a:lnTo>
                  <a:pt x="21344" y="21229"/>
                </a:lnTo>
                <a:lnTo>
                  <a:pt x="31864" y="12532"/>
                </a:lnTo>
                <a:lnTo>
                  <a:pt x="43902" y="5915"/>
                </a:lnTo>
                <a:lnTo>
                  <a:pt x="57178" y="1648"/>
                </a:lnTo>
                <a:lnTo>
                  <a:pt x="71415" y="0"/>
                </a:lnTo>
                <a:lnTo>
                  <a:pt x="73965" y="0"/>
                </a:lnTo>
                <a:lnTo>
                  <a:pt x="88288" y="1670"/>
                </a:lnTo>
                <a:lnTo>
                  <a:pt x="101608" y="5971"/>
                </a:lnTo>
                <a:lnTo>
                  <a:pt x="113655" y="12625"/>
                </a:lnTo>
                <a:lnTo>
                  <a:pt x="124161" y="21353"/>
                </a:lnTo>
                <a:lnTo>
                  <a:pt x="132856" y="31875"/>
                </a:lnTo>
                <a:lnTo>
                  <a:pt x="139470" y="43912"/>
                </a:lnTo>
                <a:lnTo>
                  <a:pt x="143734" y="57186"/>
                </a:lnTo>
                <a:lnTo>
                  <a:pt x="145379" y="71416"/>
                </a:lnTo>
                <a:lnTo>
                  <a:pt x="145377" y="73965"/>
                </a:lnTo>
                <a:lnTo>
                  <a:pt x="143715" y="88290"/>
                </a:lnTo>
                <a:lnTo>
                  <a:pt x="139418" y="101612"/>
                </a:lnTo>
                <a:lnTo>
                  <a:pt x="132766" y="113662"/>
                </a:lnTo>
                <a:lnTo>
                  <a:pt x="124038" y="124169"/>
                </a:lnTo>
                <a:lnTo>
                  <a:pt x="113514" y="132865"/>
                </a:lnTo>
                <a:lnTo>
                  <a:pt x="101472" y="139481"/>
                </a:lnTo>
                <a:lnTo>
                  <a:pt x="88192" y="143745"/>
                </a:lnTo>
                <a:lnTo>
                  <a:pt x="73954" y="145390"/>
                </a:lnTo>
                <a:lnTo>
                  <a:pt x="71425" y="145390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6" name="object 216"/>
          <p:cNvSpPr/>
          <p:nvPr/>
        </p:nvSpPr>
        <p:spPr>
          <a:xfrm>
            <a:off x="3461289" y="8780227"/>
            <a:ext cx="131766" cy="131756"/>
          </a:xfrm>
          <a:custGeom>
            <a:avLst/>
            <a:gdLst/>
            <a:ahLst/>
            <a:cxnLst/>
            <a:rect l="l" t="t" r="r" b="b"/>
            <a:pathLst>
              <a:path w="145431" h="145420">
                <a:moveTo>
                  <a:pt x="43140" y="139125"/>
                </a:moveTo>
                <a:lnTo>
                  <a:pt x="32057" y="133001"/>
                </a:lnTo>
                <a:lnTo>
                  <a:pt x="22459" y="125283"/>
                </a:lnTo>
                <a:lnTo>
                  <a:pt x="14438" y="116215"/>
                </a:lnTo>
                <a:lnTo>
                  <a:pt x="8088" y="106040"/>
                </a:lnTo>
                <a:lnTo>
                  <a:pt x="3503" y="95002"/>
                </a:lnTo>
                <a:lnTo>
                  <a:pt x="776" y="83344"/>
                </a:lnTo>
                <a:lnTo>
                  <a:pt x="0" y="71309"/>
                </a:lnTo>
                <a:lnTo>
                  <a:pt x="1268" y="59141"/>
                </a:lnTo>
                <a:lnTo>
                  <a:pt x="4674" y="47083"/>
                </a:lnTo>
                <a:lnTo>
                  <a:pt x="12426" y="32058"/>
                </a:lnTo>
                <a:lnTo>
                  <a:pt x="20148" y="22461"/>
                </a:lnTo>
                <a:lnTo>
                  <a:pt x="29219" y="14442"/>
                </a:lnTo>
                <a:lnTo>
                  <a:pt x="39397" y="8092"/>
                </a:lnTo>
                <a:lnTo>
                  <a:pt x="50438" y="3507"/>
                </a:lnTo>
                <a:lnTo>
                  <a:pt x="62098" y="778"/>
                </a:lnTo>
                <a:lnTo>
                  <a:pt x="74135" y="0"/>
                </a:lnTo>
                <a:lnTo>
                  <a:pt x="86304" y="1265"/>
                </a:lnTo>
                <a:lnTo>
                  <a:pt x="98363" y="4667"/>
                </a:lnTo>
                <a:lnTo>
                  <a:pt x="113378" y="12414"/>
                </a:lnTo>
                <a:lnTo>
                  <a:pt x="122975" y="20137"/>
                </a:lnTo>
                <a:lnTo>
                  <a:pt x="130994" y="29208"/>
                </a:lnTo>
                <a:lnTo>
                  <a:pt x="137343" y="39384"/>
                </a:lnTo>
                <a:lnTo>
                  <a:pt x="141927" y="50422"/>
                </a:lnTo>
                <a:lnTo>
                  <a:pt x="144655" y="62080"/>
                </a:lnTo>
                <a:lnTo>
                  <a:pt x="145431" y="74114"/>
                </a:lnTo>
                <a:lnTo>
                  <a:pt x="144163" y="86281"/>
                </a:lnTo>
                <a:lnTo>
                  <a:pt x="140757" y="98338"/>
                </a:lnTo>
                <a:lnTo>
                  <a:pt x="133010" y="113348"/>
                </a:lnTo>
                <a:lnTo>
                  <a:pt x="125290" y="122945"/>
                </a:lnTo>
                <a:lnTo>
                  <a:pt x="116223" y="130967"/>
                </a:lnTo>
                <a:lnTo>
                  <a:pt x="106050" y="137318"/>
                </a:lnTo>
                <a:lnTo>
                  <a:pt x="95015" y="141907"/>
                </a:lnTo>
                <a:lnTo>
                  <a:pt x="83360" y="144639"/>
                </a:lnTo>
                <a:lnTo>
                  <a:pt x="71327" y="145420"/>
                </a:lnTo>
                <a:lnTo>
                  <a:pt x="59161" y="144156"/>
                </a:lnTo>
                <a:lnTo>
                  <a:pt x="47103" y="140754"/>
                </a:lnTo>
                <a:lnTo>
                  <a:pt x="43140" y="139125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7" name="object 217"/>
          <p:cNvSpPr/>
          <p:nvPr/>
        </p:nvSpPr>
        <p:spPr>
          <a:xfrm>
            <a:off x="3541369" y="8673284"/>
            <a:ext cx="131642" cy="131627"/>
          </a:xfrm>
          <a:custGeom>
            <a:avLst/>
            <a:gdLst/>
            <a:ahLst/>
            <a:cxnLst/>
            <a:rect l="l" t="t" r="r" b="b"/>
            <a:pathLst>
              <a:path w="145294" h="145277">
                <a:moveTo>
                  <a:pt x="17772" y="120329"/>
                </a:moveTo>
                <a:lnTo>
                  <a:pt x="10332" y="110109"/>
                </a:lnTo>
                <a:lnTo>
                  <a:pt x="4901" y="99078"/>
                </a:lnTo>
                <a:lnTo>
                  <a:pt x="1463" y="87494"/>
                </a:lnTo>
                <a:lnTo>
                  <a:pt x="0" y="75613"/>
                </a:lnTo>
                <a:lnTo>
                  <a:pt x="491" y="63696"/>
                </a:lnTo>
                <a:lnTo>
                  <a:pt x="2921" y="51998"/>
                </a:lnTo>
                <a:lnTo>
                  <a:pt x="7270" y="40779"/>
                </a:lnTo>
                <a:lnTo>
                  <a:pt x="13521" y="30296"/>
                </a:lnTo>
                <a:lnTo>
                  <a:pt x="21654" y="20808"/>
                </a:lnTo>
                <a:lnTo>
                  <a:pt x="35153" y="10336"/>
                </a:lnTo>
                <a:lnTo>
                  <a:pt x="46183" y="4905"/>
                </a:lnTo>
                <a:lnTo>
                  <a:pt x="57767" y="1466"/>
                </a:lnTo>
                <a:lnTo>
                  <a:pt x="69647" y="0"/>
                </a:lnTo>
                <a:lnTo>
                  <a:pt x="81566" y="489"/>
                </a:lnTo>
                <a:lnTo>
                  <a:pt x="93265" y="2915"/>
                </a:lnTo>
                <a:lnTo>
                  <a:pt x="104487" y="7262"/>
                </a:lnTo>
                <a:lnTo>
                  <a:pt x="114973" y="13510"/>
                </a:lnTo>
                <a:lnTo>
                  <a:pt x="124465" y="21641"/>
                </a:lnTo>
                <a:lnTo>
                  <a:pt x="134956" y="35153"/>
                </a:lnTo>
                <a:lnTo>
                  <a:pt x="140389" y="46180"/>
                </a:lnTo>
                <a:lnTo>
                  <a:pt x="143829" y="57762"/>
                </a:lnTo>
                <a:lnTo>
                  <a:pt x="145294" y="69641"/>
                </a:lnTo>
                <a:lnTo>
                  <a:pt x="144803" y="81558"/>
                </a:lnTo>
                <a:lnTo>
                  <a:pt x="142373" y="93255"/>
                </a:lnTo>
                <a:lnTo>
                  <a:pt x="138023" y="104474"/>
                </a:lnTo>
                <a:lnTo>
                  <a:pt x="131771" y="114957"/>
                </a:lnTo>
                <a:lnTo>
                  <a:pt x="123635" y="124446"/>
                </a:lnTo>
                <a:lnTo>
                  <a:pt x="110120" y="134935"/>
                </a:lnTo>
                <a:lnTo>
                  <a:pt x="99090" y="140368"/>
                </a:lnTo>
                <a:lnTo>
                  <a:pt x="87507" y="143810"/>
                </a:lnTo>
                <a:lnTo>
                  <a:pt x="75627" y="145277"/>
                </a:lnTo>
                <a:lnTo>
                  <a:pt x="63709" y="144788"/>
                </a:lnTo>
                <a:lnTo>
                  <a:pt x="52012" y="142361"/>
                </a:lnTo>
                <a:lnTo>
                  <a:pt x="40793" y="138014"/>
                </a:lnTo>
                <a:lnTo>
                  <a:pt x="30309" y="131763"/>
                </a:lnTo>
                <a:lnTo>
                  <a:pt x="20820" y="123629"/>
                </a:lnTo>
                <a:lnTo>
                  <a:pt x="17772" y="120329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8" name="object 218"/>
          <p:cNvSpPr/>
          <p:nvPr/>
        </p:nvSpPr>
        <p:spPr>
          <a:xfrm>
            <a:off x="3657823" y="8607720"/>
            <a:ext cx="131698" cy="131693"/>
          </a:xfrm>
          <a:custGeom>
            <a:avLst/>
            <a:gdLst/>
            <a:ahLst/>
            <a:cxnLst/>
            <a:rect l="l" t="t" r="r" b="b"/>
            <a:pathLst>
              <a:path w="145356" h="145350">
                <a:moveTo>
                  <a:pt x="3529" y="95143"/>
                </a:moveTo>
                <a:lnTo>
                  <a:pt x="633" y="82559"/>
                </a:lnTo>
                <a:lnTo>
                  <a:pt x="0" y="70021"/>
                </a:lnTo>
                <a:lnTo>
                  <a:pt x="1501" y="57773"/>
                </a:lnTo>
                <a:lnTo>
                  <a:pt x="5014" y="46061"/>
                </a:lnTo>
                <a:lnTo>
                  <a:pt x="10411" y="35133"/>
                </a:lnTo>
                <a:lnTo>
                  <a:pt x="17568" y="25232"/>
                </a:lnTo>
                <a:lnTo>
                  <a:pt x="26358" y="16607"/>
                </a:lnTo>
                <a:lnTo>
                  <a:pt x="36657" y="9501"/>
                </a:lnTo>
                <a:lnTo>
                  <a:pt x="48339" y="4162"/>
                </a:lnTo>
                <a:lnTo>
                  <a:pt x="62796" y="632"/>
                </a:lnTo>
                <a:lnTo>
                  <a:pt x="75334" y="0"/>
                </a:lnTo>
                <a:lnTo>
                  <a:pt x="87583" y="1502"/>
                </a:lnTo>
                <a:lnTo>
                  <a:pt x="99295" y="5014"/>
                </a:lnTo>
                <a:lnTo>
                  <a:pt x="110225" y="10411"/>
                </a:lnTo>
                <a:lnTo>
                  <a:pt x="120127" y="17567"/>
                </a:lnTo>
                <a:lnTo>
                  <a:pt x="128754" y="26359"/>
                </a:lnTo>
                <a:lnTo>
                  <a:pt x="135861" y="36660"/>
                </a:lnTo>
                <a:lnTo>
                  <a:pt x="141202" y="48345"/>
                </a:lnTo>
                <a:lnTo>
                  <a:pt x="144724" y="62781"/>
                </a:lnTo>
                <a:lnTo>
                  <a:pt x="145356" y="75319"/>
                </a:lnTo>
                <a:lnTo>
                  <a:pt x="143853" y="87567"/>
                </a:lnTo>
                <a:lnTo>
                  <a:pt x="140340" y="99278"/>
                </a:lnTo>
                <a:lnTo>
                  <a:pt x="134943" y="110207"/>
                </a:lnTo>
                <a:lnTo>
                  <a:pt x="127787" y="120108"/>
                </a:lnTo>
                <a:lnTo>
                  <a:pt x="118997" y="128737"/>
                </a:lnTo>
                <a:lnTo>
                  <a:pt x="108698" y="135846"/>
                </a:lnTo>
                <a:lnTo>
                  <a:pt x="97016" y="141192"/>
                </a:lnTo>
                <a:lnTo>
                  <a:pt x="82565" y="144720"/>
                </a:lnTo>
                <a:lnTo>
                  <a:pt x="70027" y="145350"/>
                </a:lnTo>
                <a:lnTo>
                  <a:pt x="57780" y="143846"/>
                </a:lnTo>
                <a:lnTo>
                  <a:pt x="46068" y="140331"/>
                </a:lnTo>
                <a:lnTo>
                  <a:pt x="35139" y="134932"/>
                </a:lnTo>
                <a:lnTo>
                  <a:pt x="25237" y="127774"/>
                </a:lnTo>
                <a:lnTo>
                  <a:pt x="16610" y="118982"/>
                </a:lnTo>
                <a:lnTo>
                  <a:pt x="9502" y="108683"/>
                </a:lnTo>
                <a:lnTo>
                  <a:pt x="4161" y="97002"/>
                </a:lnTo>
                <a:lnTo>
                  <a:pt x="3529" y="95143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9" name="object 219"/>
          <p:cNvSpPr/>
          <p:nvPr/>
        </p:nvSpPr>
        <p:spPr>
          <a:xfrm>
            <a:off x="3790807" y="8594118"/>
            <a:ext cx="131757" cy="131755"/>
          </a:xfrm>
          <a:custGeom>
            <a:avLst/>
            <a:gdLst/>
            <a:ahLst/>
            <a:cxnLst/>
            <a:rect l="l" t="t" r="r" b="b"/>
            <a:pathLst>
              <a:path w="145421" h="145419">
                <a:moveTo>
                  <a:pt x="404" y="65108"/>
                </a:moveTo>
                <a:lnTo>
                  <a:pt x="3138" y="51544"/>
                </a:lnTo>
                <a:lnTo>
                  <a:pt x="8213" y="39101"/>
                </a:lnTo>
                <a:lnTo>
                  <a:pt x="15364" y="27993"/>
                </a:lnTo>
                <a:lnTo>
                  <a:pt x="24325" y="18436"/>
                </a:lnTo>
                <a:lnTo>
                  <a:pt x="34831" y="10643"/>
                </a:lnTo>
                <a:lnTo>
                  <a:pt x="46616" y="4830"/>
                </a:lnTo>
                <a:lnTo>
                  <a:pt x="59414" y="1211"/>
                </a:lnTo>
                <a:lnTo>
                  <a:pt x="72961" y="0"/>
                </a:lnTo>
                <a:lnTo>
                  <a:pt x="80300" y="402"/>
                </a:lnTo>
                <a:lnTo>
                  <a:pt x="93863" y="3136"/>
                </a:lnTo>
                <a:lnTo>
                  <a:pt x="106306" y="8211"/>
                </a:lnTo>
                <a:lnTo>
                  <a:pt x="117414" y="15361"/>
                </a:lnTo>
                <a:lnTo>
                  <a:pt x="126973" y="24322"/>
                </a:lnTo>
                <a:lnTo>
                  <a:pt x="134767" y="34827"/>
                </a:lnTo>
                <a:lnTo>
                  <a:pt x="140584" y="46611"/>
                </a:lnTo>
                <a:lnTo>
                  <a:pt x="144206" y="59408"/>
                </a:lnTo>
                <a:lnTo>
                  <a:pt x="145421" y="72953"/>
                </a:lnTo>
                <a:lnTo>
                  <a:pt x="145019" y="80310"/>
                </a:lnTo>
                <a:lnTo>
                  <a:pt x="142285" y="93874"/>
                </a:lnTo>
                <a:lnTo>
                  <a:pt x="137209" y="106316"/>
                </a:lnTo>
                <a:lnTo>
                  <a:pt x="130058" y="117423"/>
                </a:lnTo>
                <a:lnTo>
                  <a:pt x="121096" y="126980"/>
                </a:lnTo>
                <a:lnTo>
                  <a:pt x="110589" y="134773"/>
                </a:lnTo>
                <a:lnTo>
                  <a:pt x="98804" y="140586"/>
                </a:lnTo>
                <a:lnTo>
                  <a:pt x="86005" y="144207"/>
                </a:lnTo>
                <a:lnTo>
                  <a:pt x="72460" y="145419"/>
                </a:lnTo>
                <a:lnTo>
                  <a:pt x="65111" y="145017"/>
                </a:lnTo>
                <a:lnTo>
                  <a:pt x="51549" y="142284"/>
                </a:lnTo>
                <a:lnTo>
                  <a:pt x="39107" y="137211"/>
                </a:lnTo>
                <a:lnTo>
                  <a:pt x="28000" y="130062"/>
                </a:lnTo>
                <a:lnTo>
                  <a:pt x="18442" y="121104"/>
                </a:lnTo>
                <a:lnTo>
                  <a:pt x="10648" y="110601"/>
                </a:lnTo>
                <a:lnTo>
                  <a:pt x="4834" y="98819"/>
                </a:lnTo>
                <a:lnTo>
                  <a:pt x="1212" y="86023"/>
                </a:lnTo>
                <a:lnTo>
                  <a:pt x="0" y="72477"/>
                </a:lnTo>
                <a:lnTo>
                  <a:pt x="404" y="65108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0" name="object 220"/>
          <p:cNvSpPr/>
          <p:nvPr/>
        </p:nvSpPr>
        <p:spPr>
          <a:xfrm>
            <a:off x="3918411" y="8634538"/>
            <a:ext cx="131457" cy="131452"/>
          </a:xfrm>
          <a:custGeom>
            <a:avLst/>
            <a:gdLst/>
            <a:ahLst/>
            <a:cxnLst/>
            <a:rect l="l" t="t" r="r" b="b"/>
            <a:pathLst>
              <a:path w="145090" h="145084">
                <a:moveTo>
                  <a:pt x="8958" y="37298"/>
                </a:moveTo>
                <a:lnTo>
                  <a:pt x="15958" y="26875"/>
                </a:lnTo>
                <a:lnTo>
                  <a:pt x="24393" y="18041"/>
                </a:lnTo>
                <a:lnTo>
                  <a:pt x="34019" y="10867"/>
                </a:lnTo>
                <a:lnTo>
                  <a:pt x="44593" y="5422"/>
                </a:lnTo>
                <a:lnTo>
                  <a:pt x="55869" y="1777"/>
                </a:lnTo>
                <a:lnTo>
                  <a:pt x="67603" y="0"/>
                </a:lnTo>
                <a:lnTo>
                  <a:pt x="79552" y="160"/>
                </a:lnTo>
                <a:lnTo>
                  <a:pt x="91471" y="2329"/>
                </a:lnTo>
                <a:lnTo>
                  <a:pt x="103116" y="6575"/>
                </a:lnTo>
                <a:lnTo>
                  <a:pt x="107789" y="8952"/>
                </a:lnTo>
                <a:lnTo>
                  <a:pt x="118209" y="15954"/>
                </a:lnTo>
                <a:lnTo>
                  <a:pt x="127041" y="24390"/>
                </a:lnTo>
                <a:lnTo>
                  <a:pt x="134215" y="34015"/>
                </a:lnTo>
                <a:lnTo>
                  <a:pt x="139662" y="44587"/>
                </a:lnTo>
                <a:lnTo>
                  <a:pt x="143310" y="55860"/>
                </a:lnTo>
                <a:lnTo>
                  <a:pt x="145090" y="67592"/>
                </a:lnTo>
                <a:lnTo>
                  <a:pt x="144932" y="79538"/>
                </a:lnTo>
                <a:lnTo>
                  <a:pt x="142765" y="91454"/>
                </a:lnTo>
                <a:lnTo>
                  <a:pt x="138520" y="103098"/>
                </a:lnTo>
                <a:lnTo>
                  <a:pt x="136136" y="107783"/>
                </a:lnTo>
                <a:lnTo>
                  <a:pt x="129131" y="118202"/>
                </a:lnTo>
                <a:lnTo>
                  <a:pt x="120693" y="127034"/>
                </a:lnTo>
                <a:lnTo>
                  <a:pt x="111066" y="134208"/>
                </a:lnTo>
                <a:lnTo>
                  <a:pt x="100494" y="139654"/>
                </a:lnTo>
                <a:lnTo>
                  <a:pt x="89221" y="143303"/>
                </a:lnTo>
                <a:lnTo>
                  <a:pt x="77490" y="145084"/>
                </a:lnTo>
                <a:lnTo>
                  <a:pt x="65545" y="144927"/>
                </a:lnTo>
                <a:lnTo>
                  <a:pt x="53629" y="142761"/>
                </a:lnTo>
                <a:lnTo>
                  <a:pt x="41986" y="138518"/>
                </a:lnTo>
                <a:lnTo>
                  <a:pt x="37292" y="136130"/>
                </a:lnTo>
                <a:lnTo>
                  <a:pt x="26872" y="129127"/>
                </a:lnTo>
                <a:lnTo>
                  <a:pt x="18040" y="120692"/>
                </a:lnTo>
                <a:lnTo>
                  <a:pt x="10868" y="111067"/>
                </a:lnTo>
                <a:lnTo>
                  <a:pt x="5423" y="100496"/>
                </a:lnTo>
                <a:lnTo>
                  <a:pt x="1777" y="89223"/>
                </a:lnTo>
                <a:lnTo>
                  <a:pt x="0" y="77491"/>
                </a:lnTo>
                <a:lnTo>
                  <a:pt x="160" y="65544"/>
                </a:lnTo>
                <a:lnTo>
                  <a:pt x="2329" y="53626"/>
                </a:lnTo>
                <a:lnTo>
                  <a:pt x="6577" y="41980"/>
                </a:lnTo>
                <a:lnTo>
                  <a:pt x="8958" y="37298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1" name="object 221"/>
          <p:cNvSpPr/>
          <p:nvPr/>
        </p:nvSpPr>
        <p:spPr>
          <a:xfrm>
            <a:off x="4018772" y="8722519"/>
            <a:ext cx="131713" cy="131712"/>
          </a:xfrm>
          <a:custGeom>
            <a:avLst/>
            <a:gdLst/>
            <a:ahLst/>
            <a:cxnLst/>
            <a:rect l="l" t="t" r="r" b="b"/>
            <a:pathLst>
              <a:path w="145372" h="145371">
                <a:moveTo>
                  <a:pt x="28934" y="14615"/>
                </a:moveTo>
                <a:lnTo>
                  <a:pt x="39571" y="7945"/>
                </a:lnTo>
                <a:lnTo>
                  <a:pt x="50871" y="3309"/>
                </a:lnTo>
                <a:lnTo>
                  <a:pt x="62585" y="672"/>
                </a:lnTo>
                <a:lnTo>
                  <a:pt x="74459" y="0"/>
                </a:lnTo>
                <a:lnTo>
                  <a:pt x="86244" y="1256"/>
                </a:lnTo>
                <a:lnTo>
                  <a:pt x="97687" y="4405"/>
                </a:lnTo>
                <a:lnTo>
                  <a:pt x="108538" y="9413"/>
                </a:lnTo>
                <a:lnTo>
                  <a:pt x="118544" y="16245"/>
                </a:lnTo>
                <a:lnTo>
                  <a:pt x="127455" y="24864"/>
                </a:lnTo>
                <a:lnTo>
                  <a:pt x="130750" y="28928"/>
                </a:lnTo>
                <a:lnTo>
                  <a:pt x="137423" y="39565"/>
                </a:lnTo>
                <a:lnTo>
                  <a:pt x="142061" y="50865"/>
                </a:lnTo>
                <a:lnTo>
                  <a:pt x="144699" y="62577"/>
                </a:lnTo>
                <a:lnTo>
                  <a:pt x="145372" y="74451"/>
                </a:lnTo>
                <a:lnTo>
                  <a:pt x="144116" y="86235"/>
                </a:lnTo>
                <a:lnTo>
                  <a:pt x="140968" y="97678"/>
                </a:lnTo>
                <a:lnTo>
                  <a:pt x="135961" y="108528"/>
                </a:lnTo>
                <a:lnTo>
                  <a:pt x="129132" y="118534"/>
                </a:lnTo>
                <a:lnTo>
                  <a:pt x="120517" y="127446"/>
                </a:lnTo>
                <a:lnTo>
                  <a:pt x="116449" y="130744"/>
                </a:lnTo>
                <a:lnTo>
                  <a:pt x="105816" y="137419"/>
                </a:lnTo>
                <a:lnTo>
                  <a:pt x="94518" y="142058"/>
                </a:lnTo>
                <a:lnTo>
                  <a:pt x="82806" y="144697"/>
                </a:lnTo>
                <a:lnTo>
                  <a:pt x="70934" y="145371"/>
                </a:lnTo>
                <a:lnTo>
                  <a:pt x="59150" y="144116"/>
                </a:lnTo>
                <a:lnTo>
                  <a:pt x="47708" y="140968"/>
                </a:lnTo>
                <a:lnTo>
                  <a:pt x="36858" y="135963"/>
                </a:lnTo>
                <a:lnTo>
                  <a:pt x="26851" y="129135"/>
                </a:lnTo>
                <a:lnTo>
                  <a:pt x="17939" y="120522"/>
                </a:lnTo>
                <a:lnTo>
                  <a:pt x="14621" y="116431"/>
                </a:lnTo>
                <a:lnTo>
                  <a:pt x="7948" y="105792"/>
                </a:lnTo>
                <a:lnTo>
                  <a:pt x="3310" y="94490"/>
                </a:lnTo>
                <a:lnTo>
                  <a:pt x="673" y="82776"/>
                </a:lnTo>
                <a:lnTo>
                  <a:pt x="0" y="70902"/>
                </a:lnTo>
                <a:lnTo>
                  <a:pt x="1255" y="59118"/>
                </a:lnTo>
                <a:lnTo>
                  <a:pt x="4405" y="47676"/>
                </a:lnTo>
                <a:lnTo>
                  <a:pt x="9412" y="36828"/>
                </a:lnTo>
                <a:lnTo>
                  <a:pt x="16243" y="26825"/>
                </a:lnTo>
                <a:lnTo>
                  <a:pt x="24860" y="17917"/>
                </a:lnTo>
                <a:lnTo>
                  <a:pt x="28934" y="14615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2" name="object 222"/>
          <p:cNvSpPr/>
          <p:nvPr/>
        </p:nvSpPr>
        <p:spPr>
          <a:xfrm>
            <a:off x="4074385" y="8843951"/>
            <a:ext cx="131721" cy="131729"/>
          </a:xfrm>
          <a:custGeom>
            <a:avLst/>
            <a:gdLst/>
            <a:ahLst/>
            <a:cxnLst/>
            <a:rect l="l" t="t" r="r" b="b"/>
            <a:pathLst>
              <a:path w="145381" h="145390">
                <a:moveTo>
                  <a:pt x="57585" y="1571"/>
                </a:moveTo>
                <a:lnTo>
                  <a:pt x="70790" y="0"/>
                </a:lnTo>
                <a:lnTo>
                  <a:pt x="83688" y="806"/>
                </a:lnTo>
                <a:lnTo>
                  <a:pt x="96028" y="3825"/>
                </a:lnTo>
                <a:lnTo>
                  <a:pt x="107554" y="8893"/>
                </a:lnTo>
                <a:lnTo>
                  <a:pt x="118015" y="15844"/>
                </a:lnTo>
                <a:lnTo>
                  <a:pt x="127157" y="24514"/>
                </a:lnTo>
                <a:lnTo>
                  <a:pt x="134726" y="34740"/>
                </a:lnTo>
                <a:lnTo>
                  <a:pt x="140468" y="46354"/>
                </a:lnTo>
                <a:lnTo>
                  <a:pt x="143806" y="57578"/>
                </a:lnTo>
                <a:lnTo>
                  <a:pt x="145381" y="70780"/>
                </a:lnTo>
                <a:lnTo>
                  <a:pt x="144580" y="83677"/>
                </a:lnTo>
                <a:lnTo>
                  <a:pt x="141565" y="96015"/>
                </a:lnTo>
                <a:lnTo>
                  <a:pt x="136503" y="107541"/>
                </a:lnTo>
                <a:lnTo>
                  <a:pt x="129556" y="118002"/>
                </a:lnTo>
                <a:lnTo>
                  <a:pt x="120889" y="127145"/>
                </a:lnTo>
                <a:lnTo>
                  <a:pt x="110667" y="134717"/>
                </a:lnTo>
                <a:lnTo>
                  <a:pt x="99053" y="140464"/>
                </a:lnTo>
                <a:lnTo>
                  <a:pt x="87811" y="143811"/>
                </a:lnTo>
                <a:lnTo>
                  <a:pt x="74612" y="145390"/>
                </a:lnTo>
                <a:lnTo>
                  <a:pt x="61716" y="144591"/>
                </a:lnTo>
                <a:lnTo>
                  <a:pt x="49379" y="141578"/>
                </a:lnTo>
                <a:lnTo>
                  <a:pt x="37853" y="136517"/>
                </a:lnTo>
                <a:lnTo>
                  <a:pt x="27392" y="129571"/>
                </a:lnTo>
                <a:lnTo>
                  <a:pt x="18249" y="120905"/>
                </a:lnTo>
                <a:lnTo>
                  <a:pt x="10677" y="110684"/>
                </a:lnTo>
                <a:lnTo>
                  <a:pt x="4931" y="99071"/>
                </a:lnTo>
                <a:lnTo>
                  <a:pt x="1578" y="87804"/>
                </a:lnTo>
                <a:lnTo>
                  <a:pt x="0" y="74611"/>
                </a:lnTo>
                <a:lnTo>
                  <a:pt x="798" y="61721"/>
                </a:lnTo>
                <a:lnTo>
                  <a:pt x="3811" y="49386"/>
                </a:lnTo>
                <a:lnTo>
                  <a:pt x="8872" y="37860"/>
                </a:lnTo>
                <a:lnTo>
                  <a:pt x="15818" y="27398"/>
                </a:lnTo>
                <a:lnTo>
                  <a:pt x="24484" y="18253"/>
                </a:lnTo>
                <a:lnTo>
                  <a:pt x="34705" y="10678"/>
                </a:lnTo>
                <a:lnTo>
                  <a:pt x="46318" y="4927"/>
                </a:lnTo>
                <a:lnTo>
                  <a:pt x="57585" y="1571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3" name="object 223"/>
          <p:cNvSpPr/>
          <p:nvPr/>
        </p:nvSpPr>
        <p:spPr>
          <a:xfrm>
            <a:off x="4074453" y="8977610"/>
            <a:ext cx="131606" cy="131614"/>
          </a:xfrm>
          <a:custGeom>
            <a:avLst/>
            <a:gdLst/>
            <a:ahLst/>
            <a:cxnLst/>
            <a:rect l="l" t="t" r="r" b="b"/>
            <a:pathLst>
              <a:path w="145254" h="145263">
                <a:moveTo>
                  <a:pt x="87748" y="1511"/>
                </a:moveTo>
                <a:lnTo>
                  <a:pt x="100451" y="5443"/>
                </a:lnTo>
                <a:lnTo>
                  <a:pt x="111907" y="11424"/>
                </a:lnTo>
                <a:lnTo>
                  <a:pt x="121951" y="19199"/>
                </a:lnTo>
                <a:lnTo>
                  <a:pt x="130419" y="28515"/>
                </a:lnTo>
                <a:lnTo>
                  <a:pt x="137147" y="39120"/>
                </a:lnTo>
                <a:lnTo>
                  <a:pt x="141972" y="50759"/>
                </a:lnTo>
                <a:lnTo>
                  <a:pt x="144729" y="63180"/>
                </a:lnTo>
                <a:lnTo>
                  <a:pt x="145254" y="76129"/>
                </a:lnTo>
                <a:lnTo>
                  <a:pt x="143742" y="87744"/>
                </a:lnTo>
                <a:lnTo>
                  <a:pt x="139814" y="100451"/>
                </a:lnTo>
                <a:lnTo>
                  <a:pt x="133836" y="111908"/>
                </a:lnTo>
                <a:lnTo>
                  <a:pt x="126062" y="121954"/>
                </a:lnTo>
                <a:lnTo>
                  <a:pt x="116747" y="130424"/>
                </a:lnTo>
                <a:lnTo>
                  <a:pt x="106142" y="137154"/>
                </a:lnTo>
                <a:lnTo>
                  <a:pt x="94503" y="141979"/>
                </a:lnTo>
                <a:lnTo>
                  <a:pt x="82082" y="144737"/>
                </a:lnTo>
                <a:lnTo>
                  <a:pt x="69133" y="145263"/>
                </a:lnTo>
                <a:lnTo>
                  <a:pt x="57509" y="143751"/>
                </a:lnTo>
                <a:lnTo>
                  <a:pt x="44807" y="139820"/>
                </a:lnTo>
                <a:lnTo>
                  <a:pt x="33352" y="133841"/>
                </a:lnTo>
                <a:lnTo>
                  <a:pt x="23307" y="126068"/>
                </a:lnTo>
                <a:lnTo>
                  <a:pt x="14838" y="116754"/>
                </a:lnTo>
                <a:lnTo>
                  <a:pt x="8108" y="106151"/>
                </a:lnTo>
                <a:lnTo>
                  <a:pt x="3283" y="94514"/>
                </a:lnTo>
                <a:lnTo>
                  <a:pt x="525" y="82096"/>
                </a:lnTo>
                <a:lnTo>
                  <a:pt x="0" y="69149"/>
                </a:lnTo>
                <a:lnTo>
                  <a:pt x="1515" y="57518"/>
                </a:lnTo>
                <a:lnTo>
                  <a:pt x="5443" y="44812"/>
                </a:lnTo>
                <a:lnTo>
                  <a:pt x="11419" y="33354"/>
                </a:lnTo>
                <a:lnTo>
                  <a:pt x="19192" y="23308"/>
                </a:lnTo>
                <a:lnTo>
                  <a:pt x="28506" y="14839"/>
                </a:lnTo>
                <a:lnTo>
                  <a:pt x="39110" y="8109"/>
                </a:lnTo>
                <a:lnTo>
                  <a:pt x="50749" y="3283"/>
                </a:lnTo>
                <a:lnTo>
                  <a:pt x="63170" y="526"/>
                </a:lnTo>
                <a:lnTo>
                  <a:pt x="76121" y="0"/>
                </a:lnTo>
                <a:lnTo>
                  <a:pt x="87748" y="1511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4" name="object 224"/>
          <p:cNvSpPr/>
          <p:nvPr/>
        </p:nvSpPr>
        <p:spPr>
          <a:xfrm>
            <a:off x="4018922" y="9099163"/>
            <a:ext cx="131424" cy="131425"/>
          </a:xfrm>
          <a:custGeom>
            <a:avLst/>
            <a:gdLst/>
            <a:ahLst/>
            <a:cxnLst/>
            <a:rect l="l" t="t" r="r" b="b"/>
            <a:pathLst>
              <a:path w="145053" h="145054">
                <a:moveTo>
                  <a:pt x="116284" y="14456"/>
                </a:moveTo>
                <a:lnTo>
                  <a:pt x="125630" y="22839"/>
                </a:lnTo>
                <a:lnTo>
                  <a:pt x="133203" y="32422"/>
                </a:lnTo>
                <a:lnTo>
                  <a:pt x="138967" y="42953"/>
                </a:lnTo>
                <a:lnTo>
                  <a:pt x="142887" y="54181"/>
                </a:lnTo>
                <a:lnTo>
                  <a:pt x="144927" y="65856"/>
                </a:lnTo>
                <a:lnTo>
                  <a:pt x="145053" y="77724"/>
                </a:lnTo>
                <a:lnTo>
                  <a:pt x="143230" y="89536"/>
                </a:lnTo>
                <a:lnTo>
                  <a:pt x="139422" y="101040"/>
                </a:lnTo>
                <a:lnTo>
                  <a:pt x="133595" y="111984"/>
                </a:lnTo>
                <a:lnTo>
                  <a:pt x="130597" y="116272"/>
                </a:lnTo>
                <a:lnTo>
                  <a:pt x="122213" y="125616"/>
                </a:lnTo>
                <a:lnTo>
                  <a:pt x="112630" y="133189"/>
                </a:lnTo>
                <a:lnTo>
                  <a:pt x="102099" y="138955"/>
                </a:lnTo>
                <a:lnTo>
                  <a:pt x="90872" y="142878"/>
                </a:lnTo>
                <a:lnTo>
                  <a:pt x="79200" y="144923"/>
                </a:lnTo>
                <a:lnTo>
                  <a:pt x="67334" y="145054"/>
                </a:lnTo>
                <a:lnTo>
                  <a:pt x="55525" y="143235"/>
                </a:lnTo>
                <a:lnTo>
                  <a:pt x="44025" y="139430"/>
                </a:lnTo>
                <a:lnTo>
                  <a:pt x="33085" y="133605"/>
                </a:lnTo>
                <a:lnTo>
                  <a:pt x="28769" y="130585"/>
                </a:lnTo>
                <a:lnTo>
                  <a:pt x="19423" y="122198"/>
                </a:lnTo>
                <a:lnTo>
                  <a:pt x="11850" y="112613"/>
                </a:lnTo>
                <a:lnTo>
                  <a:pt x="6086" y="102080"/>
                </a:lnTo>
                <a:lnTo>
                  <a:pt x="2166" y="90850"/>
                </a:lnTo>
                <a:lnTo>
                  <a:pt x="126" y="79176"/>
                </a:lnTo>
                <a:lnTo>
                  <a:pt x="0" y="67308"/>
                </a:lnTo>
                <a:lnTo>
                  <a:pt x="1823" y="55498"/>
                </a:lnTo>
                <a:lnTo>
                  <a:pt x="5631" y="43997"/>
                </a:lnTo>
                <a:lnTo>
                  <a:pt x="11458" y="33056"/>
                </a:lnTo>
                <a:lnTo>
                  <a:pt x="14456" y="28769"/>
                </a:lnTo>
                <a:lnTo>
                  <a:pt x="22845" y="19424"/>
                </a:lnTo>
                <a:lnTo>
                  <a:pt x="32432" y="11852"/>
                </a:lnTo>
                <a:lnTo>
                  <a:pt x="42967" y="6088"/>
                </a:lnTo>
                <a:lnTo>
                  <a:pt x="54196" y="2168"/>
                </a:lnTo>
                <a:lnTo>
                  <a:pt x="65871" y="127"/>
                </a:lnTo>
                <a:lnTo>
                  <a:pt x="77738" y="0"/>
                </a:lnTo>
                <a:lnTo>
                  <a:pt x="89548" y="1821"/>
                </a:lnTo>
                <a:lnTo>
                  <a:pt x="101049" y="5628"/>
                </a:lnTo>
                <a:lnTo>
                  <a:pt x="111989" y="11453"/>
                </a:lnTo>
                <a:lnTo>
                  <a:pt x="116284" y="14456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5" name="object 225"/>
          <p:cNvSpPr/>
          <p:nvPr/>
        </p:nvSpPr>
        <p:spPr>
          <a:xfrm>
            <a:off x="3918255" y="9187086"/>
            <a:ext cx="131774" cy="131775"/>
          </a:xfrm>
          <a:custGeom>
            <a:avLst/>
            <a:gdLst/>
            <a:ahLst/>
            <a:cxnLst/>
            <a:rect l="l" t="t" r="r" b="b"/>
            <a:pathLst>
              <a:path w="145439" h="145441">
                <a:moveTo>
                  <a:pt x="136308" y="37482"/>
                </a:moveTo>
                <a:lnTo>
                  <a:pt x="141435" y="48945"/>
                </a:lnTo>
                <a:lnTo>
                  <a:pt x="144456" y="60780"/>
                </a:lnTo>
                <a:lnTo>
                  <a:pt x="145439" y="72745"/>
                </a:lnTo>
                <a:lnTo>
                  <a:pt x="144455" y="84595"/>
                </a:lnTo>
                <a:lnTo>
                  <a:pt x="141573" y="96088"/>
                </a:lnTo>
                <a:lnTo>
                  <a:pt x="136864" y="106978"/>
                </a:lnTo>
                <a:lnTo>
                  <a:pt x="130398" y="117024"/>
                </a:lnTo>
                <a:lnTo>
                  <a:pt x="122244" y="125981"/>
                </a:lnTo>
                <a:lnTo>
                  <a:pt x="112473" y="133606"/>
                </a:lnTo>
                <a:lnTo>
                  <a:pt x="107974" y="136313"/>
                </a:lnTo>
                <a:lnTo>
                  <a:pt x="96517" y="141440"/>
                </a:lnTo>
                <a:lnTo>
                  <a:pt x="84685" y="144459"/>
                </a:lnTo>
                <a:lnTo>
                  <a:pt x="72722" y="145441"/>
                </a:lnTo>
                <a:lnTo>
                  <a:pt x="60872" y="144456"/>
                </a:lnTo>
                <a:lnTo>
                  <a:pt x="49380" y="141575"/>
                </a:lnTo>
                <a:lnTo>
                  <a:pt x="38487" y="136866"/>
                </a:lnTo>
                <a:lnTo>
                  <a:pt x="28438" y="130400"/>
                </a:lnTo>
                <a:lnTo>
                  <a:pt x="19478" y="122248"/>
                </a:lnTo>
                <a:lnTo>
                  <a:pt x="11848" y="112480"/>
                </a:lnTo>
                <a:lnTo>
                  <a:pt x="9130" y="107967"/>
                </a:lnTo>
                <a:lnTo>
                  <a:pt x="4003" y="96509"/>
                </a:lnTo>
                <a:lnTo>
                  <a:pt x="983" y="84676"/>
                </a:lnTo>
                <a:lnTo>
                  <a:pt x="0" y="72712"/>
                </a:lnTo>
                <a:lnTo>
                  <a:pt x="984" y="60862"/>
                </a:lnTo>
                <a:lnTo>
                  <a:pt x="3866" y="49369"/>
                </a:lnTo>
                <a:lnTo>
                  <a:pt x="8575" y="38478"/>
                </a:lnTo>
                <a:lnTo>
                  <a:pt x="15042" y="28431"/>
                </a:lnTo>
                <a:lnTo>
                  <a:pt x="23197" y="19473"/>
                </a:lnTo>
                <a:lnTo>
                  <a:pt x="32970" y="11847"/>
                </a:lnTo>
                <a:lnTo>
                  <a:pt x="37476" y="9136"/>
                </a:lnTo>
                <a:lnTo>
                  <a:pt x="48934" y="4006"/>
                </a:lnTo>
                <a:lnTo>
                  <a:pt x="60765" y="984"/>
                </a:lnTo>
                <a:lnTo>
                  <a:pt x="72727" y="0"/>
                </a:lnTo>
                <a:lnTo>
                  <a:pt x="84576" y="983"/>
                </a:lnTo>
                <a:lnTo>
                  <a:pt x="96067" y="3865"/>
                </a:lnTo>
                <a:lnTo>
                  <a:pt x="106958" y="8573"/>
                </a:lnTo>
                <a:lnTo>
                  <a:pt x="117005" y="15040"/>
                </a:lnTo>
                <a:lnTo>
                  <a:pt x="125963" y="23194"/>
                </a:lnTo>
                <a:lnTo>
                  <a:pt x="133589" y="32965"/>
                </a:lnTo>
                <a:lnTo>
                  <a:pt x="136308" y="37482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6" name="object 226"/>
          <p:cNvSpPr/>
          <p:nvPr/>
        </p:nvSpPr>
        <p:spPr>
          <a:xfrm>
            <a:off x="3791041" y="9227599"/>
            <a:ext cx="131291" cy="131273"/>
          </a:xfrm>
          <a:custGeom>
            <a:avLst/>
            <a:gdLst/>
            <a:ahLst/>
            <a:cxnLst/>
            <a:rect l="l" t="t" r="r" b="b"/>
            <a:pathLst>
              <a:path w="144906" h="144887">
                <a:moveTo>
                  <a:pt x="144760" y="64853"/>
                </a:moveTo>
                <a:lnTo>
                  <a:pt x="144906" y="78691"/>
                </a:lnTo>
                <a:lnTo>
                  <a:pt x="142530" y="91916"/>
                </a:lnTo>
                <a:lnTo>
                  <a:pt x="137847" y="104265"/>
                </a:lnTo>
                <a:lnTo>
                  <a:pt x="131070" y="115474"/>
                </a:lnTo>
                <a:lnTo>
                  <a:pt x="122417" y="125277"/>
                </a:lnTo>
                <a:lnTo>
                  <a:pt x="112100" y="133411"/>
                </a:lnTo>
                <a:lnTo>
                  <a:pt x="100334" y="139611"/>
                </a:lnTo>
                <a:lnTo>
                  <a:pt x="87336" y="143613"/>
                </a:lnTo>
                <a:lnTo>
                  <a:pt x="80053" y="144748"/>
                </a:lnTo>
                <a:lnTo>
                  <a:pt x="66216" y="144887"/>
                </a:lnTo>
                <a:lnTo>
                  <a:pt x="52988" y="142505"/>
                </a:lnTo>
                <a:lnTo>
                  <a:pt x="40634" y="137818"/>
                </a:lnTo>
                <a:lnTo>
                  <a:pt x="29421" y="131038"/>
                </a:lnTo>
                <a:lnTo>
                  <a:pt x="19613" y="122382"/>
                </a:lnTo>
                <a:lnTo>
                  <a:pt x="11476" y="112063"/>
                </a:lnTo>
                <a:lnTo>
                  <a:pt x="5275" y="100296"/>
                </a:lnTo>
                <a:lnTo>
                  <a:pt x="1276" y="87295"/>
                </a:lnTo>
                <a:lnTo>
                  <a:pt x="145" y="80029"/>
                </a:lnTo>
                <a:lnTo>
                  <a:pt x="0" y="66201"/>
                </a:lnTo>
                <a:lnTo>
                  <a:pt x="2377" y="52981"/>
                </a:lnTo>
                <a:lnTo>
                  <a:pt x="7063" y="40634"/>
                </a:lnTo>
                <a:lnTo>
                  <a:pt x="13842" y="29425"/>
                </a:lnTo>
                <a:lnTo>
                  <a:pt x="22498" y="19621"/>
                </a:lnTo>
                <a:lnTo>
                  <a:pt x="32817" y="11485"/>
                </a:lnTo>
                <a:lnTo>
                  <a:pt x="44583" y="5283"/>
                </a:lnTo>
                <a:lnTo>
                  <a:pt x="57581" y="1280"/>
                </a:lnTo>
                <a:lnTo>
                  <a:pt x="64852" y="146"/>
                </a:lnTo>
                <a:lnTo>
                  <a:pt x="78685" y="0"/>
                </a:lnTo>
                <a:lnTo>
                  <a:pt x="91909" y="2374"/>
                </a:lnTo>
                <a:lnTo>
                  <a:pt x="104259" y="7055"/>
                </a:lnTo>
                <a:lnTo>
                  <a:pt x="115470" y="13829"/>
                </a:lnTo>
                <a:lnTo>
                  <a:pt x="125276" y="22480"/>
                </a:lnTo>
                <a:lnTo>
                  <a:pt x="133413" y="32795"/>
                </a:lnTo>
                <a:lnTo>
                  <a:pt x="139617" y="44560"/>
                </a:lnTo>
                <a:lnTo>
                  <a:pt x="143622" y="57559"/>
                </a:lnTo>
                <a:lnTo>
                  <a:pt x="144760" y="64853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7" name="object 227"/>
          <p:cNvSpPr/>
          <p:nvPr/>
        </p:nvSpPr>
        <p:spPr>
          <a:xfrm>
            <a:off x="3657911" y="9213922"/>
            <a:ext cx="131532" cy="131523"/>
          </a:xfrm>
          <a:custGeom>
            <a:avLst/>
            <a:gdLst/>
            <a:ahLst/>
            <a:cxnLst/>
            <a:rect l="l" t="t" r="r" b="b"/>
            <a:pathLst>
              <a:path w="145172" h="145162">
                <a:moveTo>
                  <a:pt x="141735" y="95035"/>
                </a:moveTo>
                <a:lnTo>
                  <a:pt x="136680" y="106917"/>
                </a:lnTo>
                <a:lnTo>
                  <a:pt x="129824" y="117434"/>
                </a:lnTo>
                <a:lnTo>
                  <a:pt x="121412" y="126461"/>
                </a:lnTo>
                <a:lnTo>
                  <a:pt x="111689" y="133873"/>
                </a:lnTo>
                <a:lnTo>
                  <a:pt x="100902" y="139544"/>
                </a:lnTo>
                <a:lnTo>
                  <a:pt x="89295" y="143349"/>
                </a:lnTo>
                <a:lnTo>
                  <a:pt x="77117" y="145162"/>
                </a:lnTo>
                <a:lnTo>
                  <a:pt x="64611" y="144858"/>
                </a:lnTo>
                <a:lnTo>
                  <a:pt x="52023" y="142312"/>
                </a:lnTo>
                <a:lnTo>
                  <a:pt x="38235" y="136667"/>
                </a:lnTo>
                <a:lnTo>
                  <a:pt x="27719" y="129809"/>
                </a:lnTo>
                <a:lnTo>
                  <a:pt x="18693" y="121393"/>
                </a:lnTo>
                <a:lnTo>
                  <a:pt x="11283" y="111666"/>
                </a:lnTo>
                <a:lnTo>
                  <a:pt x="5614" y="100873"/>
                </a:lnTo>
                <a:lnTo>
                  <a:pt x="1811" y="89262"/>
                </a:lnTo>
                <a:lnTo>
                  <a:pt x="0" y="77078"/>
                </a:lnTo>
                <a:lnTo>
                  <a:pt x="305" y="64569"/>
                </a:lnTo>
                <a:lnTo>
                  <a:pt x="2853" y="51981"/>
                </a:lnTo>
                <a:lnTo>
                  <a:pt x="8486" y="38236"/>
                </a:lnTo>
                <a:lnTo>
                  <a:pt x="15343" y="27721"/>
                </a:lnTo>
                <a:lnTo>
                  <a:pt x="23757" y="18696"/>
                </a:lnTo>
                <a:lnTo>
                  <a:pt x="33480" y="11285"/>
                </a:lnTo>
                <a:lnTo>
                  <a:pt x="44269" y="5615"/>
                </a:lnTo>
                <a:lnTo>
                  <a:pt x="55876" y="1812"/>
                </a:lnTo>
                <a:lnTo>
                  <a:pt x="68056" y="0"/>
                </a:lnTo>
                <a:lnTo>
                  <a:pt x="80563" y="305"/>
                </a:lnTo>
                <a:lnTo>
                  <a:pt x="93151" y="2853"/>
                </a:lnTo>
                <a:lnTo>
                  <a:pt x="106931" y="8495"/>
                </a:lnTo>
                <a:lnTo>
                  <a:pt x="117448" y="15351"/>
                </a:lnTo>
                <a:lnTo>
                  <a:pt x="126475" y="23765"/>
                </a:lnTo>
                <a:lnTo>
                  <a:pt x="133887" y="33489"/>
                </a:lnTo>
                <a:lnTo>
                  <a:pt x="139557" y="44279"/>
                </a:lnTo>
                <a:lnTo>
                  <a:pt x="143361" y="55888"/>
                </a:lnTo>
                <a:lnTo>
                  <a:pt x="145172" y="68069"/>
                </a:lnTo>
                <a:lnTo>
                  <a:pt x="144865" y="80576"/>
                </a:lnTo>
                <a:lnTo>
                  <a:pt x="142316" y="93164"/>
                </a:lnTo>
                <a:lnTo>
                  <a:pt x="141735" y="95035"/>
                </a:lnTo>
                <a:close/>
              </a:path>
            </a:pathLst>
          </a:custGeom>
          <a:ln w="6349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8" name="object 228"/>
          <p:cNvSpPr/>
          <p:nvPr/>
        </p:nvSpPr>
        <p:spPr>
          <a:xfrm>
            <a:off x="3541327" y="9148281"/>
            <a:ext cx="131732" cy="131733"/>
          </a:xfrm>
          <a:custGeom>
            <a:avLst/>
            <a:gdLst/>
            <a:ahLst/>
            <a:cxnLst/>
            <a:rect l="l" t="t" r="r" b="b"/>
            <a:pathLst>
              <a:path w="145393" h="145394">
                <a:moveTo>
                  <a:pt x="127572" y="120404"/>
                </a:moveTo>
                <a:lnTo>
                  <a:pt x="118490" y="129190"/>
                </a:lnTo>
                <a:lnTo>
                  <a:pt x="108324" y="136100"/>
                </a:lnTo>
                <a:lnTo>
                  <a:pt x="97332" y="141117"/>
                </a:lnTo>
                <a:lnTo>
                  <a:pt x="85772" y="144221"/>
                </a:lnTo>
                <a:lnTo>
                  <a:pt x="73902" y="145394"/>
                </a:lnTo>
                <a:lnTo>
                  <a:pt x="61980" y="144618"/>
                </a:lnTo>
                <a:lnTo>
                  <a:pt x="50265" y="141875"/>
                </a:lnTo>
                <a:lnTo>
                  <a:pt x="39014" y="137145"/>
                </a:lnTo>
                <a:lnTo>
                  <a:pt x="28485" y="130410"/>
                </a:lnTo>
                <a:lnTo>
                  <a:pt x="16215" y="118489"/>
                </a:lnTo>
                <a:lnTo>
                  <a:pt x="9301" y="108325"/>
                </a:lnTo>
                <a:lnTo>
                  <a:pt x="4281" y="97334"/>
                </a:lnTo>
                <a:lnTo>
                  <a:pt x="1175" y="85775"/>
                </a:lnTo>
                <a:lnTo>
                  <a:pt x="0" y="73904"/>
                </a:lnTo>
                <a:lnTo>
                  <a:pt x="774" y="61981"/>
                </a:lnTo>
                <a:lnTo>
                  <a:pt x="3515" y="50263"/>
                </a:lnTo>
                <a:lnTo>
                  <a:pt x="8241" y="39009"/>
                </a:lnTo>
                <a:lnTo>
                  <a:pt x="14970" y="28476"/>
                </a:lnTo>
                <a:lnTo>
                  <a:pt x="26902" y="16200"/>
                </a:lnTo>
                <a:lnTo>
                  <a:pt x="37068" y="9289"/>
                </a:lnTo>
                <a:lnTo>
                  <a:pt x="48061" y="4273"/>
                </a:lnTo>
                <a:lnTo>
                  <a:pt x="59622" y="1171"/>
                </a:lnTo>
                <a:lnTo>
                  <a:pt x="71493" y="0"/>
                </a:lnTo>
                <a:lnTo>
                  <a:pt x="83416" y="777"/>
                </a:lnTo>
                <a:lnTo>
                  <a:pt x="95133" y="3522"/>
                </a:lnTo>
                <a:lnTo>
                  <a:pt x="106387" y="8252"/>
                </a:lnTo>
                <a:lnTo>
                  <a:pt x="116919" y="14985"/>
                </a:lnTo>
                <a:lnTo>
                  <a:pt x="129186" y="26905"/>
                </a:lnTo>
                <a:lnTo>
                  <a:pt x="136098" y="37069"/>
                </a:lnTo>
                <a:lnTo>
                  <a:pt x="141115" y="48060"/>
                </a:lnTo>
                <a:lnTo>
                  <a:pt x="144220" y="59621"/>
                </a:lnTo>
                <a:lnTo>
                  <a:pt x="145393" y="71492"/>
                </a:lnTo>
                <a:lnTo>
                  <a:pt x="144618" y="83416"/>
                </a:lnTo>
                <a:lnTo>
                  <a:pt x="141876" y="95134"/>
                </a:lnTo>
                <a:lnTo>
                  <a:pt x="137148" y="106389"/>
                </a:lnTo>
                <a:lnTo>
                  <a:pt x="130417" y="116922"/>
                </a:lnTo>
                <a:lnTo>
                  <a:pt x="127572" y="120404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9" name="object 229"/>
          <p:cNvSpPr/>
          <p:nvPr/>
        </p:nvSpPr>
        <p:spPr>
          <a:xfrm>
            <a:off x="3461469" y="9041427"/>
            <a:ext cx="131420" cy="131417"/>
          </a:xfrm>
          <a:custGeom>
            <a:avLst/>
            <a:gdLst/>
            <a:ahLst/>
            <a:cxnLst/>
            <a:rect l="l" t="t" r="r" b="b"/>
            <a:pathLst>
              <a:path w="145049" h="145045">
                <a:moveTo>
                  <a:pt x="102099" y="138937"/>
                </a:moveTo>
                <a:lnTo>
                  <a:pt x="90129" y="143075"/>
                </a:lnTo>
                <a:lnTo>
                  <a:pt x="77970" y="145045"/>
                </a:lnTo>
                <a:lnTo>
                  <a:pt x="65865" y="144939"/>
                </a:lnTo>
                <a:lnTo>
                  <a:pt x="54055" y="142851"/>
                </a:lnTo>
                <a:lnTo>
                  <a:pt x="42785" y="138875"/>
                </a:lnTo>
                <a:lnTo>
                  <a:pt x="32296" y="133103"/>
                </a:lnTo>
                <a:lnTo>
                  <a:pt x="22832" y="125631"/>
                </a:lnTo>
                <a:lnTo>
                  <a:pt x="14635" y="116550"/>
                </a:lnTo>
                <a:lnTo>
                  <a:pt x="7948" y="105954"/>
                </a:lnTo>
                <a:lnTo>
                  <a:pt x="1965" y="90141"/>
                </a:lnTo>
                <a:lnTo>
                  <a:pt x="0" y="77984"/>
                </a:lnTo>
                <a:lnTo>
                  <a:pt x="109" y="65879"/>
                </a:lnTo>
                <a:lnTo>
                  <a:pt x="2199" y="54068"/>
                </a:lnTo>
                <a:lnTo>
                  <a:pt x="6178" y="42795"/>
                </a:lnTo>
                <a:lnTo>
                  <a:pt x="11950" y="32304"/>
                </a:lnTo>
                <a:lnTo>
                  <a:pt x="19424" y="22837"/>
                </a:lnTo>
                <a:lnTo>
                  <a:pt x="28504" y="14637"/>
                </a:lnTo>
                <a:lnTo>
                  <a:pt x="39098" y="7949"/>
                </a:lnTo>
                <a:lnTo>
                  <a:pt x="54923" y="1963"/>
                </a:lnTo>
                <a:lnTo>
                  <a:pt x="67083" y="0"/>
                </a:lnTo>
                <a:lnTo>
                  <a:pt x="79190" y="111"/>
                </a:lnTo>
                <a:lnTo>
                  <a:pt x="91001" y="2204"/>
                </a:lnTo>
                <a:lnTo>
                  <a:pt x="102273" y="6185"/>
                </a:lnTo>
                <a:lnTo>
                  <a:pt x="112763" y="11961"/>
                </a:lnTo>
                <a:lnTo>
                  <a:pt x="122227" y="19438"/>
                </a:lnTo>
                <a:lnTo>
                  <a:pt x="130422" y="28524"/>
                </a:lnTo>
                <a:lnTo>
                  <a:pt x="137104" y="39124"/>
                </a:lnTo>
                <a:lnTo>
                  <a:pt x="143080" y="54917"/>
                </a:lnTo>
                <a:lnTo>
                  <a:pt x="145049" y="67075"/>
                </a:lnTo>
                <a:lnTo>
                  <a:pt x="144943" y="79181"/>
                </a:lnTo>
                <a:lnTo>
                  <a:pt x="142854" y="90992"/>
                </a:lnTo>
                <a:lnTo>
                  <a:pt x="138877" y="102264"/>
                </a:lnTo>
                <a:lnTo>
                  <a:pt x="133104" y="112753"/>
                </a:lnTo>
                <a:lnTo>
                  <a:pt x="125628" y="122216"/>
                </a:lnTo>
                <a:lnTo>
                  <a:pt x="116544" y="130410"/>
                </a:lnTo>
                <a:lnTo>
                  <a:pt x="105945" y="137091"/>
                </a:lnTo>
                <a:lnTo>
                  <a:pt x="102099" y="138937"/>
                </a:lnTo>
                <a:close/>
              </a:path>
            </a:pathLst>
          </a:custGeom>
          <a:ln w="6349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0" name="object 230"/>
          <p:cNvSpPr/>
          <p:nvPr/>
        </p:nvSpPr>
        <p:spPr>
          <a:xfrm>
            <a:off x="3432878" y="8910744"/>
            <a:ext cx="131719" cy="131729"/>
          </a:xfrm>
          <a:custGeom>
            <a:avLst/>
            <a:gdLst/>
            <a:ahLst/>
            <a:cxnLst/>
            <a:rect l="l" t="t" r="r" b="b"/>
            <a:pathLst>
              <a:path w="145379" h="145390">
                <a:moveTo>
                  <a:pt x="71425" y="145390"/>
                </a:moveTo>
                <a:lnTo>
                  <a:pt x="57096" y="143724"/>
                </a:lnTo>
                <a:lnTo>
                  <a:pt x="43773" y="139425"/>
                </a:lnTo>
                <a:lnTo>
                  <a:pt x="31723" y="132773"/>
                </a:lnTo>
                <a:lnTo>
                  <a:pt x="21216" y="124046"/>
                </a:lnTo>
                <a:lnTo>
                  <a:pt x="12521" y="113522"/>
                </a:lnTo>
                <a:lnTo>
                  <a:pt x="5907" y="101482"/>
                </a:lnTo>
                <a:lnTo>
                  <a:pt x="1644" y="88204"/>
                </a:lnTo>
                <a:lnTo>
                  <a:pt x="0" y="73967"/>
                </a:lnTo>
                <a:lnTo>
                  <a:pt x="0" y="71437"/>
                </a:lnTo>
                <a:lnTo>
                  <a:pt x="1669" y="57111"/>
                </a:lnTo>
                <a:lnTo>
                  <a:pt x="5968" y="43787"/>
                </a:lnTo>
                <a:lnTo>
                  <a:pt x="12619" y="31737"/>
                </a:lnTo>
                <a:lnTo>
                  <a:pt x="21344" y="21229"/>
                </a:lnTo>
                <a:lnTo>
                  <a:pt x="31864" y="12532"/>
                </a:lnTo>
                <a:lnTo>
                  <a:pt x="43902" y="5915"/>
                </a:lnTo>
                <a:lnTo>
                  <a:pt x="57178" y="1648"/>
                </a:lnTo>
                <a:lnTo>
                  <a:pt x="71415" y="0"/>
                </a:lnTo>
                <a:lnTo>
                  <a:pt x="73965" y="0"/>
                </a:lnTo>
                <a:lnTo>
                  <a:pt x="88288" y="1670"/>
                </a:lnTo>
                <a:lnTo>
                  <a:pt x="101608" y="5971"/>
                </a:lnTo>
                <a:lnTo>
                  <a:pt x="113655" y="12625"/>
                </a:lnTo>
                <a:lnTo>
                  <a:pt x="124161" y="21353"/>
                </a:lnTo>
                <a:lnTo>
                  <a:pt x="132856" y="31875"/>
                </a:lnTo>
                <a:lnTo>
                  <a:pt x="139470" y="43912"/>
                </a:lnTo>
                <a:lnTo>
                  <a:pt x="143734" y="57186"/>
                </a:lnTo>
                <a:lnTo>
                  <a:pt x="145379" y="71416"/>
                </a:lnTo>
                <a:lnTo>
                  <a:pt x="145377" y="73965"/>
                </a:lnTo>
                <a:lnTo>
                  <a:pt x="143715" y="88290"/>
                </a:lnTo>
                <a:lnTo>
                  <a:pt x="139418" y="101612"/>
                </a:lnTo>
                <a:lnTo>
                  <a:pt x="132766" y="113662"/>
                </a:lnTo>
                <a:lnTo>
                  <a:pt x="124038" y="124169"/>
                </a:lnTo>
                <a:lnTo>
                  <a:pt x="113514" y="132865"/>
                </a:lnTo>
                <a:lnTo>
                  <a:pt x="101472" y="139481"/>
                </a:lnTo>
                <a:lnTo>
                  <a:pt x="88192" y="143745"/>
                </a:lnTo>
                <a:lnTo>
                  <a:pt x="73954" y="145390"/>
                </a:lnTo>
                <a:lnTo>
                  <a:pt x="71425" y="145390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1" name="object 231"/>
          <p:cNvSpPr/>
          <p:nvPr/>
        </p:nvSpPr>
        <p:spPr>
          <a:xfrm>
            <a:off x="3571188" y="8902345"/>
            <a:ext cx="148563" cy="148563"/>
          </a:xfrm>
          <a:custGeom>
            <a:avLst/>
            <a:gdLst/>
            <a:ahLst/>
            <a:cxnLst/>
            <a:rect l="l" t="t" r="r" b="b"/>
            <a:pathLst>
              <a:path w="163969" h="163969">
                <a:moveTo>
                  <a:pt x="80556" y="163969"/>
                </a:moveTo>
                <a:lnTo>
                  <a:pt x="66181" y="162455"/>
                </a:lnTo>
                <a:lnTo>
                  <a:pt x="52669" y="158579"/>
                </a:lnTo>
                <a:lnTo>
                  <a:pt x="40230" y="152561"/>
                </a:lnTo>
                <a:lnTo>
                  <a:pt x="29077" y="144620"/>
                </a:lnTo>
                <a:lnTo>
                  <a:pt x="19421" y="134975"/>
                </a:lnTo>
                <a:lnTo>
                  <a:pt x="11474" y="123846"/>
                </a:lnTo>
                <a:lnTo>
                  <a:pt x="5448" y="111451"/>
                </a:lnTo>
                <a:lnTo>
                  <a:pt x="1554" y="98010"/>
                </a:lnTo>
                <a:lnTo>
                  <a:pt x="5" y="83743"/>
                </a:lnTo>
                <a:lnTo>
                  <a:pt x="0" y="80543"/>
                </a:lnTo>
                <a:lnTo>
                  <a:pt x="1513" y="66170"/>
                </a:lnTo>
                <a:lnTo>
                  <a:pt x="5386" y="52658"/>
                </a:lnTo>
                <a:lnTo>
                  <a:pt x="11401" y="40221"/>
                </a:lnTo>
                <a:lnTo>
                  <a:pt x="19338" y="29068"/>
                </a:lnTo>
                <a:lnTo>
                  <a:pt x="28980" y="19414"/>
                </a:lnTo>
                <a:lnTo>
                  <a:pt x="40106" y="11468"/>
                </a:lnTo>
                <a:lnTo>
                  <a:pt x="52500" y="5443"/>
                </a:lnTo>
                <a:lnTo>
                  <a:pt x="65942" y="1552"/>
                </a:lnTo>
                <a:lnTo>
                  <a:pt x="80214" y="4"/>
                </a:lnTo>
                <a:lnTo>
                  <a:pt x="83426" y="0"/>
                </a:lnTo>
                <a:lnTo>
                  <a:pt x="97802" y="1510"/>
                </a:lnTo>
                <a:lnTo>
                  <a:pt x="111315" y="5383"/>
                </a:lnTo>
                <a:lnTo>
                  <a:pt x="123754" y="11399"/>
                </a:lnTo>
                <a:lnTo>
                  <a:pt x="134906" y="19340"/>
                </a:lnTo>
                <a:lnTo>
                  <a:pt x="144560" y="28985"/>
                </a:lnTo>
                <a:lnTo>
                  <a:pt x="152505" y="40116"/>
                </a:lnTo>
                <a:lnTo>
                  <a:pt x="158528" y="52514"/>
                </a:lnTo>
                <a:lnTo>
                  <a:pt x="162418" y="65959"/>
                </a:lnTo>
                <a:lnTo>
                  <a:pt x="163964" y="80232"/>
                </a:lnTo>
                <a:lnTo>
                  <a:pt x="163969" y="83413"/>
                </a:lnTo>
                <a:lnTo>
                  <a:pt x="162458" y="97787"/>
                </a:lnTo>
                <a:lnTo>
                  <a:pt x="158583" y="111299"/>
                </a:lnTo>
                <a:lnTo>
                  <a:pt x="152565" y="123738"/>
                </a:lnTo>
                <a:lnTo>
                  <a:pt x="144622" y="134892"/>
                </a:lnTo>
                <a:lnTo>
                  <a:pt x="134974" y="144549"/>
                </a:lnTo>
                <a:lnTo>
                  <a:pt x="123841" y="152496"/>
                </a:lnTo>
                <a:lnTo>
                  <a:pt x="111443" y="158522"/>
                </a:lnTo>
                <a:lnTo>
                  <a:pt x="97998" y="162415"/>
                </a:lnTo>
                <a:lnTo>
                  <a:pt x="83726" y="163963"/>
                </a:lnTo>
                <a:lnTo>
                  <a:pt x="80556" y="163969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2" name="object 232"/>
          <p:cNvSpPr/>
          <p:nvPr/>
        </p:nvSpPr>
        <p:spPr>
          <a:xfrm>
            <a:off x="3642242" y="8764593"/>
            <a:ext cx="148413" cy="148420"/>
          </a:xfrm>
          <a:custGeom>
            <a:avLst/>
            <a:gdLst/>
            <a:ahLst/>
            <a:cxnLst/>
            <a:rect l="l" t="t" r="r" b="b"/>
            <a:pathLst>
              <a:path w="163804" h="163812">
                <a:moveTo>
                  <a:pt x="16421" y="131247"/>
                </a:moveTo>
                <a:lnTo>
                  <a:pt x="9632" y="120653"/>
                </a:lnTo>
                <a:lnTo>
                  <a:pt x="4651" y="109447"/>
                </a:lnTo>
                <a:lnTo>
                  <a:pt x="1449" y="97824"/>
                </a:lnTo>
                <a:lnTo>
                  <a:pt x="0" y="85983"/>
                </a:lnTo>
                <a:lnTo>
                  <a:pt x="275" y="74120"/>
                </a:lnTo>
                <a:lnTo>
                  <a:pt x="2247" y="62434"/>
                </a:lnTo>
                <a:lnTo>
                  <a:pt x="5889" y="51121"/>
                </a:lnTo>
                <a:lnTo>
                  <a:pt x="11173" y="40379"/>
                </a:lnTo>
                <a:lnTo>
                  <a:pt x="18071" y="30406"/>
                </a:lnTo>
                <a:lnTo>
                  <a:pt x="26555" y="21398"/>
                </a:lnTo>
                <a:lnTo>
                  <a:pt x="32562" y="16413"/>
                </a:lnTo>
                <a:lnTo>
                  <a:pt x="43153" y="9625"/>
                </a:lnTo>
                <a:lnTo>
                  <a:pt x="54358" y="4645"/>
                </a:lnTo>
                <a:lnTo>
                  <a:pt x="65980" y="1446"/>
                </a:lnTo>
                <a:lnTo>
                  <a:pt x="77822" y="0"/>
                </a:lnTo>
                <a:lnTo>
                  <a:pt x="89684" y="278"/>
                </a:lnTo>
                <a:lnTo>
                  <a:pt x="101371" y="2253"/>
                </a:lnTo>
                <a:lnTo>
                  <a:pt x="112684" y="5897"/>
                </a:lnTo>
                <a:lnTo>
                  <a:pt x="123425" y="11183"/>
                </a:lnTo>
                <a:lnTo>
                  <a:pt x="133397" y="18081"/>
                </a:lnTo>
                <a:lnTo>
                  <a:pt x="142403" y="26565"/>
                </a:lnTo>
                <a:lnTo>
                  <a:pt x="147383" y="32568"/>
                </a:lnTo>
                <a:lnTo>
                  <a:pt x="154172" y="43156"/>
                </a:lnTo>
                <a:lnTo>
                  <a:pt x="159154" y="54360"/>
                </a:lnTo>
                <a:lnTo>
                  <a:pt x="162355" y="65982"/>
                </a:lnTo>
                <a:lnTo>
                  <a:pt x="163804" y="77824"/>
                </a:lnTo>
                <a:lnTo>
                  <a:pt x="163529" y="89688"/>
                </a:lnTo>
                <a:lnTo>
                  <a:pt x="161555" y="101376"/>
                </a:lnTo>
                <a:lnTo>
                  <a:pt x="157912" y="112690"/>
                </a:lnTo>
                <a:lnTo>
                  <a:pt x="152627" y="123433"/>
                </a:lnTo>
                <a:lnTo>
                  <a:pt x="145728" y="133406"/>
                </a:lnTo>
                <a:lnTo>
                  <a:pt x="137241" y="142413"/>
                </a:lnTo>
                <a:lnTo>
                  <a:pt x="131241" y="147388"/>
                </a:lnTo>
                <a:lnTo>
                  <a:pt x="120648" y="154180"/>
                </a:lnTo>
                <a:lnTo>
                  <a:pt x="109442" y="159162"/>
                </a:lnTo>
                <a:lnTo>
                  <a:pt x="97820" y="162363"/>
                </a:lnTo>
                <a:lnTo>
                  <a:pt x="85979" y="163812"/>
                </a:lnTo>
                <a:lnTo>
                  <a:pt x="74117" y="163535"/>
                </a:lnTo>
                <a:lnTo>
                  <a:pt x="62432" y="161561"/>
                </a:lnTo>
                <a:lnTo>
                  <a:pt x="51121" y="157918"/>
                </a:lnTo>
                <a:lnTo>
                  <a:pt x="40381" y="152634"/>
                </a:lnTo>
                <a:lnTo>
                  <a:pt x="30410" y="145736"/>
                </a:lnTo>
                <a:lnTo>
                  <a:pt x="21405" y="137254"/>
                </a:lnTo>
                <a:lnTo>
                  <a:pt x="16421" y="131247"/>
                </a:lnTo>
                <a:close/>
              </a:path>
            </a:pathLst>
          </a:custGeom>
          <a:ln w="6349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3" name="object 233"/>
          <p:cNvSpPr/>
          <p:nvPr/>
        </p:nvSpPr>
        <p:spPr>
          <a:xfrm>
            <a:off x="3794687" y="8731569"/>
            <a:ext cx="148463" cy="148455"/>
          </a:xfrm>
          <a:custGeom>
            <a:avLst/>
            <a:gdLst/>
            <a:ahLst/>
            <a:cxnLst/>
            <a:rect l="l" t="t" r="r" b="b"/>
            <a:pathLst>
              <a:path w="163859" h="163850">
                <a:moveTo>
                  <a:pt x="1722" y="64888"/>
                </a:moveTo>
                <a:lnTo>
                  <a:pt x="5530" y="52119"/>
                </a:lnTo>
                <a:lnTo>
                  <a:pt x="11180" y="40437"/>
                </a:lnTo>
                <a:lnTo>
                  <a:pt x="18473" y="29974"/>
                </a:lnTo>
                <a:lnTo>
                  <a:pt x="27210" y="20857"/>
                </a:lnTo>
                <a:lnTo>
                  <a:pt x="37192" y="13216"/>
                </a:lnTo>
                <a:lnTo>
                  <a:pt x="48218" y="7180"/>
                </a:lnTo>
                <a:lnTo>
                  <a:pt x="60089" y="2880"/>
                </a:lnTo>
                <a:lnTo>
                  <a:pt x="72606" y="443"/>
                </a:lnTo>
                <a:lnTo>
                  <a:pt x="85569" y="0"/>
                </a:lnTo>
                <a:lnTo>
                  <a:pt x="98778" y="1679"/>
                </a:lnTo>
                <a:lnTo>
                  <a:pt x="111734" y="5527"/>
                </a:lnTo>
                <a:lnTo>
                  <a:pt x="123414" y="11177"/>
                </a:lnTo>
                <a:lnTo>
                  <a:pt x="133877" y="18468"/>
                </a:lnTo>
                <a:lnTo>
                  <a:pt x="142994" y="27201"/>
                </a:lnTo>
                <a:lnTo>
                  <a:pt x="150636" y="37178"/>
                </a:lnTo>
                <a:lnTo>
                  <a:pt x="156673" y="48201"/>
                </a:lnTo>
                <a:lnTo>
                  <a:pt x="160975" y="60069"/>
                </a:lnTo>
                <a:lnTo>
                  <a:pt x="163414" y="72584"/>
                </a:lnTo>
                <a:lnTo>
                  <a:pt x="163859" y="85547"/>
                </a:lnTo>
                <a:lnTo>
                  <a:pt x="162182" y="98759"/>
                </a:lnTo>
                <a:lnTo>
                  <a:pt x="158325" y="111742"/>
                </a:lnTo>
                <a:lnTo>
                  <a:pt x="152672" y="123421"/>
                </a:lnTo>
                <a:lnTo>
                  <a:pt x="145376" y="133883"/>
                </a:lnTo>
                <a:lnTo>
                  <a:pt x="136637" y="142998"/>
                </a:lnTo>
                <a:lnTo>
                  <a:pt x="126654" y="150638"/>
                </a:lnTo>
                <a:lnTo>
                  <a:pt x="115627" y="156673"/>
                </a:lnTo>
                <a:lnTo>
                  <a:pt x="103756" y="160972"/>
                </a:lnTo>
                <a:lnTo>
                  <a:pt x="91240" y="163408"/>
                </a:lnTo>
                <a:lnTo>
                  <a:pt x="78279" y="163850"/>
                </a:lnTo>
                <a:lnTo>
                  <a:pt x="65072" y="162170"/>
                </a:lnTo>
                <a:lnTo>
                  <a:pt x="52121" y="158323"/>
                </a:lnTo>
                <a:lnTo>
                  <a:pt x="40438" y="152673"/>
                </a:lnTo>
                <a:lnTo>
                  <a:pt x="29974" y="145381"/>
                </a:lnTo>
                <a:lnTo>
                  <a:pt x="20856" y="136647"/>
                </a:lnTo>
                <a:lnTo>
                  <a:pt x="13215" y="126669"/>
                </a:lnTo>
                <a:lnTo>
                  <a:pt x="7180" y="115647"/>
                </a:lnTo>
                <a:lnTo>
                  <a:pt x="2879" y="103779"/>
                </a:lnTo>
                <a:lnTo>
                  <a:pt x="443" y="91265"/>
                </a:lnTo>
                <a:lnTo>
                  <a:pt x="0" y="78303"/>
                </a:lnTo>
                <a:lnTo>
                  <a:pt x="1679" y="65093"/>
                </a:lnTo>
                <a:lnTo>
                  <a:pt x="1722" y="64888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4" name="object 234"/>
          <p:cNvSpPr/>
          <p:nvPr/>
        </p:nvSpPr>
        <p:spPr>
          <a:xfrm>
            <a:off x="3919279" y="8825036"/>
            <a:ext cx="148511" cy="148507"/>
          </a:xfrm>
          <a:custGeom>
            <a:avLst/>
            <a:gdLst/>
            <a:ahLst/>
            <a:cxnLst/>
            <a:rect l="l" t="t" r="r" b="b"/>
            <a:pathLst>
              <a:path w="163912" h="163908">
                <a:moveTo>
                  <a:pt x="43470" y="9558"/>
                </a:moveTo>
                <a:lnTo>
                  <a:pt x="55010" y="4505"/>
                </a:lnTo>
                <a:lnTo>
                  <a:pt x="66873" y="1339"/>
                </a:lnTo>
                <a:lnTo>
                  <a:pt x="78868" y="0"/>
                </a:lnTo>
                <a:lnTo>
                  <a:pt x="90805" y="429"/>
                </a:lnTo>
                <a:lnTo>
                  <a:pt x="102490" y="2569"/>
                </a:lnTo>
                <a:lnTo>
                  <a:pt x="113733" y="6360"/>
                </a:lnTo>
                <a:lnTo>
                  <a:pt x="124342" y="11745"/>
                </a:lnTo>
                <a:lnTo>
                  <a:pt x="134126" y="18665"/>
                </a:lnTo>
                <a:lnTo>
                  <a:pt x="142894" y="27061"/>
                </a:lnTo>
                <a:lnTo>
                  <a:pt x="150453" y="36876"/>
                </a:lnTo>
                <a:lnTo>
                  <a:pt x="154353" y="43467"/>
                </a:lnTo>
                <a:lnTo>
                  <a:pt x="159406" y="55001"/>
                </a:lnTo>
                <a:lnTo>
                  <a:pt x="162573" y="66862"/>
                </a:lnTo>
                <a:lnTo>
                  <a:pt x="163912" y="78856"/>
                </a:lnTo>
                <a:lnTo>
                  <a:pt x="163483" y="90793"/>
                </a:lnTo>
                <a:lnTo>
                  <a:pt x="161343" y="102480"/>
                </a:lnTo>
                <a:lnTo>
                  <a:pt x="157552" y="113725"/>
                </a:lnTo>
                <a:lnTo>
                  <a:pt x="152167" y="124337"/>
                </a:lnTo>
                <a:lnTo>
                  <a:pt x="145248" y="134123"/>
                </a:lnTo>
                <a:lnTo>
                  <a:pt x="136853" y="142893"/>
                </a:lnTo>
                <a:lnTo>
                  <a:pt x="127041" y="150453"/>
                </a:lnTo>
                <a:lnTo>
                  <a:pt x="120457" y="154350"/>
                </a:lnTo>
                <a:lnTo>
                  <a:pt x="108918" y="159402"/>
                </a:lnTo>
                <a:lnTo>
                  <a:pt x="97056" y="162569"/>
                </a:lnTo>
                <a:lnTo>
                  <a:pt x="85061" y="163908"/>
                </a:lnTo>
                <a:lnTo>
                  <a:pt x="73125" y="163479"/>
                </a:lnTo>
                <a:lnTo>
                  <a:pt x="61440" y="161340"/>
                </a:lnTo>
                <a:lnTo>
                  <a:pt x="50197" y="157550"/>
                </a:lnTo>
                <a:lnTo>
                  <a:pt x="39587" y="152166"/>
                </a:lnTo>
                <a:lnTo>
                  <a:pt x="29801" y="145247"/>
                </a:lnTo>
                <a:lnTo>
                  <a:pt x="21031" y="136853"/>
                </a:lnTo>
                <a:lnTo>
                  <a:pt x="13469" y="127040"/>
                </a:lnTo>
                <a:lnTo>
                  <a:pt x="9561" y="120441"/>
                </a:lnTo>
                <a:lnTo>
                  <a:pt x="4506" y="108906"/>
                </a:lnTo>
                <a:lnTo>
                  <a:pt x="1339" y="97046"/>
                </a:lnTo>
                <a:lnTo>
                  <a:pt x="0" y="85054"/>
                </a:lnTo>
                <a:lnTo>
                  <a:pt x="429" y="73121"/>
                </a:lnTo>
                <a:lnTo>
                  <a:pt x="2570" y="61437"/>
                </a:lnTo>
                <a:lnTo>
                  <a:pt x="6362" y="50195"/>
                </a:lnTo>
                <a:lnTo>
                  <a:pt x="11747" y="39585"/>
                </a:lnTo>
                <a:lnTo>
                  <a:pt x="18665" y="29800"/>
                </a:lnTo>
                <a:lnTo>
                  <a:pt x="27059" y="21030"/>
                </a:lnTo>
                <a:lnTo>
                  <a:pt x="36869" y="13468"/>
                </a:lnTo>
                <a:lnTo>
                  <a:pt x="43470" y="9558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5" name="object 235"/>
          <p:cNvSpPr/>
          <p:nvPr/>
        </p:nvSpPr>
        <p:spPr>
          <a:xfrm>
            <a:off x="3919329" y="8979733"/>
            <a:ext cx="148423" cy="148413"/>
          </a:xfrm>
          <a:custGeom>
            <a:avLst/>
            <a:gdLst/>
            <a:ahLst/>
            <a:cxnLst/>
            <a:rect l="l" t="t" r="r" b="b"/>
            <a:pathLst>
              <a:path w="163815" h="163804">
                <a:moveTo>
                  <a:pt x="120390" y="9506"/>
                </a:moveTo>
                <a:lnTo>
                  <a:pt x="131033" y="16251"/>
                </a:lnTo>
                <a:lnTo>
                  <a:pt x="140293" y="24317"/>
                </a:lnTo>
                <a:lnTo>
                  <a:pt x="148113" y="33513"/>
                </a:lnTo>
                <a:lnTo>
                  <a:pt x="154433" y="43647"/>
                </a:lnTo>
                <a:lnTo>
                  <a:pt x="159196" y="54529"/>
                </a:lnTo>
                <a:lnTo>
                  <a:pt x="162343" y="65967"/>
                </a:lnTo>
                <a:lnTo>
                  <a:pt x="163815" y="77771"/>
                </a:lnTo>
                <a:lnTo>
                  <a:pt x="163553" y="89749"/>
                </a:lnTo>
                <a:lnTo>
                  <a:pt x="161500" y="101710"/>
                </a:lnTo>
                <a:lnTo>
                  <a:pt x="157595" y="113464"/>
                </a:lnTo>
                <a:lnTo>
                  <a:pt x="154312" y="120390"/>
                </a:lnTo>
                <a:lnTo>
                  <a:pt x="147570" y="131030"/>
                </a:lnTo>
                <a:lnTo>
                  <a:pt x="139506" y="140289"/>
                </a:lnTo>
                <a:lnTo>
                  <a:pt x="130311" y="148107"/>
                </a:lnTo>
                <a:lnTo>
                  <a:pt x="120176" y="154426"/>
                </a:lnTo>
                <a:lnTo>
                  <a:pt x="109292" y="159188"/>
                </a:lnTo>
                <a:lnTo>
                  <a:pt x="97852" y="162333"/>
                </a:lnTo>
                <a:lnTo>
                  <a:pt x="86045" y="163804"/>
                </a:lnTo>
                <a:lnTo>
                  <a:pt x="74064" y="163543"/>
                </a:lnTo>
                <a:lnTo>
                  <a:pt x="62100" y="161490"/>
                </a:lnTo>
                <a:lnTo>
                  <a:pt x="50343" y="157587"/>
                </a:lnTo>
                <a:lnTo>
                  <a:pt x="43403" y="154299"/>
                </a:lnTo>
                <a:lnTo>
                  <a:pt x="32763" y="147561"/>
                </a:lnTo>
                <a:lnTo>
                  <a:pt x="23506" y="139498"/>
                </a:lnTo>
                <a:lnTo>
                  <a:pt x="15689" y="130303"/>
                </a:lnTo>
                <a:lnTo>
                  <a:pt x="9371" y="120166"/>
                </a:lnTo>
                <a:lnTo>
                  <a:pt x="4612" y="109280"/>
                </a:lnTo>
                <a:lnTo>
                  <a:pt x="1468" y="97837"/>
                </a:lnTo>
                <a:lnTo>
                  <a:pt x="0" y="86028"/>
                </a:lnTo>
                <a:lnTo>
                  <a:pt x="264" y="74045"/>
                </a:lnTo>
                <a:lnTo>
                  <a:pt x="2321" y="62081"/>
                </a:lnTo>
                <a:lnTo>
                  <a:pt x="6228" y="50327"/>
                </a:lnTo>
                <a:lnTo>
                  <a:pt x="9507" y="43415"/>
                </a:lnTo>
                <a:lnTo>
                  <a:pt x="16244" y="32773"/>
                </a:lnTo>
                <a:lnTo>
                  <a:pt x="24305" y="23513"/>
                </a:lnTo>
                <a:lnTo>
                  <a:pt x="33499" y="15694"/>
                </a:lnTo>
                <a:lnTo>
                  <a:pt x="43634" y="9375"/>
                </a:lnTo>
                <a:lnTo>
                  <a:pt x="54518" y="4614"/>
                </a:lnTo>
                <a:lnTo>
                  <a:pt x="65960" y="1469"/>
                </a:lnTo>
                <a:lnTo>
                  <a:pt x="77768" y="0"/>
                </a:lnTo>
                <a:lnTo>
                  <a:pt x="89750" y="263"/>
                </a:lnTo>
                <a:lnTo>
                  <a:pt x="101715" y="2319"/>
                </a:lnTo>
                <a:lnTo>
                  <a:pt x="113471" y="6225"/>
                </a:lnTo>
                <a:lnTo>
                  <a:pt x="120390" y="9506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6" name="object 236"/>
          <p:cNvSpPr/>
          <p:nvPr/>
        </p:nvSpPr>
        <p:spPr>
          <a:xfrm>
            <a:off x="3794696" y="9073200"/>
            <a:ext cx="148446" cy="148446"/>
          </a:xfrm>
          <a:custGeom>
            <a:avLst/>
            <a:gdLst/>
            <a:ahLst/>
            <a:cxnLst/>
            <a:rect l="l" t="t" r="r" b="b"/>
            <a:pathLst>
              <a:path w="163840" h="163840">
                <a:moveTo>
                  <a:pt x="162126" y="64879"/>
                </a:moveTo>
                <a:lnTo>
                  <a:pt x="163840" y="78093"/>
                </a:lnTo>
                <a:lnTo>
                  <a:pt x="163428" y="91061"/>
                </a:lnTo>
                <a:lnTo>
                  <a:pt x="161022" y="103586"/>
                </a:lnTo>
                <a:lnTo>
                  <a:pt x="156749" y="115468"/>
                </a:lnTo>
                <a:lnTo>
                  <a:pt x="150740" y="126507"/>
                </a:lnTo>
                <a:lnTo>
                  <a:pt x="143122" y="136504"/>
                </a:lnTo>
                <a:lnTo>
                  <a:pt x="134027" y="145259"/>
                </a:lnTo>
                <a:lnTo>
                  <a:pt x="123582" y="152573"/>
                </a:lnTo>
                <a:lnTo>
                  <a:pt x="111917" y="158246"/>
                </a:lnTo>
                <a:lnTo>
                  <a:pt x="99162" y="162080"/>
                </a:lnTo>
                <a:lnTo>
                  <a:pt x="85746" y="163840"/>
                </a:lnTo>
                <a:lnTo>
                  <a:pt x="72779" y="163432"/>
                </a:lnTo>
                <a:lnTo>
                  <a:pt x="60255" y="161027"/>
                </a:lnTo>
                <a:lnTo>
                  <a:pt x="48374" y="156757"/>
                </a:lnTo>
                <a:lnTo>
                  <a:pt x="37335" y="150749"/>
                </a:lnTo>
                <a:lnTo>
                  <a:pt x="27337" y="143134"/>
                </a:lnTo>
                <a:lnTo>
                  <a:pt x="18581" y="134040"/>
                </a:lnTo>
                <a:lnTo>
                  <a:pt x="11265" y="123599"/>
                </a:lnTo>
                <a:lnTo>
                  <a:pt x="5590" y="111938"/>
                </a:lnTo>
                <a:lnTo>
                  <a:pt x="1754" y="99188"/>
                </a:lnTo>
                <a:lnTo>
                  <a:pt x="0" y="85778"/>
                </a:lnTo>
                <a:lnTo>
                  <a:pt x="411" y="72809"/>
                </a:lnTo>
                <a:lnTo>
                  <a:pt x="2817" y="60284"/>
                </a:lnTo>
                <a:lnTo>
                  <a:pt x="7088" y="48402"/>
                </a:lnTo>
                <a:lnTo>
                  <a:pt x="13096" y="37362"/>
                </a:lnTo>
                <a:lnTo>
                  <a:pt x="20710" y="27363"/>
                </a:lnTo>
                <a:lnTo>
                  <a:pt x="29802" y="18604"/>
                </a:lnTo>
                <a:lnTo>
                  <a:pt x="40241" y="11284"/>
                </a:lnTo>
                <a:lnTo>
                  <a:pt x="51900" y="5603"/>
                </a:lnTo>
                <a:lnTo>
                  <a:pt x="64647" y="1760"/>
                </a:lnTo>
                <a:lnTo>
                  <a:pt x="78090" y="0"/>
                </a:lnTo>
                <a:lnTo>
                  <a:pt x="91055" y="414"/>
                </a:lnTo>
                <a:lnTo>
                  <a:pt x="103578" y="2823"/>
                </a:lnTo>
                <a:lnTo>
                  <a:pt x="115459" y="7098"/>
                </a:lnTo>
                <a:lnTo>
                  <a:pt x="126498" y="13110"/>
                </a:lnTo>
                <a:lnTo>
                  <a:pt x="136496" y="20729"/>
                </a:lnTo>
                <a:lnTo>
                  <a:pt x="145253" y="29826"/>
                </a:lnTo>
                <a:lnTo>
                  <a:pt x="152570" y="40272"/>
                </a:lnTo>
                <a:lnTo>
                  <a:pt x="158248" y="51936"/>
                </a:lnTo>
                <a:lnTo>
                  <a:pt x="162086" y="64691"/>
                </a:lnTo>
                <a:lnTo>
                  <a:pt x="162126" y="64879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7" name="object 237"/>
          <p:cNvSpPr/>
          <p:nvPr/>
        </p:nvSpPr>
        <p:spPr>
          <a:xfrm>
            <a:off x="3642214" y="9040202"/>
            <a:ext cx="148478" cy="148479"/>
          </a:xfrm>
          <a:custGeom>
            <a:avLst/>
            <a:gdLst/>
            <a:ahLst/>
            <a:cxnLst/>
            <a:rect l="l" t="t" r="r" b="b"/>
            <a:pathLst>
              <a:path w="163876" h="163877">
                <a:moveTo>
                  <a:pt x="147426" y="131273"/>
                </a:moveTo>
                <a:lnTo>
                  <a:pt x="139115" y="140724"/>
                </a:lnTo>
                <a:lnTo>
                  <a:pt x="129716" y="148605"/>
                </a:lnTo>
                <a:lnTo>
                  <a:pt x="119427" y="154888"/>
                </a:lnTo>
                <a:lnTo>
                  <a:pt x="108444" y="159547"/>
                </a:lnTo>
                <a:lnTo>
                  <a:pt x="96965" y="162552"/>
                </a:lnTo>
                <a:lnTo>
                  <a:pt x="85188" y="163877"/>
                </a:lnTo>
                <a:lnTo>
                  <a:pt x="73311" y="163494"/>
                </a:lnTo>
                <a:lnTo>
                  <a:pt x="61530" y="161376"/>
                </a:lnTo>
                <a:lnTo>
                  <a:pt x="50043" y="157494"/>
                </a:lnTo>
                <a:lnTo>
                  <a:pt x="39048" y="151822"/>
                </a:lnTo>
                <a:lnTo>
                  <a:pt x="32593" y="147414"/>
                </a:lnTo>
                <a:lnTo>
                  <a:pt x="23144" y="139102"/>
                </a:lnTo>
                <a:lnTo>
                  <a:pt x="15264" y="129701"/>
                </a:lnTo>
                <a:lnTo>
                  <a:pt x="8983" y="119409"/>
                </a:lnTo>
                <a:lnTo>
                  <a:pt x="4326" y="108423"/>
                </a:lnTo>
                <a:lnTo>
                  <a:pt x="1323" y="96942"/>
                </a:lnTo>
                <a:lnTo>
                  <a:pt x="0" y="85164"/>
                </a:lnTo>
                <a:lnTo>
                  <a:pt x="385" y="73286"/>
                </a:lnTo>
                <a:lnTo>
                  <a:pt x="2505" y="61506"/>
                </a:lnTo>
                <a:lnTo>
                  <a:pt x="6390" y="50022"/>
                </a:lnTo>
                <a:lnTo>
                  <a:pt x="12065" y="39031"/>
                </a:lnTo>
                <a:lnTo>
                  <a:pt x="16464" y="32594"/>
                </a:lnTo>
                <a:lnTo>
                  <a:pt x="24776" y="23146"/>
                </a:lnTo>
                <a:lnTo>
                  <a:pt x="34177" y="15268"/>
                </a:lnTo>
                <a:lnTo>
                  <a:pt x="44468" y="8987"/>
                </a:lnTo>
                <a:lnTo>
                  <a:pt x="55452" y="4330"/>
                </a:lnTo>
                <a:lnTo>
                  <a:pt x="66932" y="1325"/>
                </a:lnTo>
                <a:lnTo>
                  <a:pt x="78710" y="0"/>
                </a:lnTo>
                <a:lnTo>
                  <a:pt x="90589" y="382"/>
                </a:lnTo>
                <a:lnTo>
                  <a:pt x="102371" y="2499"/>
                </a:lnTo>
                <a:lnTo>
                  <a:pt x="113858" y="6380"/>
                </a:lnTo>
                <a:lnTo>
                  <a:pt x="124853" y="12051"/>
                </a:lnTo>
                <a:lnTo>
                  <a:pt x="131284" y="16439"/>
                </a:lnTo>
                <a:lnTo>
                  <a:pt x="140730" y="24754"/>
                </a:lnTo>
                <a:lnTo>
                  <a:pt x="148608" y="34156"/>
                </a:lnTo>
                <a:lnTo>
                  <a:pt x="154889" y="44447"/>
                </a:lnTo>
                <a:lnTo>
                  <a:pt x="159546" y="55432"/>
                </a:lnTo>
                <a:lnTo>
                  <a:pt x="162551" y="66911"/>
                </a:lnTo>
                <a:lnTo>
                  <a:pt x="163876" y="78688"/>
                </a:lnTo>
                <a:lnTo>
                  <a:pt x="163494" y="90566"/>
                </a:lnTo>
                <a:lnTo>
                  <a:pt x="161376" y="102347"/>
                </a:lnTo>
                <a:lnTo>
                  <a:pt x="157496" y="113833"/>
                </a:lnTo>
                <a:lnTo>
                  <a:pt x="151825" y="124828"/>
                </a:lnTo>
                <a:lnTo>
                  <a:pt x="147426" y="131273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8" name="object 238"/>
          <p:cNvSpPr/>
          <p:nvPr/>
        </p:nvSpPr>
        <p:spPr>
          <a:xfrm>
            <a:off x="3571188" y="8902356"/>
            <a:ext cx="148563" cy="148563"/>
          </a:xfrm>
          <a:custGeom>
            <a:avLst/>
            <a:gdLst/>
            <a:ahLst/>
            <a:cxnLst/>
            <a:rect l="l" t="t" r="r" b="b"/>
            <a:pathLst>
              <a:path w="163969" h="163969">
                <a:moveTo>
                  <a:pt x="80556" y="163969"/>
                </a:moveTo>
                <a:lnTo>
                  <a:pt x="66181" y="162455"/>
                </a:lnTo>
                <a:lnTo>
                  <a:pt x="52669" y="158579"/>
                </a:lnTo>
                <a:lnTo>
                  <a:pt x="40230" y="152561"/>
                </a:lnTo>
                <a:lnTo>
                  <a:pt x="29077" y="144620"/>
                </a:lnTo>
                <a:lnTo>
                  <a:pt x="19421" y="134975"/>
                </a:lnTo>
                <a:lnTo>
                  <a:pt x="11474" y="123846"/>
                </a:lnTo>
                <a:lnTo>
                  <a:pt x="5448" y="111451"/>
                </a:lnTo>
                <a:lnTo>
                  <a:pt x="1554" y="98010"/>
                </a:lnTo>
                <a:lnTo>
                  <a:pt x="5" y="83743"/>
                </a:lnTo>
                <a:lnTo>
                  <a:pt x="0" y="80543"/>
                </a:lnTo>
                <a:lnTo>
                  <a:pt x="1513" y="66170"/>
                </a:lnTo>
                <a:lnTo>
                  <a:pt x="5386" y="52658"/>
                </a:lnTo>
                <a:lnTo>
                  <a:pt x="11401" y="40221"/>
                </a:lnTo>
                <a:lnTo>
                  <a:pt x="19338" y="29068"/>
                </a:lnTo>
                <a:lnTo>
                  <a:pt x="28980" y="19414"/>
                </a:lnTo>
                <a:lnTo>
                  <a:pt x="40106" y="11468"/>
                </a:lnTo>
                <a:lnTo>
                  <a:pt x="52500" y="5443"/>
                </a:lnTo>
                <a:lnTo>
                  <a:pt x="65942" y="1552"/>
                </a:lnTo>
                <a:lnTo>
                  <a:pt x="80214" y="4"/>
                </a:lnTo>
                <a:lnTo>
                  <a:pt x="83426" y="0"/>
                </a:lnTo>
                <a:lnTo>
                  <a:pt x="97802" y="1510"/>
                </a:lnTo>
                <a:lnTo>
                  <a:pt x="111315" y="5383"/>
                </a:lnTo>
                <a:lnTo>
                  <a:pt x="123754" y="11399"/>
                </a:lnTo>
                <a:lnTo>
                  <a:pt x="134906" y="19340"/>
                </a:lnTo>
                <a:lnTo>
                  <a:pt x="144560" y="28985"/>
                </a:lnTo>
                <a:lnTo>
                  <a:pt x="152505" y="40116"/>
                </a:lnTo>
                <a:lnTo>
                  <a:pt x="158528" y="52514"/>
                </a:lnTo>
                <a:lnTo>
                  <a:pt x="162418" y="65959"/>
                </a:lnTo>
                <a:lnTo>
                  <a:pt x="163964" y="80232"/>
                </a:lnTo>
                <a:lnTo>
                  <a:pt x="163969" y="83413"/>
                </a:lnTo>
                <a:lnTo>
                  <a:pt x="162458" y="97787"/>
                </a:lnTo>
                <a:lnTo>
                  <a:pt x="158583" y="111299"/>
                </a:lnTo>
                <a:lnTo>
                  <a:pt x="152565" y="123738"/>
                </a:lnTo>
                <a:lnTo>
                  <a:pt x="144622" y="134892"/>
                </a:lnTo>
                <a:lnTo>
                  <a:pt x="134974" y="144549"/>
                </a:lnTo>
                <a:lnTo>
                  <a:pt x="123841" y="152496"/>
                </a:lnTo>
                <a:lnTo>
                  <a:pt x="111443" y="158522"/>
                </a:lnTo>
                <a:lnTo>
                  <a:pt x="97998" y="162415"/>
                </a:lnTo>
                <a:lnTo>
                  <a:pt x="83726" y="163963"/>
                </a:lnTo>
                <a:lnTo>
                  <a:pt x="80556" y="163969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9" name="object 239"/>
          <p:cNvSpPr/>
          <p:nvPr/>
        </p:nvSpPr>
        <p:spPr>
          <a:xfrm>
            <a:off x="3657242" y="8779596"/>
            <a:ext cx="118449" cy="118447"/>
          </a:xfrm>
          <a:custGeom>
            <a:avLst/>
            <a:gdLst/>
            <a:ahLst/>
            <a:cxnLst/>
            <a:rect l="l" t="t" r="r" b="b"/>
            <a:pathLst>
              <a:path w="130733" h="130730">
                <a:moveTo>
                  <a:pt x="12985" y="104833"/>
                </a:moveTo>
                <a:lnTo>
                  <a:pt x="16966" y="109632"/>
                </a:lnTo>
                <a:lnTo>
                  <a:pt x="26098" y="117921"/>
                </a:lnTo>
                <a:lnTo>
                  <a:pt x="36376" y="124219"/>
                </a:lnTo>
                <a:lnTo>
                  <a:pt x="47492" y="128481"/>
                </a:lnTo>
                <a:lnTo>
                  <a:pt x="59137" y="130666"/>
                </a:lnTo>
                <a:lnTo>
                  <a:pt x="71003" y="130730"/>
                </a:lnTo>
                <a:lnTo>
                  <a:pt x="82782" y="128629"/>
                </a:lnTo>
                <a:lnTo>
                  <a:pt x="94165" y="124321"/>
                </a:lnTo>
                <a:lnTo>
                  <a:pt x="104844" y="117762"/>
                </a:lnTo>
                <a:lnTo>
                  <a:pt x="109660" y="113768"/>
                </a:lnTo>
                <a:lnTo>
                  <a:pt x="117943" y="104636"/>
                </a:lnTo>
                <a:lnTo>
                  <a:pt x="124236" y="94357"/>
                </a:lnTo>
                <a:lnTo>
                  <a:pt x="128494" y="83239"/>
                </a:lnTo>
                <a:lnTo>
                  <a:pt x="130674" y="71592"/>
                </a:lnTo>
                <a:lnTo>
                  <a:pt x="130733" y="59724"/>
                </a:lnTo>
                <a:lnTo>
                  <a:pt x="128627" y="47945"/>
                </a:lnTo>
                <a:lnTo>
                  <a:pt x="124313" y="36564"/>
                </a:lnTo>
                <a:lnTo>
                  <a:pt x="117747" y="25890"/>
                </a:lnTo>
                <a:lnTo>
                  <a:pt x="113769" y="21096"/>
                </a:lnTo>
                <a:lnTo>
                  <a:pt x="104637" y="12808"/>
                </a:lnTo>
                <a:lnTo>
                  <a:pt x="94359" y="6511"/>
                </a:lnTo>
                <a:lnTo>
                  <a:pt x="83244" y="2248"/>
                </a:lnTo>
                <a:lnTo>
                  <a:pt x="71599" y="63"/>
                </a:lnTo>
                <a:lnTo>
                  <a:pt x="59734" y="0"/>
                </a:lnTo>
                <a:lnTo>
                  <a:pt x="47957" y="2101"/>
                </a:lnTo>
                <a:lnTo>
                  <a:pt x="36577" y="6411"/>
                </a:lnTo>
                <a:lnTo>
                  <a:pt x="25901" y="12974"/>
                </a:lnTo>
                <a:lnTo>
                  <a:pt x="21086" y="16965"/>
                </a:lnTo>
                <a:lnTo>
                  <a:pt x="12798" y="26097"/>
                </a:lnTo>
                <a:lnTo>
                  <a:pt x="6502" y="36376"/>
                </a:lnTo>
                <a:lnTo>
                  <a:pt x="2241" y="47493"/>
                </a:lnTo>
                <a:lnTo>
                  <a:pt x="59" y="59140"/>
                </a:lnTo>
                <a:lnTo>
                  <a:pt x="0" y="71006"/>
                </a:lnTo>
                <a:lnTo>
                  <a:pt x="2105" y="82784"/>
                </a:lnTo>
                <a:lnTo>
                  <a:pt x="6419" y="94162"/>
                </a:lnTo>
                <a:lnTo>
                  <a:pt x="12985" y="104833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0" name="object 240"/>
          <p:cNvSpPr/>
          <p:nvPr/>
        </p:nvSpPr>
        <p:spPr>
          <a:xfrm>
            <a:off x="3657242" y="8779596"/>
            <a:ext cx="118449" cy="118447"/>
          </a:xfrm>
          <a:custGeom>
            <a:avLst/>
            <a:gdLst/>
            <a:ahLst/>
            <a:cxnLst/>
            <a:rect l="l" t="t" r="r" b="b"/>
            <a:pathLst>
              <a:path w="130733" h="130730">
                <a:moveTo>
                  <a:pt x="12985" y="104833"/>
                </a:moveTo>
                <a:lnTo>
                  <a:pt x="6419" y="94162"/>
                </a:lnTo>
                <a:lnTo>
                  <a:pt x="2105" y="82784"/>
                </a:lnTo>
                <a:lnTo>
                  <a:pt x="0" y="71006"/>
                </a:lnTo>
                <a:lnTo>
                  <a:pt x="59" y="59140"/>
                </a:lnTo>
                <a:lnTo>
                  <a:pt x="2241" y="47493"/>
                </a:lnTo>
                <a:lnTo>
                  <a:pt x="6502" y="36376"/>
                </a:lnTo>
                <a:lnTo>
                  <a:pt x="12798" y="26097"/>
                </a:lnTo>
                <a:lnTo>
                  <a:pt x="21086" y="16965"/>
                </a:lnTo>
                <a:lnTo>
                  <a:pt x="25901" y="12974"/>
                </a:lnTo>
                <a:lnTo>
                  <a:pt x="36577" y="6411"/>
                </a:lnTo>
                <a:lnTo>
                  <a:pt x="47957" y="2101"/>
                </a:lnTo>
                <a:lnTo>
                  <a:pt x="59734" y="0"/>
                </a:lnTo>
                <a:lnTo>
                  <a:pt x="71599" y="63"/>
                </a:lnTo>
                <a:lnTo>
                  <a:pt x="83244" y="2248"/>
                </a:lnTo>
                <a:lnTo>
                  <a:pt x="94359" y="6511"/>
                </a:lnTo>
                <a:lnTo>
                  <a:pt x="104637" y="12808"/>
                </a:lnTo>
                <a:lnTo>
                  <a:pt x="113769" y="21096"/>
                </a:lnTo>
                <a:lnTo>
                  <a:pt x="117747" y="25890"/>
                </a:lnTo>
                <a:lnTo>
                  <a:pt x="124313" y="36564"/>
                </a:lnTo>
                <a:lnTo>
                  <a:pt x="128627" y="47945"/>
                </a:lnTo>
                <a:lnTo>
                  <a:pt x="130733" y="59724"/>
                </a:lnTo>
                <a:lnTo>
                  <a:pt x="130674" y="71592"/>
                </a:lnTo>
                <a:lnTo>
                  <a:pt x="128494" y="83239"/>
                </a:lnTo>
                <a:lnTo>
                  <a:pt x="124236" y="94357"/>
                </a:lnTo>
                <a:lnTo>
                  <a:pt x="117943" y="104636"/>
                </a:lnTo>
                <a:lnTo>
                  <a:pt x="109660" y="113768"/>
                </a:lnTo>
                <a:lnTo>
                  <a:pt x="104844" y="117762"/>
                </a:lnTo>
                <a:lnTo>
                  <a:pt x="94165" y="124321"/>
                </a:lnTo>
                <a:lnTo>
                  <a:pt x="82782" y="128629"/>
                </a:lnTo>
                <a:lnTo>
                  <a:pt x="71003" y="130730"/>
                </a:lnTo>
                <a:lnTo>
                  <a:pt x="59137" y="130666"/>
                </a:lnTo>
                <a:lnTo>
                  <a:pt x="47492" y="128481"/>
                </a:lnTo>
                <a:lnTo>
                  <a:pt x="36376" y="124219"/>
                </a:lnTo>
                <a:lnTo>
                  <a:pt x="26098" y="117921"/>
                </a:lnTo>
                <a:lnTo>
                  <a:pt x="16966" y="109632"/>
                </a:lnTo>
                <a:lnTo>
                  <a:pt x="12985" y="104833"/>
                </a:lnTo>
                <a:close/>
              </a:path>
            </a:pathLst>
          </a:custGeom>
          <a:ln w="508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1" name="object 241"/>
          <p:cNvSpPr/>
          <p:nvPr/>
        </p:nvSpPr>
        <p:spPr>
          <a:xfrm>
            <a:off x="3809491" y="8746377"/>
            <a:ext cx="118879" cy="118898"/>
          </a:xfrm>
          <a:custGeom>
            <a:avLst/>
            <a:gdLst/>
            <a:ahLst/>
            <a:cxnLst/>
            <a:rect l="l" t="t" r="r" b="b"/>
            <a:pathLst>
              <a:path w="131207" h="131228">
                <a:moveTo>
                  <a:pt x="1449" y="51987"/>
                </a:moveTo>
                <a:lnTo>
                  <a:pt x="1409" y="52174"/>
                </a:lnTo>
                <a:lnTo>
                  <a:pt x="0" y="65358"/>
                </a:lnTo>
                <a:lnTo>
                  <a:pt x="1203" y="78168"/>
                </a:lnTo>
                <a:lnTo>
                  <a:pt x="4819" y="90294"/>
                </a:lnTo>
                <a:lnTo>
                  <a:pt x="10643" y="101424"/>
                </a:lnTo>
                <a:lnTo>
                  <a:pt x="18474" y="111249"/>
                </a:lnTo>
                <a:lnTo>
                  <a:pt x="28109" y="119459"/>
                </a:lnTo>
                <a:lnTo>
                  <a:pt x="39346" y="125741"/>
                </a:lnTo>
                <a:lnTo>
                  <a:pt x="51982" y="129787"/>
                </a:lnTo>
                <a:lnTo>
                  <a:pt x="65307" y="131228"/>
                </a:lnTo>
                <a:lnTo>
                  <a:pt x="78120" y="130026"/>
                </a:lnTo>
                <a:lnTo>
                  <a:pt x="90252" y="126412"/>
                </a:lnTo>
                <a:lnTo>
                  <a:pt x="101389" y="120589"/>
                </a:lnTo>
                <a:lnTo>
                  <a:pt x="111220" y="112758"/>
                </a:lnTo>
                <a:lnTo>
                  <a:pt x="119433" y="103122"/>
                </a:lnTo>
                <a:lnTo>
                  <a:pt x="125716" y="91882"/>
                </a:lnTo>
                <a:lnTo>
                  <a:pt x="129757" y="79241"/>
                </a:lnTo>
                <a:lnTo>
                  <a:pt x="131207" y="65884"/>
                </a:lnTo>
                <a:lnTo>
                  <a:pt x="130006" y="53075"/>
                </a:lnTo>
                <a:lnTo>
                  <a:pt x="126393" y="40946"/>
                </a:lnTo>
                <a:lnTo>
                  <a:pt x="120572" y="29812"/>
                </a:lnTo>
                <a:lnTo>
                  <a:pt x="112743" y="19982"/>
                </a:lnTo>
                <a:lnTo>
                  <a:pt x="103110" y="11769"/>
                </a:lnTo>
                <a:lnTo>
                  <a:pt x="91873" y="5485"/>
                </a:lnTo>
                <a:lnTo>
                  <a:pt x="79236" y="1441"/>
                </a:lnTo>
                <a:lnTo>
                  <a:pt x="65903" y="0"/>
                </a:lnTo>
                <a:lnTo>
                  <a:pt x="53091" y="1203"/>
                </a:lnTo>
                <a:lnTo>
                  <a:pt x="40961" y="4818"/>
                </a:lnTo>
                <a:lnTo>
                  <a:pt x="29824" y="10641"/>
                </a:lnTo>
                <a:lnTo>
                  <a:pt x="19993" y="18472"/>
                </a:lnTo>
                <a:lnTo>
                  <a:pt x="11779" y="28108"/>
                </a:lnTo>
                <a:lnTo>
                  <a:pt x="5493" y="39347"/>
                </a:lnTo>
                <a:lnTo>
                  <a:pt x="1449" y="51987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2" name="object 242"/>
          <p:cNvSpPr/>
          <p:nvPr/>
        </p:nvSpPr>
        <p:spPr>
          <a:xfrm>
            <a:off x="3809491" y="8746377"/>
            <a:ext cx="118879" cy="118898"/>
          </a:xfrm>
          <a:custGeom>
            <a:avLst/>
            <a:gdLst/>
            <a:ahLst/>
            <a:cxnLst/>
            <a:rect l="l" t="t" r="r" b="b"/>
            <a:pathLst>
              <a:path w="131207" h="131228">
                <a:moveTo>
                  <a:pt x="1449" y="51987"/>
                </a:moveTo>
                <a:lnTo>
                  <a:pt x="5493" y="39347"/>
                </a:lnTo>
                <a:lnTo>
                  <a:pt x="11779" y="28108"/>
                </a:lnTo>
                <a:lnTo>
                  <a:pt x="19993" y="18472"/>
                </a:lnTo>
                <a:lnTo>
                  <a:pt x="29824" y="10641"/>
                </a:lnTo>
                <a:lnTo>
                  <a:pt x="40961" y="4818"/>
                </a:lnTo>
                <a:lnTo>
                  <a:pt x="53091" y="1203"/>
                </a:lnTo>
                <a:lnTo>
                  <a:pt x="65903" y="0"/>
                </a:lnTo>
                <a:lnTo>
                  <a:pt x="79085" y="1409"/>
                </a:lnTo>
                <a:lnTo>
                  <a:pt x="91873" y="5485"/>
                </a:lnTo>
                <a:lnTo>
                  <a:pt x="103110" y="11769"/>
                </a:lnTo>
                <a:lnTo>
                  <a:pt x="112743" y="19982"/>
                </a:lnTo>
                <a:lnTo>
                  <a:pt x="120572" y="29812"/>
                </a:lnTo>
                <a:lnTo>
                  <a:pt x="126393" y="40946"/>
                </a:lnTo>
                <a:lnTo>
                  <a:pt x="130006" y="53075"/>
                </a:lnTo>
                <a:lnTo>
                  <a:pt x="131207" y="65884"/>
                </a:lnTo>
                <a:lnTo>
                  <a:pt x="129795" y="79063"/>
                </a:lnTo>
                <a:lnTo>
                  <a:pt x="125716" y="91882"/>
                </a:lnTo>
                <a:lnTo>
                  <a:pt x="119433" y="103122"/>
                </a:lnTo>
                <a:lnTo>
                  <a:pt x="111220" y="112758"/>
                </a:lnTo>
                <a:lnTo>
                  <a:pt x="101389" y="120589"/>
                </a:lnTo>
                <a:lnTo>
                  <a:pt x="90252" y="126412"/>
                </a:lnTo>
                <a:lnTo>
                  <a:pt x="78120" y="130026"/>
                </a:lnTo>
                <a:lnTo>
                  <a:pt x="65307" y="131228"/>
                </a:lnTo>
                <a:lnTo>
                  <a:pt x="52123" y="129817"/>
                </a:lnTo>
                <a:lnTo>
                  <a:pt x="39346" y="125741"/>
                </a:lnTo>
                <a:lnTo>
                  <a:pt x="28109" y="119459"/>
                </a:lnTo>
                <a:lnTo>
                  <a:pt x="18474" y="111249"/>
                </a:lnTo>
                <a:lnTo>
                  <a:pt x="10643" y="101424"/>
                </a:lnTo>
                <a:lnTo>
                  <a:pt x="4819" y="90294"/>
                </a:lnTo>
                <a:lnTo>
                  <a:pt x="1203" y="78168"/>
                </a:lnTo>
                <a:lnTo>
                  <a:pt x="0" y="65358"/>
                </a:lnTo>
                <a:lnTo>
                  <a:pt x="1409" y="52174"/>
                </a:lnTo>
                <a:lnTo>
                  <a:pt x="1449" y="51987"/>
                </a:lnTo>
                <a:close/>
              </a:path>
            </a:pathLst>
          </a:custGeom>
          <a:ln w="508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3" name="object 243"/>
          <p:cNvSpPr/>
          <p:nvPr/>
        </p:nvSpPr>
        <p:spPr>
          <a:xfrm>
            <a:off x="3934238" y="8840009"/>
            <a:ext cx="118582" cy="118579"/>
          </a:xfrm>
          <a:custGeom>
            <a:avLst/>
            <a:gdLst/>
            <a:ahLst/>
            <a:cxnLst/>
            <a:rect l="l" t="t" r="r" b="b"/>
            <a:pathLst>
              <a:path w="130879" h="130876">
                <a:moveTo>
                  <a:pt x="34656" y="7522"/>
                </a:moveTo>
                <a:lnTo>
                  <a:pt x="29377" y="10649"/>
                </a:lnTo>
                <a:lnTo>
                  <a:pt x="19736" y="18371"/>
                </a:lnTo>
                <a:lnTo>
                  <a:pt x="11887" y="27541"/>
                </a:lnTo>
                <a:lnTo>
                  <a:pt x="5921" y="37860"/>
                </a:lnTo>
                <a:lnTo>
                  <a:pt x="1928" y="49030"/>
                </a:lnTo>
                <a:lnTo>
                  <a:pt x="0" y="60751"/>
                </a:lnTo>
                <a:lnTo>
                  <a:pt x="227" y="72724"/>
                </a:lnTo>
                <a:lnTo>
                  <a:pt x="2703" y="84651"/>
                </a:lnTo>
                <a:lnTo>
                  <a:pt x="7516" y="96231"/>
                </a:lnTo>
                <a:lnTo>
                  <a:pt x="10649" y="101519"/>
                </a:lnTo>
                <a:lnTo>
                  <a:pt x="18372" y="111156"/>
                </a:lnTo>
                <a:lnTo>
                  <a:pt x="27544" y="119001"/>
                </a:lnTo>
                <a:lnTo>
                  <a:pt x="37865" y="124964"/>
                </a:lnTo>
                <a:lnTo>
                  <a:pt x="49036" y="128952"/>
                </a:lnTo>
                <a:lnTo>
                  <a:pt x="60758" y="130876"/>
                </a:lnTo>
                <a:lnTo>
                  <a:pt x="72732" y="130643"/>
                </a:lnTo>
                <a:lnTo>
                  <a:pt x="84658" y="128164"/>
                </a:lnTo>
                <a:lnTo>
                  <a:pt x="96238" y="123346"/>
                </a:lnTo>
                <a:lnTo>
                  <a:pt x="101500" y="120234"/>
                </a:lnTo>
                <a:lnTo>
                  <a:pt x="111141" y="112519"/>
                </a:lnTo>
                <a:lnTo>
                  <a:pt x="118991" y="103352"/>
                </a:lnTo>
                <a:lnTo>
                  <a:pt x="124958" y="93034"/>
                </a:lnTo>
                <a:lnTo>
                  <a:pt x="128951" y="81864"/>
                </a:lnTo>
                <a:lnTo>
                  <a:pt x="130879" y="70142"/>
                </a:lnTo>
                <a:lnTo>
                  <a:pt x="130650" y="58168"/>
                </a:lnTo>
                <a:lnTo>
                  <a:pt x="128171" y="46241"/>
                </a:lnTo>
                <a:lnTo>
                  <a:pt x="123353" y="34662"/>
                </a:lnTo>
                <a:lnTo>
                  <a:pt x="120226" y="29379"/>
                </a:lnTo>
                <a:lnTo>
                  <a:pt x="112508" y="19739"/>
                </a:lnTo>
                <a:lnTo>
                  <a:pt x="103342" y="11889"/>
                </a:lnTo>
                <a:lnTo>
                  <a:pt x="93026" y="5922"/>
                </a:lnTo>
                <a:lnTo>
                  <a:pt x="81859" y="1928"/>
                </a:lnTo>
                <a:lnTo>
                  <a:pt x="70140" y="0"/>
                </a:lnTo>
                <a:lnTo>
                  <a:pt x="58167" y="228"/>
                </a:lnTo>
                <a:lnTo>
                  <a:pt x="46240" y="2705"/>
                </a:lnTo>
                <a:lnTo>
                  <a:pt x="34656" y="7522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4" name="object 244"/>
          <p:cNvSpPr/>
          <p:nvPr/>
        </p:nvSpPr>
        <p:spPr>
          <a:xfrm>
            <a:off x="3934238" y="8840009"/>
            <a:ext cx="118582" cy="118579"/>
          </a:xfrm>
          <a:custGeom>
            <a:avLst/>
            <a:gdLst/>
            <a:ahLst/>
            <a:cxnLst/>
            <a:rect l="l" t="t" r="r" b="b"/>
            <a:pathLst>
              <a:path w="130879" h="130876">
                <a:moveTo>
                  <a:pt x="34656" y="7522"/>
                </a:moveTo>
                <a:lnTo>
                  <a:pt x="46240" y="2705"/>
                </a:lnTo>
                <a:lnTo>
                  <a:pt x="58167" y="228"/>
                </a:lnTo>
                <a:lnTo>
                  <a:pt x="70140" y="0"/>
                </a:lnTo>
                <a:lnTo>
                  <a:pt x="81859" y="1928"/>
                </a:lnTo>
                <a:lnTo>
                  <a:pt x="93026" y="5922"/>
                </a:lnTo>
                <a:lnTo>
                  <a:pt x="103342" y="11889"/>
                </a:lnTo>
                <a:lnTo>
                  <a:pt x="112508" y="19739"/>
                </a:lnTo>
                <a:lnTo>
                  <a:pt x="120226" y="29379"/>
                </a:lnTo>
                <a:lnTo>
                  <a:pt x="123353" y="34662"/>
                </a:lnTo>
                <a:lnTo>
                  <a:pt x="128171" y="46241"/>
                </a:lnTo>
                <a:lnTo>
                  <a:pt x="130650" y="58168"/>
                </a:lnTo>
                <a:lnTo>
                  <a:pt x="130879" y="70142"/>
                </a:lnTo>
                <a:lnTo>
                  <a:pt x="128951" y="81864"/>
                </a:lnTo>
                <a:lnTo>
                  <a:pt x="124958" y="93034"/>
                </a:lnTo>
                <a:lnTo>
                  <a:pt x="118991" y="103352"/>
                </a:lnTo>
                <a:lnTo>
                  <a:pt x="111141" y="112519"/>
                </a:lnTo>
                <a:lnTo>
                  <a:pt x="101500" y="120234"/>
                </a:lnTo>
                <a:lnTo>
                  <a:pt x="96238" y="123346"/>
                </a:lnTo>
                <a:lnTo>
                  <a:pt x="84658" y="128164"/>
                </a:lnTo>
                <a:lnTo>
                  <a:pt x="72732" y="130643"/>
                </a:lnTo>
                <a:lnTo>
                  <a:pt x="60758" y="130876"/>
                </a:lnTo>
                <a:lnTo>
                  <a:pt x="49036" y="128952"/>
                </a:lnTo>
                <a:lnTo>
                  <a:pt x="37865" y="124964"/>
                </a:lnTo>
                <a:lnTo>
                  <a:pt x="27544" y="119001"/>
                </a:lnTo>
                <a:lnTo>
                  <a:pt x="18372" y="111156"/>
                </a:lnTo>
                <a:lnTo>
                  <a:pt x="10649" y="101519"/>
                </a:lnTo>
                <a:lnTo>
                  <a:pt x="7516" y="96231"/>
                </a:lnTo>
                <a:lnTo>
                  <a:pt x="2703" y="84651"/>
                </a:lnTo>
                <a:lnTo>
                  <a:pt x="227" y="72724"/>
                </a:lnTo>
                <a:lnTo>
                  <a:pt x="0" y="60751"/>
                </a:lnTo>
                <a:lnTo>
                  <a:pt x="1928" y="49030"/>
                </a:lnTo>
                <a:lnTo>
                  <a:pt x="5921" y="37860"/>
                </a:lnTo>
                <a:lnTo>
                  <a:pt x="11887" y="27541"/>
                </a:lnTo>
                <a:lnTo>
                  <a:pt x="19736" y="18371"/>
                </a:lnTo>
                <a:lnTo>
                  <a:pt x="29377" y="10649"/>
                </a:lnTo>
                <a:lnTo>
                  <a:pt x="34656" y="7522"/>
                </a:lnTo>
                <a:close/>
              </a:path>
            </a:pathLst>
          </a:custGeom>
          <a:ln w="508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5" name="object 245"/>
          <p:cNvSpPr/>
          <p:nvPr/>
        </p:nvSpPr>
        <p:spPr>
          <a:xfrm>
            <a:off x="3934112" y="8994512"/>
            <a:ext cx="118871" cy="118863"/>
          </a:xfrm>
          <a:custGeom>
            <a:avLst/>
            <a:gdLst/>
            <a:ahLst/>
            <a:cxnLst/>
            <a:rect l="l" t="t" r="r" b="b"/>
            <a:pathLst>
              <a:path w="131198" h="131189">
                <a:moveTo>
                  <a:pt x="96390" y="7685"/>
                </a:moveTo>
                <a:lnTo>
                  <a:pt x="90839" y="5052"/>
                </a:lnTo>
                <a:lnTo>
                  <a:pt x="79051" y="1379"/>
                </a:lnTo>
                <a:lnTo>
                  <a:pt x="67063" y="0"/>
                </a:lnTo>
                <a:lnTo>
                  <a:pt x="55174" y="823"/>
                </a:lnTo>
                <a:lnTo>
                  <a:pt x="43682" y="3759"/>
                </a:lnTo>
                <a:lnTo>
                  <a:pt x="32887" y="8715"/>
                </a:lnTo>
                <a:lnTo>
                  <a:pt x="23087" y="15602"/>
                </a:lnTo>
                <a:lnTo>
                  <a:pt x="14581" y="24326"/>
                </a:lnTo>
                <a:lnTo>
                  <a:pt x="7668" y="34799"/>
                </a:lnTo>
                <a:lnTo>
                  <a:pt x="5048" y="40329"/>
                </a:lnTo>
                <a:lnTo>
                  <a:pt x="1377" y="52118"/>
                </a:lnTo>
                <a:lnTo>
                  <a:pt x="0" y="64107"/>
                </a:lnTo>
                <a:lnTo>
                  <a:pt x="824" y="75997"/>
                </a:lnTo>
                <a:lnTo>
                  <a:pt x="3761" y="87490"/>
                </a:lnTo>
                <a:lnTo>
                  <a:pt x="8719" y="98286"/>
                </a:lnTo>
                <a:lnTo>
                  <a:pt x="15606" y="108087"/>
                </a:lnTo>
                <a:lnTo>
                  <a:pt x="24333" y="116594"/>
                </a:lnTo>
                <a:lnTo>
                  <a:pt x="34808" y="123509"/>
                </a:lnTo>
                <a:lnTo>
                  <a:pt x="40355" y="126141"/>
                </a:lnTo>
                <a:lnTo>
                  <a:pt x="52138" y="129812"/>
                </a:lnTo>
                <a:lnTo>
                  <a:pt x="64124" y="131189"/>
                </a:lnTo>
                <a:lnTo>
                  <a:pt x="76013" y="130362"/>
                </a:lnTo>
                <a:lnTo>
                  <a:pt x="87507" y="127424"/>
                </a:lnTo>
                <a:lnTo>
                  <a:pt x="98305" y="122467"/>
                </a:lnTo>
                <a:lnTo>
                  <a:pt x="108107" y="115581"/>
                </a:lnTo>
                <a:lnTo>
                  <a:pt x="116616" y="106860"/>
                </a:lnTo>
                <a:lnTo>
                  <a:pt x="123530" y="96394"/>
                </a:lnTo>
                <a:lnTo>
                  <a:pt x="126149" y="90864"/>
                </a:lnTo>
                <a:lnTo>
                  <a:pt x="129820" y="79073"/>
                </a:lnTo>
                <a:lnTo>
                  <a:pt x="131198" y="67081"/>
                </a:lnTo>
                <a:lnTo>
                  <a:pt x="130373" y="55188"/>
                </a:lnTo>
                <a:lnTo>
                  <a:pt x="127437" y="43693"/>
                </a:lnTo>
                <a:lnTo>
                  <a:pt x="122479" y="32896"/>
                </a:lnTo>
                <a:lnTo>
                  <a:pt x="115591" y="23096"/>
                </a:lnTo>
                <a:lnTo>
                  <a:pt x="106865" y="14592"/>
                </a:lnTo>
                <a:lnTo>
                  <a:pt x="96390" y="7685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6" name="object 246"/>
          <p:cNvSpPr/>
          <p:nvPr/>
        </p:nvSpPr>
        <p:spPr>
          <a:xfrm>
            <a:off x="3934112" y="8994512"/>
            <a:ext cx="118871" cy="118863"/>
          </a:xfrm>
          <a:custGeom>
            <a:avLst/>
            <a:gdLst/>
            <a:ahLst/>
            <a:cxnLst/>
            <a:rect l="l" t="t" r="r" b="b"/>
            <a:pathLst>
              <a:path w="131198" h="131189">
                <a:moveTo>
                  <a:pt x="96390" y="7685"/>
                </a:moveTo>
                <a:lnTo>
                  <a:pt x="106865" y="14592"/>
                </a:lnTo>
                <a:lnTo>
                  <a:pt x="115591" y="23096"/>
                </a:lnTo>
                <a:lnTo>
                  <a:pt x="122479" y="32896"/>
                </a:lnTo>
                <a:lnTo>
                  <a:pt x="127437" y="43693"/>
                </a:lnTo>
                <a:lnTo>
                  <a:pt x="130373" y="55188"/>
                </a:lnTo>
                <a:lnTo>
                  <a:pt x="131198" y="67081"/>
                </a:lnTo>
                <a:lnTo>
                  <a:pt x="129820" y="79073"/>
                </a:lnTo>
                <a:lnTo>
                  <a:pt x="126149" y="90864"/>
                </a:lnTo>
                <a:lnTo>
                  <a:pt x="123530" y="96394"/>
                </a:lnTo>
                <a:lnTo>
                  <a:pt x="116616" y="106860"/>
                </a:lnTo>
                <a:lnTo>
                  <a:pt x="108107" y="115581"/>
                </a:lnTo>
                <a:lnTo>
                  <a:pt x="98305" y="122467"/>
                </a:lnTo>
                <a:lnTo>
                  <a:pt x="87507" y="127424"/>
                </a:lnTo>
                <a:lnTo>
                  <a:pt x="76013" y="130362"/>
                </a:lnTo>
                <a:lnTo>
                  <a:pt x="64124" y="131189"/>
                </a:lnTo>
                <a:lnTo>
                  <a:pt x="52138" y="129812"/>
                </a:lnTo>
                <a:lnTo>
                  <a:pt x="40355" y="126141"/>
                </a:lnTo>
                <a:lnTo>
                  <a:pt x="34808" y="123509"/>
                </a:lnTo>
                <a:lnTo>
                  <a:pt x="24333" y="116594"/>
                </a:lnTo>
                <a:lnTo>
                  <a:pt x="15606" y="108087"/>
                </a:lnTo>
                <a:lnTo>
                  <a:pt x="8719" y="98286"/>
                </a:lnTo>
                <a:lnTo>
                  <a:pt x="3761" y="87490"/>
                </a:lnTo>
                <a:lnTo>
                  <a:pt x="824" y="75997"/>
                </a:lnTo>
                <a:lnTo>
                  <a:pt x="0" y="64107"/>
                </a:lnTo>
                <a:lnTo>
                  <a:pt x="1377" y="52118"/>
                </a:lnTo>
                <a:lnTo>
                  <a:pt x="5048" y="40329"/>
                </a:lnTo>
                <a:lnTo>
                  <a:pt x="7668" y="34799"/>
                </a:lnTo>
                <a:lnTo>
                  <a:pt x="14581" y="24326"/>
                </a:lnTo>
                <a:lnTo>
                  <a:pt x="23087" y="15602"/>
                </a:lnTo>
                <a:lnTo>
                  <a:pt x="32887" y="8715"/>
                </a:lnTo>
                <a:lnTo>
                  <a:pt x="43682" y="3759"/>
                </a:lnTo>
                <a:lnTo>
                  <a:pt x="55174" y="823"/>
                </a:lnTo>
                <a:lnTo>
                  <a:pt x="67063" y="0"/>
                </a:lnTo>
                <a:lnTo>
                  <a:pt x="79051" y="1379"/>
                </a:lnTo>
                <a:lnTo>
                  <a:pt x="90839" y="5052"/>
                </a:lnTo>
                <a:lnTo>
                  <a:pt x="96390" y="7685"/>
                </a:lnTo>
                <a:close/>
              </a:path>
            </a:pathLst>
          </a:custGeom>
          <a:ln w="508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7" name="object 247"/>
          <p:cNvSpPr/>
          <p:nvPr/>
        </p:nvSpPr>
        <p:spPr>
          <a:xfrm>
            <a:off x="3809491" y="9087997"/>
            <a:ext cx="118877" cy="118896"/>
          </a:xfrm>
          <a:custGeom>
            <a:avLst/>
            <a:gdLst/>
            <a:ahLst/>
            <a:cxnLst/>
            <a:rect l="l" t="t" r="r" b="b"/>
            <a:pathLst>
              <a:path w="131205" h="131226">
                <a:moveTo>
                  <a:pt x="129756" y="51977"/>
                </a:moveTo>
                <a:lnTo>
                  <a:pt x="125649" y="39194"/>
                </a:lnTo>
                <a:lnTo>
                  <a:pt x="119340" y="27974"/>
                </a:lnTo>
                <a:lnTo>
                  <a:pt x="111105" y="18360"/>
                </a:lnTo>
                <a:lnTo>
                  <a:pt x="101258" y="10553"/>
                </a:lnTo>
                <a:lnTo>
                  <a:pt x="90108" y="4756"/>
                </a:lnTo>
                <a:lnTo>
                  <a:pt x="77969" y="1171"/>
                </a:lnTo>
                <a:lnTo>
                  <a:pt x="65152" y="0"/>
                </a:lnTo>
                <a:lnTo>
                  <a:pt x="51969" y="1444"/>
                </a:lnTo>
                <a:lnTo>
                  <a:pt x="39163" y="5565"/>
                </a:lnTo>
                <a:lnTo>
                  <a:pt x="27949" y="11878"/>
                </a:lnTo>
                <a:lnTo>
                  <a:pt x="18340" y="20114"/>
                </a:lnTo>
                <a:lnTo>
                  <a:pt x="10539" y="29962"/>
                </a:lnTo>
                <a:lnTo>
                  <a:pt x="4747" y="41111"/>
                </a:lnTo>
                <a:lnTo>
                  <a:pt x="1166" y="53250"/>
                </a:lnTo>
                <a:lnTo>
                  <a:pt x="0" y="66069"/>
                </a:lnTo>
                <a:lnTo>
                  <a:pt x="1448" y="79257"/>
                </a:lnTo>
                <a:lnTo>
                  <a:pt x="5550" y="92039"/>
                </a:lnTo>
                <a:lnTo>
                  <a:pt x="11857" y="103259"/>
                </a:lnTo>
                <a:lnTo>
                  <a:pt x="20089" y="112873"/>
                </a:lnTo>
                <a:lnTo>
                  <a:pt x="29935" y="120679"/>
                </a:lnTo>
                <a:lnTo>
                  <a:pt x="41084" y="126475"/>
                </a:lnTo>
                <a:lnTo>
                  <a:pt x="53222" y="130058"/>
                </a:lnTo>
                <a:lnTo>
                  <a:pt x="66039" y="131226"/>
                </a:lnTo>
                <a:lnTo>
                  <a:pt x="79223" y="129778"/>
                </a:lnTo>
                <a:lnTo>
                  <a:pt x="92028" y="125658"/>
                </a:lnTo>
                <a:lnTo>
                  <a:pt x="103244" y="119346"/>
                </a:lnTo>
                <a:lnTo>
                  <a:pt x="112855" y="111112"/>
                </a:lnTo>
                <a:lnTo>
                  <a:pt x="120659" y="101266"/>
                </a:lnTo>
                <a:lnTo>
                  <a:pt x="126453" y="90120"/>
                </a:lnTo>
                <a:lnTo>
                  <a:pt x="130036" y="77982"/>
                </a:lnTo>
                <a:lnTo>
                  <a:pt x="131205" y="65165"/>
                </a:lnTo>
                <a:lnTo>
                  <a:pt x="129756" y="51977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8" name="object 248"/>
          <p:cNvSpPr/>
          <p:nvPr/>
        </p:nvSpPr>
        <p:spPr>
          <a:xfrm>
            <a:off x="3809491" y="9087997"/>
            <a:ext cx="118877" cy="118896"/>
          </a:xfrm>
          <a:custGeom>
            <a:avLst/>
            <a:gdLst/>
            <a:ahLst/>
            <a:cxnLst/>
            <a:rect l="l" t="t" r="r" b="b"/>
            <a:pathLst>
              <a:path w="131205" h="131226">
                <a:moveTo>
                  <a:pt x="129756" y="51977"/>
                </a:moveTo>
                <a:lnTo>
                  <a:pt x="131205" y="65165"/>
                </a:lnTo>
                <a:lnTo>
                  <a:pt x="130036" y="77982"/>
                </a:lnTo>
                <a:lnTo>
                  <a:pt x="126453" y="90120"/>
                </a:lnTo>
                <a:lnTo>
                  <a:pt x="120659" y="101266"/>
                </a:lnTo>
                <a:lnTo>
                  <a:pt x="112855" y="111112"/>
                </a:lnTo>
                <a:lnTo>
                  <a:pt x="103244" y="119346"/>
                </a:lnTo>
                <a:lnTo>
                  <a:pt x="92028" y="125658"/>
                </a:lnTo>
                <a:lnTo>
                  <a:pt x="79410" y="129738"/>
                </a:lnTo>
                <a:lnTo>
                  <a:pt x="66039" y="131226"/>
                </a:lnTo>
                <a:lnTo>
                  <a:pt x="53222" y="130058"/>
                </a:lnTo>
                <a:lnTo>
                  <a:pt x="41084" y="126475"/>
                </a:lnTo>
                <a:lnTo>
                  <a:pt x="29935" y="120679"/>
                </a:lnTo>
                <a:lnTo>
                  <a:pt x="20089" y="112873"/>
                </a:lnTo>
                <a:lnTo>
                  <a:pt x="11857" y="103259"/>
                </a:lnTo>
                <a:lnTo>
                  <a:pt x="5550" y="92039"/>
                </a:lnTo>
                <a:lnTo>
                  <a:pt x="1482" y="79415"/>
                </a:lnTo>
                <a:lnTo>
                  <a:pt x="0" y="66069"/>
                </a:lnTo>
                <a:lnTo>
                  <a:pt x="1166" y="53250"/>
                </a:lnTo>
                <a:lnTo>
                  <a:pt x="4747" y="41111"/>
                </a:lnTo>
                <a:lnTo>
                  <a:pt x="10539" y="29962"/>
                </a:lnTo>
                <a:lnTo>
                  <a:pt x="18340" y="20114"/>
                </a:lnTo>
                <a:lnTo>
                  <a:pt x="27949" y="11878"/>
                </a:lnTo>
                <a:lnTo>
                  <a:pt x="39163" y="5565"/>
                </a:lnTo>
                <a:lnTo>
                  <a:pt x="51780" y="1484"/>
                </a:lnTo>
                <a:lnTo>
                  <a:pt x="65152" y="0"/>
                </a:lnTo>
                <a:lnTo>
                  <a:pt x="77969" y="1171"/>
                </a:lnTo>
                <a:lnTo>
                  <a:pt x="90108" y="4756"/>
                </a:lnTo>
                <a:lnTo>
                  <a:pt x="101258" y="10553"/>
                </a:lnTo>
                <a:lnTo>
                  <a:pt x="111105" y="18360"/>
                </a:lnTo>
                <a:lnTo>
                  <a:pt x="119340" y="27974"/>
                </a:lnTo>
                <a:lnTo>
                  <a:pt x="125649" y="39194"/>
                </a:lnTo>
                <a:lnTo>
                  <a:pt x="129722" y="51818"/>
                </a:lnTo>
                <a:lnTo>
                  <a:pt x="129756" y="51977"/>
                </a:lnTo>
                <a:close/>
              </a:path>
            </a:pathLst>
          </a:custGeom>
          <a:ln w="508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9" name="object 249"/>
          <p:cNvSpPr/>
          <p:nvPr/>
        </p:nvSpPr>
        <p:spPr>
          <a:xfrm>
            <a:off x="3657031" y="9054996"/>
            <a:ext cx="118877" cy="118874"/>
          </a:xfrm>
          <a:custGeom>
            <a:avLst/>
            <a:gdLst/>
            <a:ahLst/>
            <a:cxnLst/>
            <a:rect l="l" t="t" r="r" b="b"/>
            <a:pathLst>
              <a:path w="131205" h="131202">
                <a:moveTo>
                  <a:pt x="117980" y="105063"/>
                </a:moveTo>
                <a:lnTo>
                  <a:pt x="121504" y="99909"/>
                </a:lnTo>
                <a:lnTo>
                  <a:pt x="126954" y="88852"/>
                </a:lnTo>
                <a:lnTo>
                  <a:pt x="130173" y="77238"/>
                </a:lnTo>
                <a:lnTo>
                  <a:pt x="131205" y="65377"/>
                </a:lnTo>
                <a:lnTo>
                  <a:pt x="130093" y="53579"/>
                </a:lnTo>
                <a:lnTo>
                  <a:pt x="126881" y="42153"/>
                </a:lnTo>
                <a:lnTo>
                  <a:pt x="121612" y="31408"/>
                </a:lnTo>
                <a:lnTo>
                  <a:pt x="114330" y="21656"/>
                </a:lnTo>
                <a:lnTo>
                  <a:pt x="105077" y="13204"/>
                </a:lnTo>
                <a:lnTo>
                  <a:pt x="99929" y="9691"/>
                </a:lnTo>
                <a:lnTo>
                  <a:pt x="88867" y="4246"/>
                </a:lnTo>
                <a:lnTo>
                  <a:pt x="77252" y="1029"/>
                </a:lnTo>
                <a:lnTo>
                  <a:pt x="65392" y="0"/>
                </a:lnTo>
                <a:lnTo>
                  <a:pt x="53595" y="1113"/>
                </a:lnTo>
                <a:lnTo>
                  <a:pt x="42170" y="4326"/>
                </a:lnTo>
                <a:lnTo>
                  <a:pt x="31427" y="9596"/>
                </a:lnTo>
                <a:lnTo>
                  <a:pt x="21673" y="16879"/>
                </a:lnTo>
                <a:lnTo>
                  <a:pt x="13218" y="26133"/>
                </a:lnTo>
                <a:lnTo>
                  <a:pt x="9700" y="31282"/>
                </a:lnTo>
                <a:lnTo>
                  <a:pt x="4251" y="42339"/>
                </a:lnTo>
                <a:lnTo>
                  <a:pt x="1032" y="53953"/>
                </a:lnTo>
                <a:lnTo>
                  <a:pt x="0" y="65815"/>
                </a:lnTo>
                <a:lnTo>
                  <a:pt x="1111" y="77614"/>
                </a:lnTo>
                <a:lnTo>
                  <a:pt x="4323" y="89041"/>
                </a:lnTo>
                <a:lnTo>
                  <a:pt x="9592" y="99786"/>
                </a:lnTo>
                <a:lnTo>
                  <a:pt x="16877" y="109540"/>
                </a:lnTo>
                <a:lnTo>
                  <a:pt x="26134" y="117992"/>
                </a:lnTo>
                <a:lnTo>
                  <a:pt x="31282" y="121508"/>
                </a:lnTo>
                <a:lnTo>
                  <a:pt x="42340" y="126955"/>
                </a:lnTo>
                <a:lnTo>
                  <a:pt x="53952" y="130172"/>
                </a:lnTo>
                <a:lnTo>
                  <a:pt x="65811" y="131202"/>
                </a:lnTo>
                <a:lnTo>
                  <a:pt x="77606" y="130087"/>
                </a:lnTo>
                <a:lnTo>
                  <a:pt x="89029" y="126873"/>
                </a:lnTo>
                <a:lnTo>
                  <a:pt x="99772" y="121602"/>
                </a:lnTo>
                <a:lnTo>
                  <a:pt x="109525" y="114317"/>
                </a:lnTo>
                <a:lnTo>
                  <a:pt x="117980" y="105063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0" name="object 250"/>
          <p:cNvSpPr/>
          <p:nvPr/>
        </p:nvSpPr>
        <p:spPr>
          <a:xfrm>
            <a:off x="3657031" y="9054996"/>
            <a:ext cx="118877" cy="118874"/>
          </a:xfrm>
          <a:custGeom>
            <a:avLst/>
            <a:gdLst/>
            <a:ahLst/>
            <a:cxnLst/>
            <a:rect l="l" t="t" r="r" b="b"/>
            <a:pathLst>
              <a:path w="131205" h="131202">
                <a:moveTo>
                  <a:pt x="117980" y="105063"/>
                </a:moveTo>
                <a:lnTo>
                  <a:pt x="109525" y="114317"/>
                </a:lnTo>
                <a:lnTo>
                  <a:pt x="99772" y="121602"/>
                </a:lnTo>
                <a:lnTo>
                  <a:pt x="89029" y="126873"/>
                </a:lnTo>
                <a:lnTo>
                  <a:pt x="77606" y="130087"/>
                </a:lnTo>
                <a:lnTo>
                  <a:pt x="65811" y="131202"/>
                </a:lnTo>
                <a:lnTo>
                  <a:pt x="53952" y="130172"/>
                </a:lnTo>
                <a:lnTo>
                  <a:pt x="42340" y="126955"/>
                </a:lnTo>
                <a:lnTo>
                  <a:pt x="31282" y="121508"/>
                </a:lnTo>
                <a:lnTo>
                  <a:pt x="26134" y="117992"/>
                </a:lnTo>
                <a:lnTo>
                  <a:pt x="16877" y="109540"/>
                </a:lnTo>
                <a:lnTo>
                  <a:pt x="9592" y="99786"/>
                </a:lnTo>
                <a:lnTo>
                  <a:pt x="4323" y="89041"/>
                </a:lnTo>
                <a:lnTo>
                  <a:pt x="1111" y="77614"/>
                </a:lnTo>
                <a:lnTo>
                  <a:pt x="0" y="65815"/>
                </a:lnTo>
                <a:lnTo>
                  <a:pt x="1032" y="53953"/>
                </a:lnTo>
                <a:lnTo>
                  <a:pt x="4251" y="42339"/>
                </a:lnTo>
                <a:lnTo>
                  <a:pt x="9700" y="31282"/>
                </a:lnTo>
                <a:lnTo>
                  <a:pt x="13218" y="26133"/>
                </a:lnTo>
                <a:lnTo>
                  <a:pt x="21673" y="16879"/>
                </a:lnTo>
                <a:lnTo>
                  <a:pt x="31427" y="9596"/>
                </a:lnTo>
                <a:lnTo>
                  <a:pt x="42170" y="4326"/>
                </a:lnTo>
                <a:lnTo>
                  <a:pt x="53595" y="1113"/>
                </a:lnTo>
                <a:lnTo>
                  <a:pt x="65392" y="0"/>
                </a:lnTo>
                <a:lnTo>
                  <a:pt x="77252" y="1029"/>
                </a:lnTo>
                <a:lnTo>
                  <a:pt x="88867" y="4246"/>
                </a:lnTo>
                <a:lnTo>
                  <a:pt x="99929" y="9691"/>
                </a:lnTo>
                <a:lnTo>
                  <a:pt x="105077" y="13204"/>
                </a:lnTo>
                <a:lnTo>
                  <a:pt x="114330" y="21656"/>
                </a:lnTo>
                <a:lnTo>
                  <a:pt x="121612" y="31408"/>
                </a:lnTo>
                <a:lnTo>
                  <a:pt x="126881" y="42153"/>
                </a:lnTo>
                <a:lnTo>
                  <a:pt x="130093" y="53579"/>
                </a:lnTo>
                <a:lnTo>
                  <a:pt x="131205" y="65377"/>
                </a:lnTo>
                <a:lnTo>
                  <a:pt x="130173" y="77238"/>
                </a:lnTo>
                <a:lnTo>
                  <a:pt x="126954" y="88852"/>
                </a:lnTo>
                <a:lnTo>
                  <a:pt x="121504" y="99909"/>
                </a:lnTo>
                <a:lnTo>
                  <a:pt x="117980" y="105063"/>
                </a:lnTo>
                <a:close/>
              </a:path>
            </a:pathLst>
          </a:custGeom>
          <a:ln w="508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1" name="object 251"/>
          <p:cNvSpPr/>
          <p:nvPr/>
        </p:nvSpPr>
        <p:spPr>
          <a:xfrm>
            <a:off x="3586043" y="8917212"/>
            <a:ext cx="118841" cy="118829"/>
          </a:xfrm>
          <a:custGeom>
            <a:avLst/>
            <a:gdLst/>
            <a:ahLst/>
            <a:cxnLst/>
            <a:rect l="l" t="t" r="r" b="b"/>
            <a:pathLst>
              <a:path w="131165" h="131152">
                <a:moveTo>
                  <a:pt x="64439" y="131152"/>
                </a:moveTo>
                <a:lnTo>
                  <a:pt x="69909" y="131026"/>
                </a:lnTo>
                <a:lnTo>
                  <a:pt x="83888" y="128583"/>
                </a:lnTo>
                <a:lnTo>
                  <a:pt x="96695" y="123340"/>
                </a:lnTo>
                <a:lnTo>
                  <a:pt x="107986" y="115630"/>
                </a:lnTo>
                <a:lnTo>
                  <a:pt x="117420" y="105782"/>
                </a:lnTo>
                <a:lnTo>
                  <a:pt x="124656" y="94127"/>
                </a:lnTo>
                <a:lnTo>
                  <a:pt x="129352" y="80998"/>
                </a:lnTo>
                <a:lnTo>
                  <a:pt x="131165" y="66725"/>
                </a:lnTo>
                <a:lnTo>
                  <a:pt x="131037" y="61267"/>
                </a:lnTo>
                <a:lnTo>
                  <a:pt x="128592" y="47288"/>
                </a:lnTo>
                <a:lnTo>
                  <a:pt x="123348" y="34479"/>
                </a:lnTo>
                <a:lnTo>
                  <a:pt x="115635" y="23184"/>
                </a:lnTo>
                <a:lnTo>
                  <a:pt x="105786" y="13745"/>
                </a:lnTo>
                <a:lnTo>
                  <a:pt x="94130" y="6506"/>
                </a:lnTo>
                <a:lnTo>
                  <a:pt x="81000" y="1810"/>
                </a:lnTo>
                <a:lnTo>
                  <a:pt x="66725" y="0"/>
                </a:lnTo>
                <a:lnTo>
                  <a:pt x="61246" y="127"/>
                </a:lnTo>
                <a:lnTo>
                  <a:pt x="47269" y="2571"/>
                </a:lnTo>
                <a:lnTo>
                  <a:pt x="34464" y="7815"/>
                </a:lnTo>
                <a:lnTo>
                  <a:pt x="23175" y="15527"/>
                </a:lnTo>
                <a:lnTo>
                  <a:pt x="13742" y="25376"/>
                </a:lnTo>
                <a:lnTo>
                  <a:pt x="6507" y="37032"/>
                </a:lnTo>
                <a:lnTo>
                  <a:pt x="1813" y="50163"/>
                </a:lnTo>
                <a:lnTo>
                  <a:pt x="0" y="64439"/>
                </a:lnTo>
                <a:lnTo>
                  <a:pt x="127" y="69886"/>
                </a:lnTo>
                <a:lnTo>
                  <a:pt x="2569" y="83863"/>
                </a:lnTo>
                <a:lnTo>
                  <a:pt x="7811" y="96671"/>
                </a:lnTo>
                <a:lnTo>
                  <a:pt x="15522" y="107966"/>
                </a:lnTo>
                <a:lnTo>
                  <a:pt x="25370" y="117405"/>
                </a:lnTo>
                <a:lnTo>
                  <a:pt x="37027" y="124645"/>
                </a:lnTo>
                <a:lnTo>
                  <a:pt x="50160" y="129342"/>
                </a:lnTo>
                <a:lnTo>
                  <a:pt x="64439" y="131152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2" name="object 252"/>
          <p:cNvSpPr/>
          <p:nvPr/>
        </p:nvSpPr>
        <p:spPr>
          <a:xfrm>
            <a:off x="3586043" y="8917212"/>
            <a:ext cx="118841" cy="118829"/>
          </a:xfrm>
          <a:custGeom>
            <a:avLst/>
            <a:gdLst/>
            <a:ahLst/>
            <a:cxnLst/>
            <a:rect l="l" t="t" r="r" b="b"/>
            <a:pathLst>
              <a:path w="131165" h="131152">
                <a:moveTo>
                  <a:pt x="64439" y="131152"/>
                </a:moveTo>
                <a:lnTo>
                  <a:pt x="50160" y="129342"/>
                </a:lnTo>
                <a:lnTo>
                  <a:pt x="37027" y="124645"/>
                </a:lnTo>
                <a:lnTo>
                  <a:pt x="25370" y="117405"/>
                </a:lnTo>
                <a:lnTo>
                  <a:pt x="15522" y="107966"/>
                </a:lnTo>
                <a:lnTo>
                  <a:pt x="7811" y="96671"/>
                </a:lnTo>
                <a:lnTo>
                  <a:pt x="2569" y="83863"/>
                </a:lnTo>
                <a:lnTo>
                  <a:pt x="127" y="69886"/>
                </a:lnTo>
                <a:lnTo>
                  <a:pt x="0" y="64439"/>
                </a:lnTo>
                <a:lnTo>
                  <a:pt x="1813" y="50163"/>
                </a:lnTo>
                <a:lnTo>
                  <a:pt x="6507" y="37032"/>
                </a:lnTo>
                <a:lnTo>
                  <a:pt x="13742" y="25376"/>
                </a:lnTo>
                <a:lnTo>
                  <a:pt x="23175" y="15527"/>
                </a:lnTo>
                <a:lnTo>
                  <a:pt x="34464" y="7815"/>
                </a:lnTo>
                <a:lnTo>
                  <a:pt x="47269" y="2571"/>
                </a:lnTo>
                <a:lnTo>
                  <a:pt x="61246" y="127"/>
                </a:lnTo>
                <a:lnTo>
                  <a:pt x="66725" y="0"/>
                </a:lnTo>
                <a:lnTo>
                  <a:pt x="81000" y="1810"/>
                </a:lnTo>
                <a:lnTo>
                  <a:pt x="94130" y="6506"/>
                </a:lnTo>
                <a:lnTo>
                  <a:pt x="105786" y="13745"/>
                </a:lnTo>
                <a:lnTo>
                  <a:pt x="115635" y="23184"/>
                </a:lnTo>
                <a:lnTo>
                  <a:pt x="123348" y="34479"/>
                </a:lnTo>
                <a:lnTo>
                  <a:pt x="128592" y="47288"/>
                </a:lnTo>
                <a:lnTo>
                  <a:pt x="131037" y="61267"/>
                </a:lnTo>
                <a:lnTo>
                  <a:pt x="131165" y="66725"/>
                </a:lnTo>
                <a:lnTo>
                  <a:pt x="129352" y="80998"/>
                </a:lnTo>
                <a:lnTo>
                  <a:pt x="124656" y="94127"/>
                </a:lnTo>
                <a:lnTo>
                  <a:pt x="117420" y="105782"/>
                </a:lnTo>
                <a:lnTo>
                  <a:pt x="107986" y="115630"/>
                </a:lnTo>
                <a:lnTo>
                  <a:pt x="96695" y="123340"/>
                </a:lnTo>
                <a:lnTo>
                  <a:pt x="83888" y="128583"/>
                </a:lnTo>
                <a:lnTo>
                  <a:pt x="69909" y="131026"/>
                </a:lnTo>
                <a:lnTo>
                  <a:pt x="64439" y="131152"/>
                </a:lnTo>
                <a:close/>
              </a:path>
            </a:pathLst>
          </a:custGeom>
          <a:ln w="508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3" name="object 253"/>
          <p:cNvSpPr/>
          <p:nvPr/>
        </p:nvSpPr>
        <p:spPr>
          <a:xfrm>
            <a:off x="3735136" y="8878055"/>
            <a:ext cx="197167" cy="197155"/>
          </a:xfrm>
          <a:custGeom>
            <a:avLst/>
            <a:gdLst/>
            <a:ahLst/>
            <a:cxnLst/>
            <a:rect l="l" t="t" r="r" b="b"/>
            <a:pathLst>
              <a:path w="217614" h="217601">
                <a:moveTo>
                  <a:pt x="0" y="108800"/>
                </a:moveTo>
                <a:lnTo>
                  <a:pt x="1209" y="125082"/>
                </a:lnTo>
                <a:lnTo>
                  <a:pt x="4257" y="139041"/>
                </a:lnTo>
                <a:lnTo>
                  <a:pt x="9029" y="152268"/>
                </a:lnTo>
                <a:lnTo>
                  <a:pt x="15400" y="164637"/>
                </a:lnTo>
                <a:lnTo>
                  <a:pt x="23244" y="176023"/>
                </a:lnTo>
                <a:lnTo>
                  <a:pt x="32434" y="186298"/>
                </a:lnTo>
                <a:lnTo>
                  <a:pt x="42845" y="195339"/>
                </a:lnTo>
                <a:lnTo>
                  <a:pt x="54351" y="203017"/>
                </a:lnTo>
                <a:lnTo>
                  <a:pt x="66825" y="209209"/>
                </a:lnTo>
                <a:lnTo>
                  <a:pt x="80142" y="213787"/>
                </a:lnTo>
                <a:lnTo>
                  <a:pt x="94176" y="216627"/>
                </a:lnTo>
                <a:lnTo>
                  <a:pt x="108800" y="217601"/>
                </a:lnTo>
                <a:lnTo>
                  <a:pt x="110528" y="217588"/>
                </a:lnTo>
                <a:lnTo>
                  <a:pt x="125094" y="216390"/>
                </a:lnTo>
                <a:lnTo>
                  <a:pt x="139055" y="213343"/>
                </a:lnTo>
                <a:lnTo>
                  <a:pt x="152282" y="208571"/>
                </a:lnTo>
                <a:lnTo>
                  <a:pt x="164652" y="202200"/>
                </a:lnTo>
                <a:lnTo>
                  <a:pt x="176037" y="194358"/>
                </a:lnTo>
                <a:lnTo>
                  <a:pt x="186313" y="185168"/>
                </a:lnTo>
                <a:lnTo>
                  <a:pt x="195353" y="174758"/>
                </a:lnTo>
                <a:lnTo>
                  <a:pt x="203031" y="163253"/>
                </a:lnTo>
                <a:lnTo>
                  <a:pt x="209223" y="150779"/>
                </a:lnTo>
                <a:lnTo>
                  <a:pt x="213801" y="137461"/>
                </a:lnTo>
                <a:lnTo>
                  <a:pt x="216640" y="123427"/>
                </a:lnTo>
                <a:lnTo>
                  <a:pt x="217614" y="108800"/>
                </a:lnTo>
                <a:lnTo>
                  <a:pt x="217601" y="107073"/>
                </a:lnTo>
                <a:lnTo>
                  <a:pt x="216403" y="92510"/>
                </a:lnTo>
                <a:lnTo>
                  <a:pt x="213355" y="78552"/>
                </a:lnTo>
                <a:lnTo>
                  <a:pt x="208583" y="65326"/>
                </a:lnTo>
                <a:lnTo>
                  <a:pt x="202213" y="52958"/>
                </a:lnTo>
                <a:lnTo>
                  <a:pt x="194369" y="41574"/>
                </a:lnTo>
                <a:lnTo>
                  <a:pt x="185179" y="31299"/>
                </a:lnTo>
                <a:lnTo>
                  <a:pt x="174768" y="22260"/>
                </a:lnTo>
                <a:lnTo>
                  <a:pt x="163262" y="14582"/>
                </a:lnTo>
                <a:lnTo>
                  <a:pt x="150786" y="8391"/>
                </a:lnTo>
                <a:lnTo>
                  <a:pt x="137467" y="3813"/>
                </a:lnTo>
                <a:lnTo>
                  <a:pt x="123429" y="974"/>
                </a:lnTo>
                <a:lnTo>
                  <a:pt x="108800" y="0"/>
                </a:lnTo>
                <a:lnTo>
                  <a:pt x="107084" y="13"/>
                </a:lnTo>
                <a:lnTo>
                  <a:pt x="92522" y="1209"/>
                </a:lnTo>
                <a:lnTo>
                  <a:pt x="78564" y="4256"/>
                </a:lnTo>
                <a:lnTo>
                  <a:pt x="65338" y="9027"/>
                </a:lnTo>
                <a:lnTo>
                  <a:pt x="52969" y="15397"/>
                </a:lnTo>
                <a:lnTo>
                  <a:pt x="41584" y="23240"/>
                </a:lnTo>
                <a:lnTo>
                  <a:pt x="31307" y="32429"/>
                </a:lnTo>
                <a:lnTo>
                  <a:pt x="22266" y="42840"/>
                </a:lnTo>
                <a:lnTo>
                  <a:pt x="14586" y="54345"/>
                </a:lnTo>
                <a:lnTo>
                  <a:pt x="8393" y="66820"/>
                </a:lnTo>
                <a:lnTo>
                  <a:pt x="3814" y="80138"/>
                </a:lnTo>
                <a:lnTo>
                  <a:pt x="974" y="94173"/>
                </a:lnTo>
                <a:lnTo>
                  <a:pt x="0" y="10880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4" name="object 254"/>
          <p:cNvSpPr/>
          <p:nvPr/>
        </p:nvSpPr>
        <p:spPr>
          <a:xfrm>
            <a:off x="3735136" y="8878055"/>
            <a:ext cx="197167" cy="197155"/>
          </a:xfrm>
          <a:custGeom>
            <a:avLst/>
            <a:gdLst/>
            <a:ahLst/>
            <a:cxnLst/>
            <a:rect l="l" t="t" r="r" b="b"/>
            <a:pathLst>
              <a:path w="217614" h="217601">
                <a:moveTo>
                  <a:pt x="0" y="108800"/>
                </a:moveTo>
                <a:lnTo>
                  <a:pt x="974" y="94173"/>
                </a:lnTo>
                <a:lnTo>
                  <a:pt x="3814" y="80138"/>
                </a:lnTo>
                <a:lnTo>
                  <a:pt x="8393" y="66820"/>
                </a:lnTo>
                <a:lnTo>
                  <a:pt x="14586" y="54345"/>
                </a:lnTo>
                <a:lnTo>
                  <a:pt x="22266" y="42840"/>
                </a:lnTo>
                <a:lnTo>
                  <a:pt x="31307" y="32429"/>
                </a:lnTo>
                <a:lnTo>
                  <a:pt x="41584" y="23240"/>
                </a:lnTo>
                <a:lnTo>
                  <a:pt x="52969" y="15397"/>
                </a:lnTo>
                <a:lnTo>
                  <a:pt x="65338" y="9027"/>
                </a:lnTo>
                <a:lnTo>
                  <a:pt x="78564" y="4256"/>
                </a:lnTo>
                <a:lnTo>
                  <a:pt x="92522" y="1209"/>
                </a:lnTo>
                <a:lnTo>
                  <a:pt x="107084" y="13"/>
                </a:lnTo>
                <a:lnTo>
                  <a:pt x="108800" y="0"/>
                </a:lnTo>
                <a:lnTo>
                  <a:pt x="123429" y="974"/>
                </a:lnTo>
                <a:lnTo>
                  <a:pt x="137467" y="3813"/>
                </a:lnTo>
                <a:lnTo>
                  <a:pt x="150786" y="8391"/>
                </a:lnTo>
                <a:lnTo>
                  <a:pt x="163262" y="14582"/>
                </a:lnTo>
                <a:lnTo>
                  <a:pt x="174768" y="22260"/>
                </a:lnTo>
                <a:lnTo>
                  <a:pt x="185179" y="31299"/>
                </a:lnTo>
                <a:lnTo>
                  <a:pt x="194369" y="41574"/>
                </a:lnTo>
                <a:lnTo>
                  <a:pt x="202213" y="52958"/>
                </a:lnTo>
                <a:lnTo>
                  <a:pt x="208583" y="65326"/>
                </a:lnTo>
                <a:lnTo>
                  <a:pt x="213355" y="78552"/>
                </a:lnTo>
                <a:lnTo>
                  <a:pt x="216403" y="92510"/>
                </a:lnTo>
                <a:lnTo>
                  <a:pt x="217601" y="107073"/>
                </a:lnTo>
                <a:lnTo>
                  <a:pt x="217614" y="108800"/>
                </a:lnTo>
                <a:lnTo>
                  <a:pt x="216640" y="123427"/>
                </a:lnTo>
                <a:lnTo>
                  <a:pt x="213801" y="137461"/>
                </a:lnTo>
                <a:lnTo>
                  <a:pt x="209223" y="150779"/>
                </a:lnTo>
                <a:lnTo>
                  <a:pt x="203031" y="163253"/>
                </a:lnTo>
                <a:lnTo>
                  <a:pt x="195353" y="174758"/>
                </a:lnTo>
                <a:lnTo>
                  <a:pt x="186313" y="185168"/>
                </a:lnTo>
                <a:lnTo>
                  <a:pt x="176037" y="194358"/>
                </a:lnTo>
                <a:lnTo>
                  <a:pt x="164652" y="202200"/>
                </a:lnTo>
                <a:lnTo>
                  <a:pt x="152282" y="208571"/>
                </a:lnTo>
                <a:lnTo>
                  <a:pt x="139055" y="213343"/>
                </a:lnTo>
                <a:lnTo>
                  <a:pt x="125094" y="216390"/>
                </a:lnTo>
                <a:lnTo>
                  <a:pt x="110528" y="217588"/>
                </a:lnTo>
                <a:lnTo>
                  <a:pt x="108800" y="217601"/>
                </a:lnTo>
                <a:lnTo>
                  <a:pt x="94176" y="216627"/>
                </a:lnTo>
                <a:lnTo>
                  <a:pt x="80142" y="213787"/>
                </a:lnTo>
                <a:lnTo>
                  <a:pt x="66825" y="209209"/>
                </a:lnTo>
                <a:lnTo>
                  <a:pt x="54351" y="203017"/>
                </a:lnTo>
                <a:lnTo>
                  <a:pt x="42845" y="195339"/>
                </a:lnTo>
                <a:lnTo>
                  <a:pt x="32434" y="186298"/>
                </a:lnTo>
                <a:lnTo>
                  <a:pt x="23244" y="176023"/>
                </a:lnTo>
                <a:lnTo>
                  <a:pt x="15400" y="164637"/>
                </a:lnTo>
                <a:lnTo>
                  <a:pt x="9029" y="152268"/>
                </a:lnTo>
                <a:lnTo>
                  <a:pt x="4257" y="139041"/>
                </a:lnTo>
                <a:lnTo>
                  <a:pt x="1209" y="125082"/>
                </a:lnTo>
                <a:lnTo>
                  <a:pt x="13" y="110517"/>
                </a:lnTo>
                <a:lnTo>
                  <a:pt x="0" y="108800"/>
                </a:lnTo>
                <a:close/>
              </a:path>
            </a:pathLst>
          </a:custGeom>
          <a:ln w="6349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5" name="object 255"/>
          <p:cNvSpPr/>
          <p:nvPr/>
        </p:nvSpPr>
        <p:spPr>
          <a:xfrm>
            <a:off x="2443035" y="8895970"/>
            <a:ext cx="155121" cy="155121"/>
          </a:xfrm>
          <a:custGeom>
            <a:avLst/>
            <a:gdLst/>
            <a:ahLst/>
            <a:cxnLst/>
            <a:rect l="l" t="t" r="r" b="b"/>
            <a:pathLst>
              <a:path w="171208" h="171208">
                <a:moveTo>
                  <a:pt x="84112" y="171208"/>
                </a:moveTo>
                <a:lnTo>
                  <a:pt x="69715" y="169752"/>
                </a:lnTo>
                <a:lnTo>
                  <a:pt x="56137" y="166023"/>
                </a:lnTo>
                <a:lnTo>
                  <a:pt x="43572" y="160223"/>
                </a:lnTo>
                <a:lnTo>
                  <a:pt x="32215" y="152554"/>
                </a:lnTo>
                <a:lnTo>
                  <a:pt x="22258" y="143216"/>
                </a:lnTo>
                <a:lnTo>
                  <a:pt x="13896" y="132411"/>
                </a:lnTo>
                <a:lnTo>
                  <a:pt x="7322" y="120340"/>
                </a:lnTo>
                <a:lnTo>
                  <a:pt x="2731" y="107204"/>
                </a:lnTo>
                <a:lnTo>
                  <a:pt x="317" y="93206"/>
                </a:lnTo>
                <a:lnTo>
                  <a:pt x="0" y="84112"/>
                </a:lnTo>
                <a:lnTo>
                  <a:pt x="1456" y="69718"/>
                </a:lnTo>
                <a:lnTo>
                  <a:pt x="5185" y="56142"/>
                </a:lnTo>
                <a:lnTo>
                  <a:pt x="10985" y="43578"/>
                </a:lnTo>
                <a:lnTo>
                  <a:pt x="18654" y="32220"/>
                </a:lnTo>
                <a:lnTo>
                  <a:pt x="27992" y="22262"/>
                </a:lnTo>
                <a:lnTo>
                  <a:pt x="38797" y="13899"/>
                </a:lnTo>
                <a:lnTo>
                  <a:pt x="50868" y="7324"/>
                </a:lnTo>
                <a:lnTo>
                  <a:pt x="64003" y="2732"/>
                </a:lnTo>
                <a:lnTo>
                  <a:pt x="78002" y="317"/>
                </a:lnTo>
                <a:lnTo>
                  <a:pt x="87096" y="0"/>
                </a:lnTo>
                <a:lnTo>
                  <a:pt x="101489" y="1456"/>
                </a:lnTo>
                <a:lnTo>
                  <a:pt x="115064" y="5186"/>
                </a:lnTo>
                <a:lnTo>
                  <a:pt x="127627" y="10986"/>
                </a:lnTo>
                <a:lnTo>
                  <a:pt x="138984" y="18656"/>
                </a:lnTo>
                <a:lnTo>
                  <a:pt x="148942" y="27995"/>
                </a:lnTo>
                <a:lnTo>
                  <a:pt x="157305" y="38800"/>
                </a:lnTo>
                <a:lnTo>
                  <a:pt x="163881" y="50872"/>
                </a:lnTo>
                <a:lnTo>
                  <a:pt x="168473" y="64007"/>
                </a:lnTo>
                <a:lnTo>
                  <a:pt x="170890" y="78005"/>
                </a:lnTo>
                <a:lnTo>
                  <a:pt x="171208" y="87109"/>
                </a:lnTo>
                <a:lnTo>
                  <a:pt x="169749" y="101498"/>
                </a:lnTo>
                <a:lnTo>
                  <a:pt x="166019" y="115071"/>
                </a:lnTo>
                <a:lnTo>
                  <a:pt x="160219" y="127634"/>
                </a:lnTo>
                <a:lnTo>
                  <a:pt x="152551" y="138991"/>
                </a:lnTo>
                <a:lnTo>
                  <a:pt x="143215" y="148948"/>
                </a:lnTo>
                <a:lnTo>
                  <a:pt x="132412" y="157312"/>
                </a:lnTo>
                <a:lnTo>
                  <a:pt x="120344" y="163886"/>
                </a:lnTo>
                <a:lnTo>
                  <a:pt x="107212" y="168478"/>
                </a:lnTo>
                <a:lnTo>
                  <a:pt x="93215" y="170892"/>
                </a:lnTo>
                <a:lnTo>
                  <a:pt x="84112" y="171208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6" name="object 256"/>
          <p:cNvSpPr/>
          <p:nvPr/>
        </p:nvSpPr>
        <p:spPr>
          <a:xfrm>
            <a:off x="2490873" y="8736851"/>
            <a:ext cx="155168" cy="155169"/>
          </a:xfrm>
          <a:custGeom>
            <a:avLst/>
            <a:gdLst/>
            <a:ahLst/>
            <a:cxnLst/>
            <a:rect l="l" t="t" r="r" b="b"/>
            <a:pathLst>
              <a:path w="171259" h="171261">
                <a:moveTo>
                  <a:pt x="38998" y="157434"/>
                </a:moveTo>
                <a:lnTo>
                  <a:pt x="28984" y="149849"/>
                </a:lnTo>
                <a:lnTo>
                  <a:pt x="20388" y="141117"/>
                </a:lnTo>
                <a:lnTo>
                  <a:pt x="13248" y="131414"/>
                </a:lnTo>
                <a:lnTo>
                  <a:pt x="7601" y="120918"/>
                </a:lnTo>
                <a:lnTo>
                  <a:pt x="3485" y="109807"/>
                </a:lnTo>
                <a:lnTo>
                  <a:pt x="939" y="98260"/>
                </a:lnTo>
                <a:lnTo>
                  <a:pt x="0" y="86453"/>
                </a:lnTo>
                <a:lnTo>
                  <a:pt x="705" y="74565"/>
                </a:lnTo>
                <a:lnTo>
                  <a:pt x="3093" y="62774"/>
                </a:lnTo>
                <a:lnTo>
                  <a:pt x="7203" y="51256"/>
                </a:lnTo>
                <a:lnTo>
                  <a:pt x="13070" y="40191"/>
                </a:lnTo>
                <a:lnTo>
                  <a:pt x="21413" y="28994"/>
                </a:lnTo>
                <a:lnTo>
                  <a:pt x="30148" y="20398"/>
                </a:lnTo>
                <a:lnTo>
                  <a:pt x="39853" y="13257"/>
                </a:lnTo>
                <a:lnTo>
                  <a:pt x="50349" y="7608"/>
                </a:lnTo>
                <a:lnTo>
                  <a:pt x="61461" y="3491"/>
                </a:lnTo>
                <a:lnTo>
                  <a:pt x="73008" y="942"/>
                </a:lnTo>
                <a:lnTo>
                  <a:pt x="84814" y="0"/>
                </a:lnTo>
                <a:lnTo>
                  <a:pt x="96701" y="702"/>
                </a:lnTo>
                <a:lnTo>
                  <a:pt x="108491" y="3087"/>
                </a:lnTo>
                <a:lnTo>
                  <a:pt x="120006" y="7193"/>
                </a:lnTo>
                <a:lnTo>
                  <a:pt x="131068" y="13057"/>
                </a:lnTo>
                <a:lnTo>
                  <a:pt x="142280" y="21410"/>
                </a:lnTo>
                <a:lnTo>
                  <a:pt x="150875" y="30146"/>
                </a:lnTo>
                <a:lnTo>
                  <a:pt x="158015" y="39851"/>
                </a:lnTo>
                <a:lnTo>
                  <a:pt x="163660" y="50349"/>
                </a:lnTo>
                <a:lnTo>
                  <a:pt x="167775" y="61461"/>
                </a:lnTo>
                <a:lnTo>
                  <a:pt x="170320" y="73009"/>
                </a:lnTo>
                <a:lnTo>
                  <a:pt x="171259" y="84817"/>
                </a:lnTo>
                <a:lnTo>
                  <a:pt x="170553" y="96705"/>
                </a:lnTo>
                <a:lnTo>
                  <a:pt x="168166" y="108498"/>
                </a:lnTo>
                <a:lnTo>
                  <a:pt x="164058" y="120015"/>
                </a:lnTo>
                <a:lnTo>
                  <a:pt x="158192" y="131081"/>
                </a:lnTo>
                <a:lnTo>
                  <a:pt x="149851" y="142275"/>
                </a:lnTo>
                <a:lnTo>
                  <a:pt x="141116" y="150871"/>
                </a:lnTo>
                <a:lnTo>
                  <a:pt x="131412" y="158011"/>
                </a:lnTo>
                <a:lnTo>
                  <a:pt x="120916" y="163658"/>
                </a:lnTo>
                <a:lnTo>
                  <a:pt x="109805" y="167774"/>
                </a:lnTo>
                <a:lnTo>
                  <a:pt x="98258" y="170321"/>
                </a:lnTo>
                <a:lnTo>
                  <a:pt x="86452" y="171261"/>
                </a:lnTo>
                <a:lnTo>
                  <a:pt x="74564" y="170556"/>
                </a:lnTo>
                <a:lnTo>
                  <a:pt x="62773" y="168169"/>
                </a:lnTo>
                <a:lnTo>
                  <a:pt x="51256" y="164062"/>
                </a:lnTo>
                <a:lnTo>
                  <a:pt x="40191" y="158196"/>
                </a:lnTo>
                <a:lnTo>
                  <a:pt x="38998" y="157434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7" name="object 257"/>
          <p:cNvSpPr/>
          <p:nvPr/>
        </p:nvSpPr>
        <p:spPr>
          <a:xfrm>
            <a:off x="2616528" y="8627456"/>
            <a:ext cx="155083" cy="155083"/>
          </a:xfrm>
          <a:custGeom>
            <a:avLst/>
            <a:gdLst/>
            <a:ahLst/>
            <a:cxnLst/>
            <a:rect l="l" t="t" r="r" b="b"/>
            <a:pathLst>
              <a:path w="171166" h="171166">
                <a:moveTo>
                  <a:pt x="9289" y="124453"/>
                </a:moveTo>
                <a:lnTo>
                  <a:pt x="4393" y="112816"/>
                </a:lnTo>
                <a:lnTo>
                  <a:pt x="1315" y="100893"/>
                </a:lnTo>
                <a:lnTo>
                  <a:pt x="0" y="88858"/>
                </a:lnTo>
                <a:lnTo>
                  <a:pt x="388" y="76887"/>
                </a:lnTo>
                <a:lnTo>
                  <a:pt x="2425" y="65155"/>
                </a:lnTo>
                <a:lnTo>
                  <a:pt x="6053" y="53839"/>
                </a:lnTo>
                <a:lnTo>
                  <a:pt x="11215" y="43113"/>
                </a:lnTo>
                <a:lnTo>
                  <a:pt x="17854" y="33154"/>
                </a:lnTo>
                <a:lnTo>
                  <a:pt x="25914" y="24136"/>
                </a:lnTo>
                <a:lnTo>
                  <a:pt x="35337" y="16236"/>
                </a:lnTo>
                <a:lnTo>
                  <a:pt x="46068" y="9628"/>
                </a:lnTo>
                <a:lnTo>
                  <a:pt x="58336" y="4401"/>
                </a:lnTo>
                <a:lnTo>
                  <a:pt x="70255" y="1319"/>
                </a:lnTo>
                <a:lnTo>
                  <a:pt x="82285" y="0"/>
                </a:lnTo>
                <a:lnTo>
                  <a:pt x="94253" y="385"/>
                </a:lnTo>
                <a:lnTo>
                  <a:pt x="105981" y="2418"/>
                </a:lnTo>
                <a:lnTo>
                  <a:pt x="117295" y="6042"/>
                </a:lnTo>
                <a:lnTo>
                  <a:pt x="128021" y="11200"/>
                </a:lnTo>
                <a:lnTo>
                  <a:pt x="137983" y="17835"/>
                </a:lnTo>
                <a:lnTo>
                  <a:pt x="147005" y="25889"/>
                </a:lnTo>
                <a:lnTo>
                  <a:pt x="154913" y="35307"/>
                </a:lnTo>
                <a:lnTo>
                  <a:pt x="161532" y="46030"/>
                </a:lnTo>
                <a:lnTo>
                  <a:pt x="166774" y="58334"/>
                </a:lnTo>
                <a:lnTo>
                  <a:pt x="169850" y="70253"/>
                </a:lnTo>
                <a:lnTo>
                  <a:pt x="171166" y="82284"/>
                </a:lnTo>
                <a:lnTo>
                  <a:pt x="170777" y="94253"/>
                </a:lnTo>
                <a:lnTo>
                  <a:pt x="168740" y="105983"/>
                </a:lnTo>
                <a:lnTo>
                  <a:pt x="165113" y="117300"/>
                </a:lnTo>
                <a:lnTo>
                  <a:pt x="159952" y="128027"/>
                </a:lnTo>
                <a:lnTo>
                  <a:pt x="153314" y="137990"/>
                </a:lnTo>
                <a:lnTo>
                  <a:pt x="145256" y="147013"/>
                </a:lnTo>
                <a:lnTo>
                  <a:pt x="135834" y="154920"/>
                </a:lnTo>
                <a:lnTo>
                  <a:pt x="125106" y="161536"/>
                </a:lnTo>
                <a:lnTo>
                  <a:pt x="112807" y="166775"/>
                </a:lnTo>
                <a:lnTo>
                  <a:pt x="100887" y="169852"/>
                </a:lnTo>
                <a:lnTo>
                  <a:pt x="88854" y="171166"/>
                </a:lnTo>
                <a:lnTo>
                  <a:pt x="76885" y="170776"/>
                </a:lnTo>
                <a:lnTo>
                  <a:pt x="65155" y="168739"/>
                </a:lnTo>
                <a:lnTo>
                  <a:pt x="53839" y="165110"/>
                </a:lnTo>
                <a:lnTo>
                  <a:pt x="43113" y="159947"/>
                </a:lnTo>
                <a:lnTo>
                  <a:pt x="33153" y="153307"/>
                </a:lnTo>
                <a:lnTo>
                  <a:pt x="24133" y="145247"/>
                </a:lnTo>
                <a:lnTo>
                  <a:pt x="16230" y="135824"/>
                </a:lnTo>
                <a:lnTo>
                  <a:pt x="9619" y="125094"/>
                </a:lnTo>
                <a:lnTo>
                  <a:pt x="9289" y="124453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8" name="object 258"/>
          <p:cNvSpPr/>
          <p:nvPr/>
        </p:nvSpPr>
        <p:spPr>
          <a:xfrm>
            <a:off x="2779400" y="8590513"/>
            <a:ext cx="155133" cy="155110"/>
          </a:xfrm>
          <a:custGeom>
            <a:avLst/>
            <a:gdLst/>
            <a:ahLst/>
            <a:cxnLst/>
            <a:rect l="l" t="t" r="r" b="b"/>
            <a:pathLst>
              <a:path w="171221" h="171196">
                <a:moveTo>
                  <a:pt x="0" y="84099"/>
                </a:moveTo>
                <a:lnTo>
                  <a:pt x="1460" y="69706"/>
                </a:lnTo>
                <a:lnTo>
                  <a:pt x="5192" y="56131"/>
                </a:lnTo>
                <a:lnTo>
                  <a:pt x="10994" y="43568"/>
                </a:lnTo>
                <a:lnTo>
                  <a:pt x="18665" y="32211"/>
                </a:lnTo>
                <a:lnTo>
                  <a:pt x="28003" y="22255"/>
                </a:lnTo>
                <a:lnTo>
                  <a:pt x="38806" y="13893"/>
                </a:lnTo>
                <a:lnTo>
                  <a:pt x="50874" y="7319"/>
                </a:lnTo>
                <a:lnTo>
                  <a:pt x="64005" y="2729"/>
                </a:lnTo>
                <a:lnTo>
                  <a:pt x="77997" y="316"/>
                </a:lnTo>
                <a:lnTo>
                  <a:pt x="87096" y="0"/>
                </a:lnTo>
                <a:lnTo>
                  <a:pt x="101491" y="1455"/>
                </a:lnTo>
                <a:lnTo>
                  <a:pt x="115068" y="5181"/>
                </a:lnTo>
                <a:lnTo>
                  <a:pt x="127633" y="10978"/>
                </a:lnTo>
                <a:lnTo>
                  <a:pt x="138992" y="18643"/>
                </a:lnTo>
                <a:lnTo>
                  <a:pt x="148952" y="27976"/>
                </a:lnTo>
                <a:lnTo>
                  <a:pt x="157316" y="38776"/>
                </a:lnTo>
                <a:lnTo>
                  <a:pt x="163893" y="50843"/>
                </a:lnTo>
                <a:lnTo>
                  <a:pt x="168486" y="63975"/>
                </a:lnTo>
                <a:lnTo>
                  <a:pt x="170903" y="77972"/>
                </a:lnTo>
                <a:lnTo>
                  <a:pt x="171221" y="87096"/>
                </a:lnTo>
                <a:lnTo>
                  <a:pt x="169764" y="101489"/>
                </a:lnTo>
                <a:lnTo>
                  <a:pt x="166035" y="115064"/>
                </a:lnTo>
                <a:lnTo>
                  <a:pt x="160235" y="127627"/>
                </a:lnTo>
                <a:lnTo>
                  <a:pt x="152566" y="138983"/>
                </a:lnTo>
                <a:lnTo>
                  <a:pt x="143227" y="148939"/>
                </a:lnTo>
                <a:lnTo>
                  <a:pt x="132421" y="157300"/>
                </a:lnTo>
                <a:lnTo>
                  <a:pt x="120348" y="163873"/>
                </a:lnTo>
                <a:lnTo>
                  <a:pt x="107210" y="168464"/>
                </a:lnTo>
                <a:lnTo>
                  <a:pt x="93208" y="170878"/>
                </a:lnTo>
                <a:lnTo>
                  <a:pt x="84112" y="171196"/>
                </a:lnTo>
                <a:lnTo>
                  <a:pt x="69720" y="169739"/>
                </a:lnTo>
                <a:lnTo>
                  <a:pt x="56145" y="166009"/>
                </a:lnTo>
                <a:lnTo>
                  <a:pt x="43581" y="160207"/>
                </a:lnTo>
                <a:lnTo>
                  <a:pt x="32223" y="152536"/>
                </a:lnTo>
                <a:lnTo>
                  <a:pt x="22265" y="143196"/>
                </a:lnTo>
                <a:lnTo>
                  <a:pt x="13901" y="132388"/>
                </a:lnTo>
                <a:lnTo>
                  <a:pt x="7326" y="120314"/>
                </a:lnTo>
                <a:lnTo>
                  <a:pt x="2734" y="107176"/>
                </a:lnTo>
                <a:lnTo>
                  <a:pt x="318" y="93174"/>
                </a:lnTo>
                <a:lnTo>
                  <a:pt x="0" y="84099"/>
                </a:lnTo>
                <a:close/>
              </a:path>
            </a:pathLst>
          </a:custGeom>
          <a:ln w="6349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9" name="object 259"/>
          <p:cNvSpPr/>
          <p:nvPr/>
        </p:nvSpPr>
        <p:spPr>
          <a:xfrm>
            <a:off x="2941886" y="8629210"/>
            <a:ext cx="155125" cy="155132"/>
          </a:xfrm>
          <a:custGeom>
            <a:avLst/>
            <a:gdLst/>
            <a:ahLst/>
            <a:cxnLst/>
            <a:rect l="l" t="t" r="r" b="b"/>
            <a:pathLst>
              <a:path w="171212" h="171220">
                <a:moveTo>
                  <a:pt x="9309" y="46748"/>
                </a:moveTo>
                <a:lnTo>
                  <a:pt x="15843" y="35949"/>
                </a:lnTo>
                <a:lnTo>
                  <a:pt x="23677" y="26451"/>
                </a:lnTo>
                <a:lnTo>
                  <a:pt x="32637" y="18312"/>
                </a:lnTo>
                <a:lnTo>
                  <a:pt x="42546" y="11589"/>
                </a:lnTo>
                <a:lnTo>
                  <a:pt x="53229" y="6339"/>
                </a:lnTo>
                <a:lnTo>
                  <a:pt x="64513" y="2619"/>
                </a:lnTo>
                <a:lnTo>
                  <a:pt x="76220" y="487"/>
                </a:lnTo>
                <a:lnTo>
                  <a:pt x="88177" y="0"/>
                </a:lnTo>
                <a:lnTo>
                  <a:pt x="100209" y="1214"/>
                </a:lnTo>
                <a:lnTo>
                  <a:pt x="112139" y="4188"/>
                </a:lnTo>
                <a:lnTo>
                  <a:pt x="123793" y="8978"/>
                </a:lnTo>
                <a:lnTo>
                  <a:pt x="135277" y="15857"/>
                </a:lnTo>
                <a:lnTo>
                  <a:pt x="144777" y="23694"/>
                </a:lnTo>
                <a:lnTo>
                  <a:pt x="152916" y="32656"/>
                </a:lnTo>
                <a:lnTo>
                  <a:pt x="159638" y="42568"/>
                </a:lnTo>
                <a:lnTo>
                  <a:pt x="164885" y="53255"/>
                </a:lnTo>
                <a:lnTo>
                  <a:pt x="168601" y="64542"/>
                </a:lnTo>
                <a:lnTo>
                  <a:pt x="170728" y="76252"/>
                </a:lnTo>
                <a:lnTo>
                  <a:pt x="171212" y="88211"/>
                </a:lnTo>
                <a:lnTo>
                  <a:pt x="169993" y="100244"/>
                </a:lnTo>
                <a:lnTo>
                  <a:pt x="167016" y="112175"/>
                </a:lnTo>
                <a:lnTo>
                  <a:pt x="162225" y="123828"/>
                </a:lnTo>
                <a:lnTo>
                  <a:pt x="155365" y="135271"/>
                </a:lnTo>
                <a:lnTo>
                  <a:pt x="147531" y="144769"/>
                </a:lnTo>
                <a:lnTo>
                  <a:pt x="138570" y="152908"/>
                </a:lnTo>
                <a:lnTo>
                  <a:pt x="128660" y="159631"/>
                </a:lnTo>
                <a:lnTo>
                  <a:pt x="117975" y="164881"/>
                </a:lnTo>
                <a:lnTo>
                  <a:pt x="106691" y="168601"/>
                </a:lnTo>
                <a:lnTo>
                  <a:pt x="94983" y="170733"/>
                </a:lnTo>
                <a:lnTo>
                  <a:pt x="83026" y="171220"/>
                </a:lnTo>
                <a:lnTo>
                  <a:pt x="70996" y="170006"/>
                </a:lnTo>
                <a:lnTo>
                  <a:pt x="59067" y="167032"/>
                </a:lnTo>
                <a:lnTo>
                  <a:pt x="47416" y="162242"/>
                </a:lnTo>
                <a:lnTo>
                  <a:pt x="35935" y="155363"/>
                </a:lnTo>
                <a:lnTo>
                  <a:pt x="26437" y="147525"/>
                </a:lnTo>
                <a:lnTo>
                  <a:pt x="18298" y="138562"/>
                </a:lnTo>
                <a:lnTo>
                  <a:pt x="11577" y="128648"/>
                </a:lnTo>
                <a:lnTo>
                  <a:pt x="6329" y="117960"/>
                </a:lnTo>
                <a:lnTo>
                  <a:pt x="2613" y="106673"/>
                </a:lnTo>
                <a:lnTo>
                  <a:pt x="484" y="94962"/>
                </a:lnTo>
                <a:lnTo>
                  <a:pt x="0" y="83003"/>
                </a:lnTo>
                <a:lnTo>
                  <a:pt x="1217" y="70971"/>
                </a:lnTo>
                <a:lnTo>
                  <a:pt x="4193" y="59042"/>
                </a:lnTo>
                <a:lnTo>
                  <a:pt x="8984" y="47392"/>
                </a:lnTo>
                <a:lnTo>
                  <a:pt x="9309" y="46748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0" name="object 260"/>
          <p:cNvSpPr/>
          <p:nvPr/>
        </p:nvSpPr>
        <p:spPr>
          <a:xfrm>
            <a:off x="3066077" y="8740191"/>
            <a:ext cx="155174" cy="155178"/>
          </a:xfrm>
          <a:custGeom>
            <a:avLst/>
            <a:gdLst/>
            <a:ahLst/>
            <a:cxnLst/>
            <a:rect l="l" t="t" r="r" b="b"/>
            <a:pathLst>
              <a:path w="171266" h="171271">
                <a:moveTo>
                  <a:pt x="39001" y="13819"/>
                </a:moveTo>
                <a:lnTo>
                  <a:pt x="50007" y="7760"/>
                </a:lnTo>
                <a:lnTo>
                  <a:pt x="61485" y="3462"/>
                </a:lnTo>
                <a:lnTo>
                  <a:pt x="73257" y="888"/>
                </a:lnTo>
                <a:lnTo>
                  <a:pt x="85145" y="0"/>
                </a:lnTo>
                <a:lnTo>
                  <a:pt x="96971" y="760"/>
                </a:lnTo>
                <a:lnTo>
                  <a:pt x="108558" y="3130"/>
                </a:lnTo>
                <a:lnTo>
                  <a:pt x="119727" y="7075"/>
                </a:lnTo>
                <a:lnTo>
                  <a:pt x="130302" y="12554"/>
                </a:lnTo>
                <a:lnTo>
                  <a:pt x="140103" y="19532"/>
                </a:lnTo>
                <a:lnTo>
                  <a:pt x="148954" y="27971"/>
                </a:lnTo>
                <a:lnTo>
                  <a:pt x="156676" y="37832"/>
                </a:lnTo>
                <a:lnTo>
                  <a:pt x="163502" y="49993"/>
                </a:lnTo>
                <a:lnTo>
                  <a:pt x="167801" y="61468"/>
                </a:lnTo>
                <a:lnTo>
                  <a:pt x="170377" y="73237"/>
                </a:lnTo>
                <a:lnTo>
                  <a:pt x="171266" y="85123"/>
                </a:lnTo>
                <a:lnTo>
                  <a:pt x="170508" y="96948"/>
                </a:lnTo>
                <a:lnTo>
                  <a:pt x="168139" y="108534"/>
                </a:lnTo>
                <a:lnTo>
                  <a:pt x="164197" y="119704"/>
                </a:lnTo>
                <a:lnTo>
                  <a:pt x="158720" y="130280"/>
                </a:lnTo>
                <a:lnTo>
                  <a:pt x="151746" y="140085"/>
                </a:lnTo>
                <a:lnTo>
                  <a:pt x="143313" y="148941"/>
                </a:lnTo>
                <a:lnTo>
                  <a:pt x="133457" y="156670"/>
                </a:lnTo>
                <a:lnTo>
                  <a:pt x="121267" y="163514"/>
                </a:lnTo>
                <a:lnTo>
                  <a:pt x="109792" y="167811"/>
                </a:lnTo>
                <a:lnTo>
                  <a:pt x="98022" y="170384"/>
                </a:lnTo>
                <a:lnTo>
                  <a:pt x="86134" y="171271"/>
                </a:lnTo>
                <a:lnTo>
                  <a:pt x="74308" y="170510"/>
                </a:lnTo>
                <a:lnTo>
                  <a:pt x="62721" y="168138"/>
                </a:lnTo>
                <a:lnTo>
                  <a:pt x="51551" y="164193"/>
                </a:lnTo>
                <a:lnTo>
                  <a:pt x="40976" y="158712"/>
                </a:lnTo>
                <a:lnTo>
                  <a:pt x="31173" y="151734"/>
                </a:lnTo>
                <a:lnTo>
                  <a:pt x="22322" y="143296"/>
                </a:lnTo>
                <a:lnTo>
                  <a:pt x="14599" y="133435"/>
                </a:lnTo>
                <a:lnTo>
                  <a:pt x="7767" y="121269"/>
                </a:lnTo>
                <a:lnTo>
                  <a:pt x="3466" y="109794"/>
                </a:lnTo>
                <a:lnTo>
                  <a:pt x="889" y="98025"/>
                </a:lnTo>
                <a:lnTo>
                  <a:pt x="0" y="86140"/>
                </a:lnTo>
                <a:lnTo>
                  <a:pt x="758" y="74317"/>
                </a:lnTo>
                <a:lnTo>
                  <a:pt x="3128" y="62732"/>
                </a:lnTo>
                <a:lnTo>
                  <a:pt x="7070" y="51563"/>
                </a:lnTo>
                <a:lnTo>
                  <a:pt x="12548" y="40989"/>
                </a:lnTo>
                <a:lnTo>
                  <a:pt x="19522" y="31186"/>
                </a:lnTo>
                <a:lnTo>
                  <a:pt x="27956" y="22332"/>
                </a:lnTo>
                <a:lnTo>
                  <a:pt x="37812" y="14606"/>
                </a:lnTo>
                <a:lnTo>
                  <a:pt x="39001" y="13819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1" name="object 261"/>
          <p:cNvSpPr/>
          <p:nvPr/>
        </p:nvSpPr>
        <p:spPr>
          <a:xfrm>
            <a:off x="3111759" y="8899940"/>
            <a:ext cx="155121" cy="155121"/>
          </a:xfrm>
          <a:custGeom>
            <a:avLst/>
            <a:gdLst/>
            <a:ahLst/>
            <a:cxnLst/>
            <a:rect l="l" t="t" r="r" b="b"/>
            <a:pathLst>
              <a:path w="171208" h="171208">
                <a:moveTo>
                  <a:pt x="87096" y="0"/>
                </a:moveTo>
                <a:lnTo>
                  <a:pt x="101492" y="1459"/>
                </a:lnTo>
                <a:lnTo>
                  <a:pt x="115069" y="5191"/>
                </a:lnTo>
                <a:lnTo>
                  <a:pt x="127633" y="10992"/>
                </a:lnTo>
                <a:lnTo>
                  <a:pt x="138990" y="18662"/>
                </a:lnTo>
                <a:lnTo>
                  <a:pt x="148946" y="27999"/>
                </a:lnTo>
                <a:lnTo>
                  <a:pt x="157309" y="38804"/>
                </a:lnTo>
                <a:lnTo>
                  <a:pt x="163883" y="50874"/>
                </a:lnTo>
                <a:lnTo>
                  <a:pt x="168474" y="64008"/>
                </a:lnTo>
                <a:lnTo>
                  <a:pt x="170890" y="78005"/>
                </a:lnTo>
                <a:lnTo>
                  <a:pt x="171208" y="87109"/>
                </a:lnTo>
                <a:lnTo>
                  <a:pt x="169748" y="101500"/>
                </a:lnTo>
                <a:lnTo>
                  <a:pt x="166017" y="115074"/>
                </a:lnTo>
                <a:lnTo>
                  <a:pt x="160216" y="127636"/>
                </a:lnTo>
                <a:lnTo>
                  <a:pt x="152546" y="138993"/>
                </a:lnTo>
                <a:lnTo>
                  <a:pt x="143208" y="148950"/>
                </a:lnTo>
                <a:lnTo>
                  <a:pt x="132402" y="157313"/>
                </a:lnTo>
                <a:lnTo>
                  <a:pt x="120331" y="163887"/>
                </a:lnTo>
                <a:lnTo>
                  <a:pt x="107196" y="168478"/>
                </a:lnTo>
                <a:lnTo>
                  <a:pt x="93196" y="170891"/>
                </a:lnTo>
                <a:lnTo>
                  <a:pt x="84112" y="171208"/>
                </a:lnTo>
                <a:lnTo>
                  <a:pt x="69716" y="169755"/>
                </a:lnTo>
                <a:lnTo>
                  <a:pt x="56139" y="166028"/>
                </a:lnTo>
                <a:lnTo>
                  <a:pt x="43575" y="160230"/>
                </a:lnTo>
                <a:lnTo>
                  <a:pt x="32218" y="152561"/>
                </a:lnTo>
                <a:lnTo>
                  <a:pt x="22261" y="143222"/>
                </a:lnTo>
                <a:lnTo>
                  <a:pt x="13899" y="132416"/>
                </a:lnTo>
                <a:lnTo>
                  <a:pt x="7325" y="120344"/>
                </a:lnTo>
                <a:lnTo>
                  <a:pt x="2733" y="107206"/>
                </a:lnTo>
                <a:lnTo>
                  <a:pt x="318" y="93205"/>
                </a:lnTo>
                <a:lnTo>
                  <a:pt x="0" y="84099"/>
                </a:lnTo>
                <a:lnTo>
                  <a:pt x="1459" y="69711"/>
                </a:lnTo>
                <a:lnTo>
                  <a:pt x="5189" y="56139"/>
                </a:lnTo>
                <a:lnTo>
                  <a:pt x="10989" y="43577"/>
                </a:lnTo>
                <a:lnTo>
                  <a:pt x="18658" y="32220"/>
                </a:lnTo>
                <a:lnTo>
                  <a:pt x="27995" y="22262"/>
                </a:lnTo>
                <a:lnTo>
                  <a:pt x="38800" y="13898"/>
                </a:lnTo>
                <a:lnTo>
                  <a:pt x="50871" y="7323"/>
                </a:lnTo>
                <a:lnTo>
                  <a:pt x="64008" y="2731"/>
                </a:lnTo>
                <a:lnTo>
                  <a:pt x="78009" y="317"/>
                </a:lnTo>
                <a:lnTo>
                  <a:pt x="87096" y="0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2" name="object 262"/>
          <p:cNvSpPr/>
          <p:nvPr/>
        </p:nvSpPr>
        <p:spPr>
          <a:xfrm>
            <a:off x="3062589" y="9058743"/>
            <a:ext cx="155165" cy="155168"/>
          </a:xfrm>
          <a:custGeom>
            <a:avLst/>
            <a:gdLst/>
            <a:ahLst/>
            <a:cxnLst/>
            <a:rect l="l" t="t" r="r" b="b"/>
            <a:pathLst>
              <a:path w="171256" h="171260">
                <a:moveTo>
                  <a:pt x="133504" y="14644"/>
                </a:moveTo>
                <a:lnTo>
                  <a:pt x="143384" y="22405"/>
                </a:lnTo>
                <a:lnTo>
                  <a:pt x="151825" y="31289"/>
                </a:lnTo>
                <a:lnTo>
                  <a:pt x="158795" y="41118"/>
                </a:lnTo>
                <a:lnTo>
                  <a:pt x="164258" y="51712"/>
                </a:lnTo>
                <a:lnTo>
                  <a:pt x="168179" y="62895"/>
                </a:lnTo>
                <a:lnTo>
                  <a:pt x="170523" y="74487"/>
                </a:lnTo>
                <a:lnTo>
                  <a:pt x="171256" y="86311"/>
                </a:lnTo>
                <a:lnTo>
                  <a:pt x="170343" y="98187"/>
                </a:lnTo>
                <a:lnTo>
                  <a:pt x="167749" y="109938"/>
                </a:lnTo>
                <a:lnTo>
                  <a:pt x="163440" y="121384"/>
                </a:lnTo>
                <a:lnTo>
                  <a:pt x="157380" y="132348"/>
                </a:lnTo>
                <a:lnTo>
                  <a:pt x="148843" y="143394"/>
                </a:lnTo>
                <a:lnTo>
                  <a:pt x="139957" y="151835"/>
                </a:lnTo>
                <a:lnTo>
                  <a:pt x="130127" y="158803"/>
                </a:lnTo>
                <a:lnTo>
                  <a:pt x="119530" y="164265"/>
                </a:lnTo>
                <a:lnTo>
                  <a:pt x="108346" y="168184"/>
                </a:lnTo>
                <a:lnTo>
                  <a:pt x="96752" y="170528"/>
                </a:lnTo>
                <a:lnTo>
                  <a:pt x="84928" y="171260"/>
                </a:lnTo>
                <a:lnTo>
                  <a:pt x="73051" y="170345"/>
                </a:lnTo>
                <a:lnTo>
                  <a:pt x="61301" y="167750"/>
                </a:lnTo>
                <a:lnTo>
                  <a:pt x="49855" y="163440"/>
                </a:lnTo>
                <a:lnTo>
                  <a:pt x="38893" y="157378"/>
                </a:lnTo>
                <a:lnTo>
                  <a:pt x="27865" y="148855"/>
                </a:lnTo>
                <a:lnTo>
                  <a:pt x="19423" y="139968"/>
                </a:lnTo>
                <a:lnTo>
                  <a:pt x="12454" y="130137"/>
                </a:lnTo>
                <a:lnTo>
                  <a:pt x="6992" y="119539"/>
                </a:lnTo>
                <a:lnTo>
                  <a:pt x="3073" y="108354"/>
                </a:lnTo>
                <a:lnTo>
                  <a:pt x="730" y="96759"/>
                </a:lnTo>
                <a:lnTo>
                  <a:pt x="0" y="84934"/>
                </a:lnTo>
                <a:lnTo>
                  <a:pt x="915" y="73058"/>
                </a:lnTo>
                <a:lnTo>
                  <a:pt x="3511" y="61308"/>
                </a:lnTo>
                <a:lnTo>
                  <a:pt x="7822" y="49864"/>
                </a:lnTo>
                <a:lnTo>
                  <a:pt x="13884" y="38905"/>
                </a:lnTo>
                <a:lnTo>
                  <a:pt x="22407" y="27875"/>
                </a:lnTo>
                <a:lnTo>
                  <a:pt x="31292" y="19430"/>
                </a:lnTo>
                <a:lnTo>
                  <a:pt x="41122" y="12459"/>
                </a:lnTo>
                <a:lnTo>
                  <a:pt x="51718" y="6996"/>
                </a:lnTo>
                <a:lnTo>
                  <a:pt x="62902" y="3075"/>
                </a:lnTo>
                <a:lnTo>
                  <a:pt x="74495" y="731"/>
                </a:lnTo>
                <a:lnTo>
                  <a:pt x="86319" y="0"/>
                </a:lnTo>
                <a:lnTo>
                  <a:pt x="98195" y="914"/>
                </a:lnTo>
                <a:lnTo>
                  <a:pt x="109944" y="3509"/>
                </a:lnTo>
                <a:lnTo>
                  <a:pt x="121389" y="7819"/>
                </a:lnTo>
                <a:lnTo>
                  <a:pt x="132351" y="13880"/>
                </a:lnTo>
                <a:lnTo>
                  <a:pt x="133504" y="14644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3" name="object 263"/>
          <p:cNvSpPr/>
          <p:nvPr/>
        </p:nvSpPr>
        <p:spPr>
          <a:xfrm>
            <a:off x="2938050" y="9169508"/>
            <a:ext cx="154943" cy="154960"/>
          </a:xfrm>
          <a:custGeom>
            <a:avLst/>
            <a:gdLst/>
            <a:ahLst/>
            <a:cxnLst/>
            <a:rect l="l" t="t" r="r" b="b"/>
            <a:pathLst>
              <a:path w="171011" h="171030">
                <a:moveTo>
                  <a:pt x="161105" y="45326"/>
                </a:moveTo>
                <a:lnTo>
                  <a:pt x="166197" y="56853"/>
                </a:lnTo>
                <a:lnTo>
                  <a:pt x="169481" y="68699"/>
                </a:lnTo>
                <a:lnTo>
                  <a:pt x="171011" y="80688"/>
                </a:lnTo>
                <a:lnTo>
                  <a:pt x="170840" y="92645"/>
                </a:lnTo>
                <a:lnTo>
                  <a:pt x="169022" y="104394"/>
                </a:lnTo>
                <a:lnTo>
                  <a:pt x="165610" y="115759"/>
                </a:lnTo>
                <a:lnTo>
                  <a:pt x="160659" y="126565"/>
                </a:lnTo>
                <a:lnTo>
                  <a:pt x="154221" y="136635"/>
                </a:lnTo>
                <a:lnTo>
                  <a:pt x="146351" y="145794"/>
                </a:lnTo>
                <a:lnTo>
                  <a:pt x="137102" y="153867"/>
                </a:lnTo>
                <a:lnTo>
                  <a:pt x="126527" y="160677"/>
                </a:lnTo>
                <a:lnTo>
                  <a:pt x="114170" y="166217"/>
                </a:lnTo>
                <a:lnTo>
                  <a:pt x="102324" y="169501"/>
                </a:lnTo>
                <a:lnTo>
                  <a:pt x="90336" y="171030"/>
                </a:lnTo>
                <a:lnTo>
                  <a:pt x="78380" y="170859"/>
                </a:lnTo>
                <a:lnTo>
                  <a:pt x="66633" y="169040"/>
                </a:lnTo>
                <a:lnTo>
                  <a:pt x="55269" y="165627"/>
                </a:lnTo>
                <a:lnTo>
                  <a:pt x="44465" y="160674"/>
                </a:lnTo>
                <a:lnTo>
                  <a:pt x="34396" y="154234"/>
                </a:lnTo>
                <a:lnTo>
                  <a:pt x="25238" y="146362"/>
                </a:lnTo>
                <a:lnTo>
                  <a:pt x="17167" y="137109"/>
                </a:lnTo>
                <a:lnTo>
                  <a:pt x="10357" y="126531"/>
                </a:lnTo>
                <a:lnTo>
                  <a:pt x="4816" y="114180"/>
                </a:lnTo>
                <a:lnTo>
                  <a:pt x="1530" y="102336"/>
                </a:lnTo>
                <a:lnTo>
                  <a:pt x="0" y="90348"/>
                </a:lnTo>
                <a:lnTo>
                  <a:pt x="170" y="78392"/>
                </a:lnTo>
                <a:lnTo>
                  <a:pt x="1987" y="66643"/>
                </a:lnTo>
                <a:lnTo>
                  <a:pt x="5398" y="55278"/>
                </a:lnTo>
                <a:lnTo>
                  <a:pt x="10349" y="44472"/>
                </a:lnTo>
                <a:lnTo>
                  <a:pt x="16785" y="34401"/>
                </a:lnTo>
                <a:lnTo>
                  <a:pt x="24653" y="25240"/>
                </a:lnTo>
                <a:lnTo>
                  <a:pt x="33900" y="17167"/>
                </a:lnTo>
                <a:lnTo>
                  <a:pt x="44470" y="10356"/>
                </a:lnTo>
                <a:lnTo>
                  <a:pt x="56836" y="4813"/>
                </a:lnTo>
                <a:lnTo>
                  <a:pt x="68683" y="1529"/>
                </a:lnTo>
                <a:lnTo>
                  <a:pt x="80673" y="0"/>
                </a:lnTo>
                <a:lnTo>
                  <a:pt x="92629" y="171"/>
                </a:lnTo>
                <a:lnTo>
                  <a:pt x="104377" y="1989"/>
                </a:lnTo>
                <a:lnTo>
                  <a:pt x="115741" y="5401"/>
                </a:lnTo>
                <a:lnTo>
                  <a:pt x="126545" y="10353"/>
                </a:lnTo>
                <a:lnTo>
                  <a:pt x="136614" y="16791"/>
                </a:lnTo>
                <a:lnTo>
                  <a:pt x="145772" y="24662"/>
                </a:lnTo>
                <a:lnTo>
                  <a:pt x="153844" y="33913"/>
                </a:lnTo>
                <a:lnTo>
                  <a:pt x="160654" y="44489"/>
                </a:lnTo>
                <a:lnTo>
                  <a:pt x="161105" y="45326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4" name="object 264"/>
          <p:cNvSpPr/>
          <p:nvPr/>
        </p:nvSpPr>
        <p:spPr>
          <a:xfrm>
            <a:off x="2775430" y="9207607"/>
            <a:ext cx="155133" cy="155133"/>
          </a:xfrm>
          <a:custGeom>
            <a:avLst/>
            <a:gdLst/>
            <a:ahLst/>
            <a:cxnLst/>
            <a:rect l="l" t="t" r="r" b="b"/>
            <a:pathLst>
              <a:path w="171221" h="171221">
                <a:moveTo>
                  <a:pt x="171221" y="87096"/>
                </a:moveTo>
                <a:lnTo>
                  <a:pt x="169761" y="101491"/>
                </a:lnTo>
                <a:lnTo>
                  <a:pt x="166029" y="115068"/>
                </a:lnTo>
                <a:lnTo>
                  <a:pt x="160226" y="127633"/>
                </a:lnTo>
                <a:lnTo>
                  <a:pt x="152555" y="138992"/>
                </a:lnTo>
                <a:lnTo>
                  <a:pt x="143215" y="148950"/>
                </a:lnTo>
                <a:lnTo>
                  <a:pt x="132410" y="157315"/>
                </a:lnTo>
                <a:lnTo>
                  <a:pt x="120339" y="163891"/>
                </a:lnTo>
                <a:lnTo>
                  <a:pt x="107204" y="168485"/>
                </a:lnTo>
                <a:lnTo>
                  <a:pt x="93207" y="170902"/>
                </a:lnTo>
                <a:lnTo>
                  <a:pt x="84124" y="171221"/>
                </a:lnTo>
                <a:lnTo>
                  <a:pt x="69728" y="169758"/>
                </a:lnTo>
                <a:lnTo>
                  <a:pt x="56150" y="166025"/>
                </a:lnTo>
                <a:lnTo>
                  <a:pt x="43585" y="160223"/>
                </a:lnTo>
                <a:lnTo>
                  <a:pt x="32226" y="152554"/>
                </a:lnTo>
                <a:lnTo>
                  <a:pt x="22267" y="143218"/>
                </a:lnTo>
                <a:lnTo>
                  <a:pt x="13903" y="132416"/>
                </a:lnTo>
                <a:lnTo>
                  <a:pt x="7327" y="120349"/>
                </a:lnTo>
                <a:lnTo>
                  <a:pt x="2734" y="107219"/>
                </a:lnTo>
                <a:lnTo>
                  <a:pt x="318" y="93225"/>
                </a:lnTo>
                <a:lnTo>
                  <a:pt x="0" y="84124"/>
                </a:lnTo>
                <a:lnTo>
                  <a:pt x="1459" y="69726"/>
                </a:lnTo>
                <a:lnTo>
                  <a:pt x="5189" y="56147"/>
                </a:lnTo>
                <a:lnTo>
                  <a:pt x="10988" y="43582"/>
                </a:lnTo>
                <a:lnTo>
                  <a:pt x="18655" y="32224"/>
                </a:lnTo>
                <a:lnTo>
                  <a:pt x="27991" y="22266"/>
                </a:lnTo>
                <a:lnTo>
                  <a:pt x="38793" y="13903"/>
                </a:lnTo>
                <a:lnTo>
                  <a:pt x="50862" y="7328"/>
                </a:lnTo>
                <a:lnTo>
                  <a:pt x="63995" y="2736"/>
                </a:lnTo>
                <a:lnTo>
                  <a:pt x="77994" y="319"/>
                </a:lnTo>
                <a:lnTo>
                  <a:pt x="87109" y="0"/>
                </a:lnTo>
                <a:lnTo>
                  <a:pt x="101502" y="1456"/>
                </a:lnTo>
                <a:lnTo>
                  <a:pt x="115078" y="5185"/>
                </a:lnTo>
                <a:lnTo>
                  <a:pt x="127642" y="10985"/>
                </a:lnTo>
                <a:lnTo>
                  <a:pt x="139000" y="18654"/>
                </a:lnTo>
                <a:lnTo>
                  <a:pt x="148958" y="27992"/>
                </a:lnTo>
                <a:lnTo>
                  <a:pt x="157321" y="38797"/>
                </a:lnTo>
                <a:lnTo>
                  <a:pt x="163896" y="50868"/>
                </a:lnTo>
                <a:lnTo>
                  <a:pt x="168488" y="64003"/>
                </a:lnTo>
                <a:lnTo>
                  <a:pt x="170903" y="78002"/>
                </a:lnTo>
                <a:lnTo>
                  <a:pt x="171221" y="87096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5" name="object 265"/>
          <p:cNvSpPr/>
          <p:nvPr/>
        </p:nvSpPr>
        <p:spPr>
          <a:xfrm>
            <a:off x="2613421" y="9167638"/>
            <a:ext cx="155030" cy="155024"/>
          </a:xfrm>
          <a:custGeom>
            <a:avLst/>
            <a:gdLst/>
            <a:ahLst/>
            <a:cxnLst/>
            <a:rect l="l" t="t" r="r" b="b"/>
            <a:pathLst>
              <a:path w="171107" h="171101">
                <a:moveTo>
                  <a:pt x="161156" y="125749"/>
                </a:moveTo>
                <a:lnTo>
                  <a:pt x="154444" y="136416"/>
                </a:lnTo>
                <a:lnTo>
                  <a:pt x="146458" y="145762"/>
                </a:lnTo>
                <a:lnTo>
                  <a:pt x="137373" y="153734"/>
                </a:lnTo>
                <a:lnTo>
                  <a:pt x="127366" y="160279"/>
                </a:lnTo>
                <a:lnTo>
                  <a:pt x="116611" y="165342"/>
                </a:lnTo>
                <a:lnTo>
                  <a:pt x="105283" y="168869"/>
                </a:lnTo>
                <a:lnTo>
                  <a:pt x="93559" y="170806"/>
                </a:lnTo>
                <a:lnTo>
                  <a:pt x="81613" y="171101"/>
                </a:lnTo>
                <a:lnTo>
                  <a:pt x="69621" y="169698"/>
                </a:lnTo>
                <a:lnTo>
                  <a:pt x="57758" y="166544"/>
                </a:lnTo>
                <a:lnTo>
                  <a:pt x="46199" y="161586"/>
                </a:lnTo>
                <a:lnTo>
                  <a:pt x="34687" y="154434"/>
                </a:lnTo>
                <a:lnTo>
                  <a:pt x="25338" y="146449"/>
                </a:lnTo>
                <a:lnTo>
                  <a:pt x="17364" y="137365"/>
                </a:lnTo>
                <a:lnTo>
                  <a:pt x="10819" y="127358"/>
                </a:lnTo>
                <a:lnTo>
                  <a:pt x="5756" y="116602"/>
                </a:lnTo>
                <a:lnTo>
                  <a:pt x="2230" y="105274"/>
                </a:lnTo>
                <a:lnTo>
                  <a:pt x="293" y="93548"/>
                </a:lnTo>
                <a:lnTo>
                  <a:pt x="0" y="81601"/>
                </a:lnTo>
                <a:lnTo>
                  <a:pt x="1403" y="69608"/>
                </a:lnTo>
                <a:lnTo>
                  <a:pt x="4558" y="57743"/>
                </a:lnTo>
                <a:lnTo>
                  <a:pt x="9517" y="46184"/>
                </a:lnTo>
                <a:lnTo>
                  <a:pt x="16660" y="34688"/>
                </a:lnTo>
                <a:lnTo>
                  <a:pt x="24646" y="25340"/>
                </a:lnTo>
                <a:lnTo>
                  <a:pt x="33731" y="17366"/>
                </a:lnTo>
                <a:lnTo>
                  <a:pt x="43740" y="10821"/>
                </a:lnTo>
                <a:lnTo>
                  <a:pt x="54498" y="5758"/>
                </a:lnTo>
                <a:lnTo>
                  <a:pt x="65827" y="2231"/>
                </a:lnTo>
                <a:lnTo>
                  <a:pt x="77554" y="294"/>
                </a:lnTo>
                <a:lnTo>
                  <a:pt x="89502" y="0"/>
                </a:lnTo>
                <a:lnTo>
                  <a:pt x="101495" y="1402"/>
                </a:lnTo>
                <a:lnTo>
                  <a:pt x="113357" y="4555"/>
                </a:lnTo>
                <a:lnTo>
                  <a:pt x="124914" y="9512"/>
                </a:lnTo>
                <a:lnTo>
                  <a:pt x="136419" y="16663"/>
                </a:lnTo>
                <a:lnTo>
                  <a:pt x="145767" y="24649"/>
                </a:lnTo>
                <a:lnTo>
                  <a:pt x="153741" y="33733"/>
                </a:lnTo>
                <a:lnTo>
                  <a:pt x="160286" y="43740"/>
                </a:lnTo>
                <a:lnTo>
                  <a:pt x="165349" y="54495"/>
                </a:lnTo>
                <a:lnTo>
                  <a:pt x="168876" y="65822"/>
                </a:lnTo>
                <a:lnTo>
                  <a:pt x="170813" y="77546"/>
                </a:lnTo>
                <a:lnTo>
                  <a:pt x="171107" y="89493"/>
                </a:lnTo>
                <a:lnTo>
                  <a:pt x="169705" y="101487"/>
                </a:lnTo>
                <a:lnTo>
                  <a:pt x="166552" y="113352"/>
                </a:lnTo>
                <a:lnTo>
                  <a:pt x="161594" y="124914"/>
                </a:lnTo>
                <a:lnTo>
                  <a:pt x="161156" y="125749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6" name="object 266"/>
          <p:cNvSpPr/>
          <p:nvPr/>
        </p:nvSpPr>
        <p:spPr>
          <a:xfrm>
            <a:off x="2490050" y="9055410"/>
            <a:ext cx="155170" cy="155171"/>
          </a:xfrm>
          <a:custGeom>
            <a:avLst/>
            <a:gdLst/>
            <a:ahLst/>
            <a:cxnLst/>
            <a:rect l="l" t="t" r="r" b="b"/>
            <a:pathLst>
              <a:path w="171262" h="171263">
                <a:moveTo>
                  <a:pt x="131003" y="158252"/>
                </a:moveTo>
                <a:lnTo>
                  <a:pt x="119893" y="164120"/>
                </a:lnTo>
                <a:lnTo>
                  <a:pt x="108343" y="168217"/>
                </a:lnTo>
                <a:lnTo>
                  <a:pt x="96529" y="170584"/>
                </a:lnTo>
                <a:lnTo>
                  <a:pt x="84629" y="171263"/>
                </a:lnTo>
                <a:lnTo>
                  <a:pt x="72819" y="170294"/>
                </a:lnTo>
                <a:lnTo>
                  <a:pt x="61276" y="167718"/>
                </a:lnTo>
                <a:lnTo>
                  <a:pt x="50178" y="163577"/>
                </a:lnTo>
                <a:lnTo>
                  <a:pt x="39701" y="157911"/>
                </a:lnTo>
                <a:lnTo>
                  <a:pt x="30023" y="150761"/>
                </a:lnTo>
                <a:lnTo>
                  <a:pt x="21319" y="142168"/>
                </a:lnTo>
                <a:lnTo>
                  <a:pt x="13768" y="132174"/>
                </a:lnTo>
                <a:lnTo>
                  <a:pt x="7150" y="119887"/>
                </a:lnTo>
                <a:lnTo>
                  <a:pt x="3050" y="108336"/>
                </a:lnTo>
                <a:lnTo>
                  <a:pt x="681" y="96523"/>
                </a:lnTo>
                <a:lnTo>
                  <a:pt x="0" y="84624"/>
                </a:lnTo>
                <a:lnTo>
                  <a:pt x="966" y="72815"/>
                </a:lnTo>
                <a:lnTo>
                  <a:pt x="3539" y="61274"/>
                </a:lnTo>
                <a:lnTo>
                  <a:pt x="7678" y="50176"/>
                </a:lnTo>
                <a:lnTo>
                  <a:pt x="13342" y="39700"/>
                </a:lnTo>
                <a:lnTo>
                  <a:pt x="20489" y="30020"/>
                </a:lnTo>
                <a:lnTo>
                  <a:pt x="29079" y="21315"/>
                </a:lnTo>
                <a:lnTo>
                  <a:pt x="39071" y="13760"/>
                </a:lnTo>
                <a:lnTo>
                  <a:pt x="51369" y="7137"/>
                </a:lnTo>
                <a:lnTo>
                  <a:pt x="62919" y="3043"/>
                </a:lnTo>
                <a:lnTo>
                  <a:pt x="74734" y="677"/>
                </a:lnTo>
                <a:lnTo>
                  <a:pt x="86637" y="0"/>
                </a:lnTo>
                <a:lnTo>
                  <a:pt x="98450" y="969"/>
                </a:lnTo>
                <a:lnTo>
                  <a:pt x="109995" y="3545"/>
                </a:lnTo>
                <a:lnTo>
                  <a:pt x="121097" y="7685"/>
                </a:lnTo>
                <a:lnTo>
                  <a:pt x="131577" y="13350"/>
                </a:lnTo>
                <a:lnTo>
                  <a:pt x="141258" y="20497"/>
                </a:lnTo>
                <a:lnTo>
                  <a:pt x="149963" y="29087"/>
                </a:lnTo>
                <a:lnTo>
                  <a:pt x="157515" y="39077"/>
                </a:lnTo>
                <a:lnTo>
                  <a:pt x="164122" y="51353"/>
                </a:lnTo>
                <a:lnTo>
                  <a:pt x="168217" y="62904"/>
                </a:lnTo>
                <a:lnTo>
                  <a:pt x="170583" y="74718"/>
                </a:lnTo>
                <a:lnTo>
                  <a:pt x="171262" y="86620"/>
                </a:lnTo>
                <a:lnTo>
                  <a:pt x="170294" y="98431"/>
                </a:lnTo>
                <a:lnTo>
                  <a:pt x="167720" y="109976"/>
                </a:lnTo>
                <a:lnTo>
                  <a:pt x="163581" y="121076"/>
                </a:lnTo>
                <a:lnTo>
                  <a:pt x="157917" y="131556"/>
                </a:lnTo>
                <a:lnTo>
                  <a:pt x="150769" y="141238"/>
                </a:lnTo>
                <a:lnTo>
                  <a:pt x="142178" y="149945"/>
                </a:lnTo>
                <a:lnTo>
                  <a:pt x="132185" y="157500"/>
                </a:lnTo>
                <a:lnTo>
                  <a:pt x="131003" y="158252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7" name="object 267"/>
          <p:cNvSpPr/>
          <p:nvPr/>
        </p:nvSpPr>
        <p:spPr>
          <a:xfrm>
            <a:off x="2443035" y="8895959"/>
            <a:ext cx="155121" cy="155121"/>
          </a:xfrm>
          <a:custGeom>
            <a:avLst/>
            <a:gdLst/>
            <a:ahLst/>
            <a:cxnLst/>
            <a:rect l="l" t="t" r="r" b="b"/>
            <a:pathLst>
              <a:path w="171208" h="171208">
                <a:moveTo>
                  <a:pt x="84112" y="171208"/>
                </a:moveTo>
                <a:lnTo>
                  <a:pt x="69715" y="169752"/>
                </a:lnTo>
                <a:lnTo>
                  <a:pt x="56137" y="166023"/>
                </a:lnTo>
                <a:lnTo>
                  <a:pt x="43572" y="160223"/>
                </a:lnTo>
                <a:lnTo>
                  <a:pt x="32215" y="152554"/>
                </a:lnTo>
                <a:lnTo>
                  <a:pt x="22258" y="143216"/>
                </a:lnTo>
                <a:lnTo>
                  <a:pt x="13896" y="132411"/>
                </a:lnTo>
                <a:lnTo>
                  <a:pt x="7322" y="120340"/>
                </a:lnTo>
                <a:lnTo>
                  <a:pt x="2731" y="107204"/>
                </a:lnTo>
                <a:lnTo>
                  <a:pt x="317" y="93206"/>
                </a:lnTo>
                <a:lnTo>
                  <a:pt x="0" y="84112"/>
                </a:lnTo>
                <a:lnTo>
                  <a:pt x="1456" y="69718"/>
                </a:lnTo>
                <a:lnTo>
                  <a:pt x="5185" y="56142"/>
                </a:lnTo>
                <a:lnTo>
                  <a:pt x="10985" y="43578"/>
                </a:lnTo>
                <a:lnTo>
                  <a:pt x="18654" y="32220"/>
                </a:lnTo>
                <a:lnTo>
                  <a:pt x="27992" y="22262"/>
                </a:lnTo>
                <a:lnTo>
                  <a:pt x="38797" y="13899"/>
                </a:lnTo>
                <a:lnTo>
                  <a:pt x="50868" y="7324"/>
                </a:lnTo>
                <a:lnTo>
                  <a:pt x="64003" y="2732"/>
                </a:lnTo>
                <a:lnTo>
                  <a:pt x="78002" y="317"/>
                </a:lnTo>
                <a:lnTo>
                  <a:pt x="87096" y="0"/>
                </a:lnTo>
                <a:lnTo>
                  <a:pt x="101489" y="1456"/>
                </a:lnTo>
                <a:lnTo>
                  <a:pt x="115064" y="5186"/>
                </a:lnTo>
                <a:lnTo>
                  <a:pt x="127627" y="10986"/>
                </a:lnTo>
                <a:lnTo>
                  <a:pt x="138984" y="18656"/>
                </a:lnTo>
                <a:lnTo>
                  <a:pt x="148942" y="27995"/>
                </a:lnTo>
                <a:lnTo>
                  <a:pt x="157305" y="38800"/>
                </a:lnTo>
                <a:lnTo>
                  <a:pt x="163881" y="50872"/>
                </a:lnTo>
                <a:lnTo>
                  <a:pt x="168473" y="64007"/>
                </a:lnTo>
                <a:lnTo>
                  <a:pt x="170890" y="78005"/>
                </a:lnTo>
                <a:lnTo>
                  <a:pt x="171208" y="87109"/>
                </a:lnTo>
                <a:lnTo>
                  <a:pt x="169749" y="101498"/>
                </a:lnTo>
                <a:lnTo>
                  <a:pt x="166019" y="115071"/>
                </a:lnTo>
                <a:lnTo>
                  <a:pt x="160219" y="127634"/>
                </a:lnTo>
                <a:lnTo>
                  <a:pt x="152551" y="138991"/>
                </a:lnTo>
                <a:lnTo>
                  <a:pt x="143215" y="148948"/>
                </a:lnTo>
                <a:lnTo>
                  <a:pt x="132412" y="157312"/>
                </a:lnTo>
                <a:lnTo>
                  <a:pt x="120344" y="163886"/>
                </a:lnTo>
                <a:lnTo>
                  <a:pt x="107212" y="168478"/>
                </a:lnTo>
                <a:lnTo>
                  <a:pt x="93215" y="170892"/>
                </a:lnTo>
                <a:lnTo>
                  <a:pt x="84112" y="171208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8" name="object 268"/>
          <p:cNvSpPr/>
          <p:nvPr/>
        </p:nvSpPr>
        <p:spPr>
          <a:xfrm>
            <a:off x="2608410" y="8899054"/>
            <a:ext cx="155121" cy="155145"/>
          </a:xfrm>
          <a:custGeom>
            <a:avLst/>
            <a:gdLst/>
            <a:ahLst/>
            <a:cxnLst/>
            <a:rect l="l" t="t" r="r" b="b"/>
            <a:pathLst>
              <a:path w="171208" h="171234">
                <a:moveTo>
                  <a:pt x="84112" y="171234"/>
                </a:moveTo>
                <a:lnTo>
                  <a:pt x="69713" y="169776"/>
                </a:lnTo>
                <a:lnTo>
                  <a:pt x="56135" y="166044"/>
                </a:lnTo>
                <a:lnTo>
                  <a:pt x="43570" y="160240"/>
                </a:lnTo>
                <a:lnTo>
                  <a:pt x="32212" y="152566"/>
                </a:lnTo>
                <a:lnTo>
                  <a:pt x="22256" y="143224"/>
                </a:lnTo>
                <a:lnTo>
                  <a:pt x="13895" y="132415"/>
                </a:lnTo>
                <a:lnTo>
                  <a:pt x="7322" y="120341"/>
                </a:lnTo>
                <a:lnTo>
                  <a:pt x="2732" y="107205"/>
                </a:lnTo>
                <a:lnTo>
                  <a:pt x="318" y="93208"/>
                </a:lnTo>
                <a:lnTo>
                  <a:pt x="0" y="84137"/>
                </a:lnTo>
                <a:lnTo>
                  <a:pt x="1459" y="69738"/>
                </a:lnTo>
                <a:lnTo>
                  <a:pt x="5188" y="56159"/>
                </a:lnTo>
                <a:lnTo>
                  <a:pt x="10987" y="43592"/>
                </a:lnTo>
                <a:lnTo>
                  <a:pt x="18654" y="32231"/>
                </a:lnTo>
                <a:lnTo>
                  <a:pt x="27989" y="22272"/>
                </a:lnTo>
                <a:lnTo>
                  <a:pt x="38790" y="13907"/>
                </a:lnTo>
                <a:lnTo>
                  <a:pt x="50857" y="7331"/>
                </a:lnTo>
                <a:lnTo>
                  <a:pt x="63988" y="2737"/>
                </a:lnTo>
                <a:lnTo>
                  <a:pt x="77983" y="319"/>
                </a:lnTo>
                <a:lnTo>
                  <a:pt x="87096" y="0"/>
                </a:lnTo>
                <a:lnTo>
                  <a:pt x="101490" y="1462"/>
                </a:lnTo>
                <a:lnTo>
                  <a:pt x="115066" y="5194"/>
                </a:lnTo>
                <a:lnTo>
                  <a:pt x="127630" y="10994"/>
                </a:lnTo>
                <a:lnTo>
                  <a:pt x="138987" y="18662"/>
                </a:lnTo>
                <a:lnTo>
                  <a:pt x="148945" y="27997"/>
                </a:lnTo>
                <a:lnTo>
                  <a:pt x="157308" y="38797"/>
                </a:lnTo>
                <a:lnTo>
                  <a:pt x="163882" y="50863"/>
                </a:lnTo>
                <a:lnTo>
                  <a:pt x="168475" y="63993"/>
                </a:lnTo>
                <a:lnTo>
                  <a:pt x="170890" y="77986"/>
                </a:lnTo>
                <a:lnTo>
                  <a:pt x="171208" y="87109"/>
                </a:lnTo>
                <a:lnTo>
                  <a:pt x="169752" y="101507"/>
                </a:lnTo>
                <a:lnTo>
                  <a:pt x="166023" y="115085"/>
                </a:lnTo>
                <a:lnTo>
                  <a:pt x="160224" y="127651"/>
                </a:lnTo>
                <a:lnTo>
                  <a:pt x="152555" y="139010"/>
                </a:lnTo>
                <a:lnTo>
                  <a:pt x="143217" y="148968"/>
                </a:lnTo>
                <a:lnTo>
                  <a:pt x="132411" y="157331"/>
                </a:lnTo>
                <a:lnTo>
                  <a:pt x="120339" y="163906"/>
                </a:lnTo>
                <a:lnTo>
                  <a:pt x="107201" y="168498"/>
                </a:lnTo>
                <a:lnTo>
                  <a:pt x="93198" y="170915"/>
                </a:lnTo>
                <a:lnTo>
                  <a:pt x="84112" y="171234"/>
                </a:lnTo>
                <a:close/>
              </a:path>
            </a:pathLst>
          </a:custGeom>
          <a:ln w="614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9" name="object 269"/>
          <p:cNvSpPr/>
          <p:nvPr/>
        </p:nvSpPr>
        <p:spPr>
          <a:xfrm>
            <a:off x="2696247" y="8768001"/>
            <a:ext cx="155202" cy="155202"/>
          </a:xfrm>
          <a:custGeom>
            <a:avLst/>
            <a:gdLst/>
            <a:ahLst/>
            <a:cxnLst/>
            <a:rect l="l" t="t" r="r" b="b"/>
            <a:pathLst>
              <a:path w="171297" h="171297">
                <a:moveTo>
                  <a:pt x="8045" y="121821"/>
                </a:moveTo>
                <a:lnTo>
                  <a:pt x="3543" y="109978"/>
                </a:lnTo>
                <a:lnTo>
                  <a:pt x="883" y="97911"/>
                </a:lnTo>
                <a:lnTo>
                  <a:pt x="0" y="85795"/>
                </a:lnTo>
                <a:lnTo>
                  <a:pt x="830" y="73805"/>
                </a:lnTo>
                <a:lnTo>
                  <a:pt x="3311" y="62116"/>
                </a:lnTo>
                <a:lnTo>
                  <a:pt x="7377" y="50903"/>
                </a:lnTo>
                <a:lnTo>
                  <a:pt x="12966" y="40342"/>
                </a:lnTo>
                <a:lnTo>
                  <a:pt x="20014" y="30608"/>
                </a:lnTo>
                <a:lnTo>
                  <a:pt x="28456" y="21876"/>
                </a:lnTo>
                <a:lnTo>
                  <a:pt x="38230" y="14321"/>
                </a:lnTo>
                <a:lnTo>
                  <a:pt x="49271" y="8118"/>
                </a:lnTo>
                <a:lnTo>
                  <a:pt x="61304" y="3533"/>
                </a:lnTo>
                <a:lnTo>
                  <a:pt x="73373" y="878"/>
                </a:lnTo>
                <a:lnTo>
                  <a:pt x="85490" y="0"/>
                </a:lnTo>
                <a:lnTo>
                  <a:pt x="97481" y="834"/>
                </a:lnTo>
                <a:lnTo>
                  <a:pt x="109171" y="3318"/>
                </a:lnTo>
                <a:lnTo>
                  <a:pt x="120385" y="7388"/>
                </a:lnTo>
                <a:lnTo>
                  <a:pt x="130946" y="12980"/>
                </a:lnTo>
                <a:lnTo>
                  <a:pt x="140681" y="20030"/>
                </a:lnTo>
                <a:lnTo>
                  <a:pt x="149413" y="28475"/>
                </a:lnTo>
                <a:lnTo>
                  <a:pt x="156968" y="38251"/>
                </a:lnTo>
                <a:lnTo>
                  <a:pt x="163170" y="49294"/>
                </a:lnTo>
                <a:lnTo>
                  <a:pt x="167754" y="61309"/>
                </a:lnTo>
                <a:lnTo>
                  <a:pt x="170414" y="73374"/>
                </a:lnTo>
                <a:lnTo>
                  <a:pt x="171297" y="85489"/>
                </a:lnTo>
                <a:lnTo>
                  <a:pt x="170467" y="97477"/>
                </a:lnTo>
                <a:lnTo>
                  <a:pt x="167986" y="109166"/>
                </a:lnTo>
                <a:lnTo>
                  <a:pt x="163919" y="120378"/>
                </a:lnTo>
                <a:lnTo>
                  <a:pt x="158330" y="130940"/>
                </a:lnTo>
                <a:lnTo>
                  <a:pt x="151283" y="140675"/>
                </a:lnTo>
                <a:lnTo>
                  <a:pt x="142840" y="149409"/>
                </a:lnTo>
                <a:lnTo>
                  <a:pt x="133067" y="156967"/>
                </a:lnTo>
                <a:lnTo>
                  <a:pt x="122026" y="163173"/>
                </a:lnTo>
                <a:lnTo>
                  <a:pt x="109991" y="167760"/>
                </a:lnTo>
                <a:lnTo>
                  <a:pt x="97921" y="170417"/>
                </a:lnTo>
                <a:lnTo>
                  <a:pt x="85803" y="171297"/>
                </a:lnTo>
                <a:lnTo>
                  <a:pt x="73811" y="170463"/>
                </a:lnTo>
                <a:lnTo>
                  <a:pt x="62122" y="167980"/>
                </a:lnTo>
                <a:lnTo>
                  <a:pt x="50909" y="163910"/>
                </a:lnTo>
                <a:lnTo>
                  <a:pt x="40349" y="158319"/>
                </a:lnTo>
                <a:lnTo>
                  <a:pt x="30616" y="151270"/>
                </a:lnTo>
                <a:lnTo>
                  <a:pt x="21886" y="142826"/>
                </a:lnTo>
                <a:lnTo>
                  <a:pt x="14333" y="133051"/>
                </a:lnTo>
                <a:lnTo>
                  <a:pt x="8133" y="122010"/>
                </a:lnTo>
                <a:lnTo>
                  <a:pt x="8045" y="121821"/>
                </a:lnTo>
                <a:close/>
              </a:path>
            </a:pathLst>
          </a:custGeom>
          <a:ln w="614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0" name="object 270"/>
          <p:cNvSpPr/>
          <p:nvPr/>
        </p:nvSpPr>
        <p:spPr>
          <a:xfrm>
            <a:off x="2858464" y="8767999"/>
            <a:ext cx="155205" cy="155199"/>
          </a:xfrm>
          <a:custGeom>
            <a:avLst/>
            <a:gdLst/>
            <a:ahLst/>
            <a:cxnLst/>
            <a:rect l="l" t="t" r="r" b="b"/>
            <a:pathLst>
              <a:path w="171300" h="171294">
                <a:moveTo>
                  <a:pt x="8037" y="49459"/>
                </a:moveTo>
                <a:lnTo>
                  <a:pt x="14218" y="38397"/>
                </a:lnTo>
                <a:lnTo>
                  <a:pt x="21754" y="28602"/>
                </a:lnTo>
                <a:lnTo>
                  <a:pt x="30471" y="20137"/>
                </a:lnTo>
                <a:lnTo>
                  <a:pt x="40192" y="13067"/>
                </a:lnTo>
                <a:lnTo>
                  <a:pt x="50743" y="7455"/>
                </a:lnTo>
                <a:lnTo>
                  <a:pt x="61948" y="3363"/>
                </a:lnTo>
                <a:lnTo>
                  <a:pt x="73633" y="857"/>
                </a:lnTo>
                <a:lnTo>
                  <a:pt x="85622" y="0"/>
                </a:lnTo>
                <a:lnTo>
                  <a:pt x="97740" y="854"/>
                </a:lnTo>
                <a:lnTo>
                  <a:pt x="109811" y="3484"/>
                </a:lnTo>
                <a:lnTo>
                  <a:pt x="121660" y="7953"/>
                </a:lnTo>
                <a:lnTo>
                  <a:pt x="132890" y="14211"/>
                </a:lnTo>
                <a:lnTo>
                  <a:pt x="142685" y="21746"/>
                </a:lnTo>
                <a:lnTo>
                  <a:pt x="151150" y="30461"/>
                </a:lnTo>
                <a:lnTo>
                  <a:pt x="158222" y="40181"/>
                </a:lnTo>
                <a:lnTo>
                  <a:pt x="163837" y="50730"/>
                </a:lnTo>
                <a:lnTo>
                  <a:pt x="167931" y="61934"/>
                </a:lnTo>
                <a:lnTo>
                  <a:pt x="170440" y="73616"/>
                </a:lnTo>
                <a:lnTo>
                  <a:pt x="171300" y="85602"/>
                </a:lnTo>
                <a:lnTo>
                  <a:pt x="170447" y="97716"/>
                </a:lnTo>
                <a:lnTo>
                  <a:pt x="167818" y="109783"/>
                </a:lnTo>
                <a:lnTo>
                  <a:pt x="163348" y="121628"/>
                </a:lnTo>
                <a:lnTo>
                  <a:pt x="157074" y="132884"/>
                </a:lnTo>
                <a:lnTo>
                  <a:pt x="149537" y="142679"/>
                </a:lnTo>
                <a:lnTo>
                  <a:pt x="140822" y="151145"/>
                </a:lnTo>
                <a:lnTo>
                  <a:pt x="131102" y="158217"/>
                </a:lnTo>
                <a:lnTo>
                  <a:pt x="120553" y="163832"/>
                </a:lnTo>
                <a:lnTo>
                  <a:pt x="109350" y="167925"/>
                </a:lnTo>
                <a:lnTo>
                  <a:pt x="97669" y="170434"/>
                </a:lnTo>
                <a:lnTo>
                  <a:pt x="85685" y="171294"/>
                </a:lnTo>
                <a:lnTo>
                  <a:pt x="73571" y="170442"/>
                </a:lnTo>
                <a:lnTo>
                  <a:pt x="61505" y="167812"/>
                </a:lnTo>
                <a:lnTo>
                  <a:pt x="49661" y="163342"/>
                </a:lnTo>
                <a:lnTo>
                  <a:pt x="38403" y="157071"/>
                </a:lnTo>
                <a:lnTo>
                  <a:pt x="28608" y="149536"/>
                </a:lnTo>
                <a:lnTo>
                  <a:pt x="20143" y="140821"/>
                </a:lnTo>
                <a:lnTo>
                  <a:pt x="13072" y="131101"/>
                </a:lnTo>
                <a:lnTo>
                  <a:pt x="7458" y="120551"/>
                </a:lnTo>
                <a:lnTo>
                  <a:pt x="3366" y="109347"/>
                </a:lnTo>
                <a:lnTo>
                  <a:pt x="858" y="97664"/>
                </a:lnTo>
                <a:lnTo>
                  <a:pt x="0" y="85676"/>
                </a:lnTo>
                <a:lnTo>
                  <a:pt x="853" y="73560"/>
                </a:lnTo>
                <a:lnTo>
                  <a:pt x="3483" y="61490"/>
                </a:lnTo>
                <a:lnTo>
                  <a:pt x="7952" y="49642"/>
                </a:lnTo>
                <a:lnTo>
                  <a:pt x="8037" y="49459"/>
                </a:lnTo>
                <a:close/>
              </a:path>
            </a:pathLst>
          </a:custGeom>
          <a:ln w="614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1" name="object 271"/>
          <p:cNvSpPr/>
          <p:nvPr/>
        </p:nvSpPr>
        <p:spPr>
          <a:xfrm>
            <a:off x="2946374" y="8899054"/>
            <a:ext cx="155133" cy="155145"/>
          </a:xfrm>
          <a:custGeom>
            <a:avLst/>
            <a:gdLst/>
            <a:ahLst/>
            <a:cxnLst/>
            <a:rect l="l" t="t" r="r" b="b"/>
            <a:pathLst>
              <a:path w="171221" h="171234">
                <a:moveTo>
                  <a:pt x="87096" y="0"/>
                </a:moveTo>
                <a:lnTo>
                  <a:pt x="101494" y="1463"/>
                </a:lnTo>
                <a:lnTo>
                  <a:pt x="115073" y="5198"/>
                </a:lnTo>
                <a:lnTo>
                  <a:pt x="127638" y="11002"/>
                </a:lnTo>
                <a:lnTo>
                  <a:pt x="138997" y="18675"/>
                </a:lnTo>
                <a:lnTo>
                  <a:pt x="148955" y="28015"/>
                </a:lnTo>
                <a:lnTo>
                  <a:pt x="157318" y="38820"/>
                </a:lnTo>
                <a:lnTo>
                  <a:pt x="163893" y="50889"/>
                </a:lnTo>
                <a:lnTo>
                  <a:pt x="168486" y="64022"/>
                </a:lnTo>
                <a:lnTo>
                  <a:pt x="170902" y="78016"/>
                </a:lnTo>
                <a:lnTo>
                  <a:pt x="171221" y="87096"/>
                </a:lnTo>
                <a:lnTo>
                  <a:pt x="169761" y="101494"/>
                </a:lnTo>
                <a:lnTo>
                  <a:pt x="166031" y="115073"/>
                </a:lnTo>
                <a:lnTo>
                  <a:pt x="160232" y="127639"/>
                </a:lnTo>
                <a:lnTo>
                  <a:pt x="152564" y="138999"/>
                </a:lnTo>
                <a:lnTo>
                  <a:pt x="143228" y="148958"/>
                </a:lnTo>
                <a:lnTo>
                  <a:pt x="132427" y="157323"/>
                </a:lnTo>
                <a:lnTo>
                  <a:pt x="120360" y="163900"/>
                </a:lnTo>
                <a:lnTo>
                  <a:pt x="107228" y="168494"/>
                </a:lnTo>
                <a:lnTo>
                  <a:pt x="93234" y="170913"/>
                </a:lnTo>
                <a:lnTo>
                  <a:pt x="84112" y="171234"/>
                </a:lnTo>
                <a:lnTo>
                  <a:pt x="69719" y="169777"/>
                </a:lnTo>
                <a:lnTo>
                  <a:pt x="56144" y="166048"/>
                </a:lnTo>
                <a:lnTo>
                  <a:pt x="43581" y="160247"/>
                </a:lnTo>
                <a:lnTo>
                  <a:pt x="32223" y="152577"/>
                </a:lnTo>
                <a:lnTo>
                  <a:pt x="22266" y="143238"/>
                </a:lnTo>
                <a:lnTo>
                  <a:pt x="13902" y="132433"/>
                </a:lnTo>
                <a:lnTo>
                  <a:pt x="7327" y="120362"/>
                </a:lnTo>
                <a:lnTo>
                  <a:pt x="2734" y="107226"/>
                </a:lnTo>
                <a:lnTo>
                  <a:pt x="318" y="93228"/>
                </a:lnTo>
                <a:lnTo>
                  <a:pt x="0" y="84124"/>
                </a:lnTo>
                <a:lnTo>
                  <a:pt x="1459" y="69726"/>
                </a:lnTo>
                <a:lnTo>
                  <a:pt x="5191" y="56148"/>
                </a:lnTo>
                <a:lnTo>
                  <a:pt x="10992" y="43582"/>
                </a:lnTo>
                <a:lnTo>
                  <a:pt x="18662" y="32223"/>
                </a:lnTo>
                <a:lnTo>
                  <a:pt x="28000" y="22265"/>
                </a:lnTo>
                <a:lnTo>
                  <a:pt x="38805" y="13902"/>
                </a:lnTo>
                <a:lnTo>
                  <a:pt x="50876" y="7327"/>
                </a:lnTo>
                <a:lnTo>
                  <a:pt x="64012" y="2735"/>
                </a:lnTo>
                <a:lnTo>
                  <a:pt x="78012" y="319"/>
                </a:lnTo>
                <a:lnTo>
                  <a:pt x="87096" y="0"/>
                </a:lnTo>
                <a:close/>
              </a:path>
            </a:pathLst>
          </a:custGeom>
          <a:ln w="614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2" name="object 272"/>
          <p:cNvSpPr/>
          <p:nvPr/>
        </p:nvSpPr>
        <p:spPr>
          <a:xfrm>
            <a:off x="2858464" y="9030054"/>
            <a:ext cx="155205" cy="155209"/>
          </a:xfrm>
          <a:custGeom>
            <a:avLst/>
            <a:gdLst/>
            <a:ahLst/>
            <a:cxnLst/>
            <a:rect l="l" t="t" r="r" b="b"/>
            <a:pathLst>
              <a:path w="171300" h="171305">
                <a:moveTo>
                  <a:pt x="163257" y="49470"/>
                </a:moveTo>
                <a:lnTo>
                  <a:pt x="167758" y="61313"/>
                </a:lnTo>
                <a:lnTo>
                  <a:pt x="170418" y="73379"/>
                </a:lnTo>
                <a:lnTo>
                  <a:pt x="171300" y="85495"/>
                </a:lnTo>
                <a:lnTo>
                  <a:pt x="170468" y="97484"/>
                </a:lnTo>
                <a:lnTo>
                  <a:pt x="167986" y="109173"/>
                </a:lnTo>
                <a:lnTo>
                  <a:pt x="163919" y="120385"/>
                </a:lnTo>
                <a:lnTo>
                  <a:pt x="158329" y="130945"/>
                </a:lnTo>
                <a:lnTo>
                  <a:pt x="151280" y="140679"/>
                </a:lnTo>
                <a:lnTo>
                  <a:pt x="142838" y="149412"/>
                </a:lnTo>
                <a:lnTo>
                  <a:pt x="133065" y="156967"/>
                </a:lnTo>
                <a:lnTo>
                  <a:pt x="122025" y="163170"/>
                </a:lnTo>
                <a:lnTo>
                  <a:pt x="109990" y="167763"/>
                </a:lnTo>
                <a:lnTo>
                  <a:pt x="97926" y="170423"/>
                </a:lnTo>
                <a:lnTo>
                  <a:pt x="85812" y="171305"/>
                </a:lnTo>
                <a:lnTo>
                  <a:pt x="73824" y="170474"/>
                </a:lnTo>
                <a:lnTo>
                  <a:pt x="62136" y="167992"/>
                </a:lnTo>
                <a:lnTo>
                  <a:pt x="50924" y="163924"/>
                </a:lnTo>
                <a:lnTo>
                  <a:pt x="40363" y="158334"/>
                </a:lnTo>
                <a:lnTo>
                  <a:pt x="30628" y="151286"/>
                </a:lnTo>
                <a:lnTo>
                  <a:pt x="21893" y="142843"/>
                </a:lnTo>
                <a:lnTo>
                  <a:pt x="14336" y="133070"/>
                </a:lnTo>
                <a:lnTo>
                  <a:pt x="8129" y="122031"/>
                </a:lnTo>
                <a:lnTo>
                  <a:pt x="3538" y="109994"/>
                </a:lnTo>
                <a:lnTo>
                  <a:pt x="880" y="97928"/>
                </a:lnTo>
                <a:lnTo>
                  <a:pt x="0" y="85812"/>
                </a:lnTo>
                <a:lnTo>
                  <a:pt x="832" y="73821"/>
                </a:lnTo>
                <a:lnTo>
                  <a:pt x="3314" y="62131"/>
                </a:lnTo>
                <a:lnTo>
                  <a:pt x="7383" y="50917"/>
                </a:lnTo>
                <a:lnTo>
                  <a:pt x="12973" y="40355"/>
                </a:lnTo>
                <a:lnTo>
                  <a:pt x="20022" y="30620"/>
                </a:lnTo>
                <a:lnTo>
                  <a:pt x="28466" y="21887"/>
                </a:lnTo>
                <a:lnTo>
                  <a:pt x="38240" y="14331"/>
                </a:lnTo>
                <a:lnTo>
                  <a:pt x="49282" y="8128"/>
                </a:lnTo>
                <a:lnTo>
                  <a:pt x="61307" y="3541"/>
                </a:lnTo>
                <a:lnTo>
                  <a:pt x="73374" y="882"/>
                </a:lnTo>
                <a:lnTo>
                  <a:pt x="85489" y="0"/>
                </a:lnTo>
                <a:lnTo>
                  <a:pt x="97479" y="831"/>
                </a:lnTo>
                <a:lnTo>
                  <a:pt x="109167" y="3313"/>
                </a:lnTo>
                <a:lnTo>
                  <a:pt x="120379" y="7381"/>
                </a:lnTo>
                <a:lnTo>
                  <a:pt x="130940" y="12971"/>
                </a:lnTo>
                <a:lnTo>
                  <a:pt x="140674" y="20019"/>
                </a:lnTo>
                <a:lnTo>
                  <a:pt x="149406" y="28461"/>
                </a:lnTo>
                <a:lnTo>
                  <a:pt x="156962" y="38235"/>
                </a:lnTo>
                <a:lnTo>
                  <a:pt x="163165" y="49274"/>
                </a:lnTo>
                <a:lnTo>
                  <a:pt x="163257" y="49470"/>
                </a:lnTo>
                <a:close/>
              </a:path>
            </a:pathLst>
          </a:custGeom>
          <a:ln w="614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3" name="object 273"/>
          <p:cNvSpPr/>
          <p:nvPr/>
        </p:nvSpPr>
        <p:spPr>
          <a:xfrm>
            <a:off x="2696247" y="9030054"/>
            <a:ext cx="155202" cy="155209"/>
          </a:xfrm>
          <a:custGeom>
            <a:avLst/>
            <a:gdLst/>
            <a:ahLst/>
            <a:cxnLst/>
            <a:rect l="l" t="t" r="r" b="b"/>
            <a:pathLst>
              <a:path w="171297" h="171305">
                <a:moveTo>
                  <a:pt x="163252" y="121835"/>
                </a:moveTo>
                <a:lnTo>
                  <a:pt x="157076" y="132895"/>
                </a:lnTo>
                <a:lnTo>
                  <a:pt x="149544" y="142690"/>
                </a:lnTo>
                <a:lnTo>
                  <a:pt x="140832" y="151156"/>
                </a:lnTo>
                <a:lnTo>
                  <a:pt x="131115" y="158228"/>
                </a:lnTo>
                <a:lnTo>
                  <a:pt x="120567" y="163843"/>
                </a:lnTo>
                <a:lnTo>
                  <a:pt x="109364" y="167936"/>
                </a:lnTo>
                <a:lnTo>
                  <a:pt x="97682" y="170445"/>
                </a:lnTo>
                <a:lnTo>
                  <a:pt x="85695" y="171305"/>
                </a:lnTo>
                <a:lnTo>
                  <a:pt x="73578" y="170453"/>
                </a:lnTo>
                <a:lnTo>
                  <a:pt x="61507" y="167823"/>
                </a:lnTo>
                <a:lnTo>
                  <a:pt x="49656" y="163353"/>
                </a:lnTo>
                <a:lnTo>
                  <a:pt x="38399" y="157082"/>
                </a:lnTo>
                <a:lnTo>
                  <a:pt x="28604" y="149547"/>
                </a:lnTo>
                <a:lnTo>
                  <a:pt x="20140" y="140831"/>
                </a:lnTo>
                <a:lnTo>
                  <a:pt x="13069" y="131111"/>
                </a:lnTo>
                <a:lnTo>
                  <a:pt x="7456" y="120561"/>
                </a:lnTo>
                <a:lnTo>
                  <a:pt x="3364" y="109357"/>
                </a:lnTo>
                <a:lnTo>
                  <a:pt x="857" y="97674"/>
                </a:lnTo>
                <a:lnTo>
                  <a:pt x="0" y="85687"/>
                </a:lnTo>
                <a:lnTo>
                  <a:pt x="854" y="73572"/>
                </a:lnTo>
                <a:lnTo>
                  <a:pt x="3486" y="61505"/>
                </a:lnTo>
                <a:lnTo>
                  <a:pt x="7957" y="49659"/>
                </a:lnTo>
                <a:lnTo>
                  <a:pt x="14224" y="38410"/>
                </a:lnTo>
                <a:lnTo>
                  <a:pt x="21759" y="28615"/>
                </a:lnTo>
                <a:lnTo>
                  <a:pt x="30472" y="20149"/>
                </a:lnTo>
                <a:lnTo>
                  <a:pt x="40191" y="13077"/>
                </a:lnTo>
                <a:lnTo>
                  <a:pt x="50739" y="7462"/>
                </a:lnTo>
                <a:lnTo>
                  <a:pt x="61942" y="3368"/>
                </a:lnTo>
                <a:lnTo>
                  <a:pt x="73624" y="859"/>
                </a:lnTo>
                <a:lnTo>
                  <a:pt x="85610" y="0"/>
                </a:lnTo>
                <a:lnTo>
                  <a:pt x="97725" y="852"/>
                </a:lnTo>
                <a:lnTo>
                  <a:pt x="109793" y="3482"/>
                </a:lnTo>
                <a:lnTo>
                  <a:pt x="121641" y="7952"/>
                </a:lnTo>
                <a:lnTo>
                  <a:pt x="132898" y="14222"/>
                </a:lnTo>
                <a:lnTo>
                  <a:pt x="142692" y="21757"/>
                </a:lnTo>
                <a:lnTo>
                  <a:pt x="151157" y="30472"/>
                </a:lnTo>
                <a:lnTo>
                  <a:pt x="158228" y="40191"/>
                </a:lnTo>
                <a:lnTo>
                  <a:pt x="163841" y="50740"/>
                </a:lnTo>
                <a:lnTo>
                  <a:pt x="167933" y="61943"/>
                </a:lnTo>
                <a:lnTo>
                  <a:pt x="170439" y="73626"/>
                </a:lnTo>
                <a:lnTo>
                  <a:pt x="171297" y="85612"/>
                </a:lnTo>
                <a:lnTo>
                  <a:pt x="170442" y="97728"/>
                </a:lnTo>
                <a:lnTo>
                  <a:pt x="167811" y="109797"/>
                </a:lnTo>
                <a:lnTo>
                  <a:pt x="163340" y="121645"/>
                </a:lnTo>
                <a:lnTo>
                  <a:pt x="163252" y="121835"/>
                </a:lnTo>
                <a:close/>
              </a:path>
            </a:pathLst>
          </a:custGeom>
          <a:ln w="614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4" name="object 274"/>
          <p:cNvSpPr/>
          <p:nvPr/>
        </p:nvSpPr>
        <p:spPr>
          <a:xfrm>
            <a:off x="2608410" y="8899054"/>
            <a:ext cx="155121" cy="155145"/>
          </a:xfrm>
          <a:custGeom>
            <a:avLst/>
            <a:gdLst/>
            <a:ahLst/>
            <a:cxnLst/>
            <a:rect l="l" t="t" r="r" b="b"/>
            <a:pathLst>
              <a:path w="171208" h="171234">
                <a:moveTo>
                  <a:pt x="84112" y="171234"/>
                </a:moveTo>
                <a:lnTo>
                  <a:pt x="69713" y="169776"/>
                </a:lnTo>
                <a:lnTo>
                  <a:pt x="56135" y="166044"/>
                </a:lnTo>
                <a:lnTo>
                  <a:pt x="43570" y="160240"/>
                </a:lnTo>
                <a:lnTo>
                  <a:pt x="32212" y="152566"/>
                </a:lnTo>
                <a:lnTo>
                  <a:pt x="22256" y="143224"/>
                </a:lnTo>
                <a:lnTo>
                  <a:pt x="13895" y="132415"/>
                </a:lnTo>
                <a:lnTo>
                  <a:pt x="7322" y="120341"/>
                </a:lnTo>
                <a:lnTo>
                  <a:pt x="2732" y="107205"/>
                </a:lnTo>
                <a:lnTo>
                  <a:pt x="318" y="93208"/>
                </a:lnTo>
                <a:lnTo>
                  <a:pt x="0" y="84137"/>
                </a:lnTo>
                <a:lnTo>
                  <a:pt x="1459" y="69738"/>
                </a:lnTo>
                <a:lnTo>
                  <a:pt x="5188" y="56159"/>
                </a:lnTo>
                <a:lnTo>
                  <a:pt x="10987" y="43592"/>
                </a:lnTo>
                <a:lnTo>
                  <a:pt x="18654" y="32231"/>
                </a:lnTo>
                <a:lnTo>
                  <a:pt x="27989" y="22272"/>
                </a:lnTo>
                <a:lnTo>
                  <a:pt x="38790" y="13907"/>
                </a:lnTo>
                <a:lnTo>
                  <a:pt x="50857" y="7331"/>
                </a:lnTo>
                <a:lnTo>
                  <a:pt x="63988" y="2737"/>
                </a:lnTo>
                <a:lnTo>
                  <a:pt x="77983" y="319"/>
                </a:lnTo>
                <a:lnTo>
                  <a:pt x="87096" y="0"/>
                </a:lnTo>
                <a:lnTo>
                  <a:pt x="101490" y="1462"/>
                </a:lnTo>
                <a:lnTo>
                  <a:pt x="115066" y="5194"/>
                </a:lnTo>
                <a:lnTo>
                  <a:pt x="127630" y="10994"/>
                </a:lnTo>
                <a:lnTo>
                  <a:pt x="138987" y="18662"/>
                </a:lnTo>
                <a:lnTo>
                  <a:pt x="148945" y="27997"/>
                </a:lnTo>
                <a:lnTo>
                  <a:pt x="157308" y="38797"/>
                </a:lnTo>
                <a:lnTo>
                  <a:pt x="163882" y="50863"/>
                </a:lnTo>
                <a:lnTo>
                  <a:pt x="168475" y="63993"/>
                </a:lnTo>
                <a:lnTo>
                  <a:pt x="170890" y="77986"/>
                </a:lnTo>
                <a:lnTo>
                  <a:pt x="171208" y="87109"/>
                </a:lnTo>
                <a:lnTo>
                  <a:pt x="169752" y="101507"/>
                </a:lnTo>
                <a:lnTo>
                  <a:pt x="166023" y="115085"/>
                </a:lnTo>
                <a:lnTo>
                  <a:pt x="160224" y="127651"/>
                </a:lnTo>
                <a:lnTo>
                  <a:pt x="152555" y="139010"/>
                </a:lnTo>
                <a:lnTo>
                  <a:pt x="143217" y="148968"/>
                </a:lnTo>
                <a:lnTo>
                  <a:pt x="132411" y="157331"/>
                </a:lnTo>
                <a:lnTo>
                  <a:pt x="120339" y="163906"/>
                </a:lnTo>
                <a:lnTo>
                  <a:pt x="107201" y="168498"/>
                </a:lnTo>
                <a:lnTo>
                  <a:pt x="93198" y="170915"/>
                </a:lnTo>
                <a:lnTo>
                  <a:pt x="84112" y="171234"/>
                </a:lnTo>
                <a:close/>
              </a:path>
            </a:pathLst>
          </a:custGeom>
          <a:ln w="614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5" name="object 275"/>
          <p:cNvSpPr/>
          <p:nvPr/>
        </p:nvSpPr>
        <p:spPr>
          <a:xfrm>
            <a:off x="2715707" y="8787470"/>
            <a:ext cx="116266" cy="116264"/>
          </a:xfrm>
          <a:custGeom>
            <a:avLst/>
            <a:gdLst/>
            <a:ahLst/>
            <a:cxnLst/>
            <a:rect l="l" t="t" r="r" b="b"/>
            <a:pathLst>
              <a:path w="128323" h="128321">
                <a:moveTo>
                  <a:pt x="5960" y="91291"/>
                </a:moveTo>
                <a:lnTo>
                  <a:pt x="7457" y="94297"/>
                </a:lnTo>
                <a:lnTo>
                  <a:pt x="14355" y="104710"/>
                </a:lnTo>
                <a:lnTo>
                  <a:pt x="22898" y="113377"/>
                </a:lnTo>
                <a:lnTo>
                  <a:pt x="32777" y="120185"/>
                </a:lnTo>
                <a:lnTo>
                  <a:pt x="43680" y="125021"/>
                </a:lnTo>
                <a:lnTo>
                  <a:pt x="55295" y="127771"/>
                </a:lnTo>
                <a:lnTo>
                  <a:pt x="67311" y="128321"/>
                </a:lnTo>
                <a:lnTo>
                  <a:pt x="79418" y="126558"/>
                </a:lnTo>
                <a:lnTo>
                  <a:pt x="91304" y="122368"/>
                </a:lnTo>
                <a:lnTo>
                  <a:pt x="104717" y="113977"/>
                </a:lnTo>
                <a:lnTo>
                  <a:pt x="113384" y="105434"/>
                </a:lnTo>
                <a:lnTo>
                  <a:pt x="120191" y="95555"/>
                </a:lnTo>
                <a:lnTo>
                  <a:pt x="125026" y="84652"/>
                </a:lnTo>
                <a:lnTo>
                  <a:pt x="127774" y="73036"/>
                </a:lnTo>
                <a:lnTo>
                  <a:pt x="128323" y="61018"/>
                </a:lnTo>
                <a:lnTo>
                  <a:pt x="126559" y="48911"/>
                </a:lnTo>
                <a:lnTo>
                  <a:pt x="122368" y="37024"/>
                </a:lnTo>
                <a:lnTo>
                  <a:pt x="113981" y="23616"/>
                </a:lnTo>
                <a:lnTo>
                  <a:pt x="105437" y="14947"/>
                </a:lnTo>
                <a:lnTo>
                  <a:pt x="95558" y="8138"/>
                </a:lnTo>
                <a:lnTo>
                  <a:pt x="84654" y="3302"/>
                </a:lnTo>
                <a:lnTo>
                  <a:pt x="73038" y="551"/>
                </a:lnTo>
                <a:lnTo>
                  <a:pt x="61020" y="0"/>
                </a:lnTo>
                <a:lnTo>
                  <a:pt x="48911" y="1761"/>
                </a:lnTo>
                <a:lnTo>
                  <a:pt x="37024" y="5947"/>
                </a:lnTo>
                <a:lnTo>
                  <a:pt x="23601" y="14350"/>
                </a:lnTo>
                <a:lnTo>
                  <a:pt x="14935" y="22895"/>
                </a:lnTo>
                <a:lnTo>
                  <a:pt x="8129" y="32774"/>
                </a:lnTo>
                <a:lnTo>
                  <a:pt x="3295" y="43675"/>
                </a:lnTo>
                <a:lnTo>
                  <a:pt x="547" y="55288"/>
                </a:lnTo>
                <a:lnTo>
                  <a:pt x="0" y="67303"/>
                </a:lnTo>
                <a:lnTo>
                  <a:pt x="1766" y="79407"/>
                </a:lnTo>
                <a:lnTo>
                  <a:pt x="5960" y="91291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6" name="object 276"/>
          <p:cNvSpPr/>
          <p:nvPr/>
        </p:nvSpPr>
        <p:spPr>
          <a:xfrm>
            <a:off x="2715707" y="8787470"/>
            <a:ext cx="116266" cy="116264"/>
          </a:xfrm>
          <a:custGeom>
            <a:avLst/>
            <a:gdLst/>
            <a:ahLst/>
            <a:cxnLst/>
            <a:rect l="l" t="t" r="r" b="b"/>
            <a:pathLst>
              <a:path w="128323" h="128321">
                <a:moveTo>
                  <a:pt x="5960" y="91291"/>
                </a:moveTo>
                <a:lnTo>
                  <a:pt x="1766" y="79407"/>
                </a:lnTo>
                <a:lnTo>
                  <a:pt x="0" y="67303"/>
                </a:lnTo>
                <a:lnTo>
                  <a:pt x="547" y="55288"/>
                </a:lnTo>
                <a:lnTo>
                  <a:pt x="3295" y="43675"/>
                </a:lnTo>
                <a:lnTo>
                  <a:pt x="8129" y="32774"/>
                </a:lnTo>
                <a:lnTo>
                  <a:pt x="14935" y="22895"/>
                </a:lnTo>
                <a:lnTo>
                  <a:pt x="23601" y="14350"/>
                </a:lnTo>
                <a:lnTo>
                  <a:pt x="34012" y="7450"/>
                </a:lnTo>
                <a:lnTo>
                  <a:pt x="48911" y="1761"/>
                </a:lnTo>
                <a:lnTo>
                  <a:pt x="61020" y="0"/>
                </a:lnTo>
                <a:lnTo>
                  <a:pt x="73038" y="551"/>
                </a:lnTo>
                <a:lnTo>
                  <a:pt x="84654" y="3302"/>
                </a:lnTo>
                <a:lnTo>
                  <a:pt x="95558" y="8138"/>
                </a:lnTo>
                <a:lnTo>
                  <a:pt x="105437" y="14947"/>
                </a:lnTo>
                <a:lnTo>
                  <a:pt x="113981" y="23616"/>
                </a:lnTo>
                <a:lnTo>
                  <a:pt x="120877" y="34031"/>
                </a:lnTo>
                <a:lnTo>
                  <a:pt x="126559" y="48911"/>
                </a:lnTo>
                <a:lnTo>
                  <a:pt x="128323" y="61018"/>
                </a:lnTo>
                <a:lnTo>
                  <a:pt x="127774" y="73036"/>
                </a:lnTo>
                <a:lnTo>
                  <a:pt x="125026" y="84652"/>
                </a:lnTo>
                <a:lnTo>
                  <a:pt x="120191" y="95555"/>
                </a:lnTo>
                <a:lnTo>
                  <a:pt x="113384" y="105434"/>
                </a:lnTo>
                <a:lnTo>
                  <a:pt x="104717" y="113977"/>
                </a:lnTo>
                <a:lnTo>
                  <a:pt x="94303" y="120874"/>
                </a:lnTo>
                <a:lnTo>
                  <a:pt x="79418" y="126558"/>
                </a:lnTo>
                <a:lnTo>
                  <a:pt x="67311" y="128321"/>
                </a:lnTo>
                <a:lnTo>
                  <a:pt x="55295" y="127771"/>
                </a:lnTo>
                <a:lnTo>
                  <a:pt x="43680" y="125021"/>
                </a:lnTo>
                <a:lnTo>
                  <a:pt x="32777" y="120185"/>
                </a:lnTo>
                <a:lnTo>
                  <a:pt x="22898" y="113377"/>
                </a:lnTo>
                <a:lnTo>
                  <a:pt x="14355" y="104710"/>
                </a:lnTo>
                <a:lnTo>
                  <a:pt x="7457" y="94297"/>
                </a:lnTo>
                <a:lnTo>
                  <a:pt x="5960" y="91291"/>
                </a:lnTo>
                <a:close/>
              </a:path>
            </a:pathLst>
          </a:custGeom>
          <a:ln w="461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7" name="object 277"/>
          <p:cNvSpPr/>
          <p:nvPr/>
        </p:nvSpPr>
        <p:spPr>
          <a:xfrm>
            <a:off x="2965775" y="8918466"/>
            <a:ext cx="116344" cy="116333"/>
          </a:xfrm>
          <a:custGeom>
            <a:avLst/>
            <a:gdLst/>
            <a:ahLst/>
            <a:cxnLst/>
            <a:rect l="l" t="t" r="r" b="b"/>
            <a:pathLst>
              <a:path w="128409" h="128397">
                <a:moveTo>
                  <a:pt x="65328" y="0"/>
                </a:moveTo>
                <a:lnTo>
                  <a:pt x="48008" y="2048"/>
                </a:lnTo>
                <a:lnTo>
                  <a:pt x="35041" y="6979"/>
                </a:lnTo>
                <a:lnTo>
                  <a:pt x="23585" y="14466"/>
                </a:lnTo>
                <a:lnTo>
                  <a:pt x="13996" y="24165"/>
                </a:lnTo>
                <a:lnTo>
                  <a:pt x="6631" y="35730"/>
                </a:lnTo>
                <a:lnTo>
                  <a:pt x="1846" y="48812"/>
                </a:lnTo>
                <a:lnTo>
                  <a:pt x="0" y="63068"/>
                </a:lnTo>
                <a:lnTo>
                  <a:pt x="22" y="66259"/>
                </a:lnTo>
                <a:lnTo>
                  <a:pt x="2049" y="80382"/>
                </a:lnTo>
                <a:lnTo>
                  <a:pt x="6977" y="93354"/>
                </a:lnTo>
                <a:lnTo>
                  <a:pt x="14461" y="104815"/>
                </a:lnTo>
                <a:lnTo>
                  <a:pt x="24158" y="114408"/>
                </a:lnTo>
                <a:lnTo>
                  <a:pt x="35723" y="121775"/>
                </a:lnTo>
                <a:lnTo>
                  <a:pt x="48812" y="126557"/>
                </a:lnTo>
                <a:lnTo>
                  <a:pt x="63080" y="128397"/>
                </a:lnTo>
                <a:lnTo>
                  <a:pt x="66282" y="128374"/>
                </a:lnTo>
                <a:lnTo>
                  <a:pt x="80402" y="126350"/>
                </a:lnTo>
                <a:lnTo>
                  <a:pt x="93370" y="121425"/>
                </a:lnTo>
                <a:lnTo>
                  <a:pt x="104828" y="113942"/>
                </a:lnTo>
                <a:lnTo>
                  <a:pt x="114418" y="104247"/>
                </a:lnTo>
                <a:lnTo>
                  <a:pt x="121784" y="92683"/>
                </a:lnTo>
                <a:lnTo>
                  <a:pt x="126567" y="79595"/>
                </a:lnTo>
                <a:lnTo>
                  <a:pt x="128409" y="65328"/>
                </a:lnTo>
                <a:lnTo>
                  <a:pt x="128387" y="62098"/>
                </a:lnTo>
                <a:lnTo>
                  <a:pt x="126359" y="47988"/>
                </a:lnTo>
                <a:lnTo>
                  <a:pt x="121429" y="35029"/>
                </a:lnTo>
                <a:lnTo>
                  <a:pt x="113940" y="23578"/>
                </a:lnTo>
                <a:lnTo>
                  <a:pt x="104241" y="13992"/>
                </a:lnTo>
                <a:lnTo>
                  <a:pt x="92675" y="6629"/>
                </a:lnTo>
                <a:lnTo>
                  <a:pt x="79589" y="1846"/>
                </a:lnTo>
                <a:lnTo>
                  <a:pt x="65328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8" name="object 278"/>
          <p:cNvSpPr/>
          <p:nvPr/>
        </p:nvSpPr>
        <p:spPr>
          <a:xfrm>
            <a:off x="2965775" y="8918466"/>
            <a:ext cx="116344" cy="116333"/>
          </a:xfrm>
          <a:custGeom>
            <a:avLst/>
            <a:gdLst/>
            <a:ahLst/>
            <a:cxnLst/>
            <a:rect l="l" t="t" r="r" b="b"/>
            <a:pathLst>
              <a:path w="128409" h="128397">
                <a:moveTo>
                  <a:pt x="65328" y="0"/>
                </a:moveTo>
                <a:lnTo>
                  <a:pt x="79589" y="1846"/>
                </a:lnTo>
                <a:lnTo>
                  <a:pt x="92675" y="6629"/>
                </a:lnTo>
                <a:lnTo>
                  <a:pt x="104241" y="13992"/>
                </a:lnTo>
                <a:lnTo>
                  <a:pt x="113940" y="23578"/>
                </a:lnTo>
                <a:lnTo>
                  <a:pt x="121429" y="35029"/>
                </a:lnTo>
                <a:lnTo>
                  <a:pt x="126359" y="47988"/>
                </a:lnTo>
                <a:lnTo>
                  <a:pt x="128387" y="62098"/>
                </a:lnTo>
                <a:lnTo>
                  <a:pt x="128409" y="65328"/>
                </a:lnTo>
                <a:lnTo>
                  <a:pt x="126567" y="79595"/>
                </a:lnTo>
                <a:lnTo>
                  <a:pt x="121784" y="92683"/>
                </a:lnTo>
                <a:lnTo>
                  <a:pt x="114418" y="104247"/>
                </a:lnTo>
                <a:lnTo>
                  <a:pt x="104828" y="113942"/>
                </a:lnTo>
                <a:lnTo>
                  <a:pt x="93370" y="121425"/>
                </a:lnTo>
                <a:lnTo>
                  <a:pt x="80402" y="126350"/>
                </a:lnTo>
                <a:lnTo>
                  <a:pt x="66282" y="128374"/>
                </a:lnTo>
                <a:lnTo>
                  <a:pt x="63080" y="128397"/>
                </a:lnTo>
                <a:lnTo>
                  <a:pt x="48812" y="126557"/>
                </a:lnTo>
                <a:lnTo>
                  <a:pt x="35723" y="121775"/>
                </a:lnTo>
                <a:lnTo>
                  <a:pt x="24158" y="114408"/>
                </a:lnTo>
                <a:lnTo>
                  <a:pt x="14461" y="104815"/>
                </a:lnTo>
                <a:lnTo>
                  <a:pt x="6977" y="93354"/>
                </a:lnTo>
                <a:lnTo>
                  <a:pt x="2049" y="80382"/>
                </a:lnTo>
                <a:lnTo>
                  <a:pt x="22" y="66259"/>
                </a:lnTo>
                <a:lnTo>
                  <a:pt x="0" y="63068"/>
                </a:lnTo>
                <a:lnTo>
                  <a:pt x="1846" y="48812"/>
                </a:lnTo>
                <a:lnTo>
                  <a:pt x="6631" y="35730"/>
                </a:lnTo>
                <a:lnTo>
                  <a:pt x="13996" y="24165"/>
                </a:lnTo>
                <a:lnTo>
                  <a:pt x="23585" y="14466"/>
                </a:lnTo>
                <a:lnTo>
                  <a:pt x="35041" y="6979"/>
                </a:lnTo>
                <a:lnTo>
                  <a:pt x="48008" y="2048"/>
                </a:lnTo>
                <a:lnTo>
                  <a:pt x="62127" y="22"/>
                </a:lnTo>
                <a:lnTo>
                  <a:pt x="65328" y="0"/>
                </a:lnTo>
                <a:close/>
              </a:path>
            </a:pathLst>
          </a:custGeom>
          <a:ln w="461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9" name="object 279"/>
          <p:cNvSpPr/>
          <p:nvPr/>
        </p:nvSpPr>
        <p:spPr>
          <a:xfrm>
            <a:off x="2877956" y="9049517"/>
            <a:ext cx="116266" cy="116258"/>
          </a:xfrm>
          <a:custGeom>
            <a:avLst/>
            <a:gdLst/>
            <a:ahLst/>
            <a:cxnLst/>
            <a:rect l="l" t="t" r="r" b="b"/>
            <a:pathLst>
              <a:path w="128323" h="128314">
                <a:moveTo>
                  <a:pt x="122363" y="37018"/>
                </a:moveTo>
                <a:lnTo>
                  <a:pt x="120857" y="34000"/>
                </a:lnTo>
                <a:lnTo>
                  <a:pt x="113956" y="23591"/>
                </a:lnTo>
                <a:lnTo>
                  <a:pt x="105411" y="14927"/>
                </a:lnTo>
                <a:lnTo>
                  <a:pt x="95533" y="8122"/>
                </a:lnTo>
                <a:lnTo>
                  <a:pt x="84632" y="3290"/>
                </a:lnTo>
                <a:lnTo>
                  <a:pt x="73019" y="544"/>
                </a:lnTo>
                <a:lnTo>
                  <a:pt x="61006" y="0"/>
                </a:lnTo>
                <a:lnTo>
                  <a:pt x="48902" y="1769"/>
                </a:lnTo>
                <a:lnTo>
                  <a:pt x="37019" y="5967"/>
                </a:lnTo>
                <a:lnTo>
                  <a:pt x="23606" y="14349"/>
                </a:lnTo>
                <a:lnTo>
                  <a:pt x="14939" y="22890"/>
                </a:lnTo>
                <a:lnTo>
                  <a:pt x="8131" y="32769"/>
                </a:lnTo>
                <a:lnTo>
                  <a:pt x="3297" y="43674"/>
                </a:lnTo>
                <a:lnTo>
                  <a:pt x="548" y="55293"/>
                </a:lnTo>
                <a:lnTo>
                  <a:pt x="0" y="67313"/>
                </a:lnTo>
                <a:lnTo>
                  <a:pt x="1764" y="79423"/>
                </a:lnTo>
                <a:lnTo>
                  <a:pt x="5955" y="91311"/>
                </a:lnTo>
                <a:lnTo>
                  <a:pt x="14334" y="104708"/>
                </a:lnTo>
                <a:lnTo>
                  <a:pt x="22877" y="113377"/>
                </a:lnTo>
                <a:lnTo>
                  <a:pt x="32757" y="120184"/>
                </a:lnTo>
                <a:lnTo>
                  <a:pt x="43662" y="125018"/>
                </a:lnTo>
                <a:lnTo>
                  <a:pt x="55280" y="127766"/>
                </a:lnTo>
                <a:lnTo>
                  <a:pt x="67299" y="128314"/>
                </a:lnTo>
                <a:lnTo>
                  <a:pt x="79410" y="126551"/>
                </a:lnTo>
                <a:lnTo>
                  <a:pt x="91299" y="122362"/>
                </a:lnTo>
                <a:lnTo>
                  <a:pt x="104722" y="113968"/>
                </a:lnTo>
                <a:lnTo>
                  <a:pt x="113387" y="105425"/>
                </a:lnTo>
                <a:lnTo>
                  <a:pt x="120194" y="95547"/>
                </a:lnTo>
                <a:lnTo>
                  <a:pt x="125028" y="84644"/>
                </a:lnTo>
                <a:lnTo>
                  <a:pt x="127775" y="73028"/>
                </a:lnTo>
                <a:lnTo>
                  <a:pt x="128323" y="61011"/>
                </a:lnTo>
                <a:lnTo>
                  <a:pt x="126557" y="48903"/>
                </a:lnTo>
                <a:lnTo>
                  <a:pt x="122363" y="37018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0" name="object 280"/>
          <p:cNvSpPr/>
          <p:nvPr/>
        </p:nvSpPr>
        <p:spPr>
          <a:xfrm>
            <a:off x="2877956" y="9049517"/>
            <a:ext cx="116266" cy="116258"/>
          </a:xfrm>
          <a:custGeom>
            <a:avLst/>
            <a:gdLst/>
            <a:ahLst/>
            <a:cxnLst/>
            <a:rect l="l" t="t" r="r" b="b"/>
            <a:pathLst>
              <a:path w="128323" h="128314">
                <a:moveTo>
                  <a:pt x="122363" y="37018"/>
                </a:moveTo>
                <a:lnTo>
                  <a:pt x="126557" y="48903"/>
                </a:lnTo>
                <a:lnTo>
                  <a:pt x="128323" y="61011"/>
                </a:lnTo>
                <a:lnTo>
                  <a:pt x="127775" y="73028"/>
                </a:lnTo>
                <a:lnTo>
                  <a:pt x="125028" y="84644"/>
                </a:lnTo>
                <a:lnTo>
                  <a:pt x="120194" y="95547"/>
                </a:lnTo>
                <a:lnTo>
                  <a:pt x="113387" y="105425"/>
                </a:lnTo>
                <a:lnTo>
                  <a:pt x="104722" y="113968"/>
                </a:lnTo>
                <a:lnTo>
                  <a:pt x="94311" y="120862"/>
                </a:lnTo>
                <a:lnTo>
                  <a:pt x="79410" y="126551"/>
                </a:lnTo>
                <a:lnTo>
                  <a:pt x="67299" y="128314"/>
                </a:lnTo>
                <a:lnTo>
                  <a:pt x="55280" y="127766"/>
                </a:lnTo>
                <a:lnTo>
                  <a:pt x="43662" y="125018"/>
                </a:lnTo>
                <a:lnTo>
                  <a:pt x="32757" y="120184"/>
                </a:lnTo>
                <a:lnTo>
                  <a:pt x="22877" y="113377"/>
                </a:lnTo>
                <a:lnTo>
                  <a:pt x="14334" y="104708"/>
                </a:lnTo>
                <a:lnTo>
                  <a:pt x="7439" y="94291"/>
                </a:lnTo>
                <a:lnTo>
                  <a:pt x="1764" y="79423"/>
                </a:lnTo>
                <a:lnTo>
                  <a:pt x="0" y="67313"/>
                </a:lnTo>
                <a:lnTo>
                  <a:pt x="548" y="55293"/>
                </a:lnTo>
                <a:lnTo>
                  <a:pt x="3297" y="43674"/>
                </a:lnTo>
                <a:lnTo>
                  <a:pt x="8131" y="32769"/>
                </a:lnTo>
                <a:lnTo>
                  <a:pt x="14939" y="22890"/>
                </a:lnTo>
                <a:lnTo>
                  <a:pt x="23606" y="14349"/>
                </a:lnTo>
                <a:lnTo>
                  <a:pt x="34019" y="7459"/>
                </a:lnTo>
                <a:lnTo>
                  <a:pt x="48902" y="1769"/>
                </a:lnTo>
                <a:lnTo>
                  <a:pt x="61006" y="0"/>
                </a:lnTo>
                <a:lnTo>
                  <a:pt x="73019" y="544"/>
                </a:lnTo>
                <a:lnTo>
                  <a:pt x="84632" y="3290"/>
                </a:lnTo>
                <a:lnTo>
                  <a:pt x="95533" y="8122"/>
                </a:lnTo>
                <a:lnTo>
                  <a:pt x="105411" y="14927"/>
                </a:lnTo>
                <a:lnTo>
                  <a:pt x="113956" y="23591"/>
                </a:lnTo>
                <a:lnTo>
                  <a:pt x="120857" y="34000"/>
                </a:lnTo>
                <a:lnTo>
                  <a:pt x="122363" y="37018"/>
                </a:lnTo>
                <a:close/>
              </a:path>
            </a:pathLst>
          </a:custGeom>
          <a:ln w="461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1" name="object 281"/>
          <p:cNvSpPr/>
          <p:nvPr/>
        </p:nvSpPr>
        <p:spPr>
          <a:xfrm>
            <a:off x="2627787" y="8918466"/>
            <a:ext cx="116344" cy="116333"/>
          </a:xfrm>
          <a:custGeom>
            <a:avLst/>
            <a:gdLst/>
            <a:ahLst/>
            <a:cxnLst/>
            <a:rect l="l" t="t" r="r" b="b"/>
            <a:pathLst>
              <a:path w="128409" h="128397">
                <a:moveTo>
                  <a:pt x="63080" y="128397"/>
                </a:moveTo>
                <a:lnTo>
                  <a:pt x="80409" y="126347"/>
                </a:lnTo>
                <a:lnTo>
                  <a:pt x="93373" y="121419"/>
                </a:lnTo>
                <a:lnTo>
                  <a:pt x="104828" y="113933"/>
                </a:lnTo>
                <a:lnTo>
                  <a:pt x="114415" y="104236"/>
                </a:lnTo>
                <a:lnTo>
                  <a:pt x="121779" y="92670"/>
                </a:lnTo>
                <a:lnTo>
                  <a:pt x="126563" y="79582"/>
                </a:lnTo>
                <a:lnTo>
                  <a:pt x="128409" y="65316"/>
                </a:lnTo>
                <a:lnTo>
                  <a:pt x="128387" y="62135"/>
                </a:lnTo>
                <a:lnTo>
                  <a:pt x="126362" y="48015"/>
                </a:lnTo>
                <a:lnTo>
                  <a:pt x="121435" y="35047"/>
                </a:lnTo>
                <a:lnTo>
                  <a:pt x="113951" y="23587"/>
                </a:lnTo>
                <a:lnTo>
                  <a:pt x="104254" y="13995"/>
                </a:lnTo>
                <a:lnTo>
                  <a:pt x="92688" y="6627"/>
                </a:lnTo>
                <a:lnTo>
                  <a:pt x="79598" y="1843"/>
                </a:lnTo>
                <a:lnTo>
                  <a:pt x="65328" y="0"/>
                </a:lnTo>
                <a:lnTo>
                  <a:pt x="62137" y="21"/>
                </a:lnTo>
                <a:lnTo>
                  <a:pt x="48016" y="2045"/>
                </a:lnTo>
                <a:lnTo>
                  <a:pt x="35047" y="6973"/>
                </a:lnTo>
                <a:lnTo>
                  <a:pt x="23589" y="14458"/>
                </a:lnTo>
                <a:lnTo>
                  <a:pt x="13998" y="24154"/>
                </a:lnTo>
                <a:lnTo>
                  <a:pt x="6632" y="35717"/>
                </a:lnTo>
                <a:lnTo>
                  <a:pt x="1846" y="48799"/>
                </a:lnTo>
                <a:lnTo>
                  <a:pt x="0" y="63055"/>
                </a:lnTo>
                <a:lnTo>
                  <a:pt x="22" y="66277"/>
                </a:lnTo>
                <a:lnTo>
                  <a:pt x="2052" y="80394"/>
                </a:lnTo>
                <a:lnTo>
                  <a:pt x="6983" y="93362"/>
                </a:lnTo>
                <a:lnTo>
                  <a:pt x="14470" y="104820"/>
                </a:lnTo>
                <a:lnTo>
                  <a:pt x="24169" y="114411"/>
                </a:lnTo>
                <a:lnTo>
                  <a:pt x="35734" y="121777"/>
                </a:lnTo>
                <a:lnTo>
                  <a:pt x="48819" y="126558"/>
                </a:lnTo>
                <a:lnTo>
                  <a:pt x="63080" y="128397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2" name="object 282"/>
          <p:cNvSpPr/>
          <p:nvPr/>
        </p:nvSpPr>
        <p:spPr>
          <a:xfrm>
            <a:off x="2627787" y="8918466"/>
            <a:ext cx="116344" cy="116333"/>
          </a:xfrm>
          <a:custGeom>
            <a:avLst/>
            <a:gdLst/>
            <a:ahLst/>
            <a:cxnLst/>
            <a:rect l="l" t="t" r="r" b="b"/>
            <a:pathLst>
              <a:path w="128409" h="128397">
                <a:moveTo>
                  <a:pt x="63080" y="128397"/>
                </a:moveTo>
                <a:lnTo>
                  <a:pt x="48819" y="126558"/>
                </a:lnTo>
                <a:lnTo>
                  <a:pt x="35734" y="121777"/>
                </a:lnTo>
                <a:lnTo>
                  <a:pt x="24169" y="114411"/>
                </a:lnTo>
                <a:lnTo>
                  <a:pt x="14470" y="104820"/>
                </a:lnTo>
                <a:lnTo>
                  <a:pt x="6983" y="93362"/>
                </a:lnTo>
                <a:lnTo>
                  <a:pt x="2052" y="80394"/>
                </a:lnTo>
                <a:lnTo>
                  <a:pt x="22" y="66277"/>
                </a:lnTo>
                <a:lnTo>
                  <a:pt x="0" y="63055"/>
                </a:lnTo>
                <a:lnTo>
                  <a:pt x="1846" y="48799"/>
                </a:lnTo>
                <a:lnTo>
                  <a:pt x="6632" y="35717"/>
                </a:lnTo>
                <a:lnTo>
                  <a:pt x="13998" y="24154"/>
                </a:lnTo>
                <a:lnTo>
                  <a:pt x="23589" y="14458"/>
                </a:lnTo>
                <a:lnTo>
                  <a:pt x="35047" y="6973"/>
                </a:lnTo>
                <a:lnTo>
                  <a:pt x="48016" y="2045"/>
                </a:lnTo>
                <a:lnTo>
                  <a:pt x="62137" y="21"/>
                </a:lnTo>
                <a:lnTo>
                  <a:pt x="65328" y="0"/>
                </a:lnTo>
                <a:lnTo>
                  <a:pt x="79598" y="1843"/>
                </a:lnTo>
                <a:lnTo>
                  <a:pt x="92688" y="6627"/>
                </a:lnTo>
                <a:lnTo>
                  <a:pt x="104254" y="13995"/>
                </a:lnTo>
                <a:lnTo>
                  <a:pt x="113951" y="23587"/>
                </a:lnTo>
                <a:lnTo>
                  <a:pt x="121435" y="35047"/>
                </a:lnTo>
                <a:lnTo>
                  <a:pt x="126362" y="48015"/>
                </a:lnTo>
                <a:lnTo>
                  <a:pt x="128387" y="62135"/>
                </a:lnTo>
                <a:lnTo>
                  <a:pt x="128409" y="65316"/>
                </a:lnTo>
                <a:lnTo>
                  <a:pt x="126563" y="79582"/>
                </a:lnTo>
                <a:lnTo>
                  <a:pt x="121779" y="92670"/>
                </a:lnTo>
                <a:lnTo>
                  <a:pt x="114415" y="104236"/>
                </a:lnTo>
                <a:lnTo>
                  <a:pt x="104828" y="113933"/>
                </a:lnTo>
                <a:lnTo>
                  <a:pt x="93373" y="121419"/>
                </a:lnTo>
                <a:lnTo>
                  <a:pt x="80409" y="126347"/>
                </a:lnTo>
                <a:lnTo>
                  <a:pt x="66292" y="128374"/>
                </a:lnTo>
                <a:lnTo>
                  <a:pt x="63080" y="128397"/>
                </a:lnTo>
                <a:close/>
              </a:path>
            </a:pathLst>
          </a:custGeom>
          <a:ln w="461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3" name="object 283"/>
          <p:cNvSpPr/>
          <p:nvPr/>
        </p:nvSpPr>
        <p:spPr>
          <a:xfrm>
            <a:off x="2777386" y="8899054"/>
            <a:ext cx="155121" cy="155145"/>
          </a:xfrm>
          <a:custGeom>
            <a:avLst/>
            <a:gdLst/>
            <a:ahLst/>
            <a:cxnLst/>
            <a:rect l="l" t="t" r="r" b="b"/>
            <a:pathLst>
              <a:path w="171208" h="171234">
                <a:moveTo>
                  <a:pt x="84124" y="171234"/>
                </a:moveTo>
                <a:lnTo>
                  <a:pt x="69723" y="169776"/>
                </a:lnTo>
                <a:lnTo>
                  <a:pt x="56143" y="166045"/>
                </a:lnTo>
                <a:lnTo>
                  <a:pt x="43577" y="160242"/>
                </a:lnTo>
                <a:lnTo>
                  <a:pt x="32218" y="152569"/>
                </a:lnTo>
                <a:lnTo>
                  <a:pt x="22261" y="143228"/>
                </a:lnTo>
                <a:lnTo>
                  <a:pt x="13899" y="132420"/>
                </a:lnTo>
                <a:lnTo>
                  <a:pt x="7325" y="120348"/>
                </a:lnTo>
                <a:lnTo>
                  <a:pt x="2734" y="107213"/>
                </a:lnTo>
                <a:lnTo>
                  <a:pt x="318" y="93217"/>
                </a:lnTo>
                <a:lnTo>
                  <a:pt x="0" y="84137"/>
                </a:lnTo>
                <a:lnTo>
                  <a:pt x="1459" y="69738"/>
                </a:lnTo>
                <a:lnTo>
                  <a:pt x="5190" y="56159"/>
                </a:lnTo>
                <a:lnTo>
                  <a:pt x="10990" y="43592"/>
                </a:lnTo>
                <a:lnTo>
                  <a:pt x="18658" y="32231"/>
                </a:lnTo>
                <a:lnTo>
                  <a:pt x="27994" y="22272"/>
                </a:lnTo>
                <a:lnTo>
                  <a:pt x="38796" y="13907"/>
                </a:lnTo>
                <a:lnTo>
                  <a:pt x="50862" y="7331"/>
                </a:lnTo>
                <a:lnTo>
                  <a:pt x="63993" y="2737"/>
                </a:lnTo>
                <a:lnTo>
                  <a:pt x="77986" y="319"/>
                </a:lnTo>
                <a:lnTo>
                  <a:pt x="87096" y="0"/>
                </a:lnTo>
                <a:lnTo>
                  <a:pt x="101493" y="1462"/>
                </a:lnTo>
                <a:lnTo>
                  <a:pt x="115071" y="5194"/>
                </a:lnTo>
                <a:lnTo>
                  <a:pt x="127635" y="10994"/>
                </a:lnTo>
                <a:lnTo>
                  <a:pt x="138993" y="18662"/>
                </a:lnTo>
                <a:lnTo>
                  <a:pt x="148949" y="27997"/>
                </a:lnTo>
                <a:lnTo>
                  <a:pt x="157311" y="38797"/>
                </a:lnTo>
                <a:lnTo>
                  <a:pt x="163884" y="50863"/>
                </a:lnTo>
                <a:lnTo>
                  <a:pt x="168475" y="63993"/>
                </a:lnTo>
                <a:lnTo>
                  <a:pt x="170890" y="77986"/>
                </a:lnTo>
                <a:lnTo>
                  <a:pt x="171208" y="87109"/>
                </a:lnTo>
                <a:lnTo>
                  <a:pt x="169752" y="101508"/>
                </a:lnTo>
                <a:lnTo>
                  <a:pt x="166023" y="115087"/>
                </a:lnTo>
                <a:lnTo>
                  <a:pt x="160223" y="127654"/>
                </a:lnTo>
                <a:lnTo>
                  <a:pt x="152553" y="139013"/>
                </a:lnTo>
                <a:lnTo>
                  <a:pt x="143215" y="148971"/>
                </a:lnTo>
                <a:lnTo>
                  <a:pt x="132409" y="157334"/>
                </a:lnTo>
                <a:lnTo>
                  <a:pt x="120337" y="163909"/>
                </a:lnTo>
                <a:lnTo>
                  <a:pt x="107200" y="168500"/>
                </a:lnTo>
                <a:lnTo>
                  <a:pt x="93199" y="170915"/>
                </a:lnTo>
                <a:lnTo>
                  <a:pt x="84124" y="171234"/>
                </a:lnTo>
                <a:close/>
              </a:path>
            </a:pathLst>
          </a:custGeom>
          <a:ln w="614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4" name="object 284"/>
          <p:cNvSpPr/>
          <p:nvPr/>
        </p:nvSpPr>
        <p:spPr>
          <a:xfrm>
            <a:off x="2796775" y="8918466"/>
            <a:ext cx="116344" cy="116333"/>
          </a:xfrm>
          <a:custGeom>
            <a:avLst/>
            <a:gdLst/>
            <a:ahLst/>
            <a:cxnLst/>
            <a:rect l="l" t="t" r="r" b="b"/>
            <a:pathLst>
              <a:path w="128409" h="128397">
                <a:moveTo>
                  <a:pt x="63080" y="128397"/>
                </a:moveTo>
                <a:lnTo>
                  <a:pt x="80409" y="126347"/>
                </a:lnTo>
                <a:lnTo>
                  <a:pt x="93373" y="121419"/>
                </a:lnTo>
                <a:lnTo>
                  <a:pt x="104828" y="113933"/>
                </a:lnTo>
                <a:lnTo>
                  <a:pt x="114415" y="104236"/>
                </a:lnTo>
                <a:lnTo>
                  <a:pt x="121779" y="92670"/>
                </a:lnTo>
                <a:lnTo>
                  <a:pt x="126563" y="79582"/>
                </a:lnTo>
                <a:lnTo>
                  <a:pt x="128409" y="65316"/>
                </a:lnTo>
                <a:lnTo>
                  <a:pt x="128387" y="62135"/>
                </a:lnTo>
                <a:lnTo>
                  <a:pt x="126362" y="48015"/>
                </a:lnTo>
                <a:lnTo>
                  <a:pt x="121435" y="35047"/>
                </a:lnTo>
                <a:lnTo>
                  <a:pt x="113951" y="23587"/>
                </a:lnTo>
                <a:lnTo>
                  <a:pt x="104254" y="13995"/>
                </a:lnTo>
                <a:lnTo>
                  <a:pt x="92688" y="6627"/>
                </a:lnTo>
                <a:lnTo>
                  <a:pt x="79598" y="1843"/>
                </a:lnTo>
                <a:lnTo>
                  <a:pt x="65328" y="0"/>
                </a:lnTo>
                <a:lnTo>
                  <a:pt x="62137" y="21"/>
                </a:lnTo>
                <a:lnTo>
                  <a:pt x="48015" y="2045"/>
                </a:lnTo>
                <a:lnTo>
                  <a:pt x="35045" y="6973"/>
                </a:lnTo>
                <a:lnTo>
                  <a:pt x="23585" y="14458"/>
                </a:lnTo>
                <a:lnTo>
                  <a:pt x="13993" y="24154"/>
                </a:lnTo>
                <a:lnTo>
                  <a:pt x="6626" y="35717"/>
                </a:lnTo>
                <a:lnTo>
                  <a:pt x="1842" y="48799"/>
                </a:lnTo>
                <a:lnTo>
                  <a:pt x="0" y="63055"/>
                </a:lnTo>
                <a:lnTo>
                  <a:pt x="22" y="66277"/>
                </a:lnTo>
                <a:lnTo>
                  <a:pt x="2052" y="80394"/>
                </a:lnTo>
                <a:lnTo>
                  <a:pt x="6983" y="93362"/>
                </a:lnTo>
                <a:lnTo>
                  <a:pt x="14470" y="104820"/>
                </a:lnTo>
                <a:lnTo>
                  <a:pt x="24169" y="114411"/>
                </a:lnTo>
                <a:lnTo>
                  <a:pt x="35734" y="121777"/>
                </a:lnTo>
                <a:lnTo>
                  <a:pt x="48819" y="126558"/>
                </a:lnTo>
                <a:lnTo>
                  <a:pt x="63080" y="128397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5" name="object 285"/>
          <p:cNvSpPr/>
          <p:nvPr/>
        </p:nvSpPr>
        <p:spPr>
          <a:xfrm>
            <a:off x="2796775" y="8918466"/>
            <a:ext cx="116344" cy="116333"/>
          </a:xfrm>
          <a:custGeom>
            <a:avLst/>
            <a:gdLst/>
            <a:ahLst/>
            <a:cxnLst/>
            <a:rect l="l" t="t" r="r" b="b"/>
            <a:pathLst>
              <a:path w="128409" h="128397">
                <a:moveTo>
                  <a:pt x="63080" y="128397"/>
                </a:moveTo>
                <a:lnTo>
                  <a:pt x="48819" y="126558"/>
                </a:lnTo>
                <a:lnTo>
                  <a:pt x="35734" y="121777"/>
                </a:lnTo>
                <a:lnTo>
                  <a:pt x="24169" y="114411"/>
                </a:lnTo>
                <a:lnTo>
                  <a:pt x="14470" y="104820"/>
                </a:lnTo>
                <a:lnTo>
                  <a:pt x="6983" y="93362"/>
                </a:lnTo>
                <a:lnTo>
                  <a:pt x="2052" y="80394"/>
                </a:lnTo>
                <a:lnTo>
                  <a:pt x="22" y="66277"/>
                </a:lnTo>
                <a:lnTo>
                  <a:pt x="0" y="63055"/>
                </a:lnTo>
                <a:lnTo>
                  <a:pt x="1842" y="48799"/>
                </a:lnTo>
                <a:lnTo>
                  <a:pt x="6626" y="35717"/>
                </a:lnTo>
                <a:lnTo>
                  <a:pt x="13993" y="24154"/>
                </a:lnTo>
                <a:lnTo>
                  <a:pt x="23585" y="14458"/>
                </a:lnTo>
                <a:lnTo>
                  <a:pt x="35045" y="6973"/>
                </a:lnTo>
                <a:lnTo>
                  <a:pt x="48015" y="2045"/>
                </a:lnTo>
                <a:lnTo>
                  <a:pt x="62137" y="21"/>
                </a:lnTo>
                <a:lnTo>
                  <a:pt x="65328" y="0"/>
                </a:lnTo>
                <a:lnTo>
                  <a:pt x="79598" y="1843"/>
                </a:lnTo>
                <a:lnTo>
                  <a:pt x="92688" y="6627"/>
                </a:lnTo>
                <a:lnTo>
                  <a:pt x="104254" y="13995"/>
                </a:lnTo>
                <a:lnTo>
                  <a:pt x="113951" y="23587"/>
                </a:lnTo>
                <a:lnTo>
                  <a:pt x="121435" y="35047"/>
                </a:lnTo>
                <a:lnTo>
                  <a:pt x="126362" y="48015"/>
                </a:lnTo>
                <a:lnTo>
                  <a:pt x="128387" y="62135"/>
                </a:lnTo>
                <a:lnTo>
                  <a:pt x="128409" y="65316"/>
                </a:lnTo>
                <a:lnTo>
                  <a:pt x="126563" y="79582"/>
                </a:lnTo>
                <a:lnTo>
                  <a:pt x="121779" y="92670"/>
                </a:lnTo>
                <a:lnTo>
                  <a:pt x="114415" y="104236"/>
                </a:lnTo>
                <a:lnTo>
                  <a:pt x="104828" y="113933"/>
                </a:lnTo>
                <a:lnTo>
                  <a:pt x="93373" y="121419"/>
                </a:lnTo>
                <a:lnTo>
                  <a:pt x="80409" y="126347"/>
                </a:lnTo>
                <a:lnTo>
                  <a:pt x="66292" y="128374"/>
                </a:lnTo>
                <a:lnTo>
                  <a:pt x="63080" y="128397"/>
                </a:lnTo>
                <a:close/>
              </a:path>
            </a:pathLst>
          </a:custGeom>
          <a:ln w="461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6" name="object 286"/>
          <p:cNvSpPr/>
          <p:nvPr/>
        </p:nvSpPr>
        <p:spPr>
          <a:xfrm>
            <a:off x="2866266" y="8775789"/>
            <a:ext cx="139610" cy="139599"/>
          </a:xfrm>
          <a:custGeom>
            <a:avLst/>
            <a:gdLst/>
            <a:ahLst/>
            <a:cxnLst/>
            <a:rect l="l" t="t" r="r" b="b"/>
            <a:pathLst>
              <a:path w="154088" h="154076">
                <a:moveTo>
                  <a:pt x="7211" y="44468"/>
                </a:moveTo>
                <a:lnTo>
                  <a:pt x="3097" y="55319"/>
                </a:lnTo>
                <a:lnTo>
                  <a:pt x="565" y="67391"/>
                </a:lnTo>
                <a:lnTo>
                  <a:pt x="0" y="79494"/>
                </a:lnTo>
                <a:lnTo>
                  <a:pt x="1321" y="91411"/>
                </a:lnTo>
                <a:lnTo>
                  <a:pt x="4452" y="102925"/>
                </a:lnTo>
                <a:lnTo>
                  <a:pt x="9313" y="113819"/>
                </a:lnTo>
                <a:lnTo>
                  <a:pt x="15826" y="123879"/>
                </a:lnTo>
                <a:lnTo>
                  <a:pt x="23911" y="132887"/>
                </a:lnTo>
                <a:lnTo>
                  <a:pt x="33490" y="140626"/>
                </a:lnTo>
                <a:lnTo>
                  <a:pt x="44485" y="146881"/>
                </a:lnTo>
                <a:lnTo>
                  <a:pt x="55294" y="150974"/>
                </a:lnTo>
                <a:lnTo>
                  <a:pt x="67367" y="153508"/>
                </a:lnTo>
                <a:lnTo>
                  <a:pt x="79471" y="154076"/>
                </a:lnTo>
                <a:lnTo>
                  <a:pt x="91390" y="152758"/>
                </a:lnTo>
                <a:lnTo>
                  <a:pt x="102908" y="149632"/>
                </a:lnTo>
                <a:lnTo>
                  <a:pt x="113807" y="144775"/>
                </a:lnTo>
                <a:lnTo>
                  <a:pt x="123872" y="138266"/>
                </a:lnTo>
                <a:lnTo>
                  <a:pt x="132887" y="130183"/>
                </a:lnTo>
                <a:lnTo>
                  <a:pt x="140634" y="120604"/>
                </a:lnTo>
                <a:lnTo>
                  <a:pt x="146898" y="109606"/>
                </a:lnTo>
                <a:lnTo>
                  <a:pt x="150995" y="98781"/>
                </a:lnTo>
                <a:lnTo>
                  <a:pt x="153524" y="86705"/>
                </a:lnTo>
                <a:lnTo>
                  <a:pt x="154088" y="74598"/>
                </a:lnTo>
                <a:lnTo>
                  <a:pt x="152765" y="62677"/>
                </a:lnTo>
                <a:lnTo>
                  <a:pt x="149634" y="51158"/>
                </a:lnTo>
                <a:lnTo>
                  <a:pt x="144773" y="40260"/>
                </a:lnTo>
                <a:lnTo>
                  <a:pt x="138261" y="30197"/>
                </a:lnTo>
                <a:lnTo>
                  <a:pt x="130175" y="21187"/>
                </a:lnTo>
                <a:lnTo>
                  <a:pt x="120595" y="13447"/>
                </a:lnTo>
                <a:lnTo>
                  <a:pt x="109598" y="7194"/>
                </a:lnTo>
                <a:lnTo>
                  <a:pt x="98794" y="3100"/>
                </a:lnTo>
                <a:lnTo>
                  <a:pt x="86720" y="566"/>
                </a:lnTo>
                <a:lnTo>
                  <a:pt x="74614" y="0"/>
                </a:lnTo>
                <a:lnTo>
                  <a:pt x="62694" y="1321"/>
                </a:lnTo>
                <a:lnTo>
                  <a:pt x="51177" y="4451"/>
                </a:lnTo>
                <a:lnTo>
                  <a:pt x="40278" y="9311"/>
                </a:lnTo>
                <a:lnTo>
                  <a:pt x="30215" y="15821"/>
                </a:lnTo>
                <a:lnTo>
                  <a:pt x="21205" y="23904"/>
                </a:lnTo>
                <a:lnTo>
                  <a:pt x="13465" y="33479"/>
                </a:lnTo>
                <a:lnTo>
                  <a:pt x="7211" y="44468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7" name="object 287"/>
          <p:cNvSpPr/>
          <p:nvPr/>
        </p:nvSpPr>
        <p:spPr>
          <a:xfrm>
            <a:off x="2704047" y="9037850"/>
            <a:ext cx="139608" cy="139604"/>
          </a:xfrm>
          <a:custGeom>
            <a:avLst/>
            <a:gdLst/>
            <a:ahLst/>
            <a:cxnLst/>
            <a:rect l="l" t="t" r="r" b="b"/>
            <a:pathLst>
              <a:path w="154086" h="154081">
                <a:moveTo>
                  <a:pt x="7195" y="44485"/>
                </a:moveTo>
                <a:lnTo>
                  <a:pt x="3096" y="55307"/>
                </a:lnTo>
                <a:lnTo>
                  <a:pt x="565" y="67382"/>
                </a:lnTo>
                <a:lnTo>
                  <a:pt x="0" y="79486"/>
                </a:lnTo>
                <a:lnTo>
                  <a:pt x="1321" y="91405"/>
                </a:lnTo>
                <a:lnTo>
                  <a:pt x="4452" y="102920"/>
                </a:lnTo>
                <a:lnTo>
                  <a:pt x="9313" y="113817"/>
                </a:lnTo>
                <a:lnTo>
                  <a:pt x="15825" y="123878"/>
                </a:lnTo>
                <a:lnTo>
                  <a:pt x="23910" y="132887"/>
                </a:lnTo>
                <a:lnTo>
                  <a:pt x="33488" y="140628"/>
                </a:lnTo>
                <a:lnTo>
                  <a:pt x="44482" y="146885"/>
                </a:lnTo>
                <a:lnTo>
                  <a:pt x="55299" y="150982"/>
                </a:lnTo>
                <a:lnTo>
                  <a:pt x="67374" y="153514"/>
                </a:lnTo>
                <a:lnTo>
                  <a:pt x="79479" y="154081"/>
                </a:lnTo>
                <a:lnTo>
                  <a:pt x="91398" y="152760"/>
                </a:lnTo>
                <a:lnTo>
                  <a:pt x="102915" y="149630"/>
                </a:lnTo>
                <a:lnTo>
                  <a:pt x="113812" y="144771"/>
                </a:lnTo>
                <a:lnTo>
                  <a:pt x="123874" y="138261"/>
                </a:lnTo>
                <a:lnTo>
                  <a:pt x="132884" y="130178"/>
                </a:lnTo>
                <a:lnTo>
                  <a:pt x="140626" y="120601"/>
                </a:lnTo>
                <a:lnTo>
                  <a:pt x="146883" y="109610"/>
                </a:lnTo>
                <a:lnTo>
                  <a:pt x="150989" y="98775"/>
                </a:lnTo>
                <a:lnTo>
                  <a:pt x="153521" y="86703"/>
                </a:lnTo>
                <a:lnTo>
                  <a:pt x="154086" y="74600"/>
                </a:lnTo>
                <a:lnTo>
                  <a:pt x="152764" y="62681"/>
                </a:lnTo>
                <a:lnTo>
                  <a:pt x="149634" y="51165"/>
                </a:lnTo>
                <a:lnTo>
                  <a:pt x="144774" y="40268"/>
                </a:lnTo>
                <a:lnTo>
                  <a:pt x="138262" y="30205"/>
                </a:lnTo>
                <a:lnTo>
                  <a:pt x="130178" y="21195"/>
                </a:lnTo>
                <a:lnTo>
                  <a:pt x="120601" y="13453"/>
                </a:lnTo>
                <a:lnTo>
                  <a:pt x="109608" y="7197"/>
                </a:lnTo>
                <a:lnTo>
                  <a:pt x="98777" y="3096"/>
                </a:lnTo>
                <a:lnTo>
                  <a:pt x="86703" y="565"/>
                </a:lnTo>
                <a:lnTo>
                  <a:pt x="74599" y="0"/>
                </a:lnTo>
                <a:lnTo>
                  <a:pt x="62682" y="1321"/>
                </a:lnTo>
                <a:lnTo>
                  <a:pt x="51166" y="4451"/>
                </a:lnTo>
                <a:lnTo>
                  <a:pt x="40270" y="9311"/>
                </a:lnTo>
                <a:lnTo>
                  <a:pt x="30208" y="15823"/>
                </a:lnTo>
                <a:lnTo>
                  <a:pt x="21198" y="23908"/>
                </a:lnTo>
                <a:lnTo>
                  <a:pt x="13455" y="33488"/>
                </a:lnTo>
                <a:lnTo>
                  <a:pt x="7195" y="44485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8" name="object 288"/>
          <p:cNvSpPr/>
          <p:nvPr/>
        </p:nvSpPr>
        <p:spPr>
          <a:xfrm>
            <a:off x="1425417" y="8893244"/>
            <a:ext cx="160357" cy="160368"/>
          </a:xfrm>
          <a:custGeom>
            <a:avLst/>
            <a:gdLst/>
            <a:ahLst/>
            <a:cxnLst/>
            <a:rect l="l" t="t" r="r" b="b"/>
            <a:pathLst>
              <a:path w="176987" h="176999">
                <a:moveTo>
                  <a:pt x="86944" y="176999"/>
                </a:moveTo>
                <a:lnTo>
                  <a:pt x="72536" y="175581"/>
                </a:lnTo>
                <a:lnTo>
                  <a:pt x="58914" y="171957"/>
                </a:lnTo>
                <a:lnTo>
                  <a:pt x="46259" y="166316"/>
                </a:lnTo>
                <a:lnTo>
                  <a:pt x="34753" y="158847"/>
                </a:lnTo>
                <a:lnTo>
                  <a:pt x="24578" y="149738"/>
                </a:lnTo>
                <a:lnTo>
                  <a:pt x="15915" y="139179"/>
                </a:lnTo>
                <a:lnTo>
                  <a:pt x="8946" y="127358"/>
                </a:lnTo>
                <a:lnTo>
                  <a:pt x="3852" y="114464"/>
                </a:lnTo>
                <a:lnTo>
                  <a:pt x="815" y="100685"/>
                </a:lnTo>
                <a:lnTo>
                  <a:pt x="0" y="86969"/>
                </a:lnTo>
                <a:lnTo>
                  <a:pt x="1424" y="72562"/>
                </a:lnTo>
                <a:lnTo>
                  <a:pt x="5050" y="58939"/>
                </a:lnTo>
                <a:lnTo>
                  <a:pt x="10691" y="46284"/>
                </a:lnTo>
                <a:lnTo>
                  <a:pt x="18158" y="34776"/>
                </a:lnTo>
                <a:lnTo>
                  <a:pt x="27264" y="24599"/>
                </a:lnTo>
                <a:lnTo>
                  <a:pt x="37820" y="15933"/>
                </a:lnTo>
                <a:lnTo>
                  <a:pt x="49638" y="8960"/>
                </a:lnTo>
                <a:lnTo>
                  <a:pt x="62532" y="3862"/>
                </a:lnTo>
                <a:lnTo>
                  <a:pt x="76312" y="820"/>
                </a:lnTo>
                <a:lnTo>
                  <a:pt x="90043" y="0"/>
                </a:lnTo>
                <a:lnTo>
                  <a:pt x="104450" y="1421"/>
                </a:lnTo>
                <a:lnTo>
                  <a:pt x="118071" y="5048"/>
                </a:lnTo>
                <a:lnTo>
                  <a:pt x="130725" y="10690"/>
                </a:lnTo>
                <a:lnTo>
                  <a:pt x="142230" y="18160"/>
                </a:lnTo>
                <a:lnTo>
                  <a:pt x="152405" y="27268"/>
                </a:lnTo>
                <a:lnTo>
                  <a:pt x="161068" y="37827"/>
                </a:lnTo>
                <a:lnTo>
                  <a:pt x="168037" y="49647"/>
                </a:lnTo>
                <a:lnTo>
                  <a:pt x="173132" y="62540"/>
                </a:lnTo>
                <a:lnTo>
                  <a:pt x="176170" y="76317"/>
                </a:lnTo>
                <a:lnTo>
                  <a:pt x="176987" y="90042"/>
                </a:lnTo>
                <a:lnTo>
                  <a:pt x="175563" y="104451"/>
                </a:lnTo>
                <a:lnTo>
                  <a:pt x="171937" y="118073"/>
                </a:lnTo>
                <a:lnTo>
                  <a:pt x="166296" y="130728"/>
                </a:lnTo>
                <a:lnTo>
                  <a:pt x="158830" y="142234"/>
                </a:lnTo>
                <a:lnTo>
                  <a:pt x="149724" y="152410"/>
                </a:lnTo>
                <a:lnTo>
                  <a:pt x="139167" y="161074"/>
                </a:lnTo>
                <a:lnTo>
                  <a:pt x="127347" y="168045"/>
                </a:lnTo>
                <a:lnTo>
                  <a:pt x="114452" y="173141"/>
                </a:lnTo>
                <a:lnTo>
                  <a:pt x="100669" y="176181"/>
                </a:lnTo>
                <a:lnTo>
                  <a:pt x="86944" y="176999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9" name="object 289"/>
          <p:cNvSpPr/>
          <p:nvPr/>
        </p:nvSpPr>
        <p:spPr>
          <a:xfrm>
            <a:off x="1474943" y="8728863"/>
            <a:ext cx="160265" cy="160262"/>
          </a:xfrm>
          <a:custGeom>
            <a:avLst/>
            <a:gdLst/>
            <a:ahLst/>
            <a:cxnLst/>
            <a:rect l="l" t="t" r="r" b="b"/>
            <a:pathLst>
              <a:path w="176885" h="176882">
                <a:moveTo>
                  <a:pt x="40244" y="162668"/>
                </a:moveTo>
                <a:lnTo>
                  <a:pt x="30205" y="155101"/>
                </a:lnTo>
                <a:lnTo>
                  <a:pt x="21538" y="146419"/>
                </a:lnTo>
                <a:lnTo>
                  <a:pt x="14277" y="136787"/>
                </a:lnTo>
                <a:lnTo>
                  <a:pt x="8457" y="126371"/>
                </a:lnTo>
                <a:lnTo>
                  <a:pt x="4114" y="115339"/>
                </a:lnTo>
                <a:lnTo>
                  <a:pt x="1283" y="103856"/>
                </a:lnTo>
                <a:lnTo>
                  <a:pt x="0" y="92089"/>
                </a:lnTo>
                <a:lnTo>
                  <a:pt x="299" y="80203"/>
                </a:lnTo>
                <a:lnTo>
                  <a:pt x="2216" y="68366"/>
                </a:lnTo>
                <a:lnTo>
                  <a:pt x="5786" y="56743"/>
                </a:lnTo>
                <a:lnTo>
                  <a:pt x="11044" y="45500"/>
                </a:lnTo>
                <a:lnTo>
                  <a:pt x="14209" y="40240"/>
                </a:lnTo>
                <a:lnTo>
                  <a:pt x="21779" y="30205"/>
                </a:lnTo>
                <a:lnTo>
                  <a:pt x="30464" y="21540"/>
                </a:lnTo>
                <a:lnTo>
                  <a:pt x="40098" y="14280"/>
                </a:lnTo>
                <a:lnTo>
                  <a:pt x="50515" y="8460"/>
                </a:lnTo>
                <a:lnTo>
                  <a:pt x="61548" y="4117"/>
                </a:lnTo>
                <a:lnTo>
                  <a:pt x="73032" y="1285"/>
                </a:lnTo>
                <a:lnTo>
                  <a:pt x="84800" y="0"/>
                </a:lnTo>
                <a:lnTo>
                  <a:pt x="96685" y="297"/>
                </a:lnTo>
                <a:lnTo>
                  <a:pt x="108521" y="2211"/>
                </a:lnTo>
                <a:lnTo>
                  <a:pt x="120143" y="5779"/>
                </a:lnTo>
                <a:lnTo>
                  <a:pt x="131382" y="11035"/>
                </a:lnTo>
                <a:lnTo>
                  <a:pt x="136650" y="14205"/>
                </a:lnTo>
                <a:lnTo>
                  <a:pt x="146685" y="21776"/>
                </a:lnTo>
                <a:lnTo>
                  <a:pt x="155351" y="30462"/>
                </a:lnTo>
                <a:lnTo>
                  <a:pt x="162610" y="40099"/>
                </a:lnTo>
                <a:lnTo>
                  <a:pt x="168429" y="50518"/>
                </a:lnTo>
                <a:lnTo>
                  <a:pt x="172771" y="61554"/>
                </a:lnTo>
                <a:lnTo>
                  <a:pt x="175601" y="73040"/>
                </a:lnTo>
                <a:lnTo>
                  <a:pt x="176885" y="84809"/>
                </a:lnTo>
                <a:lnTo>
                  <a:pt x="176587" y="96696"/>
                </a:lnTo>
                <a:lnTo>
                  <a:pt x="174671" y="108533"/>
                </a:lnTo>
                <a:lnTo>
                  <a:pt x="171103" y="120153"/>
                </a:lnTo>
                <a:lnTo>
                  <a:pt x="165847" y="131392"/>
                </a:lnTo>
                <a:lnTo>
                  <a:pt x="162685" y="136646"/>
                </a:lnTo>
                <a:lnTo>
                  <a:pt x="155115" y="146684"/>
                </a:lnTo>
                <a:lnTo>
                  <a:pt x="146430" y="155351"/>
                </a:lnTo>
                <a:lnTo>
                  <a:pt x="136796" y="162611"/>
                </a:lnTo>
                <a:lnTo>
                  <a:pt x="126380" y="168429"/>
                </a:lnTo>
                <a:lnTo>
                  <a:pt x="115347" y="172770"/>
                </a:lnTo>
                <a:lnTo>
                  <a:pt x="103863" y="175600"/>
                </a:lnTo>
                <a:lnTo>
                  <a:pt x="92095" y="176882"/>
                </a:lnTo>
                <a:lnTo>
                  <a:pt x="80210" y="176582"/>
                </a:lnTo>
                <a:lnTo>
                  <a:pt x="68372" y="174664"/>
                </a:lnTo>
                <a:lnTo>
                  <a:pt x="56749" y="171093"/>
                </a:lnTo>
                <a:lnTo>
                  <a:pt x="45507" y="165835"/>
                </a:lnTo>
                <a:lnTo>
                  <a:pt x="40244" y="162668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0" name="object 290"/>
          <p:cNvSpPr/>
          <p:nvPr/>
        </p:nvSpPr>
        <p:spPr>
          <a:xfrm>
            <a:off x="1604805" y="8615748"/>
            <a:ext cx="160211" cy="160211"/>
          </a:xfrm>
          <a:custGeom>
            <a:avLst/>
            <a:gdLst/>
            <a:ahLst/>
            <a:cxnLst/>
            <a:rect l="l" t="t" r="r" b="b"/>
            <a:pathLst>
              <a:path w="176825" h="176825">
                <a:moveTo>
                  <a:pt x="9552" y="128599"/>
                </a:moveTo>
                <a:lnTo>
                  <a:pt x="4624" y="116971"/>
                </a:lnTo>
                <a:lnTo>
                  <a:pt x="1458" y="105060"/>
                </a:lnTo>
                <a:lnTo>
                  <a:pt x="0" y="93030"/>
                </a:lnTo>
                <a:lnTo>
                  <a:pt x="196" y="81046"/>
                </a:lnTo>
                <a:lnTo>
                  <a:pt x="1994" y="69270"/>
                </a:lnTo>
                <a:lnTo>
                  <a:pt x="5340" y="57868"/>
                </a:lnTo>
                <a:lnTo>
                  <a:pt x="10180" y="47003"/>
                </a:lnTo>
                <a:lnTo>
                  <a:pt x="16462" y="36838"/>
                </a:lnTo>
                <a:lnTo>
                  <a:pt x="24131" y="27539"/>
                </a:lnTo>
                <a:lnTo>
                  <a:pt x="33135" y="19269"/>
                </a:lnTo>
                <a:lnTo>
                  <a:pt x="43420" y="12191"/>
                </a:lnTo>
                <a:lnTo>
                  <a:pt x="59861" y="4622"/>
                </a:lnTo>
                <a:lnTo>
                  <a:pt x="71771" y="1456"/>
                </a:lnTo>
                <a:lnTo>
                  <a:pt x="83800" y="0"/>
                </a:lnTo>
                <a:lnTo>
                  <a:pt x="95784" y="198"/>
                </a:lnTo>
                <a:lnTo>
                  <a:pt x="107560" y="1997"/>
                </a:lnTo>
                <a:lnTo>
                  <a:pt x="118962" y="5345"/>
                </a:lnTo>
                <a:lnTo>
                  <a:pt x="129828" y="10187"/>
                </a:lnTo>
                <a:lnTo>
                  <a:pt x="139992" y="16471"/>
                </a:lnTo>
                <a:lnTo>
                  <a:pt x="149290" y="24142"/>
                </a:lnTo>
                <a:lnTo>
                  <a:pt x="157559" y="33147"/>
                </a:lnTo>
                <a:lnTo>
                  <a:pt x="164634" y="43433"/>
                </a:lnTo>
                <a:lnTo>
                  <a:pt x="172201" y="59873"/>
                </a:lnTo>
                <a:lnTo>
                  <a:pt x="175367" y="71784"/>
                </a:lnTo>
                <a:lnTo>
                  <a:pt x="176825" y="83815"/>
                </a:lnTo>
                <a:lnTo>
                  <a:pt x="176628" y="95800"/>
                </a:lnTo>
                <a:lnTo>
                  <a:pt x="174829" y="107576"/>
                </a:lnTo>
                <a:lnTo>
                  <a:pt x="171481" y="118979"/>
                </a:lnTo>
                <a:lnTo>
                  <a:pt x="166639" y="129844"/>
                </a:lnTo>
                <a:lnTo>
                  <a:pt x="160355" y="140007"/>
                </a:lnTo>
                <a:lnTo>
                  <a:pt x="152683" y="149304"/>
                </a:lnTo>
                <a:lnTo>
                  <a:pt x="143676" y="157570"/>
                </a:lnTo>
                <a:lnTo>
                  <a:pt x="133387" y="164642"/>
                </a:lnTo>
                <a:lnTo>
                  <a:pt x="116959" y="172199"/>
                </a:lnTo>
                <a:lnTo>
                  <a:pt x="105047" y="175366"/>
                </a:lnTo>
                <a:lnTo>
                  <a:pt x="93015" y="176825"/>
                </a:lnTo>
                <a:lnTo>
                  <a:pt x="81030" y="176629"/>
                </a:lnTo>
                <a:lnTo>
                  <a:pt x="69254" y="174832"/>
                </a:lnTo>
                <a:lnTo>
                  <a:pt x="57851" y="171486"/>
                </a:lnTo>
                <a:lnTo>
                  <a:pt x="46986" y="166646"/>
                </a:lnTo>
                <a:lnTo>
                  <a:pt x="36823" y="160364"/>
                </a:lnTo>
                <a:lnTo>
                  <a:pt x="27525" y="152693"/>
                </a:lnTo>
                <a:lnTo>
                  <a:pt x="19257" y="143688"/>
                </a:lnTo>
                <a:lnTo>
                  <a:pt x="12184" y="133400"/>
                </a:lnTo>
                <a:lnTo>
                  <a:pt x="9552" y="128599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1" name="object 291"/>
          <p:cNvSpPr/>
          <p:nvPr/>
        </p:nvSpPr>
        <p:spPr>
          <a:xfrm>
            <a:off x="1773115" y="8577511"/>
            <a:ext cx="160368" cy="160357"/>
          </a:xfrm>
          <a:custGeom>
            <a:avLst/>
            <a:gdLst/>
            <a:ahLst/>
            <a:cxnLst/>
            <a:rect l="l" t="t" r="r" b="b"/>
            <a:pathLst>
              <a:path w="176999" h="176987">
                <a:moveTo>
                  <a:pt x="0" y="86956"/>
                </a:moveTo>
                <a:lnTo>
                  <a:pt x="1421" y="72545"/>
                </a:lnTo>
                <a:lnTo>
                  <a:pt x="5047" y="58921"/>
                </a:lnTo>
                <a:lnTo>
                  <a:pt x="10689" y="46266"/>
                </a:lnTo>
                <a:lnTo>
                  <a:pt x="18159" y="34760"/>
                </a:lnTo>
                <a:lnTo>
                  <a:pt x="27267" y="24585"/>
                </a:lnTo>
                <a:lnTo>
                  <a:pt x="37826" y="15922"/>
                </a:lnTo>
                <a:lnTo>
                  <a:pt x="49648" y="8952"/>
                </a:lnTo>
                <a:lnTo>
                  <a:pt x="62543" y="3857"/>
                </a:lnTo>
                <a:lnTo>
                  <a:pt x="76323" y="818"/>
                </a:lnTo>
                <a:lnTo>
                  <a:pt x="90043" y="0"/>
                </a:lnTo>
                <a:lnTo>
                  <a:pt x="104447" y="1421"/>
                </a:lnTo>
                <a:lnTo>
                  <a:pt x="118067" y="5046"/>
                </a:lnTo>
                <a:lnTo>
                  <a:pt x="130722" y="10687"/>
                </a:lnTo>
                <a:lnTo>
                  <a:pt x="142229" y="18155"/>
                </a:lnTo>
                <a:lnTo>
                  <a:pt x="152406" y="27262"/>
                </a:lnTo>
                <a:lnTo>
                  <a:pt x="161072" y="37819"/>
                </a:lnTo>
                <a:lnTo>
                  <a:pt x="168045" y="49637"/>
                </a:lnTo>
                <a:lnTo>
                  <a:pt x="173142" y="62529"/>
                </a:lnTo>
                <a:lnTo>
                  <a:pt x="176182" y="76305"/>
                </a:lnTo>
                <a:lnTo>
                  <a:pt x="176999" y="90030"/>
                </a:lnTo>
                <a:lnTo>
                  <a:pt x="175575" y="104441"/>
                </a:lnTo>
                <a:lnTo>
                  <a:pt x="171947" y="118065"/>
                </a:lnTo>
                <a:lnTo>
                  <a:pt x="166304" y="130721"/>
                </a:lnTo>
                <a:lnTo>
                  <a:pt x="158835" y="142226"/>
                </a:lnTo>
                <a:lnTo>
                  <a:pt x="149727" y="152402"/>
                </a:lnTo>
                <a:lnTo>
                  <a:pt x="139169" y="161065"/>
                </a:lnTo>
                <a:lnTo>
                  <a:pt x="127349" y="168034"/>
                </a:lnTo>
                <a:lnTo>
                  <a:pt x="114455" y="173129"/>
                </a:lnTo>
                <a:lnTo>
                  <a:pt x="100675" y="176168"/>
                </a:lnTo>
                <a:lnTo>
                  <a:pt x="86956" y="176987"/>
                </a:lnTo>
                <a:lnTo>
                  <a:pt x="72552" y="175566"/>
                </a:lnTo>
                <a:lnTo>
                  <a:pt x="58932" y="171941"/>
                </a:lnTo>
                <a:lnTo>
                  <a:pt x="46277" y="166301"/>
                </a:lnTo>
                <a:lnTo>
                  <a:pt x="34770" y="158834"/>
                </a:lnTo>
                <a:lnTo>
                  <a:pt x="24593" y="149729"/>
                </a:lnTo>
                <a:lnTo>
                  <a:pt x="15927" y="139173"/>
                </a:lnTo>
                <a:lnTo>
                  <a:pt x="8954" y="127355"/>
                </a:lnTo>
                <a:lnTo>
                  <a:pt x="3857" y="114462"/>
                </a:lnTo>
                <a:lnTo>
                  <a:pt x="817" y="100684"/>
                </a:lnTo>
                <a:lnTo>
                  <a:pt x="0" y="86956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2" name="object 292"/>
          <p:cNvSpPr/>
          <p:nvPr/>
        </p:nvSpPr>
        <p:spPr>
          <a:xfrm>
            <a:off x="1941035" y="8617490"/>
            <a:ext cx="160421" cy="160414"/>
          </a:xfrm>
          <a:custGeom>
            <a:avLst/>
            <a:gdLst/>
            <a:ahLst/>
            <a:cxnLst/>
            <a:rect l="l" t="t" r="r" b="b"/>
            <a:pathLst>
              <a:path w="177057" h="177050">
                <a:moveTo>
                  <a:pt x="9661" y="48355"/>
                </a:moveTo>
                <a:lnTo>
                  <a:pt x="16174" y="37534"/>
                </a:lnTo>
                <a:lnTo>
                  <a:pt x="23951" y="27970"/>
                </a:lnTo>
                <a:lnTo>
                  <a:pt x="32827" y="19719"/>
                </a:lnTo>
                <a:lnTo>
                  <a:pt x="42639" y="12832"/>
                </a:lnTo>
                <a:lnTo>
                  <a:pt x="53223" y="7363"/>
                </a:lnTo>
                <a:lnTo>
                  <a:pt x="64415" y="3366"/>
                </a:lnTo>
                <a:lnTo>
                  <a:pt x="76050" y="894"/>
                </a:lnTo>
                <a:lnTo>
                  <a:pt x="87965" y="0"/>
                </a:lnTo>
                <a:lnTo>
                  <a:pt x="99996" y="737"/>
                </a:lnTo>
                <a:lnTo>
                  <a:pt x="111979" y="3159"/>
                </a:lnTo>
                <a:lnTo>
                  <a:pt x="123750" y="7319"/>
                </a:lnTo>
                <a:lnTo>
                  <a:pt x="139533" y="16172"/>
                </a:lnTo>
                <a:lnTo>
                  <a:pt x="149096" y="23950"/>
                </a:lnTo>
                <a:lnTo>
                  <a:pt x="157346" y="32828"/>
                </a:lnTo>
                <a:lnTo>
                  <a:pt x="164232" y="42641"/>
                </a:lnTo>
                <a:lnTo>
                  <a:pt x="169699" y="53227"/>
                </a:lnTo>
                <a:lnTo>
                  <a:pt x="173694" y="64420"/>
                </a:lnTo>
                <a:lnTo>
                  <a:pt x="176165" y="76057"/>
                </a:lnTo>
                <a:lnTo>
                  <a:pt x="177057" y="87973"/>
                </a:lnTo>
                <a:lnTo>
                  <a:pt x="176318" y="100004"/>
                </a:lnTo>
                <a:lnTo>
                  <a:pt x="173894" y="111986"/>
                </a:lnTo>
                <a:lnTo>
                  <a:pt x="169732" y="123755"/>
                </a:lnTo>
                <a:lnTo>
                  <a:pt x="160882" y="139529"/>
                </a:lnTo>
                <a:lnTo>
                  <a:pt x="153105" y="149092"/>
                </a:lnTo>
                <a:lnTo>
                  <a:pt x="144227" y="157342"/>
                </a:lnTo>
                <a:lnTo>
                  <a:pt x="134414" y="164227"/>
                </a:lnTo>
                <a:lnTo>
                  <a:pt x="123829" y="169694"/>
                </a:lnTo>
                <a:lnTo>
                  <a:pt x="112637" y="173689"/>
                </a:lnTo>
                <a:lnTo>
                  <a:pt x="101001" y="176158"/>
                </a:lnTo>
                <a:lnTo>
                  <a:pt x="89085" y="177050"/>
                </a:lnTo>
                <a:lnTo>
                  <a:pt x="77055" y="176309"/>
                </a:lnTo>
                <a:lnTo>
                  <a:pt x="65074" y="173884"/>
                </a:lnTo>
                <a:lnTo>
                  <a:pt x="53305" y="169721"/>
                </a:lnTo>
                <a:lnTo>
                  <a:pt x="37522" y="160871"/>
                </a:lnTo>
                <a:lnTo>
                  <a:pt x="27958" y="153098"/>
                </a:lnTo>
                <a:lnTo>
                  <a:pt x="19707" y="144223"/>
                </a:lnTo>
                <a:lnTo>
                  <a:pt x="12821" y="134412"/>
                </a:lnTo>
                <a:lnTo>
                  <a:pt x="7354" y="123828"/>
                </a:lnTo>
                <a:lnTo>
                  <a:pt x="3359" y="112636"/>
                </a:lnTo>
                <a:lnTo>
                  <a:pt x="890" y="100999"/>
                </a:lnTo>
                <a:lnTo>
                  <a:pt x="0" y="89082"/>
                </a:lnTo>
                <a:lnTo>
                  <a:pt x="741" y="77049"/>
                </a:lnTo>
                <a:lnTo>
                  <a:pt x="3167" y="65064"/>
                </a:lnTo>
                <a:lnTo>
                  <a:pt x="7332" y="53292"/>
                </a:lnTo>
                <a:lnTo>
                  <a:pt x="9661" y="48355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3" name="object 293"/>
          <p:cNvSpPr/>
          <p:nvPr/>
        </p:nvSpPr>
        <p:spPr>
          <a:xfrm>
            <a:off x="2069457" y="8732242"/>
            <a:ext cx="160362" cy="160372"/>
          </a:xfrm>
          <a:custGeom>
            <a:avLst/>
            <a:gdLst/>
            <a:ahLst/>
            <a:cxnLst/>
            <a:rect l="l" t="t" r="r" b="b"/>
            <a:pathLst>
              <a:path w="176992" h="177003">
                <a:moveTo>
                  <a:pt x="40299" y="14260"/>
                </a:moveTo>
                <a:lnTo>
                  <a:pt x="51297" y="8172"/>
                </a:lnTo>
                <a:lnTo>
                  <a:pt x="62755" y="3789"/>
                </a:lnTo>
                <a:lnTo>
                  <a:pt x="74509" y="1077"/>
                </a:lnTo>
                <a:lnTo>
                  <a:pt x="86392" y="0"/>
                </a:lnTo>
                <a:lnTo>
                  <a:pt x="98237" y="522"/>
                </a:lnTo>
                <a:lnTo>
                  <a:pt x="109878" y="2609"/>
                </a:lnTo>
                <a:lnTo>
                  <a:pt x="121149" y="6225"/>
                </a:lnTo>
                <a:lnTo>
                  <a:pt x="131883" y="11334"/>
                </a:lnTo>
                <a:lnTo>
                  <a:pt x="141915" y="17902"/>
                </a:lnTo>
                <a:lnTo>
                  <a:pt x="151079" y="25893"/>
                </a:lnTo>
                <a:lnTo>
                  <a:pt x="159207" y="35271"/>
                </a:lnTo>
                <a:lnTo>
                  <a:pt x="162727" y="40308"/>
                </a:lnTo>
                <a:lnTo>
                  <a:pt x="168816" y="51302"/>
                </a:lnTo>
                <a:lnTo>
                  <a:pt x="173200" y="62760"/>
                </a:lnTo>
                <a:lnTo>
                  <a:pt x="175914" y="74513"/>
                </a:lnTo>
                <a:lnTo>
                  <a:pt x="176992" y="86397"/>
                </a:lnTo>
                <a:lnTo>
                  <a:pt x="176470" y="98244"/>
                </a:lnTo>
                <a:lnTo>
                  <a:pt x="174384" y="109888"/>
                </a:lnTo>
                <a:lnTo>
                  <a:pt x="170769" y="121161"/>
                </a:lnTo>
                <a:lnTo>
                  <a:pt x="165659" y="131897"/>
                </a:lnTo>
                <a:lnTo>
                  <a:pt x="159091" y="141930"/>
                </a:lnTo>
                <a:lnTo>
                  <a:pt x="151100" y="151093"/>
                </a:lnTo>
                <a:lnTo>
                  <a:pt x="141722" y="159219"/>
                </a:lnTo>
                <a:lnTo>
                  <a:pt x="136704" y="162723"/>
                </a:lnTo>
                <a:lnTo>
                  <a:pt x="125711" y="168817"/>
                </a:lnTo>
                <a:lnTo>
                  <a:pt x="114255" y="173205"/>
                </a:lnTo>
                <a:lnTo>
                  <a:pt x="102503" y="175922"/>
                </a:lnTo>
                <a:lnTo>
                  <a:pt x="90622" y="177003"/>
                </a:lnTo>
                <a:lnTo>
                  <a:pt x="78778" y="176484"/>
                </a:lnTo>
                <a:lnTo>
                  <a:pt x="67137" y="174401"/>
                </a:lnTo>
                <a:lnTo>
                  <a:pt x="55865" y="170789"/>
                </a:lnTo>
                <a:lnTo>
                  <a:pt x="45128" y="165684"/>
                </a:lnTo>
                <a:lnTo>
                  <a:pt x="35094" y="159121"/>
                </a:lnTo>
                <a:lnTo>
                  <a:pt x="25927" y="151135"/>
                </a:lnTo>
                <a:lnTo>
                  <a:pt x="17795" y="141763"/>
                </a:lnTo>
                <a:lnTo>
                  <a:pt x="14264" y="136714"/>
                </a:lnTo>
                <a:lnTo>
                  <a:pt x="8175" y="125717"/>
                </a:lnTo>
                <a:lnTo>
                  <a:pt x="3792" y="114259"/>
                </a:lnTo>
                <a:lnTo>
                  <a:pt x="1079" y="102506"/>
                </a:lnTo>
                <a:lnTo>
                  <a:pt x="0" y="90624"/>
                </a:lnTo>
                <a:lnTo>
                  <a:pt x="520" y="78780"/>
                </a:lnTo>
                <a:lnTo>
                  <a:pt x="2604" y="67138"/>
                </a:lnTo>
                <a:lnTo>
                  <a:pt x="6217" y="55866"/>
                </a:lnTo>
                <a:lnTo>
                  <a:pt x="11323" y="45129"/>
                </a:lnTo>
                <a:lnTo>
                  <a:pt x="17888" y="35093"/>
                </a:lnTo>
                <a:lnTo>
                  <a:pt x="25875" y="25926"/>
                </a:lnTo>
                <a:lnTo>
                  <a:pt x="35251" y="17791"/>
                </a:lnTo>
                <a:lnTo>
                  <a:pt x="40299" y="14260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4" name="object 294"/>
          <p:cNvSpPr/>
          <p:nvPr/>
        </p:nvSpPr>
        <p:spPr>
          <a:xfrm>
            <a:off x="2116671" y="8897351"/>
            <a:ext cx="160357" cy="160368"/>
          </a:xfrm>
          <a:custGeom>
            <a:avLst/>
            <a:gdLst/>
            <a:ahLst/>
            <a:cxnLst/>
            <a:rect l="l" t="t" r="r" b="b"/>
            <a:pathLst>
              <a:path w="176987" h="176999">
                <a:moveTo>
                  <a:pt x="90030" y="0"/>
                </a:moveTo>
                <a:lnTo>
                  <a:pt x="104437" y="1424"/>
                </a:lnTo>
                <a:lnTo>
                  <a:pt x="118058" y="5051"/>
                </a:lnTo>
                <a:lnTo>
                  <a:pt x="130712" y="10694"/>
                </a:lnTo>
                <a:lnTo>
                  <a:pt x="142218" y="18162"/>
                </a:lnTo>
                <a:lnTo>
                  <a:pt x="152393" y="27270"/>
                </a:lnTo>
                <a:lnTo>
                  <a:pt x="161058" y="37828"/>
                </a:lnTo>
                <a:lnTo>
                  <a:pt x="168029" y="49648"/>
                </a:lnTo>
                <a:lnTo>
                  <a:pt x="173126" y="62543"/>
                </a:lnTo>
                <a:lnTo>
                  <a:pt x="176167" y="76324"/>
                </a:lnTo>
                <a:lnTo>
                  <a:pt x="176987" y="90055"/>
                </a:lnTo>
                <a:lnTo>
                  <a:pt x="175563" y="104454"/>
                </a:lnTo>
                <a:lnTo>
                  <a:pt x="171936" y="118071"/>
                </a:lnTo>
                <a:lnTo>
                  <a:pt x="166296" y="130723"/>
                </a:lnTo>
                <a:lnTo>
                  <a:pt x="158829" y="142229"/>
                </a:lnTo>
                <a:lnTo>
                  <a:pt x="149725" y="152406"/>
                </a:lnTo>
                <a:lnTo>
                  <a:pt x="139171" y="161072"/>
                </a:lnTo>
                <a:lnTo>
                  <a:pt x="127355" y="168045"/>
                </a:lnTo>
                <a:lnTo>
                  <a:pt x="114465" y="173142"/>
                </a:lnTo>
                <a:lnTo>
                  <a:pt x="100690" y="176183"/>
                </a:lnTo>
                <a:lnTo>
                  <a:pt x="86944" y="176999"/>
                </a:lnTo>
                <a:lnTo>
                  <a:pt x="72537" y="175578"/>
                </a:lnTo>
                <a:lnTo>
                  <a:pt x="58915" y="171954"/>
                </a:lnTo>
                <a:lnTo>
                  <a:pt x="46262" y="166314"/>
                </a:lnTo>
                <a:lnTo>
                  <a:pt x="34756" y="158846"/>
                </a:lnTo>
                <a:lnTo>
                  <a:pt x="24582" y="149740"/>
                </a:lnTo>
                <a:lnTo>
                  <a:pt x="15919" y="139183"/>
                </a:lnTo>
                <a:lnTo>
                  <a:pt x="8949" y="127363"/>
                </a:lnTo>
                <a:lnTo>
                  <a:pt x="3854" y="114468"/>
                </a:lnTo>
                <a:lnTo>
                  <a:pt x="816" y="100688"/>
                </a:lnTo>
                <a:lnTo>
                  <a:pt x="0" y="86956"/>
                </a:lnTo>
                <a:lnTo>
                  <a:pt x="1421" y="72554"/>
                </a:lnTo>
                <a:lnTo>
                  <a:pt x="5045" y="58934"/>
                </a:lnTo>
                <a:lnTo>
                  <a:pt x="10685" y="46280"/>
                </a:lnTo>
                <a:lnTo>
                  <a:pt x="18153" y="34773"/>
                </a:lnTo>
                <a:lnTo>
                  <a:pt x="27259" y="24595"/>
                </a:lnTo>
                <a:lnTo>
                  <a:pt x="37817" y="15929"/>
                </a:lnTo>
                <a:lnTo>
                  <a:pt x="49638" y="8956"/>
                </a:lnTo>
                <a:lnTo>
                  <a:pt x="62534" y="3858"/>
                </a:lnTo>
                <a:lnTo>
                  <a:pt x="76317" y="817"/>
                </a:lnTo>
                <a:lnTo>
                  <a:pt x="90030" y="0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5" name="object 295"/>
          <p:cNvSpPr/>
          <p:nvPr/>
        </p:nvSpPr>
        <p:spPr>
          <a:xfrm>
            <a:off x="2065859" y="9061539"/>
            <a:ext cx="160353" cy="160356"/>
          </a:xfrm>
          <a:custGeom>
            <a:avLst/>
            <a:gdLst/>
            <a:ahLst/>
            <a:cxnLst/>
            <a:rect l="l" t="t" r="r" b="b"/>
            <a:pathLst>
              <a:path w="176982" h="176986">
                <a:moveTo>
                  <a:pt x="137983" y="15114"/>
                </a:moveTo>
                <a:lnTo>
                  <a:pt x="147886" y="22856"/>
                </a:lnTo>
                <a:lnTo>
                  <a:pt x="156400" y="31690"/>
                </a:lnTo>
                <a:lnTo>
                  <a:pt x="163491" y="41450"/>
                </a:lnTo>
                <a:lnTo>
                  <a:pt x="169127" y="51967"/>
                </a:lnTo>
                <a:lnTo>
                  <a:pt x="173276" y="63076"/>
                </a:lnTo>
                <a:lnTo>
                  <a:pt x="175905" y="74610"/>
                </a:lnTo>
                <a:lnTo>
                  <a:pt x="176982" y="86400"/>
                </a:lnTo>
                <a:lnTo>
                  <a:pt x="176475" y="98282"/>
                </a:lnTo>
                <a:lnTo>
                  <a:pt x="174350" y="110086"/>
                </a:lnTo>
                <a:lnTo>
                  <a:pt x="170576" y="121647"/>
                </a:lnTo>
                <a:lnTo>
                  <a:pt x="165119" y="132797"/>
                </a:lnTo>
                <a:lnTo>
                  <a:pt x="161872" y="137986"/>
                </a:lnTo>
                <a:lnTo>
                  <a:pt x="154129" y="147890"/>
                </a:lnTo>
                <a:lnTo>
                  <a:pt x="145293" y="156403"/>
                </a:lnTo>
                <a:lnTo>
                  <a:pt x="135532" y="163494"/>
                </a:lnTo>
                <a:lnTo>
                  <a:pt x="125012" y="169131"/>
                </a:lnTo>
                <a:lnTo>
                  <a:pt x="113901" y="173280"/>
                </a:lnTo>
                <a:lnTo>
                  <a:pt x="102366" y="175909"/>
                </a:lnTo>
                <a:lnTo>
                  <a:pt x="90574" y="176986"/>
                </a:lnTo>
                <a:lnTo>
                  <a:pt x="78693" y="176478"/>
                </a:lnTo>
                <a:lnTo>
                  <a:pt x="66889" y="174354"/>
                </a:lnTo>
                <a:lnTo>
                  <a:pt x="55331" y="170579"/>
                </a:lnTo>
                <a:lnTo>
                  <a:pt x="44185" y="165123"/>
                </a:lnTo>
                <a:lnTo>
                  <a:pt x="38999" y="161875"/>
                </a:lnTo>
                <a:lnTo>
                  <a:pt x="29096" y="154130"/>
                </a:lnTo>
                <a:lnTo>
                  <a:pt x="20582" y="145293"/>
                </a:lnTo>
                <a:lnTo>
                  <a:pt x="13491" y="135532"/>
                </a:lnTo>
                <a:lnTo>
                  <a:pt x="7855" y="125013"/>
                </a:lnTo>
                <a:lnTo>
                  <a:pt x="3706" y="113903"/>
                </a:lnTo>
                <a:lnTo>
                  <a:pt x="1077" y="102370"/>
                </a:lnTo>
                <a:lnTo>
                  <a:pt x="0" y="90579"/>
                </a:lnTo>
                <a:lnTo>
                  <a:pt x="507" y="78699"/>
                </a:lnTo>
                <a:lnTo>
                  <a:pt x="2632" y="66897"/>
                </a:lnTo>
                <a:lnTo>
                  <a:pt x="6406" y="55338"/>
                </a:lnTo>
                <a:lnTo>
                  <a:pt x="11863" y="44190"/>
                </a:lnTo>
                <a:lnTo>
                  <a:pt x="15110" y="39003"/>
                </a:lnTo>
                <a:lnTo>
                  <a:pt x="22855" y="29096"/>
                </a:lnTo>
                <a:lnTo>
                  <a:pt x="31692" y="20581"/>
                </a:lnTo>
                <a:lnTo>
                  <a:pt x="41453" y="13489"/>
                </a:lnTo>
                <a:lnTo>
                  <a:pt x="51972" y="7853"/>
                </a:lnTo>
                <a:lnTo>
                  <a:pt x="63082" y="3704"/>
                </a:lnTo>
                <a:lnTo>
                  <a:pt x="74616" y="1076"/>
                </a:lnTo>
                <a:lnTo>
                  <a:pt x="86406" y="0"/>
                </a:lnTo>
                <a:lnTo>
                  <a:pt x="98286" y="508"/>
                </a:lnTo>
                <a:lnTo>
                  <a:pt x="110089" y="2634"/>
                </a:lnTo>
                <a:lnTo>
                  <a:pt x="121648" y="6409"/>
                </a:lnTo>
                <a:lnTo>
                  <a:pt x="132795" y="11866"/>
                </a:lnTo>
                <a:lnTo>
                  <a:pt x="137983" y="15114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6" name="object 296"/>
          <p:cNvSpPr/>
          <p:nvPr/>
        </p:nvSpPr>
        <p:spPr>
          <a:xfrm>
            <a:off x="1937158" y="9176055"/>
            <a:ext cx="160075" cy="160064"/>
          </a:xfrm>
          <a:custGeom>
            <a:avLst/>
            <a:gdLst/>
            <a:ahLst/>
            <a:cxnLst/>
            <a:rect l="l" t="t" r="r" b="b"/>
            <a:pathLst>
              <a:path w="176675" h="176663">
                <a:moveTo>
                  <a:pt x="166481" y="46786"/>
                </a:moveTo>
                <a:lnTo>
                  <a:pt x="171606" y="58307"/>
                </a:lnTo>
                <a:lnTo>
                  <a:pt x="174980" y="70141"/>
                </a:lnTo>
                <a:lnTo>
                  <a:pt x="176652" y="82124"/>
                </a:lnTo>
                <a:lnTo>
                  <a:pt x="176675" y="94093"/>
                </a:lnTo>
                <a:lnTo>
                  <a:pt x="175096" y="105882"/>
                </a:lnTo>
                <a:lnTo>
                  <a:pt x="171967" y="117328"/>
                </a:lnTo>
                <a:lnTo>
                  <a:pt x="167338" y="128266"/>
                </a:lnTo>
                <a:lnTo>
                  <a:pt x="161259" y="138531"/>
                </a:lnTo>
                <a:lnTo>
                  <a:pt x="153780" y="147960"/>
                </a:lnTo>
                <a:lnTo>
                  <a:pt x="144952" y="156388"/>
                </a:lnTo>
                <a:lnTo>
                  <a:pt x="134824" y="163652"/>
                </a:lnTo>
                <a:lnTo>
                  <a:pt x="118359" y="171604"/>
                </a:lnTo>
                <a:lnTo>
                  <a:pt x="106523" y="174974"/>
                </a:lnTo>
                <a:lnTo>
                  <a:pt x="94538" y="176643"/>
                </a:lnTo>
                <a:lnTo>
                  <a:pt x="82566" y="176663"/>
                </a:lnTo>
                <a:lnTo>
                  <a:pt x="70774" y="175083"/>
                </a:lnTo>
                <a:lnTo>
                  <a:pt x="59326" y="171952"/>
                </a:lnTo>
                <a:lnTo>
                  <a:pt x="48385" y="167322"/>
                </a:lnTo>
                <a:lnTo>
                  <a:pt x="38117" y="161243"/>
                </a:lnTo>
                <a:lnTo>
                  <a:pt x="28687" y="153764"/>
                </a:lnTo>
                <a:lnTo>
                  <a:pt x="20258" y="144935"/>
                </a:lnTo>
                <a:lnTo>
                  <a:pt x="12996" y="134807"/>
                </a:lnTo>
                <a:lnTo>
                  <a:pt x="5060" y="118372"/>
                </a:lnTo>
                <a:lnTo>
                  <a:pt x="1690" y="106537"/>
                </a:lnTo>
                <a:lnTo>
                  <a:pt x="20" y="94552"/>
                </a:lnTo>
                <a:lnTo>
                  <a:pt x="0" y="82584"/>
                </a:lnTo>
                <a:lnTo>
                  <a:pt x="1579" y="70794"/>
                </a:lnTo>
                <a:lnTo>
                  <a:pt x="4709" y="59348"/>
                </a:lnTo>
                <a:lnTo>
                  <a:pt x="9337" y="48410"/>
                </a:lnTo>
                <a:lnTo>
                  <a:pt x="15414" y="38142"/>
                </a:lnTo>
                <a:lnTo>
                  <a:pt x="22890" y="28711"/>
                </a:lnTo>
                <a:lnTo>
                  <a:pt x="31714" y="20279"/>
                </a:lnTo>
                <a:lnTo>
                  <a:pt x="41836" y="13010"/>
                </a:lnTo>
                <a:lnTo>
                  <a:pt x="58308" y="5053"/>
                </a:lnTo>
                <a:lnTo>
                  <a:pt x="70146" y="1684"/>
                </a:lnTo>
                <a:lnTo>
                  <a:pt x="82132" y="17"/>
                </a:lnTo>
                <a:lnTo>
                  <a:pt x="94103" y="0"/>
                </a:lnTo>
                <a:lnTo>
                  <a:pt x="105893" y="1582"/>
                </a:lnTo>
                <a:lnTo>
                  <a:pt x="117339" y="4715"/>
                </a:lnTo>
                <a:lnTo>
                  <a:pt x="128277" y="9346"/>
                </a:lnTo>
                <a:lnTo>
                  <a:pt x="138542" y="15427"/>
                </a:lnTo>
                <a:lnTo>
                  <a:pt x="147971" y="22907"/>
                </a:lnTo>
                <a:lnTo>
                  <a:pt x="156398" y="31735"/>
                </a:lnTo>
                <a:lnTo>
                  <a:pt x="163660" y="41862"/>
                </a:lnTo>
                <a:lnTo>
                  <a:pt x="166481" y="46786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7" name="object 297"/>
          <p:cNvSpPr/>
          <p:nvPr/>
        </p:nvSpPr>
        <p:spPr>
          <a:xfrm>
            <a:off x="1768996" y="9215386"/>
            <a:ext cx="160368" cy="160357"/>
          </a:xfrm>
          <a:custGeom>
            <a:avLst/>
            <a:gdLst/>
            <a:ahLst/>
            <a:cxnLst/>
            <a:rect l="l" t="t" r="r" b="b"/>
            <a:pathLst>
              <a:path w="176999" h="176987">
                <a:moveTo>
                  <a:pt x="176999" y="90030"/>
                </a:moveTo>
                <a:lnTo>
                  <a:pt x="175581" y="104442"/>
                </a:lnTo>
                <a:lnTo>
                  <a:pt x="171957" y="118067"/>
                </a:lnTo>
                <a:lnTo>
                  <a:pt x="166317" y="130723"/>
                </a:lnTo>
                <a:lnTo>
                  <a:pt x="158848" y="142230"/>
                </a:lnTo>
                <a:lnTo>
                  <a:pt x="149739" y="152405"/>
                </a:lnTo>
                <a:lnTo>
                  <a:pt x="139180" y="161068"/>
                </a:lnTo>
                <a:lnTo>
                  <a:pt x="127357" y="168037"/>
                </a:lnTo>
                <a:lnTo>
                  <a:pt x="114461" y="173132"/>
                </a:lnTo>
                <a:lnTo>
                  <a:pt x="100679" y="176170"/>
                </a:lnTo>
                <a:lnTo>
                  <a:pt x="86969" y="176987"/>
                </a:lnTo>
                <a:lnTo>
                  <a:pt x="72564" y="175565"/>
                </a:lnTo>
                <a:lnTo>
                  <a:pt x="58942" y="171939"/>
                </a:lnTo>
                <a:lnTo>
                  <a:pt x="46287" y="166297"/>
                </a:lnTo>
                <a:lnTo>
                  <a:pt x="34779" y="158828"/>
                </a:lnTo>
                <a:lnTo>
                  <a:pt x="24600" y="149721"/>
                </a:lnTo>
                <a:lnTo>
                  <a:pt x="15933" y="139163"/>
                </a:lnTo>
                <a:lnTo>
                  <a:pt x="8959" y="127343"/>
                </a:lnTo>
                <a:lnTo>
                  <a:pt x="3861" y="114450"/>
                </a:lnTo>
                <a:lnTo>
                  <a:pt x="819" y="100672"/>
                </a:lnTo>
                <a:lnTo>
                  <a:pt x="0" y="86956"/>
                </a:lnTo>
                <a:lnTo>
                  <a:pt x="1424" y="72546"/>
                </a:lnTo>
                <a:lnTo>
                  <a:pt x="5053" y="58923"/>
                </a:lnTo>
                <a:lnTo>
                  <a:pt x="10696" y="46268"/>
                </a:lnTo>
                <a:lnTo>
                  <a:pt x="18166" y="34763"/>
                </a:lnTo>
                <a:lnTo>
                  <a:pt x="27275" y="24588"/>
                </a:lnTo>
                <a:lnTo>
                  <a:pt x="37833" y="15925"/>
                </a:lnTo>
                <a:lnTo>
                  <a:pt x="49654" y="8955"/>
                </a:lnTo>
                <a:lnTo>
                  <a:pt x="62548" y="3859"/>
                </a:lnTo>
                <a:lnTo>
                  <a:pt x="76327" y="819"/>
                </a:lnTo>
                <a:lnTo>
                  <a:pt x="90055" y="0"/>
                </a:lnTo>
                <a:lnTo>
                  <a:pt x="104460" y="1421"/>
                </a:lnTo>
                <a:lnTo>
                  <a:pt x="118080" y="5046"/>
                </a:lnTo>
                <a:lnTo>
                  <a:pt x="130734" y="10686"/>
                </a:lnTo>
                <a:lnTo>
                  <a:pt x="142240" y="18154"/>
                </a:lnTo>
                <a:lnTo>
                  <a:pt x="152416" y="27261"/>
                </a:lnTo>
                <a:lnTo>
                  <a:pt x="161080" y="37818"/>
                </a:lnTo>
                <a:lnTo>
                  <a:pt x="168050" y="49638"/>
                </a:lnTo>
                <a:lnTo>
                  <a:pt x="173146" y="62532"/>
                </a:lnTo>
                <a:lnTo>
                  <a:pt x="176184" y="76311"/>
                </a:lnTo>
                <a:lnTo>
                  <a:pt x="176999" y="90030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8" name="object 298"/>
          <p:cNvSpPr/>
          <p:nvPr/>
        </p:nvSpPr>
        <p:spPr>
          <a:xfrm>
            <a:off x="1601461" y="9173994"/>
            <a:ext cx="160417" cy="160409"/>
          </a:xfrm>
          <a:custGeom>
            <a:avLst/>
            <a:gdLst/>
            <a:ahLst/>
            <a:cxnLst/>
            <a:rect l="l" t="t" r="r" b="b"/>
            <a:pathLst>
              <a:path w="177053" h="177044">
                <a:moveTo>
                  <a:pt x="166671" y="130061"/>
                </a:moveTo>
                <a:lnTo>
                  <a:pt x="159982" y="140756"/>
                </a:lnTo>
                <a:lnTo>
                  <a:pt x="152054" y="150173"/>
                </a:lnTo>
                <a:lnTo>
                  <a:pt x="143052" y="158263"/>
                </a:lnTo>
                <a:lnTo>
                  <a:pt x="133140" y="164974"/>
                </a:lnTo>
                <a:lnTo>
                  <a:pt x="122482" y="170258"/>
                </a:lnTo>
                <a:lnTo>
                  <a:pt x="111243" y="174065"/>
                </a:lnTo>
                <a:lnTo>
                  <a:pt x="99586" y="176343"/>
                </a:lnTo>
                <a:lnTo>
                  <a:pt x="87675" y="177044"/>
                </a:lnTo>
                <a:lnTo>
                  <a:pt x="75676" y="176116"/>
                </a:lnTo>
                <a:lnTo>
                  <a:pt x="63751" y="173512"/>
                </a:lnTo>
                <a:lnTo>
                  <a:pt x="52067" y="169179"/>
                </a:lnTo>
                <a:lnTo>
                  <a:pt x="36284" y="159986"/>
                </a:lnTo>
                <a:lnTo>
                  <a:pt x="26871" y="152058"/>
                </a:lnTo>
                <a:lnTo>
                  <a:pt x="18783" y="143054"/>
                </a:lnTo>
                <a:lnTo>
                  <a:pt x="12073" y="133141"/>
                </a:lnTo>
                <a:lnTo>
                  <a:pt x="6788" y="122481"/>
                </a:lnTo>
                <a:lnTo>
                  <a:pt x="2981" y="111241"/>
                </a:lnTo>
                <a:lnTo>
                  <a:pt x="701" y="99583"/>
                </a:lnTo>
                <a:lnTo>
                  <a:pt x="0" y="87673"/>
                </a:lnTo>
                <a:lnTo>
                  <a:pt x="926" y="75675"/>
                </a:lnTo>
                <a:lnTo>
                  <a:pt x="3530" y="63754"/>
                </a:lnTo>
                <a:lnTo>
                  <a:pt x="7864" y="52074"/>
                </a:lnTo>
                <a:lnTo>
                  <a:pt x="17061" y="36288"/>
                </a:lnTo>
                <a:lnTo>
                  <a:pt x="24990" y="26874"/>
                </a:lnTo>
                <a:lnTo>
                  <a:pt x="33994" y="18786"/>
                </a:lnTo>
                <a:lnTo>
                  <a:pt x="43908" y="12075"/>
                </a:lnTo>
                <a:lnTo>
                  <a:pt x="54568" y="6790"/>
                </a:lnTo>
                <a:lnTo>
                  <a:pt x="65810" y="2983"/>
                </a:lnTo>
                <a:lnTo>
                  <a:pt x="77468" y="702"/>
                </a:lnTo>
                <a:lnTo>
                  <a:pt x="89378" y="0"/>
                </a:lnTo>
                <a:lnTo>
                  <a:pt x="101377" y="925"/>
                </a:lnTo>
                <a:lnTo>
                  <a:pt x="113298" y="3528"/>
                </a:lnTo>
                <a:lnTo>
                  <a:pt x="124979" y="7860"/>
                </a:lnTo>
                <a:lnTo>
                  <a:pt x="140763" y="17057"/>
                </a:lnTo>
                <a:lnTo>
                  <a:pt x="150180" y="24987"/>
                </a:lnTo>
                <a:lnTo>
                  <a:pt x="158269" y="33990"/>
                </a:lnTo>
                <a:lnTo>
                  <a:pt x="164982" y="43902"/>
                </a:lnTo>
                <a:lnTo>
                  <a:pt x="170266" y="54558"/>
                </a:lnTo>
                <a:lnTo>
                  <a:pt x="174073" y="65795"/>
                </a:lnTo>
                <a:lnTo>
                  <a:pt x="176352" y="77449"/>
                </a:lnTo>
                <a:lnTo>
                  <a:pt x="177053" y="89355"/>
                </a:lnTo>
                <a:lnTo>
                  <a:pt x="176126" y="101350"/>
                </a:lnTo>
                <a:lnTo>
                  <a:pt x="173520" y="113270"/>
                </a:lnTo>
                <a:lnTo>
                  <a:pt x="169186" y="124950"/>
                </a:lnTo>
                <a:lnTo>
                  <a:pt x="166671" y="130061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9" name="object 299"/>
          <p:cNvSpPr/>
          <p:nvPr/>
        </p:nvSpPr>
        <p:spPr>
          <a:xfrm>
            <a:off x="1474022" y="9058071"/>
            <a:ext cx="160414" cy="160407"/>
          </a:xfrm>
          <a:custGeom>
            <a:avLst/>
            <a:gdLst/>
            <a:ahLst/>
            <a:cxnLst/>
            <a:rect l="l" t="t" r="r" b="b"/>
            <a:pathLst>
              <a:path w="177049" h="177042">
                <a:moveTo>
                  <a:pt x="135419" y="163569"/>
                </a:moveTo>
                <a:lnTo>
                  <a:pt x="124320" y="169470"/>
                </a:lnTo>
                <a:lnTo>
                  <a:pt x="112789" y="173657"/>
                </a:lnTo>
                <a:lnTo>
                  <a:pt x="100991" y="176168"/>
                </a:lnTo>
                <a:lnTo>
                  <a:pt x="89093" y="177042"/>
                </a:lnTo>
                <a:lnTo>
                  <a:pt x="77259" y="176316"/>
                </a:lnTo>
                <a:lnTo>
                  <a:pt x="65657" y="174028"/>
                </a:lnTo>
                <a:lnTo>
                  <a:pt x="54449" y="170218"/>
                </a:lnTo>
                <a:lnTo>
                  <a:pt x="43804" y="164922"/>
                </a:lnTo>
                <a:lnTo>
                  <a:pt x="33886" y="158180"/>
                </a:lnTo>
                <a:lnTo>
                  <a:pt x="24860" y="150029"/>
                </a:lnTo>
                <a:lnTo>
                  <a:pt x="16892" y="140508"/>
                </a:lnTo>
                <a:lnTo>
                  <a:pt x="13461" y="135413"/>
                </a:lnTo>
                <a:lnTo>
                  <a:pt x="7562" y="124314"/>
                </a:lnTo>
                <a:lnTo>
                  <a:pt x="3378" y="112782"/>
                </a:lnTo>
                <a:lnTo>
                  <a:pt x="870" y="100982"/>
                </a:lnTo>
                <a:lnTo>
                  <a:pt x="0" y="89081"/>
                </a:lnTo>
                <a:lnTo>
                  <a:pt x="729" y="77245"/>
                </a:lnTo>
                <a:lnTo>
                  <a:pt x="3019" y="65640"/>
                </a:lnTo>
                <a:lnTo>
                  <a:pt x="6832" y="54431"/>
                </a:lnTo>
                <a:lnTo>
                  <a:pt x="12129" y="43785"/>
                </a:lnTo>
                <a:lnTo>
                  <a:pt x="18872" y="33867"/>
                </a:lnTo>
                <a:lnTo>
                  <a:pt x="27023" y="24844"/>
                </a:lnTo>
                <a:lnTo>
                  <a:pt x="36544" y="16882"/>
                </a:lnTo>
                <a:lnTo>
                  <a:pt x="41617" y="13467"/>
                </a:lnTo>
                <a:lnTo>
                  <a:pt x="52717" y="7567"/>
                </a:lnTo>
                <a:lnTo>
                  <a:pt x="64249" y="3381"/>
                </a:lnTo>
                <a:lnTo>
                  <a:pt x="76048" y="871"/>
                </a:lnTo>
                <a:lnTo>
                  <a:pt x="87949" y="0"/>
                </a:lnTo>
                <a:lnTo>
                  <a:pt x="99784" y="727"/>
                </a:lnTo>
                <a:lnTo>
                  <a:pt x="111390" y="3015"/>
                </a:lnTo>
                <a:lnTo>
                  <a:pt x="122599" y="6825"/>
                </a:lnTo>
                <a:lnTo>
                  <a:pt x="133246" y="12119"/>
                </a:lnTo>
                <a:lnTo>
                  <a:pt x="143165" y="18858"/>
                </a:lnTo>
                <a:lnTo>
                  <a:pt x="152190" y="27003"/>
                </a:lnTo>
                <a:lnTo>
                  <a:pt x="160156" y="36517"/>
                </a:lnTo>
                <a:lnTo>
                  <a:pt x="163588" y="41610"/>
                </a:lnTo>
                <a:lnTo>
                  <a:pt x="169486" y="52711"/>
                </a:lnTo>
                <a:lnTo>
                  <a:pt x="173670" y="64244"/>
                </a:lnTo>
                <a:lnTo>
                  <a:pt x="176178" y="76044"/>
                </a:lnTo>
                <a:lnTo>
                  <a:pt x="177049" y="87945"/>
                </a:lnTo>
                <a:lnTo>
                  <a:pt x="176320" y="99781"/>
                </a:lnTo>
                <a:lnTo>
                  <a:pt x="174031" y="111386"/>
                </a:lnTo>
                <a:lnTo>
                  <a:pt x="170218" y="122595"/>
                </a:lnTo>
                <a:lnTo>
                  <a:pt x="164921" y="133241"/>
                </a:lnTo>
                <a:lnTo>
                  <a:pt x="158179" y="143158"/>
                </a:lnTo>
                <a:lnTo>
                  <a:pt x="150028" y="152182"/>
                </a:lnTo>
                <a:lnTo>
                  <a:pt x="140508" y="160144"/>
                </a:lnTo>
                <a:lnTo>
                  <a:pt x="135419" y="163569"/>
                </a:lnTo>
                <a:close/>
              </a:path>
            </a:pathLst>
          </a:custGeom>
          <a:ln w="6349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0" name="object 300"/>
          <p:cNvSpPr/>
          <p:nvPr/>
        </p:nvSpPr>
        <p:spPr>
          <a:xfrm>
            <a:off x="1425417" y="8893244"/>
            <a:ext cx="160357" cy="160368"/>
          </a:xfrm>
          <a:custGeom>
            <a:avLst/>
            <a:gdLst/>
            <a:ahLst/>
            <a:cxnLst/>
            <a:rect l="l" t="t" r="r" b="b"/>
            <a:pathLst>
              <a:path w="176987" h="176999">
                <a:moveTo>
                  <a:pt x="86944" y="176999"/>
                </a:moveTo>
                <a:lnTo>
                  <a:pt x="72536" y="175581"/>
                </a:lnTo>
                <a:lnTo>
                  <a:pt x="58914" y="171957"/>
                </a:lnTo>
                <a:lnTo>
                  <a:pt x="46259" y="166316"/>
                </a:lnTo>
                <a:lnTo>
                  <a:pt x="34753" y="158847"/>
                </a:lnTo>
                <a:lnTo>
                  <a:pt x="24578" y="149738"/>
                </a:lnTo>
                <a:lnTo>
                  <a:pt x="15915" y="139179"/>
                </a:lnTo>
                <a:lnTo>
                  <a:pt x="8946" y="127358"/>
                </a:lnTo>
                <a:lnTo>
                  <a:pt x="3852" y="114464"/>
                </a:lnTo>
                <a:lnTo>
                  <a:pt x="815" y="100685"/>
                </a:lnTo>
                <a:lnTo>
                  <a:pt x="0" y="86969"/>
                </a:lnTo>
                <a:lnTo>
                  <a:pt x="1424" y="72562"/>
                </a:lnTo>
                <a:lnTo>
                  <a:pt x="5050" y="58939"/>
                </a:lnTo>
                <a:lnTo>
                  <a:pt x="10691" y="46284"/>
                </a:lnTo>
                <a:lnTo>
                  <a:pt x="18158" y="34776"/>
                </a:lnTo>
                <a:lnTo>
                  <a:pt x="27264" y="24599"/>
                </a:lnTo>
                <a:lnTo>
                  <a:pt x="37820" y="15933"/>
                </a:lnTo>
                <a:lnTo>
                  <a:pt x="49638" y="8960"/>
                </a:lnTo>
                <a:lnTo>
                  <a:pt x="62532" y="3862"/>
                </a:lnTo>
                <a:lnTo>
                  <a:pt x="76312" y="820"/>
                </a:lnTo>
                <a:lnTo>
                  <a:pt x="90043" y="0"/>
                </a:lnTo>
                <a:lnTo>
                  <a:pt x="104450" y="1421"/>
                </a:lnTo>
                <a:lnTo>
                  <a:pt x="118071" y="5048"/>
                </a:lnTo>
                <a:lnTo>
                  <a:pt x="130725" y="10690"/>
                </a:lnTo>
                <a:lnTo>
                  <a:pt x="142230" y="18160"/>
                </a:lnTo>
                <a:lnTo>
                  <a:pt x="152405" y="27268"/>
                </a:lnTo>
                <a:lnTo>
                  <a:pt x="161068" y="37827"/>
                </a:lnTo>
                <a:lnTo>
                  <a:pt x="168037" y="49647"/>
                </a:lnTo>
                <a:lnTo>
                  <a:pt x="173132" y="62540"/>
                </a:lnTo>
                <a:lnTo>
                  <a:pt x="176170" y="76317"/>
                </a:lnTo>
                <a:lnTo>
                  <a:pt x="176987" y="90043"/>
                </a:lnTo>
                <a:lnTo>
                  <a:pt x="175563" y="104451"/>
                </a:lnTo>
                <a:lnTo>
                  <a:pt x="171937" y="118073"/>
                </a:lnTo>
                <a:lnTo>
                  <a:pt x="166296" y="130728"/>
                </a:lnTo>
                <a:lnTo>
                  <a:pt x="158830" y="142234"/>
                </a:lnTo>
                <a:lnTo>
                  <a:pt x="149724" y="152410"/>
                </a:lnTo>
                <a:lnTo>
                  <a:pt x="139167" y="161074"/>
                </a:lnTo>
                <a:lnTo>
                  <a:pt x="127347" y="168045"/>
                </a:lnTo>
                <a:lnTo>
                  <a:pt x="114452" y="173141"/>
                </a:lnTo>
                <a:lnTo>
                  <a:pt x="100669" y="176181"/>
                </a:lnTo>
                <a:lnTo>
                  <a:pt x="86944" y="176999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1" name="object 301"/>
          <p:cNvSpPr/>
          <p:nvPr/>
        </p:nvSpPr>
        <p:spPr>
          <a:xfrm>
            <a:off x="1596372" y="8896430"/>
            <a:ext cx="160357" cy="160368"/>
          </a:xfrm>
          <a:custGeom>
            <a:avLst/>
            <a:gdLst/>
            <a:ahLst/>
            <a:cxnLst/>
            <a:rect l="l" t="t" r="r" b="b"/>
            <a:pathLst>
              <a:path w="176987" h="176999">
                <a:moveTo>
                  <a:pt x="86956" y="176999"/>
                </a:moveTo>
                <a:lnTo>
                  <a:pt x="72546" y="175581"/>
                </a:lnTo>
                <a:lnTo>
                  <a:pt x="58922" y="171957"/>
                </a:lnTo>
                <a:lnTo>
                  <a:pt x="46266" y="166317"/>
                </a:lnTo>
                <a:lnTo>
                  <a:pt x="34759" y="158849"/>
                </a:lnTo>
                <a:lnTo>
                  <a:pt x="24583" y="149742"/>
                </a:lnTo>
                <a:lnTo>
                  <a:pt x="15919" y="139184"/>
                </a:lnTo>
                <a:lnTo>
                  <a:pt x="8949" y="127364"/>
                </a:lnTo>
                <a:lnTo>
                  <a:pt x="3854" y="114471"/>
                </a:lnTo>
                <a:lnTo>
                  <a:pt x="816" y="100694"/>
                </a:lnTo>
                <a:lnTo>
                  <a:pt x="0" y="86969"/>
                </a:lnTo>
                <a:lnTo>
                  <a:pt x="1424" y="72562"/>
                </a:lnTo>
                <a:lnTo>
                  <a:pt x="5051" y="58939"/>
                </a:lnTo>
                <a:lnTo>
                  <a:pt x="10693" y="46284"/>
                </a:lnTo>
                <a:lnTo>
                  <a:pt x="18162" y="34776"/>
                </a:lnTo>
                <a:lnTo>
                  <a:pt x="27268" y="24599"/>
                </a:lnTo>
                <a:lnTo>
                  <a:pt x="37825" y="15933"/>
                </a:lnTo>
                <a:lnTo>
                  <a:pt x="49644" y="8960"/>
                </a:lnTo>
                <a:lnTo>
                  <a:pt x="62536" y="3862"/>
                </a:lnTo>
                <a:lnTo>
                  <a:pt x="76315" y="820"/>
                </a:lnTo>
                <a:lnTo>
                  <a:pt x="90043" y="0"/>
                </a:lnTo>
                <a:lnTo>
                  <a:pt x="104450" y="1421"/>
                </a:lnTo>
                <a:lnTo>
                  <a:pt x="118071" y="5048"/>
                </a:lnTo>
                <a:lnTo>
                  <a:pt x="130725" y="10690"/>
                </a:lnTo>
                <a:lnTo>
                  <a:pt x="142230" y="18160"/>
                </a:lnTo>
                <a:lnTo>
                  <a:pt x="152405" y="27268"/>
                </a:lnTo>
                <a:lnTo>
                  <a:pt x="161068" y="37827"/>
                </a:lnTo>
                <a:lnTo>
                  <a:pt x="168037" y="49647"/>
                </a:lnTo>
                <a:lnTo>
                  <a:pt x="173132" y="62540"/>
                </a:lnTo>
                <a:lnTo>
                  <a:pt x="176170" y="76317"/>
                </a:lnTo>
                <a:lnTo>
                  <a:pt x="176987" y="90042"/>
                </a:lnTo>
                <a:lnTo>
                  <a:pt x="175563" y="104452"/>
                </a:lnTo>
                <a:lnTo>
                  <a:pt x="171936" y="118075"/>
                </a:lnTo>
                <a:lnTo>
                  <a:pt x="166295" y="130730"/>
                </a:lnTo>
                <a:lnTo>
                  <a:pt x="158828" y="142237"/>
                </a:lnTo>
                <a:lnTo>
                  <a:pt x="149722" y="152413"/>
                </a:lnTo>
                <a:lnTo>
                  <a:pt x="139165" y="161077"/>
                </a:lnTo>
                <a:lnTo>
                  <a:pt x="127346" y="168048"/>
                </a:lnTo>
                <a:lnTo>
                  <a:pt x="114451" y="173143"/>
                </a:lnTo>
                <a:lnTo>
                  <a:pt x="100669" y="176182"/>
                </a:lnTo>
                <a:lnTo>
                  <a:pt x="86956" y="176999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2" name="object 302"/>
          <p:cNvSpPr/>
          <p:nvPr/>
        </p:nvSpPr>
        <p:spPr>
          <a:xfrm>
            <a:off x="1687183" y="8760986"/>
            <a:ext cx="160404" cy="160396"/>
          </a:xfrm>
          <a:custGeom>
            <a:avLst/>
            <a:gdLst/>
            <a:ahLst/>
            <a:cxnLst/>
            <a:rect l="l" t="t" r="r" b="b"/>
            <a:pathLst>
              <a:path w="177039" h="177030">
                <a:moveTo>
                  <a:pt x="8306" y="125919"/>
                </a:moveTo>
                <a:lnTo>
                  <a:pt x="3774" y="114082"/>
                </a:lnTo>
                <a:lnTo>
                  <a:pt x="1025" y="102022"/>
                </a:lnTo>
                <a:lnTo>
                  <a:pt x="0" y="89904"/>
                </a:lnTo>
                <a:lnTo>
                  <a:pt x="638" y="77891"/>
                </a:lnTo>
                <a:lnTo>
                  <a:pt x="2881" y="66147"/>
                </a:lnTo>
                <a:lnTo>
                  <a:pt x="6669" y="54836"/>
                </a:lnTo>
                <a:lnTo>
                  <a:pt x="11942" y="44122"/>
                </a:lnTo>
                <a:lnTo>
                  <a:pt x="18641" y="34170"/>
                </a:lnTo>
                <a:lnTo>
                  <a:pt x="26705" y="25142"/>
                </a:lnTo>
                <a:lnTo>
                  <a:pt x="36075" y="17204"/>
                </a:lnTo>
                <a:lnTo>
                  <a:pt x="46691" y="10518"/>
                </a:lnTo>
                <a:lnTo>
                  <a:pt x="62952" y="3772"/>
                </a:lnTo>
                <a:lnTo>
                  <a:pt x="75011" y="1024"/>
                </a:lnTo>
                <a:lnTo>
                  <a:pt x="87129" y="0"/>
                </a:lnTo>
                <a:lnTo>
                  <a:pt x="99143" y="639"/>
                </a:lnTo>
                <a:lnTo>
                  <a:pt x="110889" y="2884"/>
                </a:lnTo>
                <a:lnTo>
                  <a:pt x="122201" y="6672"/>
                </a:lnTo>
                <a:lnTo>
                  <a:pt x="132917" y="11946"/>
                </a:lnTo>
                <a:lnTo>
                  <a:pt x="142870" y="18644"/>
                </a:lnTo>
                <a:lnTo>
                  <a:pt x="151898" y="26708"/>
                </a:lnTo>
                <a:lnTo>
                  <a:pt x="159836" y="36076"/>
                </a:lnTo>
                <a:lnTo>
                  <a:pt x="166519" y="46690"/>
                </a:lnTo>
                <a:lnTo>
                  <a:pt x="173265" y="62953"/>
                </a:lnTo>
                <a:lnTo>
                  <a:pt x="176014" y="75012"/>
                </a:lnTo>
                <a:lnTo>
                  <a:pt x="177039" y="87131"/>
                </a:lnTo>
                <a:lnTo>
                  <a:pt x="176400" y="99144"/>
                </a:lnTo>
                <a:lnTo>
                  <a:pt x="174157" y="110888"/>
                </a:lnTo>
                <a:lnTo>
                  <a:pt x="170369" y="122199"/>
                </a:lnTo>
                <a:lnTo>
                  <a:pt x="165097" y="132913"/>
                </a:lnTo>
                <a:lnTo>
                  <a:pt x="158398" y="142865"/>
                </a:lnTo>
                <a:lnTo>
                  <a:pt x="150334" y="151893"/>
                </a:lnTo>
                <a:lnTo>
                  <a:pt x="140964" y="159831"/>
                </a:lnTo>
                <a:lnTo>
                  <a:pt x="130348" y="166516"/>
                </a:lnTo>
                <a:lnTo>
                  <a:pt x="114080" y="173260"/>
                </a:lnTo>
                <a:lnTo>
                  <a:pt x="102016" y="176007"/>
                </a:lnTo>
                <a:lnTo>
                  <a:pt x="89895" y="177030"/>
                </a:lnTo>
                <a:lnTo>
                  <a:pt x="77879" y="176389"/>
                </a:lnTo>
                <a:lnTo>
                  <a:pt x="66133" y="174144"/>
                </a:lnTo>
                <a:lnTo>
                  <a:pt x="54822" y="170355"/>
                </a:lnTo>
                <a:lnTo>
                  <a:pt x="44108" y="165081"/>
                </a:lnTo>
                <a:lnTo>
                  <a:pt x="34156" y="158382"/>
                </a:lnTo>
                <a:lnTo>
                  <a:pt x="25130" y="150318"/>
                </a:lnTo>
                <a:lnTo>
                  <a:pt x="17194" y="140948"/>
                </a:lnTo>
                <a:lnTo>
                  <a:pt x="10512" y="130332"/>
                </a:lnTo>
                <a:lnTo>
                  <a:pt x="8306" y="125919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3" name="object 303"/>
          <p:cNvSpPr/>
          <p:nvPr/>
        </p:nvSpPr>
        <p:spPr>
          <a:xfrm>
            <a:off x="1854897" y="8761051"/>
            <a:ext cx="160316" cy="160299"/>
          </a:xfrm>
          <a:custGeom>
            <a:avLst/>
            <a:gdLst/>
            <a:ahLst/>
            <a:cxnLst/>
            <a:rect l="l" t="t" r="r" b="b"/>
            <a:pathLst>
              <a:path w="176941" h="176923">
                <a:moveTo>
                  <a:pt x="8251" y="51057"/>
                </a:moveTo>
                <a:lnTo>
                  <a:pt x="14408" y="39977"/>
                </a:lnTo>
                <a:lnTo>
                  <a:pt x="21881" y="30120"/>
                </a:lnTo>
                <a:lnTo>
                  <a:pt x="30506" y="21546"/>
                </a:lnTo>
                <a:lnTo>
                  <a:pt x="40120" y="14314"/>
                </a:lnTo>
                <a:lnTo>
                  <a:pt x="50558" y="8483"/>
                </a:lnTo>
                <a:lnTo>
                  <a:pt x="61658" y="4114"/>
                </a:lnTo>
                <a:lnTo>
                  <a:pt x="73255" y="1266"/>
                </a:lnTo>
                <a:lnTo>
                  <a:pt x="85185" y="0"/>
                </a:lnTo>
                <a:lnTo>
                  <a:pt x="97286" y="373"/>
                </a:lnTo>
                <a:lnTo>
                  <a:pt x="109391" y="2447"/>
                </a:lnTo>
                <a:lnTo>
                  <a:pt x="121339" y="6280"/>
                </a:lnTo>
                <a:lnTo>
                  <a:pt x="136958" y="14402"/>
                </a:lnTo>
                <a:lnTo>
                  <a:pt x="146815" y="21876"/>
                </a:lnTo>
                <a:lnTo>
                  <a:pt x="155391" y="30501"/>
                </a:lnTo>
                <a:lnTo>
                  <a:pt x="162624" y="40116"/>
                </a:lnTo>
                <a:lnTo>
                  <a:pt x="168455" y="50554"/>
                </a:lnTo>
                <a:lnTo>
                  <a:pt x="172825" y="61654"/>
                </a:lnTo>
                <a:lnTo>
                  <a:pt x="175674" y="73250"/>
                </a:lnTo>
                <a:lnTo>
                  <a:pt x="176941" y="85178"/>
                </a:lnTo>
                <a:lnTo>
                  <a:pt x="176568" y="97275"/>
                </a:lnTo>
                <a:lnTo>
                  <a:pt x="174493" y="109377"/>
                </a:lnTo>
                <a:lnTo>
                  <a:pt x="170658" y="121320"/>
                </a:lnTo>
                <a:lnTo>
                  <a:pt x="162533" y="136939"/>
                </a:lnTo>
                <a:lnTo>
                  <a:pt x="155060" y="146796"/>
                </a:lnTo>
                <a:lnTo>
                  <a:pt x="146434" y="155371"/>
                </a:lnTo>
                <a:lnTo>
                  <a:pt x="136819" y="162604"/>
                </a:lnTo>
                <a:lnTo>
                  <a:pt x="126380" y="168435"/>
                </a:lnTo>
                <a:lnTo>
                  <a:pt x="115280" y="172806"/>
                </a:lnTo>
                <a:lnTo>
                  <a:pt x="103683" y="175655"/>
                </a:lnTo>
                <a:lnTo>
                  <a:pt x="91754" y="176923"/>
                </a:lnTo>
                <a:lnTo>
                  <a:pt x="79656" y="176550"/>
                </a:lnTo>
                <a:lnTo>
                  <a:pt x="67555" y="174477"/>
                </a:lnTo>
                <a:lnTo>
                  <a:pt x="55612" y="170643"/>
                </a:lnTo>
                <a:lnTo>
                  <a:pt x="39983" y="162515"/>
                </a:lnTo>
                <a:lnTo>
                  <a:pt x="30126" y="155042"/>
                </a:lnTo>
                <a:lnTo>
                  <a:pt x="21550" y="146416"/>
                </a:lnTo>
                <a:lnTo>
                  <a:pt x="14317" y="136802"/>
                </a:lnTo>
                <a:lnTo>
                  <a:pt x="8485" y="126363"/>
                </a:lnTo>
                <a:lnTo>
                  <a:pt x="4115" y="115263"/>
                </a:lnTo>
                <a:lnTo>
                  <a:pt x="1267" y="103667"/>
                </a:lnTo>
                <a:lnTo>
                  <a:pt x="0" y="91739"/>
                </a:lnTo>
                <a:lnTo>
                  <a:pt x="373" y="79642"/>
                </a:lnTo>
                <a:lnTo>
                  <a:pt x="2448" y="67540"/>
                </a:lnTo>
                <a:lnTo>
                  <a:pt x="6283" y="55597"/>
                </a:lnTo>
                <a:lnTo>
                  <a:pt x="8251" y="51057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4" name="object 304"/>
          <p:cNvSpPr/>
          <p:nvPr/>
        </p:nvSpPr>
        <p:spPr>
          <a:xfrm>
            <a:off x="1945716" y="8896454"/>
            <a:ext cx="160357" cy="160368"/>
          </a:xfrm>
          <a:custGeom>
            <a:avLst/>
            <a:gdLst/>
            <a:ahLst/>
            <a:cxnLst/>
            <a:rect l="l" t="t" r="r" b="b"/>
            <a:pathLst>
              <a:path w="176987" h="176999">
                <a:moveTo>
                  <a:pt x="90030" y="0"/>
                </a:moveTo>
                <a:lnTo>
                  <a:pt x="104439" y="1418"/>
                </a:lnTo>
                <a:lnTo>
                  <a:pt x="118062" y="5043"/>
                </a:lnTo>
                <a:lnTo>
                  <a:pt x="130718" y="10685"/>
                </a:lnTo>
                <a:lnTo>
                  <a:pt x="142224" y="18155"/>
                </a:lnTo>
                <a:lnTo>
                  <a:pt x="152400" y="27264"/>
                </a:lnTo>
                <a:lnTo>
                  <a:pt x="161064" y="37825"/>
                </a:lnTo>
                <a:lnTo>
                  <a:pt x="168035" y="49647"/>
                </a:lnTo>
                <a:lnTo>
                  <a:pt x="173130" y="62543"/>
                </a:lnTo>
                <a:lnTo>
                  <a:pt x="176169" y="76323"/>
                </a:lnTo>
                <a:lnTo>
                  <a:pt x="176987" y="90030"/>
                </a:lnTo>
                <a:lnTo>
                  <a:pt x="175562" y="104437"/>
                </a:lnTo>
                <a:lnTo>
                  <a:pt x="171935" y="118060"/>
                </a:lnTo>
                <a:lnTo>
                  <a:pt x="166293" y="130715"/>
                </a:lnTo>
                <a:lnTo>
                  <a:pt x="158825" y="142222"/>
                </a:lnTo>
                <a:lnTo>
                  <a:pt x="149718" y="152400"/>
                </a:lnTo>
                <a:lnTo>
                  <a:pt x="139161" y="161066"/>
                </a:lnTo>
                <a:lnTo>
                  <a:pt x="127342" y="168039"/>
                </a:lnTo>
                <a:lnTo>
                  <a:pt x="114450" y="173137"/>
                </a:lnTo>
                <a:lnTo>
                  <a:pt x="100672" y="176179"/>
                </a:lnTo>
                <a:lnTo>
                  <a:pt x="86944" y="176999"/>
                </a:lnTo>
                <a:lnTo>
                  <a:pt x="72537" y="175578"/>
                </a:lnTo>
                <a:lnTo>
                  <a:pt x="58915" y="171951"/>
                </a:lnTo>
                <a:lnTo>
                  <a:pt x="46262" y="166309"/>
                </a:lnTo>
                <a:lnTo>
                  <a:pt x="34756" y="158839"/>
                </a:lnTo>
                <a:lnTo>
                  <a:pt x="24582" y="149731"/>
                </a:lnTo>
                <a:lnTo>
                  <a:pt x="15919" y="139172"/>
                </a:lnTo>
                <a:lnTo>
                  <a:pt x="8949" y="127352"/>
                </a:lnTo>
                <a:lnTo>
                  <a:pt x="3854" y="114459"/>
                </a:lnTo>
                <a:lnTo>
                  <a:pt x="816" y="100682"/>
                </a:lnTo>
                <a:lnTo>
                  <a:pt x="0" y="86956"/>
                </a:lnTo>
                <a:lnTo>
                  <a:pt x="1421" y="72547"/>
                </a:lnTo>
                <a:lnTo>
                  <a:pt x="5045" y="58924"/>
                </a:lnTo>
                <a:lnTo>
                  <a:pt x="10685" y="46269"/>
                </a:lnTo>
                <a:lnTo>
                  <a:pt x="18153" y="34762"/>
                </a:lnTo>
                <a:lnTo>
                  <a:pt x="27259" y="24586"/>
                </a:lnTo>
                <a:lnTo>
                  <a:pt x="37817" y="15922"/>
                </a:lnTo>
                <a:lnTo>
                  <a:pt x="49638" y="8951"/>
                </a:lnTo>
                <a:lnTo>
                  <a:pt x="62534" y="3856"/>
                </a:lnTo>
                <a:lnTo>
                  <a:pt x="76317" y="817"/>
                </a:lnTo>
                <a:lnTo>
                  <a:pt x="90030" y="0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5" name="object 305"/>
          <p:cNvSpPr/>
          <p:nvPr/>
        </p:nvSpPr>
        <p:spPr>
          <a:xfrm>
            <a:off x="1854847" y="9031866"/>
            <a:ext cx="160413" cy="160401"/>
          </a:xfrm>
          <a:custGeom>
            <a:avLst/>
            <a:gdLst/>
            <a:ahLst/>
            <a:cxnLst/>
            <a:rect l="l" t="t" r="r" b="b"/>
            <a:pathLst>
              <a:path w="177048" h="177035">
                <a:moveTo>
                  <a:pt x="168743" y="51116"/>
                </a:moveTo>
                <a:lnTo>
                  <a:pt x="173275" y="62953"/>
                </a:lnTo>
                <a:lnTo>
                  <a:pt x="176024" y="75012"/>
                </a:lnTo>
                <a:lnTo>
                  <a:pt x="177048" y="87131"/>
                </a:lnTo>
                <a:lnTo>
                  <a:pt x="176408" y="99144"/>
                </a:lnTo>
                <a:lnTo>
                  <a:pt x="174164" y="110888"/>
                </a:lnTo>
                <a:lnTo>
                  <a:pt x="170375" y="122199"/>
                </a:lnTo>
                <a:lnTo>
                  <a:pt x="165102" y="132913"/>
                </a:lnTo>
                <a:lnTo>
                  <a:pt x="158403" y="142865"/>
                </a:lnTo>
                <a:lnTo>
                  <a:pt x="150340" y="151893"/>
                </a:lnTo>
                <a:lnTo>
                  <a:pt x="140971" y="159831"/>
                </a:lnTo>
                <a:lnTo>
                  <a:pt x="130357" y="166516"/>
                </a:lnTo>
                <a:lnTo>
                  <a:pt x="114098" y="173262"/>
                </a:lnTo>
                <a:lnTo>
                  <a:pt x="102040" y="176011"/>
                </a:lnTo>
                <a:lnTo>
                  <a:pt x="89923" y="177035"/>
                </a:lnTo>
                <a:lnTo>
                  <a:pt x="77909" y="176396"/>
                </a:lnTo>
                <a:lnTo>
                  <a:pt x="66164" y="174152"/>
                </a:lnTo>
                <a:lnTo>
                  <a:pt x="54851" y="170364"/>
                </a:lnTo>
                <a:lnTo>
                  <a:pt x="44135" y="165092"/>
                </a:lnTo>
                <a:lnTo>
                  <a:pt x="34180" y="158395"/>
                </a:lnTo>
                <a:lnTo>
                  <a:pt x="25150" y="150333"/>
                </a:lnTo>
                <a:lnTo>
                  <a:pt x="17210" y="140966"/>
                </a:lnTo>
                <a:lnTo>
                  <a:pt x="10523" y="130353"/>
                </a:lnTo>
                <a:lnTo>
                  <a:pt x="3772" y="114082"/>
                </a:lnTo>
                <a:lnTo>
                  <a:pt x="1024" y="102022"/>
                </a:lnTo>
                <a:lnTo>
                  <a:pt x="0" y="89904"/>
                </a:lnTo>
                <a:lnTo>
                  <a:pt x="639" y="77891"/>
                </a:lnTo>
                <a:lnTo>
                  <a:pt x="2884" y="66147"/>
                </a:lnTo>
                <a:lnTo>
                  <a:pt x="6672" y="54836"/>
                </a:lnTo>
                <a:lnTo>
                  <a:pt x="11946" y="44122"/>
                </a:lnTo>
                <a:lnTo>
                  <a:pt x="18644" y="34170"/>
                </a:lnTo>
                <a:lnTo>
                  <a:pt x="26708" y="25142"/>
                </a:lnTo>
                <a:lnTo>
                  <a:pt x="36076" y="17204"/>
                </a:lnTo>
                <a:lnTo>
                  <a:pt x="46690" y="10518"/>
                </a:lnTo>
                <a:lnTo>
                  <a:pt x="62958" y="3772"/>
                </a:lnTo>
                <a:lnTo>
                  <a:pt x="75021" y="1024"/>
                </a:lnTo>
                <a:lnTo>
                  <a:pt x="87141" y="0"/>
                </a:lnTo>
                <a:lnTo>
                  <a:pt x="99156" y="639"/>
                </a:lnTo>
                <a:lnTo>
                  <a:pt x="110900" y="2882"/>
                </a:lnTo>
                <a:lnTo>
                  <a:pt x="122210" y="6670"/>
                </a:lnTo>
                <a:lnTo>
                  <a:pt x="132923" y="11943"/>
                </a:lnTo>
                <a:lnTo>
                  <a:pt x="142874" y="18640"/>
                </a:lnTo>
                <a:lnTo>
                  <a:pt x="151901" y="26702"/>
                </a:lnTo>
                <a:lnTo>
                  <a:pt x="159839" y="36069"/>
                </a:lnTo>
                <a:lnTo>
                  <a:pt x="166524" y="46682"/>
                </a:lnTo>
                <a:lnTo>
                  <a:pt x="168743" y="51116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6" name="object 306"/>
          <p:cNvSpPr/>
          <p:nvPr/>
        </p:nvSpPr>
        <p:spPr>
          <a:xfrm>
            <a:off x="1687231" y="9031902"/>
            <a:ext cx="160308" cy="160299"/>
          </a:xfrm>
          <a:custGeom>
            <a:avLst/>
            <a:gdLst/>
            <a:ahLst/>
            <a:cxnLst/>
            <a:rect l="l" t="t" r="r" b="b"/>
            <a:pathLst>
              <a:path w="176933" h="176923">
                <a:moveTo>
                  <a:pt x="168680" y="125866"/>
                </a:moveTo>
                <a:lnTo>
                  <a:pt x="162525" y="136946"/>
                </a:lnTo>
                <a:lnTo>
                  <a:pt x="155053" y="146804"/>
                </a:lnTo>
                <a:lnTo>
                  <a:pt x="146428" y="155378"/>
                </a:lnTo>
                <a:lnTo>
                  <a:pt x="136814" y="162611"/>
                </a:lnTo>
                <a:lnTo>
                  <a:pt x="126374" y="168441"/>
                </a:lnTo>
                <a:lnTo>
                  <a:pt x="115274" y="172810"/>
                </a:lnTo>
                <a:lnTo>
                  <a:pt x="103676" y="175657"/>
                </a:lnTo>
                <a:lnTo>
                  <a:pt x="91745" y="176923"/>
                </a:lnTo>
                <a:lnTo>
                  <a:pt x="79645" y="176549"/>
                </a:lnTo>
                <a:lnTo>
                  <a:pt x="67540" y="174474"/>
                </a:lnTo>
                <a:lnTo>
                  <a:pt x="55593" y="170639"/>
                </a:lnTo>
                <a:lnTo>
                  <a:pt x="39982" y="162520"/>
                </a:lnTo>
                <a:lnTo>
                  <a:pt x="30123" y="155047"/>
                </a:lnTo>
                <a:lnTo>
                  <a:pt x="21547" y="146421"/>
                </a:lnTo>
                <a:lnTo>
                  <a:pt x="14314" y="136807"/>
                </a:lnTo>
                <a:lnTo>
                  <a:pt x="8482" y="126368"/>
                </a:lnTo>
                <a:lnTo>
                  <a:pt x="4113" y="115269"/>
                </a:lnTo>
                <a:lnTo>
                  <a:pt x="1266" y="103673"/>
                </a:lnTo>
                <a:lnTo>
                  <a:pt x="0" y="91744"/>
                </a:lnTo>
                <a:lnTo>
                  <a:pt x="374" y="79647"/>
                </a:lnTo>
                <a:lnTo>
                  <a:pt x="2450" y="67545"/>
                </a:lnTo>
                <a:lnTo>
                  <a:pt x="6285" y="55603"/>
                </a:lnTo>
                <a:lnTo>
                  <a:pt x="14408" y="39983"/>
                </a:lnTo>
                <a:lnTo>
                  <a:pt x="21880" y="30126"/>
                </a:lnTo>
                <a:lnTo>
                  <a:pt x="30506" y="21550"/>
                </a:lnTo>
                <a:lnTo>
                  <a:pt x="40121" y="14317"/>
                </a:lnTo>
                <a:lnTo>
                  <a:pt x="50561" y="8485"/>
                </a:lnTo>
                <a:lnTo>
                  <a:pt x="61662" y="4115"/>
                </a:lnTo>
                <a:lnTo>
                  <a:pt x="73260" y="1267"/>
                </a:lnTo>
                <a:lnTo>
                  <a:pt x="85189" y="0"/>
                </a:lnTo>
                <a:lnTo>
                  <a:pt x="97287" y="373"/>
                </a:lnTo>
                <a:lnTo>
                  <a:pt x="109388" y="2448"/>
                </a:lnTo>
                <a:lnTo>
                  <a:pt x="121329" y="6283"/>
                </a:lnTo>
                <a:lnTo>
                  <a:pt x="136950" y="14408"/>
                </a:lnTo>
                <a:lnTo>
                  <a:pt x="146810" y="21881"/>
                </a:lnTo>
                <a:lnTo>
                  <a:pt x="155386" y="30507"/>
                </a:lnTo>
                <a:lnTo>
                  <a:pt x="162619" y="40121"/>
                </a:lnTo>
                <a:lnTo>
                  <a:pt x="168450" y="50560"/>
                </a:lnTo>
                <a:lnTo>
                  <a:pt x="172820" y="61659"/>
                </a:lnTo>
                <a:lnTo>
                  <a:pt x="175667" y="73255"/>
                </a:lnTo>
                <a:lnTo>
                  <a:pt x="176933" y="85184"/>
                </a:lnTo>
                <a:lnTo>
                  <a:pt x="176559" y="97281"/>
                </a:lnTo>
                <a:lnTo>
                  <a:pt x="174483" y="109383"/>
                </a:lnTo>
                <a:lnTo>
                  <a:pt x="170648" y="121325"/>
                </a:lnTo>
                <a:lnTo>
                  <a:pt x="168680" y="125866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7" name="object 307"/>
          <p:cNvSpPr/>
          <p:nvPr/>
        </p:nvSpPr>
        <p:spPr>
          <a:xfrm>
            <a:off x="1596372" y="8896430"/>
            <a:ext cx="160357" cy="160368"/>
          </a:xfrm>
          <a:custGeom>
            <a:avLst/>
            <a:gdLst/>
            <a:ahLst/>
            <a:cxnLst/>
            <a:rect l="l" t="t" r="r" b="b"/>
            <a:pathLst>
              <a:path w="176987" h="176999">
                <a:moveTo>
                  <a:pt x="86956" y="176999"/>
                </a:moveTo>
                <a:lnTo>
                  <a:pt x="72546" y="175581"/>
                </a:lnTo>
                <a:lnTo>
                  <a:pt x="58922" y="171957"/>
                </a:lnTo>
                <a:lnTo>
                  <a:pt x="46266" y="166317"/>
                </a:lnTo>
                <a:lnTo>
                  <a:pt x="34759" y="158849"/>
                </a:lnTo>
                <a:lnTo>
                  <a:pt x="24583" y="149742"/>
                </a:lnTo>
                <a:lnTo>
                  <a:pt x="15919" y="139184"/>
                </a:lnTo>
                <a:lnTo>
                  <a:pt x="8949" y="127364"/>
                </a:lnTo>
                <a:lnTo>
                  <a:pt x="3854" y="114471"/>
                </a:lnTo>
                <a:lnTo>
                  <a:pt x="816" y="100694"/>
                </a:lnTo>
                <a:lnTo>
                  <a:pt x="0" y="86969"/>
                </a:lnTo>
                <a:lnTo>
                  <a:pt x="1424" y="72562"/>
                </a:lnTo>
                <a:lnTo>
                  <a:pt x="5051" y="58939"/>
                </a:lnTo>
                <a:lnTo>
                  <a:pt x="10693" y="46284"/>
                </a:lnTo>
                <a:lnTo>
                  <a:pt x="18162" y="34776"/>
                </a:lnTo>
                <a:lnTo>
                  <a:pt x="27268" y="24599"/>
                </a:lnTo>
                <a:lnTo>
                  <a:pt x="37825" y="15933"/>
                </a:lnTo>
                <a:lnTo>
                  <a:pt x="49644" y="8960"/>
                </a:lnTo>
                <a:lnTo>
                  <a:pt x="62536" y="3862"/>
                </a:lnTo>
                <a:lnTo>
                  <a:pt x="76315" y="820"/>
                </a:lnTo>
                <a:lnTo>
                  <a:pt x="90043" y="0"/>
                </a:lnTo>
                <a:lnTo>
                  <a:pt x="104450" y="1421"/>
                </a:lnTo>
                <a:lnTo>
                  <a:pt x="118071" y="5048"/>
                </a:lnTo>
                <a:lnTo>
                  <a:pt x="130725" y="10690"/>
                </a:lnTo>
                <a:lnTo>
                  <a:pt x="142230" y="18160"/>
                </a:lnTo>
                <a:lnTo>
                  <a:pt x="152405" y="27268"/>
                </a:lnTo>
                <a:lnTo>
                  <a:pt x="161068" y="37827"/>
                </a:lnTo>
                <a:lnTo>
                  <a:pt x="168037" y="49647"/>
                </a:lnTo>
                <a:lnTo>
                  <a:pt x="173132" y="62540"/>
                </a:lnTo>
                <a:lnTo>
                  <a:pt x="176170" y="76317"/>
                </a:lnTo>
                <a:lnTo>
                  <a:pt x="176987" y="90043"/>
                </a:lnTo>
                <a:lnTo>
                  <a:pt x="175563" y="104452"/>
                </a:lnTo>
                <a:lnTo>
                  <a:pt x="171936" y="118075"/>
                </a:lnTo>
                <a:lnTo>
                  <a:pt x="166295" y="130730"/>
                </a:lnTo>
                <a:lnTo>
                  <a:pt x="158828" y="142237"/>
                </a:lnTo>
                <a:lnTo>
                  <a:pt x="149722" y="152413"/>
                </a:lnTo>
                <a:lnTo>
                  <a:pt x="139165" y="161077"/>
                </a:lnTo>
                <a:lnTo>
                  <a:pt x="127346" y="168048"/>
                </a:lnTo>
                <a:lnTo>
                  <a:pt x="114451" y="173143"/>
                </a:lnTo>
                <a:lnTo>
                  <a:pt x="100669" y="176182"/>
                </a:lnTo>
                <a:lnTo>
                  <a:pt x="86956" y="176999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8" name="object 308"/>
          <p:cNvSpPr/>
          <p:nvPr/>
        </p:nvSpPr>
        <p:spPr>
          <a:xfrm>
            <a:off x="1707317" y="8781137"/>
            <a:ext cx="120100" cy="120091"/>
          </a:xfrm>
          <a:custGeom>
            <a:avLst/>
            <a:gdLst/>
            <a:ahLst/>
            <a:cxnLst/>
            <a:rect l="l" t="t" r="r" b="b"/>
            <a:pathLst>
              <a:path w="132555" h="132545">
                <a:moveTo>
                  <a:pt x="6112" y="94331"/>
                </a:moveTo>
                <a:lnTo>
                  <a:pt x="9336" y="100410"/>
                </a:lnTo>
                <a:lnTo>
                  <a:pt x="16666" y="110408"/>
                </a:lnTo>
                <a:lnTo>
                  <a:pt x="25520" y="118691"/>
                </a:lnTo>
                <a:lnTo>
                  <a:pt x="35608" y="125151"/>
                </a:lnTo>
                <a:lnTo>
                  <a:pt x="46636" y="129685"/>
                </a:lnTo>
                <a:lnTo>
                  <a:pt x="58313" y="132185"/>
                </a:lnTo>
                <a:lnTo>
                  <a:pt x="70349" y="132545"/>
                </a:lnTo>
                <a:lnTo>
                  <a:pt x="82450" y="130660"/>
                </a:lnTo>
                <a:lnTo>
                  <a:pt x="94326" y="126424"/>
                </a:lnTo>
                <a:lnTo>
                  <a:pt x="100387" y="123216"/>
                </a:lnTo>
                <a:lnTo>
                  <a:pt x="110388" y="115896"/>
                </a:lnTo>
                <a:lnTo>
                  <a:pt x="118675" y="107046"/>
                </a:lnTo>
                <a:lnTo>
                  <a:pt x="125141" y="96960"/>
                </a:lnTo>
                <a:lnTo>
                  <a:pt x="129681" y="85931"/>
                </a:lnTo>
                <a:lnTo>
                  <a:pt x="132188" y="74251"/>
                </a:lnTo>
                <a:lnTo>
                  <a:pt x="132555" y="62213"/>
                </a:lnTo>
                <a:lnTo>
                  <a:pt x="130676" y="50110"/>
                </a:lnTo>
                <a:lnTo>
                  <a:pt x="126444" y="38235"/>
                </a:lnTo>
                <a:lnTo>
                  <a:pt x="123216" y="32144"/>
                </a:lnTo>
                <a:lnTo>
                  <a:pt x="115888" y="22147"/>
                </a:lnTo>
                <a:lnTo>
                  <a:pt x="107036" y="13864"/>
                </a:lnTo>
                <a:lnTo>
                  <a:pt x="96950" y="7401"/>
                </a:lnTo>
                <a:lnTo>
                  <a:pt x="85924" y="2866"/>
                </a:lnTo>
                <a:lnTo>
                  <a:pt x="74247" y="363"/>
                </a:lnTo>
                <a:lnTo>
                  <a:pt x="62211" y="0"/>
                </a:lnTo>
                <a:lnTo>
                  <a:pt x="50108" y="1882"/>
                </a:lnTo>
                <a:lnTo>
                  <a:pt x="38230" y="6117"/>
                </a:lnTo>
                <a:lnTo>
                  <a:pt x="32151" y="9338"/>
                </a:lnTo>
                <a:lnTo>
                  <a:pt x="22152" y="16664"/>
                </a:lnTo>
                <a:lnTo>
                  <a:pt x="13867" y="25515"/>
                </a:lnTo>
                <a:lnTo>
                  <a:pt x="7404" y="35600"/>
                </a:lnTo>
                <a:lnTo>
                  <a:pt x="2868" y="46626"/>
                </a:lnTo>
                <a:lnTo>
                  <a:pt x="364" y="58304"/>
                </a:lnTo>
                <a:lnTo>
                  <a:pt x="0" y="70342"/>
                </a:lnTo>
                <a:lnTo>
                  <a:pt x="1880" y="82448"/>
                </a:lnTo>
                <a:lnTo>
                  <a:pt x="6112" y="94331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9" name="object 309"/>
          <p:cNvSpPr/>
          <p:nvPr/>
        </p:nvSpPr>
        <p:spPr>
          <a:xfrm>
            <a:off x="1707317" y="8781137"/>
            <a:ext cx="120100" cy="120091"/>
          </a:xfrm>
          <a:custGeom>
            <a:avLst/>
            <a:gdLst/>
            <a:ahLst/>
            <a:cxnLst/>
            <a:rect l="l" t="t" r="r" b="b"/>
            <a:pathLst>
              <a:path w="132555" h="132545">
                <a:moveTo>
                  <a:pt x="6112" y="94331"/>
                </a:moveTo>
                <a:lnTo>
                  <a:pt x="1880" y="82448"/>
                </a:lnTo>
                <a:lnTo>
                  <a:pt x="0" y="70342"/>
                </a:lnTo>
                <a:lnTo>
                  <a:pt x="364" y="58304"/>
                </a:lnTo>
                <a:lnTo>
                  <a:pt x="2868" y="46626"/>
                </a:lnTo>
                <a:lnTo>
                  <a:pt x="7404" y="35600"/>
                </a:lnTo>
                <a:lnTo>
                  <a:pt x="13867" y="25515"/>
                </a:lnTo>
                <a:lnTo>
                  <a:pt x="22152" y="16664"/>
                </a:lnTo>
                <a:lnTo>
                  <a:pt x="32151" y="9338"/>
                </a:lnTo>
                <a:lnTo>
                  <a:pt x="38230" y="6117"/>
                </a:lnTo>
                <a:lnTo>
                  <a:pt x="50108" y="1882"/>
                </a:lnTo>
                <a:lnTo>
                  <a:pt x="62211" y="0"/>
                </a:lnTo>
                <a:lnTo>
                  <a:pt x="74247" y="363"/>
                </a:lnTo>
                <a:lnTo>
                  <a:pt x="85924" y="2866"/>
                </a:lnTo>
                <a:lnTo>
                  <a:pt x="96950" y="7401"/>
                </a:lnTo>
                <a:lnTo>
                  <a:pt x="107036" y="13864"/>
                </a:lnTo>
                <a:lnTo>
                  <a:pt x="115888" y="22147"/>
                </a:lnTo>
                <a:lnTo>
                  <a:pt x="123216" y="32144"/>
                </a:lnTo>
                <a:lnTo>
                  <a:pt x="126444" y="38235"/>
                </a:lnTo>
                <a:lnTo>
                  <a:pt x="130676" y="50110"/>
                </a:lnTo>
                <a:lnTo>
                  <a:pt x="132555" y="62213"/>
                </a:lnTo>
                <a:lnTo>
                  <a:pt x="132188" y="74251"/>
                </a:lnTo>
                <a:lnTo>
                  <a:pt x="129681" y="85931"/>
                </a:lnTo>
                <a:lnTo>
                  <a:pt x="125141" y="96960"/>
                </a:lnTo>
                <a:lnTo>
                  <a:pt x="118675" y="107046"/>
                </a:lnTo>
                <a:lnTo>
                  <a:pt x="110388" y="115896"/>
                </a:lnTo>
                <a:lnTo>
                  <a:pt x="100387" y="123216"/>
                </a:lnTo>
                <a:lnTo>
                  <a:pt x="94326" y="126424"/>
                </a:lnTo>
                <a:lnTo>
                  <a:pt x="82450" y="130660"/>
                </a:lnTo>
                <a:lnTo>
                  <a:pt x="70349" y="132545"/>
                </a:lnTo>
                <a:lnTo>
                  <a:pt x="58313" y="132185"/>
                </a:lnTo>
                <a:lnTo>
                  <a:pt x="46636" y="129685"/>
                </a:lnTo>
                <a:lnTo>
                  <a:pt x="35608" y="125151"/>
                </a:lnTo>
                <a:lnTo>
                  <a:pt x="25520" y="118691"/>
                </a:lnTo>
                <a:lnTo>
                  <a:pt x="16666" y="110408"/>
                </a:lnTo>
                <a:lnTo>
                  <a:pt x="9336" y="100410"/>
                </a:lnTo>
                <a:lnTo>
                  <a:pt x="6112" y="94331"/>
                </a:lnTo>
                <a:close/>
              </a:path>
            </a:pathLst>
          </a:custGeom>
          <a:ln w="4762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0" name="object 310"/>
          <p:cNvSpPr/>
          <p:nvPr/>
        </p:nvSpPr>
        <p:spPr>
          <a:xfrm>
            <a:off x="1965772" y="8916509"/>
            <a:ext cx="120256" cy="120268"/>
          </a:xfrm>
          <a:custGeom>
            <a:avLst/>
            <a:gdLst/>
            <a:ahLst/>
            <a:cxnLst/>
            <a:rect l="l" t="t" r="r" b="b"/>
            <a:pathLst>
              <a:path w="132727" h="132740">
                <a:moveTo>
                  <a:pt x="67525" y="0"/>
                </a:moveTo>
                <a:lnTo>
                  <a:pt x="60790" y="217"/>
                </a:lnTo>
                <a:lnTo>
                  <a:pt x="46887" y="2888"/>
                </a:lnTo>
                <a:lnTo>
                  <a:pt x="34166" y="8302"/>
                </a:lnTo>
                <a:lnTo>
                  <a:pt x="22962" y="16136"/>
                </a:lnTo>
                <a:lnTo>
                  <a:pt x="13609" y="26066"/>
                </a:lnTo>
                <a:lnTo>
                  <a:pt x="6441" y="37769"/>
                </a:lnTo>
                <a:lnTo>
                  <a:pt x="1793" y="50922"/>
                </a:lnTo>
                <a:lnTo>
                  <a:pt x="0" y="65201"/>
                </a:lnTo>
                <a:lnTo>
                  <a:pt x="219" y="71925"/>
                </a:lnTo>
                <a:lnTo>
                  <a:pt x="2891" y="85828"/>
                </a:lnTo>
                <a:lnTo>
                  <a:pt x="8305" y="98550"/>
                </a:lnTo>
                <a:lnTo>
                  <a:pt x="16138" y="109758"/>
                </a:lnTo>
                <a:lnTo>
                  <a:pt x="26067" y="119115"/>
                </a:lnTo>
                <a:lnTo>
                  <a:pt x="37769" y="126288"/>
                </a:lnTo>
                <a:lnTo>
                  <a:pt x="50921" y="130941"/>
                </a:lnTo>
                <a:lnTo>
                  <a:pt x="65201" y="132740"/>
                </a:lnTo>
                <a:lnTo>
                  <a:pt x="71927" y="132518"/>
                </a:lnTo>
                <a:lnTo>
                  <a:pt x="85834" y="129841"/>
                </a:lnTo>
                <a:lnTo>
                  <a:pt x="98558" y="124422"/>
                </a:lnTo>
                <a:lnTo>
                  <a:pt x="109766" y="116584"/>
                </a:lnTo>
                <a:lnTo>
                  <a:pt x="119121" y="106650"/>
                </a:lnTo>
                <a:lnTo>
                  <a:pt x="126290" y="94943"/>
                </a:lnTo>
                <a:lnTo>
                  <a:pt x="130937" y="81785"/>
                </a:lnTo>
                <a:lnTo>
                  <a:pt x="132727" y="67500"/>
                </a:lnTo>
                <a:lnTo>
                  <a:pt x="132511" y="60789"/>
                </a:lnTo>
                <a:lnTo>
                  <a:pt x="129844" y="46888"/>
                </a:lnTo>
                <a:lnTo>
                  <a:pt x="124433" y="34167"/>
                </a:lnTo>
                <a:lnTo>
                  <a:pt x="116602" y="22961"/>
                </a:lnTo>
                <a:lnTo>
                  <a:pt x="106672" y="13606"/>
                </a:lnTo>
                <a:lnTo>
                  <a:pt x="94968" y="6437"/>
                </a:lnTo>
                <a:lnTo>
                  <a:pt x="81811" y="1790"/>
                </a:lnTo>
                <a:lnTo>
                  <a:pt x="67525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1" name="object 311"/>
          <p:cNvSpPr/>
          <p:nvPr/>
        </p:nvSpPr>
        <p:spPr>
          <a:xfrm>
            <a:off x="1965772" y="8916509"/>
            <a:ext cx="120256" cy="120268"/>
          </a:xfrm>
          <a:custGeom>
            <a:avLst/>
            <a:gdLst/>
            <a:ahLst/>
            <a:cxnLst/>
            <a:rect l="l" t="t" r="r" b="b"/>
            <a:pathLst>
              <a:path w="132727" h="132740">
                <a:moveTo>
                  <a:pt x="67525" y="0"/>
                </a:moveTo>
                <a:lnTo>
                  <a:pt x="81811" y="1790"/>
                </a:lnTo>
                <a:lnTo>
                  <a:pt x="94968" y="6437"/>
                </a:lnTo>
                <a:lnTo>
                  <a:pt x="106672" y="13606"/>
                </a:lnTo>
                <a:lnTo>
                  <a:pt x="116602" y="22961"/>
                </a:lnTo>
                <a:lnTo>
                  <a:pt x="124433" y="34167"/>
                </a:lnTo>
                <a:lnTo>
                  <a:pt x="129844" y="46888"/>
                </a:lnTo>
                <a:lnTo>
                  <a:pt x="132511" y="60789"/>
                </a:lnTo>
                <a:lnTo>
                  <a:pt x="132727" y="67500"/>
                </a:lnTo>
                <a:lnTo>
                  <a:pt x="130937" y="81785"/>
                </a:lnTo>
                <a:lnTo>
                  <a:pt x="126290" y="94943"/>
                </a:lnTo>
                <a:lnTo>
                  <a:pt x="119121" y="106650"/>
                </a:lnTo>
                <a:lnTo>
                  <a:pt x="109766" y="116584"/>
                </a:lnTo>
                <a:lnTo>
                  <a:pt x="98558" y="124422"/>
                </a:lnTo>
                <a:lnTo>
                  <a:pt x="85834" y="129841"/>
                </a:lnTo>
                <a:lnTo>
                  <a:pt x="71927" y="132518"/>
                </a:lnTo>
                <a:lnTo>
                  <a:pt x="65201" y="132740"/>
                </a:lnTo>
                <a:lnTo>
                  <a:pt x="50921" y="130941"/>
                </a:lnTo>
                <a:lnTo>
                  <a:pt x="37769" y="126288"/>
                </a:lnTo>
                <a:lnTo>
                  <a:pt x="26067" y="119115"/>
                </a:lnTo>
                <a:lnTo>
                  <a:pt x="16138" y="109758"/>
                </a:lnTo>
                <a:lnTo>
                  <a:pt x="8305" y="98550"/>
                </a:lnTo>
                <a:lnTo>
                  <a:pt x="2891" y="85828"/>
                </a:lnTo>
                <a:lnTo>
                  <a:pt x="219" y="71925"/>
                </a:lnTo>
                <a:lnTo>
                  <a:pt x="0" y="65201"/>
                </a:lnTo>
                <a:lnTo>
                  <a:pt x="1793" y="50922"/>
                </a:lnTo>
                <a:lnTo>
                  <a:pt x="6441" y="37769"/>
                </a:lnTo>
                <a:lnTo>
                  <a:pt x="13609" y="26066"/>
                </a:lnTo>
                <a:lnTo>
                  <a:pt x="22962" y="16136"/>
                </a:lnTo>
                <a:lnTo>
                  <a:pt x="34166" y="8302"/>
                </a:lnTo>
                <a:lnTo>
                  <a:pt x="46887" y="2888"/>
                </a:lnTo>
                <a:lnTo>
                  <a:pt x="60790" y="217"/>
                </a:lnTo>
                <a:lnTo>
                  <a:pt x="67525" y="0"/>
                </a:lnTo>
                <a:close/>
              </a:path>
            </a:pathLst>
          </a:custGeom>
          <a:ln w="4762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2" name="object 312"/>
          <p:cNvSpPr/>
          <p:nvPr/>
        </p:nvSpPr>
        <p:spPr>
          <a:xfrm>
            <a:off x="1875032" y="9052004"/>
            <a:ext cx="120096" cy="120088"/>
          </a:xfrm>
          <a:custGeom>
            <a:avLst/>
            <a:gdLst/>
            <a:ahLst/>
            <a:cxnLst/>
            <a:rect l="l" t="t" r="r" b="b"/>
            <a:pathLst>
              <a:path w="132550" h="132542">
                <a:moveTo>
                  <a:pt x="126437" y="38210"/>
                </a:moveTo>
                <a:lnTo>
                  <a:pt x="123214" y="32135"/>
                </a:lnTo>
                <a:lnTo>
                  <a:pt x="115883" y="22142"/>
                </a:lnTo>
                <a:lnTo>
                  <a:pt x="107029" y="13862"/>
                </a:lnTo>
                <a:lnTo>
                  <a:pt x="96942" y="7401"/>
                </a:lnTo>
                <a:lnTo>
                  <a:pt x="85913" y="2865"/>
                </a:lnTo>
                <a:lnTo>
                  <a:pt x="74236" y="363"/>
                </a:lnTo>
                <a:lnTo>
                  <a:pt x="62201" y="0"/>
                </a:lnTo>
                <a:lnTo>
                  <a:pt x="50099" y="1882"/>
                </a:lnTo>
                <a:lnTo>
                  <a:pt x="38223" y="6117"/>
                </a:lnTo>
                <a:lnTo>
                  <a:pt x="32150" y="9337"/>
                </a:lnTo>
                <a:lnTo>
                  <a:pt x="22153" y="16664"/>
                </a:lnTo>
                <a:lnTo>
                  <a:pt x="13870" y="25516"/>
                </a:lnTo>
                <a:lnTo>
                  <a:pt x="7408" y="35603"/>
                </a:lnTo>
                <a:lnTo>
                  <a:pt x="2871" y="46632"/>
                </a:lnTo>
                <a:lnTo>
                  <a:pt x="366" y="58312"/>
                </a:lnTo>
                <a:lnTo>
                  <a:pt x="0" y="70352"/>
                </a:lnTo>
                <a:lnTo>
                  <a:pt x="1877" y="82460"/>
                </a:lnTo>
                <a:lnTo>
                  <a:pt x="6105" y="94344"/>
                </a:lnTo>
                <a:lnTo>
                  <a:pt x="9328" y="100419"/>
                </a:lnTo>
                <a:lnTo>
                  <a:pt x="16655" y="110408"/>
                </a:lnTo>
                <a:lnTo>
                  <a:pt x="25508" y="118686"/>
                </a:lnTo>
                <a:lnTo>
                  <a:pt x="35594" y="125144"/>
                </a:lnTo>
                <a:lnTo>
                  <a:pt x="46623" y="129678"/>
                </a:lnTo>
                <a:lnTo>
                  <a:pt x="58302" y="132180"/>
                </a:lnTo>
                <a:lnTo>
                  <a:pt x="70341" y="132542"/>
                </a:lnTo>
                <a:lnTo>
                  <a:pt x="82448" y="130660"/>
                </a:lnTo>
                <a:lnTo>
                  <a:pt x="94332" y="126424"/>
                </a:lnTo>
                <a:lnTo>
                  <a:pt x="100403" y="123211"/>
                </a:lnTo>
                <a:lnTo>
                  <a:pt x="110400" y="115890"/>
                </a:lnTo>
                <a:lnTo>
                  <a:pt x="118683" y="107041"/>
                </a:lnTo>
                <a:lnTo>
                  <a:pt x="125146" y="96956"/>
                </a:lnTo>
                <a:lnTo>
                  <a:pt x="129682" y="85927"/>
                </a:lnTo>
                <a:lnTo>
                  <a:pt x="132186" y="74246"/>
                </a:lnTo>
                <a:lnTo>
                  <a:pt x="132550" y="62204"/>
                </a:lnTo>
                <a:lnTo>
                  <a:pt x="130669" y="50095"/>
                </a:lnTo>
                <a:lnTo>
                  <a:pt x="126437" y="3821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3" name="object 313"/>
          <p:cNvSpPr/>
          <p:nvPr/>
        </p:nvSpPr>
        <p:spPr>
          <a:xfrm>
            <a:off x="1875032" y="9052004"/>
            <a:ext cx="120096" cy="120088"/>
          </a:xfrm>
          <a:custGeom>
            <a:avLst/>
            <a:gdLst/>
            <a:ahLst/>
            <a:cxnLst/>
            <a:rect l="l" t="t" r="r" b="b"/>
            <a:pathLst>
              <a:path w="132550" h="132542">
                <a:moveTo>
                  <a:pt x="126437" y="38210"/>
                </a:moveTo>
                <a:lnTo>
                  <a:pt x="130669" y="50095"/>
                </a:lnTo>
                <a:lnTo>
                  <a:pt x="132550" y="62204"/>
                </a:lnTo>
                <a:lnTo>
                  <a:pt x="132186" y="74246"/>
                </a:lnTo>
                <a:lnTo>
                  <a:pt x="129682" y="85927"/>
                </a:lnTo>
                <a:lnTo>
                  <a:pt x="125146" y="96956"/>
                </a:lnTo>
                <a:lnTo>
                  <a:pt x="118683" y="107041"/>
                </a:lnTo>
                <a:lnTo>
                  <a:pt x="110400" y="115890"/>
                </a:lnTo>
                <a:lnTo>
                  <a:pt x="100403" y="123211"/>
                </a:lnTo>
                <a:lnTo>
                  <a:pt x="94332" y="126424"/>
                </a:lnTo>
                <a:lnTo>
                  <a:pt x="82448" y="130660"/>
                </a:lnTo>
                <a:lnTo>
                  <a:pt x="70341" y="132542"/>
                </a:lnTo>
                <a:lnTo>
                  <a:pt x="58302" y="132180"/>
                </a:lnTo>
                <a:lnTo>
                  <a:pt x="46623" y="129678"/>
                </a:lnTo>
                <a:lnTo>
                  <a:pt x="35594" y="125144"/>
                </a:lnTo>
                <a:lnTo>
                  <a:pt x="25508" y="118686"/>
                </a:lnTo>
                <a:lnTo>
                  <a:pt x="16655" y="110408"/>
                </a:lnTo>
                <a:lnTo>
                  <a:pt x="9328" y="100419"/>
                </a:lnTo>
                <a:lnTo>
                  <a:pt x="6105" y="94344"/>
                </a:lnTo>
                <a:lnTo>
                  <a:pt x="1877" y="82460"/>
                </a:lnTo>
                <a:lnTo>
                  <a:pt x="0" y="70352"/>
                </a:lnTo>
                <a:lnTo>
                  <a:pt x="366" y="58312"/>
                </a:lnTo>
                <a:lnTo>
                  <a:pt x="2871" y="46632"/>
                </a:lnTo>
                <a:lnTo>
                  <a:pt x="7408" y="35603"/>
                </a:lnTo>
                <a:lnTo>
                  <a:pt x="13870" y="25516"/>
                </a:lnTo>
                <a:lnTo>
                  <a:pt x="22153" y="16664"/>
                </a:lnTo>
                <a:lnTo>
                  <a:pt x="32150" y="9337"/>
                </a:lnTo>
                <a:lnTo>
                  <a:pt x="38223" y="6117"/>
                </a:lnTo>
                <a:lnTo>
                  <a:pt x="50099" y="1882"/>
                </a:lnTo>
                <a:lnTo>
                  <a:pt x="62201" y="0"/>
                </a:lnTo>
                <a:lnTo>
                  <a:pt x="74236" y="363"/>
                </a:lnTo>
                <a:lnTo>
                  <a:pt x="85913" y="2865"/>
                </a:lnTo>
                <a:lnTo>
                  <a:pt x="96942" y="7401"/>
                </a:lnTo>
                <a:lnTo>
                  <a:pt x="107029" y="13862"/>
                </a:lnTo>
                <a:lnTo>
                  <a:pt x="115883" y="22142"/>
                </a:lnTo>
                <a:lnTo>
                  <a:pt x="123214" y="32135"/>
                </a:lnTo>
                <a:lnTo>
                  <a:pt x="126437" y="38210"/>
                </a:lnTo>
                <a:close/>
              </a:path>
            </a:pathLst>
          </a:custGeom>
          <a:ln w="4762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4" name="object 314"/>
          <p:cNvSpPr/>
          <p:nvPr/>
        </p:nvSpPr>
        <p:spPr>
          <a:xfrm>
            <a:off x="1707256" y="9051937"/>
            <a:ext cx="120236" cy="120225"/>
          </a:xfrm>
          <a:custGeom>
            <a:avLst/>
            <a:gdLst/>
            <a:ahLst/>
            <a:cxnLst/>
            <a:rect l="l" t="t" r="r" b="b"/>
            <a:pathLst>
              <a:path w="132705" h="132693">
                <a:moveTo>
                  <a:pt x="126512" y="94407"/>
                </a:moveTo>
                <a:lnTo>
                  <a:pt x="129101" y="88024"/>
                </a:lnTo>
                <a:lnTo>
                  <a:pt x="132050" y="75985"/>
                </a:lnTo>
                <a:lnTo>
                  <a:pt x="132705" y="63880"/>
                </a:lnTo>
                <a:lnTo>
                  <a:pt x="131171" y="52002"/>
                </a:lnTo>
                <a:lnTo>
                  <a:pt x="127555" y="40641"/>
                </a:lnTo>
                <a:lnTo>
                  <a:pt x="121964" y="30088"/>
                </a:lnTo>
                <a:lnTo>
                  <a:pt x="114505" y="20635"/>
                </a:lnTo>
                <a:lnTo>
                  <a:pt x="105283" y="12573"/>
                </a:lnTo>
                <a:lnTo>
                  <a:pt x="94406" y="6192"/>
                </a:lnTo>
                <a:lnTo>
                  <a:pt x="88016" y="3600"/>
                </a:lnTo>
                <a:lnTo>
                  <a:pt x="75981" y="652"/>
                </a:lnTo>
                <a:lnTo>
                  <a:pt x="63878" y="0"/>
                </a:lnTo>
                <a:lnTo>
                  <a:pt x="52000" y="1534"/>
                </a:lnTo>
                <a:lnTo>
                  <a:pt x="40639" y="5150"/>
                </a:lnTo>
                <a:lnTo>
                  <a:pt x="30084" y="10741"/>
                </a:lnTo>
                <a:lnTo>
                  <a:pt x="20629" y="18201"/>
                </a:lnTo>
                <a:lnTo>
                  <a:pt x="12563" y="27422"/>
                </a:lnTo>
                <a:lnTo>
                  <a:pt x="6179" y="38298"/>
                </a:lnTo>
                <a:lnTo>
                  <a:pt x="3602" y="44654"/>
                </a:lnTo>
                <a:lnTo>
                  <a:pt x="654" y="56692"/>
                </a:lnTo>
                <a:lnTo>
                  <a:pt x="0" y="68798"/>
                </a:lnTo>
                <a:lnTo>
                  <a:pt x="1533" y="80681"/>
                </a:lnTo>
                <a:lnTo>
                  <a:pt x="5149" y="92048"/>
                </a:lnTo>
                <a:lnTo>
                  <a:pt x="10740" y="102605"/>
                </a:lnTo>
                <a:lnTo>
                  <a:pt x="18202" y="112062"/>
                </a:lnTo>
                <a:lnTo>
                  <a:pt x="27427" y="120124"/>
                </a:lnTo>
                <a:lnTo>
                  <a:pt x="38310" y="126499"/>
                </a:lnTo>
                <a:lnTo>
                  <a:pt x="44673" y="129083"/>
                </a:lnTo>
                <a:lnTo>
                  <a:pt x="56708" y="132036"/>
                </a:lnTo>
                <a:lnTo>
                  <a:pt x="68810" y="132693"/>
                </a:lnTo>
                <a:lnTo>
                  <a:pt x="80689" y="131162"/>
                </a:lnTo>
                <a:lnTo>
                  <a:pt x="92053" y="127548"/>
                </a:lnTo>
                <a:lnTo>
                  <a:pt x="102608" y="121959"/>
                </a:lnTo>
                <a:lnTo>
                  <a:pt x="112065" y="114501"/>
                </a:lnTo>
                <a:lnTo>
                  <a:pt x="120130" y="105282"/>
                </a:lnTo>
                <a:lnTo>
                  <a:pt x="126512" y="94407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5" name="object 315"/>
          <p:cNvSpPr/>
          <p:nvPr/>
        </p:nvSpPr>
        <p:spPr>
          <a:xfrm>
            <a:off x="1707256" y="9051937"/>
            <a:ext cx="120236" cy="120225"/>
          </a:xfrm>
          <a:custGeom>
            <a:avLst/>
            <a:gdLst/>
            <a:ahLst/>
            <a:cxnLst/>
            <a:rect l="l" t="t" r="r" b="b"/>
            <a:pathLst>
              <a:path w="132705" h="132693">
                <a:moveTo>
                  <a:pt x="126512" y="94407"/>
                </a:moveTo>
                <a:lnTo>
                  <a:pt x="120130" y="105282"/>
                </a:lnTo>
                <a:lnTo>
                  <a:pt x="112065" y="114501"/>
                </a:lnTo>
                <a:lnTo>
                  <a:pt x="102608" y="121959"/>
                </a:lnTo>
                <a:lnTo>
                  <a:pt x="92053" y="127548"/>
                </a:lnTo>
                <a:lnTo>
                  <a:pt x="80689" y="131162"/>
                </a:lnTo>
                <a:lnTo>
                  <a:pt x="68810" y="132693"/>
                </a:lnTo>
                <a:lnTo>
                  <a:pt x="56708" y="132036"/>
                </a:lnTo>
                <a:lnTo>
                  <a:pt x="44673" y="129083"/>
                </a:lnTo>
                <a:lnTo>
                  <a:pt x="38310" y="126499"/>
                </a:lnTo>
                <a:lnTo>
                  <a:pt x="27427" y="120124"/>
                </a:lnTo>
                <a:lnTo>
                  <a:pt x="18202" y="112062"/>
                </a:lnTo>
                <a:lnTo>
                  <a:pt x="10740" y="102605"/>
                </a:lnTo>
                <a:lnTo>
                  <a:pt x="5149" y="92048"/>
                </a:lnTo>
                <a:lnTo>
                  <a:pt x="1533" y="80681"/>
                </a:lnTo>
                <a:lnTo>
                  <a:pt x="0" y="68798"/>
                </a:lnTo>
                <a:lnTo>
                  <a:pt x="654" y="56692"/>
                </a:lnTo>
                <a:lnTo>
                  <a:pt x="3602" y="44654"/>
                </a:lnTo>
                <a:lnTo>
                  <a:pt x="6179" y="38298"/>
                </a:lnTo>
                <a:lnTo>
                  <a:pt x="12563" y="27422"/>
                </a:lnTo>
                <a:lnTo>
                  <a:pt x="20629" y="18201"/>
                </a:lnTo>
                <a:lnTo>
                  <a:pt x="30084" y="10741"/>
                </a:lnTo>
                <a:lnTo>
                  <a:pt x="40639" y="5150"/>
                </a:lnTo>
                <a:lnTo>
                  <a:pt x="52000" y="1534"/>
                </a:lnTo>
                <a:lnTo>
                  <a:pt x="63878" y="0"/>
                </a:lnTo>
                <a:lnTo>
                  <a:pt x="75981" y="652"/>
                </a:lnTo>
                <a:lnTo>
                  <a:pt x="88016" y="3600"/>
                </a:lnTo>
                <a:lnTo>
                  <a:pt x="94406" y="6192"/>
                </a:lnTo>
                <a:lnTo>
                  <a:pt x="105283" y="12573"/>
                </a:lnTo>
                <a:lnTo>
                  <a:pt x="114505" y="20635"/>
                </a:lnTo>
                <a:lnTo>
                  <a:pt x="121964" y="30088"/>
                </a:lnTo>
                <a:lnTo>
                  <a:pt x="127555" y="40641"/>
                </a:lnTo>
                <a:lnTo>
                  <a:pt x="131171" y="52002"/>
                </a:lnTo>
                <a:lnTo>
                  <a:pt x="132705" y="63880"/>
                </a:lnTo>
                <a:lnTo>
                  <a:pt x="132050" y="75985"/>
                </a:lnTo>
                <a:lnTo>
                  <a:pt x="129101" y="88024"/>
                </a:lnTo>
                <a:lnTo>
                  <a:pt x="126512" y="94407"/>
                </a:lnTo>
                <a:close/>
              </a:path>
            </a:pathLst>
          </a:custGeom>
          <a:ln w="4762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6" name="object 316"/>
          <p:cNvSpPr/>
          <p:nvPr/>
        </p:nvSpPr>
        <p:spPr>
          <a:xfrm>
            <a:off x="1616405" y="8916509"/>
            <a:ext cx="120256" cy="120268"/>
          </a:xfrm>
          <a:custGeom>
            <a:avLst/>
            <a:gdLst/>
            <a:ahLst/>
            <a:cxnLst/>
            <a:rect l="l" t="t" r="r" b="b"/>
            <a:pathLst>
              <a:path w="132727" h="132740">
                <a:moveTo>
                  <a:pt x="65201" y="132740"/>
                </a:moveTo>
                <a:lnTo>
                  <a:pt x="71927" y="132518"/>
                </a:lnTo>
                <a:lnTo>
                  <a:pt x="85832" y="129841"/>
                </a:lnTo>
                <a:lnTo>
                  <a:pt x="98555" y="124422"/>
                </a:lnTo>
                <a:lnTo>
                  <a:pt x="109761" y="116584"/>
                </a:lnTo>
                <a:lnTo>
                  <a:pt x="119116" y="106650"/>
                </a:lnTo>
                <a:lnTo>
                  <a:pt x="126285" y="94943"/>
                </a:lnTo>
                <a:lnTo>
                  <a:pt x="130933" y="81785"/>
                </a:lnTo>
                <a:lnTo>
                  <a:pt x="132727" y="67500"/>
                </a:lnTo>
                <a:lnTo>
                  <a:pt x="132510" y="60808"/>
                </a:lnTo>
                <a:lnTo>
                  <a:pt x="129843" y="46903"/>
                </a:lnTo>
                <a:lnTo>
                  <a:pt x="124431" y="34178"/>
                </a:lnTo>
                <a:lnTo>
                  <a:pt x="116599" y="22969"/>
                </a:lnTo>
                <a:lnTo>
                  <a:pt x="106669" y="13611"/>
                </a:lnTo>
                <a:lnTo>
                  <a:pt x="94965" y="6440"/>
                </a:lnTo>
                <a:lnTo>
                  <a:pt x="81809" y="1791"/>
                </a:lnTo>
                <a:lnTo>
                  <a:pt x="67525" y="0"/>
                </a:lnTo>
                <a:lnTo>
                  <a:pt x="60790" y="217"/>
                </a:lnTo>
                <a:lnTo>
                  <a:pt x="46887" y="2888"/>
                </a:lnTo>
                <a:lnTo>
                  <a:pt x="34166" y="8302"/>
                </a:lnTo>
                <a:lnTo>
                  <a:pt x="22962" y="16136"/>
                </a:lnTo>
                <a:lnTo>
                  <a:pt x="13609" y="26066"/>
                </a:lnTo>
                <a:lnTo>
                  <a:pt x="6441" y="37769"/>
                </a:lnTo>
                <a:lnTo>
                  <a:pt x="1793" y="50922"/>
                </a:lnTo>
                <a:lnTo>
                  <a:pt x="0" y="65201"/>
                </a:lnTo>
                <a:lnTo>
                  <a:pt x="218" y="71944"/>
                </a:lnTo>
                <a:lnTo>
                  <a:pt x="2891" y="85843"/>
                </a:lnTo>
                <a:lnTo>
                  <a:pt x="8306" y="98562"/>
                </a:lnTo>
                <a:lnTo>
                  <a:pt x="16139" y="109765"/>
                </a:lnTo>
                <a:lnTo>
                  <a:pt x="26069" y="119120"/>
                </a:lnTo>
                <a:lnTo>
                  <a:pt x="37771" y="126290"/>
                </a:lnTo>
                <a:lnTo>
                  <a:pt x="50923" y="130941"/>
                </a:lnTo>
                <a:lnTo>
                  <a:pt x="65201" y="13274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7" name="object 317"/>
          <p:cNvSpPr/>
          <p:nvPr/>
        </p:nvSpPr>
        <p:spPr>
          <a:xfrm>
            <a:off x="1616405" y="8916509"/>
            <a:ext cx="120256" cy="120268"/>
          </a:xfrm>
          <a:custGeom>
            <a:avLst/>
            <a:gdLst/>
            <a:ahLst/>
            <a:cxnLst/>
            <a:rect l="l" t="t" r="r" b="b"/>
            <a:pathLst>
              <a:path w="132727" h="132740">
                <a:moveTo>
                  <a:pt x="65201" y="132740"/>
                </a:moveTo>
                <a:lnTo>
                  <a:pt x="50923" y="130941"/>
                </a:lnTo>
                <a:lnTo>
                  <a:pt x="37771" y="126290"/>
                </a:lnTo>
                <a:lnTo>
                  <a:pt x="26069" y="119120"/>
                </a:lnTo>
                <a:lnTo>
                  <a:pt x="16139" y="109765"/>
                </a:lnTo>
                <a:lnTo>
                  <a:pt x="8306" y="98562"/>
                </a:lnTo>
                <a:lnTo>
                  <a:pt x="2891" y="85843"/>
                </a:lnTo>
                <a:lnTo>
                  <a:pt x="218" y="71944"/>
                </a:lnTo>
                <a:lnTo>
                  <a:pt x="0" y="65201"/>
                </a:lnTo>
                <a:lnTo>
                  <a:pt x="1793" y="50922"/>
                </a:lnTo>
                <a:lnTo>
                  <a:pt x="6441" y="37769"/>
                </a:lnTo>
                <a:lnTo>
                  <a:pt x="13609" y="26066"/>
                </a:lnTo>
                <a:lnTo>
                  <a:pt x="22962" y="16136"/>
                </a:lnTo>
                <a:lnTo>
                  <a:pt x="34166" y="8302"/>
                </a:lnTo>
                <a:lnTo>
                  <a:pt x="46887" y="2888"/>
                </a:lnTo>
                <a:lnTo>
                  <a:pt x="60790" y="217"/>
                </a:lnTo>
                <a:lnTo>
                  <a:pt x="67525" y="0"/>
                </a:lnTo>
                <a:lnTo>
                  <a:pt x="81809" y="1791"/>
                </a:lnTo>
                <a:lnTo>
                  <a:pt x="94965" y="6440"/>
                </a:lnTo>
                <a:lnTo>
                  <a:pt x="106669" y="13611"/>
                </a:lnTo>
                <a:lnTo>
                  <a:pt x="116599" y="22969"/>
                </a:lnTo>
                <a:lnTo>
                  <a:pt x="124431" y="34178"/>
                </a:lnTo>
                <a:lnTo>
                  <a:pt x="129843" y="46903"/>
                </a:lnTo>
                <a:lnTo>
                  <a:pt x="132510" y="60808"/>
                </a:lnTo>
                <a:lnTo>
                  <a:pt x="132727" y="67500"/>
                </a:lnTo>
                <a:lnTo>
                  <a:pt x="130933" y="81785"/>
                </a:lnTo>
                <a:lnTo>
                  <a:pt x="126285" y="94943"/>
                </a:lnTo>
                <a:lnTo>
                  <a:pt x="119116" y="106650"/>
                </a:lnTo>
                <a:lnTo>
                  <a:pt x="109761" y="116584"/>
                </a:lnTo>
                <a:lnTo>
                  <a:pt x="98555" y="124422"/>
                </a:lnTo>
                <a:lnTo>
                  <a:pt x="85832" y="129841"/>
                </a:lnTo>
                <a:lnTo>
                  <a:pt x="71927" y="132518"/>
                </a:lnTo>
                <a:lnTo>
                  <a:pt x="65201" y="132740"/>
                </a:lnTo>
                <a:close/>
              </a:path>
            </a:pathLst>
          </a:custGeom>
          <a:ln w="4762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8" name="object 318"/>
          <p:cNvSpPr/>
          <p:nvPr/>
        </p:nvSpPr>
        <p:spPr>
          <a:xfrm>
            <a:off x="1771033" y="8896430"/>
            <a:ext cx="160357" cy="160368"/>
          </a:xfrm>
          <a:custGeom>
            <a:avLst/>
            <a:gdLst/>
            <a:ahLst/>
            <a:cxnLst/>
            <a:rect l="l" t="t" r="r" b="b"/>
            <a:pathLst>
              <a:path w="176987" h="176999">
                <a:moveTo>
                  <a:pt x="86956" y="176999"/>
                </a:moveTo>
                <a:lnTo>
                  <a:pt x="72547" y="175581"/>
                </a:lnTo>
                <a:lnTo>
                  <a:pt x="58924" y="171956"/>
                </a:lnTo>
                <a:lnTo>
                  <a:pt x="46269" y="166314"/>
                </a:lnTo>
                <a:lnTo>
                  <a:pt x="34762" y="158844"/>
                </a:lnTo>
                <a:lnTo>
                  <a:pt x="24586" y="149735"/>
                </a:lnTo>
                <a:lnTo>
                  <a:pt x="15922" y="139174"/>
                </a:lnTo>
                <a:lnTo>
                  <a:pt x="8951" y="127352"/>
                </a:lnTo>
                <a:lnTo>
                  <a:pt x="3856" y="114456"/>
                </a:lnTo>
                <a:lnTo>
                  <a:pt x="817" y="100676"/>
                </a:lnTo>
                <a:lnTo>
                  <a:pt x="0" y="86969"/>
                </a:lnTo>
                <a:lnTo>
                  <a:pt x="1424" y="72562"/>
                </a:lnTo>
                <a:lnTo>
                  <a:pt x="5051" y="58939"/>
                </a:lnTo>
                <a:lnTo>
                  <a:pt x="10693" y="46284"/>
                </a:lnTo>
                <a:lnTo>
                  <a:pt x="18162" y="34776"/>
                </a:lnTo>
                <a:lnTo>
                  <a:pt x="27268" y="24599"/>
                </a:lnTo>
                <a:lnTo>
                  <a:pt x="37825" y="15933"/>
                </a:lnTo>
                <a:lnTo>
                  <a:pt x="49644" y="8960"/>
                </a:lnTo>
                <a:lnTo>
                  <a:pt x="62536" y="3862"/>
                </a:lnTo>
                <a:lnTo>
                  <a:pt x="76315" y="820"/>
                </a:lnTo>
                <a:lnTo>
                  <a:pt x="90043" y="0"/>
                </a:lnTo>
                <a:lnTo>
                  <a:pt x="104450" y="1421"/>
                </a:lnTo>
                <a:lnTo>
                  <a:pt x="118071" y="5048"/>
                </a:lnTo>
                <a:lnTo>
                  <a:pt x="130725" y="10690"/>
                </a:lnTo>
                <a:lnTo>
                  <a:pt x="142230" y="18160"/>
                </a:lnTo>
                <a:lnTo>
                  <a:pt x="152405" y="27268"/>
                </a:lnTo>
                <a:lnTo>
                  <a:pt x="161068" y="37827"/>
                </a:lnTo>
                <a:lnTo>
                  <a:pt x="168037" y="49647"/>
                </a:lnTo>
                <a:lnTo>
                  <a:pt x="173132" y="62540"/>
                </a:lnTo>
                <a:lnTo>
                  <a:pt x="176170" y="76317"/>
                </a:lnTo>
                <a:lnTo>
                  <a:pt x="176987" y="90043"/>
                </a:lnTo>
                <a:lnTo>
                  <a:pt x="175566" y="104452"/>
                </a:lnTo>
                <a:lnTo>
                  <a:pt x="171941" y="118075"/>
                </a:lnTo>
                <a:lnTo>
                  <a:pt x="166301" y="130730"/>
                </a:lnTo>
                <a:lnTo>
                  <a:pt x="158833" y="142237"/>
                </a:lnTo>
                <a:lnTo>
                  <a:pt x="149727" y="152413"/>
                </a:lnTo>
                <a:lnTo>
                  <a:pt x="139169" y="161077"/>
                </a:lnTo>
                <a:lnTo>
                  <a:pt x="127348" y="168048"/>
                </a:lnTo>
                <a:lnTo>
                  <a:pt x="114452" y="173143"/>
                </a:lnTo>
                <a:lnTo>
                  <a:pt x="100669" y="176182"/>
                </a:lnTo>
                <a:lnTo>
                  <a:pt x="86956" y="176999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9" name="object 319"/>
          <p:cNvSpPr/>
          <p:nvPr/>
        </p:nvSpPr>
        <p:spPr>
          <a:xfrm>
            <a:off x="1791077" y="8916509"/>
            <a:ext cx="120256" cy="120268"/>
          </a:xfrm>
          <a:custGeom>
            <a:avLst/>
            <a:gdLst/>
            <a:ahLst/>
            <a:cxnLst/>
            <a:rect l="l" t="t" r="r" b="b"/>
            <a:pathLst>
              <a:path w="132727" h="132740">
                <a:moveTo>
                  <a:pt x="65214" y="132740"/>
                </a:moveTo>
                <a:lnTo>
                  <a:pt x="71930" y="132519"/>
                </a:lnTo>
                <a:lnTo>
                  <a:pt x="85836" y="129843"/>
                </a:lnTo>
                <a:lnTo>
                  <a:pt x="98559" y="124425"/>
                </a:lnTo>
                <a:lnTo>
                  <a:pt x="109764" y="116587"/>
                </a:lnTo>
                <a:lnTo>
                  <a:pt x="119118" y="106653"/>
                </a:lnTo>
                <a:lnTo>
                  <a:pt x="126286" y="94945"/>
                </a:lnTo>
                <a:lnTo>
                  <a:pt x="130933" y="81787"/>
                </a:lnTo>
                <a:lnTo>
                  <a:pt x="132727" y="67500"/>
                </a:lnTo>
                <a:lnTo>
                  <a:pt x="132512" y="60798"/>
                </a:lnTo>
                <a:lnTo>
                  <a:pt x="129845" y="46895"/>
                </a:lnTo>
                <a:lnTo>
                  <a:pt x="124434" y="34172"/>
                </a:lnTo>
                <a:lnTo>
                  <a:pt x="116602" y="22965"/>
                </a:lnTo>
                <a:lnTo>
                  <a:pt x="106673" y="13609"/>
                </a:lnTo>
                <a:lnTo>
                  <a:pt x="94970" y="6438"/>
                </a:lnTo>
                <a:lnTo>
                  <a:pt x="81817" y="1790"/>
                </a:lnTo>
                <a:lnTo>
                  <a:pt x="67538" y="0"/>
                </a:lnTo>
                <a:lnTo>
                  <a:pt x="60794" y="218"/>
                </a:lnTo>
                <a:lnTo>
                  <a:pt x="46892" y="2891"/>
                </a:lnTo>
                <a:lnTo>
                  <a:pt x="34172" y="8306"/>
                </a:lnTo>
                <a:lnTo>
                  <a:pt x="22969" y="16139"/>
                </a:lnTo>
                <a:lnTo>
                  <a:pt x="13616" y="26069"/>
                </a:lnTo>
                <a:lnTo>
                  <a:pt x="6448" y="37771"/>
                </a:lnTo>
                <a:lnTo>
                  <a:pt x="1797" y="50923"/>
                </a:lnTo>
                <a:lnTo>
                  <a:pt x="0" y="65201"/>
                </a:lnTo>
                <a:lnTo>
                  <a:pt x="219" y="71953"/>
                </a:lnTo>
                <a:lnTo>
                  <a:pt x="2893" y="85850"/>
                </a:lnTo>
                <a:lnTo>
                  <a:pt x="8309" y="98567"/>
                </a:lnTo>
                <a:lnTo>
                  <a:pt x="16144" y="109769"/>
                </a:lnTo>
                <a:lnTo>
                  <a:pt x="26075" y="119122"/>
                </a:lnTo>
                <a:lnTo>
                  <a:pt x="37779" y="126291"/>
                </a:lnTo>
                <a:lnTo>
                  <a:pt x="50933" y="130942"/>
                </a:lnTo>
                <a:lnTo>
                  <a:pt x="65214" y="13274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0" name="object 320"/>
          <p:cNvSpPr/>
          <p:nvPr/>
        </p:nvSpPr>
        <p:spPr>
          <a:xfrm>
            <a:off x="1791077" y="8916509"/>
            <a:ext cx="120256" cy="120268"/>
          </a:xfrm>
          <a:custGeom>
            <a:avLst/>
            <a:gdLst/>
            <a:ahLst/>
            <a:cxnLst/>
            <a:rect l="l" t="t" r="r" b="b"/>
            <a:pathLst>
              <a:path w="132727" h="132740">
                <a:moveTo>
                  <a:pt x="65214" y="132740"/>
                </a:moveTo>
                <a:lnTo>
                  <a:pt x="50933" y="130942"/>
                </a:lnTo>
                <a:lnTo>
                  <a:pt x="37779" y="126291"/>
                </a:lnTo>
                <a:lnTo>
                  <a:pt x="26075" y="119122"/>
                </a:lnTo>
                <a:lnTo>
                  <a:pt x="16144" y="109769"/>
                </a:lnTo>
                <a:lnTo>
                  <a:pt x="8309" y="98567"/>
                </a:lnTo>
                <a:lnTo>
                  <a:pt x="2893" y="85850"/>
                </a:lnTo>
                <a:lnTo>
                  <a:pt x="219" y="71953"/>
                </a:lnTo>
                <a:lnTo>
                  <a:pt x="0" y="65201"/>
                </a:lnTo>
                <a:lnTo>
                  <a:pt x="1797" y="50923"/>
                </a:lnTo>
                <a:lnTo>
                  <a:pt x="6448" y="37771"/>
                </a:lnTo>
                <a:lnTo>
                  <a:pt x="13616" y="26069"/>
                </a:lnTo>
                <a:lnTo>
                  <a:pt x="22969" y="16139"/>
                </a:lnTo>
                <a:lnTo>
                  <a:pt x="34172" y="8306"/>
                </a:lnTo>
                <a:lnTo>
                  <a:pt x="46892" y="2891"/>
                </a:lnTo>
                <a:lnTo>
                  <a:pt x="60794" y="218"/>
                </a:lnTo>
                <a:lnTo>
                  <a:pt x="67538" y="0"/>
                </a:lnTo>
                <a:lnTo>
                  <a:pt x="81817" y="1790"/>
                </a:lnTo>
                <a:lnTo>
                  <a:pt x="94970" y="6438"/>
                </a:lnTo>
                <a:lnTo>
                  <a:pt x="106673" y="13609"/>
                </a:lnTo>
                <a:lnTo>
                  <a:pt x="116602" y="22965"/>
                </a:lnTo>
                <a:lnTo>
                  <a:pt x="124434" y="34172"/>
                </a:lnTo>
                <a:lnTo>
                  <a:pt x="129845" y="46895"/>
                </a:lnTo>
                <a:lnTo>
                  <a:pt x="132512" y="60798"/>
                </a:lnTo>
                <a:lnTo>
                  <a:pt x="132727" y="67500"/>
                </a:lnTo>
                <a:lnTo>
                  <a:pt x="130933" y="81787"/>
                </a:lnTo>
                <a:lnTo>
                  <a:pt x="126286" y="94945"/>
                </a:lnTo>
                <a:lnTo>
                  <a:pt x="119118" y="106653"/>
                </a:lnTo>
                <a:lnTo>
                  <a:pt x="109764" y="116587"/>
                </a:lnTo>
                <a:lnTo>
                  <a:pt x="98559" y="124425"/>
                </a:lnTo>
                <a:lnTo>
                  <a:pt x="85836" y="129843"/>
                </a:lnTo>
                <a:lnTo>
                  <a:pt x="71930" y="132519"/>
                </a:lnTo>
                <a:lnTo>
                  <a:pt x="65214" y="132740"/>
                </a:lnTo>
                <a:close/>
              </a:path>
            </a:pathLst>
          </a:custGeom>
          <a:ln w="4762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1" name="object 321"/>
          <p:cNvSpPr/>
          <p:nvPr/>
        </p:nvSpPr>
        <p:spPr>
          <a:xfrm>
            <a:off x="1863039" y="8769163"/>
            <a:ext cx="144050" cy="144045"/>
          </a:xfrm>
          <a:custGeom>
            <a:avLst/>
            <a:gdLst/>
            <a:ahLst/>
            <a:cxnLst/>
            <a:rect l="l" t="t" r="r" b="b"/>
            <a:pathLst>
              <a:path w="158988" h="158983">
                <a:moveTo>
                  <a:pt x="7303" y="45837"/>
                </a:moveTo>
                <a:lnTo>
                  <a:pt x="6011" y="48755"/>
                </a:lnTo>
                <a:lnTo>
                  <a:pt x="2075" y="60681"/>
                </a:lnTo>
                <a:lnTo>
                  <a:pt x="96" y="72783"/>
                </a:lnTo>
                <a:lnTo>
                  <a:pt x="0" y="84860"/>
                </a:lnTo>
                <a:lnTo>
                  <a:pt x="1712" y="96709"/>
                </a:lnTo>
                <a:lnTo>
                  <a:pt x="5159" y="108128"/>
                </a:lnTo>
                <a:lnTo>
                  <a:pt x="10267" y="118914"/>
                </a:lnTo>
                <a:lnTo>
                  <a:pt x="16963" y="128866"/>
                </a:lnTo>
                <a:lnTo>
                  <a:pt x="25172" y="137781"/>
                </a:lnTo>
                <a:lnTo>
                  <a:pt x="34821" y="145457"/>
                </a:lnTo>
                <a:lnTo>
                  <a:pt x="45835" y="151691"/>
                </a:lnTo>
                <a:lnTo>
                  <a:pt x="60655" y="156906"/>
                </a:lnTo>
                <a:lnTo>
                  <a:pt x="72760" y="158885"/>
                </a:lnTo>
                <a:lnTo>
                  <a:pt x="84841" y="158983"/>
                </a:lnTo>
                <a:lnTo>
                  <a:pt x="96695" y="157272"/>
                </a:lnTo>
                <a:lnTo>
                  <a:pt x="108118" y="153826"/>
                </a:lnTo>
                <a:lnTo>
                  <a:pt x="118909" y="148720"/>
                </a:lnTo>
                <a:lnTo>
                  <a:pt x="128864" y="142027"/>
                </a:lnTo>
                <a:lnTo>
                  <a:pt x="137780" y="133820"/>
                </a:lnTo>
                <a:lnTo>
                  <a:pt x="145457" y="124173"/>
                </a:lnTo>
                <a:lnTo>
                  <a:pt x="151689" y="113160"/>
                </a:lnTo>
                <a:lnTo>
                  <a:pt x="156913" y="98319"/>
                </a:lnTo>
                <a:lnTo>
                  <a:pt x="158891" y="86215"/>
                </a:lnTo>
                <a:lnTo>
                  <a:pt x="158988" y="74137"/>
                </a:lnTo>
                <a:lnTo>
                  <a:pt x="157276" y="62285"/>
                </a:lnTo>
                <a:lnTo>
                  <a:pt x="153830" y="50864"/>
                </a:lnTo>
                <a:lnTo>
                  <a:pt x="148723" y="40075"/>
                </a:lnTo>
                <a:lnTo>
                  <a:pt x="142028" y="30121"/>
                </a:lnTo>
                <a:lnTo>
                  <a:pt x="133820" y="21204"/>
                </a:lnTo>
                <a:lnTo>
                  <a:pt x="124172" y="13527"/>
                </a:lnTo>
                <a:lnTo>
                  <a:pt x="113158" y="7292"/>
                </a:lnTo>
                <a:lnTo>
                  <a:pt x="98328" y="2076"/>
                </a:lnTo>
                <a:lnTo>
                  <a:pt x="86222" y="97"/>
                </a:lnTo>
                <a:lnTo>
                  <a:pt x="74141" y="0"/>
                </a:lnTo>
                <a:lnTo>
                  <a:pt x="62288" y="1710"/>
                </a:lnTo>
                <a:lnTo>
                  <a:pt x="50867" y="5156"/>
                </a:lnTo>
                <a:lnTo>
                  <a:pt x="40078" y="10262"/>
                </a:lnTo>
                <a:lnTo>
                  <a:pt x="30125" y="16957"/>
                </a:lnTo>
                <a:lnTo>
                  <a:pt x="21210" y="25167"/>
                </a:lnTo>
                <a:lnTo>
                  <a:pt x="13535" y="34818"/>
                </a:lnTo>
                <a:lnTo>
                  <a:pt x="7303" y="45837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2" name="object 322"/>
          <p:cNvSpPr/>
          <p:nvPr/>
        </p:nvSpPr>
        <p:spPr>
          <a:xfrm>
            <a:off x="1876592" y="8782707"/>
            <a:ext cx="116948" cy="116942"/>
          </a:xfrm>
          <a:custGeom>
            <a:avLst/>
            <a:gdLst/>
            <a:ahLst/>
            <a:cxnLst/>
            <a:rect l="l" t="t" r="r" b="b"/>
            <a:pathLst>
              <a:path w="129076" h="129069">
                <a:moveTo>
                  <a:pt x="6061" y="37265"/>
                </a:moveTo>
                <a:lnTo>
                  <a:pt x="4536" y="40799"/>
                </a:lnTo>
                <a:lnTo>
                  <a:pt x="1077" y="52784"/>
                </a:lnTo>
                <a:lnTo>
                  <a:pt x="0" y="64897"/>
                </a:lnTo>
                <a:lnTo>
                  <a:pt x="1192" y="76830"/>
                </a:lnTo>
                <a:lnTo>
                  <a:pt x="4542" y="88275"/>
                </a:lnTo>
                <a:lnTo>
                  <a:pt x="9938" y="98923"/>
                </a:lnTo>
                <a:lnTo>
                  <a:pt x="17267" y="108466"/>
                </a:lnTo>
                <a:lnTo>
                  <a:pt x="26418" y="116595"/>
                </a:lnTo>
                <a:lnTo>
                  <a:pt x="37277" y="123002"/>
                </a:lnTo>
                <a:lnTo>
                  <a:pt x="52791" y="127990"/>
                </a:lnTo>
                <a:lnTo>
                  <a:pt x="64902" y="129069"/>
                </a:lnTo>
                <a:lnTo>
                  <a:pt x="76833" y="127878"/>
                </a:lnTo>
                <a:lnTo>
                  <a:pt x="88278" y="124529"/>
                </a:lnTo>
                <a:lnTo>
                  <a:pt x="98926" y="119135"/>
                </a:lnTo>
                <a:lnTo>
                  <a:pt x="108471" y="111809"/>
                </a:lnTo>
                <a:lnTo>
                  <a:pt x="116603" y="102663"/>
                </a:lnTo>
                <a:lnTo>
                  <a:pt x="123015" y="91811"/>
                </a:lnTo>
                <a:lnTo>
                  <a:pt x="128000" y="76283"/>
                </a:lnTo>
                <a:lnTo>
                  <a:pt x="129076" y="64170"/>
                </a:lnTo>
                <a:lnTo>
                  <a:pt x="127882" y="52236"/>
                </a:lnTo>
                <a:lnTo>
                  <a:pt x="124531" y="40790"/>
                </a:lnTo>
                <a:lnTo>
                  <a:pt x="119135" y="30141"/>
                </a:lnTo>
                <a:lnTo>
                  <a:pt x="111807" y="20598"/>
                </a:lnTo>
                <a:lnTo>
                  <a:pt x="102657" y="12468"/>
                </a:lnTo>
                <a:lnTo>
                  <a:pt x="91798" y="6061"/>
                </a:lnTo>
                <a:lnTo>
                  <a:pt x="76289" y="1078"/>
                </a:lnTo>
                <a:lnTo>
                  <a:pt x="64177" y="0"/>
                </a:lnTo>
                <a:lnTo>
                  <a:pt x="52243" y="1191"/>
                </a:lnTo>
                <a:lnTo>
                  <a:pt x="40796" y="4540"/>
                </a:lnTo>
                <a:lnTo>
                  <a:pt x="30145" y="9934"/>
                </a:lnTo>
                <a:lnTo>
                  <a:pt x="20600" y="17261"/>
                </a:lnTo>
                <a:lnTo>
                  <a:pt x="12469" y="26409"/>
                </a:lnTo>
                <a:lnTo>
                  <a:pt x="6061" y="37265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3" name="object 323"/>
          <p:cNvSpPr/>
          <p:nvPr/>
        </p:nvSpPr>
        <p:spPr>
          <a:xfrm>
            <a:off x="1871682" y="8777681"/>
            <a:ext cx="129980" cy="130543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4" name="object 324"/>
          <p:cNvSpPr/>
          <p:nvPr/>
        </p:nvSpPr>
        <p:spPr>
          <a:xfrm>
            <a:off x="444688" y="8897811"/>
            <a:ext cx="157618" cy="157618"/>
          </a:xfrm>
          <a:custGeom>
            <a:avLst/>
            <a:gdLst/>
            <a:ahLst/>
            <a:cxnLst/>
            <a:rect l="l" t="t" r="r" b="b"/>
            <a:pathLst>
              <a:path w="173964" h="173964">
                <a:moveTo>
                  <a:pt x="85458" y="173964"/>
                </a:moveTo>
                <a:lnTo>
                  <a:pt x="71057" y="172529"/>
                </a:lnTo>
                <a:lnTo>
                  <a:pt x="57459" y="168852"/>
                </a:lnTo>
                <a:lnTo>
                  <a:pt x="44851" y="163130"/>
                </a:lnTo>
                <a:lnTo>
                  <a:pt x="33421" y="155557"/>
                </a:lnTo>
                <a:lnTo>
                  <a:pt x="23358" y="146329"/>
                </a:lnTo>
                <a:lnTo>
                  <a:pt x="14849" y="135641"/>
                </a:lnTo>
                <a:lnTo>
                  <a:pt x="8083" y="123688"/>
                </a:lnTo>
                <a:lnTo>
                  <a:pt x="3246" y="110667"/>
                </a:lnTo>
                <a:lnTo>
                  <a:pt x="528" y="96772"/>
                </a:lnTo>
                <a:lnTo>
                  <a:pt x="0" y="85471"/>
                </a:lnTo>
                <a:lnTo>
                  <a:pt x="1440" y="71072"/>
                </a:lnTo>
                <a:lnTo>
                  <a:pt x="5118" y="57475"/>
                </a:lnTo>
                <a:lnTo>
                  <a:pt x="10838" y="44866"/>
                </a:lnTo>
                <a:lnTo>
                  <a:pt x="18407" y="33435"/>
                </a:lnTo>
                <a:lnTo>
                  <a:pt x="27629" y="23369"/>
                </a:lnTo>
                <a:lnTo>
                  <a:pt x="38310" y="14858"/>
                </a:lnTo>
                <a:lnTo>
                  <a:pt x="50255" y="8088"/>
                </a:lnTo>
                <a:lnTo>
                  <a:pt x="63271" y="3249"/>
                </a:lnTo>
                <a:lnTo>
                  <a:pt x="77161" y="529"/>
                </a:lnTo>
                <a:lnTo>
                  <a:pt x="88493" y="0"/>
                </a:lnTo>
                <a:lnTo>
                  <a:pt x="102892" y="1441"/>
                </a:lnTo>
                <a:lnTo>
                  <a:pt x="116490" y="5121"/>
                </a:lnTo>
                <a:lnTo>
                  <a:pt x="129098" y="10845"/>
                </a:lnTo>
                <a:lnTo>
                  <a:pt x="140528" y="18417"/>
                </a:lnTo>
                <a:lnTo>
                  <a:pt x="150593" y="27644"/>
                </a:lnTo>
                <a:lnTo>
                  <a:pt x="159103" y="38329"/>
                </a:lnTo>
                <a:lnTo>
                  <a:pt x="165873" y="50277"/>
                </a:lnTo>
                <a:lnTo>
                  <a:pt x="170712" y="63294"/>
                </a:lnTo>
                <a:lnTo>
                  <a:pt x="173433" y="77185"/>
                </a:lnTo>
                <a:lnTo>
                  <a:pt x="173964" y="88506"/>
                </a:lnTo>
                <a:lnTo>
                  <a:pt x="172520" y="102902"/>
                </a:lnTo>
                <a:lnTo>
                  <a:pt x="168838" y="116498"/>
                </a:lnTo>
                <a:lnTo>
                  <a:pt x="163114" y="129104"/>
                </a:lnTo>
                <a:lnTo>
                  <a:pt x="155542" y="140534"/>
                </a:lnTo>
                <a:lnTo>
                  <a:pt x="146317" y="150597"/>
                </a:lnTo>
                <a:lnTo>
                  <a:pt x="135632" y="159108"/>
                </a:lnTo>
                <a:lnTo>
                  <a:pt x="123684" y="165876"/>
                </a:lnTo>
                <a:lnTo>
                  <a:pt x="110665" y="170714"/>
                </a:lnTo>
                <a:lnTo>
                  <a:pt x="96771" y="173434"/>
                </a:lnTo>
                <a:lnTo>
                  <a:pt x="85458" y="173964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5" name="object 325"/>
          <p:cNvSpPr/>
          <p:nvPr/>
        </p:nvSpPr>
        <p:spPr>
          <a:xfrm>
            <a:off x="489751" y="8736365"/>
            <a:ext cx="157392" cy="157389"/>
          </a:xfrm>
          <a:custGeom>
            <a:avLst/>
            <a:gdLst/>
            <a:ahLst/>
            <a:cxnLst/>
            <a:rect l="l" t="t" r="r" b="b"/>
            <a:pathLst>
              <a:path w="173714" h="173711">
                <a:moveTo>
                  <a:pt x="42046" y="161425"/>
                </a:moveTo>
                <a:lnTo>
                  <a:pt x="31758" y="154196"/>
                </a:lnTo>
                <a:lnTo>
                  <a:pt x="22826" y="145786"/>
                </a:lnTo>
                <a:lnTo>
                  <a:pt x="15293" y="136367"/>
                </a:lnTo>
                <a:lnTo>
                  <a:pt x="9201" y="126109"/>
                </a:lnTo>
                <a:lnTo>
                  <a:pt x="4593" y="115183"/>
                </a:lnTo>
                <a:lnTo>
                  <a:pt x="1512" y="103760"/>
                </a:lnTo>
                <a:lnTo>
                  <a:pt x="0" y="92011"/>
                </a:lnTo>
                <a:lnTo>
                  <a:pt x="99" y="80106"/>
                </a:lnTo>
                <a:lnTo>
                  <a:pt x="1853" y="68217"/>
                </a:lnTo>
                <a:lnTo>
                  <a:pt x="5304" y="56513"/>
                </a:lnTo>
                <a:lnTo>
                  <a:pt x="10495" y="45167"/>
                </a:lnTo>
                <a:lnTo>
                  <a:pt x="19506" y="31766"/>
                </a:lnTo>
                <a:lnTo>
                  <a:pt x="27915" y="22831"/>
                </a:lnTo>
                <a:lnTo>
                  <a:pt x="37335" y="15296"/>
                </a:lnTo>
                <a:lnTo>
                  <a:pt x="47593" y="9203"/>
                </a:lnTo>
                <a:lnTo>
                  <a:pt x="58520" y="4594"/>
                </a:lnTo>
                <a:lnTo>
                  <a:pt x="69944" y="1512"/>
                </a:lnTo>
                <a:lnTo>
                  <a:pt x="81694" y="0"/>
                </a:lnTo>
                <a:lnTo>
                  <a:pt x="93599" y="98"/>
                </a:lnTo>
                <a:lnTo>
                  <a:pt x="105487" y="1851"/>
                </a:lnTo>
                <a:lnTo>
                  <a:pt x="117189" y="5300"/>
                </a:lnTo>
                <a:lnTo>
                  <a:pt x="128532" y="10489"/>
                </a:lnTo>
                <a:lnTo>
                  <a:pt x="141958" y="19518"/>
                </a:lnTo>
                <a:lnTo>
                  <a:pt x="150890" y="27930"/>
                </a:lnTo>
                <a:lnTo>
                  <a:pt x="158423" y="37351"/>
                </a:lnTo>
                <a:lnTo>
                  <a:pt x="164514" y="47612"/>
                </a:lnTo>
                <a:lnTo>
                  <a:pt x="169122" y="58540"/>
                </a:lnTo>
                <a:lnTo>
                  <a:pt x="172202" y="69965"/>
                </a:lnTo>
                <a:lnTo>
                  <a:pt x="173714" y="81715"/>
                </a:lnTo>
                <a:lnTo>
                  <a:pt x="173613" y="93620"/>
                </a:lnTo>
                <a:lnTo>
                  <a:pt x="171858" y="105507"/>
                </a:lnTo>
                <a:lnTo>
                  <a:pt x="168406" y="117205"/>
                </a:lnTo>
                <a:lnTo>
                  <a:pt x="163213" y="128543"/>
                </a:lnTo>
                <a:lnTo>
                  <a:pt x="154198" y="141946"/>
                </a:lnTo>
                <a:lnTo>
                  <a:pt x="145789" y="150879"/>
                </a:lnTo>
                <a:lnTo>
                  <a:pt x="136369" y="158413"/>
                </a:lnTo>
                <a:lnTo>
                  <a:pt x="126111" y="164506"/>
                </a:lnTo>
                <a:lnTo>
                  <a:pt x="115185" y="169115"/>
                </a:lnTo>
                <a:lnTo>
                  <a:pt x="103762" y="172198"/>
                </a:lnTo>
                <a:lnTo>
                  <a:pt x="92012" y="173711"/>
                </a:lnTo>
                <a:lnTo>
                  <a:pt x="80108" y="173612"/>
                </a:lnTo>
                <a:lnTo>
                  <a:pt x="68220" y="171860"/>
                </a:lnTo>
                <a:lnTo>
                  <a:pt x="56519" y="168410"/>
                </a:lnTo>
                <a:lnTo>
                  <a:pt x="45176" y="163220"/>
                </a:lnTo>
                <a:lnTo>
                  <a:pt x="42046" y="161425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6" name="object 326"/>
          <p:cNvSpPr/>
          <p:nvPr/>
        </p:nvSpPr>
        <p:spPr>
          <a:xfrm>
            <a:off x="610680" y="8619937"/>
            <a:ext cx="157419" cy="157420"/>
          </a:xfrm>
          <a:custGeom>
            <a:avLst/>
            <a:gdLst/>
            <a:ahLst/>
            <a:cxnLst/>
            <a:rect l="l" t="t" r="r" b="b"/>
            <a:pathLst>
              <a:path w="173744" h="173745">
                <a:moveTo>
                  <a:pt x="10786" y="129055"/>
                </a:moveTo>
                <a:lnTo>
                  <a:pt x="5482" y="117629"/>
                </a:lnTo>
                <a:lnTo>
                  <a:pt x="1949" y="105860"/>
                </a:lnTo>
                <a:lnTo>
                  <a:pt x="138" y="93915"/>
                </a:lnTo>
                <a:lnTo>
                  <a:pt x="0" y="81967"/>
                </a:lnTo>
                <a:lnTo>
                  <a:pt x="1485" y="70184"/>
                </a:lnTo>
                <a:lnTo>
                  <a:pt x="4546" y="58736"/>
                </a:lnTo>
                <a:lnTo>
                  <a:pt x="9133" y="47794"/>
                </a:lnTo>
                <a:lnTo>
                  <a:pt x="15197" y="37528"/>
                </a:lnTo>
                <a:lnTo>
                  <a:pt x="22690" y="28108"/>
                </a:lnTo>
                <a:lnTo>
                  <a:pt x="31563" y="19703"/>
                </a:lnTo>
                <a:lnTo>
                  <a:pt x="41767" y="12484"/>
                </a:lnTo>
                <a:lnTo>
                  <a:pt x="56124" y="5478"/>
                </a:lnTo>
                <a:lnTo>
                  <a:pt x="67889" y="1946"/>
                </a:lnTo>
                <a:lnTo>
                  <a:pt x="79830" y="136"/>
                </a:lnTo>
                <a:lnTo>
                  <a:pt x="91778" y="0"/>
                </a:lnTo>
                <a:lnTo>
                  <a:pt x="103562" y="1487"/>
                </a:lnTo>
                <a:lnTo>
                  <a:pt x="115012" y="4550"/>
                </a:lnTo>
                <a:lnTo>
                  <a:pt x="125956" y="9139"/>
                </a:lnTo>
                <a:lnTo>
                  <a:pt x="136225" y="15207"/>
                </a:lnTo>
                <a:lnTo>
                  <a:pt x="145647" y="22704"/>
                </a:lnTo>
                <a:lnTo>
                  <a:pt x="154053" y="31581"/>
                </a:lnTo>
                <a:lnTo>
                  <a:pt x="161271" y="41790"/>
                </a:lnTo>
                <a:lnTo>
                  <a:pt x="168262" y="56120"/>
                </a:lnTo>
                <a:lnTo>
                  <a:pt x="171795" y="67885"/>
                </a:lnTo>
                <a:lnTo>
                  <a:pt x="173606" y="79827"/>
                </a:lnTo>
                <a:lnTo>
                  <a:pt x="173744" y="91775"/>
                </a:lnTo>
                <a:lnTo>
                  <a:pt x="172258" y="103559"/>
                </a:lnTo>
                <a:lnTo>
                  <a:pt x="169197" y="115008"/>
                </a:lnTo>
                <a:lnTo>
                  <a:pt x="164609" y="125953"/>
                </a:lnTo>
                <a:lnTo>
                  <a:pt x="158544" y="136221"/>
                </a:lnTo>
                <a:lnTo>
                  <a:pt x="151051" y="145644"/>
                </a:lnTo>
                <a:lnTo>
                  <a:pt x="142177" y="154050"/>
                </a:lnTo>
                <a:lnTo>
                  <a:pt x="131974" y="161269"/>
                </a:lnTo>
                <a:lnTo>
                  <a:pt x="117626" y="168266"/>
                </a:lnTo>
                <a:lnTo>
                  <a:pt x="105858" y="171797"/>
                </a:lnTo>
                <a:lnTo>
                  <a:pt x="93914" y="173607"/>
                </a:lnTo>
                <a:lnTo>
                  <a:pt x="81965" y="173745"/>
                </a:lnTo>
                <a:lnTo>
                  <a:pt x="70180" y="172258"/>
                </a:lnTo>
                <a:lnTo>
                  <a:pt x="58730" y="169197"/>
                </a:lnTo>
                <a:lnTo>
                  <a:pt x="47787" y="164608"/>
                </a:lnTo>
                <a:lnTo>
                  <a:pt x="37519" y="158543"/>
                </a:lnTo>
                <a:lnTo>
                  <a:pt x="28097" y="151048"/>
                </a:lnTo>
                <a:lnTo>
                  <a:pt x="19692" y="142174"/>
                </a:lnTo>
                <a:lnTo>
                  <a:pt x="12474" y="131968"/>
                </a:lnTo>
                <a:lnTo>
                  <a:pt x="10786" y="129055"/>
                </a:lnTo>
                <a:close/>
              </a:path>
            </a:pathLst>
          </a:custGeom>
          <a:ln w="6349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7" name="object 327"/>
          <p:cNvSpPr/>
          <p:nvPr/>
        </p:nvSpPr>
        <p:spPr>
          <a:xfrm>
            <a:off x="773240" y="8577948"/>
            <a:ext cx="157630" cy="157618"/>
          </a:xfrm>
          <a:custGeom>
            <a:avLst/>
            <a:gdLst/>
            <a:ahLst/>
            <a:cxnLst/>
            <a:rect l="l" t="t" r="r" b="b"/>
            <a:pathLst>
              <a:path w="173977" h="173964">
                <a:moveTo>
                  <a:pt x="0" y="85445"/>
                </a:moveTo>
                <a:lnTo>
                  <a:pt x="1441" y="71045"/>
                </a:lnTo>
                <a:lnTo>
                  <a:pt x="5122" y="57448"/>
                </a:lnTo>
                <a:lnTo>
                  <a:pt x="10848" y="44841"/>
                </a:lnTo>
                <a:lnTo>
                  <a:pt x="18422" y="33413"/>
                </a:lnTo>
                <a:lnTo>
                  <a:pt x="27651" y="23352"/>
                </a:lnTo>
                <a:lnTo>
                  <a:pt x="38338" y="14845"/>
                </a:lnTo>
                <a:lnTo>
                  <a:pt x="50290" y="8080"/>
                </a:lnTo>
                <a:lnTo>
                  <a:pt x="63310" y="3245"/>
                </a:lnTo>
                <a:lnTo>
                  <a:pt x="77204" y="528"/>
                </a:lnTo>
                <a:lnTo>
                  <a:pt x="88506" y="0"/>
                </a:lnTo>
                <a:lnTo>
                  <a:pt x="102906" y="1437"/>
                </a:lnTo>
                <a:lnTo>
                  <a:pt x="116504" y="5114"/>
                </a:lnTo>
                <a:lnTo>
                  <a:pt x="129113" y="10835"/>
                </a:lnTo>
                <a:lnTo>
                  <a:pt x="140544" y="18406"/>
                </a:lnTo>
                <a:lnTo>
                  <a:pt x="150609" y="27631"/>
                </a:lnTo>
                <a:lnTo>
                  <a:pt x="159120" y="38316"/>
                </a:lnTo>
                <a:lnTo>
                  <a:pt x="165888" y="50266"/>
                </a:lnTo>
                <a:lnTo>
                  <a:pt x="170727" y="63285"/>
                </a:lnTo>
                <a:lnTo>
                  <a:pt x="173447" y="77180"/>
                </a:lnTo>
                <a:lnTo>
                  <a:pt x="173977" y="88493"/>
                </a:lnTo>
                <a:lnTo>
                  <a:pt x="172536" y="102891"/>
                </a:lnTo>
                <a:lnTo>
                  <a:pt x="168857" y="116488"/>
                </a:lnTo>
                <a:lnTo>
                  <a:pt x="163135" y="129095"/>
                </a:lnTo>
                <a:lnTo>
                  <a:pt x="155564" y="140525"/>
                </a:lnTo>
                <a:lnTo>
                  <a:pt x="146339" y="150589"/>
                </a:lnTo>
                <a:lnTo>
                  <a:pt x="135655" y="159100"/>
                </a:lnTo>
                <a:lnTo>
                  <a:pt x="123706" y="165870"/>
                </a:lnTo>
                <a:lnTo>
                  <a:pt x="110687" y="170709"/>
                </a:lnTo>
                <a:lnTo>
                  <a:pt x="96793" y="173432"/>
                </a:lnTo>
                <a:lnTo>
                  <a:pt x="85458" y="173964"/>
                </a:lnTo>
                <a:lnTo>
                  <a:pt x="71062" y="172520"/>
                </a:lnTo>
                <a:lnTo>
                  <a:pt x="57468" y="168837"/>
                </a:lnTo>
                <a:lnTo>
                  <a:pt x="44862" y="163113"/>
                </a:lnTo>
                <a:lnTo>
                  <a:pt x="33433" y="155540"/>
                </a:lnTo>
                <a:lnTo>
                  <a:pt x="23370" y="146314"/>
                </a:lnTo>
                <a:lnTo>
                  <a:pt x="14859" y="135629"/>
                </a:lnTo>
                <a:lnTo>
                  <a:pt x="8091" y="123680"/>
                </a:lnTo>
                <a:lnTo>
                  <a:pt x="3252" y="110661"/>
                </a:lnTo>
                <a:lnTo>
                  <a:pt x="531" y="96768"/>
                </a:lnTo>
                <a:lnTo>
                  <a:pt x="0" y="85445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8" name="object 328"/>
          <p:cNvSpPr/>
          <p:nvPr/>
        </p:nvSpPr>
        <p:spPr>
          <a:xfrm>
            <a:off x="935949" y="8619872"/>
            <a:ext cx="157529" cy="157532"/>
          </a:xfrm>
          <a:custGeom>
            <a:avLst/>
            <a:gdLst/>
            <a:ahLst/>
            <a:cxnLst/>
            <a:rect l="l" t="t" r="r" b="b"/>
            <a:pathLst>
              <a:path w="173865" h="173869">
                <a:moveTo>
                  <a:pt x="10840" y="44774"/>
                </a:moveTo>
                <a:lnTo>
                  <a:pt x="17715" y="34220"/>
                </a:lnTo>
                <a:lnTo>
                  <a:pt x="25822" y="24984"/>
                </a:lnTo>
                <a:lnTo>
                  <a:pt x="34991" y="17117"/>
                </a:lnTo>
                <a:lnTo>
                  <a:pt x="45050" y="10666"/>
                </a:lnTo>
                <a:lnTo>
                  <a:pt x="55831" y="5680"/>
                </a:lnTo>
                <a:lnTo>
                  <a:pt x="67162" y="2208"/>
                </a:lnTo>
                <a:lnTo>
                  <a:pt x="78873" y="298"/>
                </a:lnTo>
                <a:lnTo>
                  <a:pt x="90794" y="0"/>
                </a:lnTo>
                <a:lnTo>
                  <a:pt x="102755" y="1361"/>
                </a:lnTo>
                <a:lnTo>
                  <a:pt x="114585" y="4431"/>
                </a:lnTo>
                <a:lnTo>
                  <a:pt x="126115" y="9258"/>
                </a:lnTo>
                <a:lnTo>
                  <a:pt x="139653" y="17720"/>
                </a:lnTo>
                <a:lnTo>
                  <a:pt x="148885" y="25831"/>
                </a:lnTo>
                <a:lnTo>
                  <a:pt x="156750" y="35001"/>
                </a:lnTo>
                <a:lnTo>
                  <a:pt x="163199" y="45062"/>
                </a:lnTo>
                <a:lnTo>
                  <a:pt x="168184" y="55842"/>
                </a:lnTo>
                <a:lnTo>
                  <a:pt x="171656" y="67172"/>
                </a:lnTo>
                <a:lnTo>
                  <a:pt x="173566" y="78883"/>
                </a:lnTo>
                <a:lnTo>
                  <a:pt x="173865" y="90804"/>
                </a:lnTo>
                <a:lnTo>
                  <a:pt x="172505" y="102765"/>
                </a:lnTo>
                <a:lnTo>
                  <a:pt x="169437" y="114596"/>
                </a:lnTo>
                <a:lnTo>
                  <a:pt x="164612" y="126127"/>
                </a:lnTo>
                <a:lnTo>
                  <a:pt x="156144" y="139675"/>
                </a:lnTo>
                <a:lnTo>
                  <a:pt x="148033" y="148904"/>
                </a:lnTo>
                <a:lnTo>
                  <a:pt x="138860" y="156767"/>
                </a:lnTo>
                <a:lnTo>
                  <a:pt x="128797" y="163213"/>
                </a:lnTo>
                <a:lnTo>
                  <a:pt x="118013" y="168196"/>
                </a:lnTo>
                <a:lnTo>
                  <a:pt x="106679" y="171665"/>
                </a:lnTo>
                <a:lnTo>
                  <a:pt x="94966" y="173572"/>
                </a:lnTo>
                <a:lnTo>
                  <a:pt x="83043" y="173869"/>
                </a:lnTo>
                <a:lnTo>
                  <a:pt x="71081" y="172506"/>
                </a:lnTo>
                <a:lnTo>
                  <a:pt x="59251" y="169434"/>
                </a:lnTo>
                <a:lnTo>
                  <a:pt x="47723" y="164605"/>
                </a:lnTo>
                <a:lnTo>
                  <a:pt x="34210" y="156161"/>
                </a:lnTo>
                <a:lnTo>
                  <a:pt x="24976" y="148053"/>
                </a:lnTo>
                <a:lnTo>
                  <a:pt x="17111" y="138884"/>
                </a:lnTo>
                <a:lnTo>
                  <a:pt x="10661" y="128824"/>
                </a:lnTo>
                <a:lnTo>
                  <a:pt x="5677" y="118043"/>
                </a:lnTo>
                <a:lnTo>
                  <a:pt x="2206" y="106711"/>
                </a:lnTo>
                <a:lnTo>
                  <a:pt x="297" y="95000"/>
                </a:lnTo>
                <a:lnTo>
                  <a:pt x="0" y="83078"/>
                </a:lnTo>
                <a:lnTo>
                  <a:pt x="1362" y="71116"/>
                </a:lnTo>
                <a:lnTo>
                  <a:pt x="4433" y="59285"/>
                </a:lnTo>
                <a:lnTo>
                  <a:pt x="9261" y="47756"/>
                </a:lnTo>
                <a:lnTo>
                  <a:pt x="10840" y="44774"/>
                </a:lnTo>
                <a:close/>
              </a:path>
            </a:pathLst>
          </a:custGeom>
          <a:ln w="6349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9" name="object 329"/>
          <p:cNvSpPr/>
          <p:nvPr/>
        </p:nvSpPr>
        <p:spPr>
          <a:xfrm>
            <a:off x="1056834" y="8736236"/>
            <a:ext cx="157639" cy="157640"/>
          </a:xfrm>
          <a:custGeom>
            <a:avLst/>
            <a:gdLst/>
            <a:ahLst/>
            <a:cxnLst/>
            <a:rect l="l" t="t" r="r" b="b"/>
            <a:pathLst>
              <a:path w="173987" h="173988">
                <a:moveTo>
                  <a:pt x="42189" y="12418"/>
                </a:moveTo>
                <a:lnTo>
                  <a:pt x="53401" y="6729"/>
                </a:lnTo>
                <a:lnTo>
                  <a:pt x="65020" y="2791"/>
                </a:lnTo>
                <a:lnTo>
                  <a:pt x="76875" y="562"/>
                </a:lnTo>
                <a:lnTo>
                  <a:pt x="88794" y="0"/>
                </a:lnTo>
                <a:lnTo>
                  <a:pt x="100605" y="1061"/>
                </a:lnTo>
                <a:lnTo>
                  <a:pt x="112139" y="3703"/>
                </a:lnTo>
                <a:lnTo>
                  <a:pt x="123224" y="7885"/>
                </a:lnTo>
                <a:lnTo>
                  <a:pt x="133689" y="13563"/>
                </a:lnTo>
                <a:lnTo>
                  <a:pt x="143362" y="20695"/>
                </a:lnTo>
                <a:lnTo>
                  <a:pt x="152073" y="29239"/>
                </a:lnTo>
                <a:lnTo>
                  <a:pt x="159650" y="39152"/>
                </a:lnTo>
                <a:lnTo>
                  <a:pt x="167250" y="53399"/>
                </a:lnTo>
                <a:lnTo>
                  <a:pt x="171191" y="65018"/>
                </a:lnTo>
                <a:lnTo>
                  <a:pt x="173422" y="76872"/>
                </a:lnTo>
                <a:lnTo>
                  <a:pt x="173987" y="88790"/>
                </a:lnTo>
                <a:lnTo>
                  <a:pt x="172927" y="100600"/>
                </a:lnTo>
                <a:lnTo>
                  <a:pt x="170286" y="112133"/>
                </a:lnTo>
                <a:lnTo>
                  <a:pt x="166107" y="123217"/>
                </a:lnTo>
                <a:lnTo>
                  <a:pt x="160431" y="133681"/>
                </a:lnTo>
                <a:lnTo>
                  <a:pt x="153303" y="143353"/>
                </a:lnTo>
                <a:lnTo>
                  <a:pt x="144765" y="152064"/>
                </a:lnTo>
                <a:lnTo>
                  <a:pt x="134860" y="159643"/>
                </a:lnTo>
                <a:lnTo>
                  <a:pt x="120589" y="167255"/>
                </a:lnTo>
                <a:lnTo>
                  <a:pt x="108970" y="171193"/>
                </a:lnTo>
                <a:lnTo>
                  <a:pt x="97115" y="173424"/>
                </a:lnTo>
                <a:lnTo>
                  <a:pt x="85196" y="173988"/>
                </a:lnTo>
                <a:lnTo>
                  <a:pt x="73383" y="172928"/>
                </a:lnTo>
                <a:lnTo>
                  <a:pt x="61848" y="170287"/>
                </a:lnTo>
                <a:lnTo>
                  <a:pt x="50762" y="166107"/>
                </a:lnTo>
                <a:lnTo>
                  <a:pt x="40297" y="160430"/>
                </a:lnTo>
                <a:lnTo>
                  <a:pt x="30622" y="153299"/>
                </a:lnTo>
                <a:lnTo>
                  <a:pt x="21911" y="144755"/>
                </a:lnTo>
                <a:lnTo>
                  <a:pt x="14333" y="134842"/>
                </a:lnTo>
                <a:lnTo>
                  <a:pt x="6730" y="120590"/>
                </a:lnTo>
                <a:lnTo>
                  <a:pt x="2791" y="108975"/>
                </a:lnTo>
                <a:lnTo>
                  <a:pt x="562" y="97123"/>
                </a:lnTo>
                <a:lnTo>
                  <a:pt x="0" y="85206"/>
                </a:lnTo>
                <a:lnTo>
                  <a:pt x="1061" y="73395"/>
                </a:lnTo>
                <a:lnTo>
                  <a:pt x="3703" y="61862"/>
                </a:lnTo>
                <a:lnTo>
                  <a:pt x="7884" y="50776"/>
                </a:lnTo>
                <a:lnTo>
                  <a:pt x="13560" y="40310"/>
                </a:lnTo>
                <a:lnTo>
                  <a:pt x="20689" y="30634"/>
                </a:lnTo>
                <a:lnTo>
                  <a:pt x="29229" y="21920"/>
                </a:lnTo>
                <a:lnTo>
                  <a:pt x="39135" y="14339"/>
                </a:lnTo>
                <a:lnTo>
                  <a:pt x="42189" y="12418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0" name="object 330"/>
          <p:cNvSpPr/>
          <p:nvPr/>
        </p:nvSpPr>
        <p:spPr>
          <a:xfrm>
            <a:off x="1101779" y="8897811"/>
            <a:ext cx="157618" cy="157618"/>
          </a:xfrm>
          <a:custGeom>
            <a:avLst/>
            <a:gdLst/>
            <a:ahLst/>
            <a:cxnLst/>
            <a:rect l="l" t="t" r="r" b="b"/>
            <a:pathLst>
              <a:path w="173964" h="173964">
                <a:moveTo>
                  <a:pt x="88506" y="0"/>
                </a:moveTo>
                <a:lnTo>
                  <a:pt x="102903" y="1441"/>
                </a:lnTo>
                <a:lnTo>
                  <a:pt x="116498" y="5121"/>
                </a:lnTo>
                <a:lnTo>
                  <a:pt x="129105" y="10845"/>
                </a:lnTo>
                <a:lnTo>
                  <a:pt x="140533" y="18417"/>
                </a:lnTo>
                <a:lnTo>
                  <a:pt x="150597" y="27643"/>
                </a:lnTo>
                <a:lnTo>
                  <a:pt x="159107" y="38327"/>
                </a:lnTo>
                <a:lnTo>
                  <a:pt x="165875" y="50275"/>
                </a:lnTo>
                <a:lnTo>
                  <a:pt x="170713" y="63290"/>
                </a:lnTo>
                <a:lnTo>
                  <a:pt x="173434" y="77179"/>
                </a:lnTo>
                <a:lnTo>
                  <a:pt x="173964" y="88519"/>
                </a:lnTo>
                <a:lnTo>
                  <a:pt x="172523" y="102918"/>
                </a:lnTo>
                <a:lnTo>
                  <a:pt x="168844" y="116515"/>
                </a:lnTo>
                <a:lnTo>
                  <a:pt x="163123" y="129122"/>
                </a:lnTo>
                <a:lnTo>
                  <a:pt x="155552" y="140551"/>
                </a:lnTo>
                <a:lnTo>
                  <a:pt x="146328" y="150613"/>
                </a:lnTo>
                <a:lnTo>
                  <a:pt x="135644" y="159121"/>
                </a:lnTo>
                <a:lnTo>
                  <a:pt x="123696" y="165886"/>
                </a:lnTo>
                <a:lnTo>
                  <a:pt x="110678" y="170721"/>
                </a:lnTo>
                <a:lnTo>
                  <a:pt x="96784" y="173437"/>
                </a:lnTo>
                <a:lnTo>
                  <a:pt x="85470" y="173964"/>
                </a:lnTo>
                <a:lnTo>
                  <a:pt x="71073" y="172529"/>
                </a:lnTo>
                <a:lnTo>
                  <a:pt x="57476" y="168854"/>
                </a:lnTo>
                <a:lnTo>
                  <a:pt x="44869" y="163132"/>
                </a:lnTo>
                <a:lnTo>
                  <a:pt x="33439" y="155560"/>
                </a:lnTo>
                <a:lnTo>
                  <a:pt x="23374" y="146332"/>
                </a:lnTo>
                <a:lnTo>
                  <a:pt x="14863" y="135643"/>
                </a:lnTo>
                <a:lnTo>
                  <a:pt x="8093" y="123689"/>
                </a:lnTo>
                <a:lnTo>
                  <a:pt x="3253" y="110665"/>
                </a:lnTo>
                <a:lnTo>
                  <a:pt x="531" y="96765"/>
                </a:lnTo>
                <a:lnTo>
                  <a:pt x="0" y="85458"/>
                </a:lnTo>
                <a:lnTo>
                  <a:pt x="1444" y="71061"/>
                </a:lnTo>
                <a:lnTo>
                  <a:pt x="5127" y="57466"/>
                </a:lnTo>
                <a:lnTo>
                  <a:pt x="10852" y="44859"/>
                </a:lnTo>
                <a:lnTo>
                  <a:pt x="18425" y="33430"/>
                </a:lnTo>
                <a:lnTo>
                  <a:pt x="27652" y="23366"/>
                </a:lnTo>
                <a:lnTo>
                  <a:pt x="38337" y="14856"/>
                </a:lnTo>
                <a:lnTo>
                  <a:pt x="50286" y="8088"/>
                </a:lnTo>
                <a:lnTo>
                  <a:pt x="63303" y="3250"/>
                </a:lnTo>
                <a:lnTo>
                  <a:pt x="77195" y="530"/>
                </a:lnTo>
                <a:lnTo>
                  <a:pt x="88506" y="0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1" name="object 331"/>
          <p:cNvSpPr/>
          <p:nvPr/>
        </p:nvSpPr>
        <p:spPr>
          <a:xfrm>
            <a:off x="1056955" y="9059487"/>
            <a:ext cx="157383" cy="157391"/>
          </a:xfrm>
          <a:custGeom>
            <a:avLst/>
            <a:gdLst/>
            <a:ahLst/>
            <a:cxnLst/>
            <a:rect l="l" t="t" r="r" b="b"/>
            <a:pathLst>
              <a:path w="173704" h="173713">
                <a:moveTo>
                  <a:pt x="131653" y="12274"/>
                </a:moveTo>
                <a:lnTo>
                  <a:pt x="141939" y="19504"/>
                </a:lnTo>
                <a:lnTo>
                  <a:pt x="150869" y="27914"/>
                </a:lnTo>
                <a:lnTo>
                  <a:pt x="158402" y="37333"/>
                </a:lnTo>
                <a:lnTo>
                  <a:pt x="164495" y="47590"/>
                </a:lnTo>
                <a:lnTo>
                  <a:pt x="169105" y="58515"/>
                </a:lnTo>
                <a:lnTo>
                  <a:pt x="172189" y="69937"/>
                </a:lnTo>
                <a:lnTo>
                  <a:pt x="173704" y="81685"/>
                </a:lnTo>
                <a:lnTo>
                  <a:pt x="173608" y="93590"/>
                </a:lnTo>
                <a:lnTo>
                  <a:pt x="171859" y="105479"/>
                </a:lnTo>
                <a:lnTo>
                  <a:pt x="168413" y="117183"/>
                </a:lnTo>
                <a:lnTo>
                  <a:pt x="163227" y="128530"/>
                </a:lnTo>
                <a:lnTo>
                  <a:pt x="154194" y="141966"/>
                </a:lnTo>
                <a:lnTo>
                  <a:pt x="145785" y="150895"/>
                </a:lnTo>
                <a:lnTo>
                  <a:pt x="136364" y="158426"/>
                </a:lnTo>
                <a:lnTo>
                  <a:pt x="126103" y="164516"/>
                </a:lnTo>
                <a:lnTo>
                  <a:pt x="115173" y="169122"/>
                </a:lnTo>
                <a:lnTo>
                  <a:pt x="103746" y="172201"/>
                </a:lnTo>
                <a:lnTo>
                  <a:pt x="91993" y="173713"/>
                </a:lnTo>
                <a:lnTo>
                  <a:pt x="80084" y="173613"/>
                </a:lnTo>
                <a:lnTo>
                  <a:pt x="68191" y="171859"/>
                </a:lnTo>
                <a:lnTo>
                  <a:pt x="56484" y="168409"/>
                </a:lnTo>
                <a:lnTo>
                  <a:pt x="45136" y="163221"/>
                </a:lnTo>
                <a:lnTo>
                  <a:pt x="31756" y="154217"/>
                </a:lnTo>
                <a:lnTo>
                  <a:pt x="22826" y="145806"/>
                </a:lnTo>
                <a:lnTo>
                  <a:pt x="15294" y="136384"/>
                </a:lnTo>
                <a:lnTo>
                  <a:pt x="9203" y="126124"/>
                </a:lnTo>
                <a:lnTo>
                  <a:pt x="4595" y="115197"/>
                </a:lnTo>
                <a:lnTo>
                  <a:pt x="1513" y="103772"/>
                </a:lnTo>
                <a:lnTo>
                  <a:pt x="0" y="92022"/>
                </a:lnTo>
                <a:lnTo>
                  <a:pt x="97" y="80117"/>
                </a:lnTo>
                <a:lnTo>
                  <a:pt x="1849" y="68229"/>
                </a:lnTo>
                <a:lnTo>
                  <a:pt x="5297" y="56527"/>
                </a:lnTo>
                <a:lnTo>
                  <a:pt x="10484" y="45185"/>
                </a:lnTo>
                <a:lnTo>
                  <a:pt x="19513" y="31758"/>
                </a:lnTo>
                <a:lnTo>
                  <a:pt x="27922" y="22827"/>
                </a:lnTo>
                <a:lnTo>
                  <a:pt x="37342" y="15295"/>
                </a:lnTo>
                <a:lnTo>
                  <a:pt x="47602" y="9203"/>
                </a:lnTo>
                <a:lnTo>
                  <a:pt x="58531" y="4595"/>
                </a:lnTo>
                <a:lnTo>
                  <a:pt x="69956" y="1513"/>
                </a:lnTo>
                <a:lnTo>
                  <a:pt x="81708" y="0"/>
                </a:lnTo>
                <a:lnTo>
                  <a:pt x="93614" y="98"/>
                </a:lnTo>
                <a:lnTo>
                  <a:pt x="105503" y="1851"/>
                </a:lnTo>
                <a:lnTo>
                  <a:pt x="117204" y="5301"/>
                </a:lnTo>
                <a:lnTo>
                  <a:pt x="128546" y="10492"/>
                </a:lnTo>
                <a:lnTo>
                  <a:pt x="131653" y="12274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2" name="object 332"/>
          <p:cNvSpPr/>
          <p:nvPr/>
        </p:nvSpPr>
        <p:spPr>
          <a:xfrm>
            <a:off x="935991" y="9175872"/>
            <a:ext cx="157417" cy="157423"/>
          </a:xfrm>
          <a:custGeom>
            <a:avLst/>
            <a:gdLst/>
            <a:ahLst/>
            <a:cxnLst/>
            <a:rect l="l" t="t" r="r" b="b"/>
            <a:pathLst>
              <a:path w="173742" h="173748">
                <a:moveTo>
                  <a:pt x="162952" y="44714"/>
                </a:moveTo>
                <a:lnTo>
                  <a:pt x="168257" y="56135"/>
                </a:lnTo>
                <a:lnTo>
                  <a:pt x="171791" y="67902"/>
                </a:lnTo>
                <a:lnTo>
                  <a:pt x="173603" y="79845"/>
                </a:lnTo>
                <a:lnTo>
                  <a:pt x="173742" y="91793"/>
                </a:lnTo>
                <a:lnTo>
                  <a:pt x="172257" y="103577"/>
                </a:lnTo>
                <a:lnTo>
                  <a:pt x="169197" y="115025"/>
                </a:lnTo>
                <a:lnTo>
                  <a:pt x="164610" y="125968"/>
                </a:lnTo>
                <a:lnTo>
                  <a:pt x="158544" y="136236"/>
                </a:lnTo>
                <a:lnTo>
                  <a:pt x="151050" y="145657"/>
                </a:lnTo>
                <a:lnTo>
                  <a:pt x="142176" y="154063"/>
                </a:lnTo>
                <a:lnTo>
                  <a:pt x="131969" y="161281"/>
                </a:lnTo>
                <a:lnTo>
                  <a:pt x="117623" y="168276"/>
                </a:lnTo>
                <a:lnTo>
                  <a:pt x="105855" y="171805"/>
                </a:lnTo>
                <a:lnTo>
                  <a:pt x="93911" y="173613"/>
                </a:lnTo>
                <a:lnTo>
                  <a:pt x="81960" y="173748"/>
                </a:lnTo>
                <a:lnTo>
                  <a:pt x="70174" y="172260"/>
                </a:lnTo>
                <a:lnTo>
                  <a:pt x="58723" y="169197"/>
                </a:lnTo>
                <a:lnTo>
                  <a:pt x="47777" y="164608"/>
                </a:lnTo>
                <a:lnTo>
                  <a:pt x="37508" y="158542"/>
                </a:lnTo>
                <a:lnTo>
                  <a:pt x="28085" y="151047"/>
                </a:lnTo>
                <a:lnTo>
                  <a:pt x="19679" y="142173"/>
                </a:lnTo>
                <a:lnTo>
                  <a:pt x="12461" y="131968"/>
                </a:lnTo>
                <a:lnTo>
                  <a:pt x="5480" y="117644"/>
                </a:lnTo>
                <a:lnTo>
                  <a:pt x="1948" y="105876"/>
                </a:lnTo>
                <a:lnTo>
                  <a:pt x="138" y="93932"/>
                </a:lnTo>
                <a:lnTo>
                  <a:pt x="0" y="81984"/>
                </a:lnTo>
                <a:lnTo>
                  <a:pt x="1485" y="70200"/>
                </a:lnTo>
                <a:lnTo>
                  <a:pt x="4545" y="58751"/>
                </a:lnTo>
                <a:lnTo>
                  <a:pt x="9131" y="47807"/>
                </a:lnTo>
                <a:lnTo>
                  <a:pt x="15194" y="37538"/>
                </a:lnTo>
                <a:lnTo>
                  <a:pt x="22686" y="28114"/>
                </a:lnTo>
                <a:lnTo>
                  <a:pt x="31557" y="19704"/>
                </a:lnTo>
                <a:lnTo>
                  <a:pt x="41759" y="12480"/>
                </a:lnTo>
                <a:lnTo>
                  <a:pt x="56111" y="5478"/>
                </a:lnTo>
                <a:lnTo>
                  <a:pt x="67878" y="1947"/>
                </a:lnTo>
                <a:lnTo>
                  <a:pt x="79821" y="137"/>
                </a:lnTo>
                <a:lnTo>
                  <a:pt x="91769" y="0"/>
                </a:lnTo>
                <a:lnTo>
                  <a:pt x="103553" y="1486"/>
                </a:lnTo>
                <a:lnTo>
                  <a:pt x="115001" y="4548"/>
                </a:lnTo>
                <a:lnTo>
                  <a:pt x="125944" y="9137"/>
                </a:lnTo>
                <a:lnTo>
                  <a:pt x="136212" y="15204"/>
                </a:lnTo>
                <a:lnTo>
                  <a:pt x="145633" y="22701"/>
                </a:lnTo>
                <a:lnTo>
                  <a:pt x="154039" y="31578"/>
                </a:lnTo>
                <a:lnTo>
                  <a:pt x="161257" y="41787"/>
                </a:lnTo>
                <a:lnTo>
                  <a:pt x="162952" y="44714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3" name="object 333"/>
          <p:cNvSpPr/>
          <p:nvPr/>
        </p:nvSpPr>
        <p:spPr>
          <a:xfrm>
            <a:off x="773228" y="9217687"/>
            <a:ext cx="157618" cy="157607"/>
          </a:xfrm>
          <a:custGeom>
            <a:avLst/>
            <a:gdLst/>
            <a:ahLst/>
            <a:cxnLst/>
            <a:rect l="l" t="t" r="r" b="b"/>
            <a:pathLst>
              <a:path w="173964" h="173951">
                <a:moveTo>
                  <a:pt x="173964" y="88493"/>
                </a:moveTo>
                <a:lnTo>
                  <a:pt x="172526" y="102895"/>
                </a:lnTo>
                <a:lnTo>
                  <a:pt x="168849" y="116494"/>
                </a:lnTo>
                <a:lnTo>
                  <a:pt x="163127" y="129103"/>
                </a:lnTo>
                <a:lnTo>
                  <a:pt x="155556" y="140533"/>
                </a:lnTo>
                <a:lnTo>
                  <a:pt x="146331" y="150596"/>
                </a:lnTo>
                <a:lnTo>
                  <a:pt x="135647" y="159104"/>
                </a:lnTo>
                <a:lnTo>
                  <a:pt x="123699" y="165870"/>
                </a:lnTo>
                <a:lnTo>
                  <a:pt x="110682" y="170706"/>
                </a:lnTo>
                <a:lnTo>
                  <a:pt x="96791" y="173423"/>
                </a:lnTo>
                <a:lnTo>
                  <a:pt x="85471" y="173951"/>
                </a:lnTo>
                <a:lnTo>
                  <a:pt x="71070" y="172511"/>
                </a:lnTo>
                <a:lnTo>
                  <a:pt x="57471" y="168833"/>
                </a:lnTo>
                <a:lnTo>
                  <a:pt x="44861" y="163113"/>
                </a:lnTo>
                <a:lnTo>
                  <a:pt x="33429" y="155545"/>
                </a:lnTo>
                <a:lnTo>
                  <a:pt x="23363" y="146323"/>
                </a:lnTo>
                <a:lnTo>
                  <a:pt x="14851" y="135643"/>
                </a:lnTo>
                <a:lnTo>
                  <a:pt x="8082" y="123698"/>
                </a:lnTo>
                <a:lnTo>
                  <a:pt x="3245" y="110683"/>
                </a:lnTo>
                <a:lnTo>
                  <a:pt x="527" y="96793"/>
                </a:lnTo>
                <a:lnTo>
                  <a:pt x="0" y="85483"/>
                </a:lnTo>
                <a:lnTo>
                  <a:pt x="1437" y="71083"/>
                </a:lnTo>
                <a:lnTo>
                  <a:pt x="5114" y="57484"/>
                </a:lnTo>
                <a:lnTo>
                  <a:pt x="10834" y="44876"/>
                </a:lnTo>
                <a:lnTo>
                  <a:pt x="18404" y="33445"/>
                </a:lnTo>
                <a:lnTo>
                  <a:pt x="27629" y="23379"/>
                </a:lnTo>
                <a:lnTo>
                  <a:pt x="38313" y="14868"/>
                </a:lnTo>
                <a:lnTo>
                  <a:pt x="50261" y="8097"/>
                </a:lnTo>
                <a:lnTo>
                  <a:pt x="63280" y="3256"/>
                </a:lnTo>
                <a:lnTo>
                  <a:pt x="77174" y="533"/>
                </a:lnTo>
                <a:lnTo>
                  <a:pt x="88519" y="0"/>
                </a:lnTo>
                <a:lnTo>
                  <a:pt x="102913" y="1438"/>
                </a:lnTo>
                <a:lnTo>
                  <a:pt x="116508" y="5116"/>
                </a:lnTo>
                <a:lnTo>
                  <a:pt x="129114" y="10838"/>
                </a:lnTo>
                <a:lnTo>
                  <a:pt x="140542" y="18411"/>
                </a:lnTo>
                <a:lnTo>
                  <a:pt x="150606" y="27638"/>
                </a:lnTo>
                <a:lnTo>
                  <a:pt x="159115" y="38326"/>
                </a:lnTo>
                <a:lnTo>
                  <a:pt x="165882" y="50278"/>
                </a:lnTo>
                <a:lnTo>
                  <a:pt x="170718" y="63301"/>
                </a:lnTo>
                <a:lnTo>
                  <a:pt x="173436" y="77198"/>
                </a:lnTo>
                <a:lnTo>
                  <a:pt x="173964" y="88493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4" name="object 334"/>
          <p:cNvSpPr/>
          <p:nvPr/>
        </p:nvSpPr>
        <p:spPr>
          <a:xfrm>
            <a:off x="610614" y="9175830"/>
            <a:ext cx="157528" cy="157528"/>
          </a:xfrm>
          <a:custGeom>
            <a:avLst/>
            <a:gdLst/>
            <a:ahLst/>
            <a:cxnLst/>
            <a:rect l="l" t="t" r="r" b="b"/>
            <a:pathLst>
              <a:path w="173864" h="173864">
                <a:moveTo>
                  <a:pt x="163017" y="129115"/>
                </a:moveTo>
                <a:lnTo>
                  <a:pt x="156141" y="139664"/>
                </a:lnTo>
                <a:lnTo>
                  <a:pt x="148033" y="148895"/>
                </a:lnTo>
                <a:lnTo>
                  <a:pt x="138864" y="156759"/>
                </a:lnTo>
                <a:lnTo>
                  <a:pt x="128803" y="163207"/>
                </a:lnTo>
                <a:lnTo>
                  <a:pt x="118021" y="168191"/>
                </a:lnTo>
                <a:lnTo>
                  <a:pt x="106689" y="171660"/>
                </a:lnTo>
                <a:lnTo>
                  <a:pt x="94976" y="173568"/>
                </a:lnTo>
                <a:lnTo>
                  <a:pt x="83054" y="173864"/>
                </a:lnTo>
                <a:lnTo>
                  <a:pt x="71092" y="172501"/>
                </a:lnTo>
                <a:lnTo>
                  <a:pt x="59260" y="169429"/>
                </a:lnTo>
                <a:lnTo>
                  <a:pt x="47730" y="164600"/>
                </a:lnTo>
                <a:lnTo>
                  <a:pt x="34206" y="156148"/>
                </a:lnTo>
                <a:lnTo>
                  <a:pt x="24975" y="148041"/>
                </a:lnTo>
                <a:lnTo>
                  <a:pt x="17111" y="138871"/>
                </a:lnTo>
                <a:lnTo>
                  <a:pt x="10662" y="128811"/>
                </a:lnTo>
                <a:lnTo>
                  <a:pt x="5677" y="118029"/>
                </a:lnTo>
                <a:lnTo>
                  <a:pt x="2206" y="106697"/>
                </a:lnTo>
                <a:lnTo>
                  <a:pt x="297" y="94986"/>
                </a:lnTo>
                <a:lnTo>
                  <a:pt x="0" y="83064"/>
                </a:lnTo>
                <a:lnTo>
                  <a:pt x="1362" y="71104"/>
                </a:lnTo>
                <a:lnTo>
                  <a:pt x="4433" y="59275"/>
                </a:lnTo>
                <a:lnTo>
                  <a:pt x="9263" y="47748"/>
                </a:lnTo>
                <a:lnTo>
                  <a:pt x="17722" y="34210"/>
                </a:lnTo>
                <a:lnTo>
                  <a:pt x="25830" y="24976"/>
                </a:lnTo>
                <a:lnTo>
                  <a:pt x="35000" y="17111"/>
                </a:lnTo>
                <a:lnTo>
                  <a:pt x="45061" y="10661"/>
                </a:lnTo>
                <a:lnTo>
                  <a:pt x="55844" y="5677"/>
                </a:lnTo>
                <a:lnTo>
                  <a:pt x="67176" y="2206"/>
                </a:lnTo>
                <a:lnTo>
                  <a:pt x="78889" y="297"/>
                </a:lnTo>
                <a:lnTo>
                  <a:pt x="90810" y="0"/>
                </a:lnTo>
                <a:lnTo>
                  <a:pt x="102771" y="1362"/>
                </a:lnTo>
                <a:lnTo>
                  <a:pt x="114601" y="4433"/>
                </a:lnTo>
                <a:lnTo>
                  <a:pt x="126128" y="9261"/>
                </a:lnTo>
                <a:lnTo>
                  <a:pt x="139656" y="17717"/>
                </a:lnTo>
                <a:lnTo>
                  <a:pt x="148887" y="25825"/>
                </a:lnTo>
                <a:lnTo>
                  <a:pt x="156751" y="34992"/>
                </a:lnTo>
                <a:lnTo>
                  <a:pt x="163200" y="45050"/>
                </a:lnTo>
                <a:lnTo>
                  <a:pt x="168184" y="55829"/>
                </a:lnTo>
                <a:lnTo>
                  <a:pt x="171656" y="67158"/>
                </a:lnTo>
                <a:lnTo>
                  <a:pt x="173566" y="78868"/>
                </a:lnTo>
                <a:lnTo>
                  <a:pt x="173864" y="90788"/>
                </a:lnTo>
                <a:lnTo>
                  <a:pt x="172503" y="102750"/>
                </a:lnTo>
                <a:lnTo>
                  <a:pt x="169433" y="114583"/>
                </a:lnTo>
                <a:lnTo>
                  <a:pt x="164605" y="126116"/>
                </a:lnTo>
                <a:lnTo>
                  <a:pt x="163017" y="129115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5" name="object 335"/>
          <p:cNvSpPr/>
          <p:nvPr/>
        </p:nvSpPr>
        <p:spPr>
          <a:xfrm>
            <a:off x="489613" y="9059365"/>
            <a:ext cx="157646" cy="157640"/>
          </a:xfrm>
          <a:custGeom>
            <a:avLst/>
            <a:gdLst/>
            <a:ahLst/>
            <a:cxnLst/>
            <a:rect l="l" t="t" r="r" b="b"/>
            <a:pathLst>
              <a:path w="173994" h="173988">
                <a:moveTo>
                  <a:pt x="131810" y="161582"/>
                </a:moveTo>
                <a:lnTo>
                  <a:pt x="120594" y="167268"/>
                </a:lnTo>
                <a:lnTo>
                  <a:pt x="108973" y="171202"/>
                </a:lnTo>
                <a:lnTo>
                  <a:pt x="97117" y="173428"/>
                </a:lnTo>
                <a:lnTo>
                  <a:pt x="85198" y="173988"/>
                </a:lnTo>
                <a:lnTo>
                  <a:pt x="73386" y="172925"/>
                </a:lnTo>
                <a:lnTo>
                  <a:pt x="61851" y="170281"/>
                </a:lnTo>
                <a:lnTo>
                  <a:pt x="50766" y="166099"/>
                </a:lnTo>
                <a:lnTo>
                  <a:pt x="40301" y="160422"/>
                </a:lnTo>
                <a:lnTo>
                  <a:pt x="30627" y="153292"/>
                </a:lnTo>
                <a:lnTo>
                  <a:pt x="21915" y="144751"/>
                </a:lnTo>
                <a:lnTo>
                  <a:pt x="14336" y="134843"/>
                </a:lnTo>
                <a:lnTo>
                  <a:pt x="6737" y="120604"/>
                </a:lnTo>
                <a:lnTo>
                  <a:pt x="2796" y="108988"/>
                </a:lnTo>
                <a:lnTo>
                  <a:pt x="564" y="97135"/>
                </a:lnTo>
                <a:lnTo>
                  <a:pt x="0" y="85218"/>
                </a:lnTo>
                <a:lnTo>
                  <a:pt x="1059" y="73408"/>
                </a:lnTo>
                <a:lnTo>
                  <a:pt x="3699" y="61874"/>
                </a:lnTo>
                <a:lnTo>
                  <a:pt x="7877" y="50789"/>
                </a:lnTo>
                <a:lnTo>
                  <a:pt x="13551" y="40323"/>
                </a:lnTo>
                <a:lnTo>
                  <a:pt x="20677" y="30647"/>
                </a:lnTo>
                <a:lnTo>
                  <a:pt x="29214" y="21933"/>
                </a:lnTo>
                <a:lnTo>
                  <a:pt x="39118" y="14351"/>
                </a:lnTo>
                <a:lnTo>
                  <a:pt x="53396" y="6730"/>
                </a:lnTo>
                <a:lnTo>
                  <a:pt x="65012" y="2792"/>
                </a:lnTo>
                <a:lnTo>
                  <a:pt x="76865" y="562"/>
                </a:lnTo>
                <a:lnTo>
                  <a:pt x="88783" y="0"/>
                </a:lnTo>
                <a:lnTo>
                  <a:pt x="100594" y="1060"/>
                </a:lnTo>
                <a:lnTo>
                  <a:pt x="112128" y="3702"/>
                </a:lnTo>
                <a:lnTo>
                  <a:pt x="123214" y="7881"/>
                </a:lnTo>
                <a:lnTo>
                  <a:pt x="133680" y="13556"/>
                </a:lnTo>
                <a:lnTo>
                  <a:pt x="143356" y="20684"/>
                </a:lnTo>
                <a:lnTo>
                  <a:pt x="152070" y="29222"/>
                </a:lnTo>
                <a:lnTo>
                  <a:pt x="159652" y="39127"/>
                </a:lnTo>
                <a:lnTo>
                  <a:pt x="167266" y="53403"/>
                </a:lnTo>
                <a:lnTo>
                  <a:pt x="171203" y="65023"/>
                </a:lnTo>
                <a:lnTo>
                  <a:pt x="173431" y="76878"/>
                </a:lnTo>
                <a:lnTo>
                  <a:pt x="173994" y="88796"/>
                </a:lnTo>
                <a:lnTo>
                  <a:pt x="172933" y="100608"/>
                </a:lnTo>
                <a:lnTo>
                  <a:pt x="170291" y="112143"/>
                </a:lnTo>
                <a:lnTo>
                  <a:pt x="166111" y="123228"/>
                </a:lnTo>
                <a:lnTo>
                  <a:pt x="160435" y="133694"/>
                </a:lnTo>
                <a:lnTo>
                  <a:pt x="153306" y="143369"/>
                </a:lnTo>
                <a:lnTo>
                  <a:pt x="144768" y="152082"/>
                </a:lnTo>
                <a:lnTo>
                  <a:pt x="134861" y="159663"/>
                </a:lnTo>
                <a:lnTo>
                  <a:pt x="131810" y="161582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6" name="object 336"/>
          <p:cNvSpPr/>
          <p:nvPr/>
        </p:nvSpPr>
        <p:spPr>
          <a:xfrm>
            <a:off x="444677" y="8897800"/>
            <a:ext cx="157618" cy="157618"/>
          </a:xfrm>
          <a:custGeom>
            <a:avLst/>
            <a:gdLst/>
            <a:ahLst/>
            <a:cxnLst/>
            <a:rect l="l" t="t" r="r" b="b"/>
            <a:pathLst>
              <a:path w="173964" h="173964">
                <a:moveTo>
                  <a:pt x="85458" y="173964"/>
                </a:moveTo>
                <a:lnTo>
                  <a:pt x="71057" y="172529"/>
                </a:lnTo>
                <a:lnTo>
                  <a:pt x="57459" y="168852"/>
                </a:lnTo>
                <a:lnTo>
                  <a:pt x="44851" y="163130"/>
                </a:lnTo>
                <a:lnTo>
                  <a:pt x="33421" y="155557"/>
                </a:lnTo>
                <a:lnTo>
                  <a:pt x="23358" y="146329"/>
                </a:lnTo>
                <a:lnTo>
                  <a:pt x="14849" y="135641"/>
                </a:lnTo>
                <a:lnTo>
                  <a:pt x="8083" y="123688"/>
                </a:lnTo>
                <a:lnTo>
                  <a:pt x="3246" y="110667"/>
                </a:lnTo>
                <a:lnTo>
                  <a:pt x="528" y="96772"/>
                </a:lnTo>
                <a:lnTo>
                  <a:pt x="0" y="85470"/>
                </a:lnTo>
                <a:lnTo>
                  <a:pt x="1440" y="71072"/>
                </a:lnTo>
                <a:lnTo>
                  <a:pt x="5118" y="57475"/>
                </a:lnTo>
                <a:lnTo>
                  <a:pt x="10838" y="44866"/>
                </a:lnTo>
                <a:lnTo>
                  <a:pt x="18407" y="33435"/>
                </a:lnTo>
                <a:lnTo>
                  <a:pt x="27629" y="23369"/>
                </a:lnTo>
                <a:lnTo>
                  <a:pt x="38310" y="14858"/>
                </a:lnTo>
                <a:lnTo>
                  <a:pt x="50255" y="8088"/>
                </a:lnTo>
                <a:lnTo>
                  <a:pt x="63271" y="3249"/>
                </a:lnTo>
                <a:lnTo>
                  <a:pt x="77161" y="529"/>
                </a:lnTo>
                <a:lnTo>
                  <a:pt x="88493" y="0"/>
                </a:lnTo>
                <a:lnTo>
                  <a:pt x="102892" y="1441"/>
                </a:lnTo>
                <a:lnTo>
                  <a:pt x="116490" y="5121"/>
                </a:lnTo>
                <a:lnTo>
                  <a:pt x="129098" y="10845"/>
                </a:lnTo>
                <a:lnTo>
                  <a:pt x="140528" y="18417"/>
                </a:lnTo>
                <a:lnTo>
                  <a:pt x="150593" y="27644"/>
                </a:lnTo>
                <a:lnTo>
                  <a:pt x="159103" y="38329"/>
                </a:lnTo>
                <a:lnTo>
                  <a:pt x="165873" y="50277"/>
                </a:lnTo>
                <a:lnTo>
                  <a:pt x="170712" y="63294"/>
                </a:lnTo>
                <a:lnTo>
                  <a:pt x="173433" y="77185"/>
                </a:lnTo>
                <a:lnTo>
                  <a:pt x="173964" y="88506"/>
                </a:lnTo>
                <a:lnTo>
                  <a:pt x="172520" y="102902"/>
                </a:lnTo>
                <a:lnTo>
                  <a:pt x="168838" y="116498"/>
                </a:lnTo>
                <a:lnTo>
                  <a:pt x="163114" y="129104"/>
                </a:lnTo>
                <a:lnTo>
                  <a:pt x="155542" y="140534"/>
                </a:lnTo>
                <a:lnTo>
                  <a:pt x="146317" y="150597"/>
                </a:lnTo>
                <a:lnTo>
                  <a:pt x="135632" y="159108"/>
                </a:lnTo>
                <a:lnTo>
                  <a:pt x="123684" y="165876"/>
                </a:lnTo>
                <a:lnTo>
                  <a:pt x="110665" y="170714"/>
                </a:lnTo>
                <a:lnTo>
                  <a:pt x="96771" y="173434"/>
                </a:lnTo>
                <a:lnTo>
                  <a:pt x="85458" y="173964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7" name="object 337"/>
          <p:cNvSpPr/>
          <p:nvPr/>
        </p:nvSpPr>
        <p:spPr>
          <a:xfrm>
            <a:off x="773216" y="8897811"/>
            <a:ext cx="157653" cy="157642"/>
          </a:xfrm>
          <a:custGeom>
            <a:avLst/>
            <a:gdLst/>
            <a:ahLst/>
            <a:cxnLst/>
            <a:rect l="l" t="t" r="r" b="b"/>
            <a:pathLst>
              <a:path w="174002" h="173990">
                <a:moveTo>
                  <a:pt x="0" y="86982"/>
                </a:moveTo>
                <a:lnTo>
                  <a:pt x="1212" y="72426"/>
                </a:lnTo>
                <a:lnTo>
                  <a:pt x="4718" y="58650"/>
                </a:lnTo>
                <a:lnTo>
                  <a:pt x="10321" y="45850"/>
                </a:lnTo>
                <a:lnTo>
                  <a:pt x="17823" y="34223"/>
                </a:lnTo>
                <a:lnTo>
                  <a:pt x="27027" y="23966"/>
                </a:lnTo>
                <a:lnTo>
                  <a:pt x="37736" y="15275"/>
                </a:lnTo>
                <a:lnTo>
                  <a:pt x="49754" y="8349"/>
                </a:lnTo>
                <a:lnTo>
                  <a:pt x="62883" y="3384"/>
                </a:lnTo>
                <a:lnTo>
                  <a:pt x="76925" y="576"/>
                </a:lnTo>
                <a:lnTo>
                  <a:pt x="86995" y="0"/>
                </a:lnTo>
                <a:lnTo>
                  <a:pt x="101553" y="1211"/>
                </a:lnTo>
                <a:lnTo>
                  <a:pt x="115332" y="4716"/>
                </a:lnTo>
                <a:lnTo>
                  <a:pt x="128135" y="10316"/>
                </a:lnTo>
                <a:lnTo>
                  <a:pt x="139765" y="17816"/>
                </a:lnTo>
                <a:lnTo>
                  <a:pt x="150025" y="27017"/>
                </a:lnTo>
                <a:lnTo>
                  <a:pt x="158718" y="37723"/>
                </a:lnTo>
                <a:lnTo>
                  <a:pt x="165647" y="49737"/>
                </a:lnTo>
                <a:lnTo>
                  <a:pt x="170615" y="62863"/>
                </a:lnTo>
                <a:lnTo>
                  <a:pt x="173425" y="76903"/>
                </a:lnTo>
                <a:lnTo>
                  <a:pt x="174002" y="86982"/>
                </a:lnTo>
                <a:lnTo>
                  <a:pt x="172790" y="101541"/>
                </a:lnTo>
                <a:lnTo>
                  <a:pt x="169286" y="115320"/>
                </a:lnTo>
                <a:lnTo>
                  <a:pt x="163685" y="128123"/>
                </a:lnTo>
                <a:lnTo>
                  <a:pt x="156185" y="139752"/>
                </a:lnTo>
                <a:lnTo>
                  <a:pt x="146984" y="150010"/>
                </a:lnTo>
                <a:lnTo>
                  <a:pt x="136277" y="158702"/>
                </a:lnTo>
                <a:lnTo>
                  <a:pt x="124262" y="165630"/>
                </a:lnTo>
                <a:lnTo>
                  <a:pt x="111136" y="170598"/>
                </a:lnTo>
                <a:lnTo>
                  <a:pt x="97095" y="173410"/>
                </a:lnTo>
                <a:lnTo>
                  <a:pt x="86995" y="173990"/>
                </a:lnTo>
                <a:lnTo>
                  <a:pt x="72441" y="172778"/>
                </a:lnTo>
                <a:lnTo>
                  <a:pt x="58665" y="169273"/>
                </a:lnTo>
                <a:lnTo>
                  <a:pt x="45865" y="163673"/>
                </a:lnTo>
                <a:lnTo>
                  <a:pt x="34237" y="156174"/>
                </a:lnTo>
                <a:lnTo>
                  <a:pt x="23979" y="146972"/>
                </a:lnTo>
                <a:lnTo>
                  <a:pt x="15286" y="136265"/>
                </a:lnTo>
                <a:lnTo>
                  <a:pt x="8358" y="124249"/>
                </a:lnTo>
                <a:lnTo>
                  <a:pt x="3389" y="111120"/>
                </a:lnTo>
                <a:lnTo>
                  <a:pt x="578" y="97075"/>
                </a:lnTo>
                <a:lnTo>
                  <a:pt x="0" y="86982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8" name="object 338"/>
          <p:cNvSpPr/>
          <p:nvPr/>
        </p:nvSpPr>
        <p:spPr>
          <a:xfrm>
            <a:off x="612882" y="8900158"/>
            <a:ext cx="152901" cy="152901"/>
          </a:xfrm>
          <a:custGeom>
            <a:avLst/>
            <a:gdLst/>
            <a:ahLst/>
            <a:cxnLst/>
            <a:rect l="l" t="t" r="r" b="b"/>
            <a:pathLst>
              <a:path w="168757" h="168757">
                <a:moveTo>
                  <a:pt x="82905" y="168757"/>
                </a:moveTo>
                <a:lnTo>
                  <a:pt x="68517" y="167284"/>
                </a:lnTo>
                <a:lnTo>
                  <a:pt x="54960" y="163509"/>
                </a:lnTo>
                <a:lnTo>
                  <a:pt x="42437" y="157639"/>
                </a:lnTo>
                <a:lnTo>
                  <a:pt x="31145" y="149882"/>
                </a:lnTo>
                <a:lnTo>
                  <a:pt x="21286" y="140444"/>
                </a:lnTo>
                <a:lnTo>
                  <a:pt x="13058" y="129533"/>
                </a:lnTo>
                <a:lnTo>
                  <a:pt x="6663" y="117356"/>
                </a:lnTo>
                <a:lnTo>
                  <a:pt x="2300" y="104120"/>
                </a:lnTo>
                <a:lnTo>
                  <a:pt x="169" y="90032"/>
                </a:lnTo>
                <a:lnTo>
                  <a:pt x="0" y="82918"/>
                </a:lnTo>
                <a:lnTo>
                  <a:pt x="1476" y="68530"/>
                </a:lnTo>
                <a:lnTo>
                  <a:pt x="5252" y="54974"/>
                </a:lnTo>
                <a:lnTo>
                  <a:pt x="11121" y="42449"/>
                </a:lnTo>
                <a:lnTo>
                  <a:pt x="18878" y="31156"/>
                </a:lnTo>
                <a:lnTo>
                  <a:pt x="28313" y="21295"/>
                </a:lnTo>
                <a:lnTo>
                  <a:pt x="39222" y="13065"/>
                </a:lnTo>
                <a:lnTo>
                  <a:pt x="51396" y="6668"/>
                </a:lnTo>
                <a:lnTo>
                  <a:pt x="64629" y="2303"/>
                </a:lnTo>
                <a:lnTo>
                  <a:pt x="78715" y="170"/>
                </a:lnTo>
                <a:lnTo>
                  <a:pt x="85839" y="0"/>
                </a:lnTo>
                <a:lnTo>
                  <a:pt x="100225" y="1476"/>
                </a:lnTo>
                <a:lnTo>
                  <a:pt x="113780" y="5254"/>
                </a:lnTo>
                <a:lnTo>
                  <a:pt x="126302" y="11126"/>
                </a:lnTo>
                <a:lnTo>
                  <a:pt x="137593" y="18886"/>
                </a:lnTo>
                <a:lnTo>
                  <a:pt x="147453" y="28325"/>
                </a:lnTo>
                <a:lnTo>
                  <a:pt x="155682" y="39237"/>
                </a:lnTo>
                <a:lnTo>
                  <a:pt x="162080" y="51415"/>
                </a:lnTo>
                <a:lnTo>
                  <a:pt x="166448" y="64652"/>
                </a:lnTo>
                <a:lnTo>
                  <a:pt x="168584" y="78741"/>
                </a:lnTo>
                <a:lnTo>
                  <a:pt x="168757" y="85877"/>
                </a:lnTo>
                <a:lnTo>
                  <a:pt x="167277" y="100264"/>
                </a:lnTo>
                <a:lnTo>
                  <a:pt x="163497" y="113818"/>
                </a:lnTo>
                <a:lnTo>
                  <a:pt x="157623" y="126339"/>
                </a:lnTo>
                <a:lnTo>
                  <a:pt x="149863" y="137627"/>
                </a:lnTo>
                <a:lnTo>
                  <a:pt x="140422" y="147483"/>
                </a:lnTo>
                <a:lnTo>
                  <a:pt x="129508" y="155707"/>
                </a:lnTo>
                <a:lnTo>
                  <a:pt x="117327" y="162099"/>
                </a:lnTo>
                <a:lnTo>
                  <a:pt x="104087" y="166459"/>
                </a:lnTo>
                <a:lnTo>
                  <a:pt x="89993" y="168588"/>
                </a:lnTo>
                <a:lnTo>
                  <a:pt x="82905" y="168757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9" name="object 339"/>
          <p:cNvSpPr/>
          <p:nvPr/>
        </p:nvSpPr>
        <p:spPr>
          <a:xfrm>
            <a:off x="694249" y="8759255"/>
            <a:ext cx="152844" cy="152853"/>
          </a:xfrm>
          <a:custGeom>
            <a:avLst/>
            <a:gdLst/>
            <a:ahLst/>
            <a:cxnLst/>
            <a:rect l="l" t="t" r="r" b="b"/>
            <a:pathLst>
              <a:path w="168695" h="168704">
                <a:moveTo>
                  <a:pt x="12011" y="127829"/>
                </a:moveTo>
                <a:lnTo>
                  <a:pt x="6347" y="116612"/>
                </a:lnTo>
                <a:lnTo>
                  <a:pt x="2487" y="104981"/>
                </a:lnTo>
                <a:lnTo>
                  <a:pt x="387" y="93118"/>
                </a:lnTo>
                <a:lnTo>
                  <a:pt x="0" y="81204"/>
                </a:lnTo>
                <a:lnTo>
                  <a:pt x="1281" y="69421"/>
                </a:lnTo>
                <a:lnTo>
                  <a:pt x="4185" y="57951"/>
                </a:lnTo>
                <a:lnTo>
                  <a:pt x="8666" y="46976"/>
                </a:lnTo>
                <a:lnTo>
                  <a:pt x="14680" y="36678"/>
                </a:lnTo>
                <a:lnTo>
                  <a:pt x="22180" y="27237"/>
                </a:lnTo>
                <a:lnTo>
                  <a:pt x="31122" y="18837"/>
                </a:lnTo>
                <a:lnTo>
                  <a:pt x="40878" y="12005"/>
                </a:lnTo>
                <a:lnTo>
                  <a:pt x="52096" y="6341"/>
                </a:lnTo>
                <a:lnTo>
                  <a:pt x="63728" y="2482"/>
                </a:lnTo>
                <a:lnTo>
                  <a:pt x="75592" y="384"/>
                </a:lnTo>
                <a:lnTo>
                  <a:pt x="87507" y="0"/>
                </a:lnTo>
                <a:lnTo>
                  <a:pt x="99289" y="1283"/>
                </a:lnTo>
                <a:lnTo>
                  <a:pt x="110759" y="4190"/>
                </a:lnTo>
                <a:lnTo>
                  <a:pt x="121733" y="8674"/>
                </a:lnTo>
                <a:lnTo>
                  <a:pt x="132031" y="14688"/>
                </a:lnTo>
                <a:lnTo>
                  <a:pt x="141469" y="22189"/>
                </a:lnTo>
                <a:lnTo>
                  <a:pt x="149867" y="31129"/>
                </a:lnTo>
                <a:lnTo>
                  <a:pt x="156690" y="40872"/>
                </a:lnTo>
                <a:lnTo>
                  <a:pt x="162351" y="52090"/>
                </a:lnTo>
                <a:lnTo>
                  <a:pt x="166209" y="63722"/>
                </a:lnTo>
                <a:lnTo>
                  <a:pt x="168309" y="75587"/>
                </a:lnTo>
                <a:lnTo>
                  <a:pt x="168695" y="87503"/>
                </a:lnTo>
                <a:lnTo>
                  <a:pt x="167414" y="99287"/>
                </a:lnTo>
                <a:lnTo>
                  <a:pt x="164509" y="110758"/>
                </a:lnTo>
                <a:lnTo>
                  <a:pt x="160027" y="121734"/>
                </a:lnTo>
                <a:lnTo>
                  <a:pt x="154012" y="132032"/>
                </a:lnTo>
                <a:lnTo>
                  <a:pt x="146509" y="141472"/>
                </a:lnTo>
                <a:lnTo>
                  <a:pt x="137564" y="149870"/>
                </a:lnTo>
                <a:lnTo>
                  <a:pt x="127810" y="156696"/>
                </a:lnTo>
                <a:lnTo>
                  <a:pt x="116592" y="162360"/>
                </a:lnTo>
                <a:lnTo>
                  <a:pt x="104960" y="166220"/>
                </a:lnTo>
                <a:lnTo>
                  <a:pt x="93096" y="168319"/>
                </a:lnTo>
                <a:lnTo>
                  <a:pt x="81182" y="168704"/>
                </a:lnTo>
                <a:lnTo>
                  <a:pt x="69400" y="167421"/>
                </a:lnTo>
                <a:lnTo>
                  <a:pt x="57932" y="164514"/>
                </a:lnTo>
                <a:lnTo>
                  <a:pt x="46958" y="160030"/>
                </a:lnTo>
                <a:lnTo>
                  <a:pt x="36662" y="154014"/>
                </a:lnTo>
                <a:lnTo>
                  <a:pt x="27225" y="146511"/>
                </a:lnTo>
                <a:lnTo>
                  <a:pt x="18828" y="137567"/>
                </a:lnTo>
                <a:lnTo>
                  <a:pt x="12011" y="127829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0" name="object 340"/>
          <p:cNvSpPr/>
          <p:nvPr/>
        </p:nvSpPr>
        <p:spPr>
          <a:xfrm>
            <a:off x="856720" y="8758890"/>
            <a:ext cx="153407" cy="153407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1" name="object 341"/>
          <p:cNvSpPr/>
          <p:nvPr/>
        </p:nvSpPr>
        <p:spPr>
          <a:xfrm>
            <a:off x="856967" y="8759256"/>
            <a:ext cx="152887" cy="152893"/>
          </a:xfrm>
          <a:custGeom>
            <a:avLst/>
            <a:gdLst/>
            <a:ahLst/>
            <a:cxnLst/>
            <a:rect l="l" t="t" r="r" b="b"/>
            <a:pathLst>
              <a:path w="168742" h="168749">
                <a:moveTo>
                  <a:pt x="12033" y="40897"/>
                </a:moveTo>
                <a:lnTo>
                  <a:pt x="19282" y="30634"/>
                </a:lnTo>
                <a:lnTo>
                  <a:pt x="27743" y="21768"/>
                </a:lnTo>
                <a:lnTo>
                  <a:pt x="37234" y="14345"/>
                </a:lnTo>
                <a:lnTo>
                  <a:pt x="47573" y="8411"/>
                </a:lnTo>
                <a:lnTo>
                  <a:pt x="58578" y="4012"/>
                </a:lnTo>
                <a:lnTo>
                  <a:pt x="70069" y="1193"/>
                </a:lnTo>
                <a:lnTo>
                  <a:pt x="81862" y="0"/>
                </a:lnTo>
                <a:lnTo>
                  <a:pt x="93776" y="477"/>
                </a:lnTo>
                <a:lnTo>
                  <a:pt x="105630" y="2672"/>
                </a:lnTo>
                <a:lnTo>
                  <a:pt x="117242" y="6628"/>
                </a:lnTo>
                <a:lnTo>
                  <a:pt x="127832" y="12030"/>
                </a:lnTo>
                <a:lnTo>
                  <a:pt x="138101" y="19276"/>
                </a:lnTo>
                <a:lnTo>
                  <a:pt x="146970" y="27736"/>
                </a:lnTo>
                <a:lnTo>
                  <a:pt x="154395" y="37226"/>
                </a:lnTo>
                <a:lnTo>
                  <a:pt x="160329" y="47567"/>
                </a:lnTo>
                <a:lnTo>
                  <a:pt x="164729" y="58574"/>
                </a:lnTo>
                <a:lnTo>
                  <a:pt x="167548" y="70067"/>
                </a:lnTo>
                <a:lnTo>
                  <a:pt x="168742" y="81864"/>
                </a:lnTo>
                <a:lnTo>
                  <a:pt x="168266" y="93782"/>
                </a:lnTo>
                <a:lnTo>
                  <a:pt x="166075" y="105640"/>
                </a:lnTo>
                <a:lnTo>
                  <a:pt x="162123" y="117255"/>
                </a:lnTo>
                <a:lnTo>
                  <a:pt x="156724" y="127854"/>
                </a:lnTo>
                <a:lnTo>
                  <a:pt x="149476" y="138114"/>
                </a:lnTo>
                <a:lnTo>
                  <a:pt x="141016" y="146977"/>
                </a:lnTo>
                <a:lnTo>
                  <a:pt x="131526" y="154398"/>
                </a:lnTo>
                <a:lnTo>
                  <a:pt x="121187" y="160332"/>
                </a:lnTo>
                <a:lnTo>
                  <a:pt x="110181" y="164732"/>
                </a:lnTo>
                <a:lnTo>
                  <a:pt x="98690" y="167553"/>
                </a:lnTo>
                <a:lnTo>
                  <a:pt x="86896" y="168749"/>
                </a:lnTo>
                <a:lnTo>
                  <a:pt x="74980" y="168274"/>
                </a:lnTo>
                <a:lnTo>
                  <a:pt x="63125" y="166083"/>
                </a:lnTo>
                <a:lnTo>
                  <a:pt x="51511" y="162131"/>
                </a:lnTo>
                <a:lnTo>
                  <a:pt x="40900" y="156721"/>
                </a:lnTo>
                <a:lnTo>
                  <a:pt x="30635" y="149473"/>
                </a:lnTo>
                <a:lnTo>
                  <a:pt x="21768" y="141013"/>
                </a:lnTo>
                <a:lnTo>
                  <a:pt x="14345" y="131523"/>
                </a:lnTo>
                <a:lnTo>
                  <a:pt x="8412" y="121184"/>
                </a:lnTo>
                <a:lnTo>
                  <a:pt x="4013" y="110178"/>
                </a:lnTo>
                <a:lnTo>
                  <a:pt x="1193" y="98687"/>
                </a:lnTo>
                <a:lnTo>
                  <a:pt x="0" y="86893"/>
                </a:lnTo>
                <a:lnTo>
                  <a:pt x="476" y="74977"/>
                </a:lnTo>
                <a:lnTo>
                  <a:pt x="2669" y="63122"/>
                </a:lnTo>
                <a:lnTo>
                  <a:pt x="6623" y="51508"/>
                </a:lnTo>
                <a:lnTo>
                  <a:pt x="12033" y="40897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2" name="object 342"/>
          <p:cNvSpPr/>
          <p:nvPr/>
        </p:nvSpPr>
        <p:spPr>
          <a:xfrm>
            <a:off x="938303" y="8900170"/>
            <a:ext cx="152901" cy="152901"/>
          </a:xfrm>
          <a:custGeom>
            <a:avLst/>
            <a:gdLst/>
            <a:ahLst/>
            <a:cxnLst/>
            <a:rect l="l" t="t" r="r" b="b"/>
            <a:pathLst>
              <a:path w="168757" h="168757">
                <a:moveTo>
                  <a:pt x="82905" y="0"/>
                </a:moveTo>
                <a:lnTo>
                  <a:pt x="97337" y="974"/>
                </a:lnTo>
                <a:lnTo>
                  <a:pt x="111017" y="4277"/>
                </a:lnTo>
                <a:lnTo>
                  <a:pt x="123738" y="9709"/>
                </a:lnTo>
                <a:lnTo>
                  <a:pt x="135293" y="17070"/>
                </a:lnTo>
                <a:lnTo>
                  <a:pt x="145475" y="26160"/>
                </a:lnTo>
                <a:lnTo>
                  <a:pt x="154077" y="36779"/>
                </a:lnTo>
                <a:lnTo>
                  <a:pt x="160894" y="48727"/>
                </a:lnTo>
                <a:lnTo>
                  <a:pt x="165716" y="61804"/>
                </a:lnTo>
                <a:lnTo>
                  <a:pt x="168339" y="75810"/>
                </a:lnTo>
                <a:lnTo>
                  <a:pt x="168757" y="82905"/>
                </a:lnTo>
                <a:lnTo>
                  <a:pt x="167783" y="97338"/>
                </a:lnTo>
                <a:lnTo>
                  <a:pt x="164481" y="111020"/>
                </a:lnTo>
                <a:lnTo>
                  <a:pt x="159050" y="123743"/>
                </a:lnTo>
                <a:lnTo>
                  <a:pt x="151691" y="135301"/>
                </a:lnTo>
                <a:lnTo>
                  <a:pt x="142602" y="145485"/>
                </a:lnTo>
                <a:lnTo>
                  <a:pt x="131983" y="154089"/>
                </a:lnTo>
                <a:lnTo>
                  <a:pt x="120035" y="160904"/>
                </a:lnTo>
                <a:lnTo>
                  <a:pt x="106957" y="165725"/>
                </a:lnTo>
                <a:lnTo>
                  <a:pt x="92948" y="168342"/>
                </a:lnTo>
                <a:lnTo>
                  <a:pt x="85852" y="168757"/>
                </a:lnTo>
                <a:lnTo>
                  <a:pt x="71421" y="167787"/>
                </a:lnTo>
                <a:lnTo>
                  <a:pt x="57742" y="164488"/>
                </a:lnTo>
                <a:lnTo>
                  <a:pt x="45022" y="159060"/>
                </a:lnTo>
                <a:lnTo>
                  <a:pt x="33467" y="151703"/>
                </a:lnTo>
                <a:lnTo>
                  <a:pt x="23285" y="142617"/>
                </a:lnTo>
                <a:lnTo>
                  <a:pt x="14683" y="132000"/>
                </a:lnTo>
                <a:lnTo>
                  <a:pt x="7866" y="120054"/>
                </a:lnTo>
                <a:lnTo>
                  <a:pt x="3043" y="106977"/>
                </a:lnTo>
                <a:lnTo>
                  <a:pt x="419" y="92970"/>
                </a:lnTo>
                <a:lnTo>
                  <a:pt x="0" y="85864"/>
                </a:lnTo>
                <a:lnTo>
                  <a:pt x="973" y="71436"/>
                </a:lnTo>
                <a:lnTo>
                  <a:pt x="4275" y="57758"/>
                </a:lnTo>
                <a:lnTo>
                  <a:pt x="9705" y="45037"/>
                </a:lnTo>
                <a:lnTo>
                  <a:pt x="17064" y="33480"/>
                </a:lnTo>
                <a:lnTo>
                  <a:pt x="26151" y="23296"/>
                </a:lnTo>
                <a:lnTo>
                  <a:pt x="36768" y="14690"/>
                </a:lnTo>
                <a:lnTo>
                  <a:pt x="48715" y="7870"/>
                </a:lnTo>
                <a:lnTo>
                  <a:pt x="61792" y="3044"/>
                </a:lnTo>
                <a:lnTo>
                  <a:pt x="75799" y="419"/>
                </a:lnTo>
                <a:lnTo>
                  <a:pt x="82905" y="0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3" name="object 343"/>
          <p:cNvSpPr/>
          <p:nvPr/>
        </p:nvSpPr>
        <p:spPr>
          <a:xfrm>
            <a:off x="856982" y="9041129"/>
            <a:ext cx="152853" cy="152839"/>
          </a:xfrm>
          <a:custGeom>
            <a:avLst/>
            <a:gdLst/>
            <a:ahLst/>
            <a:cxnLst/>
            <a:rect l="l" t="t" r="r" b="b"/>
            <a:pathLst>
              <a:path w="168704" h="168689">
                <a:moveTo>
                  <a:pt x="156696" y="40878"/>
                </a:moveTo>
                <a:lnTo>
                  <a:pt x="162360" y="52096"/>
                </a:lnTo>
                <a:lnTo>
                  <a:pt x="166219" y="63727"/>
                </a:lnTo>
                <a:lnTo>
                  <a:pt x="168319" y="75591"/>
                </a:lnTo>
                <a:lnTo>
                  <a:pt x="168704" y="87504"/>
                </a:lnTo>
                <a:lnTo>
                  <a:pt x="167420" y="99285"/>
                </a:lnTo>
                <a:lnTo>
                  <a:pt x="164513" y="110753"/>
                </a:lnTo>
                <a:lnTo>
                  <a:pt x="160028" y="121726"/>
                </a:lnTo>
                <a:lnTo>
                  <a:pt x="154011" y="132022"/>
                </a:lnTo>
                <a:lnTo>
                  <a:pt x="146508" y="141459"/>
                </a:lnTo>
                <a:lnTo>
                  <a:pt x="137563" y="149856"/>
                </a:lnTo>
                <a:lnTo>
                  <a:pt x="127816" y="156677"/>
                </a:lnTo>
                <a:lnTo>
                  <a:pt x="116601" y="162341"/>
                </a:lnTo>
                <a:lnTo>
                  <a:pt x="104972" y="166201"/>
                </a:lnTo>
                <a:lnTo>
                  <a:pt x="93110" y="168302"/>
                </a:lnTo>
                <a:lnTo>
                  <a:pt x="81197" y="168689"/>
                </a:lnTo>
                <a:lnTo>
                  <a:pt x="69415" y="167407"/>
                </a:lnTo>
                <a:lnTo>
                  <a:pt x="57945" y="164502"/>
                </a:lnTo>
                <a:lnTo>
                  <a:pt x="46970" y="160019"/>
                </a:lnTo>
                <a:lnTo>
                  <a:pt x="36671" y="154004"/>
                </a:lnTo>
                <a:lnTo>
                  <a:pt x="27231" y="146502"/>
                </a:lnTo>
                <a:lnTo>
                  <a:pt x="18831" y="137559"/>
                </a:lnTo>
                <a:lnTo>
                  <a:pt x="12005" y="127810"/>
                </a:lnTo>
                <a:lnTo>
                  <a:pt x="6343" y="116591"/>
                </a:lnTo>
                <a:lnTo>
                  <a:pt x="2484" y="104958"/>
                </a:lnTo>
                <a:lnTo>
                  <a:pt x="385" y="93094"/>
                </a:lnTo>
                <a:lnTo>
                  <a:pt x="0" y="81180"/>
                </a:lnTo>
                <a:lnTo>
                  <a:pt x="1282" y="69397"/>
                </a:lnTo>
                <a:lnTo>
                  <a:pt x="4189" y="57928"/>
                </a:lnTo>
                <a:lnTo>
                  <a:pt x="8674" y="46954"/>
                </a:lnTo>
                <a:lnTo>
                  <a:pt x="14691" y="36658"/>
                </a:lnTo>
                <a:lnTo>
                  <a:pt x="22197" y="27221"/>
                </a:lnTo>
                <a:lnTo>
                  <a:pt x="31145" y="18824"/>
                </a:lnTo>
                <a:lnTo>
                  <a:pt x="40885" y="12011"/>
                </a:lnTo>
                <a:lnTo>
                  <a:pt x="52102" y="6347"/>
                </a:lnTo>
                <a:lnTo>
                  <a:pt x="63733" y="2487"/>
                </a:lnTo>
                <a:lnTo>
                  <a:pt x="75596" y="386"/>
                </a:lnTo>
                <a:lnTo>
                  <a:pt x="87509" y="0"/>
                </a:lnTo>
                <a:lnTo>
                  <a:pt x="99291" y="1281"/>
                </a:lnTo>
                <a:lnTo>
                  <a:pt x="110760" y="4186"/>
                </a:lnTo>
                <a:lnTo>
                  <a:pt x="121734" y="8669"/>
                </a:lnTo>
                <a:lnTo>
                  <a:pt x="132031" y="14684"/>
                </a:lnTo>
                <a:lnTo>
                  <a:pt x="141470" y="22186"/>
                </a:lnTo>
                <a:lnTo>
                  <a:pt x="149870" y="31130"/>
                </a:lnTo>
                <a:lnTo>
                  <a:pt x="156696" y="40878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4" name="object 344"/>
          <p:cNvSpPr/>
          <p:nvPr/>
        </p:nvSpPr>
        <p:spPr>
          <a:xfrm>
            <a:off x="694246" y="9041098"/>
            <a:ext cx="152888" cy="152882"/>
          </a:xfrm>
          <a:custGeom>
            <a:avLst/>
            <a:gdLst/>
            <a:ahLst/>
            <a:cxnLst/>
            <a:rect l="l" t="t" r="r" b="b"/>
            <a:pathLst>
              <a:path w="168743" h="168736">
                <a:moveTo>
                  <a:pt x="156718" y="127832"/>
                </a:moveTo>
                <a:lnTo>
                  <a:pt x="149470" y="138098"/>
                </a:lnTo>
                <a:lnTo>
                  <a:pt x="141009" y="146966"/>
                </a:lnTo>
                <a:lnTo>
                  <a:pt x="131518" y="154390"/>
                </a:lnTo>
                <a:lnTo>
                  <a:pt x="121179" y="160324"/>
                </a:lnTo>
                <a:lnTo>
                  <a:pt x="110173" y="164723"/>
                </a:lnTo>
                <a:lnTo>
                  <a:pt x="98683" y="167542"/>
                </a:lnTo>
                <a:lnTo>
                  <a:pt x="86888" y="168736"/>
                </a:lnTo>
                <a:lnTo>
                  <a:pt x="74973" y="168259"/>
                </a:lnTo>
                <a:lnTo>
                  <a:pt x="63117" y="166067"/>
                </a:lnTo>
                <a:lnTo>
                  <a:pt x="51503" y="162112"/>
                </a:lnTo>
                <a:lnTo>
                  <a:pt x="40907" y="156712"/>
                </a:lnTo>
                <a:lnTo>
                  <a:pt x="30638" y="149463"/>
                </a:lnTo>
                <a:lnTo>
                  <a:pt x="21768" y="141003"/>
                </a:lnTo>
                <a:lnTo>
                  <a:pt x="14344" y="131514"/>
                </a:lnTo>
                <a:lnTo>
                  <a:pt x="8410" y="121176"/>
                </a:lnTo>
                <a:lnTo>
                  <a:pt x="4011" y="110171"/>
                </a:lnTo>
                <a:lnTo>
                  <a:pt x="1192" y="98681"/>
                </a:lnTo>
                <a:lnTo>
                  <a:pt x="0" y="86887"/>
                </a:lnTo>
                <a:lnTo>
                  <a:pt x="477" y="74971"/>
                </a:lnTo>
                <a:lnTo>
                  <a:pt x="2671" y="63115"/>
                </a:lnTo>
                <a:lnTo>
                  <a:pt x="6626" y="51499"/>
                </a:lnTo>
                <a:lnTo>
                  <a:pt x="12027" y="40900"/>
                </a:lnTo>
                <a:lnTo>
                  <a:pt x="19276" y="30634"/>
                </a:lnTo>
                <a:lnTo>
                  <a:pt x="27737" y="21767"/>
                </a:lnTo>
                <a:lnTo>
                  <a:pt x="37228" y="14344"/>
                </a:lnTo>
                <a:lnTo>
                  <a:pt x="47567" y="8410"/>
                </a:lnTo>
                <a:lnTo>
                  <a:pt x="58574" y="4011"/>
                </a:lnTo>
                <a:lnTo>
                  <a:pt x="70065" y="1193"/>
                </a:lnTo>
                <a:lnTo>
                  <a:pt x="81859" y="0"/>
                </a:lnTo>
                <a:lnTo>
                  <a:pt x="93774" y="477"/>
                </a:lnTo>
                <a:lnTo>
                  <a:pt x="105628" y="2671"/>
                </a:lnTo>
                <a:lnTo>
                  <a:pt x="117239" y="6627"/>
                </a:lnTo>
                <a:lnTo>
                  <a:pt x="127838" y="12033"/>
                </a:lnTo>
                <a:lnTo>
                  <a:pt x="138106" y="19279"/>
                </a:lnTo>
                <a:lnTo>
                  <a:pt x="146974" y="27738"/>
                </a:lnTo>
                <a:lnTo>
                  <a:pt x="154398" y="37228"/>
                </a:lnTo>
                <a:lnTo>
                  <a:pt x="160332" y="47566"/>
                </a:lnTo>
                <a:lnTo>
                  <a:pt x="164731" y="58572"/>
                </a:lnTo>
                <a:lnTo>
                  <a:pt x="167550" y="70063"/>
                </a:lnTo>
                <a:lnTo>
                  <a:pt x="168743" y="81857"/>
                </a:lnTo>
                <a:lnTo>
                  <a:pt x="168265" y="93774"/>
                </a:lnTo>
                <a:lnTo>
                  <a:pt x="166071" y="105630"/>
                </a:lnTo>
                <a:lnTo>
                  <a:pt x="162115" y="117245"/>
                </a:lnTo>
                <a:lnTo>
                  <a:pt x="156718" y="127832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5" name="object 345"/>
          <p:cNvSpPr/>
          <p:nvPr/>
        </p:nvSpPr>
        <p:spPr>
          <a:xfrm>
            <a:off x="612893" y="8900158"/>
            <a:ext cx="152901" cy="152901"/>
          </a:xfrm>
          <a:custGeom>
            <a:avLst/>
            <a:gdLst/>
            <a:ahLst/>
            <a:cxnLst/>
            <a:rect l="l" t="t" r="r" b="b"/>
            <a:pathLst>
              <a:path w="168757" h="168757">
                <a:moveTo>
                  <a:pt x="82905" y="168757"/>
                </a:moveTo>
                <a:lnTo>
                  <a:pt x="68517" y="167284"/>
                </a:lnTo>
                <a:lnTo>
                  <a:pt x="54960" y="163509"/>
                </a:lnTo>
                <a:lnTo>
                  <a:pt x="42437" y="157639"/>
                </a:lnTo>
                <a:lnTo>
                  <a:pt x="31145" y="149882"/>
                </a:lnTo>
                <a:lnTo>
                  <a:pt x="21286" y="140444"/>
                </a:lnTo>
                <a:lnTo>
                  <a:pt x="13058" y="129533"/>
                </a:lnTo>
                <a:lnTo>
                  <a:pt x="6663" y="117356"/>
                </a:lnTo>
                <a:lnTo>
                  <a:pt x="2300" y="104120"/>
                </a:lnTo>
                <a:lnTo>
                  <a:pt x="169" y="90032"/>
                </a:lnTo>
                <a:lnTo>
                  <a:pt x="0" y="82918"/>
                </a:lnTo>
                <a:lnTo>
                  <a:pt x="1476" y="68530"/>
                </a:lnTo>
                <a:lnTo>
                  <a:pt x="5252" y="54974"/>
                </a:lnTo>
                <a:lnTo>
                  <a:pt x="11121" y="42449"/>
                </a:lnTo>
                <a:lnTo>
                  <a:pt x="18878" y="31156"/>
                </a:lnTo>
                <a:lnTo>
                  <a:pt x="28313" y="21295"/>
                </a:lnTo>
                <a:lnTo>
                  <a:pt x="39222" y="13065"/>
                </a:lnTo>
                <a:lnTo>
                  <a:pt x="51396" y="6668"/>
                </a:lnTo>
                <a:lnTo>
                  <a:pt x="64629" y="2303"/>
                </a:lnTo>
                <a:lnTo>
                  <a:pt x="78715" y="170"/>
                </a:lnTo>
                <a:lnTo>
                  <a:pt x="85839" y="0"/>
                </a:lnTo>
                <a:lnTo>
                  <a:pt x="100225" y="1476"/>
                </a:lnTo>
                <a:lnTo>
                  <a:pt x="113780" y="5254"/>
                </a:lnTo>
                <a:lnTo>
                  <a:pt x="126302" y="11126"/>
                </a:lnTo>
                <a:lnTo>
                  <a:pt x="137593" y="18886"/>
                </a:lnTo>
                <a:lnTo>
                  <a:pt x="147453" y="28325"/>
                </a:lnTo>
                <a:lnTo>
                  <a:pt x="155682" y="39237"/>
                </a:lnTo>
                <a:lnTo>
                  <a:pt x="162080" y="51415"/>
                </a:lnTo>
                <a:lnTo>
                  <a:pt x="166448" y="64652"/>
                </a:lnTo>
                <a:lnTo>
                  <a:pt x="168584" y="78741"/>
                </a:lnTo>
                <a:lnTo>
                  <a:pt x="168757" y="85877"/>
                </a:lnTo>
                <a:lnTo>
                  <a:pt x="167277" y="100264"/>
                </a:lnTo>
                <a:lnTo>
                  <a:pt x="163497" y="113818"/>
                </a:lnTo>
                <a:lnTo>
                  <a:pt x="157623" y="126339"/>
                </a:lnTo>
                <a:lnTo>
                  <a:pt x="149863" y="137627"/>
                </a:lnTo>
                <a:lnTo>
                  <a:pt x="140422" y="147483"/>
                </a:lnTo>
                <a:lnTo>
                  <a:pt x="129508" y="155707"/>
                </a:lnTo>
                <a:lnTo>
                  <a:pt x="117327" y="162099"/>
                </a:lnTo>
                <a:lnTo>
                  <a:pt x="104087" y="166459"/>
                </a:lnTo>
                <a:lnTo>
                  <a:pt x="89993" y="168588"/>
                </a:lnTo>
                <a:lnTo>
                  <a:pt x="82905" y="168757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6" name="object 346"/>
          <p:cNvSpPr/>
          <p:nvPr/>
        </p:nvSpPr>
        <p:spPr>
          <a:xfrm>
            <a:off x="713370" y="8778400"/>
            <a:ext cx="114630" cy="114635"/>
          </a:xfrm>
          <a:custGeom>
            <a:avLst/>
            <a:gdLst/>
            <a:ahLst/>
            <a:cxnLst/>
            <a:rect l="l" t="t" r="r" b="b"/>
            <a:pathLst>
              <a:path w="126518" h="126523">
                <a:moveTo>
                  <a:pt x="9004" y="95841"/>
                </a:moveTo>
                <a:lnTo>
                  <a:pt x="10429" y="98106"/>
                </a:lnTo>
                <a:lnTo>
                  <a:pt x="18234" y="107756"/>
                </a:lnTo>
                <a:lnTo>
                  <a:pt x="27507" y="115503"/>
                </a:lnTo>
                <a:lnTo>
                  <a:pt x="37924" y="121267"/>
                </a:lnTo>
                <a:lnTo>
                  <a:pt x="49161" y="124967"/>
                </a:lnTo>
                <a:lnTo>
                  <a:pt x="60897" y="126523"/>
                </a:lnTo>
                <a:lnTo>
                  <a:pt x="72807" y="125854"/>
                </a:lnTo>
                <a:lnTo>
                  <a:pt x="84569" y="122880"/>
                </a:lnTo>
                <a:lnTo>
                  <a:pt x="95859" y="117519"/>
                </a:lnTo>
                <a:lnTo>
                  <a:pt x="107757" y="108297"/>
                </a:lnTo>
                <a:lnTo>
                  <a:pt x="115501" y="99024"/>
                </a:lnTo>
                <a:lnTo>
                  <a:pt x="121263" y="88607"/>
                </a:lnTo>
                <a:lnTo>
                  <a:pt x="124962" y="77368"/>
                </a:lnTo>
                <a:lnTo>
                  <a:pt x="126518" y="65631"/>
                </a:lnTo>
                <a:lnTo>
                  <a:pt x="125848" y="53720"/>
                </a:lnTo>
                <a:lnTo>
                  <a:pt x="122874" y="41956"/>
                </a:lnTo>
                <a:lnTo>
                  <a:pt x="117513" y="30664"/>
                </a:lnTo>
                <a:lnTo>
                  <a:pt x="108291" y="18759"/>
                </a:lnTo>
                <a:lnTo>
                  <a:pt x="99020" y="11012"/>
                </a:lnTo>
                <a:lnTo>
                  <a:pt x="88604" y="5250"/>
                </a:lnTo>
                <a:lnTo>
                  <a:pt x="77366" y="1552"/>
                </a:lnTo>
                <a:lnTo>
                  <a:pt x="65630" y="0"/>
                </a:lnTo>
                <a:lnTo>
                  <a:pt x="53718" y="672"/>
                </a:lnTo>
                <a:lnTo>
                  <a:pt x="41953" y="3649"/>
                </a:lnTo>
                <a:lnTo>
                  <a:pt x="30657" y="9011"/>
                </a:lnTo>
                <a:lnTo>
                  <a:pt x="18773" y="18211"/>
                </a:lnTo>
                <a:lnTo>
                  <a:pt x="11024" y="27478"/>
                </a:lnTo>
                <a:lnTo>
                  <a:pt x="5259" y="37892"/>
                </a:lnTo>
                <a:lnTo>
                  <a:pt x="1557" y="49130"/>
                </a:lnTo>
                <a:lnTo>
                  <a:pt x="0" y="60867"/>
                </a:lnTo>
                <a:lnTo>
                  <a:pt x="668" y="72781"/>
                </a:lnTo>
                <a:lnTo>
                  <a:pt x="3642" y="84546"/>
                </a:lnTo>
                <a:lnTo>
                  <a:pt x="9004" y="95841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7" name="object 347"/>
          <p:cNvSpPr/>
          <p:nvPr/>
        </p:nvSpPr>
        <p:spPr>
          <a:xfrm>
            <a:off x="713370" y="8778400"/>
            <a:ext cx="114630" cy="114635"/>
          </a:xfrm>
          <a:custGeom>
            <a:avLst/>
            <a:gdLst/>
            <a:ahLst/>
            <a:cxnLst/>
            <a:rect l="l" t="t" r="r" b="b"/>
            <a:pathLst>
              <a:path w="126518" h="126523">
                <a:moveTo>
                  <a:pt x="9004" y="95841"/>
                </a:moveTo>
                <a:lnTo>
                  <a:pt x="3642" y="84546"/>
                </a:lnTo>
                <a:lnTo>
                  <a:pt x="668" y="72781"/>
                </a:lnTo>
                <a:lnTo>
                  <a:pt x="0" y="60867"/>
                </a:lnTo>
                <a:lnTo>
                  <a:pt x="1557" y="49130"/>
                </a:lnTo>
                <a:lnTo>
                  <a:pt x="5259" y="37892"/>
                </a:lnTo>
                <a:lnTo>
                  <a:pt x="11024" y="27478"/>
                </a:lnTo>
                <a:lnTo>
                  <a:pt x="18773" y="18211"/>
                </a:lnTo>
                <a:lnTo>
                  <a:pt x="28423" y="10415"/>
                </a:lnTo>
                <a:lnTo>
                  <a:pt x="41953" y="3649"/>
                </a:lnTo>
                <a:lnTo>
                  <a:pt x="53718" y="672"/>
                </a:lnTo>
                <a:lnTo>
                  <a:pt x="65630" y="0"/>
                </a:lnTo>
                <a:lnTo>
                  <a:pt x="77366" y="1552"/>
                </a:lnTo>
                <a:lnTo>
                  <a:pt x="88604" y="5250"/>
                </a:lnTo>
                <a:lnTo>
                  <a:pt x="99020" y="11012"/>
                </a:lnTo>
                <a:lnTo>
                  <a:pt x="108291" y="18759"/>
                </a:lnTo>
                <a:lnTo>
                  <a:pt x="116095" y="28411"/>
                </a:lnTo>
                <a:lnTo>
                  <a:pt x="122874" y="41956"/>
                </a:lnTo>
                <a:lnTo>
                  <a:pt x="125848" y="53720"/>
                </a:lnTo>
                <a:lnTo>
                  <a:pt x="126518" y="65631"/>
                </a:lnTo>
                <a:lnTo>
                  <a:pt x="124962" y="77368"/>
                </a:lnTo>
                <a:lnTo>
                  <a:pt x="121263" y="88607"/>
                </a:lnTo>
                <a:lnTo>
                  <a:pt x="115501" y="99024"/>
                </a:lnTo>
                <a:lnTo>
                  <a:pt x="107757" y="108297"/>
                </a:lnTo>
                <a:lnTo>
                  <a:pt x="98111" y="116102"/>
                </a:lnTo>
                <a:lnTo>
                  <a:pt x="84569" y="122880"/>
                </a:lnTo>
                <a:lnTo>
                  <a:pt x="72807" y="125854"/>
                </a:lnTo>
                <a:lnTo>
                  <a:pt x="60897" y="126523"/>
                </a:lnTo>
                <a:lnTo>
                  <a:pt x="49161" y="124967"/>
                </a:lnTo>
                <a:lnTo>
                  <a:pt x="37924" y="121267"/>
                </a:lnTo>
                <a:lnTo>
                  <a:pt x="27507" y="115503"/>
                </a:lnTo>
                <a:lnTo>
                  <a:pt x="18234" y="107756"/>
                </a:lnTo>
                <a:lnTo>
                  <a:pt x="10429" y="98106"/>
                </a:lnTo>
                <a:lnTo>
                  <a:pt x="9004" y="95841"/>
                </a:lnTo>
                <a:close/>
              </a:path>
            </a:pathLst>
          </a:custGeom>
          <a:ln w="4762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8" name="object 348"/>
          <p:cNvSpPr/>
          <p:nvPr/>
        </p:nvSpPr>
        <p:spPr>
          <a:xfrm>
            <a:off x="957427" y="8919272"/>
            <a:ext cx="114676" cy="114698"/>
          </a:xfrm>
          <a:custGeom>
            <a:avLst/>
            <a:gdLst/>
            <a:ahLst/>
            <a:cxnLst/>
            <a:rect l="l" t="t" r="r" b="b"/>
            <a:pathLst>
              <a:path w="126568" h="126593">
                <a:moveTo>
                  <a:pt x="62179" y="0"/>
                </a:moveTo>
                <a:lnTo>
                  <a:pt x="46369" y="2280"/>
                </a:lnTo>
                <a:lnTo>
                  <a:pt x="33470" y="7443"/>
                </a:lnTo>
                <a:lnTo>
                  <a:pt x="22166" y="15172"/>
                </a:lnTo>
                <a:lnTo>
                  <a:pt x="12812" y="25098"/>
                </a:lnTo>
                <a:lnTo>
                  <a:pt x="5763" y="36855"/>
                </a:lnTo>
                <a:lnTo>
                  <a:pt x="1374" y="50074"/>
                </a:lnTo>
                <a:lnTo>
                  <a:pt x="0" y="64388"/>
                </a:lnTo>
                <a:lnTo>
                  <a:pt x="51" y="66080"/>
                </a:lnTo>
                <a:lnTo>
                  <a:pt x="2276" y="80220"/>
                </a:lnTo>
                <a:lnTo>
                  <a:pt x="7438" y="93120"/>
                </a:lnTo>
                <a:lnTo>
                  <a:pt x="15168" y="104425"/>
                </a:lnTo>
                <a:lnTo>
                  <a:pt x="25097" y="113780"/>
                </a:lnTo>
                <a:lnTo>
                  <a:pt x="36855" y="120830"/>
                </a:lnTo>
                <a:lnTo>
                  <a:pt x="50076" y="125219"/>
                </a:lnTo>
                <a:lnTo>
                  <a:pt x="64389" y="126593"/>
                </a:lnTo>
                <a:lnTo>
                  <a:pt x="66100" y="126540"/>
                </a:lnTo>
                <a:lnTo>
                  <a:pt x="80236" y="124302"/>
                </a:lnTo>
                <a:lnTo>
                  <a:pt x="93130" y="119134"/>
                </a:lnTo>
                <a:lnTo>
                  <a:pt x="104427" y="111401"/>
                </a:lnTo>
                <a:lnTo>
                  <a:pt x="113775" y="101471"/>
                </a:lnTo>
                <a:lnTo>
                  <a:pt x="120817" y="89713"/>
                </a:lnTo>
                <a:lnTo>
                  <a:pt x="125199" y="76493"/>
                </a:lnTo>
                <a:lnTo>
                  <a:pt x="126568" y="62179"/>
                </a:lnTo>
                <a:lnTo>
                  <a:pt x="126516" y="60509"/>
                </a:lnTo>
                <a:lnTo>
                  <a:pt x="124288" y="46373"/>
                </a:lnTo>
                <a:lnTo>
                  <a:pt x="119126" y="33475"/>
                </a:lnTo>
                <a:lnTo>
                  <a:pt x="111400" y="22171"/>
                </a:lnTo>
                <a:lnTo>
                  <a:pt x="101475" y="12816"/>
                </a:lnTo>
                <a:lnTo>
                  <a:pt x="89718" y="5765"/>
                </a:lnTo>
                <a:lnTo>
                  <a:pt x="76497" y="1374"/>
                </a:lnTo>
                <a:lnTo>
                  <a:pt x="62179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9" name="object 349"/>
          <p:cNvSpPr/>
          <p:nvPr/>
        </p:nvSpPr>
        <p:spPr>
          <a:xfrm>
            <a:off x="957427" y="8919272"/>
            <a:ext cx="114676" cy="114698"/>
          </a:xfrm>
          <a:custGeom>
            <a:avLst/>
            <a:gdLst/>
            <a:ahLst/>
            <a:cxnLst/>
            <a:rect l="l" t="t" r="r" b="b"/>
            <a:pathLst>
              <a:path w="126568" h="126593">
                <a:moveTo>
                  <a:pt x="62179" y="0"/>
                </a:moveTo>
                <a:lnTo>
                  <a:pt x="76497" y="1374"/>
                </a:lnTo>
                <a:lnTo>
                  <a:pt x="89718" y="5765"/>
                </a:lnTo>
                <a:lnTo>
                  <a:pt x="101475" y="12816"/>
                </a:lnTo>
                <a:lnTo>
                  <a:pt x="111400" y="22171"/>
                </a:lnTo>
                <a:lnTo>
                  <a:pt x="119126" y="33475"/>
                </a:lnTo>
                <a:lnTo>
                  <a:pt x="124288" y="46373"/>
                </a:lnTo>
                <a:lnTo>
                  <a:pt x="126516" y="60509"/>
                </a:lnTo>
                <a:lnTo>
                  <a:pt x="126568" y="62179"/>
                </a:lnTo>
                <a:lnTo>
                  <a:pt x="125199" y="76493"/>
                </a:lnTo>
                <a:lnTo>
                  <a:pt x="120817" y="89713"/>
                </a:lnTo>
                <a:lnTo>
                  <a:pt x="113775" y="101471"/>
                </a:lnTo>
                <a:lnTo>
                  <a:pt x="104427" y="111401"/>
                </a:lnTo>
                <a:lnTo>
                  <a:pt x="93130" y="119134"/>
                </a:lnTo>
                <a:lnTo>
                  <a:pt x="80236" y="124302"/>
                </a:lnTo>
                <a:lnTo>
                  <a:pt x="66100" y="126540"/>
                </a:lnTo>
                <a:lnTo>
                  <a:pt x="64389" y="126593"/>
                </a:lnTo>
                <a:lnTo>
                  <a:pt x="50076" y="125219"/>
                </a:lnTo>
                <a:lnTo>
                  <a:pt x="36855" y="120830"/>
                </a:lnTo>
                <a:lnTo>
                  <a:pt x="25097" y="113780"/>
                </a:lnTo>
                <a:lnTo>
                  <a:pt x="15168" y="104425"/>
                </a:lnTo>
                <a:lnTo>
                  <a:pt x="7438" y="93120"/>
                </a:lnTo>
                <a:lnTo>
                  <a:pt x="2276" y="80220"/>
                </a:lnTo>
                <a:lnTo>
                  <a:pt x="51" y="66080"/>
                </a:lnTo>
                <a:lnTo>
                  <a:pt x="0" y="64388"/>
                </a:lnTo>
                <a:lnTo>
                  <a:pt x="1374" y="50074"/>
                </a:lnTo>
                <a:lnTo>
                  <a:pt x="5763" y="36855"/>
                </a:lnTo>
                <a:lnTo>
                  <a:pt x="12812" y="25098"/>
                </a:lnTo>
                <a:lnTo>
                  <a:pt x="22166" y="15172"/>
                </a:lnTo>
                <a:lnTo>
                  <a:pt x="33470" y="7443"/>
                </a:lnTo>
                <a:lnTo>
                  <a:pt x="46369" y="2280"/>
                </a:lnTo>
                <a:lnTo>
                  <a:pt x="60508" y="51"/>
                </a:lnTo>
                <a:lnTo>
                  <a:pt x="62179" y="0"/>
                </a:lnTo>
                <a:close/>
              </a:path>
            </a:pathLst>
          </a:custGeom>
          <a:ln w="4762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0" name="object 350"/>
          <p:cNvSpPr/>
          <p:nvPr/>
        </p:nvSpPr>
        <p:spPr>
          <a:xfrm>
            <a:off x="876098" y="9060217"/>
            <a:ext cx="114630" cy="114630"/>
          </a:xfrm>
          <a:custGeom>
            <a:avLst/>
            <a:gdLst/>
            <a:ahLst/>
            <a:cxnLst/>
            <a:rect l="l" t="t" r="r" b="b"/>
            <a:pathLst>
              <a:path w="126518" h="126518">
                <a:moveTo>
                  <a:pt x="117513" y="30658"/>
                </a:moveTo>
                <a:lnTo>
                  <a:pt x="116095" y="28406"/>
                </a:lnTo>
                <a:lnTo>
                  <a:pt x="108291" y="18760"/>
                </a:lnTo>
                <a:lnTo>
                  <a:pt x="99020" y="11016"/>
                </a:lnTo>
                <a:lnTo>
                  <a:pt x="88604" y="5254"/>
                </a:lnTo>
                <a:lnTo>
                  <a:pt x="77367" y="1555"/>
                </a:lnTo>
                <a:lnTo>
                  <a:pt x="65631" y="0"/>
                </a:lnTo>
                <a:lnTo>
                  <a:pt x="53718" y="669"/>
                </a:lnTo>
                <a:lnTo>
                  <a:pt x="41953" y="3643"/>
                </a:lnTo>
                <a:lnTo>
                  <a:pt x="30658" y="9004"/>
                </a:lnTo>
                <a:lnTo>
                  <a:pt x="18760" y="18227"/>
                </a:lnTo>
                <a:lnTo>
                  <a:pt x="11016" y="27499"/>
                </a:lnTo>
                <a:lnTo>
                  <a:pt x="5254" y="37917"/>
                </a:lnTo>
                <a:lnTo>
                  <a:pt x="1555" y="49155"/>
                </a:lnTo>
                <a:lnTo>
                  <a:pt x="0" y="60892"/>
                </a:lnTo>
                <a:lnTo>
                  <a:pt x="669" y="72804"/>
                </a:lnTo>
                <a:lnTo>
                  <a:pt x="3643" y="84568"/>
                </a:lnTo>
                <a:lnTo>
                  <a:pt x="9004" y="95860"/>
                </a:lnTo>
                <a:lnTo>
                  <a:pt x="18227" y="107757"/>
                </a:lnTo>
                <a:lnTo>
                  <a:pt x="27499" y="115501"/>
                </a:lnTo>
                <a:lnTo>
                  <a:pt x="37917" y="121263"/>
                </a:lnTo>
                <a:lnTo>
                  <a:pt x="49155" y="124962"/>
                </a:lnTo>
                <a:lnTo>
                  <a:pt x="60892" y="126518"/>
                </a:lnTo>
                <a:lnTo>
                  <a:pt x="72804" y="125849"/>
                </a:lnTo>
                <a:lnTo>
                  <a:pt x="84568" y="122874"/>
                </a:lnTo>
                <a:lnTo>
                  <a:pt x="95860" y="117513"/>
                </a:lnTo>
                <a:lnTo>
                  <a:pt x="107757" y="108291"/>
                </a:lnTo>
                <a:lnTo>
                  <a:pt x="115501" y="99018"/>
                </a:lnTo>
                <a:lnTo>
                  <a:pt x="121263" y="88601"/>
                </a:lnTo>
                <a:lnTo>
                  <a:pt x="124962" y="77362"/>
                </a:lnTo>
                <a:lnTo>
                  <a:pt x="126518" y="65625"/>
                </a:lnTo>
                <a:lnTo>
                  <a:pt x="125849" y="53713"/>
                </a:lnTo>
                <a:lnTo>
                  <a:pt x="122874" y="41950"/>
                </a:lnTo>
                <a:lnTo>
                  <a:pt x="117513" y="30658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1" name="object 351"/>
          <p:cNvSpPr/>
          <p:nvPr/>
        </p:nvSpPr>
        <p:spPr>
          <a:xfrm>
            <a:off x="876098" y="9060217"/>
            <a:ext cx="114630" cy="114630"/>
          </a:xfrm>
          <a:custGeom>
            <a:avLst/>
            <a:gdLst/>
            <a:ahLst/>
            <a:cxnLst/>
            <a:rect l="l" t="t" r="r" b="b"/>
            <a:pathLst>
              <a:path w="126518" h="126518">
                <a:moveTo>
                  <a:pt x="117513" y="30658"/>
                </a:moveTo>
                <a:lnTo>
                  <a:pt x="122874" y="41950"/>
                </a:lnTo>
                <a:lnTo>
                  <a:pt x="125849" y="53713"/>
                </a:lnTo>
                <a:lnTo>
                  <a:pt x="126518" y="65625"/>
                </a:lnTo>
                <a:lnTo>
                  <a:pt x="124962" y="77362"/>
                </a:lnTo>
                <a:lnTo>
                  <a:pt x="121263" y="88601"/>
                </a:lnTo>
                <a:lnTo>
                  <a:pt x="115501" y="99018"/>
                </a:lnTo>
                <a:lnTo>
                  <a:pt x="107757" y="108291"/>
                </a:lnTo>
                <a:lnTo>
                  <a:pt x="98111" y="116095"/>
                </a:lnTo>
                <a:lnTo>
                  <a:pt x="84568" y="122874"/>
                </a:lnTo>
                <a:lnTo>
                  <a:pt x="72804" y="125849"/>
                </a:lnTo>
                <a:lnTo>
                  <a:pt x="60892" y="126518"/>
                </a:lnTo>
                <a:lnTo>
                  <a:pt x="49155" y="124962"/>
                </a:lnTo>
                <a:lnTo>
                  <a:pt x="37917" y="121263"/>
                </a:lnTo>
                <a:lnTo>
                  <a:pt x="27499" y="115501"/>
                </a:lnTo>
                <a:lnTo>
                  <a:pt x="18227" y="107757"/>
                </a:lnTo>
                <a:lnTo>
                  <a:pt x="10422" y="98111"/>
                </a:lnTo>
                <a:lnTo>
                  <a:pt x="3643" y="84568"/>
                </a:lnTo>
                <a:lnTo>
                  <a:pt x="669" y="72804"/>
                </a:lnTo>
                <a:lnTo>
                  <a:pt x="0" y="60892"/>
                </a:lnTo>
                <a:lnTo>
                  <a:pt x="1555" y="49155"/>
                </a:lnTo>
                <a:lnTo>
                  <a:pt x="5254" y="37917"/>
                </a:lnTo>
                <a:lnTo>
                  <a:pt x="11016" y="27499"/>
                </a:lnTo>
                <a:lnTo>
                  <a:pt x="18760" y="18227"/>
                </a:lnTo>
                <a:lnTo>
                  <a:pt x="28406" y="10422"/>
                </a:lnTo>
                <a:lnTo>
                  <a:pt x="41953" y="3643"/>
                </a:lnTo>
                <a:lnTo>
                  <a:pt x="53718" y="669"/>
                </a:lnTo>
                <a:lnTo>
                  <a:pt x="65631" y="0"/>
                </a:lnTo>
                <a:lnTo>
                  <a:pt x="77367" y="1555"/>
                </a:lnTo>
                <a:lnTo>
                  <a:pt x="88604" y="5254"/>
                </a:lnTo>
                <a:lnTo>
                  <a:pt x="99020" y="11016"/>
                </a:lnTo>
                <a:lnTo>
                  <a:pt x="108291" y="18760"/>
                </a:lnTo>
                <a:lnTo>
                  <a:pt x="116095" y="28406"/>
                </a:lnTo>
                <a:lnTo>
                  <a:pt x="117513" y="30658"/>
                </a:lnTo>
                <a:close/>
              </a:path>
            </a:pathLst>
          </a:custGeom>
          <a:ln w="4762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2" name="object 352"/>
          <p:cNvSpPr/>
          <p:nvPr/>
        </p:nvSpPr>
        <p:spPr>
          <a:xfrm>
            <a:off x="713501" y="9060347"/>
            <a:ext cx="114371" cy="114369"/>
          </a:xfrm>
          <a:custGeom>
            <a:avLst/>
            <a:gdLst/>
            <a:ahLst/>
            <a:cxnLst/>
            <a:rect l="l" t="t" r="r" b="b"/>
            <a:pathLst>
              <a:path w="126232" h="126230">
                <a:moveTo>
                  <a:pt x="117368" y="95715"/>
                </a:moveTo>
                <a:lnTo>
                  <a:pt x="118691" y="93407"/>
                </a:lnTo>
                <a:lnTo>
                  <a:pt x="123547" y="81990"/>
                </a:lnTo>
                <a:lnTo>
                  <a:pt x="126034" y="70168"/>
                </a:lnTo>
                <a:lnTo>
                  <a:pt x="126232" y="58266"/>
                </a:lnTo>
                <a:lnTo>
                  <a:pt x="124222" y="46607"/>
                </a:lnTo>
                <a:lnTo>
                  <a:pt x="120085" y="35513"/>
                </a:lnTo>
                <a:lnTo>
                  <a:pt x="113902" y="25309"/>
                </a:lnTo>
                <a:lnTo>
                  <a:pt x="105751" y="16317"/>
                </a:lnTo>
                <a:lnTo>
                  <a:pt x="95714" y="8860"/>
                </a:lnTo>
                <a:lnTo>
                  <a:pt x="81989" y="2682"/>
                </a:lnTo>
                <a:lnTo>
                  <a:pt x="70167" y="196"/>
                </a:lnTo>
                <a:lnTo>
                  <a:pt x="58265" y="0"/>
                </a:lnTo>
                <a:lnTo>
                  <a:pt x="46606" y="2010"/>
                </a:lnTo>
                <a:lnTo>
                  <a:pt x="35512" y="6148"/>
                </a:lnTo>
                <a:lnTo>
                  <a:pt x="25308" y="12332"/>
                </a:lnTo>
                <a:lnTo>
                  <a:pt x="16316" y="20480"/>
                </a:lnTo>
                <a:lnTo>
                  <a:pt x="8859" y="30514"/>
                </a:lnTo>
                <a:lnTo>
                  <a:pt x="2679" y="44253"/>
                </a:lnTo>
                <a:lnTo>
                  <a:pt x="195" y="56076"/>
                </a:lnTo>
                <a:lnTo>
                  <a:pt x="0" y="67978"/>
                </a:lnTo>
                <a:lnTo>
                  <a:pt x="2012" y="79634"/>
                </a:lnTo>
                <a:lnTo>
                  <a:pt x="6151" y="90724"/>
                </a:lnTo>
                <a:lnTo>
                  <a:pt x="12337" y="100925"/>
                </a:lnTo>
                <a:lnTo>
                  <a:pt x="20489" y="109914"/>
                </a:lnTo>
                <a:lnTo>
                  <a:pt x="30525" y="117369"/>
                </a:lnTo>
                <a:lnTo>
                  <a:pt x="44243" y="123545"/>
                </a:lnTo>
                <a:lnTo>
                  <a:pt x="56065" y="126032"/>
                </a:lnTo>
                <a:lnTo>
                  <a:pt x="67967" y="126230"/>
                </a:lnTo>
                <a:lnTo>
                  <a:pt x="79627" y="124220"/>
                </a:lnTo>
                <a:lnTo>
                  <a:pt x="90721" y="120083"/>
                </a:lnTo>
                <a:lnTo>
                  <a:pt x="100924" y="113899"/>
                </a:lnTo>
                <a:lnTo>
                  <a:pt x="109914" y="105749"/>
                </a:lnTo>
                <a:lnTo>
                  <a:pt x="117368" y="95715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3" name="object 353"/>
          <p:cNvSpPr/>
          <p:nvPr/>
        </p:nvSpPr>
        <p:spPr>
          <a:xfrm>
            <a:off x="713501" y="9060347"/>
            <a:ext cx="114371" cy="114369"/>
          </a:xfrm>
          <a:custGeom>
            <a:avLst/>
            <a:gdLst/>
            <a:ahLst/>
            <a:cxnLst/>
            <a:rect l="l" t="t" r="r" b="b"/>
            <a:pathLst>
              <a:path w="126232" h="126230">
                <a:moveTo>
                  <a:pt x="117368" y="95715"/>
                </a:moveTo>
                <a:lnTo>
                  <a:pt x="109914" y="105749"/>
                </a:lnTo>
                <a:lnTo>
                  <a:pt x="100924" y="113899"/>
                </a:lnTo>
                <a:lnTo>
                  <a:pt x="90721" y="120083"/>
                </a:lnTo>
                <a:lnTo>
                  <a:pt x="79627" y="124220"/>
                </a:lnTo>
                <a:lnTo>
                  <a:pt x="67967" y="126230"/>
                </a:lnTo>
                <a:lnTo>
                  <a:pt x="56065" y="126032"/>
                </a:lnTo>
                <a:lnTo>
                  <a:pt x="44243" y="123545"/>
                </a:lnTo>
                <a:lnTo>
                  <a:pt x="32825" y="118687"/>
                </a:lnTo>
                <a:lnTo>
                  <a:pt x="20489" y="109914"/>
                </a:lnTo>
                <a:lnTo>
                  <a:pt x="12337" y="100925"/>
                </a:lnTo>
                <a:lnTo>
                  <a:pt x="6151" y="90724"/>
                </a:lnTo>
                <a:lnTo>
                  <a:pt x="2012" y="79634"/>
                </a:lnTo>
                <a:lnTo>
                  <a:pt x="0" y="67978"/>
                </a:lnTo>
                <a:lnTo>
                  <a:pt x="195" y="56076"/>
                </a:lnTo>
                <a:lnTo>
                  <a:pt x="2679" y="44253"/>
                </a:lnTo>
                <a:lnTo>
                  <a:pt x="7532" y="32830"/>
                </a:lnTo>
                <a:lnTo>
                  <a:pt x="16316" y="20480"/>
                </a:lnTo>
                <a:lnTo>
                  <a:pt x="25308" y="12332"/>
                </a:lnTo>
                <a:lnTo>
                  <a:pt x="35512" y="6148"/>
                </a:lnTo>
                <a:lnTo>
                  <a:pt x="46606" y="2010"/>
                </a:lnTo>
                <a:lnTo>
                  <a:pt x="58265" y="0"/>
                </a:lnTo>
                <a:lnTo>
                  <a:pt x="70167" y="196"/>
                </a:lnTo>
                <a:lnTo>
                  <a:pt x="81989" y="2682"/>
                </a:lnTo>
                <a:lnTo>
                  <a:pt x="93406" y="7537"/>
                </a:lnTo>
                <a:lnTo>
                  <a:pt x="105751" y="16317"/>
                </a:lnTo>
                <a:lnTo>
                  <a:pt x="113902" y="25309"/>
                </a:lnTo>
                <a:lnTo>
                  <a:pt x="120085" y="35513"/>
                </a:lnTo>
                <a:lnTo>
                  <a:pt x="124222" y="46607"/>
                </a:lnTo>
                <a:lnTo>
                  <a:pt x="126232" y="58266"/>
                </a:lnTo>
                <a:lnTo>
                  <a:pt x="126034" y="70168"/>
                </a:lnTo>
                <a:lnTo>
                  <a:pt x="123547" y="81990"/>
                </a:lnTo>
                <a:lnTo>
                  <a:pt x="118691" y="93407"/>
                </a:lnTo>
                <a:lnTo>
                  <a:pt x="117368" y="95715"/>
                </a:lnTo>
                <a:close/>
              </a:path>
            </a:pathLst>
          </a:custGeom>
          <a:ln w="4762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4" name="object 354"/>
          <p:cNvSpPr/>
          <p:nvPr/>
        </p:nvSpPr>
        <p:spPr>
          <a:xfrm>
            <a:off x="631987" y="8919265"/>
            <a:ext cx="114678" cy="114711"/>
          </a:xfrm>
          <a:custGeom>
            <a:avLst/>
            <a:gdLst/>
            <a:ahLst/>
            <a:cxnLst/>
            <a:rect l="l" t="t" r="r" b="b"/>
            <a:pathLst>
              <a:path w="126570" h="126607">
                <a:moveTo>
                  <a:pt x="62186" y="126600"/>
                </a:moveTo>
                <a:lnTo>
                  <a:pt x="78078" y="124869"/>
                </a:lnTo>
                <a:lnTo>
                  <a:pt x="91148" y="120157"/>
                </a:lnTo>
                <a:lnTo>
                  <a:pt x="102713" y="112824"/>
                </a:lnTo>
                <a:lnTo>
                  <a:pt x="112403" y="103227"/>
                </a:lnTo>
                <a:lnTo>
                  <a:pt x="119853" y="91719"/>
                </a:lnTo>
                <a:lnTo>
                  <a:pt x="124695" y="78657"/>
                </a:lnTo>
                <a:lnTo>
                  <a:pt x="126562" y="64395"/>
                </a:lnTo>
                <a:lnTo>
                  <a:pt x="126570" y="62694"/>
                </a:lnTo>
                <a:lnTo>
                  <a:pt x="124839" y="48496"/>
                </a:lnTo>
                <a:lnTo>
                  <a:pt x="120132" y="35431"/>
                </a:lnTo>
                <a:lnTo>
                  <a:pt x="112806" y="23870"/>
                </a:lnTo>
                <a:lnTo>
                  <a:pt x="103214" y="14178"/>
                </a:lnTo>
                <a:lnTo>
                  <a:pt x="91712" y="6725"/>
                </a:lnTo>
                <a:lnTo>
                  <a:pt x="78654" y="1879"/>
                </a:lnTo>
                <a:lnTo>
                  <a:pt x="64396" y="6"/>
                </a:lnTo>
                <a:lnTo>
                  <a:pt x="62724" y="0"/>
                </a:lnTo>
                <a:lnTo>
                  <a:pt x="48514" y="1735"/>
                </a:lnTo>
                <a:lnTo>
                  <a:pt x="35440" y="6446"/>
                </a:lnTo>
                <a:lnTo>
                  <a:pt x="23869" y="13777"/>
                </a:lnTo>
                <a:lnTo>
                  <a:pt x="14171" y="23372"/>
                </a:lnTo>
                <a:lnTo>
                  <a:pt x="6716" y="34875"/>
                </a:lnTo>
                <a:lnTo>
                  <a:pt x="1871" y="47932"/>
                </a:lnTo>
                <a:lnTo>
                  <a:pt x="7" y="62186"/>
                </a:lnTo>
                <a:lnTo>
                  <a:pt x="0" y="63899"/>
                </a:lnTo>
                <a:lnTo>
                  <a:pt x="1738" y="78108"/>
                </a:lnTo>
                <a:lnTo>
                  <a:pt x="6450" y="91178"/>
                </a:lnTo>
                <a:lnTo>
                  <a:pt x="13781" y="102742"/>
                </a:lnTo>
                <a:lnTo>
                  <a:pt x="23375" y="112433"/>
                </a:lnTo>
                <a:lnTo>
                  <a:pt x="34878" y="119884"/>
                </a:lnTo>
                <a:lnTo>
                  <a:pt x="47933" y="124729"/>
                </a:lnTo>
                <a:lnTo>
                  <a:pt x="62186" y="12660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5" name="object 355"/>
          <p:cNvSpPr/>
          <p:nvPr/>
        </p:nvSpPr>
        <p:spPr>
          <a:xfrm>
            <a:off x="631987" y="8919265"/>
            <a:ext cx="114678" cy="114711"/>
          </a:xfrm>
          <a:custGeom>
            <a:avLst/>
            <a:gdLst/>
            <a:ahLst/>
            <a:cxnLst/>
            <a:rect l="l" t="t" r="r" b="b"/>
            <a:pathLst>
              <a:path w="126570" h="126607">
                <a:moveTo>
                  <a:pt x="62186" y="126600"/>
                </a:moveTo>
                <a:lnTo>
                  <a:pt x="47933" y="124729"/>
                </a:lnTo>
                <a:lnTo>
                  <a:pt x="34878" y="119884"/>
                </a:lnTo>
                <a:lnTo>
                  <a:pt x="23375" y="112433"/>
                </a:lnTo>
                <a:lnTo>
                  <a:pt x="13781" y="102742"/>
                </a:lnTo>
                <a:lnTo>
                  <a:pt x="6450" y="91178"/>
                </a:lnTo>
                <a:lnTo>
                  <a:pt x="1738" y="78108"/>
                </a:lnTo>
                <a:lnTo>
                  <a:pt x="0" y="63899"/>
                </a:lnTo>
                <a:lnTo>
                  <a:pt x="7" y="62186"/>
                </a:lnTo>
                <a:lnTo>
                  <a:pt x="1871" y="47932"/>
                </a:lnTo>
                <a:lnTo>
                  <a:pt x="6716" y="34875"/>
                </a:lnTo>
                <a:lnTo>
                  <a:pt x="14171" y="23372"/>
                </a:lnTo>
                <a:lnTo>
                  <a:pt x="23869" y="13777"/>
                </a:lnTo>
                <a:lnTo>
                  <a:pt x="35440" y="6446"/>
                </a:lnTo>
                <a:lnTo>
                  <a:pt x="48514" y="1735"/>
                </a:lnTo>
                <a:lnTo>
                  <a:pt x="62724" y="0"/>
                </a:lnTo>
                <a:lnTo>
                  <a:pt x="64396" y="6"/>
                </a:lnTo>
                <a:lnTo>
                  <a:pt x="78654" y="1879"/>
                </a:lnTo>
                <a:lnTo>
                  <a:pt x="91712" y="6725"/>
                </a:lnTo>
                <a:lnTo>
                  <a:pt x="103214" y="14178"/>
                </a:lnTo>
                <a:lnTo>
                  <a:pt x="112806" y="23870"/>
                </a:lnTo>
                <a:lnTo>
                  <a:pt x="120132" y="35431"/>
                </a:lnTo>
                <a:lnTo>
                  <a:pt x="124839" y="48496"/>
                </a:lnTo>
                <a:lnTo>
                  <a:pt x="126570" y="62694"/>
                </a:lnTo>
                <a:lnTo>
                  <a:pt x="126562" y="64395"/>
                </a:lnTo>
                <a:lnTo>
                  <a:pt x="124695" y="78657"/>
                </a:lnTo>
                <a:lnTo>
                  <a:pt x="119853" y="91719"/>
                </a:lnTo>
                <a:lnTo>
                  <a:pt x="112403" y="103227"/>
                </a:lnTo>
                <a:lnTo>
                  <a:pt x="102713" y="112824"/>
                </a:lnTo>
                <a:lnTo>
                  <a:pt x="91148" y="120157"/>
                </a:lnTo>
                <a:lnTo>
                  <a:pt x="78078" y="124869"/>
                </a:lnTo>
                <a:lnTo>
                  <a:pt x="63868" y="126607"/>
                </a:lnTo>
                <a:lnTo>
                  <a:pt x="62186" y="126600"/>
                </a:lnTo>
                <a:close/>
              </a:path>
            </a:pathLst>
          </a:custGeom>
          <a:ln w="4762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6" name="object 356"/>
          <p:cNvSpPr/>
          <p:nvPr/>
        </p:nvSpPr>
        <p:spPr>
          <a:xfrm>
            <a:off x="5452409" y="8912241"/>
            <a:ext cx="128748" cy="128760"/>
          </a:xfrm>
          <a:custGeom>
            <a:avLst/>
            <a:gdLst/>
            <a:ahLst/>
            <a:cxnLst/>
            <a:rect l="l" t="t" r="r" b="b"/>
            <a:pathLst>
              <a:path w="142100" h="142113">
                <a:moveTo>
                  <a:pt x="69811" y="142112"/>
                </a:moveTo>
                <a:lnTo>
                  <a:pt x="55496" y="140417"/>
                </a:lnTo>
                <a:lnTo>
                  <a:pt x="42215" y="136032"/>
                </a:lnTo>
                <a:lnTo>
                  <a:pt x="30247" y="129251"/>
                </a:lnTo>
                <a:lnTo>
                  <a:pt x="19877" y="120366"/>
                </a:lnTo>
                <a:lnTo>
                  <a:pt x="11386" y="109670"/>
                </a:lnTo>
                <a:lnTo>
                  <a:pt x="5055" y="97458"/>
                </a:lnTo>
                <a:lnTo>
                  <a:pt x="1167" y="84021"/>
                </a:lnTo>
                <a:lnTo>
                  <a:pt x="0" y="69824"/>
                </a:lnTo>
                <a:lnTo>
                  <a:pt x="1698" y="55508"/>
                </a:lnTo>
                <a:lnTo>
                  <a:pt x="6083" y="42225"/>
                </a:lnTo>
                <a:lnTo>
                  <a:pt x="12862" y="30257"/>
                </a:lnTo>
                <a:lnTo>
                  <a:pt x="21745" y="19885"/>
                </a:lnTo>
                <a:lnTo>
                  <a:pt x="32439" y="11392"/>
                </a:lnTo>
                <a:lnTo>
                  <a:pt x="44652" y="5059"/>
                </a:lnTo>
                <a:lnTo>
                  <a:pt x="58093" y="1169"/>
                </a:lnTo>
                <a:lnTo>
                  <a:pt x="72288" y="0"/>
                </a:lnTo>
                <a:lnTo>
                  <a:pt x="86603" y="1697"/>
                </a:lnTo>
                <a:lnTo>
                  <a:pt x="99885" y="6081"/>
                </a:lnTo>
                <a:lnTo>
                  <a:pt x="111852" y="12858"/>
                </a:lnTo>
                <a:lnTo>
                  <a:pt x="122222" y="21738"/>
                </a:lnTo>
                <a:lnTo>
                  <a:pt x="130713" y="32427"/>
                </a:lnTo>
                <a:lnTo>
                  <a:pt x="137043" y="44636"/>
                </a:lnTo>
                <a:lnTo>
                  <a:pt x="140932" y="58070"/>
                </a:lnTo>
                <a:lnTo>
                  <a:pt x="142100" y="72301"/>
                </a:lnTo>
                <a:lnTo>
                  <a:pt x="140407" y="86617"/>
                </a:lnTo>
                <a:lnTo>
                  <a:pt x="136027" y="99900"/>
                </a:lnTo>
                <a:lnTo>
                  <a:pt x="129252" y="111868"/>
                </a:lnTo>
                <a:lnTo>
                  <a:pt x="120374" y="122238"/>
                </a:lnTo>
                <a:lnTo>
                  <a:pt x="109684" y="130729"/>
                </a:lnTo>
                <a:lnTo>
                  <a:pt x="97475" y="137059"/>
                </a:lnTo>
                <a:lnTo>
                  <a:pt x="84036" y="140946"/>
                </a:lnTo>
                <a:lnTo>
                  <a:pt x="69811" y="142112"/>
                </a:lnTo>
                <a:close/>
              </a:path>
            </a:pathLst>
          </a:custGeom>
          <a:ln w="661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7" name="object 357"/>
          <p:cNvSpPr/>
          <p:nvPr/>
        </p:nvSpPr>
        <p:spPr>
          <a:xfrm>
            <a:off x="5479017" y="8777439"/>
            <a:ext cx="128804" cy="128797"/>
          </a:xfrm>
          <a:custGeom>
            <a:avLst/>
            <a:gdLst/>
            <a:ahLst/>
            <a:cxnLst/>
            <a:rect l="l" t="t" r="r" b="b"/>
            <a:pathLst>
              <a:path w="142162" h="142154">
                <a:moveTo>
                  <a:pt x="44457" y="136970"/>
                </a:moveTo>
                <a:lnTo>
                  <a:pt x="33128" y="131175"/>
                </a:lnTo>
                <a:lnTo>
                  <a:pt x="23277" y="123687"/>
                </a:lnTo>
                <a:lnTo>
                  <a:pt x="15013" y="114761"/>
                </a:lnTo>
                <a:lnTo>
                  <a:pt x="8445" y="104654"/>
                </a:lnTo>
                <a:lnTo>
                  <a:pt x="3681" y="93620"/>
                </a:lnTo>
                <a:lnTo>
                  <a:pt x="830" y="81914"/>
                </a:lnTo>
                <a:lnTo>
                  <a:pt x="0" y="69793"/>
                </a:lnTo>
                <a:lnTo>
                  <a:pt x="1298" y="57511"/>
                </a:lnTo>
                <a:lnTo>
                  <a:pt x="4835" y="45324"/>
                </a:lnTo>
                <a:lnTo>
                  <a:pt x="10970" y="33135"/>
                </a:lnTo>
                <a:lnTo>
                  <a:pt x="18458" y="23285"/>
                </a:lnTo>
                <a:lnTo>
                  <a:pt x="27382" y="15021"/>
                </a:lnTo>
                <a:lnTo>
                  <a:pt x="37489" y="8453"/>
                </a:lnTo>
                <a:lnTo>
                  <a:pt x="48524" y="3687"/>
                </a:lnTo>
                <a:lnTo>
                  <a:pt x="60231" y="834"/>
                </a:lnTo>
                <a:lnTo>
                  <a:pt x="72355" y="0"/>
                </a:lnTo>
                <a:lnTo>
                  <a:pt x="84641" y="1293"/>
                </a:lnTo>
                <a:lnTo>
                  <a:pt x="96834" y="4823"/>
                </a:lnTo>
                <a:lnTo>
                  <a:pt x="109039" y="10963"/>
                </a:lnTo>
                <a:lnTo>
                  <a:pt x="118889" y="18449"/>
                </a:lnTo>
                <a:lnTo>
                  <a:pt x="127152" y="27372"/>
                </a:lnTo>
                <a:lnTo>
                  <a:pt x="133719" y="37477"/>
                </a:lnTo>
                <a:lnTo>
                  <a:pt x="138481" y="48510"/>
                </a:lnTo>
                <a:lnTo>
                  <a:pt x="141332" y="60215"/>
                </a:lnTo>
                <a:lnTo>
                  <a:pt x="142162" y="72337"/>
                </a:lnTo>
                <a:lnTo>
                  <a:pt x="140864" y="84622"/>
                </a:lnTo>
                <a:lnTo>
                  <a:pt x="137329" y="96813"/>
                </a:lnTo>
                <a:lnTo>
                  <a:pt x="131183" y="109029"/>
                </a:lnTo>
                <a:lnTo>
                  <a:pt x="123697" y="118879"/>
                </a:lnTo>
                <a:lnTo>
                  <a:pt x="114775" y="127142"/>
                </a:lnTo>
                <a:lnTo>
                  <a:pt x="104670" y="133709"/>
                </a:lnTo>
                <a:lnTo>
                  <a:pt x="93638" y="138472"/>
                </a:lnTo>
                <a:lnTo>
                  <a:pt x="81934" y="141323"/>
                </a:lnTo>
                <a:lnTo>
                  <a:pt x="69812" y="142154"/>
                </a:lnTo>
                <a:lnTo>
                  <a:pt x="57528" y="140855"/>
                </a:lnTo>
                <a:lnTo>
                  <a:pt x="45336" y="137318"/>
                </a:lnTo>
                <a:lnTo>
                  <a:pt x="44457" y="136970"/>
                </a:lnTo>
                <a:close/>
              </a:path>
            </a:pathLst>
          </a:custGeom>
          <a:ln w="661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8" name="object 358"/>
          <p:cNvSpPr/>
          <p:nvPr/>
        </p:nvSpPr>
        <p:spPr>
          <a:xfrm>
            <a:off x="5554065" y="8662292"/>
            <a:ext cx="128554" cy="128542"/>
          </a:xfrm>
          <a:custGeom>
            <a:avLst/>
            <a:gdLst/>
            <a:ahLst/>
            <a:cxnLst/>
            <a:rect l="l" t="t" r="r" b="b"/>
            <a:pathLst>
              <a:path w="141886" h="141872">
                <a:moveTo>
                  <a:pt x="21583" y="122047"/>
                </a:moveTo>
                <a:lnTo>
                  <a:pt x="13242" y="112431"/>
                </a:lnTo>
                <a:lnTo>
                  <a:pt x="6908" y="101799"/>
                </a:lnTo>
                <a:lnTo>
                  <a:pt x="2586" y="90429"/>
                </a:lnTo>
                <a:lnTo>
                  <a:pt x="282" y="78598"/>
                </a:lnTo>
                <a:lnTo>
                  <a:pt x="0" y="66582"/>
                </a:lnTo>
                <a:lnTo>
                  <a:pt x="1745" y="54660"/>
                </a:lnTo>
                <a:lnTo>
                  <a:pt x="5523" y="43109"/>
                </a:lnTo>
                <a:lnTo>
                  <a:pt x="11338" y="32205"/>
                </a:lnTo>
                <a:lnTo>
                  <a:pt x="19197" y="22228"/>
                </a:lnTo>
                <a:lnTo>
                  <a:pt x="29441" y="13233"/>
                </a:lnTo>
                <a:lnTo>
                  <a:pt x="40079" y="6899"/>
                </a:lnTo>
                <a:lnTo>
                  <a:pt x="51454" y="2580"/>
                </a:lnTo>
                <a:lnTo>
                  <a:pt x="63289" y="278"/>
                </a:lnTo>
                <a:lnTo>
                  <a:pt x="75307" y="0"/>
                </a:lnTo>
                <a:lnTo>
                  <a:pt x="87230" y="1747"/>
                </a:lnTo>
                <a:lnTo>
                  <a:pt x="98783" y="5526"/>
                </a:lnTo>
                <a:lnTo>
                  <a:pt x="109686" y="11340"/>
                </a:lnTo>
                <a:lnTo>
                  <a:pt x="119664" y="19193"/>
                </a:lnTo>
                <a:lnTo>
                  <a:pt x="128649" y="29430"/>
                </a:lnTo>
                <a:lnTo>
                  <a:pt x="134980" y="40063"/>
                </a:lnTo>
                <a:lnTo>
                  <a:pt x="139300" y="51434"/>
                </a:lnTo>
                <a:lnTo>
                  <a:pt x="141603" y="63266"/>
                </a:lnTo>
                <a:lnTo>
                  <a:pt x="141886" y="75281"/>
                </a:lnTo>
                <a:lnTo>
                  <a:pt x="140141" y="87204"/>
                </a:lnTo>
                <a:lnTo>
                  <a:pt x="136365" y="98757"/>
                </a:lnTo>
                <a:lnTo>
                  <a:pt x="130553" y="109663"/>
                </a:lnTo>
                <a:lnTo>
                  <a:pt x="122698" y="119644"/>
                </a:lnTo>
                <a:lnTo>
                  <a:pt x="112446" y="128644"/>
                </a:lnTo>
                <a:lnTo>
                  <a:pt x="101811" y="134974"/>
                </a:lnTo>
                <a:lnTo>
                  <a:pt x="90439" y="139292"/>
                </a:lnTo>
                <a:lnTo>
                  <a:pt x="78606" y="141593"/>
                </a:lnTo>
                <a:lnTo>
                  <a:pt x="66589" y="141872"/>
                </a:lnTo>
                <a:lnTo>
                  <a:pt x="54666" y="140123"/>
                </a:lnTo>
                <a:lnTo>
                  <a:pt x="43114" y="136343"/>
                </a:lnTo>
                <a:lnTo>
                  <a:pt x="32211" y="130526"/>
                </a:lnTo>
                <a:lnTo>
                  <a:pt x="22233" y="122667"/>
                </a:lnTo>
                <a:lnTo>
                  <a:pt x="21583" y="122047"/>
                </a:lnTo>
                <a:close/>
              </a:path>
            </a:pathLst>
          </a:custGeom>
          <a:ln w="661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9" name="object 359"/>
          <p:cNvSpPr/>
          <p:nvPr/>
        </p:nvSpPr>
        <p:spPr>
          <a:xfrm>
            <a:off x="5664216" y="8579840"/>
            <a:ext cx="128666" cy="128659"/>
          </a:xfrm>
          <a:custGeom>
            <a:avLst/>
            <a:gdLst/>
            <a:ahLst/>
            <a:cxnLst/>
            <a:rect l="l" t="t" r="r" b="b"/>
            <a:pathLst>
              <a:path w="142009" h="142001">
                <a:moveTo>
                  <a:pt x="7666" y="103271"/>
                </a:moveTo>
                <a:lnTo>
                  <a:pt x="2962" y="91600"/>
                </a:lnTo>
                <a:lnTo>
                  <a:pt x="433" y="79628"/>
                </a:lnTo>
                <a:lnTo>
                  <a:pt x="0" y="67607"/>
                </a:lnTo>
                <a:lnTo>
                  <a:pt x="1577" y="55793"/>
                </a:lnTo>
                <a:lnTo>
                  <a:pt x="5083" y="44441"/>
                </a:lnTo>
                <a:lnTo>
                  <a:pt x="10436" y="33806"/>
                </a:lnTo>
                <a:lnTo>
                  <a:pt x="17552" y="24142"/>
                </a:lnTo>
                <a:lnTo>
                  <a:pt x="26350" y="15704"/>
                </a:lnTo>
                <a:lnTo>
                  <a:pt x="36745" y="8747"/>
                </a:lnTo>
                <a:lnTo>
                  <a:pt x="50406" y="2976"/>
                </a:lnTo>
                <a:lnTo>
                  <a:pt x="62372" y="440"/>
                </a:lnTo>
                <a:lnTo>
                  <a:pt x="74387" y="0"/>
                </a:lnTo>
                <a:lnTo>
                  <a:pt x="86197" y="1571"/>
                </a:lnTo>
                <a:lnTo>
                  <a:pt x="97546" y="5073"/>
                </a:lnTo>
                <a:lnTo>
                  <a:pt x="108182" y="10420"/>
                </a:lnTo>
                <a:lnTo>
                  <a:pt x="117849" y="17531"/>
                </a:lnTo>
                <a:lnTo>
                  <a:pt x="126293" y="26322"/>
                </a:lnTo>
                <a:lnTo>
                  <a:pt x="133259" y="36710"/>
                </a:lnTo>
                <a:lnTo>
                  <a:pt x="139044" y="50406"/>
                </a:lnTo>
                <a:lnTo>
                  <a:pt x="141574" y="62374"/>
                </a:lnTo>
                <a:lnTo>
                  <a:pt x="142009" y="74390"/>
                </a:lnTo>
                <a:lnTo>
                  <a:pt x="140432" y="86200"/>
                </a:lnTo>
                <a:lnTo>
                  <a:pt x="136926" y="97550"/>
                </a:lnTo>
                <a:lnTo>
                  <a:pt x="131574" y="108184"/>
                </a:lnTo>
                <a:lnTo>
                  <a:pt x="124459" y="117850"/>
                </a:lnTo>
                <a:lnTo>
                  <a:pt x="115663" y="126293"/>
                </a:lnTo>
                <a:lnTo>
                  <a:pt x="105270" y="133257"/>
                </a:lnTo>
                <a:lnTo>
                  <a:pt x="91591" y="139031"/>
                </a:lnTo>
                <a:lnTo>
                  <a:pt x="79620" y="141563"/>
                </a:lnTo>
                <a:lnTo>
                  <a:pt x="67601" y="142001"/>
                </a:lnTo>
                <a:lnTo>
                  <a:pt x="55789" y="140428"/>
                </a:lnTo>
                <a:lnTo>
                  <a:pt x="44438" y="136926"/>
                </a:lnTo>
                <a:lnTo>
                  <a:pt x="33802" y="131577"/>
                </a:lnTo>
                <a:lnTo>
                  <a:pt x="24136" y="124464"/>
                </a:lnTo>
                <a:lnTo>
                  <a:pt x="15694" y="115670"/>
                </a:lnTo>
                <a:lnTo>
                  <a:pt x="8730" y="105277"/>
                </a:lnTo>
                <a:lnTo>
                  <a:pt x="7666" y="103271"/>
                </a:lnTo>
                <a:close/>
              </a:path>
            </a:pathLst>
          </a:custGeom>
          <a:ln w="661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0" name="object 360"/>
          <p:cNvSpPr/>
          <p:nvPr/>
        </p:nvSpPr>
        <p:spPr>
          <a:xfrm>
            <a:off x="5795161" y="8537373"/>
            <a:ext cx="128731" cy="128722"/>
          </a:xfrm>
          <a:custGeom>
            <a:avLst/>
            <a:gdLst/>
            <a:ahLst/>
            <a:cxnLst/>
            <a:rect l="l" t="t" r="r" b="b"/>
            <a:pathLst>
              <a:path w="142081" h="142071">
                <a:moveTo>
                  <a:pt x="849" y="82146"/>
                </a:moveTo>
                <a:lnTo>
                  <a:pt x="0" y="68633"/>
                </a:lnTo>
                <a:lnTo>
                  <a:pt x="1649" y="55587"/>
                </a:lnTo>
                <a:lnTo>
                  <a:pt x="5601" y="43279"/>
                </a:lnTo>
                <a:lnTo>
                  <a:pt x="11657" y="31981"/>
                </a:lnTo>
                <a:lnTo>
                  <a:pt x="19622" y="21962"/>
                </a:lnTo>
                <a:lnTo>
                  <a:pt x="29298" y="13495"/>
                </a:lnTo>
                <a:lnTo>
                  <a:pt x="40488" y="6850"/>
                </a:lnTo>
                <a:lnTo>
                  <a:pt x="52994" y="2298"/>
                </a:lnTo>
                <a:lnTo>
                  <a:pt x="59917" y="853"/>
                </a:lnTo>
                <a:lnTo>
                  <a:pt x="73426" y="0"/>
                </a:lnTo>
                <a:lnTo>
                  <a:pt x="86468" y="1644"/>
                </a:lnTo>
                <a:lnTo>
                  <a:pt x="98773" y="5591"/>
                </a:lnTo>
                <a:lnTo>
                  <a:pt x="110071" y="11643"/>
                </a:lnTo>
                <a:lnTo>
                  <a:pt x="120090" y="19602"/>
                </a:lnTo>
                <a:lnTo>
                  <a:pt x="128562" y="29273"/>
                </a:lnTo>
                <a:lnTo>
                  <a:pt x="135214" y="40459"/>
                </a:lnTo>
                <a:lnTo>
                  <a:pt x="139777" y="52961"/>
                </a:lnTo>
                <a:lnTo>
                  <a:pt x="141235" y="59921"/>
                </a:lnTo>
                <a:lnTo>
                  <a:pt x="142081" y="73435"/>
                </a:lnTo>
                <a:lnTo>
                  <a:pt x="140430" y="86482"/>
                </a:lnTo>
                <a:lnTo>
                  <a:pt x="136477" y="98791"/>
                </a:lnTo>
                <a:lnTo>
                  <a:pt x="130419" y="110091"/>
                </a:lnTo>
                <a:lnTo>
                  <a:pt x="122453" y="120110"/>
                </a:lnTo>
                <a:lnTo>
                  <a:pt x="112775" y="128577"/>
                </a:lnTo>
                <a:lnTo>
                  <a:pt x="101581" y="135222"/>
                </a:lnTo>
                <a:lnTo>
                  <a:pt x="89069" y="139771"/>
                </a:lnTo>
                <a:lnTo>
                  <a:pt x="82142" y="141214"/>
                </a:lnTo>
                <a:lnTo>
                  <a:pt x="68640" y="142071"/>
                </a:lnTo>
                <a:lnTo>
                  <a:pt x="55603" y="140428"/>
                </a:lnTo>
                <a:lnTo>
                  <a:pt x="43300" y="136481"/>
                </a:lnTo>
                <a:lnTo>
                  <a:pt x="32004" y="130429"/>
                </a:lnTo>
                <a:lnTo>
                  <a:pt x="21986" y="122467"/>
                </a:lnTo>
                <a:lnTo>
                  <a:pt x="13515" y="112795"/>
                </a:lnTo>
                <a:lnTo>
                  <a:pt x="6865" y="101608"/>
                </a:lnTo>
                <a:lnTo>
                  <a:pt x="2304" y="89104"/>
                </a:lnTo>
                <a:lnTo>
                  <a:pt x="849" y="82146"/>
                </a:lnTo>
                <a:close/>
              </a:path>
            </a:pathLst>
          </a:custGeom>
          <a:ln w="661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1" name="object 361"/>
          <p:cNvSpPr/>
          <p:nvPr/>
        </p:nvSpPr>
        <p:spPr>
          <a:xfrm>
            <a:off x="5932965" y="8537439"/>
            <a:ext cx="128586" cy="128575"/>
          </a:xfrm>
          <a:custGeom>
            <a:avLst/>
            <a:gdLst/>
            <a:ahLst/>
            <a:cxnLst/>
            <a:rect l="l" t="t" r="r" b="b"/>
            <a:pathLst>
              <a:path w="141921" h="141909">
                <a:moveTo>
                  <a:pt x="761" y="59848"/>
                </a:moveTo>
                <a:lnTo>
                  <a:pt x="4127" y="46737"/>
                </a:lnTo>
                <a:lnTo>
                  <a:pt x="9726" y="34840"/>
                </a:lnTo>
                <a:lnTo>
                  <a:pt x="17285" y="24355"/>
                </a:lnTo>
                <a:lnTo>
                  <a:pt x="26535" y="15478"/>
                </a:lnTo>
                <a:lnTo>
                  <a:pt x="37202" y="8407"/>
                </a:lnTo>
                <a:lnTo>
                  <a:pt x="49017" y="3339"/>
                </a:lnTo>
                <a:lnTo>
                  <a:pt x="61707" y="471"/>
                </a:lnTo>
                <a:lnTo>
                  <a:pt x="75002" y="0"/>
                </a:lnTo>
                <a:lnTo>
                  <a:pt x="82066" y="767"/>
                </a:lnTo>
                <a:lnTo>
                  <a:pt x="95179" y="4130"/>
                </a:lnTo>
                <a:lnTo>
                  <a:pt x="107077" y="9727"/>
                </a:lnTo>
                <a:lnTo>
                  <a:pt x="117563" y="17286"/>
                </a:lnTo>
                <a:lnTo>
                  <a:pt x="126440" y="26537"/>
                </a:lnTo>
                <a:lnTo>
                  <a:pt x="133511" y="37207"/>
                </a:lnTo>
                <a:lnTo>
                  <a:pt x="138579" y="49027"/>
                </a:lnTo>
                <a:lnTo>
                  <a:pt x="141448" y="61725"/>
                </a:lnTo>
                <a:lnTo>
                  <a:pt x="141921" y="75030"/>
                </a:lnTo>
                <a:lnTo>
                  <a:pt x="141159" y="82073"/>
                </a:lnTo>
                <a:lnTo>
                  <a:pt x="137786" y="95183"/>
                </a:lnTo>
                <a:lnTo>
                  <a:pt x="132184" y="107078"/>
                </a:lnTo>
                <a:lnTo>
                  <a:pt x="124623" y="117562"/>
                </a:lnTo>
                <a:lnTo>
                  <a:pt x="115374" y="126436"/>
                </a:lnTo>
                <a:lnTo>
                  <a:pt x="104708" y="133505"/>
                </a:lnTo>
                <a:lnTo>
                  <a:pt x="92895" y="138571"/>
                </a:lnTo>
                <a:lnTo>
                  <a:pt x="80205" y="141438"/>
                </a:lnTo>
                <a:lnTo>
                  <a:pt x="66908" y="141909"/>
                </a:lnTo>
                <a:lnTo>
                  <a:pt x="59841" y="141141"/>
                </a:lnTo>
                <a:lnTo>
                  <a:pt x="46730" y="137777"/>
                </a:lnTo>
                <a:lnTo>
                  <a:pt x="34833" y="132180"/>
                </a:lnTo>
                <a:lnTo>
                  <a:pt x="24349" y="124621"/>
                </a:lnTo>
                <a:lnTo>
                  <a:pt x="15473" y="115370"/>
                </a:lnTo>
                <a:lnTo>
                  <a:pt x="8403" y="104699"/>
                </a:lnTo>
                <a:lnTo>
                  <a:pt x="3336" y="92879"/>
                </a:lnTo>
                <a:lnTo>
                  <a:pt x="470" y="80179"/>
                </a:lnTo>
                <a:lnTo>
                  <a:pt x="0" y="66873"/>
                </a:lnTo>
                <a:lnTo>
                  <a:pt x="761" y="59848"/>
                </a:lnTo>
                <a:close/>
              </a:path>
            </a:pathLst>
          </a:custGeom>
          <a:ln w="661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2" name="object 362"/>
          <p:cNvSpPr/>
          <p:nvPr/>
        </p:nvSpPr>
        <p:spPr>
          <a:xfrm>
            <a:off x="6064025" y="8579963"/>
            <a:ext cx="128412" cy="128413"/>
          </a:xfrm>
          <a:custGeom>
            <a:avLst/>
            <a:gdLst/>
            <a:ahLst/>
            <a:cxnLst/>
            <a:rect l="l" t="t" r="r" b="b"/>
            <a:pathLst>
              <a:path w="141729" h="141730">
                <a:moveTo>
                  <a:pt x="7544" y="38606"/>
                </a:moveTo>
                <a:lnTo>
                  <a:pt x="14214" y="27938"/>
                </a:lnTo>
                <a:lnTo>
                  <a:pt x="22408" y="18853"/>
                </a:lnTo>
                <a:lnTo>
                  <a:pt x="31871" y="11434"/>
                </a:lnTo>
                <a:lnTo>
                  <a:pt x="42350" y="5763"/>
                </a:lnTo>
                <a:lnTo>
                  <a:pt x="53589" y="1924"/>
                </a:lnTo>
                <a:lnTo>
                  <a:pt x="65335" y="0"/>
                </a:lnTo>
                <a:lnTo>
                  <a:pt x="77333" y="73"/>
                </a:lnTo>
                <a:lnTo>
                  <a:pt x="89329" y="2227"/>
                </a:lnTo>
                <a:lnTo>
                  <a:pt x="101069" y="6546"/>
                </a:lnTo>
                <a:lnTo>
                  <a:pt x="113793" y="14223"/>
                </a:lnTo>
                <a:lnTo>
                  <a:pt x="122879" y="22418"/>
                </a:lnTo>
                <a:lnTo>
                  <a:pt x="130298" y="31884"/>
                </a:lnTo>
                <a:lnTo>
                  <a:pt x="135968" y="42367"/>
                </a:lnTo>
                <a:lnTo>
                  <a:pt x="139806" y="53611"/>
                </a:lnTo>
                <a:lnTo>
                  <a:pt x="141729" y="65361"/>
                </a:lnTo>
                <a:lnTo>
                  <a:pt x="141656" y="77362"/>
                </a:lnTo>
                <a:lnTo>
                  <a:pt x="139502" y="89360"/>
                </a:lnTo>
                <a:lnTo>
                  <a:pt x="135186" y="101099"/>
                </a:lnTo>
                <a:lnTo>
                  <a:pt x="127513" y="113803"/>
                </a:lnTo>
                <a:lnTo>
                  <a:pt x="119314" y="122887"/>
                </a:lnTo>
                <a:lnTo>
                  <a:pt x="109845" y="130304"/>
                </a:lnTo>
                <a:lnTo>
                  <a:pt x="99361" y="135972"/>
                </a:lnTo>
                <a:lnTo>
                  <a:pt x="88118" y="139808"/>
                </a:lnTo>
                <a:lnTo>
                  <a:pt x="76369" y="141730"/>
                </a:lnTo>
                <a:lnTo>
                  <a:pt x="64369" y="141655"/>
                </a:lnTo>
                <a:lnTo>
                  <a:pt x="52372" y="139501"/>
                </a:lnTo>
                <a:lnTo>
                  <a:pt x="40634" y="135185"/>
                </a:lnTo>
                <a:lnTo>
                  <a:pt x="27926" y="127511"/>
                </a:lnTo>
                <a:lnTo>
                  <a:pt x="18842" y="119312"/>
                </a:lnTo>
                <a:lnTo>
                  <a:pt x="11424" y="109845"/>
                </a:lnTo>
                <a:lnTo>
                  <a:pt x="5756" y="99364"/>
                </a:lnTo>
                <a:lnTo>
                  <a:pt x="1921" y="88122"/>
                </a:lnTo>
                <a:lnTo>
                  <a:pt x="0" y="76374"/>
                </a:lnTo>
                <a:lnTo>
                  <a:pt x="76" y="64374"/>
                </a:lnTo>
                <a:lnTo>
                  <a:pt x="2231" y="52377"/>
                </a:lnTo>
                <a:lnTo>
                  <a:pt x="6550" y="40636"/>
                </a:lnTo>
                <a:lnTo>
                  <a:pt x="7544" y="38606"/>
                </a:lnTo>
                <a:close/>
              </a:path>
            </a:pathLst>
          </a:custGeom>
          <a:ln w="661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3" name="object 363"/>
          <p:cNvSpPr/>
          <p:nvPr/>
        </p:nvSpPr>
        <p:spPr>
          <a:xfrm>
            <a:off x="6174210" y="8662342"/>
            <a:ext cx="128446" cy="128445"/>
          </a:xfrm>
          <a:custGeom>
            <a:avLst/>
            <a:gdLst/>
            <a:ahLst/>
            <a:cxnLst/>
            <a:rect l="l" t="t" r="r" b="b"/>
            <a:pathLst>
              <a:path w="141766" h="141765">
                <a:moveTo>
                  <a:pt x="21529" y="19757"/>
                </a:moveTo>
                <a:lnTo>
                  <a:pt x="31438" y="11761"/>
                </a:lnTo>
                <a:lnTo>
                  <a:pt x="42290" y="5806"/>
                </a:lnTo>
                <a:lnTo>
                  <a:pt x="53809" y="1887"/>
                </a:lnTo>
                <a:lnTo>
                  <a:pt x="65716" y="0"/>
                </a:lnTo>
                <a:lnTo>
                  <a:pt x="77736" y="140"/>
                </a:lnTo>
                <a:lnTo>
                  <a:pt x="89590" y="2304"/>
                </a:lnTo>
                <a:lnTo>
                  <a:pt x="101001" y="6488"/>
                </a:lnTo>
                <a:lnTo>
                  <a:pt x="111693" y="12687"/>
                </a:lnTo>
                <a:lnTo>
                  <a:pt x="121388" y="20896"/>
                </a:lnTo>
                <a:lnTo>
                  <a:pt x="129998" y="31420"/>
                </a:lnTo>
                <a:lnTo>
                  <a:pt x="135956" y="42264"/>
                </a:lnTo>
                <a:lnTo>
                  <a:pt x="139877" y="53777"/>
                </a:lnTo>
                <a:lnTo>
                  <a:pt x="141766" y="65680"/>
                </a:lnTo>
                <a:lnTo>
                  <a:pt x="141628" y="77699"/>
                </a:lnTo>
                <a:lnTo>
                  <a:pt x="139467" y="89554"/>
                </a:lnTo>
                <a:lnTo>
                  <a:pt x="135289" y="100971"/>
                </a:lnTo>
                <a:lnTo>
                  <a:pt x="129098" y="111670"/>
                </a:lnTo>
                <a:lnTo>
                  <a:pt x="120900" y="121377"/>
                </a:lnTo>
                <a:lnTo>
                  <a:pt x="110342" y="130011"/>
                </a:lnTo>
                <a:lnTo>
                  <a:pt x="99493" y="135963"/>
                </a:lnTo>
                <a:lnTo>
                  <a:pt x="87977" y="139880"/>
                </a:lnTo>
                <a:lnTo>
                  <a:pt x="76070" y="141765"/>
                </a:lnTo>
                <a:lnTo>
                  <a:pt x="64050" y="141624"/>
                </a:lnTo>
                <a:lnTo>
                  <a:pt x="52193" y="139462"/>
                </a:lnTo>
                <a:lnTo>
                  <a:pt x="40778" y="135283"/>
                </a:lnTo>
                <a:lnTo>
                  <a:pt x="30080" y="129091"/>
                </a:lnTo>
                <a:lnTo>
                  <a:pt x="20378" y="120893"/>
                </a:lnTo>
                <a:lnTo>
                  <a:pt x="11757" y="110341"/>
                </a:lnTo>
                <a:lnTo>
                  <a:pt x="5804" y="99488"/>
                </a:lnTo>
                <a:lnTo>
                  <a:pt x="1886" y="87968"/>
                </a:lnTo>
                <a:lnTo>
                  <a:pt x="0" y="76060"/>
                </a:lnTo>
                <a:lnTo>
                  <a:pt x="140" y="64040"/>
                </a:lnTo>
                <a:lnTo>
                  <a:pt x="2303" y="52186"/>
                </a:lnTo>
                <a:lnTo>
                  <a:pt x="6484" y="40775"/>
                </a:lnTo>
                <a:lnTo>
                  <a:pt x="12679" y="30083"/>
                </a:lnTo>
                <a:lnTo>
                  <a:pt x="20883" y="20388"/>
                </a:lnTo>
                <a:lnTo>
                  <a:pt x="21529" y="19757"/>
                </a:lnTo>
                <a:close/>
              </a:path>
            </a:pathLst>
          </a:custGeom>
          <a:ln w="661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4" name="object 364"/>
          <p:cNvSpPr/>
          <p:nvPr/>
        </p:nvSpPr>
        <p:spPr>
          <a:xfrm>
            <a:off x="6248962" y="8777458"/>
            <a:ext cx="128755" cy="128758"/>
          </a:xfrm>
          <a:custGeom>
            <a:avLst/>
            <a:gdLst/>
            <a:ahLst/>
            <a:cxnLst/>
            <a:rect l="l" t="t" r="r" b="b"/>
            <a:pathLst>
              <a:path w="142107" h="142111">
                <a:moveTo>
                  <a:pt x="44424" y="5148"/>
                </a:moveTo>
                <a:lnTo>
                  <a:pt x="56605" y="1452"/>
                </a:lnTo>
                <a:lnTo>
                  <a:pt x="68895" y="0"/>
                </a:lnTo>
                <a:lnTo>
                  <a:pt x="81041" y="683"/>
                </a:lnTo>
                <a:lnTo>
                  <a:pt x="92787" y="3395"/>
                </a:lnTo>
                <a:lnTo>
                  <a:pt x="103877" y="8027"/>
                </a:lnTo>
                <a:lnTo>
                  <a:pt x="114058" y="14470"/>
                </a:lnTo>
                <a:lnTo>
                  <a:pt x="123073" y="22615"/>
                </a:lnTo>
                <a:lnTo>
                  <a:pt x="130669" y="32356"/>
                </a:lnTo>
                <a:lnTo>
                  <a:pt x="136590" y="43583"/>
                </a:lnTo>
                <a:lnTo>
                  <a:pt x="140648" y="56613"/>
                </a:lnTo>
                <a:lnTo>
                  <a:pt x="142107" y="68896"/>
                </a:lnTo>
                <a:lnTo>
                  <a:pt x="141429" y="81037"/>
                </a:lnTo>
                <a:lnTo>
                  <a:pt x="138722" y="92781"/>
                </a:lnTo>
                <a:lnTo>
                  <a:pt x="134095" y="103872"/>
                </a:lnTo>
                <a:lnTo>
                  <a:pt x="127655" y="114054"/>
                </a:lnTo>
                <a:lnTo>
                  <a:pt x="119511" y="123072"/>
                </a:lnTo>
                <a:lnTo>
                  <a:pt x="109771" y="130672"/>
                </a:lnTo>
                <a:lnTo>
                  <a:pt x="98544" y="136596"/>
                </a:lnTo>
                <a:lnTo>
                  <a:pt x="85512" y="140653"/>
                </a:lnTo>
                <a:lnTo>
                  <a:pt x="73226" y="142111"/>
                </a:lnTo>
                <a:lnTo>
                  <a:pt x="61083" y="141433"/>
                </a:lnTo>
                <a:lnTo>
                  <a:pt x="49339" y="138726"/>
                </a:lnTo>
                <a:lnTo>
                  <a:pt x="38248" y="134100"/>
                </a:lnTo>
                <a:lnTo>
                  <a:pt x="28065" y="127662"/>
                </a:lnTo>
                <a:lnTo>
                  <a:pt x="19046" y="119521"/>
                </a:lnTo>
                <a:lnTo>
                  <a:pt x="11446" y="109785"/>
                </a:lnTo>
                <a:lnTo>
                  <a:pt x="5519" y="98564"/>
                </a:lnTo>
                <a:lnTo>
                  <a:pt x="1455" y="85504"/>
                </a:lnTo>
                <a:lnTo>
                  <a:pt x="0" y="73216"/>
                </a:lnTo>
                <a:lnTo>
                  <a:pt x="680" y="61072"/>
                </a:lnTo>
                <a:lnTo>
                  <a:pt x="3389" y="49326"/>
                </a:lnTo>
                <a:lnTo>
                  <a:pt x="8017" y="38234"/>
                </a:lnTo>
                <a:lnTo>
                  <a:pt x="14457" y="28051"/>
                </a:lnTo>
                <a:lnTo>
                  <a:pt x="22598" y="19032"/>
                </a:lnTo>
                <a:lnTo>
                  <a:pt x="32334" y="11432"/>
                </a:lnTo>
                <a:lnTo>
                  <a:pt x="43555" y="5506"/>
                </a:lnTo>
                <a:lnTo>
                  <a:pt x="44424" y="5148"/>
                </a:lnTo>
                <a:close/>
              </a:path>
            </a:pathLst>
          </a:custGeom>
          <a:ln w="661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5" name="object 365"/>
          <p:cNvSpPr/>
          <p:nvPr/>
        </p:nvSpPr>
        <p:spPr>
          <a:xfrm>
            <a:off x="6275611" y="8912241"/>
            <a:ext cx="128760" cy="128760"/>
          </a:xfrm>
          <a:custGeom>
            <a:avLst/>
            <a:gdLst/>
            <a:ahLst/>
            <a:cxnLst/>
            <a:rect l="l" t="t" r="r" b="b"/>
            <a:pathLst>
              <a:path w="142113" h="142113">
                <a:moveTo>
                  <a:pt x="72301" y="0"/>
                </a:moveTo>
                <a:lnTo>
                  <a:pt x="86619" y="1702"/>
                </a:lnTo>
                <a:lnTo>
                  <a:pt x="99903" y="6091"/>
                </a:lnTo>
                <a:lnTo>
                  <a:pt x="111870" y="12873"/>
                </a:lnTo>
                <a:lnTo>
                  <a:pt x="122240" y="21756"/>
                </a:lnTo>
                <a:lnTo>
                  <a:pt x="130730" y="32448"/>
                </a:lnTo>
                <a:lnTo>
                  <a:pt x="137059" y="44658"/>
                </a:lnTo>
                <a:lnTo>
                  <a:pt x="140946" y="58092"/>
                </a:lnTo>
                <a:lnTo>
                  <a:pt x="142112" y="72288"/>
                </a:lnTo>
                <a:lnTo>
                  <a:pt x="140415" y="86608"/>
                </a:lnTo>
                <a:lnTo>
                  <a:pt x="136033" y="99893"/>
                </a:lnTo>
                <a:lnTo>
                  <a:pt x="129258" y="111861"/>
                </a:lnTo>
                <a:lnTo>
                  <a:pt x="120381" y="122233"/>
                </a:lnTo>
                <a:lnTo>
                  <a:pt x="109693" y="130725"/>
                </a:lnTo>
                <a:lnTo>
                  <a:pt x="97487" y="137056"/>
                </a:lnTo>
                <a:lnTo>
                  <a:pt x="84054" y="140945"/>
                </a:lnTo>
                <a:lnTo>
                  <a:pt x="69824" y="142112"/>
                </a:lnTo>
                <a:lnTo>
                  <a:pt x="55506" y="140422"/>
                </a:lnTo>
                <a:lnTo>
                  <a:pt x="42222" y="136043"/>
                </a:lnTo>
                <a:lnTo>
                  <a:pt x="30254" y="129266"/>
                </a:lnTo>
                <a:lnTo>
                  <a:pt x="19884" y="120383"/>
                </a:lnTo>
                <a:lnTo>
                  <a:pt x="11392" y="109687"/>
                </a:lnTo>
                <a:lnTo>
                  <a:pt x="5060" y="97470"/>
                </a:lnTo>
                <a:lnTo>
                  <a:pt x="1170" y="84024"/>
                </a:lnTo>
                <a:lnTo>
                  <a:pt x="0" y="69811"/>
                </a:lnTo>
                <a:lnTo>
                  <a:pt x="1698" y="55499"/>
                </a:lnTo>
                <a:lnTo>
                  <a:pt x="6083" y="42219"/>
                </a:lnTo>
                <a:lnTo>
                  <a:pt x="12863" y="30254"/>
                </a:lnTo>
                <a:lnTo>
                  <a:pt x="21747" y="19884"/>
                </a:lnTo>
                <a:lnTo>
                  <a:pt x="32442" y="11391"/>
                </a:lnTo>
                <a:lnTo>
                  <a:pt x="44657" y="5059"/>
                </a:lnTo>
                <a:lnTo>
                  <a:pt x="58101" y="1169"/>
                </a:lnTo>
                <a:lnTo>
                  <a:pt x="72301" y="0"/>
                </a:lnTo>
                <a:close/>
              </a:path>
            </a:pathLst>
          </a:custGeom>
          <a:ln w="661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6" name="object 366"/>
          <p:cNvSpPr/>
          <p:nvPr/>
        </p:nvSpPr>
        <p:spPr>
          <a:xfrm>
            <a:off x="6248963" y="9047006"/>
            <a:ext cx="128795" cy="128809"/>
          </a:xfrm>
          <a:custGeom>
            <a:avLst/>
            <a:gdLst/>
            <a:ahLst/>
            <a:cxnLst/>
            <a:rect l="l" t="t" r="r" b="b"/>
            <a:pathLst>
              <a:path w="142151" h="142167">
                <a:moveTo>
                  <a:pt x="97699" y="5183"/>
                </a:moveTo>
                <a:lnTo>
                  <a:pt x="109026" y="10977"/>
                </a:lnTo>
                <a:lnTo>
                  <a:pt x="118875" y="18462"/>
                </a:lnTo>
                <a:lnTo>
                  <a:pt x="127137" y="27385"/>
                </a:lnTo>
                <a:lnTo>
                  <a:pt x="133704" y="37491"/>
                </a:lnTo>
                <a:lnTo>
                  <a:pt x="138468" y="48524"/>
                </a:lnTo>
                <a:lnTo>
                  <a:pt x="141319" y="60229"/>
                </a:lnTo>
                <a:lnTo>
                  <a:pt x="142151" y="72351"/>
                </a:lnTo>
                <a:lnTo>
                  <a:pt x="140854" y="84635"/>
                </a:lnTo>
                <a:lnTo>
                  <a:pt x="137319" y="96827"/>
                </a:lnTo>
                <a:lnTo>
                  <a:pt x="131177" y="109042"/>
                </a:lnTo>
                <a:lnTo>
                  <a:pt x="123694" y="118891"/>
                </a:lnTo>
                <a:lnTo>
                  <a:pt x="114773" y="127153"/>
                </a:lnTo>
                <a:lnTo>
                  <a:pt x="104669" y="133720"/>
                </a:lnTo>
                <a:lnTo>
                  <a:pt x="93636" y="138484"/>
                </a:lnTo>
                <a:lnTo>
                  <a:pt x="81930" y="141336"/>
                </a:lnTo>
                <a:lnTo>
                  <a:pt x="69806" y="142167"/>
                </a:lnTo>
                <a:lnTo>
                  <a:pt x="57519" y="140870"/>
                </a:lnTo>
                <a:lnTo>
                  <a:pt x="45323" y="137336"/>
                </a:lnTo>
                <a:lnTo>
                  <a:pt x="33105" y="131188"/>
                </a:lnTo>
                <a:lnTo>
                  <a:pt x="23255" y="123698"/>
                </a:lnTo>
                <a:lnTo>
                  <a:pt x="14995" y="114771"/>
                </a:lnTo>
                <a:lnTo>
                  <a:pt x="8431" y="104662"/>
                </a:lnTo>
                <a:lnTo>
                  <a:pt x="3671" y="93626"/>
                </a:lnTo>
                <a:lnTo>
                  <a:pt x="825" y="81919"/>
                </a:lnTo>
                <a:lnTo>
                  <a:pt x="0" y="69795"/>
                </a:lnTo>
                <a:lnTo>
                  <a:pt x="1303" y="57512"/>
                </a:lnTo>
                <a:lnTo>
                  <a:pt x="4843" y="45324"/>
                </a:lnTo>
                <a:lnTo>
                  <a:pt x="10972" y="33143"/>
                </a:lnTo>
                <a:lnTo>
                  <a:pt x="18456" y="23288"/>
                </a:lnTo>
                <a:lnTo>
                  <a:pt x="27377" y="15022"/>
                </a:lnTo>
                <a:lnTo>
                  <a:pt x="37480" y="8452"/>
                </a:lnTo>
                <a:lnTo>
                  <a:pt x="48510" y="3686"/>
                </a:lnTo>
                <a:lnTo>
                  <a:pt x="60212" y="832"/>
                </a:lnTo>
                <a:lnTo>
                  <a:pt x="72332" y="0"/>
                </a:lnTo>
                <a:lnTo>
                  <a:pt x="84615" y="1296"/>
                </a:lnTo>
                <a:lnTo>
                  <a:pt x="96806" y="4829"/>
                </a:lnTo>
                <a:lnTo>
                  <a:pt x="97699" y="5183"/>
                </a:lnTo>
                <a:close/>
              </a:path>
            </a:pathLst>
          </a:custGeom>
          <a:ln w="661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7" name="object 367"/>
          <p:cNvSpPr/>
          <p:nvPr/>
        </p:nvSpPr>
        <p:spPr>
          <a:xfrm>
            <a:off x="6174178" y="9162430"/>
            <a:ext cx="128548" cy="128542"/>
          </a:xfrm>
          <a:custGeom>
            <a:avLst/>
            <a:gdLst/>
            <a:ahLst/>
            <a:cxnLst/>
            <a:rect l="l" t="t" r="r" b="b"/>
            <a:pathLst>
              <a:path w="141879" h="141872">
                <a:moveTo>
                  <a:pt x="120307" y="19812"/>
                </a:moveTo>
                <a:lnTo>
                  <a:pt x="128647" y="29427"/>
                </a:lnTo>
                <a:lnTo>
                  <a:pt x="134979" y="40059"/>
                </a:lnTo>
                <a:lnTo>
                  <a:pt x="139298" y="51429"/>
                </a:lnTo>
                <a:lnTo>
                  <a:pt x="141599" y="63261"/>
                </a:lnTo>
                <a:lnTo>
                  <a:pt x="141879" y="75278"/>
                </a:lnTo>
                <a:lnTo>
                  <a:pt x="140131" y="87203"/>
                </a:lnTo>
                <a:lnTo>
                  <a:pt x="136353" y="98759"/>
                </a:lnTo>
                <a:lnTo>
                  <a:pt x="130538" y="109668"/>
                </a:lnTo>
                <a:lnTo>
                  <a:pt x="122683" y="119653"/>
                </a:lnTo>
                <a:lnTo>
                  <a:pt x="112440" y="128644"/>
                </a:lnTo>
                <a:lnTo>
                  <a:pt x="101806" y="134974"/>
                </a:lnTo>
                <a:lnTo>
                  <a:pt x="90433" y="139292"/>
                </a:lnTo>
                <a:lnTo>
                  <a:pt x="78600" y="141593"/>
                </a:lnTo>
                <a:lnTo>
                  <a:pt x="66583" y="141872"/>
                </a:lnTo>
                <a:lnTo>
                  <a:pt x="54660" y="140123"/>
                </a:lnTo>
                <a:lnTo>
                  <a:pt x="43109" y="136343"/>
                </a:lnTo>
                <a:lnTo>
                  <a:pt x="32205" y="130526"/>
                </a:lnTo>
                <a:lnTo>
                  <a:pt x="22227" y="122667"/>
                </a:lnTo>
                <a:lnTo>
                  <a:pt x="13236" y="112426"/>
                </a:lnTo>
                <a:lnTo>
                  <a:pt x="6903" y="101790"/>
                </a:lnTo>
                <a:lnTo>
                  <a:pt x="2582" y="90417"/>
                </a:lnTo>
                <a:lnTo>
                  <a:pt x="280" y="78583"/>
                </a:lnTo>
                <a:lnTo>
                  <a:pt x="0" y="66566"/>
                </a:lnTo>
                <a:lnTo>
                  <a:pt x="1747" y="54644"/>
                </a:lnTo>
                <a:lnTo>
                  <a:pt x="5526" y="43094"/>
                </a:lnTo>
                <a:lnTo>
                  <a:pt x="11342" y="32192"/>
                </a:lnTo>
                <a:lnTo>
                  <a:pt x="19200" y="22218"/>
                </a:lnTo>
                <a:lnTo>
                  <a:pt x="29432" y="13233"/>
                </a:lnTo>
                <a:lnTo>
                  <a:pt x="40067" y="6899"/>
                </a:lnTo>
                <a:lnTo>
                  <a:pt x="51440" y="2580"/>
                </a:lnTo>
                <a:lnTo>
                  <a:pt x="63274" y="278"/>
                </a:lnTo>
                <a:lnTo>
                  <a:pt x="75292" y="0"/>
                </a:lnTo>
                <a:lnTo>
                  <a:pt x="87216" y="1747"/>
                </a:lnTo>
                <a:lnTo>
                  <a:pt x="98770" y="5526"/>
                </a:lnTo>
                <a:lnTo>
                  <a:pt x="109677" y="11340"/>
                </a:lnTo>
                <a:lnTo>
                  <a:pt x="119658" y="19193"/>
                </a:lnTo>
                <a:lnTo>
                  <a:pt x="120307" y="19812"/>
                </a:lnTo>
                <a:close/>
              </a:path>
            </a:pathLst>
          </a:custGeom>
          <a:ln w="661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8" name="object 368"/>
          <p:cNvSpPr/>
          <p:nvPr/>
        </p:nvSpPr>
        <p:spPr>
          <a:xfrm>
            <a:off x="6063902" y="9244748"/>
            <a:ext cx="128660" cy="128665"/>
          </a:xfrm>
          <a:custGeom>
            <a:avLst/>
            <a:gdLst/>
            <a:ahLst/>
            <a:cxnLst/>
            <a:rect l="l" t="t" r="r" b="b"/>
            <a:pathLst>
              <a:path w="142002" h="142008">
                <a:moveTo>
                  <a:pt x="134324" y="38749"/>
                </a:moveTo>
                <a:lnTo>
                  <a:pt x="139033" y="50419"/>
                </a:lnTo>
                <a:lnTo>
                  <a:pt x="141565" y="62389"/>
                </a:lnTo>
                <a:lnTo>
                  <a:pt x="142002" y="74407"/>
                </a:lnTo>
                <a:lnTo>
                  <a:pt x="140428" y="86218"/>
                </a:lnTo>
                <a:lnTo>
                  <a:pt x="136925" y="97568"/>
                </a:lnTo>
                <a:lnTo>
                  <a:pt x="131575" y="108202"/>
                </a:lnTo>
                <a:lnTo>
                  <a:pt x="124461" y="117867"/>
                </a:lnTo>
                <a:lnTo>
                  <a:pt x="115665" y="126308"/>
                </a:lnTo>
                <a:lnTo>
                  <a:pt x="105270" y="133271"/>
                </a:lnTo>
                <a:lnTo>
                  <a:pt x="91605" y="139037"/>
                </a:lnTo>
                <a:lnTo>
                  <a:pt x="79636" y="141569"/>
                </a:lnTo>
                <a:lnTo>
                  <a:pt x="67618" y="142008"/>
                </a:lnTo>
                <a:lnTo>
                  <a:pt x="55807" y="140435"/>
                </a:lnTo>
                <a:lnTo>
                  <a:pt x="44455" y="136934"/>
                </a:lnTo>
                <a:lnTo>
                  <a:pt x="33819" y="131585"/>
                </a:lnTo>
                <a:lnTo>
                  <a:pt x="24152" y="124473"/>
                </a:lnTo>
                <a:lnTo>
                  <a:pt x="15708" y="115677"/>
                </a:lnTo>
                <a:lnTo>
                  <a:pt x="8741" y="105282"/>
                </a:lnTo>
                <a:lnTo>
                  <a:pt x="2962" y="91586"/>
                </a:lnTo>
                <a:lnTo>
                  <a:pt x="433" y="79617"/>
                </a:lnTo>
                <a:lnTo>
                  <a:pt x="0" y="67600"/>
                </a:lnTo>
                <a:lnTo>
                  <a:pt x="1577" y="55789"/>
                </a:lnTo>
                <a:lnTo>
                  <a:pt x="5083" y="44438"/>
                </a:lnTo>
                <a:lnTo>
                  <a:pt x="10436" y="33802"/>
                </a:lnTo>
                <a:lnTo>
                  <a:pt x="17552" y="24136"/>
                </a:lnTo>
                <a:lnTo>
                  <a:pt x="26350" y="15694"/>
                </a:lnTo>
                <a:lnTo>
                  <a:pt x="36745" y="8730"/>
                </a:lnTo>
                <a:lnTo>
                  <a:pt x="50408" y="2965"/>
                </a:lnTo>
                <a:lnTo>
                  <a:pt x="62377" y="435"/>
                </a:lnTo>
                <a:lnTo>
                  <a:pt x="74394" y="0"/>
                </a:lnTo>
                <a:lnTo>
                  <a:pt x="86205" y="1576"/>
                </a:lnTo>
                <a:lnTo>
                  <a:pt x="97556" y="5082"/>
                </a:lnTo>
                <a:lnTo>
                  <a:pt x="108192" y="10434"/>
                </a:lnTo>
                <a:lnTo>
                  <a:pt x="117857" y="17550"/>
                </a:lnTo>
                <a:lnTo>
                  <a:pt x="126298" y="26345"/>
                </a:lnTo>
                <a:lnTo>
                  <a:pt x="133259" y="36739"/>
                </a:lnTo>
                <a:lnTo>
                  <a:pt x="134324" y="38749"/>
                </a:lnTo>
                <a:close/>
              </a:path>
            </a:pathLst>
          </a:custGeom>
          <a:ln w="661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9" name="object 369"/>
          <p:cNvSpPr/>
          <p:nvPr/>
        </p:nvSpPr>
        <p:spPr>
          <a:xfrm>
            <a:off x="5932899" y="9287156"/>
            <a:ext cx="128739" cy="128725"/>
          </a:xfrm>
          <a:custGeom>
            <a:avLst/>
            <a:gdLst/>
            <a:ahLst/>
            <a:cxnLst/>
            <a:rect l="l" t="t" r="r" b="b"/>
            <a:pathLst>
              <a:path w="142090" h="142074">
                <a:moveTo>
                  <a:pt x="141244" y="59926"/>
                </a:moveTo>
                <a:lnTo>
                  <a:pt x="142090" y="73440"/>
                </a:lnTo>
                <a:lnTo>
                  <a:pt x="140437" y="86487"/>
                </a:lnTo>
                <a:lnTo>
                  <a:pt x="136482" y="98796"/>
                </a:lnTo>
                <a:lnTo>
                  <a:pt x="130423" y="110095"/>
                </a:lnTo>
                <a:lnTo>
                  <a:pt x="122456" y="120113"/>
                </a:lnTo>
                <a:lnTo>
                  <a:pt x="112778" y="128581"/>
                </a:lnTo>
                <a:lnTo>
                  <a:pt x="101586" y="135225"/>
                </a:lnTo>
                <a:lnTo>
                  <a:pt x="89078" y="139776"/>
                </a:lnTo>
                <a:lnTo>
                  <a:pt x="82163" y="141219"/>
                </a:lnTo>
                <a:lnTo>
                  <a:pt x="68656" y="142074"/>
                </a:lnTo>
                <a:lnTo>
                  <a:pt x="55614" y="140430"/>
                </a:lnTo>
                <a:lnTo>
                  <a:pt x="43307" y="136486"/>
                </a:lnTo>
                <a:lnTo>
                  <a:pt x="32008" y="130437"/>
                </a:lnTo>
                <a:lnTo>
                  <a:pt x="21987" y="122479"/>
                </a:lnTo>
                <a:lnTo>
                  <a:pt x="13514" y="112809"/>
                </a:lnTo>
                <a:lnTo>
                  <a:pt x="6861" y="101624"/>
                </a:lnTo>
                <a:lnTo>
                  <a:pt x="2299" y="89120"/>
                </a:lnTo>
                <a:lnTo>
                  <a:pt x="845" y="82177"/>
                </a:lnTo>
                <a:lnTo>
                  <a:pt x="0" y="68659"/>
                </a:lnTo>
                <a:lnTo>
                  <a:pt x="1651" y="55611"/>
                </a:lnTo>
                <a:lnTo>
                  <a:pt x="5603" y="43303"/>
                </a:lnTo>
                <a:lnTo>
                  <a:pt x="11658" y="32004"/>
                </a:lnTo>
                <a:lnTo>
                  <a:pt x="19621" y="21984"/>
                </a:lnTo>
                <a:lnTo>
                  <a:pt x="29294" y="13514"/>
                </a:lnTo>
                <a:lnTo>
                  <a:pt x="40481" y="6863"/>
                </a:lnTo>
                <a:lnTo>
                  <a:pt x="52986" y="2302"/>
                </a:lnTo>
                <a:lnTo>
                  <a:pt x="59938" y="846"/>
                </a:lnTo>
                <a:lnTo>
                  <a:pt x="73444" y="0"/>
                </a:lnTo>
                <a:lnTo>
                  <a:pt x="86486" y="1651"/>
                </a:lnTo>
                <a:lnTo>
                  <a:pt x="98791" y="5603"/>
                </a:lnTo>
                <a:lnTo>
                  <a:pt x="110090" y="11660"/>
                </a:lnTo>
                <a:lnTo>
                  <a:pt x="120111" y="19625"/>
                </a:lnTo>
                <a:lnTo>
                  <a:pt x="128583" y="29301"/>
                </a:lnTo>
                <a:lnTo>
                  <a:pt x="135235" y="40491"/>
                </a:lnTo>
                <a:lnTo>
                  <a:pt x="139795" y="53000"/>
                </a:lnTo>
                <a:lnTo>
                  <a:pt x="141244" y="59926"/>
                </a:lnTo>
                <a:close/>
              </a:path>
            </a:pathLst>
          </a:custGeom>
          <a:ln w="661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0" name="object 370"/>
          <p:cNvSpPr/>
          <p:nvPr/>
        </p:nvSpPr>
        <p:spPr>
          <a:xfrm>
            <a:off x="5795249" y="9287243"/>
            <a:ext cx="128579" cy="128568"/>
          </a:xfrm>
          <a:custGeom>
            <a:avLst/>
            <a:gdLst/>
            <a:ahLst/>
            <a:cxnLst/>
            <a:rect l="l" t="t" r="r" b="b"/>
            <a:pathLst>
              <a:path w="141913" h="141901">
                <a:moveTo>
                  <a:pt x="141151" y="82069"/>
                </a:moveTo>
                <a:lnTo>
                  <a:pt x="137784" y="95182"/>
                </a:lnTo>
                <a:lnTo>
                  <a:pt x="132184" y="107078"/>
                </a:lnTo>
                <a:lnTo>
                  <a:pt x="124623" y="117562"/>
                </a:lnTo>
                <a:lnTo>
                  <a:pt x="115372" y="126435"/>
                </a:lnTo>
                <a:lnTo>
                  <a:pt x="104702" y="133503"/>
                </a:lnTo>
                <a:lnTo>
                  <a:pt x="92883" y="138567"/>
                </a:lnTo>
                <a:lnTo>
                  <a:pt x="80188" y="141432"/>
                </a:lnTo>
                <a:lnTo>
                  <a:pt x="66886" y="141901"/>
                </a:lnTo>
                <a:lnTo>
                  <a:pt x="59845" y="141137"/>
                </a:lnTo>
                <a:lnTo>
                  <a:pt x="46734" y="137771"/>
                </a:lnTo>
                <a:lnTo>
                  <a:pt x="34838" y="132174"/>
                </a:lnTo>
                <a:lnTo>
                  <a:pt x="24354" y="124616"/>
                </a:lnTo>
                <a:lnTo>
                  <a:pt x="15478" y="115368"/>
                </a:lnTo>
                <a:lnTo>
                  <a:pt x="8408" y="104700"/>
                </a:lnTo>
                <a:lnTo>
                  <a:pt x="3341" y="92882"/>
                </a:lnTo>
                <a:lnTo>
                  <a:pt x="472" y="80186"/>
                </a:lnTo>
                <a:lnTo>
                  <a:pt x="0" y="66881"/>
                </a:lnTo>
                <a:lnTo>
                  <a:pt x="765" y="59819"/>
                </a:lnTo>
                <a:lnTo>
                  <a:pt x="4136" y="46709"/>
                </a:lnTo>
                <a:lnTo>
                  <a:pt x="9738" y="34814"/>
                </a:lnTo>
                <a:lnTo>
                  <a:pt x="17300" y="24333"/>
                </a:lnTo>
                <a:lnTo>
                  <a:pt x="26552" y="15460"/>
                </a:lnTo>
                <a:lnTo>
                  <a:pt x="37222" y="8394"/>
                </a:lnTo>
                <a:lnTo>
                  <a:pt x="49041" y="3330"/>
                </a:lnTo>
                <a:lnTo>
                  <a:pt x="61736" y="467"/>
                </a:lnTo>
                <a:lnTo>
                  <a:pt x="75038" y="0"/>
                </a:lnTo>
                <a:lnTo>
                  <a:pt x="82070" y="764"/>
                </a:lnTo>
                <a:lnTo>
                  <a:pt x="95184" y="4133"/>
                </a:lnTo>
                <a:lnTo>
                  <a:pt x="107082" y="9733"/>
                </a:lnTo>
                <a:lnTo>
                  <a:pt x="117566" y="17292"/>
                </a:lnTo>
                <a:lnTo>
                  <a:pt x="126441" y="26541"/>
                </a:lnTo>
                <a:lnTo>
                  <a:pt x="133509" y="37210"/>
                </a:lnTo>
                <a:lnTo>
                  <a:pt x="138575" y="49028"/>
                </a:lnTo>
                <a:lnTo>
                  <a:pt x="141442" y="61726"/>
                </a:lnTo>
                <a:lnTo>
                  <a:pt x="141913" y="75033"/>
                </a:lnTo>
                <a:lnTo>
                  <a:pt x="141151" y="82069"/>
                </a:lnTo>
                <a:close/>
              </a:path>
            </a:pathLst>
          </a:custGeom>
          <a:ln w="661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1" name="object 371"/>
          <p:cNvSpPr/>
          <p:nvPr/>
        </p:nvSpPr>
        <p:spPr>
          <a:xfrm>
            <a:off x="5664354" y="9244872"/>
            <a:ext cx="128420" cy="128419"/>
          </a:xfrm>
          <a:custGeom>
            <a:avLst/>
            <a:gdLst/>
            <a:ahLst/>
            <a:cxnLst/>
            <a:rect l="l" t="t" r="r" b="b"/>
            <a:pathLst>
              <a:path w="141738" h="141736">
                <a:moveTo>
                  <a:pt x="134197" y="103116"/>
                </a:moveTo>
                <a:lnTo>
                  <a:pt x="127526" y="113791"/>
                </a:lnTo>
                <a:lnTo>
                  <a:pt x="119330" y="122881"/>
                </a:lnTo>
                <a:lnTo>
                  <a:pt x="109864" y="130302"/>
                </a:lnTo>
                <a:lnTo>
                  <a:pt x="99382" y="135973"/>
                </a:lnTo>
                <a:lnTo>
                  <a:pt x="88140" y="139812"/>
                </a:lnTo>
                <a:lnTo>
                  <a:pt x="76392" y="141736"/>
                </a:lnTo>
                <a:lnTo>
                  <a:pt x="64393" y="141662"/>
                </a:lnTo>
                <a:lnTo>
                  <a:pt x="52397" y="139508"/>
                </a:lnTo>
                <a:lnTo>
                  <a:pt x="40660" y="135193"/>
                </a:lnTo>
                <a:lnTo>
                  <a:pt x="27948" y="127517"/>
                </a:lnTo>
                <a:lnTo>
                  <a:pt x="18861" y="119319"/>
                </a:lnTo>
                <a:lnTo>
                  <a:pt x="11440" y="109851"/>
                </a:lnTo>
                <a:lnTo>
                  <a:pt x="5768" y="99369"/>
                </a:lnTo>
                <a:lnTo>
                  <a:pt x="1927" y="88127"/>
                </a:lnTo>
                <a:lnTo>
                  <a:pt x="0" y="76380"/>
                </a:lnTo>
                <a:lnTo>
                  <a:pt x="69" y="64381"/>
                </a:lnTo>
                <a:lnTo>
                  <a:pt x="2219" y="52386"/>
                </a:lnTo>
                <a:lnTo>
                  <a:pt x="6531" y="40648"/>
                </a:lnTo>
                <a:lnTo>
                  <a:pt x="14205" y="27945"/>
                </a:lnTo>
                <a:lnTo>
                  <a:pt x="22404" y="18860"/>
                </a:lnTo>
                <a:lnTo>
                  <a:pt x="31871" y="11441"/>
                </a:lnTo>
                <a:lnTo>
                  <a:pt x="42352" y="5769"/>
                </a:lnTo>
                <a:lnTo>
                  <a:pt x="53592" y="1927"/>
                </a:lnTo>
                <a:lnTo>
                  <a:pt x="65339" y="0"/>
                </a:lnTo>
                <a:lnTo>
                  <a:pt x="77337" y="68"/>
                </a:lnTo>
                <a:lnTo>
                  <a:pt x="89333" y="2216"/>
                </a:lnTo>
                <a:lnTo>
                  <a:pt x="101072" y="6526"/>
                </a:lnTo>
                <a:lnTo>
                  <a:pt x="113802" y="14210"/>
                </a:lnTo>
                <a:lnTo>
                  <a:pt x="122888" y="22408"/>
                </a:lnTo>
                <a:lnTo>
                  <a:pt x="130307" y="31874"/>
                </a:lnTo>
                <a:lnTo>
                  <a:pt x="135977" y="42355"/>
                </a:lnTo>
                <a:lnTo>
                  <a:pt x="139815" y="53595"/>
                </a:lnTo>
                <a:lnTo>
                  <a:pt x="141738" y="65343"/>
                </a:lnTo>
                <a:lnTo>
                  <a:pt x="141665" y="77342"/>
                </a:lnTo>
                <a:lnTo>
                  <a:pt x="139511" y="89339"/>
                </a:lnTo>
                <a:lnTo>
                  <a:pt x="135195" y="101079"/>
                </a:lnTo>
                <a:lnTo>
                  <a:pt x="134197" y="103116"/>
                </a:lnTo>
                <a:close/>
              </a:path>
            </a:pathLst>
          </a:custGeom>
          <a:ln w="661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2" name="object 372"/>
          <p:cNvSpPr/>
          <p:nvPr/>
        </p:nvSpPr>
        <p:spPr>
          <a:xfrm>
            <a:off x="5554123" y="9162470"/>
            <a:ext cx="128452" cy="128440"/>
          </a:xfrm>
          <a:custGeom>
            <a:avLst/>
            <a:gdLst/>
            <a:ahLst/>
            <a:cxnLst/>
            <a:rect l="l" t="t" r="r" b="b"/>
            <a:pathLst>
              <a:path w="141773" h="141760">
                <a:moveTo>
                  <a:pt x="120262" y="121991"/>
                </a:moveTo>
                <a:lnTo>
                  <a:pt x="110355" y="129992"/>
                </a:lnTo>
                <a:lnTo>
                  <a:pt x="99505" y="135950"/>
                </a:lnTo>
                <a:lnTo>
                  <a:pt x="87988" y="139871"/>
                </a:lnTo>
                <a:lnTo>
                  <a:pt x="76082" y="141760"/>
                </a:lnTo>
                <a:lnTo>
                  <a:pt x="64063" y="141622"/>
                </a:lnTo>
                <a:lnTo>
                  <a:pt x="52208" y="139463"/>
                </a:lnTo>
                <a:lnTo>
                  <a:pt x="40795" y="135286"/>
                </a:lnTo>
                <a:lnTo>
                  <a:pt x="30101" y="129097"/>
                </a:lnTo>
                <a:lnTo>
                  <a:pt x="20402" y="120901"/>
                </a:lnTo>
                <a:lnTo>
                  <a:pt x="11765" y="110347"/>
                </a:lnTo>
                <a:lnTo>
                  <a:pt x="5807" y="99500"/>
                </a:lnTo>
                <a:lnTo>
                  <a:pt x="1887" y="87986"/>
                </a:lnTo>
                <a:lnTo>
                  <a:pt x="0" y="76082"/>
                </a:lnTo>
                <a:lnTo>
                  <a:pt x="139" y="64066"/>
                </a:lnTo>
                <a:lnTo>
                  <a:pt x="2301" y="52213"/>
                </a:lnTo>
                <a:lnTo>
                  <a:pt x="6480" y="40802"/>
                </a:lnTo>
                <a:lnTo>
                  <a:pt x="12669" y="30108"/>
                </a:lnTo>
                <a:lnTo>
                  <a:pt x="20864" y="20410"/>
                </a:lnTo>
                <a:lnTo>
                  <a:pt x="31433" y="11761"/>
                </a:lnTo>
                <a:lnTo>
                  <a:pt x="42280" y="5806"/>
                </a:lnTo>
                <a:lnTo>
                  <a:pt x="53795" y="1887"/>
                </a:lnTo>
                <a:lnTo>
                  <a:pt x="65701" y="0"/>
                </a:lnTo>
                <a:lnTo>
                  <a:pt x="77722" y="139"/>
                </a:lnTo>
                <a:lnTo>
                  <a:pt x="89579" y="2302"/>
                </a:lnTo>
                <a:lnTo>
                  <a:pt x="100995" y="6484"/>
                </a:lnTo>
                <a:lnTo>
                  <a:pt x="111693" y="12681"/>
                </a:lnTo>
                <a:lnTo>
                  <a:pt x="121395" y="20888"/>
                </a:lnTo>
                <a:lnTo>
                  <a:pt x="130012" y="31427"/>
                </a:lnTo>
                <a:lnTo>
                  <a:pt x="135968" y="42277"/>
                </a:lnTo>
                <a:lnTo>
                  <a:pt x="139887" y="53794"/>
                </a:lnTo>
                <a:lnTo>
                  <a:pt x="141773" y="65702"/>
                </a:lnTo>
                <a:lnTo>
                  <a:pt x="141632" y="77722"/>
                </a:lnTo>
                <a:lnTo>
                  <a:pt x="139469" y="89576"/>
                </a:lnTo>
                <a:lnTo>
                  <a:pt x="135287" y="100989"/>
                </a:lnTo>
                <a:lnTo>
                  <a:pt x="129093" y="111681"/>
                </a:lnTo>
                <a:lnTo>
                  <a:pt x="120891" y="121376"/>
                </a:lnTo>
                <a:lnTo>
                  <a:pt x="120262" y="121991"/>
                </a:lnTo>
                <a:close/>
              </a:path>
            </a:pathLst>
          </a:custGeom>
          <a:ln w="661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3" name="object 373"/>
          <p:cNvSpPr/>
          <p:nvPr/>
        </p:nvSpPr>
        <p:spPr>
          <a:xfrm>
            <a:off x="5479069" y="9047025"/>
            <a:ext cx="128766" cy="128770"/>
          </a:xfrm>
          <a:custGeom>
            <a:avLst/>
            <a:gdLst/>
            <a:ahLst/>
            <a:cxnLst/>
            <a:rect l="l" t="t" r="r" b="b"/>
            <a:pathLst>
              <a:path w="142119" h="142124">
                <a:moveTo>
                  <a:pt x="97676" y="136962"/>
                </a:moveTo>
                <a:lnTo>
                  <a:pt x="85501" y="140666"/>
                </a:lnTo>
                <a:lnTo>
                  <a:pt x="73214" y="142124"/>
                </a:lnTo>
                <a:lnTo>
                  <a:pt x="61072" y="141445"/>
                </a:lnTo>
                <a:lnTo>
                  <a:pt x="49329" y="138738"/>
                </a:lnTo>
                <a:lnTo>
                  <a:pt x="38239" y="134110"/>
                </a:lnTo>
                <a:lnTo>
                  <a:pt x="28058" y="127671"/>
                </a:lnTo>
                <a:lnTo>
                  <a:pt x="19041" y="119528"/>
                </a:lnTo>
                <a:lnTo>
                  <a:pt x="11442" y="109791"/>
                </a:lnTo>
                <a:lnTo>
                  <a:pt x="5516" y="98567"/>
                </a:lnTo>
                <a:lnTo>
                  <a:pt x="1456" y="85517"/>
                </a:lnTo>
                <a:lnTo>
                  <a:pt x="0" y="73229"/>
                </a:lnTo>
                <a:lnTo>
                  <a:pt x="679" y="61084"/>
                </a:lnTo>
                <a:lnTo>
                  <a:pt x="3387" y="49339"/>
                </a:lnTo>
                <a:lnTo>
                  <a:pt x="8014" y="38247"/>
                </a:lnTo>
                <a:lnTo>
                  <a:pt x="14452" y="28064"/>
                </a:lnTo>
                <a:lnTo>
                  <a:pt x="22594" y="19045"/>
                </a:lnTo>
                <a:lnTo>
                  <a:pt x="32332" y="11445"/>
                </a:lnTo>
                <a:lnTo>
                  <a:pt x="43556" y="5519"/>
                </a:lnTo>
                <a:lnTo>
                  <a:pt x="56598" y="1458"/>
                </a:lnTo>
                <a:lnTo>
                  <a:pt x="68883" y="0"/>
                </a:lnTo>
                <a:lnTo>
                  <a:pt x="81025" y="678"/>
                </a:lnTo>
                <a:lnTo>
                  <a:pt x="92768" y="3384"/>
                </a:lnTo>
                <a:lnTo>
                  <a:pt x="103858" y="8011"/>
                </a:lnTo>
                <a:lnTo>
                  <a:pt x="114040" y="14450"/>
                </a:lnTo>
                <a:lnTo>
                  <a:pt x="123058" y="22593"/>
                </a:lnTo>
                <a:lnTo>
                  <a:pt x="130659" y="32331"/>
                </a:lnTo>
                <a:lnTo>
                  <a:pt x="136588" y="43557"/>
                </a:lnTo>
                <a:lnTo>
                  <a:pt x="140661" y="56627"/>
                </a:lnTo>
                <a:lnTo>
                  <a:pt x="142119" y="68911"/>
                </a:lnTo>
                <a:lnTo>
                  <a:pt x="141440" y="81051"/>
                </a:lnTo>
                <a:lnTo>
                  <a:pt x="138732" y="92793"/>
                </a:lnTo>
                <a:lnTo>
                  <a:pt x="134103" y="103882"/>
                </a:lnTo>
                <a:lnTo>
                  <a:pt x="127662" y="114062"/>
                </a:lnTo>
                <a:lnTo>
                  <a:pt x="119516" y="123079"/>
                </a:lnTo>
                <a:lnTo>
                  <a:pt x="109776" y="130678"/>
                </a:lnTo>
                <a:lnTo>
                  <a:pt x="98548" y="136603"/>
                </a:lnTo>
                <a:lnTo>
                  <a:pt x="97676" y="136962"/>
                </a:lnTo>
                <a:close/>
              </a:path>
            </a:pathLst>
          </a:custGeom>
          <a:ln w="661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4" name="object 374"/>
          <p:cNvSpPr/>
          <p:nvPr/>
        </p:nvSpPr>
        <p:spPr>
          <a:xfrm>
            <a:off x="5452420" y="8912241"/>
            <a:ext cx="128748" cy="128760"/>
          </a:xfrm>
          <a:custGeom>
            <a:avLst/>
            <a:gdLst/>
            <a:ahLst/>
            <a:cxnLst/>
            <a:rect l="l" t="t" r="r" b="b"/>
            <a:pathLst>
              <a:path w="142100" h="142113">
                <a:moveTo>
                  <a:pt x="69811" y="142112"/>
                </a:moveTo>
                <a:lnTo>
                  <a:pt x="55496" y="140417"/>
                </a:lnTo>
                <a:lnTo>
                  <a:pt x="42215" y="136032"/>
                </a:lnTo>
                <a:lnTo>
                  <a:pt x="30247" y="129251"/>
                </a:lnTo>
                <a:lnTo>
                  <a:pt x="19877" y="120366"/>
                </a:lnTo>
                <a:lnTo>
                  <a:pt x="11386" y="109670"/>
                </a:lnTo>
                <a:lnTo>
                  <a:pt x="5055" y="97458"/>
                </a:lnTo>
                <a:lnTo>
                  <a:pt x="1167" y="84021"/>
                </a:lnTo>
                <a:lnTo>
                  <a:pt x="0" y="69824"/>
                </a:lnTo>
                <a:lnTo>
                  <a:pt x="1698" y="55508"/>
                </a:lnTo>
                <a:lnTo>
                  <a:pt x="6083" y="42225"/>
                </a:lnTo>
                <a:lnTo>
                  <a:pt x="12862" y="30257"/>
                </a:lnTo>
                <a:lnTo>
                  <a:pt x="21745" y="19885"/>
                </a:lnTo>
                <a:lnTo>
                  <a:pt x="32439" y="11392"/>
                </a:lnTo>
                <a:lnTo>
                  <a:pt x="44652" y="5059"/>
                </a:lnTo>
                <a:lnTo>
                  <a:pt x="58093" y="1169"/>
                </a:lnTo>
                <a:lnTo>
                  <a:pt x="72288" y="0"/>
                </a:lnTo>
                <a:lnTo>
                  <a:pt x="86603" y="1697"/>
                </a:lnTo>
                <a:lnTo>
                  <a:pt x="99885" y="6081"/>
                </a:lnTo>
                <a:lnTo>
                  <a:pt x="111852" y="12858"/>
                </a:lnTo>
                <a:lnTo>
                  <a:pt x="122222" y="21738"/>
                </a:lnTo>
                <a:lnTo>
                  <a:pt x="130713" y="32427"/>
                </a:lnTo>
                <a:lnTo>
                  <a:pt x="137043" y="44636"/>
                </a:lnTo>
                <a:lnTo>
                  <a:pt x="140932" y="58070"/>
                </a:lnTo>
                <a:lnTo>
                  <a:pt x="142100" y="72301"/>
                </a:lnTo>
                <a:lnTo>
                  <a:pt x="140407" y="86617"/>
                </a:lnTo>
                <a:lnTo>
                  <a:pt x="136027" y="99900"/>
                </a:lnTo>
                <a:lnTo>
                  <a:pt x="129252" y="111868"/>
                </a:lnTo>
                <a:lnTo>
                  <a:pt x="120374" y="122238"/>
                </a:lnTo>
                <a:lnTo>
                  <a:pt x="109684" y="130729"/>
                </a:lnTo>
                <a:lnTo>
                  <a:pt x="97475" y="137059"/>
                </a:lnTo>
                <a:lnTo>
                  <a:pt x="84036" y="140946"/>
                </a:lnTo>
                <a:lnTo>
                  <a:pt x="69811" y="142112"/>
                </a:lnTo>
                <a:close/>
              </a:path>
            </a:pathLst>
          </a:custGeom>
          <a:ln w="661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5" name="object 375"/>
          <p:cNvSpPr/>
          <p:nvPr/>
        </p:nvSpPr>
        <p:spPr>
          <a:xfrm>
            <a:off x="5588499" y="8912241"/>
            <a:ext cx="128748" cy="128760"/>
          </a:xfrm>
          <a:custGeom>
            <a:avLst/>
            <a:gdLst/>
            <a:ahLst/>
            <a:cxnLst/>
            <a:rect l="l" t="t" r="r" b="b"/>
            <a:pathLst>
              <a:path w="142100" h="142113">
                <a:moveTo>
                  <a:pt x="69811" y="142112"/>
                </a:moveTo>
                <a:lnTo>
                  <a:pt x="55496" y="140417"/>
                </a:lnTo>
                <a:lnTo>
                  <a:pt x="42215" y="136032"/>
                </a:lnTo>
                <a:lnTo>
                  <a:pt x="30247" y="129251"/>
                </a:lnTo>
                <a:lnTo>
                  <a:pt x="19877" y="120366"/>
                </a:lnTo>
                <a:lnTo>
                  <a:pt x="11386" y="109670"/>
                </a:lnTo>
                <a:lnTo>
                  <a:pt x="5055" y="97458"/>
                </a:lnTo>
                <a:lnTo>
                  <a:pt x="1167" y="84021"/>
                </a:lnTo>
                <a:lnTo>
                  <a:pt x="0" y="69824"/>
                </a:lnTo>
                <a:lnTo>
                  <a:pt x="1697" y="55508"/>
                </a:lnTo>
                <a:lnTo>
                  <a:pt x="6081" y="42225"/>
                </a:lnTo>
                <a:lnTo>
                  <a:pt x="12859" y="30257"/>
                </a:lnTo>
                <a:lnTo>
                  <a:pt x="21740" y="19885"/>
                </a:lnTo>
                <a:lnTo>
                  <a:pt x="32433" y="11392"/>
                </a:lnTo>
                <a:lnTo>
                  <a:pt x="44647" y="5059"/>
                </a:lnTo>
                <a:lnTo>
                  <a:pt x="58089" y="1169"/>
                </a:lnTo>
                <a:lnTo>
                  <a:pt x="72288" y="0"/>
                </a:lnTo>
                <a:lnTo>
                  <a:pt x="86603" y="1697"/>
                </a:lnTo>
                <a:lnTo>
                  <a:pt x="99885" y="6081"/>
                </a:lnTo>
                <a:lnTo>
                  <a:pt x="111852" y="12858"/>
                </a:lnTo>
                <a:lnTo>
                  <a:pt x="122222" y="21738"/>
                </a:lnTo>
                <a:lnTo>
                  <a:pt x="130713" y="32427"/>
                </a:lnTo>
                <a:lnTo>
                  <a:pt x="137043" y="44636"/>
                </a:lnTo>
                <a:lnTo>
                  <a:pt x="140932" y="58070"/>
                </a:lnTo>
                <a:lnTo>
                  <a:pt x="142100" y="72301"/>
                </a:lnTo>
                <a:lnTo>
                  <a:pt x="140407" y="86617"/>
                </a:lnTo>
                <a:lnTo>
                  <a:pt x="136027" y="99900"/>
                </a:lnTo>
                <a:lnTo>
                  <a:pt x="129252" y="111868"/>
                </a:lnTo>
                <a:lnTo>
                  <a:pt x="120374" y="122238"/>
                </a:lnTo>
                <a:lnTo>
                  <a:pt x="109684" y="130729"/>
                </a:lnTo>
                <a:lnTo>
                  <a:pt x="97475" y="137059"/>
                </a:lnTo>
                <a:lnTo>
                  <a:pt x="84036" y="140946"/>
                </a:lnTo>
                <a:lnTo>
                  <a:pt x="69811" y="142112"/>
                </a:lnTo>
                <a:close/>
              </a:path>
            </a:pathLst>
          </a:custGeom>
          <a:ln w="661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6" name="object 376"/>
          <p:cNvSpPr/>
          <p:nvPr/>
        </p:nvSpPr>
        <p:spPr>
          <a:xfrm>
            <a:off x="5627830" y="8781111"/>
            <a:ext cx="128775" cy="128774"/>
          </a:xfrm>
          <a:custGeom>
            <a:avLst/>
            <a:gdLst/>
            <a:ahLst/>
            <a:cxnLst/>
            <a:rect l="l" t="t" r="r" b="b"/>
            <a:pathLst>
              <a:path w="142129" h="142128">
                <a:moveTo>
                  <a:pt x="32358" y="130655"/>
                </a:moveTo>
                <a:lnTo>
                  <a:pt x="22487" y="122948"/>
                </a:lnTo>
                <a:lnTo>
                  <a:pt x="14333" y="113899"/>
                </a:lnTo>
                <a:lnTo>
                  <a:pt x="7953" y="103769"/>
                </a:lnTo>
                <a:lnTo>
                  <a:pt x="3401" y="92815"/>
                </a:lnTo>
                <a:lnTo>
                  <a:pt x="731" y="81297"/>
                </a:lnTo>
                <a:lnTo>
                  <a:pt x="0" y="69472"/>
                </a:lnTo>
                <a:lnTo>
                  <a:pt x="1260" y="57600"/>
                </a:lnTo>
                <a:lnTo>
                  <a:pt x="4569" y="45940"/>
                </a:lnTo>
                <a:lnTo>
                  <a:pt x="9980" y="34749"/>
                </a:lnTo>
                <a:lnTo>
                  <a:pt x="19164" y="22509"/>
                </a:lnTo>
                <a:lnTo>
                  <a:pt x="28212" y="14352"/>
                </a:lnTo>
                <a:lnTo>
                  <a:pt x="38340" y="7969"/>
                </a:lnTo>
                <a:lnTo>
                  <a:pt x="49290" y="3412"/>
                </a:lnTo>
                <a:lnTo>
                  <a:pt x="60805" y="738"/>
                </a:lnTo>
                <a:lnTo>
                  <a:pt x="72628" y="0"/>
                </a:lnTo>
                <a:lnTo>
                  <a:pt x="84499" y="1253"/>
                </a:lnTo>
                <a:lnTo>
                  <a:pt x="96163" y="4552"/>
                </a:lnTo>
                <a:lnTo>
                  <a:pt x="107360" y="9951"/>
                </a:lnTo>
                <a:lnTo>
                  <a:pt x="119642" y="19165"/>
                </a:lnTo>
                <a:lnTo>
                  <a:pt x="127791" y="28216"/>
                </a:lnTo>
                <a:lnTo>
                  <a:pt x="134170" y="38347"/>
                </a:lnTo>
                <a:lnTo>
                  <a:pt x="138722" y="49300"/>
                </a:lnTo>
                <a:lnTo>
                  <a:pt x="141394" y="60817"/>
                </a:lnTo>
                <a:lnTo>
                  <a:pt x="142129" y="72640"/>
                </a:lnTo>
                <a:lnTo>
                  <a:pt x="140872" y="84511"/>
                </a:lnTo>
                <a:lnTo>
                  <a:pt x="137568" y="96172"/>
                </a:lnTo>
                <a:lnTo>
                  <a:pt x="132162" y="107364"/>
                </a:lnTo>
                <a:lnTo>
                  <a:pt x="122961" y="119634"/>
                </a:lnTo>
                <a:lnTo>
                  <a:pt x="113916" y="127788"/>
                </a:lnTo>
                <a:lnTo>
                  <a:pt x="103789" y="134169"/>
                </a:lnTo>
                <a:lnTo>
                  <a:pt x="92840" y="138722"/>
                </a:lnTo>
                <a:lnTo>
                  <a:pt x="81326" y="141394"/>
                </a:lnTo>
                <a:lnTo>
                  <a:pt x="69504" y="142128"/>
                </a:lnTo>
                <a:lnTo>
                  <a:pt x="57632" y="140870"/>
                </a:lnTo>
                <a:lnTo>
                  <a:pt x="45969" y="137564"/>
                </a:lnTo>
                <a:lnTo>
                  <a:pt x="34771" y="132157"/>
                </a:lnTo>
                <a:lnTo>
                  <a:pt x="32358" y="130655"/>
                </a:lnTo>
                <a:close/>
              </a:path>
            </a:pathLst>
          </a:custGeom>
          <a:ln w="661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7" name="object 377"/>
          <p:cNvSpPr/>
          <p:nvPr/>
        </p:nvSpPr>
        <p:spPr>
          <a:xfrm>
            <a:off x="5730312" y="8689752"/>
            <a:ext cx="128651" cy="128669"/>
          </a:xfrm>
          <a:custGeom>
            <a:avLst/>
            <a:gdLst/>
            <a:ahLst/>
            <a:cxnLst/>
            <a:rect l="l" t="t" r="r" b="b"/>
            <a:pathLst>
              <a:path w="141993" h="142013">
                <a:moveTo>
                  <a:pt x="7678" y="103271"/>
                </a:moveTo>
                <a:lnTo>
                  <a:pt x="2969" y="91601"/>
                </a:lnTo>
                <a:lnTo>
                  <a:pt x="437" y="79628"/>
                </a:lnTo>
                <a:lnTo>
                  <a:pt x="0" y="67607"/>
                </a:lnTo>
                <a:lnTo>
                  <a:pt x="1573" y="55794"/>
                </a:lnTo>
                <a:lnTo>
                  <a:pt x="5077" y="44442"/>
                </a:lnTo>
                <a:lnTo>
                  <a:pt x="10427" y="33806"/>
                </a:lnTo>
                <a:lnTo>
                  <a:pt x="17541" y="24142"/>
                </a:lnTo>
                <a:lnTo>
                  <a:pt x="26337" y="15704"/>
                </a:lnTo>
                <a:lnTo>
                  <a:pt x="36732" y="8747"/>
                </a:lnTo>
                <a:lnTo>
                  <a:pt x="50393" y="2976"/>
                </a:lnTo>
                <a:lnTo>
                  <a:pt x="62360" y="440"/>
                </a:lnTo>
                <a:lnTo>
                  <a:pt x="74376" y="0"/>
                </a:lnTo>
                <a:lnTo>
                  <a:pt x="86186" y="1571"/>
                </a:lnTo>
                <a:lnTo>
                  <a:pt x="97536" y="5072"/>
                </a:lnTo>
                <a:lnTo>
                  <a:pt x="108172" y="10419"/>
                </a:lnTo>
                <a:lnTo>
                  <a:pt x="117840" y="17529"/>
                </a:lnTo>
                <a:lnTo>
                  <a:pt x="126283" y="26318"/>
                </a:lnTo>
                <a:lnTo>
                  <a:pt x="133249" y="36704"/>
                </a:lnTo>
                <a:lnTo>
                  <a:pt x="139028" y="50400"/>
                </a:lnTo>
                <a:lnTo>
                  <a:pt x="141557" y="62373"/>
                </a:lnTo>
                <a:lnTo>
                  <a:pt x="141993" y="74395"/>
                </a:lnTo>
                <a:lnTo>
                  <a:pt x="140418" y="86211"/>
                </a:lnTo>
                <a:lnTo>
                  <a:pt x="136914" y="97564"/>
                </a:lnTo>
                <a:lnTo>
                  <a:pt x="131563" y="108202"/>
                </a:lnTo>
                <a:lnTo>
                  <a:pt x="124449" y="117867"/>
                </a:lnTo>
                <a:lnTo>
                  <a:pt x="115654" y="126306"/>
                </a:lnTo>
                <a:lnTo>
                  <a:pt x="105259" y="133264"/>
                </a:lnTo>
                <a:lnTo>
                  <a:pt x="91591" y="139037"/>
                </a:lnTo>
                <a:lnTo>
                  <a:pt x="79622" y="141573"/>
                </a:lnTo>
                <a:lnTo>
                  <a:pt x="67604" y="142013"/>
                </a:lnTo>
                <a:lnTo>
                  <a:pt x="55793" y="140440"/>
                </a:lnTo>
                <a:lnTo>
                  <a:pt x="44443" y="136938"/>
                </a:lnTo>
                <a:lnTo>
                  <a:pt x="33809" y="131589"/>
                </a:lnTo>
                <a:lnTo>
                  <a:pt x="24146" y="124477"/>
                </a:lnTo>
                <a:lnTo>
                  <a:pt x="15708" y="115684"/>
                </a:lnTo>
                <a:lnTo>
                  <a:pt x="8749" y="105294"/>
                </a:lnTo>
                <a:lnTo>
                  <a:pt x="7678" y="103271"/>
                </a:lnTo>
                <a:close/>
              </a:path>
            </a:pathLst>
          </a:custGeom>
          <a:ln w="661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8" name="object 378"/>
          <p:cNvSpPr/>
          <p:nvPr/>
        </p:nvSpPr>
        <p:spPr>
          <a:xfrm>
            <a:off x="5864015" y="8657735"/>
            <a:ext cx="128748" cy="128748"/>
          </a:xfrm>
          <a:custGeom>
            <a:avLst/>
            <a:gdLst/>
            <a:ahLst/>
            <a:cxnLst/>
            <a:rect l="l" t="t" r="r" b="b"/>
            <a:pathLst>
              <a:path w="142100" h="142100">
                <a:moveTo>
                  <a:pt x="0" y="69811"/>
                </a:moveTo>
                <a:lnTo>
                  <a:pt x="1698" y="55497"/>
                </a:lnTo>
                <a:lnTo>
                  <a:pt x="6082" y="42215"/>
                </a:lnTo>
                <a:lnTo>
                  <a:pt x="12861" y="30247"/>
                </a:lnTo>
                <a:lnTo>
                  <a:pt x="21741" y="19876"/>
                </a:lnTo>
                <a:lnTo>
                  <a:pt x="32431" y="11383"/>
                </a:lnTo>
                <a:lnTo>
                  <a:pt x="44639" y="5052"/>
                </a:lnTo>
                <a:lnTo>
                  <a:pt x="58071" y="1164"/>
                </a:lnTo>
                <a:lnTo>
                  <a:pt x="72275" y="0"/>
                </a:lnTo>
                <a:lnTo>
                  <a:pt x="86591" y="1700"/>
                </a:lnTo>
                <a:lnTo>
                  <a:pt x="99875" y="6084"/>
                </a:lnTo>
                <a:lnTo>
                  <a:pt x="111843" y="12860"/>
                </a:lnTo>
                <a:lnTo>
                  <a:pt x="122215" y="21736"/>
                </a:lnTo>
                <a:lnTo>
                  <a:pt x="130709" y="32422"/>
                </a:lnTo>
                <a:lnTo>
                  <a:pt x="137041" y="44627"/>
                </a:lnTo>
                <a:lnTo>
                  <a:pt x="140932" y="58059"/>
                </a:lnTo>
                <a:lnTo>
                  <a:pt x="142100" y="72288"/>
                </a:lnTo>
                <a:lnTo>
                  <a:pt x="140410" y="86601"/>
                </a:lnTo>
                <a:lnTo>
                  <a:pt x="136030" y="99882"/>
                </a:lnTo>
                <a:lnTo>
                  <a:pt x="129254" y="111849"/>
                </a:lnTo>
                <a:lnTo>
                  <a:pt x="120374" y="122220"/>
                </a:lnTo>
                <a:lnTo>
                  <a:pt x="109682" y="130713"/>
                </a:lnTo>
                <a:lnTo>
                  <a:pt x="97471" y="137044"/>
                </a:lnTo>
                <a:lnTo>
                  <a:pt x="84033" y="140933"/>
                </a:lnTo>
                <a:lnTo>
                  <a:pt x="69811" y="142100"/>
                </a:lnTo>
                <a:lnTo>
                  <a:pt x="55498" y="140402"/>
                </a:lnTo>
                <a:lnTo>
                  <a:pt x="42217" y="136020"/>
                </a:lnTo>
                <a:lnTo>
                  <a:pt x="30250" y="129243"/>
                </a:lnTo>
                <a:lnTo>
                  <a:pt x="19879" y="120365"/>
                </a:lnTo>
                <a:lnTo>
                  <a:pt x="11387" y="109675"/>
                </a:lnTo>
                <a:lnTo>
                  <a:pt x="5055" y="97467"/>
                </a:lnTo>
                <a:lnTo>
                  <a:pt x="1166" y="84032"/>
                </a:lnTo>
                <a:lnTo>
                  <a:pt x="0" y="69811"/>
                </a:lnTo>
                <a:close/>
              </a:path>
            </a:pathLst>
          </a:custGeom>
          <a:ln w="661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9" name="object 379"/>
          <p:cNvSpPr/>
          <p:nvPr/>
        </p:nvSpPr>
        <p:spPr>
          <a:xfrm>
            <a:off x="5997956" y="8689876"/>
            <a:ext cx="128419" cy="128423"/>
          </a:xfrm>
          <a:custGeom>
            <a:avLst/>
            <a:gdLst/>
            <a:ahLst/>
            <a:cxnLst/>
            <a:rect l="l" t="t" r="r" b="b"/>
            <a:pathLst>
              <a:path w="141737" h="141741">
                <a:moveTo>
                  <a:pt x="7540" y="38606"/>
                </a:moveTo>
                <a:lnTo>
                  <a:pt x="14211" y="27938"/>
                </a:lnTo>
                <a:lnTo>
                  <a:pt x="22406" y="18853"/>
                </a:lnTo>
                <a:lnTo>
                  <a:pt x="31870" y="11434"/>
                </a:lnTo>
                <a:lnTo>
                  <a:pt x="42350" y="5763"/>
                </a:lnTo>
                <a:lnTo>
                  <a:pt x="53590" y="1924"/>
                </a:lnTo>
                <a:lnTo>
                  <a:pt x="65337" y="0"/>
                </a:lnTo>
                <a:lnTo>
                  <a:pt x="77334" y="73"/>
                </a:lnTo>
                <a:lnTo>
                  <a:pt x="89329" y="2227"/>
                </a:lnTo>
                <a:lnTo>
                  <a:pt x="101065" y="6546"/>
                </a:lnTo>
                <a:lnTo>
                  <a:pt x="113792" y="14222"/>
                </a:lnTo>
                <a:lnTo>
                  <a:pt x="122879" y="22415"/>
                </a:lnTo>
                <a:lnTo>
                  <a:pt x="130300" y="31880"/>
                </a:lnTo>
                <a:lnTo>
                  <a:pt x="135971" y="42361"/>
                </a:lnTo>
                <a:lnTo>
                  <a:pt x="139811" y="53604"/>
                </a:lnTo>
                <a:lnTo>
                  <a:pt x="141737" y="65354"/>
                </a:lnTo>
                <a:lnTo>
                  <a:pt x="141666" y="77355"/>
                </a:lnTo>
                <a:lnTo>
                  <a:pt x="139515" y="89354"/>
                </a:lnTo>
                <a:lnTo>
                  <a:pt x="135203" y="101095"/>
                </a:lnTo>
                <a:lnTo>
                  <a:pt x="127524" y="113811"/>
                </a:lnTo>
                <a:lnTo>
                  <a:pt x="119327" y="122892"/>
                </a:lnTo>
                <a:lnTo>
                  <a:pt x="109862" y="130310"/>
                </a:lnTo>
                <a:lnTo>
                  <a:pt x="99383" y="135979"/>
                </a:lnTo>
                <a:lnTo>
                  <a:pt x="88143" y="139817"/>
                </a:lnTo>
                <a:lnTo>
                  <a:pt x="76396" y="141741"/>
                </a:lnTo>
                <a:lnTo>
                  <a:pt x="64398" y="141667"/>
                </a:lnTo>
                <a:lnTo>
                  <a:pt x="52403" y="139513"/>
                </a:lnTo>
                <a:lnTo>
                  <a:pt x="40663" y="135195"/>
                </a:lnTo>
                <a:lnTo>
                  <a:pt x="27936" y="127518"/>
                </a:lnTo>
                <a:lnTo>
                  <a:pt x="18850" y="119324"/>
                </a:lnTo>
                <a:lnTo>
                  <a:pt x="11431" y="109859"/>
                </a:lnTo>
                <a:lnTo>
                  <a:pt x="5761" y="99377"/>
                </a:lnTo>
                <a:lnTo>
                  <a:pt x="1923" y="88134"/>
                </a:lnTo>
                <a:lnTo>
                  <a:pt x="0" y="76385"/>
                </a:lnTo>
                <a:lnTo>
                  <a:pt x="73" y="64383"/>
                </a:lnTo>
                <a:lnTo>
                  <a:pt x="2227" y="52384"/>
                </a:lnTo>
                <a:lnTo>
                  <a:pt x="6543" y="40642"/>
                </a:lnTo>
                <a:lnTo>
                  <a:pt x="7540" y="38606"/>
                </a:lnTo>
                <a:close/>
              </a:path>
            </a:pathLst>
          </a:custGeom>
          <a:ln w="661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0" name="object 380"/>
          <p:cNvSpPr/>
          <p:nvPr/>
        </p:nvSpPr>
        <p:spPr>
          <a:xfrm>
            <a:off x="6100286" y="8781211"/>
            <a:ext cx="128577" cy="128577"/>
          </a:xfrm>
          <a:custGeom>
            <a:avLst/>
            <a:gdLst/>
            <a:ahLst/>
            <a:cxnLst/>
            <a:rect l="l" t="t" r="r" b="b"/>
            <a:pathLst>
              <a:path w="141911" h="141911">
                <a:moveTo>
                  <a:pt x="32254" y="11357"/>
                </a:moveTo>
                <a:lnTo>
                  <a:pt x="43311" y="5475"/>
                </a:lnTo>
                <a:lnTo>
                  <a:pt x="54892" y="1708"/>
                </a:lnTo>
                <a:lnTo>
                  <a:pt x="66739" y="0"/>
                </a:lnTo>
                <a:lnTo>
                  <a:pt x="78594" y="296"/>
                </a:lnTo>
                <a:lnTo>
                  <a:pt x="90200" y="2542"/>
                </a:lnTo>
                <a:lnTo>
                  <a:pt x="101299" y="6682"/>
                </a:lnTo>
                <a:lnTo>
                  <a:pt x="111631" y="12662"/>
                </a:lnTo>
                <a:lnTo>
                  <a:pt x="120941" y="20428"/>
                </a:lnTo>
                <a:lnTo>
                  <a:pt x="128969" y="29923"/>
                </a:lnTo>
                <a:lnTo>
                  <a:pt x="136435" y="43320"/>
                </a:lnTo>
                <a:lnTo>
                  <a:pt x="140203" y="54903"/>
                </a:lnTo>
                <a:lnTo>
                  <a:pt x="141911" y="66753"/>
                </a:lnTo>
                <a:lnTo>
                  <a:pt x="141615" y="78611"/>
                </a:lnTo>
                <a:lnTo>
                  <a:pt x="139370" y="90219"/>
                </a:lnTo>
                <a:lnTo>
                  <a:pt x="135231" y="101319"/>
                </a:lnTo>
                <a:lnTo>
                  <a:pt x="129252" y="111652"/>
                </a:lnTo>
                <a:lnTo>
                  <a:pt x="121490" y="120960"/>
                </a:lnTo>
                <a:lnTo>
                  <a:pt x="111999" y="128984"/>
                </a:lnTo>
                <a:lnTo>
                  <a:pt x="98614" y="136437"/>
                </a:lnTo>
                <a:lnTo>
                  <a:pt x="87030" y="140203"/>
                </a:lnTo>
                <a:lnTo>
                  <a:pt x="75180" y="141911"/>
                </a:lnTo>
                <a:lnTo>
                  <a:pt x="63321" y="141617"/>
                </a:lnTo>
                <a:lnTo>
                  <a:pt x="51712" y="139374"/>
                </a:lnTo>
                <a:lnTo>
                  <a:pt x="40611" y="135238"/>
                </a:lnTo>
                <a:lnTo>
                  <a:pt x="30274" y="129262"/>
                </a:lnTo>
                <a:lnTo>
                  <a:pt x="20961" y="121503"/>
                </a:lnTo>
                <a:lnTo>
                  <a:pt x="12928" y="112014"/>
                </a:lnTo>
                <a:lnTo>
                  <a:pt x="5465" y="98609"/>
                </a:lnTo>
                <a:lnTo>
                  <a:pt x="1704" y="87025"/>
                </a:lnTo>
                <a:lnTo>
                  <a:pt x="0" y="75176"/>
                </a:lnTo>
                <a:lnTo>
                  <a:pt x="298" y="63317"/>
                </a:lnTo>
                <a:lnTo>
                  <a:pt x="2545" y="51708"/>
                </a:lnTo>
                <a:lnTo>
                  <a:pt x="6687" y="40607"/>
                </a:lnTo>
                <a:lnTo>
                  <a:pt x="12668" y="30271"/>
                </a:lnTo>
                <a:lnTo>
                  <a:pt x="20436" y="20959"/>
                </a:lnTo>
                <a:lnTo>
                  <a:pt x="29935" y="12928"/>
                </a:lnTo>
                <a:lnTo>
                  <a:pt x="32254" y="11357"/>
                </a:lnTo>
                <a:close/>
              </a:path>
            </a:pathLst>
          </a:custGeom>
          <a:ln w="661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1" name="object 381"/>
          <p:cNvSpPr/>
          <p:nvPr/>
        </p:nvSpPr>
        <p:spPr>
          <a:xfrm>
            <a:off x="6139544" y="8912241"/>
            <a:ext cx="128748" cy="128760"/>
          </a:xfrm>
          <a:custGeom>
            <a:avLst/>
            <a:gdLst/>
            <a:ahLst/>
            <a:cxnLst/>
            <a:rect l="l" t="t" r="r" b="b"/>
            <a:pathLst>
              <a:path w="142100" h="142113">
                <a:moveTo>
                  <a:pt x="72288" y="0"/>
                </a:moveTo>
                <a:lnTo>
                  <a:pt x="86608" y="1703"/>
                </a:lnTo>
                <a:lnTo>
                  <a:pt x="99893" y="6093"/>
                </a:lnTo>
                <a:lnTo>
                  <a:pt x="111860" y="12877"/>
                </a:lnTo>
                <a:lnTo>
                  <a:pt x="122229" y="21763"/>
                </a:lnTo>
                <a:lnTo>
                  <a:pt x="130718" y="32459"/>
                </a:lnTo>
                <a:lnTo>
                  <a:pt x="137046" y="44671"/>
                </a:lnTo>
                <a:lnTo>
                  <a:pt x="140933" y="58109"/>
                </a:lnTo>
                <a:lnTo>
                  <a:pt x="142100" y="72288"/>
                </a:lnTo>
                <a:lnTo>
                  <a:pt x="140403" y="86608"/>
                </a:lnTo>
                <a:lnTo>
                  <a:pt x="136022" y="99893"/>
                </a:lnTo>
                <a:lnTo>
                  <a:pt x="129249" y="111861"/>
                </a:lnTo>
                <a:lnTo>
                  <a:pt x="120373" y="122233"/>
                </a:lnTo>
                <a:lnTo>
                  <a:pt x="109686" y="130725"/>
                </a:lnTo>
                <a:lnTo>
                  <a:pt x="97480" y="137056"/>
                </a:lnTo>
                <a:lnTo>
                  <a:pt x="84044" y="140945"/>
                </a:lnTo>
                <a:lnTo>
                  <a:pt x="69811" y="142112"/>
                </a:lnTo>
                <a:lnTo>
                  <a:pt x="55494" y="140422"/>
                </a:lnTo>
                <a:lnTo>
                  <a:pt x="42211" y="136040"/>
                </a:lnTo>
                <a:lnTo>
                  <a:pt x="30245" y="129261"/>
                </a:lnTo>
                <a:lnTo>
                  <a:pt x="19876" y="120377"/>
                </a:lnTo>
                <a:lnTo>
                  <a:pt x="11386" y="109681"/>
                </a:lnTo>
                <a:lnTo>
                  <a:pt x="5056" y="97466"/>
                </a:lnTo>
                <a:lnTo>
                  <a:pt x="1168" y="84025"/>
                </a:lnTo>
                <a:lnTo>
                  <a:pt x="0" y="69811"/>
                </a:lnTo>
                <a:lnTo>
                  <a:pt x="1694" y="55498"/>
                </a:lnTo>
                <a:lnTo>
                  <a:pt x="6076" y="42217"/>
                </a:lnTo>
                <a:lnTo>
                  <a:pt x="12856" y="30251"/>
                </a:lnTo>
                <a:lnTo>
                  <a:pt x="21739" y="19880"/>
                </a:lnTo>
                <a:lnTo>
                  <a:pt x="32435" y="11388"/>
                </a:lnTo>
                <a:lnTo>
                  <a:pt x="44652" y="5057"/>
                </a:lnTo>
                <a:lnTo>
                  <a:pt x="58097" y="1168"/>
                </a:lnTo>
                <a:lnTo>
                  <a:pt x="72288" y="0"/>
                </a:lnTo>
                <a:close/>
              </a:path>
            </a:pathLst>
          </a:custGeom>
          <a:ln w="661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2" name="object 382"/>
          <p:cNvSpPr/>
          <p:nvPr/>
        </p:nvSpPr>
        <p:spPr>
          <a:xfrm>
            <a:off x="6100191" y="9043364"/>
            <a:ext cx="128772" cy="128769"/>
          </a:xfrm>
          <a:custGeom>
            <a:avLst/>
            <a:gdLst/>
            <a:ahLst/>
            <a:cxnLst/>
            <a:rect l="l" t="t" r="r" b="b"/>
            <a:pathLst>
              <a:path w="142126" h="142123">
                <a:moveTo>
                  <a:pt x="109764" y="11463"/>
                </a:moveTo>
                <a:lnTo>
                  <a:pt x="119636" y="19175"/>
                </a:lnTo>
                <a:lnTo>
                  <a:pt x="127790" y="28224"/>
                </a:lnTo>
                <a:lnTo>
                  <a:pt x="134170" y="38353"/>
                </a:lnTo>
                <a:lnTo>
                  <a:pt x="138722" y="49304"/>
                </a:lnTo>
                <a:lnTo>
                  <a:pt x="141393" y="60820"/>
                </a:lnTo>
                <a:lnTo>
                  <a:pt x="142126" y="72643"/>
                </a:lnTo>
                <a:lnTo>
                  <a:pt x="140868" y="84515"/>
                </a:lnTo>
                <a:lnTo>
                  <a:pt x="137563" y="96180"/>
                </a:lnTo>
                <a:lnTo>
                  <a:pt x="132158" y="107378"/>
                </a:lnTo>
                <a:lnTo>
                  <a:pt x="122955" y="119642"/>
                </a:lnTo>
                <a:lnTo>
                  <a:pt x="113904" y="127793"/>
                </a:lnTo>
                <a:lnTo>
                  <a:pt x="103771" y="134171"/>
                </a:lnTo>
                <a:lnTo>
                  <a:pt x="92817" y="138722"/>
                </a:lnTo>
                <a:lnTo>
                  <a:pt x="81298" y="141391"/>
                </a:lnTo>
                <a:lnTo>
                  <a:pt x="69473" y="142123"/>
                </a:lnTo>
                <a:lnTo>
                  <a:pt x="57601" y="140864"/>
                </a:lnTo>
                <a:lnTo>
                  <a:pt x="45939" y="137558"/>
                </a:lnTo>
                <a:lnTo>
                  <a:pt x="34746" y="132151"/>
                </a:lnTo>
                <a:lnTo>
                  <a:pt x="22489" y="122953"/>
                </a:lnTo>
                <a:lnTo>
                  <a:pt x="14338" y="113904"/>
                </a:lnTo>
                <a:lnTo>
                  <a:pt x="7958" y="103775"/>
                </a:lnTo>
                <a:lnTo>
                  <a:pt x="3405" y="92824"/>
                </a:lnTo>
                <a:lnTo>
                  <a:pt x="734" y="81308"/>
                </a:lnTo>
                <a:lnTo>
                  <a:pt x="0" y="69485"/>
                </a:lnTo>
                <a:lnTo>
                  <a:pt x="1256" y="57613"/>
                </a:lnTo>
                <a:lnTo>
                  <a:pt x="4560" y="45949"/>
                </a:lnTo>
                <a:lnTo>
                  <a:pt x="9964" y="34750"/>
                </a:lnTo>
                <a:lnTo>
                  <a:pt x="19162" y="22487"/>
                </a:lnTo>
                <a:lnTo>
                  <a:pt x="28209" y="14335"/>
                </a:lnTo>
                <a:lnTo>
                  <a:pt x="38336" y="7956"/>
                </a:lnTo>
                <a:lnTo>
                  <a:pt x="49287" y="3404"/>
                </a:lnTo>
                <a:lnTo>
                  <a:pt x="60803" y="733"/>
                </a:lnTo>
                <a:lnTo>
                  <a:pt x="72627" y="0"/>
                </a:lnTo>
                <a:lnTo>
                  <a:pt x="84500" y="1258"/>
                </a:lnTo>
                <a:lnTo>
                  <a:pt x="96164" y="4562"/>
                </a:lnTo>
                <a:lnTo>
                  <a:pt x="107363" y="9969"/>
                </a:lnTo>
                <a:lnTo>
                  <a:pt x="109764" y="11463"/>
                </a:lnTo>
                <a:close/>
              </a:path>
            </a:pathLst>
          </a:custGeom>
          <a:ln w="661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3" name="object 383"/>
          <p:cNvSpPr/>
          <p:nvPr/>
        </p:nvSpPr>
        <p:spPr>
          <a:xfrm>
            <a:off x="5997825" y="9134831"/>
            <a:ext cx="128665" cy="128665"/>
          </a:xfrm>
          <a:custGeom>
            <a:avLst/>
            <a:gdLst/>
            <a:ahLst/>
            <a:cxnLst/>
            <a:rect l="l" t="t" r="r" b="b"/>
            <a:pathLst>
              <a:path w="142008" h="142008">
                <a:moveTo>
                  <a:pt x="134329" y="38755"/>
                </a:moveTo>
                <a:lnTo>
                  <a:pt x="139038" y="50423"/>
                </a:lnTo>
                <a:lnTo>
                  <a:pt x="141570" y="62393"/>
                </a:lnTo>
                <a:lnTo>
                  <a:pt x="142008" y="74411"/>
                </a:lnTo>
                <a:lnTo>
                  <a:pt x="140434" y="86221"/>
                </a:lnTo>
                <a:lnTo>
                  <a:pt x="136930" y="97570"/>
                </a:lnTo>
                <a:lnTo>
                  <a:pt x="131580" y="108204"/>
                </a:lnTo>
                <a:lnTo>
                  <a:pt x="124465" y="117869"/>
                </a:lnTo>
                <a:lnTo>
                  <a:pt x="115667" y="126310"/>
                </a:lnTo>
                <a:lnTo>
                  <a:pt x="105270" y="133273"/>
                </a:lnTo>
                <a:lnTo>
                  <a:pt x="91601" y="139042"/>
                </a:lnTo>
                <a:lnTo>
                  <a:pt x="79634" y="141572"/>
                </a:lnTo>
                <a:lnTo>
                  <a:pt x="67617" y="142008"/>
                </a:lnTo>
                <a:lnTo>
                  <a:pt x="55806" y="140432"/>
                </a:lnTo>
                <a:lnTo>
                  <a:pt x="44455" y="136927"/>
                </a:lnTo>
                <a:lnTo>
                  <a:pt x="33819" y="131576"/>
                </a:lnTo>
                <a:lnTo>
                  <a:pt x="24152" y="124462"/>
                </a:lnTo>
                <a:lnTo>
                  <a:pt x="15708" y="115669"/>
                </a:lnTo>
                <a:lnTo>
                  <a:pt x="8742" y="105278"/>
                </a:lnTo>
                <a:lnTo>
                  <a:pt x="2965" y="91593"/>
                </a:lnTo>
                <a:lnTo>
                  <a:pt x="435" y="79626"/>
                </a:lnTo>
                <a:lnTo>
                  <a:pt x="0" y="67610"/>
                </a:lnTo>
                <a:lnTo>
                  <a:pt x="1576" y="55800"/>
                </a:lnTo>
                <a:lnTo>
                  <a:pt x="5082" y="44450"/>
                </a:lnTo>
                <a:lnTo>
                  <a:pt x="10434" y="33815"/>
                </a:lnTo>
                <a:lnTo>
                  <a:pt x="17550" y="24150"/>
                </a:lnTo>
                <a:lnTo>
                  <a:pt x="26345" y="15707"/>
                </a:lnTo>
                <a:lnTo>
                  <a:pt x="36739" y="8743"/>
                </a:lnTo>
                <a:lnTo>
                  <a:pt x="50418" y="2969"/>
                </a:lnTo>
                <a:lnTo>
                  <a:pt x="62388" y="437"/>
                </a:lnTo>
                <a:lnTo>
                  <a:pt x="74406" y="0"/>
                </a:lnTo>
                <a:lnTo>
                  <a:pt x="86217" y="1574"/>
                </a:lnTo>
                <a:lnTo>
                  <a:pt x="97566" y="5077"/>
                </a:lnTo>
                <a:lnTo>
                  <a:pt x="108200" y="10429"/>
                </a:lnTo>
                <a:lnTo>
                  <a:pt x="117865" y="17545"/>
                </a:lnTo>
                <a:lnTo>
                  <a:pt x="126304" y="26343"/>
                </a:lnTo>
                <a:lnTo>
                  <a:pt x="133265" y="36743"/>
                </a:lnTo>
                <a:lnTo>
                  <a:pt x="134329" y="38755"/>
                </a:lnTo>
                <a:close/>
              </a:path>
            </a:pathLst>
          </a:custGeom>
          <a:ln w="661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4" name="object 384"/>
          <p:cNvSpPr/>
          <p:nvPr/>
        </p:nvSpPr>
        <p:spPr>
          <a:xfrm>
            <a:off x="5864027" y="9166758"/>
            <a:ext cx="128748" cy="128748"/>
          </a:xfrm>
          <a:custGeom>
            <a:avLst/>
            <a:gdLst/>
            <a:ahLst/>
            <a:cxnLst/>
            <a:rect l="l" t="t" r="r" b="b"/>
            <a:pathLst>
              <a:path w="142100" h="142100">
                <a:moveTo>
                  <a:pt x="142100" y="69811"/>
                </a:moveTo>
                <a:lnTo>
                  <a:pt x="140907" y="84183"/>
                </a:lnTo>
                <a:lnTo>
                  <a:pt x="136992" y="97613"/>
                </a:lnTo>
                <a:lnTo>
                  <a:pt x="130637" y="109810"/>
                </a:lnTo>
                <a:lnTo>
                  <a:pt x="122124" y="120484"/>
                </a:lnTo>
                <a:lnTo>
                  <a:pt x="111735" y="129341"/>
                </a:lnTo>
                <a:lnTo>
                  <a:pt x="99753" y="136091"/>
                </a:lnTo>
                <a:lnTo>
                  <a:pt x="86460" y="140442"/>
                </a:lnTo>
                <a:lnTo>
                  <a:pt x="72288" y="142100"/>
                </a:lnTo>
                <a:lnTo>
                  <a:pt x="57925" y="140908"/>
                </a:lnTo>
                <a:lnTo>
                  <a:pt x="44499" y="136995"/>
                </a:lnTo>
                <a:lnTo>
                  <a:pt x="32304" y="130643"/>
                </a:lnTo>
                <a:lnTo>
                  <a:pt x="21630" y="122133"/>
                </a:lnTo>
                <a:lnTo>
                  <a:pt x="12771" y="111746"/>
                </a:lnTo>
                <a:lnTo>
                  <a:pt x="6017" y="99764"/>
                </a:lnTo>
                <a:lnTo>
                  <a:pt x="1662" y="86467"/>
                </a:lnTo>
                <a:lnTo>
                  <a:pt x="0" y="72288"/>
                </a:lnTo>
                <a:lnTo>
                  <a:pt x="1192" y="57927"/>
                </a:lnTo>
                <a:lnTo>
                  <a:pt x="5107" y="44505"/>
                </a:lnTo>
                <a:lnTo>
                  <a:pt x="11461" y="32313"/>
                </a:lnTo>
                <a:lnTo>
                  <a:pt x="19974" y="21643"/>
                </a:lnTo>
                <a:lnTo>
                  <a:pt x="30362" y="12785"/>
                </a:lnTo>
                <a:lnTo>
                  <a:pt x="42345" y="6031"/>
                </a:lnTo>
                <a:lnTo>
                  <a:pt x="55639" y="1671"/>
                </a:lnTo>
                <a:lnTo>
                  <a:pt x="69824" y="0"/>
                </a:lnTo>
                <a:lnTo>
                  <a:pt x="84186" y="1201"/>
                </a:lnTo>
                <a:lnTo>
                  <a:pt x="97611" y="5123"/>
                </a:lnTo>
                <a:lnTo>
                  <a:pt x="109808" y="11484"/>
                </a:lnTo>
                <a:lnTo>
                  <a:pt x="120483" y="20002"/>
                </a:lnTo>
                <a:lnTo>
                  <a:pt x="129343" y="30396"/>
                </a:lnTo>
                <a:lnTo>
                  <a:pt x="136095" y="42383"/>
                </a:lnTo>
                <a:lnTo>
                  <a:pt x="140446" y="55683"/>
                </a:lnTo>
                <a:lnTo>
                  <a:pt x="142100" y="69811"/>
                </a:lnTo>
                <a:close/>
              </a:path>
            </a:pathLst>
          </a:custGeom>
          <a:ln w="661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5" name="object 385"/>
          <p:cNvSpPr/>
          <p:nvPr/>
        </p:nvSpPr>
        <p:spPr>
          <a:xfrm>
            <a:off x="5730421" y="9134955"/>
            <a:ext cx="128411" cy="128419"/>
          </a:xfrm>
          <a:custGeom>
            <a:avLst/>
            <a:gdLst/>
            <a:ahLst/>
            <a:cxnLst/>
            <a:rect l="l" t="t" r="r" b="b"/>
            <a:pathLst>
              <a:path w="141728" h="141736">
                <a:moveTo>
                  <a:pt x="134189" y="103122"/>
                </a:moveTo>
                <a:lnTo>
                  <a:pt x="127518" y="113790"/>
                </a:lnTo>
                <a:lnTo>
                  <a:pt x="119322" y="122877"/>
                </a:lnTo>
                <a:lnTo>
                  <a:pt x="109858" y="130297"/>
                </a:lnTo>
                <a:lnTo>
                  <a:pt x="99378" y="135969"/>
                </a:lnTo>
                <a:lnTo>
                  <a:pt x="88137" y="139809"/>
                </a:lnTo>
                <a:lnTo>
                  <a:pt x="76389" y="141736"/>
                </a:lnTo>
                <a:lnTo>
                  <a:pt x="64389" y="141664"/>
                </a:lnTo>
                <a:lnTo>
                  <a:pt x="52392" y="139513"/>
                </a:lnTo>
                <a:lnTo>
                  <a:pt x="40651" y="135199"/>
                </a:lnTo>
                <a:lnTo>
                  <a:pt x="27939" y="127523"/>
                </a:lnTo>
                <a:lnTo>
                  <a:pt x="18853" y="119324"/>
                </a:lnTo>
                <a:lnTo>
                  <a:pt x="11433" y="109855"/>
                </a:lnTo>
                <a:lnTo>
                  <a:pt x="5763" y="99373"/>
                </a:lnTo>
                <a:lnTo>
                  <a:pt x="1924" y="88130"/>
                </a:lnTo>
                <a:lnTo>
                  <a:pt x="0" y="76381"/>
                </a:lnTo>
                <a:lnTo>
                  <a:pt x="72" y="64382"/>
                </a:lnTo>
                <a:lnTo>
                  <a:pt x="2224" y="52386"/>
                </a:lnTo>
                <a:lnTo>
                  <a:pt x="6538" y="40648"/>
                </a:lnTo>
                <a:lnTo>
                  <a:pt x="14205" y="27945"/>
                </a:lnTo>
                <a:lnTo>
                  <a:pt x="22403" y="18856"/>
                </a:lnTo>
                <a:lnTo>
                  <a:pt x="31869" y="11435"/>
                </a:lnTo>
                <a:lnTo>
                  <a:pt x="42350" y="5764"/>
                </a:lnTo>
                <a:lnTo>
                  <a:pt x="53592" y="1925"/>
                </a:lnTo>
                <a:lnTo>
                  <a:pt x="65340" y="0"/>
                </a:lnTo>
                <a:lnTo>
                  <a:pt x="77339" y="71"/>
                </a:lnTo>
                <a:lnTo>
                  <a:pt x="89336" y="2221"/>
                </a:lnTo>
                <a:lnTo>
                  <a:pt x="101076" y="6532"/>
                </a:lnTo>
                <a:lnTo>
                  <a:pt x="113807" y="14218"/>
                </a:lnTo>
                <a:lnTo>
                  <a:pt x="122892" y="22417"/>
                </a:lnTo>
                <a:lnTo>
                  <a:pt x="130308" y="31886"/>
                </a:lnTo>
                <a:lnTo>
                  <a:pt x="135975" y="42369"/>
                </a:lnTo>
                <a:lnTo>
                  <a:pt x="139809" y="53612"/>
                </a:lnTo>
                <a:lnTo>
                  <a:pt x="141728" y="65362"/>
                </a:lnTo>
                <a:lnTo>
                  <a:pt x="141651" y="77363"/>
                </a:lnTo>
                <a:lnTo>
                  <a:pt x="139494" y="89362"/>
                </a:lnTo>
                <a:lnTo>
                  <a:pt x="135176" y="101105"/>
                </a:lnTo>
                <a:lnTo>
                  <a:pt x="134189" y="103122"/>
                </a:lnTo>
                <a:close/>
              </a:path>
            </a:pathLst>
          </a:custGeom>
          <a:ln w="661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6" name="object 386"/>
          <p:cNvSpPr/>
          <p:nvPr/>
        </p:nvSpPr>
        <p:spPr>
          <a:xfrm>
            <a:off x="5627920" y="9043454"/>
            <a:ext cx="128584" cy="128577"/>
          </a:xfrm>
          <a:custGeom>
            <a:avLst/>
            <a:gdLst/>
            <a:ahLst/>
            <a:cxnLst/>
            <a:rect l="l" t="t" r="r" b="b"/>
            <a:pathLst>
              <a:path w="141919" h="141911">
                <a:moveTo>
                  <a:pt x="109665" y="130553"/>
                </a:moveTo>
                <a:lnTo>
                  <a:pt x="98602" y="136435"/>
                </a:lnTo>
                <a:lnTo>
                  <a:pt x="87017" y="140202"/>
                </a:lnTo>
                <a:lnTo>
                  <a:pt x="75168" y="141911"/>
                </a:lnTo>
                <a:lnTo>
                  <a:pt x="63311" y="141615"/>
                </a:lnTo>
                <a:lnTo>
                  <a:pt x="51706" y="139371"/>
                </a:lnTo>
                <a:lnTo>
                  <a:pt x="40608" y="135232"/>
                </a:lnTo>
                <a:lnTo>
                  <a:pt x="30276" y="129255"/>
                </a:lnTo>
                <a:lnTo>
                  <a:pt x="20968" y="121493"/>
                </a:lnTo>
                <a:lnTo>
                  <a:pt x="12940" y="112002"/>
                </a:lnTo>
                <a:lnTo>
                  <a:pt x="5473" y="98608"/>
                </a:lnTo>
                <a:lnTo>
                  <a:pt x="1707" y="87030"/>
                </a:lnTo>
                <a:lnTo>
                  <a:pt x="0" y="75183"/>
                </a:lnTo>
                <a:lnTo>
                  <a:pt x="296" y="63327"/>
                </a:lnTo>
                <a:lnTo>
                  <a:pt x="2542" y="51720"/>
                </a:lnTo>
                <a:lnTo>
                  <a:pt x="6681" y="40619"/>
                </a:lnTo>
                <a:lnTo>
                  <a:pt x="12658" y="30283"/>
                </a:lnTo>
                <a:lnTo>
                  <a:pt x="20418" y="20969"/>
                </a:lnTo>
                <a:lnTo>
                  <a:pt x="29906" y="12937"/>
                </a:lnTo>
                <a:lnTo>
                  <a:pt x="43302" y="5473"/>
                </a:lnTo>
                <a:lnTo>
                  <a:pt x="54882" y="1707"/>
                </a:lnTo>
                <a:lnTo>
                  <a:pt x="66730" y="0"/>
                </a:lnTo>
                <a:lnTo>
                  <a:pt x="78587" y="295"/>
                </a:lnTo>
                <a:lnTo>
                  <a:pt x="90194" y="2540"/>
                </a:lnTo>
                <a:lnTo>
                  <a:pt x="101295" y="6679"/>
                </a:lnTo>
                <a:lnTo>
                  <a:pt x="111631" y="12657"/>
                </a:lnTo>
                <a:lnTo>
                  <a:pt x="120944" y="20422"/>
                </a:lnTo>
                <a:lnTo>
                  <a:pt x="128977" y="29917"/>
                </a:lnTo>
                <a:lnTo>
                  <a:pt x="136449" y="43326"/>
                </a:lnTo>
                <a:lnTo>
                  <a:pt x="140214" y="54907"/>
                </a:lnTo>
                <a:lnTo>
                  <a:pt x="141919" y="66754"/>
                </a:lnTo>
                <a:lnTo>
                  <a:pt x="141620" y="78608"/>
                </a:lnTo>
                <a:lnTo>
                  <a:pt x="139372" y="90213"/>
                </a:lnTo>
                <a:lnTo>
                  <a:pt x="135230" y="101311"/>
                </a:lnTo>
                <a:lnTo>
                  <a:pt x="129247" y="111643"/>
                </a:lnTo>
                <a:lnTo>
                  <a:pt x="121480" y="120953"/>
                </a:lnTo>
                <a:lnTo>
                  <a:pt x="111984" y="128982"/>
                </a:lnTo>
                <a:lnTo>
                  <a:pt x="109665" y="130553"/>
                </a:lnTo>
                <a:close/>
              </a:path>
            </a:pathLst>
          </a:custGeom>
          <a:ln w="661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7" name="object 387"/>
          <p:cNvSpPr/>
          <p:nvPr/>
        </p:nvSpPr>
        <p:spPr>
          <a:xfrm>
            <a:off x="5588499" y="8912241"/>
            <a:ext cx="128748" cy="128760"/>
          </a:xfrm>
          <a:custGeom>
            <a:avLst/>
            <a:gdLst/>
            <a:ahLst/>
            <a:cxnLst/>
            <a:rect l="l" t="t" r="r" b="b"/>
            <a:pathLst>
              <a:path w="142100" h="142113">
                <a:moveTo>
                  <a:pt x="69811" y="142112"/>
                </a:moveTo>
                <a:lnTo>
                  <a:pt x="55496" y="140417"/>
                </a:lnTo>
                <a:lnTo>
                  <a:pt x="42215" y="136032"/>
                </a:lnTo>
                <a:lnTo>
                  <a:pt x="30247" y="129251"/>
                </a:lnTo>
                <a:lnTo>
                  <a:pt x="19877" y="120366"/>
                </a:lnTo>
                <a:lnTo>
                  <a:pt x="11386" y="109670"/>
                </a:lnTo>
                <a:lnTo>
                  <a:pt x="5055" y="97458"/>
                </a:lnTo>
                <a:lnTo>
                  <a:pt x="1167" y="84021"/>
                </a:lnTo>
                <a:lnTo>
                  <a:pt x="0" y="69824"/>
                </a:lnTo>
                <a:lnTo>
                  <a:pt x="1697" y="55508"/>
                </a:lnTo>
                <a:lnTo>
                  <a:pt x="6081" y="42225"/>
                </a:lnTo>
                <a:lnTo>
                  <a:pt x="12859" y="30257"/>
                </a:lnTo>
                <a:lnTo>
                  <a:pt x="21740" y="19885"/>
                </a:lnTo>
                <a:lnTo>
                  <a:pt x="32433" y="11392"/>
                </a:lnTo>
                <a:lnTo>
                  <a:pt x="44647" y="5059"/>
                </a:lnTo>
                <a:lnTo>
                  <a:pt x="58089" y="1169"/>
                </a:lnTo>
                <a:lnTo>
                  <a:pt x="72288" y="0"/>
                </a:lnTo>
                <a:lnTo>
                  <a:pt x="86603" y="1697"/>
                </a:lnTo>
                <a:lnTo>
                  <a:pt x="99885" y="6081"/>
                </a:lnTo>
                <a:lnTo>
                  <a:pt x="111852" y="12858"/>
                </a:lnTo>
                <a:lnTo>
                  <a:pt x="122222" y="21738"/>
                </a:lnTo>
                <a:lnTo>
                  <a:pt x="130713" y="32427"/>
                </a:lnTo>
                <a:lnTo>
                  <a:pt x="137043" y="44636"/>
                </a:lnTo>
                <a:lnTo>
                  <a:pt x="140932" y="58070"/>
                </a:lnTo>
                <a:lnTo>
                  <a:pt x="142100" y="72301"/>
                </a:lnTo>
                <a:lnTo>
                  <a:pt x="140407" y="86617"/>
                </a:lnTo>
                <a:lnTo>
                  <a:pt x="136027" y="99900"/>
                </a:lnTo>
                <a:lnTo>
                  <a:pt x="129252" y="111868"/>
                </a:lnTo>
                <a:lnTo>
                  <a:pt x="120374" y="122238"/>
                </a:lnTo>
                <a:lnTo>
                  <a:pt x="109684" y="130729"/>
                </a:lnTo>
                <a:lnTo>
                  <a:pt x="97475" y="137059"/>
                </a:lnTo>
                <a:lnTo>
                  <a:pt x="84036" y="140946"/>
                </a:lnTo>
                <a:lnTo>
                  <a:pt x="69811" y="142112"/>
                </a:lnTo>
                <a:close/>
              </a:path>
            </a:pathLst>
          </a:custGeom>
          <a:ln w="661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8" name="object 388"/>
          <p:cNvSpPr/>
          <p:nvPr/>
        </p:nvSpPr>
        <p:spPr>
          <a:xfrm>
            <a:off x="5864027" y="8912241"/>
            <a:ext cx="128737" cy="128760"/>
          </a:xfrm>
          <a:custGeom>
            <a:avLst/>
            <a:gdLst/>
            <a:ahLst/>
            <a:cxnLst/>
            <a:rect l="l" t="t" r="r" b="b"/>
            <a:pathLst>
              <a:path w="142087" h="142113">
                <a:moveTo>
                  <a:pt x="69811" y="142112"/>
                </a:moveTo>
                <a:lnTo>
                  <a:pt x="55495" y="140418"/>
                </a:lnTo>
                <a:lnTo>
                  <a:pt x="42212" y="136034"/>
                </a:lnTo>
                <a:lnTo>
                  <a:pt x="30244" y="129255"/>
                </a:lnTo>
                <a:lnTo>
                  <a:pt x="19874" y="120372"/>
                </a:lnTo>
                <a:lnTo>
                  <a:pt x="11383" y="109680"/>
                </a:lnTo>
                <a:lnTo>
                  <a:pt x="5053" y="97471"/>
                </a:lnTo>
                <a:lnTo>
                  <a:pt x="1166" y="84038"/>
                </a:lnTo>
                <a:lnTo>
                  <a:pt x="0" y="69824"/>
                </a:lnTo>
                <a:lnTo>
                  <a:pt x="1697" y="55507"/>
                </a:lnTo>
                <a:lnTo>
                  <a:pt x="6082" y="42223"/>
                </a:lnTo>
                <a:lnTo>
                  <a:pt x="12860" y="30254"/>
                </a:lnTo>
                <a:lnTo>
                  <a:pt x="21742" y="19882"/>
                </a:lnTo>
                <a:lnTo>
                  <a:pt x="32435" y="11389"/>
                </a:lnTo>
                <a:lnTo>
                  <a:pt x="44648" y="5057"/>
                </a:lnTo>
                <a:lnTo>
                  <a:pt x="58089" y="1168"/>
                </a:lnTo>
                <a:lnTo>
                  <a:pt x="72275" y="0"/>
                </a:lnTo>
                <a:lnTo>
                  <a:pt x="86591" y="1697"/>
                </a:lnTo>
                <a:lnTo>
                  <a:pt x="99873" y="6081"/>
                </a:lnTo>
                <a:lnTo>
                  <a:pt x="111839" y="12858"/>
                </a:lnTo>
                <a:lnTo>
                  <a:pt x="122209" y="21738"/>
                </a:lnTo>
                <a:lnTo>
                  <a:pt x="130700" y="32427"/>
                </a:lnTo>
                <a:lnTo>
                  <a:pt x="137031" y="44636"/>
                </a:lnTo>
                <a:lnTo>
                  <a:pt x="140919" y="58070"/>
                </a:lnTo>
                <a:lnTo>
                  <a:pt x="142087" y="72301"/>
                </a:lnTo>
                <a:lnTo>
                  <a:pt x="140394" y="86619"/>
                </a:lnTo>
                <a:lnTo>
                  <a:pt x="136013" y="99902"/>
                </a:lnTo>
                <a:lnTo>
                  <a:pt x="129238" y="111871"/>
                </a:lnTo>
                <a:lnTo>
                  <a:pt x="120359" y="122241"/>
                </a:lnTo>
                <a:lnTo>
                  <a:pt x="109670" y="130732"/>
                </a:lnTo>
                <a:lnTo>
                  <a:pt x="97460" y="137062"/>
                </a:lnTo>
                <a:lnTo>
                  <a:pt x="84024" y="140948"/>
                </a:lnTo>
                <a:lnTo>
                  <a:pt x="69811" y="142112"/>
                </a:lnTo>
                <a:close/>
              </a:path>
            </a:pathLst>
          </a:custGeom>
          <a:ln w="661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9" name="object 389"/>
          <p:cNvSpPr/>
          <p:nvPr/>
        </p:nvSpPr>
        <p:spPr>
          <a:xfrm>
            <a:off x="5794181" y="8801926"/>
            <a:ext cx="128748" cy="128760"/>
          </a:xfrm>
          <a:custGeom>
            <a:avLst/>
            <a:gdLst/>
            <a:ahLst/>
            <a:cxnLst/>
            <a:rect l="l" t="t" r="r" b="b"/>
            <a:pathLst>
              <a:path w="142100" h="142113">
                <a:moveTo>
                  <a:pt x="69811" y="142112"/>
                </a:moveTo>
                <a:lnTo>
                  <a:pt x="55496" y="140410"/>
                </a:lnTo>
                <a:lnTo>
                  <a:pt x="42215" y="136021"/>
                </a:lnTo>
                <a:lnTo>
                  <a:pt x="30247" y="129239"/>
                </a:lnTo>
                <a:lnTo>
                  <a:pt x="19877" y="120356"/>
                </a:lnTo>
                <a:lnTo>
                  <a:pt x="11386" y="109664"/>
                </a:lnTo>
                <a:lnTo>
                  <a:pt x="5055" y="97454"/>
                </a:lnTo>
                <a:lnTo>
                  <a:pt x="1167" y="84020"/>
                </a:lnTo>
                <a:lnTo>
                  <a:pt x="0" y="69824"/>
                </a:lnTo>
                <a:lnTo>
                  <a:pt x="1700" y="55504"/>
                </a:lnTo>
                <a:lnTo>
                  <a:pt x="6084" y="42219"/>
                </a:lnTo>
                <a:lnTo>
                  <a:pt x="12860" y="30251"/>
                </a:lnTo>
                <a:lnTo>
                  <a:pt x="21736" y="19879"/>
                </a:lnTo>
                <a:lnTo>
                  <a:pt x="32422" y="11387"/>
                </a:lnTo>
                <a:lnTo>
                  <a:pt x="44627" y="5056"/>
                </a:lnTo>
                <a:lnTo>
                  <a:pt x="58059" y="1167"/>
                </a:lnTo>
                <a:lnTo>
                  <a:pt x="72288" y="0"/>
                </a:lnTo>
                <a:lnTo>
                  <a:pt x="86603" y="1689"/>
                </a:lnTo>
                <a:lnTo>
                  <a:pt x="99885" y="6066"/>
                </a:lnTo>
                <a:lnTo>
                  <a:pt x="111852" y="12840"/>
                </a:lnTo>
                <a:lnTo>
                  <a:pt x="122222" y="21719"/>
                </a:lnTo>
                <a:lnTo>
                  <a:pt x="130713" y="32410"/>
                </a:lnTo>
                <a:lnTo>
                  <a:pt x="137043" y="44621"/>
                </a:lnTo>
                <a:lnTo>
                  <a:pt x="140932" y="58062"/>
                </a:lnTo>
                <a:lnTo>
                  <a:pt x="142100" y="72301"/>
                </a:lnTo>
                <a:lnTo>
                  <a:pt x="140405" y="86614"/>
                </a:lnTo>
                <a:lnTo>
                  <a:pt x="136023" y="99895"/>
                </a:lnTo>
                <a:lnTo>
                  <a:pt x="129244" y="111861"/>
                </a:lnTo>
                <a:lnTo>
                  <a:pt x="120360" y="122232"/>
                </a:lnTo>
                <a:lnTo>
                  <a:pt x="109664" y="130724"/>
                </a:lnTo>
                <a:lnTo>
                  <a:pt x="97447" y="137055"/>
                </a:lnTo>
                <a:lnTo>
                  <a:pt x="84002" y="140944"/>
                </a:lnTo>
                <a:lnTo>
                  <a:pt x="69811" y="142112"/>
                </a:lnTo>
                <a:close/>
              </a:path>
            </a:pathLst>
          </a:custGeom>
          <a:ln w="661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0" name="object 390"/>
          <p:cNvSpPr/>
          <p:nvPr/>
        </p:nvSpPr>
        <p:spPr>
          <a:xfrm>
            <a:off x="5933884" y="8801902"/>
            <a:ext cx="128748" cy="128783"/>
          </a:xfrm>
          <a:custGeom>
            <a:avLst/>
            <a:gdLst/>
            <a:ahLst/>
            <a:cxnLst/>
            <a:rect l="l" t="t" r="r" b="b"/>
            <a:pathLst>
              <a:path w="142100" h="142138">
                <a:moveTo>
                  <a:pt x="69811" y="142138"/>
                </a:moveTo>
                <a:lnTo>
                  <a:pt x="55495" y="140436"/>
                </a:lnTo>
                <a:lnTo>
                  <a:pt x="42214" y="136048"/>
                </a:lnTo>
                <a:lnTo>
                  <a:pt x="30248" y="129268"/>
                </a:lnTo>
                <a:lnTo>
                  <a:pt x="19879" y="120385"/>
                </a:lnTo>
                <a:lnTo>
                  <a:pt x="11389" y="109693"/>
                </a:lnTo>
                <a:lnTo>
                  <a:pt x="5059" y="97483"/>
                </a:lnTo>
                <a:lnTo>
                  <a:pt x="1169" y="84046"/>
                </a:lnTo>
                <a:lnTo>
                  <a:pt x="0" y="69824"/>
                </a:lnTo>
                <a:lnTo>
                  <a:pt x="1697" y="55508"/>
                </a:lnTo>
                <a:lnTo>
                  <a:pt x="6081" y="42225"/>
                </a:lnTo>
                <a:lnTo>
                  <a:pt x="12859" y="30257"/>
                </a:lnTo>
                <a:lnTo>
                  <a:pt x="21740" y="19885"/>
                </a:lnTo>
                <a:lnTo>
                  <a:pt x="32433" y="11392"/>
                </a:lnTo>
                <a:lnTo>
                  <a:pt x="44647" y="5059"/>
                </a:lnTo>
                <a:lnTo>
                  <a:pt x="58089" y="1169"/>
                </a:lnTo>
                <a:lnTo>
                  <a:pt x="72288" y="0"/>
                </a:lnTo>
                <a:lnTo>
                  <a:pt x="86603" y="1697"/>
                </a:lnTo>
                <a:lnTo>
                  <a:pt x="99883" y="6081"/>
                </a:lnTo>
                <a:lnTo>
                  <a:pt x="111848" y="12859"/>
                </a:lnTo>
                <a:lnTo>
                  <a:pt x="122217" y="21741"/>
                </a:lnTo>
                <a:lnTo>
                  <a:pt x="130707" y="32433"/>
                </a:lnTo>
                <a:lnTo>
                  <a:pt x="137038" y="44646"/>
                </a:lnTo>
                <a:lnTo>
                  <a:pt x="140928" y="58087"/>
                </a:lnTo>
                <a:lnTo>
                  <a:pt x="142100" y="72326"/>
                </a:lnTo>
                <a:lnTo>
                  <a:pt x="140405" y="86639"/>
                </a:lnTo>
                <a:lnTo>
                  <a:pt x="136023" y="99920"/>
                </a:lnTo>
                <a:lnTo>
                  <a:pt x="129244" y="111887"/>
                </a:lnTo>
                <a:lnTo>
                  <a:pt x="120360" y="122257"/>
                </a:lnTo>
                <a:lnTo>
                  <a:pt x="109664" y="130749"/>
                </a:lnTo>
                <a:lnTo>
                  <a:pt x="97447" y="137081"/>
                </a:lnTo>
                <a:lnTo>
                  <a:pt x="84002" y="140970"/>
                </a:lnTo>
                <a:lnTo>
                  <a:pt x="69811" y="142138"/>
                </a:lnTo>
                <a:close/>
              </a:path>
            </a:pathLst>
          </a:custGeom>
          <a:ln w="661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1" name="object 391"/>
          <p:cNvSpPr/>
          <p:nvPr/>
        </p:nvSpPr>
        <p:spPr>
          <a:xfrm>
            <a:off x="5794181" y="9022579"/>
            <a:ext cx="128748" cy="128760"/>
          </a:xfrm>
          <a:custGeom>
            <a:avLst/>
            <a:gdLst/>
            <a:ahLst/>
            <a:cxnLst/>
            <a:rect l="l" t="t" r="r" b="b"/>
            <a:pathLst>
              <a:path w="142100" h="142113">
                <a:moveTo>
                  <a:pt x="69811" y="142113"/>
                </a:moveTo>
                <a:lnTo>
                  <a:pt x="55496" y="140410"/>
                </a:lnTo>
                <a:lnTo>
                  <a:pt x="42215" y="136021"/>
                </a:lnTo>
                <a:lnTo>
                  <a:pt x="30247" y="129239"/>
                </a:lnTo>
                <a:lnTo>
                  <a:pt x="19877" y="120356"/>
                </a:lnTo>
                <a:lnTo>
                  <a:pt x="11386" y="109664"/>
                </a:lnTo>
                <a:lnTo>
                  <a:pt x="5055" y="97454"/>
                </a:lnTo>
                <a:lnTo>
                  <a:pt x="1167" y="84020"/>
                </a:lnTo>
                <a:lnTo>
                  <a:pt x="0" y="69824"/>
                </a:lnTo>
                <a:lnTo>
                  <a:pt x="1700" y="55504"/>
                </a:lnTo>
                <a:lnTo>
                  <a:pt x="6084" y="42219"/>
                </a:lnTo>
                <a:lnTo>
                  <a:pt x="12860" y="30251"/>
                </a:lnTo>
                <a:lnTo>
                  <a:pt x="21736" y="19879"/>
                </a:lnTo>
                <a:lnTo>
                  <a:pt x="32422" y="11387"/>
                </a:lnTo>
                <a:lnTo>
                  <a:pt x="44627" y="5056"/>
                </a:lnTo>
                <a:lnTo>
                  <a:pt x="58059" y="1167"/>
                </a:lnTo>
                <a:lnTo>
                  <a:pt x="72288" y="0"/>
                </a:lnTo>
                <a:lnTo>
                  <a:pt x="86603" y="1690"/>
                </a:lnTo>
                <a:lnTo>
                  <a:pt x="99885" y="6070"/>
                </a:lnTo>
                <a:lnTo>
                  <a:pt x="111852" y="12847"/>
                </a:lnTo>
                <a:lnTo>
                  <a:pt x="122222" y="21728"/>
                </a:lnTo>
                <a:lnTo>
                  <a:pt x="130713" y="32421"/>
                </a:lnTo>
                <a:lnTo>
                  <a:pt x="137043" y="44632"/>
                </a:lnTo>
                <a:lnTo>
                  <a:pt x="140932" y="58069"/>
                </a:lnTo>
                <a:lnTo>
                  <a:pt x="142100" y="72301"/>
                </a:lnTo>
                <a:lnTo>
                  <a:pt x="140405" y="86614"/>
                </a:lnTo>
                <a:lnTo>
                  <a:pt x="136023" y="99895"/>
                </a:lnTo>
                <a:lnTo>
                  <a:pt x="129244" y="111861"/>
                </a:lnTo>
                <a:lnTo>
                  <a:pt x="120360" y="122232"/>
                </a:lnTo>
                <a:lnTo>
                  <a:pt x="109664" y="130724"/>
                </a:lnTo>
                <a:lnTo>
                  <a:pt x="97447" y="137055"/>
                </a:lnTo>
                <a:lnTo>
                  <a:pt x="84002" y="140944"/>
                </a:lnTo>
                <a:lnTo>
                  <a:pt x="69811" y="142113"/>
                </a:lnTo>
                <a:close/>
              </a:path>
            </a:pathLst>
          </a:custGeom>
          <a:ln w="661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2" name="object 392"/>
          <p:cNvSpPr/>
          <p:nvPr/>
        </p:nvSpPr>
        <p:spPr>
          <a:xfrm>
            <a:off x="5933884" y="9022579"/>
            <a:ext cx="128748" cy="128760"/>
          </a:xfrm>
          <a:custGeom>
            <a:avLst/>
            <a:gdLst/>
            <a:ahLst/>
            <a:cxnLst/>
            <a:rect l="l" t="t" r="r" b="b"/>
            <a:pathLst>
              <a:path w="142100" h="142113">
                <a:moveTo>
                  <a:pt x="69811" y="142113"/>
                </a:moveTo>
                <a:lnTo>
                  <a:pt x="55493" y="140410"/>
                </a:lnTo>
                <a:lnTo>
                  <a:pt x="42209" y="136021"/>
                </a:lnTo>
                <a:lnTo>
                  <a:pt x="30242" y="129239"/>
                </a:lnTo>
                <a:lnTo>
                  <a:pt x="19872" y="120356"/>
                </a:lnTo>
                <a:lnTo>
                  <a:pt x="11382" y="109664"/>
                </a:lnTo>
                <a:lnTo>
                  <a:pt x="5053" y="97454"/>
                </a:lnTo>
                <a:lnTo>
                  <a:pt x="1166" y="84020"/>
                </a:lnTo>
                <a:lnTo>
                  <a:pt x="0" y="69824"/>
                </a:lnTo>
                <a:lnTo>
                  <a:pt x="1696" y="55504"/>
                </a:lnTo>
                <a:lnTo>
                  <a:pt x="6077" y="42219"/>
                </a:lnTo>
                <a:lnTo>
                  <a:pt x="12851" y="30251"/>
                </a:lnTo>
                <a:lnTo>
                  <a:pt x="21727" y="19879"/>
                </a:lnTo>
                <a:lnTo>
                  <a:pt x="32413" y="11387"/>
                </a:lnTo>
                <a:lnTo>
                  <a:pt x="44620" y="5056"/>
                </a:lnTo>
                <a:lnTo>
                  <a:pt x="58055" y="1167"/>
                </a:lnTo>
                <a:lnTo>
                  <a:pt x="72288" y="0"/>
                </a:lnTo>
                <a:lnTo>
                  <a:pt x="86605" y="1690"/>
                </a:lnTo>
                <a:lnTo>
                  <a:pt x="99888" y="6072"/>
                </a:lnTo>
                <a:lnTo>
                  <a:pt x="111854" y="12851"/>
                </a:lnTo>
                <a:lnTo>
                  <a:pt x="122223" y="21735"/>
                </a:lnTo>
                <a:lnTo>
                  <a:pt x="130714" y="32431"/>
                </a:lnTo>
                <a:lnTo>
                  <a:pt x="137043" y="44646"/>
                </a:lnTo>
                <a:lnTo>
                  <a:pt x="140932" y="58087"/>
                </a:lnTo>
                <a:lnTo>
                  <a:pt x="142100" y="72301"/>
                </a:lnTo>
                <a:lnTo>
                  <a:pt x="140405" y="86614"/>
                </a:lnTo>
                <a:lnTo>
                  <a:pt x="136023" y="99895"/>
                </a:lnTo>
                <a:lnTo>
                  <a:pt x="129244" y="111861"/>
                </a:lnTo>
                <a:lnTo>
                  <a:pt x="120360" y="122232"/>
                </a:lnTo>
                <a:lnTo>
                  <a:pt x="109664" y="130724"/>
                </a:lnTo>
                <a:lnTo>
                  <a:pt x="97447" y="137055"/>
                </a:lnTo>
                <a:lnTo>
                  <a:pt x="84002" y="140944"/>
                </a:lnTo>
                <a:lnTo>
                  <a:pt x="69811" y="142113"/>
                </a:lnTo>
                <a:close/>
              </a:path>
            </a:pathLst>
          </a:custGeom>
          <a:ln w="661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3" name="object 393"/>
          <p:cNvSpPr/>
          <p:nvPr/>
        </p:nvSpPr>
        <p:spPr>
          <a:xfrm>
            <a:off x="6002556" y="8912241"/>
            <a:ext cx="128760" cy="128760"/>
          </a:xfrm>
          <a:custGeom>
            <a:avLst/>
            <a:gdLst/>
            <a:ahLst/>
            <a:cxnLst/>
            <a:rect l="l" t="t" r="r" b="b"/>
            <a:pathLst>
              <a:path w="142113" h="142113">
                <a:moveTo>
                  <a:pt x="69811" y="142112"/>
                </a:moveTo>
                <a:lnTo>
                  <a:pt x="84045" y="140945"/>
                </a:lnTo>
                <a:lnTo>
                  <a:pt x="97482" y="137056"/>
                </a:lnTo>
                <a:lnTo>
                  <a:pt x="109690" y="130725"/>
                </a:lnTo>
                <a:lnTo>
                  <a:pt x="120379" y="122234"/>
                </a:lnTo>
                <a:lnTo>
                  <a:pt x="129257" y="111865"/>
                </a:lnTo>
                <a:lnTo>
                  <a:pt x="136033" y="99898"/>
                </a:lnTo>
                <a:lnTo>
                  <a:pt x="140415" y="86616"/>
                </a:lnTo>
                <a:lnTo>
                  <a:pt x="142112" y="72301"/>
                </a:lnTo>
                <a:lnTo>
                  <a:pt x="140942" y="58096"/>
                </a:lnTo>
                <a:lnTo>
                  <a:pt x="137052" y="44656"/>
                </a:lnTo>
                <a:lnTo>
                  <a:pt x="130720" y="32443"/>
                </a:lnTo>
                <a:lnTo>
                  <a:pt x="122228" y="21748"/>
                </a:lnTo>
                <a:lnTo>
                  <a:pt x="111858" y="12864"/>
                </a:lnTo>
                <a:lnTo>
                  <a:pt x="99890" y="6084"/>
                </a:lnTo>
                <a:lnTo>
                  <a:pt x="86606" y="1698"/>
                </a:lnTo>
                <a:lnTo>
                  <a:pt x="72288" y="0"/>
                </a:lnTo>
                <a:lnTo>
                  <a:pt x="58089" y="1169"/>
                </a:lnTo>
                <a:lnTo>
                  <a:pt x="44647" y="5059"/>
                </a:lnTo>
                <a:lnTo>
                  <a:pt x="32433" y="11392"/>
                </a:lnTo>
                <a:lnTo>
                  <a:pt x="21740" y="19885"/>
                </a:lnTo>
                <a:lnTo>
                  <a:pt x="12859" y="30257"/>
                </a:lnTo>
                <a:lnTo>
                  <a:pt x="6081" y="42225"/>
                </a:lnTo>
                <a:lnTo>
                  <a:pt x="1697" y="55508"/>
                </a:lnTo>
                <a:lnTo>
                  <a:pt x="0" y="69824"/>
                </a:lnTo>
                <a:lnTo>
                  <a:pt x="1166" y="84021"/>
                </a:lnTo>
                <a:lnTo>
                  <a:pt x="5053" y="97458"/>
                </a:lnTo>
                <a:lnTo>
                  <a:pt x="11382" y="109670"/>
                </a:lnTo>
                <a:lnTo>
                  <a:pt x="19872" y="120366"/>
                </a:lnTo>
                <a:lnTo>
                  <a:pt x="30242" y="129251"/>
                </a:lnTo>
                <a:lnTo>
                  <a:pt x="42209" y="136032"/>
                </a:lnTo>
                <a:lnTo>
                  <a:pt x="55493" y="140417"/>
                </a:lnTo>
                <a:lnTo>
                  <a:pt x="69811" y="142112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4" name="object 394"/>
          <p:cNvSpPr/>
          <p:nvPr/>
        </p:nvSpPr>
        <p:spPr>
          <a:xfrm>
            <a:off x="6002556" y="8912241"/>
            <a:ext cx="128760" cy="128760"/>
          </a:xfrm>
          <a:custGeom>
            <a:avLst/>
            <a:gdLst/>
            <a:ahLst/>
            <a:cxnLst/>
            <a:rect l="l" t="t" r="r" b="b"/>
            <a:pathLst>
              <a:path w="142113" h="142113">
                <a:moveTo>
                  <a:pt x="69811" y="142112"/>
                </a:moveTo>
                <a:lnTo>
                  <a:pt x="55493" y="140417"/>
                </a:lnTo>
                <a:lnTo>
                  <a:pt x="42209" y="136032"/>
                </a:lnTo>
                <a:lnTo>
                  <a:pt x="30242" y="129251"/>
                </a:lnTo>
                <a:lnTo>
                  <a:pt x="19872" y="120366"/>
                </a:lnTo>
                <a:lnTo>
                  <a:pt x="11382" y="109670"/>
                </a:lnTo>
                <a:lnTo>
                  <a:pt x="5053" y="97458"/>
                </a:lnTo>
                <a:lnTo>
                  <a:pt x="1166" y="84021"/>
                </a:lnTo>
                <a:lnTo>
                  <a:pt x="0" y="69824"/>
                </a:lnTo>
                <a:lnTo>
                  <a:pt x="1697" y="55508"/>
                </a:lnTo>
                <a:lnTo>
                  <a:pt x="6081" y="42225"/>
                </a:lnTo>
                <a:lnTo>
                  <a:pt x="12859" y="30257"/>
                </a:lnTo>
                <a:lnTo>
                  <a:pt x="21740" y="19885"/>
                </a:lnTo>
                <a:lnTo>
                  <a:pt x="32433" y="11392"/>
                </a:lnTo>
                <a:lnTo>
                  <a:pt x="44647" y="5059"/>
                </a:lnTo>
                <a:lnTo>
                  <a:pt x="58089" y="1169"/>
                </a:lnTo>
                <a:lnTo>
                  <a:pt x="72288" y="0"/>
                </a:lnTo>
                <a:lnTo>
                  <a:pt x="86606" y="1698"/>
                </a:lnTo>
                <a:lnTo>
                  <a:pt x="99890" y="6084"/>
                </a:lnTo>
                <a:lnTo>
                  <a:pt x="111858" y="12864"/>
                </a:lnTo>
                <a:lnTo>
                  <a:pt x="122228" y="21748"/>
                </a:lnTo>
                <a:lnTo>
                  <a:pt x="130720" y="32443"/>
                </a:lnTo>
                <a:lnTo>
                  <a:pt x="137052" y="44656"/>
                </a:lnTo>
                <a:lnTo>
                  <a:pt x="140942" y="58096"/>
                </a:lnTo>
                <a:lnTo>
                  <a:pt x="142112" y="72301"/>
                </a:lnTo>
                <a:lnTo>
                  <a:pt x="140415" y="86616"/>
                </a:lnTo>
                <a:lnTo>
                  <a:pt x="136033" y="99898"/>
                </a:lnTo>
                <a:lnTo>
                  <a:pt x="129257" y="111865"/>
                </a:lnTo>
                <a:lnTo>
                  <a:pt x="120379" y="122234"/>
                </a:lnTo>
                <a:lnTo>
                  <a:pt x="109690" y="130725"/>
                </a:lnTo>
                <a:lnTo>
                  <a:pt x="97482" y="137056"/>
                </a:lnTo>
                <a:lnTo>
                  <a:pt x="84045" y="140945"/>
                </a:lnTo>
                <a:lnTo>
                  <a:pt x="69811" y="142112"/>
                </a:lnTo>
                <a:close/>
              </a:path>
            </a:pathLst>
          </a:custGeom>
          <a:ln w="6616">
            <a:solidFill>
              <a:srgbClr val="02030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5" name="object 395"/>
          <p:cNvSpPr/>
          <p:nvPr/>
        </p:nvSpPr>
        <p:spPr>
          <a:xfrm>
            <a:off x="5725429" y="8912241"/>
            <a:ext cx="128760" cy="128760"/>
          </a:xfrm>
          <a:custGeom>
            <a:avLst/>
            <a:gdLst/>
            <a:ahLst/>
            <a:cxnLst/>
            <a:rect l="l" t="t" r="r" b="b"/>
            <a:pathLst>
              <a:path w="142112" h="142113">
                <a:moveTo>
                  <a:pt x="69824" y="142112"/>
                </a:moveTo>
                <a:lnTo>
                  <a:pt x="84049" y="140946"/>
                </a:lnTo>
                <a:lnTo>
                  <a:pt x="97487" y="137059"/>
                </a:lnTo>
                <a:lnTo>
                  <a:pt x="109697" y="130729"/>
                </a:lnTo>
                <a:lnTo>
                  <a:pt x="120387" y="122238"/>
                </a:lnTo>
                <a:lnTo>
                  <a:pt x="129265" y="111868"/>
                </a:lnTo>
                <a:lnTo>
                  <a:pt x="136040" y="99900"/>
                </a:lnTo>
                <a:lnTo>
                  <a:pt x="140419" y="86617"/>
                </a:lnTo>
                <a:lnTo>
                  <a:pt x="142112" y="72301"/>
                </a:lnTo>
                <a:lnTo>
                  <a:pt x="140945" y="58070"/>
                </a:lnTo>
                <a:lnTo>
                  <a:pt x="137056" y="44636"/>
                </a:lnTo>
                <a:lnTo>
                  <a:pt x="130725" y="32427"/>
                </a:lnTo>
                <a:lnTo>
                  <a:pt x="122234" y="21738"/>
                </a:lnTo>
                <a:lnTo>
                  <a:pt x="111865" y="12858"/>
                </a:lnTo>
                <a:lnTo>
                  <a:pt x="99898" y="6081"/>
                </a:lnTo>
                <a:lnTo>
                  <a:pt x="86616" y="1697"/>
                </a:lnTo>
                <a:lnTo>
                  <a:pt x="72301" y="0"/>
                </a:lnTo>
                <a:lnTo>
                  <a:pt x="58097" y="1171"/>
                </a:lnTo>
                <a:lnTo>
                  <a:pt x="44658" y="5062"/>
                </a:lnTo>
                <a:lnTo>
                  <a:pt x="32446" y="11395"/>
                </a:lnTo>
                <a:lnTo>
                  <a:pt x="21753" y="19888"/>
                </a:lnTo>
                <a:lnTo>
                  <a:pt x="12870" y="30260"/>
                </a:lnTo>
                <a:lnTo>
                  <a:pt x="6089" y="42227"/>
                </a:lnTo>
                <a:lnTo>
                  <a:pt x="1702" y="55509"/>
                </a:lnTo>
                <a:lnTo>
                  <a:pt x="0" y="69824"/>
                </a:lnTo>
                <a:lnTo>
                  <a:pt x="1169" y="84013"/>
                </a:lnTo>
                <a:lnTo>
                  <a:pt x="5059" y="97451"/>
                </a:lnTo>
                <a:lnTo>
                  <a:pt x="11392" y="109665"/>
                </a:lnTo>
                <a:lnTo>
                  <a:pt x="19885" y="120362"/>
                </a:lnTo>
                <a:lnTo>
                  <a:pt x="30257" y="129249"/>
                </a:lnTo>
                <a:lnTo>
                  <a:pt x="42225" y="136031"/>
                </a:lnTo>
                <a:lnTo>
                  <a:pt x="55508" y="140417"/>
                </a:lnTo>
                <a:lnTo>
                  <a:pt x="69824" y="142112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6" name="object 396"/>
          <p:cNvSpPr/>
          <p:nvPr/>
        </p:nvSpPr>
        <p:spPr>
          <a:xfrm>
            <a:off x="5725429" y="8912241"/>
            <a:ext cx="128760" cy="128760"/>
          </a:xfrm>
          <a:custGeom>
            <a:avLst/>
            <a:gdLst/>
            <a:ahLst/>
            <a:cxnLst/>
            <a:rect l="l" t="t" r="r" b="b"/>
            <a:pathLst>
              <a:path w="142112" h="142113">
                <a:moveTo>
                  <a:pt x="69824" y="142112"/>
                </a:moveTo>
                <a:lnTo>
                  <a:pt x="55508" y="140417"/>
                </a:lnTo>
                <a:lnTo>
                  <a:pt x="42225" y="136031"/>
                </a:lnTo>
                <a:lnTo>
                  <a:pt x="30257" y="129249"/>
                </a:lnTo>
                <a:lnTo>
                  <a:pt x="19885" y="120362"/>
                </a:lnTo>
                <a:lnTo>
                  <a:pt x="11392" y="109665"/>
                </a:lnTo>
                <a:lnTo>
                  <a:pt x="5059" y="97451"/>
                </a:lnTo>
                <a:lnTo>
                  <a:pt x="1169" y="84013"/>
                </a:lnTo>
                <a:lnTo>
                  <a:pt x="0" y="69824"/>
                </a:lnTo>
                <a:lnTo>
                  <a:pt x="1702" y="55509"/>
                </a:lnTo>
                <a:lnTo>
                  <a:pt x="6089" y="42227"/>
                </a:lnTo>
                <a:lnTo>
                  <a:pt x="12870" y="30260"/>
                </a:lnTo>
                <a:lnTo>
                  <a:pt x="21753" y="19888"/>
                </a:lnTo>
                <a:lnTo>
                  <a:pt x="32446" y="11395"/>
                </a:lnTo>
                <a:lnTo>
                  <a:pt x="44658" y="5062"/>
                </a:lnTo>
                <a:lnTo>
                  <a:pt x="58097" y="1171"/>
                </a:lnTo>
                <a:lnTo>
                  <a:pt x="72301" y="0"/>
                </a:lnTo>
                <a:lnTo>
                  <a:pt x="86616" y="1697"/>
                </a:lnTo>
                <a:lnTo>
                  <a:pt x="99898" y="6081"/>
                </a:lnTo>
                <a:lnTo>
                  <a:pt x="111865" y="12858"/>
                </a:lnTo>
                <a:lnTo>
                  <a:pt x="122234" y="21738"/>
                </a:lnTo>
                <a:lnTo>
                  <a:pt x="130725" y="32427"/>
                </a:lnTo>
                <a:lnTo>
                  <a:pt x="137056" y="44636"/>
                </a:lnTo>
                <a:lnTo>
                  <a:pt x="140945" y="58070"/>
                </a:lnTo>
                <a:lnTo>
                  <a:pt x="142112" y="72301"/>
                </a:lnTo>
                <a:lnTo>
                  <a:pt x="140419" y="86617"/>
                </a:lnTo>
                <a:lnTo>
                  <a:pt x="136040" y="99900"/>
                </a:lnTo>
                <a:lnTo>
                  <a:pt x="129265" y="111868"/>
                </a:lnTo>
                <a:lnTo>
                  <a:pt x="120387" y="122238"/>
                </a:lnTo>
                <a:lnTo>
                  <a:pt x="109697" y="130729"/>
                </a:lnTo>
                <a:lnTo>
                  <a:pt x="97487" y="137059"/>
                </a:lnTo>
                <a:lnTo>
                  <a:pt x="84049" y="140946"/>
                </a:lnTo>
                <a:lnTo>
                  <a:pt x="69824" y="142112"/>
                </a:lnTo>
                <a:close/>
              </a:path>
            </a:pathLst>
          </a:custGeom>
          <a:ln w="6616">
            <a:solidFill>
              <a:srgbClr val="02030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7" name="object 397"/>
          <p:cNvSpPr/>
          <p:nvPr/>
        </p:nvSpPr>
        <p:spPr>
          <a:xfrm>
            <a:off x="5946714" y="9035454"/>
            <a:ext cx="103008" cy="103008"/>
          </a:xfrm>
          <a:custGeom>
            <a:avLst/>
            <a:gdLst/>
            <a:ahLst/>
            <a:cxnLst/>
            <a:rect l="l" t="t" r="r" b="b"/>
            <a:pathLst>
              <a:path w="113690" h="113690">
                <a:moveTo>
                  <a:pt x="55854" y="113690"/>
                </a:moveTo>
                <a:lnTo>
                  <a:pt x="61552" y="113508"/>
                </a:lnTo>
                <a:lnTo>
                  <a:pt x="75374" y="110613"/>
                </a:lnTo>
                <a:lnTo>
                  <a:pt x="87751" y="104577"/>
                </a:lnTo>
                <a:lnTo>
                  <a:pt x="98227" y="95841"/>
                </a:lnTo>
                <a:lnTo>
                  <a:pt x="106346" y="84845"/>
                </a:lnTo>
                <a:lnTo>
                  <a:pt x="111653" y="72029"/>
                </a:lnTo>
                <a:lnTo>
                  <a:pt x="113690" y="57835"/>
                </a:lnTo>
                <a:lnTo>
                  <a:pt x="113508" y="52120"/>
                </a:lnTo>
                <a:lnTo>
                  <a:pt x="110614" y="38308"/>
                </a:lnTo>
                <a:lnTo>
                  <a:pt x="104579" y="25938"/>
                </a:lnTo>
                <a:lnTo>
                  <a:pt x="95844" y="15466"/>
                </a:lnTo>
                <a:lnTo>
                  <a:pt x="84848" y="7348"/>
                </a:lnTo>
                <a:lnTo>
                  <a:pt x="72032" y="2041"/>
                </a:lnTo>
                <a:lnTo>
                  <a:pt x="57835" y="0"/>
                </a:lnTo>
                <a:lnTo>
                  <a:pt x="52149" y="181"/>
                </a:lnTo>
                <a:lnTo>
                  <a:pt x="38331" y="3074"/>
                </a:lnTo>
                <a:lnTo>
                  <a:pt x="25956" y="9109"/>
                </a:lnTo>
                <a:lnTo>
                  <a:pt x="15480" y="17843"/>
                </a:lnTo>
                <a:lnTo>
                  <a:pt x="7358" y="28838"/>
                </a:lnTo>
                <a:lnTo>
                  <a:pt x="2046" y="41651"/>
                </a:lnTo>
                <a:lnTo>
                  <a:pt x="0" y="55841"/>
                </a:lnTo>
                <a:lnTo>
                  <a:pt x="182" y="61549"/>
                </a:lnTo>
                <a:lnTo>
                  <a:pt x="3078" y="75368"/>
                </a:lnTo>
                <a:lnTo>
                  <a:pt x="9113" y="87744"/>
                </a:lnTo>
                <a:lnTo>
                  <a:pt x="17847" y="98219"/>
                </a:lnTo>
                <a:lnTo>
                  <a:pt x="28842" y="106339"/>
                </a:lnTo>
                <a:lnTo>
                  <a:pt x="41657" y="111648"/>
                </a:lnTo>
                <a:lnTo>
                  <a:pt x="55854" y="11369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8" name="object 398"/>
          <p:cNvSpPr/>
          <p:nvPr/>
        </p:nvSpPr>
        <p:spPr>
          <a:xfrm>
            <a:off x="5946714" y="9035454"/>
            <a:ext cx="103008" cy="103008"/>
          </a:xfrm>
          <a:custGeom>
            <a:avLst/>
            <a:gdLst/>
            <a:ahLst/>
            <a:cxnLst/>
            <a:rect l="l" t="t" r="r" b="b"/>
            <a:pathLst>
              <a:path w="113690" h="113690">
                <a:moveTo>
                  <a:pt x="55854" y="113690"/>
                </a:moveTo>
                <a:lnTo>
                  <a:pt x="41657" y="111648"/>
                </a:lnTo>
                <a:lnTo>
                  <a:pt x="28842" y="106339"/>
                </a:lnTo>
                <a:lnTo>
                  <a:pt x="17847" y="98219"/>
                </a:lnTo>
                <a:lnTo>
                  <a:pt x="9113" y="87744"/>
                </a:lnTo>
                <a:lnTo>
                  <a:pt x="3078" y="75368"/>
                </a:lnTo>
                <a:lnTo>
                  <a:pt x="182" y="61549"/>
                </a:lnTo>
                <a:lnTo>
                  <a:pt x="0" y="55841"/>
                </a:lnTo>
                <a:lnTo>
                  <a:pt x="2046" y="41651"/>
                </a:lnTo>
                <a:lnTo>
                  <a:pt x="7358" y="28838"/>
                </a:lnTo>
                <a:lnTo>
                  <a:pt x="15480" y="17843"/>
                </a:lnTo>
                <a:lnTo>
                  <a:pt x="25956" y="9109"/>
                </a:lnTo>
                <a:lnTo>
                  <a:pt x="38331" y="3074"/>
                </a:lnTo>
                <a:lnTo>
                  <a:pt x="52149" y="181"/>
                </a:lnTo>
                <a:lnTo>
                  <a:pt x="57835" y="0"/>
                </a:lnTo>
                <a:lnTo>
                  <a:pt x="72032" y="2041"/>
                </a:lnTo>
                <a:lnTo>
                  <a:pt x="84848" y="7348"/>
                </a:lnTo>
                <a:lnTo>
                  <a:pt x="95844" y="15466"/>
                </a:lnTo>
                <a:lnTo>
                  <a:pt x="104579" y="25938"/>
                </a:lnTo>
                <a:lnTo>
                  <a:pt x="110614" y="38308"/>
                </a:lnTo>
                <a:lnTo>
                  <a:pt x="113508" y="52120"/>
                </a:lnTo>
                <a:lnTo>
                  <a:pt x="113690" y="57835"/>
                </a:lnTo>
                <a:lnTo>
                  <a:pt x="111653" y="72029"/>
                </a:lnTo>
                <a:lnTo>
                  <a:pt x="106346" y="84845"/>
                </a:lnTo>
                <a:lnTo>
                  <a:pt x="98227" y="95841"/>
                </a:lnTo>
                <a:lnTo>
                  <a:pt x="87751" y="104577"/>
                </a:lnTo>
                <a:lnTo>
                  <a:pt x="75374" y="110613"/>
                </a:lnTo>
                <a:lnTo>
                  <a:pt x="61552" y="113508"/>
                </a:lnTo>
                <a:lnTo>
                  <a:pt x="55854" y="113690"/>
                </a:lnTo>
                <a:close/>
              </a:path>
            </a:pathLst>
          </a:custGeom>
          <a:ln w="528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9" name="object 399"/>
          <p:cNvSpPr/>
          <p:nvPr/>
        </p:nvSpPr>
        <p:spPr>
          <a:xfrm>
            <a:off x="5730906" y="8917638"/>
            <a:ext cx="121671" cy="11899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0" name="object 400"/>
          <p:cNvSpPr/>
          <p:nvPr/>
        </p:nvSpPr>
        <p:spPr>
          <a:xfrm>
            <a:off x="6007758" y="8917638"/>
            <a:ext cx="121671" cy="118990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1" name="object 401"/>
          <p:cNvSpPr/>
          <p:nvPr/>
        </p:nvSpPr>
        <p:spPr>
          <a:xfrm>
            <a:off x="5807012" y="9035454"/>
            <a:ext cx="103019" cy="103008"/>
          </a:xfrm>
          <a:custGeom>
            <a:avLst/>
            <a:gdLst/>
            <a:ahLst/>
            <a:cxnLst/>
            <a:rect l="l" t="t" r="r" b="b"/>
            <a:pathLst>
              <a:path w="113703" h="113690">
                <a:moveTo>
                  <a:pt x="55854" y="113690"/>
                </a:moveTo>
                <a:lnTo>
                  <a:pt x="61562" y="113507"/>
                </a:lnTo>
                <a:lnTo>
                  <a:pt x="75380" y="110610"/>
                </a:lnTo>
                <a:lnTo>
                  <a:pt x="87753" y="104574"/>
                </a:lnTo>
                <a:lnTo>
                  <a:pt x="98227" y="95837"/>
                </a:lnTo>
                <a:lnTo>
                  <a:pt x="106346" y="84842"/>
                </a:lnTo>
                <a:lnTo>
                  <a:pt x="111657" y="72028"/>
                </a:lnTo>
                <a:lnTo>
                  <a:pt x="113703" y="57835"/>
                </a:lnTo>
                <a:lnTo>
                  <a:pt x="113520" y="52111"/>
                </a:lnTo>
                <a:lnTo>
                  <a:pt x="110623" y="38301"/>
                </a:lnTo>
                <a:lnTo>
                  <a:pt x="104585" y="25933"/>
                </a:lnTo>
                <a:lnTo>
                  <a:pt x="95846" y="15463"/>
                </a:lnTo>
                <a:lnTo>
                  <a:pt x="84848" y="7347"/>
                </a:lnTo>
                <a:lnTo>
                  <a:pt x="72031" y="2040"/>
                </a:lnTo>
                <a:lnTo>
                  <a:pt x="57835" y="0"/>
                </a:lnTo>
                <a:lnTo>
                  <a:pt x="52151" y="181"/>
                </a:lnTo>
                <a:lnTo>
                  <a:pt x="38335" y="3074"/>
                </a:lnTo>
                <a:lnTo>
                  <a:pt x="25958" y="9109"/>
                </a:lnTo>
                <a:lnTo>
                  <a:pt x="15480" y="17843"/>
                </a:lnTo>
                <a:lnTo>
                  <a:pt x="7355" y="28838"/>
                </a:lnTo>
                <a:lnTo>
                  <a:pt x="2043" y="41651"/>
                </a:lnTo>
                <a:lnTo>
                  <a:pt x="0" y="55841"/>
                </a:lnTo>
                <a:lnTo>
                  <a:pt x="182" y="61549"/>
                </a:lnTo>
                <a:lnTo>
                  <a:pt x="3078" y="75368"/>
                </a:lnTo>
                <a:lnTo>
                  <a:pt x="9113" y="87744"/>
                </a:lnTo>
                <a:lnTo>
                  <a:pt x="17847" y="98219"/>
                </a:lnTo>
                <a:lnTo>
                  <a:pt x="28842" y="106339"/>
                </a:lnTo>
                <a:lnTo>
                  <a:pt x="41657" y="111648"/>
                </a:lnTo>
                <a:lnTo>
                  <a:pt x="55854" y="11369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2" name="object 402"/>
          <p:cNvSpPr/>
          <p:nvPr/>
        </p:nvSpPr>
        <p:spPr>
          <a:xfrm>
            <a:off x="5807012" y="9035454"/>
            <a:ext cx="103019" cy="103008"/>
          </a:xfrm>
          <a:custGeom>
            <a:avLst/>
            <a:gdLst/>
            <a:ahLst/>
            <a:cxnLst/>
            <a:rect l="l" t="t" r="r" b="b"/>
            <a:pathLst>
              <a:path w="113703" h="113690">
                <a:moveTo>
                  <a:pt x="55854" y="113690"/>
                </a:moveTo>
                <a:lnTo>
                  <a:pt x="41657" y="111648"/>
                </a:lnTo>
                <a:lnTo>
                  <a:pt x="28842" y="106339"/>
                </a:lnTo>
                <a:lnTo>
                  <a:pt x="17847" y="98219"/>
                </a:lnTo>
                <a:lnTo>
                  <a:pt x="9113" y="87744"/>
                </a:lnTo>
                <a:lnTo>
                  <a:pt x="3078" y="75368"/>
                </a:lnTo>
                <a:lnTo>
                  <a:pt x="182" y="61549"/>
                </a:lnTo>
                <a:lnTo>
                  <a:pt x="0" y="55841"/>
                </a:lnTo>
                <a:lnTo>
                  <a:pt x="2043" y="41651"/>
                </a:lnTo>
                <a:lnTo>
                  <a:pt x="7355" y="28838"/>
                </a:lnTo>
                <a:lnTo>
                  <a:pt x="15480" y="17843"/>
                </a:lnTo>
                <a:lnTo>
                  <a:pt x="25958" y="9109"/>
                </a:lnTo>
                <a:lnTo>
                  <a:pt x="38335" y="3074"/>
                </a:lnTo>
                <a:lnTo>
                  <a:pt x="52151" y="181"/>
                </a:lnTo>
                <a:lnTo>
                  <a:pt x="57835" y="0"/>
                </a:lnTo>
                <a:lnTo>
                  <a:pt x="72031" y="2040"/>
                </a:lnTo>
                <a:lnTo>
                  <a:pt x="84848" y="7347"/>
                </a:lnTo>
                <a:lnTo>
                  <a:pt x="95846" y="15463"/>
                </a:lnTo>
                <a:lnTo>
                  <a:pt x="104585" y="25933"/>
                </a:lnTo>
                <a:lnTo>
                  <a:pt x="110623" y="38301"/>
                </a:lnTo>
                <a:lnTo>
                  <a:pt x="113520" y="52111"/>
                </a:lnTo>
                <a:lnTo>
                  <a:pt x="113703" y="57835"/>
                </a:lnTo>
                <a:lnTo>
                  <a:pt x="111657" y="72028"/>
                </a:lnTo>
                <a:lnTo>
                  <a:pt x="106346" y="84842"/>
                </a:lnTo>
                <a:lnTo>
                  <a:pt x="98227" y="95837"/>
                </a:lnTo>
                <a:lnTo>
                  <a:pt x="87753" y="104574"/>
                </a:lnTo>
                <a:lnTo>
                  <a:pt x="75380" y="110610"/>
                </a:lnTo>
                <a:lnTo>
                  <a:pt x="61562" y="113507"/>
                </a:lnTo>
                <a:lnTo>
                  <a:pt x="55854" y="113690"/>
                </a:lnTo>
                <a:close/>
              </a:path>
            </a:pathLst>
          </a:custGeom>
          <a:ln w="528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3" name="object 403"/>
          <p:cNvSpPr/>
          <p:nvPr/>
        </p:nvSpPr>
        <p:spPr>
          <a:xfrm>
            <a:off x="5876892" y="8925093"/>
            <a:ext cx="103019" cy="103008"/>
          </a:xfrm>
          <a:custGeom>
            <a:avLst/>
            <a:gdLst/>
            <a:ahLst/>
            <a:cxnLst/>
            <a:rect l="l" t="t" r="r" b="b"/>
            <a:pathLst>
              <a:path w="113703" h="113690">
                <a:moveTo>
                  <a:pt x="55854" y="113690"/>
                </a:moveTo>
                <a:lnTo>
                  <a:pt x="61598" y="113508"/>
                </a:lnTo>
                <a:lnTo>
                  <a:pt x="75404" y="110610"/>
                </a:lnTo>
                <a:lnTo>
                  <a:pt x="87768" y="104572"/>
                </a:lnTo>
                <a:lnTo>
                  <a:pt x="98235" y="95833"/>
                </a:lnTo>
                <a:lnTo>
                  <a:pt x="106350" y="84837"/>
                </a:lnTo>
                <a:lnTo>
                  <a:pt x="111657" y="72024"/>
                </a:lnTo>
                <a:lnTo>
                  <a:pt x="113703" y="57835"/>
                </a:lnTo>
                <a:lnTo>
                  <a:pt x="113519" y="52134"/>
                </a:lnTo>
                <a:lnTo>
                  <a:pt x="110621" y="38328"/>
                </a:lnTo>
                <a:lnTo>
                  <a:pt x="104582" y="25961"/>
                </a:lnTo>
                <a:lnTo>
                  <a:pt x="95843" y="15488"/>
                </a:lnTo>
                <a:lnTo>
                  <a:pt x="84845" y="7366"/>
                </a:lnTo>
                <a:lnTo>
                  <a:pt x="72029" y="2051"/>
                </a:lnTo>
                <a:lnTo>
                  <a:pt x="57835" y="0"/>
                </a:lnTo>
                <a:lnTo>
                  <a:pt x="52149" y="181"/>
                </a:lnTo>
                <a:lnTo>
                  <a:pt x="38331" y="3077"/>
                </a:lnTo>
                <a:lnTo>
                  <a:pt x="25956" y="9115"/>
                </a:lnTo>
                <a:lnTo>
                  <a:pt x="15480" y="17854"/>
                </a:lnTo>
                <a:lnTo>
                  <a:pt x="7358" y="28849"/>
                </a:lnTo>
                <a:lnTo>
                  <a:pt x="2046" y="41659"/>
                </a:lnTo>
                <a:lnTo>
                  <a:pt x="0" y="55841"/>
                </a:lnTo>
                <a:lnTo>
                  <a:pt x="182" y="61568"/>
                </a:lnTo>
                <a:lnTo>
                  <a:pt x="3078" y="75383"/>
                </a:lnTo>
                <a:lnTo>
                  <a:pt x="9113" y="87754"/>
                </a:lnTo>
                <a:lnTo>
                  <a:pt x="17849" y="98225"/>
                </a:lnTo>
                <a:lnTo>
                  <a:pt x="28844" y="106342"/>
                </a:lnTo>
                <a:lnTo>
                  <a:pt x="41659" y="111649"/>
                </a:lnTo>
                <a:lnTo>
                  <a:pt x="55854" y="11369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4" name="object 404"/>
          <p:cNvSpPr/>
          <p:nvPr/>
        </p:nvSpPr>
        <p:spPr>
          <a:xfrm>
            <a:off x="5876892" y="8925093"/>
            <a:ext cx="103019" cy="103008"/>
          </a:xfrm>
          <a:custGeom>
            <a:avLst/>
            <a:gdLst/>
            <a:ahLst/>
            <a:cxnLst/>
            <a:rect l="l" t="t" r="r" b="b"/>
            <a:pathLst>
              <a:path w="113703" h="113690">
                <a:moveTo>
                  <a:pt x="55854" y="113690"/>
                </a:moveTo>
                <a:lnTo>
                  <a:pt x="41659" y="111649"/>
                </a:lnTo>
                <a:lnTo>
                  <a:pt x="28844" y="106342"/>
                </a:lnTo>
                <a:lnTo>
                  <a:pt x="17849" y="98225"/>
                </a:lnTo>
                <a:lnTo>
                  <a:pt x="9113" y="87754"/>
                </a:lnTo>
                <a:lnTo>
                  <a:pt x="3078" y="75383"/>
                </a:lnTo>
                <a:lnTo>
                  <a:pt x="182" y="61568"/>
                </a:lnTo>
                <a:lnTo>
                  <a:pt x="0" y="55841"/>
                </a:lnTo>
                <a:lnTo>
                  <a:pt x="2046" y="41659"/>
                </a:lnTo>
                <a:lnTo>
                  <a:pt x="7358" y="28849"/>
                </a:lnTo>
                <a:lnTo>
                  <a:pt x="15480" y="17854"/>
                </a:lnTo>
                <a:lnTo>
                  <a:pt x="25956" y="9115"/>
                </a:lnTo>
                <a:lnTo>
                  <a:pt x="38331" y="3077"/>
                </a:lnTo>
                <a:lnTo>
                  <a:pt x="52149" y="181"/>
                </a:lnTo>
                <a:lnTo>
                  <a:pt x="57835" y="0"/>
                </a:lnTo>
                <a:lnTo>
                  <a:pt x="72029" y="2051"/>
                </a:lnTo>
                <a:lnTo>
                  <a:pt x="84845" y="7366"/>
                </a:lnTo>
                <a:lnTo>
                  <a:pt x="95843" y="15488"/>
                </a:lnTo>
                <a:lnTo>
                  <a:pt x="104582" y="25961"/>
                </a:lnTo>
                <a:lnTo>
                  <a:pt x="110621" y="38328"/>
                </a:lnTo>
                <a:lnTo>
                  <a:pt x="113519" y="52134"/>
                </a:lnTo>
                <a:lnTo>
                  <a:pt x="113703" y="57835"/>
                </a:lnTo>
                <a:lnTo>
                  <a:pt x="111657" y="72024"/>
                </a:lnTo>
                <a:lnTo>
                  <a:pt x="106350" y="84837"/>
                </a:lnTo>
                <a:lnTo>
                  <a:pt x="98235" y="95833"/>
                </a:lnTo>
                <a:lnTo>
                  <a:pt x="87768" y="104572"/>
                </a:lnTo>
                <a:lnTo>
                  <a:pt x="75404" y="110610"/>
                </a:lnTo>
                <a:lnTo>
                  <a:pt x="61598" y="113508"/>
                </a:lnTo>
                <a:lnTo>
                  <a:pt x="55854" y="113690"/>
                </a:lnTo>
                <a:close/>
              </a:path>
            </a:pathLst>
          </a:custGeom>
          <a:ln w="528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5" name="object 405"/>
          <p:cNvSpPr/>
          <p:nvPr/>
        </p:nvSpPr>
        <p:spPr>
          <a:xfrm>
            <a:off x="5807012" y="8814802"/>
            <a:ext cx="103019" cy="103008"/>
          </a:xfrm>
          <a:custGeom>
            <a:avLst/>
            <a:gdLst/>
            <a:ahLst/>
            <a:cxnLst/>
            <a:rect l="l" t="t" r="r" b="b"/>
            <a:pathLst>
              <a:path w="113703" h="113690">
                <a:moveTo>
                  <a:pt x="55854" y="113690"/>
                </a:moveTo>
                <a:lnTo>
                  <a:pt x="61562" y="113507"/>
                </a:lnTo>
                <a:lnTo>
                  <a:pt x="75380" y="110610"/>
                </a:lnTo>
                <a:lnTo>
                  <a:pt x="87753" y="104574"/>
                </a:lnTo>
                <a:lnTo>
                  <a:pt x="98227" y="95837"/>
                </a:lnTo>
                <a:lnTo>
                  <a:pt x="106346" y="84842"/>
                </a:lnTo>
                <a:lnTo>
                  <a:pt x="111657" y="72028"/>
                </a:lnTo>
                <a:lnTo>
                  <a:pt x="113703" y="57835"/>
                </a:lnTo>
                <a:lnTo>
                  <a:pt x="113520" y="52111"/>
                </a:lnTo>
                <a:lnTo>
                  <a:pt x="110623" y="38301"/>
                </a:lnTo>
                <a:lnTo>
                  <a:pt x="104585" y="25933"/>
                </a:lnTo>
                <a:lnTo>
                  <a:pt x="95846" y="15463"/>
                </a:lnTo>
                <a:lnTo>
                  <a:pt x="84848" y="7347"/>
                </a:lnTo>
                <a:lnTo>
                  <a:pt x="72031" y="2040"/>
                </a:lnTo>
                <a:lnTo>
                  <a:pt x="57835" y="0"/>
                </a:lnTo>
                <a:lnTo>
                  <a:pt x="52151" y="181"/>
                </a:lnTo>
                <a:lnTo>
                  <a:pt x="38335" y="3074"/>
                </a:lnTo>
                <a:lnTo>
                  <a:pt x="25958" y="9109"/>
                </a:lnTo>
                <a:lnTo>
                  <a:pt x="15480" y="17843"/>
                </a:lnTo>
                <a:lnTo>
                  <a:pt x="7355" y="28838"/>
                </a:lnTo>
                <a:lnTo>
                  <a:pt x="2043" y="41651"/>
                </a:lnTo>
                <a:lnTo>
                  <a:pt x="0" y="55841"/>
                </a:lnTo>
                <a:lnTo>
                  <a:pt x="183" y="61549"/>
                </a:lnTo>
                <a:lnTo>
                  <a:pt x="3079" y="75368"/>
                </a:lnTo>
                <a:lnTo>
                  <a:pt x="9116" y="87744"/>
                </a:lnTo>
                <a:lnTo>
                  <a:pt x="17852" y="98219"/>
                </a:lnTo>
                <a:lnTo>
                  <a:pt x="28847" y="106339"/>
                </a:lnTo>
                <a:lnTo>
                  <a:pt x="41661" y="111648"/>
                </a:lnTo>
                <a:lnTo>
                  <a:pt x="55854" y="11369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6" name="object 406"/>
          <p:cNvSpPr/>
          <p:nvPr/>
        </p:nvSpPr>
        <p:spPr>
          <a:xfrm>
            <a:off x="5807012" y="8814802"/>
            <a:ext cx="103019" cy="103008"/>
          </a:xfrm>
          <a:custGeom>
            <a:avLst/>
            <a:gdLst/>
            <a:ahLst/>
            <a:cxnLst/>
            <a:rect l="l" t="t" r="r" b="b"/>
            <a:pathLst>
              <a:path w="113703" h="113690">
                <a:moveTo>
                  <a:pt x="55854" y="113690"/>
                </a:moveTo>
                <a:lnTo>
                  <a:pt x="41661" y="111648"/>
                </a:lnTo>
                <a:lnTo>
                  <a:pt x="28847" y="106339"/>
                </a:lnTo>
                <a:lnTo>
                  <a:pt x="17852" y="98219"/>
                </a:lnTo>
                <a:lnTo>
                  <a:pt x="9116" y="87744"/>
                </a:lnTo>
                <a:lnTo>
                  <a:pt x="3079" y="75368"/>
                </a:lnTo>
                <a:lnTo>
                  <a:pt x="183" y="61549"/>
                </a:lnTo>
                <a:lnTo>
                  <a:pt x="0" y="55841"/>
                </a:lnTo>
                <a:lnTo>
                  <a:pt x="2043" y="41651"/>
                </a:lnTo>
                <a:lnTo>
                  <a:pt x="7355" y="28838"/>
                </a:lnTo>
                <a:lnTo>
                  <a:pt x="15480" y="17843"/>
                </a:lnTo>
                <a:lnTo>
                  <a:pt x="25958" y="9109"/>
                </a:lnTo>
                <a:lnTo>
                  <a:pt x="38335" y="3074"/>
                </a:lnTo>
                <a:lnTo>
                  <a:pt x="52151" y="181"/>
                </a:lnTo>
                <a:lnTo>
                  <a:pt x="57835" y="0"/>
                </a:lnTo>
                <a:lnTo>
                  <a:pt x="72031" y="2040"/>
                </a:lnTo>
                <a:lnTo>
                  <a:pt x="84848" y="7347"/>
                </a:lnTo>
                <a:lnTo>
                  <a:pt x="95846" y="15463"/>
                </a:lnTo>
                <a:lnTo>
                  <a:pt x="104585" y="25933"/>
                </a:lnTo>
                <a:lnTo>
                  <a:pt x="110623" y="38301"/>
                </a:lnTo>
                <a:lnTo>
                  <a:pt x="113520" y="52111"/>
                </a:lnTo>
                <a:lnTo>
                  <a:pt x="113703" y="57835"/>
                </a:lnTo>
                <a:lnTo>
                  <a:pt x="111657" y="72028"/>
                </a:lnTo>
                <a:lnTo>
                  <a:pt x="106346" y="84842"/>
                </a:lnTo>
                <a:lnTo>
                  <a:pt x="98227" y="95837"/>
                </a:lnTo>
                <a:lnTo>
                  <a:pt x="87753" y="104574"/>
                </a:lnTo>
                <a:lnTo>
                  <a:pt x="75380" y="110610"/>
                </a:lnTo>
                <a:lnTo>
                  <a:pt x="61562" y="113507"/>
                </a:lnTo>
                <a:lnTo>
                  <a:pt x="55854" y="113690"/>
                </a:lnTo>
                <a:close/>
              </a:path>
            </a:pathLst>
          </a:custGeom>
          <a:ln w="528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7" name="object 407"/>
          <p:cNvSpPr/>
          <p:nvPr/>
        </p:nvSpPr>
        <p:spPr>
          <a:xfrm>
            <a:off x="5946714" y="8814802"/>
            <a:ext cx="103008" cy="103008"/>
          </a:xfrm>
          <a:custGeom>
            <a:avLst/>
            <a:gdLst/>
            <a:ahLst/>
            <a:cxnLst/>
            <a:rect l="l" t="t" r="r" b="b"/>
            <a:pathLst>
              <a:path w="113690" h="113690">
                <a:moveTo>
                  <a:pt x="55854" y="113690"/>
                </a:moveTo>
                <a:lnTo>
                  <a:pt x="61552" y="113508"/>
                </a:lnTo>
                <a:lnTo>
                  <a:pt x="75374" y="110613"/>
                </a:lnTo>
                <a:lnTo>
                  <a:pt x="87751" y="104577"/>
                </a:lnTo>
                <a:lnTo>
                  <a:pt x="98227" y="95841"/>
                </a:lnTo>
                <a:lnTo>
                  <a:pt x="106346" y="84845"/>
                </a:lnTo>
                <a:lnTo>
                  <a:pt x="111653" y="72029"/>
                </a:lnTo>
                <a:lnTo>
                  <a:pt x="113690" y="57835"/>
                </a:lnTo>
                <a:lnTo>
                  <a:pt x="113508" y="52120"/>
                </a:lnTo>
                <a:lnTo>
                  <a:pt x="110614" y="38308"/>
                </a:lnTo>
                <a:lnTo>
                  <a:pt x="104579" y="25938"/>
                </a:lnTo>
                <a:lnTo>
                  <a:pt x="95844" y="15466"/>
                </a:lnTo>
                <a:lnTo>
                  <a:pt x="84848" y="7348"/>
                </a:lnTo>
                <a:lnTo>
                  <a:pt x="72032" y="2041"/>
                </a:lnTo>
                <a:lnTo>
                  <a:pt x="57835" y="0"/>
                </a:lnTo>
                <a:lnTo>
                  <a:pt x="52111" y="180"/>
                </a:lnTo>
                <a:lnTo>
                  <a:pt x="38302" y="3074"/>
                </a:lnTo>
                <a:lnTo>
                  <a:pt x="25936" y="9111"/>
                </a:lnTo>
                <a:lnTo>
                  <a:pt x="15468" y="17848"/>
                </a:lnTo>
                <a:lnTo>
                  <a:pt x="7352" y="28843"/>
                </a:lnTo>
                <a:lnTo>
                  <a:pt x="2045" y="41655"/>
                </a:lnTo>
                <a:lnTo>
                  <a:pt x="0" y="55841"/>
                </a:lnTo>
                <a:lnTo>
                  <a:pt x="182" y="61545"/>
                </a:lnTo>
                <a:lnTo>
                  <a:pt x="3078" y="75358"/>
                </a:lnTo>
                <a:lnTo>
                  <a:pt x="9113" y="87732"/>
                </a:lnTo>
                <a:lnTo>
                  <a:pt x="17847" y="98210"/>
                </a:lnTo>
                <a:lnTo>
                  <a:pt x="28842" y="106334"/>
                </a:lnTo>
                <a:lnTo>
                  <a:pt x="41657" y="111647"/>
                </a:lnTo>
                <a:lnTo>
                  <a:pt x="55854" y="11369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8" name="object 408"/>
          <p:cNvSpPr/>
          <p:nvPr/>
        </p:nvSpPr>
        <p:spPr>
          <a:xfrm>
            <a:off x="5946714" y="8814802"/>
            <a:ext cx="103008" cy="103008"/>
          </a:xfrm>
          <a:custGeom>
            <a:avLst/>
            <a:gdLst/>
            <a:ahLst/>
            <a:cxnLst/>
            <a:rect l="l" t="t" r="r" b="b"/>
            <a:pathLst>
              <a:path w="113690" h="113690">
                <a:moveTo>
                  <a:pt x="55854" y="113690"/>
                </a:moveTo>
                <a:lnTo>
                  <a:pt x="41657" y="111647"/>
                </a:lnTo>
                <a:lnTo>
                  <a:pt x="28842" y="106334"/>
                </a:lnTo>
                <a:lnTo>
                  <a:pt x="17847" y="98210"/>
                </a:lnTo>
                <a:lnTo>
                  <a:pt x="9113" y="87732"/>
                </a:lnTo>
                <a:lnTo>
                  <a:pt x="3078" y="75358"/>
                </a:lnTo>
                <a:lnTo>
                  <a:pt x="182" y="61545"/>
                </a:lnTo>
                <a:lnTo>
                  <a:pt x="0" y="55841"/>
                </a:lnTo>
                <a:lnTo>
                  <a:pt x="2045" y="41655"/>
                </a:lnTo>
                <a:lnTo>
                  <a:pt x="7352" y="28843"/>
                </a:lnTo>
                <a:lnTo>
                  <a:pt x="15468" y="17848"/>
                </a:lnTo>
                <a:lnTo>
                  <a:pt x="25936" y="9111"/>
                </a:lnTo>
                <a:lnTo>
                  <a:pt x="38302" y="3074"/>
                </a:lnTo>
                <a:lnTo>
                  <a:pt x="52111" y="180"/>
                </a:lnTo>
                <a:lnTo>
                  <a:pt x="57835" y="0"/>
                </a:lnTo>
                <a:lnTo>
                  <a:pt x="72032" y="2041"/>
                </a:lnTo>
                <a:lnTo>
                  <a:pt x="84848" y="7348"/>
                </a:lnTo>
                <a:lnTo>
                  <a:pt x="95844" y="15466"/>
                </a:lnTo>
                <a:lnTo>
                  <a:pt x="104579" y="25938"/>
                </a:lnTo>
                <a:lnTo>
                  <a:pt x="110614" y="38308"/>
                </a:lnTo>
                <a:lnTo>
                  <a:pt x="113508" y="52120"/>
                </a:lnTo>
                <a:lnTo>
                  <a:pt x="113690" y="57835"/>
                </a:lnTo>
                <a:lnTo>
                  <a:pt x="111653" y="72029"/>
                </a:lnTo>
                <a:lnTo>
                  <a:pt x="106346" y="84845"/>
                </a:lnTo>
                <a:lnTo>
                  <a:pt x="98227" y="95841"/>
                </a:lnTo>
                <a:lnTo>
                  <a:pt x="87751" y="104577"/>
                </a:lnTo>
                <a:lnTo>
                  <a:pt x="75374" y="110613"/>
                </a:lnTo>
                <a:lnTo>
                  <a:pt x="61552" y="113508"/>
                </a:lnTo>
                <a:lnTo>
                  <a:pt x="55854" y="113690"/>
                </a:lnTo>
                <a:close/>
              </a:path>
            </a:pathLst>
          </a:custGeom>
          <a:ln w="528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9" name="object 409"/>
          <p:cNvSpPr/>
          <p:nvPr/>
        </p:nvSpPr>
        <p:spPr>
          <a:xfrm>
            <a:off x="5162739" y="8914806"/>
            <a:ext cx="123651" cy="123662"/>
          </a:xfrm>
          <a:custGeom>
            <a:avLst/>
            <a:gdLst/>
            <a:ahLst/>
            <a:cxnLst/>
            <a:rect l="l" t="t" r="r" b="b"/>
            <a:pathLst>
              <a:path w="136474" h="136486">
                <a:moveTo>
                  <a:pt x="69430" y="0"/>
                </a:moveTo>
                <a:lnTo>
                  <a:pt x="83728" y="1752"/>
                </a:lnTo>
                <a:lnTo>
                  <a:pt x="96937" y="6292"/>
                </a:lnTo>
                <a:lnTo>
                  <a:pt x="108751" y="13302"/>
                </a:lnTo>
                <a:lnTo>
                  <a:pt x="118866" y="22465"/>
                </a:lnTo>
                <a:lnTo>
                  <a:pt x="126976" y="33462"/>
                </a:lnTo>
                <a:lnTo>
                  <a:pt x="132775" y="45977"/>
                </a:lnTo>
                <a:lnTo>
                  <a:pt x="135957" y="59692"/>
                </a:lnTo>
                <a:lnTo>
                  <a:pt x="136474" y="69418"/>
                </a:lnTo>
                <a:lnTo>
                  <a:pt x="134722" y="83718"/>
                </a:lnTo>
                <a:lnTo>
                  <a:pt x="130184" y="96930"/>
                </a:lnTo>
                <a:lnTo>
                  <a:pt x="123176" y="108746"/>
                </a:lnTo>
                <a:lnTo>
                  <a:pt x="114016" y="118863"/>
                </a:lnTo>
                <a:lnTo>
                  <a:pt x="103019" y="126975"/>
                </a:lnTo>
                <a:lnTo>
                  <a:pt x="90503" y="132778"/>
                </a:lnTo>
                <a:lnTo>
                  <a:pt x="76784" y="135966"/>
                </a:lnTo>
                <a:lnTo>
                  <a:pt x="67043" y="136486"/>
                </a:lnTo>
                <a:lnTo>
                  <a:pt x="52753" y="134727"/>
                </a:lnTo>
                <a:lnTo>
                  <a:pt x="39549" y="130185"/>
                </a:lnTo>
                <a:lnTo>
                  <a:pt x="27737" y="123177"/>
                </a:lnTo>
                <a:lnTo>
                  <a:pt x="17622" y="114018"/>
                </a:lnTo>
                <a:lnTo>
                  <a:pt x="9510" y="103024"/>
                </a:lnTo>
                <a:lnTo>
                  <a:pt x="3708" y="90510"/>
                </a:lnTo>
                <a:lnTo>
                  <a:pt x="520" y="76793"/>
                </a:lnTo>
                <a:lnTo>
                  <a:pt x="0" y="67030"/>
                </a:lnTo>
                <a:lnTo>
                  <a:pt x="1755" y="52746"/>
                </a:lnTo>
                <a:lnTo>
                  <a:pt x="6294" y="39545"/>
                </a:lnTo>
                <a:lnTo>
                  <a:pt x="13301" y="27733"/>
                </a:lnTo>
                <a:lnTo>
                  <a:pt x="22459" y="17617"/>
                </a:lnTo>
                <a:lnTo>
                  <a:pt x="33452" y="9504"/>
                </a:lnTo>
                <a:lnTo>
                  <a:pt x="45965" y="3701"/>
                </a:lnTo>
                <a:lnTo>
                  <a:pt x="59680" y="516"/>
                </a:lnTo>
                <a:lnTo>
                  <a:pt x="69430" y="0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0" name="object 410"/>
          <p:cNvSpPr/>
          <p:nvPr/>
        </p:nvSpPr>
        <p:spPr>
          <a:xfrm>
            <a:off x="4372135" y="8914806"/>
            <a:ext cx="123651" cy="123662"/>
          </a:xfrm>
          <a:custGeom>
            <a:avLst/>
            <a:gdLst/>
            <a:ahLst/>
            <a:cxnLst/>
            <a:rect l="l" t="t" r="r" b="b"/>
            <a:pathLst>
              <a:path w="136474" h="136486">
                <a:moveTo>
                  <a:pt x="67055" y="136486"/>
                </a:moveTo>
                <a:lnTo>
                  <a:pt x="52755" y="134726"/>
                </a:lnTo>
                <a:lnTo>
                  <a:pt x="39546" y="130183"/>
                </a:lnTo>
                <a:lnTo>
                  <a:pt x="27731" y="123173"/>
                </a:lnTo>
                <a:lnTo>
                  <a:pt x="17617" y="114012"/>
                </a:lnTo>
                <a:lnTo>
                  <a:pt x="9507" y="103017"/>
                </a:lnTo>
                <a:lnTo>
                  <a:pt x="3706" y="90502"/>
                </a:lnTo>
                <a:lnTo>
                  <a:pt x="520" y="76784"/>
                </a:lnTo>
                <a:lnTo>
                  <a:pt x="0" y="67043"/>
                </a:lnTo>
                <a:lnTo>
                  <a:pt x="1751" y="52752"/>
                </a:lnTo>
                <a:lnTo>
                  <a:pt x="6287" y="39547"/>
                </a:lnTo>
                <a:lnTo>
                  <a:pt x="13293" y="27733"/>
                </a:lnTo>
                <a:lnTo>
                  <a:pt x="22450" y="17617"/>
                </a:lnTo>
                <a:lnTo>
                  <a:pt x="33443" y="9505"/>
                </a:lnTo>
                <a:lnTo>
                  <a:pt x="45956" y="3702"/>
                </a:lnTo>
                <a:lnTo>
                  <a:pt x="59671" y="517"/>
                </a:lnTo>
                <a:lnTo>
                  <a:pt x="69430" y="0"/>
                </a:lnTo>
                <a:lnTo>
                  <a:pt x="83727" y="1752"/>
                </a:lnTo>
                <a:lnTo>
                  <a:pt x="96934" y="6291"/>
                </a:lnTo>
                <a:lnTo>
                  <a:pt x="108748" y="13301"/>
                </a:lnTo>
                <a:lnTo>
                  <a:pt x="118863" y="22463"/>
                </a:lnTo>
                <a:lnTo>
                  <a:pt x="126972" y="33460"/>
                </a:lnTo>
                <a:lnTo>
                  <a:pt x="132772" y="45975"/>
                </a:lnTo>
                <a:lnTo>
                  <a:pt x="135956" y="59692"/>
                </a:lnTo>
                <a:lnTo>
                  <a:pt x="136474" y="69430"/>
                </a:lnTo>
                <a:lnTo>
                  <a:pt x="134718" y="83726"/>
                </a:lnTo>
                <a:lnTo>
                  <a:pt x="130178" y="96934"/>
                </a:lnTo>
                <a:lnTo>
                  <a:pt x="123170" y="108750"/>
                </a:lnTo>
                <a:lnTo>
                  <a:pt x="114010" y="118867"/>
                </a:lnTo>
                <a:lnTo>
                  <a:pt x="103014" y="126979"/>
                </a:lnTo>
                <a:lnTo>
                  <a:pt x="90498" y="132782"/>
                </a:lnTo>
                <a:lnTo>
                  <a:pt x="76778" y="135968"/>
                </a:lnTo>
                <a:lnTo>
                  <a:pt x="67055" y="136486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1" name="object 411"/>
          <p:cNvSpPr/>
          <p:nvPr/>
        </p:nvSpPr>
        <p:spPr>
          <a:xfrm>
            <a:off x="4397826" y="8785460"/>
            <a:ext cx="123438" cy="123432"/>
          </a:xfrm>
          <a:custGeom>
            <a:avLst/>
            <a:gdLst/>
            <a:ahLst/>
            <a:cxnLst/>
            <a:rect l="l" t="t" r="r" b="b"/>
            <a:pathLst>
              <a:path w="136239" h="136232">
                <a:moveTo>
                  <a:pt x="42563" y="131394"/>
                </a:moveTo>
                <a:lnTo>
                  <a:pt x="31258" y="125567"/>
                </a:lnTo>
                <a:lnTo>
                  <a:pt x="21500" y="117988"/>
                </a:lnTo>
                <a:lnTo>
                  <a:pt x="13404" y="108933"/>
                </a:lnTo>
                <a:lnTo>
                  <a:pt x="7089" y="98679"/>
                </a:lnTo>
                <a:lnTo>
                  <a:pt x="2671" y="87504"/>
                </a:lnTo>
                <a:lnTo>
                  <a:pt x="269" y="75683"/>
                </a:lnTo>
                <a:lnTo>
                  <a:pt x="0" y="63495"/>
                </a:lnTo>
                <a:lnTo>
                  <a:pt x="1980" y="51216"/>
                </a:lnTo>
                <a:lnTo>
                  <a:pt x="4831" y="42557"/>
                </a:lnTo>
                <a:lnTo>
                  <a:pt x="10665" y="31257"/>
                </a:lnTo>
                <a:lnTo>
                  <a:pt x="18249" y="21502"/>
                </a:lnTo>
                <a:lnTo>
                  <a:pt x="27306" y="13408"/>
                </a:lnTo>
                <a:lnTo>
                  <a:pt x="37561" y="7094"/>
                </a:lnTo>
                <a:lnTo>
                  <a:pt x="48736" y="2676"/>
                </a:lnTo>
                <a:lnTo>
                  <a:pt x="60557" y="272"/>
                </a:lnTo>
                <a:lnTo>
                  <a:pt x="72746" y="0"/>
                </a:lnTo>
                <a:lnTo>
                  <a:pt x="85027" y="1976"/>
                </a:lnTo>
                <a:lnTo>
                  <a:pt x="93693" y="4825"/>
                </a:lnTo>
                <a:lnTo>
                  <a:pt x="104993" y="10660"/>
                </a:lnTo>
                <a:lnTo>
                  <a:pt x="114748" y="18246"/>
                </a:lnTo>
                <a:lnTo>
                  <a:pt x="122840" y="27305"/>
                </a:lnTo>
                <a:lnTo>
                  <a:pt x="129153" y="37562"/>
                </a:lnTo>
                <a:lnTo>
                  <a:pt x="133568" y="48740"/>
                </a:lnTo>
                <a:lnTo>
                  <a:pt x="135969" y="60562"/>
                </a:lnTo>
                <a:lnTo>
                  <a:pt x="136239" y="72751"/>
                </a:lnTo>
                <a:lnTo>
                  <a:pt x="134260" y="85031"/>
                </a:lnTo>
                <a:lnTo>
                  <a:pt x="131412" y="93687"/>
                </a:lnTo>
                <a:lnTo>
                  <a:pt x="125583" y="104987"/>
                </a:lnTo>
                <a:lnTo>
                  <a:pt x="118002" y="114742"/>
                </a:lnTo>
                <a:lnTo>
                  <a:pt x="108948" y="122835"/>
                </a:lnTo>
                <a:lnTo>
                  <a:pt x="98695" y="129148"/>
                </a:lnTo>
                <a:lnTo>
                  <a:pt x="87521" y="133563"/>
                </a:lnTo>
                <a:lnTo>
                  <a:pt x="75702" y="135964"/>
                </a:lnTo>
                <a:lnTo>
                  <a:pt x="63514" y="136232"/>
                </a:lnTo>
                <a:lnTo>
                  <a:pt x="51233" y="134250"/>
                </a:lnTo>
                <a:lnTo>
                  <a:pt x="42563" y="131394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2" name="object 412"/>
          <p:cNvSpPr/>
          <p:nvPr/>
        </p:nvSpPr>
        <p:spPr>
          <a:xfrm>
            <a:off x="4469855" y="8674817"/>
            <a:ext cx="123294" cy="123296"/>
          </a:xfrm>
          <a:custGeom>
            <a:avLst/>
            <a:gdLst/>
            <a:ahLst/>
            <a:cxnLst/>
            <a:rect l="l" t="t" r="r" b="b"/>
            <a:pathLst>
              <a:path w="136080" h="136082">
                <a:moveTo>
                  <a:pt x="20620" y="117150"/>
                </a:moveTo>
                <a:lnTo>
                  <a:pt x="12325" y="107505"/>
                </a:lnTo>
                <a:lnTo>
                  <a:pt x="6120" y="96815"/>
                </a:lnTo>
                <a:lnTo>
                  <a:pt x="2010" y="85381"/>
                </a:lnTo>
                <a:lnTo>
                  <a:pt x="0" y="73504"/>
                </a:lnTo>
                <a:lnTo>
                  <a:pt x="94" y="61483"/>
                </a:lnTo>
                <a:lnTo>
                  <a:pt x="2299" y="49619"/>
                </a:lnTo>
                <a:lnTo>
                  <a:pt x="6619" y="38212"/>
                </a:lnTo>
                <a:lnTo>
                  <a:pt x="13060" y="27563"/>
                </a:lnTo>
                <a:lnTo>
                  <a:pt x="18931" y="20618"/>
                </a:lnTo>
                <a:lnTo>
                  <a:pt x="28575" y="12326"/>
                </a:lnTo>
                <a:lnTo>
                  <a:pt x="39263" y="6122"/>
                </a:lnTo>
                <a:lnTo>
                  <a:pt x="50694" y="2011"/>
                </a:lnTo>
                <a:lnTo>
                  <a:pt x="62568" y="0"/>
                </a:lnTo>
                <a:lnTo>
                  <a:pt x="74586" y="93"/>
                </a:lnTo>
                <a:lnTo>
                  <a:pt x="86448" y="2297"/>
                </a:lnTo>
                <a:lnTo>
                  <a:pt x="97852" y="6618"/>
                </a:lnTo>
                <a:lnTo>
                  <a:pt x="108500" y="13061"/>
                </a:lnTo>
                <a:lnTo>
                  <a:pt x="115451" y="18941"/>
                </a:lnTo>
                <a:lnTo>
                  <a:pt x="123749" y="28582"/>
                </a:lnTo>
                <a:lnTo>
                  <a:pt x="129957" y="39268"/>
                </a:lnTo>
                <a:lnTo>
                  <a:pt x="134069" y="50698"/>
                </a:lnTo>
                <a:lnTo>
                  <a:pt x="136080" y="62572"/>
                </a:lnTo>
                <a:lnTo>
                  <a:pt x="135986" y="74591"/>
                </a:lnTo>
                <a:lnTo>
                  <a:pt x="133780" y="86454"/>
                </a:lnTo>
                <a:lnTo>
                  <a:pt x="129458" y="97861"/>
                </a:lnTo>
                <a:lnTo>
                  <a:pt x="123014" y="108512"/>
                </a:lnTo>
                <a:lnTo>
                  <a:pt x="117140" y="115461"/>
                </a:lnTo>
                <a:lnTo>
                  <a:pt x="107494" y="123757"/>
                </a:lnTo>
                <a:lnTo>
                  <a:pt x="96804" y="129962"/>
                </a:lnTo>
                <a:lnTo>
                  <a:pt x="85371" y="134072"/>
                </a:lnTo>
                <a:lnTo>
                  <a:pt x="73494" y="136082"/>
                </a:lnTo>
                <a:lnTo>
                  <a:pt x="61474" y="135986"/>
                </a:lnTo>
                <a:lnTo>
                  <a:pt x="49611" y="133780"/>
                </a:lnTo>
                <a:lnTo>
                  <a:pt x="38205" y="129458"/>
                </a:lnTo>
                <a:lnTo>
                  <a:pt x="27557" y="123015"/>
                </a:lnTo>
                <a:lnTo>
                  <a:pt x="20620" y="117150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3" name="object 413"/>
          <p:cNvSpPr/>
          <p:nvPr/>
        </p:nvSpPr>
        <p:spPr>
          <a:xfrm>
            <a:off x="4575641" y="8595637"/>
            <a:ext cx="123414" cy="123411"/>
          </a:xfrm>
          <a:custGeom>
            <a:avLst/>
            <a:gdLst/>
            <a:ahLst/>
            <a:cxnLst/>
            <a:rect l="l" t="t" r="r" b="b"/>
            <a:pathLst>
              <a:path w="136212" h="136209">
                <a:moveTo>
                  <a:pt x="7291" y="99081"/>
                </a:moveTo>
                <a:lnTo>
                  <a:pt x="2627" y="87405"/>
                </a:lnTo>
                <a:lnTo>
                  <a:pt x="226" y="75426"/>
                </a:lnTo>
                <a:lnTo>
                  <a:pt x="0" y="63419"/>
                </a:lnTo>
                <a:lnTo>
                  <a:pt x="1857" y="51661"/>
                </a:lnTo>
                <a:lnTo>
                  <a:pt x="5710" y="40426"/>
                </a:lnTo>
                <a:lnTo>
                  <a:pt x="11467" y="29991"/>
                </a:lnTo>
                <a:lnTo>
                  <a:pt x="19040" y="20631"/>
                </a:lnTo>
                <a:lnTo>
                  <a:pt x="28338" y="12621"/>
                </a:lnTo>
                <a:lnTo>
                  <a:pt x="37124" y="7286"/>
                </a:lnTo>
                <a:lnTo>
                  <a:pt x="48799" y="2624"/>
                </a:lnTo>
                <a:lnTo>
                  <a:pt x="60778" y="225"/>
                </a:lnTo>
                <a:lnTo>
                  <a:pt x="72787" y="0"/>
                </a:lnTo>
                <a:lnTo>
                  <a:pt x="84548" y="1858"/>
                </a:lnTo>
                <a:lnTo>
                  <a:pt x="95785" y="5711"/>
                </a:lnTo>
                <a:lnTo>
                  <a:pt x="106223" y="11468"/>
                </a:lnTo>
                <a:lnTo>
                  <a:pt x="115585" y="19041"/>
                </a:lnTo>
                <a:lnTo>
                  <a:pt x="123595" y="28339"/>
                </a:lnTo>
                <a:lnTo>
                  <a:pt x="128919" y="37105"/>
                </a:lnTo>
                <a:lnTo>
                  <a:pt x="133583" y="48777"/>
                </a:lnTo>
                <a:lnTo>
                  <a:pt x="135984" y="60754"/>
                </a:lnTo>
                <a:lnTo>
                  <a:pt x="136212" y="72762"/>
                </a:lnTo>
                <a:lnTo>
                  <a:pt x="134355" y="84523"/>
                </a:lnTo>
                <a:lnTo>
                  <a:pt x="130505" y="95761"/>
                </a:lnTo>
                <a:lnTo>
                  <a:pt x="124751" y="106201"/>
                </a:lnTo>
                <a:lnTo>
                  <a:pt x="117182" y="115566"/>
                </a:lnTo>
                <a:lnTo>
                  <a:pt x="107888" y="123580"/>
                </a:lnTo>
                <a:lnTo>
                  <a:pt x="99087" y="128926"/>
                </a:lnTo>
                <a:lnTo>
                  <a:pt x="87417" y="133587"/>
                </a:lnTo>
                <a:lnTo>
                  <a:pt x="75440" y="135985"/>
                </a:lnTo>
                <a:lnTo>
                  <a:pt x="63434" y="136209"/>
                </a:lnTo>
                <a:lnTo>
                  <a:pt x="51674" y="134349"/>
                </a:lnTo>
                <a:lnTo>
                  <a:pt x="40436" y="130494"/>
                </a:lnTo>
                <a:lnTo>
                  <a:pt x="29998" y="124735"/>
                </a:lnTo>
                <a:lnTo>
                  <a:pt x="20635" y="117161"/>
                </a:lnTo>
                <a:lnTo>
                  <a:pt x="12623" y="107862"/>
                </a:lnTo>
                <a:lnTo>
                  <a:pt x="7291" y="99081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4" name="object 414"/>
          <p:cNvSpPr/>
          <p:nvPr/>
        </p:nvSpPr>
        <p:spPr>
          <a:xfrm>
            <a:off x="4701333" y="8554791"/>
            <a:ext cx="123600" cy="123599"/>
          </a:xfrm>
          <a:custGeom>
            <a:avLst/>
            <a:gdLst/>
            <a:ahLst/>
            <a:cxnLst/>
            <a:rect l="l" t="t" r="r" b="b"/>
            <a:pathLst>
              <a:path w="136418" h="136417">
                <a:moveTo>
                  <a:pt x="797" y="78861"/>
                </a:moveTo>
                <a:lnTo>
                  <a:pt x="0" y="65357"/>
                </a:lnTo>
                <a:lnTo>
                  <a:pt x="1796" y="52351"/>
                </a:lnTo>
                <a:lnTo>
                  <a:pt x="5974" y="40138"/>
                </a:lnTo>
                <a:lnTo>
                  <a:pt x="12318" y="29010"/>
                </a:lnTo>
                <a:lnTo>
                  <a:pt x="20615" y="19262"/>
                </a:lnTo>
                <a:lnTo>
                  <a:pt x="30652" y="11186"/>
                </a:lnTo>
                <a:lnTo>
                  <a:pt x="42215" y="5076"/>
                </a:lnTo>
                <a:lnTo>
                  <a:pt x="55090" y="1226"/>
                </a:lnTo>
                <a:lnTo>
                  <a:pt x="71041" y="0"/>
                </a:lnTo>
                <a:lnTo>
                  <a:pt x="84047" y="1798"/>
                </a:lnTo>
                <a:lnTo>
                  <a:pt x="96263" y="5976"/>
                </a:lnTo>
                <a:lnTo>
                  <a:pt x="107395" y="12320"/>
                </a:lnTo>
                <a:lnTo>
                  <a:pt x="117149" y="20616"/>
                </a:lnTo>
                <a:lnTo>
                  <a:pt x="125230" y="30651"/>
                </a:lnTo>
                <a:lnTo>
                  <a:pt x="131343" y="42211"/>
                </a:lnTo>
                <a:lnTo>
                  <a:pt x="135194" y="55084"/>
                </a:lnTo>
                <a:lnTo>
                  <a:pt x="136418" y="71000"/>
                </a:lnTo>
                <a:lnTo>
                  <a:pt x="134623" y="84005"/>
                </a:lnTo>
                <a:lnTo>
                  <a:pt x="130449" y="96221"/>
                </a:lnTo>
                <a:lnTo>
                  <a:pt x="124110" y="107354"/>
                </a:lnTo>
                <a:lnTo>
                  <a:pt x="115819" y="117110"/>
                </a:lnTo>
                <a:lnTo>
                  <a:pt x="105789" y="125195"/>
                </a:lnTo>
                <a:lnTo>
                  <a:pt x="94233" y="131315"/>
                </a:lnTo>
                <a:lnTo>
                  <a:pt x="81366" y="135176"/>
                </a:lnTo>
                <a:lnTo>
                  <a:pt x="65384" y="136417"/>
                </a:lnTo>
                <a:lnTo>
                  <a:pt x="52386" y="134623"/>
                </a:lnTo>
                <a:lnTo>
                  <a:pt x="40176" y="130447"/>
                </a:lnTo>
                <a:lnTo>
                  <a:pt x="29049" y="124104"/>
                </a:lnTo>
                <a:lnTo>
                  <a:pt x="19297" y="115809"/>
                </a:lnTo>
                <a:lnTo>
                  <a:pt x="11215" y="105775"/>
                </a:lnTo>
                <a:lnTo>
                  <a:pt x="5097" y="94216"/>
                </a:lnTo>
                <a:lnTo>
                  <a:pt x="1237" y="81347"/>
                </a:lnTo>
                <a:lnTo>
                  <a:pt x="797" y="78861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5" name="object 415"/>
          <p:cNvSpPr/>
          <p:nvPr/>
        </p:nvSpPr>
        <p:spPr>
          <a:xfrm>
            <a:off x="4833730" y="8554904"/>
            <a:ext cx="123347" cy="123346"/>
          </a:xfrm>
          <a:custGeom>
            <a:avLst/>
            <a:gdLst/>
            <a:ahLst/>
            <a:cxnLst/>
            <a:rect l="l" t="t" r="r" b="b"/>
            <a:pathLst>
              <a:path w="136138" h="136137">
                <a:moveTo>
                  <a:pt x="657" y="57387"/>
                </a:moveTo>
                <a:lnTo>
                  <a:pt x="4077" y="44296"/>
                </a:lnTo>
                <a:lnTo>
                  <a:pt x="9809" y="32481"/>
                </a:lnTo>
                <a:lnTo>
                  <a:pt x="17558" y="22155"/>
                </a:lnTo>
                <a:lnTo>
                  <a:pt x="27032" y="13531"/>
                </a:lnTo>
                <a:lnTo>
                  <a:pt x="37937" y="6822"/>
                </a:lnTo>
                <a:lnTo>
                  <a:pt x="49977" y="2240"/>
                </a:lnTo>
                <a:lnTo>
                  <a:pt x="62859" y="0"/>
                </a:lnTo>
                <a:lnTo>
                  <a:pt x="76290" y="313"/>
                </a:lnTo>
                <a:lnTo>
                  <a:pt x="91827" y="4066"/>
                </a:lnTo>
                <a:lnTo>
                  <a:pt x="103643" y="9791"/>
                </a:lnTo>
                <a:lnTo>
                  <a:pt x="113971" y="17535"/>
                </a:lnTo>
                <a:lnTo>
                  <a:pt x="122597" y="27005"/>
                </a:lnTo>
                <a:lnTo>
                  <a:pt x="129309" y="37907"/>
                </a:lnTo>
                <a:lnTo>
                  <a:pt x="133894" y="49946"/>
                </a:lnTo>
                <a:lnTo>
                  <a:pt x="136138" y="62830"/>
                </a:lnTo>
                <a:lnTo>
                  <a:pt x="135828" y="76264"/>
                </a:lnTo>
                <a:lnTo>
                  <a:pt x="132065" y="91833"/>
                </a:lnTo>
                <a:lnTo>
                  <a:pt x="126337" y="103646"/>
                </a:lnTo>
                <a:lnTo>
                  <a:pt x="118591" y="113972"/>
                </a:lnTo>
                <a:lnTo>
                  <a:pt x="109120" y="122598"/>
                </a:lnTo>
                <a:lnTo>
                  <a:pt x="98218" y="129310"/>
                </a:lnTo>
                <a:lnTo>
                  <a:pt x="86179" y="133895"/>
                </a:lnTo>
                <a:lnTo>
                  <a:pt x="73297" y="136137"/>
                </a:lnTo>
                <a:lnTo>
                  <a:pt x="59865" y="135825"/>
                </a:lnTo>
                <a:lnTo>
                  <a:pt x="44313" y="132065"/>
                </a:lnTo>
                <a:lnTo>
                  <a:pt x="32499" y="126338"/>
                </a:lnTo>
                <a:lnTo>
                  <a:pt x="22172" y="118594"/>
                </a:lnTo>
                <a:lnTo>
                  <a:pt x="13544" y="109125"/>
                </a:lnTo>
                <a:lnTo>
                  <a:pt x="6831" y="98224"/>
                </a:lnTo>
                <a:lnTo>
                  <a:pt x="2245" y="86186"/>
                </a:lnTo>
                <a:lnTo>
                  <a:pt x="0" y="73304"/>
                </a:lnTo>
                <a:lnTo>
                  <a:pt x="309" y="59871"/>
                </a:lnTo>
                <a:lnTo>
                  <a:pt x="657" y="57387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6" name="object 416"/>
          <p:cNvSpPr/>
          <p:nvPr/>
        </p:nvSpPr>
        <p:spPr>
          <a:xfrm>
            <a:off x="4959376" y="8595527"/>
            <a:ext cx="123626" cy="123623"/>
          </a:xfrm>
          <a:custGeom>
            <a:avLst/>
            <a:gdLst/>
            <a:ahLst/>
            <a:cxnLst/>
            <a:rect l="l" t="t" r="r" b="b"/>
            <a:pathLst>
              <a:path w="136447" h="136443">
                <a:moveTo>
                  <a:pt x="7409" y="37227"/>
                </a:moveTo>
                <a:lnTo>
                  <a:pt x="14117" y="26589"/>
                </a:lnTo>
                <a:lnTo>
                  <a:pt x="22401" y="17606"/>
                </a:lnTo>
                <a:lnTo>
                  <a:pt x="31986" y="10366"/>
                </a:lnTo>
                <a:lnTo>
                  <a:pt x="42594" y="4959"/>
                </a:lnTo>
                <a:lnTo>
                  <a:pt x="53950" y="1473"/>
                </a:lnTo>
                <a:lnTo>
                  <a:pt x="65779" y="0"/>
                </a:lnTo>
                <a:lnTo>
                  <a:pt x="77803" y="626"/>
                </a:lnTo>
                <a:lnTo>
                  <a:pt x="89747" y="3443"/>
                </a:lnTo>
                <a:lnTo>
                  <a:pt x="99205" y="7407"/>
                </a:lnTo>
                <a:lnTo>
                  <a:pt x="109841" y="14114"/>
                </a:lnTo>
                <a:lnTo>
                  <a:pt x="118826" y="22396"/>
                </a:lnTo>
                <a:lnTo>
                  <a:pt x="126069" y="31978"/>
                </a:lnTo>
                <a:lnTo>
                  <a:pt x="131479" y="42584"/>
                </a:lnTo>
                <a:lnTo>
                  <a:pt x="134969" y="53937"/>
                </a:lnTo>
                <a:lnTo>
                  <a:pt x="136447" y="65763"/>
                </a:lnTo>
                <a:lnTo>
                  <a:pt x="135824" y="77785"/>
                </a:lnTo>
                <a:lnTo>
                  <a:pt x="133010" y="89726"/>
                </a:lnTo>
                <a:lnTo>
                  <a:pt x="129037" y="99203"/>
                </a:lnTo>
                <a:lnTo>
                  <a:pt x="122331" y="109836"/>
                </a:lnTo>
                <a:lnTo>
                  <a:pt x="114049" y="118819"/>
                </a:lnTo>
                <a:lnTo>
                  <a:pt x="104467" y="126061"/>
                </a:lnTo>
                <a:lnTo>
                  <a:pt x="93861" y="131472"/>
                </a:lnTo>
                <a:lnTo>
                  <a:pt x="82507" y="134963"/>
                </a:lnTo>
                <a:lnTo>
                  <a:pt x="70682" y="136443"/>
                </a:lnTo>
                <a:lnTo>
                  <a:pt x="58660" y="135821"/>
                </a:lnTo>
                <a:lnTo>
                  <a:pt x="46718" y="133008"/>
                </a:lnTo>
                <a:lnTo>
                  <a:pt x="37241" y="129035"/>
                </a:lnTo>
                <a:lnTo>
                  <a:pt x="26606" y="122333"/>
                </a:lnTo>
                <a:lnTo>
                  <a:pt x="17622" y="114053"/>
                </a:lnTo>
                <a:lnTo>
                  <a:pt x="10379" y="104473"/>
                </a:lnTo>
                <a:lnTo>
                  <a:pt x="4968" y="93867"/>
                </a:lnTo>
                <a:lnTo>
                  <a:pt x="1479" y="82512"/>
                </a:lnTo>
                <a:lnTo>
                  <a:pt x="0" y="70685"/>
                </a:lnTo>
                <a:lnTo>
                  <a:pt x="621" y="58661"/>
                </a:lnTo>
                <a:lnTo>
                  <a:pt x="3433" y="46716"/>
                </a:lnTo>
                <a:lnTo>
                  <a:pt x="7409" y="37227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7" name="object 417"/>
          <p:cNvSpPr/>
          <p:nvPr/>
        </p:nvSpPr>
        <p:spPr>
          <a:xfrm>
            <a:off x="5065261" y="8674679"/>
            <a:ext cx="123565" cy="123558"/>
          </a:xfrm>
          <a:custGeom>
            <a:avLst/>
            <a:gdLst/>
            <a:ahLst/>
            <a:cxnLst/>
            <a:rect l="l" t="t" r="r" b="b"/>
            <a:pathLst>
              <a:path w="136379" h="136371">
                <a:moveTo>
                  <a:pt x="20769" y="19080"/>
                </a:moveTo>
                <a:lnTo>
                  <a:pt x="30698" y="11129"/>
                </a:lnTo>
                <a:lnTo>
                  <a:pt x="41597" y="5301"/>
                </a:lnTo>
                <a:lnTo>
                  <a:pt x="53166" y="1593"/>
                </a:lnTo>
                <a:lnTo>
                  <a:pt x="65106" y="0"/>
                </a:lnTo>
                <a:lnTo>
                  <a:pt x="77115" y="515"/>
                </a:lnTo>
                <a:lnTo>
                  <a:pt x="88894" y="3134"/>
                </a:lnTo>
                <a:lnTo>
                  <a:pt x="100143" y="7852"/>
                </a:lnTo>
                <a:lnTo>
                  <a:pt x="110561" y="14664"/>
                </a:lnTo>
                <a:lnTo>
                  <a:pt x="117289" y="20769"/>
                </a:lnTo>
                <a:lnTo>
                  <a:pt x="125244" y="30701"/>
                </a:lnTo>
                <a:lnTo>
                  <a:pt x="131073" y="41601"/>
                </a:lnTo>
                <a:lnTo>
                  <a:pt x="134783" y="53171"/>
                </a:lnTo>
                <a:lnTo>
                  <a:pt x="136379" y="65110"/>
                </a:lnTo>
                <a:lnTo>
                  <a:pt x="135865" y="77118"/>
                </a:lnTo>
                <a:lnTo>
                  <a:pt x="133246" y="88894"/>
                </a:lnTo>
                <a:lnTo>
                  <a:pt x="128528" y="100140"/>
                </a:lnTo>
                <a:lnTo>
                  <a:pt x="121715" y="110555"/>
                </a:lnTo>
                <a:lnTo>
                  <a:pt x="115600" y="117289"/>
                </a:lnTo>
                <a:lnTo>
                  <a:pt x="105670" y="125241"/>
                </a:lnTo>
                <a:lnTo>
                  <a:pt x="94769" y="131069"/>
                </a:lnTo>
                <a:lnTo>
                  <a:pt x="83198" y="134777"/>
                </a:lnTo>
                <a:lnTo>
                  <a:pt x="71256" y="136371"/>
                </a:lnTo>
                <a:lnTo>
                  <a:pt x="59245" y="135857"/>
                </a:lnTo>
                <a:lnTo>
                  <a:pt x="47465" y="133238"/>
                </a:lnTo>
                <a:lnTo>
                  <a:pt x="36217" y="128522"/>
                </a:lnTo>
                <a:lnTo>
                  <a:pt x="25801" y="121712"/>
                </a:lnTo>
                <a:lnTo>
                  <a:pt x="19080" y="115613"/>
                </a:lnTo>
                <a:lnTo>
                  <a:pt x="11129" y="105681"/>
                </a:lnTo>
                <a:lnTo>
                  <a:pt x="5302" y="94780"/>
                </a:lnTo>
                <a:lnTo>
                  <a:pt x="1594" y="83210"/>
                </a:lnTo>
                <a:lnTo>
                  <a:pt x="0" y="71270"/>
                </a:lnTo>
                <a:lnTo>
                  <a:pt x="514" y="59261"/>
                </a:lnTo>
                <a:lnTo>
                  <a:pt x="3131" y="47483"/>
                </a:lnTo>
                <a:lnTo>
                  <a:pt x="7848" y="36234"/>
                </a:lnTo>
                <a:lnTo>
                  <a:pt x="14657" y="25816"/>
                </a:lnTo>
                <a:lnTo>
                  <a:pt x="20769" y="19080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8" name="object 418"/>
          <p:cNvSpPr/>
          <p:nvPr/>
        </p:nvSpPr>
        <p:spPr>
          <a:xfrm>
            <a:off x="5137136" y="8785327"/>
            <a:ext cx="123699" cy="123699"/>
          </a:xfrm>
          <a:custGeom>
            <a:avLst/>
            <a:gdLst/>
            <a:ahLst/>
            <a:cxnLst/>
            <a:rect l="l" t="t" r="r" b="b"/>
            <a:pathLst>
              <a:path w="136527" h="136527">
                <a:moveTo>
                  <a:pt x="42698" y="4972"/>
                </a:moveTo>
                <a:lnTo>
                  <a:pt x="54877" y="1319"/>
                </a:lnTo>
                <a:lnTo>
                  <a:pt x="67161" y="0"/>
                </a:lnTo>
                <a:lnTo>
                  <a:pt x="79273" y="895"/>
                </a:lnTo>
                <a:lnTo>
                  <a:pt x="90937" y="3889"/>
                </a:lnTo>
                <a:lnTo>
                  <a:pt x="101877" y="8863"/>
                </a:lnTo>
                <a:lnTo>
                  <a:pt x="111815" y="15701"/>
                </a:lnTo>
                <a:lnTo>
                  <a:pt x="120476" y="24284"/>
                </a:lnTo>
                <a:lnTo>
                  <a:pt x="127583" y="34496"/>
                </a:lnTo>
                <a:lnTo>
                  <a:pt x="131547" y="42704"/>
                </a:lnTo>
                <a:lnTo>
                  <a:pt x="135204" y="54880"/>
                </a:lnTo>
                <a:lnTo>
                  <a:pt x="136527" y="67162"/>
                </a:lnTo>
                <a:lnTo>
                  <a:pt x="135633" y="79273"/>
                </a:lnTo>
                <a:lnTo>
                  <a:pt x="132641" y="90937"/>
                </a:lnTo>
                <a:lnTo>
                  <a:pt x="127667" y="101876"/>
                </a:lnTo>
                <a:lnTo>
                  <a:pt x="120831" y="111814"/>
                </a:lnTo>
                <a:lnTo>
                  <a:pt x="112248" y="120475"/>
                </a:lnTo>
                <a:lnTo>
                  <a:pt x="102037" y="127581"/>
                </a:lnTo>
                <a:lnTo>
                  <a:pt x="93841" y="131540"/>
                </a:lnTo>
                <a:lnTo>
                  <a:pt x="81661" y="135200"/>
                </a:lnTo>
                <a:lnTo>
                  <a:pt x="69377" y="136527"/>
                </a:lnTo>
                <a:lnTo>
                  <a:pt x="57265" y="135637"/>
                </a:lnTo>
                <a:lnTo>
                  <a:pt x="45601" y="132649"/>
                </a:lnTo>
                <a:lnTo>
                  <a:pt x="34662" y="127679"/>
                </a:lnTo>
                <a:lnTo>
                  <a:pt x="24724" y="120847"/>
                </a:lnTo>
                <a:lnTo>
                  <a:pt x="16063" y="112268"/>
                </a:lnTo>
                <a:lnTo>
                  <a:pt x="8954" y="102061"/>
                </a:lnTo>
                <a:lnTo>
                  <a:pt x="4979" y="93834"/>
                </a:lnTo>
                <a:lnTo>
                  <a:pt x="1323" y="81660"/>
                </a:lnTo>
                <a:lnTo>
                  <a:pt x="0" y="69380"/>
                </a:lnTo>
                <a:lnTo>
                  <a:pt x="892" y="57270"/>
                </a:lnTo>
                <a:lnTo>
                  <a:pt x="3882" y="45606"/>
                </a:lnTo>
                <a:lnTo>
                  <a:pt x="8854" y="34665"/>
                </a:lnTo>
                <a:lnTo>
                  <a:pt x="15688" y="24724"/>
                </a:lnTo>
                <a:lnTo>
                  <a:pt x="24268" y="16059"/>
                </a:lnTo>
                <a:lnTo>
                  <a:pt x="34477" y="8947"/>
                </a:lnTo>
                <a:lnTo>
                  <a:pt x="42698" y="4972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9" name="object 419"/>
          <p:cNvSpPr/>
          <p:nvPr/>
        </p:nvSpPr>
        <p:spPr>
          <a:xfrm>
            <a:off x="5137281" y="9044361"/>
            <a:ext cx="123431" cy="123432"/>
          </a:xfrm>
          <a:custGeom>
            <a:avLst/>
            <a:gdLst/>
            <a:ahLst/>
            <a:cxnLst/>
            <a:rect l="l" t="t" r="r" b="b"/>
            <a:pathLst>
              <a:path w="136231" h="136232">
                <a:moveTo>
                  <a:pt x="93680" y="4825"/>
                </a:moveTo>
                <a:lnTo>
                  <a:pt x="104979" y="10651"/>
                </a:lnTo>
                <a:lnTo>
                  <a:pt x="114734" y="18229"/>
                </a:lnTo>
                <a:lnTo>
                  <a:pt x="122827" y="27283"/>
                </a:lnTo>
                <a:lnTo>
                  <a:pt x="129141" y="37537"/>
                </a:lnTo>
                <a:lnTo>
                  <a:pt x="133558" y="48713"/>
                </a:lnTo>
                <a:lnTo>
                  <a:pt x="135960" y="60535"/>
                </a:lnTo>
                <a:lnTo>
                  <a:pt x="136231" y="72727"/>
                </a:lnTo>
                <a:lnTo>
                  <a:pt x="134253" y="85011"/>
                </a:lnTo>
                <a:lnTo>
                  <a:pt x="131399" y="93687"/>
                </a:lnTo>
                <a:lnTo>
                  <a:pt x="125566" y="104985"/>
                </a:lnTo>
                <a:lnTo>
                  <a:pt x="117984" y="114740"/>
                </a:lnTo>
                <a:lnTo>
                  <a:pt x="108928" y="122832"/>
                </a:lnTo>
                <a:lnTo>
                  <a:pt x="98675" y="129145"/>
                </a:lnTo>
                <a:lnTo>
                  <a:pt x="87501" y="133561"/>
                </a:lnTo>
                <a:lnTo>
                  <a:pt x="75683" y="135963"/>
                </a:lnTo>
                <a:lnTo>
                  <a:pt x="63496" y="136232"/>
                </a:lnTo>
                <a:lnTo>
                  <a:pt x="51216" y="134252"/>
                </a:lnTo>
                <a:lnTo>
                  <a:pt x="42537" y="131393"/>
                </a:lnTo>
                <a:lnTo>
                  <a:pt x="31239" y="125562"/>
                </a:lnTo>
                <a:lnTo>
                  <a:pt x="21485" y="117980"/>
                </a:lnTo>
                <a:lnTo>
                  <a:pt x="13393" y="108923"/>
                </a:lnTo>
                <a:lnTo>
                  <a:pt x="7081" y="98668"/>
                </a:lnTo>
                <a:lnTo>
                  <a:pt x="2666" y="87491"/>
                </a:lnTo>
                <a:lnTo>
                  <a:pt x="267" y="75670"/>
                </a:lnTo>
                <a:lnTo>
                  <a:pt x="0" y="63482"/>
                </a:lnTo>
                <a:lnTo>
                  <a:pt x="1983" y="51202"/>
                </a:lnTo>
                <a:lnTo>
                  <a:pt x="4831" y="42557"/>
                </a:lnTo>
                <a:lnTo>
                  <a:pt x="10657" y="31256"/>
                </a:lnTo>
                <a:lnTo>
                  <a:pt x="18236" y="21499"/>
                </a:lnTo>
                <a:lnTo>
                  <a:pt x="27290" y="13405"/>
                </a:lnTo>
                <a:lnTo>
                  <a:pt x="37544" y="7091"/>
                </a:lnTo>
                <a:lnTo>
                  <a:pt x="48720" y="2674"/>
                </a:lnTo>
                <a:lnTo>
                  <a:pt x="60543" y="271"/>
                </a:lnTo>
                <a:lnTo>
                  <a:pt x="72735" y="0"/>
                </a:lnTo>
                <a:lnTo>
                  <a:pt x="85020" y="1978"/>
                </a:lnTo>
                <a:lnTo>
                  <a:pt x="93680" y="4825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0" name="object 420"/>
          <p:cNvSpPr/>
          <p:nvPr/>
        </p:nvSpPr>
        <p:spPr>
          <a:xfrm>
            <a:off x="5065395" y="9155143"/>
            <a:ext cx="123292" cy="123289"/>
          </a:xfrm>
          <a:custGeom>
            <a:avLst/>
            <a:gdLst/>
            <a:ahLst/>
            <a:cxnLst/>
            <a:rect l="l" t="t" r="r" b="b"/>
            <a:pathLst>
              <a:path w="136078" h="136074">
                <a:moveTo>
                  <a:pt x="115452" y="18939"/>
                </a:moveTo>
                <a:lnTo>
                  <a:pt x="123752" y="28586"/>
                </a:lnTo>
                <a:lnTo>
                  <a:pt x="129959" y="39277"/>
                </a:lnTo>
                <a:lnTo>
                  <a:pt x="134069" y="50711"/>
                </a:lnTo>
                <a:lnTo>
                  <a:pt x="136078" y="62588"/>
                </a:lnTo>
                <a:lnTo>
                  <a:pt x="135980" y="74608"/>
                </a:lnTo>
                <a:lnTo>
                  <a:pt x="133771" y="86471"/>
                </a:lnTo>
                <a:lnTo>
                  <a:pt x="129446" y="97875"/>
                </a:lnTo>
                <a:lnTo>
                  <a:pt x="123000" y="108521"/>
                </a:lnTo>
                <a:lnTo>
                  <a:pt x="117141" y="115446"/>
                </a:lnTo>
                <a:lnTo>
                  <a:pt x="107497" y="123744"/>
                </a:lnTo>
                <a:lnTo>
                  <a:pt x="96809" y="129952"/>
                </a:lnTo>
                <a:lnTo>
                  <a:pt x="85378" y="134064"/>
                </a:lnTo>
                <a:lnTo>
                  <a:pt x="73503" y="136074"/>
                </a:lnTo>
                <a:lnTo>
                  <a:pt x="61485" y="135979"/>
                </a:lnTo>
                <a:lnTo>
                  <a:pt x="49624" y="133772"/>
                </a:lnTo>
                <a:lnTo>
                  <a:pt x="38219" y="129449"/>
                </a:lnTo>
                <a:lnTo>
                  <a:pt x="27571" y="123003"/>
                </a:lnTo>
                <a:lnTo>
                  <a:pt x="20621" y="117123"/>
                </a:lnTo>
                <a:lnTo>
                  <a:pt x="12324" y="107478"/>
                </a:lnTo>
                <a:lnTo>
                  <a:pt x="6118" y="96789"/>
                </a:lnTo>
                <a:lnTo>
                  <a:pt x="2008" y="85356"/>
                </a:lnTo>
                <a:lnTo>
                  <a:pt x="0" y="73479"/>
                </a:lnTo>
                <a:lnTo>
                  <a:pt x="97" y="61459"/>
                </a:lnTo>
                <a:lnTo>
                  <a:pt x="2306" y="49596"/>
                </a:lnTo>
                <a:lnTo>
                  <a:pt x="6632" y="38192"/>
                </a:lnTo>
                <a:lnTo>
                  <a:pt x="13079" y="27546"/>
                </a:lnTo>
                <a:lnTo>
                  <a:pt x="18932" y="20628"/>
                </a:lnTo>
                <a:lnTo>
                  <a:pt x="28572" y="12333"/>
                </a:lnTo>
                <a:lnTo>
                  <a:pt x="39257" y="6126"/>
                </a:lnTo>
                <a:lnTo>
                  <a:pt x="50687" y="2013"/>
                </a:lnTo>
                <a:lnTo>
                  <a:pt x="62562" y="0"/>
                </a:lnTo>
                <a:lnTo>
                  <a:pt x="74580" y="91"/>
                </a:lnTo>
                <a:lnTo>
                  <a:pt x="86442" y="2294"/>
                </a:lnTo>
                <a:lnTo>
                  <a:pt x="97848" y="6613"/>
                </a:lnTo>
                <a:lnTo>
                  <a:pt x="108497" y="13055"/>
                </a:lnTo>
                <a:lnTo>
                  <a:pt x="115452" y="18939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1" name="object 421"/>
          <p:cNvSpPr/>
          <p:nvPr/>
        </p:nvSpPr>
        <p:spPr>
          <a:xfrm>
            <a:off x="4959482" y="9234211"/>
            <a:ext cx="123414" cy="123408"/>
          </a:xfrm>
          <a:custGeom>
            <a:avLst/>
            <a:gdLst/>
            <a:ahLst/>
            <a:cxnLst/>
            <a:rect l="l" t="t" r="r" b="b"/>
            <a:pathLst>
              <a:path w="136212" h="136206">
                <a:moveTo>
                  <a:pt x="128919" y="37108"/>
                </a:moveTo>
                <a:lnTo>
                  <a:pt x="133584" y="48788"/>
                </a:lnTo>
                <a:lnTo>
                  <a:pt x="135985" y="60770"/>
                </a:lnTo>
                <a:lnTo>
                  <a:pt x="136212" y="72779"/>
                </a:lnTo>
                <a:lnTo>
                  <a:pt x="134354" y="84539"/>
                </a:lnTo>
                <a:lnTo>
                  <a:pt x="130503" y="95775"/>
                </a:lnTo>
                <a:lnTo>
                  <a:pt x="124747" y="106211"/>
                </a:lnTo>
                <a:lnTo>
                  <a:pt x="117176" y="115571"/>
                </a:lnTo>
                <a:lnTo>
                  <a:pt x="107881" y="123579"/>
                </a:lnTo>
                <a:lnTo>
                  <a:pt x="99087" y="128917"/>
                </a:lnTo>
                <a:lnTo>
                  <a:pt x="87414" y="133581"/>
                </a:lnTo>
                <a:lnTo>
                  <a:pt x="75435" y="135981"/>
                </a:lnTo>
                <a:lnTo>
                  <a:pt x="63429" y="136206"/>
                </a:lnTo>
                <a:lnTo>
                  <a:pt x="51669" y="134347"/>
                </a:lnTo>
                <a:lnTo>
                  <a:pt x="40433" y="130493"/>
                </a:lnTo>
                <a:lnTo>
                  <a:pt x="29995" y="124736"/>
                </a:lnTo>
                <a:lnTo>
                  <a:pt x="20634" y="117166"/>
                </a:lnTo>
                <a:lnTo>
                  <a:pt x="12623" y="107872"/>
                </a:lnTo>
                <a:lnTo>
                  <a:pt x="7292" y="99097"/>
                </a:lnTo>
                <a:lnTo>
                  <a:pt x="2627" y="87421"/>
                </a:lnTo>
                <a:lnTo>
                  <a:pt x="226" y="75442"/>
                </a:lnTo>
                <a:lnTo>
                  <a:pt x="0" y="63435"/>
                </a:lnTo>
                <a:lnTo>
                  <a:pt x="1857" y="51675"/>
                </a:lnTo>
                <a:lnTo>
                  <a:pt x="5708" y="40439"/>
                </a:lnTo>
                <a:lnTo>
                  <a:pt x="11464" y="30002"/>
                </a:lnTo>
                <a:lnTo>
                  <a:pt x="19035" y="20641"/>
                </a:lnTo>
                <a:lnTo>
                  <a:pt x="28330" y="12629"/>
                </a:lnTo>
                <a:lnTo>
                  <a:pt x="37124" y="7289"/>
                </a:lnTo>
                <a:lnTo>
                  <a:pt x="48799" y="2626"/>
                </a:lnTo>
                <a:lnTo>
                  <a:pt x="60779" y="226"/>
                </a:lnTo>
                <a:lnTo>
                  <a:pt x="72787" y="0"/>
                </a:lnTo>
                <a:lnTo>
                  <a:pt x="84548" y="1857"/>
                </a:lnTo>
                <a:lnTo>
                  <a:pt x="95786" y="5708"/>
                </a:lnTo>
                <a:lnTo>
                  <a:pt x="106223" y="11466"/>
                </a:lnTo>
                <a:lnTo>
                  <a:pt x="115585" y="19039"/>
                </a:lnTo>
                <a:lnTo>
                  <a:pt x="123595" y="28339"/>
                </a:lnTo>
                <a:lnTo>
                  <a:pt x="128919" y="37108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2" name="object 422"/>
          <p:cNvSpPr/>
          <p:nvPr/>
        </p:nvSpPr>
        <p:spPr>
          <a:xfrm>
            <a:off x="4833604" y="9274888"/>
            <a:ext cx="123600" cy="123600"/>
          </a:xfrm>
          <a:custGeom>
            <a:avLst/>
            <a:gdLst/>
            <a:ahLst/>
            <a:cxnLst/>
            <a:rect l="l" t="t" r="r" b="b"/>
            <a:pathLst>
              <a:path w="136418" h="136418">
                <a:moveTo>
                  <a:pt x="135620" y="57528"/>
                </a:moveTo>
                <a:lnTo>
                  <a:pt x="136418" y="71030"/>
                </a:lnTo>
                <a:lnTo>
                  <a:pt x="134624" y="84035"/>
                </a:lnTo>
                <a:lnTo>
                  <a:pt x="130450" y="96249"/>
                </a:lnTo>
                <a:lnTo>
                  <a:pt x="124109" y="107378"/>
                </a:lnTo>
                <a:lnTo>
                  <a:pt x="115816" y="117130"/>
                </a:lnTo>
                <a:lnTo>
                  <a:pt x="105782" y="125211"/>
                </a:lnTo>
                <a:lnTo>
                  <a:pt x="94222" y="131327"/>
                </a:lnTo>
                <a:lnTo>
                  <a:pt x="81347" y="135184"/>
                </a:lnTo>
                <a:lnTo>
                  <a:pt x="65380" y="136418"/>
                </a:lnTo>
                <a:lnTo>
                  <a:pt x="52378" y="134621"/>
                </a:lnTo>
                <a:lnTo>
                  <a:pt x="40165" y="130445"/>
                </a:lnTo>
                <a:lnTo>
                  <a:pt x="29035" y="124101"/>
                </a:lnTo>
                <a:lnTo>
                  <a:pt x="19282" y="115806"/>
                </a:lnTo>
                <a:lnTo>
                  <a:pt x="11201" y="105771"/>
                </a:lnTo>
                <a:lnTo>
                  <a:pt x="5086" y="94211"/>
                </a:lnTo>
                <a:lnTo>
                  <a:pt x="1230" y="81340"/>
                </a:lnTo>
                <a:lnTo>
                  <a:pt x="0" y="65387"/>
                </a:lnTo>
                <a:lnTo>
                  <a:pt x="1795" y="52381"/>
                </a:lnTo>
                <a:lnTo>
                  <a:pt x="5971" y="40166"/>
                </a:lnTo>
                <a:lnTo>
                  <a:pt x="12312" y="29035"/>
                </a:lnTo>
                <a:lnTo>
                  <a:pt x="20607" y="19282"/>
                </a:lnTo>
                <a:lnTo>
                  <a:pt x="30640" y="11202"/>
                </a:lnTo>
                <a:lnTo>
                  <a:pt x="42199" y="5087"/>
                </a:lnTo>
                <a:lnTo>
                  <a:pt x="55071" y="1233"/>
                </a:lnTo>
                <a:lnTo>
                  <a:pt x="71041" y="0"/>
                </a:lnTo>
                <a:lnTo>
                  <a:pt x="84044" y="1795"/>
                </a:lnTo>
                <a:lnTo>
                  <a:pt x="96258" y="5970"/>
                </a:lnTo>
                <a:lnTo>
                  <a:pt x="107387" y="12312"/>
                </a:lnTo>
                <a:lnTo>
                  <a:pt x="117138" y="20607"/>
                </a:lnTo>
                <a:lnTo>
                  <a:pt x="125218" y="30642"/>
                </a:lnTo>
                <a:lnTo>
                  <a:pt x="131332" y="42203"/>
                </a:lnTo>
                <a:lnTo>
                  <a:pt x="135187" y="55077"/>
                </a:lnTo>
                <a:lnTo>
                  <a:pt x="135620" y="57528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3" name="object 423"/>
          <p:cNvSpPr/>
          <p:nvPr/>
        </p:nvSpPr>
        <p:spPr>
          <a:xfrm>
            <a:off x="4701462" y="9275023"/>
            <a:ext cx="123346" cy="123346"/>
          </a:xfrm>
          <a:custGeom>
            <a:avLst/>
            <a:gdLst/>
            <a:ahLst/>
            <a:cxnLst/>
            <a:rect l="l" t="t" r="r" b="b"/>
            <a:pathLst>
              <a:path w="136137" h="136137">
                <a:moveTo>
                  <a:pt x="135479" y="78727"/>
                </a:moveTo>
                <a:lnTo>
                  <a:pt x="132063" y="91817"/>
                </a:lnTo>
                <a:lnTo>
                  <a:pt x="126334" y="103633"/>
                </a:lnTo>
                <a:lnTo>
                  <a:pt x="118587" y="113962"/>
                </a:lnTo>
                <a:lnTo>
                  <a:pt x="109114" y="122590"/>
                </a:lnTo>
                <a:lnTo>
                  <a:pt x="98212" y="129305"/>
                </a:lnTo>
                <a:lnTo>
                  <a:pt x="86172" y="133891"/>
                </a:lnTo>
                <a:lnTo>
                  <a:pt x="73291" y="136137"/>
                </a:lnTo>
                <a:lnTo>
                  <a:pt x="59863" y="135829"/>
                </a:lnTo>
                <a:lnTo>
                  <a:pt x="44314" y="132066"/>
                </a:lnTo>
                <a:lnTo>
                  <a:pt x="32502" y="126337"/>
                </a:lnTo>
                <a:lnTo>
                  <a:pt x="22175" y="118590"/>
                </a:lnTo>
                <a:lnTo>
                  <a:pt x="13549" y="109120"/>
                </a:lnTo>
                <a:lnTo>
                  <a:pt x="6835" y="98219"/>
                </a:lnTo>
                <a:lnTo>
                  <a:pt x="2247" y="86182"/>
                </a:lnTo>
                <a:lnTo>
                  <a:pt x="0" y="73301"/>
                </a:lnTo>
                <a:lnTo>
                  <a:pt x="305" y="59870"/>
                </a:lnTo>
                <a:lnTo>
                  <a:pt x="4072" y="44280"/>
                </a:lnTo>
                <a:lnTo>
                  <a:pt x="9802" y="32468"/>
                </a:lnTo>
                <a:lnTo>
                  <a:pt x="17552" y="22145"/>
                </a:lnTo>
                <a:lnTo>
                  <a:pt x="27026" y="13523"/>
                </a:lnTo>
                <a:lnTo>
                  <a:pt x="37932" y="6816"/>
                </a:lnTo>
                <a:lnTo>
                  <a:pt x="49974" y="2237"/>
                </a:lnTo>
                <a:lnTo>
                  <a:pt x="62857" y="0"/>
                </a:lnTo>
                <a:lnTo>
                  <a:pt x="76289" y="317"/>
                </a:lnTo>
                <a:lnTo>
                  <a:pt x="91825" y="4067"/>
                </a:lnTo>
                <a:lnTo>
                  <a:pt x="103640" y="9789"/>
                </a:lnTo>
                <a:lnTo>
                  <a:pt x="113969" y="17531"/>
                </a:lnTo>
                <a:lnTo>
                  <a:pt x="122597" y="27000"/>
                </a:lnTo>
                <a:lnTo>
                  <a:pt x="129310" y="37902"/>
                </a:lnTo>
                <a:lnTo>
                  <a:pt x="133894" y="49942"/>
                </a:lnTo>
                <a:lnTo>
                  <a:pt x="136137" y="62827"/>
                </a:lnTo>
                <a:lnTo>
                  <a:pt x="135824" y="76263"/>
                </a:lnTo>
                <a:lnTo>
                  <a:pt x="135479" y="78727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4" name="object 424"/>
          <p:cNvSpPr/>
          <p:nvPr/>
        </p:nvSpPr>
        <p:spPr>
          <a:xfrm>
            <a:off x="4575536" y="9234117"/>
            <a:ext cx="123628" cy="123626"/>
          </a:xfrm>
          <a:custGeom>
            <a:avLst/>
            <a:gdLst/>
            <a:ahLst/>
            <a:cxnLst/>
            <a:rect l="l" t="t" r="r" b="b"/>
            <a:pathLst>
              <a:path w="136449" h="136447">
                <a:moveTo>
                  <a:pt x="129037" y="99201"/>
                </a:moveTo>
                <a:lnTo>
                  <a:pt x="122330" y="109838"/>
                </a:lnTo>
                <a:lnTo>
                  <a:pt x="114047" y="118823"/>
                </a:lnTo>
                <a:lnTo>
                  <a:pt x="104464" y="126066"/>
                </a:lnTo>
                <a:lnTo>
                  <a:pt x="93857" y="131478"/>
                </a:lnTo>
                <a:lnTo>
                  <a:pt x="82503" y="134968"/>
                </a:lnTo>
                <a:lnTo>
                  <a:pt x="70676" y="136447"/>
                </a:lnTo>
                <a:lnTo>
                  <a:pt x="58654" y="135826"/>
                </a:lnTo>
                <a:lnTo>
                  <a:pt x="46711" y="133014"/>
                </a:lnTo>
                <a:lnTo>
                  <a:pt x="37241" y="129046"/>
                </a:lnTo>
                <a:lnTo>
                  <a:pt x="26607" y="122342"/>
                </a:lnTo>
                <a:lnTo>
                  <a:pt x="17624" y="114062"/>
                </a:lnTo>
                <a:lnTo>
                  <a:pt x="10383" y="104482"/>
                </a:lnTo>
                <a:lnTo>
                  <a:pt x="4971" y="93878"/>
                </a:lnTo>
                <a:lnTo>
                  <a:pt x="1480" y="82525"/>
                </a:lnTo>
                <a:lnTo>
                  <a:pt x="0" y="70698"/>
                </a:lnTo>
                <a:lnTo>
                  <a:pt x="618" y="58673"/>
                </a:lnTo>
                <a:lnTo>
                  <a:pt x="3427" y="46725"/>
                </a:lnTo>
                <a:lnTo>
                  <a:pt x="7409" y="37212"/>
                </a:lnTo>
                <a:lnTo>
                  <a:pt x="14118" y="26581"/>
                </a:lnTo>
                <a:lnTo>
                  <a:pt x="22403" y="17602"/>
                </a:lnTo>
                <a:lnTo>
                  <a:pt x="31990" y="10365"/>
                </a:lnTo>
                <a:lnTo>
                  <a:pt x="42601" y="4958"/>
                </a:lnTo>
                <a:lnTo>
                  <a:pt x="53959" y="1474"/>
                </a:lnTo>
                <a:lnTo>
                  <a:pt x="65789" y="0"/>
                </a:lnTo>
                <a:lnTo>
                  <a:pt x="77813" y="626"/>
                </a:lnTo>
                <a:lnTo>
                  <a:pt x="89755" y="3443"/>
                </a:lnTo>
                <a:lnTo>
                  <a:pt x="99204" y="7405"/>
                </a:lnTo>
                <a:lnTo>
                  <a:pt x="109844" y="14111"/>
                </a:lnTo>
                <a:lnTo>
                  <a:pt x="118831" y="22392"/>
                </a:lnTo>
                <a:lnTo>
                  <a:pt x="126074" y="31973"/>
                </a:lnTo>
                <a:lnTo>
                  <a:pt x="131484" y="42577"/>
                </a:lnTo>
                <a:lnTo>
                  <a:pt x="134972" y="53930"/>
                </a:lnTo>
                <a:lnTo>
                  <a:pt x="136449" y="65755"/>
                </a:lnTo>
                <a:lnTo>
                  <a:pt x="135825" y="77778"/>
                </a:lnTo>
                <a:lnTo>
                  <a:pt x="133010" y="89721"/>
                </a:lnTo>
                <a:lnTo>
                  <a:pt x="129037" y="99201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5" name="object 425"/>
          <p:cNvSpPr/>
          <p:nvPr/>
        </p:nvSpPr>
        <p:spPr>
          <a:xfrm>
            <a:off x="4469719" y="9155017"/>
            <a:ext cx="123566" cy="123560"/>
          </a:xfrm>
          <a:custGeom>
            <a:avLst/>
            <a:gdLst/>
            <a:ahLst/>
            <a:cxnLst/>
            <a:rect l="l" t="t" r="r" b="b"/>
            <a:pathLst>
              <a:path w="136380" h="136374">
                <a:moveTo>
                  <a:pt x="115601" y="117275"/>
                </a:moveTo>
                <a:lnTo>
                  <a:pt x="105674" y="125233"/>
                </a:lnTo>
                <a:lnTo>
                  <a:pt x="94778" y="131065"/>
                </a:lnTo>
                <a:lnTo>
                  <a:pt x="83211" y="134777"/>
                </a:lnTo>
                <a:lnTo>
                  <a:pt x="71275" y="136374"/>
                </a:lnTo>
                <a:lnTo>
                  <a:pt x="59268" y="135861"/>
                </a:lnTo>
                <a:lnTo>
                  <a:pt x="47491" y="133242"/>
                </a:lnTo>
                <a:lnTo>
                  <a:pt x="36244" y="128524"/>
                </a:lnTo>
                <a:lnTo>
                  <a:pt x="25827" y="121711"/>
                </a:lnTo>
                <a:lnTo>
                  <a:pt x="19081" y="115586"/>
                </a:lnTo>
                <a:lnTo>
                  <a:pt x="11128" y="105659"/>
                </a:lnTo>
                <a:lnTo>
                  <a:pt x="5300" y="94761"/>
                </a:lnTo>
                <a:lnTo>
                  <a:pt x="1592" y="83191"/>
                </a:lnTo>
                <a:lnTo>
                  <a:pt x="0" y="71252"/>
                </a:lnTo>
                <a:lnTo>
                  <a:pt x="517" y="59242"/>
                </a:lnTo>
                <a:lnTo>
                  <a:pt x="3139" y="47463"/>
                </a:lnTo>
                <a:lnTo>
                  <a:pt x="7861" y="36216"/>
                </a:lnTo>
                <a:lnTo>
                  <a:pt x="14677" y="25801"/>
                </a:lnTo>
                <a:lnTo>
                  <a:pt x="20770" y="19091"/>
                </a:lnTo>
                <a:lnTo>
                  <a:pt x="30697" y="11134"/>
                </a:lnTo>
                <a:lnTo>
                  <a:pt x="41594" y="5304"/>
                </a:lnTo>
                <a:lnTo>
                  <a:pt x="53161" y="1594"/>
                </a:lnTo>
                <a:lnTo>
                  <a:pt x="65098" y="0"/>
                </a:lnTo>
                <a:lnTo>
                  <a:pt x="77105" y="514"/>
                </a:lnTo>
                <a:lnTo>
                  <a:pt x="88883" y="3132"/>
                </a:lnTo>
                <a:lnTo>
                  <a:pt x="100130" y="7847"/>
                </a:lnTo>
                <a:lnTo>
                  <a:pt x="110548" y="14654"/>
                </a:lnTo>
                <a:lnTo>
                  <a:pt x="117290" y="20768"/>
                </a:lnTo>
                <a:lnTo>
                  <a:pt x="125245" y="30692"/>
                </a:lnTo>
                <a:lnTo>
                  <a:pt x="131075" y="41588"/>
                </a:lnTo>
                <a:lnTo>
                  <a:pt x="134785" y="53155"/>
                </a:lnTo>
                <a:lnTo>
                  <a:pt x="136380" y="65093"/>
                </a:lnTo>
                <a:lnTo>
                  <a:pt x="135864" y="77101"/>
                </a:lnTo>
                <a:lnTo>
                  <a:pt x="133244" y="88879"/>
                </a:lnTo>
                <a:lnTo>
                  <a:pt x="128524" y="100128"/>
                </a:lnTo>
                <a:lnTo>
                  <a:pt x="121709" y="110546"/>
                </a:lnTo>
                <a:lnTo>
                  <a:pt x="115601" y="117275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6" name="object 426"/>
          <p:cNvSpPr/>
          <p:nvPr/>
        </p:nvSpPr>
        <p:spPr>
          <a:xfrm>
            <a:off x="4397708" y="9044228"/>
            <a:ext cx="123701" cy="123699"/>
          </a:xfrm>
          <a:custGeom>
            <a:avLst/>
            <a:gdLst/>
            <a:ahLst/>
            <a:cxnLst/>
            <a:rect l="l" t="t" r="r" b="b"/>
            <a:pathLst>
              <a:path w="136529" h="136527">
                <a:moveTo>
                  <a:pt x="93823" y="131540"/>
                </a:moveTo>
                <a:lnTo>
                  <a:pt x="81646" y="135200"/>
                </a:lnTo>
                <a:lnTo>
                  <a:pt x="69364" y="136527"/>
                </a:lnTo>
                <a:lnTo>
                  <a:pt x="57253" y="135636"/>
                </a:lnTo>
                <a:lnTo>
                  <a:pt x="45590" y="132647"/>
                </a:lnTo>
                <a:lnTo>
                  <a:pt x="34651" y="127677"/>
                </a:lnTo>
                <a:lnTo>
                  <a:pt x="24713" y="120842"/>
                </a:lnTo>
                <a:lnTo>
                  <a:pt x="16052" y="112262"/>
                </a:lnTo>
                <a:lnTo>
                  <a:pt x="8945" y="102053"/>
                </a:lnTo>
                <a:lnTo>
                  <a:pt x="4974" y="93834"/>
                </a:lnTo>
                <a:lnTo>
                  <a:pt x="1321" y="81651"/>
                </a:lnTo>
                <a:lnTo>
                  <a:pt x="0" y="69365"/>
                </a:lnTo>
                <a:lnTo>
                  <a:pt x="893" y="57251"/>
                </a:lnTo>
                <a:lnTo>
                  <a:pt x="3885" y="45585"/>
                </a:lnTo>
                <a:lnTo>
                  <a:pt x="8856" y="34645"/>
                </a:lnTo>
                <a:lnTo>
                  <a:pt x="15692" y="24706"/>
                </a:lnTo>
                <a:lnTo>
                  <a:pt x="24273" y="16044"/>
                </a:lnTo>
                <a:lnTo>
                  <a:pt x="34484" y="8937"/>
                </a:lnTo>
                <a:lnTo>
                  <a:pt x="42693" y="4972"/>
                </a:lnTo>
                <a:lnTo>
                  <a:pt x="54871" y="1320"/>
                </a:lnTo>
                <a:lnTo>
                  <a:pt x="67153" y="0"/>
                </a:lnTo>
                <a:lnTo>
                  <a:pt x="79265" y="895"/>
                </a:lnTo>
                <a:lnTo>
                  <a:pt x="90929" y="3887"/>
                </a:lnTo>
                <a:lnTo>
                  <a:pt x="101869" y="8860"/>
                </a:lnTo>
                <a:lnTo>
                  <a:pt x="111809" y="15697"/>
                </a:lnTo>
                <a:lnTo>
                  <a:pt x="120473" y="24278"/>
                </a:lnTo>
                <a:lnTo>
                  <a:pt x="127583" y="34488"/>
                </a:lnTo>
                <a:lnTo>
                  <a:pt x="131555" y="42704"/>
                </a:lnTo>
                <a:lnTo>
                  <a:pt x="135208" y="54880"/>
                </a:lnTo>
                <a:lnTo>
                  <a:pt x="136529" y="67163"/>
                </a:lnTo>
                <a:lnTo>
                  <a:pt x="135634" y="79276"/>
                </a:lnTo>
                <a:lnTo>
                  <a:pt x="132641" y="90941"/>
                </a:lnTo>
                <a:lnTo>
                  <a:pt x="127666" y="101881"/>
                </a:lnTo>
                <a:lnTo>
                  <a:pt x="120827" y="111820"/>
                </a:lnTo>
                <a:lnTo>
                  <a:pt x="112241" y="120480"/>
                </a:lnTo>
                <a:lnTo>
                  <a:pt x="102025" y="127584"/>
                </a:lnTo>
                <a:lnTo>
                  <a:pt x="93823" y="131540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7" name="object 427"/>
          <p:cNvSpPr/>
          <p:nvPr/>
        </p:nvSpPr>
        <p:spPr>
          <a:xfrm>
            <a:off x="4372135" y="8914806"/>
            <a:ext cx="123651" cy="123662"/>
          </a:xfrm>
          <a:custGeom>
            <a:avLst/>
            <a:gdLst/>
            <a:ahLst/>
            <a:cxnLst/>
            <a:rect l="l" t="t" r="r" b="b"/>
            <a:pathLst>
              <a:path w="136474" h="136486">
                <a:moveTo>
                  <a:pt x="67055" y="136486"/>
                </a:moveTo>
                <a:lnTo>
                  <a:pt x="52755" y="134726"/>
                </a:lnTo>
                <a:lnTo>
                  <a:pt x="39546" y="130183"/>
                </a:lnTo>
                <a:lnTo>
                  <a:pt x="27731" y="123173"/>
                </a:lnTo>
                <a:lnTo>
                  <a:pt x="17617" y="114012"/>
                </a:lnTo>
                <a:lnTo>
                  <a:pt x="9507" y="103017"/>
                </a:lnTo>
                <a:lnTo>
                  <a:pt x="3706" y="90502"/>
                </a:lnTo>
                <a:lnTo>
                  <a:pt x="520" y="76784"/>
                </a:lnTo>
                <a:lnTo>
                  <a:pt x="0" y="67043"/>
                </a:lnTo>
                <a:lnTo>
                  <a:pt x="1751" y="52752"/>
                </a:lnTo>
                <a:lnTo>
                  <a:pt x="6287" y="39547"/>
                </a:lnTo>
                <a:lnTo>
                  <a:pt x="13293" y="27733"/>
                </a:lnTo>
                <a:lnTo>
                  <a:pt x="22450" y="17617"/>
                </a:lnTo>
                <a:lnTo>
                  <a:pt x="33443" y="9505"/>
                </a:lnTo>
                <a:lnTo>
                  <a:pt x="45956" y="3702"/>
                </a:lnTo>
                <a:lnTo>
                  <a:pt x="59671" y="517"/>
                </a:lnTo>
                <a:lnTo>
                  <a:pt x="69430" y="0"/>
                </a:lnTo>
                <a:lnTo>
                  <a:pt x="83727" y="1752"/>
                </a:lnTo>
                <a:lnTo>
                  <a:pt x="96934" y="6291"/>
                </a:lnTo>
                <a:lnTo>
                  <a:pt x="108748" y="13301"/>
                </a:lnTo>
                <a:lnTo>
                  <a:pt x="118863" y="22463"/>
                </a:lnTo>
                <a:lnTo>
                  <a:pt x="126972" y="33460"/>
                </a:lnTo>
                <a:lnTo>
                  <a:pt x="132772" y="45975"/>
                </a:lnTo>
                <a:lnTo>
                  <a:pt x="135956" y="59692"/>
                </a:lnTo>
                <a:lnTo>
                  <a:pt x="136474" y="69430"/>
                </a:lnTo>
                <a:lnTo>
                  <a:pt x="134718" y="83726"/>
                </a:lnTo>
                <a:lnTo>
                  <a:pt x="130178" y="96934"/>
                </a:lnTo>
                <a:lnTo>
                  <a:pt x="123170" y="108750"/>
                </a:lnTo>
                <a:lnTo>
                  <a:pt x="114010" y="118867"/>
                </a:lnTo>
                <a:lnTo>
                  <a:pt x="103014" y="126979"/>
                </a:lnTo>
                <a:lnTo>
                  <a:pt x="90498" y="132782"/>
                </a:lnTo>
                <a:lnTo>
                  <a:pt x="76778" y="135968"/>
                </a:lnTo>
                <a:lnTo>
                  <a:pt x="67055" y="136486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8" name="object 428"/>
          <p:cNvSpPr/>
          <p:nvPr/>
        </p:nvSpPr>
        <p:spPr>
          <a:xfrm>
            <a:off x="4502841" y="8914806"/>
            <a:ext cx="123651" cy="123662"/>
          </a:xfrm>
          <a:custGeom>
            <a:avLst/>
            <a:gdLst/>
            <a:ahLst/>
            <a:cxnLst/>
            <a:rect l="l" t="t" r="r" b="b"/>
            <a:pathLst>
              <a:path w="136474" h="136486">
                <a:moveTo>
                  <a:pt x="67043" y="136486"/>
                </a:moveTo>
                <a:lnTo>
                  <a:pt x="52744" y="134727"/>
                </a:lnTo>
                <a:lnTo>
                  <a:pt x="39536" y="130184"/>
                </a:lnTo>
                <a:lnTo>
                  <a:pt x="27723" y="123176"/>
                </a:lnTo>
                <a:lnTo>
                  <a:pt x="17609" y="114016"/>
                </a:lnTo>
                <a:lnTo>
                  <a:pt x="9501" y="103022"/>
                </a:lnTo>
                <a:lnTo>
                  <a:pt x="3702" y="90509"/>
                </a:lnTo>
                <a:lnTo>
                  <a:pt x="518" y="76793"/>
                </a:lnTo>
                <a:lnTo>
                  <a:pt x="0" y="67043"/>
                </a:lnTo>
                <a:lnTo>
                  <a:pt x="1751" y="52752"/>
                </a:lnTo>
                <a:lnTo>
                  <a:pt x="6287" y="39547"/>
                </a:lnTo>
                <a:lnTo>
                  <a:pt x="13293" y="27733"/>
                </a:lnTo>
                <a:lnTo>
                  <a:pt x="22450" y="17617"/>
                </a:lnTo>
                <a:lnTo>
                  <a:pt x="33443" y="9505"/>
                </a:lnTo>
                <a:lnTo>
                  <a:pt x="45956" y="3702"/>
                </a:lnTo>
                <a:lnTo>
                  <a:pt x="59671" y="517"/>
                </a:lnTo>
                <a:lnTo>
                  <a:pt x="69430" y="0"/>
                </a:lnTo>
                <a:lnTo>
                  <a:pt x="83723" y="1752"/>
                </a:lnTo>
                <a:lnTo>
                  <a:pt x="96929" y="6291"/>
                </a:lnTo>
                <a:lnTo>
                  <a:pt x="108743" y="13301"/>
                </a:lnTo>
                <a:lnTo>
                  <a:pt x="118858" y="22463"/>
                </a:lnTo>
                <a:lnTo>
                  <a:pt x="126969" y="33460"/>
                </a:lnTo>
                <a:lnTo>
                  <a:pt x="132771" y="45975"/>
                </a:lnTo>
                <a:lnTo>
                  <a:pt x="135956" y="59692"/>
                </a:lnTo>
                <a:lnTo>
                  <a:pt x="136474" y="69430"/>
                </a:lnTo>
                <a:lnTo>
                  <a:pt x="134718" y="83724"/>
                </a:lnTo>
                <a:lnTo>
                  <a:pt x="130177" y="96932"/>
                </a:lnTo>
                <a:lnTo>
                  <a:pt x="123168" y="108746"/>
                </a:lnTo>
                <a:lnTo>
                  <a:pt x="114007" y="118863"/>
                </a:lnTo>
                <a:lnTo>
                  <a:pt x="103010" y="126976"/>
                </a:lnTo>
                <a:lnTo>
                  <a:pt x="90494" y="132779"/>
                </a:lnTo>
                <a:lnTo>
                  <a:pt x="76775" y="135967"/>
                </a:lnTo>
                <a:lnTo>
                  <a:pt x="67043" y="136486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9" name="object 429"/>
          <p:cNvSpPr/>
          <p:nvPr/>
        </p:nvSpPr>
        <p:spPr>
          <a:xfrm>
            <a:off x="4540712" y="8788968"/>
            <a:ext cx="123455" cy="123450"/>
          </a:xfrm>
          <a:custGeom>
            <a:avLst/>
            <a:gdLst/>
            <a:ahLst/>
            <a:cxnLst/>
            <a:rect l="l" t="t" r="r" b="b"/>
            <a:pathLst>
              <a:path w="136258" h="136252">
                <a:moveTo>
                  <a:pt x="30959" y="125362"/>
                </a:moveTo>
                <a:lnTo>
                  <a:pt x="21122" y="117627"/>
                </a:lnTo>
                <a:lnTo>
                  <a:pt x="13076" y="108507"/>
                </a:lnTo>
                <a:lnTo>
                  <a:pt x="6882" y="98282"/>
                </a:lnTo>
                <a:lnTo>
                  <a:pt x="2599" y="87232"/>
                </a:lnTo>
                <a:lnTo>
                  <a:pt x="285" y="75638"/>
                </a:lnTo>
                <a:lnTo>
                  <a:pt x="0" y="63779"/>
                </a:lnTo>
                <a:lnTo>
                  <a:pt x="1803" y="51937"/>
                </a:lnTo>
                <a:lnTo>
                  <a:pt x="5753" y="40390"/>
                </a:lnTo>
                <a:lnTo>
                  <a:pt x="10880" y="30963"/>
                </a:lnTo>
                <a:lnTo>
                  <a:pt x="18622" y="21126"/>
                </a:lnTo>
                <a:lnTo>
                  <a:pt x="27748" y="13081"/>
                </a:lnTo>
                <a:lnTo>
                  <a:pt x="37976" y="6886"/>
                </a:lnTo>
                <a:lnTo>
                  <a:pt x="49028" y="2602"/>
                </a:lnTo>
                <a:lnTo>
                  <a:pt x="60623" y="287"/>
                </a:lnTo>
                <a:lnTo>
                  <a:pt x="72481" y="0"/>
                </a:lnTo>
                <a:lnTo>
                  <a:pt x="84321" y="1800"/>
                </a:lnTo>
                <a:lnTo>
                  <a:pt x="95865" y="5747"/>
                </a:lnTo>
                <a:lnTo>
                  <a:pt x="105292" y="10871"/>
                </a:lnTo>
                <a:lnTo>
                  <a:pt x="115127" y="18614"/>
                </a:lnTo>
                <a:lnTo>
                  <a:pt x="123171" y="27737"/>
                </a:lnTo>
                <a:lnTo>
                  <a:pt x="129366" y="37962"/>
                </a:lnTo>
                <a:lnTo>
                  <a:pt x="133652" y="49009"/>
                </a:lnTo>
                <a:lnTo>
                  <a:pt x="135969" y="60599"/>
                </a:lnTo>
                <a:lnTo>
                  <a:pt x="136258" y="72453"/>
                </a:lnTo>
                <a:lnTo>
                  <a:pt x="134459" y="84293"/>
                </a:lnTo>
                <a:lnTo>
                  <a:pt x="130513" y="95837"/>
                </a:lnTo>
                <a:lnTo>
                  <a:pt x="125371" y="105296"/>
                </a:lnTo>
                <a:lnTo>
                  <a:pt x="117630" y="115132"/>
                </a:lnTo>
                <a:lnTo>
                  <a:pt x="108507" y="123176"/>
                </a:lnTo>
                <a:lnTo>
                  <a:pt x="98281" y="129370"/>
                </a:lnTo>
                <a:lnTo>
                  <a:pt x="87232" y="133653"/>
                </a:lnTo>
                <a:lnTo>
                  <a:pt x="75640" y="135967"/>
                </a:lnTo>
                <a:lnTo>
                  <a:pt x="63784" y="136252"/>
                </a:lnTo>
                <a:lnTo>
                  <a:pt x="51944" y="134449"/>
                </a:lnTo>
                <a:lnTo>
                  <a:pt x="40400" y="130498"/>
                </a:lnTo>
                <a:lnTo>
                  <a:pt x="30959" y="125362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0" name="object 430"/>
          <p:cNvSpPr/>
          <p:nvPr/>
        </p:nvSpPr>
        <p:spPr>
          <a:xfrm>
            <a:off x="4639091" y="8701192"/>
            <a:ext cx="123420" cy="123413"/>
          </a:xfrm>
          <a:custGeom>
            <a:avLst/>
            <a:gdLst/>
            <a:ahLst/>
            <a:cxnLst/>
            <a:rect l="l" t="t" r="r" b="b"/>
            <a:pathLst>
              <a:path w="136219" h="136211">
                <a:moveTo>
                  <a:pt x="7303" y="99102"/>
                </a:moveTo>
                <a:lnTo>
                  <a:pt x="2635" y="87425"/>
                </a:lnTo>
                <a:lnTo>
                  <a:pt x="230" y="75444"/>
                </a:lnTo>
                <a:lnTo>
                  <a:pt x="0" y="63436"/>
                </a:lnTo>
                <a:lnTo>
                  <a:pt x="1853" y="51677"/>
                </a:lnTo>
                <a:lnTo>
                  <a:pt x="5702" y="40442"/>
                </a:lnTo>
                <a:lnTo>
                  <a:pt x="11457" y="30007"/>
                </a:lnTo>
                <a:lnTo>
                  <a:pt x="19028" y="20648"/>
                </a:lnTo>
                <a:lnTo>
                  <a:pt x="28325" y="12639"/>
                </a:lnTo>
                <a:lnTo>
                  <a:pt x="37136" y="7294"/>
                </a:lnTo>
                <a:lnTo>
                  <a:pt x="48802" y="2629"/>
                </a:lnTo>
                <a:lnTo>
                  <a:pt x="60776" y="227"/>
                </a:lnTo>
                <a:lnTo>
                  <a:pt x="72781" y="0"/>
                </a:lnTo>
                <a:lnTo>
                  <a:pt x="84539" y="1857"/>
                </a:lnTo>
                <a:lnTo>
                  <a:pt x="95776" y="5710"/>
                </a:lnTo>
                <a:lnTo>
                  <a:pt x="106214" y="11468"/>
                </a:lnTo>
                <a:lnTo>
                  <a:pt x="115577" y="19043"/>
                </a:lnTo>
                <a:lnTo>
                  <a:pt x="123588" y="28345"/>
                </a:lnTo>
                <a:lnTo>
                  <a:pt x="128919" y="37126"/>
                </a:lnTo>
                <a:lnTo>
                  <a:pt x="133587" y="48798"/>
                </a:lnTo>
                <a:lnTo>
                  <a:pt x="135990" y="60773"/>
                </a:lnTo>
                <a:lnTo>
                  <a:pt x="136219" y="72778"/>
                </a:lnTo>
                <a:lnTo>
                  <a:pt x="134363" y="84536"/>
                </a:lnTo>
                <a:lnTo>
                  <a:pt x="130512" y="95770"/>
                </a:lnTo>
                <a:lnTo>
                  <a:pt x="124756" y="106206"/>
                </a:lnTo>
                <a:lnTo>
                  <a:pt x="117184" y="115568"/>
                </a:lnTo>
                <a:lnTo>
                  <a:pt x="107886" y="123579"/>
                </a:lnTo>
                <a:lnTo>
                  <a:pt x="99086" y="128922"/>
                </a:lnTo>
                <a:lnTo>
                  <a:pt x="87411" y="133585"/>
                </a:lnTo>
                <a:lnTo>
                  <a:pt x="75431" y="135984"/>
                </a:lnTo>
                <a:lnTo>
                  <a:pt x="63423" y="136211"/>
                </a:lnTo>
                <a:lnTo>
                  <a:pt x="51663" y="134353"/>
                </a:lnTo>
                <a:lnTo>
                  <a:pt x="40427" y="130500"/>
                </a:lnTo>
                <a:lnTo>
                  <a:pt x="29991" y="124741"/>
                </a:lnTo>
                <a:lnTo>
                  <a:pt x="20630" y="117166"/>
                </a:lnTo>
                <a:lnTo>
                  <a:pt x="12622" y="107864"/>
                </a:lnTo>
                <a:lnTo>
                  <a:pt x="7303" y="99102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1" name="object 431"/>
          <p:cNvSpPr/>
          <p:nvPr/>
        </p:nvSpPr>
        <p:spPr>
          <a:xfrm>
            <a:off x="4767437" y="8670369"/>
            <a:ext cx="123662" cy="123662"/>
          </a:xfrm>
          <a:custGeom>
            <a:avLst/>
            <a:gdLst/>
            <a:ahLst/>
            <a:cxnLst/>
            <a:rect l="l" t="t" r="r" b="b"/>
            <a:pathLst>
              <a:path w="136486" h="136486">
                <a:moveTo>
                  <a:pt x="0" y="67055"/>
                </a:moveTo>
                <a:lnTo>
                  <a:pt x="1755" y="52758"/>
                </a:lnTo>
                <a:lnTo>
                  <a:pt x="6294" y="39549"/>
                </a:lnTo>
                <a:lnTo>
                  <a:pt x="13300" y="27733"/>
                </a:lnTo>
                <a:lnTo>
                  <a:pt x="22456" y="17617"/>
                </a:lnTo>
                <a:lnTo>
                  <a:pt x="33447" y="9505"/>
                </a:lnTo>
                <a:lnTo>
                  <a:pt x="45955" y="3704"/>
                </a:lnTo>
                <a:lnTo>
                  <a:pt x="59665" y="518"/>
                </a:lnTo>
                <a:lnTo>
                  <a:pt x="69430" y="0"/>
                </a:lnTo>
                <a:lnTo>
                  <a:pt x="83728" y="1755"/>
                </a:lnTo>
                <a:lnTo>
                  <a:pt x="96937" y="6293"/>
                </a:lnTo>
                <a:lnTo>
                  <a:pt x="108752" y="13299"/>
                </a:lnTo>
                <a:lnTo>
                  <a:pt x="118867" y="22457"/>
                </a:lnTo>
                <a:lnTo>
                  <a:pt x="126978" y="33450"/>
                </a:lnTo>
                <a:lnTo>
                  <a:pt x="132780" y="45963"/>
                </a:lnTo>
                <a:lnTo>
                  <a:pt x="135967" y="59681"/>
                </a:lnTo>
                <a:lnTo>
                  <a:pt x="136486" y="69443"/>
                </a:lnTo>
                <a:lnTo>
                  <a:pt x="134731" y="83730"/>
                </a:lnTo>
                <a:lnTo>
                  <a:pt x="130191" y="96934"/>
                </a:lnTo>
                <a:lnTo>
                  <a:pt x="123184" y="108747"/>
                </a:lnTo>
                <a:lnTo>
                  <a:pt x="114026" y="118865"/>
                </a:lnTo>
                <a:lnTo>
                  <a:pt x="103034" y="126978"/>
                </a:lnTo>
                <a:lnTo>
                  <a:pt x="90524" y="132782"/>
                </a:lnTo>
                <a:lnTo>
                  <a:pt x="76812" y="135969"/>
                </a:lnTo>
                <a:lnTo>
                  <a:pt x="67056" y="136486"/>
                </a:lnTo>
                <a:lnTo>
                  <a:pt x="52764" y="134730"/>
                </a:lnTo>
                <a:lnTo>
                  <a:pt x="39557" y="130190"/>
                </a:lnTo>
                <a:lnTo>
                  <a:pt x="27742" y="123182"/>
                </a:lnTo>
                <a:lnTo>
                  <a:pt x="17624" y="114022"/>
                </a:lnTo>
                <a:lnTo>
                  <a:pt x="9511" y="103028"/>
                </a:lnTo>
                <a:lnTo>
                  <a:pt x="3707" y="90516"/>
                </a:lnTo>
                <a:lnTo>
                  <a:pt x="519" y="76803"/>
                </a:lnTo>
                <a:lnTo>
                  <a:pt x="0" y="67055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2" name="object 432"/>
          <p:cNvSpPr/>
          <p:nvPr/>
        </p:nvSpPr>
        <p:spPr>
          <a:xfrm>
            <a:off x="4895920" y="8701082"/>
            <a:ext cx="123634" cy="123628"/>
          </a:xfrm>
          <a:custGeom>
            <a:avLst/>
            <a:gdLst/>
            <a:ahLst/>
            <a:cxnLst/>
            <a:rect l="l" t="t" r="r" b="b"/>
            <a:pathLst>
              <a:path w="136455" h="136449">
                <a:moveTo>
                  <a:pt x="7417" y="37249"/>
                </a:moveTo>
                <a:lnTo>
                  <a:pt x="14124" y="26608"/>
                </a:lnTo>
                <a:lnTo>
                  <a:pt x="22407" y="17621"/>
                </a:lnTo>
                <a:lnTo>
                  <a:pt x="31990" y="10377"/>
                </a:lnTo>
                <a:lnTo>
                  <a:pt x="42597" y="4966"/>
                </a:lnTo>
                <a:lnTo>
                  <a:pt x="53951" y="1477"/>
                </a:lnTo>
                <a:lnTo>
                  <a:pt x="65778" y="0"/>
                </a:lnTo>
                <a:lnTo>
                  <a:pt x="77800" y="622"/>
                </a:lnTo>
                <a:lnTo>
                  <a:pt x="89743" y="3435"/>
                </a:lnTo>
                <a:lnTo>
                  <a:pt x="99213" y="7404"/>
                </a:lnTo>
                <a:lnTo>
                  <a:pt x="109848" y="14109"/>
                </a:lnTo>
                <a:lnTo>
                  <a:pt x="118831" y="22389"/>
                </a:lnTo>
                <a:lnTo>
                  <a:pt x="126073" y="31969"/>
                </a:lnTo>
                <a:lnTo>
                  <a:pt x="131484" y="42574"/>
                </a:lnTo>
                <a:lnTo>
                  <a:pt x="134975" y="53927"/>
                </a:lnTo>
                <a:lnTo>
                  <a:pt x="136455" y="65754"/>
                </a:lnTo>
                <a:lnTo>
                  <a:pt x="135835" y="77778"/>
                </a:lnTo>
                <a:lnTo>
                  <a:pt x="133024" y="89724"/>
                </a:lnTo>
                <a:lnTo>
                  <a:pt x="129045" y="99225"/>
                </a:lnTo>
                <a:lnTo>
                  <a:pt x="122337" y="109859"/>
                </a:lnTo>
                <a:lnTo>
                  <a:pt x="114052" y="118841"/>
                </a:lnTo>
                <a:lnTo>
                  <a:pt x="104466" y="126080"/>
                </a:lnTo>
                <a:lnTo>
                  <a:pt x="93856" y="131488"/>
                </a:lnTo>
                <a:lnTo>
                  <a:pt x="82499" y="134974"/>
                </a:lnTo>
                <a:lnTo>
                  <a:pt x="70670" y="136449"/>
                </a:lnTo>
                <a:lnTo>
                  <a:pt x="58647" y="135824"/>
                </a:lnTo>
                <a:lnTo>
                  <a:pt x="46705" y="133008"/>
                </a:lnTo>
                <a:lnTo>
                  <a:pt x="37250" y="129044"/>
                </a:lnTo>
                <a:lnTo>
                  <a:pt x="26610" y="122339"/>
                </a:lnTo>
                <a:lnTo>
                  <a:pt x="17624" y="114059"/>
                </a:lnTo>
                <a:lnTo>
                  <a:pt x="10380" y="104481"/>
                </a:lnTo>
                <a:lnTo>
                  <a:pt x="4968" y="93878"/>
                </a:lnTo>
                <a:lnTo>
                  <a:pt x="1478" y="82527"/>
                </a:lnTo>
                <a:lnTo>
                  <a:pt x="0" y="70704"/>
                </a:lnTo>
                <a:lnTo>
                  <a:pt x="623" y="58683"/>
                </a:lnTo>
                <a:lnTo>
                  <a:pt x="3437" y="46740"/>
                </a:lnTo>
                <a:lnTo>
                  <a:pt x="7417" y="37249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3" name="object 433"/>
          <p:cNvSpPr/>
          <p:nvPr/>
        </p:nvSpPr>
        <p:spPr>
          <a:xfrm>
            <a:off x="4994292" y="8788895"/>
            <a:ext cx="123611" cy="123604"/>
          </a:xfrm>
          <a:custGeom>
            <a:avLst/>
            <a:gdLst/>
            <a:ahLst/>
            <a:cxnLst/>
            <a:rect l="l" t="t" r="r" b="b"/>
            <a:pathLst>
              <a:path w="136430" h="136422">
                <a:moveTo>
                  <a:pt x="31038" y="10952"/>
                </a:moveTo>
                <a:lnTo>
                  <a:pt x="42112" y="5125"/>
                </a:lnTo>
                <a:lnTo>
                  <a:pt x="53719" y="1494"/>
                </a:lnTo>
                <a:lnTo>
                  <a:pt x="65581" y="0"/>
                </a:lnTo>
                <a:lnTo>
                  <a:pt x="77418" y="583"/>
                </a:lnTo>
                <a:lnTo>
                  <a:pt x="88951" y="3186"/>
                </a:lnTo>
                <a:lnTo>
                  <a:pt x="99901" y="7749"/>
                </a:lnTo>
                <a:lnTo>
                  <a:pt x="109987" y="14214"/>
                </a:lnTo>
                <a:lnTo>
                  <a:pt x="118931" y="22521"/>
                </a:lnTo>
                <a:lnTo>
                  <a:pt x="125463" y="31043"/>
                </a:lnTo>
                <a:lnTo>
                  <a:pt x="131297" y="42110"/>
                </a:lnTo>
                <a:lnTo>
                  <a:pt x="134933" y="53714"/>
                </a:lnTo>
                <a:lnTo>
                  <a:pt x="136430" y="65575"/>
                </a:lnTo>
                <a:lnTo>
                  <a:pt x="135847" y="77412"/>
                </a:lnTo>
                <a:lnTo>
                  <a:pt x="133244" y="88946"/>
                </a:lnTo>
                <a:lnTo>
                  <a:pt x="128679" y="99894"/>
                </a:lnTo>
                <a:lnTo>
                  <a:pt x="122212" y="109978"/>
                </a:lnTo>
                <a:lnTo>
                  <a:pt x="113902" y="118916"/>
                </a:lnTo>
                <a:lnTo>
                  <a:pt x="105372" y="125443"/>
                </a:lnTo>
                <a:lnTo>
                  <a:pt x="94306" y="131281"/>
                </a:lnTo>
                <a:lnTo>
                  <a:pt x="82703" y="134921"/>
                </a:lnTo>
                <a:lnTo>
                  <a:pt x="70843" y="136422"/>
                </a:lnTo>
                <a:lnTo>
                  <a:pt x="59007" y="135842"/>
                </a:lnTo>
                <a:lnTo>
                  <a:pt x="47475" y="133242"/>
                </a:lnTo>
                <a:lnTo>
                  <a:pt x="36526" y="128680"/>
                </a:lnTo>
                <a:lnTo>
                  <a:pt x="26442" y="122215"/>
                </a:lnTo>
                <a:lnTo>
                  <a:pt x="17502" y="113906"/>
                </a:lnTo>
                <a:lnTo>
                  <a:pt x="10972" y="105377"/>
                </a:lnTo>
                <a:lnTo>
                  <a:pt x="5136" y="94305"/>
                </a:lnTo>
                <a:lnTo>
                  <a:pt x="1498" y="82700"/>
                </a:lnTo>
                <a:lnTo>
                  <a:pt x="0" y="70840"/>
                </a:lnTo>
                <a:lnTo>
                  <a:pt x="580" y="59004"/>
                </a:lnTo>
                <a:lnTo>
                  <a:pt x="3180" y="47472"/>
                </a:lnTo>
                <a:lnTo>
                  <a:pt x="7740" y="36524"/>
                </a:lnTo>
                <a:lnTo>
                  <a:pt x="14200" y="26439"/>
                </a:lnTo>
                <a:lnTo>
                  <a:pt x="22501" y="17497"/>
                </a:lnTo>
                <a:lnTo>
                  <a:pt x="31038" y="10952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4" name="object 434"/>
          <p:cNvSpPr/>
          <p:nvPr/>
        </p:nvSpPr>
        <p:spPr>
          <a:xfrm>
            <a:off x="5032034" y="8914806"/>
            <a:ext cx="123651" cy="123662"/>
          </a:xfrm>
          <a:custGeom>
            <a:avLst/>
            <a:gdLst/>
            <a:ahLst/>
            <a:cxnLst/>
            <a:rect l="l" t="t" r="r" b="b"/>
            <a:pathLst>
              <a:path w="136474" h="136486">
                <a:moveTo>
                  <a:pt x="69443" y="0"/>
                </a:moveTo>
                <a:lnTo>
                  <a:pt x="83736" y="1752"/>
                </a:lnTo>
                <a:lnTo>
                  <a:pt x="96941" y="6291"/>
                </a:lnTo>
                <a:lnTo>
                  <a:pt x="108755" y="13300"/>
                </a:lnTo>
                <a:lnTo>
                  <a:pt x="118869" y="22461"/>
                </a:lnTo>
                <a:lnTo>
                  <a:pt x="126979" y="33456"/>
                </a:lnTo>
                <a:lnTo>
                  <a:pt x="132777" y="45969"/>
                </a:lnTo>
                <a:lnTo>
                  <a:pt x="135959" y="59682"/>
                </a:lnTo>
                <a:lnTo>
                  <a:pt x="136474" y="69418"/>
                </a:lnTo>
                <a:lnTo>
                  <a:pt x="134725" y="83720"/>
                </a:lnTo>
                <a:lnTo>
                  <a:pt x="130188" y="96932"/>
                </a:lnTo>
                <a:lnTo>
                  <a:pt x="123180" y="108749"/>
                </a:lnTo>
                <a:lnTo>
                  <a:pt x="114018" y="118866"/>
                </a:lnTo>
                <a:lnTo>
                  <a:pt x="103020" y="126979"/>
                </a:lnTo>
                <a:lnTo>
                  <a:pt x="90503" y="132781"/>
                </a:lnTo>
                <a:lnTo>
                  <a:pt x="76785" y="135967"/>
                </a:lnTo>
                <a:lnTo>
                  <a:pt x="67056" y="136486"/>
                </a:lnTo>
                <a:lnTo>
                  <a:pt x="52762" y="134727"/>
                </a:lnTo>
                <a:lnTo>
                  <a:pt x="39556" y="130186"/>
                </a:lnTo>
                <a:lnTo>
                  <a:pt x="27743" y="123179"/>
                </a:lnTo>
                <a:lnTo>
                  <a:pt x="17627" y="114022"/>
                </a:lnTo>
                <a:lnTo>
                  <a:pt x="9514" y="103029"/>
                </a:lnTo>
                <a:lnTo>
                  <a:pt x="3710" y="90517"/>
                </a:lnTo>
                <a:lnTo>
                  <a:pt x="521" y="76802"/>
                </a:lnTo>
                <a:lnTo>
                  <a:pt x="0" y="67030"/>
                </a:lnTo>
                <a:lnTo>
                  <a:pt x="1755" y="52748"/>
                </a:lnTo>
                <a:lnTo>
                  <a:pt x="6293" y="39547"/>
                </a:lnTo>
                <a:lnTo>
                  <a:pt x="13299" y="27736"/>
                </a:lnTo>
                <a:lnTo>
                  <a:pt x="22457" y="17620"/>
                </a:lnTo>
                <a:lnTo>
                  <a:pt x="33450" y="9507"/>
                </a:lnTo>
                <a:lnTo>
                  <a:pt x="45963" y="3704"/>
                </a:lnTo>
                <a:lnTo>
                  <a:pt x="59681" y="517"/>
                </a:lnTo>
                <a:lnTo>
                  <a:pt x="69443" y="0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5" name="object 435"/>
          <p:cNvSpPr/>
          <p:nvPr/>
        </p:nvSpPr>
        <p:spPr>
          <a:xfrm>
            <a:off x="4994358" y="9040827"/>
            <a:ext cx="123462" cy="123462"/>
          </a:xfrm>
          <a:custGeom>
            <a:avLst/>
            <a:gdLst/>
            <a:ahLst/>
            <a:cxnLst/>
            <a:rect l="l" t="t" r="r" b="b"/>
            <a:pathLst>
              <a:path w="136265" h="136265">
                <a:moveTo>
                  <a:pt x="105299" y="10884"/>
                </a:moveTo>
                <a:lnTo>
                  <a:pt x="115134" y="18623"/>
                </a:lnTo>
                <a:lnTo>
                  <a:pt x="123178" y="27743"/>
                </a:lnTo>
                <a:lnTo>
                  <a:pt x="129373" y="37966"/>
                </a:lnTo>
                <a:lnTo>
                  <a:pt x="133659" y="49012"/>
                </a:lnTo>
                <a:lnTo>
                  <a:pt x="135976" y="60603"/>
                </a:lnTo>
                <a:lnTo>
                  <a:pt x="136265" y="72458"/>
                </a:lnTo>
                <a:lnTo>
                  <a:pt x="134466" y="84299"/>
                </a:lnTo>
                <a:lnTo>
                  <a:pt x="130520" y="95847"/>
                </a:lnTo>
                <a:lnTo>
                  <a:pt x="125378" y="105309"/>
                </a:lnTo>
                <a:lnTo>
                  <a:pt x="117637" y="115144"/>
                </a:lnTo>
                <a:lnTo>
                  <a:pt x="108514" y="123189"/>
                </a:lnTo>
                <a:lnTo>
                  <a:pt x="98288" y="129382"/>
                </a:lnTo>
                <a:lnTo>
                  <a:pt x="87239" y="133666"/>
                </a:lnTo>
                <a:lnTo>
                  <a:pt x="75647" y="135980"/>
                </a:lnTo>
                <a:lnTo>
                  <a:pt x="63791" y="136265"/>
                </a:lnTo>
                <a:lnTo>
                  <a:pt x="51951" y="134462"/>
                </a:lnTo>
                <a:lnTo>
                  <a:pt x="40407" y="130511"/>
                </a:lnTo>
                <a:lnTo>
                  <a:pt x="30966" y="125375"/>
                </a:lnTo>
                <a:lnTo>
                  <a:pt x="21131" y="117632"/>
                </a:lnTo>
                <a:lnTo>
                  <a:pt x="13086" y="108509"/>
                </a:lnTo>
                <a:lnTo>
                  <a:pt x="6891" y="98284"/>
                </a:lnTo>
                <a:lnTo>
                  <a:pt x="2605" y="87237"/>
                </a:lnTo>
                <a:lnTo>
                  <a:pt x="288" y="75647"/>
                </a:lnTo>
                <a:lnTo>
                  <a:pt x="0" y="63793"/>
                </a:lnTo>
                <a:lnTo>
                  <a:pt x="1798" y="51954"/>
                </a:lnTo>
                <a:lnTo>
                  <a:pt x="5745" y="40409"/>
                </a:lnTo>
                <a:lnTo>
                  <a:pt x="10887" y="30950"/>
                </a:lnTo>
                <a:lnTo>
                  <a:pt x="18628" y="21121"/>
                </a:lnTo>
                <a:lnTo>
                  <a:pt x="27751" y="13080"/>
                </a:lnTo>
                <a:lnTo>
                  <a:pt x="37977" y="6888"/>
                </a:lnTo>
                <a:lnTo>
                  <a:pt x="49026" y="2604"/>
                </a:lnTo>
                <a:lnTo>
                  <a:pt x="60618" y="287"/>
                </a:lnTo>
                <a:lnTo>
                  <a:pt x="72474" y="0"/>
                </a:lnTo>
                <a:lnTo>
                  <a:pt x="84313" y="1800"/>
                </a:lnTo>
                <a:lnTo>
                  <a:pt x="95857" y="5748"/>
                </a:lnTo>
                <a:lnTo>
                  <a:pt x="105299" y="10884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6" name="object 436"/>
          <p:cNvSpPr/>
          <p:nvPr/>
        </p:nvSpPr>
        <p:spPr>
          <a:xfrm>
            <a:off x="4896032" y="9128643"/>
            <a:ext cx="123415" cy="123411"/>
          </a:xfrm>
          <a:custGeom>
            <a:avLst/>
            <a:gdLst/>
            <a:ahLst/>
            <a:cxnLst/>
            <a:rect l="l" t="t" r="r" b="b"/>
            <a:pathLst>
              <a:path w="136214" h="136209">
                <a:moveTo>
                  <a:pt x="128923" y="37127"/>
                </a:moveTo>
                <a:lnTo>
                  <a:pt x="133587" y="48802"/>
                </a:lnTo>
                <a:lnTo>
                  <a:pt x="135988" y="60781"/>
                </a:lnTo>
                <a:lnTo>
                  <a:pt x="136214" y="72787"/>
                </a:lnTo>
                <a:lnTo>
                  <a:pt x="134356" y="84545"/>
                </a:lnTo>
                <a:lnTo>
                  <a:pt x="130503" y="95779"/>
                </a:lnTo>
                <a:lnTo>
                  <a:pt x="124745" y="106214"/>
                </a:lnTo>
                <a:lnTo>
                  <a:pt x="117172" y="115574"/>
                </a:lnTo>
                <a:lnTo>
                  <a:pt x="107872" y="123584"/>
                </a:lnTo>
                <a:lnTo>
                  <a:pt x="99078" y="128923"/>
                </a:lnTo>
                <a:lnTo>
                  <a:pt x="87405" y="133585"/>
                </a:lnTo>
                <a:lnTo>
                  <a:pt x="75426" y="135984"/>
                </a:lnTo>
                <a:lnTo>
                  <a:pt x="63418" y="136209"/>
                </a:lnTo>
                <a:lnTo>
                  <a:pt x="51657" y="134350"/>
                </a:lnTo>
                <a:lnTo>
                  <a:pt x="40419" y="130496"/>
                </a:lnTo>
                <a:lnTo>
                  <a:pt x="29981" y="124738"/>
                </a:lnTo>
                <a:lnTo>
                  <a:pt x="20619" y="117165"/>
                </a:lnTo>
                <a:lnTo>
                  <a:pt x="12610" y="107867"/>
                </a:lnTo>
                <a:lnTo>
                  <a:pt x="7295" y="99116"/>
                </a:lnTo>
                <a:lnTo>
                  <a:pt x="2631" y="87435"/>
                </a:lnTo>
                <a:lnTo>
                  <a:pt x="229" y="75452"/>
                </a:lnTo>
                <a:lnTo>
                  <a:pt x="0" y="63442"/>
                </a:lnTo>
                <a:lnTo>
                  <a:pt x="1854" y="51682"/>
                </a:lnTo>
                <a:lnTo>
                  <a:pt x="5702" y="40445"/>
                </a:lnTo>
                <a:lnTo>
                  <a:pt x="11454" y="30008"/>
                </a:lnTo>
                <a:lnTo>
                  <a:pt x="19022" y="20646"/>
                </a:lnTo>
                <a:lnTo>
                  <a:pt x="28316" y="12634"/>
                </a:lnTo>
                <a:lnTo>
                  <a:pt x="37127" y="7282"/>
                </a:lnTo>
                <a:lnTo>
                  <a:pt x="48797" y="2621"/>
                </a:lnTo>
                <a:lnTo>
                  <a:pt x="60774" y="223"/>
                </a:lnTo>
                <a:lnTo>
                  <a:pt x="72780" y="0"/>
                </a:lnTo>
                <a:lnTo>
                  <a:pt x="84540" y="1860"/>
                </a:lnTo>
                <a:lnTo>
                  <a:pt x="95778" y="5714"/>
                </a:lnTo>
                <a:lnTo>
                  <a:pt x="106216" y="11473"/>
                </a:lnTo>
                <a:lnTo>
                  <a:pt x="115579" y="19047"/>
                </a:lnTo>
                <a:lnTo>
                  <a:pt x="123591" y="28346"/>
                </a:lnTo>
                <a:lnTo>
                  <a:pt x="128923" y="37127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7" name="object 437"/>
          <p:cNvSpPr/>
          <p:nvPr/>
        </p:nvSpPr>
        <p:spPr>
          <a:xfrm>
            <a:off x="4767437" y="9159243"/>
            <a:ext cx="123662" cy="123651"/>
          </a:xfrm>
          <a:custGeom>
            <a:avLst/>
            <a:gdLst/>
            <a:ahLst/>
            <a:cxnLst/>
            <a:rect l="l" t="t" r="r" b="b"/>
            <a:pathLst>
              <a:path w="136486" h="136474">
                <a:moveTo>
                  <a:pt x="136486" y="67055"/>
                </a:moveTo>
                <a:lnTo>
                  <a:pt x="135232" y="81409"/>
                </a:lnTo>
                <a:lnTo>
                  <a:pt x="131155" y="94770"/>
                </a:lnTo>
                <a:lnTo>
                  <a:pt x="124562" y="106822"/>
                </a:lnTo>
                <a:lnTo>
                  <a:pt x="115759" y="117249"/>
                </a:lnTo>
                <a:lnTo>
                  <a:pt x="105051" y="125735"/>
                </a:lnTo>
                <a:lnTo>
                  <a:pt x="92746" y="131964"/>
                </a:lnTo>
                <a:lnTo>
                  <a:pt x="79148" y="135620"/>
                </a:lnTo>
                <a:lnTo>
                  <a:pt x="69443" y="136474"/>
                </a:lnTo>
                <a:lnTo>
                  <a:pt x="55096" y="135225"/>
                </a:lnTo>
                <a:lnTo>
                  <a:pt x="41739" y="131154"/>
                </a:lnTo>
                <a:lnTo>
                  <a:pt x="29687" y="124569"/>
                </a:lnTo>
                <a:lnTo>
                  <a:pt x="19256" y="115773"/>
                </a:lnTo>
                <a:lnTo>
                  <a:pt x="10765" y="105072"/>
                </a:lnTo>
                <a:lnTo>
                  <a:pt x="4527" y="92772"/>
                </a:lnTo>
                <a:lnTo>
                  <a:pt x="861" y="79178"/>
                </a:lnTo>
                <a:lnTo>
                  <a:pt x="0" y="69443"/>
                </a:lnTo>
                <a:lnTo>
                  <a:pt x="1254" y="55092"/>
                </a:lnTo>
                <a:lnTo>
                  <a:pt x="5328" y="41733"/>
                </a:lnTo>
                <a:lnTo>
                  <a:pt x="11918" y="29681"/>
                </a:lnTo>
                <a:lnTo>
                  <a:pt x="20718" y="19252"/>
                </a:lnTo>
                <a:lnTo>
                  <a:pt x="31422" y="10762"/>
                </a:lnTo>
                <a:lnTo>
                  <a:pt x="43725" y="4526"/>
                </a:lnTo>
                <a:lnTo>
                  <a:pt x="57320" y="861"/>
                </a:lnTo>
                <a:lnTo>
                  <a:pt x="67056" y="0"/>
                </a:lnTo>
                <a:lnTo>
                  <a:pt x="81402" y="1258"/>
                </a:lnTo>
                <a:lnTo>
                  <a:pt x="94759" y="5335"/>
                </a:lnTo>
                <a:lnTo>
                  <a:pt x="106812" y="11927"/>
                </a:lnTo>
                <a:lnTo>
                  <a:pt x="117241" y="20729"/>
                </a:lnTo>
                <a:lnTo>
                  <a:pt x="125732" y="31435"/>
                </a:lnTo>
                <a:lnTo>
                  <a:pt x="131967" y="43742"/>
                </a:lnTo>
                <a:lnTo>
                  <a:pt x="135629" y="57345"/>
                </a:lnTo>
                <a:lnTo>
                  <a:pt x="136486" y="67055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8" name="object 438"/>
          <p:cNvSpPr/>
          <p:nvPr/>
        </p:nvSpPr>
        <p:spPr>
          <a:xfrm>
            <a:off x="4638987" y="9128551"/>
            <a:ext cx="123633" cy="123623"/>
          </a:xfrm>
          <a:custGeom>
            <a:avLst/>
            <a:gdLst/>
            <a:ahLst/>
            <a:cxnLst/>
            <a:rect l="l" t="t" r="r" b="b"/>
            <a:pathLst>
              <a:path w="136454" h="136443">
                <a:moveTo>
                  <a:pt x="129045" y="99216"/>
                </a:moveTo>
                <a:lnTo>
                  <a:pt x="122337" y="109854"/>
                </a:lnTo>
                <a:lnTo>
                  <a:pt x="114051" y="118837"/>
                </a:lnTo>
                <a:lnTo>
                  <a:pt x="104466" y="126077"/>
                </a:lnTo>
                <a:lnTo>
                  <a:pt x="93856" y="131484"/>
                </a:lnTo>
                <a:lnTo>
                  <a:pt x="82498" y="134970"/>
                </a:lnTo>
                <a:lnTo>
                  <a:pt x="70670" y="136443"/>
                </a:lnTo>
                <a:lnTo>
                  <a:pt x="58646" y="135817"/>
                </a:lnTo>
                <a:lnTo>
                  <a:pt x="46705" y="133000"/>
                </a:lnTo>
                <a:lnTo>
                  <a:pt x="37249" y="129036"/>
                </a:lnTo>
                <a:lnTo>
                  <a:pt x="26611" y="122331"/>
                </a:lnTo>
                <a:lnTo>
                  <a:pt x="17625" y="114051"/>
                </a:lnTo>
                <a:lnTo>
                  <a:pt x="10381" y="104471"/>
                </a:lnTo>
                <a:lnTo>
                  <a:pt x="4969" y="93868"/>
                </a:lnTo>
                <a:lnTo>
                  <a:pt x="1479" y="82516"/>
                </a:lnTo>
                <a:lnTo>
                  <a:pt x="0" y="70692"/>
                </a:lnTo>
                <a:lnTo>
                  <a:pt x="621" y="58671"/>
                </a:lnTo>
                <a:lnTo>
                  <a:pt x="3434" y="46728"/>
                </a:lnTo>
                <a:lnTo>
                  <a:pt x="7417" y="37227"/>
                </a:lnTo>
                <a:lnTo>
                  <a:pt x="14125" y="26596"/>
                </a:lnTo>
                <a:lnTo>
                  <a:pt x="22408" y="17616"/>
                </a:lnTo>
                <a:lnTo>
                  <a:pt x="31992" y="10375"/>
                </a:lnTo>
                <a:lnTo>
                  <a:pt x="42599" y="4966"/>
                </a:lnTo>
                <a:lnTo>
                  <a:pt x="53954" y="1477"/>
                </a:lnTo>
                <a:lnTo>
                  <a:pt x="65780" y="0"/>
                </a:lnTo>
                <a:lnTo>
                  <a:pt x="77801" y="624"/>
                </a:lnTo>
                <a:lnTo>
                  <a:pt x="89742" y="3440"/>
                </a:lnTo>
                <a:lnTo>
                  <a:pt x="99200" y="7408"/>
                </a:lnTo>
                <a:lnTo>
                  <a:pt x="109839" y="14110"/>
                </a:lnTo>
                <a:lnTo>
                  <a:pt x="118825" y="22388"/>
                </a:lnTo>
                <a:lnTo>
                  <a:pt x="126070" y="31968"/>
                </a:lnTo>
                <a:lnTo>
                  <a:pt x="131483" y="42573"/>
                </a:lnTo>
                <a:lnTo>
                  <a:pt x="134974" y="53927"/>
                </a:lnTo>
                <a:lnTo>
                  <a:pt x="136454" y="65753"/>
                </a:lnTo>
                <a:lnTo>
                  <a:pt x="135834" y="77777"/>
                </a:lnTo>
                <a:lnTo>
                  <a:pt x="133023" y="89721"/>
                </a:lnTo>
                <a:lnTo>
                  <a:pt x="129045" y="99216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9" name="object 439"/>
          <p:cNvSpPr/>
          <p:nvPr/>
        </p:nvSpPr>
        <p:spPr>
          <a:xfrm>
            <a:off x="4540631" y="9040761"/>
            <a:ext cx="123604" cy="123617"/>
          </a:xfrm>
          <a:custGeom>
            <a:avLst/>
            <a:gdLst/>
            <a:ahLst/>
            <a:cxnLst/>
            <a:rect l="l" t="t" r="r" b="b"/>
            <a:pathLst>
              <a:path w="136422" h="136436">
                <a:moveTo>
                  <a:pt x="105395" y="125460"/>
                </a:moveTo>
                <a:lnTo>
                  <a:pt x="94325" y="131297"/>
                </a:lnTo>
                <a:lnTo>
                  <a:pt x="82720" y="134935"/>
                </a:lnTo>
                <a:lnTo>
                  <a:pt x="70861" y="136436"/>
                </a:lnTo>
                <a:lnTo>
                  <a:pt x="59025" y="135858"/>
                </a:lnTo>
                <a:lnTo>
                  <a:pt x="47493" y="133260"/>
                </a:lnTo>
                <a:lnTo>
                  <a:pt x="36544" y="128702"/>
                </a:lnTo>
                <a:lnTo>
                  <a:pt x="26458" y="122243"/>
                </a:lnTo>
                <a:lnTo>
                  <a:pt x="17512" y="113942"/>
                </a:lnTo>
                <a:lnTo>
                  <a:pt x="10957" y="105394"/>
                </a:lnTo>
                <a:lnTo>
                  <a:pt x="5128" y="94322"/>
                </a:lnTo>
                <a:lnTo>
                  <a:pt x="1495" y="82716"/>
                </a:lnTo>
                <a:lnTo>
                  <a:pt x="0" y="70856"/>
                </a:lnTo>
                <a:lnTo>
                  <a:pt x="583" y="59020"/>
                </a:lnTo>
                <a:lnTo>
                  <a:pt x="3185" y="47488"/>
                </a:lnTo>
                <a:lnTo>
                  <a:pt x="7748" y="36540"/>
                </a:lnTo>
                <a:lnTo>
                  <a:pt x="14211" y="26454"/>
                </a:lnTo>
                <a:lnTo>
                  <a:pt x="22517" y="17510"/>
                </a:lnTo>
                <a:lnTo>
                  <a:pt x="31049" y="10970"/>
                </a:lnTo>
                <a:lnTo>
                  <a:pt x="42115" y="5133"/>
                </a:lnTo>
                <a:lnTo>
                  <a:pt x="53718" y="1496"/>
                </a:lnTo>
                <a:lnTo>
                  <a:pt x="65577" y="0"/>
                </a:lnTo>
                <a:lnTo>
                  <a:pt x="77413" y="583"/>
                </a:lnTo>
                <a:lnTo>
                  <a:pt x="88946" y="3186"/>
                </a:lnTo>
                <a:lnTo>
                  <a:pt x="99894" y="7749"/>
                </a:lnTo>
                <a:lnTo>
                  <a:pt x="109978" y="14212"/>
                </a:lnTo>
                <a:lnTo>
                  <a:pt x="118918" y="22515"/>
                </a:lnTo>
                <a:lnTo>
                  <a:pt x="125448" y="31036"/>
                </a:lnTo>
                <a:lnTo>
                  <a:pt x="131285" y="42111"/>
                </a:lnTo>
                <a:lnTo>
                  <a:pt x="134923" y="53719"/>
                </a:lnTo>
                <a:lnTo>
                  <a:pt x="136422" y="65581"/>
                </a:lnTo>
                <a:lnTo>
                  <a:pt x="135841" y="77417"/>
                </a:lnTo>
                <a:lnTo>
                  <a:pt x="133242" y="88948"/>
                </a:lnTo>
                <a:lnTo>
                  <a:pt x="128683" y="99895"/>
                </a:lnTo>
                <a:lnTo>
                  <a:pt x="122224" y="109978"/>
                </a:lnTo>
                <a:lnTo>
                  <a:pt x="113925" y="118919"/>
                </a:lnTo>
                <a:lnTo>
                  <a:pt x="105395" y="125460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0" name="object 440"/>
          <p:cNvSpPr/>
          <p:nvPr/>
        </p:nvSpPr>
        <p:spPr>
          <a:xfrm>
            <a:off x="4502841" y="8914818"/>
            <a:ext cx="123651" cy="123662"/>
          </a:xfrm>
          <a:custGeom>
            <a:avLst/>
            <a:gdLst/>
            <a:ahLst/>
            <a:cxnLst/>
            <a:rect l="l" t="t" r="r" b="b"/>
            <a:pathLst>
              <a:path w="136474" h="136486">
                <a:moveTo>
                  <a:pt x="67043" y="136486"/>
                </a:moveTo>
                <a:lnTo>
                  <a:pt x="52744" y="134727"/>
                </a:lnTo>
                <a:lnTo>
                  <a:pt x="39536" y="130184"/>
                </a:lnTo>
                <a:lnTo>
                  <a:pt x="27723" y="123176"/>
                </a:lnTo>
                <a:lnTo>
                  <a:pt x="17609" y="114016"/>
                </a:lnTo>
                <a:lnTo>
                  <a:pt x="9501" y="103022"/>
                </a:lnTo>
                <a:lnTo>
                  <a:pt x="3702" y="90509"/>
                </a:lnTo>
                <a:lnTo>
                  <a:pt x="518" y="76793"/>
                </a:lnTo>
                <a:lnTo>
                  <a:pt x="0" y="67043"/>
                </a:lnTo>
                <a:lnTo>
                  <a:pt x="1751" y="52752"/>
                </a:lnTo>
                <a:lnTo>
                  <a:pt x="6287" y="39547"/>
                </a:lnTo>
                <a:lnTo>
                  <a:pt x="13293" y="27733"/>
                </a:lnTo>
                <a:lnTo>
                  <a:pt x="22450" y="17617"/>
                </a:lnTo>
                <a:lnTo>
                  <a:pt x="33443" y="9505"/>
                </a:lnTo>
                <a:lnTo>
                  <a:pt x="45956" y="3702"/>
                </a:lnTo>
                <a:lnTo>
                  <a:pt x="59671" y="517"/>
                </a:lnTo>
                <a:lnTo>
                  <a:pt x="69430" y="0"/>
                </a:lnTo>
                <a:lnTo>
                  <a:pt x="83723" y="1752"/>
                </a:lnTo>
                <a:lnTo>
                  <a:pt x="96929" y="6291"/>
                </a:lnTo>
                <a:lnTo>
                  <a:pt x="108743" y="13301"/>
                </a:lnTo>
                <a:lnTo>
                  <a:pt x="118858" y="22463"/>
                </a:lnTo>
                <a:lnTo>
                  <a:pt x="126969" y="33460"/>
                </a:lnTo>
                <a:lnTo>
                  <a:pt x="132771" y="45975"/>
                </a:lnTo>
                <a:lnTo>
                  <a:pt x="135956" y="59692"/>
                </a:lnTo>
                <a:lnTo>
                  <a:pt x="136474" y="69430"/>
                </a:lnTo>
                <a:lnTo>
                  <a:pt x="134718" y="83724"/>
                </a:lnTo>
                <a:lnTo>
                  <a:pt x="130177" y="96932"/>
                </a:lnTo>
                <a:lnTo>
                  <a:pt x="123168" y="108746"/>
                </a:lnTo>
                <a:lnTo>
                  <a:pt x="114007" y="118863"/>
                </a:lnTo>
                <a:lnTo>
                  <a:pt x="103010" y="126976"/>
                </a:lnTo>
                <a:lnTo>
                  <a:pt x="90494" y="132779"/>
                </a:lnTo>
                <a:lnTo>
                  <a:pt x="76775" y="135967"/>
                </a:lnTo>
                <a:lnTo>
                  <a:pt x="67043" y="136486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1" name="object 441"/>
          <p:cNvSpPr/>
          <p:nvPr/>
        </p:nvSpPr>
        <p:spPr>
          <a:xfrm>
            <a:off x="4634373" y="8914806"/>
            <a:ext cx="123651" cy="123662"/>
          </a:xfrm>
          <a:custGeom>
            <a:avLst/>
            <a:gdLst/>
            <a:ahLst/>
            <a:cxnLst/>
            <a:rect l="l" t="t" r="r" b="b"/>
            <a:pathLst>
              <a:path w="136474" h="136486">
                <a:moveTo>
                  <a:pt x="67043" y="136486"/>
                </a:moveTo>
                <a:lnTo>
                  <a:pt x="76775" y="135967"/>
                </a:lnTo>
                <a:lnTo>
                  <a:pt x="90494" y="132779"/>
                </a:lnTo>
                <a:lnTo>
                  <a:pt x="103010" y="126976"/>
                </a:lnTo>
                <a:lnTo>
                  <a:pt x="114007" y="118863"/>
                </a:lnTo>
                <a:lnTo>
                  <a:pt x="123168" y="108746"/>
                </a:lnTo>
                <a:lnTo>
                  <a:pt x="130177" y="96932"/>
                </a:lnTo>
                <a:lnTo>
                  <a:pt x="134718" y="83724"/>
                </a:lnTo>
                <a:lnTo>
                  <a:pt x="136474" y="69430"/>
                </a:lnTo>
                <a:lnTo>
                  <a:pt x="135956" y="59692"/>
                </a:lnTo>
                <a:lnTo>
                  <a:pt x="132771" y="45975"/>
                </a:lnTo>
                <a:lnTo>
                  <a:pt x="126969" y="33460"/>
                </a:lnTo>
                <a:lnTo>
                  <a:pt x="118858" y="22463"/>
                </a:lnTo>
                <a:lnTo>
                  <a:pt x="108743" y="13301"/>
                </a:lnTo>
                <a:lnTo>
                  <a:pt x="96929" y="6291"/>
                </a:lnTo>
                <a:lnTo>
                  <a:pt x="83723" y="1752"/>
                </a:lnTo>
                <a:lnTo>
                  <a:pt x="69430" y="0"/>
                </a:lnTo>
                <a:lnTo>
                  <a:pt x="59671" y="517"/>
                </a:lnTo>
                <a:lnTo>
                  <a:pt x="45954" y="3702"/>
                </a:lnTo>
                <a:lnTo>
                  <a:pt x="33440" y="9505"/>
                </a:lnTo>
                <a:lnTo>
                  <a:pt x="22446" y="17617"/>
                </a:lnTo>
                <a:lnTo>
                  <a:pt x="13287" y="27733"/>
                </a:lnTo>
                <a:lnTo>
                  <a:pt x="6282" y="39547"/>
                </a:lnTo>
                <a:lnTo>
                  <a:pt x="1747" y="52752"/>
                </a:lnTo>
                <a:lnTo>
                  <a:pt x="0" y="67043"/>
                </a:lnTo>
                <a:lnTo>
                  <a:pt x="518" y="76793"/>
                </a:lnTo>
                <a:lnTo>
                  <a:pt x="3704" y="90509"/>
                </a:lnTo>
                <a:lnTo>
                  <a:pt x="9504" y="103022"/>
                </a:lnTo>
                <a:lnTo>
                  <a:pt x="17614" y="114016"/>
                </a:lnTo>
                <a:lnTo>
                  <a:pt x="27728" y="123176"/>
                </a:lnTo>
                <a:lnTo>
                  <a:pt x="39541" y="130184"/>
                </a:lnTo>
                <a:lnTo>
                  <a:pt x="52748" y="134727"/>
                </a:lnTo>
                <a:lnTo>
                  <a:pt x="67043" y="136486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2" name="object 442"/>
          <p:cNvSpPr/>
          <p:nvPr/>
        </p:nvSpPr>
        <p:spPr>
          <a:xfrm>
            <a:off x="4634373" y="8914806"/>
            <a:ext cx="123651" cy="123662"/>
          </a:xfrm>
          <a:custGeom>
            <a:avLst/>
            <a:gdLst/>
            <a:ahLst/>
            <a:cxnLst/>
            <a:rect l="l" t="t" r="r" b="b"/>
            <a:pathLst>
              <a:path w="136474" h="136486">
                <a:moveTo>
                  <a:pt x="67043" y="136486"/>
                </a:moveTo>
                <a:lnTo>
                  <a:pt x="52748" y="134727"/>
                </a:lnTo>
                <a:lnTo>
                  <a:pt x="39541" y="130184"/>
                </a:lnTo>
                <a:lnTo>
                  <a:pt x="27728" y="123176"/>
                </a:lnTo>
                <a:lnTo>
                  <a:pt x="17614" y="114016"/>
                </a:lnTo>
                <a:lnTo>
                  <a:pt x="9504" y="103022"/>
                </a:lnTo>
                <a:lnTo>
                  <a:pt x="3704" y="90509"/>
                </a:lnTo>
                <a:lnTo>
                  <a:pt x="518" y="76793"/>
                </a:lnTo>
                <a:lnTo>
                  <a:pt x="0" y="67043"/>
                </a:lnTo>
                <a:lnTo>
                  <a:pt x="1747" y="52752"/>
                </a:lnTo>
                <a:lnTo>
                  <a:pt x="6282" y="39547"/>
                </a:lnTo>
                <a:lnTo>
                  <a:pt x="13287" y="27733"/>
                </a:lnTo>
                <a:lnTo>
                  <a:pt x="22446" y="17617"/>
                </a:lnTo>
                <a:lnTo>
                  <a:pt x="33440" y="9505"/>
                </a:lnTo>
                <a:lnTo>
                  <a:pt x="45954" y="3702"/>
                </a:lnTo>
                <a:lnTo>
                  <a:pt x="59671" y="517"/>
                </a:lnTo>
                <a:lnTo>
                  <a:pt x="69430" y="0"/>
                </a:lnTo>
                <a:lnTo>
                  <a:pt x="83723" y="1752"/>
                </a:lnTo>
                <a:lnTo>
                  <a:pt x="96929" y="6291"/>
                </a:lnTo>
                <a:lnTo>
                  <a:pt x="108743" y="13301"/>
                </a:lnTo>
                <a:lnTo>
                  <a:pt x="118858" y="22463"/>
                </a:lnTo>
                <a:lnTo>
                  <a:pt x="126969" y="33460"/>
                </a:lnTo>
                <a:lnTo>
                  <a:pt x="132771" y="45975"/>
                </a:lnTo>
                <a:lnTo>
                  <a:pt x="135956" y="59692"/>
                </a:lnTo>
                <a:lnTo>
                  <a:pt x="136474" y="69430"/>
                </a:lnTo>
                <a:lnTo>
                  <a:pt x="134718" y="83724"/>
                </a:lnTo>
                <a:lnTo>
                  <a:pt x="130177" y="96932"/>
                </a:lnTo>
                <a:lnTo>
                  <a:pt x="123168" y="108746"/>
                </a:lnTo>
                <a:lnTo>
                  <a:pt x="114007" y="118863"/>
                </a:lnTo>
                <a:lnTo>
                  <a:pt x="103010" y="126976"/>
                </a:lnTo>
                <a:lnTo>
                  <a:pt x="90494" y="132779"/>
                </a:lnTo>
                <a:lnTo>
                  <a:pt x="76775" y="135967"/>
                </a:lnTo>
                <a:lnTo>
                  <a:pt x="67043" y="136486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3" name="object 443"/>
          <p:cNvSpPr/>
          <p:nvPr/>
        </p:nvSpPr>
        <p:spPr>
          <a:xfrm>
            <a:off x="4767437" y="8914806"/>
            <a:ext cx="123662" cy="123662"/>
          </a:xfrm>
          <a:custGeom>
            <a:avLst/>
            <a:gdLst/>
            <a:ahLst/>
            <a:cxnLst/>
            <a:rect l="l" t="t" r="r" b="b"/>
            <a:pathLst>
              <a:path w="136486" h="136486">
                <a:moveTo>
                  <a:pt x="67055" y="136486"/>
                </a:moveTo>
                <a:lnTo>
                  <a:pt x="76787" y="135967"/>
                </a:lnTo>
                <a:lnTo>
                  <a:pt x="90507" y="132779"/>
                </a:lnTo>
                <a:lnTo>
                  <a:pt x="103023" y="126976"/>
                </a:lnTo>
                <a:lnTo>
                  <a:pt x="114020" y="118863"/>
                </a:lnTo>
                <a:lnTo>
                  <a:pt x="123181" y="108746"/>
                </a:lnTo>
                <a:lnTo>
                  <a:pt x="130190" y="96932"/>
                </a:lnTo>
                <a:lnTo>
                  <a:pt x="134730" y="83724"/>
                </a:lnTo>
                <a:lnTo>
                  <a:pt x="136486" y="69430"/>
                </a:lnTo>
                <a:lnTo>
                  <a:pt x="135969" y="59692"/>
                </a:lnTo>
                <a:lnTo>
                  <a:pt x="132785" y="45975"/>
                </a:lnTo>
                <a:lnTo>
                  <a:pt x="126985" y="33460"/>
                </a:lnTo>
                <a:lnTo>
                  <a:pt x="118875" y="22463"/>
                </a:lnTo>
                <a:lnTo>
                  <a:pt x="108761" y="13301"/>
                </a:lnTo>
                <a:lnTo>
                  <a:pt x="96947" y="6291"/>
                </a:lnTo>
                <a:lnTo>
                  <a:pt x="83739" y="1752"/>
                </a:lnTo>
                <a:lnTo>
                  <a:pt x="69443" y="0"/>
                </a:lnTo>
                <a:lnTo>
                  <a:pt x="59674" y="518"/>
                </a:lnTo>
                <a:lnTo>
                  <a:pt x="45961" y="3705"/>
                </a:lnTo>
                <a:lnTo>
                  <a:pt x="33450" y="9508"/>
                </a:lnTo>
                <a:lnTo>
                  <a:pt x="22458" y="17620"/>
                </a:lnTo>
                <a:lnTo>
                  <a:pt x="13300" y="27736"/>
                </a:lnTo>
                <a:lnTo>
                  <a:pt x="6294" y="39549"/>
                </a:lnTo>
                <a:lnTo>
                  <a:pt x="1755" y="52754"/>
                </a:lnTo>
                <a:lnTo>
                  <a:pt x="0" y="67043"/>
                </a:lnTo>
                <a:lnTo>
                  <a:pt x="520" y="76784"/>
                </a:lnTo>
                <a:lnTo>
                  <a:pt x="3708" y="90502"/>
                </a:lnTo>
                <a:lnTo>
                  <a:pt x="9510" y="103017"/>
                </a:lnTo>
                <a:lnTo>
                  <a:pt x="17621" y="114012"/>
                </a:lnTo>
                <a:lnTo>
                  <a:pt x="27737" y="123173"/>
                </a:lnTo>
                <a:lnTo>
                  <a:pt x="39551" y="130183"/>
                </a:lnTo>
                <a:lnTo>
                  <a:pt x="52759" y="134726"/>
                </a:lnTo>
                <a:lnTo>
                  <a:pt x="67055" y="136486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4" name="object 444"/>
          <p:cNvSpPr/>
          <p:nvPr/>
        </p:nvSpPr>
        <p:spPr>
          <a:xfrm>
            <a:off x="4767437" y="8914806"/>
            <a:ext cx="123662" cy="123662"/>
          </a:xfrm>
          <a:custGeom>
            <a:avLst/>
            <a:gdLst/>
            <a:ahLst/>
            <a:cxnLst/>
            <a:rect l="l" t="t" r="r" b="b"/>
            <a:pathLst>
              <a:path w="136486" h="136486">
                <a:moveTo>
                  <a:pt x="67055" y="136486"/>
                </a:moveTo>
                <a:lnTo>
                  <a:pt x="52759" y="134726"/>
                </a:lnTo>
                <a:lnTo>
                  <a:pt x="39551" y="130183"/>
                </a:lnTo>
                <a:lnTo>
                  <a:pt x="27737" y="123173"/>
                </a:lnTo>
                <a:lnTo>
                  <a:pt x="17621" y="114012"/>
                </a:lnTo>
                <a:lnTo>
                  <a:pt x="9510" y="103017"/>
                </a:lnTo>
                <a:lnTo>
                  <a:pt x="3708" y="90502"/>
                </a:lnTo>
                <a:lnTo>
                  <a:pt x="520" y="76784"/>
                </a:lnTo>
                <a:lnTo>
                  <a:pt x="0" y="67043"/>
                </a:lnTo>
                <a:lnTo>
                  <a:pt x="1755" y="52754"/>
                </a:lnTo>
                <a:lnTo>
                  <a:pt x="6294" y="39549"/>
                </a:lnTo>
                <a:lnTo>
                  <a:pt x="13300" y="27736"/>
                </a:lnTo>
                <a:lnTo>
                  <a:pt x="22458" y="17620"/>
                </a:lnTo>
                <a:lnTo>
                  <a:pt x="33450" y="9508"/>
                </a:lnTo>
                <a:lnTo>
                  <a:pt x="45961" y="3705"/>
                </a:lnTo>
                <a:lnTo>
                  <a:pt x="59674" y="518"/>
                </a:lnTo>
                <a:lnTo>
                  <a:pt x="69443" y="0"/>
                </a:lnTo>
                <a:lnTo>
                  <a:pt x="83739" y="1752"/>
                </a:lnTo>
                <a:lnTo>
                  <a:pt x="96947" y="6291"/>
                </a:lnTo>
                <a:lnTo>
                  <a:pt x="108761" y="13301"/>
                </a:lnTo>
                <a:lnTo>
                  <a:pt x="118875" y="22463"/>
                </a:lnTo>
                <a:lnTo>
                  <a:pt x="126985" y="33460"/>
                </a:lnTo>
                <a:lnTo>
                  <a:pt x="132785" y="45975"/>
                </a:lnTo>
                <a:lnTo>
                  <a:pt x="135969" y="59692"/>
                </a:lnTo>
                <a:lnTo>
                  <a:pt x="136486" y="69430"/>
                </a:lnTo>
                <a:lnTo>
                  <a:pt x="134730" y="83724"/>
                </a:lnTo>
                <a:lnTo>
                  <a:pt x="130190" y="96932"/>
                </a:lnTo>
                <a:lnTo>
                  <a:pt x="123181" y="108746"/>
                </a:lnTo>
                <a:lnTo>
                  <a:pt x="114020" y="118863"/>
                </a:lnTo>
                <a:lnTo>
                  <a:pt x="103023" y="126976"/>
                </a:lnTo>
                <a:lnTo>
                  <a:pt x="90507" y="132779"/>
                </a:lnTo>
                <a:lnTo>
                  <a:pt x="76787" y="135967"/>
                </a:lnTo>
                <a:lnTo>
                  <a:pt x="67055" y="136486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5" name="object 445"/>
          <p:cNvSpPr/>
          <p:nvPr/>
        </p:nvSpPr>
        <p:spPr>
          <a:xfrm>
            <a:off x="4700365" y="8808829"/>
            <a:ext cx="123651" cy="123685"/>
          </a:xfrm>
          <a:custGeom>
            <a:avLst/>
            <a:gdLst/>
            <a:ahLst/>
            <a:cxnLst/>
            <a:rect l="l" t="t" r="r" b="b"/>
            <a:pathLst>
              <a:path w="136474" h="136512">
                <a:moveTo>
                  <a:pt x="67043" y="136512"/>
                </a:moveTo>
                <a:lnTo>
                  <a:pt x="76775" y="135992"/>
                </a:lnTo>
                <a:lnTo>
                  <a:pt x="90494" y="132805"/>
                </a:lnTo>
                <a:lnTo>
                  <a:pt x="103010" y="127002"/>
                </a:lnTo>
                <a:lnTo>
                  <a:pt x="114007" y="118889"/>
                </a:lnTo>
                <a:lnTo>
                  <a:pt x="123168" y="108772"/>
                </a:lnTo>
                <a:lnTo>
                  <a:pt x="130177" y="96957"/>
                </a:lnTo>
                <a:lnTo>
                  <a:pt x="134718" y="83750"/>
                </a:lnTo>
                <a:lnTo>
                  <a:pt x="136474" y="69456"/>
                </a:lnTo>
                <a:lnTo>
                  <a:pt x="135954" y="59693"/>
                </a:lnTo>
                <a:lnTo>
                  <a:pt x="132766" y="45976"/>
                </a:lnTo>
                <a:lnTo>
                  <a:pt x="126963" y="33462"/>
                </a:lnTo>
                <a:lnTo>
                  <a:pt x="118851" y="22468"/>
                </a:lnTo>
                <a:lnTo>
                  <a:pt x="108737" y="13309"/>
                </a:lnTo>
                <a:lnTo>
                  <a:pt x="96924" y="6301"/>
                </a:lnTo>
                <a:lnTo>
                  <a:pt x="83720" y="1759"/>
                </a:lnTo>
                <a:lnTo>
                  <a:pt x="69430" y="0"/>
                </a:lnTo>
                <a:lnTo>
                  <a:pt x="59689" y="520"/>
                </a:lnTo>
                <a:lnTo>
                  <a:pt x="45970" y="3708"/>
                </a:lnTo>
                <a:lnTo>
                  <a:pt x="33454" y="9511"/>
                </a:lnTo>
                <a:lnTo>
                  <a:pt x="22458" y="17623"/>
                </a:lnTo>
                <a:lnTo>
                  <a:pt x="13297" y="27740"/>
                </a:lnTo>
                <a:lnTo>
                  <a:pt x="6290" y="39556"/>
                </a:lnTo>
                <a:lnTo>
                  <a:pt x="1751" y="52768"/>
                </a:lnTo>
                <a:lnTo>
                  <a:pt x="0" y="67068"/>
                </a:lnTo>
                <a:lnTo>
                  <a:pt x="518" y="76818"/>
                </a:lnTo>
                <a:lnTo>
                  <a:pt x="3704" y="90534"/>
                </a:lnTo>
                <a:lnTo>
                  <a:pt x="9504" y="103047"/>
                </a:lnTo>
                <a:lnTo>
                  <a:pt x="17614" y="114042"/>
                </a:lnTo>
                <a:lnTo>
                  <a:pt x="27728" y="123201"/>
                </a:lnTo>
                <a:lnTo>
                  <a:pt x="39541" y="130210"/>
                </a:lnTo>
                <a:lnTo>
                  <a:pt x="52748" y="134752"/>
                </a:lnTo>
                <a:lnTo>
                  <a:pt x="67043" y="136512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6" name="object 446"/>
          <p:cNvSpPr/>
          <p:nvPr/>
        </p:nvSpPr>
        <p:spPr>
          <a:xfrm>
            <a:off x="4700365" y="8808829"/>
            <a:ext cx="123651" cy="123685"/>
          </a:xfrm>
          <a:custGeom>
            <a:avLst/>
            <a:gdLst/>
            <a:ahLst/>
            <a:cxnLst/>
            <a:rect l="l" t="t" r="r" b="b"/>
            <a:pathLst>
              <a:path w="136474" h="136512">
                <a:moveTo>
                  <a:pt x="67043" y="136512"/>
                </a:moveTo>
                <a:lnTo>
                  <a:pt x="52748" y="134752"/>
                </a:lnTo>
                <a:lnTo>
                  <a:pt x="39541" y="130210"/>
                </a:lnTo>
                <a:lnTo>
                  <a:pt x="27728" y="123201"/>
                </a:lnTo>
                <a:lnTo>
                  <a:pt x="17614" y="114042"/>
                </a:lnTo>
                <a:lnTo>
                  <a:pt x="9504" y="103047"/>
                </a:lnTo>
                <a:lnTo>
                  <a:pt x="3704" y="90534"/>
                </a:lnTo>
                <a:lnTo>
                  <a:pt x="518" y="76818"/>
                </a:lnTo>
                <a:lnTo>
                  <a:pt x="0" y="67068"/>
                </a:lnTo>
                <a:lnTo>
                  <a:pt x="1751" y="52768"/>
                </a:lnTo>
                <a:lnTo>
                  <a:pt x="6290" y="39556"/>
                </a:lnTo>
                <a:lnTo>
                  <a:pt x="13297" y="27740"/>
                </a:lnTo>
                <a:lnTo>
                  <a:pt x="22458" y="17623"/>
                </a:lnTo>
                <a:lnTo>
                  <a:pt x="33454" y="9511"/>
                </a:lnTo>
                <a:lnTo>
                  <a:pt x="45970" y="3708"/>
                </a:lnTo>
                <a:lnTo>
                  <a:pt x="59689" y="520"/>
                </a:lnTo>
                <a:lnTo>
                  <a:pt x="69430" y="0"/>
                </a:lnTo>
                <a:lnTo>
                  <a:pt x="83720" y="1759"/>
                </a:lnTo>
                <a:lnTo>
                  <a:pt x="96924" y="6301"/>
                </a:lnTo>
                <a:lnTo>
                  <a:pt x="108737" y="13309"/>
                </a:lnTo>
                <a:lnTo>
                  <a:pt x="118851" y="22468"/>
                </a:lnTo>
                <a:lnTo>
                  <a:pt x="126963" y="33462"/>
                </a:lnTo>
                <a:lnTo>
                  <a:pt x="132766" y="45976"/>
                </a:lnTo>
                <a:lnTo>
                  <a:pt x="135954" y="59693"/>
                </a:lnTo>
                <a:lnTo>
                  <a:pt x="136474" y="69456"/>
                </a:lnTo>
                <a:lnTo>
                  <a:pt x="134718" y="83750"/>
                </a:lnTo>
                <a:lnTo>
                  <a:pt x="130177" y="96957"/>
                </a:lnTo>
                <a:lnTo>
                  <a:pt x="123168" y="108772"/>
                </a:lnTo>
                <a:lnTo>
                  <a:pt x="114007" y="118889"/>
                </a:lnTo>
                <a:lnTo>
                  <a:pt x="103010" y="127002"/>
                </a:lnTo>
                <a:lnTo>
                  <a:pt x="90494" y="132805"/>
                </a:lnTo>
                <a:lnTo>
                  <a:pt x="76775" y="135992"/>
                </a:lnTo>
                <a:lnTo>
                  <a:pt x="67043" y="136512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7" name="object 447"/>
          <p:cNvSpPr/>
          <p:nvPr/>
        </p:nvSpPr>
        <p:spPr>
          <a:xfrm>
            <a:off x="4834521" y="8808829"/>
            <a:ext cx="123651" cy="123685"/>
          </a:xfrm>
          <a:custGeom>
            <a:avLst/>
            <a:gdLst/>
            <a:ahLst/>
            <a:cxnLst/>
            <a:rect l="l" t="t" r="r" b="b"/>
            <a:pathLst>
              <a:path w="136474" h="136512">
                <a:moveTo>
                  <a:pt x="67043" y="136512"/>
                </a:moveTo>
                <a:lnTo>
                  <a:pt x="76777" y="135992"/>
                </a:lnTo>
                <a:lnTo>
                  <a:pt x="90499" y="132805"/>
                </a:lnTo>
                <a:lnTo>
                  <a:pt x="103016" y="127002"/>
                </a:lnTo>
                <a:lnTo>
                  <a:pt x="114012" y="118889"/>
                </a:lnTo>
                <a:lnTo>
                  <a:pt x="123172" y="108772"/>
                </a:lnTo>
                <a:lnTo>
                  <a:pt x="130179" y="96957"/>
                </a:lnTo>
                <a:lnTo>
                  <a:pt x="134718" y="83750"/>
                </a:lnTo>
                <a:lnTo>
                  <a:pt x="136474" y="69456"/>
                </a:lnTo>
                <a:lnTo>
                  <a:pt x="135954" y="59693"/>
                </a:lnTo>
                <a:lnTo>
                  <a:pt x="132767" y="45976"/>
                </a:lnTo>
                <a:lnTo>
                  <a:pt x="126966" y="33462"/>
                </a:lnTo>
                <a:lnTo>
                  <a:pt x="118856" y="22468"/>
                </a:lnTo>
                <a:lnTo>
                  <a:pt x="108742" y="13309"/>
                </a:lnTo>
                <a:lnTo>
                  <a:pt x="96930" y="6301"/>
                </a:lnTo>
                <a:lnTo>
                  <a:pt x="83724" y="1759"/>
                </a:lnTo>
                <a:lnTo>
                  <a:pt x="69430" y="0"/>
                </a:lnTo>
                <a:lnTo>
                  <a:pt x="59689" y="520"/>
                </a:lnTo>
                <a:lnTo>
                  <a:pt x="45970" y="3708"/>
                </a:lnTo>
                <a:lnTo>
                  <a:pt x="33454" y="9511"/>
                </a:lnTo>
                <a:lnTo>
                  <a:pt x="22458" y="17623"/>
                </a:lnTo>
                <a:lnTo>
                  <a:pt x="13297" y="27740"/>
                </a:lnTo>
                <a:lnTo>
                  <a:pt x="6290" y="39556"/>
                </a:lnTo>
                <a:lnTo>
                  <a:pt x="1751" y="52768"/>
                </a:lnTo>
                <a:lnTo>
                  <a:pt x="0" y="67068"/>
                </a:lnTo>
                <a:lnTo>
                  <a:pt x="518" y="76818"/>
                </a:lnTo>
                <a:lnTo>
                  <a:pt x="3704" y="90534"/>
                </a:lnTo>
                <a:lnTo>
                  <a:pt x="9504" y="103047"/>
                </a:lnTo>
                <a:lnTo>
                  <a:pt x="17614" y="114042"/>
                </a:lnTo>
                <a:lnTo>
                  <a:pt x="27728" y="123201"/>
                </a:lnTo>
                <a:lnTo>
                  <a:pt x="39541" y="130210"/>
                </a:lnTo>
                <a:lnTo>
                  <a:pt x="52748" y="134752"/>
                </a:lnTo>
                <a:lnTo>
                  <a:pt x="67043" y="136512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8" name="object 448"/>
          <p:cNvSpPr/>
          <p:nvPr/>
        </p:nvSpPr>
        <p:spPr>
          <a:xfrm>
            <a:off x="4834521" y="8808829"/>
            <a:ext cx="123651" cy="123685"/>
          </a:xfrm>
          <a:custGeom>
            <a:avLst/>
            <a:gdLst/>
            <a:ahLst/>
            <a:cxnLst/>
            <a:rect l="l" t="t" r="r" b="b"/>
            <a:pathLst>
              <a:path w="136474" h="136512">
                <a:moveTo>
                  <a:pt x="67043" y="136512"/>
                </a:moveTo>
                <a:lnTo>
                  <a:pt x="52748" y="134752"/>
                </a:lnTo>
                <a:lnTo>
                  <a:pt x="39541" y="130210"/>
                </a:lnTo>
                <a:lnTo>
                  <a:pt x="27728" y="123201"/>
                </a:lnTo>
                <a:lnTo>
                  <a:pt x="17614" y="114042"/>
                </a:lnTo>
                <a:lnTo>
                  <a:pt x="9504" y="103047"/>
                </a:lnTo>
                <a:lnTo>
                  <a:pt x="3704" y="90534"/>
                </a:lnTo>
                <a:lnTo>
                  <a:pt x="518" y="76818"/>
                </a:lnTo>
                <a:lnTo>
                  <a:pt x="0" y="67068"/>
                </a:lnTo>
                <a:lnTo>
                  <a:pt x="1751" y="52768"/>
                </a:lnTo>
                <a:lnTo>
                  <a:pt x="6290" y="39556"/>
                </a:lnTo>
                <a:lnTo>
                  <a:pt x="13297" y="27740"/>
                </a:lnTo>
                <a:lnTo>
                  <a:pt x="22458" y="17623"/>
                </a:lnTo>
                <a:lnTo>
                  <a:pt x="33454" y="9511"/>
                </a:lnTo>
                <a:lnTo>
                  <a:pt x="45970" y="3708"/>
                </a:lnTo>
                <a:lnTo>
                  <a:pt x="59689" y="520"/>
                </a:lnTo>
                <a:lnTo>
                  <a:pt x="69430" y="0"/>
                </a:lnTo>
                <a:lnTo>
                  <a:pt x="83724" y="1759"/>
                </a:lnTo>
                <a:lnTo>
                  <a:pt x="96930" y="6301"/>
                </a:lnTo>
                <a:lnTo>
                  <a:pt x="108742" y="13309"/>
                </a:lnTo>
                <a:lnTo>
                  <a:pt x="118856" y="22468"/>
                </a:lnTo>
                <a:lnTo>
                  <a:pt x="126966" y="33462"/>
                </a:lnTo>
                <a:lnTo>
                  <a:pt x="132767" y="45976"/>
                </a:lnTo>
                <a:lnTo>
                  <a:pt x="135954" y="59693"/>
                </a:lnTo>
                <a:lnTo>
                  <a:pt x="136474" y="69456"/>
                </a:lnTo>
                <a:lnTo>
                  <a:pt x="134718" y="83750"/>
                </a:lnTo>
                <a:lnTo>
                  <a:pt x="130179" y="96957"/>
                </a:lnTo>
                <a:lnTo>
                  <a:pt x="123172" y="108772"/>
                </a:lnTo>
                <a:lnTo>
                  <a:pt x="114012" y="118889"/>
                </a:lnTo>
                <a:lnTo>
                  <a:pt x="103016" y="127002"/>
                </a:lnTo>
                <a:lnTo>
                  <a:pt x="90499" y="132805"/>
                </a:lnTo>
                <a:lnTo>
                  <a:pt x="76777" y="135992"/>
                </a:lnTo>
                <a:lnTo>
                  <a:pt x="67043" y="136512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9" name="object 449"/>
          <p:cNvSpPr/>
          <p:nvPr/>
        </p:nvSpPr>
        <p:spPr>
          <a:xfrm>
            <a:off x="4700365" y="9020760"/>
            <a:ext cx="123651" cy="123662"/>
          </a:xfrm>
          <a:custGeom>
            <a:avLst/>
            <a:gdLst/>
            <a:ahLst/>
            <a:cxnLst/>
            <a:rect l="l" t="t" r="r" b="b"/>
            <a:pathLst>
              <a:path w="136474" h="136486">
                <a:moveTo>
                  <a:pt x="67043" y="136486"/>
                </a:moveTo>
                <a:lnTo>
                  <a:pt x="76802" y="135969"/>
                </a:lnTo>
                <a:lnTo>
                  <a:pt x="90516" y="132782"/>
                </a:lnTo>
                <a:lnTo>
                  <a:pt x="103027" y="126978"/>
                </a:lnTo>
                <a:lnTo>
                  <a:pt x="114018" y="118865"/>
                </a:lnTo>
                <a:lnTo>
                  <a:pt x="123175" y="108747"/>
                </a:lnTo>
                <a:lnTo>
                  <a:pt x="130180" y="96934"/>
                </a:lnTo>
                <a:lnTo>
                  <a:pt x="134719" y="83730"/>
                </a:lnTo>
                <a:lnTo>
                  <a:pt x="136474" y="69443"/>
                </a:lnTo>
                <a:lnTo>
                  <a:pt x="135955" y="59692"/>
                </a:lnTo>
                <a:lnTo>
                  <a:pt x="132768" y="45974"/>
                </a:lnTo>
                <a:lnTo>
                  <a:pt x="126966" y="33458"/>
                </a:lnTo>
                <a:lnTo>
                  <a:pt x="118855" y="22461"/>
                </a:lnTo>
                <a:lnTo>
                  <a:pt x="108740" y="13299"/>
                </a:lnTo>
                <a:lnTo>
                  <a:pt x="96927" y="6291"/>
                </a:lnTo>
                <a:lnTo>
                  <a:pt x="83722" y="1752"/>
                </a:lnTo>
                <a:lnTo>
                  <a:pt x="69430" y="0"/>
                </a:lnTo>
                <a:lnTo>
                  <a:pt x="59680" y="516"/>
                </a:lnTo>
                <a:lnTo>
                  <a:pt x="45963" y="3700"/>
                </a:lnTo>
                <a:lnTo>
                  <a:pt x="33449" y="9501"/>
                </a:lnTo>
                <a:lnTo>
                  <a:pt x="22454" y="17612"/>
                </a:lnTo>
                <a:lnTo>
                  <a:pt x="13295" y="27727"/>
                </a:lnTo>
                <a:lnTo>
                  <a:pt x="6288" y="39539"/>
                </a:lnTo>
                <a:lnTo>
                  <a:pt x="1751" y="52743"/>
                </a:lnTo>
                <a:lnTo>
                  <a:pt x="0" y="67030"/>
                </a:lnTo>
                <a:lnTo>
                  <a:pt x="519" y="76793"/>
                </a:lnTo>
                <a:lnTo>
                  <a:pt x="3706" y="90513"/>
                </a:lnTo>
                <a:lnTo>
                  <a:pt x="9507" y="103030"/>
                </a:lnTo>
                <a:lnTo>
                  <a:pt x="17617" y="114027"/>
                </a:lnTo>
                <a:lnTo>
                  <a:pt x="27731" y="123188"/>
                </a:lnTo>
                <a:lnTo>
                  <a:pt x="39543" y="130196"/>
                </a:lnTo>
                <a:lnTo>
                  <a:pt x="52749" y="134734"/>
                </a:lnTo>
                <a:lnTo>
                  <a:pt x="67043" y="136486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0" name="object 450"/>
          <p:cNvSpPr/>
          <p:nvPr/>
        </p:nvSpPr>
        <p:spPr>
          <a:xfrm>
            <a:off x="4700365" y="9020760"/>
            <a:ext cx="123651" cy="123662"/>
          </a:xfrm>
          <a:custGeom>
            <a:avLst/>
            <a:gdLst/>
            <a:ahLst/>
            <a:cxnLst/>
            <a:rect l="l" t="t" r="r" b="b"/>
            <a:pathLst>
              <a:path w="136474" h="136486">
                <a:moveTo>
                  <a:pt x="67043" y="136486"/>
                </a:moveTo>
                <a:lnTo>
                  <a:pt x="52749" y="134734"/>
                </a:lnTo>
                <a:lnTo>
                  <a:pt x="39543" y="130196"/>
                </a:lnTo>
                <a:lnTo>
                  <a:pt x="27731" y="123188"/>
                </a:lnTo>
                <a:lnTo>
                  <a:pt x="17617" y="114027"/>
                </a:lnTo>
                <a:lnTo>
                  <a:pt x="9507" y="103030"/>
                </a:lnTo>
                <a:lnTo>
                  <a:pt x="3706" y="90513"/>
                </a:lnTo>
                <a:lnTo>
                  <a:pt x="519" y="76793"/>
                </a:lnTo>
                <a:lnTo>
                  <a:pt x="0" y="67030"/>
                </a:lnTo>
                <a:lnTo>
                  <a:pt x="1751" y="52743"/>
                </a:lnTo>
                <a:lnTo>
                  <a:pt x="6288" y="39539"/>
                </a:lnTo>
                <a:lnTo>
                  <a:pt x="13295" y="27727"/>
                </a:lnTo>
                <a:lnTo>
                  <a:pt x="22454" y="17612"/>
                </a:lnTo>
                <a:lnTo>
                  <a:pt x="33449" y="9501"/>
                </a:lnTo>
                <a:lnTo>
                  <a:pt x="45963" y="3700"/>
                </a:lnTo>
                <a:lnTo>
                  <a:pt x="59680" y="516"/>
                </a:lnTo>
                <a:lnTo>
                  <a:pt x="69430" y="0"/>
                </a:lnTo>
                <a:lnTo>
                  <a:pt x="83722" y="1752"/>
                </a:lnTo>
                <a:lnTo>
                  <a:pt x="96927" y="6291"/>
                </a:lnTo>
                <a:lnTo>
                  <a:pt x="108740" y="13299"/>
                </a:lnTo>
                <a:lnTo>
                  <a:pt x="118855" y="22461"/>
                </a:lnTo>
                <a:lnTo>
                  <a:pt x="126966" y="33458"/>
                </a:lnTo>
                <a:lnTo>
                  <a:pt x="132768" y="45974"/>
                </a:lnTo>
                <a:lnTo>
                  <a:pt x="135955" y="59692"/>
                </a:lnTo>
                <a:lnTo>
                  <a:pt x="136474" y="69443"/>
                </a:lnTo>
                <a:lnTo>
                  <a:pt x="134719" y="83730"/>
                </a:lnTo>
                <a:lnTo>
                  <a:pt x="130180" y="96934"/>
                </a:lnTo>
                <a:lnTo>
                  <a:pt x="123175" y="108747"/>
                </a:lnTo>
                <a:lnTo>
                  <a:pt x="114018" y="118865"/>
                </a:lnTo>
                <a:lnTo>
                  <a:pt x="103027" y="126978"/>
                </a:lnTo>
                <a:lnTo>
                  <a:pt x="90516" y="132782"/>
                </a:lnTo>
                <a:lnTo>
                  <a:pt x="76802" y="135969"/>
                </a:lnTo>
                <a:lnTo>
                  <a:pt x="67043" y="136486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1" name="object 451"/>
          <p:cNvSpPr/>
          <p:nvPr/>
        </p:nvSpPr>
        <p:spPr>
          <a:xfrm>
            <a:off x="4834521" y="9020760"/>
            <a:ext cx="123651" cy="123662"/>
          </a:xfrm>
          <a:custGeom>
            <a:avLst/>
            <a:gdLst/>
            <a:ahLst/>
            <a:cxnLst/>
            <a:rect l="l" t="t" r="r" b="b"/>
            <a:pathLst>
              <a:path w="136474" h="136486">
                <a:moveTo>
                  <a:pt x="67043" y="136486"/>
                </a:moveTo>
                <a:lnTo>
                  <a:pt x="76805" y="135969"/>
                </a:lnTo>
                <a:lnTo>
                  <a:pt x="90521" y="132782"/>
                </a:lnTo>
                <a:lnTo>
                  <a:pt x="103032" y="126978"/>
                </a:lnTo>
                <a:lnTo>
                  <a:pt x="114023" y="118865"/>
                </a:lnTo>
                <a:lnTo>
                  <a:pt x="123178" y="108747"/>
                </a:lnTo>
                <a:lnTo>
                  <a:pt x="130182" y="96934"/>
                </a:lnTo>
                <a:lnTo>
                  <a:pt x="134719" y="83730"/>
                </a:lnTo>
                <a:lnTo>
                  <a:pt x="136474" y="69443"/>
                </a:lnTo>
                <a:lnTo>
                  <a:pt x="135955" y="59692"/>
                </a:lnTo>
                <a:lnTo>
                  <a:pt x="132770" y="45974"/>
                </a:lnTo>
                <a:lnTo>
                  <a:pt x="126969" y="33458"/>
                </a:lnTo>
                <a:lnTo>
                  <a:pt x="118859" y="22461"/>
                </a:lnTo>
                <a:lnTo>
                  <a:pt x="108745" y="13299"/>
                </a:lnTo>
                <a:lnTo>
                  <a:pt x="96932" y="6291"/>
                </a:lnTo>
                <a:lnTo>
                  <a:pt x="83725" y="1752"/>
                </a:lnTo>
                <a:lnTo>
                  <a:pt x="69430" y="0"/>
                </a:lnTo>
                <a:lnTo>
                  <a:pt x="59680" y="516"/>
                </a:lnTo>
                <a:lnTo>
                  <a:pt x="45963" y="3700"/>
                </a:lnTo>
                <a:lnTo>
                  <a:pt x="33449" y="9501"/>
                </a:lnTo>
                <a:lnTo>
                  <a:pt x="22454" y="17612"/>
                </a:lnTo>
                <a:lnTo>
                  <a:pt x="13295" y="27727"/>
                </a:lnTo>
                <a:lnTo>
                  <a:pt x="6288" y="39539"/>
                </a:lnTo>
                <a:lnTo>
                  <a:pt x="1751" y="52743"/>
                </a:lnTo>
                <a:lnTo>
                  <a:pt x="0" y="67030"/>
                </a:lnTo>
                <a:lnTo>
                  <a:pt x="519" y="76793"/>
                </a:lnTo>
                <a:lnTo>
                  <a:pt x="3706" y="90513"/>
                </a:lnTo>
                <a:lnTo>
                  <a:pt x="9507" y="103030"/>
                </a:lnTo>
                <a:lnTo>
                  <a:pt x="17617" y="114027"/>
                </a:lnTo>
                <a:lnTo>
                  <a:pt x="27731" y="123188"/>
                </a:lnTo>
                <a:lnTo>
                  <a:pt x="39543" y="130196"/>
                </a:lnTo>
                <a:lnTo>
                  <a:pt x="52749" y="134734"/>
                </a:lnTo>
                <a:lnTo>
                  <a:pt x="67043" y="136486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2" name="object 452"/>
          <p:cNvSpPr/>
          <p:nvPr/>
        </p:nvSpPr>
        <p:spPr>
          <a:xfrm>
            <a:off x="4834521" y="9020760"/>
            <a:ext cx="123651" cy="123662"/>
          </a:xfrm>
          <a:custGeom>
            <a:avLst/>
            <a:gdLst/>
            <a:ahLst/>
            <a:cxnLst/>
            <a:rect l="l" t="t" r="r" b="b"/>
            <a:pathLst>
              <a:path w="136474" h="136486">
                <a:moveTo>
                  <a:pt x="67043" y="136486"/>
                </a:moveTo>
                <a:lnTo>
                  <a:pt x="52749" y="134734"/>
                </a:lnTo>
                <a:lnTo>
                  <a:pt x="39543" y="130196"/>
                </a:lnTo>
                <a:lnTo>
                  <a:pt x="27731" y="123188"/>
                </a:lnTo>
                <a:lnTo>
                  <a:pt x="17617" y="114027"/>
                </a:lnTo>
                <a:lnTo>
                  <a:pt x="9507" y="103030"/>
                </a:lnTo>
                <a:lnTo>
                  <a:pt x="3706" y="90513"/>
                </a:lnTo>
                <a:lnTo>
                  <a:pt x="519" y="76793"/>
                </a:lnTo>
                <a:lnTo>
                  <a:pt x="0" y="67030"/>
                </a:lnTo>
                <a:lnTo>
                  <a:pt x="1751" y="52743"/>
                </a:lnTo>
                <a:lnTo>
                  <a:pt x="6288" y="39539"/>
                </a:lnTo>
                <a:lnTo>
                  <a:pt x="13295" y="27727"/>
                </a:lnTo>
                <a:lnTo>
                  <a:pt x="22454" y="17612"/>
                </a:lnTo>
                <a:lnTo>
                  <a:pt x="33449" y="9501"/>
                </a:lnTo>
                <a:lnTo>
                  <a:pt x="45963" y="3700"/>
                </a:lnTo>
                <a:lnTo>
                  <a:pt x="59680" y="516"/>
                </a:lnTo>
                <a:lnTo>
                  <a:pt x="69430" y="0"/>
                </a:lnTo>
                <a:lnTo>
                  <a:pt x="83725" y="1752"/>
                </a:lnTo>
                <a:lnTo>
                  <a:pt x="96932" y="6291"/>
                </a:lnTo>
                <a:lnTo>
                  <a:pt x="108745" y="13299"/>
                </a:lnTo>
                <a:lnTo>
                  <a:pt x="118859" y="22461"/>
                </a:lnTo>
                <a:lnTo>
                  <a:pt x="126969" y="33458"/>
                </a:lnTo>
                <a:lnTo>
                  <a:pt x="132770" y="45974"/>
                </a:lnTo>
                <a:lnTo>
                  <a:pt x="135955" y="59692"/>
                </a:lnTo>
                <a:lnTo>
                  <a:pt x="136474" y="69443"/>
                </a:lnTo>
                <a:lnTo>
                  <a:pt x="134719" y="83730"/>
                </a:lnTo>
                <a:lnTo>
                  <a:pt x="130182" y="96934"/>
                </a:lnTo>
                <a:lnTo>
                  <a:pt x="123178" y="108747"/>
                </a:lnTo>
                <a:lnTo>
                  <a:pt x="114023" y="118865"/>
                </a:lnTo>
                <a:lnTo>
                  <a:pt x="103032" y="126978"/>
                </a:lnTo>
                <a:lnTo>
                  <a:pt x="90521" y="132782"/>
                </a:lnTo>
                <a:lnTo>
                  <a:pt x="76805" y="135969"/>
                </a:lnTo>
                <a:lnTo>
                  <a:pt x="67043" y="136486"/>
                </a:lnTo>
                <a:close/>
              </a:path>
            </a:pathLst>
          </a:custGeom>
          <a:ln w="635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3" name="object 453"/>
          <p:cNvSpPr/>
          <p:nvPr/>
        </p:nvSpPr>
        <p:spPr>
          <a:xfrm>
            <a:off x="4900501" y="8914806"/>
            <a:ext cx="123651" cy="123662"/>
          </a:xfrm>
          <a:custGeom>
            <a:avLst/>
            <a:gdLst/>
            <a:ahLst/>
            <a:cxnLst/>
            <a:rect l="l" t="t" r="r" b="b"/>
            <a:pathLst>
              <a:path w="136474" h="136486">
                <a:moveTo>
                  <a:pt x="67043" y="136486"/>
                </a:moveTo>
                <a:lnTo>
                  <a:pt x="76777" y="135967"/>
                </a:lnTo>
                <a:lnTo>
                  <a:pt x="90499" y="132779"/>
                </a:lnTo>
                <a:lnTo>
                  <a:pt x="103016" y="126976"/>
                </a:lnTo>
                <a:lnTo>
                  <a:pt x="114012" y="118863"/>
                </a:lnTo>
                <a:lnTo>
                  <a:pt x="123172" y="108746"/>
                </a:lnTo>
                <a:lnTo>
                  <a:pt x="130179" y="96932"/>
                </a:lnTo>
                <a:lnTo>
                  <a:pt x="134718" y="83724"/>
                </a:lnTo>
                <a:lnTo>
                  <a:pt x="136474" y="69430"/>
                </a:lnTo>
                <a:lnTo>
                  <a:pt x="135956" y="59692"/>
                </a:lnTo>
                <a:lnTo>
                  <a:pt x="132772" y="45975"/>
                </a:lnTo>
                <a:lnTo>
                  <a:pt x="126972" y="33460"/>
                </a:lnTo>
                <a:lnTo>
                  <a:pt x="118863" y="22463"/>
                </a:lnTo>
                <a:lnTo>
                  <a:pt x="108748" y="13301"/>
                </a:lnTo>
                <a:lnTo>
                  <a:pt x="96934" y="6291"/>
                </a:lnTo>
                <a:lnTo>
                  <a:pt x="83727" y="1752"/>
                </a:lnTo>
                <a:lnTo>
                  <a:pt x="69430" y="0"/>
                </a:lnTo>
                <a:lnTo>
                  <a:pt x="59671" y="517"/>
                </a:lnTo>
                <a:lnTo>
                  <a:pt x="45956" y="3702"/>
                </a:lnTo>
                <a:lnTo>
                  <a:pt x="33443" y="9505"/>
                </a:lnTo>
                <a:lnTo>
                  <a:pt x="22450" y="17617"/>
                </a:lnTo>
                <a:lnTo>
                  <a:pt x="13293" y="27733"/>
                </a:lnTo>
                <a:lnTo>
                  <a:pt x="6287" y="39547"/>
                </a:lnTo>
                <a:lnTo>
                  <a:pt x="1751" y="52752"/>
                </a:lnTo>
                <a:lnTo>
                  <a:pt x="0" y="67043"/>
                </a:lnTo>
                <a:lnTo>
                  <a:pt x="518" y="76793"/>
                </a:lnTo>
                <a:lnTo>
                  <a:pt x="3704" y="90509"/>
                </a:lnTo>
                <a:lnTo>
                  <a:pt x="9504" y="103022"/>
                </a:lnTo>
                <a:lnTo>
                  <a:pt x="17614" y="114016"/>
                </a:lnTo>
                <a:lnTo>
                  <a:pt x="27728" y="123176"/>
                </a:lnTo>
                <a:lnTo>
                  <a:pt x="39541" y="130184"/>
                </a:lnTo>
                <a:lnTo>
                  <a:pt x="52748" y="134727"/>
                </a:lnTo>
                <a:lnTo>
                  <a:pt x="67043" y="136486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4" name="object 454"/>
          <p:cNvSpPr/>
          <p:nvPr/>
        </p:nvSpPr>
        <p:spPr>
          <a:xfrm>
            <a:off x="4900501" y="8914806"/>
            <a:ext cx="123651" cy="123662"/>
          </a:xfrm>
          <a:custGeom>
            <a:avLst/>
            <a:gdLst/>
            <a:ahLst/>
            <a:cxnLst/>
            <a:rect l="l" t="t" r="r" b="b"/>
            <a:pathLst>
              <a:path w="136474" h="136486">
                <a:moveTo>
                  <a:pt x="67043" y="136486"/>
                </a:moveTo>
                <a:lnTo>
                  <a:pt x="52748" y="134727"/>
                </a:lnTo>
                <a:lnTo>
                  <a:pt x="39541" y="130184"/>
                </a:lnTo>
                <a:lnTo>
                  <a:pt x="27728" y="123176"/>
                </a:lnTo>
                <a:lnTo>
                  <a:pt x="17614" y="114016"/>
                </a:lnTo>
                <a:lnTo>
                  <a:pt x="9504" y="103022"/>
                </a:lnTo>
                <a:lnTo>
                  <a:pt x="3704" y="90509"/>
                </a:lnTo>
                <a:lnTo>
                  <a:pt x="518" y="76793"/>
                </a:lnTo>
                <a:lnTo>
                  <a:pt x="0" y="67043"/>
                </a:lnTo>
                <a:lnTo>
                  <a:pt x="1751" y="52752"/>
                </a:lnTo>
                <a:lnTo>
                  <a:pt x="6287" y="39547"/>
                </a:lnTo>
                <a:lnTo>
                  <a:pt x="13293" y="27733"/>
                </a:lnTo>
                <a:lnTo>
                  <a:pt x="22450" y="17617"/>
                </a:lnTo>
                <a:lnTo>
                  <a:pt x="33443" y="9505"/>
                </a:lnTo>
                <a:lnTo>
                  <a:pt x="45956" y="3702"/>
                </a:lnTo>
                <a:lnTo>
                  <a:pt x="59671" y="517"/>
                </a:lnTo>
                <a:lnTo>
                  <a:pt x="69430" y="0"/>
                </a:lnTo>
                <a:lnTo>
                  <a:pt x="83727" y="1752"/>
                </a:lnTo>
                <a:lnTo>
                  <a:pt x="96934" y="6291"/>
                </a:lnTo>
                <a:lnTo>
                  <a:pt x="108748" y="13301"/>
                </a:lnTo>
                <a:lnTo>
                  <a:pt x="118863" y="22463"/>
                </a:lnTo>
                <a:lnTo>
                  <a:pt x="126972" y="33460"/>
                </a:lnTo>
                <a:lnTo>
                  <a:pt x="132772" y="45975"/>
                </a:lnTo>
                <a:lnTo>
                  <a:pt x="135956" y="59692"/>
                </a:lnTo>
                <a:lnTo>
                  <a:pt x="136474" y="69430"/>
                </a:lnTo>
                <a:lnTo>
                  <a:pt x="134718" y="83724"/>
                </a:lnTo>
                <a:lnTo>
                  <a:pt x="130179" y="96932"/>
                </a:lnTo>
                <a:lnTo>
                  <a:pt x="123172" y="108746"/>
                </a:lnTo>
                <a:lnTo>
                  <a:pt x="114012" y="118863"/>
                </a:lnTo>
                <a:lnTo>
                  <a:pt x="103016" y="126976"/>
                </a:lnTo>
                <a:lnTo>
                  <a:pt x="90499" y="132779"/>
                </a:lnTo>
                <a:lnTo>
                  <a:pt x="76777" y="135967"/>
                </a:lnTo>
                <a:lnTo>
                  <a:pt x="67043" y="136486"/>
                </a:lnTo>
                <a:close/>
              </a:path>
            </a:pathLst>
          </a:custGeom>
          <a:ln w="6350">
            <a:solidFill>
              <a:srgbClr val="00010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5" name="object 455"/>
          <p:cNvSpPr/>
          <p:nvPr/>
        </p:nvSpPr>
        <p:spPr>
          <a:xfrm>
            <a:off x="4903114" y="8917638"/>
            <a:ext cx="121671" cy="118990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6" name="object 456"/>
          <p:cNvSpPr/>
          <p:nvPr/>
        </p:nvSpPr>
        <p:spPr>
          <a:xfrm>
            <a:off x="3759887" y="8902552"/>
            <a:ext cx="148516" cy="149138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7" name="object 457"/>
          <p:cNvSpPr/>
          <p:nvPr/>
        </p:nvSpPr>
        <p:spPr>
          <a:xfrm>
            <a:off x="2878853" y="8786461"/>
            <a:ext cx="121671" cy="118990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8" name="object 458"/>
          <p:cNvSpPr/>
          <p:nvPr/>
        </p:nvSpPr>
        <p:spPr>
          <a:xfrm>
            <a:off x="1877769" y="8780938"/>
            <a:ext cx="121671" cy="118990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9" name="object 459"/>
          <p:cNvSpPr/>
          <p:nvPr/>
        </p:nvSpPr>
        <p:spPr>
          <a:xfrm>
            <a:off x="862588" y="8764793"/>
            <a:ext cx="142361" cy="142982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0" name="object 460"/>
          <p:cNvSpPr/>
          <p:nvPr/>
        </p:nvSpPr>
        <p:spPr>
          <a:xfrm>
            <a:off x="2714537" y="9046754"/>
            <a:ext cx="121671" cy="119646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1" name="object 461"/>
          <p:cNvSpPr/>
          <p:nvPr/>
        </p:nvSpPr>
        <p:spPr>
          <a:xfrm>
            <a:off x="1296392" y="1269920"/>
            <a:ext cx="392275" cy="3768781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2" name="object 462"/>
          <p:cNvSpPr/>
          <p:nvPr/>
        </p:nvSpPr>
        <p:spPr>
          <a:xfrm>
            <a:off x="2521442" y="3020851"/>
            <a:ext cx="2721441" cy="152038"/>
          </a:xfrm>
          <a:custGeom>
            <a:avLst/>
            <a:gdLst/>
            <a:ahLst/>
            <a:cxnLst/>
            <a:rect l="l" t="t" r="r" b="b"/>
            <a:pathLst>
              <a:path w="3003664" h="167805">
                <a:moveTo>
                  <a:pt x="0" y="167805"/>
                </a:moveTo>
                <a:lnTo>
                  <a:pt x="3003664" y="167805"/>
                </a:lnTo>
                <a:lnTo>
                  <a:pt x="3003664" y="0"/>
                </a:lnTo>
                <a:lnTo>
                  <a:pt x="0" y="0"/>
                </a:lnTo>
                <a:lnTo>
                  <a:pt x="0" y="167805"/>
                </a:lnTo>
                <a:close/>
              </a:path>
            </a:pathLst>
          </a:custGeom>
          <a:solidFill>
            <a:srgbClr val="1393CB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3" name="object 463"/>
          <p:cNvSpPr/>
          <p:nvPr/>
        </p:nvSpPr>
        <p:spPr>
          <a:xfrm>
            <a:off x="2521442" y="3548041"/>
            <a:ext cx="2721417" cy="0"/>
          </a:xfrm>
          <a:custGeom>
            <a:avLst/>
            <a:gdLst/>
            <a:ahLst/>
            <a:cxnLst/>
            <a:rect l="l" t="t" r="r" b="b"/>
            <a:pathLst>
              <a:path w="3003638">
                <a:moveTo>
                  <a:pt x="0" y="0"/>
                </a:moveTo>
                <a:lnTo>
                  <a:pt x="3003638" y="0"/>
                </a:lnTo>
              </a:path>
            </a:pathLst>
          </a:custGeom>
          <a:ln w="4432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4" name="object 464"/>
          <p:cNvSpPr/>
          <p:nvPr/>
        </p:nvSpPr>
        <p:spPr>
          <a:xfrm>
            <a:off x="2520211" y="3633375"/>
            <a:ext cx="2721417" cy="0"/>
          </a:xfrm>
          <a:custGeom>
            <a:avLst/>
            <a:gdLst/>
            <a:ahLst/>
            <a:cxnLst/>
            <a:rect l="l" t="t" r="r" b="b"/>
            <a:pathLst>
              <a:path w="3003638">
                <a:moveTo>
                  <a:pt x="0" y="0"/>
                </a:moveTo>
                <a:lnTo>
                  <a:pt x="3003638" y="0"/>
                </a:lnTo>
              </a:path>
            </a:pathLst>
          </a:custGeom>
          <a:ln w="4432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5" name="object 465"/>
          <p:cNvSpPr/>
          <p:nvPr/>
        </p:nvSpPr>
        <p:spPr>
          <a:xfrm>
            <a:off x="2521442" y="3722541"/>
            <a:ext cx="2721417" cy="0"/>
          </a:xfrm>
          <a:custGeom>
            <a:avLst/>
            <a:gdLst/>
            <a:ahLst/>
            <a:cxnLst/>
            <a:rect l="l" t="t" r="r" b="b"/>
            <a:pathLst>
              <a:path w="3003638">
                <a:moveTo>
                  <a:pt x="0" y="0"/>
                </a:moveTo>
                <a:lnTo>
                  <a:pt x="3003638" y="0"/>
                </a:lnTo>
              </a:path>
            </a:pathLst>
          </a:custGeom>
          <a:ln w="4432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6" name="object 466"/>
          <p:cNvSpPr/>
          <p:nvPr/>
        </p:nvSpPr>
        <p:spPr>
          <a:xfrm>
            <a:off x="2521442" y="4072506"/>
            <a:ext cx="2721417" cy="0"/>
          </a:xfrm>
          <a:custGeom>
            <a:avLst/>
            <a:gdLst/>
            <a:ahLst/>
            <a:cxnLst/>
            <a:rect l="l" t="t" r="r" b="b"/>
            <a:pathLst>
              <a:path w="3003638">
                <a:moveTo>
                  <a:pt x="0" y="0"/>
                </a:moveTo>
                <a:lnTo>
                  <a:pt x="3003638" y="0"/>
                </a:lnTo>
              </a:path>
            </a:pathLst>
          </a:custGeom>
          <a:ln w="4432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7" name="object 467"/>
          <p:cNvSpPr/>
          <p:nvPr/>
        </p:nvSpPr>
        <p:spPr>
          <a:xfrm>
            <a:off x="2521442" y="4154974"/>
            <a:ext cx="2721417" cy="0"/>
          </a:xfrm>
          <a:custGeom>
            <a:avLst/>
            <a:gdLst/>
            <a:ahLst/>
            <a:cxnLst/>
            <a:rect l="l" t="t" r="r" b="b"/>
            <a:pathLst>
              <a:path w="3003638">
                <a:moveTo>
                  <a:pt x="0" y="0"/>
                </a:moveTo>
                <a:lnTo>
                  <a:pt x="3003638" y="0"/>
                </a:lnTo>
              </a:path>
            </a:pathLst>
          </a:custGeom>
          <a:ln w="4432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8" name="object 468"/>
          <p:cNvSpPr/>
          <p:nvPr/>
        </p:nvSpPr>
        <p:spPr>
          <a:xfrm>
            <a:off x="2521454" y="4238490"/>
            <a:ext cx="2721417" cy="0"/>
          </a:xfrm>
          <a:custGeom>
            <a:avLst/>
            <a:gdLst/>
            <a:ahLst/>
            <a:cxnLst/>
            <a:rect l="l" t="t" r="r" b="b"/>
            <a:pathLst>
              <a:path w="3003638">
                <a:moveTo>
                  <a:pt x="0" y="0"/>
                </a:moveTo>
                <a:lnTo>
                  <a:pt x="3003638" y="0"/>
                </a:lnTo>
              </a:path>
            </a:pathLst>
          </a:custGeom>
          <a:ln w="4432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9" name="object 469"/>
          <p:cNvSpPr/>
          <p:nvPr/>
        </p:nvSpPr>
        <p:spPr>
          <a:xfrm>
            <a:off x="2521442" y="4407950"/>
            <a:ext cx="2721417" cy="0"/>
          </a:xfrm>
          <a:custGeom>
            <a:avLst/>
            <a:gdLst/>
            <a:ahLst/>
            <a:cxnLst/>
            <a:rect l="l" t="t" r="r" b="b"/>
            <a:pathLst>
              <a:path w="3003638">
                <a:moveTo>
                  <a:pt x="0" y="0"/>
                </a:moveTo>
                <a:lnTo>
                  <a:pt x="3003638" y="0"/>
                </a:lnTo>
              </a:path>
            </a:pathLst>
          </a:custGeom>
          <a:ln w="4432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0" name="object 470"/>
          <p:cNvSpPr/>
          <p:nvPr/>
        </p:nvSpPr>
        <p:spPr>
          <a:xfrm>
            <a:off x="2521442" y="4638233"/>
            <a:ext cx="2721417" cy="0"/>
          </a:xfrm>
          <a:custGeom>
            <a:avLst/>
            <a:gdLst/>
            <a:ahLst/>
            <a:cxnLst/>
            <a:rect l="l" t="t" r="r" b="b"/>
            <a:pathLst>
              <a:path w="3003638">
                <a:moveTo>
                  <a:pt x="0" y="0"/>
                </a:moveTo>
                <a:lnTo>
                  <a:pt x="3003638" y="0"/>
                </a:lnTo>
              </a:path>
            </a:pathLst>
          </a:custGeom>
          <a:ln w="4432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1" name="object 471"/>
          <p:cNvSpPr/>
          <p:nvPr/>
        </p:nvSpPr>
        <p:spPr>
          <a:xfrm>
            <a:off x="2521442" y="4720679"/>
            <a:ext cx="2721417" cy="0"/>
          </a:xfrm>
          <a:custGeom>
            <a:avLst/>
            <a:gdLst/>
            <a:ahLst/>
            <a:cxnLst/>
            <a:rect l="l" t="t" r="r" b="b"/>
            <a:pathLst>
              <a:path w="3003638">
                <a:moveTo>
                  <a:pt x="0" y="0"/>
                </a:moveTo>
                <a:lnTo>
                  <a:pt x="3003638" y="0"/>
                </a:lnTo>
              </a:path>
            </a:pathLst>
          </a:custGeom>
          <a:ln w="4432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2" name="object 472"/>
          <p:cNvSpPr/>
          <p:nvPr/>
        </p:nvSpPr>
        <p:spPr>
          <a:xfrm>
            <a:off x="2521442" y="4882717"/>
            <a:ext cx="2721417" cy="0"/>
          </a:xfrm>
          <a:custGeom>
            <a:avLst/>
            <a:gdLst/>
            <a:ahLst/>
            <a:cxnLst/>
            <a:rect l="l" t="t" r="r" b="b"/>
            <a:pathLst>
              <a:path w="3003638">
                <a:moveTo>
                  <a:pt x="0" y="0"/>
                </a:moveTo>
                <a:lnTo>
                  <a:pt x="3003638" y="0"/>
                </a:lnTo>
              </a:path>
            </a:pathLst>
          </a:custGeom>
          <a:ln w="4432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3" name="object 473"/>
          <p:cNvSpPr/>
          <p:nvPr/>
        </p:nvSpPr>
        <p:spPr>
          <a:xfrm>
            <a:off x="2521442" y="4316057"/>
            <a:ext cx="2721417" cy="0"/>
          </a:xfrm>
          <a:custGeom>
            <a:avLst/>
            <a:gdLst/>
            <a:ahLst/>
            <a:cxnLst/>
            <a:rect l="l" t="t" r="r" b="b"/>
            <a:pathLst>
              <a:path w="3003638">
                <a:moveTo>
                  <a:pt x="0" y="0"/>
                </a:moveTo>
                <a:lnTo>
                  <a:pt x="3003638" y="0"/>
                </a:lnTo>
              </a:path>
            </a:pathLst>
          </a:custGeom>
          <a:ln w="4432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4" name="object 474"/>
          <p:cNvSpPr/>
          <p:nvPr/>
        </p:nvSpPr>
        <p:spPr>
          <a:xfrm>
            <a:off x="2521442" y="4972849"/>
            <a:ext cx="2721417" cy="0"/>
          </a:xfrm>
          <a:custGeom>
            <a:avLst/>
            <a:gdLst/>
            <a:ahLst/>
            <a:cxnLst/>
            <a:rect l="l" t="t" r="r" b="b"/>
            <a:pathLst>
              <a:path w="3003638">
                <a:moveTo>
                  <a:pt x="0" y="0"/>
                </a:moveTo>
                <a:lnTo>
                  <a:pt x="3003638" y="0"/>
                </a:lnTo>
              </a:path>
            </a:pathLst>
          </a:custGeom>
          <a:ln w="4432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5" name="object 475"/>
          <p:cNvSpPr/>
          <p:nvPr/>
        </p:nvSpPr>
        <p:spPr>
          <a:xfrm>
            <a:off x="2521442" y="4798349"/>
            <a:ext cx="2721417" cy="0"/>
          </a:xfrm>
          <a:custGeom>
            <a:avLst/>
            <a:gdLst/>
            <a:ahLst/>
            <a:cxnLst/>
            <a:rect l="l" t="t" r="r" b="b"/>
            <a:pathLst>
              <a:path w="3003638">
                <a:moveTo>
                  <a:pt x="0" y="0"/>
                </a:moveTo>
                <a:lnTo>
                  <a:pt x="3003638" y="0"/>
                </a:lnTo>
              </a:path>
            </a:pathLst>
          </a:custGeom>
          <a:ln w="4432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6" name="object 476"/>
          <p:cNvSpPr/>
          <p:nvPr/>
        </p:nvSpPr>
        <p:spPr>
          <a:xfrm>
            <a:off x="2521442" y="5050876"/>
            <a:ext cx="2721417" cy="0"/>
          </a:xfrm>
          <a:custGeom>
            <a:avLst/>
            <a:gdLst/>
            <a:ahLst/>
            <a:cxnLst/>
            <a:rect l="l" t="t" r="r" b="b"/>
            <a:pathLst>
              <a:path w="3003638">
                <a:moveTo>
                  <a:pt x="0" y="0"/>
                </a:moveTo>
                <a:lnTo>
                  <a:pt x="3003638" y="0"/>
                </a:lnTo>
              </a:path>
            </a:pathLst>
          </a:custGeom>
          <a:ln w="4432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7" name="object 477"/>
          <p:cNvSpPr/>
          <p:nvPr/>
        </p:nvSpPr>
        <p:spPr>
          <a:xfrm>
            <a:off x="2521442" y="4554707"/>
            <a:ext cx="2721417" cy="0"/>
          </a:xfrm>
          <a:custGeom>
            <a:avLst/>
            <a:gdLst/>
            <a:ahLst/>
            <a:cxnLst/>
            <a:rect l="l" t="t" r="r" b="b"/>
            <a:pathLst>
              <a:path w="3003638">
                <a:moveTo>
                  <a:pt x="0" y="0"/>
                </a:moveTo>
                <a:lnTo>
                  <a:pt x="3003638" y="0"/>
                </a:lnTo>
              </a:path>
            </a:pathLst>
          </a:custGeom>
          <a:ln w="4432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8" name="object 478"/>
          <p:cNvSpPr/>
          <p:nvPr/>
        </p:nvSpPr>
        <p:spPr>
          <a:xfrm>
            <a:off x="456379" y="5830502"/>
            <a:ext cx="5919144" cy="169079"/>
          </a:xfrm>
          <a:custGeom>
            <a:avLst/>
            <a:gdLst/>
            <a:ahLst/>
            <a:cxnLst/>
            <a:rect l="l" t="t" r="r" b="b"/>
            <a:pathLst>
              <a:path w="6532981" h="186613">
                <a:moveTo>
                  <a:pt x="0" y="186613"/>
                </a:moveTo>
                <a:lnTo>
                  <a:pt x="6532981" y="186613"/>
                </a:lnTo>
                <a:lnTo>
                  <a:pt x="6532981" y="0"/>
                </a:lnTo>
                <a:lnTo>
                  <a:pt x="0" y="0"/>
                </a:lnTo>
                <a:lnTo>
                  <a:pt x="0" y="186613"/>
                </a:lnTo>
                <a:close/>
              </a:path>
            </a:pathLst>
          </a:custGeom>
          <a:solidFill>
            <a:srgbClr val="C2DEF1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9" name="object 479"/>
          <p:cNvSpPr/>
          <p:nvPr/>
        </p:nvSpPr>
        <p:spPr>
          <a:xfrm>
            <a:off x="456379" y="5517163"/>
            <a:ext cx="5919144" cy="313339"/>
          </a:xfrm>
          <a:custGeom>
            <a:avLst/>
            <a:gdLst/>
            <a:ahLst/>
            <a:cxnLst/>
            <a:rect l="l" t="t" r="r" b="b"/>
            <a:pathLst>
              <a:path w="6532981" h="345833">
                <a:moveTo>
                  <a:pt x="0" y="345833"/>
                </a:moveTo>
                <a:lnTo>
                  <a:pt x="6532981" y="345833"/>
                </a:lnTo>
                <a:lnTo>
                  <a:pt x="6532981" y="0"/>
                </a:lnTo>
                <a:lnTo>
                  <a:pt x="0" y="0"/>
                </a:lnTo>
                <a:lnTo>
                  <a:pt x="0" y="345833"/>
                </a:lnTo>
                <a:close/>
              </a:path>
            </a:pathLst>
          </a:custGeom>
          <a:solidFill>
            <a:srgbClr val="6CBBE2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0" name="object 480"/>
          <p:cNvSpPr/>
          <p:nvPr/>
        </p:nvSpPr>
        <p:spPr>
          <a:xfrm>
            <a:off x="4147191" y="5517162"/>
            <a:ext cx="0" cy="490025"/>
          </a:xfrm>
          <a:custGeom>
            <a:avLst/>
            <a:gdLst/>
            <a:ahLst/>
            <a:cxnLst/>
            <a:rect l="l" t="t" r="r" b="b"/>
            <a:pathLst>
              <a:path h="540842">
                <a:moveTo>
                  <a:pt x="0" y="0"/>
                </a:moveTo>
                <a:lnTo>
                  <a:pt x="0" y="540842"/>
                </a:lnTo>
              </a:path>
            </a:pathLst>
          </a:custGeom>
          <a:ln w="6667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1" name="object 481"/>
          <p:cNvSpPr/>
          <p:nvPr/>
        </p:nvSpPr>
        <p:spPr>
          <a:xfrm>
            <a:off x="4420326" y="5517162"/>
            <a:ext cx="0" cy="490025"/>
          </a:xfrm>
          <a:custGeom>
            <a:avLst/>
            <a:gdLst/>
            <a:ahLst/>
            <a:cxnLst/>
            <a:rect l="l" t="t" r="r" b="b"/>
            <a:pathLst>
              <a:path h="540842">
                <a:moveTo>
                  <a:pt x="0" y="0"/>
                </a:moveTo>
                <a:lnTo>
                  <a:pt x="0" y="540842"/>
                </a:lnTo>
              </a:path>
            </a:pathLst>
          </a:custGeom>
          <a:ln w="6667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2" name="object 482"/>
          <p:cNvSpPr/>
          <p:nvPr/>
        </p:nvSpPr>
        <p:spPr>
          <a:xfrm>
            <a:off x="1367722" y="5517162"/>
            <a:ext cx="0" cy="490025"/>
          </a:xfrm>
          <a:custGeom>
            <a:avLst/>
            <a:gdLst/>
            <a:ahLst/>
            <a:cxnLst/>
            <a:rect l="l" t="t" r="r" b="b"/>
            <a:pathLst>
              <a:path h="540842">
                <a:moveTo>
                  <a:pt x="0" y="0"/>
                </a:moveTo>
                <a:lnTo>
                  <a:pt x="0" y="540842"/>
                </a:lnTo>
              </a:path>
            </a:pathLst>
          </a:custGeom>
          <a:ln w="6667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3" name="object 483"/>
          <p:cNvSpPr/>
          <p:nvPr/>
        </p:nvSpPr>
        <p:spPr>
          <a:xfrm>
            <a:off x="2120445" y="5517162"/>
            <a:ext cx="0" cy="490025"/>
          </a:xfrm>
          <a:custGeom>
            <a:avLst/>
            <a:gdLst/>
            <a:ahLst/>
            <a:cxnLst/>
            <a:rect l="l" t="t" r="r" b="b"/>
            <a:pathLst>
              <a:path h="540842">
                <a:moveTo>
                  <a:pt x="0" y="0"/>
                </a:moveTo>
                <a:lnTo>
                  <a:pt x="0" y="540842"/>
                </a:lnTo>
              </a:path>
            </a:pathLst>
          </a:custGeom>
          <a:ln w="6667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4" name="object 484"/>
          <p:cNvSpPr/>
          <p:nvPr/>
        </p:nvSpPr>
        <p:spPr>
          <a:xfrm>
            <a:off x="1367722" y="6007095"/>
            <a:ext cx="0" cy="1255807"/>
          </a:xfrm>
          <a:custGeom>
            <a:avLst/>
            <a:gdLst/>
            <a:ahLst/>
            <a:cxnLst/>
            <a:rect l="l" t="t" r="r" b="b"/>
            <a:pathLst>
              <a:path h="1386039">
                <a:moveTo>
                  <a:pt x="0" y="0"/>
                </a:moveTo>
                <a:lnTo>
                  <a:pt x="0" y="1386039"/>
                </a:lnTo>
              </a:path>
            </a:pathLst>
          </a:custGeom>
          <a:ln w="5676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5" name="object 485"/>
          <p:cNvSpPr/>
          <p:nvPr/>
        </p:nvSpPr>
        <p:spPr>
          <a:xfrm>
            <a:off x="1618522" y="5900601"/>
            <a:ext cx="0" cy="1353580"/>
          </a:xfrm>
          <a:custGeom>
            <a:avLst/>
            <a:gdLst/>
            <a:ahLst/>
            <a:cxnLst/>
            <a:rect l="l" t="t" r="r" b="b"/>
            <a:pathLst>
              <a:path h="1493951">
                <a:moveTo>
                  <a:pt x="0" y="0"/>
                </a:moveTo>
                <a:lnTo>
                  <a:pt x="0" y="1493951"/>
                </a:lnTo>
              </a:path>
            </a:pathLst>
          </a:custGeom>
          <a:ln w="589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6" name="object 486"/>
          <p:cNvSpPr/>
          <p:nvPr/>
        </p:nvSpPr>
        <p:spPr>
          <a:xfrm>
            <a:off x="2120445" y="5999593"/>
            <a:ext cx="0" cy="1254599"/>
          </a:xfrm>
          <a:custGeom>
            <a:avLst/>
            <a:gdLst/>
            <a:ahLst/>
            <a:cxnLst/>
            <a:rect l="l" t="t" r="r" b="b"/>
            <a:pathLst>
              <a:path h="1384706">
                <a:moveTo>
                  <a:pt x="0" y="0"/>
                </a:moveTo>
                <a:lnTo>
                  <a:pt x="0" y="1384706"/>
                </a:lnTo>
              </a:path>
            </a:pathLst>
          </a:custGeom>
          <a:ln w="5676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7" name="object 487"/>
          <p:cNvSpPr/>
          <p:nvPr/>
        </p:nvSpPr>
        <p:spPr>
          <a:xfrm>
            <a:off x="1870186" y="5900601"/>
            <a:ext cx="0" cy="1353580"/>
          </a:xfrm>
          <a:custGeom>
            <a:avLst/>
            <a:gdLst/>
            <a:ahLst/>
            <a:cxnLst/>
            <a:rect l="l" t="t" r="r" b="b"/>
            <a:pathLst>
              <a:path h="1493951">
                <a:moveTo>
                  <a:pt x="0" y="0"/>
                </a:moveTo>
                <a:lnTo>
                  <a:pt x="0" y="1493951"/>
                </a:lnTo>
              </a:path>
            </a:pathLst>
          </a:custGeom>
          <a:ln w="589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8" name="object 488"/>
          <p:cNvSpPr/>
          <p:nvPr/>
        </p:nvSpPr>
        <p:spPr>
          <a:xfrm>
            <a:off x="456379" y="7262903"/>
            <a:ext cx="5919144" cy="0"/>
          </a:xfrm>
          <a:custGeom>
            <a:avLst/>
            <a:gdLst/>
            <a:ahLst/>
            <a:cxnLst/>
            <a:rect l="l" t="t" r="r" b="b"/>
            <a:pathLst>
              <a:path w="6532981">
                <a:moveTo>
                  <a:pt x="0" y="0"/>
                </a:moveTo>
                <a:lnTo>
                  <a:pt x="6532981" y="0"/>
                </a:lnTo>
              </a:path>
            </a:pathLst>
          </a:custGeom>
          <a:ln w="1332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9" name="object 489"/>
          <p:cNvSpPr/>
          <p:nvPr/>
        </p:nvSpPr>
        <p:spPr>
          <a:xfrm>
            <a:off x="456379" y="7104973"/>
            <a:ext cx="5919144" cy="0"/>
          </a:xfrm>
          <a:custGeom>
            <a:avLst/>
            <a:gdLst/>
            <a:ahLst/>
            <a:cxnLst/>
            <a:rect l="l" t="t" r="r" b="b"/>
            <a:pathLst>
              <a:path w="6532981">
                <a:moveTo>
                  <a:pt x="0" y="0"/>
                </a:moveTo>
                <a:lnTo>
                  <a:pt x="6532981" y="0"/>
                </a:lnTo>
              </a:path>
            </a:pathLst>
          </a:custGeom>
          <a:ln w="1332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0" name="object 490"/>
          <p:cNvSpPr/>
          <p:nvPr/>
        </p:nvSpPr>
        <p:spPr>
          <a:xfrm>
            <a:off x="456379" y="6947055"/>
            <a:ext cx="5919144" cy="0"/>
          </a:xfrm>
          <a:custGeom>
            <a:avLst/>
            <a:gdLst/>
            <a:ahLst/>
            <a:cxnLst/>
            <a:rect l="l" t="t" r="r" b="b"/>
            <a:pathLst>
              <a:path w="6532981">
                <a:moveTo>
                  <a:pt x="0" y="0"/>
                </a:moveTo>
                <a:lnTo>
                  <a:pt x="6532981" y="0"/>
                </a:lnTo>
              </a:path>
            </a:pathLst>
          </a:custGeom>
          <a:ln w="1332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1" name="object 491"/>
          <p:cNvSpPr/>
          <p:nvPr/>
        </p:nvSpPr>
        <p:spPr>
          <a:xfrm>
            <a:off x="456379" y="6789171"/>
            <a:ext cx="5919144" cy="0"/>
          </a:xfrm>
          <a:custGeom>
            <a:avLst/>
            <a:gdLst/>
            <a:ahLst/>
            <a:cxnLst/>
            <a:rect l="l" t="t" r="r" b="b"/>
            <a:pathLst>
              <a:path w="6532981">
                <a:moveTo>
                  <a:pt x="0" y="0"/>
                </a:moveTo>
                <a:lnTo>
                  <a:pt x="6532981" y="0"/>
                </a:lnTo>
              </a:path>
            </a:pathLst>
          </a:custGeom>
          <a:ln w="1332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2" name="object 492"/>
          <p:cNvSpPr/>
          <p:nvPr/>
        </p:nvSpPr>
        <p:spPr>
          <a:xfrm>
            <a:off x="456379" y="6631230"/>
            <a:ext cx="5919144" cy="0"/>
          </a:xfrm>
          <a:custGeom>
            <a:avLst/>
            <a:gdLst/>
            <a:ahLst/>
            <a:cxnLst/>
            <a:rect l="l" t="t" r="r" b="b"/>
            <a:pathLst>
              <a:path w="6532981">
                <a:moveTo>
                  <a:pt x="0" y="0"/>
                </a:moveTo>
                <a:lnTo>
                  <a:pt x="6532981" y="0"/>
                </a:lnTo>
              </a:path>
            </a:pathLst>
          </a:custGeom>
          <a:ln w="1332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3" name="object 493"/>
          <p:cNvSpPr/>
          <p:nvPr/>
        </p:nvSpPr>
        <p:spPr>
          <a:xfrm>
            <a:off x="456379" y="6473312"/>
            <a:ext cx="5919144" cy="0"/>
          </a:xfrm>
          <a:custGeom>
            <a:avLst/>
            <a:gdLst/>
            <a:ahLst/>
            <a:cxnLst/>
            <a:rect l="l" t="t" r="r" b="b"/>
            <a:pathLst>
              <a:path w="6532981">
                <a:moveTo>
                  <a:pt x="0" y="0"/>
                </a:moveTo>
                <a:lnTo>
                  <a:pt x="6532981" y="0"/>
                </a:lnTo>
              </a:path>
            </a:pathLst>
          </a:custGeom>
          <a:ln w="1332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4" name="object 494"/>
          <p:cNvSpPr/>
          <p:nvPr/>
        </p:nvSpPr>
        <p:spPr>
          <a:xfrm>
            <a:off x="456379" y="6315383"/>
            <a:ext cx="5919144" cy="0"/>
          </a:xfrm>
          <a:custGeom>
            <a:avLst/>
            <a:gdLst/>
            <a:ahLst/>
            <a:cxnLst/>
            <a:rect l="l" t="t" r="r" b="b"/>
            <a:pathLst>
              <a:path w="6532981">
                <a:moveTo>
                  <a:pt x="0" y="0"/>
                </a:moveTo>
                <a:lnTo>
                  <a:pt x="6532981" y="0"/>
                </a:lnTo>
              </a:path>
            </a:pathLst>
          </a:custGeom>
          <a:ln w="1332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5" name="object 495"/>
          <p:cNvSpPr/>
          <p:nvPr/>
        </p:nvSpPr>
        <p:spPr>
          <a:xfrm>
            <a:off x="456379" y="6157487"/>
            <a:ext cx="5919144" cy="0"/>
          </a:xfrm>
          <a:custGeom>
            <a:avLst/>
            <a:gdLst/>
            <a:ahLst/>
            <a:cxnLst/>
            <a:rect l="l" t="t" r="r" b="b"/>
            <a:pathLst>
              <a:path w="6532981">
                <a:moveTo>
                  <a:pt x="0" y="0"/>
                </a:moveTo>
                <a:lnTo>
                  <a:pt x="6532981" y="0"/>
                </a:lnTo>
              </a:path>
            </a:pathLst>
          </a:custGeom>
          <a:ln w="1332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6" name="object 496"/>
          <p:cNvSpPr/>
          <p:nvPr/>
        </p:nvSpPr>
        <p:spPr>
          <a:xfrm>
            <a:off x="4750385" y="5517162"/>
            <a:ext cx="0" cy="490025"/>
          </a:xfrm>
          <a:custGeom>
            <a:avLst/>
            <a:gdLst/>
            <a:ahLst/>
            <a:cxnLst/>
            <a:rect l="l" t="t" r="r" b="b"/>
            <a:pathLst>
              <a:path h="540842">
                <a:moveTo>
                  <a:pt x="0" y="0"/>
                </a:moveTo>
                <a:lnTo>
                  <a:pt x="0" y="540842"/>
                </a:lnTo>
              </a:path>
            </a:pathLst>
          </a:custGeom>
          <a:ln w="6667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7" name="object 497"/>
          <p:cNvSpPr/>
          <p:nvPr/>
        </p:nvSpPr>
        <p:spPr>
          <a:xfrm>
            <a:off x="5135560" y="5999593"/>
            <a:ext cx="0" cy="1254599"/>
          </a:xfrm>
          <a:custGeom>
            <a:avLst/>
            <a:gdLst/>
            <a:ahLst/>
            <a:cxnLst/>
            <a:rect l="l" t="t" r="r" b="b"/>
            <a:pathLst>
              <a:path h="1384706">
                <a:moveTo>
                  <a:pt x="0" y="0"/>
                </a:moveTo>
                <a:lnTo>
                  <a:pt x="0" y="1384706"/>
                </a:lnTo>
              </a:path>
            </a:pathLst>
          </a:custGeom>
          <a:ln w="5676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8" name="object 498"/>
          <p:cNvSpPr/>
          <p:nvPr/>
        </p:nvSpPr>
        <p:spPr>
          <a:xfrm>
            <a:off x="5135560" y="5517162"/>
            <a:ext cx="0" cy="482430"/>
          </a:xfrm>
          <a:custGeom>
            <a:avLst/>
            <a:gdLst/>
            <a:ahLst/>
            <a:cxnLst/>
            <a:rect l="l" t="t" r="r" b="b"/>
            <a:pathLst>
              <a:path h="532460">
                <a:moveTo>
                  <a:pt x="0" y="0"/>
                </a:moveTo>
                <a:lnTo>
                  <a:pt x="0" y="532460"/>
                </a:lnTo>
              </a:path>
            </a:pathLst>
          </a:custGeom>
          <a:ln w="6604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9" name="object 499"/>
          <p:cNvSpPr/>
          <p:nvPr/>
        </p:nvSpPr>
        <p:spPr>
          <a:xfrm>
            <a:off x="5520713" y="5517162"/>
            <a:ext cx="0" cy="490025"/>
          </a:xfrm>
          <a:custGeom>
            <a:avLst/>
            <a:gdLst/>
            <a:ahLst/>
            <a:cxnLst/>
            <a:rect l="l" t="t" r="r" b="b"/>
            <a:pathLst>
              <a:path h="540842">
                <a:moveTo>
                  <a:pt x="0" y="0"/>
                </a:moveTo>
                <a:lnTo>
                  <a:pt x="0" y="540842"/>
                </a:lnTo>
              </a:path>
            </a:pathLst>
          </a:custGeom>
          <a:ln w="6667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0" name="object 500"/>
          <p:cNvSpPr/>
          <p:nvPr/>
        </p:nvSpPr>
        <p:spPr>
          <a:xfrm>
            <a:off x="5893806" y="5999593"/>
            <a:ext cx="0" cy="1269409"/>
          </a:xfrm>
          <a:custGeom>
            <a:avLst/>
            <a:gdLst/>
            <a:ahLst/>
            <a:cxnLst/>
            <a:rect l="l" t="t" r="r" b="b"/>
            <a:pathLst>
              <a:path h="1401051">
                <a:moveTo>
                  <a:pt x="0" y="0"/>
                </a:moveTo>
                <a:lnTo>
                  <a:pt x="0" y="1401051"/>
                </a:lnTo>
              </a:path>
            </a:pathLst>
          </a:custGeom>
          <a:ln w="5715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1" name="object 501"/>
          <p:cNvSpPr/>
          <p:nvPr/>
        </p:nvSpPr>
        <p:spPr>
          <a:xfrm>
            <a:off x="5893806" y="5517162"/>
            <a:ext cx="0" cy="482430"/>
          </a:xfrm>
          <a:custGeom>
            <a:avLst/>
            <a:gdLst/>
            <a:ahLst/>
            <a:cxnLst/>
            <a:rect l="l" t="t" r="r" b="b"/>
            <a:pathLst>
              <a:path h="532460">
                <a:moveTo>
                  <a:pt x="0" y="0"/>
                </a:moveTo>
                <a:lnTo>
                  <a:pt x="0" y="532460"/>
                </a:lnTo>
              </a:path>
            </a:pathLst>
          </a:custGeom>
          <a:ln w="6667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2" name="object 502"/>
          <p:cNvSpPr/>
          <p:nvPr/>
        </p:nvSpPr>
        <p:spPr>
          <a:xfrm>
            <a:off x="5520713" y="5999593"/>
            <a:ext cx="0" cy="1260560"/>
          </a:xfrm>
          <a:custGeom>
            <a:avLst/>
            <a:gdLst/>
            <a:ahLst/>
            <a:cxnLst/>
            <a:rect l="l" t="t" r="r" b="b"/>
            <a:pathLst>
              <a:path h="1391285">
                <a:moveTo>
                  <a:pt x="0" y="0"/>
                </a:moveTo>
                <a:lnTo>
                  <a:pt x="0" y="1391285"/>
                </a:lnTo>
              </a:path>
            </a:pathLst>
          </a:custGeom>
          <a:ln w="5676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3" name="object 503"/>
          <p:cNvSpPr/>
          <p:nvPr/>
        </p:nvSpPr>
        <p:spPr>
          <a:xfrm>
            <a:off x="4750395" y="5999593"/>
            <a:ext cx="0" cy="1254599"/>
          </a:xfrm>
          <a:custGeom>
            <a:avLst/>
            <a:gdLst/>
            <a:ahLst/>
            <a:cxnLst/>
            <a:rect l="l" t="t" r="r" b="b"/>
            <a:pathLst>
              <a:path h="1384706">
                <a:moveTo>
                  <a:pt x="0" y="0"/>
                </a:moveTo>
                <a:lnTo>
                  <a:pt x="0" y="1384706"/>
                </a:lnTo>
              </a:path>
            </a:pathLst>
          </a:custGeom>
          <a:ln w="5676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4" name="object 504"/>
          <p:cNvSpPr/>
          <p:nvPr/>
        </p:nvSpPr>
        <p:spPr>
          <a:xfrm>
            <a:off x="4420326" y="5999593"/>
            <a:ext cx="0" cy="1254599"/>
          </a:xfrm>
          <a:custGeom>
            <a:avLst/>
            <a:gdLst/>
            <a:ahLst/>
            <a:cxnLst/>
            <a:rect l="l" t="t" r="r" b="b"/>
            <a:pathLst>
              <a:path h="1384706">
                <a:moveTo>
                  <a:pt x="0" y="0"/>
                </a:moveTo>
                <a:lnTo>
                  <a:pt x="0" y="1384706"/>
                </a:lnTo>
              </a:path>
            </a:pathLst>
          </a:custGeom>
          <a:ln w="5676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5" name="object 505"/>
          <p:cNvSpPr/>
          <p:nvPr/>
        </p:nvSpPr>
        <p:spPr>
          <a:xfrm>
            <a:off x="4147191" y="5999593"/>
            <a:ext cx="0" cy="1254599"/>
          </a:xfrm>
          <a:custGeom>
            <a:avLst/>
            <a:gdLst/>
            <a:ahLst/>
            <a:cxnLst/>
            <a:rect l="l" t="t" r="r" b="b"/>
            <a:pathLst>
              <a:path h="1384706">
                <a:moveTo>
                  <a:pt x="0" y="0"/>
                </a:moveTo>
                <a:lnTo>
                  <a:pt x="0" y="1384706"/>
                </a:lnTo>
              </a:path>
            </a:pathLst>
          </a:custGeom>
          <a:ln w="5676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6" name="object 506"/>
          <p:cNvSpPr/>
          <p:nvPr/>
        </p:nvSpPr>
        <p:spPr>
          <a:xfrm>
            <a:off x="3892582" y="5999593"/>
            <a:ext cx="0" cy="1254599"/>
          </a:xfrm>
          <a:custGeom>
            <a:avLst/>
            <a:gdLst/>
            <a:ahLst/>
            <a:cxnLst/>
            <a:rect l="l" t="t" r="r" b="b"/>
            <a:pathLst>
              <a:path h="1384706">
                <a:moveTo>
                  <a:pt x="0" y="0"/>
                </a:moveTo>
                <a:lnTo>
                  <a:pt x="0" y="1384706"/>
                </a:lnTo>
              </a:path>
            </a:pathLst>
          </a:custGeom>
          <a:ln w="5676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7" name="object 507"/>
          <p:cNvSpPr/>
          <p:nvPr/>
        </p:nvSpPr>
        <p:spPr>
          <a:xfrm>
            <a:off x="2874791" y="5517162"/>
            <a:ext cx="0" cy="490025"/>
          </a:xfrm>
          <a:custGeom>
            <a:avLst/>
            <a:gdLst/>
            <a:ahLst/>
            <a:cxnLst/>
            <a:rect l="l" t="t" r="r" b="b"/>
            <a:pathLst>
              <a:path h="540842">
                <a:moveTo>
                  <a:pt x="0" y="0"/>
                </a:moveTo>
                <a:lnTo>
                  <a:pt x="0" y="540842"/>
                </a:lnTo>
              </a:path>
            </a:pathLst>
          </a:custGeom>
          <a:ln w="6667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8" name="object 508"/>
          <p:cNvSpPr/>
          <p:nvPr/>
        </p:nvSpPr>
        <p:spPr>
          <a:xfrm>
            <a:off x="2372868" y="5900601"/>
            <a:ext cx="0" cy="1353580"/>
          </a:xfrm>
          <a:custGeom>
            <a:avLst/>
            <a:gdLst/>
            <a:ahLst/>
            <a:cxnLst/>
            <a:rect l="l" t="t" r="r" b="b"/>
            <a:pathLst>
              <a:path h="1493951">
                <a:moveTo>
                  <a:pt x="0" y="0"/>
                </a:moveTo>
                <a:lnTo>
                  <a:pt x="0" y="1493951"/>
                </a:lnTo>
              </a:path>
            </a:pathLst>
          </a:custGeom>
          <a:ln w="589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9" name="object 509"/>
          <p:cNvSpPr/>
          <p:nvPr/>
        </p:nvSpPr>
        <p:spPr>
          <a:xfrm>
            <a:off x="2874791" y="5999593"/>
            <a:ext cx="0" cy="1254599"/>
          </a:xfrm>
          <a:custGeom>
            <a:avLst/>
            <a:gdLst/>
            <a:ahLst/>
            <a:cxnLst/>
            <a:rect l="l" t="t" r="r" b="b"/>
            <a:pathLst>
              <a:path h="1384706">
                <a:moveTo>
                  <a:pt x="0" y="0"/>
                </a:moveTo>
                <a:lnTo>
                  <a:pt x="0" y="1384706"/>
                </a:lnTo>
              </a:path>
            </a:pathLst>
          </a:custGeom>
          <a:ln w="5676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0" name="object 510"/>
          <p:cNvSpPr/>
          <p:nvPr/>
        </p:nvSpPr>
        <p:spPr>
          <a:xfrm>
            <a:off x="2624520" y="5900601"/>
            <a:ext cx="0" cy="1353580"/>
          </a:xfrm>
          <a:custGeom>
            <a:avLst/>
            <a:gdLst/>
            <a:ahLst/>
            <a:cxnLst/>
            <a:rect l="l" t="t" r="r" b="b"/>
            <a:pathLst>
              <a:path h="1493951">
                <a:moveTo>
                  <a:pt x="0" y="0"/>
                </a:moveTo>
                <a:lnTo>
                  <a:pt x="0" y="1493951"/>
                </a:lnTo>
              </a:path>
            </a:pathLst>
          </a:custGeom>
          <a:ln w="589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1" name="object 511"/>
          <p:cNvSpPr/>
          <p:nvPr/>
        </p:nvSpPr>
        <p:spPr>
          <a:xfrm>
            <a:off x="3629136" y="5517162"/>
            <a:ext cx="0" cy="490025"/>
          </a:xfrm>
          <a:custGeom>
            <a:avLst/>
            <a:gdLst/>
            <a:ahLst/>
            <a:cxnLst/>
            <a:rect l="l" t="t" r="r" b="b"/>
            <a:pathLst>
              <a:path h="540842">
                <a:moveTo>
                  <a:pt x="0" y="0"/>
                </a:moveTo>
                <a:lnTo>
                  <a:pt x="0" y="540842"/>
                </a:lnTo>
              </a:path>
            </a:pathLst>
          </a:custGeom>
          <a:ln w="6667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2" name="object 512"/>
          <p:cNvSpPr/>
          <p:nvPr/>
        </p:nvSpPr>
        <p:spPr>
          <a:xfrm>
            <a:off x="3127224" y="5900601"/>
            <a:ext cx="0" cy="1353580"/>
          </a:xfrm>
          <a:custGeom>
            <a:avLst/>
            <a:gdLst/>
            <a:ahLst/>
            <a:cxnLst/>
            <a:rect l="l" t="t" r="r" b="b"/>
            <a:pathLst>
              <a:path h="1493951">
                <a:moveTo>
                  <a:pt x="0" y="0"/>
                </a:moveTo>
                <a:lnTo>
                  <a:pt x="0" y="1493951"/>
                </a:lnTo>
              </a:path>
            </a:pathLst>
          </a:custGeom>
          <a:ln w="589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3" name="object 513"/>
          <p:cNvSpPr/>
          <p:nvPr/>
        </p:nvSpPr>
        <p:spPr>
          <a:xfrm>
            <a:off x="3629136" y="5999593"/>
            <a:ext cx="0" cy="1254599"/>
          </a:xfrm>
          <a:custGeom>
            <a:avLst/>
            <a:gdLst/>
            <a:ahLst/>
            <a:cxnLst/>
            <a:rect l="l" t="t" r="r" b="b"/>
            <a:pathLst>
              <a:path h="1384706">
                <a:moveTo>
                  <a:pt x="0" y="0"/>
                </a:moveTo>
                <a:lnTo>
                  <a:pt x="0" y="1384706"/>
                </a:lnTo>
              </a:path>
            </a:pathLst>
          </a:custGeom>
          <a:ln w="5676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4" name="object 514"/>
          <p:cNvSpPr/>
          <p:nvPr/>
        </p:nvSpPr>
        <p:spPr>
          <a:xfrm>
            <a:off x="3378853" y="5900601"/>
            <a:ext cx="0" cy="1353580"/>
          </a:xfrm>
          <a:custGeom>
            <a:avLst/>
            <a:gdLst/>
            <a:ahLst/>
            <a:cxnLst/>
            <a:rect l="l" t="t" r="r" b="b"/>
            <a:pathLst>
              <a:path h="1493951">
                <a:moveTo>
                  <a:pt x="0" y="0"/>
                </a:moveTo>
                <a:lnTo>
                  <a:pt x="0" y="1493951"/>
                </a:lnTo>
              </a:path>
            </a:pathLst>
          </a:custGeom>
          <a:ln w="589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5" name="object 515"/>
          <p:cNvSpPr/>
          <p:nvPr/>
        </p:nvSpPr>
        <p:spPr>
          <a:xfrm>
            <a:off x="4853427" y="5893501"/>
            <a:ext cx="48373" cy="48880"/>
          </a:xfrm>
          <a:custGeom>
            <a:avLst/>
            <a:gdLst/>
            <a:ahLst/>
            <a:cxnLst/>
            <a:rect l="l" t="t" r="r" b="b"/>
            <a:pathLst>
              <a:path w="53390" h="53949">
                <a:moveTo>
                  <a:pt x="19837" y="42049"/>
                </a:moveTo>
                <a:lnTo>
                  <a:pt x="19837" y="46761"/>
                </a:lnTo>
                <a:lnTo>
                  <a:pt x="7315" y="46761"/>
                </a:lnTo>
                <a:lnTo>
                  <a:pt x="4559" y="45326"/>
                </a:lnTo>
                <a:lnTo>
                  <a:pt x="3124" y="42545"/>
                </a:lnTo>
                <a:lnTo>
                  <a:pt x="2959" y="39890"/>
                </a:lnTo>
                <a:lnTo>
                  <a:pt x="1130" y="39890"/>
                </a:lnTo>
                <a:lnTo>
                  <a:pt x="1130" y="53949"/>
                </a:lnTo>
                <a:lnTo>
                  <a:pt x="22872" y="53949"/>
                </a:lnTo>
                <a:lnTo>
                  <a:pt x="22872" y="39547"/>
                </a:lnTo>
                <a:lnTo>
                  <a:pt x="18694" y="38696"/>
                </a:lnTo>
                <a:lnTo>
                  <a:pt x="15392" y="36690"/>
                </a:lnTo>
                <a:lnTo>
                  <a:pt x="12992" y="33439"/>
                </a:lnTo>
                <a:lnTo>
                  <a:pt x="10629" y="30187"/>
                </a:lnTo>
                <a:lnTo>
                  <a:pt x="9448" y="26149"/>
                </a:lnTo>
                <a:lnTo>
                  <a:pt x="9448" y="15684"/>
                </a:lnTo>
                <a:lnTo>
                  <a:pt x="11010" y="11214"/>
                </a:lnTo>
                <a:lnTo>
                  <a:pt x="14122" y="7886"/>
                </a:lnTo>
                <a:lnTo>
                  <a:pt x="17246" y="4521"/>
                </a:lnTo>
                <a:lnTo>
                  <a:pt x="21450" y="2857"/>
                </a:lnTo>
                <a:lnTo>
                  <a:pt x="31991" y="2857"/>
                </a:lnTo>
                <a:lnTo>
                  <a:pt x="36195" y="4521"/>
                </a:lnTo>
                <a:lnTo>
                  <a:pt x="39306" y="7886"/>
                </a:lnTo>
                <a:lnTo>
                  <a:pt x="42430" y="11239"/>
                </a:lnTo>
                <a:lnTo>
                  <a:pt x="43992" y="15735"/>
                </a:lnTo>
                <a:lnTo>
                  <a:pt x="43992" y="26123"/>
                </a:lnTo>
                <a:lnTo>
                  <a:pt x="42773" y="30162"/>
                </a:lnTo>
                <a:lnTo>
                  <a:pt x="40360" y="33439"/>
                </a:lnTo>
                <a:lnTo>
                  <a:pt x="37960" y="36715"/>
                </a:lnTo>
                <a:lnTo>
                  <a:pt x="34696" y="38722"/>
                </a:lnTo>
                <a:lnTo>
                  <a:pt x="30556" y="39547"/>
                </a:lnTo>
                <a:lnTo>
                  <a:pt x="30556" y="53949"/>
                </a:lnTo>
                <a:lnTo>
                  <a:pt x="52298" y="53949"/>
                </a:lnTo>
                <a:lnTo>
                  <a:pt x="52298" y="39890"/>
                </a:lnTo>
                <a:lnTo>
                  <a:pt x="50469" y="39890"/>
                </a:lnTo>
                <a:lnTo>
                  <a:pt x="50292" y="42570"/>
                </a:lnTo>
                <a:lnTo>
                  <a:pt x="48793" y="45351"/>
                </a:lnTo>
                <a:lnTo>
                  <a:pt x="46088" y="46761"/>
                </a:lnTo>
                <a:lnTo>
                  <a:pt x="33616" y="46761"/>
                </a:lnTo>
                <a:lnTo>
                  <a:pt x="33616" y="42049"/>
                </a:lnTo>
                <a:lnTo>
                  <a:pt x="39878" y="40881"/>
                </a:lnTo>
                <a:lnTo>
                  <a:pt x="44742" y="38506"/>
                </a:lnTo>
                <a:lnTo>
                  <a:pt x="48209" y="34899"/>
                </a:lnTo>
                <a:lnTo>
                  <a:pt x="51663" y="31254"/>
                </a:lnTo>
                <a:lnTo>
                  <a:pt x="53390" y="26720"/>
                </a:lnTo>
                <a:lnTo>
                  <a:pt x="53390" y="14909"/>
                </a:lnTo>
                <a:lnTo>
                  <a:pt x="50952" y="9753"/>
                </a:lnTo>
                <a:lnTo>
                  <a:pt x="46062" y="5854"/>
                </a:lnTo>
                <a:lnTo>
                  <a:pt x="41186" y="1968"/>
                </a:lnTo>
                <a:lnTo>
                  <a:pt x="34734" y="0"/>
                </a:lnTo>
                <a:lnTo>
                  <a:pt x="18694" y="0"/>
                </a:lnTo>
                <a:lnTo>
                  <a:pt x="12230" y="1968"/>
                </a:lnTo>
                <a:lnTo>
                  <a:pt x="7340" y="5854"/>
                </a:lnTo>
                <a:lnTo>
                  <a:pt x="2438" y="9753"/>
                </a:lnTo>
                <a:lnTo>
                  <a:pt x="0" y="14909"/>
                </a:lnTo>
                <a:lnTo>
                  <a:pt x="0" y="26746"/>
                </a:lnTo>
                <a:lnTo>
                  <a:pt x="1739" y="31280"/>
                </a:lnTo>
                <a:lnTo>
                  <a:pt x="5194" y="34899"/>
                </a:lnTo>
                <a:lnTo>
                  <a:pt x="8661" y="38506"/>
                </a:lnTo>
                <a:lnTo>
                  <a:pt x="13525" y="40881"/>
                </a:lnTo>
                <a:lnTo>
                  <a:pt x="19837" y="42049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6" name="object 516"/>
          <p:cNvSpPr/>
          <p:nvPr/>
        </p:nvSpPr>
        <p:spPr>
          <a:xfrm>
            <a:off x="4903585" y="5883548"/>
            <a:ext cx="36522" cy="70961"/>
          </a:xfrm>
          <a:custGeom>
            <a:avLst/>
            <a:gdLst/>
            <a:ahLst/>
            <a:cxnLst/>
            <a:rect l="l" t="t" r="r" b="b"/>
            <a:pathLst>
              <a:path w="40309" h="78320">
                <a:moveTo>
                  <a:pt x="7785" y="78320"/>
                </a:moveTo>
                <a:lnTo>
                  <a:pt x="9994" y="73215"/>
                </a:lnTo>
                <a:lnTo>
                  <a:pt x="38036" y="8458"/>
                </a:lnTo>
                <a:lnTo>
                  <a:pt x="40309" y="3327"/>
                </a:lnTo>
                <a:lnTo>
                  <a:pt x="32499" y="0"/>
                </a:lnTo>
                <a:lnTo>
                  <a:pt x="30314" y="5054"/>
                </a:lnTo>
                <a:lnTo>
                  <a:pt x="2197" y="69811"/>
                </a:lnTo>
                <a:lnTo>
                  <a:pt x="0" y="74993"/>
                </a:lnTo>
                <a:lnTo>
                  <a:pt x="7785" y="78320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7" name="object 517"/>
          <p:cNvSpPr/>
          <p:nvPr/>
        </p:nvSpPr>
        <p:spPr>
          <a:xfrm>
            <a:off x="4942202" y="5892879"/>
            <a:ext cx="40860" cy="49513"/>
          </a:xfrm>
          <a:custGeom>
            <a:avLst/>
            <a:gdLst/>
            <a:ahLst/>
            <a:cxnLst/>
            <a:rect l="l" t="t" r="r" b="b"/>
            <a:pathLst>
              <a:path w="45097" h="54648">
                <a:moveTo>
                  <a:pt x="6781" y="2527"/>
                </a:moveTo>
                <a:lnTo>
                  <a:pt x="1993" y="2527"/>
                </a:lnTo>
                <a:lnTo>
                  <a:pt x="0" y="6870"/>
                </a:lnTo>
                <a:lnTo>
                  <a:pt x="0" y="54648"/>
                </a:lnTo>
                <a:lnTo>
                  <a:pt x="8737" y="54648"/>
                </a:lnTo>
                <a:lnTo>
                  <a:pt x="8737" y="34264"/>
                </a:lnTo>
                <a:lnTo>
                  <a:pt x="12852" y="30657"/>
                </a:lnTo>
                <a:lnTo>
                  <a:pt x="33566" y="54648"/>
                </a:lnTo>
                <a:lnTo>
                  <a:pt x="45097" y="54648"/>
                </a:lnTo>
                <a:lnTo>
                  <a:pt x="19392" y="24980"/>
                </a:lnTo>
                <a:lnTo>
                  <a:pt x="36702" y="9994"/>
                </a:lnTo>
                <a:lnTo>
                  <a:pt x="40830" y="6349"/>
                </a:lnTo>
                <a:lnTo>
                  <a:pt x="35369" y="0"/>
                </a:lnTo>
                <a:lnTo>
                  <a:pt x="31165" y="3670"/>
                </a:lnTo>
                <a:lnTo>
                  <a:pt x="8737" y="23126"/>
                </a:lnTo>
                <a:lnTo>
                  <a:pt x="8737" y="6870"/>
                </a:lnTo>
                <a:lnTo>
                  <a:pt x="6781" y="2527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8" name="object 518"/>
          <p:cNvSpPr/>
          <p:nvPr/>
        </p:nvSpPr>
        <p:spPr>
          <a:xfrm>
            <a:off x="4986306" y="5908816"/>
            <a:ext cx="49249" cy="33576"/>
          </a:xfrm>
          <a:custGeom>
            <a:avLst/>
            <a:gdLst/>
            <a:ahLst/>
            <a:cxnLst/>
            <a:rect l="l" t="t" r="r" b="b"/>
            <a:pathLst>
              <a:path w="54355" h="37058">
                <a:moveTo>
                  <a:pt x="34975" y="8686"/>
                </a:moveTo>
                <a:lnTo>
                  <a:pt x="42252" y="8686"/>
                </a:lnTo>
                <a:lnTo>
                  <a:pt x="45707" y="11531"/>
                </a:lnTo>
                <a:lnTo>
                  <a:pt x="45707" y="37058"/>
                </a:lnTo>
                <a:lnTo>
                  <a:pt x="54355" y="37058"/>
                </a:lnTo>
                <a:lnTo>
                  <a:pt x="54355" y="3949"/>
                </a:lnTo>
                <a:lnTo>
                  <a:pt x="45237" y="0"/>
                </a:lnTo>
                <a:lnTo>
                  <a:pt x="34645" y="0"/>
                </a:lnTo>
                <a:lnTo>
                  <a:pt x="30314" y="1295"/>
                </a:lnTo>
                <a:lnTo>
                  <a:pt x="27190" y="3670"/>
                </a:lnTo>
                <a:lnTo>
                  <a:pt x="24053" y="1295"/>
                </a:lnTo>
                <a:lnTo>
                  <a:pt x="19723" y="0"/>
                </a:lnTo>
                <a:lnTo>
                  <a:pt x="9131" y="0"/>
                </a:lnTo>
                <a:lnTo>
                  <a:pt x="0" y="3949"/>
                </a:lnTo>
                <a:lnTo>
                  <a:pt x="0" y="37058"/>
                </a:lnTo>
                <a:lnTo>
                  <a:pt x="8724" y="37058"/>
                </a:lnTo>
                <a:lnTo>
                  <a:pt x="8724" y="11531"/>
                </a:lnTo>
                <a:lnTo>
                  <a:pt x="12128" y="8686"/>
                </a:lnTo>
                <a:lnTo>
                  <a:pt x="19380" y="8686"/>
                </a:lnTo>
                <a:lnTo>
                  <a:pt x="22872" y="11531"/>
                </a:lnTo>
                <a:lnTo>
                  <a:pt x="22872" y="37058"/>
                </a:lnTo>
                <a:lnTo>
                  <a:pt x="31508" y="37058"/>
                </a:lnTo>
                <a:lnTo>
                  <a:pt x="31508" y="11531"/>
                </a:lnTo>
                <a:lnTo>
                  <a:pt x="34975" y="8686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9" name="object 519"/>
          <p:cNvSpPr/>
          <p:nvPr/>
        </p:nvSpPr>
        <p:spPr>
          <a:xfrm>
            <a:off x="5738915" y="8925704"/>
            <a:ext cx="101811" cy="101834"/>
          </a:xfrm>
          <a:custGeom>
            <a:avLst/>
            <a:gdLst/>
            <a:ahLst/>
            <a:cxnLst/>
            <a:rect l="l" t="t" r="r" b="b"/>
            <a:pathLst>
              <a:path w="112369" h="112395">
                <a:moveTo>
                  <a:pt x="112369" y="56210"/>
                </a:moveTo>
                <a:lnTo>
                  <a:pt x="110520" y="70557"/>
                </a:lnTo>
                <a:lnTo>
                  <a:pt x="105288" y="83532"/>
                </a:lnTo>
                <a:lnTo>
                  <a:pt x="97144" y="94664"/>
                </a:lnTo>
                <a:lnTo>
                  <a:pt x="86561" y="103478"/>
                </a:lnTo>
                <a:lnTo>
                  <a:pt x="74012" y="109504"/>
                </a:lnTo>
                <a:lnTo>
                  <a:pt x="59968" y="112268"/>
                </a:lnTo>
                <a:lnTo>
                  <a:pt x="56172" y="112395"/>
                </a:lnTo>
                <a:lnTo>
                  <a:pt x="41827" y="110545"/>
                </a:lnTo>
                <a:lnTo>
                  <a:pt x="28852" y="105310"/>
                </a:lnTo>
                <a:lnTo>
                  <a:pt x="17722" y="97164"/>
                </a:lnTo>
                <a:lnTo>
                  <a:pt x="8908" y="86580"/>
                </a:lnTo>
                <a:lnTo>
                  <a:pt x="2885" y="74029"/>
                </a:lnTo>
                <a:lnTo>
                  <a:pt x="124" y="59985"/>
                </a:lnTo>
                <a:lnTo>
                  <a:pt x="0" y="56210"/>
                </a:lnTo>
                <a:lnTo>
                  <a:pt x="1848" y="41861"/>
                </a:lnTo>
                <a:lnTo>
                  <a:pt x="7080" y="28881"/>
                </a:lnTo>
                <a:lnTo>
                  <a:pt x="15222" y="17744"/>
                </a:lnTo>
                <a:lnTo>
                  <a:pt x="25801" y="8923"/>
                </a:lnTo>
                <a:lnTo>
                  <a:pt x="38344" y="2893"/>
                </a:lnTo>
                <a:lnTo>
                  <a:pt x="52378" y="126"/>
                </a:lnTo>
                <a:lnTo>
                  <a:pt x="56172" y="0"/>
                </a:lnTo>
                <a:lnTo>
                  <a:pt x="70521" y="1849"/>
                </a:lnTo>
                <a:lnTo>
                  <a:pt x="83497" y="7084"/>
                </a:lnTo>
                <a:lnTo>
                  <a:pt x="94630" y="15229"/>
                </a:lnTo>
                <a:lnTo>
                  <a:pt x="103446" y="25811"/>
                </a:lnTo>
                <a:lnTo>
                  <a:pt x="109474" y="38358"/>
                </a:lnTo>
                <a:lnTo>
                  <a:pt x="112242" y="52395"/>
                </a:lnTo>
                <a:lnTo>
                  <a:pt x="112369" y="56210"/>
                </a:lnTo>
                <a:close/>
              </a:path>
            </a:pathLst>
          </a:custGeom>
          <a:ln w="3759">
            <a:solidFill>
              <a:srgbClr val="00010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0" name="object 520"/>
          <p:cNvSpPr/>
          <p:nvPr/>
        </p:nvSpPr>
        <p:spPr>
          <a:xfrm>
            <a:off x="4911421" y="8925704"/>
            <a:ext cx="101811" cy="101834"/>
          </a:xfrm>
          <a:custGeom>
            <a:avLst/>
            <a:gdLst/>
            <a:ahLst/>
            <a:cxnLst/>
            <a:rect l="l" t="t" r="r" b="b"/>
            <a:pathLst>
              <a:path w="112369" h="112395">
                <a:moveTo>
                  <a:pt x="112369" y="56210"/>
                </a:moveTo>
                <a:lnTo>
                  <a:pt x="110521" y="70558"/>
                </a:lnTo>
                <a:lnTo>
                  <a:pt x="105289" y="83535"/>
                </a:lnTo>
                <a:lnTo>
                  <a:pt x="97147" y="94667"/>
                </a:lnTo>
                <a:lnTo>
                  <a:pt x="86565" y="103482"/>
                </a:lnTo>
                <a:lnTo>
                  <a:pt x="74016" y="109507"/>
                </a:lnTo>
                <a:lnTo>
                  <a:pt x="59971" y="112269"/>
                </a:lnTo>
                <a:lnTo>
                  <a:pt x="56184" y="112395"/>
                </a:lnTo>
                <a:lnTo>
                  <a:pt x="41840" y="110545"/>
                </a:lnTo>
                <a:lnTo>
                  <a:pt x="28865" y="105312"/>
                </a:lnTo>
                <a:lnTo>
                  <a:pt x="17732" y="97168"/>
                </a:lnTo>
                <a:lnTo>
                  <a:pt x="8915" y="86585"/>
                </a:lnTo>
                <a:lnTo>
                  <a:pt x="2889" y="74036"/>
                </a:lnTo>
                <a:lnTo>
                  <a:pt x="125" y="59994"/>
                </a:lnTo>
                <a:lnTo>
                  <a:pt x="0" y="56210"/>
                </a:lnTo>
                <a:lnTo>
                  <a:pt x="1849" y="41862"/>
                </a:lnTo>
                <a:lnTo>
                  <a:pt x="7082" y="28884"/>
                </a:lnTo>
                <a:lnTo>
                  <a:pt x="15225" y="17747"/>
                </a:lnTo>
                <a:lnTo>
                  <a:pt x="25804" y="8927"/>
                </a:lnTo>
                <a:lnTo>
                  <a:pt x="38347" y="2895"/>
                </a:lnTo>
                <a:lnTo>
                  <a:pt x="52381" y="126"/>
                </a:lnTo>
                <a:lnTo>
                  <a:pt x="56184" y="0"/>
                </a:lnTo>
                <a:lnTo>
                  <a:pt x="70534" y="1850"/>
                </a:lnTo>
                <a:lnTo>
                  <a:pt x="83510" y="7085"/>
                </a:lnTo>
                <a:lnTo>
                  <a:pt x="94640" y="15232"/>
                </a:lnTo>
                <a:lnTo>
                  <a:pt x="103453" y="25816"/>
                </a:lnTo>
                <a:lnTo>
                  <a:pt x="109477" y="38365"/>
                </a:lnTo>
                <a:lnTo>
                  <a:pt x="112242" y="52405"/>
                </a:lnTo>
                <a:lnTo>
                  <a:pt x="112369" y="56210"/>
                </a:lnTo>
                <a:close/>
              </a:path>
            </a:pathLst>
          </a:custGeom>
          <a:ln w="3759">
            <a:solidFill>
              <a:srgbClr val="00010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1" name="object 521"/>
          <p:cNvSpPr/>
          <p:nvPr/>
        </p:nvSpPr>
        <p:spPr>
          <a:xfrm>
            <a:off x="3766480" y="8908466"/>
            <a:ext cx="134467" cy="134513"/>
          </a:xfrm>
          <a:custGeom>
            <a:avLst/>
            <a:gdLst/>
            <a:ahLst/>
            <a:cxnLst/>
            <a:rect l="l" t="t" r="r" b="b"/>
            <a:pathLst>
              <a:path w="148412" h="148462">
                <a:moveTo>
                  <a:pt x="148412" y="74231"/>
                </a:moveTo>
                <a:lnTo>
                  <a:pt x="146998" y="88730"/>
                </a:lnTo>
                <a:lnTo>
                  <a:pt x="142936" y="102274"/>
                </a:lnTo>
                <a:lnTo>
                  <a:pt x="136497" y="114594"/>
                </a:lnTo>
                <a:lnTo>
                  <a:pt x="127951" y="125419"/>
                </a:lnTo>
                <a:lnTo>
                  <a:pt x="117570" y="134478"/>
                </a:lnTo>
                <a:lnTo>
                  <a:pt x="105624" y="141502"/>
                </a:lnTo>
                <a:lnTo>
                  <a:pt x="92383" y="146220"/>
                </a:lnTo>
                <a:lnTo>
                  <a:pt x="78118" y="148361"/>
                </a:lnTo>
                <a:lnTo>
                  <a:pt x="74206" y="148462"/>
                </a:lnTo>
                <a:lnTo>
                  <a:pt x="59719" y="147048"/>
                </a:lnTo>
                <a:lnTo>
                  <a:pt x="46182" y="142986"/>
                </a:lnTo>
                <a:lnTo>
                  <a:pt x="33867" y="136546"/>
                </a:lnTo>
                <a:lnTo>
                  <a:pt x="23045" y="127999"/>
                </a:lnTo>
                <a:lnTo>
                  <a:pt x="13986" y="117615"/>
                </a:lnTo>
                <a:lnTo>
                  <a:pt x="6961" y="105665"/>
                </a:lnTo>
                <a:lnTo>
                  <a:pt x="2243" y="92418"/>
                </a:lnTo>
                <a:lnTo>
                  <a:pt x="101" y="78146"/>
                </a:lnTo>
                <a:lnTo>
                  <a:pt x="0" y="74231"/>
                </a:lnTo>
                <a:lnTo>
                  <a:pt x="1414" y="59732"/>
                </a:lnTo>
                <a:lnTo>
                  <a:pt x="5477" y="46188"/>
                </a:lnTo>
                <a:lnTo>
                  <a:pt x="11918" y="33868"/>
                </a:lnTo>
                <a:lnTo>
                  <a:pt x="20464" y="23043"/>
                </a:lnTo>
                <a:lnTo>
                  <a:pt x="30846" y="13984"/>
                </a:lnTo>
                <a:lnTo>
                  <a:pt x="42793" y="6960"/>
                </a:lnTo>
                <a:lnTo>
                  <a:pt x="56032" y="2242"/>
                </a:lnTo>
                <a:lnTo>
                  <a:pt x="70294" y="101"/>
                </a:lnTo>
                <a:lnTo>
                  <a:pt x="74206" y="0"/>
                </a:lnTo>
                <a:lnTo>
                  <a:pt x="88696" y="1414"/>
                </a:lnTo>
                <a:lnTo>
                  <a:pt x="102234" y="5476"/>
                </a:lnTo>
                <a:lnTo>
                  <a:pt x="114550" y="11916"/>
                </a:lnTo>
                <a:lnTo>
                  <a:pt x="125371" y="20463"/>
                </a:lnTo>
                <a:lnTo>
                  <a:pt x="134429" y="30847"/>
                </a:lnTo>
                <a:lnTo>
                  <a:pt x="141452" y="42797"/>
                </a:lnTo>
                <a:lnTo>
                  <a:pt x="146169" y="56044"/>
                </a:lnTo>
                <a:lnTo>
                  <a:pt x="148310" y="70316"/>
                </a:lnTo>
                <a:lnTo>
                  <a:pt x="148412" y="74231"/>
                </a:lnTo>
                <a:close/>
              </a:path>
            </a:pathLst>
          </a:custGeom>
          <a:ln w="4978">
            <a:solidFill>
              <a:srgbClr val="00010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2" name="object 522"/>
          <p:cNvSpPr/>
          <p:nvPr/>
        </p:nvSpPr>
        <p:spPr>
          <a:xfrm>
            <a:off x="6016019" y="8925704"/>
            <a:ext cx="101811" cy="101834"/>
          </a:xfrm>
          <a:custGeom>
            <a:avLst/>
            <a:gdLst/>
            <a:ahLst/>
            <a:cxnLst/>
            <a:rect l="l" t="t" r="r" b="b"/>
            <a:pathLst>
              <a:path w="112369" h="112395">
                <a:moveTo>
                  <a:pt x="112369" y="56210"/>
                </a:moveTo>
                <a:lnTo>
                  <a:pt x="110521" y="70558"/>
                </a:lnTo>
                <a:lnTo>
                  <a:pt x="105289" y="83535"/>
                </a:lnTo>
                <a:lnTo>
                  <a:pt x="97147" y="94667"/>
                </a:lnTo>
                <a:lnTo>
                  <a:pt x="86565" y="103482"/>
                </a:lnTo>
                <a:lnTo>
                  <a:pt x="74016" y="109507"/>
                </a:lnTo>
                <a:lnTo>
                  <a:pt x="59971" y="112269"/>
                </a:lnTo>
                <a:lnTo>
                  <a:pt x="56184" y="112395"/>
                </a:lnTo>
                <a:lnTo>
                  <a:pt x="41840" y="110545"/>
                </a:lnTo>
                <a:lnTo>
                  <a:pt x="28865" y="105312"/>
                </a:lnTo>
                <a:lnTo>
                  <a:pt x="17732" y="97168"/>
                </a:lnTo>
                <a:lnTo>
                  <a:pt x="8915" y="86585"/>
                </a:lnTo>
                <a:lnTo>
                  <a:pt x="2889" y="74036"/>
                </a:lnTo>
                <a:lnTo>
                  <a:pt x="125" y="59994"/>
                </a:lnTo>
                <a:lnTo>
                  <a:pt x="0" y="56210"/>
                </a:lnTo>
                <a:lnTo>
                  <a:pt x="1849" y="41862"/>
                </a:lnTo>
                <a:lnTo>
                  <a:pt x="7082" y="28884"/>
                </a:lnTo>
                <a:lnTo>
                  <a:pt x="15225" y="17747"/>
                </a:lnTo>
                <a:lnTo>
                  <a:pt x="25804" y="8927"/>
                </a:lnTo>
                <a:lnTo>
                  <a:pt x="38347" y="2895"/>
                </a:lnTo>
                <a:lnTo>
                  <a:pt x="52381" y="126"/>
                </a:lnTo>
                <a:lnTo>
                  <a:pt x="56184" y="0"/>
                </a:lnTo>
                <a:lnTo>
                  <a:pt x="70534" y="1850"/>
                </a:lnTo>
                <a:lnTo>
                  <a:pt x="83510" y="7085"/>
                </a:lnTo>
                <a:lnTo>
                  <a:pt x="94640" y="15232"/>
                </a:lnTo>
                <a:lnTo>
                  <a:pt x="103453" y="25816"/>
                </a:lnTo>
                <a:lnTo>
                  <a:pt x="109477" y="38365"/>
                </a:lnTo>
                <a:lnTo>
                  <a:pt x="112242" y="52405"/>
                </a:lnTo>
                <a:lnTo>
                  <a:pt x="112369" y="56210"/>
                </a:lnTo>
                <a:close/>
              </a:path>
            </a:pathLst>
          </a:custGeom>
          <a:ln w="3759">
            <a:solidFill>
              <a:srgbClr val="00010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3" name="object 523"/>
          <p:cNvSpPr/>
          <p:nvPr/>
        </p:nvSpPr>
        <p:spPr>
          <a:xfrm>
            <a:off x="4235597" y="4993664"/>
            <a:ext cx="32771" cy="33404"/>
          </a:xfrm>
          <a:custGeom>
            <a:avLst/>
            <a:gdLst/>
            <a:ahLst/>
            <a:cxnLst/>
            <a:rect l="l" t="t" r="r" b="b"/>
            <a:pathLst>
              <a:path w="36169" h="36868">
                <a:moveTo>
                  <a:pt x="28778" y="15112"/>
                </a:moveTo>
                <a:lnTo>
                  <a:pt x="0" y="24066"/>
                </a:lnTo>
                <a:lnTo>
                  <a:pt x="0" y="30314"/>
                </a:lnTo>
                <a:lnTo>
                  <a:pt x="36169" y="18084"/>
                </a:lnTo>
                <a:lnTo>
                  <a:pt x="36169" y="12230"/>
                </a:lnTo>
                <a:lnTo>
                  <a:pt x="0" y="0"/>
                </a:lnTo>
                <a:lnTo>
                  <a:pt x="0" y="6235"/>
                </a:lnTo>
                <a:lnTo>
                  <a:pt x="28778" y="15112"/>
                </a:lnTo>
                <a:close/>
              </a:path>
              <a:path w="36169" h="36868">
                <a:moveTo>
                  <a:pt x="3" y="31293"/>
                </a:moveTo>
                <a:lnTo>
                  <a:pt x="3" y="36868"/>
                </a:lnTo>
                <a:lnTo>
                  <a:pt x="36169" y="36868"/>
                </a:lnTo>
                <a:lnTo>
                  <a:pt x="36169" y="31293"/>
                </a:lnTo>
                <a:lnTo>
                  <a:pt x="3" y="3129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4" name="object 524"/>
          <p:cNvSpPr/>
          <p:nvPr/>
        </p:nvSpPr>
        <p:spPr>
          <a:xfrm>
            <a:off x="4302716" y="4982848"/>
            <a:ext cx="31286" cy="44231"/>
          </a:xfrm>
          <a:custGeom>
            <a:avLst/>
            <a:gdLst/>
            <a:ahLst/>
            <a:cxnLst/>
            <a:rect l="l" t="t" r="r" b="b"/>
            <a:pathLst>
              <a:path w="34531" h="48818">
                <a:moveTo>
                  <a:pt x="10077" y="36871"/>
                </a:moveTo>
                <a:lnTo>
                  <a:pt x="7073" y="48818"/>
                </a:lnTo>
                <a:lnTo>
                  <a:pt x="13982" y="48818"/>
                </a:lnTo>
                <a:lnTo>
                  <a:pt x="15036" y="43726"/>
                </a:lnTo>
                <a:lnTo>
                  <a:pt x="15913" y="40043"/>
                </a:lnTo>
                <a:lnTo>
                  <a:pt x="16573" y="37769"/>
                </a:lnTo>
                <a:lnTo>
                  <a:pt x="17614" y="34201"/>
                </a:lnTo>
                <a:lnTo>
                  <a:pt x="19138" y="30264"/>
                </a:lnTo>
                <a:lnTo>
                  <a:pt x="21145" y="25933"/>
                </a:lnTo>
                <a:lnTo>
                  <a:pt x="23190" y="21501"/>
                </a:lnTo>
                <a:lnTo>
                  <a:pt x="25526" y="17360"/>
                </a:lnTo>
                <a:lnTo>
                  <a:pt x="28155" y="13525"/>
                </a:lnTo>
                <a:lnTo>
                  <a:pt x="30822" y="9702"/>
                </a:lnTo>
                <a:lnTo>
                  <a:pt x="32943" y="7010"/>
                </a:lnTo>
                <a:lnTo>
                  <a:pt x="34531" y="5461"/>
                </a:lnTo>
                <a:lnTo>
                  <a:pt x="34531" y="0"/>
                </a:lnTo>
                <a:lnTo>
                  <a:pt x="0" y="0"/>
                </a:lnTo>
                <a:lnTo>
                  <a:pt x="0" y="6286"/>
                </a:lnTo>
                <a:lnTo>
                  <a:pt x="27457" y="6286"/>
                </a:lnTo>
                <a:lnTo>
                  <a:pt x="23977" y="10287"/>
                </a:lnTo>
                <a:lnTo>
                  <a:pt x="20650" y="15024"/>
                </a:lnTo>
                <a:lnTo>
                  <a:pt x="17475" y="20523"/>
                </a:lnTo>
                <a:lnTo>
                  <a:pt x="15085" y="24961"/>
                </a:lnTo>
                <a:lnTo>
                  <a:pt x="10077" y="3687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5" name="object 525"/>
          <p:cNvSpPr/>
          <p:nvPr/>
        </p:nvSpPr>
        <p:spPr>
          <a:xfrm>
            <a:off x="4344589" y="4982100"/>
            <a:ext cx="31033" cy="46199"/>
          </a:xfrm>
          <a:custGeom>
            <a:avLst/>
            <a:gdLst/>
            <a:ahLst/>
            <a:cxnLst/>
            <a:rect l="l" t="t" r="r" b="b"/>
            <a:pathLst>
              <a:path w="34251" h="50990">
                <a:moveTo>
                  <a:pt x="723" y="15341"/>
                </a:moveTo>
                <a:lnTo>
                  <a:pt x="0" y="20180"/>
                </a:lnTo>
                <a:lnTo>
                  <a:pt x="0" y="33108"/>
                </a:lnTo>
                <a:lnTo>
                  <a:pt x="1206" y="38912"/>
                </a:lnTo>
                <a:lnTo>
                  <a:pt x="3644" y="43230"/>
                </a:lnTo>
                <a:lnTo>
                  <a:pt x="6553" y="48412"/>
                </a:lnTo>
                <a:lnTo>
                  <a:pt x="7302" y="35204"/>
                </a:lnTo>
                <a:lnTo>
                  <a:pt x="6769" y="31140"/>
                </a:lnTo>
                <a:lnTo>
                  <a:pt x="6769" y="19342"/>
                </a:lnTo>
                <a:lnTo>
                  <a:pt x="7607" y="14274"/>
                </a:lnTo>
                <a:lnTo>
                  <a:pt x="9283" y="10807"/>
                </a:lnTo>
                <a:lnTo>
                  <a:pt x="11010" y="7353"/>
                </a:lnTo>
                <a:lnTo>
                  <a:pt x="13703" y="5613"/>
                </a:lnTo>
                <a:lnTo>
                  <a:pt x="21361" y="5613"/>
                </a:lnTo>
                <a:lnTo>
                  <a:pt x="24053" y="7442"/>
                </a:lnTo>
                <a:lnTo>
                  <a:pt x="25450" y="11099"/>
                </a:lnTo>
                <a:lnTo>
                  <a:pt x="26822" y="14731"/>
                </a:lnTo>
                <a:lnTo>
                  <a:pt x="27520" y="19354"/>
                </a:lnTo>
                <a:lnTo>
                  <a:pt x="27520" y="32804"/>
                </a:lnTo>
                <a:lnTo>
                  <a:pt x="26555" y="38138"/>
                </a:lnTo>
                <a:lnTo>
                  <a:pt x="24650" y="41008"/>
                </a:lnTo>
                <a:lnTo>
                  <a:pt x="23571" y="50990"/>
                </a:lnTo>
                <a:lnTo>
                  <a:pt x="28320" y="47828"/>
                </a:lnTo>
                <a:lnTo>
                  <a:pt x="31241" y="41503"/>
                </a:lnTo>
                <a:lnTo>
                  <a:pt x="33248" y="37083"/>
                </a:lnTo>
                <a:lnTo>
                  <a:pt x="34251" y="31508"/>
                </a:lnTo>
                <a:lnTo>
                  <a:pt x="34251" y="17640"/>
                </a:lnTo>
                <a:lnTo>
                  <a:pt x="33134" y="12026"/>
                </a:lnTo>
                <a:lnTo>
                  <a:pt x="30911" y="7937"/>
                </a:lnTo>
                <a:lnTo>
                  <a:pt x="28066" y="2641"/>
                </a:lnTo>
                <a:lnTo>
                  <a:pt x="23406" y="0"/>
                </a:lnTo>
                <a:lnTo>
                  <a:pt x="9842" y="0"/>
                </a:lnTo>
                <a:lnTo>
                  <a:pt x="4902" y="3759"/>
                </a:lnTo>
                <a:lnTo>
                  <a:pt x="2184" y="11302"/>
                </a:lnTo>
                <a:lnTo>
                  <a:pt x="723" y="15341"/>
                </a:lnTo>
                <a:close/>
              </a:path>
              <a:path w="34251" h="50990">
                <a:moveTo>
                  <a:pt x="24650" y="41008"/>
                </a:moveTo>
                <a:lnTo>
                  <a:pt x="22745" y="43891"/>
                </a:lnTo>
                <a:lnTo>
                  <a:pt x="20154" y="45300"/>
                </a:lnTo>
                <a:lnTo>
                  <a:pt x="12890" y="45300"/>
                </a:lnTo>
                <a:lnTo>
                  <a:pt x="10058" y="42964"/>
                </a:lnTo>
                <a:lnTo>
                  <a:pt x="8381" y="38265"/>
                </a:lnTo>
                <a:lnTo>
                  <a:pt x="7302" y="35204"/>
                </a:lnTo>
                <a:lnTo>
                  <a:pt x="6553" y="48412"/>
                </a:lnTo>
                <a:lnTo>
                  <a:pt x="10998" y="50990"/>
                </a:lnTo>
                <a:lnTo>
                  <a:pt x="23571" y="50990"/>
                </a:lnTo>
                <a:lnTo>
                  <a:pt x="24650" y="410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6" name="object 526"/>
          <p:cNvSpPr/>
          <p:nvPr/>
        </p:nvSpPr>
        <p:spPr>
          <a:xfrm>
            <a:off x="4386795" y="4982100"/>
            <a:ext cx="31033" cy="46199"/>
          </a:xfrm>
          <a:custGeom>
            <a:avLst/>
            <a:gdLst/>
            <a:ahLst/>
            <a:cxnLst/>
            <a:rect l="l" t="t" r="r" b="b"/>
            <a:pathLst>
              <a:path w="34251" h="50990">
                <a:moveTo>
                  <a:pt x="711" y="15341"/>
                </a:moveTo>
                <a:lnTo>
                  <a:pt x="0" y="20180"/>
                </a:lnTo>
                <a:lnTo>
                  <a:pt x="0" y="33108"/>
                </a:lnTo>
                <a:lnTo>
                  <a:pt x="1193" y="38912"/>
                </a:lnTo>
                <a:lnTo>
                  <a:pt x="3632" y="43230"/>
                </a:lnTo>
                <a:lnTo>
                  <a:pt x="6540" y="48412"/>
                </a:lnTo>
                <a:lnTo>
                  <a:pt x="7289" y="35204"/>
                </a:lnTo>
                <a:lnTo>
                  <a:pt x="6743" y="31140"/>
                </a:lnTo>
                <a:lnTo>
                  <a:pt x="6743" y="19342"/>
                </a:lnTo>
                <a:lnTo>
                  <a:pt x="7594" y="14274"/>
                </a:lnTo>
                <a:lnTo>
                  <a:pt x="9283" y="10807"/>
                </a:lnTo>
                <a:lnTo>
                  <a:pt x="10998" y="7353"/>
                </a:lnTo>
                <a:lnTo>
                  <a:pt x="13677" y="5613"/>
                </a:lnTo>
                <a:lnTo>
                  <a:pt x="21361" y="5613"/>
                </a:lnTo>
                <a:lnTo>
                  <a:pt x="24053" y="7442"/>
                </a:lnTo>
                <a:lnTo>
                  <a:pt x="25438" y="11099"/>
                </a:lnTo>
                <a:lnTo>
                  <a:pt x="26822" y="14731"/>
                </a:lnTo>
                <a:lnTo>
                  <a:pt x="27520" y="19354"/>
                </a:lnTo>
                <a:lnTo>
                  <a:pt x="27520" y="32804"/>
                </a:lnTo>
                <a:lnTo>
                  <a:pt x="26555" y="38138"/>
                </a:lnTo>
                <a:lnTo>
                  <a:pt x="24637" y="41008"/>
                </a:lnTo>
                <a:lnTo>
                  <a:pt x="23558" y="50990"/>
                </a:lnTo>
                <a:lnTo>
                  <a:pt x="28308" y="47828"/>
                </a:lnTo>
                <a:lnTo>
                  <a:pt x="31229" y="41503"/>
                </a:lnTo>
                <a:lnTo>
                  <a:pt x="33235" y="37083"/>
                </a:lnTo>
                <a:lnTo>
                  <a:pt x="34251" y="31508"/>
                </a:lnTo>
                <a:lnTo>
                  <a:pt x="34251" y="17640"/>
                </a:lnTo>
                <a:lnTo>
                  <a:pt x="33134" y="12026"/>
                </a:lnTo>
                <a:lnTo>
                  <a:pt x="30911" y="7937"/>
                </a:lnTo>
                <a:lnTo>
                  <a:pt x="28054" y="2641"/>
                </a:lnTo>
                <a:lnTo>
                  <a:pt x="23393" y="0"/>
                </a:lnTo>
                <a:lnTo>
                  <a:pt x="9842" y="0"/>
                </a:lnTo>
                <a:lnTo>
                  <a:pt x="4902" y="3759"/>
                </a:lnTo>
                <a:lnTo>
                  <a:pt x="2158" y="11302"/>
                </a:lnTo>
                <a:lnTo>
                  <a:pt x="711" y="15341"/>
                </a:lnTo>
                <a:close/>
              </a:path>
              <a:path w="34251" h="50990">
                <a:moveTo>
                  <a:pt x="24637" y="41008"/>
                </a:moveTo>
                <a:lnTo>
                  <a:pt x="22732" y="43891"/>
                </a:lnTo>
                <a:lnTo>
                  <a:pt x="20142" y="45300"/>
                </a:lnTo>
                <a:lnTo>
                  <a:pt x="12890" y="45300"/>
                </a:lnTo>
                <a:lnTo>
                  <a:pt x="10058" y="42964"/>
                </a:lnTo>
                <a:lnTo>
                  <a:pt x="8381" y="38265"/>
                </a:lnTo>
                <a:lnTo>
                  <a:pt x="7289" y="35204"/>
                </a:lnTo>
                <a:lnTo>
                  <a:pt x="6540" y="48412"/>
                </a:lnTo>
                <a:lnTo>
                  <a:pt x="10972" y="50990"/>
                </a:lnTo>
                <a:lnTo>
                  <a:pt x="23558" y="50990"/>
                </a:lnTo>
                <a:lnTo>
                  <a:pt x="24637" y="410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7" name="object 527"/>
          <p:cNvSpPr/>
          <p:nvPr/>
        </p:nvSpPr>
        <p:spPr>
          <a:xfrm>
            <a:off x="4456019" y="4980926"/>
            <a:ext cx="44231" cy="46153"/>
          </a:xfrm>
          <a:custGeom>
            <a:avLst/>
            <a:gdLst/>
            <a:ahLst/>
            <a:cxnLst/>
            <a:rect l="l" t="t" r="r" b="b"/>
            <a:pathLst>
              <a:path w="48818" h="50939">
                <a:moveTo>
                  <a:pt x="48818" y="50939"/>
                </a:moveTo>
                <a:lnTo>
                  <a:pt x="48818" y="0"/>
                </a:lnTo>
                <a:lnTo>
                  <a:pt x="39039" y="0"/>
                </a:lnTo>
                <a:lnTo>
                  <a:pt x="24523" y="43078"/>
                </a:lnTo>
                <a:lnTo>
                  <a:pt x="9880" y="0"/>
                </a:lnTo>
                <a:lnTo>
                  <a:pt x="0" y="0"/>
                </a:lnTo>
                <a:lnTo>
                  <a:pt x="0" y="50939"/>
                </a:lnTo>
                <a:lnTo>
                  <a:pt x="6591" y="50939"/>
                </a:lnTo>
                <a:lnTo>
                  <a:pt x="6438" y="12712"/>
                </a:lnTo>
                <a:lnTo>
                  <a:pt x="6426" y="7988"/>
                </a:lnTo>
                <a:lnTo>
                  <a:pt x="21043" y="50939"/>
                </a:lnTo>
                <a:lnTo>
                  <a:pt x="27863" y="50939"/>
                </a:lnTo>
                <a:lnTo>
                  <a:pt x="42405" y="7988"/>
                </a:lnTo>
                <a:lnTo>
                  <a:pt x="42265" y="20891"/>
                </a:lnTo>
                <a:lnTo>
                  <a:pt x="42265" y="50939"/>
                </a:lnTo>
                <a:lnTo>
                  <a:pt x="48818" y="5093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8" name="object 528"/>
          <p:cNvSpPr/>
          <p:nvPr/>
        </p:nvSpPr>
        <p:spPr>
          <a:xfrm>
            <a:off x="4516787" y="5000500"/>
            <a:ext cx="25510" cy="26649"/>
          </a:xfrm>
          <a:custGeom>
            <a:avLst/>
            <a:gdLst/>
            <a:ahLst/>
            <a:cxnLst/>
            <a:rect l="l" t="t" r="r" b="b"/>
            <a:pathLst>
              <a:path w="28155" h="29413">
                <a:moveTo>
                  <a:pt x="23736" y="1981"/>
                </a:moveTo>
                <a:lnTo>
                  <a:pt x="22936" y="7810"/>
                </a:lnTo>
                <a:lnTo>
                  <a:pt x="28054" y="7810"/>
                </a:lnTo>
                <a:lnTo>
                  <a:pt x="28155" y="0"/>
                </a:lnTo>
                <a:lnTo>
                  <a:pt x="23736" y="1981"/>
                </a:lnTo>
                <a:close/>
              </a:path>
              <a:path w="28155" h="29413">
                <a:moveTo>
                  <a:pt x="0" y="29336"/>
                </a:moveTo>
                <a:lnTo>
                  <a:pt x="6908" y="29336"/>
                </a:lnTo>
                <a:lnTo>
                  <a:pt x="6908" y="7810"/>
                </a:lnTo>
                <a:lnTo>
                  <a:pt x="22936" y="7810"/>
                </a:lnTo>
                <a:lnTo>
                  <a:pt x="23736" y="1981"/>
                </a:lnTo>
                <a:lnTo>
                  <a:pt x="6908" y="1981"/>
                </a:lnTo>
                <a:lnTo>
                  <a:pt x="6908" y="-15659"/>
                </a:lnTo>
                <a:lnTo>
                  <a:pt x="23291" y="-15659"/>
                </a:lnTo>
                <a:lnTo>
                  <a:pt x="26911" y="-14579"/>
                </a:lnTo>
                <a:lnTo>
                  <a:pt x="29679" y="-13258"/>
                </a:lnTo>
                <a:lnTo>
                  <a:pt x="31064" y="-10693"/>
                </a:lnTo>
                <a:lnTo>
                  <a:pt x="31064" y="-3632"/>
                </a:lnTo>
                <a:lnTo>
                  <a:pt x="28155" y="0"/>
                </a:lnTo>
                <a:lnTo>
                  <a:pt x="28054" y="7810"/>
                </a:lnTo>
                <a:lnTo>
                  <a:pt x="31864" y="6337"/>
                </a:lnTo>
                <a:lnTo>
                  <a:pt x="34328" y="3403"/>
                </a:lnTo>
                <a:lnTo>
                  <a:pt x="36804" y="457"/>
                </a:lnTo>
                <a:lnTo>
                  <a:pt x="38049" y="-3009"/>
                </a:lnTo>
                <a:lnTo>
                  <a:pt x="38049" y="-11620"/>
                </a:lnTo>
                <a:lnTo>
                  <a:pt x="36664" y="-15189"/>
                </a:lnTo>
                <a:lnTo>
                  <a:pt x="33883" y="-17741"/>
                </a:lnTo>
                <a:lnTo>
                  <a:pt x="31102" y="-20307"/>
                </a:lnTo>
                <a:lnTo>
                  <a:pt x="27444" y="-21602"/>
                </a:lnTo>
                <a:lnTo>
                  <a:pt x="0" y="-21602"/>
                </a:lnTo>
                <a:lnTo>
                  <a:pt x="0" y="2933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9" name="object 529"/>
          <p:cNvSpPr/>
          <p:nvPr/>
        </p:nvSpPr>
        <p:spPr>
          <a:xfrm>
            <a:off x="4563217" y="4992606"/>
            <a:ext cx="31816" cy="35601"/>
          </a:xfrm>
          <a:custGeom>
            <a:avLst/>
            <a:gdLst/>
            <a:ahLst/>
            <a:cxnLst/>
            <a:rect l="l" t="t" r="r" b="b"/>
            <a:pathLst>
              <a:path w="35115" h="39293">
                <a:moveTo>
                  <a:pt x="11722" y="39293"/>
                </a:moveTo>
                <a:lnTo>
                  <a:pt x="14579" y="39293"/>
                </a:lnTo>
                <a:lnTo>
                  <a:pt x="17208" y="38684"/>
                </a:lnTo>
                <a:lnTo>
                  <a:pt x="21958" y="36233"/>
                </a:lnTo>
                <a:lnTo>
                  <a:pt x="25069" y="33121"/>
                </a:lnTo>
                <a:lnTo>
                  <a:pt x="25615" y="35763"/>
                </a:lnTo>
                <a:lnTo>
                  <a:pt x="28663" y="38836"/>
                </a:lnTo>
                <a:lnTo>
                  <a:pt x="32397" y="38811"/>
                </a:lnTo>
                <a:lnTo>
                  <a:pt x="35115" y="38226"/>
                </a:lnTo>
                <a:lnTo>
                  <a:pt x="35115" y="33604"/>
                </a:lnTo>
                <a:lnTo>
                  <a:pt x="33654" y="33807"/>
                </a:lnTo>
                <a:lnTo>
                  <a:pt x="30987" y="31673"/>
                </a:lnTo>
                <a:lnTo>
                  <a:pt x="30987" y="6781"/>
                </a:lnTo>
                <a:lnTo>
                  <a:pt x="29641" y="4165"/>
                </a:lnTo>
                <a:lnTo>
                  <a:pt x="26923" y="2501"/>
                </a:lnTo>
                <a:lnTo>
                  <a:pt x="24206" y="838"/>
                </a:lnTo>
                <a:lnTo>
                  <a:pt x="20662" y="0"/>
                </a:lnTo>
                <a:lnTo>
                  <a:pt x="12522" y="0"/>
                </a:lnTo>
                <a:lnTo>
                  <a:pt x="9194" y="927"/>
                </a:lnTo>
                <a:lnTo>
                  <a:pt x="6337" y="2717"/>
                </a:lnTo>
                <a:lnTo>
                  <a:pt x="3492" y="4495"/>
                </a:lnTo>
                <a:lnTo>
                  <a:pt x="2019" y="7683"/>
                </a:lnTo>
                <a:lnTo>
                  <a:pt x="1892" y="12255"/>
                </a:lnTo>
                <a:lnTo>
                  <a:pt x="7721" y="12255"/>
                </a:lnTo>
                <a:lnTo>
                  <a:pt x="9220" y="7912"/>
                </a:lnTo>
                <a:lnTo>
                  <a:pt x="12890" y="5270"/>
                </a:lnTo>
                <a:lnTo>
                  <a:pt x="18973" y="5270"/>
                </a:lnTo>
                <a:lnTo>
                  <a:pt x="21132" y="5765"/>
                </a:lnTo>
                <a:lnTo>
                  <a:pt x="24917" y="9232"/>
                </a:lnTo>
                <a:lnTo>
                  <a:pt x="24510" y="13728"/>
                </a:lnTo>
                <a:lnTo>
                  <a:pt x="21628" y="15544"/>
                </a:lnTo>
                <a:lnTo>
                  <a:pt x="11683" y="16789"/>
                </a:lnTo>
                <a:lnTo>
                  <a:pt x="8191" y="17233"/>
                </a:lnTo>
                <a:lnTo>
                  <a:pt x="5372" y="18402"/>
                </a:lnTo>
                <a:lnTo>
                  <a:pt x="1066" y="22186"/>
                </a:lnTo>
                <a:lnTo>
                  <a:pt x="0" y="24853"/>
                </a:lnTo>
                <a:lnTo>
                  <a:pt x="0" y="31457"/>
                </a:lnTo>
                <a:lnTo>
                  <a:pt x="1079" y="34061"/>
                </a:lnTo>
                <a:lnTo>
                  <a:pt x="5448" y="38252"/>
                </a:lnTo>
                <a:lnTo>
                  <a:pt x="8254" y="39293"/>
                </a:lnTo>
                <a:lnTo>
                  <a:pt x="6527" y="28155"/>
                </a:lnTo>
                <a:lnTo>
                  <a:pt x="7480" y="24053"/>
                </a:lnTo>
                <a:lnTo>
                  <a:pt x="10528" y="22313"/>
                </a:lnTo>
                <a:lnTo>
                  <a:pt x="14490" y="21551"/>
                </a:lnTo>
                <a:lnTo>
                  <a:pt x="18262" y="21069"/>
                </a:lnTo>
                <a:lnTo>
                  <a:pt x="21805" y="20370"/>
                </a:lnTo>
                <a:lnTo>
                  <a:pt x="24752" y="19138"/>
                </a:lnTo>
                <a:lnTo>
                  <a:pt x="24752" y="28016"/>
                </a:lnTo>
                <a:lnTo>
                  <a:pt x="23012" y="30772"/>
                </a:lnTo>
                <a:lnTo>
                  <a:pt x="19557" y="32461"/>
                </a:lnTo>
                <a:lnTo>
                  <a:pt x="15366" y="33985"/>
                </a:lnTo>
                <a:lnTo>
                  <a:pt x="11722" y="39293"/>
                </a:lnTo>
                <a:close/>
              </a:path>
              <a:path w="35115" h="39293">
                <a:moveTo>
                  <a:pt x="15366" y="33985"/>
                </a:moveTo>
                <a:lnTo>
                  <a:pt x="11366" y="33985"/>
                </a:lnTo>
                <a:lnTo>
                  <a:pt x="8483" y="32423"/>
                </a:lnTo>
                <a:lnTo>
                  <a:pt x="7162" y="31394"/>
                </a:lnTo>
                <a:lnTo>
                  <a:pt x="6527" y="28155"/>
                </a:lnTo>
                <a:lnTo>
                  <a:pt x="8254" y="39293"/>
                </a:lnTo>
                <a:lnTo>
                  <a:pt x="11722" y="39293"/>
                </a:lnTo>
                <a:lnTo>
                  <a:pt x="15366" y="33985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0" name="object 530"/>
          <p:cNvSpPr/>
          <p:nvPr/>
        </p:nvSpPr>
        <p:spPr>
          <a:xfrm>
            <a:off x="2537655" y="4980926"/>
            <a:ext cx="36626" cy="46153"/>
          </a:xfrm>
          <a:custGeom>
            <a:avLst/>
            <a:gdLst/>
            <a:ahLst/>
            <a:cxnLst/>
            <a:rect l="l" t="t" r="r" b="b"/>
            <a:pathLst>
              <a:path w="40424" h="50939">
                <a:moveTo>
                  <a:pt x="0" y="50939"/>
                </a:moveTo>
                <a:lnTo>
                  <a:pt x="6591" y="50939"/>
                </a:lnTo>
                <a:lnTo>
                  <a:pt x="6591" y="9715"/>
                </a:lnTo>
                <a:lnTo>
                  <a:pt x="32689" y="50939"/>
                </a:lnTo>
                <a:lnTo>
                  <a:pt x="40424" y="50939"/>
                </a:lnTo>
                <a:lnTo>
                  <a:pt x="40424" y="0"/>
                </a:lnTo>
                <a:lnTo>
                  <a:pt x="33870" y="0"/>
                </a:lnTo>
                <a:lnTo>
                  <a:pt x="33870" y="41275"/>
                </a:lnTo>
                <a:lnTo>
                  <a:pt x="8140" y="0"/>
                </a:lnTo>
                <a:lnTo>
                  <a:pt x="0" y="0"/>
                </a:lnTo>
                <a:lnTo>
                  <a:pt x="0" y="5093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1" name="object 531"/>
          <p:cNvSpPr/>
          <p:nvPr/>
        </p:nvSpPr>
        <p:spPr>
          <a:xfrm>
            <a:off x="2583348" y="4980927"/>
            <a:ext cx="5752" cy="46149"/>
          </a:xfrm>
          <a:custGeom>
            <a:avLst/>
            <a:gdLst/>
            <a:ahLst/>
            <a:cxnLst/>
            <a:rect l="l" t="t" r="r" b="b"/>
            <a:pathLst>
              <a:path w="6348" h="50935">
                <a:moveTo>
                  <a:pt x="0" y="0"/>
                </a:moveTo>
                <a:lnTo>
                  <a:pt x="0" y="7085"/>
                </a:lnTo>
                <a:lnTo>
                  <a:pt x="6348" y="7085"/>
                </a:lnTo>
                <a:lnTo>
                  <a:pt x="6348" y="0"/>
                </a:lnTo>
                <a:lnTo>
                  <a:pt x="0" y="0"/>
                </a:lnTo>
                <a:close/>
              </a:path>
              <a:path w="6348" h="50935">
                <a:moveTo>
                  <a:pt x="0" y="13982"/>
                </a:moveTo>
                <a:lnTo>
                  <a:pt x="0" y="50935"/>
                </a:lnTo>
                <a:lnTo>
                  <a:pt x="6348" y="50935"/>
                </a:lnTo>
                <a:lnTo>
                  <a:pt x="6348" y="13982"/>
                </a:lnTo>
                <a:lnTo>
                  <a:pt x="0" y="1398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2" name="object 532"/>
          <p:cNvSpPr/>
          <p:nvPr/>
        </p:nvSpPr>
        <p:spPr>
          <a:xfrm>
            <a:off x="2583348" y="4984136"/>
            <a:ext cx="5752" cy="0"/>
          </a:xfrm>
          <a:custGeom>
            <a:avLst/>
            <a:gdLst/>
            <a:ahLst/>
            <a:cxnLst/>
            <a:rect l="l" t="t" r="r" b="b"/>
            <a:pathLst>
              <a:path w="6348">
                <a:moveTo>
                  <a:pt x="0" y="0"/>
                </a:moveTo>
                <a:lnTo>
                  <a:pt x="6348" y="0"/>
                </a:lnTo>
              </a:path>
            </a:pathLst>
          </a:custGeom>
          <a:ln w="835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3" name="object 533"/>
          <p:cNvSpPr/>
          <p:nvPr/>
        </p:nvSpPr>
        <p:spPr>
          <a:xfrm>
            <a:off x="2583348" y="5010336"/>
            <a:ext cx="5752" cy="0"/>
          </a:xfrm>
          <a:custGeom>
            <a:avLst/>
            <a:gdLst/>
            <a:ahLst/>
            <a:cxnLst/>
            <a:rect l="l" t="t" r="r" b="b"/>
            <a:pathLst>
              <a:path w="6348">
                <a:moveTo>
                  <a:pt x="0" y="0"/>
                </a:moveTo>
                <a:lnTo>
                  <a:pt x="6348" y="0"/>
                </a:lnTo>
              </a:path>
            </a:pathLst>
          </a:custGeom>
          <a:ln w="3822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4" name="object 534"/>
          <p:cNvSpPr/>
          <p:nvPr/>
        </p:nvSpPr>
        <p:spPr>
          <a:xfrm>
            <a:off x="2593831" y="4993446"/>
            <a:ext cx="31137" cy="33634"/>
          </a:xfrm>
          <a:custGeom>
            <a:avLst/>
            <a:gdLst/>
            <a:ahLst/>
            <a:cxnLst/>
            <a:rect l="l" t="t" r="r" b="b"/>
            <a:pathLst>
              <a:path w="34366" h="37122">
                <a:moveTo>
                  <a:pt x="34366" y="0"/>
                </a:moveTo>
                <a:lnTo>
                  <a:pt x="27533" y="0"/>
                </a:lnTo>
                <a:lnTo>
                  <a:pt x="17170" y="30238"/>
                </a:lnTo>
                <a:lnTo>
                  <a:pt x="7251" y="0"/>
                </a:lnTo>
                <a:lnTo>
                  <a:pt x="0" y="0"/>
                </a:lnTo>
                <a:lnTo>
                  <a:pt x="13703" y="37122"/>
                </a:lnTo>
                <a:lnTo>
                  <a:pt x="20358" y="37122"/>
                </a:lnTo>
                <a:lnTo>
                  <a:pt x="34366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5" name="object 535"/>
          <p:cNvSpPr/>
          <p:nvPr/>
        </p:nvSpPr>
        <p:spPr>
          <a:xfrm>
            <a:off x="2627926" y="4992687"/>
            <a:ext cx="30723" cy="35590"/>
          </a:xfrm>
          <a:custGeom>
            <a:avLst/>
            <a:gdLst/>
            <a:ahLst/>
            <a:cxnLst/>
            <a:rect l="l" t="t" r="r" b="b"/>
            <a:pathLst>
              <a:path w="33908" h="39281">
                <a:moveTo>
                  <a:pt x="33908" y="21386"/>
                </a:moveTo>
                <a:lnTo>
                  <a:pt x="33908" y="17640"/>
                </a:lnTo>
                <a:lnTo>
                  <a:pt x="33705" y="14922"/>
                </a:lnTo>
                <a:lnTo>
                  <a:pt x="33350" y="13195"/>
                </a:lnTo>
                <a:lnTo>
                  <a:pt x="32105" y="8509"/>
                </a:lnTo>
                <a:lnTo>
                  <a:pt x="29552" y="4686"/>
                </a:lnTo>
                <a:lnTo>
                  <a:pt x="25196" y="1866"/>
                </a:lnTo>
                <a:lnTo>
                  <a:pt x="20180" y="0"/>
                </a:lnTo>
                <a:lnTo>
                  <a:pt x="12318" y="0"/>
                </a:lnTo>
                <a:lnTo>
                  <a:pt x="8089" y="1866"/>
                </a:lnTo>
                <a:lnTo>
                  <a:pt x="6972" y="13233"/>
                </a:lnTo>
                <a:lnTo>
                  <a:pt x="8000" y="10617"/>
                </a:lnTo>
                <a:lnTo>
                  <a:pt x="9944" y="8559"/>
                </a:lnTo>
                <a:lnTo>
                  <a:pt x="14300" y="5435"/>
                </a:lnTo>
                <a:lnTo>
                  <a:pt x="21158" y="5435"/>
                </a:lnTo>
                <a:lnTo>
                  <a:pt x="24002" y="6934"/>
                </a:lnTo>
                <a:lnTo>
                  <a:pt x="25717" y="9944"/>
                </a:lnTo>
                <a:lnTo>
                  <a:pt x="27228" y="13728"/>
                </a:lnTo>
                <a:lnTo>
                  <a:pt x="27482" y="16421"/>
                </a:lnTo>
                <a:lnTo>
                  <a:pt x="6857" y="16421"/>
                </a:lnTo>
                <a:lnTo>
                  <a:pt x="4851" y="5575"/>
                </a:lnTo>
                <a:lnTo>
                  <a:pt x="1625" y="9283"/>
                </a:lnTo>
                <a:lnTo>
                  <a:pt x="0" y="14135"/>
                </a:lnTo>
                <a:lnTo>
                  <a:pt x="0" y="26162"/>
                </a:lnTo>
                <a:lnTo>
                  <a:pt x="1600" y="30873"/>
                </a:lnTo>
                <a:lnTo>
                  <a:pt x="4813" y="34251"/>
                </a:lnTo>
                <a:lnTo>
                  <a:pt x="8026" y="37604"/>
                </a:lnTo>
                <a:lnTo>
                  <a:pt x="11937" y="39281"/>
                </a:lnTo>
                <a:lnTo>
                  <a:pt x="18453" y="39281"/>
                </a:lnTo>
                <a:lnTo>
                  <a:pt x="21666" y="38722"/>
                </a:lnTo>
                <a:lnTo>
                  <a:pt x="24460" y="38074"/>
                </a:lnTo>
                <a:lnTo>
                  <a:pt x="26809" y="36830"/>
                </a:lnTo>
                <a:lnTo>
                  <a:pt x="30860" y="32550"/>
                </a:lnTo>
                <a:lnTo>
                  <a:pt x="32689" y="29210"/>
                </a:lnTo>
                <a:lnTo>
                  <a:pt x="33375" y="26301"/>
                </a:lnTo>
                <a:lnTo>
                  <a:pt x="27241" y="26301"/>
                </a:lnTo>
                <a:lnTo>
                  <a:pt x="25996" y="29387"/>
                </a:lnTo>
                <a:lnTo>
                  <a:pt x="22948" y="32778"/>
                </a:lnTo>
                <a:lnTo>
                  <a:pt x="20345" y="33858"/>
                </a:lnTo>
                <a:lnTo>
                  <a:pt x="13601" y="33858"/>
                </a:lnTo>
                <a:lnTo>
                  <a:pt x="11023" y="32727"/>
                </a:lnTo>
                <a:lnTo>
                  <a:pt x="7696" y="28181"/>
                </a:lnTo>
                <a:lnTo>
                  <a:pt x="6807" y="25158"/>
                </a:lnTo>
                <a:lnTo>
                  <a:pt x="6680" y="21386"/>
                </a:lnTo>
                <a:lnTo>
                  <a:pt x="33908" y="21386"/>
                </a:lnTo>
                <a:close/>
              </a:path>
              <a:path w="33908" h="39281">
                <a:moveTo>
                  <a:pt x="6972" y="13233"/>
                </a:moveTo>
                <a:lnTo>
                  <a:pt x="8089" y="1866"/>
                </a:lnTo>
                <a:lnTo>
                  <a:pt x="4851" y="5575"/>
                </a:lnTo>
                <a:lnTo>
                  <a:pt x="6857" y="16421"/>
                </a:lnTo>
                <a:lnTo>
                  <a:pt x="6972" y="1323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6" name="object 536"/>
          <p:cNvSpPr/>
          <p:nvPr/>
        </p:nvSpPr>
        <p:spPr>
          <a:xfrm>
            <a:off x="2668567" y="4980920"/>
            <a:ext cx="0" cy="46148"/>
          </a:xfrm>
          <a:custGeom>
            <a:avLst/>
            <a:gdLst/>
            <a:ahLst/>
            <a:cxnLst/>
            <a:rect l="l" t="t" r="r" b="b"/>
            <a:pathLst>
              <a:path h="50934">
                <a:moveTo>
                  <a:pt x="0" y="0"/>
                </a:moveTo>
                <a:lnTo>
                  <a:pt x="0" y="50934"/>
                </a:lnTo>
              </a:path>
            </a:pathLst>
          </a:custGeom>
          <a:ln w="751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7" name="object 537"/>
          <p:cNvSpPr/>
          <p:nvPr/>
        </p:nvSpPr>
        <p:spPr>
          <a:xfrm>
            <a:off x="2695333" y="4980789"/>
            <a:ext cx="29813" cy="47499"/>
          </a:xfrm>
          <a:custGeom>
            <a:avLst/>
            <a:gdLst/>
            <a:ahLst/>
            <a:cxnLst/>
            <a:rect l="l" t="t" r="r" b="b"/>
            <a:pathLst>
              <a:path w="32905" h="52425">
                <a:moveTo>
                  <a:pt x="1511" y="43738"/>
                </a:moveTo>
                <a:lnTo>
                  <a:pt x="4546" y="47205"/>
                </a:lnTo>
                <a:lnTo>
                  <a:pt x="7569" y="50685"/>
                </a:lnTo>
                <a:lnTo>
                  <a:pt x="11163" y="52425"/>
                </a:lnTo>
                <a:lnTo>
                  <a:pt x="9118" y="42951"/>
                </a:lnTo>
                <a:lnTo>
                  <a:pt x="7429" y="40258"/>
                </a:lnTo>
                <a:lnTo>
                  <a:pt x="6578" y="36944"/>
                </a:lnTo>
                <a:lnTo>
                  <a:pt x="6578" y="28295"/>
                </a:lnTo>
                <a:lnTo>
                  <a:pt x="7556" y="24764"/>
                </a:lnTo>
                <a:lnTo>
                  <a:pt x="11468" y="19964"/>
                </a:lnTo>
                <a:lnTo>
                  <a:pt x="15989" y="13296"/>
                </a:lnTo>
                <a:lnTo>
                  <a:pt x="10858" y="13296"/>
                </a:lnTo>
                <a:lnTo>
                  <a:pt x="6908" y="15303"/>
                </a:lnTo>
                <a:lnTo>
                  <a:pt x="4127" y="19265"/>
                </a:lnTo>
                <a:lnTo>
                  <a:pt x="1371" y="23228"/>
                </a:lnTo>
                <a:lnTo>
                  <a:pt x="0" y="27901"/>
                </a:lnTo>
                <a:lnTo>
                  <a:pt x="0" y="39103"/>
                </a:lnTo>
                <a:lnTo>
                  <a:pt x="1511" y="43738"/>
                </a:lnTo>
                <a:close/>
              </a:path>
              <a:path w="32905" h="52425">
                <a:moveTo>
                  <a:pt x="11468" y="19964"/>
                </a:moveTo>
                <a:lnTo>
                  <a:pt x="14020" y="18745"/>
                </a:lnTo>
                <a:lnTo>
                  <a:pt x="19977" y="18757"/>
                </a:lnTo>
                <a:lnTo>
                  <a:pt x="22351" y="19875"/>
                </a:lnTo>
                <a:lnTo>
                  <a:pt x="26187" y="24396"/>
                </a:lnTo>
                <a:lnTo>
                  <a:pt x="27152" y="27863"/>
                </a:lnTo>
                <a:lnTo>
                  <a:pt x="27152" y="37185"/>
                </a:lnTo>
                <a:lnTo>
                  <a:pt x="26212" y="40766"/>
                </a:lnTo>
                <a:lnTo>
                  <a:pt x="24333" y="43268"/>
                </a:lnTo>
                <a:lnTo>
                  <a:pt x="20116" y="46977"/>
                </a:lnTo>
                <a:lnTo>
                  <a:pt x="13512" y="46977"/>
                </a:lnTo>
                <a:lnTo>
                  <a:pt x="10794" y="45631"/>
                </a:lnTo>
                <a:lnTo>
                  <a:pt x="9118" y="42951"/>
                </a:lnTo>
                <a:lnTo>
                  <a:pt x="11163" y="52425"/>
                </a:lnTo>
                <a:lnTo>
                  <a:pt x="17856" y="52425"/>
                </a:lnTo>
                <a:lnTo>
                  <a:pt x="20129" y="51904"/>
                </a:lnTo>
                <a:lnTo>
                  <a:pt x="24117" y="49872"/>
                </a:lnTo>
                <a:lnTo>
                  <a:pt x="27292" y="45923"/>
                </a:lnTo>
                <a:lnTo>
                  <a:pt x="27292" y="51092"/>
                </a:lnTo>
                <a:lnTo>
                  <a:pt x="32905" y="51092"/>
                </a:lnTo>
                <a:lnTo>
                  <a:pt x="32905" y="0"/>
                </a:lnTo>
                <a:lnTo>
                  <a:pt x="26898" y="0"/>
                </a:lnTo>
                <a:lnTo>
                  <a:pt x="26898" y="18745"/>
                </a:lnTo>
                <a:lnTo>
                  <a:pt x="23126" y="15112"/>
                </a:lnTo>
                <a:lnTo>
                  <a:pt x="18834" y="13296"/>
                </a:lnTo>
                <a:lnTo>
                  <a:pt x="15989" y="13296"/>
                </a:lnTo>
                <a:lnTo>
                  <a:pt x="11468" y="1996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8" name="object 538"/>
          <p:cNvSpPr/>
          <p:nvPr/>
        </p:nvSpPr>
        <p:spPr>
          <a:xfrm>
            <a:off x="2731624" y="4992687"/>
            <a:ext cx="30711" cy="35590"/>
          </a:xfrm>
          <a:custGeom>
            <a:avLst/>
            <a:gdLst/>
            <a:ahLst/>
            <a:cxnLst/>
            <a:rect l="l" t="t" r="r" b="b"/>
            <a:pathLst>
              <a:path w="33896" h="39281">
                <a:moveTo>
                  <a:pt x="33896" y="21386"/>
                </a:moveTo>
                <a:lnTo>
                  <a:pt x="33896" y="17640"/>
                </a:lnTo>
                <a:lnTo>
                  <a:pt x="33705" y="14922"/>
                </a:lnTo>
                <a:lnTo>
                  <a:pt x="33350" y="13195"/>
                </a:lnTo>
                <a:lnTo>
                  <a:pt x="32105" y="8509"/>
                </a:lnTo>
                <a:lnTo>
                  <a:pt x="29552" y="4686"/>
                </a:lnTo>
                <a:lnTo>
                  <a:pt x="25196" y="1866"/>
                </a:lnTo>
                <a:lnTo>
                  <a:pt x="22720" y="609"/>
                </a:lnTo>
                <a:lnTo>
                  <a:pt x="20167" y="0"/>
                </a:lnTo>
                <a:lnTo>
                  <a:pt x="12306" y="0"/>
                </a:lnTo>
                <a:lnTo>
                  <a:pt x="8077" y="1866"/>
                </a:lnTo>
                <a:lnTo>
                  <a:pt x="6972" y="13233"/>
                </a:lnTo>
                <a:lnTo>
                  <a:pt x="8000" y="10617"/>
                </a:lnTo>
                <a:lnTo>
                  <a:pt x="9944" y="8559"/>
                </a:lnTo>
                <a:lnTo>
                  <a:pt x="14287" y="5435"/>
                </a:lnTo>
                <a:lnTo>
                  <a:pt x="21158" y="5435"/>
                </a:lnTo>
                <a:lnTo>
                  <a:pt x="24002" y="6934"/>
                </a:lnTo>
                <a:lnTo>
                  <a:pt x="25717" y="9944"/>
                </a:lnTo>
                <a:lnTo>
                  <a:pt x="27228" y="13728"/>
                </a:lnTo>
                <a:lnTo>
                  <a:pt x="27482" y="16421"/>
                </a:lnTo>
                <a:lnTo>
                  <a:pt x="6857" y="16421"/>
                </a:lnTo>
                <a:lnTo>
                  <a:pt x="4851" y="5575"/>
                </a:lnTo>
                <a:lnTo>
                  <a:pt x="1612" y="9283"/>
                </a:lnTo>
                <a:lnTo>
                  <a:pt x="0" y="14135"/>
                </a:lnTo>
                <a:lnTo>
                  <a:pt x="0" y="26162"/>
                </a:lnTo>
                <a:lnTo>
                  <a:pt x="1600" y="30873"/>
                </a:lnTo>
                <a:lnTo>
                  <a:pt x="4813" y="34251"/>
                </a:lnTo>
                <a:lnTo>
                  <a:pt x="8026" y="37604"/>
                </a:lnTo>
                <a:lnTo>
                  <a:pt x="11937" y="39281"/>
                </a:lnTo>
                <a:lnTo>
                  <a:pt x="18453" y="39281"/>
                </a:lnTo>
                <a:lnTo>
                  <a:pt x="21666" y="38722"/>
                </a:lnTo>
                <a:lnTo>
                  <a:pt x="24460" y="38074"/>
                </a:lnTo>
                <a:lnTo>
                  <a:pt x="26796" y="36830"/>
                </a:lnTo>
                <a:lnTo>
                  <a:pt x="30848" y="32550"/>
                </a:lnTo>
                <a:lnTo>
                  <a:pt x="32689" y="29210"/>
                </a:lnTo>
                <a:lnTo>
                  <a:pt x="33375" y="26301"/>
                </a:lnTo>
                <a:lnTo>
                  <a:pt x="27241" y="26301"/>
                </a:lnTo>
                <a:lnTo>
                  <a:pt x="25996" y="29387"/>
                </a:lnTo>
                <a:lnTo>
                  <a:pt x="22948" y="32778"/>
                </a:lnTo>
                <a:lnTo>
                  <a:pt x="20332" y="33858"/>
                </a:lnTo>
                <a:lnTo>
                  <a:pt x="13601" y="33858"/>
                </a:lnTo>
                <a:lnTo>
                  <a:pt x="11023" y="32727"/>
                </a:lnTo>
                <a:lnTo>
                  <a:pt x="7696" y="28181"/>
                </a:lnTo>
                <a:lnTo>
                  <a:pt x="6807" y="25158"/>
                </a:lnTo>
                <a:lnTo>
                  <a:pt x="6680" y="21386"/>
                </a:lnTo>
                <a:lnTo>
                  <a:pt x="33896" y="21386"/>
                </a:lnTo>
                <a:close/>
              </a:path>
              <a:path w="33896" h="39281">
                <a:moveTo>
                  <a:pt x="6972" y="13233"/>
                </a:moveTo>
                <a:lnTo>
                  <a:pt x="8077" y="1866"/>
                </a:lnTo>
                <a:lnTo>
                  <a:pt x="4851" y="5575"/>
                </a:lnTo>
                <a:lnTo>
                  <a:pt x="6857" y="16421"/>
                </a:lnTo>
                <a:lnTo>
                  <a:pt x="6972" y="1323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9" name="object 539"/>
          <p:cNvSpPr/>
          <p:nvPr/>
        </p:nvSpPr>
        <p:spPr>
          <a:xfrm>
            <a:off x="2788467" y="5000500"/>
            <a:ext cx="25510" cy="26649"/>
          </a:xfrm>
          <a:custGeom>
            <a:avLst/>
            <a:gdLst/>
            <a:ahLst/>
            <a:cxnLst/>
            <a:rect l="l" t="t" r="r" b="b"/>
            <a:pathLst>
              <a:path w="28155" h="29413">
                <a:moveTo>
                  <a:pt x="23749" y="1981"/>
                </a:moveTo>
                <a:lnTo>
                  <a:pt x="22936" y="7810"/>
                </a:lnTo>
                <a:lnTo>
                  <a:pt x="28054" y="7810"/>
                </a:lnTo>
                <a:lnTo>
                  <a:pt x="28155" y="0"/>
                </a:lnTo>
                <a:lnTo>
                  <a:pt x="23749" y="1981"/>
                </a:lnTo>
                <a:close/>
              </a:path>
              <a:path w="28155" h="29413">
                <a:moveTo>
                  <a:pt x="0" y="29336"/>
                </a:moveTo>
                <a:lnTo>
                  <a:pt x="6908" y="29336"/>
                </a:lnTo>
                <a:lnTo>
                  <a:pt x="6908" y="7810"/>
                </a:lnTo>
                <a:lnTo>
                  <a:pt x="22936" y="7810"/>
                </a:lnTo>
                <a:lnTo>
                  <a:pt x="23749" y="1981"/>
                </a:lnTo>
                <a:lnTo>
                  <a:pt x="6908" y="1981"/>
                </a:lnTo>
                <a:lnTo>
                  <a:pt x="6908" y="-15659"/>
                </a:lnTo>
                <a:lnTo>
                  <a:pt x="23291" y="-15659"/>
                </a:lnTo>
                <a:lnTo>
                  <a:pt x="26924" y="-14579"/>
                </a:lnTo>
                <a:lnTo>
                  <a:pt x="29679" y="-13258"/>
                </a:lnTo>
                <a:lnTo>
                  <a:pt x="31064" y="-10693"/>
                </a:lnTo>
                <a:lnTo>
                  <a:pt x="31064" y="-3632"/>
                </a:lnTo>
                <a:lnTo>
                  <a:pt x="28155" y="0"/>
                </a:lnTo>
                <a:lnTo>
                  <a:pt x="28054" y="7810"/>
                </a:lnTo>
                <a:lnTo>
                  <a:pt x="31864" y="6337"/>
                </a:lnTo>
                <a:lnTo>
                  <a:pt x="34340" y="3403"/>
                </a:lnTo>
                <a:lnTo>
                  <a:pt x="36804" y="457"/>
                </a:lnTo>
                <a:lnTo>
                  <a:pt x="38036" y="-3009"/>
                </a:lnTo>
                <a:lnTo>
                  <a:pt x="38036" y="-11620"/>
                </a:lnTo>
                <a:lnTo>
                  <a:pt x="36664" y="-15189"/>
                </a:lnTo>
                <a:lnTo>
                  <a:pt x="33883" y="-17741"/>
                </a:lnTo>
                <a:lnTo>
                  <a:pt x="31115" y="-20307"/>
                </a:lnTo>
                <a:lnTo>
                  <a:pt x="27444" y="-21602"/>
                </a:lnTo>
                <a:lnTo>
                  <a:pt x="0" y="-21602"/>
                </a:lnTo>
                <a:lnTo>
                  <a:pt x="0" y="2933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0" name="object 540"/>
          <p:cNvSpPr/>
          <p:nvPr/>
        </p:nvSpPr>
        <p:spPr>
          <a:xfrm>
            <a:off x="2830191" y="4992698"/>
            <a:ext cx="16374" cy="34382"/>
          </a:xfrm>
          <a:custGeom>
            <a:avLst/>
            <a:gdLst/>
            <a:ahLst/>
            <a:cxnLst/>
            <a:rect l="l" t="t" r="r" b="b"/>
            <a:pathLst>
              <a:path w="18072" h="37947">
                <a:moveTo>
                  <a:pt x="6235" y="13957"/>
                </a:moveTo>
                <a:lnTo>
                  <a:pt x="8775" y="9613"/>
                </a:lnTo>
                <a:lnTo>
                  <a:pt x="12877" y="6565"/>
                </a:lnTo>
                <a:lnTo>
                  <a:pt x="16014" y="6565"/>
                </a:lnTo>
                <a:lnTo>
                  <a:pt x="18072" y="6743"/>
                </a:lnTo>
                <a:lnTo>
                  <a:pt x="18072" y="152"/>
                </a:lnTo>
                <a:lnTo>
                  <a:pt x="16052" y="0"/>
                </a:lnTo>
                <a:lnTo>
                  <a:pt x="11391" y="876"/>
                </a:lnTo>
                <a:lnTo>
                  <a:pt x="7607" y="4470"/>
                </a:lnTo>
                <a:lnTo>
                  <a:pt x="5930" y="7238"/>
                </a:lnTo>
                <a:lnTo>
                  <a:pt x="5930" y="825"/>
                </a:lnTo>
                <a:lnTo>
                  <a:pt x="0" y="825"/>
                </a:lnTo>
                <a:lnTo>
                  <a:pt x="0" y="37947"/>
                </a:lnTo>
                <a:lnTo>
                  <a:pt x="6235" y="37947"/>
                </a:lnTo>
                <a:lnTo>
                  <a:pt x="6235" y="1395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1" name="object 541"/>
          <p:cNvSpPr/>
          <p:nvPr/>
        </p:nvSpPr>
        <p:spPr>
          <a:xfrm>
            <a:off x="2849166" y="4992469"/>
            <a:ext cx="31355" cy="35831"/>
          </a:xfrm>
          <a:custGeom>
            <a:avLst/>
            <a:gdLst/>
            <a:ahLst/>
            <a:cxnLst/>
            <a:rect l="l" t="t" r="r" b="b"/>
            <a:pathLst>
              <a:path w="34607" h="39547">
                <a:moveTo>
                  <a:pt x="1511" y="30924"/>
                </a:moveTo>
                <a:lnTo>
                  <a:pt x="4508" y="34391"/>
                </a:lnTo>
                <a:lnTo>
                  <a:pt x="7518" y="37833"/>
                </a:lnTo>
                <a:lnTo>
                  <a:pt x="11569" y="39547"/>
                </a:lnTo>
                <a:lnTo>
                  <a:pt x="9017" y="30226"/>
                </a:lnTo>
                <a:lnTo>
                  <a:pt x="7289" y="27597"/>
                </a:lnTo>
                <a:lnTo>
                  <a:pt x="6426" y="24295"/>
                </a:lnTo>
                <a:lnTo>
                  <a:pt x="6426" y="16230"/>
                </a:lnTo>
                <a:lnTo>
                  <a:pt x="7289" y="12725"/>
                </a:lnTo>
                <a:lnTo>
                  <a:pt x="9017" y="9817"/>
                </a:lnTo>
                <a:lnTo>
                  <a:pt x="10756" y="6908"/>
                </a:lnTo>
                <a:lnTo>
                  <a:pt x="13525" y="5435"/>
                </a:lnTo>
                <a:lnTo>
                  <a:pt x="21640" y="5448"/>
                </a:lnTo>
                <a:lnTo>
                  <a:pt x="24676" y="7162"/>
                </a:lnTo>
                <a:lnTo>
                  <a:pt x="26428" y="10566"/>
                </a:lnTo>
                <a:lnTo>
                  <a:pt x="27533" y="12750"/>
                </a:lnTo>
                <a:lnTo>
                  <a:pt x="28079" y="15557"/>
                </a:lnTo>
                <a:lnTo>
                  <a:pt x="28079" y="22885"/>
                </a:lnTo>
                <a:lnTo>
                  <a:pt x="27305" y="26352"/>
                </a:lnTo>
                <a:lnTo>
                  <a:pt x="25768" y="29502"/>
                </a:lnTo>
                <a:lnTo>
                  <a:pt x="24244" y="32613"/>
                </a:lnTo>
                <a:lnTo>
                  <a:pt x="22796" y="39547"/>
                </a:lnTo>
                <a:lnTo>
                  <a:pt x="27317" y="37604"/>
                </a:lnTo>
                <a:lnTo>
                  <a:pt x="30238" y="33693"/>
                </a:lnTo>
                <a:lnTo>
                  <a:pt x="33147" y="29794"/>
                </a:lnTo>
                <a:lnTo>
                  <a:pt x="34607" y="24841"/>
                </a:lnTo>
                <a:lnTo>
                  <a:pt x="34607" y="12674"/>
                </a:lnTo>
                <a:lnTo>
                  <a:pt x="32956" y="7975"/>
                </a:lnTo>
                <a:lnTo>
                  <a:pt x="29654" y="4787"/>
                </a:lnTo>
                <a:lnTo>
                  <a:pt x="26339" y="1587"/>
                </a:lnTo>
                <a:lnTo>
                  <a:pt x="22301" y="0"/>
                </a:lnTo>
                <a:lnTo>
                  <a:pt x="12179" y="0"/>
                </a:lnTo>
                <a:lnTo>
                  <a:pt x="7924" y="1866"/>
                </a:lnTo>
                <a:lnTo>
                  <a:pt x="4762" y="5549"/>
                </a:lnTo>
                <a:lnTo>
                  <a:pt x="1587" y="9258"/>
                </a:lnTo>
                <a:lnTo>
                  <a:pt x="0" y="14211"/>
                </a:lnTo>
                <a:lnTo>
                  <a:pt x="0" y="26276"/>
                </a:lnTo>
                <a:lnTo>
                  <a:pt x="1511" y="30924"/>
                </a:lnTo>
                <a:close/>
              </a:path>
              <a:path w="34607" h="39547">
                <a:moveTo>
                  <a:pt x="24244" y="32613"/>
                </a:moveTo>
                <a:lnTo>
                  <a:pt x="21399" y="34175"/>
                </a:lnTo>
                <a:lnTo>
                  <a:pt x="13500" y="34175"/>
                </a:lnTo>
                <a:lnTo>
                  <a:pt x="10756" y="32867"/>
                </a:lnTo>
                <a:lnTo>
                  <a:pt x="9017" y="30226"/>
                </a:lnTo>
                <a:lnTo>
                  <a:pt x="11569" y="39547"/>
                </a:lnTo>
                <a:lnTo>
                  <a:pt x="22796" y="39547"/>
                </a:lnTo>
                <a:lnTo>
                  <a:pt x="24244" y="3261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2" name="object 542"/>
          <p:cNvSpPr/>
          <p:nvPr/>
        </p:nvSpPr>
        <p:spPr>
          <a:xfrm>
            <a:off x="2884951" y="4992469"/>
            <a:ext cx="31344" cy="35831"/>
          </a:xfrm>
          <a:custGeom>
            <a:avLst/>
            <a:gdLst/>
            <a:ahLst/>
            <a:cxnLst/>
            <a:rect l="l" t="t" r="r" b="b"/>
            <a:pathLst>
              <a:path w="34594" h="39547">
                <a:moveTo>
                  <a:pt x="1485" y="30924"/>
                </a:moveTo>
                <a:lnTo>
                  <a:pt x="4495" y="34391"/>
                </a:lnTo>
                <a:lnTo>
                  <a:pt x="7492" y="37833"/>
                </a:lnTo>
                <a:lnTo>
                  <a:pt x="11556" y="39547"/>
                </a:lnTo>
                <a:lnTo>
                  <a:pt x="9004" y="30226"/>
                </a:lnTo>
                <a:lnTo>
                  <a:pt x="7277" y="27597"/>
                </a:lnTo>
                <a:lnTo>
                  <a:pt x="6400" y="24295"/>
                </a:lnTo>
                <a:lnTo>
                  <a:pt x="6400" y="16230"/>
                </a:lnTo>
                <a:lnTo>
                  <a:pt x="7277" y="12725"/>
                </a:lnTo>
                <a:lnTo>
                  <a:pt x="9004" y="9817"/>
                </a:lnTo>
                <a:lnTo>
                  <a:pt x="10744" y="6908"/>
                </a:lnTo>
                <a:lnTo>
                  <a:pt x="13512" y="5435"/>
                </a:lnTo>
                <a:lnTo>
                  <a:pt x="21628" y="5448"/>
                </a:lnTo>
                <a:lnTo>
                  <a:pt x="24650" y="7162"/>
                </a:lnTo>
                <a:lnTo>
                  <a:pt x="26415" y="10566"/>
                </a:lnTo>
                <a:lnTo>
                  <a:pt x="27520" y="12750"/>
                </a:lnTo>
                <a:lnTo>
                  <a:pt x="28066" y="15557"/>
                </a:lnTo>
                <a:lnTo>
                  <a:pt x="28066" y="22885"/>
                </a:lnTo>
                <a:lnTo>
                  <a:pt x="27292" y="26352"/>
                </a:lnTo>
                <a:lnTo>
                  <a:pt x="25742" y="29502"/>
                </a:lnTo>
                <a:lnTo>
                  <a:pt x="24218" y="32613"/>
                </a:lnTo>
                <a:lnTo>
                  <a:pt x="22783" y="39547"/>
                </a:lnTo>
                <a:lnTo>
                  <a:pt x="27304" y="37604"/>
                </a:lnTo>
                <a:lnTo>
                  <a:pt x="30225" y="33693"/>
                </a:lnTo>
                <a:lnTo>
                  <a:pt x="33134" y="29794"/>
                </a:lnTo>
                <a:lnTo>
                  <a:pt x="34594" y="24841"/>
                </a:lnTo>
                <a:lnTo>
                  <a:pt x="34594" y="12674"/>
                </a:lnTo>
                <a:lnTo>
                  <a:pt x="32931" y="7975"/>
                </a:lnTo>
                <a:lnTo>
                  <a:pt x="29629" y="4787"/>
                </a:lnTo>
                <a:lnTo>
                  <a:pt x="26327" y="1587"/>
                </a:lnTo>
                <a:lnTo>
                  <a:pt x="22275" y="0"/>
                </a:lnTo>
                <a:lnTo>
                  <a:pt x="12153" y="0"/>
                </a:lnTo>
                <a:lnTo>
                  <a:pt x="7912" y="1866"/>
                </a:lnTo>
                <a:lnTo>
                  <a:pt x="4737" y="5549"/>
                </a:lnTo>
                <a:lnTo>
                  <a:pt x="1574" y="9258"/>
                </a:lnTo>
                <a:lnTo>
                  <a:pt x="0" y="14211"/>
                </a:lnTo>
                <a:lnTo>
                  <a:pt x="0" y="26276"/>
                </a:lnTo>
                <a:lnTo>
                  <a:pt x="1485" y="30924"/>
                </a:lnTo>
                <a:close/>
              </a:path>
              <a:path w="34594" h="39547">
                <a:moveTo>
                  <a:pt x="24218" y="32613"/>
                </a:moveTo>
                <a:lnTo>
                  <a:pt x="21386" y="34175"/>
                </a:lnTo>
                <a:lnTo>
                  <a:pt x="13487" y="34175"/>
                </a:lnTo>
                <a:lnTo>
                  <a:pt x="10744" y="32867"/>
                </a:lnTo>
                <a:lnTo>
                  <a:pt x="9004" y="30226"/>
                </a:lnTo>
                <a:lnTo>
                  <a:pt x="11556" y="39547"/>
                </a:lnTo>
                <a:lnTo>
                  <a:pt x="22783" y="39547"/>
                </a:lnTo>
                <a:lnTo>
                  <a:pt x="24218" y="3261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3" name="object 543"/>
          <p:cNvSpPr/>
          <p:nvPr/>
        </p:nvSpPr>
        <p:spPr>
          <a:xfrm>
            <a:off x="2920703" y="4992469"/>
            <a:ext cx="31355" cy="35831"/>
          </a:xfrm>
          <a:custGeom>
            <a:avLst/>
            <a:gdLst/>
            <a:ahLst/>
            <a:cxnLst/>
            <a:rect l="l" t="t" r="r" b="b"/>
            <a:pathLst>
              <a:path w="34607" h="39547">
                <a:moveTo>
                  <a:pt x="1498" y="30924"/>
                </a:moveTo>
                <a:lnTo>
                  <a:pt x="4508" y="34391"/>
                </a:lnTo>
                <a:lnTo>
                  <a:pt x="7518" y="37833"/>
                </a:lnTo>
                <a:lnTo>
                  <a:pt x="11569" y="39547"/>
                </a:lnTo>
                <a:lnTo>
                  <a:pt x="9029" y="30226"/>
                </a:lnTo>
                <a:lnTo>
                  <a:pt x="7277" y="27597"/>
                </a:lnTo>
                <a:lnTo>
                  <a:pt x="6426" y="24295"/>
                </a:lnTo>
                <a:lnTo>
                  <a:pt x="6426" y="16230"/>
                </a:lnTo>
                <a:lnTo>
                  <a:pt x="7277" y="12725"/>
                </a:lnTo>
                <a:lnTo>
                  <a:pt x="9029" y="9817"/>
                </a:lnTo>
                <a:lnTo>
                  <a:pt x="10744" y="6908"/>
                </a:lnTo>
                <a:lnTo>
                  <a:pt x="13525" y="5435"/>
                </a:lnTo>
                <a:lnTo>
                  <a:pt x="21640" y="5448"/>
                </a:lnTo>
                <a:lnTo>
                  <a:pt x="24650" y="7162"/>
                </a:lnTo>
                <a:lnTo>
                  <a:pt x="26416" y="10566"/>
                </a:lnTo>
                <a:lnTo>
                  <a:pt x="27533" y="12750"/>
                </a:lnTo>
                <a:lnTo>
                  <a:pt x="28079" y="15557"/>
                </a:lnTo>
                <a:lnTo>
                  <a:pt x="28079" y="22885"/>
                </a:lnTo>
                <a:lnTo>
                  <a:pt x="27305" y="26352"/>
                </a:lnTo>
                <a:lnTo>
                  <a:pt x="25768" y="29502"/>
                </a:lnTo>
                <a:lnTo>
                  <a:pt x="24244" y="32613"/>
                </a:lnTo>
                <a:lnTo>
                  <a:pt x="22796" y="39547"/>
                </a:lnTo>
                <a:lnTo>
                  <a:pt x="27317" y="37604"/>
                </a:lnTo>
                <a:lnTo>
                  <a:pt x="30226" y="33693"/>
                </a:lnTo>
                <a:lnTo>
                  <a:pt x="33147" y="29794"/>
                </a:lnTo>
                <a:lnTo>
                  <a:pt x="34607" y="24841"/>
                </a:lnTo>
                <a:lnTo>
                  <a:pt x="34607" y="12674"/>
                </a:lnTo>
                <a:lnTo>
                  <a:pt x="32956" y="7975"/>
                </a:lnTo>
                <a:lnTo>
                  <a:pt x="29667" y="4787"/>
                </a:lnTo>
                <a:lnTo>
                  <a:pt x="26339" y="1587"/>
                </a:lnTo>
                <a:lnTo>
                  <a:pt x="22301" y="0"/>
                </a:lnTo>
                <a:lnTo>
                  <a:pt x="12179" y="0"/>
                </a:lnTo>
                <a:lnTo>
                  <a:pt x="7924" y="1866"/>
                </a:lnTo>
                <a:lnTo>
                  <a:pt x="4762" y="5549"/>
                </a:lnTo>
                <a:lnTo>
                  <a:pt x="1587" y="9258"/>
                </a:lnTo>
                <a:lnTo>
                  <a:pt x="0" y="14211"/>
                </a:lnTo>
                <a:lnTo>
                  <a:pt x="0" y="26276"/>
                </a:lnTo>
                <a:lnTo>
                  <a:pt x="1498" y="30924"/>
                </a:lnTo>
                <a:close/>
              </a:path>
              <a:path w="34607" h="39547">
                <a:moveTo>
                  <a:pt x="24244" y="32613"/>
                </a:moveTo>
                <a:lnTo>
                  <a:pt x="21412" y="34175"/>
                </a:lnTo>
                <a:lnTo>
                  <a:pt x="13512" y="34175"/>
                </a:lnTo>
                <a:lnTo>
                  <a:pt x="10744" y="32867"/>
                </a:lnTo>
                <a:lnTo>
                  <a:pt x="9029" y="30226"/>
                </a:lnTo>
                <a:lnTo>
                  <a:pt x="11569" y="39547"/>
                </a:lnTo>
                <a:lnTo>
                  <a:pt x="22796" y="39547"/>
                </a:lnTo>
                <a:lnTo>
                  <a:pt x="24244" y="3261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4" name="object 544"/>
          <p:cNvSpPr/>
          <p:nvPr/>
        </p:nvSpPr>
        <p:spPr>
          <a:xfrm>
            <a:off x="2955522" y="4980282"/>
            <a:ext cx="15936" cy="46797"/>
          </a:xfrm>
          <a:custGeom>
            <a:avLst/>
            <a:gdLst/>
            <a:ahLst/>
            <a:cxnLst/>
            <a:rect l="l" t="t" r="r" b="b"/>
            <a:pathLst>
              <a:path w="17589" h="51650">
                <a:moveTo>
                  <a:pt x="5245" y="6299"/>
                </a:moveTo>
                <a:lnTo>
                  <a:pt x="5168" y="14693"/>
                </a:lnTo>
                <a:lnTo>
                  <a:pt x="0" y="14693"/>
                </a:lnTo>
                <a:lnTo>
                  <a:pt x="0" y="19621"/>
                </a:lnTo>
                <a:lnTo>
                  <a:pt x="5168" y="19621"/>
                </a:lnTo>
                <a:lnTo>
                  <a:pt x="5168" y="51650"/>
                </a:lnTo>
                <a:lnTo>
                  <a:pt x="11341" y="51650"/>
                </a:lnTo>
                <a:lnTo>
                  <a:pt x="11341" y="19621"/>
                </a:lnTo>
                <a:lnTo>
                  <a:pt x="17589" y="19621"/>
                </a:lnTo>
                <a:lnTo>
                  <a:pt x="17589" y="14693"/>
                </a:lnTo>
                <a:lnTo>
                  <a:pt x="11404" y="14693"/>
                </a:lnTo>
                <a:lnTo>
                  <a:pt x="11404" y="10680"/>
                </a:lnTo>
                <a:lnTo>
                  <a:pt x="13461" y="5714"/>
                </a:lnTo>
                <a:lnTo>
                  <a:pt x="17589" y="5829"/>
                </a:lnTo>
                <a:lnTo>
                  <a:pt x="17589" y="139"/>
                </a:lnTo>
                <a:lnTo>
                  <a:pt x="14947" y="0"/>
                </a:lnTo>
                <a:lnTo>
                  <a:pt x="10782" y="0"/>
                </a:lnTo>
                <a:lnTo>
                  <a:pt x="7975" y="1066"/>
                </a:lnTo>
                <a:lnTo>
                  <a:pt x="6515" y="3187"/>
                </a:lnTo>
                <a:lnTo>
                  <a:pt x="5245" y="629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5" name="object 545"/>
          <p:cNvSpPr/>
          <p:nvPr/>
        </p:nvSpPr>
        <p:spPr>
          <a:xfrm>
            <a:off x="2978006" y="5023646"/>
            <a:ext cx="6570" cy="0"/>
          </a:xfrm>
          <a:custGeom>
            <a:avLst/>
            <a:gdLst/>
            <a:ahLst/>
            <a:cxnLst/>
            <a:rect l="l" t="t" r="r" b="b"/>
            <a:pathLst>
              <a:path w="7251">
                <a:moveTo>
                  <a:pt x="0" y="0"/>
                </a:moveTo>
                <a:lnTo>
                  <a:pt x="7251" y="0"/>
                </a:lnTo>
              </a:path>
            </a:pathLst>
          </a:custGeom>
          <a:ln w="882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6" name="object 546"/>
          <p:cNvSpPr/>
          <p:nvPr/>
        </p:nvSpPr>
        <p:spPr>
          <a:xfrm>
            <a:off x="3010916" y="5009158"/>
            <a:ext cx="15762" cy="0"/>
          </a:xfrm>
          <a:custGeom>
            <a:avLst/>
            <a:gdLst/>
            <a:ahLst/>
            <a:cxnLst/>
            <a:rect l="l" t="t" r="r" b="b"/>
            <a:pathLst>
              <a:path w="17397">
                <a:moveTo>
                  <a:pt x="0" y="0"/>
                </a:moveTo>
                <a:lnTo>
                  <a:pt x="17397" y="0"/>
                </a:lnTo>
              </a:path>
            </a:pathLst>
          </a:custGeom>
          <a:ln w="7682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7" name="object 547"/>
          <p:cNvSpPr/>
          <p:nvPr/>
        </p:nvSpPr>
        <p:spPr>
          <a:xfrm>
            <a:off x="3048231" y="4984056"/>
            <a:ext cx="15649" cy="43564"/>
          </a:xfrm>
          <a:custGeom>
            <a:avLst/>
            <a:gdLst/>
            <a:ahLst/>
            <a:cxnLst/>
            <a:rect l="l" t="t" r="r" b="b"/>
            <a:pathLst>
              <a:path w="17272" h="48082">
                <a:moveTo>
                  <a:pt x="11341" y="39687"/>
                </a:moveTo>
                <a:lnTo>
                  <a:pt x="11341" y="15455"/>
                </a:lnTo>
                <a:lnTo>
                  <a:pt x="17272" y="15455"/>
                </a:lnTo>
                <a:lnTo>
                  <a:pt x="17272" y="10363"/>
                </a:lnTo>
                <a:lnTo>
                  <a:pt x="11341" y="10363"/>
                </a:lnTo>
                <a:lnTo>
                  <a:pt x="11341" y="0"/>
                </a:lnTo>
                <a:lnTo>
                  <a:pt x="5029" y="0"/>
                </a:lnTo>
                <a:lnTo>
                  <a:pt x="5029" y="10363"/>
                </a:lnTo>
                <a:lnTo>
                  <a:pt x="0" y="10363"/>
                </a:lnTo>
                <a:lnTo>
                  <a:pt x="0" y="15455"/>
                </a:lnTo>
                <a:lnTo>
                  <a:pt x="5029" y="15455"/>
                </a:lnTo>
                <a:lnTo>
                  <a:pt x="5029" y="42430"/>
                </a:lnTo>
                <a:lnTo>
                  <a:pt x="6591" y="45859"/>
                </a:lnTo>
                <a:lnTo>
                  <a:pt x="9601" y="48082"/>
                </a:lnTo>
                <a:lnTo>
                  <a:pt x="14249" y="48031"/>
                </a:lnTo>
                <a:lnTo>
                  <a:pt x="17272" y="47485"/>
                </a:lnTo>
                <a:lnTo>
                  <a:pt x="17272" y="42570"/>
                </a:lnTo>
                <a:lnTo>
                  <a:pt x="16052" y="42672"/>
                </a:lnTo>
                <a:lnTo>
                  <a:pt x="12661" y="42291"/>
                </a:lnTo>
                <a:lnTo>
                  <a:pt x="11341" y="396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8" name="object 548"/>
          <p:cNvSpPr/>
          <p:nvPr/>
        </p:nvSpPr>
        <p:spPr>
          <a:xfrm>
            <a:off x="3067654" y="4992687"/>
            <a:ext cx="30711" cy="35590"/>
          </a:xfrm>
          <a:custGeom>
            <a:avLst/>
            <a:gdLst/>
            <a:ahLst/>
            <a:cxnLst/>
            <a:rect l="l" t="t" r="r" b="b"/>
            <a:pathLst>
              <a:path w="33896" h="39281">
                <a:moveTo>
                  <a:pt x="33896" y="21386"/>
                </a:moveTo>
                <a:lnTo>
                  <a:pt x="33896" y="17640"/>
                </a:lnTo>
                <a:lnTo>
                  <a:pt x="33718" y="14922"/>
                </a:lnTo>
                <a:lnTo>
                  <a:pt x="33337" y="13195"/>
                </a:lnTo>
                <a:lnTo>
                  <a:pt x="32092" y="8509"/>
                </a:lnTo>
                <a:lnTo>
                  <a:pt x="29565" y="4686"/>
                </a:lnTo>
                <a:lnTo>
                  <a:pt x="25209" y="1866"/>
                </a:lnTo>
                <a:lnTo>
                  <a:pt x="22733" y="609"/>
                </a:lnTo>
                <a:lnTo>
                  <a:pt x="20167" y="0"/>
                </a:lnTo>
                <a:lnTo>
                  <a:pt x="12319" y="0"/>
                </a:lnTo>
                <a:lnTo>
                  <a:pt x="8089" y="1866"/>
                </a:lnTo>
                <a:lnTo>
                  <a:pt x="6985" y="13233"/>
                </a:lnTo>
                <a:lnTo>
                  <a:pt x="8013" y="10617"/>
                </a:lnTo>
                <a:lnTo>
                  <a:pt x="9956" y="8559"/>
                </a:lnTo>
                <a:lnTo>
                  <a:pt x="14287" y="5435"/>
                </a:lnTo>
                <a:lnTo>
                  <a:pt x="21158" y="5435"/>
                </a:lnTo>
                <a:lnTo>
                  <a:pt x="24015" y="6934"/>
                </a:lnTo>
                <a:lnTo>
                  <a:pt x="25717" y="9944"/>
                </a:lnTo>
                <a:lnTo>
                  <a:pt x="27241" y="13728"/>
                </a:lnTo>
                <a:lnTo>
                  <a:pt x="27495" y="16421"/>
                </a:lnTo>
                <a:lnTo>
                  <a:pt x="6858" y="16421"/>
                </a:lnTo>
                <a:lnTo>
                  <a:pt x="4864" y="5575"/>
                </a:lnTo>
                <a:lnTo>
                  <a:pt x="1612" y="9283"/>
                </a:lnTo>
                <a:lnTo>
                  <a:pt x="0" y="14135"/>
                </a:lnTo>
                <a:lnTo>
                  <a:pt x="0" y="26162"/>
                </a:lnTo>
                <a:lnTo>
                  <a:pt x="1600" y="30873"/>
                </a:lnTo>
                <a:lnTo>
                  <a:pt x="4813" y="34251"/>
                </a:lnTo>
                <a:lnTo>
                  <a:pt x="8039" y="37604"/>
                </a:lnTo>
                <a:lnTo>
                  <a:pt x="11950" y="39281"/>
                </a:lnTo>
                <a:lnTo>
                  <a:pt x="18465" y="39281"/>
                </a:lnTo>
                <a:lnTo>
                  <a:pt x="21666" y="38722"/>
                </a:lnTo>
                <a:lnTo>
                  <a:pt x="24472" y="38074"/>
                </a:lnTo>
                <a:lnTo>
                  <a:pt x="26809" y="36830"/>
                </a:lnTo>
                <a:lnTo>
                  <a:pt x="30848" y="32550"/>
                </a:lnTo>
                <a:lnTo>
                  <a:pt x="32677" y="29210"/>
                </a:lnTo>
                <a:lnTo>
                  <a:pt x="33388" y="26301"/>
                </a:lnTo>
                <a:lnTo>
                  <a:pt x="27241" y="26301"/>
                </a:lnTo>
                <a:lnTo>
                  <a:pt x="25996" y="29387"/>
                </a:lnTo>
                <a:lnTo>
                  <a:pt x="22948" y="32778"/>
                </a:lnTo>
                <a:lnTo>
                  <a:pt x="20345" y="33858"/>
                </a:lnTo>
                <a:lnTo>
                  <a:pt x="13601" y="33858"/>
                </a:lnTo>
                <a:lnTo>
                  <a:pt x="11023" y="32727"/>
                </a:lnTo>
                <a:lnTo>
                  <a:pt x="7683" y="28181"/>
                </a:lnTo>
                <a:lnTo>
                  <a:pt x="6807" y="25158"/>
                </a:lnTo>
                <a:lnTo>
                  <a:pt x="6692" y="21386"/>
                </a:lnTo>
                <a:lnTo>
                  <a:pt x="33896" y="21386"/>
                </a:lnTo>
                <a:close/>
              </a:path>
              <a:path w="33896" h="39281">
                <a:moveTo>
                  <a:pt x="6985" y="13233"/>
                </a:moveTo>
                <a:lnTo>
                  <a:pt x="8089" y="1866"/>
                </a:lnTo>
                <a:lnTo>
                  <a:pt x="4864" y="5575"/>
                </a:lnTo>
                <a:lnTo>
                  <a:pt x="6858" y="16421"/>
                </a:lnTo>
                <a:lnTo>
                  <a:pt x="6985" y="1323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9" name="object 549"/>
          <p:cNvSpPr/>
          <p:nvPr/>
        </p:nvSpPr>
        <p:spPr>
          <a:xfrm>
            <a:off x="3103233" y="4992560"/>
            <a:ext cx="27766" cy="35797"/>
          </a:xfrm>
          <a:custGeom>
            <a:avLst/>
            <a:gdLst/>
            <a:ahLst/>
            <a:cxnLst/>
            <a:rect l="l" t="t" r="r" b="b"/>
            <a:pathLst>
              <a:path w="30645" h="39509">
                <a:moveTo>
                  <a:pt x="165" y="30149"/>
                </a:moveTo>
                <a:lnTo>
                  <a:pt x="1397" y="33248"/>
                </a:lnTo>
                <a:lnTo>
                  <a:pt x="6007" y="38277"/>
                </a:lnTo>
                <a:lnTo>
                  <a:pt x="9906" y="39509"/>
                </a:lnTo>
                <a:lnTo>
                  <a:pt x="20561" y="39509"/>
                </a:lnTo>
                <a:lnTo>
                  <a:pt x="24396" y="38315"/>
                </a:lnTo>
                <a:lnTo>
                  <a:pt x="29387" y="33502"/>
                </a:lnTo>
                <a:lnTo>
                  <a:pt x="30645" y="30645"/>
                </a:lnTo>
                <a:lnTo>
                  <a:pt x="30645" y="23939"/>
                </a:lnTo>
                <a:lnTo>
                  <a:pt x="29425" y="21412"/>
                </a:lnTo>
                <a:lnTo>
                  <a:pt x="25488" y="18795"/>
                </a:lnTo>
                <a:lnTo>
                  <a:pt x="22479" y="17741"/>
                </a:lnTo>
                <a:lnTo>
                  <a:pt x="17995" y="16662"/>
                </a:lnTo>
                <a:lnTo>
                  <a:pt x="13881" y="15659"/>
                </a:lnTo>
                <a:lnTo>
                  <a:pt x="10706" y="14719"/>
                </a:lnTo>
                <a:lnTo>
                  <a:pt x="7378" y="11874"/>
                </a:lnTo>
                <a:lnTo>
                  <a:pt x="7378" y="8775"/>
                </a:lnTo>
                <a:lnTo>
                  <a:pt x="10414" y="5778"/>
                </a:lnTo>
                <a:lnTo>
                  <a:pt x="14566" y="5321"/>
                </a:lnTo>
                <a:lnTo>
                  <a:pt x="18097" y="5333"/>
                </a:lnTo>
                <a:lnTo>
                  <a:pt x="20574" y="6146"/>
                </a:lnTo>
                <a:lnTo>
                  <a:pt x="22910" y="8953"/>
                </a:lnTo>
                <a:lnTo>
                  <a:pt x="23520" y="11645"/>
                </a:lnTo>
                <a:lnTo>
                  <a:pt x="29400" y="11645"/>
                </a:lnTo>
                <a:lnTo>
                  <a:pt x="29438" y="9232"/>
                </a:lnTo>
                <a:lnTo>
                  <a:pt x="27152" y="4914"/>
                </a:lnTo>
                <a:lnTo>
                  <a:pt x="24676" y="1638"/>
                </a:lnTo>
                <a:lnTo>
                  <a:pt x="20637" y="0"/>
                </a:lnTo>
                <a:lnTo>
                  <a:pt x="10769" y="0"/>
                </a:lnTo>
                <a:lnTo>
                  <a:pt x="7366" y="1079"/>
                </a:lnTo>
                <a:lnTo>
                  <a:pt x="4826" y="3238"/>
                </a:lnTo>
                <a:lnTo>
                  <a:pt x="2298" y="5435"/>
                </a:lnTo>
                <a:lnTo>
                  <a:pt x="1041" y="8254"/>
                </a:lnTo>
                <a:lnTo>
                  <a:pt x="1041" y="14770"/>
                </a:lnTo>
                <a:lnTo>
                  <a:pt x="2387" y="17094"/>
                </a:lnTo>
                <a:lnTo>
                  <a:pt x="5067" y="18770"/>
                </a:lnTo>
                <a:lnTo>
                  <a:pt x="8902" y="20637"/>
                </a:lnTo>
                <a:lnTo>
                  <a:pt x="12077" y="21412"/>
                </a:lnTo>
                <a:lnTo>
                  <a:pt x="17030" y="22656"/>
                </a:lnTo>
                <a:lnTo>
                  <a:pt x="19685" y="23342"/>
                </a:lnTo>
                <a:lnTo>
                  <a:pt x="23787" y="25260"/>
                </a:lnTo>
                <a:lnTo>
                  <a:pt x="24498" y="28066"/>
                </a:lnTo>
                <a:lnTo>
                  <a:pt x="23622" y="31737"/>
                </a:lnTo>
                <a:lnTo>
                  <a:pt x="20078" y="33743"/>
                </a:lnTo>
                <a:lnTo>
                  <a:pt x="15748" y="34251"/>
                </a:lnTo>
                <a:lnTo>
                  <a:pt x="11861" y="34251"/>
                </a:lnTo>
                <a:lnTo>
                  <a:pt x="9131" y="33235"/>
                </a:lnTo>
                <a:lnTo>
                  <a:pt x="6718" y="30111"/>
                </a:lnTo>
                <a:lnTo>
                  <a:pt x="6007" y="26441"/>
                </a:lnTo>
                <a:lnTo>
                  <a:pt x="0" y="26441"/>
                </a:lnTo>
                <a:lnTo>
                  <a:pt x="165" y="3014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0" name="object 550"/>
          <p:cNvSpPr/>
          <p:nvPr/>
        </p:nvSpPr>
        <p:spPr>
          <a:xfrm>
            <a:off x="3134037" y="4984056"/>
            <a:ext cx="15649" cy="43564"/>
          </a:xfrm>
          <a:custGeom>
            <a:avLst/>
            <a:gdLst/>
            <a:ahLst/>
            <a:cxnLst/>
            <a:rect l="l" t="t" r="r" b="b"/>
            <a:pathLst>
              <a:path w="17272" h="48082">
                <a:moveTo>
                  <a:pt x="11341" y="39687"/>
                </a:moveTo>
                <a:lnTo>
                  <a:pt x="11341" y="15455"/>
                </a:lnTo>
                <a:lnTo>
                  <a:pt x="17272" y="15455"/>
                </a:lnTo>
                <a:lnTo>
                  <a:pt x="17272" y="10363"/>
                </a:lnTo>
                <a:lnTo>
                  <a:pt x="11341" y="10363"/>
                </a:lnTo>
                <a:lnTo>
                  <a:pt x="11341" y="0"/>
                </a:lnTo>
                <a:lnTo>
                  <a:pt x="5029" y="0"/>
                </a:lnTo>
                <a:lnTo>
                  <a:pt x="5029" y="10363"/>
                </a:lnTo>
                <a:lnTo>
                  <a:pt x="0" y="10363"/>
                </a:lnTo>
                <a:lnTo>
                  <a:pt x="0" y="15455"/>
                </a:lnTo>
                <a:lnTo>
                  <a:pt x="5029" y="15455"/>
                </a:lnTo>
                <a:lnTo>
                  <a:pt x="5029" y="42430"/>
                </a:lnTo>
                <a:lnTo>
                  <a:pt x="6591" y="45859"/>
                </a:lnTo>
                <a:lnTo>
                  <a:pt x="9601" y="48082"/>
                </a:lnTo>
                <a:lnTo>
                  <a:pt x="14249" y="48031"/>
                </a:lnTo>
                <a:lnTo>
                  <a:pt x="17272" y="47485"/>
                </a:lnTo>
                <a:lnTo>
                  <a:pt x="17272" y="42570"/>
                </a:lnTo>
                <a:lnTo>
                  <a:pt x="16052" y="42672"/>
                </a:lnTo>
                <a:lnTo>
                  <a:pt x="12661" y="42291"/>
                </a:lnTo>
                <a:lnTo>
                  <a:pt x="11341" y="396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1" name="object 551"/>
          <p:cNvSpPr/>
          <p:nvPr/>
        </p:nvSpPr>
        <p:spPr>
          <a:xfrm>
            <a:off x="4236356" y="4899367"/>
            <a:ext cx="31079" cy="45152"/>
          </a:xfrm>
          <a:custGeom>
            <a:avLst/>
            <a:gdLst/>
            <a:ahLst/>
            <a:cxnLst/>
            <a:rect l="l" t="t" r="r" b="b"/>
            <a:pathLst>
              <a:path w="34302" h="49834">
                <a:moveTo>
                  <a:pt x="6959" y="43942"/>
                </a:moveTo>
                <a:lnTo>
                  <a:pt x="9016" y="39268"/>
                </a:lnTo>
                <a:lnTo>
                  <a:pt x="12623" y="36106"/>
                </a:lnTo>
                <a:lnTo>
                  <a:pt x="16662" y="33667"/>
                </a:lnTo>
                <a:lnTo>
                  <a:pt x="21399" y="31038"/>
                </a:lnTo>
                <a:lnTo>
                  <a:pt x="25603" y="28689"/>
                </a:lnTo>
                <a:lnTo>
                  <a:pt x="28498" y="26708"/>
                </a:lnTo>
                <a:lnTo>
                  <a:pt x="30124" y="25069"/>
                </a:lnTo>
                <a:lnTo>
                  <a:pt x="32931" y="22263"/>
                </a:lnTo>
                <a:lnTo>
                  <a:pt x="34302" y="18846"/>
                </a:lnTo>
                <a:lnTo>
                  <a:pt x="34302" y="11099"/>
                </a:lnTo>
                <a:lnTo>
                  <a:pt x="32994" y="7696"/>
                </a:lnTo>
                <a:lnTo>
                  <a:pt x="30365" y="4610"/>
                </a:lnTo>
                <a:lnTo>
                  <a:pt x="27749" y="1524"/>
                </a:lnTo>
                <a:lnTo>
                  <a:pt x="23596" y="0"/>
                </a:lnTo>
                <a:lnTo>
                  <a:pt x="11061" y="0"/>
                </a:lnTo>
                <a:lnTo>
                  <a:pt x="6299" y="2413"/>
                </a:lnTo>
                <a:lnTo>
                  <a:pt x="3594" y="7213"/>
                </a:lnTo>
                <a:lnTo>
                  <a:pt x="2070" y="9931"/>
                </a:lnTo>
                <a:lnTo>
                  <a:pt x="1282" y="13462"/>
                </a:lnTo>
                <a:lnTo>
                  <a:pt x="1206" y="17780"/>
                </a:lnTo>
                <a:lnTo>
                  <a:pt x="7543" y="17780"/>
                </a:lnTo>
                <a:lnTo>
                  <a:pt x="7645" y="14706"/>
                </a:lnTo>
                <a:lnTo>
                  <a:pt x="9004" y="10579"/>
                </a:lnTo>
                <a:lnTo>
                  <a:pt x="10655" y="7327"/>
                </a:lnTo>
                <a:lnTo>
                  <a:pt x="13601" y="5715"/>
                </a:lnTo>
                <a:lnTo>
                  <a:pt x="20777" y="5715"/>
                </a:lnTo>
                <a:lnTo>
                  <a:pt x="24803" y="8280"/>
                </a:lnTo>
                <a:lnTo>
                  <a:pt x="27419" y="12268"/>
                </a:lnTo>
                <a:lnTo>
                  <a:pt x="27419" y="17627"/>
                </a:lnTo>
                <a:lnTo>
                  <a:pt x="24574" y="21742"/>
                </a:lnTo>
                <a:lnTo>
                  <a:pt x="21272" y="24447"/>
                </a:lnTo>
                <a:lnTo>
                  <a:pt x="18287" y="26174"/>
                </a:lnTo>
                <a:lnTo>
                  <a:pt x="11633" y="30022"/>
                </a:lnTo>
                <a:lnTo>
                  <a:pt x="7175" y="32613"/>
                </a:lnTo>
                <a:lnTo>
                  <a:pt x="4178" y="35496"/>
                </a:lnTo>
                <a:lnTo>
                  <a:pt x="2628" y="38671"/>
                </a:lnTo>
                <a:lnTo>
                  <a:pt x="1092" y="41833"/>
                </a:lnTo>
                <a:lnTo>
                  <a:pt x="228" y="45554"/>
                </a:lnTo>
                <a:lnTo>
                  <a:pt x="0" y="49834"/>
                </a:lnTo>
                <a:lnTo>
                  <a:pt x="34074" y="49834"/>
                </a:lnTo>
                <a:lnTo>
                  <a:pt x="34074" y="43942"/>
                </a:lnTo>
                <a:lnTo>
                  <a:pt x="6959" y="4394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2" name="object 552"/>
          <p:cNvSpPr/>
          <p:nvPr/>
        </p:nvSpPr>
        <p:spPr>
          <a:xfrm>
            <a:off x="4278620" y="4900264"/>
            <a:ext cx="30976" cy="45371"/>
          </a:xfrm>
          <a:custGeom>
            <a:avLst/>
            <a:gdLst/>
            <a:ahLst/>
            <a:cxnLst/>
            <a:rect l="l" t="t" r="r" b="b"/>
            <a:pathLst>
              <a:path w="34188" h="50076">
                <a:moveTo>
                  <a:pt x="31368" y="6032"/>
                </a:moveTo>
                <a:lnTo>
                  <a:pt x="31368" y="0"/>
                </a:lnTo>
                <a:lnTo>
                  <a:pt x="5575" y="0"/>
                </a:lnTo>
                <a:lnTo>
                  <a:pt x="1803" y="26746"/>
                </a:lnTo>
                <a:lnTo>
                  <a:pt x="7213" y="27050"/>
                </a:lnTo>
                <a:lnTo>
                  <a:pt x="9588" y="24422"/>
                </a:lnTo>
                <a:lnTo>
                  <a:pt x="12674" y="22758"/>
                </a:lnTo>
                <a:lnTo>
                  <a:pt x="16675" y="22339"/>
                </a:lnTo>
                <a:lnTo>
                  <a:pt x="19634" y="22339"/>
                </a:lnTo>
                <a:lnTo>
                  <a:pt x="22148" y="23279"/>
                </a:lnTo>
                <a:lnTo>
                  <a:pt x="26377" y="27089"/>
                </a:lnTo>
                <a:lnTo>
                  <a:pt x="27444" y="29756"/>
                </a:lnTo>
                <a:lnTo>
                  <a:pt x="27444" y="36093"/>
                </a:lnTo>
                <a:lnTo>
                  <a:pt x="26568" y="38709"/>
                </a:lnTo>
                <a:lnTo>
                  <a:pt x="23012" y="43421"/>
                </a:lnTo>
                <a:lnTo>
                  <a:pt x="20269" y="44602"/>
                </a:lnTo>
                <a:lnTo>
                  <a:pt x="14630" y="44602"/>
                </a:lnTo>
                <a:lnTo>
                  <a:pt x="11442" y="43560"/>
                </a:lnTo>
                <a:lnTo>
                  <a:pt x="8534" y="42202"/>
                </a:lnTo>
                <a:lnTo>
                  <a:pt x="6883" y="39725"/>
                </a:lnTo>
                <a:lnTo>
                  <a:pt x="6476" y="36182"/>
                </a:lnTo>
                <a:lnTo>
                  <a:pt x="0" y="36182"/>
                </a:lnTo>
                <a:lnTo>
                  <a:pt x="368" y="40893"/>
                </a:lnTo>
                <a:lnTo>
                  <a:pt x="2095" y="44386"/>
                </a:lnTo>
                <a:lnTo>
                  <a:pt x="5194" y="46685"/>
                </a:lnTo>
                <a:lnTo>
                  <a:pt x="8318" y="48945"/>
                </a:lnTo>
                <a:lnTo>
                  <a:pt x="11899" y="50076"/>
                </a:lnTo>
                <a:lnTo>
                  <a:pt x="22301" y="50076"/>
                </a:lnTo>
                <a:lnTo>
                  <a:pt x="26923" y="48285"/>
                </a:lnTo>
                <a:lnTo>
                  <a:pt x="29819" y="44703"/>
                </a:lnTo>
                <a:lnTo>
                  <a:pt x="32715" y="41122"/>
                </a:lnTo>
                <a:lnTo>
                  <a:pt x="34188" y="36982"/>
                </a:lnTo>
                <a:lnTo>
                  <a:pt x="34188" y="27762"/>
                </a:lnTo>
                <a:lnTo>
                  <a:pt x="32600" y="24053"/>
                </a:lnTo>
                <a:lnTo>
                  <a:pt x="29425" y="21120"/>
                </a:lnTo>
                <a:lnTo>
                  <a:pt x="26263" y="18186"/>
                </a:lnTo>
                <a:lnTo>
                  <a:pt x="22402" y="16713"/>
                </a:lnTo>
                <a:lnTo>
                  <a:pt x="15417" y="16713"/>
                </a:lnTo>
                <a:lnTo>
                  <a:pt x="11442" y="17868"/>
                </a:lnTo>
                <a:lnTo>
                  <a:pt x="8140" y="19837"/>
                </a:lnTo>
                <a:lnTo>
                  <a:pt x="10261" y="6032"/>
                </a:lnTo>
                <a:lnTo>
                  <a:pt x="31368" y="603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3" name="object 553"/>
          <p:cNvSpPr/>
          <p:nvPr/>
        </p:nvSpPr>
        <p:spPr>
          <a:xfrm>
            <a:off x="4320770" y="4899517"/>
            <a:ext cx="31033" cy="46222"/>
          </a:xfrm>
          <a:custGeom>
            <a:avLst/>
            <a:gdLst/>
            <a:ahLst/>
            <a:cxnLst/>
            <a:rect l="l" t="t" r="r" b="b"/>
            <a:pathLst>
              <a:path w="34251" h="51015">
                <a:moveTo>
                  <a:pt x="723" y="15354"/>
                </a:moveTo>
                <a:lnTo>
                  <a:pt x="0" y="20205"/>
                </a:lnTo>
                <a:lnTo>
                  <a:pt x="0" y="33121"/>
                </a:lnTo>
                <a:lnTo>
                  <a:pt x="1206" y="38925"/>
                </a:lnTo>
                <a:lnTo>
                  <a:pt x="3644" y="43256"/>
                </a:lnTo>
                <a:lnTo>
                  <a:pt x="6553" y="48425"/>
                </a:lnTo>
                <a:lnTo>
                  <a:pt x="7302" y="35217"/>
                </a:lnTo>
                <a:lnTo>
                  <a:pt x="6756" y="31140"/>
                </a:lnTo>
                <a:lnTo>
                  <a:pt x="6756" y="19354"/>
                </a:lnTo>
                <a:lnTo>
                  <a:pt x="7607" y="14262"/>
                </a:lnTo>
                <a:lnTo>
                  <a:pt x="9283" y="10820"/>
                </a:lnTo>
                <a:lnTo>
                  <a:pt x="11010" y="7365"/>
                </a:lnTo>
                <a:lnTo>
                  <a:pt x="13703" y="5626"/>
                </a:lnTo>
                <a:lnTo>
                  <a:pt x="21361" y="5626"/>
                </a:lnTo>
                <a:lnTo>
                  <a:pt x="24053" y="7429"/>
                </a:lnTo>
                <a:lnTo>
                  <a:pt x="25450" y="11099"/>
                </a:lnTo>
                <a:lnTo>
                  <a:pt x="26822" y="14731"/>
                </a:lnTo>
                <a:lnTo>
                  <a:pt x="27520" y="19367"/>
                </a:lnTo>
                <a:lnTo>
                  <a:pt x="27520" y="32816"/>
                </a:lnTo>
                <a:lnTo>
                  <a:pt x="26555" y="38163"/>
                </a:lnTo>
                <a:lnTo>
                  <a:pt x="24650" y="41033"/>
                </a:lnTo>
                <a:lnTo>
                  <a:pt x="23571" y="51003"/>
                </a:lnTo>
                <a:lnTo>
                  <a:pt x="28320" y="47840"/>
                </a:lnTo>
                <a:lnTo>
                  <a:pt x="31241" y="41503"/>
                </a:lnTo>
                <a:lnTo>
                  <a:pt x="33248" y="37096"/>
                </a:lnTo>
                <a:lnTo>
                  <a:pt x="34251" y="31508"/>
                </a:lnTo>
                <a:lnTo>
                  <a:pt x="34251" y="17640"/>
                </a:lnTo>
                <a:lnTo>
                  <a:pt x="33134" y="12039"/>
                </a:lnTo>
                <a:lnTo>
                  <a:pt x="30911" y="7937"/>
                </a:lnTo>
                <a:lnTo>
                  <a:pt x="28066" y="2654"/>
                </a:lnTo>
                <a:lnTo>
                  <a:pt x="23406" y="0"/>
                </a:lnTo>
                <a:lnTo>
                  <a:pt x="9842" y="0"/>
                </a:lnTo>
                <a:lnTo>
                  <a:pt x="4902" y="3771"/>
                </a:lnTo>
                <a:lnTo>
                  <a:pt x="2171" y="11302"/>
                </a:lnTo>
                <a:lnTo>
                  <a:pt x="723" y="15354"/>
                </a:lnTo>
                <a:close/>
              </a:path>
              <a:path w="34251" h="51015">
                <a:moveTo>
                  <a:pt x="24650" y="41033"/>
                </a:moveTo>
                <a:lnTo>
                  <a:pt x="22745" y="43903"/>
                </a:lnTo>
                <a:lnTo>
                  <a:pt x="20154" y="45338"/>
                </a:lnTo>
                <a:lnTo>
                  <a:pt x="12890" y="45338"/>
                </a:lnTo>
                <a:lnTo>
                  <a:pt x="10045" y="42976"/>
                </a:lnTo>
                <a:lnTo>
                  <a:pt x="8381" y="38290"/>
                </a:lnTo>
                <a:lnTo>
                  <a:pt x="7302" y="35217"/>
                </a:lnTo>
                <a:lnTo>
                  <a:pt x="6553" y="48425"/>
                </a:lnTo>
                <a:lnTo>
                  <a:pt x="10998" y="51015"/>
                </a:lnTo>
                <a:lnTo>
                  <a:pt x="23571" y="51003"/>
                </a:lnTo>
                <a:lnTo>
                  <a:pt x="24650" y="4103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4" name="object 554"/>
          <p:cNvSpPr/>
          <p:nvPr/>
        </p:nvSpPr>
        <p:spPr>
          <a:xfrm>
            <a:off x="4386508" y="4911668"/>
            <a:ext cx="32771" cy="32839"/>
          </a:xfrm>
          <a:custGeom>
            <a:avLst/>
            <a:gdLst/>
            <a:ahLst/>
            <a:cxnLst/>
            <a:rect l="l" t="t" r="r" b="b"/>
            <a:pathLst>
              <a:path w="36169" h="36245">
                <a:moveTo>
                  <a:pt x="3" y="30671"/>
                </a:moveTo>
                <a:lnTo>
                  <a:pt x="3" y="36245"/>
                </a:lnTo>
                <a:lnTo>
                  <a:pt x="36169" y="36245"/>
                </a:lnTo>
                <a:lnTo>
                  <a:pt x="36169" y="30671"/>
                </a:lnTo>
                <a:lnTo>
                  <a:pt x="3" y="30671"/>
                </a:lnTo>
                <a:close/>
              </a:path>
              <a:path w="36169" h="36245">
                <a:moveTo>
                  <a:pt x="21056" y="11442"/>
                </a:moveTo>
                <a:lnTo>
                  <a:pt x="21056" y="0"/>
                </a:lnTo>
                <a:lnTo>
                  <a:pt x="15113" y="0"/>
                </a:lnTo>
                <a:lnTo>
                  <a:pt x="15113" y="11442"/>
                </a:lnTo>
                <a:lnTo>
                  <a:pt x="0" y="11442"/>
                </a:lnTo>
                <a:lnTo>
                  <a:pt x="0" y="16929"/>
                </a:lnTo>
                <a:lnTo>
                  <a:pt x="15113" y="16929"/>
                </a:lnTo>
                <a:lnTo>
                  <a:pt x="15113" y="27952"/>
                </a:lnTo>
                <a:lnTo>
                  <a:pt x="21056" y="27952"/>
                </a:lnTo>
                <a:lnTo>
                  <a:pt x="21056" y="16929"/>
                </a:lnTo>
                <a:lnTo>
                  <a:pt x="36169" y="16929"/>
                </a:lnTo>
                <a:lnTo>
                  <a:pt x="36169" y="11442"/>
                </a:lnTo>
                <a:lnTo>
                  <a:pt x="21056" y="1144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5" name="object 555"/>
          <p:cNvSpPr/>
          <p:nvPr/>
        </p:nvSpPr>
        <p:spPr>
          <a:xfrm>
            <a:off x="4457435" y="4899700"/>
            <a:ext cx="16604" cy="44818"/>
          </a:xfrm>
          <a:custGeom>
            <a:avLst/>
            <a:gdLst/>
            <a:ahLst/>
            <a:cxnLst/>
            <a:rect l="l" t="t" r="r" b="b"/>
            <a:pathLst>
              <a:path w="18326" h="49466">
                <a:moveTo>
                  <a:pt x="11684" y="14287"/>
                </a:moveTo>
                <a:lnTo>
                  <a:pt x="11684" y="49466"/>
                </a:lnTo>
                <a:lnTo>
                  <a:pt x="18326" y="49466"/>
                </a:lnTo>
                <a:lnTo>
                  <a:pt x="18326" y="0"/>
                </a:lnTo>
                <a:lnTo>
                  <a:pt x="13423" y="0"/>
                </a:lnTo>
                <a:lnTo>
                  <a:pt x="12534" y="3848"/>
                </a:lnTo>
                <a:lnTo>
                  <a:pt x="11214" y="6286"/>
                </a:lnTo>
                <a:lnTo>
                  <a:pt x="7645" y="8343"/>
                </a:lnTo>
                <a:lnTo>
                  <a:pt x="4508" y="9067"/>
                </a:lnTo>
                <a:lnTo>
                  <a:pt x="0" y="9512"/>
                </a:lnTo>
                <a:lnTo>
                  <a:pt x="0" y="14287"/>
                </a:lnTo>
                <a:lnTo>
                  <a:pt x="11684" y="142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6" name="object 556"/>
          <p:cNvSpPr/>
          <p:nvPr/>
        </p:nvSpPr>
        <p:spPr>
          <a:xfrm>
            <a:off x="4495558" y="4900264"/>
            <a:ext cx="30987" cy="45371"/>
          </a:xfrm>
          <a:custGeom>
            <a:avLst/>
            <a:gdLst/>
            <a:ahLst/>
            <a:cxnLst/>
            <a:rect l="l" t="t" r="r" b="b"/>
            <a:pathLst>
              <a:path w="34201" h="50076">
                <a:moveTo>
                  <a:pt x="31394" y="6032"/>
                </a:moveTo>
                <a:lnTo>
                  <a:pt x="31394" y="0"/>
                </a:lnTo>
                <a:lnTo>
                  <a:pt x="5588" y="0"/>
                </a:lnTo>
                <a:lnTo>
                  <a:pt x="1803" y="26746"/>
                </a:lnTo>
                <a:lnTo>
                  <a:pt x="7213" y="27050"/>
                </a:lnTo>
                <a:lnTo>
                  <a:pt x="9613" y="24422"/>
                </a:lnTo>
                <a:lnTo>
                  <a:pt x="12687" y="22758"/>
                </a:lnTo>
                <a:lnTo>
                  <a:pt x="16687" y="22339"/>
                </a:lnTo>
                <a:lnTo>
                  <a:pt x="19634" y="22339"/>
                </a:lnTo>
                <a:lnTo>
                  <a:pt x="22174" y="23279"/>
                </a:lnTo>
                <a:lnTo>
                  <a:pt x="26416" y="27089"/>
                </a:lnTo>
                <a:lnTo>
                  <a:pt x="27457" y="29756"/>
                </a:lnTo>
                <a:lnTo>
                  <a:pt x="27457" y="36093"/>
                </a:lnTo>
                <a:lnTo>
                  <a:pt x="26581" y="38709"/>
                </a:lnTo>
                <a:lnTo>
                  <a:pt x="23025" y="43421"/>
                </a:lnTo>
                <a:lnTo>
                  <a:pt x="20281" y="44602"/>
                </a:lnTo>
                <a:lnTo>
                  <a:pt x="14643" y="44602"/>
                </a:lnTo>
                <a:lnTo>
                  <a:pt x="11442" y="43560"/>
                </a:lnTo>
                <a:lnTo>
                  <a:pt x="8572" y="42202"/>
                </a:lnTo>
                <a:lnTo>
                  <a:pt x="6908" y="39725"/>
                </a:lnTo>
                <a:lnTo>
                  <a:pt x="6502" y="36182"/>
                </a:lnTo>
                <a:lnTo>
                  <a:pt x="0" y="36182"/>
                </a:lnTo>
                <a:lnTo>
                  <a:pt x="381" y="40893"/>
                </a:lnTo>
                <a:lnTo>
                  <a:pt x="2120" y="44386"/>
                </a:lnTo>
                <a:lnTo>
                  <a:pt x="5194" y="46685"/>
                </a:lnTo>
                <a:lnTo>
                  <a:pt x="8331" y="48945"/>
                </a:lnTo>
                <a:lnTo>
                  <a:pt x="11912" y="50076"/>
                </a:lnTo>
                <a:lnTo>
                  <a:pt x="22313" y="50076"/>
                </a:lnTo>
                <a:lnTo>
                  <a:pt x="26924" y="48285"/>
                </a:lnTo>
                <a:lnTo>
                  <a:pt x="29819" y="44703"/>
                </a:lnTo>
                <a:lnTo>
                  <a:pt x="32727" y="41122"/>
                </a:lnTo>
                <a:lnTo>
                  <a:pt x="34201" y="36982"/>
                </a:lnTo>
                <a:lnTo>
                  <a:pt x="34201" y="27762"/>
                </a:lnTo>
                <a:lnTo>
                  <a:pt x="32613" y="24053"/>
                </a:lnTo>
                <a:lnTo>
                  <a:pt x="29451" y="21120"/>
                </a:lnTo>
                <a:lnTo>
                  <a:pt x="26289" y="18186"/>
                </a:lnTo>
                <a:lnTo>
                  <a:pt x="22428" y="16713"/>
                </a:lnTo>
                <a:lnTo>
                  <a:pt x="15430" y="16713"/>
                </a:lnTo>
                <a:lnTo>
                  <a:pt x="11442" y="17868"/>
                </a:lnTo>
                <a:lnTo>
                  <a:pt x="8153" y="19837"/>
                </a:lnTo>
                <a:lnTo>
                  <a:pt x="10274" y="6032"/>
                </a:lnTo>
                <a:lnTo>
                  <a:pt x="31394" y="603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7" name="object 557"/>
          <p:cNvSpPr/>
          <p:nvPr/>
        </p:nvSpPr>
        <p:spPr>
          <a:xfrm>
            <a:off x="4564689" y="4915603"/>
            <a:ext cx="31194" cy="42356"/>
          </a:xfrm>
          <a:custGeom>
            <a:avLst/>
            <a:gdLst/>
            <a:ahLst/>
            <a:cxnLst/>
            <a:rect l="l" t="t" r="r" b="b"/>
            <a:pathLst>
              <a:path w="34429" h="46748">
                <a:moveTo>
                  <a:pt x="34429" y="24257"/>
                </a:moveTo>
                <a:lnTo>
                  <a:pt x="32867" y="22682"/>
                </a:lnTo>
                <a:lnTo>
                  <a:pt x="32867" y="25565"/>
                </a:lnTo>
                <a:lnTo>
                  <a:pt x="30822" y="29476"/>
                </a:lnTo>
                <a:lnTo>
                  <a:pt x="27343" y="27000"/>
                </a:lnTo>
                <a:lnTo>
                  <a:pt x="27114" y="23317"/>
                </a:lnTo>
                <a:lnTo>
                  <a:pt x="27114" y="0"/>
                </a:lnTo>
                <a:lnTo>
                  <a:pt x="20574" y="0"/>
                </a:lnTo>
                <a:lnTo>
                  <a:pt x="20574" y="15138"/>
                </a:lnTo>
                <a:lnTo>
                  <a:pt x="19685" y="19977"/>
                </a:lnTo>
                <a:lnTo>
                  <a:pt x="17894" y="23799"/>
                </a:lnTo>
                <a:lnTo>
                  <a:pt x="16116" y="27584"/>
                </a:lnTo>
                <a:lnTo>
                  <a:pt x="13868" y="29476"/>
                </a:lnTo>
                <a:lnTo>
                  <a:pt x="11137" y="29476"/>
                </a:lnTo>
                <a:lnTo>
                  <a:pt x="7556" y="27774"/>
                </a:lnTo>
                <a:lnTo>
                  <a:pt x="6591" y="24396"/>
                </a:lnTo>
                <a:lnTo>
                  <a:pt x="6591" y="0"/>
                </a:lnTo>
                <a:lnTo>
                  <a:pt x="76" y="0"/>
                </a:lnTo>
                <a:lnTo>
                  <a:pt x="254" y="27228"/>
                </a:lnTo>
                <a:lnTo>
                  <a:pt x="241" y="35344"/>
                </a:lnTo>
                <a:lnTo>
                  <a:pt x="50" y="40005"/>
                </a:lnTo>
                <a:lnTo>
                  <a:pt x="0" y="43548"/>
                </a:lnTo>
                <a:lnTo>
                  <a:pt x="1981" y="46748"/>
                </a:lnTo>
                <a:lnTo>
                  <a:pt x="4724" y="46469"/>
                </a:lnTo>
                <a:lnTo>
                  <a:pt x="6032" y="43776"/>
                </a:lnTo>
                <a:lnTo>
                  <a:pt x="5270" y="40919"/>
                </a:lnTo>
                <a:lnTo>
                  <a:pt x="3746" y="37211"/>
                </a:lnTo>
                <a:lnTo>
                  <a:pt x="2247" y="33540"/>
                </a:lnTo>
                <a:lnTo>
                  <a:pt x="1511" y="30213"/>
                </a:lnTo>
                <a:lnTo>
                  <a:pt x="1562" y="25222"/>
                </a:lnTo>
                <a:lnTo>
                  <a:pt x="3060" y="29438"/>
                </a:lnTo>
                <a:lnTo>
                  <a:pt x="5778" y="31902"/>
                </a:lnTo>
                <a:lnTo>
                  <a:pt x="9575" y="32524"/>
                </a:lnTo>
                <a:lnTo>
                  <a:pt x="12344" y="32524"/>
                </a:lnTo>
                <a:lnTo>
                  <a:pt x="14643" y="31546"/>
                </a:lnTo>
                <a:lnTo>
                  <a:pt x="18275" y="27622"/>
                </a:lnTo>
                <a:lnTo>
                  <a:pt x="19723" y="24523"/>
                </a:lnTo>
                <a:lnTo>
                  <a:pt x="20802" y="20320"/>
                </a:lnTo>
                <a:lnTo>
                  <a:pt x="20828" y="24422"/>
                </a:lnTo>
                <a:lnTo>
                  <a:pt x="21450" y="27482"/>
                </a:lnTo>
                <a:lnTo>
                  <a:pt x="22656" y="29527"/>
                </a:lnTo>
                <a:lnTo>
                  <a:pt x="25641" y="32524"/>
                </a:lnTo>
                <a:lnTo>
                  <a:pt x="30060" y="32524"/>
                </a:lnTo>
                <a:lnTo>
                  <a:pt x="32740" y="30378"/>
                </a:lnTo>
                <a:lnTo>
                  <a:pt x="34429" y="26885"/>
                </a:lnTo>
                <a:lnTo>
                  <a:pt x="34429" y="2425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8" name="object 558"/>
          <p:cNvSpPr/>
          <p:nvPr/>
        </p:nvSpPr>
        <p:spPr>
          <a:xfrm>
            <a:off x="4607633" y="4910103"/>
            <a:ext cx="45267" cy="34416"/>
          </a:xfrm>
          <a:custGeom>
            <a:avLst/>
            <a:gdLst/>
            <a:ahLst/>
            <a:cxnLst/>
            <a:rect l="l" t="t" r="r" b="b"/>
            <a:pathLst>
              <a:path w="49961" h="37985">
                <a:moveTo>
                  <a:pt x="49479" y="7353"/>
                </a:moveTo>
                <a:lnTo>
                  <a:pt x="48501" y="5397"/>
                </a:lnTo>
                <a:lnTo>
                  <a:pt x="46710" y="1803"/>
                </a:lnTo>
                <a:lnTo>
                  <a:pt x="43307" y="0"/>
                </a:lnTo>
                <a:lnTo>
                  <a:pt x="38315" y="0"/>
                </a:lnTo>
                <a:lnTo>
                  <a:pt x="33870" y="507"/>
                </a:lnTo>
                <a:lnTo>
                  <a:pt x="30124" y="2412"/>
                </a:lnTo>
                <a:lnTo>
                  <a:pt x="27114" y="5854"/>
                </a:lnTo>
                <a:lnTo>
                  <a:pt x="24333" y="2184"/>
                </a:lnTo>
                <a:lnTo>
                  <a:pt x="20167" y="0"/>
                </a:lnTo>
                <a:lnTo>
                  <a:pt x="14579" y="0"/>
                </a:lnTo>
                <a:lnTo>
                  <a:pt x="12255" y="698"/>
                </a:lnTo>
                <a:lnTo>
                  <a:pt x="8991" y="2959"/>
                </a:lnTo>
                <a:lnTo>
                  <a:pt x="6159" y="6095"/>
                </a:lnTo>
                <a:lnTo>
                  <a:pt x="6159" y="825"/>
                </a:lnTo>
                <a:lnTo>
                  <a:pt x="0" y="825"/>
                </a:lnTo>
                <a:lnTo>
                  <a:pt x="0" y="37985"/>
                </a:lnTo>
                <a:lnTo>
                  <a:pt x="6235" y="37985"/>
                </a:lnTo>
                <a:lnTo>
                  <a:pt x="6235" y="13500"/>
                </a:lnTo>
                <a:lnTo>
                  <a:pt x="7188" y="10185"/>
                </a:lnTo>
                <a:lnTo>
                  <a:pt x="11061" y="6527"/>
                </a:lnTo>
                <a:lnTo>
                  <a:pt x="15570" y="5626"/>
                </a:lnTo>
                <a:lnTo>
                  <a:pt x="18148" y="5626"/>
                </a:lnTo>
                <a:lnTo>
                  <a:pt x="19926" y="6489"/>
                </a:lnTo>
                <a:lnTo>
                  <a:pt x="21475" y="9372"/>
                </a:lnTo>
                <a:lnTo>
                  <a:pt x="21767" y="13728"/>
                </a:lnTo>
                <a:lnTo>
                  <a:pt x="21767" y="37985"/>
                </a:lnTo>
                <a:lnTo>
                  <a:pt x="28117" y="37985"/>
                </a:lnTo>
                <a:lnTo>
                  <a:pt x="28117" y="12534"/>
                </a:lnTo>
                <a:lnTo>
                  <a:pt x="28994" y="9804"/>
                </a:lnTo>
                <a:lnTo>
                  <a:pt x="30759" y="8166"/>
                </a:lnTo>
                <a:lnTo>
                  <a:pt x="34658" y="5689"/>
                </a:lnTo>
                <a:lnTo>
                  <a:pt x="38887" y="5689"/>
                </a:lnTo>
                <a:lnTo>
                  <a:pt x="42849" y="8013"/>
                </a:lnTo>
                <a:lnTo>
                  <a:pt x="43472" y="12179"/>
                </a:lnTo>
                <a:lnTo>
                  <a:pt x="43472" y="37985"/>
                </a:lnTo>
                <a:lnTo>
                  <a:pt x="49961" y="37985"/>
                </a:lnTo>
                <a:lnTo>
                  <a:pt x="49961" y="9969"/>
                </a:lnTo>
                <a:lnTo>
                  <a:pt x="49479" y="735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9" name="object 559"/>
          <p:cNvSpPr/>
          <p:nvPr/>
        </p:nvSpPr>
        <p:spPr>
          <a:xfrm>
            <a:off x="2537931" y="4898354"/>
            <a:ext cx="38133" cy="46153"/>
          </a:xfrm>
          <a:custGeom>
            <a:avLst/>
            <a:gdLst/>
            <a:ahLst/>
            <a:cxnLst/>
            <a:rect l="l" t="t" r="r" b="b"/>
            <a:pathLst>
              <a:path w="42087" h="50939">
                <a:moveTo>
                  <a:pt x="6934" y="45046"/>
                </a:moveTo>
                <a:lnTo>
                  <a:pt x="6934" y="5918"/>
                </a:lnTo>
                <a:lnTo>
                  <a:pt x="24739" y="5918"/>
                </a:lnTo>
                <a:lnTo>
                  <a:pt x="28778" y="7670"/>
                </a:lnTo>
                <a:lnTo>
                  <a:pt x="31267" y="11150"/>
                </a:lnTo>
                <a:lnTo>
                  <a:pt x="33794" y="14655"/>
                </a:lnTo>
                <a:lnTo>
                  <a:pt x="35064" y="19570"/>
                </a:lnTo>
                <a:lnTo>
                  <a:pt x="35064" y="27508"/>
                </a:lnTo>
                <a:lnTo>
                  <a:pt x="34531" y="31216"/>
                </a:lnTo>
                <a:lnTo>
                  <a:pt x="33934" y="34417"/>
                </a:lnTo>
                <a:lnTo>
                  <a:pt x="32956" y="37058"/>
                </a:lnTo>
                <a:lnTo>
                  <a:pt x="31597" y="39128"/>
                </a:lnTo>
                <a:lnTo>
                  <a:pt x="29870" y="41681"/>
                </a:lnTo>
                <a:lnTo>
                  <a:pt x="29311" y="50939"/>
                </a:lnTo>
                <a:lnTo>
                  <a:pt x="35458" y="47091"/>
                </a:lnTo>
                <a:lnTo>
                  <a:pt x="39039" y="39357"/>
                </a:lnTo>
                <a:lnTo>
                  <a:pt x="41071" y="34988"/>
                </a:lnTo>
                <a:lnTo>
                  <a:pt x="42087" y="30099"/>
                </a:lnTo>
                <a:lnTo>
                  <a:pt x="42087" y="17678"/>
                </a:lnTo>
                <a:lnTo>
                  <a:pt x="40373" y="11938"/>
                </a:lnTo>
                <a:lnTo>
                  <a:pt x="36931" y="7442"/>
                </a:lnTo>
                <a:lnTo>
                  <a:pt x="33070" y="2476"/>
                </a:lnTo>
                <a:lnTo>
                  <a:pt x="27635" y="0"/>
                </a:lnTo>
                <a:lnTo>
                  <a:pt x="0" y="0"/>
                </a:lnTo>
                <a:lnTo>
                  <a:pt x="0" y="50939"/>
                </a:lnTo>
                <a:lnTo>
                  <a:pt x="20574" y="50939"/>
                </a:lnTo>
                <a:lnTo>
                  <a:pt x="23495" y="44818"/>
                </a:lnTo>
                <a:lnTo>
                  <a:pt x="19253" y="45046"/>
                </a:lnTo>
                <a:lnTo>
                  <a:pt x="6934" y="45046"/>
                </a:lnTo>
                <a:close/>
              </a:path>
              <a:path w="42087" h="50939">
                <a:moveTo>
                  <a:pt x="29311" y="50939"/>
                </a:moveTo>
                <a:lnTo>
                  <a:pt x="29870" y="41681"/>
                </a:lnTo>
                <a:lnTo>
                  <a:pt x="27686" y="43421"/>
                </a:lnTo>
                <a:lnTo>
                  <a:pt x="25006" y="44310"/>
                </a:lnTo>
                <a:lnTo>
                  <a:pt x="23495" y="44818"/>
                </a:lnTo>
                <a:lnTo>
                  <a:pt x="20574" y="50939"/>
                </a:lnTo>
                <a:lnTo>
                  <a:pt x="29311" y="5093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0" name="object 560"/>
          <p:cNvSpPr/>
          <p:nvPr/>
        </p:nvSpPr>
        <p:spPr>
          <a:xfrm>
            <a:off x="2583348" y="4898355"/>
            <a:ext cx="5752" cy="46149"/>
          </a:xfrm>
          <a:custGeom>
            <a:avLst/>
            <a:gdLst/>
            <a:ahLst/>
            <a:cxnLst/>
            <a:rect l="l" t="t" r="r" b="b"/>
            <a:pathLst>
              <a:path w="6348" h="50935">
                <a:moveTo>
                  <a:pt x="0" y="0"/>
                </a:moveTo>
                <a:lnTo>
                  <a:pt x="0" y="7072"/>
                </a:lnTo>
                <a:lnTo>
                  <a:pt x="6348" y="7072"/>
                </a:lnTo>
                <a:lnTo>
                  <a:pt x="6348" y="0"/>
                </a:lnTo>
                <a:lnTo>
                  <a:pt x="0" y="0"/>
                </a:lnTo>
                <a:close/>
              </a:path>
              <a:path w="6348" h="50935">
                <a:moveTo>
                  <a:pt x="0" y="13970"/>
                </a:moveTo>
                <a:lnTo>
                  <a:pt x="0" y="50935"/>
                </a:lnTo>
                <a:lnTo>
                  <a:pt x="6348" y="50935"/>
                </a:lnTo>
                <a:lnTo>
                  <a:pt x="6348" y="13970"/>
                </a:lnTo>
                <a:lnTo>
                  <a:pt x="0" y="139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1" name="object 561"/>
          <p:cNvSpPr/>
          <p:nvPr/>
        </p:nvSpPr>
        <p:spPr>
          <a:xfrm>
            <a:off x="2583348" y="4901559"/>
            <a:ext cx="5752" cy="0"/>
          </a:xfrm>
          <a:custGeom>
            <a:avLst/>
            <a:gdLst/>
            <a:ahLst/>
            <a:cxnLst/>
            <a:rect l="l" t="t" r="r" b="b"/>
            <a:pathLst>
              <a:path w="6348">
                <a:moveTo>
                  <a:pt x="0" y="0"/>
                </a:moveTo>
                <a:lnTo>
                  <a:pt x="6348" y="0"/>
                </a:lnTo>
              </a:path>
            </a:pathLst>
          </a:custGeom>
          <a:ln w="8342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2" name="object 562"/>
          <p:cNvSpPr/>
          <p:nvPr/>
        </p:nvSpPr>
        <p:spPr>
          <a:xfrm>
            <a:off x="2583348" y="4927758"/>
            <a:ext cx="5752" cy="0"/>
          </a:xfrm>
          <a:custGeom>
            <a:avLst/>
            <a:gdLst/>
            <a:ahLst/>
            <a:cxnLst/>
            <a:rect l="l" t="t" r="r" b="b"/>
            <a:pathLst>
              <a:path w="6348">
                <a:moveTo>
                  <a:pt x="0" y="0"/>
                </a:moveTo>
                <a:lnTo>
                  <a:pt x="6348" y="0"/>
                </a:lnTo>
              </a:path>
            </a:pathLst>
          </a:custGeom>
          <a:ln w="3823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3" name="object 563"/>
          <p:cNvSpPr/>
          <p:nvPr/>
        </p:nvSpPr>
        <p:spPr>
          <a:xfrm>
            <a:off x="2596075" y="4897308"/>
            <a:ext cx="26845" cy="48328"/>
          </a:xfrm>
          <a:custGeom>
            <a:avLst/>
            <a:gdLst/>
            <a:ahLst/>
            <a:cxnLst/>
            <a:rect l="l" t="t" r="r" b="b"/>
            <a:pathLst>
              <a:path w="29629" h="53339">
                <a:moveTo>
                  <a:pt x="15354" y="48044"/>
                </a:moveTo>
                <a:lnTo>
                  <a:pt x="11366" y="48044"/>
                </a:lnTo>
                <a:lnTo>
                  <a:pt x="8483" y="46482"/>
                </a:lnTo>
                <a:lnTo>
                  <a:pt x="7162" y="45440"/>
                </a:lnTo>
                <a:lnTo>
                  <a:pt x="6515" y="42227"/>
                </a:lnTo>
                <a:lnTo>
                  <a:pt x="8254" y="53340"/>
                </a:lnTo>
                <a:lnTo>
                  <a:pt x="11709" y="53340"/>
                </a:lnTo>
                <a:lnTo>
                  <a:pt x="15354" y="48044"/>
                </a:lnTo>
                <a:close/>
              </a:path>
              <a:path w="29629" h="53339">
                <a:moveTo>
                  <a:pt x="21932" y="0"/>
                </a:moveTo>
                <a:lnTo>
                  <a:pt x="15595" y="10045"/>
                </a:lnTo>
                <a:lnTo>
                  <a:pt x="20370" y="10045"/>
                </a:lnTo>
                <a:lnTo>
                  <a:pt x="29629" y="0"/>
                </a:lnTo>
                <a:lnTo>
                  <a:pt x="21932" y="0"/>
                </a:lnTo>
                <a:close/>
              </a:path>
              <a:path w="29629" h="53339">
                <a:moveTo>
                  <a:pt x="11709" y="53340"/>
                </a:moveTo>
                <a:lnTo>
                  <a:pt x="14579" y="53340"/>
                </a:lnTo>
                <a:lnTo>
                  <a:pt x="17195" y="52730"/>
                </a:lnTo>
                <a:lnTo>
                  <a:pt x="21958" y="50266"/>
                </a:lnTo>
                <a:lnTo>
                  <a:pt x="25057" y="47167"/>
                </a:lnTo>
                <a:lnTo>
                  <a:pt x="25628" y="49784"/>
                </a:lnTo>
                <a:lnTo>
                  <a:pt x="28651" y="52908"/>
                </a:lnTo>
                <a:lnTo>
                  <a:pt x="32384" y="52857"/>
                </a:lnTo>
                <a:lnTo>
                  <a:pt x="35102" y="52260"/>
                </a:lnTo>
                <a:lnTo>
                  <a:pt x="35102" y="47650"/>
                </a:lnTo>
                <a:lnTo>
                  <a:pt x="33642" y="47853"/>
                </a:lnTo>
                <a:lnTo>
                  <a:pt x="30987" y="45720"/>
                </a:lnTo>
                <a:lnTo>
                  <a:pt x="30987" y="20789"/>
                </a:lnTo>
                <a:lnTo>
                  <a:pt x="29629" y="18211"/>
                </a:lnTo>
                <a:lnTo>
                  <a:pt x="26923" y="16548"/>
                </a:lnTo>
                <a:lnTo>
                  <a:pt x="24206" y="14884"/>
                </a:lnTo>
                <a:lnTo>
                  <a:pt x="20650" y="14058"/>
                </a:lnTo>
                <a:lnTo>
                  <a:pt x="12509" y="14058"/>
                </a:lnTo>
                <a:lnTo>
                  <a:pt x="9207" y="14935"/>
                </a:lnTo>
                <a:lnTo>
                  <a:pt x="6337" y="16751"/>
                </a:lnTo>
                <a:lnTo>
                  <a:pt x="3479" y="18529"/>
                </a:lnTo>
                <a:lnTo>
                  <a:pt x="2019" y="21717"/>
                </a:lnTo>
                <a:lnTo>
                  <a:pt x="1892" y="26288"/>
                </a:lnTo>
                <a:lnTo>
                  <a:pt x="7721" y="26288"/>
                </a:lnTo>
                <a:lnTo>
                  <a:pt x="9220" y="21958"/>
                </a:lnTo>
                <a:lnTo>
                  <a:pt x="12890" y="19329"/>
                </a:lnTo>
                <a:lnTo>
                  <a:pt x="18961" y="19329"/>
                </a:lnTo>
                <a:lnTo>
                  <a:pt x="21132" y="19799"/>
                </a:lnTo>
                <a:lnTo>
                  <a:pt x="24917" y="23266"/>
                </a:lnTo>
                <a:lnTo>
                  <a:pt x="24498" y="27787"/>
                </a:lnTo>
                <a:lnTo>
                  <a:pt x="21628" y="29591"/>
                </a:lnTo>
                <a:lnTo>
                  <a:pt x="11671" y="30848"/>
                </a:lnTo>
                <a:lnTo>
                  <a:pt x="8191" y="31280"/>
                </a:lnTo>
                <a:lnTo>
                  <a:pt x="5359" y="32435"/>
                </a:lnTo>
                <a:lnTo>
                  <a:pt x="1054" y="36233"/>
                </a:lnTo>
                <a:lnTo>
                  <a:pt x="0" y="38900"/>
                </a:lnTo>
                <a:lnTo>
                  <a:pt x="0" y="45504"/>
                </a:lnTo>
                <a:lnTo>
                  <a:pt x="1066" y="48120"/>
                </a:lnTo>
                <a:lnTo>
                  <a:pt x="5448" y="52311"/>
                </a:lnTo>
                <a:lnTo>
                  <a:pt x="8254" y="53340"/>
                </a:lnTo>
                <a:lnTo>
                  <a:pt x="6515" y="42227"/>
                </a:lnTo>
                <a:lnTo>
                  <a:pt x="7467" y="38100"/>
                </a:lnTo>
                <a:lnTo>
                  <a:pt x="10515" y="36360"/>
                </a:lnTo>
                <a:lnTo>
                  <a:pt x="14490" y="35585"/>
                </a:lnTo>
                <a:lnTo>
                  <a:pt x="18249" y="35102"/>
                </a:lnTo>
                <a:lnTo>
                  <a:pt x="21793" y="34404"/>
                </a:lnTo>
                <a:lnTo>
                  <a:pt x="24752" y="33197"/>
                </a:lnTo>
                <a:lnTo>
                  <a:pt x="24752" y="42049"/>
                </a:lnTo>
                <a:lnTo>
                  <a:pt x="23012" y="44831"/>
                </a:lnTo>
                <a:lnTo>
                  <a:pt x="19545" y="46520"/>
                </a:lnTo>
                <a:lnTo>
                  <a:pt x="15354" y="48044"/>
                </a:lnTo>
                <a:lnTo>
                  <a:pt x="11709" y="5334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4" name="object 564"/>
          <p:cNvSpPr/>
          <p:nvPr/>
        </p:nvSpPr>
        <p:spPr>
          <a:xfrm>
            <a:off x="2633414" y="4910103"/>
            <a:ext cx="45278" cy="34416"/>
          </a:xfrm>
          <a:custGeom>
            <a:avLst/>
            <a:gdLst/>
            <a:ahLst/>
            <a:cxnLst/>
            <a:rect l="l" t="t" r="r" b="b"/>
            <a:pathLst>
              <a:path w="49974" h="37985">
                <a:moveTo>
                  <a:pt x="49479" y="7353"/>
                </a:moveTo>
                <a:lnTo>
                  <a:pt x="48514" y="5397"/>
                </a:lnTo>
                <a:lnTo>
                  <a:pt x="46710" y="1803"/>
                </a:lnTo>
                <a:lnTo>
                  <a:pt x="43307" y="0"/>
                </a:lnTo>
                <a:lnTo>
                  <a:pt x="38315" y="0"/>
                </a:lnTo>
                <a:lnTo>
                  <a:pt x="33883" y="507"/>
                </a:lnTo>
                <a:lnTo>
                  <a:pt x="30137" y="2412"/>
                </a:lnTo>
                <a:lnTo>
                  <a:pt x="27114" y="5854"/>
                </a:lnTo>
                <a:lnTo>
                  <a:pt x="24345" y="2184"/>
                </a:lnTo>
                <a:lnTo>
                  <a:pt x="20167" y="0"/>
                </a:lnTo>
                <a:lnTo>
                  <a:pt x="14592" y="0"/>
                </a:lnTo>
                <a:lnTo>
                  <a:pt x="12255" y="698"/>
                </a:lnTo>
                <a:lnTo>
                  <a:pt x="9004" y="2959"/>
                </a:lnTo>
                <a:lnTo>
                  <a:pt x="6172" y="6095"/>
                </a:lnTo>
                <a:lnTo>
                  <a:pt x="6172" y="825"/>
                </a:lnTo>
                <a:lnTo>
                  <a:pt x="0" y="825"/>
                </a:lnTo>
                <a:lnTo>
                  <a:pt x="0" y="37985"/>
                </a:lnTo>
                <a:lnTo>
                  <a:pt x="6248" y="37985"/>
                </a:lnTo>
                <a:lnTo>
                  <a:pt x="6248" y="13500"/>
                </a:lnTo>
                <a:lnTo>
                  <a:pt x="7213" y="10185"/>
                </a:lnTo>
                <a:lnTo>
                  <a:pt x="11074" y="6527"/>
                </a:lnTo>
                <a:lnTo>
                  <a:pt x="15582" y="5626"/>
                </a:lnTo>
                <a:lnTo>
                  <a:pt x="18173" y="5626"/>
                </a:lnTo>
                <a:lnTo>
                  <a:pt x="19926" y="6489"/>
                </a:lnTo>
                <a:lnTo>
                  <a:pt x="21475" y="9372"/>
                </a:lnTo>
                <a:lnTo>
                  <a:pt x="21767" y="13728"/>
                </a:lnTo>
                <a:lnTo>
                  <a:pt x="21767" y="37985"/>
                </a:lnTo>
                <a:lnTo>
                  <a:pt x="28117" y="37985"/>
                </a:lnTo>
                <a:lnTo>
                  <a:pt x="28117" y="12534"/>
                </a:lnTo>
                <a:lnTo>
                  <a:pt x="28994" y="9804"/>
                </a:lnTo>
                <a:lnTo>
                  <a:pt x="30759" y="8166"/>
                </a:lnTo>
                <a:lnTo>
                  <a:pt x="34658" y="5689"/>
                </a:lnTo>
                <a:lnTo>
                  <a:pt x="38887" y="5689"/>
                </a:lnTo>
                <a:lnTo>
                  <a:pt x="42849" y="8013"/>
                </a:lnTo>
                <a:lnTo>
                  <a:pt x="43472" y="12179"/>
                </a:lnTo>
                <a:lnTo>
                  <a:pt x="43472" y="37985"/>
                </a:lnTo>
                <a:lnTo>
                  <a:pt x="49974" y="37985"/>
                </a:lnTo>
                <a:lnTo>
                  <a:pt x="49974" y="9969"/>
                </a:lnTo>
                <a:lnTo>
                  <a:pt x="49479" y="735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5" name="object 565"/>
          <p:cNvSpPr/>
          <p:nvPr/>
        </p:nvSpPr>
        <p:spPr>
          <a:xfrm>
            <a:off x="2685102" y="4910103"/>
            <a:ext cx="30711" cy="35601"/>
          </a:xfrm>
          <a:custGeom>
            <a:avLst/>
            <a:gdLst/>
            <a:ahLst/>
            <a:cxnLst/>
            <a:rect l="l" t="t" r="r" b="b"/>
            <a:pathLst>
              <a:path w="33896" h="39293">
                <a:moveTo>
                  <a:pt x="33896" y="21412"/>
                </a:moveTo>
                <a:lnTo>
                  <a:pt x="33896" y="17665"/>
                </a:lnTo>
                <a:lnTo>
                  <a:pt x="33718" y="14935"/>
                </a:lnTo>
                <a:lnTo>
                  <a:pt x="33350" y="13220"/>
                </a:lnTo>
                <a:lnTo>
                  <a:pt x="32105" y="8547"/>
                </a:lnTo>
                <a:lnTo>
                  <a:pt x="29565" y="4699"/>
                </a:lnTo>
                <a:lnTo>
                  <a:pt x="25209" y="1879"/>
                </a:lnTo>
                <a:lnTo>
                  <a:pt x="22732" y="635"/>
                </a:lnTo>
                <a:lnTo>
                  <a:pt x="20180" y="0"/>
                </a:lnTo>
                <a:lnTo>
                  <a:pt x="12331" y="0"/>
                </a:lnTo>
                <a:lnTo>
                  <a:pt x="8102" y="1854"/>
                </a:lnTo>
                <a:lnTo>
                  <a:pt x="6984" y="13258"/>
                </a:lnTo>
                <a:lnTo>
                  <a:pt x="8013" y="10629"/>
                </a:lnTo>
                <a:lnTo>
                  <a:pt x="9956" y="8572"/>
                </a:lnTo>
                <a:lnTo>
                  <a:pt x="14287" y="5448"/>
                </a:lnTo>
                <a:lnTo>
                  <a:pt x="21158" y="5448"/>
                </a:lnTo>
                <a:lnTo>
                  <a:pt x="24015" y="6959"/>
                </a:lnTo>
                <a:lnTo>
                  <a:pt x="25717" y="9956"/>
                </a:lnTo>
                <a:lnTo>
                  <a:pt x="27241" y="13728"/>
                </a:lnTo>
                <a:lnTo>
                  <a:pt x="27495" y="16446"/>
                </a:lnTo>
                <a:lnTo>
                  <a:pt x="6857" y="16446"/>
                </a:lnTo>
                <a:lnTo>
                  <a:pt x="4851" y="5588"/>
                </a:lnTo>
                <a:lnTo>
                  <a:pt x="1612" y="9309"/>
                </a:lnTo>
                <a:lnTo>
                  <a:pt x="0" y="14147"/>
                </a:lnTo>
                <a:lnTo>
                  <a:pt x="0" y="26174"/>
                </a:lnTo>
                <a:lnTo>
                  <a:pt x="1600" y="30886"/>
                </a:lnTo>
                <a:lnTo>
                  <a:pt x="4825" y="34264"/>
                </a:lnTo>
                <a:lnTo>
                  <a:pt x="8026" y="37617"/>
                </a:lnTo>
                <a:lnTo>
                  <a:pt x="11950" y="39293"/>
                </a:lnTo>
                <a:lnTo>
                  <a:pt x="18465" y="39293"/>
                </a:lnTo>
                <a:lnTo>
                  <a:pt x="21678" y="38735"/>
                </a:lnTo>
                <a:lnTo>
                  <a:pt x="24472" y="38100"/>
                </a:lnTo>
                <a:lnTo>
                  <a:pt x="26822" y="36842"/>
                </a:lnTo>
                <a:lnTo>
                  <a:pt x="30848" y="32575"/>
                </a:lnTo>
                <a:lnTo>
                  <a:pt x="32689" y="29210"/>
                </a:lnTo>
                <a:lnTo>
                  <a:pt x="33388" y="26339"/>
                </a:lnTo>
                <a:lnTo>
                  <a:pt x="27241" y="26339"/>
                </a:lnTo>
                <a:lnTo>
                  <a:pt x="25996" y="29413"/>
                </a:lnTo>
                <a:lnTo>
                  <a:pt x="22948" y="32829"/>
                </a:lnTo>
                <a:lnTo>
                  <a:pt x="20358" y="33896"/>
                </a:lnTo>
                <a:lnTo>
                  <a:pt x="13601" y="33896"/>
                </a:lnTo>
                <a:lnTo>
                  <a:pt x="11023" y="32753"/>
                </a:lnTo>
                <a:lnTo>
                  <a:pt x="7696" y="28206"/>
                </a:lnTo>
                <a:lnTo>
                  <a:pt x="6807" y="25171"/>
                </a:lnTo>
                <a:lnTo>
                  <a:pt x="6692" y="21412"/>
                </a:lnTo>
                <a:lnTo>
                  <a:pt x="33896" y="21412"/>
                </a:lnTo>
                <a:close/>
              </a:path>
              <a:path w="33896" h="39293">
                <a:moveTo>
                  <a:pt x="6984" y="13258"/>
                </a:moveTo>
                <a:lnTo>
                  <a:pt x="8102" y="1854"/>
                </a:lnTo>
                <a:lnTo>
                  <a:pt x="4851" y="5588"/>
                </a:lnTo>
                <a:lnTo>
                  <a:pt x="6857" y="16446"/>
                </a:lnTo>
                <a:lnTo>
                  <a:pt x="6984" y="1325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6" name="object 566"/>
          <p:cNvSpPr/>
          <p:nvPr/>
        </p:nvSpPr>
        <p:spPr>
          <a:xfrm>
            <a:off x="2719346" y="4901461"/>
            <a:ext cx="15637" cy="43575"/>
          </a:xfrm>
          <a:custGeom>
            <a:avLst/>
            <a:gdLst/>
            <a:ahLst/>
            <a:cxnLst/>
            <a:rect l="l" t="t" r="r" b="b"/>
            <a:pathLst>
              <a:path w="17259" h="48094">
                <a:moveTo>
                  <a:pt x="11341" y="39712"/>
                </a:moveTo>
                <a:lnTo>
                  <a:pt x="11341" y="15468"/>
                </a:lnTo>
                <a:lnTo>
                  <a:pt x="17259" y="15468"/>
                </a:lnTo>
                <a:lnTo>
                  <a:pt x="17259" y="10350"/>
                </a:lnTo>
                <a:lnTo>
                  <a:pt x="11341" y="10350"/>
                </a:lnTo>
                <a:lnTo>
                  <a:pt x="11341" y="0"/>
                </a:lnTo>
                <a:lnTo>
                  <a:pt x="5029" y="0"/>
                </a:lnTo>
                <a:lnTo>
                  <a:pt x="5029" y="10350"/>
                </a:lnTo>
                <a:lnTo>
                  <a:pt x="0" y="10350"/>
                </a:lnTo>
                <a:lnTo>
                  <a:pt x="0" y="15468"/>
                </a:lnTo>
                <a:lnTo>
                  <a:pt x="5029" y="15468"/>
                </a:lnTo>
                <a:lnTo>
                  <a:pt x="5029" y="42443"/>
                </a:lnTo>
                <a:lnTo>
                  <a:pt x="6591" y="45872"/>
                </a:lnTo>
                <a:lnTo>
                  <a:pt x="9601" y="48094"/>
                </a:lnTo>
                <a:lnTo>
                  <a:pt x="14262" y="48056"/>
                </a:lnTo>
                <a:lnTo>
                  <a:pt x="17259" y="47510"/>
                </a:lnTo>
                <a:lnTo>
                  <a:pt x="17259" y="42595"/>
                </a:lnTo>
                <a:lnTo>
                  <a:pt x="16052" y="42684"/>
                </a:lnTo>
                <a:lnTo>
                  <a:pt x="12661" y="42316"/>
                </a:lnTo>
                <a:lnTo>
                  <a:pt x="11341" y="3971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7" name="object 567"/>
          <p:cNvSpPr/>
          <p:nvPr/>
        </p:nvSpPr>
        <p:spPr>
          <a:xfrm>
            <a:off x="2740807" y="4910103"/>
            <a:ext cx="16362" cy="34416"/>
          </a:xfrm>
          <a:custGeom>
            <a:avLst/>
            <a:gdLst/>
            <a:ahLst/>
            <a:cxnLst/>
            <a:rect l="l" t="t" r="r" b="b"/>
            <a:pathLst>
              <a:path w="18059" h="37985">
                <a:moveTo>
                  <a:pt x="6248" y="13982"/>
                </a:moveTo>
                <a:lnTo>
                  <a:pt x="8763" y="9664"/>
                </a:lnTo>
                <a:lnTo>
                  <a:pt x="12877" y="6603"/>
                </a:lnTo>
                <a:lnTo>
                  <a:pt x="16014" y="6603"/>
                </a:lnTo>
                <a:lnTo>
                  <a:pt x="18059" y="6769"/>
                </a:lnTo>
                <a:lnTo>
                  <a:pt x="18059" y="177"/>
                </a:lnTo>
                <a:lnTo>
                  <a:pt x="16052" y="0"/>
                </a:lnTo>
                <a:lnTo>
                  <a:pt x="11404" y="914"/>
                </a:lnTo>
                <a:lnTo>
                  <a:pt x="7607" y="4495"/>
                </a:lnTo>
                <a:lnTo>
                  <a:pt x="5918" y="7251"/>
                </a:lnTo>
                <a:lnTo>
                  <a:pt x="5918" y="825"/>
                </a:lnTo>
                <a:lnTo>
                  <a:pt x="0" y="825"/>
                </a:lnTo>
                <a:lnTo>
                  <a:pt x="0" y="37985"/>
                </a:lnTo>
                <a:lnTo>
                  <a:pt x="6248" y="37985"/>
                </a:lnTo>
                <a:lnTo>
                  <a:pt x="6248" y="1398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8" name="object 568"/>
          <p:cNvSpPr/>
          <p:nvPr/>
        </p:nvSpPr>
        <p:spPr>
          <a:xfrm>
            <a:off x="2759780" y="4909885"/>
            <a:ext cx="31344" cy="35855"/>
          </a:xfrm>
          <a:custGeom>
            <a:avLst/>
            <a:gdLst/>
            <a:ahLst/>
            <a:cxnLst/>
            <a:rect l="l" t="t" r="r" b="b"/>
            <a:pathLst>
              <a:path w="34594" h="39573">
                <a:moveTo>
                  <a:pt x="1498" y="30949"/>
                </a:moveTo>
                <a:lnTo>
                  <a:pt x="4495" y="34404"/>
                </a:lnTo>
                <a:lnTo>
                  <a:pt x="7505" y="37858"/>
                </a:lnTo>
                <a:lnTo>
                  <a:pt x="11556" y="39573"/>
                </a:lnTo>
                <a:lnTo>
                  <a:pt x="9004" y="30251"/>
                </a:lnTo>
                <a:lnTo>
                  <a:pt x="7277" y="27609"/>
                </a:lnTo>
                <a:lnTo>
                  <a:pt x="6400" y="24320"/>
                </a:lnTo>
                <a:lnTo>
                  <a:pt x="6400" y="16256"/>
                </a:lnTo>
                <a:lnTo>
                  <a:pt x="7277" y="12725"/>
                </a:lnTo>
                <a:lnTo>
                  <a:pt x="9004" y="9817"/>
                </a:lnTo>
                <a:lnTo>
                  <a:pt x="10744" y="6896"/>
                </a:lnTo>
                <a:lnTo>
                  <a:pt x="13512" y="5461"/>
                </a:lnTo>
                <a:lnTo>
                  <a:pt x="21628" y="5461"/>
                </a:lnTo>
                <a:lnTo>
                  <a:pt x="24650" y="7162"/>
                </a:lnTo>
                <a:lnTo>
                  <a:pt x="26415" y="10591"/>
                </a:lnTo>
                <a:lnTo>
                  <a:pt x="27520" y="12750"/>
                </a:lnTo>
                <a:lnTo>
                  <a:pt x="28079" y="15582"/>
                </a:lnTo>
                <a:lnTo>
                  <a:pt x="28079" y="22872"/>
                </a:lnTo>
                <a:lnTo>
                  <a:pt x="27292" y="26377"/>
                </a:lnTo>
                <a:lnTo>
                  <a:pt x="25742" y="29514"/>
                </a:lnTo>
                <a:lnTo>
                  <a:pt x="24218" y="32639"/>
                </a:lnTo>
                <a:lnTo>
                  <a:pt x="22796" y="39560"/>
                </a:lnTo>
                <a:lnTo>
                  <a:pt x="27317" y="37617"/>
                </a:lnTo>
                <a:lnTo>
                  <a:pt x="30225" y="33705"/>
                </a:lnTo>
                <a:lnTo>
                  <a:pt x="33134" y="29806"/>
                </a:lnTo>
                <a:lnTo>
                  <a:pt x="34594" y="24853"/>
                </a:lnTo>
                <a:lnTo>
                  <a:pt x="34594" y="12674"/>
                </a:lnTo>
                <a:lnTo>
                  <a:pt x="32943" y="7975"/>
                </a:lnTo>
                <a:lnTo>
                  <a:pt x="29629" y="4787"/>
                </a:lnTo>
                <a:lnTo>
                  <a:pt x="26327" y="1600"/>
                </a:lnTo>
                <a:lnTo>
                  <a:pt x="22275" y="0"/>
                </a:lnTo>
                <a:lnTo>
                  <a:pt x="12153" y="0"/>
                </a:lnTo>
                <a:lnTo>
                  <a:pt x="7912" y="1854"/>
                </a:lnTo>
                <a:lnTo>
                  <a:pt x="4737" y="5562"/>
                </a:lnTo>
                <a:lnTo>
                  <a:pt x="1574" y="9258"/>
                </a:lnTo>
                <a:lnTo>
                  <a:pt x="0" y="14224"/>
                </a:lnTo>
                <a:lnTo>
                  <a:pt x="0" y="26289"/>
                </a:lnTo>
                <a:lnTo>
                  <a:pt x="1498" y="30949"/>
                </a:lnTo>
                <a:close/>
              </a:path>
              <a:path w="34594" h="39573">
                <a:moveTo>
                  <a:pt x="24218" y="32639"/>
                </a:moveTo>
                <a:lnTo>
                  <a:pt x="21399" y="34201"/>
                </a:lnTo>
                <a:lnTo>
                  <a:pt x="13487" y="34201"/>
                </a:lnTo>
                <a:lnTo>
                  <a:pt x="10744" y="32880"/>
                </a:lnTo>
                <a:lnTo>
                  <a:pt x="9004" y="30251"/>
                </a:lnTo>
                <a:lnTo>
                  <a:pt x="11556" y="39573"/>
                </a:lnTo>
                <a:lnTo>
                  <a:pt x="22796" y="39560"/>
                </a:lnTo>
                <a:lnTo>
                  <a:pt x="24218" y="3263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9" name="object 569"/>
          <p:cNvSpPr/>
          <p:nvPr/>
        </p:nvSpPr>
        <p:spPr>
          <a:xfrm>
            <a:off x="2813311" y="4898182"/>
            <a:ext cx="29813" cy="47511"/>
          </a:xfrm>
          <a:custGeom>
            <a:avLst/>
            <a:gdLst/>
            <a:ahLst/>
            <a:cxnLst/>
            <a:rect l="l" t="t" r="r" b="b"/>
            <a:pathLst>
              <a:path w="32905" h="52438">
                <a:moveTo>
                  <a:pt x="1511" y="43751"/>
                </a:moveTo>
                <a:lnTo>
                  <a:pt x="4546" y="47243"/>
                </a:lnTo>
                <a:lnTo>
                  <a:pt x="7569" y="50711"/>
                </a:lnTo>
                <a:lnTo>
                  <a:pt x="11163" y="52438"/>
                </a:lnTo>
                <a:lnTo>
                  <a:pt x="9118" y="42964"/>
                </a:lnTo>
                <a:lnTo>
                  <a:pt x="7429" y="40297"/>
                </a:lnTo>
                <a:lnTo>
                  <a:pt x="6578" y="36956"/>
                </a:lnTo>
                <a:lnTo>
                  <a:pt x="6578" y="28333"/>
                </a:lnTo>
                <a:lnTo>
                  <a:pt x="7556" y="24777"/>
                </a:lnTo>
                <a:lnTo>
                  <a:pt x="11468" y="19964"/>
                </a:lnTo>
                <a:lnTo>
                  <a:pt x="15989" y="13322"/>
                </a:lnTo>
                <a:lnTo>
                  <a:pt x="10858" y="13322"/>
                </a:lnTo>
                <a:lnTo>
                  <a:pt x="6908" y="15316"/>
                </a:lnTo>
                <a:lnTo>
                  <a:pt x="4127" y="19291"/>
                </a:lnTo>
                <a:lnTo>
                  <a:pt x="1371" y="23240"/>
                </a:lnTo>
                <a:lnTo>
                  <a:pt x="0" y="27927"/>
                </a:lnTo>
                <a:lnTo>
                  <a:pt x="0" y="39128"/>
                </a:lnTo>
                <a:lnTo>
                  <a:pt x="1511" y="43751"/>
                </a:lnTo>
                <a:close/>
              </a:path>
              <a:path w="32905" h="52438">
                <a:moveTo>
                  <a:pt x="11468" y="19964"/>
                </a:moveTo>
                <a:lnTo>
                  <a:pt x="14020" y="18770"/>
                </a:lnTo>
                <a:lnTo>
                  <a:pt x="19977" y="18770"/>
                </a:lnTo>
                <a:lnTo>
                  <a:pt x="22351" y="19900"/>
                </a:lnTo>
                <a:lnTo>
                  <a:pt x="26187" y="24409"/>
                </a:lnTo>
                <a:lnTo>
                  <a:pt x="27152" y="27876"/>
                </a:lnTo>
                <a:lnTo>
                  <a:pt x="27152" y="37223"/>
                </a:lnTo>
                <a:lnTo>
                  <a:pt x="26212" y="40792"/>
                </a:lnTo>
                <a:lnTo>
                  <a:pt x="24333" y="43294"/>
                </a:lnTo>
                <a:lnTo>
                  <a:pt x="20116" y="47002"/>
                </a:lnTo>
                <a:lnTo>
                  <a:pt x="13512" y="47002"/>
                </a:lnTo>
                <a:lnTo>
                  <a:pt x="10794" y="45656"/>
                </a:lnTo>
                <a:lnTo>
                  <a:pt x="9118" y="42964"/>
                </a:lnTo>
                <a:lnTo>
                  <a:pt x="11163" y="52438"/>
                </a:lnTo>
                <a:lnTo>
                  <a:pt x="17856" y="52438"/>
                </a:lnTo>
                <a:lnTo>
                  <a:pt x="20129" y="51930"/>
                </a:lnTo>
                <a:lnTo>
                  <a:pt x="24117" y="49898"/>
                </a:lnTo>
                <a:lnTo>
                  <a:pt x="27292" y="45973"/>
                </a:lnTo>
                <a:lnTo>
                  <a:pt x="27292" y="51130"/>
                </a:lnTo>
                <a:lnTo>
                  <a:pt x="32905" y="51130"/>
                </a:lnTo>
                <a:lnTo>
                  <a:pt x="32905" y="0"/>
                </a:lnTo>
                <a:lnTo>
                  <a:pt x="26898" y="0"/>
                </a:lnTo>
                <a:lnTo>
                  <a:pt x="26898" y="18770"/>
                </a:lnTo>
                <a:lnTo>
                  <a:pt x="23126" y="15125"/>
                </a:lnTo>
                <a:lnTo>
                  <a:pt x="18834" y="13322"/>
                </a:lnTo>
                <a:lnTo>
                  <a:pt x="15989" y="13322"/>
                </a:lnTo>
                <a:lnTo>
                  <a:pt x="11468" y="1996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0" name="object 570"/>
          <p:cNvSpPr/>
          <p:nvPr/>
        </p:nvSpPr>
        <p:spPr>
          <a:xfrm>
            <a:off x="2849591" y="4910103"/>
            <a:ext cx="30711" cy="35601"/>
          </a:xfrm>
          <a:custGeom>
            <a:avLst/>
            <a:gdLst/>
            <a:ahLst/>
            <a:cxnLst/>
            <a:rect l="l" t="t" r="r" b="b"/>
            <a:pathLst>
              <a:path w="33896" h="39293">
                <a:moveTo>
                  <a:pt x="33896" y="21412"/>
                </a:moveTo>
                <a:lnTo>
                  <a:pt x="33896" y="17665"/>
                </a:lnTo>
                <a:lnTo>
                  <a:pt x="33705" y="14935"/>
                </a:lnTo>
                <a:lnTo>
                  <a:pt x="33350" y="13220"/>
                </a:lnTo>
                <a:lnTo>
                  <a:pt x="32105" y="8547"/>
                </a:lnTo>
                <a:lnTo>
                  <a:pt x="29552" y="4699"/>
                </a:lnTo>
                <a:lnTo>
                  <a:pt x="25196" y="1879"/>
                </a:lnTo>
                <a:lnTo>
                  <a:pt x="22720" y="635"/>
                </a:lnTo>
                <a:lnTo>
                  <a:pt x="20167" y="0"/>
                </a:lnTo>
                <a:lnTo>
                  <a:pt x="12306" y="0"/>
                </a:lnTo>
                <a:lnTo>
                  <a:pt x="8077" y="1854"/>
                </a:lnTo>
                <a:lnTo>
                  <a:pt x="6972" y="13258"/>
                </a:lnTo>
                <a:lnTo>
                  <a:pt x="8000" y="10629"/>
                </a:lnTo>
                <a:lnTo>
                  <a:pt x="9944" y="8572"/>
                </a:lnTo>
                <a:lnTo>
                  <a:pt x="14287" y="5448"/>
                </a:lnTo>
                <a:lnTo>
                  <a:pt x="21158" y="5448"/>
                </a:lnTo>
                <a:lnTo>
                  <a:pt x="24002" y="6959"/>
                </a:lnTo>
                <a:lnTo>
                  <a:pt x="25717" y="9956"/>
                </a:lnTo>
                <a:lnTo>
                  <a:pt x="27228" y="13728"/>
                </a:lnTo>
                <a:lnTo>
                  <a:pt x="27482" y="16446"/>
                </a:lnTo>
                <a:lnTo>
                  <a:pt x="6857" y="16446"/>
                </a:lnTo>
                <a:lnTo>
                  <a:pt x="4851" y="5588"/>
                </a:lnTo>
                <a:lnTo>
                  <a:pt x="1612" y="9309"/>
                </a:lnTo>
                <a:lnTo>
                  <a:pt x="0" y="14147"/>
                </a:lnTo>
                <a:lnTo>
                  <a:pt x="0" y="26174"/>
                </a:lnTo>
                <a:lnTo>
                  <a:pt x="1600" y="30886"/>
                </a:lnTo>
                <a:lnTo>
                  <a:pt x="4813" y="34264"/>
                </a:lnTo>
                <a:lnTo>
                  <a:pt x="8026" y="37617"/>
                </a:lnTo>
                <a:lnTo>
                  <a:pt x="11937" y="39293"/>
                </a:lnTo>
                <a:lnTo>
                  <a:pt x="18453" y="39293"/>
                </a:lnTo>
                <a:lnTo>
                  <a:pt x="21666" y="38735"/>
                </a:lnTo>
                <a:lnTo>
                  <a:pt x="24460" y="38100"/>
                </a:lnTo>
                <a:lnTo>
                  <a:pt x="26796" y="36842"/>
                </a:lnTo>
                <a:lnTo>
                  <a:pt x="30848" y="32575"/>
                </a:lnTo>
                <a:lnTo>
                  <a:pt x="32689" y="29210"/>
                </a:lnTo>
                <a:lnTo>
                  <a:pt x="33375" y="26339"/>
                </a:lnTo>
                <a:lnTo>
                  <a:pt x="27241" y="26339"/>
                </a:lnTo>
                <a:lnTo>
                  <a:pt x="25996" y="29413"/>
                </a:lnTo>
                <a:lnTo>
                  <a:pt x="22948" y="32829"/>
                </a:lnTo>
                <a:lnTo>
                  <a:pt x="20332" y="33896"/>
                </a:lnTo>
                <a:lnTo>
                  <a:pt x="13601" y="33896"/>
                </a:lnTo>
                <a:lnTo>
                  <a:pt x="11023" y="32753"/>
                </a:lnTo>
                <a:lnTo>
                  <a:pt x="7696" y="28206"/>
                </a:lnTo>
                <a:lnTo>
                  <a:pt x="6807" y="25171"/>
                </a:lnTo>
                <a:lnTo>
                  <a:pt x="6680" y="21412"/>
                </a:lnTo>
                <a:lnTo>
                  <a:pt x="33896" y="21412"/>
                </a:lnTo>
                <a:close/>
              </a:path>
              <a:path w="33896" h="39293">
                <a:moveTo>
                  <a:pt x="6972" y="13258"/>
                </a:moveTo>
                <a:lnTo>
                  <a:pt x="8077" y="1854"/>
                </a:lnTo>
                <a:lnTo>
                  <a:pt x="4851" y="5588"/>
                </a:lnTo>
                <a:lnTo>
                  <a:pt x="6857" y="16446"/>
                </a:lnTo>
                <a:lnTo>
                  <a:pt x="6972" y="1325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1" name="object 571"/>
          <p:cNvSpPr/>
          <p:nvPr/>
        </p:nvSpPr>
        <p:spPr>
          <a:xfrm>
            <a:off x="2890238" y="4898359"/>
            <a:ext cx="0" cy="46148"/>
          </a:xfrm>
          <a:custGeom>
            <a:avLst/>
            <a:gdLst/>
            <a:ahLst/>
            <a:cxnLst/>
            <a:rect l="l" t="t" r="r" b="b"/>
            <a:pathLst>
              <a:path h="50934">
                <a:moveTo>
                  <a:pt x="0" y="0"/>
                </a:moveTo>
                <a:lnTo>
                  <a:pt x="0" y="50934"/>
                </a:lnTo>
              </a:path>
            </a:pathLst>
          </a:custGeom>
          <a:ln w="750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2" name="object 572"/>
          <p:cNvSpPr/>
          <p:nvPr/>
        </p:nvSpPr>
        <p:spPr>
          <a:xfrm>
            <a:off x="2919552" y="4910103"/>
            <a:ext cx="16350" cy="34416"/>
          </a:xfrm>
          <a:custGeom>
            <a:avLst/>
            <a:gdLst/>
            <a:ahLst/>
            <a:cxnLst/>
            <a:rect l="l" t="t" r="r" b="b"/>
            <a:pathLst>
              <a:path w="18046" h="37985">
                <a:moveTo>
                  <a:pt x="6235" y="13982"/>
                </a:moveTo>
                <a:lnTo>
                  <a:pt x="8763" y="9664"/>
                </a:lnTo>
                <a:lnTo>
                  <a:pt x="12865" y="6603"/>
                </a:lnTo>
                <a:lnTo>
                  <a:pt x="16014" y="6603"/>
                </a:lnTo>
                <a:lnTo>
                  <a:pt x="18046" y="6769"/>
                </a:lnTo>
                <a:lnTo>
                  <a:pt x="18046" y="177"/>
                </a:lnTo>
                <a:lnTo>
                  <a:pt x="16040" y="0"/>
                </a:lnTo>
                <a:lnTo>
                  <a:pt x="11379" y="914"/>
                </a:lnTo>
                <a:lnTo>
                  <a:pt x="7594" y="4495"/>
                </a:lnTo>
                <a:lnTo>
                  <a:pt x="5918" y="7251"/>
                </a:lnTo>
                <a:lnTo>
                  <a:pt x="5918" y="825"/>
                </a:lnTo>
                <a:lnTo>
                  <a:pt x="0" y="825"/>
                </a:lnTo>
                <a:lnTo>
                  <a:pt x="0" y="37985"/>
                </a:lnTo>
                <a:lnTo>
                  <a:pt x="6235" y="37985"/>
                </a:lnTo>
                <a:lnTo>
                  <a:pt x="6235" y="1398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3" name="object 573"/>
          <p:cNvSpPr/>
          <p:nvPr/>
        </p:nvSpPr>
        <p:spPr>
          <a:xfrm>
            <a:off x="2938930" y="4910103"/>
            <a:ext cx="30723" cy="35601"/>
          </a:xfrm>
          <a:custGeom>
            <a:avLst/>
            <a:gdLst/>
            <a:ahLst/>
            <a:cxnLst/>
            <a:rect l="l" t="t" r="r" b="b"/>
            <a:pathLst>
              <a:path w="33909" h="39293">
                <a:moveTo>
                  <a:pt x="33908" y="21412"/>
                </a:moveTo>
                <a:lnTo>
                  <a:pt x="33908" y="17665"/>
                </a:lnTo>
                <a:lnTo>
                  <a:pt x="33731" y="14935"/>
                </a:lnTo>
                <a:lnTo>
                  <a:pt x="33350" y="13220"/>
                </a:lnTo>
                <a:lnTo>
                  <a:pt x="32105" y="8547"/>
                </a:lnTo>
                <a:lnTo>
                  <a:pt x="29578" y="4699"/>
                </a:lnTo>
                <a:lnTo>
                  <a:pt x="25222" y="1879"/>
                </a:lnTo>
                <a:lnTo>
                  <a:pt x="22732" y="635"/>
                </a:lnTo>
                <a:lnTo>
                  <a:pt x="20180" y="0"/>
                </a:lnTo>
                <a:lnTo>
                  <a:pt x="12318" y="0"/>
                </a:lnTo>
                <a:lnTo>
                  <a:pt x="8102" y="1854"/>
                </a:lnTo>
                <a:lnTo>
                  <a:pt x="6997" y="13258"/>
                </a:lnTo>
                <a:lnTo>
                  <a:pt x="8026" y="10629"/>
                </a:lnTo>
                <a:lnTo>
                  <a:pt x="9969" y="8572"/>
                </a:lnTo>
                <a:lnTo>
                  <a:pt x="14300" y="5448"/>
                </a:lnTo>
                <a:lnTo>
                  <a:pt x="21170" y="5448"/>
                </a:lnTo>
                <a:lnTo>
                  <a:pt x="24028" y="6959"/>
                </a:lnTo>
                <a:lnTo>
                  <a:pt x="25730" y="9956"/>
                </a:lnTo>
                <a:lnTo>
                  <a:pt x="27241" y="13728"/>
                </a:lnTo>
                <a:lnTo>
                  <a:pt x="27508" y="16446"/>
                </a:lnTo>
                <a:lnTo>
                  <a:pt x="6870" y="16446"/>
                </a:lnTo>
                <a:lnTo>
                  <a:pt x="4864" y="5588"/>
                </a:lnTo>
                <a:lnTo>
                  <a:pt x="1625" y="9309"/>
                </a:lnTo>
                <a:lnTo>
                  <a:pt x="0" y="14147"/>
                </a:lnTo>
                <a:lnTo>
                  <a:pt x="0" y="26174"/>
                </a:lnTo>
                <a:lnTo>
                  <a:pt x="1612" y="30886"/>
                </a:lnTo>
                <a:lnTo>
                  <a:pt x="4825" y="34264"/>
                </a:lnTo>
                <a:lnTo>
                  <a:pt x="8039" y="37617"/>
                </a:lnTo>
                <a:lnTo>
                  <a:pt x="11963" y="39293"/>
                </a:lnTo>
                <a:lnTo>
                  <a:pt x="18478" y="39293"/>
                </a:lnTo>
                <a:lnTo>
                  <a:pt x="21678" y="38735"/>
                </a:lnTo>
                <a:lnTo>
                  <a:pt x="24472" y="38100"/>
                </a:lnTo>
                <a:lnTo>
                  <a:pt x="26822" y="36842"/>
                </a:lnTo>
                <a:lnTo>
                  <a:pt x="30860" y="32575"/>
                </a:lnTo>
                <a:lnTo>
                  <a:pt x="32689" y="29210"/>
                </a:lnTo>
                <a:lnTo>
                  <a:pt x="33400" y="26339"/>
                </a:lnTo>
                <a:lnTo>
                  <a:pt x="27254" y="26339"/>
                </a:lnTo>
                <a:lnTo>
                  <a:pt x="26009" y="29413"/>
                </a:lnTo>
                <a:lnTo>
                  <a:pt x="22961" y="32829"/>
                </a:lnTo>
                <a:lnTo>
                  <a:pt x="20358" y="33896"/>
                </a:lnTo>
                <a:lnTo>
                  <a:pt x="13614" y="33896"/>
                </a:lnTo>
                <a:lnTo>
                  <a:pt x="11036" y="32753"/>
                </a:lnTo>
                <a:lnTo>
                  <a:pt x="7696" y="28206"/>
                </a:lnTo>
                <a:lnTo>
                  <a:pt x="6819" y="25171"/>
                </a:lnTo>
                <a:lnTo>
                  <a:pt x="6705" y="21412"/>
                </a:lnTo>
                <a:lnTo>
                  <a:pt x="33908" y="21412"/>
                </a:lnTo>
                <a:close/>
              </a:path>
              <a:path w="33909" h="39293">
                <a:moveTo>
                  <a:pt x="6997" y="13258"/>
                </a:moveTo>
                <a:lnTo>
                  <a:pt x="8102" y="1854"/>
                </a:lnTo>
                <a:lnTo>
                  <a:pt x="4864" y="5588"/>
                </a:lnTo>
                <a:lnTo>
                  <a:pt x="6870" y="16446"/>
                </a:lnTo>
                <a:lnTo>
                  <a:pt x="6997" y="1325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4" name="object 574"/>
          <p:cNvSpPr/>
          <p:nvPr/>
        </p:nvSpPr>
        <p:spPr>
          <a:xfrm>
            <a:off x="2974300" y="4909885"/>
            <a:ext cx="28812" cy="35601"/>
          </a:xfrm>
          <a:custGeom>
            <a:avLst/>
            <a:gdLst/>
            <a:ahLst/>
            <a:cxnLst/>
            <a:rect l="l" t="t" r="r" b="b"/>
            <a:pathLst>
              <a:path w="31800" h="39293">
                <a:moveTo>
                  <a:pt x="6654" y="17030"/>
                </a:moveTo>
                <a:lnTo>
                  <a:pt x="7200" y="13931"/>
                </a:lnTo>
                <a:lnTo>
                  <a:pt x="8318" y="11430"/>
                </a:lnTo>
                <a:lnTo>
                  <a:pt x="10020" y="7531"/>
                </a:lnTo>
                <a:lnTo>
                  <a:pt x="12877" y="5588"/>
                </a:lnTo>
                <a:lnTo>
                  <a:pt x="19761" y="5588"/>
                </a:lnTo>
                <a:lnTo>
                  <a:pt x="21882" y="6337"/>
                </a:lnTo>
                <a:lnTo>
                  <a:pt x="24511" y="9385"/>
                </a:lnTo>
                <a:lnTo>
                  <a:pt x="25717" y="13563"/>
                </a:lnTo>
                <a:lnTo>
                  <a:pt x="31800" y="13563"/>
                </a:lnTo>
                <a:lnTo>
                  <a:pt x="31254" y="8597"/>
                </a:lnTo>
                <a:lnTo>
                  <a:pt x="29679" y="5092"/>
                </a:lnTo>
                <a:lnTo>
                  <a:pt x="27038" y="3048"/>
                </a:lnTo>
                <a:lnTo>
                  <a:pt x="24434" y="1016"/>
                </a:lnTo>
                <a:lnTo>
                  <a:pt x="21031" y="0"/>
                </a:lnTo>
                <a:lnTo>
                  <a:pt x="11950" y="0"/>
                </a:lnTo>
                <a:lnTo>
                  <a:pt x="7912" y="1816"/>
                </a:lnTo>
                <a:lnTo>
                  <a:pt x="4749" y="5448"/>
                </a:lnTo>
                <a:lnTo>
                  <a:pt x="1574" y="9080"/>
                </a:lnTo>
                <a:lnTo>
                  <a:pt x="0" y="14160"/>
                </a:lnTo>
                <a:lnTo>
                  <a:pt x="0" y="25996"/>
                </a:lnTo>
                <a:lnTo>
                  <a:pt x="1435" y="30416"/>
                </a:lnTo>
                <a:lnTo>
                  <a:pt x="4330" y="33997"/>
                </a:lnTo>
                <a:lnTo>
                  <a:pt x="7213" y="37528"/>
                </a:lnTo>
                <a:lnTo>
                  <a:pt x="11087" y="39293"/>
                </a:lnTo>
                <a:lnTo>
                  <a:pt x="20269" y="39293"/>
                </a:lnTo>
                <a:lnTo>
                  <a:pt x="23825" y="38163"/>
                </a:lnTo>
                <a:lnTo>
                  <a:pt x="26593" y="35890"/>
                </a:lnTo>
                <a:lnTo>
                  <a:pt x="29375" y="33616"/>
                </a:lnTo>
                <a:lnTo>
                  <a:pt x="31102" y="30010"/>
                </a:lnTo>
                <a:lnTo>
                  <a:pt x="31800" y="25069"/>
                </a:lnTo>
                <a:lnTo>
                  <a:pt x="25717" y="25069"/>
                </a:lnTo>
                <a:lnTo>
                  <a:pt x="25146" y="27825"/>
                </a:lnTo>
                <a:lnTo>
                  <a:pt x="22567" y="31584"/>
                </a:lnTo>
                <a:lnTo>
                  <a:pt x="19024" y="33947"/>
                </a:lnTo>
                <a:lnTo>
                  <a:pt x="13055" y="33947"/>
                </a:lnTo>
                <a:lnTo>
                  <a:pt x="10579" y="32689"/>
                </a:lnTo>
                <a:lnTo>
                  <a:pt x="9017" y="30149"/>
                </a:lnTo>
                <a:lnTo>
                  <a:pt x="7442" y="27597"/>
                </a:lnTo>
                <a:lnTo>
                  <a:pt x="6654" y="24460"/>
                </a:lnTo>
                <a:lnTo>
                  <a:pt x="6654" y="1703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5" name="object 575"/>
          <p:cNvSpPr/>
          <p:nvPr/>
        </p:nvSpPr>
        <p:spPr>
          <a:xfrm>
            <a:off x="3008649" y="4910850"/>
            <a:ext cx="27075" cy="34565"/>
          </a:xfrm>
          <a:custGeom>
            <a:avLst/>
            <a:gdLst/>
            <a:ahLst/>
            <a:cxnLst/>
            <a:rect l="l" t="t" r="r" b="b"/>
            <a:pathLst>
              <a:path w="29883" h="38150">
                <a:moveTo>
                  <a:pt x="8382" y="31534"/>
                </a:moveTo>
                <a:lnTo>
                  <a:pt x="6667" y="28117"/>
                </a:lnTo>
                <a:lnTo>
                  <a:pt x="6375" y="24676"/>
                </a:lnTo>
                <a:lnTo>
                  <a:pt x="6375" y="0"/>
                </a:lnTo>
                <a:lnTo>
                  <a:pt x="0" y="0"/>
                </a:lnTo>
                <a:lnTo>
                  <a:pt x="0" y="28435"/>
                </a:lnTo>
                <a:lnTo>
                  <a:pt x="1549" y="32854"/>
                </a:lnTo>
                <a:lnTo>
                  <a:pt x="3467" y="36385"/>
                </a:lnTo>
                <a:lnTo>
                  <a:pt x="7073" y="38150"/>
                </a:lnTo>
                <a:lnTo>
                  <a:pt x="15760" y="38150"/>
                </a:lnTo>
                <a:lnTo>
                  <a:pt x="18656" y="37185"/>
                </a:lnTo>
                <a:lnTo>
                  <a:pt x="22237" y="34264"/>
                </a:lnTo>
                <a:lnTo>
                  <a:pt x="24053" y="31673"/>
                </a:lnTo>
                <a:lnTo>
                  <a:pt x="23990" y="37160"/>
                </a:lnTo>
                <a:lnTo>
                  <a:pt x="29883" y="37160"/>
                </a:lnTo>
                <a:lnTo>
                  <a:pt x="29883" y="0"/>
                </a:lnTo>
                <a:lnTo>
                  <a:pt x="23634" y="0"/>
                </a:lnTo>
                <a:lnTo>
                  <a:pt x="23634" y="21882"/>
                </a:lnTo>
                <a:lnTo>
                  <a:pt x="23215" y="24739"/>
                </a:lnTo>
                <a:lnTo>
                  <a:pt x="22352" y="26822"/>
                </a:lnTo>
                <a:lnTo>
                  <a:pt x="20777" y="30708"/>
                </a:lnTo>
                <a:lnTo>
                  <a:pt x="17830" y="32638"/>
                </a:lnTo>
                <a:lnTo>
                  <a:pt x="10452" y="32638"/>
                </a:lnTo>
                <a:lnTo>
                  <a:pt x="8382" y="3153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6" name="object 576"/>
          <p:cNvSpPr/>
          <p:nvPr/>
        </p:nvSpPr>
        <p:spPr>
          <a:xfrm>
            <a:off x="3044077" y="4898182"/>
            <a:ext cx="29629" cy="47396"/>
          </a:xfrm>
          <a:custGeom>
            <a:avLst/>
            <a:gdLst/>
            <a:ahLst/>
            <a:cxnLst/>
            <a:rect l="l" t="t" r="r" b="b"/>
            <a:pathLst>
              <a:path w="32702" h="52311">
                <a:moveTo>
                  <a:pt x="6781" y="23863"/>
                </a:moveTo>
                <a:lnTo>
                  <a:pt x="8928" y="21755"/>
                </a:lnTo>
                <a:lnTo>
                  <a:pt x="13563" y="18605"/>
                </a:lnTo>
                <a:lnTo>
                  <a:pt x="19672" y="18605"/>
                </a:lnTo>
                <a:lnTo>
                  <a:pt x="22123" y="19888"/>
                </a:lnTo>
                <a:lnTo>
                  <a:pt x="23787" y="22453"/>
                </a:lnTo>
                <a:lnTo>
                  <a:pt x="25476" y="25031"/>
                </a:lnTo>
                <a:lnTo>
                  <a:pt x="26327" y="28257"/>
                </a:lnTo>
                <a:lnTo>
                  <a:pt x="26327" y="36550"/>
                </a:lnTo>
                <a:lnTo>
                  <a:pt x="25476" y="40093"/>
                </a:lnTo>
                <a:lnTo>
                  <a:pt x="23787" y="42786"/>
                </a:lnTo>
                <a:lnTo>
                  <a:pt x="25590" y="50368"/>
                </a:lnTo>
                <a:lnTo>
                  <a:pt x="28435" y="46482"/>
                </a:lnTo>
                <a:lnTo>
                  <a:pt x="31280" y="42595"/>
                </a:lnTo>
                <a:lnTo>
                  <a:pt x="32702" y="37719"/>
                </a:lnTo>
                <a:lnTo>
                  <a:pt x="32702" y="25654"/>
                </a:lnTo>
                <a:lnTo>
                  <a:pt x="31267" y="20980"/>
                </a:lnTo>
                <a:lnTo>
                  <a:pt x="28359" y="17805"/>
                </a:lnTo>
                <a:lnTo>
                  <a:pt x="25488" y="14617"/>
                </a:lnTo>
                <a:lnTo>
                  <a:pt x="21742" y="13004"/>
                </a:lnTo>
                <a:lnTo>
                  <a:pt x="17132" y="13004"/>
                </a:lnTo>
                <a:lnTo>
                  <a:pt x="12865" y="13474"/>
                </a:lnTo>
                <a:lnTo>
                  <a:pt x="9067" y="15367"/>
                </a:lnTo>
                <a:lnTo>
                  <a:pt x="6070" y="18503"/>
                </a:lnTo>
                <a:lnTo>
                  <a:pt x="6070" y="0"/>
                </a:lnTo>
                <a:lnTo>
                  <a:pt x="0" y="0"/>
                </a:lnTo>
                <a:lnTo>
                  <a:pt x="0" y="51130"/>
                </a:lnTo>
                <a:lnTo>
                  <a:pt x="5765" y="51130"/>
                </a:lnTo>
                <a:lnTo>
                  <a:pt x="5765" y="46380"/>
                </a:lnTo>
                <a:lnTo>
                  <a:pt x="9474" y="50279"/>
                </a:lnTo>
                <a:lnTo>
                  <a:pt x="8686" y="44754"/>
                </a:lnTo>
                <a:lnTo>
                  <a:pt x="7048" y="40665"/>
                </a:lnTo>
                <a:lnTo>
                  <a:pt x="6159" y="38481"/>
                </a:lnTo>
                <a:lnTo>
                  <a:pt x="5740" y="35648"/>
                </a:lnTo>
                <a:lnTo>
                  <a:pt x="5740" y="27330"/>
                </a:lnTo>
                <a:lnTo>
                  <a:pt x="6781" y="23863"/>
                </a:lnTo>
                <a:close/>
              </a:path>
              <a:path w="32702" h="52311">
                <a:moveTo>
                  <a:pt x="8686" y="44754"/>
                </a:moveTo>
                <a:lnTo>
                  <a:pt x="9474" y="50279"/>
                </a:lnTo>
                <a:lnTo>
                  <a:pt x="13792" y="52311"/>
                </a:lnTo>
                <a:lnTo>
                  <a:pt x="21653" y="52311"/>
                </a:lnTo>
                <a:lnTo>
                  <a:pt x="25590" y="50368"/>
                </a:lnTo>
                <a:lnTo>
                  <a:pt x="23787" y="42786"/>
                </a:lnTo>
                <a:lnTo>
                  <a:pt x="22123" y="45466"/>
                </a:lnTo>
                <a:lnTo>
                  <a:pt x="19608" y="46799"/>
                </a:lnTo>
                <a:lnTo>
                  <a:pt x="11747" y="46799"/>
                </a:lnTo>
                <a:lnTo>
                  <a:pt x="8686" y="4475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7" name="object 577"/>
          <p:cNvSpPr/>
          <p:nvPr/>
        </p:nvSpPr>
        <p:spPr>
          <a:xfrm>
            <a:off x="3080461" y="4910103"/>
            <a:ext cx="16374" cy="34416"/>
          </a:xfrm>
          <a:custGeom>
            <a:avLst/>
            <a:gdLst/>
            <a:ahLst/>
            <a:cxnLst/>
            <a:rect l="l" t="t" r="r" b="b"/>
            <a:pathLst>
              <a:path w="18072" h="37985">
                <a:moveTo>
                  <a:pt x="6235" y="13982"/>
                </a:moveTo>
                <a:lnTo>
                  <a:pt x="8775" y="9664"/>
                </a:lnTo>
                <a:lnTo>
                  <a:pt x="12890" y="6603"/>
                </a:lnTo>
                <a:lnTo>
                  <a:pt x="16014" y="6603"/>
                </a:lnTo>
                <a:lnTo>
                  <a:pt x="18072" y="6769"/>
                </a:lnTo>
                <a:lnTo>
                  <a:pt x="18072" y="177"/>
                </a:lnTo>
                <a:lnTo>
                  <a:pt x="16065" y="0"/>
                </a:lnTo>
                <a:lnTo>
                  <a:pt x="11391" y="914"/>
                </a:lnTo>
                <a:lnTo>
                  <a:pt x="7620" y="4495"/>
                </a:lnTo>
                <a:lnTo>
                  <a:pt x="5930" y="7251"/>
                </a:lnTo>
                <a:lnTo>
                  <a:pt x="5930" y="825"/>
                </a:lnTo>
                <a:lnTo>
                  <a:pt x="0" y="825"/>
                </a:lnTo>
                <a:lnTo>
                  <a:pt x="0" y="37985"/>
                </a:lnTo>
                <a:lnTo>
                  <a:pt x="6235" y="37985"/>
                </a:lnTo>
                <a:lnTo>
                  <a:pt x="6235" y="1398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8" name="object 578"/>
          <p:cNvSpPr/>
          <p:nvPr/>
        </p:nvSpPr>
        <p:spPr>
          <a:xfrm>
            <a:off x="3101726" y="4898355"/>
            <a:ext cx="5742" cy="46149"/>
          </a:xfrm>
          <a:custGeom>
            <a:avLst/>
            <a:gdLst/>
            <a:ahLst/>
            <a:cxnLst/>
            <a:rect l="l" t="t" r="r" b="b"/>
            <a:pathLst>
              <a:path w="6337" h="50935">
                <a:moveTo>
                  <a:pt x="0" y="0"/>
                </a:moveTo>
                <a:lnTo>
                  <a:pt x="0" y="7072"/>
                </a:lnTo>
                <a:lnTo>
                  <a:pt x="6337" y="7072"/>
                </a:lnTo>
                <a:lnTo>
                  <a:pt x="6337" y="0"/>
                </a:lnTo>
                <a:lnTo>
                  <a:pt x="0" y="0"/>
                </a:lnTo>
                <a:close/>
              </a:path>
              <a:path w="6337" h="50935">
                <a:moveTo>
                  <a:pt x="0" y="13970"/>
                </a:moveTo>
                <a:lnTo>
                  <a:pt x="0" y="50935"/>
                </a:lnTo>
                <a:lnTo>
                  <a:pt x="6337" y="50935"/>
                </a:lnTo>
                <a:lnTo>
                  <a:pt x="6337" y="13970"/>
                </a:lnTo>
                <a:lnTo>
                  <a:pt x="0" y="139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9" name="object 579"/>
          <p:cNvSpPr/>
          <p:nvPr/>
        </p:nvSpPr>
        <p:spPr>
          <a:xfrm>
            <a:off x="3101726" y="4901559"/>
            <a:ext cx="5742" cy="0"/>
          </a:xfrm>
          <a:custGeom>
            <a:avLst/>
            <a:gdLst/>
            <a:ahLst/>
            <a:cxnLst/>
            <a:rect l="l" t="t" r="r" b="b"/>
            <a:pathLst>
              <a:path w="6337">
                <a:moveTo>
                  <a:pt x="0" y="0"/>
                </a:moveTo>
                <a:lnTo>
                  <a:pt x="6337" y="0"/>
                </a:lnTo>
              </a:path>
            </a:pathLst>
          </a:custGeom>
          <a:ln w="8342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80" name="object 580"/>
          <p:cNvSpPr/>
          <p:nvPr/>
        </p:nvSpPr>
        <p:spPr>
          <a:xfrm>
            <a:off x="3101726" y="4927758"/>
            <a:ext cx="5742" cy="0"/>
          </a:xfrm>
          <a:custGeom>
            <a:avLst/>
            <a:gdLst/>
            <a:ahLst/>
            <a:cxnLst/>
            <a:rect l="l" t="t" r="r" b="b"/>
            <a:pathLst>
              <a:path w="6337">
                <a:moveTo>
                  <a:pt x="0" y="0"/>
                </a:moveTo>
                <a:lnTo>
                  <a:pt x="6337" y="0"/>
                </a:lnTo>
              </a:path>
            </a:pathLst>
          </a:custGeom>
          <a:ln w="3823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81" name="object 581"/>
          <p:cNvSpPr/>
          <p:nvPr/>
        </p:nvSpPr>
        <p:spPr>
          <a:xfrm>
            <a:off x="3116018" y="4910103"/>
            <a:ext cx="45267" cy="34416"/>
          </a:xfrm>
          <a:custGeom>
            <a:avLst/>
            <a:gdLst/>
            <a:ahLst/>
            <a:cxnLst/>
            <a:rect l="l" t="t" r="r" b="b"/>
            <a:pathLst>
              <a:path w="49961" h="37985">
                <a:moveTo>
                  <a:pt x="49479" y="7353"/>
                </a:moveTo>
                <a:lnTo>
                  <a:pt x="48501" y="5397"/>
                </a:lnTo>
                <a:lnTo>
                  <a:pt x="46710" y="1803"/>
                </a:lnTo>
                <a:lnTo>
                  <a:pt x="43307" y="0"/>
                </a:lnTo>
                <a:lnTo>
                  <a:pt x="38315" y="0"/>
                </a:lnTo>
                <a:lnTo>
                  <a:pt x="33870" y="507"/>
                </a:lnTo>
                <a:lnTo>
                  <a:pt x="30137" y="2412"/>
                </a:lnTo>
                <a:lnTo>
                  <a:pt x="27114" y="5854"/>
                </a:lnTo>
                <a:lnTo>
                  <a:pt x="24345" y="2184"/>
                </a:lnTo>
                <a:lnTo>
                  <a:pt x="20142" y="0"/>
                </a:lnTo>
                <a:lnTo>
                  <a:pt x="14579" y="0"/>
                </a:lnTo>
                <a:lnTo>
                  <a:pt x="12242" y="698"/>
                </a:lnTo>
                <a:lnTo>
                  <a:pt x="8991" y="2959"/>
                </a:lnTo>
                <a:lnTo>
                  <a:pt x="6172" y="6095"/>
                </a:lnTo>
                <a:lnTo>
                  <a:pt x="6172" y="825"/>
                </a:lnTo>
                <a:lnTo>
                  <a:pt x="0" y="825"/>
                </a:lnTo>
                <a:lnTo>
                  <a:pt x="0" y="37985"/>
                </a:lnTo>
                <a:lnTo>
                  <a:pt x="6235" y="37985"/>
                </a:lnTo>
                <a:lnTo>
                  <a:pt x="6235" y="13500"/>
                </a:lnTo>
                <a:lnTo>
                  <a:pt x="7188" y="10185"/>
                </a:lnTo>
                <a:lnTo>
                  <a:pt x="11061" y="6527"/>
                </a:lnTo>
                <a:lnTo>
                  <a:pt x="15570" y="5626"/>
                </a:lnTo>
                <a:lnTo>
                  <a:pt x="18148" y="5626"/>
                </a:lnTo>
                <a:lnTo>
                  <a:pt x="19926" y="6489"/>
                </a:lnTo>
                <a:lnTo>
                  <a:pt x="21475" y="9372"/>
                </a:lnTo>
                <a:lnTo>
                  <a:pt x="21767" y="13728"/>
                </a:lnTo>
                <a:lnTo>
                  <a:pt x="21767" y="37985"/>
                </a:lnTo>
                <a:lnTo>
                  <a:pt x="28117" y="37985"/>
                </a:lnTo>
                <a:lnTo>
                  <a:pt x="28117" y="12534"/>
                </a:lnTo>
                <a:lnTo>
                  <a:pt x="28994" y="9804"/>
                </a:lnTo>
                <a:lnTo>
                  <a:pt x="30759" y="8166"/>
                </a:lnTo>
                <a:lnTo>
                  <a:pt x="34658" y="5689"/>
                </a:lnTo>
                <a:lnTo>
                  <a:pt x="38874" y="5689"/>
                </a:lnTo>
                <a:lnTo>
                  <a:pt x="42849" y="8013"/>
                </a:lnTo>
                <a:lnTo>
                  <a:pt x="43472" y="12179"/>
                </a:lnTo>
                <a:lnTo>
                  <a:pt x="43472" y="37985"/>
                </a:lnTo>
                <a:lnTo>
                  <a:pt x="49961" y="37985"/>
                </a:lnTo>
                <a:lnTo>
                  <a:pt x="49961" y="9969"/>
                </a:lnTo>
                <a:lnTo>
                  <a:pt x="49479" y="735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82" name="object 582"/>
          <p:cNvSpPr/>
          <p:nvPr/>
        </p:nvSpPr>
        <p:spPr>
          <a:xfrm>
            <a:off x="3169593" y="4898355"/>
            <a:ext cx="5752" cy="46149"/>
          </a:xfrm>
          <a:custGeom>
            <a:avLst/>
            <a:gdLst/>
            <a:ahLst/>
            <a:cxnLst/>
            <a:rect l="l" t="t" r="r" b="b"/>
            <a:pathLst>
              <a:path w="6349" h="50935">
                <a:moveTo>
                  <a:pt x="0" y="0"/>
                </a:moveTo>
                <a:lnTo>
                  <a:pt x="0" y="7072"/>
                </a:lnTo>
                <a:lnTo>
                  <a:pt x="6349" y="7072"/>
                </a:lnTo>
                <a:lnTo>
                  <a:pt x="6349" y="0"/>
                </a:lnTo>
                <a:lnTo>
                  <a:pt x="0" y="0"/>
                </a:lnTo>
                <a:close/>
              </a:path>
              <a:path w="6349" h="50935">
                <a:moveTo>
                  <a:pt x="0" y="13970"/>
                </a:moveTo>
                <a:lnTo>
                  <a:pt x="0" y="50935"/>
                </a:lnTo>
                <a:lnTo>
                  <a:pt x="6349" y="50935"/>
                </a:lnTo>
                <a:lnTo>
                  <a:pt x="6349" y="13970"/>
                </a:lnTo>
                <a:lnTo>
                  <a:pt x="0" y="139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83" name="object 583"/>
          <p:cNvSpPr/>
          <p:nvPr/>
        </p:nvSpPr>
        <p:spPr>
          <a:xfrm>
            <a:off x="3169593" y="4901559"/>
            <a:ext cx="5752" cy="0"/>
          </a:xfrm>
          <a:custGeom>
            <a:avLst/>
            <a:gdLst/>
            <a:ahLst/>
            <a:cxnLst/>
            <a:rect l="l" t="t" r="r" b="b"/>
            <a:pathLst>
              <a:path w="6349">
                <a:moveTo>
                  <a:pt x="0" y="0"/>
                </a:moveTo>
                <a:lnTo>
                  <a:pt x="6349" y="0"/>
                </a:lnTo>
              </a:path>
            </a:pathLst>
          </a:custGeom>
          <a:ln w="8342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84" name="object 584"/>
          <p:cNvSpPr/>
          <p:nvPr/>
        </p:nvSpPr>
        <p:spPr>
          <a:xfrm>
            <a:off x="3169593" y="4927758"/>
            <a:ext cx="5752" cy="0"/>
          </a:xfrm>
          <a:custGeom>
            <a:avLst/>
            <a:gdLst/>
            <a:ahLst/>
            <a:cxnLst/>
            <a:rect l="l" t="t" r="r" b="b"/>
            <a:pathLst>
              <a:path w="6349">
                <a:moveTo>
                  <a:pt x="0" y="0"/>
                </a:moveTo>
                <a:lnTo>
                  <a:pt x="6349" y="0"/>
                </a:lnTo>
              </a:path>
            </a:pathLst>
          </a:custGeom>
          <a:ln w="3823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85" name="object 585"/>
          <p:cNvSpPr/>
          <p:nvPr/>
        </p:nvSpPr>
        <p:spPr>
          <a:xfrm>
            <a:off x="3182008" y="4910103"/>
            <a:ext cx="30711" cy="35601"/>
          </a:xfrm>
          <a:custGeom>
            <a:avLst/>
            <a:gdLst/>
            <a:ahLst/>
            <a:cxnLst/>
            <a:rect l="l" t="t" r="r" b="b"/>
            <a:pathLst>
              <a:path w="33896" h="39293">
                <a:moveTo>
                  <a:pt x="33896" y="21412"/>
                </a:moveTo>
                <a:lnTo>
                  <a:pt x="33896" y="17665"/>
                </a:lnTo>
                <a:lnTo>
                  <a:pt x="33705" y="14935"/>
                </a:lnTo>
                <a:lnTo>
                  <a:pt x="33350" y="13220"/>
                </a:lnTo>
                <a:lnTo>
                  <a:pt x="32092" y="8547"/>
                </a:lnTo>
                <a:lnTo>
                  <a:pt x="29565" y="4699"/>
                </a:lnTo>
                <a:lnTo>
                  <a:pt x="25196" y="1879"/>
                </a:lnTo>
                <a:lnTo>
                  <a:pt x="22733" y="635"/>
                </a:lnTo>
                <a:lnTo>
                  <a:pt x="20167" y="0"/>
                </a:lnTo>
                <a:lnTo>
                  <a:pt x="12319" y="0"/>
                </a:lnTo>
                <a:lnTo>
                  <a:pt x="8077" y="1854"/>
                </a:lnTo>
                <a:lnTo>
                  <a:pt x="6972" y="13258"/>
                </a:lnTo>
                <a:lnTo>
                  <a:pt x="8001" y="10629"/>
                </a:lnTo>
                <a:lnTo>
                  <a:pt x="9944" y="8572"/>
                </a:lnTo>
                <a:lnTo>
                  <a:pt x="14287" y="5448"/>
                </a:lnTo>
                <a:lnTo>
                  <a:pt x="21158" y="5448"/>
                </a:lnTo>
                <a:lnTo>
                  <a:pt x="24003" y="6959"/>
                </a:lnTo>
                <a:lnTo>
                  <a:pt x="25730" y="9956"/>
                </a:lnTo>
                <a:lnTo>
                  <a:pt x="27228" y="13728"/>
                </a:lnTo>
                <a:lnTo>
                  <a:pt x="27495" y="16446"/>
                </a:lnTo>
                <a:lnTo>
                  <a:pt x="6858" y="16446"/>
                </a:lnTo>
                <a:lnTo>
                  <a:pt x="4851" y="5588"/>
                </a:lnTo>
                <a:lnTo>
                  <a:pt x="1600" y="9309"/>
                </a:lnTo>
                <a:lnTo>
                  <a:pt x="0" y="14147"/>
                </a:lnTo>
                <a:lnTo>
                  <a:pt x="0" y="26174"/>
                </a:lnTo>
                <a:lnTo>
                  <a:pt x="1600" y="30886"/>
                </a:lnTo>
                <a:lnTo>
                  <a:pt x="4800" y="34264"/>
                </a:lnTo>
                <a:lnTo>
                  <a:pt x="8026" y="37617"/>
                </a:lnTo>
                <a:lnTo>
                  <a:pt x="11938" y="39293"/>
                </a:lnTo>
                <a:lnTo>
                  <a:pt x="18453" y="39293"/>
                </a:lnTo>
                <a:lnTo>
                  <a:pt x="21653" y="38735"/>
                </a:lnTo>
                <a:lnTo>
                  <a:pt x="24472" y="38100"/>
                </a:lnTo>
                <a:lnTo>
                  <a:pt x="26797" y="36842"/>
                </a:lnTo>
                <a:lnTo>
                  <a:pt x="30848" y="32575"/>
                </a:lnTo>
                <a:lnTo>
                  <a:pt x="32664" y="29210"/>
                </a:lnTo>
                <a:lnTo>
                  <a:pt x="33375" y="26339"/>
                </a:lnTo>
                <a:lnTo>
                  <a:pt x="27241" y="26339"/>
                </a:lnTo>
                <a:lnTo>
                  <a:pt x="26009" y="29413"/>
                </a:lnTo>
                <a:lnTo>
                  <a:pt x="22948" y="32829"/>
                </a:lnTo>
                <a:lnTo>
                  <a:pt x="20332" y="33896"/>
                </a:lnTo>
                <a:lnTo>
                  <a:pt x="13589" y="33896"/>
                </a:lnTo>
                <a:lnTo>
                  <a:pt x="11023" y="32753"/>
                </a:lnTo>
                <a:lnTo>
                  <a:pt x="7683" y="28206"/>
                </a:lnTo>
                <a:lnTo>
                  <a:pt x="6794" y="25171"/>
                </a:lnTo>
                <a:lnTo>
                  <a:pt x="6692" y="21412"/>
                </a:lnTo>
                <a:lnTo>
                  <a:pt x="33896" y="21412"/>
                </a:lnTo>
                <a:close/>
              </a:path>
              <a:path w="33896" h="39293">
                <a:moveTo>
                  <a:pt x="6972" y="13258"/>
                </a:moveTo>
                <a:lnTo>
                  <a:pt x="8077" y="1854"/>
                </a:lnTo>
                <a:lnTo>
                  <a:pt x="4851" y="5588"/>
                </a:lnTo>
                <a:lnTo>
                  <a:pt x="6858" y="16446"/>
                </a:lnTo>
                <a:lnTo>
                  <a:pt x="6972" y="1325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86" name="object 586"/>
          <p:cNvSpPr/>
          <p:nvPr/>
        </p:nvSpPr>
        <p:spPr>
          <a:xfrm>
            <a:off x="3219658" y="4910103"/>
            <a:ext cx="27431" cy="34416"/>
          </a:xfrm>
          <a:custGeom>
            <a:avLst/>
            <a:gdLst/>
            <a:ahLst/>
            <a:cxnLst/>
            <a:rect l="l" t="t" r="r" b="b"/>
            <a:pathLst>
              <a:path w="30276" h="37985">
                <a:moveTo>
                  <a:pt x="6248" y="37985"/>
                </a:moveTo>
                <a:lnTo>
                  <a:pt x="6248" y="16090"/>
                </a:lnTo>
                <a:lnTo>
                  <a:pt x="6705" y="12953"/>
                </a:lnTo>
                <a:lnTo>
                  <a:pt x="8737" y="9131"/>
                </a:lnTo>
                <a:lnTo>
                  <a:pt x="11544" y="6565"/>
                </a:lnTo>
                <a:lnTo>
                  <a:pt x="14185" y="5778"/>
                </a:lnTo>
                <a:lnTo>
                  <a:pt x="16891" y="5626"/>
                </a:lnTo>
                <a:lnTo>
                  <a:pt x="19812" y="5626"/>
                </a:lnTo>
                <a:lnTo>
                  <a:pt x="21818" y="6781"/>
                </a:lnTo>
                <a:lnTo>
                  <a:pt x="23583" y="10490"/>
                </a:lnTo>
                <a:lnTo>
                  <a:pt x="23926" y="14566"/>
                </a:lnTo>
                <a:lnTo>
                  <a:pt x="23926" y="37985"/>
                </a:lnTo>
                <a:lnTo>
                  <a:pt x="30276" y="37985"/>
                </a:lnTo>
                <a:lnTo>
                  <a:pt x="30276" y="10401"/>
                </a:lnTo>
                <a:lnTo>
                  <a:pt x="29768" y="7543"/>
                </a:lnTo>
                <a:lnTo>
                  <a:pt x="28752" y="5511"/>
                </a:lnTo>
                <a:lnTo>
                  <a:pt x="26898" y="1841"/>
                </a:lnTo>
                <a:lnTo>
                  <a:pt x="23342" y="0"/>
                </a:lnTo>
                <a:lnTo>
                  <a:pt x="18072" y="0"/>
                </a:lnTo>
                <a:lnTo>
                  <a:pt x="13487" y="469"/>
                </a:lnTo>
                <a:lnTo>
                  <a:pt x="9550" y="2374"/>
                </a:lnTo>
                <a:lnTo>
                  <a:pt x="5943" y="6095"/>
                </a:lnTo>
                <a:lnTo>
                  <a:pt x="5943" y="825"/>
                </a:lnTo>
                <a:lnTo>
                  <a:pt x="0" y="825"/>
                </a:lnTo>
                <a:lnTo>
                  <a:pt x="0" y="37985"/>
                </a:lnTo>
                <a:lnTo>
                  <a:pt x="6248" y="37985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87" name="object 587"/>
          <p:cNvSpPr/>
          <p:nvPr/>
        </p:nvSpPr>
        <p:spPr>
          <a:xfrm>
            <a:off x="3252016" y="4901461"/>
            <a:ext cx="15637" cy="43575"/>
          </a:xfrm>
          <a:custGeom>
            <a:avLst/>
            <a:gdLst/>
            <a:ahLst/>
            <a:cxnLst/>
            <a:rect l="l" t="t" r="r" b="b"/>
            <a:pathLst>
              <a:path w="17259" h="48094">
                <a:moveTo>
                  <a:pt x="11341" y="39712"/>
                </a:moveTo>
                <a:lnTo>
                  <a:pt x="11341" y="15468"/>
                </a:lnTo>
                <a:lnTo>
                  <a:pt x="17259" y="15468"/>
                </a:lnTo>
                <a:lnTo>
                  <a:pt x="17259" y="10350"/>
                </a:lnTo>
                <a:lnTo>
                  <a:pt x="11341" y="10350"/>
                </a:lnTo>
                <a:lnTo>
                  <a:pt x="11341" y="0"/>
                </a:lnTo>
                <a:lnTo>
                  <a:pt x="5029" y="0"/>
                </a:lnTo>
                <a:lnTo>
                  <a:pt x="5029" y="10350"/>
                </a:lnTo>
                <a:lnTo>
                  <a:pt x="0" y="10350"/>
                </a:lnTo>
                <a:lnTo>
                  <a:pt x="0" y="15468"/>
                </a:lnTo>
                <a:lnTo>
                  <a:pt x="5029" y="15468"/>
                </a:lnTo>
                <a:lnTo>
                  <a:pt x="5029" y="42443"/>
                </a:lnTo>
                <a:lnTo>
                  <a:pt x="6578" y="45872"/>
                </a:lnTo>
                <a:lnTo>
                  <a:pt x="9601" y="48094"/>
                </a:lnTo>
                <a:lnTo>
                  <a:pt x="14249" y="48056"/>
                </a:lnTo>
                <a:lnTo>
                  <a:pt x="17259" y="47510"/>
                </a:lnTo>
                <a:lnTo>
                  <a:pt x="17259" y="42595"/>
                </a:lnTo>
                <a:lnTo>
                  <a:pt x="16052" y="42684"/>
                </a:lnTo>
                <a:lnTo>
                  <a:pt x="12661" y="42316"/>
                </a:lnTo>
                <a:lnTo>
                  <a:pt x="11341" y="3971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88" name="object 588"/>
          <p:cNvSpPr/>
          <p:nvPr/>
        </p:nvSpPr>
        <p:spPr>
          <a:xfrm>
            <a:off x="3271024" y="4909885"/>
            <a:ext cx="31344" cy="35855"/>
          </a:xfrm>
          <a:custGeom>
            <a:avLst/>
            <a:gdLst/>
            <a:ahLst/>
            <a:cxnLst/>
            <a:rect l="l" t="t" r="r" b="b"/>
            <a:pathLst>
              <a:path w="34594" h="39573">
                <a:moveTo>
                  <a:pt x="1485" y="30949"/>
                </a:moveTo>
                <a:lnTo>
                  <a:pt x="4495" y="34404"/>
                </a:lnTo>
                <a:lnTo>
                  <a:pt x="7493" y="37858"/>
                </a:lnTo>
                <a:lnTo>
                  <a:pt x="11557" y="39573"/>
                </a:lnTo>
                <a:lnTo>
                  <a:pt x="9004" y="30251"/>
                </a:lnTo>
                <a:lnTo>
                  <a:pt x="7277" y="27609"/>
                </a:lnTo>
                <a:lnTo>
                  <a:pt x="6400" y="24320"/>
                </a:lnTo>
                <a:lnTo>
                  <a:pt x="6400" y="16256"/>
                </a:lnTo>
                <a:lnTo>
                  <a:pt x="7277" y="12725"/>
                </a:lnTo>
                <a:lnTo>
                  <a:pt x="9004" y="9817"/>
                </a:lnTo>
                <a:lnTo>
                  <a:pt x="10744" y="6896"/>
                </a:lnTo>
                <a:lnTo>
                  <a:pt x="13512" y="5461"/>
                </a:lnTo>
                <a:lnTo>
                  <a:pt x="21628" y="5461"/>
                </a:lnTo>
                <a:lnTo>
                  <a:pt x="24650" y="7162"/>
                </a:lnTo>
                <a:lnTo>
                  <a:pt x="26416" y="10591"/>
                </a:lnTo>
                <a:lnTo>
                  <a:pt x="27520" y="12750"/>
                </a:lnTo>
                <a:lnTo>
                  <a:pt x="28067" y="15582"/>
                </a:lnTo>
                <a:lnTo>
                  <a:pt x="28067" y="22872"/>
                </a:lnTo>
                <a:lnTo>
                  <a:pt x="27292" y="26377"/>
                </a:lnTo>
                <a:lnTo>
                  <a:pt x="25742" y="29514"/>
                </a:lnTo>
                <a:lnTo>
                  <a:pt x="24218" y="32639"/>
                </a:lnTo>
                <a:lnTo>
                  <a:pt x="22783" y="39560"/>
                </a:lnTo>
                <a:lnTo>
                  <a:pt x="27305" y="37617"/>
                </a:lnTo>
                <a:lnTo>
                  <a:pt x="30226" y="33705"/>
                </a:lnTo>
                <a:lnTo>
                  <a:pt x="33134" y="29806"/>
                </a:lnTo>
                <a:lnTo>
                  <a:pt x="34594" y="24853"/>
                </a:lnTo>
                <a:lnTo>
                  <a:pt x="34594" y="12674"/>
                </a:lnTo>
                <a:lnTo>
                  <a:pt x="32931" y="7975"/>
                </a:lnTo>
                <a:lnTo>
                  <a:pt x="29629" y="4787"/>
                </a:lnTo>
                <a:lnTo>
                  <a:pt x="26327" y="1600"/>
                </a:lnTo>
                <a:lnTo>
                  <a:pt x="22275" y="0"/>
                </a:lnTo>
                <a:lnTo>
                  <a:pt x="12153" y="0"/>
                </a:lnTo>
                <a:lnTo>
                  <a:pt x="7912" y="1854"/>
                </a:lnTo>
                <a:lnTo>
                  <a:pt x="4737" y="5562"/>
                </a:lnTo>
                <a:lnTo>
                  <a:pt x="1574" y="9258"/>
                </a:lnTo>
                <a:lnTo>
                  <a:pt x="0" y="14224"/>
                </a:lnTo>
                <a:lnTo>
                  <a:pt x="0" y="26289"/>
                </a:lnTo>
                <a:lnTo>
                  <a:pt x="1485" y="30949"/>
                </a:lnTo>
                <a:close/>
              </a:path>
              <a:path w="34594" h="39573">
                <a:moveTo>
                  <a:pt x="24218" y="32639"/>
                </a:moveTo>
                <a:lnTo>
                  <a:pt x="21386" y="34201"/>
                </a:lnTo>
                <a:lnTo>
                  <a:pt x="13487" y="34201"/>
                </a:lnTo>
                <a:lnTo>
                  <a:pt x="10744" y="32880"/>
                </a:lnTo>
                <a:lnTo>
                  <a:pt x="9004" y="30251"/>
                </a:lnTo>
                <a:lnTo>
                  <a:pt x="11557" y="39573"/>
                </a:lnTo>
                <a:lnTo>
                  <a:pt x="22783" y="39560"/>
                </a:lnTo>
                <a:lnTo>
                  <a:pt x="24218" y="3263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89" name="object 589"/>
          <p:cNvSpPr/>
          <p:nvPr/>
        </p:nvSpPr>
        <p:spPr>
          <a:xfrm>
            <a:off x="3326510" y="4910045"/>
            <a:ext cx="29629" cy="47891"/>
          </a:xfrm>
          <a:custGeom>
            <a:avLst/>
            <a:gdLst/>
            <a:ahLst/>
            <a:cxnLst/>
            <a:rect l="l" t="t" r="r" b="b"/>
            <a:pathLst>
              <a:path w="32702" h="52857">
                <a:moveTo>
                  <a:pt x="14744" y="0"/>
                </a:moveTo>
                <a:lnTo>
                  <a:pt x="12255" y="698"/>
                </a:lnTo>
                <a:lnTo>
                  <a:pt x="8686" y="2984"/>
                </a:lnTo>
                <a:lnTo>
                  <a:pt x="8877" y="7632"/>
                </a:lnTo>
                <a:lnTo>
                  <a:pt x="11836" y="5461"/>
                </a:lnTo>
                <a:lnTo>
                  <a:pt x="20459" y="5461"/>
                </a:lnTo>
                <a:lnTo>
                  <a:pt x="23406" y="7518"/>
                </a:lnTo>
                <a:lnTo>
                  <a:pt x="25031" y="11620"/>
                </a:lnTo>
                <a:lnTo>
                  <a:pt x="25895" y="13741"/>
                </a:lnTo>
                <a:lnTo>
                  <a:pt x="26327" y="16294"/>
                </a:lnTo>
                <a:lnTo>
                  <a:pt x="26327" y="24091"/>
                </a:lnTo>
                <a:lnTo>
                  <a:pt x="25349" y="27749"/>
                </a:lnTo>
                <a:lnTo>
                  <a:pt x="23406" y="30200"/>
                </a:lnTo>
                <a:lnTo>
                  <a:pt x="19062" y="33845"/>
                </a:lnTo>
                <a:lnTo>
                  <a:pt x="11861" y="33845"/>
                </a:lnTo>
                <a:lnTo>
                  <a:pt x="8902" y="31927"/>
                </a:lnTo>
                <a:lnTo>
                  <a:pt x="7277" y="28079"/>
                </a:lnTo>
                <a:lnTo>
                  <a:pt x="9956" y="37452"/>
                </a:lnTo>
                <a:lnTo>
                  <a:pt x="14185" y="39281"/>
                </a:lnTo>
                <a:lnTo>
                  <a:pt x="20548" y="39281"/>
                </a:lnTo>
                <a:lnTo>
                  <a:pt x="23672" y="38176"/>
                </a:lnTo>
                <a:lnTo>
                  <a:pt x="26352" y="35979"/>
                </a:lnTo>
                <a:lnTo>
                  <a:pt x="30581" y="32524"/>
                </a:lnTo>
                <a:lnTo>
                  <a:pt x="32702" y="26746"/>
                </a:lnTo>
                <a:lnTo>
                  <a:pt x="32689" y="12674"/>
                </a:lnTo>
                <a:lnTo>
                  <a:pt x="31229" y="8064"/>
                </a:lnTo>
                <a:lnTo>
                  <a:pt x="28295" y="4851"/>
                </a:lnTo>
                <a:lnTo>
                  <a:pt x="25349" y="1612"/>
                </a:lnTo>
                <a:lnTo>
                  <a:pt x="21780" y="0"/>
                </a:lnTo>
                <a:lnTo>
                  <a:pt x="14744" y="0"/>
                </a:lnTo>
                <a:close/>
              </a:path>
              <a:path w="32702" h="52857">
                <a:moveTo>
                  <a:pt x="6007" y="17195"/>
                </a:moveTo>
                <a:lnTo>
                  <a:pt x="6426" y="14262"/>
                </a:lnTo>
                <a:lnTo>
                  <a:pt x="7277" y="11963"/>
                </a:lnTo>
                <a:lnTo>
                  <a:pt x="8877" y="7632"/>
                </a:lnTo>
                <a:lnTo>
                  <a:pt x="8686" y="2984"/>
                </a:lnTo>
                <a:lnTo>
                  <a:pt x="6083" y="5994"/>
                </a:lnTo>
                <a:lnTo>
                  <a:pt x="6083" y="1066"/>
                </a:lnTo>
                <a:lnTo>
                  <a:pt x="0" y="1066"/>
                </a:lnTo>
                <a:lnTo>
                  <a:pt x="0" y="52857"/>
                </a:lnTo>
                <a:lnTo>
                  <a:pt x="6235" y="52857"/>
                </a:lnTo>
                <a:lnTo>
                  <a:pt x="6235" y="33870"/>
                </a:lnTo>
                <a:lnTo>
                  <a:pt x="9956" y="37452"/>
                </a:lnTo>
                <a:lnTo>
                  <a:pt x="7277" y="28079"/>
                </a:lnTo>
                <a:lnTo>
                  <a:pt x="6007" y="23634"/>
                </a:lnTo>
                <a:lnTo>
                  <a:pt x="6007" y="17195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90" name="object 590"/>
          <p:cNvSpPr/>
          <p:nvPr/>
        </p:nvSpPr>
        <p:spPr>
          <a:xfrm>
            <a:off x="3362871" y="4910103"/>
            <a:ext cx="16374" cy="34416"/>
          </a:xfrm>
          <a:custGeom>
            <a:avLst/>
            <a:gdLst/>
            <a:ahLst/>
            <a:cxnLst/>
            <a:rect l="l" t="t" r="r" b="b"/>
            <a:pathLst>
              <a:path w="18072" h="37985">
                <a:moveTo>
                  <a:pt x="6248" y="13982"/>
                </a:moveTo>
                <a:lnTo>
                  <a:pt x="8775" y="9664"/>
                </a:lnTo>
                <a:lnTo>
                  <a:pt x="12877" y="6603"/>
                </a:lnTo>
                <a:lnTo>
                  <a:pt x="16014" y="6603"/>
                </a:lnTo>
                <a:lnTo>
                  <a:pt x="18072" y="6769"/>
                </a:lnTo>
                <a:lnTo>
                  <a:pt x="18072" y="177"/>
                </a:lnTo>
                <a:lnTo>
                  <a:pt x="16065" y="0"/>
                </a:lnTo>
                <a:lnTo>
                  <a:pt x="11391" y="914"/>
                </a:lnTo>
                <a:lnTo>
                  <a:pt x="7607" y="4495"/>
                </a:lnTo>
                <a:lnTo>
                  <a:pt x="5930" y="7251"/>
                </a:lnTo>
                <a:lnTo>
                  <a:pt x="5930" y="825"/>
                </a:lnTo>
                <a:lnTo>
                  <a:pt x="0" y="825"/>
                </a:lnTo>
                <a:lnTo>
                  <a:pt x="0" y="37985"/>
                </a:lnTo>
                <a:lnTo>
                  <a:pt x="6248" y="37985"/>
                </a:lnTo>
                <a:lnTo>
                  <a:pt x="6248" y="1398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91" name="object 591"/>
          <p:cNvSpPr/>
          <p:nvPr/>
        </p:nvSpPr>
        <p:spPr>
          <a:xfrm>
            <a:off x="3384135" y="4898355"/>
            <a:ext cx="5741" cy="46149"/>
          </a:xfrm>
          <a:custGeom>
            <a:avLst/>
            <a:gdLst/>
            <a:ahLst/>
            <a:cxnLst/>
            <a:rect l="l" t="t" r="r" b="b"/>
            <a:pathLst>
              <a:path w="6336" h="50935">
                <a:moveTo>
                  <a:pt x="0" y="0"/>
                </a:moveTo>
                <a:lnTo>
                  <a:pt x="0" y="7072"/>
                </a:lnTo>
                <a:lnTo>
                  <a:pt x="6336" y="7072"/>
                </a:lnTo>
                <a:lnTo>
                  <a:pt x="6336" y="0"/>
                </a:lnTo>
                <a:lnTo>
                  <a:pt x="0" y="0"/>
                </a:lnTo>
                <a:close/>
              </a:path>
              <a:path w="6336" h="50935">
                <a:moveTo>
                  <a:pt x="0" y="13970"/>
                </a:moveTo>
                <a:lnTo>
                  <a:pt x="0" y="50935"/>
                </a:lnTo>
                <a:lnTo>
                  <a:pt x="6336" y="50935"/>
                </a:lnTo>
                <a:lnTo>
                  <a:pt x="6336" y="13970"/>
                </a:lnTo>
                <a:lnTo>
                  <a:pt x="0" y="139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92" name="object 592"/>
          <p:cNvSpPr/>
          <p:nvPr/>
        </p:nvSpPr>
        <p:spPr>
          <a:xfrm>
            <a:off x="3384135" y="4901559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8342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93" name="object 593"/>
          <p:cNvSpPr/>
          <p:nvPr/>
        </p:nvSpPr>
        <p:spPr>
          <a:xfrm>
            <a:off x="3384135" y="4927758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3823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94" name="object 594"/>
          <p:cNvSpPr/>
          <p:nvPr/>
        </p:nvSpPr>
        <p:spPr>
          <a:xfrm>
            <a:off x="3398427" y="4910103"/>
            <a:ext cx="45267" cy="34416"/>
          </a:xfrm>
          <a:custGeom>
            <a:avLst/>
            <a:gdLst/>
            <a:ahLst/>
            <a:cxnLst/>
            <a:rect l="l" t="t" r="r" b="b"/>
            <a:pathLst>
              <a:path w="49961" h="37985">
                <a:moveTo>
                  <a:pt x="49479" y="7353"/>
                </a:moveTo>
                <a:lnTo>
                  <a:pt x="48514" y="5397"/>
                </a:lnTo>
                <a:lnTo>
                  <a:pt x="46710" y="1803"/>
                </a:lnTo>
                <a:lnTo>
                  <a:pt x="43307" y="0"/>
                </a:lnTo>
                <a:lnTo>
                  <a:pt x="38315" y="0"/>
                </a:lnTo>
                <a:lnTo>
                  <a:pt x="33870" y="507"/>
                </a:lnTo>
                <a:lnTo>
                  <a:pt x="30137" y="2412"/>
                </a:lnTo>
                <a:lnTo>
                  <a:pt x="27114" y="5854"/>
                </a:lnTo>
                <a:lnTo>
                  <a:pt x="24345" y="2184"/>
                </a:lnTo>
                <a:lnTo>
                  <a:pt x="20142" y="0"/>
                </a:lnTo>
                <a:lnTo>
                  <a:pt x="14592" y="0"/>
                </a:lnTo>
                <a:lnTo>
                  <a:pt x="12242" y="698"/>
                </a:lnTo>
                <a:lnTo>
                  <a:pt x="8991" y="2959"/>
                </a:lnTo>
                <a:lnTo>
                  <a:pt x="6172" y="6095"/>
                </a:lnTo>
                <a:lnTo>
                  <a:pt x="6172" y="825"/>
                </a:lnTo>
                <a:lnTo>
                  <a:pt x="0" y="825"/>
                </a:lnTo>
                <a:lnTo>
                  <a:pt x="0" y="37985"/>
                </a:lnTo>
                <a:lnTo>
                  <a:pt x="6235" y="37985"/>
                </a:lnTo>
                <a:lnTo>
                  <a:pt x="6235" y="13500"/>
                </a:lnTo>
                <a:lnTo>
                  <a:pt x="7200" y="10185"/>
                </a:lnTo>
                <a:lnTo>
                  <a:pt x="11074" y="6527"/>
                </a:lnTo>
                <a:lnTo>
                  <a:pt x="15570" y="5626"/>
                </a:lnTo>
                <a:lnTo>
                  <a:pt x="18148" y="5626"/>
                </a:lnTo>
                <a:lnTo>
                  <a:pt x="19926" y="6489"/>
                </a:lnTo>
                <a:lnTo>
                  <a:pt x="21463" y="9372"/>
                </a:lnTo>
                <a:lnTo>
                  <a:pt x="21767" y="13728"/>
                </a:lnTo>
                <a:lnTo>
                  <a:pt x="21767" y="37985"/>
                </a:lnTo>
                <a:lnTo>
                  <a:pt x="28117" y="37985"/>
                </a:lnTo>
                <a:lnTo>
                  <a:pt x="28117" y="12534"/>
                </a:lnTo>
                <a:lnTo>
                  <a:pt x="28994" y="9804"/>
                </a:lnTo>
                <a:lnTo>
                  <a:pt x="30759" y="8166"/>
                </a:lnTo>
                <a:lnTo>
                  <a:pt x="34645" y="5689"/>
                </a:lnTo>
                <a:lnTo>
                  <a:pt x="38874" y="5689"/>
                </a:lnTo>
                <a:lnTo>
                  <a:pt x="42849" y="8013"/>
                </a:lnTo>
                <a:lnTo>
                  <a:pt x="43472" y="12179"/>
                </a:lnTo>
                <a:lnTo>
                  <a:pt x="43472" y="37985"/>
                </a:lnTo>
                <a:lnTo>
                  <a:pt x="49961" y="37985"/>
                </a:lnTo>
                <a:lnTo>
                  <a:pt x="49961" y="9969"/>
                </a:lnTo>
                <a:lnTo>
                  <a:pt x="49479" y="735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95" name="object 595"/>
          <p:cNvSpPr/>
          <p:nvPr/>
        </p:nvSpPr>
        <p:spPr>
          <a:xfrm>
            <a:off x="3450437" y="4910045"/>
            <a:ext cx="31838" cy="35590"/>
          </a:xfrm>
          <a:custGeom>
            <a:avLst/>
            <a:gdLst/>
            <a:ahLst/>
            <a:cxnLst/>
            <a:rect l="l" t="t" r="r" b="b"/>
            <a:pathLst>
              <a:path w="35140" h="39281">
                <a:moveTo>
                  <a:pt x="11722" y="39281"/>
                </a:moveTo>
                <a:lnTo>
                  <a:pt x="14592" y="39281"/>
                </a:lnTo>
                <a:lnTo>
                  <a:pt x="17221" y="38671"/>
                </a:lnTo>
                <a:lnTo>
                  <a:pt x="21971" y="36207"/>
                </a:lnTo>
                <a:lnTo>
                  <a:pt x="25082" y="33108"/>
                </a:lnTo>
                <a:lnTo>
                  <a:pt x="26149" y="36537"/>
                </a:lnTo>
                <a:lnTo>
                  <a:pt x="28689" y="38836"/>
                </a:lnTo>
                <a:lnTo>
                  <a:pt x="32397" y="38798"/>
                </a:lnTo>
                <a:lnTo>
                  <a:pt x="35140" y="38201"/>
                </a:lnTo>
                <a:lnTo>
                  <a:pt x="35140" y="33591"/>
                </a:lnTo>
                <a:lnTo>
                  <a:pt x="33680" y="33794"/>
                </a:lnTo>
                <a:lnTo>
                  <a:pt x="31000" y="31661"/>
                </a:lnTo>
                <a:lnTo>
                  <a:pt x="31000" y="6731"/>
                </a:lnTo>
                <a:lnTo>
                  <a:pt x="29654" y="4152"/>
                </a:lnTo>
                <a:lnTo>
                  <a:pt x="26949" y="2489"/>
                </a:lnTo>
                <a:lnTo>
                  <a:pt x="24218" y="825"/>
                </a:lnTo>
                <a:lnTo>
                  <a:pt x="20662" y="0"/>
                </a:lnTo>
                <a:lnTo>
                  <a:pt x="12534" y="0"/>
                </a:lnTo>
                <a:lnTo>
                  <a:pt x="9207" y="876"/>
                </a:lnTo>
                <a:lnTo>
                  <a:pt x="6362" y="2692"/>
                </a:lnTo>
                <a:lnTo>
                  <a:pt x="3505" y="4470"/>
                </a:lnTo>
                <a:lnTo>
                  <a:pt x="2032" y="7658"/>
                </a:lnTo>
                <a:lnTo>
                  <a:pt x="1917" y="12230"/>
                </a:lnTo>
                <a:lnTo>
                  <a:pt x="7747" y="12230"/>
                </a:lnTo>
                <a:lnTo>
                  <a:pt x="9220" y="7899"/>
                </a:lnTo>
                <a:lnTo>
                  <a:pt x="12903" y="5270"/>
                </a:lnTo>
                <a:lnTo>
                  <a:pt x="18986" y="5270"/>
                </a:lnTo>
                <a:lnTo>
                  <a:pt x="21132" y="5740"/>
                </a:lnTo>
                <a:lnTo>
                  <a:pt x="24942" y="9207"/>
                </a:lnTo>
                <a:lnTo>
                  <a:pt x="24523" y="13728"/>
                </a:lnTo>
                <a:lnTo>
                  <a:pt x="21640" y="15532"/>
                </a:lnTo>
                <a:lnTo>
                  <a:pt x="11696" y="16789"/>
                </a:lnTo>
                <a:lnTo>
                  <a:pt x="8204" y="17221"/>
                </a:lnTo>
                <a:lnTo>
                  <a:pt x="5384" y="18376"/>
                </a:lnTo>
                <a:lnTo>
                  <a:pt x="1092" y="22161"/>
                </a:lnTo>
                <a:lnTo>
                  <a:pt x="0" y="24841"/>
                </a:lnTo>
                <a:lnTo>
                  <a:pt x="0" y="31432"/>
                </a:lnTo>
                <a:lnTo>
                  <a:pt x="1092" y="34048"/>
                </a:lnTo>
                <a:lnTo>
                  <a:pt x="5461" y="38252"/>
                </a:lnTo>
                <a:lnTo>
                  <a:pt x="8280" y="39281"/>
                </a:lnTo>
                <a:lnTo>
                  <a:pt x="6527" y="28168"/>
                </a:lnTo>
                <a:lnTo>
                  <a:pt x="7480" y="24041"/>
                </a:lnTo>
                <a:lnTo>
                  <a:pt x="10528" y="22301"/>
                </a:lnTo>
                <a:lnTo>
                  <a:pt x="14490" y="21526"/>
                </a:lnTo>
                <a:lnTo>
                  <a:pt x="18288" y="21043"/>
                </a:lnTo>
                <a:lnTo>
                  <a:pt x="21818" y="20345"/>
                </a:lnTo>
                <a:lnTo>
                  <a:pt x="24765" y="19138"/>
                </a:lnTo>
                <a:lnTo>
                  <a:pt x="24765" y="27990"/>
                </a:lnTo>
                <a:lnTo>
                  <a:pt x="23025" y="30772"/>
                </a:lnTo>
                <a:lnTo>
                  <a:pt x="19558" y="32461"/>
                </a:lnTo>
                <a:lnTo>
                  <a:pt x="15367" y="33985"/>
                </a:lnTo>
                <a:lnTo>
                  <a:pt x="11722" y="39281"/>
                </a:lnTo>
                <a:close/>
              </a:path>
              <a:path w="35140" h="39281">
                <a:moveTo>
                  <a:pt x="15367" y="33985"/>
                </a:moveTo>
                <a:lnTo>
                  <a:pt x="11379" y="33985"/>
                </a:lnTo>
                <a:lnTo>
                  <a:pt x="8509" y="32423"/>
                </a:lnTo>
                <a:lnTo>
                  <a:pt x="7188" y="31381"/>
                </a:lnTo>
                <a:lnTo>
                  <a:pt x="6527" y="28168"/>
                </a:lnTo>
                <a:lnTo>
                  <a:pt x="8280" y="39281"/>
                </a:lnTo>
                <a:lnTo>
                  <a:pt x="11722" y="39281"/>
                </a:lnTo>
                <a:lnTo>
                  <a:pt x="15367" y="33985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96" name="object 596"/>
          <p:cNvSpPr/>
          <p:nvPr/>
        </p:nvSpPr>
        <p:spPr>
          <a:xfrm>
            <a:off x="3487937" y="4910103"/>
            <a:ext cx="16374" cy="34416"/>
          </a:xfrm>
          <a:custGeom>
            <a:avLst/>
            <a:gdLst/>
            <a:ahLst/>
            <a:cxnLst/>
            <a:rect l="l" t="t" r="r" b="b"/>
            <a:pathLst>
              <a:path w="18072" h="37985">
                <a:moveTo>
                  <a:pt x="6235" y="13982"/>
                </a:moveTo>
                <a:lnTo>
                  <a:pt x="8775" y="9664"/>
                </a:lnTo>
                <a:lnTo>
                  <a:pt x="12865" y="6603"/>
                </a:lnTo>
                <a:lnTo>
                  <a:pt x="16014" y="6603"/>
                </a:lnTo>
                <a:lnTo>
                  <a:pt x="18072" y="6769"/>
                </a:lnTo>
                <a:lnTo>
                  <a:pt x="18072" y="177"/>
                </a:lnTo>
                <a:lnTo>
                  <a:pt x="16052" y="0"/>
                </a:lnTo>
                <a:lnTo>
                  <a:pt x="11391" y="914"/>
                </a:lnTo>
                <a:lnTo>
                  <a:pt x="7594" y="4495"/>
                </a:lnTo>
                <a:lnTo>
                  <a:pt x="5930" y="7251"/>
                </a:lnTo>
                <a:lnTo>
                  <a:pt x="5930" y="825"/>
                </a:lnTo>
                <a:lnTo>
                  <a:pt x="0" y="825"/>
                </a:lnTo>
                <a:lnTo>
                  <a:pt x="0" y="37985"/>
                </a:lnTo>
                <a:lnTo>
                  <a:pt x="6235" y="37985"/>
                </a:lnTo>
                <a:lnTo>
                  <a:pt x="6235" y="1398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97" name="object 597"/>
          <p:cNvSpPr/>
          <p:nvPr/>
        </p:nvSpPr>
        <p:spPr>
          <a:xfrm>
            <a:off x="3509212" y="4898355"/>
            <a:ext cx="5741" cy="46149"/>
          </a:xfrm>
          <a:custGeom>
            <a:avLst/>
            <a:gdLst/>
            <a:ahLst/>
            <a:cxnLst/>
            <a:rect l="l" t="t" r="r" b="b"/>
            <a:pathLst>
              <a:path w="6336" h="50935">
                <a:moveTo>
                  <a:pt x="0" y="0"/>
                </a:moveTo>
                <a:lnTo>
                  <a:pt x="0" y="7072"/>
                </a:lnTo>
                <a:lnTo>
                  <a:pt x="6336" y="7072"/>
                </a:lnTo>
                <a:lnTo>
                  <a:pt x="6336" y="0"/>
                </a:lnTo>
                <a:lnTo>
                  <a:pt x="0" y="0"/>
                </a:lnTo>
                <a:close/>
              </a:path>
              <a:path w="6336" h="50935">
                <a:moveTo>
                  <a:pt x="0" y="13970"/>
                </a:moveTo>
                <a:lnTo>
                  <a:pt x="0" y="50935"/>
                </a:lnTo>
                <a:lnTo>
                  <a:pt x="6336" y="50935"/>
                </a:lnTo>
                <a:lnTo>
                  <a:pt x="6336" y="13970"/>
                </a:lnTo>
                <a:lnTo>
                  <a:pt x="0" y="139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98" name="object 598"/>
          <p:cNvSpPr/>
          <p:nvPr/>
        </p:nvSpPr>
        <p:spPr>
          <a:xfrm>
            <a:off x="3509212" y="4901559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8342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99" name="object 599"/>
          <p:cNvSpPr/>
          <p:nvPr/>
        </p:nvSpPr>
        <p:spPr>
          <a:xfrm>
            <a:off x="3509212" y="4927758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3823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00" name="object 600"/>
          <p:cNvSpPr/>
          <p:nvPr/>
        </p:nvSpPr>
        <p:spPr>
          <a:xfrm>
            <a:off x="3521214" y="4909885"/>
            <a:ext cx="31344" cy="35855"/>
          </a:xfrm>
          <a:custGeom>
            <a:avLst/>
            <a:gdLst/>
            <a:ahLst/>
            <a:cxnLst/>
            <a:rect l="l" t="t" r="r" b="b"/>
            <a:pathLst>
              <a:path w="34594" h="39573">
                <a:moveTo>
                  <a:pt x="1485" y="30949"/>
                </a:moveTo>
                <a:lnTo>
                  <a:pt x="4495" y="34404"/>
                </a:lnTo>
                <a:lnTo>
                  <a:pt x="7493" y="37858"/>
                </a:lnTo>
                <a:lnTo>
                  <a:pt x="11557" y="39573"/>
                </a:lnTo>
                <a:lnTo>
                  <a:pt x="9004" y="30251"/>
                </a:lnTo>
                <a:lnTo>
                  <a:pt x="7277" y="27609"/>
                </a:lnTo>
                <a:lnTo>
                  <a:pt x="6400" y="24320"/>
                </a:lnTo>
                <a:lnTo>
                  <a:pt x="6400" y="16256"/>
                </a:lnTo>
                <a:lnTo>
                  <a:pt x="7277" y="12725"/>
                </a:lnTo>
                <a:lnTo>
                  <a:pt x="9004" y="9817"/>
                </a:lnTo>
                <a:lnTo>
                  <a:pt x="10744" y="6896"/>
                </a:lnTo>
                <a:lnTo>
                  <a:pt x="13512" y="5461"/>
                </a:lnTo>
                <a:lnTo>
                  <a:pt x="21628" y="5461"/>
                </a:lnTo>
                <a:lnTo>
                  <a:pt x="24650" y="7162"/>
                </a:lnTo>
                <a:lnTo>
                  <a:pt x="26416" y="10591"/>
                </a:lnTo>
                <a:lnTo>
                  <a:pt x="27520" y="12750"/>
                </a:lnTo>
                <a:lnTo>
                  <a:pt x="28067" y="15582"/>
                </a:lnTo>
                <a:lnTo>
                  <a:pt x="28067" y="22872"/>
                </a:lnTo>
                <a:lnTo>
                  <a:pt x="27292" y="26377"/>
                </a:lnTo>
                <a:lnTo>
                  <a:pt x="25742" y="29514"/>
                </a:lnTo>
                <a:lnTo>
                  <a:pt x="24218" y="32639"/>
                </a:lnTo>
                <a:lnTo>
                  <a:pt x="22783" y="39560"/>
                </a:lnTo>
                <a:lnTo>
                  <a:pt x="27305" y="37617"/>
                </a:lnTo>
                <a:lnTo>
                  <a:pt x="30226" y="33705"/>
                </a:lnTo>
                <a:lnTo>
                  <a:pt x="33134" y="29806"/>
                </a:lnTo>
                <a:lnTo>
                  <a:pt x="34594" y="24853"/>
                </a:lnTo>
                <a:lnTo>
                  <a:pt x="34594" y="12674"/>
                </a:lnTo>
                <a:lnTo>
                  <a:pt x="32931" y="7975"/>
                </a:lnTo>
                <a:lnTo>
                  <a:pt x="29629" y="4787"/>
                </a:lnTo>
                <a:lnTo>
                  <a:pt x="26327" y="1600"/>
                </a:lnTo>
                <a:lnTo>
                  <a:pt x="22275" y="0"/>
                </a:lnTo>
                <a:lnTo>
                  <a:pt x="12153" y="0"/>
                </a:lnTo>
                <a:lnTo>
                  <a:pt x="7899" y="1854"/>
                </a:lnTo>
                <a:lnTo>
                  <a:pt x="4737" y="5562"/>
                </a:lnTo>
                <a:lnTo>
                  <a:pt x="1574" y="9258"/>
                </a:lnTo>
                <a:lnTo>
                  <a:pt x="0" y="14224"/>
                </a:lnTo>
                <a:lnTo>
                  <a:pt x="0" y="26289"/>
                </a:lnTo>
                <a:lnTo>
                  <a:pt x="1485" y="30949"/>
                </a:lnTo>
                <a:close/>
              </a:path>
              <a:path w="34594" h="39573">
                <a:moveTo>
                  <a:pt x="24218" y="32639"/>
                </a:moveTo>
                <a:lnTo>
                  <a:pt x="21386" y="34201"/>
                </a:lnTo>
                <a:lnTo>
                  <a:pt x="13487" y="34201"/>
                </a:lnTo>
                <a:lnTo>
                  <a:pt x="10744" y="32880"/>
                </a:lnTo>
                <a:lnTo>
                  <a:pt x="9004" y="30251"/>
                </a:lnTo>
                <a:lnTo>
                  <a:pt x="11557" y="39573"/>
                </a:lnTo>
                <a:lnTo>
                  <a:pt x="22783" y="39560"/>
                </a:lnTo>
                <a:lnTo>
                  <a:pt x="24218" y="3263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01" name="object 601"/>
          <p:cNvSpPr/>
          <p:nvPr/>
        </p:nvSpPr>
        <p:spPr>
          <a:xfrm>
            <a:off x="4235597" y="4828508"/>
            <a:ext cx="32771" cy="33427"/>
          </a:xfrm>
          <a:custGeom>
            <a:avLst/>
            <a:gdLst/>
            <a:ahLst/>
            <a:cxnLst/>
            <a:rect l="l" t="t" r="r" b="b"/>
            <a:pathLst>
              <a:path w="36169" h="36893">
                <a:moveTo>
                  <a:pt x="3" y="31319"/>
                </a:moveTo>
                <a:lnTo>
                  <a:pt x="3" y="36893"/>
                </a:lnTo>
                <a:lnTo>
                  <a:pt x="36169" y="36893"/>
                </a:lnTo>
                <a:lnTo>
                  <a:pt x="36169" y="31319"/>
                </a:lnTo>
                <a:lnTo>
                  <a:pt x="3" y="31319"/>
                </a:lnTo>
                <a:close/>
              </a:path>
              <a:path w="36169" h="36893">
                <a:moveTo>
                  <a:pt x="7391" y="15113"/>
                </a:moveTo>
                <a:lnTo>
                  <a:pt x="36169" y="6235"/>
                </a:lnTo>
                <a:lnTo>
                  <a:pt x="36169" y="0"/>
                </a:lnTo>
                <a:lnTo>
                  <a:pt x="0" y="12242"/>
                </a:lnTo>
                <a:lnTo>
                  <a:pt x="0" y="18110"/>
                </a:lnTo>
                <a:lnTo>
                  <a:pt x="36169" y="30340"/>
                </a:lnTo>
                <a:lnTo>
                  <a:pt x="36169" y="24104"/>
                </a:lnTo>
                <a:lnTo>
                  <a:pt x="7391" y="1511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02" name="object 602"/>
          <p:cNvSpPr/>
          <p:nvPr/>
        </p:nvSpPr>
        <p:spPr>
          <a:xfrm>
            <a:off x="4302382" y="4816945"/>
            <a:ext cx="31033" cy="46211"/>
          </a:xfrm>
          <a:custGeom>
            <a:avLst/>
            <a:gdLst/>
            <a:ahLst/>
            <a:cxnLst/>
            <a:rect l="l" t="t" r="r" b="b"/>
            <a:pathLst>
              <a:path w="34251" h="51003">
                <a:moveTo>
                  <a:pt x="711" y="15354"/>
                </a:moveTo>
                <a:lnTo>
                  <a:pt x="0" y="20193"/>
                </a:lnTo>
                <a:lnTo>
                  <a:pt x="0" y="33108"/>
                </a:lnTo>
                <a:lnTo>
                  <a:pt x="1193" y="38912"/>
                </a:lnTo>
                <a:lnTo>
                  <a:pt x="3632" y="43243"/>
                </a:lnTo>
                <a:lnTo>
                  <a:pt x="6540" y="48425"/>
                </a:lnTo>
                <a:lnTo>
                  <a:pt x="7302" y="35204"/>
                </a:lnTo>
                <a:lnTo>
                  <a:pt x="6743" y="31140"/>
                </a:lnTo>
                <a:lnTo>
                  <a:pt x="6743" y="19354"/>
                </a:lnTo>
                <a:lnTo>
                  <a:pt x="7594" y="14274"/>
                </a:lnTo>
                <a:lnTo>
                  <a:pt x="9283" y="10820"/>
                </a:lnTo>
                <a:lnTo>
                  <a:pt x="10998" y="7353"/>
                </a:lnTo>
                <a:lnTo>
                  <a:pt x="13690" y="5626"/>
                </a:lnTo>
                <a:lnTo>
                  <a:pt x="21361" y="5626"/>
                </a:lnTo>
                <a:lnTo>
                  <a:pt x="24053" y="7442"/>
                </a:lnTo>
                <a:lnTo>
                  <a:pt x="25438" y="11099"/>
                </a:lnTo>
                <a:lnTo>
                  <a:pt x="26835" y="14732"/>
                </a:lnTo>
                <a:lnTo>
                  <a:pt x="27520" y="19354"/>
                </a:lnTo>
                <a:lnTo>
                  <a:pt x="27520" y="32816"/>
                </a:lnTo>
                <a:lnTo>
                  <a:pt x="26555" y="38163"/>
                </a:lnTo>
                <a:lnTo>
                  <a:pt x="24637" y="41021"/>
                </a:lnTo>
                <a:lnTo>
                  <a:pt x="23558" y="51003"/>
                </a:lnTo>
                <a:lnTo>
                  <a:pt x="28308" y="47840"/>
                </a:lnTo>
                <a:lnTo>
                  <a:pt x="31229" y="41503"/>
                </a:lnTo>
                <a:lnTo>
                  <a:pt x="33235" y="37096"/>
                </a:lnTo>
                <a:lnTo>
                  <a:pt x="34251" y="31508"/>
                </a:lnTo>
                <a:lnTo>
                  <a:pt x="34251" y="17640"/>
                </a:lnTo>
                <a:lnTo>
                  <a:pt x="33134" y="12039"/>
                </a:lnTo>
                <a:lnTo>
                  <a:pt x="30911" y="7950"/>
                </a:lnTo>
                <a:lnTo>
                  <a:pt x="28054" y="2654"/>
                </a:lnTo>
                <a:lnTo>
                  <a:pt x="23393" y="0"/>
                </a:lnTo>
                <a:lnTo>
                  <a:pt x="9842" y="0"/>
                </a:lnTo>
                <a:lnTo>
                  <a:pt x="4902" y="3771"/>
                </a:lnTo>
                <a:lnTo>
                  <a:pt x="2171" y="11315"/>
                </a:lnTo>
                <a:lnTo>
                  <a:pt x="711" y="15354"/>
                </a:lnTo>
                <a:close/>
              </a:path>
              <a:path w="34251" h="51003">
                <a:moveTo>
                  <a:pt x="24637" y="41021"/>
                </a:moveTo>
                <a:lnTo>
                  <a:pt x="22732" y="43891"/>
                </a:lnTo>
                <a:lnTo>
                  <a:pt x="20142" y="45313"/>
                </a:lnTo>
                <a:lnTo>
                  <a:pt x="12890" y="45313"/>
                </a:lnTo>
                <a:lnTo>
                  <a:pt x="10058" y="42976"/>
                </a:lnTo>
                <a:lnTo>
                  <a:pt x="8381" y="38277"/>
                </a:lnTo>
                <a:lnTo>
                  <a:pt x="7302" y="35204"/>
                </a:lnTo>
                <a:lnTo>
                  <a:pt x="6540" y="48425"/>
                </a:lnTo>
                <a:lnTo>
                  <a:pt x="10985" y="51003"/>
                </a:lnTo>
                <a:lnTo>
                  <a:pt x="23558" y="51003"/>
                </a:lnTo>
                <a:lnTo>
                  <a:pt x="24637" y="4102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03" name="object 603"/>
          <p:cNvSpPr/>
          <p:nvPr/>
        </p:nvSpPr>
        <p:spPr>
          <a:xfrm>
            <a:off x="4348076" y="4858507"/>
            <a:ext cx="6546" cy="0"/>
          </a:xfrm>
          <a:custGeom>
            <a:avLst/>
            <a:gdLst/>
            <a:ahLst/>
            <a:cxnLst/>
            <a:rect l="l" t="t" r="r" b="b"/>
            <a:pathLst>
              <a:path w="7225">
                <a:moveTo>
                  <a:pt x="0" y="0"/>
                </a:moveTo>
                <a:lnTo>
                  <a:pt x="7225" y="0"/>
                </a:lnTo>
              </a:path>
            </a:pathLst>
          </a:custGeom>
          <a:ln w="8812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04" name="object 604"/>
          <p:cNvSpPr/>
          <p:nvPr/>
        </p:nvSpPr>
        <p:spPr>
          <a:xfrm>
            <a:off x="4368948" y="4816818"/>
            <a:ext cx="30918" cy="46406"/>
          </a:xfrm>
          <a:custGeom>
            <a:avLst/>
            <a:gdLst/>
            <a:ahLst/>
            <a:cxnLst/>
            <a:rect l="l" t="t" r="r" b="b"/>
            <a:pathLst>
              <a:path w="34124" h="51219">
                <a:moveTo>
                  <a:pt x="12433" y="51219"/>
                </a:moveTo>
                <a:lnTo>
                  <a:pt x="9397" y="42710"/>
                </a:lnTo>
                <a:lnTo>
                  <a:pt x="6832" y="38582"/>
                </a:lnTo>
                <a:lnTo>
                  <a:pt x="5727" y="24472"/>
                </a:lnTo>
                <a:lnTo>
                  <a:pt x="2146" y="28270"/>
                </a:lnTo>
                <a:lnTo>
                  <a:pt x="0" y="32918"/>
                </a:lnTo>
                <a:lnTo>
                  <a:pt x="0" y="40855"/>
                </a:lnTo>
                <a:lnTo>
                  <a:pt x="1663" y="44653"/>
                </a:lnTo>
                <a:lnTo>
                  <a:pt x="5003" y="47294"/>
                </a:lnTo>
                <a:lnTo>
                  <a:pt x="8356" y="49911"/>
                </a:lnTo>
                <a:lnTo>
                  <a:pt x="12433" y="51219"/>
                </a:lnTo>
                <a:close/>
              </a:path>
              <a:path w="34124" h="51219">
                <a:moveTo>
                  <a:pt x="23469" y="18669"/>
                </a:moveTo>
                <a:lnTo>
                  <a:pt x="19786" y="20942"/>
                </a:lnTo>
                <a:lnTo>
                  <a:pt x="14668" y="20942"/>
                </a:lnTo>
                <a:lnTo>
                  <a:pt x="10896" y="18973"/>
                </a:lnTo>
                <a:lnTo>
                  <a:pt x="13969" y="26390"/>
                </a:lnTo>
                <a:lnTo>
                  <a:pt x="20040" y="26390"/>
                </a:lnTo>
                <a:lnTo>
                  <a:pt x="24510" y="28892"/>
                </a:lnTo>
                <a:lnTo>
                  <a:pt x="25806" y="15290"/>
                </a:lnTo>
                <a:lnTo>
                  <a:pt x="23469" y="18669"/>
                </a:lnTo>
                <a:close/>
              </a:path>
              <a:path w="34124" h="51219">
                <a:moveTo>
                  <a:pt x="27470" y="32994"/>
                </a:moveTo>
                <a:lnTo>
                  <a:pt x="27470" y="39306"/>
                </a:lnTo>
                <a:lnTo>
                  <a:pt x="24574" y="43218"/>
                </a:lnTo>
                <a:lnTo>
                  <a:pt x="20294" y="45529"/>
                </a:lnTo>
                <a:lnTo>
                  <a:pt x="13804" y="45529"/>
                </a:lnTo>
                <a:lnTo>
                  <a:pt x="11125" y="44602"/>
                </a:lnTo>
                <a:lnTo>
                  <a:pt x="9397" y="42710"/>
                </a:lnTo>
                <a:lnTo>
                  <a:pt x="12433" y="51219"/>
                </a:lnTo>
                <a:lnTo>
                  <a:pt x="22644" y="51219"/>
                </a:lnTo>
                <a:lnTo>
                  <a:pt x="26784" y="49707"/>
                </a:lnTo>
                <a:lnTo>
                  <a:pt x="29705" y="46685"/>
                </a:lnTo>
                <a:lnTo>
                  <a:pt x="32651" y="43637"/>
                </a:lnTo>
                <a:lnTo>
                  <a:pt x="34124" y="39916"/>
                </a:lnTo>
                <a:lnTo>
                  <a:pt x="34124" y="31851"/>
                </a:lnTo>
                <a:lnTo>
                  <a:pt x="33019" y="28854"/>
                </a:lnTo>
                <a:lnTo>
                  <a:pt x="29641" y="25311"/>
                </a:lnTo>
                <a:lnTo>
                  <a:pt x="25958" y="23279"/>
                </a:lnTo>
                <a:lnTo>
                  <a:pt x="30060" y="20078"/>
                </a:lnTo>
                <a:lnTo>
                  <a:pt x="32410" y="15659"/>
                </a:lnTo>
                <a:lnTo>
                  <a:pt x="32410" y="9207"/>
                </a:lnTo>
                <a:lnTo>
                  <a:pt x="31076" y="6286"/>
                </a:lnTo>
                <a:lnTo>
                  <a:pt x="28371" y="3797"/>
                </a:lnTo>
                <a:lnTo>
                  <a:pt x="25666" y="1282"/>
                </a:lnTo>
                <a:lnTo>
                  <a:pt x="21932" y="0"/>
                </a:lnTo>
                <a:lnTo>
                  <a:pt x="12230" y="0"/>
                </a:lnTo>
                <a:lnTo>
                  <a:pt x="8445" y="1333"/>
                </a:lnTo>
                <a:lnTo>
                  <a:pt x="5765" y="4000"/>
                </a:lnTo>
                <a:lnTo>
                  <a:pt x="3086" y="6667"/>
                </a:lnTo>
                <a:lnTo>
                  <a:pt x="1739" y="9842"/>
                </a:lnTo>
                <a:lnTo>
                  <a:pt x="1739" y="16497"/>
                </a:lnTo>
                <a:lnTo>
                  <a:pt x="4470" y="20751"/>
                </a:lnTo>
                <a:lnTo>
                  <a:pt x="5435" y="21742"/>
                </a:lnTo>
                <a:lnTo>
                  <a:pt x="8534" y="23342"/>
                </a:lnTo>
                <a:lnTo>
                  <a:pt x="5727" y="24472"/>
                </a:lnTo>
                <a:lnTo>
                  <a:pt x="6832" y="38582"/>
                </a:lnTo>
                <a:lnTo>
                  <a:pt x="6832" y="32994"/>
                </a:lnTo>
                <a:lnTo>
                  <a:pt x="9639" y="28956"/>
                </a:lnTo>
                <a:lnTo>
                  <a:pt x="13969" y="26390"/>
                </a:lnTo>
                <a:lnTo>
                  <a:pt x="10896" y="18973"/>
                </a:lnTo>
                <a:lnTo>
                  <a:pt x="8293" y="15836"/>
                </a:lnTo>
                <a:lnTo>
                  <a:pt x="8293" y="11417"/>
                </a:lnTo>
                <a:lnTo>
                  <a:pt x="10299" y="8051"/>
                </a:lnTo>
                <a:lnTo>
                  <a:pt x="13817" y="5727"/>
                </a:lnTo>
                <a:lnTo>
                  <a:pt x="19850" y="5727"/>
                </a:lnTo>
                <a:lnTo>
                  <a:pt x="23583" y="8051"/>
                </a:lnTo>
                <a:lnTo>
                  <a:pt x="25806" y="11303"/>
                </a:lnTo>
                <a:lnTo>
                  <a:pt x="25806" y="15290"/>
                </a:lnTo>
                <a:lnTo>
                  <a:pt x="24510" y="28892"/>
                </a:lnTo>
                <a:lnTo>
                  <a:pt x="27470" y="3299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05" name="object 605"/>
          <p:cNvSpPr/>
          <p:nvPr/>
        </p:nvSpPr>
        <p:spPr>
          <a:xfrm>
            <a:off x="4411155" y="4817140"/>
            <a:ext cx="52712" cy="45992"/>
          </a:xfrm>
          <a:custGeom>
            <a:avLst/>
            <a:gdLst/>
            <a:ahLst/>
            <a:cxnLst/>
            <a:rect l="l" t="t" r="r" b="b"/>
            <a:pathLst>
              <a:path w="58178" h="50761">
                <a:moveTo>
                  <a:pt x="41084" y="0"/>
                </a:moveTo>
                <a:lnTo>
                  <a:pt x="13309" y="50761"/>
                </a:lnTo>
                <a:lnTo>
                  <a:pt x="17157" y="50761"/>
                </a:lnTo>
                <a:lnTo>
                  <a:pt x="44932" y="0"/>
                </a:lnTo>
                <a:lnTo>
                  <a:pt x="41084" y="0"/>
                </a:lnTo>
                <a:close/>
              </a:path>
              <a:path w="58178" h="50761">
                <a:moveTo>
                  <a:pt x="58178" y="37363"/>
                </a:moveTo>
                <a:lnTo>
                  <a:pt x="58178" y="34035"/>
                </a:lnTo>
                <a:lnTo>
                  <a:pt x="56997" y="31203"/>
                </a:lnTo>
                <a:lnTo>
                  <a:pt x="54635" y="28854"/>
                </a:lnTo>
                <a:lnTo>
                  <a:pt x="52273" y="26492"/>
                </a:lnTo>
                <a:lnTo>
                  <a:pt x="49428" y="25298"/>
                </a:lnTo>
                <a:lnTo>
                  <a:pt x="42760" y="25298"/>
                </a:lnTo>
                <a:lnTo>
                  <a:pt x="39903" y="26492"/>
                </a:lnTo>
                <a:lnTo>
                  <a:pt x="35191" y="31203"/>
                </a:lnTo>
                <a:lnTo>
                  <a:pt x="34010" y="34035"/>
                </a:lnTo>
                <a:lnTo>
                  <a:pt x="34010" y="40690"/>
                </a:lnTo>
                <a:lnTo>
                  <a:pt x="35191" y="43548"/>
                </a:lnTo>
                <a:lnTo>
                  <a:pt x="39903" y="48259"/>
                </a:lnTo>
                <a:lnTo>
                  <a:pt x="42760" y="49428"/>
                </a:lnTo>
                <a:lnTo>
                  <a:pt x="49428" y="49428"/>
                </a:lnTo>
                <a:lnTo>
                  <a:pt x="52273" y="48259"/>
                </a:lnTo>
                <a:lnTo>
                  <a:pt x="56997" y="43548"/>
                </a:lnTo>
                <a:lnTo>
                  <a:pt x="53251" y="35407"/>
                </a:lnTo>
                <a:lnTo>
                  <a:pt x="53251" y="39331"/>
                </a:lnTo>
                <a:lnTo>
                  <a:pt x="51142" y="42443"/>
                </a:lnTo>
                <a:lnTo>
                  <a:pt x="48082" y="44526"/>
                </a:lnTo>
                <a:lnTo>
                  <a:pt x="44119" y="44526"/>
                </a:lnTo>
                <a:lnTo>
                  <a:pt x="41008" y="42443"/>
                </a:lnTo>
                <a:lnTo>
                  <a:pt x="38938" y="39331"/>
                </a:lnTo>
                <a:lnTo>
                  <a:pt x="38938" y="35407"/>
                </a:lnTo>
                <a:lnTo>
                  <a:pt x="41008" y="32346"/>
                </a:lnTo>
                <a:lnTo>
                  <a:pt x="44119" y="30238"/>
                </a:lnTo>
                <a:lnTo>
                  <a:pt x="48082" y="30238"/>
                </a:lnTo>
                <a:lnTo>
                  <a:pt x="51142" y="32346"/>
                </a:lnTo>
                <a:lnTo>
                  <a:pt x="53251" y="35407"/>
                </a:lnTo>
                <a:lnTo>
                  <a:pt x="56997" y="43548"/>
                </a:lnTo>
                <a:lnTo>
                  <a:pt x="58178" y="40690"/>
                </a:lnTo>
                <a:lnTo>
                  <a:pt x="58178" y="37363"/>
                </a:lnTo>
                <a:close/>
              </a:path>
              <a:path w="58178" h="50761">
                <a:moveTo>
                  <a:pt x="24168" y="13373"/>
                </a:moveTo>
                <a:lnTo>
                  <a:pt x="24168" y="10045"/>
                </a:lnTo>
                <a:lnTo>
                  <a:pt x="22986" y="7213"/>
                </a:lnTo>
                <a:lnTo>
                  <a:pt x="20637" y="4864"/>
                </a:lnTo>
                <a:lnTo>
                  <a:pt x="18275" y="2476"/>
                </a:lnTo>
                <a:lnTo>
                  <a:pt x="15417" y="1282"/>
                </a:lnTo>
                <a:lnTo>
                  <a:pt x="8724" y="1282"/>
                </a:lnTo>
                <a:lnTo>
                  <a:pt x="5892" y="2476"/>
                </a:lnTo>
                <a:lnTo>
                  <a:pt x="1168" y="7213"/>
                </a:lnTo>
                <a:lnTo>
                  <a:pt x="0" y="10045"/>
                </a:lnTo>
                <a:lnTo>
                  <a:pt x="0" y="16700"/>
                </a:lnTo>
                <a:lnTo>
                  <a:pt x="1168" y="19557"/>
                </a:lnTo>
                <a:lnTo>
                  <a:pt x="5892" y="24269"/>
                </a:lnTo>
                <a:lnTo>
                  <a:pt x="8724" y="25438"/>
                </a:lnTo>
                <a:lnTo>
                  <a:pt x="15417" y="25438"/>
                </a:lnTo>
                <a:lnTo>
                  <a:pt x="18275" y="24269"/>
                </a:lnTo>
                <a:lnTo>
                  <a:pt x="22986" y="19557"/>
                </a:lnTo>
                <a:lnTo>
                  <a:pt x="19240" y="11417"/>
                </a:lnTo>
                <a:lnTo>
                  <a:pt x="19240" y="15341"/>
                </a:lnTo>
                <a:lnTo>
                  <a:pt x="17119" y="18453"/>
                </a:lnTo>
                <a:lnTo>
                  <a:pt x="14058" y="20523"/>
                </a:lnTo>
                <a:lnTo>
                  <a:pt x="10109" y="20523"/>
                </a:lnTo>
                <a:lnTo>
                  <a:pt x="6997" y="18453"/>
                </a:lnTo>
                <a:lnTo>
                  <a:pt x="4914" y="15341"/>
                </a:lnTo>
                <a:lnTo>
                  <a:pt x="4914" y="11391"/>
                </a:lnTo>
                <a:lnTo>
                  <a:pt x="6997" y="8318"/>
                </a:lnTo>
                <a:lnTo>
                  <a:pt x="10109" y="6248"/>
                </a:lnTo>
                <a:lnTo>
                  <a:pt x="14058" y="6248"/>
                </a:lnTo>
                <a:lnTo>
                  <a:pt x="17119" y="8356"/>
                </a:lnTo>
                <a:lnTo>
                  <a:pt x="19240" y="11417"/>
                </a:lnTo>
                <a:lnTo>
                  <a:pt x="22986" y="19557"/>
                </a:lnTo>
                <a:lnTo>
                  <a:pt x="24168" y="16700"/>
                </a:lnTo>
                <a:lnTo>
                  <a:pt x="24168" y="1337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06" name="object 606"/>
          <p:cNvSpPr/>
          <p:nvPr/>
        </p:nvSpPr>
        <p:spPr>
          <a:xfrm>
            <a:off x="2537655" y="4815794"/>
            <a:ext cx="36626" cy="46142"/>
          </a:xfrm>
          <a:custGeom>
            <a:avLst/>
            <a:gdLst/>
            <a:ahLst/>
            <a:cxnLst/>
            <a:rect l="l" t="t" r="r" b="b"/>
            <a:pathLst>
              <a:path w="40424" h="50926">
                <a:moveTo>
                  <a:pt x="0" y="50927"/>
                </a:moveTo>
                <a:lnTo>
                  <a:pt x="6591" y="50927"/>
                </a:lnTo>
                <a:lnTo>
                  <a:pt x="6591" y="9702"/>
                </a:lnTo>
                <a:lnTo>
                  <a:pt x="32689" y="50927"/>
                </a:lnTo>
                <a:lnTo>
                  <a:pt x="40424" y="50927"/>
                </a:lnTo>
                <a:lnTo>
                  <a:pt x="40424" y="0"/>
                </a:lnTo>
                <a:lnTo>
                  <a:pt x="33870" y="0"/>
                </a:lnTo>
                <a:lnTo>
                  <a:pt x="33870" y="41262"/>
                </a:lnTo>
                <a:lnTo>
                  <a:pt x="8140" y="0"/>
                </a:lnTo>
                <a:lnTo>
                  <a:pt x="0" y="0"/>
                </a:lnTo>
                <a:lnTo>
                  <a:pt x="0" y="5092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07" name="object 607"/>
          <p:cNvSpPr/>
          <p:nvPr/>
        </p:nvSpPr>
        <p:spPr>
          <a:xfrm>
            <a:off x="2581058" y="4827335"/>
            <a:ext cx="31344" cy="35831"/>
          </a:xfrm>
          <a:custGeom>
            <a:avLst/>
            <a:gdLst/>
            <a:ahLst/>
            <a:cxnLst/>
            <a:rect l="l" t="t" r="r" b="b"/>
            <a:pathLst>
              <a:path w="34594" h="39547">
                <a:moveTo>
                  <a:pt x="1485" y="30924"/>
                </a:moveTo>
                <a:lnTo>
                  <a:pt x="4495" y="34391"/>
                </a:lnTo>
                <a:lnTo>
                  <a:pt x="7492" y="37833"/>
                </a:lnTo>
                <a:lnTo>
                  <a:pt x="11556" y="39547"/>
                </a:lnTo>
                <a:lnTo>
                  <a:pt x="9004" y="30226"/>
                </a:lnTo>
                <a:lnTo>
                  <a:pt x="7277" y="27584"/>
                </a:lnTo>
                <a:lnTo>
                  <a:pt x="6400" y="24295"/>
                </a:lnTo>
                <a:lnTo>
                  <a:pt x="6400" y="16217"/>
                </a:lnTo>
                <a:lnTo>
                  <a:pt x="7277" y="12712"/>
                </a:lnTo>
                <a:lnTo>
                  <a:pt x="9004" y="9791"/>
                </a:lnTo>
                <a:lnTo>
                  <a:pt x="10744" y="6883"/>
                </a:lnTo>
                <a:lnTo>
                  <a:pt x="13512" y="5422"/>
                </a:lnTo>
                <a:lnTo>
                  <a:pt x="21628" y="5422"/>
                </a:lnTo>
                <a:lnTo>
                  <a:pt x="24650" y="7150"/>
                </a:lnTo>
                <a:lnTo>
                  <a:pt x="26415" y="10566"/>
                </a:lnTo>
                <a:lnTo>
                  <a:pt x="27520" y="12738"/>
                </a:lnTo>
                <a:lnTo>
                  <a:pt x="28066" y="15557"/>
                </a:lnTo>
                <a:lnTo>
                  <a:pt x="28066" y="22860"/>
                </a:lnTo>
                <a:lnTo>
                  <a:pt x="27292" y="26339"/>
                </a:lnTo>
                <a:lnTo>
                  <a:pt x="25742" y="29489"/>
                </a:lnTo>
                <a:lnTo>
                  <a:pt x="24218" y="32613"/>
                </a:lnTo>
                <a:lnTo>
                  <a:pt x="22783" y="39547"/>
                </a:lnTo>
                <a:lnTo>
                  <a:pt x="27304" y="37579"/>
                </a:lnTo>
                <a:lnTo>
                  <a:pt x="30225" y="33693"/>
                </a:lnTo>
                <a:lnTo>
                  <a:pt x="33134" y="29781"/>
                </a:lnTo>
                <a:lnTo>
                  <a:pt x="34594" y="24828"/>
                </a:lnTo>
                <a:lnTo>
                  <a:pt x="34594" y="12661"/>
                </a:lnTo>
                <a:lnTo>
                  <a:pt x="32943" y="7950"/>
                </a:lnTo>
                <a:lnTo>
                  <a:pt x="29629" y="4762"/>
                </a:lnTo>
                <a:lnTo>
                  <a:pt x="26327" y="1574"/>
                </a:lnTo>
                <a:lnTo>
                  <a:pt x="22275" y="0"/>
                </a:lnTo>
                <a:lnTo>
                  <a:pt x="12153" y="0"/>
                </a:lnTo>
                <a:lnTo>
                  <a:pt x="7912" y="1841"/>
                </a:lnTo>
                <a:lnTo>
                  <a:pt x="4737" y="5537"/>
                </a:lnTo>
                <a:lnTo>
                  <a:pt x="1574" y="9232"/>
                </a:lnTo>
                <a:lnTo>
                  <a:pt x="0" y="14198"/>
                </a:lnTo>
                <a:lnTo>
                  <a:pt x="0" y="26250"/>
                </a:lnTo>
                <a:lnTo>
                  <a:pt x="1485" y="30924"/>
                </a:lnTo>
                <a:close/>
              </a:path>
              <a:path w="34594" h="39547">
                <a:moveTo>
                  <a:pt x="24218" y="32613"/>
                </a:moveTo>
                <a:lnTo>
                  <a:pt x="21386" y="34163"/>
                </a:lnTo>
                <a:lnTo>
                  <a:pt x="13487" y="34163"/>
                </a:lnTo>
                <a:lnTo>
                  <a:pt x="10744" y="32854"/>
                </a:lnTo>
                <a:lnTo>
                  <a:pt x="9004" y="30226"/>
                </a:lnTo>
                <a:lnTo>
                  <a:pt x="11556" y="39547"/>
                </a:lnTo>
                <a:lnTo>
                  <a:pt x="22783" y="39547"/>
                </a:lnTo>
                <a:lnTo>
                  <a:pt x="24218" y="3261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08" name="object 608"/>
          <p:cNvSpPr/>
          <p:nvPr/>
        </p:nvSpPr>
        <p:spPr>
          <a:xfrm>
            <a:off x="2634703" y="4827335"/>
            <a:ext cx="28801" cy="35578"/>
          </a:xfrm>
          <a:custGeom>
            <a:avLst/>
            <a:gdLst/>
            <a:ahLst/>
            <a:cxnLst/>
            <a:rect l="l" t="t" r="r" b="b"/>
            <a:pathLst>
              <a:path w="31788" h="39268">
                <a:moveTo>
                  <a:pt x="6654" y="17030"/>
                </a:moveTo>
                <a:lnTo>
                  <a:pt x="7200" y="13919"/>
                </a:lnTo>
                <a:lnTo>
                  <a:pt x="8318" y="11391"/>
                </a:lnTo>
                <a:lnTo>
                  <a:pt x="10020" y="7518"/>
                </a:lnTo>
                <a:lnTo>
                  <a:pt x="12865" y="5575"/>
                </a:lnTo>
                <a:lnTo>
                  <a:pt x="19761" y="5575"/>
                </a:lnTo>
                <a:lnTo>
                  <a:pt x="21869" y="6337"/>
                </a:lnTo>
                <a:lnTo>
                  <a:pt x="24498" y="9372"/>
                </a:lnTo>
                <a:lnTo>
                  <a:pt x="25717" y="13550"/>
                </a:lnTo>
                <a:lnTo>
                  <a:pt x="31788" y="13550"/>
                </a:lnTo>
                <a:lnTo>
                  <a:pt x="31254" y="8585"/>
                </a:lnTo>
                <a:lnTo>
                  <a:pt x="29679" y="5067"/>
                </a:lnTo>
                <a:lnTo>
                  <a:pt x="27038" y="3048"/>
                </a:lnTo>
                <a:lnTo>
                  <a:pt x="24434" y="1003"/>
                </a:lnTo>
                <a:lnTo>
                  <a:pt x="21018" y="0"/>
                </a:lnTo>
                <a:lnTo>
                  <a:pt x="11950" y="0"/>
                </a:lnTo>
                <a:lnTo>
                  <a:pt x="7912" y="1803"/>
                </a:lnTo>
                <a:lnTo>
                  <a:pt x="4737" y="5435"/>
                </a:lnTo>
                <a:lnTo>
                  <a:pt x="1574" y="9067"/>
                </a:lnTo>
                <a:lnTo>
                  <a:pt x="0" y="14147"/>
                </a:lnTo>
                <a:lnTo>
                  <a:pt x="0" y="25971"/>
                </a:lnTo>
                <a:lnTo>
                  <a:pt x="1435" y="30403"/>
                </a:lnTo>
                <a:lnTo>
                  <a:pt x="4317" y="33972"/>
                </a:lnTo>
                <a:lnTo>
                  <a:pt x="7213" y="37490"/>
                </a:lnTo>
                <a:lnTo>
                  <a:pt x="11087" y="39268"/>
                </a:lnTo>
                <a:lnTo>
                  <a:pt x="20269" y="39268"/>
                </a:lnTo>
                <a:lnTo>
                  <a:pt x="23812" y="38138"/>
                </a:lnTo>
                <a:lnTo>
                  <a:pt x="26581" y="35864"/>
                </a:lnTo>
                <a:lnTo>
                  <a:pt x="29362" y="33578"/>
                </a:lnTo>
                <a:lnTo>
                  <a:pt x="31089" y="29984"/>
                </a:lnTo>
                <a:lnTo>
                  <a:pt x="31788" y="25057"/>
                </a:lnTo>
                <a:lnTo>
                  <a:pt x="25717" y="25057"/>
                </a:lnTo>
                <a:lnTo>
                  <a:pt x="25145" y="27813"/>
                </a:lnTo>
                <a:lnTo>
                  <a:pt x="22555" y="31572"/>
                </a:lnTo>
                <a:lnTo>
                  <a:pt x="19024" y="33934"/>
                </a:lnTo>
                <a:lnTo>
                  <a:pt x="13055" y="33934"/>
                </a:lnTo>
                <a:lnTo>
                  <a:pt x="10579" y="32677"/>
                </a:lnTo>
                <a:lnTo>
                  <a:pt x="9016" y="30111"/>
                </a:lnTo>
                <a:lnTo>
                  <a:pt x="7429" y="27584"/>
                </a:lnTo>
                <a:lnTo>
                  <a:pt x="6654" y="24447"/>
                </a:lnTo>
                <a:lnTo>
                  <a:pt x="6654" y="1703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09" name="object 609"/>
          <p:cNvSpPr/>
          <p:nvPr/>
        </p:nvSpPr>
        <p:spPr>
          <a:xfrm>
            <a:off x="2669143" y="4815794"/>
            <a:ext cx="5752" cy="46127"/>
          </a:xfrm>
          <a:custGeom>
            <a:avLst/>
            <a:gdLst/>
            <a:ahLst/>
            <a:cxnLst/>
            <a:rect l="l" t="t" r="r" b="b"/>
            <a:pathLst>
              <a:path w="6349" h="50910">
                <a:moveTo>
                  <a:pt x="0" y="0"/>
                </a:moveTo>
                <a:lnTo>
                  <a:pt x="0" y="7072"/>
                </a:lnTo>
                <a:lnTo>
                  <a:pt x="6349" y="7072"/>
                </a:lnTo>
                <a:lnTo>
                  <a:pt x="6349" y="0"/>
                </a:lnTo>
                <a:lnTo>
                  <a:pt x="0" y="0"/>
                </a:lnTo>
                <a:close/>
              </a:path>
              <a:path w="6349" h="50910">
                <a:moveTo>
                  <a:pt x="0" y="13969"/>
                </a:moveTo>
                <a:lnTo>
                  <a:pt x="0" y="50910"/>
                </a:lnTo>
                <a:lnTo>
                  <a:pt x="6349" y="50910"/>
                </a:lnTo>
                <a:lnTo>
                  <a:pt x="6349" y="13969"/>
                </a:lnTo>
                <a:lnTo>
                  <a:pt x="0" y="1396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10" name="object 610"/>
          <p:cNvSpPr/>
          <p:nvPr/>
        </p:nvSpPr>
        <p:spPr>
          <a:xfrm>
            <a:off x="2669143" y="4818998"/>
            <a:ext cx="5752" cy="0"/>
          </a:xfrm>
          <a:custGeom>
            <a:avLst/>
            <a:gdLst/>
            <a:ahLst/>
            <a:cxnLst/>
            <a:rect l="l" t="t" r="r" b="b"/>
            <a:pathLst>
              <a:path w="6349">
                <a:moveTo>
                  <a:pt x="0" y="0"/>
                </a:moveTo>
                <a:lnTo>
                  <a:pt x="6349" y="0"/>
                </a:lnTo>
              </a:path>
            </a:pathLst>
          </a:custGeom>
          <a:ln w="8342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11" name="object 611"/>
          <p:cNvSpPr/>
          <p:nvPr/>
        </p:nvSpPr>
        <p:spPr>
          <a:xfrm>
            <a:off x="2669143" y="4845186"/>
            <a:ext cx="5752" cy="0"/>
          </a:xfrm>
          <a:custGeom>
            <a:avLst/>
            <a:gdLst/>
            <a:ahLst/>
            <a:cxnLst/>
            <a:rect l="l" t="t" r="r" b="b"/>
            <a:pathLst>
              <a:path w="6349">
                <a:moveTo>
                  <a:pt x="0" y="0"/>
                </a:moveTo>
                <a:lnTo>
                  <a:pt x="6349" y="0"/>
                </a:lnTo>
              </a:path>
            </a:pathLst>
          </a:custGeom>
          <a:ln w="3821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12" name="object 612"/>
          <p:cNvSpPr/>
          <p:nvPr/>
        </p:nvSpPr>
        <p:spPr>
          <a:xfrm>
            <a:off x="2683583" y="4827542"/>
            <a:ext cx="16374" cy="34382"/>
          </a:xfrm>
          <a:custGeom>
            <a:avLst/>
            <a:gdLst/>
            <a:ahLst/>
            <a:cxnLst/>
            <a:rect l="l" t="t" r="r" b="b"/>
            <a:pathLst>
              <a:path w="18072" h="37947">
                <a:moveTo>
                  <a:pt x="6235" y="13957"/>
                </a:moveTo>
                <a:lnTo>
                  <a:pt x="8775" y="9626"/>
                </a:lnTo>
                <a:lnTo>
                  <a:pt x="12890" y="6578"/>
                </a:lnTo>
                <a:lnTo>
                  <a:pt x="16014" y="6578"/>
                </a:lnTo>
                <a:lnTo>
                  <a:pt x="18072" y="6743"/>
                </a:lnTo>
                <a:lnTo>
                  <a:pt x="18072" y="177"/>
                </a:lnTo>
                <a:lnTo>
                  <a:pt x="16065" y="0"/>
                </a:lnTo>
                <a:lnTo>
                  <a:pt x="11391" y="888"/>
                </a:lnTo>
                <a:lnTo>
                  <a:pt x="7620" y="4470"/>
                </a:lnTo>
                <a:lnTo>
                  <a:pt x="5930" y="7251"/>
                </a:lnTo>
                <a:lnTo>
                  <a:pt x="5930" y="825"/>
                </a:lnTo>
                <a:lnTo>
                  <a:pt x="0" y="825"/>
                </a:lnTo>
                <a:lnTo>
                  <a:pt x="0" y="37947"/>
                </a:lnTo>
                <a:lnTo>
                  <a:pt x="6235" y="37947"/>
                </a:lnTo>
                <a:lnTo>
                  <a:pt x="6235" y="1395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13" name="object 613"/>
          <p:cNvSpPr/>
          <p:nvPr/>
        </p:nvSpPr>
        <p:spPr>
          <a:xfrm>
            <a:off x="2702558" y="4827335"/>
            <a:ext cx="28812" cy="35578"/>
          </a:xfrm>
          <a:custGeom>
            <a:avLst/>
            <a:gdLst/>
            <a:ahLst/>
            <a:cxnLst/>
            <a:rect l="l" t="t" r="r" b="b"/>
            <a:pathLst>
              <a:path w="31800" h="39268">
                <a:moveTo>
                  <a:pt x="6654" y="17030"/>
                </a:moveTo>
                <a:lnTo>
                  <a:pt x="7200" y="13919"/>
                </a:lnTo>
                <a:lnTo>
                  <a:pt x="8318" y="11391"/>
                </a:lnTo>
                <a:lnTo>
                  <a:pt x="10032" y="7518"/>
                </a:lnTo>
                <a:lnTo>
                  <a:pt x="12877" y="5575"/>
                </a:lnTo>
                <a:lnTo>
                  <a:pt x="19761" y="5575"/>
                </a:lnTo>
                <a:lnTo>
                  <a:pt x="21882" y="6337"/>
                </a:lnTo>
                <a:lnTo>
                  <a:pt x="24510" y="9372"/>
                </a:lnTo>
                <a:lnTo>
                  <a:pt x="25717" y="13550"/>
                </a:lnTo>
                <a:lnTo>
                  <a:pt x="31800" y="13550"/>
                </a:lnTo>
                <a:lnTo>
                  <a:pt x="31254" y="8585"/>
                </a:lnTo>
                <a:lnTo>
                  <a:pt x="29679" y="5067"/>
                </a:lnTo>
                <a:lnTo>
                  <a:pt x="27038" y="3048"/>
                </a:lnTo>
                <a:lnTo>
                  <a:pt x="24422" y="1003"/>
                </a:lnTo>
                <a:lnTo>
                  <a:pt x="21031" y="0"/>
                </a:lnTo>
                <a:lnTo>
                  <a:pt x="11950" y="0"/>
                </a:lnTo>
                <a:lnTo>
                  <a:pt x="7912" y="1803"/>
                </a:lnTo>
                <a:lnTo>
                  <a:pt x="4749" y="5435"/>
                </a:lnTo>
                <a:lnTo>
                  <a:pt x="1574" y="9067"/>
                </a:lnTo>
                <a:lnTo>
                  <a:pt x="0" y="14147"/>
                </a:lnTo>
                <a:lnTo>
                  <a:pt x="0" y="25971"/>
                </a:lnTo>
                <a:lnTo>
                  <a:pt x="1435" y="30403"/>
                </a:lnTo>
                <a:lnTo>
                  <a:pt x="4330" y="33972"/>
                </a:lnTo>
                <a:lnTo>
                  <a:pt x="7213" y="37490"/>
                </a:lnTo>
                <a:lnTo>
                  <a:pt x="11087" y="39268"/>
                </a:lnTo>
                <a:lnTo>
                  <a:pt x="20269" y="39268"/>
                </a:lnTo>
                <a:lnTo>
                  <a:pt x="23825" y="38138"/>
                </a:lnTo>
                <a:lnTo>
                  <a:pt x="26593" y="35864"/>
                </a:lnTo>
                <a:lnTo>
                  <a:pt x="29362" y="33578"/>
                </a:lnTo>
                <a:lnTo>
                  <a:pt x="31102" y="29984"/>
                </a:lnTo>
                <a:lnTo>
                  <a:pt x="31800" y="25057"/>
                </a:lnTo>
                <a:lnTo>
                  <a:pt x="25717" y="25057"/>
                </a:lnTo>
                <a:lnTo>
                  <a:pt x="25158" y="27813"/>
                </a:lnTo>
                <a:lnTo>
                  <a:pt x="22567" y="31572"/>
                </a:lnTo>
                <a:lnTo>
                  <a:pt x="19024" y="33934"/>
                </a:lnTo>
                <a:lnTo>
                  <a:pt x="13055" y="33934"/>
                </a:lnTo>
                <a:lnTo>
                  <a:pt x="10591" y="32677"/>
                </a:lnTo>
                <a:lnTo>
                  <a:pt x="9016" y="30111"/>
                </a:lnTo>
                <a:lnTo>
                  <a:pt x="7442" y="27584"/>
                </a:lnTo>
                <a:lnTo>
                  <a:pt x="6654" y="24447"/>
                </a:lnTo>
                <a:lnTo>
                  <a:pt x="6654" y="1703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14" name="object 614"/>
          <p:cNvSpPr/>
          <p:nvPr/>
        </p:nvSpPr>
        <p:spPr>
          <a:xfrm>
            <a:off x="2736895" y="4828290"/>
            <a:ext cx="27075" cy="34555"/>
          </a:xfrm>
          <a:custGeom>
            <a:avLst/>
            <a:gdLst/>
            <a:ahLst/>
            <a:cxnLst/>
            <a:rect l="l" t="t" r="r" b="b"/>
            <a:pathLst>
              <a:path w="29883" h="38138">
                <a:moveTo>
                  <a:pt x="8394" y="31521"/>
                </a:moveTo>
                <a:lnTo>
                  <a:pt x="6667" y="28092"/>
                </a:lnTo>
                <a:lnTo>
                  <a:pt x="6375" y="24638"/>
                </a:lnTo>
                <a:lnTo>
                  <a:pt x="6375" y="0"/>
                </a:lnTo>
                <a:lnTo>
                  <a:pt x="0" y="0"/>
                </a:lnTo>
                <a:lnTo>
                  <a:pt x="0" y="28409"/>
                </a:lnTo>
                <a:lnTo>
                  <a:pt x="1549" y="32816"/>
                </a:lnTo>
                <a:lnTo>
                  <a:pt x="3479" y="36372"/>
                </a:lnTo>
                <a:lnTo>
                  <a:pt x="7086" y="38138"/>
                </a:lnTo>
                <a:lnTo>
                  <a:pt x="15760" y="38138"/>
                </a:lnTo>
                <a:lnTo>
                  <a:pt x="18669" y="37160"/>
                </a:lnTo>
                <a:lnTo>
                  <a:pt x="22250" y="34251"/>
                </a:lnTo>
                <a:lnTo>
                  <a:pt x="24066" y="31661"/>
                </a:lnTo>
                <a:lnTo>
                  <a:pt x="23990" y="37122"/>
                </a:lnTo>
                <a:lnTo>
                  <a:pt x="29883" y="37122"/>
                </a:lnTo>
                <a:lnTo>
                  <a:pt x="29883" y="0"/>
                </a:lnTo>
                <a:lnTo>
                  <a:pt x="23647" y="0"/>
                </a:lnTo>
                <a:lnTo>
                  <a:pt x="23647" y="21869"/>
                </a:lnTo>
                <a:lnTo>
                  <a:pt x="23215" y="24726"/>
                </a:lnTo>
                <a:lnTo>
                  <a:pt x="22352" y="26809"/>
                </a:lnTo>
                <a:lnTo>
                  <a:pt x="20789" y="30695"/>
                </a:lnTo>
                <a:lnTo>
                  <a:pt x="17830" y="32626"/>
                </a:lnTo>
                <a:lnTo>
                  <a:pt x="10452" y="32626"/>
                </a:lnTo>
                <a:lnTo>
                  <a:pt x="8394" y="3152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15" name="object 615"/>
          <p:cNvSpPr/>
          <p:nvPr/>
        </p:nvSpPr>
        <p:spPr>
          <a:xfrm>
            <a:off x="2775780" y="4815799"/>
            <a:ext cx="0" cy="46136"/>
          </a:xfrm>
          <a:custGeom>
            <a:avLst/>
            <a:gdLst/>
            <a:ahLst/>
            <a:cxnLst/>
            <a:rect l="l" t="t" r="r" b="b"/>
            <a:pathLst>
              <a:path h="50921">
                <a:moveTo>
                  <a:pt x="0" y="0"/>
                </a:moveTo>
                <a:lnTo>
                  <a:pt x="0" y="50921"/>
                </a:lnTo>
              </a:path>
            </a:pathLst>
          </a:custGeom>
          <a:ln w="750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16" name="object 616"/>
          <p:cNvSpPr/>
          <p:nvPr/>
        </p:nvSpPr>
        <p:spPr>
          <a:xfrm>
            <a:off x="2785510" y="4827473"/>
            <a:ext cx="31827" cy="35590"/>
          </a:xfrm>
          <a:custGeom>
            <a:avLst/>
            <a:gdLst/>
            <a:ahLst/>
            <a:cxnLst/>
            <a:rect l="l" t="t" r="r" b="b"/>
            <a:pathLst>
              <a:path w="35128" h="39281">
                <a:moveTo>
                  <a:pt x="11722" y="39281"/>
                </a:moveTo>
                <a:lnTo>
                  <a:pt x="14579" y="39281"/>
                </a:lnTo>
                <a:lnTo>
                  <a:pt x="17221" y="38671"/>
                </a:lnTo>
                <a:lnTo>
                  <a:pt x="21971" y="36220"/>
                </a:lnTo>
                <a:lnTo>
                  <a:pt x="25069" y="33121"/>
                </a:lnTo>
                <a:lnTo>
                  <a:pt x="25628" y="35737"/>
                </a:lnTo>
                <a:lnTo>
                  <a:pt x="28676" y="38823"/>
                </a:lnTo>
                <a:lnTo>
                  <a:pt x="32397" y="38811"/>
                </a:lnTo>
                <a:lnTo>
                  <a:pt x="35128" y="38214"/>
                </a:lnTo>
                <a:lnTo>
                  <a:pt x="35128" y="33591"/>
                </a:lnTo>
                <a:lnTo>
                  <a:pt x="33667" y="33794"/>
                </a:lnTo>
                <a:lnTo>
                  <a:pt x="31000" y="31648"/>
                </a:lnTo>
                <a:lnTo>
                  <a:pt x="31000" y="6756"/>
                </a:lnTo>
                <a:lnTo>
                  <a:pt x="29641" y="4165"/>
                </a:lnTo>
                <a:lnTo>
                  <a:pt x="26936" y="2501"/>
                </a:lnTo>
                <a:lnTo>
                  <a:pt x="24218" y="838"/>
                </a:lnTo>
                <a:lnTo>
                  <a:pt x="20662" y="0"/>
                </a:lnTo>
                <a:lnTo>
                  <a:pt x="12534" y="0"/>
                </a:lnTo>
                <a:lnTo>
                  <a:pt x="9207" y="901"/>
                </a:lnTo>
                <a:lnTo>
                  <a:pt x="6337" y="2705"/>
                </a:lnTo>
                <a:lnTo>
                  <a:pt x="3505" y="4495"/>
                </a:lnTo>
                <a:lnTo>
                  <a:pt x="2032" y="7658"/>
                </a:lnTo>
                <a:lnTo>
                  <a:pt x="1905" y="12230"/>
                </a:lnTo>
                <a:lnTo>
                  <a:pt x="7734" y="12230"/>
                </a:lnTo>
                <a:lnTo>
                  <a:pt x="9220" y="7899"/>
                </a:lnTo>
                <a:lnTo>
                  <a:pt x="12903" y="5270"/>
                </a:lnTo>
                <a:lnTo>
                  <a:pt x="18986" y="5270"/>
                </a:lnTo>
                <a:lnTo>
                  <a:pt x="21132" y="5753"/>
                </a:lnTo>
                <a:lnTo>
                  <a:pt x="24930" y="9207"/>
                </a:lnTo>
                <a:lnTo>
                  <a:pt x="24511" y="13728"/>
                </a:lnTo>
                <a:lnTo>
                  <a:pt x="21640" y="15532"/>
                </a:lnTo>
                <a:lnTo>
                  <a:pt x="11684" y="16789"/>
                </a:lnTo>
                <a:lnTo>
                  <a:pt x="8204" y="17221"/>
                </a:lnTo>
                <a:lnTo>
                  <a:pt x="5372" y="18389"/>
                </a:lnTo>
                <a:lnTo>
                  <a:pt x="1079" y="22174"/>
                </a:lnTo>
                <a:lnTo>
                  <a:pt x="0" y="24853"/>
                </a:lnTo>
                <a:lnTo>
                  <a:pt x="0" y="31432"/>
                </a:lnTo>
                <a:lnTo>
                  <a:pt x="1092" y="34061"/>
                </a:lnTo>
                <a:lnTo>
                  <a:pt x="5461" y="38252"/>
                </a:lnTo>
                <a:lnTo>
                  <a:pt x="8280" y="39281"/>
                </a:lnTo>
                <a:lnTo>
                  <a:pt x="6527" y="28155"/>
                </a:lnTo>
                <a:lnTo>
                  <a:pt x="7480" y="24041"/>
                </a:lnTo>
                <a:lnTo>
                  <a:pt x="10528" y="22301"/>
                </a:lnTo>
                <a:lnTo>
                  <a:pt x="14490" y="21526"/>
                </a:lnTo>
                <a:lnTo>
                  <a:pt x="18275" y="21056"/>
                </a:lnTo>
                <a:lnTo>
                  <a:pt x="21805" y="20358"/>
                </a:lnTo>
                <a:lnTo>
                  <a:pt x="24765" y="19138"/>
                </a:lnTo>
                <a:lnTo>
                  <a:pt x="24765" y="28003"/>
                </a:lnTo>
                <a:lnTo>
                  <a:pt x="23025" y="30759"/>
                </a:lnTo>
                <a:lnTo>
                  <a:pt x="19558" y="32461"/>
                </a:lnTo>
                <a:lnTo>
                  <a:pt x="15367" y="33985"/>
                </a:lnTo>
                <a:lnTo>
                  <a:pt x="11722" y="39281"/>
                </a:lnTo>
                <a:close/>
              </a:path>
              <a:path w="35128" h="39281">
                <a:moveTo>
                  <a:pt x="15367" y="33985"/>
                </a:moveTo>
                <a:lnTo>
                  <a:pt x="11379" y="33985"/>
                </a:lnTo>
                <a:lnTo>
                  <a:pt x="8496" y="32423"/>
                </a:lnTo>
                <a:lnTo>
                  <a:pt x="7175" y="31369"/>
                </a:lnTo>
                <a:lnTo>
                  <a:pt x="6527" y="28155"/>
                </a:lnTo>
                <a:lnTo>
                  <a:pt x="8280" y="39281"/>
                </a:lnTo>
                <a:lnTo>
                  <a:pt x="11722" y="39281"/>
                </a:lnTo>
                <a:lnTo>
                  <a:pt x="15367" y="33985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17" name="object 617"/>
          <p:cNvSpPr/>
          <p:nvPr/>
        </p:nvSpPr>
        <p:spPr>
          <a:xfrm>
            <a:off x="2823021" y="4827542"/>
            <a:ext cx="16350" cy="34382"/>
          </a:xfrm>
          <a:custGeom>
            <a:avLst/>
            <a:gdLst/>
            <a:ahLst/>
            <a:cxnLst/>
            <a:rect l="l" t="t" r="r" b="b"/>
            <a:pathLst>
              <a:path w="18046" h="37947">
                <a:moveTo>
                  <a:pt x="6235" y="13957"/>
                </a:moveTo>
                <a:lnTo>
                  <a:pt x="8763" y="9626"/>
                </a:lnTo>
                <a:lnTo>
                  <a:pt x="12865" y="6578"/>
                </a:lnTo>
                <a:lnTo>
                  <a:pt x="16014" y="6578"/>
                </a:lnTo>
                <a:lnTo>
                  <a:pt x="18046" y="6743"/>
                </a:lnTo>
                <a:lnTo>
                  <a:pt x="18046" y="177"/>
                </a:lnTo>
                <a:lnTo>
                  <a:pt x="16040" y="0"/>
                </a:lnTo>
                <a:lnTo>
                  <a:pt x="11391" y="888"/>
                </a:lnTo>
                <a:lnTo>
                  <a:pt x="7594" y="4470"/>
                </a:lnTo>
                <a:lnTo>
                  <a:pt x="5918" y="7251"/>
                </a:lnTo>
                <a:lnTo>
                  <a:pt x="5918" y="825"/>
                </a:lnTo>
                <a:lnTo>
                  <a:pt x="0" y="825"/>
                </a:lnTo>
                <a:lnTo>
                  <a:pt x="0" y="37947"/>
                </a:lnTo>
                <a:lnTo>
                  <a:pt x="6235" y="37947"/>
                </a:lnTo>
                <a:lnTo>
                  <a:pt x="6235" y="1395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18" name="object 618"/>
          <p:cNvSpPr/>
          <p:nvPr/>
        </p:nvSpPr>
        <p:spPr>
          <a:xfrm>
            <a:off x="2844275" y="4815794"/>
            <a:ext cx="5752" cy="46127"/>
          </a:xfrm>
          <a:custGeom>
            <a:avLst/>
            <a:gdLst/>
            <a:ahLst/>
            <a:cxnLst/>
            <a:rect l="l" t="t" r="r" b="b"/>
            <a:pathLst>
              <a:path w="6349" h="50910">
                <a:moveTo>
                  <a:pt x="0" y="0"/>
                </a:moveTo>
                <a:lnTo>
                  <a:pt x="0" y="7072"/>
                </a:lnTo>
                <a:lnTo>
                  <a:pt x="6349" y="7072"/>
                </a:lnTo>
                <a:lnTo>
                  <a:pt x="6349" y="0"/>
                </a:lnTo>
                <a:lnTo>
                  <a:pt x="0" y="0"/>
                </a:lnTo>
                <a:close/>
              </a:path>
              <a:path w="6349" h="50910">
                <a:moveTo>
                  <a:pt x="0" y="13969"/>
                </a:moveTo>
                <a:lnTo>
                  <a:pt x="0" y="50910"/>
                </a:lnTo>
                <a:lnTo>
                  <a:pt x="6349" y="50910"/>
                </a:lnTo>
                <a:lnTo>
                  <a:pt x="6349" y="13969"/>
                </a:lnTo>
                <a:lnTo>
                  <a:pt x="0" y="1396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19" name="object 619"/>
          <p:cNvSpPr/>
          <p:nvPr/>
        </p:nvSpPr>
        <p:spPr>
          <a:xfrm>
            <a:off x="2844275" y="4818998"/>
            <a:ext cx="5752" cy="0"/>
          </a:xfrm>
          <a:custGeom>
            <a:avLst/>
            <a:gdLst/>
            <a:ahLst/>
            <a:cxnLst/>
            <a:rect l="l" t="t" r="r" b="b"/>
            <a:pathLst>
              <a:path w="6349">
                <a:moveTo>
                  <a:pt x="0" y="0"/>
                </a:moveTo>
                <a:lnTo>
                  <a:pt x="6349" y="0"/>
                </a:lnTo>
              </a:path>
            </a:pathLst>
          </a:custGeom>
          <a:ln w="8342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20" name="object 620"/>
          <p:cNvSpPr/>
          <p:nvPr/>
        </p:nvSpPr>
        <p:spPr>
          <a:xfrm>
            <a:off x="2844275" y="4845186"/>
            <a:ext cx="5752" cy="0"/>
          </a:xfrm>
          <a:custGeom>
            <a:avLst/>
            <a:gdLst/>
            <a:ahLst/>
            <a:cxnLst/>
            <a:rect l="l" t="t" r="r" b="b"/>
            <a:pathLst>
              <a:path w="6349">
                <a:moveTo>
                  <a:pt x="0" y="0"/>
                </a:moveTo>
                <a:lnTo>
                  <a:pt x="6349" y="0"/>
                </a:lnTo>
              </a:path>
            </a:pathLst>
          </a:custGeom>
          <a:ln w="3821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21" name="object 621"/>
          <p:cNvSpPr/>
          <p:nvPr/>
        </p:nvSpPr>
        <p:spPr>
          <a:xfrm>
            <a:off x="2856197" y="4815644"/>
            <a:ext cx="29802" cy="47487"/>
          </a:xfrm>
          <a:custGeom>
            <a:avLst/>
            <a:gdLst/>
            <a:ahLst/>
            <a:cxnLst/>
            <a:rect l="l" t="t" r="r" b="b"/>
            <a:pathLst>
              <a:path w="32893" h="52412">
                <a:moveTo>
                  <a:pt x="1498" y="43713"/>
                </a:moveTo>
                <a:lnTo>
                  <a:pt x="4533" y="47193"/>
                </a:lnTo>
                <a:lnTo>
                  <a:pt x="7569" y="50672"/>
                </a:lnTo>
                <a:lnTo>
                  <a:pt x="11150" y="52412"/>
                </a:lnTo>
                <a:lnTo>
                  <a:pt x="9105" y="42938"/>
                </a:lnTo>
                <a:lnTo>
                  <a:pt x="7429" y="40258"/>
                </a:lnTo>
                <a:lnTo>
                  <a:pt x="6578" y="36944"/>
                </a:lnTo>
                <a:lnTo>
                  <a:pt x="6578" y="28282"/>
                </a:lnTo>
                <a:lnTo>
                  <a:pt x="7543" y="24764"/>
                </a:lnTo>
                <a:lnTo>
                  <a:pt x="11455" y="19951"/>
                </a:lnTo>
                <a:lnTo>
                  <a:pt x="15963" y="13309"/>
                </a:lnTo>
                <a:lnTo>
                  <a:pt x="10833" y="13309"/>
                </a:lnTo>
                <a:lnTo>
                  <a:pt x="6883" y="15290"/>
                </a:lnTo>
                <a:lnTo>
                  <a:pt x="4114" y="19278"/>
                </a:lnTo>
                <a:lnTo>
                  <a:pt x="1371" y="23215"/>
                </a:lnTo>
                <a:lnTo>
                  <a:pt x="0" y="27901"/>
                </a:lnTo>
                <a:lnTo>
                  <a:pt x="0" y="39090"/>
                </a:lnTo>
                <a:lnTo>
                  <a:pt x="1498" y="43713"/>
                </a:lnTo>
                <a:close/>
              </a:path>
              <a:path w="32893" h="52412">
                <a:moveTo>
                  <a:pt x="11455" y="19951"/>
                </a:moveTo>
                <a:lnTo>
                  <a:pt x="14020" y="18745"/>
                </a:lnTo>
                <a:lnTo>
                  <a:pt x="19977" y="18745"/>
                </a:lnTo>
                <a:lnTo>
                  <a:pt x="22351" y="19875"/>
                </a:lnTo>
                <a:lnTo>
                  <a:pt x="26174" y="24383"/>
                </a:lnTo>
                <a:lnTo>
                  <a:pt x="27127" y="27851"/>
                </a:lnTo>
                <a:lnTo>
                  <a:pt x="27127" y="37185"/>
                </a:lnTo>
                <a:lnTo>
                  <a:pt x="26200" y="40766"/>
                </a:lnTo>
                <a:lnTo>
                  <a:pt x="24333" y="43256"/>
                </a:lnTo>
                <a:lnTo>
                  <a:pt x="20116" y="46964"/>
                </a:lnTo>
                <a:lnTo>
                  <a:pt x="13500" y="46964"/>
                </a:lnTo>
                <a:lnTo>
                  <a:pt x="10794" y="45618"/>
                </a:lnTo>
                <a:lnTo>
                  <a:pt x="9105" y="42938"/>
                </a:lnTo>
                <a:lnTo>
                  <a:pt x="11150" y="52412"/>
                </a:lnTo>
                <a:lnTo>
                  <a:pt x="17843" y="52412"/>
                </a:lnTo>
                <a:lnTo>
                  <a:pt x="20129" y="51904"/>
                </a:lnTo>
                <a:lnTo>
                  <a:pt x="24091" y="49860"/>
                </a:lnTo>
                <a:lnTo>
                  <a:pt x="27266" y="45923"/>
                </a:lnTo>
                <a:lnTo>
                  <a:pt x="27266" y="51092"/>
                </a:lnTo>
                <a:lnTo>
                  <a:pt x="32892" y="51092"/>
                </a:lnTo>
                <a:lnTo>
                  <a:pt x="32892" y="0"/>
                </a:lnTo>
                <a:lnTo>
                  <a:pt x="26898" y="0"/>
                </a:lnTo>
                <a:lnTo>
                  <a:pt x="26898" y="18745"/>
                </a:lnTo>
                <a:lnTo>
                  <a:pt x="23113" y="15112"/>
                </a:lnTo>
                <a:lnTo>
                  <a:pt x="18808" y="13309"/>
                </a:lnTo>
                <a:lnTo>
                  <a:pt x="15963" y="13309"/>
                </a:lnTo>
                <a:lnTo>
                  <a:pt x="11455" y="1995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22" name="object 622"/>
          <p:cNvSpPr/>
          <p:nvPr/>
        </p:nvSpPr>
        <p:spPr>
          <a:xfrm>
            <a:off x="2892764" y="4827473"/>
            <a:ext cx="31827" cy="35590"/>
          </a:xfrm>
          <a:custGeom>
            <a:avLst/>
            <a:gdLst/>
            <a:ahLst/>
            <a:cxnLst/>
            <a:rect l="l" t="t" r="r" b="b"/>
            <a:pathLst>
              <a:path w="35128" h="39281">
                <a:moveTo>
                  <a:pt x="11709" y="39281"/>
                </a:moveTo>
                <a:lnTo>
                  <a:pt x="14579" y="39281"/>
                </a:lnTo>
                <a:lnTo>
                  <a:pt x="17208" y="38671"/>
                </a:lnTo>
                <a:lnTo>
                  <a:pt x="21958" y="36220"/>
                </a:lnTo>
                <a:lnTo>
                  <a:pt x="25069" y="33121"/>
                </a:lnTo>
                <a:lnTo>
                  <a:pt x="26136" y="36537"/>
                </a:lnTo>
                <a:lnTo>
                  <a:pt x="28676" y="38823"/>
                </a:lnTo>
                <a:lnTo>
                  <a:pt x="32397" y="38811"/>
                </a:lnTo>
                <a:lnTo>
                  <a:pt x="35128" y="38214"/>
                </a:lnTo>
                <a:lnTo>
                  <a:pt x="35128" y="33591"/>
                </a:lnTo>
                <a:lnTo>
                  <a:pt x="33667" y="33794"/>
                </a:lnTo>
                <a:lnTo>
                  <a:pt x="30988" y="31648"/>
                </a:lnTo>
                <a:lnTo>
                  <a:pt x="30988" y="6756"/>
                </a:lnTo>
                <a:lnTo>
                  <a:pt x="29641" y="4165"/>
                </a:lnTo>
                <a:lnTo>
                  <a:pt x="26936" y="2501"/>
                </a:lnTo>
                <a:lnTo>
                  <a:pt x="24206" y="838"/>
                </a:lnTo>
                <a:lnTo>
                  <a:pt x="20662" y="0"/>
                </a:lnTo>
                <a:lnTo>
                  <a:pt x="12534" y="0"/>
                </a:lnTo>
                <a:lnTo>
                  <a:pt x="9207" y="901"/>
                </a:lnTo>
                <a:lnTo>
                  <a:pt x="6350" y="2705"/>
                </a:lnTo>
                <a:lnTo>
                  <a:pt x="3505" y="4495"/>
                </a:lnTo>
                <a:lnTo>
                  <a:pt x="2019" y="7658"/>
                </a:lnTo>
                <a:lnTo>
                  <a:pt x="1905" y="12230"/>
                </a:lnTo>
                <a:lnTo>
                  <a:pt x="7734" y="12230"/>
                </a:lnTo>
                <a:lnTo>
                  <a:pt x="9220" y="7899"/>
                </a:lnTo>
                <a:lnTo>
                  <a:pt x="12890" y="5270"/>
                </a:lnTo>
                <a:lnTo>
                  <a:pt x="18986" y="5270"/>
                </a:lnTo>
                <a:lnTo>
                  <a:pt x="21132" y="5753"/>
                </a:lnTo>
                <a:lnTo>
                  <a:pt x="24930" y="9207"/>
                </a:lnTo>
                <a:lnTo>
                  <a:pt x="24523" y="13728"/>
                </a:lnTo>
                <a:lnTo>
                  <a:pt x="21628" y="15532"/>
                </a:lnTo>
                <a:lnTo>
                  <a:pt x="11684" y="16789"/>
                </a:lnTo>
                <a:lnTo>
                  <a:pt x="8191" y="17221"/>
                </a:lnTo>
                <a:lnTo>
                  <a:pt x="5372" y="18389"/>
                </a:lnTo>
                <a:lnTo>
                  <a:pt x="1079" y="22174"/>
                </a:lnTo>
                <a:lnTo>
                  <a:pt x="0" y="24853"/>
                </a:lnTo>
                <a:lnTo>
                  <a:pt x="0" y="31432"/>
                </a:lnTo>
                <a:lnTo>
                  <a:pt x="1092" y="34061"/>
                </a:lnTo>
                <a:lnTo>
                  <a:pt x="5461" y="38252"/>
                </a:lnTo>
                <a:lnTo>
                  <a:pt x="8280" y="39281"/>
                </a:lnTo>
                <a:lnTo>
                  <a:pt x="6515" y="28155"/>
                </a:lnTo>
                <a:lnTo>
                  <a:pt x="7480" y="24041"/>
                </a:lnTo>
                <a:lnTo>
                  <a:pt x="10528" y="22301"/>
                </a:lnTo>
                <a:lnTo>
                  <a:pt x="14490" y="21526"/>
                </a:lnTo>
                <a:lnTo>
                  <a:pt x="18275" y="21056"/>
                </a:lnTo>
                <a:lnTo>
                  <a:pt x="21805" y="20358"/>
                </a:lnTo>
                <a:lnTo>
                  <a:pt x="24752" y="19138"/>
                </a:lnTo>
                <a:lnTo>
                  <a:pt x="24752" y="28003"/>
                </a:lnTo>
                <a:lnTo>
                  <a:pt x="23012" y="30759"/>
                </a:lnTo>
                <a:lnTo>
                  <a:pt x="19545" y="32461"/>
                </a:lnTo>
                <a:lnTo>
                  <a:pt x="15379" y="33985"/>
                </a:lnTo>
                <a:lnTo>
                  <a:pt x="11709" y="39281"/>
                </a:lnTo>
                <a:close/>
              </a:path>
              <a:path w="35128" h="39281">
                <a:moveTo>
                  <a:pt x="15379" y="33985"/>
                </a:moveTo>
                <a:lnTo>
                  <a:pt x="11366" y="33985"/>
                </a:lnTo>
                <a:lnTo>
                  <a:pt x="8496" y="32423"/>
                </a:lnTo>
                <a:lnTo>
                  <a:pt x="7175" y="31369"/>
                </a:lnTo>
                <a:lnTo>
                  <a:pt x="6515" y="28155"/>
                </a:lnTo>
                <a:lnTo>
                  <a:pt x="8280" y="39281"/>
                </a:lnTo>
                <a:lnTo>
                  <a:pt x="11709" y="39281"/>
                </a:lnTo>
                <a:lnTo>
                  <a:pt x="15379" y="33985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23" name="object 623"/>
          <p:cNvSpPr/>
          <p:nvPr/>
        </p:nvSpPr>
        <p:spPr>
          <a:xfrm>
            <a:off x="2927733" y="4815644"/>
            <a:ext cx="29802" cy="47487"/>
          </a:xfrm>
          <a:custGeom>
            <a:avLst/>
            <a:gdLst/>
            <a:ahLst/>
            <a:cxnLst/>
            <a:rect l="l" t="t" r="r" b="b"/>
            <a:pathLst>
              <a:path w="32892" h="52412">
                <a:moveTo>
                  <a:pt x="6591" y="28282"/>
                </a:moveTo>
                <a:lnTo>
                  <a:pt x="7556" y="24764"/>
                </a:lnTo>
                <a:lnTo>
                  <a:pt x="11468" y="19951"/>
                </a:lnTo>
                <a:lnTo>
                  <a:pt x="14020" y="18745"/>
                </a:lnTo>
                <a:lnTo>
                  <a:pt x="19977" y="18745"/>
                </a:lnTo>
                <a:lnTo>
                  <a:pt x="22339" y="19875"/>
                </a:lnTo>
                <a:lnTo>
                  <a:pt x="26187" y="24383"/>
                </a:lnTo>
                <a:lnTo>
                  <a:pt x="27139" y="27851"/>
                </a:lnTo>
                <a:lnTo>
                  <a:pt x="27139" y="37185"/>
                </a:lnTo>
                <a:lnTo>
                  <a:pt x="26212" y="40766"/>
                </a:lnTo>
                <a:lnTo>
                  <a:pt x="24333" y="43256"/>
                </a:lnTo>
                <a:lnTo>
                  <a:pt x="20116" y="46964"/>
                </a:lnTo>
                <a:lnTo>
                  <a:pt x="17221" y="46964"/>
                </a:lnTo>
                <a:lnTo>
                  <a:pt x="17843" y="52412"/>
                </a:lnTo>
                <a:lnTo>
                  <a:pt x="20116" y="51904"/>
                </a:lnTo>
                <a:lnTo>
                  <a:pt x="24104" y="49860"/>
                </a:lnTo>
                <a:lnTo>
                  <a:pt x="27279" y="45923"/>
                </a:lnTo>
                <a:lnTo>
                  <a:pt x="27279" y="51092"/>
                </a:lnTo>
                <a:lnTo>
                  <a:pt x="32892" y="51092"/>
                </a:lnTo>
                <a:lnTo>
                  <a:pt x="32892" y="0"/>
                </a:lnTo>
                <a:lnTo>
                  <a:pt x="26898" y="0"/>
                </a:lnTo>
                <a:lnTo>
                  <a:pt x="26898" y="18745"/>
                </a:lnTo>
                <a:lnTo>
                  <a:pt x="23113" y="15112"/>
                </a:lnTo>
                <a:lnTo>
                  <a:pt x="18821" y="13309"/>
                </a:lnTo>
                <a:lnTo>
                  <a:pt x="10845" y="13309"/>
                </a:lnTo>
                <a:lnTo>
                  <a:pt x="6896" y="15290"/>
                </a:lnTo>
                <a:lnTo>
                  <a:pt x="4114" y="19278"/>
                </a:lnTo>
                <a:lnTo>
                  <a:pt x="1371" y="23215"/>
                </a:lnTo>
                <a:lnTo>
                  <a:pt x="0" y="27901"/>
                </a:lnTo>
                <a:lnTo>
                  <a:pt x="0" y="39090"/>
                </a:lnTo>
                <a:lnTo>
                  <a:pt x="1511" y="43713"/>
                </a:lnTo>
                <a:lnTo>
                  <a:pt x="4533" y="47193"/>
                </a:lnTo>
                <a:lnTo>
                  <a:pt x="7569" y="50672"/>
                </a:lnTo>
                <a:lnTo>
                  <a:pt x="9105" y="42938"/>
                </a:lnTo>
                <a:lnTo>
                  <a:pt x="7429" y="40258"/>
                </a:lnTo>
                <a:lnTo>
                  <a:pt x="6591" y="36944"/>
                </a:lnTo>
                <a:lnTo>
                  <a:pt x="6591" y="28282"/>
                </a:lnTo>
                <a:close/>
              </a:path>
              <a:path w="32892" h="52412">
                <a:moveTo>
                  <a:pt x="17843" y="52412"/>
                </a:moveTo>
                <a:lnTo>
                  <a:pt x="17221" y="46964"/>
                </a:lnTo>
                <a:lnTo>
                  <a:pt x="13512" y="46964"/>
                </a:lnTo>
                <a:lnTo>
                  <a:pt x="10807" y="45618"/>
                </a:lnTo>
                <a:lnTo>
                  <a:pt x="9105" y="42938"/>
                </a:lnTo>
                <a:lnTo>
                  <a:pt x="7569" y="50672"/>
                </a:lnTo>
                <a:lnTo>
                  <a:pt x="11150" y="52412"/>
                </a:lnTo>
                <a:lnTo>
                  <a:pt x="17843" y="5241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24" name="object 624"/>
          <p:cNvSpPr/>
          <p:nvPr/>
        </p:nvSpPr>
        <p:spPr>
          <a:xfrm>
            <a:off x="2981378" y="4815644"/>
            <a:ext cx="29802" cy="47487"/>
          </a:xfrm>
          <a:custGeom>
            <a:avLst/>
            <a:gdLst/>
            <a:ahLst/>
            <a:cxnLst/>
            <a:rect l="l" t="t" r="r" b="b"/>
            <a:pathLst>
              <a:path w="32892" h="52412">
                <a:moveTo>
                  <a:pt x="1511" y="43713"/>
                </a:moveTo>
                <a:lnTo>
                  <a:pt x="4533" y="47193"/>
                </a:lnTo>
                <a:lnTo>
                  <a:pt x="7569" y="50672"/>
                </a:lnTo>
                <a:lnTo>
                  <a:pt x="11150" y="52412"/>
                </a:lnTo>
                <a:lnTo>
                  <a:pt x="9105" y="42938"/>
                </a:lnTo>
                <a:lnTo>
                  <a:pt x="7429" y="40258"/>
                </a:lnTo>
                <a:lnTo>
                  <a:pt x="6578" y="36944"/>
                </a:lnTo>
                <a:lnTo>
                  <a:pt x="6578" y="28282"/>
                </a:lnTo>
                <a:lnTo>
                  <a:pt x="7556" y="24764"/>
                </a:lnTo>
                <a:lnTo>
                  <a:pt x="11455" y="19951"/>
                </a:lnTo>
                <a:lnTo>
                  <a:pt x="15963" y="13309"/>
                </a:lnTo>
                <a:lnTo>
                  <a:pt x="10845" y="13309"/>
                </a:lnTo>
                <a:lnTo>
                  <a:pt x="6896" y="15290"/>
                </a:lnTo>
                <a:lnTo>
                  <a:pt x="4114" y="19278"/>
                </a:lnTo>
                <a:lnTo>
                  <a:pt x="1371" y="23215"/>
                </a:lnTo>
                <a:lnTo>
                  <a:pt x="0" y="27901"/>
                </a:lnTo>
                <a:lnTo>
                  <a:pt x="0" y="39090"/>
                </a:lnTo>
                <a:lnTo>
                  <a:pt x="1511" y="43713"/>
                </a:lnTo>
                <a:close/>
              </a:path>
              <a:path w="32892" h="52412">
                <a:moveTo>
                  <a:pt x="11455" y="19951"/>
                </a:moveTo>
                <a:lnTo>
                  <a:pt x="14008" y="18745"/>
                </a:lnTo>
                <a:lnTo>
                  <a:pt x="19964" y="18745"/>
                </a:lnTo>
                <a:lnTo>
                  <a:pt x="22339" y="19875"/>
                </a:lnTo>
                <a:lnTo>
                  <a:pt x="26174" y="24383"/>
                </a:lnTo>
                <a:lnTo>
                  <a:pt x="27139" y="27851"/>
                </a:lnTo>
                <a:lnTo>
                  <a:pt x="27139" y="37185"/>
                </a:lnTo>
                <a:lnTo>
                  <a:pt x="26212" y="40766"/>
                </a:lnTo>
                <a:lnTo>
                  <a:pt x="24333" y="43256"/>
                </a:lnTo>
                <a:lnTo>
                  <a:pt x="20104" y="46964"/>
                </a:lnTo>
                <a:lnTo>
                  <a:pt x="13500" y="46964"/>
                </a:lnTo>
                <a:lnTo>
                  <a:pt x="10794" y="45618"/>
                </a:lnTo>
                <a:lnTo>
                  <a:pt x="9105" y="42938"/>
                </a:lnTo>
                <a:lnTo>
                  <a:pt x="11150" y="52412"/>
                </a:lnTo>
                <a:lnTo>
                  <a:pt x="17843" y="52412"/>
                </a:lnTo>
                <a:lnTo>
                  <a:pt x="20116" y="51904"/>
                </a:lnTo>
                <a:lnTo>
                  <a:pt x="24104" y="49860"/>
                </a:lnTo>
                <a:lnTo>
                  <a:pt x="27279" y="45923"/>
                </a:lnTo>
                <a:lnTo>
                  <a:pt x="27279" y="51092"/>
                </a:lnTo>
                <a:lnTo>
                  <a:pt x="32892" y="51092"/>
                </a:lnTo>
                <a:lnTo>
                  <a:pt x="32892" y="0"/>
                </a:lnTo>
                <a:lnTo>
                  <a:pt x="26898" y="0"/>
                </a:lnTo>
                <a:lnTo>
                  <a:pt x="26898" y="18745"/>
                </a:lnTo>
                <a:lnTo>
                  <a:pt x="23113" y="15112"/>
                </a:lnTo>
                <a:lnTo>
                  <a:pt x="18821" y="13309"/>
                </a:lnTo>
                <a:lnTo>
                  <a:pt x="15963" y="13309"/>
                </a:lnTo>
                <a:lnTo>
                  <a:pt x="11455" y="1995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25" name="object 625"/>
          <p:cNvSpPr/>
          <p:nvPr/>
        </p:nvSpPr>
        <p:spPr>
          <a:xfrm>
            <a:off x="3017624" y="4827542"/>
            <a:ext cx="30723" cy="35590"/>
          </a:xfrm>
          <a:custGeom>
            <a:avLst/>
            <a:gdLst/>
            <a:ahLst/>
            <a:cxnLst/>
            <a:rect l="l" t="t" r="r" b="b"/>
            <a:pathLst>
              <a:path w="33909" h="39281">
                <a:moveTo>
                  <a:pt x="33908" y="21399"/>
                </a:moveTo>
                <a:lnTo>
                  <a:pt x="33908" y="17652"/>
                </a:lnTo>
                <a:lnTo>
                  <a:pt x="33731" y="14922"/>
                </a:lnTo>
                <a:lnTo>
                  <a:pt x="33362" y="13220"/>
                </a:lnTo>
                <a:lnTo>
                  <a:pt x="32118" y="8521"/>
                </a:lnTo>
                <a:lnTo>
                  <a:pt x="29578" y="4698"/>
                </a:lnTo>
                <a:lnTo>
                  <a:pt x="25222" y="1879"/>
                </a:lnTo>
                <a:lnTo>
                  <a:pt x="22745" y="622"/>
                </a:lnTo>
                <a:lnTo>
                  <a:pt x="20180" y="0"/>
                </a:lnTo>
                <a:lnTo>
                  <a:pt x="12344" y="0"/>
                </a:lnTo>
                <a:lnTo>
                  <a:pt x="8089" y="1866"/>
                </a:lnTo>
                <a:lnTo>
                  <a:pt x="6984" y="13246"/>
                </a:lnTo>
                <a:lnTo>
                  <a:pt x="8026" y="10617"/>
                </a:lnTo>
                <a:lnTo>
                  <a:pt x="9969" y="8559"/>
                </a:lnTo>
                <a:lnTo>
                  <a:pt x="14300" y="5448"/>
                </a:lnTo>
                <a:lnTo>
                  <a:pt x="21170" y="5448"/>
                </a:lnTo>
                <a:lnTo>
                  <a:pt x="24028" y="6946"/>
                </a:lnTo>
                <a:lnTo>
                  <a:pt x="25730" y="9944"/>
                </a:lnTo>
                <a:lnTo>
                  <a:pt x="27241" y="13728"/>
                </a:lnTo>
                <a:lnTo>
                  <a:pt x="27508" y="16433"/>
                </a:lnTo>
                <a:lnTo>
                  <a:pt x="6870" y="16433"/>
                </a:lnTo>
                <a:lnTo>
                  <a:pt x="4864" y="5587"/>
                </a:lnTo>
                <a:lnTo>
                  <a:pt x="1625" y="9296"/>
                </a:lnTo>
                <a:lnTo>
                  <a:pt x="0" y="14147"/>
                </a:lnTo>
                <a:lnTo>
                  <a:pt x="0" y="26174"/>
                </a:lnTo>
                <a:lnTo>
                  <a:pt x="1612" y="30886"/>
                </a:lnTo>
                <a:lnTo>
                  <a:pt x="4838" y="34251"/>
                </a:lnTo>
                <a:lnTo>
                  <a:pt x="8039" y="37604"/>
                </a:lnTo>
                <a:lnTo>
                  <a:pt x="11963" y="39281"/>
                </a:lnTo>
                <a:lnTo>
                  <a:pt x="18478" y="39281"/>
                </a:lnTo>
                <a:lnTo>
                  <a:pt x="21691" y="38734"/>
                </a:lnTo>
                <a:lnTo>
                  <a:pt x="24472" y="38087"/>
                </a:lnTo>
                <a:lnTo>
                  <a:pt x="26809" y="36829"/>
                </a:lnTo>
                <a:lnTo>
                  <a:pt x="30860" y="32550"/>
                </a:lnTo>
                <a:lnTo>
                  <a:pt x="32689" y="29209"/>
                </a:lnTo>
                <a:lnTo>
                  <a:pt x="33400" y="26301"/>
                </a:lnTo>
                <a:lnTo>
                  <a:pt x="27254" y="26301"/>
                </a:lnTo>
                <a:lnTo>
                  <a:pt x="26009" y="29400"/>
                </a:lnTo>
                <a:lnTo>
                  <a:pt x="22961" y="32804"/>
                </a:lnTo>
                <a:lnTo>
                  <a:pt x="20358" y="33883"/>
                </a:lnTo>
                <a:lnTo>
                  <a:pt x="13614" y="33883"/>
                </a:lnTo>
                <a:lnTo>
                  <a:pt x="11036" y="32740"/>
                </a:lnTo>
                <a:lnTo>
                  <a:pt x="7708" y="28193"/>
                </a:lnTo>
                <a:lnTo>
                  <a:pt x="6819" y="25158"/>
                </a:lnTo>
                <a:lnTo>
                  <a:pt x="6705" y="21399"/>
                </a:lnTo>
                <a:lnTo>
                  <a:pt x="33908" y="21399"/>
                </a:lnTo>
                <a:close/>
              </a:path>
              <a:path w="33909" h="39281">
                <a:moveTo>
                  <a:pt x="6984" y="13246"/>
                </a:moveTo>
                <a:lnTo>
                  <a:pt x="8089" y="1866"/>
                </a:lnTo>
                <a:lnTo>
                  <a:pt x="4864" y="5587"/>
                </a:lnTo>
                <a:lnTo>
                  <a:pt x="6870" y="16433"/>
                </a:lnTo>
                <a:lnTo>
                  <a:pt x="6984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26" name="object 626"/>
          <p:cNvSpPr/>
          <p:nvPr/>
        </p:nvSpPr>
        <p:spPr>
          <a:xfrm>
            <a:off x="3058282" y="4815799"/>
            <a:ext cx="0" cy="46136"/>
          </a:xfrm>
          <a:custGeom>
            <a:avLst/>
            <a:gdLst/>
            <a:ahLst/>
            <a:cxnLst/>
            <a:rect l="l" t="t" r="r" b="b"/>
            <a:pathLst>
              <a:path h="50921">
                <a:moveTo>
                  <a:pt x="0" y="0"/>
                </a:moveTo>
                <a:lnTo>
                  <a:pt x="0" y="50921"/>
                </a:lnTo>
              </a:path>
            </a:pathLst>
          </a:custGeom>
          <a:ln w="750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27" name="object 627"/>
          <p:cNvSpPr/>
          <p:nvPr/>
        </p:nvSpPr>
        <p:spPr>
          <a:xfrm>
            <a:off x="3087607" y="4827542"/>
            <a:ext cx="16362" cy="34382"/>
          </a:xfrm>
          <a:custGeom>
            <a:avLst/>
            <a:gdLst/>
            <a:ahLst/>
            <a:cxnLst/>
            <a:rect l="l" t="t" r="r" b="b"/>
            <a:pathLst>
              <a:path w="18059" h="37947">
                <a:moveTo>
                  <a:pt x="6235" y="13957"/>
                </a:moveTo>
                <a:lnTo>
                  <a:pt x="8775" y="9626"/>
                </a:lnTo>
                <a:lnTo>
                  <a:pt x="12865" y="6578"/>
                </a:lnTo>
                <a:lnTo>
                  <a:pt x="16014" y="6578"/>
                </a:lnTo>
                <a:lnTo>
                  <a:pt x="18059" y="6743"/>
                </a:lnTo>
                <a:lnTo>
                  <a:pt x="18059" y="177"/>
                </a:lnTo>
                <a:lnTo>
                  <a:pt x="16052" y="0"/>
                </a:lnTo>
                <a:lnTo>
                  <a:pt x="11391" y="888"/>
                </a:lnTo>
                <a:lnTo>
                  <a:pt x="7594" y="4470"/>
                </a:lnTo>
                <a:lnTo>
                  <a:pt x="5930" y="7251"/>
                </a:lnTo>
                <a:lnTo>
                  <a:pt x="5930" y="825"/>
                </a:lnTo>
                <a:lnTo>
                  <a:pt x="0" y="825"/>
                </a:lnTo>
                <a:lnTo>
                  <a:pt x="0" y="37947"/>
                </a:lnTo>
                <a:lnTo>
                  <a:pt x="6235" y="37947"/>
                </a:lnTo>
                <a:lnTo>
                  <a:pt x="6235" y="1395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28" name="object 628"/>
          <p:cNvSpPr/>
          <p:nvPr/>
        </p:nvSpPr>
        <p:spPr>
          <a:xfrm>
            <a:off x="3106985" y="4827542"/>
            <a:ext cx="30723" cy="35590"/>
          </a:xfrm>
          <a:custGeom>
            <a:avLst/>
            <a:gdLst/>
            <a:ahLst/>
            <a:cxnLst/>
            <a:rect l="l" t="t" r="r" b="b"/>
            <a:pathLst>
              <a:path w="33909" h="39281">
                <a:moveTo>
                  <a:pt x="33909" y="21399"/>
                </a:moveTo>
                <a:lnTo>
                  <a:pt x="33909" y="17652"/>
                </a:lnTo>
                <a:lnTo>
                  <a:pt x="33718" y="14922"/>
                </a:lnTo>
                <a:lnTo>
                  <a:pt x="33362" y="13220"/>
                </a:lnTo>
                <a:lnTo>
                  <a:pt x="32105" y="8521"/>
                </a:lnTo>
                <a:lnTo>
                  <a:pt x="29565" y="4698"/>
                </a:lnTo>
                <a:lnTo>
                  <a:pt x="25209" y="1879"/>
                </a:lnTo>
                <a:lnTo>
                  <a:pt x="22733" y="622"/>
                </a:lnTo>
                <a:lnTo>
                  <a:pt x="20180" y="0"/>
                </a:lnTo>
                <a:lnTo>
                  <a:pt x="12319" y="0"/>
                </a:lnTo>
                <a:lnTo>
                  <a:pt x="8089" y="1866"/>
                </a:lnTo>
                <a:lnTo>
                  <a:pt x="6985" y="13246"/>
                </a:lnTo>
                <a:lnTo>
                  <a:pt x="8013" y="10617"/>
                </a:lnTo>
                <a:lnTo>
                  <a:pt x="9956" y="8559"/>
                </a:lnTo>
                <a:lnTo>
                  <a:pt x="14287" y="5448"/>
                </a:lnTo>
                <a:lnTo>
                  <a:pt x="21158" y="5448"/>
                </a:lnTo>
                <a:lnTo>
                  <a:pt x="24015" y="6946"/>
                </a:lnTo>
                <a:lnTo>
                  <a:pt x="25730" y="9944"/>
                </a:lnTo>
                <a:lnTo>
                  <a:pt x="27241" y="13728"/>
                </a:lnTo>
                <a:lnTo>
                  <a:pt x="27495" y="16433"/>
                </a:lnTo>
                <a:lnTo>
                  <a:pt x="6870" y="16433"/>
                </a:lnTo>
                <a:lnTo>
                  <a:pt x="4864" y="5587"/>
                </a:lnTo>
                <a:lnTo>
                  <a:pt x="1612" y="9296"/>
                </a:lnTo>
                <a:lnTo>
                  <a:pt x="0" y="14147"/>
                </a:lnTo>
                <a:lnTo>
                  <a:pt x="0" y="26174"/>
                </a:lnTo>
                <a:lnTo>
                  <a:pt x="1600" y="30886"/>
                </a:lnTo>
                <a:lnTo>
                  <a:pt x="4813" y="34251"/>
                </a:lnTo>
                <a:lnTo>
                  <a:pt x="8039" y="37604"/>
                </a:lnTo>
                <a:lnTo>
                  <a:pt x="11950" y="39281"/>
                </a:lnTo>
                <a:lnTo>
                  <a:pt x="18465" y="39281"/>
                </a:lnTo>
                <a:lnTo>
                  <a:pt x="21666" y="38734"/>
                </a:lnTo>
                <a:lnTo>
                  <a:pt x="24472" y="38087"/>
                </a:lnTo>
                <a:lnTo>
                  <a:pt x="26809" y="36829"/>
                </a:lnTo>
                <a:lnTo>
                  <a:pt x="30861" y="32550"/>
                </a:lnTo>
                <a:lnTo>
                  <a:pt x="32677" y="29209"/>
                </a:lnTo>
                <a:lnTo>
                  <a:pt x="33388" y="26301"/>
                </a:lnTo>
                <a:lnTo>
                  <a:pt x="27254" y="26301"/>
                </a:lnTo>
                <a:lnTo>
                  <a:pt x="26009" y="29400"/>
                </a:lnTo>
                <a:lnTo>
                  <a:pt x="22961" y="32804"/>
                </a:lnTo>
                <a:lnTo>
                  <a:pt x="20345" y="33883"/>
                </a:lnTo>
                <a:lnTo>
                  <a:pt x="13601" y="33883"/>
                </a:lnTo>
                <a:lnTo>
                  <a:pt x="11036" y="32740"/>
                </a:lnTo>
                <a:lnTo>
                  <a:pt x="7696" y="28193"/>
                </a:lnTo>
                <a:lnTo>
                  <a:pt x="6807" y="25158"/>
                </a:lnTo>
                <a:lnTo>
                  <a:pt x="6692" y="21399"/>
                </a:lnTo>
                <a:lnTo>
                  <a:pt x="33909" y="21399"/>
                </a:lnTo>
                <a:close/>
              </a:path>
              <a:path w="33909" h="39281">
                <a:moveTo>
                  <a:pt x="6985" y="13246"/>
                </a:moveTo>
                <a:lnTo>
                  <a:pt x="8089" y="1866"/>
                </a:lnTo>
                <a:lnTo>
                  <a:pt x="4864" y="5587"/>
                </a:lnTo>
                <a:lnTo>
                  <a:pt x="6870" y="16433"/>
                </a:lnTo>
                <a:lnTo>
                  <a:pt x="6985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29" name="object 629"/>
          <p:cNvSpPr/>
          <p:nvPr/>
        </p:nvSpPr>
        <p:spPr>
          <a:xfrm>
            <a:off x="3140849" y="4828290"/>
            <a:ext cx="31125" cy="33634"/>
          </a:xfrm>
          <a:custGeom>
            <a:avLst/>
            <a:gdLst/>
            <a:ahLst/>
            <a:cxnLst/>
            <a:rect l="l" t="t" r="r" b="b"/>
            <a:pathLst>
              <a:path w="34353" h="37122">
                <a:moveTo>
                  <a:pt x="34353" y="0"/>
                </a:moveTo>
                <a:lnTo>
                  <a:pt x="27533" y="0"/>
                </a:lnTo>
                <a:lnTo>
                  <a:pt x="17157" y="30226"/>
                </a:lnTo>
                <a:lnTo>
                  <a:pt x="7238" y="0"/>
                </a:lnTo>
                <a:lnTo>
                  <a:pt x="0" y="0"/>
                </a:lnTo>
                <a:lnTo>
                  <a:pt x="13690" y="37122"/>
                </a:lnTo>
                <a:lnTo>
                  <a:pt x="20345" y="37122"/>
                </a:lnTo>
                <a:lnTo>
                  <a:pt x="34353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30" name="object 630"/>
          <p:cNvSpPr/>
          <p:nvPr/>
        </p:nvSpPr>
        <p:spPr>
          <a:xfrm>
            <a:off x="3174920" y="4827542"/>
            <a:ext cx="30723" cy="35590"/>
          </a:xfrm>
          <a:custGeom>
            <a:avLst/>
            <a:gdLst/>
            <a:ahLst/>
            <a:cxnLst/>
            <a:rect l="l" t="t" r="r" b="b"/>
            <a:pathLst>
              <a:path w="33909" h="39281">
                <a:moveTo>
                  <a:pt x="33908" y="21399"/>
                </a:moveTo>
                <a:lnTo>
                  <a:pt x="33908" y="17652"/>
                </a:lnTo>
                <a:lnTo>
                  <a:pt x="33731" y="14922"/>
                </a:lnTo>
                <a:lnTo>
                  <a:pt x="33350" y="13220"/>
                </a:lnTo>
                <a:lnTo>
                  <a:pt x="32105" y="8521"/>
                </a:lnTo>
                <a:lnTo>
                  <a:pt x="29578" y="4698"/>
                </a:lnTo>
                <a:lnTo>
                  <a:pt x="25222" y="1879"/>
                </a:lnTo>
                <a:lnTo>
                  <a:pt x="22732" y="622"/>
                </a:lnTo>
                <a:lnTo>
                  <a:pt x="20180" y="0"/>
                </a:lnTo>
                <a:lnTo>
                  <a:pt x="12318" y="0"/>
                </a:lnTo>
                <a:lnTo>
                  <a:pt x="8089" y="1866"/>
                </a:lnTo>
                <a:lnTo>
                  <a:pt x="6984" y="13246"/>
                </a:lnTo>
                <a:lnTo>
                  <a:pt x="8026" y="10617"/>
                </a:lnTo>
                <a:lnTo>
                  <a:pt x="9969" y="8559"/>
                </a:lnTo>
                <a:lnTo>
                  <a:pt x="14300" y="5448"/>
                </a:lnTo>
                <a:lnTo>
                  <a:pt x="21170" y="5448"/>
                </a:lnTo>
                <a:lnTo>
                  <a:pt x="24028" y="6946"/>
                </a:lnTo>
                <a:lnTo>
                  <a:pt x="25730" y="9944"/>
                </a:lnTo>
                <a:lnTo>
                  <a:pt x="27241" y="13728"/>
                </a:lnTo>
                <a:lnTo>
                  <a:pt x="27508" y="16433"/>
                </a:lnTo>
                <a:lnTo>
                  <a:pt x="6870" y="16433"/>
                </a:lnTo>
                <a:lnTo>
                  <a:pt x="4864" y="5587"/>
                </a:lnTo>
                <a:lnTo>
                  <a:pt x="1625" y="9296"/>
                </a:lnTo>
                <a:lnTo>
                  <a:pt x="0" y="14147"/>
                </a:lnTo>
                <a:lnTo>
                  <a:pt x="0" y="26174"/>
                </a:lnTo>
                <a:lnTo>
                  <a:pt x="1612" y="30886"/>
                </a:lnTo>
                <a:lnTo>
                  <a:pt x="4825" y="34251"/>
                </a:lnTo>
                <a:lnTo>
                  <a:pt x="8039" y="37604"/>
                </a:lnTo>
                <a:lnTo>
                  <a:pt x="11963" y="39281"/>
                </a:lnTo>
                <a:lnTo>
                  <a:pt x="18478" y="39281"/>
                </a:lnTo>
                <a:lnTo>
                  <a:pt x="21678" y="38734"/>
                </a:lnTo>
                <a:lnTo>
                  <a:pt x="24472" y="38087"/>
                </a:lnTo>
                <a:lnTo>
                  <a:pt x="26809" y="36829"/>
                </a:lnTo>
                <a:lnTo>
                  <a:pt x="30860" y="32550"/>
                </a:lnTo>
                <a:lnTo>
                  <a:pt x="32689" y="29209"/>
                </a:lnTo>
                <a:lnTo>
                  <a:pt x="33400" y="26301"/>
                </a:lnTo>
                <a:lnTo>
                  <a:pt x="27254" y="26301"/>
                </a:lnTo>
                <a:lnTo>
                  <a:pt x="26009" y="29400"/>
                </a:lnTo>
                <a:lnTo>
                  <a:pt x="22961" y="32804"/>
                </a:lnTo>
                <a:lnTo>
                  <a:pt x="20358" y="33883"/>
                </a:lnTo>
                <a:lnTo>
                  <a:pt x="13614" y="33883"/>
                </a:lnTo>
                <a:lnTo>
                  <a:pt x="11036" y="32740"/>
                </a:lnTo>
                <a:lnTo>
                  <a:pt x="7696" y="28193"/>
                </a:lnTo>
                <a:lnTo>
                  <a:pt x="6819" y="25158"/>
                </a:lnTo>
                <a:lnTo>
                  <a:pt x="6705" y="21399"/>
                </a:lnTo>
                <a:lnTo>
                  <a:pt x="33908" y="21399"/>
                </a:lnTo>
                <a:close/>
              </a:path>
              <a:path w="33909" h="39281">
                <a:moveTo>
                  <a:pt x="6984" y="13246"/>
                </a:moveTo>
                <a:lnTo>
                  <a:pt x="8089" y="1866"/>
                </a:lnTo>
                <a:lnTo>
                  <a:pt x="4864" y="5587"/>
                </a:lnTo>
                <a:lnTo>
                  <a:pt x="6870" y="16433"/>
                </a:lnTo>
                <a:lnTo>
                  <a:pt x="6984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31" name="object 631"/>
          <p:cNvSpPr/>
          <p:nvPr/>
        </p:nvSpPr>
        <p:spPr>
          <a:xfrm>
            <a:off x="3210522" y="4827415"/>
            <a:ext cx="27766" cy="35809"/>
          </a:xfrm>
          <a:custGeom>
            <a:avLst/>
            <a:gdLst/>
            <a:ahLst/>
            <a:cxnLst/>
            <a:rect l="l" t="t" r="r" b="b"/>
            <a:pathLst>
              <a:path w="30645" h="39522">
                <a:moveTo>
                  <a:pt x="152" y="30149"/>
                </a:moveTo>
                <a:lnTo>
                  <a:pt x="1384" y="33261"/>
                </a:lnTo>
                <a:lnTo>
                  <a:pt x="5981" y="38277"/>
                </a:lnTo>
                <a:lnTo>
                  <a:pt x="9905" y="39522"/>
                </a:lnTo>
                <a:lnTo>
                  <a:pt x="20548" y="39522"/>
                </a:lnTo>
                <a:lnTo>
                  <a:pt x="24371" y="38315"/>
                </a:lnTo>
                <a:lnTo>
                  <a:pt x="29387" y="33515"/>
                </a:lnTo>
                <a:lnTo>
                  <a:pt x="30645" y="30657"/>
                </a:lnTo>
                <a:lnTo>
                  <a:pt x="30645" y="23926"/>
                </a:lnTo>
                <a:lnTo>
                  <a:pt x="29425" y="21424"/>
                </a:lnTo>
                <a:lnTo>
                  <a:pt x="25476" y="18808"/>
                </a:lnTo>
                <a:lnTo>
                  <a:pt x="22466" y="17754"/>
                </a:lnTo>
                <a:lnTo>
                  <a:pt x="17983" y="16675"/>
                </a:lnTo>
                <a:lnTo>
                  <a:pt x="13868" y="15671"/>
                </a:lnTo>
                <a:lnTo>
                  <a:pt x="10693" y="14719"/>
                </a:lnTo>
                <a:lnTo>
                  <a:pt x="7378" y="11887"/>
                </a:lnTo>
                <a:lnTo>
                  <a:pt x="7378" y="8775"/>
                </a:lnTo>
                <a:lnTo>
                  <a:pt x="10401" y="5778"/>
                </a:lnTo>
                <a:lnTo>
                  <a:pt x="14566" y="5333"/>
                </a:lnTo>
                <a:lnTo>
                  <a:pt x="18097" y="5333"/>
                </a:lnTo>
                <a:lnTo>
                  <a:pt x="20573" y="6146"/>
                </a:lnTo>
                <a:lnTo>
                  <a:pt x="22885" y="8953"/>
                </a:lnTo>
                <a:lnTo>
                  <a:pt x="23507" y="11645"/>
                </a:lnTo>
                <a:lnTo>
                  <a:pt x="29400" y="11645"/>
                </a:lnTo>
                <a:lnTo>
                  <a:pt x="29438" y="9245"/>
                </a:lnTo>
                <a:lnTo>
                  <a:pt x="27139" y="4914"/>
                </a:lnTo>
                <a:lnTo>
                  <a:pt x="24676" y="1650"/>
                </a:lnTo>
                <a:lnTo>
                  <a:pt x="20637" y="0"/>
                </a:lnTo>
                <a:lnTo>
                  <a:pt x="10756" y="0"/>
                </a:lnTo>
                <a:lnTo>
                  <a:pt x="7353" y="1092"/>
                </a:lnTo>
                <a:lnTo>
                  <a:pt x="4813" y="3251"/>
                </a:lnTo>
                <a:lnTo>
                  <a:pt x="2285" y="5435"/>
                </a:lnTo>
                <a:lnTo>
                  <a:pt x="1041" y="8280"/>
                </a:lnTo>
                <a:lnTo>
                  <a:pt x="1041" y="14770"/>
                </a:lnTo>
                <a:lnTo>
                  <a:pt x="2374" y="17094"/>
                </a:lnTo>
                <a:lnTo>
                  <a:pt x="5067" y="18783"/>
                </a:lnTo>
                <a:lnTo>
                  <a:pt x="8889" y="20637"/>
                </a:lnTo>
                <a:lnTo>
                  <a:pt x="12064" y="21424"/>
                </a:lnTo>
                <a:lnTo>
                  <a:pt x="17017" y="22669"/>
                </a:lnTo>
                <a:lnTo>
                  <a:pt x="19684" y="23329"/>
                </a:lnTo>
                <a:lnTo>
                  <a:pt x="23761" y="25272"/>
                </a:lnTo>
                <a:lnTo>
                  <a:pt x="24485" y="28079"/>
                </a:lnTo>
                <a:lnTo>
                  <a:pt x="23583" y="31737"/>
                </a:lnTo>
                <a:lnTo>
                  <a:pt x="20078" y="33756"/>
                </a:lnTo>
                <a:lnTo>
                  <a:pt x="15747" y="34251"/>
                </a:lnTo>
                <a:lnTo>
                  <a:pt x="11849" y="34251"/>
                </a:lnTo>
                <a:lnTo>
                  <a:pt x="9131" y="33235"/>
                </a:lnTo>
                <a:lnTo>
                  <a:pt x="6705" y="30137"/>
                </a:lnTo>
                <a:lnTo>
                  <a:pt x="5994" y="26441"/>
                </a:lnTo>
                <a:lnTo>
                  <a:pt x="0" y="26441"/>
                </a:lnTo>
                <a:lnTo>
                  <a:pt x="152" y="3014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32" name="object 632"/>
          <p:cNvSpPr/>
          <p:nvPr/>
        </p:nvSpPr>
        <p:spPr>
          <a:xfrm>
            <a:off x="3241337" y="4818912"/>
            <a:ext cx="15637" cy="43564"/>
          </a:xfrm>
          <a:custGeom>
            <a:avLst/>
            <a:gdLst/>
            <a:ahLst/>
            <a:cxnLst/>
            <a:rect l="l" t="t" r="r" b="b"/>
            <a:pathLst>
              <a:path w="17259" h="48082">
                <a:moveTo>
                  <a:pt x="11341" y="39687"/>
                </a:moveTo>
                <a:lnTo>
                  <a:pt x="11341" y="15443"/>
                </a:lnTo>
                <a:lnTo>
                  <a:pt x="17259" y="15443"/>
                </a:lnTo>
                <a:lnTo>
                  <a:pt x="17259" y="10350"/>
                </a:lnTo>
                <a:lnTo>
                  <a:pt x="11341" y="10350"/>
                </a:lnTo>
                <a:lnTo>
                  <a:pt x="11341" y="0"/>
                </a:lnTo>
                <a:lnTo>
                  <a:pt x="5029" y="0"/>
                </a:lnTo>
                <a:lnTo>
                  <a:pt x="5029" y="10350"/>
                </a:lnTo>
                <a:lnTo>
                  <a:pt x="0" y="10350"/>
                </a:lnTo>
                <a:lnTo>
                  <a:pt x="0" y="15443"/>
                </a:lnTo>
                <a:lnTo>
                  <a:pt x="5029" y="15443"/>
                </a:lnTo>
                <a:lnTo>
                  <a:pt x="5029" y="42418"/>
                </a:lnTo>
                <a:lnTo>
                  <a:pt x="6578" y="45859"/>
                </a:lnTo>
                <a:lnTo>
                  <a:pt x="9601" y="48082"/>
                </a:lnTo>
                <a:lnTo>
                  <a:pt x="14249" y="48031"/>
                </a:lnTo>
                <a:lnTo>
                  <a:pt x="17259" y="47485"/>
                </a:lnTo>
                <a:lnTo>
                  <a:pt x="17259" y="42570"/>
                </a:lnTo>
                <a:lnTo>
                  <a:pt x="16052" y="42672"/>
                </a:lnTo>
                <a:lnTo>
                  <a:pt x="12661" y="42291"/>
                </a:lnTo>
                <a:lnTo>
                  <a:pt x="11341" y="396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33" name="object 633"/>
          <p:cNvSpPr/>
          <p:nvPr/>
        </p:nvSpPr>
        <p:spPr>
          <a:xfrm>
            <a:off x="3262614" y="4815794"/>
            <a:ext cx="5752" cy="46127"/>
          </a:xfrm>
          <a:custGeom>
            <a:avLst/>
            <a:gdLst/>
            <a:ahLst/>
            <a:cxnLst/>
            <a:rect l="l" t="t" r="r" b="b"/>
            <a:pathLst>
              <a:path w="6349" h="50910">
                <a:moveTo>
                  <a:pt x="0" y="0"/>
                </a:moveTo>
                <a:lnTo>
                  <a:pt x="0" y="7072"/>
                </a:lnTo>
                <a:lnTo>
                  <a:pt x="6349" y="7072"/>
                </a:lnTo>
                <a:lnTo>
                  <a:pt x="6349" y="0"/>
                </a:lnTo>
                <a:lnTo>
                  <a:pt x="0" y="0"/>
                </a:lnTo>
                <a:close/>
              </a:path>
              <a:path w="6349" h="50910">
                <a:moveTo>
                  <a:pt x="0" y="13969"/>
                </a:moveTo>
                <a:lnTo>
                  <a:pt x="0" y="50910"/>
                </a:lnTo>
                <a:lnTo>
                  <a:pt x="6349" y="50910"/>
                </a:lnTo>
                <a:lnTo>
                  <a:pt x="6349" y="13969"/>
                </a:lnTo>
                <a:lnTo>
                  <a:pt x="0" y="1396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34" name="object 634"/>
          <p:cNvSpPr/>
          <p:nvPr/>
        </p:nvSpPr>
        <p:spPr>
          <a:xfrm>
            <a:off x="3262614" y="4818998"/>
            <a:ext cx="5752" cy="0"/>
          </a:xfrm>
          <a:custGeom>
            <a:avLst/>
            <a:gdLst/>
            <a:ahLst/>
            <a:cxnLst/>
            <a:rect l="l" t="t" r="r" b="b"/>
            <a:pathLst>
              <a:path w="6349">
                <a:moveTo>
                  <a:pt x="0" y="0"/>
                </a:moveTo>
                <a:lnTo>
                  <a:pt x="6349" y="0"/>
                </a:lnTo>
              </a:path>
            </a:pathLst>
          </a:custGeom>
          <a:ln w="8342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35" name="object 635"/>
          <p:cNvSpPr/>
          <p:nvPr/>
        </p:nvSpPr>
        <p:spPr>
          <a:xfrm>
            <a:off x="3262614" y="4845186"/>
            <a:ext cx="5752" cy="0"/>
          </a:xfrm>
          <a:custGeom>
            <a:avLst/>
            <a:gdLst/>
            <a:ahLst/>
            <a:cxnLst/>
            <a:rect l="l" t="t" r="r" b="b"/>
            <a:pathLst>
              <a:path w="6349">
                <a:moveTo>
                  <a:pt x="0" y="0"/>
                </a:moveTo>
                <a:lnTo>
                  <a:pt x="6349" y="0"/>
                </a:lnTo>
              </a:path>
            </a:pathLst>
          </a:custGeom>
          <a:ln w="3821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36" name="object 636"/>
          <p:cNvSpPr/>
          <p:nvPr/>
        </p:nvSpPr>
        <p:spPr>
          <a:xfrm>
            <a:off x="3276904" y="4827542"/>
            <a:ext cx="45267" cy="34382"/>
          </a:xfrm>
          <a:custGeom>
            <a:avLst/>
            <a:gdLst/>
            <a:ahLst/>
            <a:cxnLst/>
            <a:rect l="l" t="t" r="r" b="b"/>
            <a:pathLst>
              <a:path w="49961" h="37947">
                <a:moveTo>
                  <a:pt x="49466" y="7340"/>
                </a:moveTo>
                <a:lnTo>
                  <a:pt x="48501" y="5397"/>
                </a:lnTo>
                <a:lnTo>
                  <a:pt x="46697" y="1803"/>
                </a:lnTo>
                <a:lnTo>
                  <a:pt x="43294" y="0"/>
                </a:lnTo>
                <a:lnTo>
                  <a:pt x="38303" y="0"/>
                </a:lnTo>
                <a:lnTo>
                  <a:pt x="33870" y="482"/>
                </a:lnTo>
                <a:lnTo>
                  <a:pt x="30124" y="2400"/>
                </a:lnTo>
                <a:lnTo>
                  <a:pt x="27114" y="5854"/>
                </a:lnTo>
                <a:lnTo>
                  <a:pt x="24345" y="2171"/>
                </a:lnTo>
                <a:lnTo>
                  <a:pt x="20154" y="0"/>
                </a:lnTo>
                <a:lnTo>
                  <a:pt x="14579" y="0"/>
                </a:lnTo>
                <a:lnTo>
                  <a:pt x="12242" y="698"/>
                </a:lnTo>
                <a:lnTo>
                  <a:pt x="8991" y="2946"/>
                </a:lnTo>
                <a:lnTo>
                  <a:pt x="6172" y="6095"/>
                </a:lnTo>
                <a:lnTo>
                  <a:pt x="6172" y="825"/>
                </a:lnTo>
                <a:lnTo>
                  <a:pt x="0" y="825"/>
                </a:lnTo>
                <a:lnTo>
                  <a:pt x="0" y="37947"/>
                </a:lnTo>
                <a:lnTo>
                  <a:pt x="6248" y="37947"/>
                </a:lnTo>
                <a:lnTo>
                  <a:pt x="6248" y="13487"/>
                </a:lnTo>
                <a:lnTo>
                  <a:pt x="7200" y="10172"/>
                </a:lnTo>
                <a:lnTo>
                  <a:pt x="11061" y="6527"/>
                </a:lnTo>
                <a:lnTo>
                  <a:pt x="15557" y="5613"/>
                </a:lnTo>
                <a:lnTo>
                  <a:pt x="18161" y="5613"/>
                </a:lnTo>
                <a:lnTo>
                  <a:pt x="19913" y="6464"/>
                </a:lnTo>
                <a:lnTo>
                  <a:pt x="21463" y="9372"/>
                </a:lnTo>
                <a:lnTo>
                  <a:pt x="21767" y="13728"/>
                </a:lnTo>
                <a:lnTo>
                  <a:pt x="21767" y="37947"/>
                </a:lnTo>
                <a:lnTo>
                  <a:pt x="28105" y="37947"/>
                </a:lnTo>
                <a:lnTo>
                  <a:pt x="28105" y="12509"/>
                </a:lnTo>
                <a:lnTo>
                  <a:pt x="28981" y="9791"/>
                </a:lnTo>
                <a:lnTo>
                  <a:pt x="30746" y="8140"/>
                </a:lnTo>
                <a:lnTo>
                  <a:pt x="34645" y="5676"/>
                </a:lnTo>
                <a:lnTo>
                  <a:pt x="38874" y="5676"/>
                </a:lnTo>
                <a:lnTo>
                  <a:pt x="42862" y="7988"/>
                </a:lnTo>
                <a:lnTo>
                  <a:pt x="43472" y="12153"/>
                </a:lnTo>
                <a:lnTo>
                  <a:pt x="43472" y="37947"/>
                </a:lnTo>
                <a:lnTo>
                  <a:pt x="49961" y="37947"/>
                </a:lnTo>
                <a:lnTo>
                  <a:pt x="49961" y="9969"/>
                </a:lnTo>
                <a:lnTo>
                  <a:pt x="49466" y="734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37" name="object 637"/>
          <p:cNvSpPr/>
          <p:nvPr/>
        </p:nvSpPr>
        <p:spPr>
          <a:xfrm>
            <a:off x="3330502" y="4815794"/>
            <a:ext cx="5741" cy="46127"/>
          </a:xfrm>
          <a:custGeom>
            <a:avLst/>
            <a:gdLst/>
            <a:ahLst/>
            <a:cxnLst/>
            <a:rect l="l" t="t" r="r" b="b"/>
            <a:pathLst>
              <a:path w="6336" h="50910">
                <a:moveTo>
                  <a:pt x="0" y="0"/>
                </a:moveTo>
                <a:lnTo>
                  <a:pt x="0" y="7072"/>
                </a:lnTo>
                <a:lnTo>
                  <a:pt x="6336" y="7072"/>
                </a:lnTo>
                <a:lnTo>
                  <a:pt x="6336" y="0"/>
                </a:lnTo>
                <a:lnTo>
                  <a:pt x="0" y="0"/>
                </a:lnTo>
                <a:close/>
              </a:path>
              <a:path w="6336" h="50910">
                <a:moveTo>
                  <a:pt x="0" y="13969"/>
                </a:moveTo>
                <a:lnTo>
                  <a:pt x="0" y="50910"/>
                </a:lnTo>
                <a:lnTo>
                  <a:pt x="6336" y="50910"/>
                </a:lnTo>
                <a:lnTo>
                  <a:pt x="6336" y="13969"/>
                </a:lnTo>
                <a:lnTo>
                  <a:pt x="0" y="1396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38" name="object 638"/>
          <p:cNvSpPr/>
          <p:nvPr/>
        </p:nvSpPr>
        <p:spPr>
          <a:xfrm>
            <a:off x="3330502" y="4818998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8342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39" name="object 639"/>
          <p:cNvSpPr/>
          <p:nvPr/>
        </p:nvSpPr>
        <p:spPr>
          <a:xfrm>
            <a:off x="3330502" y="4845186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3821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40" name="object 640"/>
          <p:cNvSpPr/>
          <p:nvPr/>
        </p:nvSpPr>
        <p:spPr>
          <a:xfrm>
            <a:off x="3342884" y="4827542"/>
            <a:ext cx="30723" cy="35590"/>
          </a:xfrm>
          <a:custGeom>
            <a:avLst/>
            <a:gdLst/>
            <a:ahLst/>
            <a:cxnLst/>
            <a:rect l="l" t="t" r="r" b="b"/>
            <a:pathLst>
              <a:path w="33909" h="39281">
                <a:moveTo>
                  <a:pt x="33908" y="21399"/>
                </a:moveTo>
                <a:lnTo>
                  <a:pt x="33908" y="17652"/>
                </a:lnTo>
                <a:lnTo>
                  <a:pt x="33731" y="14922"/>
                </a:lnTo>
                <a:lnTo>
                  <a:pt x="33362" y="13220"/>
                </a:lnTo>
                <a:lnTo>
                  <a:pt x="32118" y="8521"/>
                </a:lnTo>
                <a:lnTo>
                  <a:pt x="29578" y="4698"/>
                </a:lnTo>
                <a:lnTo>
                  <a:pt x="25222" y="1879"/>
                </a:lnTo>
                <a:lnTo>
                  <a:pt x="22745" y="622"/>
                </a:lnTo>
                <a:lnTo>
                  <a:pt x="20180" y="0"/>
                </a:lnTo>
                <a:lnTo>
                  <a:pt x="12318" y="0"/>
                </a:lnTo>
                <a:lnTo>
                  <a:pt x="8089" y="1866"/>
                </a:lnTo>
                <a:lnTo>
                  <a:pt x="6984" y="13246"/>
                </a:lnTo>
                <a:lnTo>
                  <a:pt x="8026" y="10617"/>
                </a:lnTo>
                <a:lnTo>
                  <a:pt x="9969" y="8559"/>
                </a:lnTo>
                <a:lnTo>
                  <a:pt x="14300" y="5448"/>
                </a:lnTo>
                <a:lnTo>
                  <a:pt x="21170" y="5448"/>
                </a:lnTo>
                <a:lnTo>
                  <a:pt x="24028" y="6946"/>
                </a:lnTo>
                <a:lnTo>
                  <a:pt x="25730" y="9944"/>
                </a:lnTo>
                <a:lnTo>
                  <a:pt x="27241" y="13728"/>
                </a:lnTo>
                <a:lnTo>
                  <a:pt x="27508" y="16433"/>
                </a:lnTo>
                <a:lnTo>
                  <a:pt x="6870" y="16433"/>
                </a:lnTo>
                <a:lnTo>
                  <a:pt x="4864" y="5587"/>
                </a:lnTo>
                <a:lnTo>
                  <a:pt x="1625" y="9296"/>
                </a:lnTo>
                <a:lnTo>
                  <a:pt x="0" y="14147"/>
                </a:lnTo>
                <a:lnTo>
                  <a:pt x="0" y="26174"/>
                </a:lnTo>
                <a:lnTo>
                  <a:pt x="1612" y="30886"/>
                </a:lnTo>
                <a:lnTo>
                  <a:pt x="4838" y="34251"/>
                </a:lnTo>
                <a:lnTo>
                  <a:pt x="8039" y="37604"/>
                </a:lnTo>
                <a:lnTo>
                  <a:pt x="11963" y="39281"/>
                </a:lnTo>
                <a:lnTo>
                  <a:pt x="18478" y="39281"/>
                </a:lnTo>
                <a:lnTo>
                  <a:pt x="21691" y="38734"/>
                </a:lnTo>
                <a:lnTo>
                  <a:pt x="24472" y="38087"/>
                </a:lnTo>
                <a:lnTo>
                  <a:pt x="26809" y="36829"/>
                </a:lnTo>
                <a:lnTo>
                  <a:pt x="30860" y="32550"/>
                </a:lnTo>
                <a:lnTo>
                  <a:pt x="32689" y="29209"/>
                </a:lnTo>
                <a:lnTo>
                  <a:pt x="33400" y="26301"/>
                </a:lnTo>
                <a:lnTo>
                  <a:pt x="27254" y="26301"/>
                </a:lnTo>
                <a:lnTo>
                  <a:pt x="26009" y="29400"/>
                </a:lnTo>
                <a:lnTo>
                  <a:pt x="22961" y="32804"/>
                </a:lnTo>
                <a:lnTo>
                  <a:pt x="20358" y="33883"/>
                </a:lnTo>
                <a:lnTo>
                  <a:pt x="13614" y="33883"/>
                </a:lnTo>
                <a:lnTo>
                  <a:pt x="11036" y="32740"/>
                </a:lnTo>
                <a:lnTo>
                  <a:pt x="7708" y="28193"/>
                </a:lnTo>
                <a:lnTo>
                  <a:pt x="6819" y="25158"/>
                </a:lnTo>
                <a:lnTo>
                  <a:pt x="6705" y="21399"/>
                </a:lnTo>
                <a:lnTo>
                  <a:pt x="33908" y="21399"/>
                </a:lnTo>
                <a:close/>
              </a:path>
              <a:path w="33909" h="39281">
                <a:moveTo>
                  <a:pt x="6984" y="13246"/>
                </a:moveTo>
                <a:lnTo>
                  <a:pt x="8089" y="1866"/>
                </a:lnTo>
                <a:lnTo>
                  <a:pt x="4864" y="5587"/>
                </a:lnTo>
                <a:lnTo>
                  <a:pt x="6870" y="16433"/>
                </a:lnTo>
                <a:lnTo>
                  <a:pt x="6984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41" name="object 641"/>
          <p:cNvSpPr/>
          <p:nvPr/>
        </p:nvSpPr>
        <p:spPr>
          <a:xfrm>
            <a:off x="3380557" y="4827542"/>
            <a:ext cx="27420" cy="34382"/>
          </a:xfrm>
          <a:custGeom>
            <a:avLst/>
            <a:gdLst/>
            <a:ahLst/>
            <a:cxnLst/>
            <a:rect l="l" t="t" r="r" b="b"/>
            <a:pathLst>
              <a:path w="30264" h="37947">
                <a:moveTo>
                  <a:pt x="6235" y="37947"/>
                </a:moveTo>
                <a:lnTo>
                  <a:pt x="6235" y="16078"/>
                </a:lnTo>
                <a:lnTo>
                  <a:pt x="6680" y="12928"/>
                </a:lnTo>
                <a:lnTo>
                  <a:pt x="8737" y="9105"/>
                </a:lnTo>
                <a:lnTo>
                  <a:pt x="11518" y="6565"/>
                </a:lnTo>
                <a:lnTo>
                  <a:pt x="14185" y="5765"/>
                </a:lnTo>
                <a:lnTo>
                  <a:pt x="16878" y="5613"/>
                </a:lnTo>
                <a:lnTo>
                  <a:pt x="19786" y="5613"/>
                </a:lnTo>
                <a:lnTo>
                  <a:pt x="21793" y="6769"/>
                </a:lnTo>
                <a:lnTo>
                  <a:pt x="23571" y="10464"/>
                </a:lnTo>
                <a:lnTo>
                  <a:pt x="23926" y="14554"/>
                </a:lnTo>
                <a:lnTo>
                  <a:pt x="23926" y="37947"/>
                </a:lnTo>
                <a:lnTo>
                  <a:pt x="30264" y="37947"/>
                </a:lnTo>
                <a:lnTo>
                  <a:pt x="30264" y="10388"/>
                </a:lnTo>
                <a:lnTo>
                  <a:pt x="29743" y="7518"/>
                </a:lnTo>
                <a:lnTo>
                  <a:pt x="28740" y="5499"/>
                </a:lnTo>
                <a:lnTo>
                  <a:pt x="26885" y="1841"/>
                </a:lnTo>
                <a:lnTo>
                  <a:pt x="23317" y="0"/>
                </a:lnTo>
                <a:lnTo>
                  <a:pt x="18059" y="0"/>
                </a:lnTo>
                <a:lnTo>
                  <a:pt x="13462" y="469"/>
                </a:lnTo>
                <a:lnTo>
                  <a:pt x="9537" y="2362"/>
                </a:lnTo>
                <a:lnTo>
                  <a:pt x="5918" y="6095"/>
                </a:lnTo>
                <a:lnTo>
                  <a:pt x="5918" y="825"/>
                </a:lnTo>
                <a:lnTo>
                  <a:pt x="0" y="825"/>
                </a:lnTo>
                <a:lnTo>
                  <a:pt x="0" y="37947"/>
                </a:lnTo>
                <a:lnTo>
                  <a:pt x="6235" y="3794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42" name="object 642"/>
          <p:cNvSpPr/>
          <p:nvPr/>
        </p:nvSpPr>
        <p:spPr>
          <a:xfrm>
            <a:off x="3412902" y="4818912"/>
            <a:ext cx="15649" cy="43564"/>
          </a:xfrm>
          <a:custGeom>
            <a:avLst/>
            <a:gdLst/>
            <a:ahLst/>
            <a:cxnLst/>
            <a:rect l="l" t="t" r="r" b="b"/>
            <a:pathLst>
              <a:path w="17272" h="48082">
                <a:moveTo>
                  <a:pt x="11341" y="39687"/>
                </a:moveTo>
                <a:lnTo>
                  <a:pt x="11341" y="15443"/>
                </a:lnTo>
                <a:lnTo>
                  <a:pt x="17272" y="15443"/>
                </a:lnTo>
                <a:lnTo>
                  <a:pt x="17272" y="10350"/>
                </a:lnTo>
                <a:lnTo>
                  <a:pt x="11341" y="10350"/>
                </a:lnTo>
                <a:lnTo>
                  <a:pt x="11341" y="0"/>
                </a:lnTo>
                <a:lnTo>
                  <a:pt x="5029" y="0"/>
                </a:lnTo>
                <a:lnTo>
                  <a:pt x="5029" y="10350"/>
                </a:lnTo>
                <a:lnTo>
                  <a:pt x="0" y="10350"/>
                </a:lnTo>
                <a:lnTo>
                  <a:pt x="0" y="15443"/>
                </a:lnTo>
                <a:lnTo>
                  <a:pt x="5029" y="15443"/>
                </a:lnTo>
                <a:lnTo>
                  <a:pt x="5029" y="42418"/>
                </a:lnTo>
                <a:lnTo>
                  <a:pt x="6604" y="45859"/>
                </a:lnTo>
                <a:lnTo>
                  <a:pt x="9601" y="48082"/>
                </a:lnTo>
                <a:lnTo>
                  <a:pt x="14249" y="48031"/>
                </a:lnTo>
                <a:lnTo>
                  <a:pt x="17272" y="47485"/>
                </a:lnTo>
                <a:lnTo>
                  <a:pt x="17272" y="42570"/>
                </a:lnTo>
                <a:lnTo>
                  <a:pt x="16052" y="42672"/>
                </a:lnTo>
                <a:lnTo>
                  <a:pt x="12661" y="42291"/>
                </a:lnTo>
                <a:lnTo>
                  <a:pt x="11341" y="396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43" name="object 643"/>
          <p:cNvSpPr/>
          <p:nvPr/>
        </p:nvSpPr>
        <p:spPr>
          <a:xfrm>
            <a:off x="3431922" y="4827335"/>
            <a:ext cx="31344" cy="35831"/>
          </a:xfrm>
          <a:custGeom>
            <a:avLst/>
            <a:gdLst/>
            <a:ahLst/>
            <a:cxnLst/>
            <a:rect l="l" t="t" r="r" b="b"/>
            <a:pathLst>
              <a:path w="34594" h="39547">
                <a:moveTo>
                  <a:pt x="1485" y="30924"/>
                </a:moveTo>
                <a:lnTo>
                  <a:pt x="4508" y="34391"/>
                </a:lnTo>
                <a:lnTo>
                  <a:pt x="7505" y="37833"/>
                </a:lnTo>
                <a:lnTo>
                  <a:pt x="11557" y="39547"/>
                </a:lnTo>
                <a:lnTo>
                  <a:pt x="9004" y="30226"/>
                </a:lnTo>
                <a:lnTo>
                  <a:pt x="7277" y="27584"/>
                </a:lnTo>
                <a:lnTo>
                  <a:pt x="6413" y="24295"/>
                </a:lnTo>
                <a:lnTo>
                  <a:pt x="6413" y="16217"/>
                </a:lnTo>
                <a:lnTo>
                  <a:pt x="7277" y="12712"/>
                </a:lnTo>
                <a:lnTo>
                  <a:pt x="9004" y="9791"/>
                </a:lnTo>
                <a:lnTo>
                  <a:pt x="10744" y="6883"/>
                </a:lnTo>
                <a:lnTo>
                  <a:pt x="13512" y="5422"/>
                </a:lnTo>
                <a:lnTo>
                  <a:pt x="21628" y="5422"/>
                </a:lnTo>
                <a:lnTo>
                  <a:pt x="24650" y="7150"/>
                </a:lnTo>
                <a:lnTo>
                  <a:pt x="26416" y="10566"/>
                </a:lnTo>
                <a:lnTo>
                  <a:pt x="27520" y="12738"/>
                </a:lnTo>
                <a:lnTo>
                  <a:pt x="28067" y="15557"/>
                </a:lnTo>
                <a:lnTo>
                  <a:pt x="28067" y="22860"/>
                </a:lnTo>
                <a:lnTo>
                  <a:pt x="27292" y="26339"/>
                </a:lnTo>
                <a:lnTo>
                  <a:pt x="25755" y="29489"/>
                </a:lnTo>
                <a:lnTo>
                  <a:pt x="24218" y="32613"/>
                </a:lnTo>
                <a:lnTo>
                  <a:pt x="22783" y="39547"/>
                </a:lnTo>
                <a:lnTo>
                  <a:pt x="27305" y="37579"/>
                </a:lnTo>
                <a:lnTo>
                  <a:pt x="30226" y="33693"/>
                </a:lnTo>
                <a:lnTo>
                  <a:pt x="33134" y="29781"/>
                </a:lnTo>
                <a:lnTo>
                  <a:pt x="34594" y="24828"/>
                </a:lnTo>
                <a:lnTo>
                  <a:pt x="34594" y="12661"/>
                </a:lnTo>
                <a:lnTo>
                  <a:pt x="32943" y="7950"/>
                </a:lnTo>
                <a:lnTo>
                  <a:pt x="29641" y="4762"/>
                </a:lnTo>
                <a:lnTo>
                  <a:pt x="26327" y="1574"/>
                </a:lnTo>
                <a:lnTo>
                  <a:pt x="22288" y="0"/>
                </a:lnTo>
                <a:lnTo>
                  <a:pt x="12153" y="0"/>
                </a:lnTo>
                <a:lnTo>
                  <a:pt x="7912" y="1841"/>
                </a:lnTo>
                <a:lnTo>
                  <a:pt x="4749" y="5537"/>
                </a:lnTo>
                <a:lnTo>
                  <a:pt x="1574" y="9232"/>
                </a:lnTo>
                <a:lnTo>
                  <a:pt x="0" y="14198"/>
                </a:lnTo>
                <a:lnTo>
                  <a:pt x="0" y="26250"/>
                </a:lnTo>
                <a:lnTo>
                  <a:pt x="1485" y="30924"/>
                </a:lnTo>
                <a:close/>
              </a:path>
              <a:path w="34594" h="39547">
                <a:moveTo>
                  <a:pt x="24218" y="32613"/>
                </a:moveTo>
                <a:lnTo>
                  <a:pt x="21386" y="34163"/>
                </a:lnTo>
                <a:lnTo>
                  <a:pt x="13487" y="34163"/>
                </a:lnTo>
                <a:lnTo>
                  <a:pt x="10744" y="32854"/>
                </a:lnTo>
                <a:lnTo>
                  <a:pt x="9004" y="30226"/>
                </a:lnTo>
                <a:lnTo>
                  <a:pt x="11557" y="39547"/>
                </a:lnTo>
                <a:lnTo>
                  <a:pt x="22783" y="39547"/>
                </a:lnTo>
                <a:lnTo>
                  <a:pt x="24218" y="3261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44" name="object 644"/>
          <p:cNvSpPr/>
          <p:nvPr/>
        </p:nvSpPr>
        <p:spPr>
          <a:xfrm>
            <a:off x="4240499" y="4734579"/>
            <a:ext cx="16615" cy="44796"/>
          </a:xfrm>
          <a:custGeom>
            <a:avLst/>
            <a:gdLst/>
            <a:ahLst/>
            <a:cxnLst/>
            <a:rect l="l" t="t" r="r" b="b"/>
            <a:pathLst>
              <a:path w="18338" h="49441">
                <a:moveTo>
                  <a:pt x="11696" y="14287"/>
                </a:moveTo>
                <a:lnTo>
                  <a:pt x="11696" y="49441"/>
                </a:lnTo>
                <a:lnTo>
                  <a:pt x="18338" y="49441"/>
                </a:lnTo>
                <a:lnTo>
                  <a:pt x="18338" y="0"/>
                </a:lnTo>
                <a:lnTo>
                  <a:pt x="13423" y="0"/>
                </a:lnTo>
                <a:lnTo>
                  <a:pt x="12547" y="3848"/>
                </a:lnTo>
                <a:lnTo>
                  <a:pt x="11214" y="6286"/>
                </a:lnTo>
                <a:lnTo>
                  <a:pt x="7658" y="8331"/>
                </a:lnTo>
                <a:lnTo>
                  <a:pt x="4495" y="9067"/>
                </a:lnTo>
                <a:lnTo>
                  <a:pt x="0" y="9499"/>
                </a:lnTo>
                <a:lnTo>
                  <a:pt x="0" y="14287"/>
                </a:lnTo>
                <a:lnTo>
                  <a:pt x="11696" y="142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45" name="object 645"/>
          <p:cNvSpPr/>
          <p:nvPr/>
        </p:nvSpPr>
        <p:spPr>
          <a:xfrm>
            <a:off x="4278552" y="4734246"/>
            <a:ext cx="31091" cy="45129"/>
          </a:xfrm>
          <a:custGeom>
            <a:avLst/>
            <a:gdLst/>
            <a:ahLst/>
            <a:cxnLst/>
            <a:rect l="l" t="t" r="r" b="b"/>
            <a:pathLst>
              <a:path w="34315" h="49809">
                <a:moveTo>
                  <a:pt x="6959" y="43916"/>
                </a:moveTo>
                <a:lnTo>
                  <a:pt x="9029" y="39243"/>
                </a:lnTo>
                <a:lnTo>
                  <a:pt x="12636" y="36093"/>
                </a:lnTo>
                <a:lnTo>
                  <a:pt x="16662" y="33655"/>
                </a:lnTo>
                <a:lnTo>
                  <a:pt x="21412" y="31013"/>
                </a:lnTo>
                <a:lnTo>
                  <a:pt x="25615" y="28689"/>
                </a:lnTo>
                <a:lnTo>
                  <a:pt x="28511" y="26695"/>
                </a:lnTo>
                <a:lnTo>
                  <a:pt x="30124" y="25057"/>
                </a:lnTo>
                <a:lnTo>
                  <a:pt x="32918" y="22237"/>
                </a:lnTo>
                <a:lnTo>
                  <a:pt x="34315" y="18834"/>
                </a:lnTo>
                <a:lnTo>
                  <a:pt x="34315" y="11099"/>
                </a:lnTo>
                <a:lnTo>
                  <a:pt x="33007" y="7683"/>
                </a:lnTo>
                <a:lnTo>
                  <a:pt x="30378" y="4597"/>
                </a:lnTo>
                <a:lnTo>
                  <a:pt x="27749" y="1536"/>
                </a:lnTo>
                <a:lnTo>
                  <a:pt x="23596" y="0"/>
                </a:lnTo>
                <a:lnTo>
                  <a:pt x="11074" y="0"/>
                </a:lnTo>
                <a:lnTo>
                  <a:pt x="6311" y="2400"/>
                </a:lnTo>
                <a:lnTo>
                  <a:pt x="3606" y="7200"/>
                </a:lnTo>
                <a:lnTo>
                  <a:pt x="2082" y="9931"/>
                </a:lnTo>
                <a:lnTo>
                  <a:pt x="1282" y="13462"/>
                </a:lnTo>
                <a:lnTo>
                  <a:pt x="1206" y="17767"/>
                </a:lnTo>
                <a:lnTo>
                  <a:pt x="7556" y="17767"/>
                </a:lnTo>
                <a:lnTo>
                  <a:pt x="7645" y="14706"/>
                </a:lnTo>
                <a:lnTo>
                  <a:pt x="9016" y="10566"/>
                </a:lnTo>
                <a:lnTo>
                  <a:pt x="10655" y="7327"/>
                </a:lnTo>
                <a:lnTo>
                  <a:pt x="13601" y="5702"/>
                </a:lnTo>
                <a:lnTo>
                  <a:pt x="20777" y="5702"/>
                </a:lnTo>
                <a:lnTo>
                  <a:pt x="24815" y="8267"/>
                </a:lnTo>
                <a:lnTo>
                  <a:pt x="27419" y="12255"/>
                </a:lnTo>
                <a:lnTo>
                  <a:pt x="27419" y="17614"/>
                </a:lnTo>
                <a:lnTo>
                  <a:pt x="24574" y="21717"/>
                </a:lnTo>
                <a:lnTo>
                  <a:pt x="21285" y="24422"/>
                </a:lnTo>
                <a:lnTo>
                  <a:pt x="18300" y="26162"/>
                </a:lnTo>
                <a:lnTo>
                  <a:pt x="11645" y="30022"/>
                </a:lnTo>
                <a:lnTo>
                  <a:pt x="7175" y="32600"/>
                </a:lnTo>
                <a:lnTo>
                  <a:pt x="4165" y="35483"/>
                </a:lnTo>
                <a:lnTo>
                  <a:pt x="2628" y="38646"/>
                </a:lnTo>
                <a:lnTo>
                  <a:pt x="1104" y="41808"/>
                </a:lnTo>
                <a:lnTo>
                  <a:pt x="241" y="45529"/>
                </a:lnTo>
                <a:lnTo>
                  <a:pt x="0" y="49809"/>
                </a:lnTo>
                <a:lnTo>
                  <a:pt x="34074" y="49809"/>
                </a:lnTo>
                <a:lnTo>
                  <a:pt x="34074" y="43916"/>
                </a:lnTo>
                <a:lnTo>
                  <a:pt x="6959" y="4391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46" name="object 646"/>
          <p:cNvSpPr/>
          <p:nvPr/>
        </p:nvSpPr>
        <p:spPr>
          <a:xfrm>
            <a:off x="4320816" y="4735143"/>
            <a:ext cx="30987" cy="45359"/>
          </a:xfrm>
          <a:custGeom>
            <a:avLst/>
            <a:gdLst/>
            <a:ahLst/>
            <a:cxnLst/>
            <a:rect l="l" t="t" r="r" b="b"/>
            <a:pathLst>
              <a:path w="34201" h="50063">
                <a:moveTo>
                  <a:pt x="31394" y="6032"/>
                </a:moveTo>
                <a:lnTo>
                  <a:pt x="31394" y="0"/>
                </a:lnTo>
                <a:lnTo>
                  <a:pt x="5600" y="0"/>
                </a:lnTo>
                <a:lnTo>
                  <a:pt x="1816" y="26746"/>
                </a:lnTo>
                <a:lnTo>
                  <a:pt x="7226" y="27051"/>
                </a:lnTo>
                <a:lnTo>
                  <a:pt x="9613" y="24409"/>
                </a:lnTo>
                <a:lnTo>
                  <a:pt x="12700" y="22745"/>
                </a:lnTo>
                <a:lnTo>
                  <a:pt x="16700" y="22326"/>
                </a:lnTo>
                <a:lnTo>
                  <a:pt x="19646" y="22326"/>
                </a:lnTo>
                <a:lnTo>
                  <a:pt x="22174" y="23291"/>
                </a:lnTo>
                <a:lnTo>
                  <a:pt x="26403" y="27076"/>
                </a:lnTo>
                <a:lnTo>
                  <a:pt x="27457" y="29756"/>
                </a:lnTo>
                <a:lnTo>
                  <a:pt x="27457" y="36093"/>
                </a:lnTo>
                <a:lnTo>
                  <a:pt x="26581" y="38696"/>
                </a:lnTo>
                <a:lnTo>
                  <a:pt x="23012" y="43408"/>
                </a:lnTo>
                <a:lnTo>
                  <a:pt x="20281" y="44589"/>
                </a:lnTo>
                <a:lnTo>
                  <a:pt x="14643" y="44589"/>
                </a:lnTo>
                <a:lnTo>
                  <a:pt x="11455" y="43548"/>
                </a:lnTo>
                <a:lnTo>
                  <a:pt x="8559" y="42189"/>
                </a:lnTo>
                <a:lnTo>
                  <a:pt x="6908" y="39738"/>
                </a:lnTo>
                <a:lnTo>
                  <a:pt x="6502" y="36169"/>
                </a:lnTo>
                <a:lnTo>
                  <a:pt x="0" y="36169"/>
                </a:lnTo>
                <a:lnTo>
                  <a:pt x="393" y="40894"/>
                </a:lnTo>
                <a:lnTo>
                  <a:pt x="2108" y="44373"/>
                </a:lnTo>
                <a:lnTo>
                  <a:pt x="5207" y="46672"/>
                </a:lnTo>
                <a:lnTo>
                  <a:pt x="8331" y="48945"/>
                </a:lnTo>
                <a:lnTo>
                  <a:pt x="11925" y="50063"/>
                </a:lnTo>
                <a:lnTo>
                  <a:pt x="22326" y="50063"/>
                </a:lnTo>
                <a:lnTo>
                  <a:pt x="26936" y="48285"/>
                </a:lnTo>
                <a:lnTo>
                  <a:pt x="29819" y="44704"/>
                </a:lnTo>
                <a:lnTo>
                  <a:pt x="32727" y="41122"/>
                </a:lnTo>
                <a:lnTo>
                  <a:pt x="34201" y="36969"/>
                </a:lnTo>
                <a:lnTo>
                  <a:pt x="34201" y="27774"/>
                </a:lnTo>
                <a:lnTo>
                  <a:pt x="32613" y="24066"/>
                </a:lnTo>
                <a:lnTo>
                  <a:pt x="29451" y="21120"/>
                </a:lnTo>
                <a:lnTo>
                  <a:pt x="26289" y="18186"/>
                </a:lnTo>
                <a:lnTo>
                  <a:pt x="22415" y="16713"/>
                </a:lnTo>
                <a:lnTo>
                  <a:pt x="15443" y="16713"/>
                </a:lnTo>
                <a:lnTo>
                  <a:pt x="11455" y="17868"/>
                </a:lnTo>
                <a:lnTo>
                  <a:pt x="8166" y="19837"/>
                </a:lnTo>
                <a:lnTo>
                  <a:pt x="10274" y="6032"/>
                </a:lnTo>
                <a:lnTo>
                  <a:pt x="31394" y="603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47" name="object 647"/>
          <p:cNvSpPr/>
          <p:nvPr/>
        </p:nvSpPr>
        <p:spPr>
          <a:xfrm>
            <a:off x="4386508" y="4746558"/>
            <a:ext cx="32771" cy="32817"/>
          </a:xfrm>
          <a:custGeom>
            <a:avLst/>
            <a:gdLst/>
            <a:ahLst/>
            <a:cxnLst/>
            <a:rect l="l" t="t" r="r" b="b"/>
            <a:pathLst>
              <a:path w="36169" h="36220">
                <a:moveTo>
                  <a:pt x="3" y="30645"/>
                </a:moveTo>
                <a:lnTo>
                  <a:pt x="3" y="36220"/>
                </a:lnTo>
                <a:lnTo>
                  <a:pt x="36169" y="36220"/>
                </a:lnTo>
                <a:lnTo>
                  <a:pt x="36169" y="30645"/>
                </a:lnTo>
                <a:lnTo>
                  <a:pt x="3" y="30645"/>
                </a:lnTo>
                <a:close/>
              </a:path>
              <a:path w="36169" h="36220">
                <a:moveTo>
                  <a:pt x="21056" y="11442"/>
                </a:moveTo>
                <a:lnTo>
                  <a:pt x="21056" y="0"/>
                </a:lnTo>
                <a:lnTo>
                  <a:pt x="15113" y="0"/>
                </a:lnTo>
                <a:lnTo>
                  <a:pt x="15113" y="11442"/>
                </a:lnTo>
                <a:lnTo>
                  <a:pt x="0" y="11442"/>
                </a:lnTo>
                <a:lnTo>
                  <a:pt x="0" y="16916"/>
                </a:lnTo>
                <a:lnTo>
                  <a:pt x="15113" y="16916"/>
                </a:lnTo>
                <a:lnTo>
                  <a:pt x="15113" y="27939"/>
                </a:lnTo>
                <a:lnTo>
                  <a:pt x="21056" y="27939"/>
                </a:lnTo>
                <a:lnTo>
                  <a:pt x="21056" y="16916"/>
                </a:lnTo>
                <a:lnTo>
                  <a:pt x="36169" y="16916"/>
                </a:lnTo>
                <a:lnTo>
                  <a:pt x="36169" y="11442"/>
                </a:lnTo>
                <a:lnTo>
                  <a:pt x="21056" y="1144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48" name="object 648"/>
          <p:cNvSpPr/>
          <p:nvPr/>
        </p:nvSpPr>
        <p:spPr>
          <a:xfrm>
            <a:off x="4453292" y="4734395"/>
            <a:ext cx="31033" cy="46211"/>
          </a:xfrm>
          <a:custGeom>
            <a:avLst/>
            <a:gdLst/>
            <a:ahLst/>
            <a:cxnLst/>
            <a:rect l="l" t="t" r="r" b="b"/>
            <a:pathLst>
              <a:path w="34251" h="51003">
                <a:moveTo>
                  <a:pt x="711" y="15354"/>
                </a:moveTo>
                <a:lnTo>
                  <a:pt x="0" y="20193"/>
                </a:lnTo>
                <a:lnTo>
                  <a:pt x="0" y="33108"/>
                </a:lnTo>
                <a:lnTo>
                  <a:pt x="1206" y="38912"/>
                </a:lnTo>
                <a:lnTo>
                  <a:pt x="3632" y="43243"/>
                </a:lnTo>
                <a:lnTo>
                  <a:pt x="6540" y="48412"/>
                </a:lnTo>
                <a:lnTo>
                  <a:pt x="7315" y="35204"/>
                </a:lnTo>
                <a:lnTo>
                  <a:pt x="6756" y="31127"/>
                </a:lnTo>
                <a:lnTo>
                  <a:pt x="6756" y="19342"/>
                </a:lnTo>
                <a:lnTo>
                  <a:pt x="7594" y="14274"/>
                </a:lnTo>
                <a:lnTo>
                  <a:pt x="9283" y="10820"/>
                </a:lnTo>
                <a:lnTo>
                  <a:pt x="10998" y="7353"/>
                </a:lnTo>
                <a:lnTo>
                  <a:pt x="13690" y="5613"/>
                </a:lnTo>
                <a:lnTo>
                  <a:pt x="21361" y="5613"/>
                </a:lnTo>
                <a:lnTo>
                  <a:pt x="24053" y="7442"/>
                </a:lnTo>
                <a:lnTo>
                  <a:pt x="25438" y="11099"/>
                </a:lnTo>
                <a:lnTo>
                  <a:pt x="26835" y="14732"/>
                </a:lnTo>
                <a:lnTo>
                  <a:pt x="27533" y="19354"/>
                </a:lnTo>
                <a:lnTo>
                  <a:pt x="27533" y="32816"/>
                </a:lnTo>
                <a:lnTo>
                  <a:pt x="26568" y="38150"/>
                </a:lnTo>
                <a:lnTo>
                  <a:pt x="24637" y="41021"/>
                </a:lnTo>
                <a:lnTo>
                  <a:pt x="23558" y="50990"/>
                </a:lnTo>
                <a:lnTo>
                  <a:pt x="28320" y="47828"/>
                </a:lnTo>
                <a:lnTo>
                  <a:pt x="31229" y="41503"/>
                </a:lnTo>
                <a:lnTo>
                  <a:pt x="33235" y="37096"/>
                </a:lnTo>
                <a:lnTo>
                  <a:pt x="34251" y="31508"/>
                </a:lnTo>
                <a:lnTo>
                  <a:pt x="34251" y="17640"/>
                </a:lnTo>
                <a:lnTo>
                  <a:pt x="33146" y="12039"/>
                </a:lnTo>
                <a:lnTo>
                  <a:pt x="30924" y="7950"/>
                </a:lnTo>
                <a:lnTo>
                  <a:pt x="28054" y="2654"/>
                </a:lnTo>
                <a:lnTo>
                  <a:pt x="23406" y="0"/>
                </a:lnTo>
                <a:lnTo>
                  <a:pt x="9842" y="0"/>
                </a:lnTo>
                <a:lnTo>
                  <a:pt x="4902" y="3771"/>
                </a:lnTo>
                <a:lnTo>
                  <a:pt x="2171" y="11303"/>
                </a:lnTo>
                <a:lnTo>
                  <a:pt x="711" y="15354"/>
                </a:lnTo>
                <a:close/>
              </a:path>
              <a:path w="34251" h="51003">
                <a:moveTo>
                  <a:pt x="24637" y="41021"/>
                </a:moveTo>
                <a:lnTo>
                  <a:pt x="22732" y="43891"/>
                </a:lnTo>
                <a:lnTo>
                  <a:pt x="20142" y="45313"/>
                </a:lnTo>
                <a:lnTo>
                  <a:pt x="12890" y="45313"/>
                </a:lnTo>
                <a:lnTo>
                  <a:pt x="10058" y="42976"/>
                </a:lnTo>
                <a:lnTo>
                  <a:pt x="8394" y="38277"/>
                </a:lnTo>
                <a:lnTo>
                  <a:pt x="7315" y="35204"/>
                </a:lnTo>
                <a:lnTo>
                  <a:pt x="6540" y="48412"/>
                </a:lnTo>
                <a:lnTo>
                  <a:pt x="10985" y="51003"/>
                </a:lnTo>
                <a:lnTo>
                  <a:pt x="23558" y="50990"/>
                </a:lnTo>
                <a:lnTo>
                  <a:pt x="24637" y="4102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49" name="object 649"/>
          <p:cNvSpPr/>
          <p:nvPr/>
        </p:nvSpPr>
        <p:spPr>
          <a:xfrm>
            <a:off x="4498998" y="4775941"/>
            <a:ext cx="6557" cy="0"/>
          </a:xfrm>
          <a:custGeom>
            <a:avLst/>
            <a:gdLst/>
            <a:ahLst/>
            <a:cxnLst/>
            <a:rect l="l" t="t" r="r" b="b"/>
            <a:pathLst>
              <a:path w="7237">
                <a:moveTo>
                  <a:pt x="0" y="0"/>
                </a:moveTo>
                <a:lnTo>
                  <a:pt x="7237" y="0"/>
                </a:lnTo>
              </a:path>
            </a:pathLst>
          </a:custGeom>
          <a:ln w="882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50" name="object 650"/>
          <p:cNvSpPr/>
          <p:nvPr/>
        </p:nvSpPr>
        <p:spPr>
          <a:xfrm>
            <a:off x="4520136" y="4735154"/>
            <a:ext cx="31286" cy="44231"/>
          </a:xfrm>
          <a:custGeom>
            <a:avLst/>
            <a:gdLst/>
            <a:ahLst/>
            <a:cxnLst/>
            <a:rect l="l" t="t" r="r" b="b"/>
            <a:pathLst>
              <a:path w="34531" h="48818">
                <a:moveTo>
                  <a:pt x="10077" y="36866"/>
                </a:moveTo>
                <a:lnTo>
                  <a:pt x="7073" y="48818"/>
                </a:lnTo>
                <a:lnTo>
                  <a:pt x="13982" y="48818"/>
                </a:lnTo>
                <a:lnTo>
                  <a:pt x="15036" y="43726"/>
                </a:lnTo>
                <a:lnTo>
                  <a:pt x="15913" y="40043"/>
                </a:lnTo>
                <a:lnTo>
                  <a:pt x="16573" y="37769"/>
                </a:lnTo>
                <a:lnTo>
                  <a:pt x="17614" y="34201"/>
                </a:lnTo>
                <a:lnTo>
                  <a:pt x="19138" y="30264"/>
                </a:lnTo>
                <a:lnTo>
                  <a:pt x="21145" y="25933"/>
                </a:lnTo>
                <a:lnTo>
                  <a:pt x="23190" y="21488"/>
                </a:lnTo>
                <a:lnTo>
                  <a:pt x="25514" y="17360"/>
                </a:lnTo>
                <a:lnTo>
                  <a:pt x="28155" y="13512"/>
                </a:lnTo>
                <a:lnTo>
                  <a:pt x="30822" y="9690"/>
                </a:lnTo>
                <a:lnTo>
                  <a:pt x="32943" y="6997"/>
                </a:lnTo>
                <a:lnTo>
                  <a:pt x="34531" y="5448"/>
                </a:lnTo>
                <a:lnTo>
                  <a:pt x="34531" y="0"/>
                </a:lnTo>
                <a:lnTo>
                  <a:pt x="0" y="0"/>
                </a:lnTo>
                <a:lnTo>
                  <a:pt x="0" y="6286"/>
                </a:lnTo>
                <a:lnTo>
                  <a:pt x="27457" y="6286"/>
                </a:lnTo>
                <a:lnTo>
                  <a:pt x="23977" y="10274"/>
                </a:lnTo>
                <a:lnTo>
                  <a:pt x="20650" y="15024"/>
                </a:lnTo>
                <a:lnTo>
                  <a:pt x="17475" y="20523"/>
                </a:lnTo>
                <a:lnTo>
                  <a:pt x="15085" y="24960"/>
                </a:lnTo>
                <a:lnTo>
                  <a:pt x="10077" y="3686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51" name="object 651"/>
          <p:cNvSpPr/>
          <p:nvPr/>
        </p:nvSpPr>
        <p:spPr>
          <a:xfrm>
            <a:off x="4589003" y="4750470"/>
            <a:ext cx="31183" cy="42345"/>
          </a:xfrm>
          <a:custGeom>
            <a:avLst/>
            <a:gdLst/>
            <a:ahLst/>
            <a:cxnLst/>
            <a:rect l="l" t="t" r="r" b="b"/>
            <a:pathLst>
              <a:path w="34416" h="46736">
                <a:moveTo>
                  <a:pt x="34417" y="24244"/>
                </a:moveTo>
                <a:lnTo>
                  <a:pt x="32867" y="22682"/>
                </a:lnTo>
                <a:lnTo>
                  <a:pt x="32867" y="25565"/>
                </a:lnTo>
                <a:lnTo>
                  <a:pt x="30797" y="29476"/>
                </a:lnTo>
                <a:lnTo>
                  <a:pt x="27330" y="26987"/>
                </a:lnTo>
                <a:lnTo>
                  <a:pt x="27114" y="23304"/>
                </a:lnTo>
                <a:lnTo>
                  <a:pt x="27114" y="0"/>
                </a:lnTo>
                <a:lnTo>
                  <a:pt x="20561" y="0"/>
                </a:lnTo>
                <a:lnTo>
                  <a:pt x="20561" y="15138"/>
                </a:lnTo>
                <a:lnTo>
                  <a:pt x="19659" y="19977"/>
                </a:lnTo>
                <a:lnTo>
                  <a:pt x="17894" y="23787"/>
                </a:lnTo>
                <a:lnTo>
                  <a:pt x="16103" y="27584"/>
                </a:lnTo>
                <a:lnTo>
                  <a:pt x="13855" y="29476"/>
                </a:lnTo>
                <a:lnTo>
                  <a:pt x="11112" y="29476"/>
                </a:lnTo>
                <a:lnTo>
                  <a:pt x="7556" y="27787"/>
                </a:lnTo>
                <a:lnTo>
                  <a:pt x="6591" y="24384"/>
                </a:lnTo>
                <a:lnTo>
                  <a:pt x="6591" y="0"/>
                </a:lnTo>
                <a:lnTo>
                  <a:pt x="63" y="0"/>
                </a:lnTo>
                <a:lnTo>
                  <a:pt x="241" y="27228"/>
                </a:lnTo>
                <a:lnTo>
                  <a:pt x="241" y="35356"/>
                </a:lnTo>
                <a:lnTo>
                  <a:pt x="38" y="39992"/>
                </a:lnTo>
                <a:lnTo>
                  <a:pt x="0" y="43535"/>
                </a:lnTo>
                <a:lnTo>
                  <a:pt x="1955" y="46736"/>
                </a:lnTo>
                <a:lnTo>
                  <a:pt x="4711" y="46469"/>
                </a:lnTo>
                <a:lnTo>
                  <a:pt x="6032" y="43764"/>
                </a:lnTo>
                <a:lnTo>
                  <a:pt x="5270" y="40906"/>
                </a:lnTo>
                <a:lnTo>
                  <a:pt x="3746" y="37211"/>
                </a:lnTo>
                <a:lnTo>
                  <a:pt x="2235" y="33540"/>
                </a:lnTo>
                <a:lnTo>
                  <a:pt x="1485" y="30213"/>
                </a:lnTo>
                <a:lnTo>
                  <a:pt x="1562" y="25222"/>
                </a:lnTo>
                <a:lnTo>
                  <a:pt x="3035" y="29451"/>
                </a:lnTo>
                <a:lnTo>
                  <a:pt x="5778" y="31915"/>
                </a:lnTo>
                <a:lnTo>
                  <a:pt x="9563" y="32524"/>
                </a:lnTo>
                <a:lnTo>
                  <a:pt x="12344" y="32524"/>
                </a:lnTo>
                <a:lnTo>
                  <a:pt x="14630" y="31559"/>
                </a:lnTo>
                <a:lnTo>
                  <a:pt x="18262" y="27622"/>
                </a:lnTo>
                <a:lnTo>
                  <a:pt x="19710" y="24536"/>
                </a:lnTo>
                <a:lnTo>
                  <a:pt x="20802" y="20320"/>
                </a:lnTo>
                <a:lnTo>
                  <a:pt x="20815" y="24409"/>
                </a:lnTo>
                <a:lnTo>
                  <a:pt x="21437" y="27470"/>
                </a:lnTo>
                <a:lnTo>
                  <a:pt x="22631" y="29514"/>
                </a:lnTo>
                <a:lnTo>
                  <a:pt x="25628" y="32524"/>
                </a:lnTo>
                <a:lnTo>
                  <a:pt x="30060" y="32524"/>
                </a:lnTo>
                <a:lnTo>
                  <a:pt x="32727" y="30378"/>
                </a:lnTo>
                <a:lnTo>
                  <a:pt x="34417" y="26873"/>
                </a:lnTo>
                <a:lnTo>
                  <a:pt x="34417" y="2424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52" name="object 652"/>
          <p:cNvSpPr/>
          <p:nvPr/>
        </p:nvSpPr>
        <p:spPr>
          <a:xfrm>
            <a:off x="4631923" y="4744993"/>
            <a:ext cx="45267" cy="34382"/>
          </a:xfrm>
          <a:custGeom>
            <a:avLst/>
            <a:gdLst/>
            <a:ahLst/>
            <a:cxnLst/>
            <a:rect l="l" t="t" r="r" b="b"/>
            <a:pathLst>
              <a:path w="49961" h="37947">
                <a:moveTo>
                  <a:pt x="49479" y="7340"/>
                </a:moveTo>
                <a:lnTo>
                  <a:pt x="48514" y="5397"/>
                </a:lnTo>
                <a:lnTo>
                  <a:pt x="46710" y="1803"/>
                </a:lnTo>
                <a:lnTo>
                  <a:pt x="43294" y="0"/>
                </a:lnTo>
                <a:lnTo>
                  <a:pt x="38315" y="0"/>
                </a:lnTo>
                <a:lnTo>
                  <a:pt x="33870" y="482"/>
                </a:lnTo>
                <a:lnTo>
                  <a:pt x="30124" y="2400"/>
                </a:lnTo>
                <a:lnTo>
                  <a:pt x="27114" y="5854"/>
                </a:lnTo>
                <a:lnTo>
                  <a:pt x="24345" y="2171"/>
                </a:lnTo>
                <a:lnTo>
                  <a:pt x="20154" y="0"/>
                </a:lnTo>
                <a:lnTo>
                  <a:pt x="14592" y="0"/>
                </a:lnTo>
                <a:lnTo>
                  <a:pt x="12255" y="685"/>
                </a:lnTo>
                <a:lnTo>
                  <a:pt x="8991" y="2933"/>
                </a:lnTo>
                <a:lnTo>
                  <a:pt x="6172" y="6095"/>
                </a:lnTo>
                <a:lnTo>
                  <a:pt x="6172" y="825"/>
                </a:lnTo>
                <a:lnTo>
                  <a:pt x="0" y="825"/>
                </a:lnTo>
                <a:lnTo>
                  <a:pt x="0" y="37947"/>
                </a:lnTo>
                <a:lnTo>
                  <a:pt x="6248" y="37947"/>
                </a:lnTo>
                <a:lnTo>
                  <a:pt x="6248" y="13474"/>
                </a:lnTo>
                <a:lnTo>
                  <a:pt x="7200" y="10172"/>
                </a:lnTo>
                <a:lnTo>
                  <a:pt x="11074" y="6515"/>
                </a:lnTo>
                <a:lnTo>
                  <a:pt x="15570" y="5613"/>
                </a:lnTo>
                <a:lnTo>
                  <a:pt x="18161" y="5613"/>
                </a:lnTo>
                <a:lnTo>
                  <a:pt x="19913" y="6464"/>
                </a:lnTo>
                <a:lnTo>
                  <a:pt x="21463" y="9372"/>
                </a:lnTo>
                <a:lnTo>
                  <a:pt x="21780" y="13728"/>
                </a:lnTo>
                <a:lnTo>
                  <a:pt x="21780" y="37947"/>
                </a:lnTo>
                <a:lnTo>
                  <a:pt x="28130" y="37947"/>
                </a:lnTo>
                <a:lnTo>
                  <a:pt x="28130" y="12509"/>
                </a:lnTo>
                <a:lnTo>
                  <a:pt x="28994" y="9791"/>
                </a:lnTo>
                <a:lnTo>
                  <a:pt x="30759" y="8140"/>
                </a:lnTo>
                <a:lnTo>
                  <a:pt x="34658" y="5676"/>
                </a:lnTo>
                <a:lnTo>
                  <a:pt x="38887" y="5676"/>
                </a:lnTo>
                <a:lnTo>
                  <a:pt x="42849" y="7975"/>
                </a:lnTo>
                <a:lnTo>
                  <a:pt x="43484" y="12153"/>
                </a:lnTo>
                <a:lnTo>
                  <a:pt x="43484" y="37947"/>
                </a:lnTo>
                <a:lnTo>
                  <a:pt x="49961" y="37947"/>
                </a:lnTo>
                <a:lnTo>
                  <a:pt x="49961" y="9956"/>
                </a:lnTo>
                <a:lnTo>
                  <a:pt x="49479" y="734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53" name="object 653"/>
          <p:cNvSpPr/>
          <p:nvPr/>
        </p:nvSpPr>
        <p:spPr>
          <a:xfrm>
            <a:off x="2537931" y="4733245"/>
            <a:ext cx="38133" cy="46142"/>
          </a:xfrm>
          <a:custGeom>
            <a:avLst/>
            <a:gdLst/>
            <a:ahLst/>
            <a:cxnLst/>
            <a:rect l="l" t="t" r="r" b="b"/>
            <a:pathLst>
              <a:path w="42087" h="50926">
                <a:moveTo>
                  <a:pt x="6934" y="45021"/>
                </a:moveTo>
                <a:lnTo>
                  <a:pt x="6934" y="5918"/>
                </a:lnTo>
                <a:lnTo>
                  <a:pt x="24739" y="5918"/>
                </a:lnTo>
                <a:lnTo>
                  <a:pt x="28778" y="7670"/>
                </a:lnTo>
                <a:lnTo>
                  <a:pt x="31267" y="11163"/>
                </a:lnTo>
                <a:lnTo>
                  <a:pt x="33794" y="14655"/>
                </a:lnTo>
                <a:lnTo>
                  <a:pt x="35064" y="19558"/>
                </a:lnTo>
                <a:lnTo>
                  <a:pt x="35064" y="27508"/>
                </a:lnTo>
                <a:lnTo>
                  <a:pt x="34531" y="31203"/>
                </a:lnTo>
                <a:lnTo>
                  <a:pt x="33934" y="34404"/>
                </a:lnTo>
                <a:lnTo>
                  <a:pt x="32956" y="37045"/>
                </a:lnTo>
                <a:lnTo>
                  <a:pt x="31597" y="39103"/>
                </a:lnTo>
                <a:lnTo>
                  <a:pt x="29870" y="41668"/>
                </a:lnTo>
                <a:lnTo>
                  <a:pt x="29311" y="50927"/>
                </a:lnTo>
                <a:lnTo>
                  <a:pt x="35458" y="47066"/>
                </a:lnTo>
                <a:lnTo>
                  <a:pt x="39039" y="39344"/>
                </a:lnTo>
                <a:lnTo>
                  <a:pt x="41071" y="34975"/>
                </a:lnTo>
                <a:lnTo>
                  <a:pt x="42087" y="30099"/>
                </a:lnTo>
                <a:lnTo>
                  <a:pt x="42087" y="17678"/>
                </a:lnTo>
                <a:lnTo>
                  <a:pt x="40373" y="11938"/>
                </a:lnTo>
                <a:lnTo>
                  <a:pt x="36931" y="7442"/>
                </a:lnTo>
                <a:lnTo>
                  <a:pt x="33070" y="2476"/>
                </a:lnTo>
                <a:lnTo>
                  <a:pt x="27635" y="0"/>
                </a:lnTo>
                <a:lnTo>
                  <a:pt x="0" y="0"/>
                </a:lnTo>
                <a:lnTo>
                  <a:pt x="0" y="50927"/>
                </a:lnTo>
                <a:lnTo>
                  <a:pt x="20574" y="50927"/>
                </a:lnTo>
                <a:lnTo>
                  <a:pt x="23495" y="44792"/>
                </a:lnTo>
                <a:lnTo>
                  <a:pt x="19253" y="45021"/>
                </a:lnTo>
                <a:lnTo>
                  <a:pt x="6934" y="45021"/>
                </a:lnTo>
                <a:close/>
              </a:path>
              <a:path w="42087" h="50926">
                <a:moveTo>
                  <a:pt x="29311" y="50927"/>
                </a:moveTo>
                <a:lnTo>
                  <a:pt x="29870" y="41668"/>
                </a:lnTo>
                <a:lnTo>
                  <a:pt x="27686" y="43408"/>
                </a:lnTo>
                <a:lnTo>
                  <a:pt x="25006" y="44310"/>
                </a:lnTo>
                <a:lnTo>
                  <a:pt x="23495" y="44792"/>
                </a:lnTo>
                <a:lnTo>
                  <a:pt x="20574" y="50927"/>
                </a:lnTo>
                <a:lnTo>
                  <a:pt x="29311" y="5092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54" name="object 654"/>
          <p:cNvSpPr/>
          <p:nvPr/>
        </p:nvSpPr>
        <p:spPr>
          <a:xfrm>
            <a:off x="2583348" y="4733244"/>
            <a:ext cx="5752" cy="46127"/>
          </a:xfrm>
          <a:custGeom>
            <a:avLst/>
            <a:gdLst/>
            <a:ahLst/>
            <a:cxnLst/>
            <a:rect l="l" t="t" r="r" b="b"/>
            <a:pathLst>
              <a:path w="6348" h="50910">
                <a:moveTo>
                  <a:pt x="0" y="0"/>
                </a:moveTo>
                <a:lnTo>
                  <a:pt x="0" y="7073"/>
                </a:lnTo>
                <a:lnTo>
                  <a:pt x="6348" y="7073"/>
                </a:lnTo>
                <a:lnTo>
                  <a:pt x="6348" y="0"/>
                </a:lnTo>
                <a:lnTo>
                  <a:pt x="0" y="0"/>
                </a:lnTo>
                <a:close/>
              </a:path>
              <a:path w="6348" h="50910">
                <a:moveTo>
                  <a:pt x="0" y="13957"/>
                </a:moveTo>
                <a:lnTo>
                  <a:pt x="0" y="50910"/>
                </a:lnTo>
                <a:lnTo>
                  <a:pt x="6348" y="50910"/>
                </a:lnTo>
                <a:lnTo>
                  <a:pt x="6348" y="13957"/>
                </a:lnTo>
                <a:lnTo>
                  <a:pt x="0" y="1395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55" name="object 655"/>
          <p:cNvSpPr/>
          <p:nvPr/>
        </p:nvSpPr>
        <p:spPr>
          <a:xfrm>
            <a:off x="2583348" y="4736449"/>
            <a:ext cx="5752" cy="0"/>
          </a:xfrm>
          <a:custGeom>
            <a:avLst/>
            <a:gdLst/>
            <a:ahLst/>
            <a:cxnLst/>
            <a:rect l="l" t="t" r="r" b="b"/>
            <a:pathLst>
              <a:path w="6348">
                <a:moveTo>
                  <a:pt x="0" y="0"/>
                </a:moveTo>
                <a:lnTo>
                  <a:pt x="6348" y="0"/>
                </a:lnTo>
              </a:path>
            </a:pathLst>
          </a:custGeom>
          <a:ln w="834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56" name="object 656"/>
          <p:cNvSpPr/>
          <p:nvPr/>
        </p:nvSpPr>
        <p:spPr>
          <a:xfrm>
            <a:off x="2583348" y="4762631"/>
            <a:ext cx="5752" cy="0"/>
          </a:xfrm>
          <a:custGeom>
            <a:avLst/>
            <a:gdLst/>
            <a:ahLst/>
            <a:cxnLst/>
            <a:rect l="l" t="t" r="r" b="b"/>
            <a:pathLst>
              <a:path w="6348">
                <a:moveTo>
                  <a:pt x="0" y="0"/>
                </a:moveTo>
                <a:lnTo>
                  <a:pt x="6348" y="0"/>
                </a:lnTo>
              </a:path>
            </a:pathLst>
          </a:custGeom>
          <a:ln w="3822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57" name="object 657"/>
          <p:cNvSpPr/>
          <p:nvPr/>
        </p:nvSpPr>
        <p:spPr>
          <a:xfrm>
            <a:off x="2596075" y="4732198"/>
            <a:ext cx="26845" cy="48316"/>
          </a:xfrm>
          <a:custGeom>
            <a:avLst/>
            <a:gdLst/>
            <a:ahLst/>
            <a:cxnLst/>
            <a:rect l="l" t="t" r="r" b="b"/>
            <a:pathLst>
              <a:path w="29629" h="53327">
                <a:moveTo>
                  <a:pt x="15354" y="48031"/>
                </a:moveTo>
                <a:lnTo>
                  <a:pt x="11366" y="48031"/>
                </a:lnTo>
                <a:lnTo>
                  <a:pt x="8483" y="46456"/>
                </a:lnTo>
                <a:lnTo>
                  <a:pt x="7162" y="45415"/>
                </a:lnTo>
                <a:lnTo>
                  <a:pt x="6515" y="42202"/>
                </a:lnTo>
                <a:lnTo>
                  <a:pt x="8254" y="53327"/>
                </a:lnTo>
                <a:lnTo>
                  <a:pt x="11709" y="53327"/>
                </a:lnTo>
                <a:lnTo>
                  <a:pt x="15354" y="48031"/>
                </a:lnTo>
                <a:close/>
              </a:path>
              <a:path w="29629" h="53327">
                <a:moveTo>
                  <a:pt x="21932" y="0"/>
                </a:moveTo>
                <a:lnTo>
                  <a:pt x="15595" y="10033"/>
                </a:lnTo>
                <a:lnTo>
                  <a:pt x="20370" y="10033"/>
                </a:lnTo>
                <a:lnTo>
                  <a:pt x="29629" y="0"/>
                </a:lnTo>
                <a:lnTo>
                  <a:pt x="21932" y="0"/>
                </a:lnTo>
                <a:close/>
              </a:path>
              <a:path w="29629" h="53327">
                <a:moveTo>
                  <a:pt x="11709" y="53327"/>
                </a:moveTo>
                <a:lnTo>
                  <a:pt x="14579" y="53327"/>
                </a:lnTo>
                <a:lnTo>
                  <a:pt x="17195" y="52717"/>
                </a:lnTo>
                <a:lnTo>
                  <a:pt x="21958" y="50266"/>
                </a:lnTo>
                <a:lnTo>
                  <a:pt x="25057" y="47155"/>
                </a:lnTo>
                <a:lnTo>
                  <a:pt x="25628" y="49784"/>
                </a:lnTo>
                <a:lnTo>
                  <a:pt x="28651" y="52882"/>
                </a:lnTo>
                <a:lnTo>
                  <a:pt x="32384" y="52844"/>
                </a:lnTo>
                <a:lnTo>
                  <a:pt x="35102" y="52260"/>
                </a:lnTo>
                <a:lnTo>
                  <a:pt x="35102" y="47637"/>
                </a:lnTo>
                <a:lnTo>
                  <a:pt x="33642" y="47853"/>
                </a:lnTo>
                <a:lnTo>
                  <a:pt x="30987" y="45694"/>
                </a:lnTo>
                <a:lnTo>
                  <a:pt x="30987" y="20802"/>
                </a:lnTo>
                <a:lnTo>
                  <a:pt x="29629" y="18211"/>
                </a:lnTo>
                <a:lnTo>
                  <a:pt x="26923" y="16548"/>
                </a:lnTo>
                <a:lnTo>
                  <a:pt x="24206" y="14884"/>
                </a:lnTo>
                <a:lnTo>
                  <a:pt x="20650" y="14046"/>
                </a:lnTo>
                <a:lnTo>
                  <a:pt x="12509" y="14046"/>
                </a:lnTo>
                <a:lnTo>
                  <a:pt x="9207" y="14947"/>
                </a:lnTo>
                <a:lnTo>
                  <a:pt x="6337" y="16751"/>
                </a:lnTo>
                <a:lnTo>
                  <a:pt x="3479" y="18529"/>
                </a:lnTo>
                <a:lnTo>
                  <a:pt x="2019" y="21704"/>
                </a:lnTo>
                <a:lnTo>
                  <a:pt x="1892" y="26276"/>
                </a:lnTo>
                <a:lnTo>
                  <a:pt x="7721" y="26276"/>
                </a:lnTo>
                <a:lnTo>
                  <a:pt x="9220" y="21958"/>
                </a:lnTo>
                <a:lnTo>
                  <a:pt x="12890" y="19316"/>
                </a:lnTo>
                <a:lnTo>
                  <a:pt x="18961" y="19316"/>
                </a:lnTo>
                <a:lnTo>
                  <a:pt x="21132" y="19812"/>
                </a:lnTo>
                <a:lnTo>
                  <a:pt x="24917" y="23266"/>
                </a:lnTo>
                <a:lnTo>
                  <a:pt x="24498" y="27787"/>
                </a:lnTo>
                <a:lnTo>
                  <a:pt x="21628" y="29591"/>
                </a:lnTo>
                <a:lnTo>
                  <a:pt x="11671" y="30835"/>
                </a:lnTo>
                <a:lnTo>
                  <a:pt x="8191" y="31254"/>
                </a:lnTo>
                <a:lnTo>
                  <a:pt x="5359" y="32423"/>
                </a:lnTo>
                <a:lnTo>
                  <a:pt x="1054" y="36233"/>
                </a:lnTo>
                <a:lnTo>
                  <a:pt x="0" y="38887"/>
                </a:lnTo>
                <a:lnTo>
                  <a:pt x="0" y="45491"/>
                </a:lnTo>
                <a:lnTo>
                  <a:pt x="1066" y="48094"/>
                </a:lnTo>
                <a:lnTo>
                  <a:pt x="5448" y="52285"/>
                </a:lnTo>
                <a:lnTo>
                  <a:pt x="8254" y="53327"/>
                </a:lnTo>
                <a:lnTo>
                  <a:pt x="6515" y="42202"/>
                </a:lnTo>
                <a:lnTo>
                  <a:pt x="7467" y="38087"/>
                </a:lnTo>
                <a:lnTo>
                  <a:pt x="10515" y="36347"/>
                </a:lnTo>
                <a:lnTo>
                  <a:pt x="14490" y="35572"/>
                </a:lnTo>
                <a:lnTo>
                  <a:pt x="18249" y="35090"/>
                </a:lnTo>
                <a:lnTo>
                  <a:pt x="21793" y="34391"/>
                </a:lnTo>
                <a:lnTo>
                  <a:pt x="24752" y="33185"/>
                </a:lnTo>
                <a:lnTo>
                  <a:pt x="24752" y="42049"/>
                </a:lnTo>
                <a:lnTo>
                  <a:pt x="23012" y="44805"/>
                </a:lnTo>
                <a:lnTo>
                  <a:pt x="19545" y="46507"/>
                </a:lnTo>
                <a:lnTo>
                  <a:pt x="15354" y="48031"/>
                </a:lnTo>
                <a:lnTo>
                  <a:pt x="11709" y="5332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58" name="object 658"/>
          <p:cNvSpPr/>
          <p:nvPr/>
        </p:nvSpPr>
        <p:spPr>
          <a:xfrm>
            <a:off x="2633414" y="4744993"/>
            <a:ext cx="45278" cy="34382"/>
          </a:xfrm>
          <a:custGeom>
            <a:avLst/>
            <a:gdLst/>
            <a:ahLst/>
            <a:cxnLst/>
            <a:rect l="l" t="t" r="r" b="b"/>
            <a:pathLst>
              <a:path w="49974" h="37947">
                <a:moveTo>
                  <a:pt x="49479" y="7340"/>
                </a:moveTo>
                <a:lnTo>
                  <a:pt x="48514" y="5397"/>
                </a:lnTo>
                <a:lnTo>
                  <a:pt x="46710" y="1803"/>
                </a:lnTo>
                <a:lnTo>
                  <a:pt x="43307" y="0"/>
                </a:lnTo>
                <a:lnTo>
                  <a:pt x="38315" y="0"/>
                </a:lnTo>
                <a:lnTo>
                  <a:pt x="33883" y="482"/>
                </a:lnTo>
                <a:lnTo>
                  <a:pt x="30137" y="2400"/>
                </a:lnTo>
                <a:lnTo>
                  <a:pt x="27114" y="5854"/>
                </a:lnTo>
                <a:lnTo>
                  <a:pt x="24345" y="2171"/>
                </a:lnTo>
                <a:lnTo>
                  <a:pt x="20167" y="0"/>
                </a:lnTo>
                <a:lnTo>
                  <a:pt x="14592" y="0"/>
                </a:lnTo>
                <a:lnTo>
                  <a:pt x="12255" y="685"/>
                </a:lnTo>
                <a:lnTo>
                  <a:pt x="9004" y="2933"/>
                </a:lnTo>
                <a:lnTo>
                  <a:pt x="6172" y="6095"/>
                </a:lnTo>
                <a:lnTo>
                  <a:pt x="6172" y="825"/>
                </a:lnTo>
                <a:lnTo>
                  <a:pt x="0" y="825"/>
                </a:lnTo>
                <a:lnTo>
                  <a:pt x="0" y="37947"/>
                </a:lnTo>
                <a:lnTo>
                  <a:pt x="6248" y="37947"/>
                </a:lnTo>
                <a:lnTo>
                  <a:pt x="6248" y="13474"/>
                </a:lnTo>
                <a:lnTo>
                  <a:pt x="7213" y="10172"/>
                </a:lnTo>
                <a:lnTo>
                  <a:pt x="11074" y="6515"/>
                </a:lnTo>
                <a:lnTo>
                  <a:pt x="15582" y="5613"/>
                </a:lnTo>
                <a:lnTo>
                  <a:pt x="18173" y="5613"/>
                </a:lnTo>
                <a:lnTo>
                  <a:pt x="19926" y="6464"/>
                </a:lnTo>
                <a:lnTo>
                  <a:pt x="21475" y="9372"/>
                </a:lnTo>
                <a:lnTo>
                  <a:pt x="21767" y="13728"/>
                </a:lnTo>
                <a:lnTo>
                  <a:pt x="21767" y="37947"/>
                </a:lnTo>
                <a:lnTo>
                  <a:pt x="28117" y="37947"/>
                </a:lnTo>
                <a:lnTo>
                  <a:pt x="28117" y="12509"/>
                </a:lnTo>
                <a:lnTo>
                  <a:pt x="28994" y="9791"/>
                </a:lnTo>
                <a:lnTo>
                  <a:pt x="30759" y="8140"/>
                </a:lnTo>
                <a:lnTo>
                  <a:pt x="34658" y="5676"/>
                </a:lnTo>
                <a:lnTo>
                  <a:pt x="38887" y="5676"/>
                </a:lnTo>
                <a:lnTo>
                  <a:pt x="42849" y="7975"/>
                </a:lnTo>
                <a:lnTo>
                  <a:pt x="43472" y="12153"/>
                </a:lnTo>
                <a:lnTo>
                  <a:pt x="43472" y="37947"/>
                </a:lnTo>
                <a:lnTo>
                  <a:pt x="49974" y="37947"/>
                </a:lnTo>
                <a:lnTo>
                  <a:pt x="49974" y="9956"/>
                </a:lnTo>
                <a:lnTo>
                  <a:pt x="49479" y="734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59" name="object 659"/>
          <p:cNvSpPr/>
          <p:nvPr/>
        </p:nvSpPr>
        <p:spPr>
          <a:xfrm>
            <a:off x="2685102" y="4744993"/>
            <a:ext cx="30711" cy="35578"/>
          </a:xfrm>
          <a:custGeom>
            <a:avLst/>
            <a:gdLst/>
            <a:ahLst/>
            <a:cxnLst/>
            <a:rect l="l" t="t" r="r" b="b"/>
            <a:pathLst>
              <a:path w="33896" h="39268">
                <a:moveTo>
                  <a:pt x="33896" y="21386"/>
                </a:moveTo>
                <a:lnTo>
                  <a:pt x="33896" y="17640"/>
                </a:lnTo>
                <a:lnTo>
                  <a:pt x="33718" y="14922"/>
                </a:lnTo>
                <a:lnTo>
                  <a:pt x="33350" y="13207"/>
                </a:lnTo>
                <a:lnTo>
                  <a:pt x="32105" y="8521"/>
                </a:lnTo>
                <a:lnTo>
                  <a:pt x="29565" y="4686"/>
                </a:lnTo>
                <a:lnTo>
                  <a:pt x="25209" y="1879"/>
                </a:lnTo>
                <a:lnTo>
                  <a:pt x="22732" y="622"/>
                </a:lnTo>
                <a:lnTo>
                  <a:pt x="20180" y="0"/>
                </a:lnTo>
                <a:lnTo>
                  <a:pt x="12331" y="0"/>
                </a:lnTo>
                <a:lnTo>
                  <a:pt x="8102" y="1866"/>
                </a:lnTo>
                <a:lnTo>
                  <a:pt x="6984" y="13246"/>
                </a:lnTo>
                <a:lnTo>
                  <a:pt x="8013" y="10617"/>
                </a:lnTo>
                <a:lnTo>
                  <a:pt x="9956" y="8559"/>
                </a:lnTo>
                <a:lnTo>
                  <a:pt x="14287" y="5435"/>
                </a:lnTo>
                <a:lnTo>
                  <a:pt x="21158" y="5435"/>
                </a:lnTo>
                <a:lnTo>
                  <a:pt x="24015" y="6934"/>
                </a:lnTo>
                <a:lnTo>
                  <a:pt x="25717" y="9944"/>
                </a:lnTo>
                <a:lnTo>
                  <a:pt x="27241" y="13728"/>
                </a:lnTo>
                <a:lnTo>
                  <a:pt x="27495" y="16433"/>
                </a:lnTo>
                <a:lnTo>
                  <a:pt x="6857" y="16433"/>
                </a:lnTo>
                <a:lnTo>
                  <a:pt x="4851" y="5575"/>
                </a:lnTo>
                <a:lnTo>
                  <a:pt x="1612" y="9283"/>
                </a:lnTo>
                <a:lnTo>
                  <a:pt x="0" y="14147"/>
                </a:lnTo>
                <a:lnTo>
                  <a:pt x="0" y="26161"/>
                </a:lnTo>
                <a:lnTo>
                  <a:pt x="1600" y="30873"/>
                </a:lnTo>
                <a:lnTo>
                  <a:pt x="4825" y="34251"/>
                </a:lnTo>
                <a:lnTo>
                  <a:pt x="8026" y="37604"/>
                </a:lnTo>
                <a:lnTo>
                  <a:pt x="11950" y="39268"/>
                </a:lnTo>
                <a:lnTo>
                  <a:pt x="18465" y="39268"/>
                </a:lnTo>
                <a:lnTo>
                  <a:pt x="21678" y="38722"/>
                </a:lnTo>
                <a:lnTo>
                  <a:pt x="24472" y="38087"/>
                </a:lnTo>
                <a:lnTo>
                  <a:pt x="26822" y="36829"/>
                </a:lnTo>
                <a:lnTo>
                  <a:pt x="30848" y="32550"/>
                </a:lnTo>
                <a:lnTo>
                  <a:pt x="32689" y="29209"/>
                </a:lnTo>
                <a:lnTo>
                  <a:pt x="33388" y="26301"/>
                </a:lnTo>
                <a:lnTo>
                  <a:pt x="27241" y="26301"/>
                </a:lnTo>
                <a:lnTo>
                  <a:pt x="25996" y="29400"/>
                </a:lnTo>
                <a:lnTo>
                  <a:pt x="22948" y="32804"/>
                </a:lnTo>
                <a:lnTo>
                  <a:pt x="20358" y="33870"/>
                </a:lnTo>
                <a:lnTo>
                  <a:pt x="13601" y="33870"/>
                </a:lnTo>
                <a:lnTo>
                  <a:pt x="11023" y="32727"/>
                </a:lnTo>
                <a:lnTo>
                  <a:pt x="7696" y="28181"/>
                </a:lnTo>
                <a:lnTo>
                  <a:pt x="6807" y="25158"/>
                </a:lnTo>
                <a:lnTo>
                  <a:pt x="6692" y="21386"/>
                </a:lnTo>
                <a:lnTo>
                  <a:pt x="33896" y="21386"/>
                </a:lnTo>
                <a:close/>
              </a:path>
              <a:path w="33896" h="39268">
                <a:moveTo>
                  <a:pt x="6984" y="13246"/>
                </a:moveTo>
                <a:lnTo>
                  <a:pt x="8102" y="1866"/>
                </a:lnTo>
                <a:lnTo>
                  <a:pt x="4851" y="5575"/>
                </a:lnTo>
                <a:lnTo>
                  <a:pt x="6857" y="16433"/>
                </a:lnTo>
                <a:lnTo>
                  <a:pt x="6984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60" name="object 660"/>
          <p:cNvSpPr/>
          <p:nvPr/>
        </p:nvSpPr>
        <p:spPr>
          <a:xfrm>
            <a:off x="2719346" y="4736340"/>
            <a:ext cx="15637" cy="43575"/>
          </a:xfrm>
          <a:custGeom>
            <a:avLst/>
            <a:gdLst/>
            <a:ahLst/>
            <a:cxnLst/>
            <a:rect l="l" t="t" r="r" b="b"/>
            <a:pathLst>
              <a:path w="17259" h="48094">
                <a:moveTo>
                  <a:pt x="11341" y="39700"/>
                </a:moveTo>
                <a:lnTo>
                  <a:pt x="11341" y="15468"/>
                </a:lnTo>
                <a:lnTo>
                  <a:pt x="17259" y="15468"/>
                </a:lnTo>
                <a:lnTo>
                  <a:pt x="17259" y="10375"/>
                </a:lnTo>
                <a:lnTo>
                  <a:pt x="11341" y="10375"/>
                </a:lnTo>
                <a:lnTo>
                  <a:pt x="11341" y="0"/>
                </a:lnTo>
                <a:lnTo>
                  <a:pt x="5029" y="0"/>
                </a:lnTo>
                <a:lnTo>
                  <a:pt x="5029" y="10375"/>
                </a:lnTo>
                <a:lnTo>
                  <a:pt x="0" y="10375"/>
                </a:lnTo>
                <a:lnTo>
                  <a:pt x="0" y="15468"/>
                </a:lnTo>
                <a:lnTo>
                  <a:pt x="5029" y="15468"/>
                </a:lnTo>
                <a:lnTo>
                  <a:pt x="5029" y="42443"/>
                </a:lnTo>
                <a:lnTo>
                  <a:pt x="6591" y="45872"/>
                </a:lnTo>
                <a:lnTo>
                  <a:pt x="9601" y="48094"/>
                </a:lnTo>
                <a:lnTo>
                  <a:pt x="14262" y="48044"/>
                </a:lnTo>
                <a:lnTo>
                  <a:pt x="17259" y="47498"/>
                </a:lnTo>
                <a:lnTo>
                  <a:pt x="17259" y="42583"/>
                </a:lnTo>
                <a:lnTo>
                  <a:pt x="16052" y="42684"/>
                </a:lnTo>
                <a:lnTo>
                  <a:pt x="12661" y="42303"/>
                </a:lnTo>
                <a:lnTo>
                  <a:pt x="11341" y="3970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61" name="object 661"/>
          <p:cNvSpPr/>
          <p:nvPr/>
        </p:nvSpPr>
        <p:spPr>
          <a:xfrm>
            <a:off x="2740807" y="4744993"/>
            <a:ext cx="16362" cy="34382"/>
          </a:xfrm>
          <a:custGeom>
            <a:avLst/>
            <a:gdLst/>
            <a:ahLst/>
            <a:cxnLst/>
            <a:rect l="l" t="t" r="r" b="b"/>
            <a:pathLst>
              <a:path w="18059" h="37947">
                <a:moveTo>
                  <a:pt x="6248" y="13957"/>
                </a:moveTo>
                <a:lnTo>
                  <a:pt x="8763" y="9626"/>
                </a:lnTo>
                <a:lnTo>
                  <a:pt x="12877" y="6578"/>
                </a:lnTo>
                <a:lnTo>
                  <a:pt x="16014" y="6578"/>
                </a:lnTo>
                <a:lnTo>
                  <a:pt x="18059" y="6743"/>
                </a:lnTo>
                <a:lnTo>
                  <a:pt x="18059" y="165"/>
                </a:lnTo>
                <a:lnTo>
                  <a:pt x="16052" y="0"/>
                </a:lnTo>
                <a:lnTo>
                  <a:pt x="11404" y="888"/>
                </a:lnTo>
                <a:lnTo>
                  <a:pt x="7607" y="4470"/>
                </a:lnTo>
                <a:lnTo>
                  <a:pt x="5918" y="7226"/>
                </a:lnTo>
                <a:lnTo>
                  <a:pt x="5918" y="825"/>
                </a:lnTo>
                <a:lnTo>
                  <a:pt x="0" y="825"/>
                </a:lnTo>
                <a:lnTo>
                  <a:pt x="0" y="37947"/>
                </a:lnTo>
                <a:lnTo>
                  <a:pt x="6248" y="37947"/>
                </a:lnTo>
                <a:lnTo>
                  <a:pt x="6248" y="1395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62" name="object 662"/>
          <p:cNvSpPr/>
          <p:nvPr/>
        </p:nvSpPr>
        <p:spPr>
          <a:xfrm>
            <a:off x="2759780" y="4744774"/>
            <a:ext cx="31344" cy="35843"/>
          </a:xfrm>
          <a:custGeom>
            <a:avLst/>
            <a:gdLst/>
            <a:ahLst/>
            <a:cxnLst/>
            <a:rect l="l" t="t" r="r" b="b"/>
            <a:pathLst>
              <a:path w="34594" h="39560">
                <a:moveTo>
                  <a:pt x="1498" y="30924"/>
                </a:moveTo>
                <a:lnTo>
                  <a:pt x="4495" y="34391"/>
                </a:lnTo>
                <a:lnTo>
                  <a:pt x="7505" y="37833"/>
                </a:lnTo>
                <a:lnTo>
                  <a:pt x="11556" y="39560"/>
                </a:lnTo>
                <a:lnTo>
                  <a:pt x="9004" y="30225"/>
                </a:lnTo>
                <a:lnTo>
                  <a:pt x="7277" y="27584"/>
                </a:lnTo>
                <a:lnTo>
                  <a:pt x="6400" y="24307"/>
                </a:lnTo>
                <a:lnTo>
                  <a:pt x="6400" y="16230"/>
                </a:lnTo>
                <a:lnTo>
                  <a:pt x="7277" y="12725"/>
                </a:lnTo>
                <a:lnTo>
                  <a:pt x="9004" y="9804"/>
                </a:lnTo>
                <a:lnTo>
                  <a:pt x="10744" y="6896"/>
                </a:lnTo>
                <a:lnTo>
                  <a:pt x="13512" y="5448"/>
                </a:lnTo>
                <a:lnTo>
                  <a:pt x="21628" y="5448"/>
                </a:lnTo>
                <a:lnTo>
                  <a:pt x="24650" y="7150"/>
                </a:lnTo>
                <a:lnTo>
                  <a:pt x="26415" y="10579"/>
                </a:lnTo>
                <a:lnTo>
                  <a:pt x="27520" y="12750"/>
                </a:lnTo>
                <a:lnTo>
                  <a:pt x="28079" y="15570"/>
                </a:lnTo>
                <a:lnTo>
                  <a:pt x="28079" y="22872"/>
                </a:lnTo>
                <a:lnTo>
                  <a:pt x="27292" y="26352"/>
                </a:lnTo>
                <a:lnTo>
                  <a:pt x="25742" y="29502"/>
                </a:lnTo>
                <a:lnTo>
                  <a:pt x="24218" y="32626"/>
                </a:lnTo>
                <a:lnTo>
                  <a:pt x="22796" y="39547"/>
                </a:lnTo>
                <a:lnTo>
                  <a:pt x="27317" y="37604"/>
                </a:lnTo>
                <a:lnTo>
                  <a:pt x="30225" y="33693"/>
                </a:lnTo>
                <a:lnTo>
                  <a:pt x="33134" y="29781"/>
                </a:lnTo>
                <a:lnTo>
                  <a:pt x="34594" y="24841"/>
                </a:lnTo>
                <a:lnTo>
                  <a:pt x="34594" y="12674"/>
                </a:lnTo>
                <a:lnTo>
                  <a:pt x="32943" y="7962"/>
                </a:lnTo>
                <a:lnTo>
                  <a:pt x="29629" y="4775"/>
                </a:lnTo>
                <a:lnTo>
                  <a:pt x="26327" y="1587"/>
                </a:lnTo>
                <a:lnTo>
                  <a:pt x="22275" y="0"/>
                </a:lnTo>
                <a:lnTo>
                  <a:pt x="12153" y="0"/>
                </a:lnTo>
                <a:lnTo>
                  <a:pt x="7912" y="1854"/>
                </a:lnTo>
                <a:lnTo>
                  <a:pt x="4737" y="5537"/>
                </a:lnTo>
                <a:lnTo>
                  <a:pt x="1574" y="9245"/>
                </a:lnTo>
                <a:lnTo>
                  <a:pt x="0" y="14211"/>
                </a:lnTo>
                <a:lnTo>
                  <a:pt x="0" y="26276"/>
                </a:lnTo>
                <a:lnTo>
                  <a:pt x="1498" y="30924"/>
                </a:lnTo>
                <a:close/>
              </a:path>
              <a:path w="34594" h="39560">
                <a:moveTo>
                  <a:pt x="24218" y="32626"/>
                </a:moveTo>
                <a:lnTo>
                  <a:pt x="21399" y="34175"/>
                </a:lnTo>
                <a:lnTo>
                  <a:pt x="13487" y="34175"/>
                </a:lnTo>
                <a:lnTo>
                  <a:pt x="10744" y="32854"/>
                </a:lnTo>
                <a:lnTo>
                  <a:pt x="9004" y="30225"/>
                </a:lnTo>
                <a:lnTo>
                  <a:pt x="11556" y="39560"/>
                </a:lnTo>
                <a:lnTo>
                  <a:pt x="22796" y="39547"/>
                </a:lnTo>
                <a:lnTo>
                  <a:pt x="24218" y="3262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63" name="object 663"/>
          <p:cNvSpPr/>
          <p:nvPr/>
        </p:nvSpPr>
        <p:spPr>
          <a:xfrm>
            <a:off x="2813311" y="4733083"/>
            <a:ext cx="29813" cy="47487"/>
          </a:xfrm>
          <a:custGeom>
            <a:avLst/>
            <a:gdLst/>
            <a:ahLst/>
            <a:cxnLst/>
            <a:rect l="l" t="t" r="r" b="b"/>
            <a:pathLst>
              <a:path w="32905" h="52412">
                <a:moveTo>
                  <a:pt x="1511" y="43726"/>
                </a:moveTo>
                <a:lnTo>
                  <a:pt x="4546" y="47218"/>
                </a:lnTo>
                <a:lnTo>
                  <a:pt x="7569" y="50685"/>
                </a:lnTo>
                <a:lnTo>
                  <a:pt x="11163" y="52412"/>
                </a:lnTo>
                <a:lnTo>
                  <a:pt x="9118" y="42951"/>
                </a:lnTo>
                <a:lnTo>
                  <a:pt x="7429" y="40258"/>
                </a:lnTo>
                <a:lnTo>
                  <a:pt x="6578" y="36944"/>
                </a:lnTo>
                <a:lnTo>
                  <a:pt x="6578" y="28295"/>
                </a:lnTo>
                <a:lnTo>
                  <a:pt x="7556" y="24764"/>
                </a:lnTo>
                <a:lnTo>
                  <a:pt x="11468" y="19964"/>
                </a:lnTo>
                <a:lnTo>
                  <a:pt x="15989" y="13309"/>
                </a:lnTo>
                <a:lnTo>
                  <a:pt x="10858" y="13309"/>
                </a:lnTo>
                <a:lnTo>
                  <a:pt x="6908" y="15303"/>
                </a:lnTo>
                <a:lnTo>
                  <a:pt x="4127" y="19278"/>
                </a:lnTo>
                <a:lnTo>
                  <a:pt x="1371" y="23228"/>
                </a:lnTo>
                <a:lnTo>
                  <a:pt x="0" y="27914"/>
                </a:lnTo>
                <a:lnTo>
                  <a:pt x="0" y="39103"/>
                </a:lnTo>
                <a:lnTo>
                  <a:pt x="1511" y="43726"/>
                </a:lnTo>
                <a:close/>
              </a:path>
              <a:path w="32905" h="52412">
                <a:moveTo>
                  <a:pt x="11468" y="19964"/>
                </a:moveTo>
                <a:lnTo>
                  <a:pt x="14020" y="18757"/>
                </a:lnTo>
                <a:lnTo>
                  <a:pt x="19977" y="18757"/>
                </a:lnTo>
                <a:lnTo>
                  <a:pt x="22351" y="19875"/>
                </a:lnTo>
                <a:lnTo>
                  <a:pt x="26187" y="24396"/>
                </a:lnTo>
                <a:lnTo>
                  <a:pt x="27152" y="27863"/>
                </a:lnTo>
                <a:lnTo>
                  <a:pt x="27152" y="37198"/>
                </a:lnTo>
                <a:lnTo>
                  <a:pt x="26212" y="40766"/>
                </a:lnTo>
                <a:lnTo>
                  <a:pt x="24333" y="43256"/>
                </a:lnTo>
                <a:lnTo>
                  <a:pt x="20116" y="46977"/>
                </a:lnTo>
                <a:lnTo>
                  <a:pt x="13512" y="46977"/>
                </a:lnTo>
                <a:lnTo>
                  <a:pt x="10794" y="45631"/>
                </a:lnTo>
                <a:lnTo>
                  <a:pt x="9118" y="42951"/>
                </a:lnTo>
                <a:lnTo>
                  <a:pt x="11163" y="52412"/>
                </a:lnTo>
                <a:lnTo>
                  <a:pt x="17856" y="52412"/>
                </a:lnTo>
                <a:lnTo>
                  <a:pt x="20129" y="51917"/>
                </a:lnTo>
                <a:lnTo>
                  <a:pt x="24117" y="49872"/>
                </a:lnTo>
                <a:lnTo>
                  <a:pt x="27292" y="45935"/>
                </a:lnTo>
                <a:lnTo>
                  <a:pt x="27292" y="51092"/>
                </a:lnTo>
                <a:lnTo>
                  <a:pt x="32905" y="51092"/>
                </a:lnTo>
                <a:lnTo>
                  <a:pt x="32905" y="0"/>
                </a:lnTo>
                <a:lnTo>
                  <a:pt x="26898" y="0"/>
                </a:lnTo>
                <a:lnTo>
                  <a:pt x="26898" y="18757"/>
                </a:lnTo>
                <a:lnTo>
                  <a:pt x="23126" y="15112"/>
                </a:lnTo>
                <a:lnTo>
                  <a:pt x="18834" y="13309"/>
                </a:lnTo>
                <a:lnTo>
                  <a:pt x="15989" y="13309"/>
                </a:lnTo>
                <a:lnTo>
                  <a:pt x="11468" y="1996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64" name="object 664"/>
          <p:cNvSpPr/>
          <p:nvPr/>
        </p:nvSpPr>
        <p:spPr>
          <a:xfrm>
            <a:off x="2849591" y="4744993"/>
            <a:ext cx="30711" cy="35578"/>
          </a:xfrm>
          <a:custGeom>
            <a:avLst/>
            <a:gdLst/>
            <a:ahLst/>
            <a:cxnLst/>
            <a:rect l="l" t="t" r="r" b="b"/>
            <a:pathLst>
              <a:path w="33896" h="39268">
                <a:moveTo>
                  <a:pt x="33896" y="21386"/>
                </a:moveTo>
                <a:lnTo>
                  <a:pt x="33896" y="17640"/>
                </a:lnTo>
                <a:lnTo>
                  <a:pt x="33705" y="14922"/>
                </a:lnTo>
                <a:lnTo>
                  <a:pt x="33350" y="13207"/>
                </a:lnTo>
                <a:lnTo>
                  <a:pt x="32105" y="8521"/>
                </a:lnTo>
                <a:lnTo>
                  <a:pt x="29552" y="4686"/>
                </a:lnTo>
                <a:lnTo>
                  <a:pt x="25196" y="1879"/>
                </a:lnTo>
                <a:lnTo>
                  <a:pt x="22720" y="622"/>
                </a:lnTo>
                <a:lnTo>
                  <a:pt x="20167" y="0"/>
                </a:lnTo>
                <a:lnTo>
                  <a:pt x="12306" y="0"/>
                </a:lnTo>
                <a:lnTo>
                  <a:pt x="14287" y="5435"/>
                </a:lnTo>
                <a:lnTo>
                  <a:pt x="21158" y="5435"/>
                </a:lnTo>
                <a:lnTo>
                  <a:pt x="24002" y="6934"/>
                </a:lnTo>
                <a:lnTo>
                  <a:pt x="25717" y="9944"/>
                </a:lnTo>
                <a:lnTo>
                  <a:pt x="27228" y="13728"/>
                </a:lnTo>
                <a:lnTo>
                  <a:pt x="27482" y="16433"/>
                </a:lnTo>
                <a:lnTo>
                  <a:pt x="6857" y="16433"/>
                </a:lnTo>
                <a:lnTo>
                  <a:pt x="6972" y="13246"/>
                </a:lnTo>
                <a:lnTo>
                  <a:pt x="6680" y="21386"/>
                </a:lnTo>
                <a:lnTo>
                  <a:pt x="33896" y="21386"/>
                </a:lnTo>
                <a:close/>
              </a:path>
              <a:path w="33896" h="39268">
                <a:moveTo>
                  <a:pt x="6972" y="13246"/>
                </a:moveTo>
                <a:lnTo>
                  <a:pt x="8000" y="10617"/>
                </a:lnTo>
                <a:lnTo>
                  <a:pt x="9944" y="8559"/>
                </a:lnTo>
                <a:lnTo>
                  <a:pt x="14287" y="5435"/>
                </a:lnTo>
                <a:lnTo>
                  <a:pt x="12306" y="0"/>
                </a:lnTo>
                <a:lnTo>
                  <a:pt x="8077" y="1866"/>
                </a:lnTo>
                <a:lnTo>
                  <a:pt x="4851" y="5575"/>
                </a:lnTo>
                <a:lnTo>
                  <a:pt x="1612" y="9283"/>
                </a:lnTo>
                <a:lnTo>
                  <a:pt x="0" y="14147"/>
                </a:lnTo>
                <a:lnTo>
                  <a:pt x="0" y="26161"/>
                </a:lnTo>
                <a:lnTo>
                  <a:pt x="1600" y="30873"/>
                </a:lnTo>
                <a:lnTo>
                  <a:pt x="4813" y="34251"/>
                </a:lnTo>
                <a:lnTo>
                  <a:pt x="8026" y="37604"/>
                </a:lnTo>
                <a:lnTo>
                  <a:pt x="11937" y="39268"/>
                </a:lnTo>
                <a:lnTo>
                  <a:pt x="18453" y="39268"/>
                </a:lnTo>
                <a:lnTo>
                  <a:pt x="21666" y="38722"/>
                </a:lnTo>
                <a:lnTo>
                  <a:pt x="24460" y="38087"/>
                </a:lnTo>
                <a:lnTo>
                  <a:pt x="26796" y="36829"/>
                </a:lnTo>
                <a:lnTo>
                  <a:pt x="30848" y="32550"/>
                </a:lnTo>
                <a:lnTo>
                  <a:pt x="32689" y="29209"/>
                </a:lnTo>
                <a:lnTo>
                  <a:pt x="33375" y="26301"/>
                </a:lnTo>
                <a:lnTo>
                  <a:pt x="27241" y="26301"/>
                </a:lnTo>
                <a:lnTo>
                  <a:pt x="25996" y="29400"/>
                </a:lnTo>
                <a:lnTo>
                  <a:pt x="22948" y="32804"/>
                </a:lnTo>
                <a:lnTo>
                  <a:pt x="20332" y="33870"/>
                </a:lnTo>
                <a:lnTo>
                  <a:pt x="13601" y="33870"/>
                </a:lnTo>
                <a:lnTo>
                  <a:pt x="11023" y="32727"/>
                </a:lnTo>
                <a:lnTo>
                  <a:pt x="7696" y="28181"/>
                </a:lnTo>
                <a:lnTo>
                  <a:pt x="6807" y="25158"/>
                </a:lnTo>
                <a:lnTo>
                  <a:pt x="6680" y="21386"/>
                </a:lnTo>
                <a:lnTo>
                  <a:pt x="6972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65" name="object 665"/>
          <p:cNvSpPr/>
          <p:nvPr/>
        </p:nvSpPr>
        <p:spPr>
          <a:xfrm>
            <a:off x="2890238" y="4733238"/>
            <a:ext cx="0" cy="46136"/>
          </a:xfrm>
          <a:custGeom>
            <a:avLst/>
            <a:gdLst/>
            <a:ahLst/>
            <a:cxnLst/>
            <a:rect l="l" t="t" r="r" b="b"/>
            <a:pathLst>
              <a:path h="50921">
                <a:moveTo>
                  <a:pt x="0" y="0"/>
                </a:moveTo>
                <a:lnTo>
                  <a:pt x="0" y="50921"/>
                </a:lnTo>
              </a:path>
            </a:pathLst>
          </a:custGeom>
          <a:ln w="750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66" name="object 666"/>
          <p:cNvSpPr/>
          <p:nvPr/>
        </p:nvSpPr>
        <p:spPr>
          <a:xfrm>
            <a:off x="2919552" y="4744993"/>
            <a:ext cx="16350" cy="34382"/>
          </a:xfrm>
          <a:custGeom>
            <a:avLst/>
            <a:gdLst/>
            <a:ahLst/>
            <a:cxnLst/>
            <a:rect l="l" t="t" r="r" b="b"/>
            <a:pathLst>
              <a:path w="18046" h="37947">
                <a:moveTo>
                  <a:pt x="6235" y="13957"/>
                </a:moveTo>
                <a:lnTo>
                  <a:pt x="8763" y="9626"/>
                </a:lnTo>
                <a:lnTo>
                  <a:pt x="12865" y="6578"/>
                </a:lnTo>
                <a:lnTo>
                  <a:pt x="16014" y="6578"/>
                </a:lnTo>
                <a:lnTo>
                  <a:pt x="18046" y="6743"/>
                </a:lnTo>
                <a:lnTo>
                  <a:pt x="18046" y="165"/>
                </a:lnTo>
                <a:lnTo>
                  <a:pt x="16040" y="0"/>
                </a:lnTo>
                <a:lnTo>
                  <a:pt x="11379" y="888"/>
                </a:lnTo>
                <a:lnTo>
                  <a:pt x="7594" y="4470"/>
                </a:lnTo>
                <a:lnTo>
                  <a:pt x="5918" y="7226"/>
                </a:lnTo>
                <a:lnTo>
                  <a:pt x="5918" y="825"/>
                </a:lnTo>
                <a:lnTo>
                  <a:pt x="0" y="825"/>
                </a:lnTo>
                <a:lnTo>
                  <a:pt x="0" y="37947"/>
                </a:lnTo>
                <a:lnTo>
                  <a:pt x="6235" y="37947"/>
                </a:lnTo>
                <a:lnTo>
                  <a:pt x="6235" y="1395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67" name="object 667"/>
          <p:cNvSpPr/>
          <p:nvPr/>
        </p:nvSpPr>
        <p:spPr>
          <a:xfrm>
            <a:off x="2938930" y="4744993"/>
            <a:ext cx="30723" cy="35578"/>
          </a:xfrm>
          <a:custGeom>
            <a:avLst/>
            <a:gdLst/>
            <a:ahLst/>
            <a:cxnLst/>
            <a:rect l="l" t="t" r="r" b="b"/>
            <a:pathLst>
              <a:path w="33909" h="39268">
                <a:moveTo>
                  <a:pt x="33908" y="21386"/>
                </a:moveTo>
                <a:lnTo>
                  <a:pt x="33908" y="17640"/>
                </a:lnTo>
                <a:lnTo>
                  <a:pt x="33731" y="14922"/>
                </a:lnTo>
                <a:lnTo>
                  <a:pt x="33350" y="13207"/>
                </a:lnTo>
                <a:lnTo>
                  <a:pt x="32105" y="8521"/>
                </a:lnTo>
                <a:lnTo>
                  <a:pt x="29578" y="4686"/>
                </a:lnTo>
                <a:lnTo>
                  <a:pt x="25222" y="1879"/>
                </a:lnTo>
                <a:lnTo>
                  <a:pt x="22732" y="622"/>
                </a:lnTo>
                <a:lnTo>
                  <a:pt x="20180" y="0"/>
                </a:lnTo>
                <a:lnTo>
                  <a:pt x="12318" y="0"/>
                </a:lnTo>
                <a:lnTo>
                  <a:pt x="8102" y="1866"/>
                </a:lnTo>
                <a:lnTo>
                  <a:pt x="6997" y="13246"/>
                </a:lnTo>
                <a:lnTo>
                  <a:pt x="8026" y="10617"/>
                </a:lnTo>
                <a:lnTo>
                  <a:pt x="9969" y="8559"/>
                </a:lnTo>
                <a:lnTo>
                  <a:pt x="14300" y="5435"/>
                </a:lnTo>
                <a:lnTo>
                  <a:pt x="21170" y="5435"/>
                </a:lnTo>
                <a:lnTo>
                  <a:pt x="24028" y="6934"/>
                </a:lnTo>
                <a:lnTo>
                  <a:pt x="25730" y="9944"/>
                </a:lnTo>
                <a:lnTo>
                  <a:pt x="27241" y="13728"/>
                </a:lnTo>
                <a:lnTo>
                  <a:pt x="27508" y="16433"/>
                </a:lnTo>
                <a:lnTo>
                  <a:pt x="6870" y="16433"/>
                </a:lnTo>
                <a:lnTo>
                  <a:pt x="4864" y="5575"/>
                </a:lnTo>
                <a:lnTo>
                  <a:pt x="1625" y="9283"/>
                </a:lnTo>
                <a:lnTo>
                  <a:pt x="0" y="14147"/>
                </a:lnTo>
                <a:lnTo>
                  <a:pt x="0" y="26161"/>
                </a:lnTo>
                <a:lnTo>
                  <a:pt x="1612" y="30873"/>
                </a:lnTo>
                <a:lnTo>
                  <a:pt x="4825" y="34251"/>
                </a:lnTo>
                <a:lnTo>
                  <a:pt x="8039" y="37604"/>
                </a:lnTo>
                <a:lnTo>
                  <a:pt x="11963" y="39268"/>
                </a:lnTo>
                <a:lnTo>
                  <a:pt x="18478" y="39268"/>
                </a:lnTo>
                <a:lnTo>
                  <a:pt x="21678" y="38722"/>
                </a:lnTo>
                <a:lnTo>
                  <a:pt x="24472" y="38087"/>
                </a:lnTo>
                <a:lnTo>
                  <a:pt x="26822" y="36829"/>
                </a:lnTo>
                <a:lnTo>
                  <a:pt x="30860" y="32550"/>
                </a:lnTo>
                <a:lnTo>
                  <a:pt x="32689" y="29209"/>
                </a:lnTo>
                <a:lnTo>
                  <a:pt x="33400" y="26301"/>
                </a:lnTo>
                <a:lnTo>
                  <a:pt x="27254" y="26301"/>
                </a:lnTo>
                <a:lnTo>
                  <a:pt x="26009" y="29400"/>
                </a:lnTo>
                <a:lnTo>
                  <a:pt x="22961" y="32804"/>
                </a:lnTo>
                <a:lnTo>
                  <a:pt x="20358" y="33870"/>
                </a:lnTo>
                <a:lnTo>
                  <a:pt x="13614" y="33870"/>
                </a:lnTo>
                <a:lnTo>
                  <a:pt x="11036" y="32727"/>
                </a:lnTo>
                <a:lnTo>
                  <a:pt x="7696" y="28181"/>
                </a:lnTo>
                <a:lnTo>
                  <a:pt x="6819" y="25158"/>
                </a:lnTo>
                <a:lnTo>
                  <a:pt x="6705" y="21386"/>
                </a:lnTo>
                <a:lnTo>
                  <a:pt x="33908" y="21386"/>
                </a:lnTo>
                <a:close/>
              </a:path>
              <a:path w="33909" h="39268">
                <a:moveTo>
                  <a:pt x="6997" y="13246"/>
                </a:moveTo>
                <a:lnTo>
                  <a:pt x="8102" y="1866"/>
                </a:lnTo>
                <a:lnTo>
                  <a:pt x="4864" y="5575"/>
                </a:lnTo>
                <a:lnTo>
                  <a:pt x="6870" y="16433"/>
                </a:lnTo>
                <a:lnTo>
                  <a:pt x="6997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68" name="object 668"/>
          <p:cNvSpPr/>
          <p:nvPr/>
        </p:nvSpPr>
        <p:spPr>
          <a:xfrm>
            <a:off x="2972793" y="4745741"/>
            <a:ext cx="31137" cy="33634"/>
          </a:xfrm>
          <a:custGeom>
            <a:avLst/>
            <a:gdLst/>
            <a:ahLst/>
            <a:cxnLst/>
            <a:rect l="l" t="t" r="r" b="b"/>
            <a:pathLst>
              <a:path w="34366" h="37122">
                <a:moveTo>
                  <a:pt x="34366" y="0"/>
                </a:moveTo>
                <a:lnTo>
                  <a:pt x="27533" y="0"/>
                </a:lnTo>
                <a:lnTo>
                  <a:pt x="17170" y="30226"/>
                </a:lnTo>
                <a:lnTo>
                  <a:pt x="7251" y="0"/>
                </a:lnTo>
                <a:lnTo>
                  <a:pt x="0" y="0"/>
                </a:lnTo>
                <a:lnTo>
                  <a:pt x="13703" y="37122"/>
                </a:lnTo>
                <a:lnTo>
                  <a:pt x="20358" y="37122"/>
                </a:lnTo>
                <a:lnTo>
                  <a:pt x="34366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69" name="object 669"/>
          <p:cNvSpPr/>
          <p:nvPr/>
        </p:nvSpPr>
        <p:spPr>
          <a:xfrm>
            <a:off x="3006864" y="4744993"/>
            <a:ext cx="30723" cy="35578"/>
          </a:xfrm>
          <a:custGeom>
            <a:avLst/>
            <a:gdLst/>
            <a:ahLst/>
            <a:cxnLst/>
            <a:rect l="l" t="t" r="r" b="b"/>
            <a:pathLst>
              <a:path w="33909" h="39268">
                <a:moveTo>
                  <a:pt x="25717" y="9944"/>
                </a:moveTo>
                <a:lnTo>
                  <a:pt x="27228" y="13728"/>
                </a:lnTo>
                <a:lnTo>
                  <a:pt x="27482" y="16433"/>
                </a:lnTo>
                <a:lnTo>
                  <a:pt x="6857" y="16433"/>
                </a:lnTo>
                <a:lnTo>
                  <a:pt x="6972" y="13246"/>
                </a:lnTo>
                <a:lnTo>
                  <a:pt x="8089" y="1866"/>
                </a:lnTo>
                <a:lnTo>
                  <a:pt x="4851" y="5575"/>
                </a:lnTo>
                <a:lnTo>
                  <a:pt x="1600" y="9283"/>
                </a:lnTo>
                <a:lnTo>
                  <a:pt x="0" y="14147"/>
                </a:lnTo>
                <a:lnTo>
                  <a:pt x="0" y="26161"/>
                </a:lnTo>
                <a:lnTo>
                  <a:pt x="1600" y="30873"/>
                </a:lnTo>
                <a:lnTo>
                  <a:pt x="4813" y="34251"/>
                </a:lnTo>
                <a:lnTo>
                  <a:pt x="8026" y="37604"/>
                </a:lnTo>
                <a:lnTo>
                  <a:pt x="11937" y="39268"/>
                </a:lnTo>
                <a:lnTo>
                  <a:pt x="18465" y="39268"/>
                </a:lnTo>
                <a:lnTo>
                  <a:pt x="21666" y="38722"/>
                </a:lnTo>
                <a:lnTo>
                  <a:pt x="24460" y="38087"/>
                </a:lnTo>
                <a:lnTo>
                  <a:pt x="26809" y="36829"/>
                </a:lnTo>
                <a:lnTo>
                  <a:pt x="30860" y="32550"/>
                </a:lnTo>
                <a:lnTo>
                  <a:pt x="32677" y="29209"/>
                </a:lnTo>
                <a:lnTo>
                  <a:pt x="33375" y="26301"/>
                </a:lnTo>
                <a:lnTo>
                  <a:pt x="27241" y="26301"/>
                </a:lnTo>
                <a:lnTo>
                  <a:pt x="25996" y="29400"/>
                </a:lnTo>
                <a:lnTo>
                  <a:pt x="22948" y="32804"/>
                </a:lnTo>
                <a:lnTo>
                  <a:pt x="20345" y="33870"/>
                </a:lnTo>
                <a:lnTo>
                  <a:pt x="13588" y="33870"/>
                </a:lnTo>
                <a:lnTo>
                  <a:pt x="11023" y="32727"/>
                </a:lnTo>
                <a:lnTo>
                  <a:pt x="7696" y="28181"/>
                </a:lnTo>
                <a:lnTo>
                  <a:pt x="6794" y="25158"/>
                </a:lnTo>
                <a:lnTo>
                  <a:pt x="6680" y="21386"/>
                </a:lnTo>
                <a:lnTo>
                  <a:pt x="33908" y="21386"/>
                </a:lnTo>
                <a:lnTo>
                  <a:pt x="33908" y="17640"/>
                </a:lnTo>
                <a:lnTo>
                  <a:pt x="33705" y="14922"/>
                </a:lnTo>
                <a:lnTo>
                  <a:pt x="33350" y="13207"/>
                </a:lnTo>
                <a:lnTo>
                  <a:pt x="32105" y="8521"/>
                </a:lnTo>
                <a:lnTo>
                  <a:pt x="29552" y="4686"/>
                </a:lnTo>
                <a:lnTo>
                  <a:pt x="25196" y="1879"/>
                </a:lnTo>
                <a:lnTo>
                  <a:pt x="20180" y="0"/>
                </a:lnTo>
                <a:lnTo>
                  <a:pt x="21158" y="5435"/>
                </a:lnTo>
                <a:lnTo>
                  <a:pt x="24002" y="6934"/>
                </a:lnTo>
                <a:lnTo>
                  <a:pt x="25717" y="9944"/>
                </a:lnTo>
                <a:close/>
              </a:path>
              <a:path w="33909" h="39268">
                <a:moveTo>
                  <a:pt x="17538" y="0"/>
                </a:moveTo>
                <a:lnTo>
                  <a:pt x="12318" y="0"/>
                </a:lnTo>
                <a:lnTo>
                  <a:pt x="8089" y="1866"/>
                </a:lnTo>
                <a:lnTo>
                  <a:pt x="6972" y="13246"/>
                </a:lnTo>
                <a:lnTo>
                  <a:pt x="8000" y="10617"/>
                </a:lnTo>
                <a:lnTo>
                  <a:pt x="9944" y="8559"/>
                </a:lnTo>
                <a:lnTo>
                  <a:pt x="14274" y="5435"/>
                </a:lnTo>
                <a:lnTo>
                  <a:pt x="21158" y="5435"/>
                </a:lnTo>
                <a:lnTo>
                  <a:pt x="20180" y="0"/>
                </a:lnTo>
                <a:lnTo>
                  <a:pt x="17538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70" name="object 670"/>
          <p:cNvSpPr/>
          <p:nvPr/>
        </p:nvSpPr>
        <p:spPr>
          <a:xfrm>
            <a:off x="3042454" y="4744866"/>
            <a:ext cx="27766" cy="35809"/>
          </a:xfrm>
          <a:custGeom>
            <a:avLst/>
            <a:gdLst/>
            <a:ahLst/>
            <a:cxnLst/>
            <a:rect l="l" t="t" r="r" b="b"/>
            <a:pathLst>
              <a:path w="30645" h="39522">
                <a:moveTo>
                  <a:pt x="165" y="30149"/>
                </a:moveTo>
                <a:lnTo>
                  <a:pt x="1384" y="33248"/>
                </a:lnTo>
                <a:lnTo>
                  <a:pt x="5994" y="38277"/>
                </a:lnTo>
                <a:lnTo>
                  <a:pt x="9906" y="39522"/>
                </a:lnTo>
                <a:lnTo>
                  <a:pt x="20561" y="39522"/>
                </a:lnTo>
                <a:lnTo>
                  <a:pt x="24384" y="38315"/>
                </a:lnTo>
                <a:lnTo>
                  <a:pt x="29387" y="33502"/>
                </a:lnTo>
                <a:lnTo>
                  <a:pt x="30645" y="30645"/>
                </a:lnTo>
                <a:lnTo>
                  <a:pt x="30645" y="23939"/>
                </a:lnTo>
                <a:lnTo>
                  <a:pt x="29438" y="21424"/>
                </a:lnTo>
                <a:lnTo>
                  <a:pt x="25488" y="18795"/>
                </a:lnTo>
                <a:lnTo>
                  <a:pt x="22479" y="17741"/>
                </a:lnTo>
                <a:lnTo>
                  <a:pt x="17995" y="16662"/>
                </a:lnTo>
                <a:lnTo>
                  <a:pt x="13868" y="15671"/>
                </a:lnTo>
                <a:lnTo>
                  <a:pt x="10706" y="14731"/>
                </a:lnTo>
                <a:lnTo>
                  <a:pt x="7391" y="11874"/>
                </a:lnTo>
                <a:lnTo>
                  <a:pt x="7391" y="8775"/>
                </a:lnTo>
                <a:lnTo>
                  <a:pt x="10414" y="5778"/>
                </a:lnTo>
                <a:lnTo>
                  <a:pt x="14554" y="5333"/>
                </a:lnTo>
                <a:lnTo>
                  <a:pt x="18097" y="5333"/>
                </a:lnTo>
                <a:lnTo>
                  <a:pt x="20574" y="6159"/>
                </a:lnTo>
                <a:lnTo>
                  <a:pt x="22898" y="8953"/>
                </a:lnTo>
                <a:lnTo>
                  <a:pt x="23507" y="11645"/>
                </a:lnTo>
                <a:lnTo>
                  <a:pt x="29400" y="11645"/>
                </a:lnTo>
                <a:lnTo>
                  <a:pt x="29451" y="9232"/>
                </a:lnTo>
                <a:lnTo>
                  <a:pt x="27152" y="4927"/>
                </a:lnTo>
                <a:lnTo>
                  <a:pt x="24676" y="1638"/>
                </a:lnTo>
                <a:lnTo>
                  <a:pt x="20637" y="0"/>
                </a:lnTo>
                <a:lnTo>
                  <a:pt x="10769" y="0"/>
                </a:lnTo>
                <a:lnTo>
                  <a:pt x="7366" y="1079"/>
                </a:lnTo>
                <a:lnTo>
                  <a:pt x="4826" y="3251"/>
                </a:lnTo>
                <a:lnTo>
                  <a:pt x="2298" y="5435"/>
                </a:lnTo>
                <a:lnTo>
                  <a:pt x="1041" y="8267"/>
                </a:lnTo>
                <a:lnTo>
                  <a:pt x="1041" y="14770"/>
                </a:lnTo>
                <a:lnTo>
                  <a:pt x="2387" y="17094"/>
                </a:lnTo>
                <a:lnTo>
                  <a:pt x="5054" y="18783"/>
                </a:lnTo>
                <a:lnTo>
                  <a:pt x="8902" y="20624"/>
                </a:lnTo>
                <a:lnTo>
                  <a:pt x="12065" y="21424"/>
                </a:lnTo>
                <a:lnTo>
                  <a:pt x="17030" y="22669"/>
                </a:lnTo>
                <a:lnTo>
                  <a:pt x="19685" y="23329"/>
                </a:lnTo>
                <a:lnTo>
                  <a:pt x="23761" y="25260"/>
                </a:lnTo>
                <a:lnTo>
                  <a:pt x="24472" y="28079"/>
                </a:lnTo>
                <a:lnTo>
                  <a:pt x="23596" y="31737"/>
                </a:lnTo>
                <a:lnTo>
                  <a:pt x="20078" y="33756"/>
                </a:lnTo>
                <a:lnTo>
                  <a:pt x="15735" y="34251"/>
                </a:lnTo>
                <a:lnTo>
                  <a:pt x="11849" y="34251"/>
                </a:lnTo>
                <a:lnTo>
                  <a:pt x="9131" y="33235"/>
                </a:lnTo>
                <a:lnTo>
                  <a:pt x="6718" y="30124"/>
                </a:lnTo>
                <a:lnTo>
                  <a:pt x="6007" y="26441"/>
                </a:lnTo>
                <a:lnTo>
                  <a:pt x="0" y="26441"/>
                </a:lnTo>
                <a:lnTo>
                  <a:pt x="165" y="3014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71" name="object 671"/>
          <p:cNvSpPr/>
          <p:nvPr/>
        </p:nvSpPr>
        <p:spPr>
          <a:xfrm>
            <a:off x="3073270" y="4736340"/>
            <a:ext cx="15637" cy="43575"/>
          </a:xfrm>
          <a:custGeom>
            <a:avLst/>
            <a:gdLst/>
            <a:ahLst/>
            <a:cxnLst/>
            <a:rect l="l" t="t" r="r" b="b"/>
            <a:pathLst>
              <a:path w="17259" h="48094">
                <a:moveTo>
                  <a:pt x="11328" y="39700"/>
                </a:moveTo>
                <a:lnTo>
                  <a:pt x="11328" y="15468"/>
                </a:lnTo>
                <a:lnTo>
                  <a:pt x="17259" y="15468"/>
                </a:lnTo>
                <a:lnTo>
                  <a:pt x="17259" y="10375"/>
                </a:lnTo>
                <a:lnTo>
                  <a:pt x="11328" y="10375"/>
                </a:lnTo>
                <a:lnTo>
                  <a:pt x="11328" y="0"/>
                </a:lnTo>
                <a:lnTo>
                  <a:pt x="5016" y="0"/>
                </a:lnTo>
                <a:lnTo>
                  <a:pt x="5016" y="10375"/>
                </a:lnTo>
                <a:lnTo>
                  <a:pt x="0" y="10375"/>
                </a:lnTo>
                <a:lnTo>
                  <a:pt x="0" y="15468"/>
                </a:lnTo>
                <a:lnTo>
                  <a:pt x="5016" y="15468"/>
                </a:lnTo>
                <a:lnTo>
                  <a:pt x="5016" y="42443"/>
                </a:lnTo>
                <a:lnTo>
                  <a:pt x="6591" y="45872"/>
                </a:lnTo>
                <a:lnTo>
                  <a:pt x="9588" y="48094"/>
                </a:lnTo>
                <a:lnTo>
                  <a:pt x="14249" y="48044"/>
                </a:lnTo>
                <a:lnTo>
                  <a:pt x="17259" y="47498"/>
                </a:lnTo>
                <a:lnTo>
                  <a:pt x="17259" y="42583"/>
                </a:lnTo>
                <a:lnTo>
                  <a:pt x="16040" y="42684"/>
                </a:lnTo>
                <a:lnTo>
                  <a:pt x="12649" y="42303"/>
                </a:lnTo>
                <a:lnTo>
                  <a:pt x="11328" y="3970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72" name="object 672"/>
          <p:cNvSpPr/>
          <p:nvPr/>
        </p:nvSpPr>
        <p:spPr>
          <a:xfrm>
            <a:off x="3094569" y="4733244"/>
            <a:ext cx="5741" cy="46127"/>
          </a:xfrm>
          <a:custGeom>
            <a:avLst/>
            <a:gdLst/>
            <a:ahLst/>
            <a:cxnLst/>
            <a:rect l="l" t="t" r="r" b="b"/>
            <a:pathLst>
              <a:path w="6336" h="50910">
                <a:moveTo>
                  <a:pt x="0" y="0"/>
                </a:moveTo>
                <a:lnTo>
                  <a:pt x="0" y="7073"/>
                </a:lnTo>
                <a:lnTo>
                  <a:pt x="6336" y="7073"/>
                </a:lnTo>
                <a:lnTo>
                  <a:pt x="6336" y="0"/>
                </a:lnTo>
                <a:lnTo>
                  <a:pt x="0" y="0"/>
                </a:lnTo>
                <a:close/>
              </a:path>
              <a:path w="6336" h="50910">
                <a:moveTo>
                  <a:pt x="0" y="13957"/>
                </a:moveTo>
                <a:lnTo>
                  <a:pt x="0" y="50910"/>
                </a:lnTo>
                <a:lnTo>
                  <a:pt x="6336" y="50910"/>
                </a:lnTo>
                <a:lnTo>
                  <a:pt x="6336" y="13957"/>
                </a:lnTo>
                <a:lnTo>
                  <a:pt x="0" y="1395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73" name="object 673"/>
          <p:cNvSpPr/>
          <p:nvPr/>
        </p:nvSpPr>
        <p:spPr>
          <a:xfrm>
            <a:off x="3094569" y="4736449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834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74" name="object 674"/>
          <p:cNvSpPr/>
          <p:nvPr/>
        </p:nvSpPr>
        <p:spPr>
          <a:xfrm>
            <a:off x="3094569" y="4762631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3822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75" name="object 675"/>
          <p:cNvSpPr/>
          <p:nvPr/>
        </p:nvSpPr>
        <p:spPr>
          <a:xfrm>
            <a:off x="3108860" y="4744993"/>
            <a:ext cx="45278" cy="34382"/>
          </a:xfrm>
          <a:custGeom>
            <a:avLst/>
            <a:gdLst/>
            <a:ahLst/>
            <a:cxnLst/>
            <a:rect l="l" t="t" r="r" b="b"/>
            <a:pathLst>
              <a:path w="49974" h="37947">
                <a:moveTo>
                  <a:pt x="49479" y="7340"/>
                </a:moveTo>
                <a:lnTo>
                  <a:pt x="48514" y="5397"/>
                </a:lnTo>
                <a:lnTo>
                  <a:pt x="46710" y="1803"/>
                </a:lnTo>
                <a:lnTo>
                  <a:pt x="43307" y="0"/>
                </a:lnTo>
                <a:lnTo>
                  <a:pt x="38315" y="0"/>
                </a:lnTo>
                <a:lnTo>
                  <a:pt x="33870" y="482"/>
                </a:lnTo>
                <a:lnTo>
                  <a:pt x="30137" y="2400"/>
                </a:lnTo>
                <a:lnTo>
                  <a:pt x="27114" y="5854"/>
                </a:lnTo>
                <a:lnTo>
                  <a:pt x="24345" y="2171"/>
                </a:lnTo>
                <a:lnTo>
                  <a:pt x="20154" y="0"/>
                </a:lnTo>
                <a:lnTo>
                  <a:pt x="14592" y="0"/>
                </a:lnTo>
                <a:lnTo>
                  <a:pt x="12242" y="685"/>
                </a:lnTo>
                <a:lnTo>
                  <a:pt x="9004" y="2933"/>
                </a:lnTo>
                <a:lnTo>
                  <a:pt x="6172" y="6095"/>
                </a:lnTo>
                <a:lnTo>
                  <a:pt x="6172" y="825"/>
                </a:lnTo>
                <a:lnTo>
                  <a:pt x="0" y="825"/>
                </a:lnTo>
                <a:lnTo>
                  <a:pt x="0" y="37947"/>
                </a:lnTo>
                <a:lnTo>
                  <a:pt x="6235" y="37947"/>
                </a:lnTo>
                <a:lnTo>
                  <a:pt x="6235" y="13474"/>
                </a:lnTo>
                <a:lnTo>
                  <a:pt x="7200" y="10172"/>
                </a:lnTo>
                <a:lnTo>
                  <a:pt x="11074" y="6515"/>
                </a:lnTo>
                <a:lnTo>
                  <a:pt x="15582" y="5613"/>
                </a:lnTo>
                <a:lnTo>
                  <a:pt x="18148" y="5613"/>
                </a:lnTo>
                <a:lnTo>
                  <a:pt x="19926" y="6464"/>
                </a:lnTo>
                <a:lnTo>
                  <a:pt x="21475" y="9372"/>
                </a:lnTo>
                <a:lnTo>
                  <a:pt x="21767" y="13728"/>
                </a:lnTo>
                <a:lnTo>
                  <a:pt x="21767" y="37947"/>
                </a:lnTo>
                <a:lnTo>
                  <a:pt x="28117" y="37947"/>
                </a:lnTo>
                <a:lnTo>
                  <a:pt x="28117" y="12509"/>
                </a:lnTo>
                <a:lnTo>
                  <a:pt x="28994" y="9791"/>
                </a:lnTo>
                <a:lnTo>
                  <a:pt x="30759" y="8140"/>
                </a:lnTo>
                <a:lnTo>
                  <a:pt x="34658" y="5676"/>
                </a:lnTo>
                <a:lnTo>
                  <a:pt x="38874" y="5676"/>
                </a:lnTo>
                <a:lnTo>
                  <a:pt x="42849" y="7975"/>
                </a:lnTo>
                <a:lnTo>
                  <a:pt x="43472" y="12153"/>
                </a:lnTo>
                <a:lnTo>
                  <a:pt x="43472" y="37947"/>
                </a:lnTo>
                <a:lnTo>
                  <a:pt x="49974" y="37947"/>
                </a:lnTo>
                <a:lnTo>
                  <a:pt x="49974" y="9956"/>
                </a:lnTo>
                <a:lnTo>
                  <a:pt x="49479" y="734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76" name="object 676"/>
          <p:cNvSpPr/>
          <p:nvPr/>
        </p:nvSpPr>
        <p:spPr>
          <a:xfrm>
            <a:off x="3162435" y="4733244"/>
            <a:ext cx="5752" cy="46127"/>
          </a:xfrm>
          <a:custGeom>
            <a:avLst/>
            <a:gdLst/>
            <a:ahLst/>
            <a:cxnLst/>
            <a:rect l="l" t="t" r="r" b="b"/>
            <a:pathLst>
              <a:path w="6349" h="50910">
                <a:moveTo>
                  <a:pt x="0" y="0"/>
                </a:moveTo>
                <a:lnTo>
                  <a:pt x="0" y="7073"/>
                </a:lnTo>
                <a:lnTo>
                  <a:pt x="6349" y="7073"/>
                </a:lnTo>
                <a:lnTo>
                  <a:pt x="6349" y="0"/>
                </a:lnTo>
                <a:lnTo>
                  <a:pt x="0" y="0"/>
                </a:lnTo>
                <a:close/>
              </a:path>
              <a:path w="6349" h="50910">
                <a:moveTo>
                  <a:pt x="0" y="13957"/>
                </a:moveTo>
                <a:lnTo>
                  <a:pt x="0" y="50910"/>
                </a:lnTo>
                <a:lnTo>
                  <a:pt x="6349" y="50910"/>
                </a:lnTo>
                <a:lnTo>
                  <a:pt x="6349" y="13957"/>
                </a:lnTo>
                <a:lnTo>
                  <a:pt x="0" y="1395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77" name="object 677"/>
          <p:cNvSpPr/>
          <p:nvPr/>
        </p:nvSpPr>
        <p:spPr>
          <a:xfrm>
            <a:off x="3162435" y="4736449"/>
            <a:ext cx="5752" cy="0"/>
          </a:xfrm>
          <a:custGeom>
            <a:avLst/>
            <a:gdLst/>
            <a:ahLst/>
            <a:cxnLst/>
            <a:rect l="l" t="t" r="r" b="b"/>
            <a:pathLst>
              <a:path w="6349">
                <a:moveTo>
                  <a:pt x="0" y="0"/>
                </a:moveTo>
                <a:lnTo>
                  <a:pt x="6349" y="0"/>
                </a:lnTo>
              </a:path>
            </a:pathLst>
          </a:custGeom>
          <a:ln w="834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78" name="object 678"/>
          <p:cNvSpPr/>
          <p:nvPr/>
        </p:nvSpPr>
        <p:spPr>
          <a:xfrm>
            <a:off x="3162435" y="4762631"/>
            <a:ext cx="5752" cy="0"/>
          </a:xfrm>
          <a:custGeom>
            <a:avLst/>
            <a:gdLst/>
            <a:ahLst/>
            <a:cxnLst/>
            <a:rect l="l" t="t" r="r" b="b"/>
            <a:pathLst>
              <a:path w="6349">
                <a:moveTo>
                  <a:pt x="0" y="0"/>
                </a:moveTo>
                <a:lnTo>
                  <a:pt x="6349" y="0"/>
                </a:lnTo>
              </a:path>
            </a:pathLst>
          </a:custGeom>
          <a:ln w="3822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79" name="object 679"/>
          <p:cNvSpPr/>
          <p:nvPr/>
        </p:nvSpPr>
        <p:spPr>
          <a:xfrm>
            <a:off x="3174851" y="4744993"/>
            <a:ext cx="30711" cy="35578"/>
          </a:xfrm>
          <a:custGeom>
            <a:avLst/>
            <a:gdLst/>
            <a:ahLst/>
            <a:cxnLst/>
            <a:rect l="l" t="t" r="r" b="b"/>
            <a:pathLst>
              <a:path w="33896" h="39268">
                <a:moveTo>
                  <a:pt x="33896" y="21386"/>
                </a:moveTo>
                <a:lnTo>
                  <a:pt x="33896" y="17640"/>
                </a:lnTo>
                <a:lnTo>
                  <a:pt x="33705" y="14922"/>
                </a:lnTo>
                <a:lnTo>
                  <a:pt x="33350" y="13207"/>
                </a:lnTo>
                <a:lnTo>
                  <a:pt x="32105" y="8521"/>
                </a:lnTo>
                <a:lnTo>
                  <a:pt x="29552" y="4686"/>
                </a:lnTo>
                <a:lnTo>
                  <a:pt x="25196" y="1879"/>
                </a:lnTo>
                <a:lnTo>
                  <a:pt x="22720" y="622"/>
                </a:lnTo>
                <a:lnTo>
                  <a:pt x="20167" y="0"/>
                </a:lnTo>
                <a:lnTo>
                  <a:pt x="12306" y="0"/>
                </a:lnTo>
                <a:lnTo>
                  <a:pt x="14274" y="5435"/>
                </a:lnTo>
                <a:lnTo>
                  <a:pt x="21158" y="5435"/>
                </a:lnTo>
                <a:lnTo>
                  <a:pt x="24002" y="6934"/>
                </a:lnTo>
                <a:lnTo>
                  <a:pt x="25717" y="9944"/>
                </a:lnTo>
                <a:lnTo>
                  <a:pt x="27228" y="13728"/>
                </a:lnTo>
                <a:lnTo>
                  <a:pt x="27482" y="16433"/>
                </a:lnTo>
                <a:lnTo>
                  <a:pt x="6857" y="16433"/>
                </a:lnTo>
                <a:lnTo>
                  <a:pt x="6972" y="13246"/>
                </a:lnTo>
                <a:lnTo>
                  <a:pt x="6680" y="21386"/>
                </a:lnTo>
                <a:lnTo>
                  <a:pt x="33896" y="21386"/>
                </a:lnTo>
                <a:close/>
              </a:path>
              <a:path w="33896" h="39268">
                <a:moveTo>
                  <a:pt x="6972" y="13246"/>
                </a:moveTo>
                <a:lnTo>
                  <a:pt x="8000" y="10617"/>
                </a:lnTo>
                <a:lnTo>
                  <a:pt x="9944" y="8559"/>
                </a:lnTo>
                <a:lnTo>
                  <a:pt x="14274" y="5435"/>
                </a:lnTo>
                <a:lnTo>
                  <a:pt x="12306" y="0"/>
                </a:lnTo>
                <a:lnTo>
                  <a:pt x="8077" y="1866"/>
                </a:lnTo>
                <a:lnTo>
                  <a:pt x="4851" y="5575"/>
                </a:lnTo>
                <a:lnTo>
                  <a:pt x="1600" y="9283"/>
                </a:lnTo>
                <a:lnTo>
                  <a:pt x="0" y="14147"/>
                </a:lnTo>
                <a:lnTo>
                  <a:pt x="0" y="26161"/>
                </a:lnTo>
                <a:lnTo>
                  <a:pt x="1600" y="30873"/>
                </a:lnTo>
                <a:lnTo>
                  <a:pt x="4813" y="34251"/>
                </a:lnTo>
                <a:lnTo>
                  <a:pt x="8026" y="37604"/>
                </a:lnTo>
                <a:lnTo>
                  <a:pt x="11937" y="39268"/>
                </a:lnTo>
                <a:lnTo>
                  <a:pt x="18453" y="39268"/>
                </a:lnTo>
                <a:lnTo>
                  <a:pt x="21666" y="38722"/>
                </a:lnTo>
                <a:lnTo>
                  <a:pt x="24460" y="38087"/>
                </a:lnTo>
                <a:lnTo>
                  <a:pt x="26796" y="36829"/>
                </a:lnTo>
                <a:lnTo>
                  <a:pt x="30848" y="32550"/>
                </a:lnTo>
                <a:lnTo>
                  <a:pt x="32664" y="29209"/>
                </a:lnTo>
                <a:lnTo>
                  <a:pt x="33375" y="26301"/>
                </a:lnTo>
                <a:lnTo>
                  <a:pt x="27241" y="26301"/>
                </a:lnTo>
                <a:lnTo>
                  <a:pt x="25996" y="29400"/>
                </a:lnTo>
                <a:lnTo>
                  <a:pt x="22948" y="32804"/>
                </a:lnTo>
                <a:lnTo>
                  <a:pt x="20332" y="33870"/>
                </a:lnTo>
                <a:lnTo>
                  <a:pt x="13588" y="33870"/>
                </a:lnTo>
                <a:lnTo>
                  <a:pt x="11023" y="32727"/>
                </a:lnTo>
                <a:lnTo>
                  <a:pt x="7696" y="28181"/>
                </a:lnTo>
                <a:lnTo>
                  <a:pt x="6794" y="25158"/>
                </a:lnTo>
                <a:lnTo>
                  <a:pt x="6680" y="21386"/>
                </a:lnTo>
                <a:lnTo>
                  <a:pt x="6972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80" name="object 680"/>
          <p:cNvSpPr/>
          <p:nvPr/>
        </p:nvSpPr>
        <p:spPr>
          <a:xfrm>
            <a:off x="3212501" y="4744993"/>
            <a:ext cx="27431" cy="34382"/>
          </a:xfrm>
          <a:custGeom>
            <a:avLst/>
            <a:gdLst/>
            <a:ahLst/>
            <a:cxnLst/>
            <a:rect l="l" t="t" r="r" b="b"/>
            <a:pathLst>
              <a:path w="30276" h="37947">
                <a:moveTo>
                  <a:pt x="6235" y="37947"/>
                </a:moveTo>
                <a:lnTo>
                  <a:pt x="6235" y="16078"/>
                </a:lnTo>
                <a:lnTo>
                  <a:pt x="6692" y="12915"/>
                </a:lnTo>
                <a:lnTo>
                  <a:pt x="8737" y="9105"/>
                </a:lnTo>
                <a:lnTo>
                  <a:pt x="11531" y="6565"/>
                </a:lnTo>
                <a:lnTo>
                  <a:pt x="14185" y="5765"/>
                </a:lnTo>
                <a:lnTo>
                  <a:pt x="16891" y="5613"/>
                </a:lnTo>
                <a:lnTo>
                  <a:pt x="19799" y="5613"/>
                </a:lnTo>
                <a:lnTo>
                  <a:pt x="21805" y="6756"/>
                </a:lnTo>
                <a:lnTo>
                  <a:pt x="23583" y="10464"/>
                </a:lnTo>
                <a:lnTo>
                  <a:pt x="23914" y="14554"/>
                </a:lnTo>
                <a:lnTo>
                  <a:pt x="23914" y="37947"/>
                </a:lnTo>
                <a:lnTo>
                  <a:pt x="30276" y="37947"/>
                </a:lnTo>
                <a:lnTo>
                  <a:pt x="30276" y="10388"/>
                </a:lnTo>
                <a:lnTo>
                  <a:pt x="29756" y="7505"/>
                </a:lnTo>
                <a:lnTo>
                  <a:pt x="28752" y="5499"/>
                </a:lnTo>
                <a:lnTo>
                  <a:pt x="26885" y="1828"/>
                </a:lnTo>
                <a:lnTo>
                  <a:pt x="23329" y="0"/>
                </a:lnTo>
                <a:lnTo>
                  <a:pt x="18072" y="0"/>
                </a:lnTo>
                <a:lnTo>
                  <a:pt x="13474" y="469"/>
                </a:lnTo>
                <a:lnTo>
                  <a:pt x="9550" y="2349"/>
                </a:lnTo>
                <a:lnTo>
                  <a:pt x="5930" y="6095"/>
                </a:lnTo>
                <a:lnTo>
                  <a:pt x="5930" y="825"/>
                </a:lnTo>
                <a:lnTo>
                  <a:pt x="0" y="825"/>
                </a:lnTo>
                <a:lnTo>
                  <a:pt x="0" y="37947"/>
                </a:lnTo>
                <a:lnTo>
                  <a:pt x="6235" y="3794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81" name="object 681"/>
          <p:cNvSpPr/>
          <p:nvPr/>
        </p:nvSpPr>
        <p:spPr>
          <a:xfrm>
            <a:off x="3244847" y="4736340"/>
            <a:ext cx="15637" cy="43575"/>
          </a:xfrm>
          <a:custGeom>
            <a:avLst/>
            <a:gdLst/>
            <a:ahLst/>
            <a:cxnLst/>
            <a:rect l="l" t="t" r="r" b="b"/>
            <a:pathLst>
              <a:path w="17259" h="48094">
                <a:moveTo>
                  <a:pt x="11341" y="39700"/>
                </a:moveTo>
                <a:lnTo>
                  <a:pt x="11341" y="15468"/>
                </a:lnTo>
                <a:lnTo>
                  <a:pt x="17259" y="15468"/>
                </a:lnTo>
                <a:lnTo>
                  <a:pt x="17259" y="10375"/>
                </a:lnTo>
                <a:lnTo>
                  <a:pt x="11341" y="10375"/>
                </a:lnTo>
                <a:lnTo>
                  <a:pt x="11341" y="0"/>
                </a:lnTo>
                <a:lnTo>
                  <a:pt x="5029" y="0"/>
                </a:lnTo>
                <a:lnTo>
                  <a:pt x="5029" y="10375"/>
                </a:lnTo>
                <a:lnTo>
                  <a:pt x="0" y="10375"/>
                </a:lnTo>
                <a:lnTo>
                  <a:pt x="0" y="15468"/>
                </a:lnTo>
                <a:lnTo>
                  <a:pt x="5029" y="15468"/>
                </a:lnTo>
                <a:lnTo>
                  <a:pt x="5029" y="42443"/>
                </a:lnTo>
                <a:lnTo>
                  <a:pt x="6591" y="45872"/>
                </a:lnTo>
                <a:lnTo>
                  <a:pt x="9601" y="48094"/>
                </a:lnTo>
                <a:lnTo>
                  <a:pt x="14249" y="48044"/>
                </a:lnTo>
                <a:lnTo>
                  <a:pt x="17259" y="47498"/>
                </a:lnTo>
                <a:lnTo>
                  <a:pt x="17259" y="42583"/>
                </a:lnTo>
                <a:lnTo>
                  <a:pt x="16052" y="42684"/>
                </a:lnTo>
                <a:lnTo>
                  <a:pt x="12661" y="42303"/>
                </a:lnTo>
                <a:lnTo>
                  <a:pt x="11341" y="3970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82" name="object 682"/>
          <p:cNvSpPr/>
          <p:nvPr/>
        </p:nvSpPr>
        <p:spPr>
          <a:xfrm>
            <a:off x="3263867" y="4744774"/>
            <a:ext cx="31344" cy="35843"/>
          </a:xfrm>
          <a:custGeom>
            <a:avLst/>
            <a:gdLst/>
            <a:ahLst/>
            <a:cxnLst/>
            <a:rect l="l" t="t" r="r" b="b"/>
            <a:pathLst>
              <a:path w="34594" h="39560">
                <a:moveTo>
                  <a:pt x="1485" y="30924"/>
                </a:moveTo>
                <a:lnTo>
                  <a:pt x="4495" y="34391"/>
                </a:lnTo>
                <a:lnTo>
                  <a:pt x="7493" y="37833"/>
                </a:lnTo>
                <a:lnTo>
                  <a:pt x="11557" y="39560"/>
                </a:lnTo>
                <a:lnTo>
                  <a:pt x="9004" y="30225"/>
                </a:lnTo>
                <a:lnTo>
                  <a:pt x="7277" y="27584"/>
                </a:lnTo>
                <a:lnTo>
                  <a:pt x="6400" y="24307"/>
                </a:lnTo>
                <a:lnTo>
                  <a:pt x="6400" y="16230"/>
                </a:lnTo>
                <a:lnTo>
                  <a:pt x="7277" y="12725"/>
                </a:lnTo>
                <a:lnTo>
                  <a:pt x="9004" y="9804"/>
                </a:lnTo>
                <a:lnTo>
                  <a:pt x="10744" y="6896"/>
                </a:lnTo>
                <a:lnTo>
                  <a:pt x="13512" y="5448"/>
                </a:lnTo>
                <a:lnTo>
                  <a:pt x="21628" y="5448"/>
                </a:lnTo>
                <a:lnTo>
                  <a:pt x="24650" y="7150"/>
                </a:lnTo>
                <a:lnTo>
                  <a:pt x="26416" y="10579"/>
                </a:lnTo>
                <a:lnTo>
                  <a:pt x="27520" y="12750"/>
                </a:lnTo>
                <a:lnTo>
                  <a:pt x="28067" y="15570"/>
                </a:lnTo>
                <a:lnTo>
                  <a:pt x="28067" y="22872"/>
                </a:lnTo>
                <a:lnTo>
                  <a:pt x="27292" y="26352"/>
                </a:lnTo>
                <a:lnTo>
                  <a:pt x="25742" y="29502"/>
                </a:lnTo>
                <a:lnTo>
                  <a:pt x="24218" y="32626"/>
                </a:lnTo>
                <a:lnTo>
                  <a:pt x="22783" y="39547"/>
                </a:lnTo>
                <a:lnTo>
                  <a:pt x="27305" y="37604"/>
                </a:lnTo>
                <a:lnTo>
                  <a:pt x="30226" y="33693"/>
                </a:lnTo>
                <a:lnTo>
                  <a:pt x="33134" y="29781"/>
                </a:lnTo>
                <a:lnTo>
                  <a:pt x="34594" y="24841"/>
                </a:lnTo>
                <a:lnTo>
                  <a:pt x="34594" y="12674"/>
                </a:lnTo>
                <a:lnTo>
                  <a:pt x="32931" y="7962"/>
                </a:lnTo>
                <a:lnTo>
                  <a:pt x="29629" y="4775"/>
                </a:lnTo>
                <a:lnTo>
                  <a:pt x="26327" y="1587"/>
                </a:lnTo>
                <a:lnTo>
                  <a:pt x="22275" y="0"/>
                </a:lnTo>
                <a:lnTo>
                  <a:pt x="12153" y="0"/>
                </a:lnTo>
                <a:lnTo>
                  <a:pt x="7912" y="1854"/>
                </a:lnTo>
                <a:lnTo>
                  <a:pt x="4737" y="5537"/>
                </a:lnTo>
                <a:lnTo>
                  <a:pt x="1574" y="9245"/>
                </a:lnTo>
                <a:lnTo>
                  <a:pt x="0" y="14211"/>
                </a:lnTo>
                <a:lnTo>
                  <a:pt x="0" y="26276"/>
                </a:lnTo>
                <a:lnTo>
                  <a:pt x="1485" y="30924"/>
                </a:lnTo>
                <a:close/>
              </a:path>
              <a:path w="34594" h="39560">
                <a:moveTo>
                  <a:pt x="24218" y="32626"/>
                </a:moveTo>
                <a:lnTo>
                  <a:pt x="21386" y="34175"/>
                </a:lnTo>
                <a:lnTo>
                  <a:pt x="13487" y="34175"/>
                </a:lnTo>
                <a:lnTo>
                  <a:pt x="10744" y="32854"/>
                </a:lnTo>
                <a:lnTo>
                  <a:pt x="9004" y="30225"/>
                </a:lnTo>
                <a:lnTo>
                  <a:pt x="11557" y="39560"/>
                </a:lnTo>
                <a:lnTo>
                  <a:pt x="22783" y="39547"/>
                </a:lnTo>
                <a:lnTo>
                  <a:pt x="24218" y="3262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83" name="object 683"/>
          <p:cNvSpPr/>
          <p:nvPr/>
        </p:nvSpPr>
        <p:spPr>
          <a:xfrm>
            <a:off x="4235597" y="4663387"/>
            <a:ext cx="32771" cy="33427"/>
          </a:xfrm>
          <a:custGeom>
            <a:avLst/>
            <a:gdLst/>
            <a:ahLst/>
            <a:cxnLst/>
            <a:rect l="l" t="t" r="r" b="b"/>
            <a:pathLst>
              <a:path w="36169" h="36893">
                <a:moveTo>
                  <a:pt x="3" y="31318"/>
                </a:moveTo>
                <a:lnTo>
                  <a:pt x="3" y="36893"/>
                </a:lnTo>
                <a:lnTo>
                  <a:pt x="36169" y="36893"/>
                </a:lnTo>
                <a:lnTo>
                  <a:pt x="36169" y="31318"/>
                </a:lnTo>
                <a:lnTo>
                  <a:pt x="3" y="31318"/>
                </a:lnTo>
                <a:close/>
              </a:path>
              <a:path w="36169" h="36893">
                <a:moveTo>
                  <a:pt x="7391" y="15113"/>
                </a:moveTo>
                <a:lnTo>
                  <a:pt x="36169" y="6248"/>
                </a:lnTo>
                <a:lnTo>
                  <a:pt x="36169" y="0"/>
                </a:lnTo>
                <a:lnTo>
                  <a:pt x="0" y="12230"/>
                </a:lnTo>
                <a:lnTo>
                  <a:pt x="0" y="18097"/>
                </a:lnTo>
                <a:lnTo>
                  <a:pt x="36169" y="30353"/>
                </a:lnTo>
                <a:lnTo>
                  <a:pt x="36169" y="24104"/>
                </a:lnTo>
                <a:lnTo>
                  <a:pt x="7391" y="1511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84" name="object 684"/>
          <p:cNvSpPr/>
          <p:nvPr/>
        </p:nvSpPr>
        <p:spPr>
          <a:xfrm>
            <a:off x="4282223" y="4652030"/>
            <a:ext cx="16627" cy="44796"/>
          </a:xfrm>
          <a:custGeom>
            <a:avLst/>
            <a:gdLst/>
            <a:ahLst/>
            <a:cxnLst/>
            <a:rect l="l" t="t" r="r" b="b"/>
            <a:pathLst>
              <a:path w="18351" h="49441">
                <a:moveTo>
                  <a:pt x="11696" y="14287"/>
                </a:moveTo>
                <a:lnTo>
                  <a:pt x="11696" y="49441"/>
                </a:lnTo>
                <a:lnTo>
                  <a:pt x="18351" y="49441"/>
                </a:lnTo>
                <a:lnTo>
                  <a:pt x="18351" y="0"/>
                </a:lnTo>
                <a:lnTo>
                  <a:pt x="13436" y="0"/>
                </a:lnTo>
                <a:lnTo>
                  <a:pt x="12547" y="3848"/>
                </a:lnTo>
                <a:lnTo>
                  <a:pt x="11226" y="6286"/>
                </a:lnTo>
                <a:lnTo>
                  <a:pt x="7670" y="8343"/>
                </a:lnTo>
                <a:lnTo>
                  <a:pt x="4508" y="9055"/>
                </a:lnTo>
                <a:lnTo>
                  <a:pt x="0" y="9499"/>
                </a:lnTo>
                <a:lnTo>
                  <a:pt x="0" y="14287"/>
                </a:lnTo>
                <a:lnTo>
                  <a:pt x="11696" y="142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85" name="object 685"/>
          <p:cNvSpPr/>
          <p:nvPr/>
        </p:nvSpPr>
        <p:spPr>
          <a:xfrm>
            <a:off x="4347281" y="4667921"/>
            <a:ext cx="31206" cy="42333"/>
          </a:xfrm>
          <a:custGeom>
            <a:avLst/>
            <a:gdLst/>
            <a:ahLst/>
            <a:cxnLst/>
            <a:rect l="l" t="t" r="r" b="b"/>
            <a:pathLst>
              <a:path w="34442" h="46723">
                <a:moveTo>
                  <a:pt x="34442" y="24231"/>
                </a:moveTo>
                <a:lnTo>
                  <a:pt x="32867" y="22669"/>
                </a:lnTo>
                <a:lnTo>
                  <a:pt x="32867" y="25552"/>
                </a:lnTo>
                <a:lnTo>
                  <a:pt x="30822" y="29463"/>
                </a:lnTo>
                <a:lnTo>
                  <a:pt x="27343" y="26974"/>
                </a:lnTo>
                <a:lnTo>
                  <a:pt x="27114" y="23291"/>
                </a:lnTo>
                <a:lnTo>
                  <a:pt x="27114" y="0"/>
                </a:lnTo>
                <a:lnTo>
                  <a:pt x="20574" y="0"/>
                </a:lnTo>
                <a:lnTo>
                  <a:pt x="20574" y="15125"/>
                </a:lnTo>
                <a:lnTo>
                  <a:pt x="19685" y="19964"/>
                </a:lnTo>
                <a:lnTo>
                  <a:pt x="17907" y="23774"/>
                </a:lnTo>
                <a:lnTo>
                  <a:pt x="16129" y="27558"/>
                </a:lnTo>
                <a:lnTo>
                  <a:pt x="13855" y="29463"/>
                </a:lnTo>
                <a:lnTo>
                  <a:pt x="11137" y="29463"/>
                </a:lnTo>
                <a:lnTo>
                  <a:pt x="7569" y="27762"/>
                </a:lnTo>
                <a:lnTo>
                  <a:pt x="6591" y="24371"/>
                </a:lnTo>
                <a:lnTo>
                  <a:pt x="6591" y="0"/>
                </a:lnTo>
                <a:lnTo>
                  <a:pt x="76" y="0"/>
                </a:lnTo>
                <a:lnTo>
                  <a:pt x="254" y="27216"/>
                </a:lnTo>
                <a:lnTo>
                  <a:pt x="241" y="35331"/>
                </a:lnTo>
                <a:lnTo>
                  <a:pt x="63" y="39979"/>
                </a:lnTo>
                <a:lnTo>
                  <a:pt x="0" y="43522"/>
                </a:lnTo>
                <a:lnTo>
                  <a:pt x="1981" y="46723"/>
                </a:lnTo>
                <a:lnTo>
                  <a:pt x="4711" y="46443"/>
                </a:lnTo>
                <a:lnTo>
                  <a:pt x="6045" y="43751"/>
                </a:lnTo>
                <a:lnTo>
                  <a:pt x="5270" y="40893"/>
                </a:lnTo>
                <a:lnTo>
                  <a:pt x="3746" y="37185"/>
                </a:lnTo>
                <a:lnTo>
                  <a:pt x="2247" y="33527"/>
                </a:lnTo>
                <a:lnTo>
                  <a:pt x="1511" y="30200"/>
                </a:lnTo>
                <a:lnTo>
                  <a:pt x="1574" y="25209"/>
                </a:lnTo>
                <a:lnTo>
                  <a:pt x="3048" y="29425"/>
                </a:lnTo>
                <a:lnTo>
                  <a:pt x="5778" y="31889"/>
                </a:lnTo>
                <a:lnTo>
                  <a:pt x="9575" y="32511"/>
                </a:lnTo>
                <a:lnTo>
                  <a:pt x="12344" y="32511"/>
                </a:lnTo>
                <a:lnTo>
                  <a:pt x="14643" y="31534"/>
                </a:lnTo>
                <a:lnTo>
                  <a:pt x="18275" y="27609"/>
                </a:lnTo>
                <a:lnTo>
                  <a:pt x="19723" y="24510"/>
                </a:lnTo>
                <a:lnTo>
                  <a:pt x="20802" y="20307"/>
                </a:lnTo>
                <a:lnTo>
                  <a:pt x="20840" y="24396"/>
                </a:lnTo>
                <a:lnTo>
                  <a:pt x="21450" y="27470"/>
                </a:lnTo>
                <a:lnTo>
                  <a:pt x="22656" y="29502"/>
                </a:lnTo>
                <a:lnTo>
                  <a:pt x="25654" y="32511"/>
                </a:lnTo>
                <a:lnTo>
                  <a:pt x="30060" y="32511"/>
                </a:lnTo>
                <a:lnTo>
                  <a:pt x="32740" y="30365"/>
                </a:lnTo>
                <a:lnTo>
                  <a:pt x="34442" y="26873"/>
                </a:lnTo>
                <a:lnTo>
                  <a:pt x="34442" y="2423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86" name="object 686"/>
          <p:cNvSpPr/>
          <p:nvPr/>
        </p:nvSpPr>
        <p:spPr>
          <a:xfrm>
            <a:off x="4390201" y="4662420"/>
            <a:ext cx="45278" cy="34393"/>
          </a:xfrm>
          <a:custGeom>
            <a:avLst/>
            <a:gdLst/>
            <a:ahLst/>
            <a:cxnLst/>
            <a:rect l="l" t="t" r="r" b="b"/>
            <a:pathLst>
              <a:path w="49974" h="37960">
                <a:moveTo>
                  <a:pt x="49479" y="7340"/>
                </a:moveTo>
                <a:lnTo>
                  <a:pt x="48501" y="5397"/>
                </a:lnTo>
                <a:lnTo>
                  <a:pt x="46710" y="1803"/>
                </a:lnTo>
                <a:lnTo>
                  <a:pt x="43307" y="0"/>
                </a:lnTo>
                <a:lnTo>
                  <a:pt x="38315" y="0"/>
                </a:lnTo>
                <a:lnTo>
                  <a:pt x="33883" y="495"/>
                </a:lnTo>
                <a:lnTo>
                  <a:pt x="30137" y="2412"/>
                </a:lnTo>
                <a:lnTo>
                  <a:pt x="27114" y="5854"/>
                </a:lnTo>
                <a:lnTo>
                  <a:pt x="24333" y="2184"/>
                </a:lnTo>
                <a:lnTo>
                  <a:pt x="20167" y="0"/>
                </a:lnTo>
                <a:lnTo>
                  <a:pt x="14579" y="0"/>
                </a:lnTo>
                <a:lnTo>
                  <a:pt x="12255" y="698"/>
                </a:lnTo>
                <a:lnTo>
                  <a:pt x="9004" y="2946"/>
                </a:lnTo>
                <a:lnTo>
                  <a:pt x="6172" y="6095"/>
                </a:lnTo>
                <a:lnTo>
                  <a:pt x="6172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lnTo>
                  <a:pt x="6235" y="13487"/>
                </a:lnTo>
                <a:lnTo>
                  <a:pt x="7200" y="10172"/>
                </a:lnTo>
                <a:lnTo>
                  <a:pt x="11061" y="6527"/>
                </a:lnTo>
                <a:lnTo>
                  <a:pt x="15582" y="5626"/>
                </a:lnTo>
                <a:lnTo>
                  <a:pt x="18173" y="5626"/>
                </a:lnTo>
                <a:lnTo>
                  <a:pt x="19926" y="6489"/>
                </a:lnTo>
                <a:lnTo>
                  <a:pt x="21475" y="9372"/>
                </a:lnTo>
                <a:lnTo>
                  <a:pt x="21780" y="13728"/>
                </a:lnTo>
                <a:lnTo>
                  <a:pt x="21780" y="37960"/>
                </a:lnTo>
                <a:lnTo>
                  <a:pt x="28130" y="37960"/>
                </a:lnTo>
                <a:lnTo>
                  <a:pt x="28130" y="12534"/>
                </a:lnTo>
                <a:lnTo>
                  <a:pt x="28994" y="9791"/>
                </a:lnTo>
                <a:lnTo>
                  <a:pt x="30759" y="8153"/>
                </a:lnTo>
                <a:lnTo>
                  <a:pt x="34658" y="5676"/>
                </a:lnTo>
                <a:lnTo>
                  <a:pt x="38887" y="5676"/>
                </a:lnTo>
                <a:lnTo>
                  <a:pt x="42849" y="7988"/>
                </a:lnTo>
                <a:lnTo>
                  <a:pt x="43472" y="12166"/>
                </a:lnTo>
                <a:lnTo>
                  <a:pt x="43472" y="37960"/>
                </a:lnTo>
                <a:lnTo>
                  <a:pt x="49974" y="37960"/>
                </a:lnTo>
                <a:lnTo>
                  <a:pt x="49974" y="9969"/>
                </a:lnTo>
                <a:lnTo>
                  <a:pt x="49479" y="734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87" name="object 687"/>
          <p:cNvSpPr/>
          <p:nvPr/>
        </p:nvSpPr>
        <p:spPr>
          <a:xfrm>
            <a:off x="4477445" y="4660441"/>
            <a:ext cx="32817" cy="19342"/>
          </a:xfrm>
          <a:custGeom>
            <a:avLst/>
            <a:gdLst/>
            <a:ahLst/>
            <a:cxnLst/>
            <a:rect l="l" t="t" r="r" b="b"/>
            <a:pathLst>
              <a:path w="36220" h="21348">
                <a:moveTo>
                  <a:pt x="23228" y="8280"/>
                </a:moveTo>
                <a:lnTo>
                  <a:pt x="25171" y="5168"/>
                </a:lnTo>
                <a:lnTo>
                  <a:pt x="27457" y="3606"/>
                </a:lnTo>
                <a:lnTo>
                  <a:pt x="30099" y="3606"/>
                </a:lnTo>
                <a:lnTo>
                  <a:pt x="34048" y="5333"/>
                </a:lnTo>
                <a:lnTo>
                  <a:pt x="35026" y="6476"/>
                </a:lnTo>
                <a:lnTo>
                  <a:pt x="35509" y="9194"/>
                </a:lnTo>
                <a:lnTo>
                  <a:pt x="36220" y="3416"/>
                </a:lnTo>
                <a:lnTo>
                  <a:pt x="33147" y="673"/>
                </a:lnTo>
                <a:lnTo>
                  <a:pt x="28841" y="0"/>
                </a:lnTo>
                <a:lnTo>
                  <a:pt x="25387" y="0"/>
                </a:lnTo>
                <a:lnTo>
                  <a:pt x="23228" y="8280"/>
                </a:lnTo>
                <a:close/>
              </a:path>
              <a:path w="36220" h="21348">
                <a:moveTo>
                  <a:pt x="19113" y="5270"/>
                </a:moveTo>
                <a:lnTo>
                  <a:pt x="16103" y="8775"/>
                </a:lnTo>
                <a:lnTo>
                  <a:pt x="14605" y="12839"/>
                </a:lnTo>
                <a:lnTo>
                  <a:pt x="14605" y="20675"/>
                </a:lnTo>
                <a:lnTo>
                  <a:pt x="15481" y="23317"/>
                </a:lnTo>
                <a:lnTo>
                  <a:pt x="17233" y="25374"/>
                </a:lnTo>
                <a:lnTo>
                  <a:pt x="21336" y="28473"/>
                </a:lnTo>
                <a:lnTo>
                  <a:pt x="26149" y="28473"/>
                </a:lnTo>
                <a:lnTo>
                  <a:pt x="29959" y="26835"/>
                </a:lnTo>
                <a:lnTo>
                  <a:pt x="33388" y="23837"/>
                </a:lnTo>
                <a:lnTo>
                  <a:pt x="34594" y="21183"/>
                </a:lnTo>
                <a:lnTo>
                  <a:pt x="34366" y="24396"/>
                </a:lnTo>
                <a:lnTo>
                  <a:pt x="37084" y="27914"/>
                </a:lnTo>
                <a:lnTo>
                  <a:pt x="41046" y="28473"/>
                </a:lnTo>
                <a:lnTo>
                  <a:pt x="44958" y="28473"/>
                </a:lnTo>
                <a:lnTo>
                  <a:pt x="48475" y="26593"/>
                </a:lnTo>
                <a:lnTo>
                  <a:pt x="51625" y="22885"/>
                </a:lnTo>
                <a:lnTo>
                  <a:pt x="54787" y="19138"/>
                </a:lnTo>
                <a:lnTo>
                  <a:pt x="56375" y="14630"/>
                </a:lnTo>
                <a:lnTo>
                  <a:pt x="56375" y="3098"/>
                </a:lnTo>
                <a:lnTo>
                  <a:pt x="54178" y="-1993"/>
                </a:lnTo>
                <a:lnTo>
                  <a:pt x="49758" y="-5918"/>
                </a:lnTo>
                <a:lnTo>
                  <a:pt x="45046" y="-10083"/>
                </a:lnTo>
                <a:lnTo>
                  <a:pt x="38569" y="-12153"/>
                </a:lnTo>
                <a:lnTo>
                  <a:pt x="20840" y="-12153"/>
                </a:lnTo>
                <a:lnTo>
                  <a:pt x="13271" y="-9232"/>
                </a:lnTo>
                <a:lnTo>
                  <a:pt x="7620" y="-3378"/>
                </a:lnTo>
                <a:lnTo>
                  <a:pt x="2552" y="1892"/>
                </a:lnTo>
                <a:lnTo>
                  <a:pt x="0" y="8305"/>
                </a:lnTo>
                <a:lnTo>
                  <a:pt x="0" y="22174"/>
                </a:lnTo>
                <a:lnTo>
                  <a:pt x="2095" y="27749"/>
                </a:lnTo>
                <a:lnTo>
                  <a:pt x="6286" y="32588"/>
                </a:lnTo>
                <a:lnTo>
                  <a:pt x="11493" y="38620"/>
                </a:lnTo>
                <a:lnTo>
                  <a:pt x="18948" y="41643"/>
                </a:lnTo>
                <a:lnTo>
                  <a:pt x="33566" y="41630"/>
                </a:lnTo>
                <a:lnTo>
                  <a:pt x="38125" y="40830"/>
                </a:lnTo>
                <a:lnTo>
                  <a:pt x="42278" y="39204"/>
                </a:lnTo>
                <a:lnTo>
                  <a:pt x="46405" y="37604"/>
                </a:lnTo>
                <a:lnTo>
                  <a:pt x="49504" y="35864"/>
                </a:lnTo>
                <a:lnTo>
                  <a:pt x="51587" y="34023"/>
                </a:lnTo>
                <a:lnTo>
                  <a:pt x="49301" y="30886"/>
                </a:lnTo>
                <a:lnTo>
                  <a:pt x="46558" y="32943"/>
                </a:lnTo>
                <a:lnTo>
                  <a:pt x="43535" y="34582"/>
                </a:lnTo>
                <a:lnTo>
                  <a:pt x="40220" y="35813"/>
                </a:lnTo>
                <a:lnTo>
                  <a:pt x="36918" y="37020"/>
                </a:lnTo>
                <a:lnTo>
                  <a:pt x="33362" y="37617"/>
                </a:lnTo>
                <a:lnTo>
                  <a:pt x="21310" y="37617"/>
                </a:lnTo>
                <a:lnTo>
                  <a:pt x="14986" y="35293"/>
                </a:lnTo>
                <a:lnTo>
                  <a:pt x="10541" y="30645"/>
                </a:lnTo>
                <a:lnTo>
                  <a:pt x="6756" y="26720"/>
                </a:lnTo>
                <a:lnTo>
                  <a:pt x="4864" y="21869"/>
                </a:lnTo>
                <a:lnTo>
                  <a:pt x="4864" y="9474"/>
                </a:lnTo>
                <a:lnTo>
                  <a:pt x="6858" y="3987"/>
                </a:lnTo>
                <a:lnTo>
                  <a:pt x="10820" y="-381"/>
                </a:lnTo>
                <a:lnTo>
                  <a:pt x="15468" y="-5511"/>
                </a:lnTo>
                <a:lnTo>
                  <a:pt x="22174" y="-8089"/>
                </a:lnTo>
                <a:lnTo>
                  <a:pt x="37287" y="-8089"/>
                </a:lnTo>
                <a:lnTo>
                  <a:pt x="42341" y="-6553"/>
                </a:lnTo>
                <a:lnTo>
                  <a:pt x="46088" y="-3467"/>
                </a:lnTo>
                <a:lnTo>
                  <a:pt x="49834" y="-419"/>
                </a:lnTo>
                <a:lnTo>
                  <a:pt x="51701" y="3784"/>
                </a:lnTo>
                <a:lnTo>
                  <a:pt x="51701" y="13588"/>
                </a:lnTo>
                <a:lnTo>
                  <a:pt x="50647" y="17183"/>
                </a:lnTo>
                <a:lnTo>
                  <a:pt x="48539" y="19926"/>
                </a:lnTo>
                <a:lnTo>
                  <a:pt x="46456" y="22694"/>
                </a:lnTo>
                <a:lnTo>
                  <a:pt x="44107" y="24066"/>
                </a:lnTo>
                <a:lnTo>
                  <a:pt x="41478" y="24066"/>
                </a:lnTo>
                <a:lnTo>
                  <a:pt x="38341" y="22123"/>
                </a:lnTo>
                <a:lnTo>
                  <a:pt x="38595" y="19176"/>
                </a:lnTo>
                <a:lnTo>
                  <a:pt x="39357" y="16319"/>
                </a:lnTo>
                <a:lnTo>
                  <a:pt x="43967" y="1142"/>
                </a:lnTo>
                <a:lnTo>
                  <a:pt x="38874" y="1142"/>
                </a:lnTo>
                <a:lnTo>
                  <a:pt x="37147" y="6972"/>
                </a:lnTo>
                <a:lnTo>
                  <a:pt x="36220" y="3416"/>
                </a:lnTo>
                <a:lnTo>
                  <a:pt x="35509" y="9194"/>
                </a:lnTo>
                <a:lnTo>
                  <a:pt x="35509" y="12115"/>
                </a:lnTo>
                <a:lnTo>
                  <a:pt x="34620" y="15405"/>
                </a:lnTo>
                <a:lnTo>
                  <a:pt x="32867" y="19075"/>
                </a:lnTo>
                <a:lnTo>
                  <a:pt x="31140" y="22707"/>
                </a:lnTo>
                <a:lnTo>
                  <a:pt x="28714" y="24498"/>
                </a:lnTo>
                <a:lnTo>
                  <a:pt x="24091" y="24498"/>
                </a:lnTo>
                <a:lnTo>
                  <a:pt x="20853" y="21539"/>
                </a:lnTo>
                <a:lnTo>
                  <a:pt x="20358" y="17538"/>
                </a:lnTo>
                <a:lnTo>
                  <a:pt x="20358" y="14465"/>
                </a:lnTo>
                <a:lnTo>
                  <a:pt x="21323" y="11391"/>
                </a:lnTo>
                <a:lnTo>
                  <a:pt x="23228" y="8280"/>
                </a:lnTo>
                <a:lnTo>
                  <a:pt x="25387" y="0"/>
                </a:lnTo>
                <a:lnTo>
                  <a:pt x="22136" y="1765"/>
                </a:lnTo>
                <a:lnTo>
                  <a:pt x="19113" y="52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88" name="object 688"/>
          <p:cNvSpPr/>
          <p:nvPr/>
        </p:nvSpPr>
        <p:spPr>
          <a:xfrm>
            <a:off x="4572560" y="4652030"/>
            <a:ext cx="16604" cy="44796"/>
          </a:xfrm>
          <a:custGeom>
            <a:avLst/>
            <a:gdLst/>
            <a:ahLst/>
            <a:cxnLst/>
            <a:rect l="l" t="t" r="r" b="b"/>
            <a:pathLst>
              <a:path w="18326" h="49441">
                <a:moveTo>
                  <a:pt x="11671" y="14287"/>
                </a:moveTo>
                <a:lnTo>
                  <a:pt x="11671" y="49441"/>
                </a:lnTo>
                <a:lnTo>
                  <a:pt x="18326" y="49441"/>
                </a:lnTo>
                <a:lnTo>
                  <a:pt x="18326" y="0"/>
                </a:lnTo>
                <a:lnTo>
                  <a:pt x="13411" y="0"/>
                </a:lnTo>
                <a:lnTo>
                  <a:pt x="12534" y="3848"/>
                </a:lnTo>
                <a:lnTo>
                  <a:pt x="11201" y="6286"/>
                </a:lnTo>
                <a:lnTo>
                  <a:pt x="7658" y="8343"/>
                </a:lnTo>
                <a:lnTo>
                  <a:pt x="4495" y="9055"/>
                </a:lnTo>
                <a:lnTo>
                  <a:pt x="0" y="9499"/>
                </a:lnTo>
                <a:lnTo>
                  <a:pt x="0" y="14287"/>
                </a:lnTo>
                <a:lnTo>
                  <a:pt x="11671" y="142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89" name="object 689"/>
          <p:cNvSpPr/>
          <p:nvPr/>
        </p:nvSpPr>
        <p:spPr>
          <a:xfrm>
            <a:off x="4610141" y="4651765"/>
            <a:ext cx="31448" cy="46280"/>
          </a:xfrm>
          <a:custGeom>
            <a:avLst/>
            <a:gdLst/>
            <a:ahLst/>
            <a:cxnLst/>
            <a:rect l="l" t="t" r="r" b="b"/>
            <a:pathLst>
              <a:path w="34709" h="51079">
                <a:moveTo>
                  <a:pt x="0" y="34467"/>
                </a:moveTo>
                <a:lnTo>
                  <a:pt x="0" y="39090"/>
                </a:lnTo>
                <a:lnTo>
                  <a:pt x="1333" y="43014"/>
                </a:lnTo>
                <a:lnTo>
                  <a:pt x="3962" y="46253"/>
                </a:lnTo>
                <a:lnTo>
                  <a:pt x="6616" y="49466"/>
                </a:lnTo>
                <a:lnTo>
                  <a:pt x="10883" y="51079"/>
                </a:lnTo>
                <a:lnTo>
                  <a:pt x="22479" y="51079"/>
                </a:lnTo>
                <a:lnTo>
                  <a:pt x="26924" y="49580"/>
                </a:lnTo>
                <a:lnTo>
                  <a:pt x="30035" y="46596"/>
                </a:lnTo>
                <a:lnTo>
                  <a:pt x="33159" y="43611"/>
                </a:lnTo>
                <a:lnTo>
                  <a:pt x="34709" y="39763"/>
                </a:lnTo>
                <a:lnTo>
                  <a:pt x="34709" y="32054"/>
                </a:lnTo>
                <a:lnTo>
                  <a:pt x="32486" y="27533"/>
                </a:lnTo>
                <a:lnTo>
                  <a:pt x="28994" y="24091"/>
                </a:lnTo>
                <a:lnTo>
                  <a:pt x="26390" y="23367"/>
                </a:lnTo>
                <a:lnTo>
                  <a:pt x="30340" y="20599"/>
                </a:lnTo>
                <a:lnTo>
                  <a:pt x="32804" y="16230"/>
                </a:lnTo>
                <a:lnTo>
                  <a:pt x="32804" y="8889"/>
                </a:lnTo>
                <a:lnTo>
                  <a:pt x="31419" y="5651"/>
                </a:lnTo>
                <a:lnTo>
                  <a:pt x="28638" y="3403"/>
                </a:lnTo>
                <a:lnTo>
                  <a:pt x="25882" y="1130"/>
                </a:lnTo>
                <a:lnTo>
                  <a:pt x="21945" y="0"/>
                </a:lnTo>
                <a:lnTo>
                  <a:pt x="10502" y="0"/>
                </a:lnTo>
                <a:lnTo>
                  <a:pt x="6019" y="2324"/>
                </a:lnTo>
                <a:lnTo>
                  <a:pt x="3479" y="6934"/>
                </a:lnTo>
                <a:lnTo>
                  <a:pt x="1993" y="9524"/>
                </a:lnTo>
                <a:lnTo>
                  <a:pt x="1257" y="12661"/>
                </a:lnTo>
                <a:lnTo>
                  <a:pt x="1257" y="16370"/>
                </a:lnTo>
                <a:lnTo>
                  <a:pt x="7429" y="16370"/>
                </a:lnTo>
                <a:lnTo>
                  <a:pt x="7543" y="13550"/>
                </a:lnTo>
                <a:lnTo>
                  <a:pt x="8915" y="9855"/>
                </a:lnTo>
                <a:lnTo>
                  <a:pt x="10515" y="7073"/>
                </a:lnTo>
                <a:lnTo>
                  <a:pt x="13385" y="5689"/>
                </a:lnTo>
                <a:lnTo>
                  <a:pt x="17551" y="5689"/>
                </a:lnTo>
                <a:lnTo>
                  <a:pt x="21920" y="6349"/>
                </a:lnTo>
                <a:lnTo>
                  <a:pt x="25438" y="9029"/>
                </a:lnTo>
                <a:lnTo>
                  <a:pt x="26327" y="13411"/>
                </a:lnTo>
                <a:lnTo>
                  <a:pt x="26327" y="16738"/>
                </a:lnTo>
                <a:lnTo>
                  <a:pt x="24993" y="19049"/>
                </a:lnTo>
                <a:lnTo>
                  <a:pt x="22364" y="20345"/>
                </a:lnTo>
                <a:lnTo>
                  <a:pt x="18961" y="21450"/>
                </a:lnTo>
                <a:lnTo>
                  <a:pt x="16116" y="21450"/>
                </a:lnTo>
                <a:lnTo>
                  <a:pt x="13563" y="21297"/>
                </a:lnTo>
                <a:lnTo>
                  <a:pt x="13563" y="26809"/>
                </a:lnTo>
                <a:lnTo>
                  <a:pt x="19837" y="26720"/>
                </a:lnTo>
                <a:lnTo>
                  <a:pt x="22745" y="27419"/>
                </a:lnTo>
                <a:lnTo>
                  <a:pt x="24841" y="28778"/>
                </a:lnTo>
                <a:lnTo>
                  <a:pt x="27990" y="32537"/>
                </a:lnTo>
                <a:lnTo>
                  <a:pt x="27990" y="38734"/>
                </a:lnTo>
                <a:lnTo>
                  <a:pt x="26987" y="40995"/>
                </a:lnTo>
                <a:lnTo>
                  <a:pt x="23012" y="44500"/>
                </a:lnTo>
                <a:lnTo>
                  <a:pt x="20383" y="45389"/>
                </a:lnTo>
                <a:lnTo>
                  <a:pt x="12865" y="45389"/>
                </a:lnTo>
                <a:lnTo>
                  <a:pt x="9944" y="44081"/>
                </a:lnTo>
                <a:lnTo>
                  <a:pt x="8331" y="41465"/>
                </a:lnTo>
                <a:lnTo>
                  <a:pt x="6807" y="37680"/>
                </a:lnTo>
                <a:lnTo>
                  <a:pt x="6527" y="34467"/>
                </a:lnTo>
                <a:lnTo>
                  <a:pt x="0" y="3446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90" name="object 690"/>
          <p:cNvSpPr/>
          <p:nvPr/>
        </p:nvSpPr>
        <p:spPr>
          <a:xfrm>
            <a:off x="4656973" y="4652030"/>
            <a:ext cx="16604" cy="44796"/>
          </a:xfrm>
          <a:custGeom>
            <a:avLst/>
            <a:gdLst/>
            <a:ahLst/>
            <a:cxnLst/>
            <a:rect l="l" t="t" r="r" b="b"/>
            <a:pathLst>
              <a:path w="18326" h="49441">
                <a:moveTo>
                  <a:pt x="11671" y="14287"/>
                </a:moveTo>
                <a:lnTo>
                  <a:pt x="11671" y="49441"/>
                </a:lnTo>
                <a:lnTo>
                  <a:pt x="18326" y="49441"/>
                </a:lnTo>
                <a:lnTo>
                  <a:pt x="18326" y="0"/>
                </a:lnTo>
                <a:lnTo>
                  <a:pt x="13411" y="0"/>
                </a:lnTo>
                <a:lnTo>
                  <a:pt x="12534" y="3848"/>
                </a:lnTo>
                <a:lnTo>
                  <a:pt x="11201" y="6286"/>
                </a:lnTo>
                <a:lnTo>
                  <a:pt x="7645" y="8343"/>
                </a:lnTo>
                <a:lnTo>
                  <a:pt x="4495" y="9055"/>
                </a:lnTo>
                <a:lnTo>
                  <a:pt x="0" y="9499"/>
                </a:lnTo>
                <a:lnTo>
                  <a:pt x="0" y="14287"/>
                </a:lnTo>
                <a:lnTo>
                  <a:pt x="11671" y="142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91" name="object 691"/>
          <p:cNvSpPr/>
          <p:nvPr/>
        </p:nvSpPr>
        <p:spPr>
          <a:xfrm>
            <a:off x="4695038" y="4651834"/>
            <a:ext cx="31033" cy="46211"/>
          </a:xfrm>
          <a:custGeom>
            <a:avLst/>
            <a:gdLst/>
            <a:ahLst/>
            <a:cxnLst/>
            <a:rect l="l" t="t" r="r" b="b"/>
            <a:pathLst>
              <a:path w="34251" h="51003">
                <a:moveTo>
                  <a:pt x="723" y="15341"/>
                </a:moveTo>
                <a:lnTo>
                  <a:pt x="0" y="20193"/>
                </a:lnTo>
                <a:lnTo>
                  <a:pt x="0" y="33108"/>
                </a:lnTo>
                <a:lnTo>
                  <a:pt x="1206" y="38912"/>
                </a:lnTo>
                <a:lnTo>
                  <a:pt x="3644" y="43243"/>
                </a:lnTo>
                <a:lnTo>
                  <a:pt x="6553" y="48412"/>
                </a:lnTo>
                <a:lnTo>
                  <a:pt x="7302" y="35204"/>
                </a:lnTo>
                <a:lnTo>
                  <a:pt x="6756" y="31140"/>
                </a:lnTo>
                <a:lnTo>
                  <a:pt x="6756" y="19342"/>
                </a:lnTo>
                <a:lnTo>
                  <a:pt x="7607" y="14262"/>
                </a:lnTo>
                <a:lnTo>
                  <a:pt x="9283" y="10820"/>
                </a:lnTo>
                <a:lnTo>
                  <a:pt x="11010" y="7353"/>
                </a:lnTo>
                <a:lnTo>
                  <a:pt x="13690" y="5613"/>
                </a:lnTo>
                <a:lnTo>
                  <a:pt x="21361" y="5613"/>
                </a:lnTo>
                <a:lnTo>
                  <a:pt x="24066" y="7429"/>
                </a:lnTo>
                <a:lnTo>
                  <a:pt x="25450" y="11099"/>
                </a:lnTo>
                <a:lnTo>
                  <a:pt x="26835" y="14732"/>
                </a:lnTo>
                <a:lnTo>
                  <a:pt x="27533" y="19354"/>
                </a:lnTo>
                <a:lnTo>
                  <a:pt x="27520" y="32816"/>
                </a:lnTo>
                <a:lnTo>
                  <a:pt x="26555" y="38150"/>
                </a:lnTo>
                <a:lnTo>
                  <a:pt x="24650" y="41021"/>
                </a:lnTo>
                <a:lnTo>
                  <a:pt x="23571" y="50990"/>
                </a:lnTo>
                <a:lnTo>
                  <a:pt x="28320" y="47828"/>
                </a:lnTo>
                <a:lnTo>
                  <a:pt x="31241" y="41490"/>
                </a:lnTo>
                <a:lnTo>
                  <a:pt x="33248" y="37084"/>
                </a:lnTo>
                <a:lnTo>
                  <a:pt x="34251" y="31508"/>
                </a:lnTo>
                <a:lnTo>
                  <a:pt x="34251" y="17640"/>
                </a:lnTo>
                <a:lnTo>
                  <a:pt x="33134" y="12039"/>
                </a:lnTo>
                <a:lnTo>
                  <a:pt x="30911" y="7937"/>
                </a:lnTo>
                <a:lnTo>
                  <a:pt x="28066" y="2654"/>
                </a:lnTo>
                <a:lnTo>
                  <a:pt x="23406" y="0"/>
                </a:lnTo>
                <a:lnTo>
                  <a:pt x="9842" y="0"/>
                </a:lnTo>
                <a:lnTo>
                  <a:pt x="4902" y="3771"/>
                </a:lnTo>
                <a:lnTo>
                  <a:pt x="2171" y="11303"/>
                </a:lnTo>
                <a:lnTo>
                  <a:pt x="723" y="15341"/>
                </a:lnTo>
                <a:close/>
              </a:path>
              <a:path w="34251" h="51003">
                <a:moveTo>
                  <a:pt x="24650" y="41021"/>
                </a:moveTo>
                <a:lnTo>
                  <a:pt x="22745" y="43878"/>
                </a:lnTo>
                <a:lnTo>
                  <a:pt x="20154" y="45313"/>
                </a:lnTo>
                <a:lnTo>
                  <a:pt x="12890" y="45313"/>
                </a:lnTo>
                <a:lnTo>
                  <a:pt x="10071" y="42964"/>
                </a:lnTo>
                <a:lnTo>
                  <a:pt x="8394" y="38277"/>
                </a:lnTo>
                <a:lnTo>
                  <a:pt x="7302" y="35204"/>
                </a:lnTo>
                <a:lnTo>
                  <a:pt x="6553" y="48412"/>
                </a:lnTo>
                <a:lnTo>
                  <a:pt x="10985" y="51003"/>
                </a:lnTo>
                <a:lnTo>
                  <a:pt x="23571" y="50990"/>
                </a:lnTo>
                <a:lnTo>
                  <a:pt x="24650" y="4102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92" name="object 692"/>
          <p:cNvSpPr/>
          <p:nvPr/>
        </p:nvSpPr>
        <p:spPr>
          <a:xfrm>
            <a:off x="4763652" y="4662420"/>
            <a:ext cx="27431" cy="34393"/>
          </a:xfrm>
          <a:custGeom>
            <a:avLst/>
            <a:gdLst/>
            <a:ahLst/>
            <a:cxnLst/>
            <a:rect l="l" t="t" r="r" b="b"/>
            <a:pathLst>
              <a:path w="30276" h="37960">
                <a:moveTo>
                  <a:pt x="6235" y="37960"/>
                </a:moveTo>
                <a:lnTo>
                  <a:pt x="6235" y="16078"/>
                </a:lnTo>
                <a:lnTo>
                  <a:pt x="6692" y="12928"/>
                </a:lnTo>
                <a:lnTo>
                  <a:pt x="8737" y="9118"/>
                </a:lnTo>
                <a:lnTo>
                  <a:pt x="11544" y="6565"/>
                </a:lnTo>
                <a:lnTo>
                  <a:pt x="14198" y="5765"/>
                </a:lnTo>
                <a:lnTo>
                  <a:pt x="16891" y="5626"/>
                </a:lnTo>
                <a:lnTo>
                  <a:pt x="19812" y="5626"/>
                </a:lnTo>
                <a:lnTo>
                  <a:pt x="21818" y="6781"/>
                </a:lnTo>
                <a:lnTo>
                  <a:pt x="23583" y="10477"/>
                </a:lnTo>
                <a:lnTo>
                  <a:pt x="23926" y="14554"/>
                </a:lnTo>
                <a:lnTo>
                  <a:pt x="23926" y="37960"/>
                </a:lnTo>
                <a:lnTo>
                  <a:pt x="30276" y="37960"/>
                </a:lnTo>
                <a:lnTo>
                  <a:pt x="30276" y="10388"/>
                </a:lnTo>
                <a:lnTo>
                  <a:pt x="29768" y="7518"/>
                </a:lnTo>
                <a:lnTo>
                  <a:pt x="28752" y="5511"/>
                </a:lnTo>
                <a:lnTo>
                  <a:pt x="26885" y="1841"/>
                </a:lnTo>
                <a:lnTo>
                  <a:pt x="23342" y="0"/>
                </a:lnTo>
                <a:lnTo>
                  <a:pt x="18072" y="0"/>
                </a:lnTo>
                <a:lnTo>
                  <a:pt x="13487" y="469"/>
                </a:lnTo>
                <a:lnTo>
                  <a:pt x="9563" y="2362"/>
                </a:lnTo>
                <a:lnTo>
                  <a:pt x="5943" y="6095"/>
                </a:lnTo>
                <a:lnTo>
                  <a:pt x="5943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93" name="object 693"/>
          <p:cNvSpPr/>
          <p:nvPr/>
        </p:nvSpPr>
        <p:spPr>
          <a:xfrm>
            <a:off x="4805870" y="4662420"/>
            <a:ext cx="45278" cy="34393"/>
          </a:xfrm>
          <a:custGeom>
            <a:avLst/>
            <a:gdLst/>
            <a:ahLst/>
            <a:cxnLst/>
            <a:rect l="l" t="t" r="r" b="b"/>
            <a:pathLst>
              <a:path w="49974" h="37960">
                <a:moveTo>
                  <a:pt x="49479" y="7340"/>
                </a:moveTo>
                <a:lnTo>
                  <a:pt x="48488" y="5397"/>
                </a:lnTo>
                <a:lnTo>
                  <a:pt x="46697" y="1803"/>
                </a:lnTo>
                <a:lnTo>
                  <a:pt x="43307" y="0"/>
                </a:lnTo>
                <a:lnTo>
                  <a:pt x="38328" y="0"/>
                </a:lnTo>
                <a:lnTo>
                  <a:pt x="33883" y="495"/>
                </a:lnTo>
                <a:lnTo>
                  <a:pt x="30137" y="2412"/>
                </a:lnTo>
                <a:lnTo>
                  <a:pt x="27114" y="5854"/>
                </a:lnTo>
                <a:lnTo>
                  <a:pt x="24345" y="2184"/>
                </a:lnTo>
                <a:lnTo>
                  <a:pt x="20154" y="0"/>
                </a:lnTo>
                <a:lnTo>
                  <a:pt x="14566" y="0"/>
                </a:lnTo>
                <a:lnTo>
                  <a:pt x="12255" y="698"/>
                </a:lnTo>
                <a:lnTo>
                  <a:pt x="8991" y="2946"/>
                </a:lnTo>
                <a:lnTo>
                  <a:pt x="6172" y="6095"/>
                </a:lnTo>
                <a:lnTo>
                  <a:pt x="6172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lnTo>
                  <a:pt x="6235" y="13487"/>
                </a:lnTo>
                <a:lnTo>
                  <a:pt x="7200" y="10172"/>
                </a:lnTo>
                <a:lnTo>
                  <a:pt x="11049" y="6527"/>
                </a:lnTo>
                <a:lnTo>
                  <a:pt x="15582" y="5626"/>
                </a:lnTo>
                <a:lnTo>
                  <a:pt x="18161" y="5626"/>
                </a:lnTo>
                <a:lnTo>
                  <a:pt x="19926" y="6489"/>
                </a:lnTo>
                <a:lnTo>
                  <a:pt x="21463" y="9372"/>
                </a:lnTo>
                <a:lnTo>
                  <a:pt x="21780" y="13728"/>
                </a:lnTo>
                <a:lnTo>
                  <a:pt x="21780" y="37960"/>
                </a:lnTo>
                <a:lnTo>
                  <a:pt x="28117" y="37960"/>
                </a:lnTo>
                <a:lnTo>
                  <a:pt x="28117" y="12534"/>
                </a:lnTo>
                <a:lnTo>
                  <a:pt x="28994" y="9791"/>
                </a:lnTo>
                <a:lnTo>
                  <a:pt x="30746" y="8153"/>
                </a:lnTo>
                <a:lnTo>
                  <a:pt x="34645" y="5676"/>
                </a:lnTo>
                <a:lnTo>
                  <a:pt x="38874" y="5676"/>
                </a:lnTo>
                <a:lnTo>
                  <a:pt x="42849" y="7988"/>
                </a:lnTo>
                <a:lnTo>
                  <a:pt x="43484" y="12166"/>
                </a:lnTo>
                <a:lnTo>
                  <a:pt x="43484" y="37960"/>
                </a:lnTo>
                <a:lnTo>
                  <a:pt x="49974" y="37960"/>
                </a:lnTo>
                <a:lnTo>
                  <a:pt x="49974" y="9969"/>
                </a:lnTo>
                <a:lnTo>
                  <a:pt x="49479" y="734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94" name="object 694"/>
          <p:cNvSpPr/>
          <p:nvPr/>
        </p:nvSpPr>
        <p:spPr>
          <a:xfrm>
            <a:off x="2538242" y="4650684"/>
            <a:ext cx="34117" cy="46142"/>
          </a:xfrm>
          <a:custGeom>
            <a:avLst/>
            <a:gdLst/>
            <a:ahLst/>
            <a:cxnLst/>
            <a:rect l="l" t="t" r="r" b="b"/>
            <a:pathLst>
              <a:path w="37655" h="50926">
                <a:moveTo>
                  <a:pt x="6731" y="44856"/>
                </a:moveTo>
                <a:lnTo>
                  <a:pt x="6731" y="27597"/>
                </a:lnTo>
                <a:lnTo>
                  <a:pt x="34848" y="27597"/>
                </a:lnTo>
                <a:lnTo>
                  <a:pt x="34848" y="21691"/>
                </a:lnTo>
                <a:lnTo>
                  <a:pt x="6731" y="21691"/>
                </a:lnTo>
                <a:lnTo>
                  <a:pt x="6731" y="6248"/>
                </a:lnTo>
                <a:lnTo>
                  <a:pt x="37134" y="6248"/>
                </a:lnTo>
                <a:lnTo>
                  <a:pt x="37134" y="0"/>
                </a:lnTo>
                <a:lnTo>
                  <a:pt x="0" y="0"/>
                </a:lnTo>
                <a:lnTo>
                  <a:pt x="0" y="50927"/>
                </a:lnTo>
                <a:lnTo>
                  <a:pt x="37655" y="50927"/>
                </a:lnTo>
                <a:lnTo>
                  <a:pt x="37655" y="44856"/>
                </a:lnTo>
                <a:lnTo>
                  <a:pt x="6731" y="4485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95" name="object 695"/>
          <p:cNvSpPr/>
          <p:nvPr/>
        </p:nvSpPr>
        <p:spPr>
          <a:xfrm>
            <a:off x="2579954" y="4662420"/>
            <a:ext cx="16374" cy="34393"/>
          </a:xfrm>
          <a:custGeom>
            <a:avLst/>
            <a:gdLst/>
            <a:ahLst/>
            <a:cxnLst/>
            <a:rect l="l" t="t" r="r" b="b"/>
            <a:pathLst>
              <a:path w="18072" h="37960">
                <a:moveTo>
                  <a:pt x="6235" y="13969"/>
                </a:moveTo>
                <a:lnTo>
                  <a:pt x="8775" y="9639"/>
                </a:lnTo>
                <a:lnTo>
                  <a:pt x="12877" y="6591"/>
                </a:lnTo>
                <a:lnTo>
                  <a:pt x="16014" y="6591"/>
                </a:lnTo>
                <a:lnTo>
                  <a:pt x="18072" y="6756"/>
                </a:lnTo>
                <a:lnTo>
                  <a:pt x="18072" y="177"/>
                </a:lnTo>
                <a:lnTo>
                  <a:pt x="16052" y="0"/>
                </a:lnTo>
                <a:lnTo>
                  <a:pt x="11391" y="914"/>
                </a:lnTo>
                <a:lnTo>
                  <a:pt x="7607" y="4495"/>
                </a:lnTo>
                <a:lnTo>
                  <a:pt x="5930" y="7251"/>
                </a:lnTo>
                <a:lnTo>
                  <a:pt x="5930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lnTo>
                  <a:pt x="6235" y="1396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96" name="object 696"/>
          <p:cNvSpPr/>
          <p:nvPr/>
        </p:nvSpPr>
        <p:spPr>
          <a:xfrm>
            <a:off x="2601379" y="4662420"/>
            <a:ext cx="16374" cy="34393"/>
          </a:xfrm>
          <a:custGeom>
            <a:avLst/>
            <a:gdLst/>
            <a:ahLst/>
            <a:cxnLst/>
            <a:rect l="l" t="t" r="r" b="b"/>
            <a:pathLst>
              <a:path w="18072" h="37960">
                <a:moveTo>
                  <a:pt x="6235" y="13969"/>
                </a:moveTo>
                <a:lnTo>
                  <a:pt x="8775" y="9639"/>
                </a:lnTo>
                <a:lnTo>
                  <a:pt x="12877" y="6591"/>
                </a:lnTo>
                <a:lnTo>
                  <a:pt x="16014" y="6591"/>
                </a:lnTo>
                <a:lnTo>
                  <a:pt x="18072" y="6756"/>
                </a:lnTo>
                <a:lnTo>
                  <a:pt x="18072" y="177"/>
                </a:lnTo>
                <a:lnTo>
                  <a:pt x="16052" y="0"/>
                </a:lnTo>
                <a:lnTo>
                  <a:pt x="11391" y="914"/>
                </a:lnTo>
                <a:lnTo>
                  <a:pt x="7607" y="4495"/>
                </a:lnTo>
                <a:lnTo>
                  <a:pt x="5930" y="7251"/>
                </a:lnTo>
                <a:lnTo>
                  <a:pt x="5930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lnTo>
                  <a:pt x="6235" y="1396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97" name="object 697"/>
          <p:cNvSpPr/>
          <p:nvPr/>
        </p:nvSpPr>
        <p:spPr>
          <a:xfrm>
            <a:off x="2620343" y="4662202"/>
            <a:ext cx="24750" cy="35843"/>
          </a:xfrm>
          <a:custGeom>
            <a:avLst/>
            <a:gdLst/>
            <a:ahLst/>
            <a:cxnLst/>
            <a:rect l="l" t="t" r="r" b="b"/>
            <a:pathLst>
              <a:path w="27317" h="39560">
                <a:moveTo>
                  <a:pt x="27317" y="26365"/>
                </a:moveTo>
                <a:lnTo>
                  <a:pt x="25768" y="29502"/>
                </a:lnTo>
                <a:lnTo>
                  <a:pt x="24244" y="32626"/>
                </a:lnTo>
                <a:lnTo>
                  <a:pt x="21412" y="34175"/>
                </a:lnTo>
                <a:lnTo>
                  <a:pt x="13512" y="34175"/>
                </a:lnTo>
                <a:lnTo>
                  <a:pt x="10756" y="32867"/>
                </a:lnTo>
                <a:lnTo>
                  <a:pt x="9017" y="30226"/>
                </a:lnTo>
                <a:lnTo>
                  <a:pt x="11569" y="39560"/>
                </a:lnTo>
                <a:lnTo>
                  <a:pt x="22796" y="39547"/>
                </a:lnTo>
                <a:lnTo>
                  <a:pt x="27317" y="37592"/>
                </a:lnTo>
                <a:lnTo>
                  <a:pt x="27317" y="26365"/>
                </a:lnTo>
                <a:close/>
              </a:path>
              <a:path w="27317" h="39560">
                <a:moveTo>
                  <a:pt x="1511" y="30924"/>
                </a:moveTo>
                <a:lnTo>
                  <a:pt x="4508" y="34391"/>
                </a:lnTo>
                <a:lnTo>
                  <a:pt x="7518" y="37833"/>
                </a:lnTo>
                <a:lnTo>
                  <a:pt x="11569" y="39560"/>
                </a:lnTo>
                <a:lnTo>
                  <a:pt x="9017" y="30226"/>
                </a:lnTo>
                <a:lnTo>
                  <a:pt x="7289" y="27597"/>
                </a:lnTo>
                <a:lnTo>
                  <a:pt x="6426" y="24307"/>
                </a:lnTo>
                <a:lnTo>
                  <a:pt x="6426" y="16243"/>
                </a:lnTo>
                <a:lnTo>
                  <a:pt x="7289" y="12725"/>
                </a:lnTo>
                <a:lnTo>
                  <a:pt x="9017" y="9804"/>
                </a:lnTo>
                <a:lnTo>
                  <a:pt x="10756" y="6896"/>
                </a:lnTo>
                <a:lnTo>
                  <a:pt x="13525" y="5448"/>
                </a:lnTo>
                <a:lnTo>
                  <a:pt x="21640" y="5448"/>
                </a:lnTo>
                <a:lnTo>
                  <a:pt x="24676" y="7162"/>
                </a:lnTo>
                <a:lnTo>
                  <a:pt x="26428" y="10579"/>
                </a:lnTo>
                <a:lnTo>
                  <a:pt x="27533" y="12738"/>
                </a:lnTo>
                <a:lnTo>
                  <a:pt x="28079" y="15570"/>
                </a:lnTo>
                <a:lnTo>
                  <a:pt x="28079" y="22872"/>
                </a:lnTo>
                <a:lnTo>
                  <a:pt x="27317" y="26365"/>
                </a:lnTo>
                <a:lnTo>
                  <a:pt x="27317" y="37592"/>
                </a:lnTo>
                <a:lnTo>
                  <a:pt x="30238" y="33693"/>
                </a:lnTo>
                <a:lnTo>
                  <a:pt x="33147" y="29794"/>
                </a:lnTo>
                <a:lnTo>
                  <a:pt x="34607" y="24841"/>
                </a:lnTo>
                <a:lnTo>
                  <a:pt x="34607" y="12661"/>
                </a:lnTo>
                <a:lnTo>
                  <a:pt x="32956" y="7975"/>
                </a:lnTo>
                <a:lnTo>
                  <a:pt x="29654" y="4787"/>
                </a:lnTo>
                <a:lnTo>
                  <a:pt x="26352" y="1600"/>
                </a:lnTo>
                <a:lnTo>
                  <a:pt x="22301" y="0"/>
                </a:lnTo>
                <a:lnTo>
                  <a:pt x="12179" y="0"/>
                </a:lnTo>
                <a:lnTo>
                  <a:pt x="7924" y="1841"/>
                </a:lnTo>
                <a:lnTo>
                  <a:pt x="4762" y="5549"/>
                </a:lnTo>
                <a:lnTo>
                  <a:pt x="1587" y="9258"/>
                </a:lnTo>
                <a:lnTo>
                  <a:pt x="0" y="14211"/>
                </a:lnTo>
                <a:lnTo>
                  <a:pt x="0" y="26276"/>
                </a:lnTo>
                <a:lnTo>
                  <a:pt x="1511" y="3092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98" name="object 698"/>
          <p:cNvSpPr/>
          <p:nvPr/>
        </p:nvSpPr>
        <p:spPr>
          <a:xfrm>
            <a:off x="2658580" y="4662420"/>
            <a:ext cx="16350" cy="34393"/>
          </a:xfrm>
          <a:custGeom>
            <a:avLst/>
            <a:gdLst/>
            <a:ahLst/>
            <a:cxnLst/>
            <a:rect l="l" t="t" r="r" b="b"/>
            <a:pathLst>
              <a:path w="18046" h="37960">
                <a:moveTo>
                  <a:pt x="6235" y="13969"/>
                </a:moveTo>
                <a:lnTo>
                  <a:pt x="8763" y="9639"/>
                </a:lnTo>
                <a:lnTo>
                  <a:pt x="12865" y="6591"/>
                </a:lnTo>
                <a:lnTo>
                  <a:pt x="16014" y="6591"/>
                </a:lnTo>
                <a:lnTo>
                  <a:pt x="18046" y="6756"/>
                </a:lnTo>
                <a:lnTo>
                  <a:pt x="18046" y="177"/>
                </a:lnTo>
                <a:lnTo>
                  <a:pt x="16040" y="0"/>
                </a:lnTo>
                <a:lnTo>
                  <a:pt x="11379" y="914"/>
                </a:lnTo>
                <a:lnTo>
                  <a:pt x="7594" y="4495"/>
                </a:lnTo>
                <a:lnTo>
                  <a:pt x="5918" y="7251"/>
                </a:lnTo>
                <a:lnTo>
                  <a:pt x="5918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lnTo>
                  <a:pt x="6235" y="1396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99" name="object 699"/>
          <p:cNvSpPr/>
          <p:nvPr/>
        </p:nvSpPr>
        <p:spPr>
          <a:xfrm>
            <a:off x="2695309" y="4650534"/>
            <a:ext cx="29802" cy="47487"/>
          </a:xfrm>
          <a:custGeom>
            <a:avLst/>
            <a:gdLst/>
            <a:ahLst/>
            <a:cxnLst/>
            <a:rect l="l" t="t" r="r" b="b"/>
            <a:pathLst>
              <a:path w="32893" h="52412">
                <a:moveTo>
                  <a:pt x="6591" y="28295"/>
                </a:moveTo>
                <a:lnTo>
                  <a:pt x="7543" y="24764"/>
                </a:lnTo>
                <a:lnTo>
                  <a:pt x="11468" y="19951"/>
                </a:lnTo>
                <a:lnTo>
                  <a:pt x="14008" y="18757"/>
                </a:lnTo>
                <a:lnTo>
                  <a:pt x="19977" y="18757"/>
                </a:lnTo>
                <a:lnTo>
                  <a:pt x="22326" y="19875"/>
                </a:lnTo>
                <a:lnTo>
                  <a:pt x="26187" y="24383"/>
                </a:lnTo>
                <a:lnTo>
                  <a:pt x="27127" y="27851"/>
                </a:lnTo>
                <a:lnTo>
                  <a:pt x="27127" y="37198"/>
                </a:lnTo>
                <a:lnTo>
                  <a:pt x="26212" y="40766"/>
                </a:lnTo>
                <a:lnTo>
                  <a:pt x="24333" y="43268"/>
                </a:lnTo>
                <a:lnTo>
                  <a:pt x="20116" y="46964"/>
                </a:lnTo>
                <a:lnTo>
                  <a:pt x="17221" y="46964"/>
                </a:lnTo>
                <a:lnTo>
                  <a:pt x="17843" y="52412"/>
                </a:lnTo>
                <a:lnTo>
                  <a:pt x="20116" y="51904"/>
                </a:lnTo>
                <a:lnTo>
                  <a:pt x="24104" y="49872"/>
                </a:lnTo>
                <a:lnTo>
                  <a:pt x="27279" y="45935"/>
                </a:lnTo>
                <a:lnTo>
                  <a:pt x="27279" y="51092"/>
                </a:lnTo>
                <a:lnTo>
                  <a:pt x="32892" y="51092"/>
                </a:lnTo>
                <a:lnTo>
                  <a:pt x="32892" y="0"/>
                </a:lnTo>
                <a:lnTo>
                  <a:pt x="26898" y="0"/>
                </a:lnTo>
                <a:lnTo>
                  <a:pt x="26898" y="18757"/>
                </a:lnTo>
                <a:lnTo>
                  <a:pt x="23126" y="15112"/>
                </a:lnTo>
                <a:lnTo>
                  <a:pt x="18808" y="13309"/>
                </a:lnTo>
                <a:lnTo>
                  <a:pt x="10833" y="13309"/>
                </a:lnTo>
                <a:lnTo>
                  <a:pt x="6883" y="15290"/>
                </a:lnTo>
                <a:lnTo>
                  <a:pt x="4127" y="19278"/>
                </a:lnTo>
                <a:lnTo>
                  <a:pt x="1371" y="23228"/>
                </a:lnTo>
                <a:lnTo>
                  <a:pt x="0" y="27914"/>
                </a:lnTo>
                <a:lnTo>
                  <a:pt x="0" y="39090"/>
                </a:lnTo>
                <a:lnTo>
                  <a:pt x="1498" y="43713"/>
                </a:lnTo>
                <a:lnTo>
                  <a:pt x="4533" y="47218"/>
                </a:lnTo>
                <a:lnTo>
                  <a:pt x="7569" y="50685"/>
                </a:lnTo>
                <a:lnTo>
                  <a:pt x="9105" y="42938"/>
                </a:lnTo>
                <a:lnTo>
                  <a:pt x="7442" y="40258"/>
                </a:lnTo>
                <a:lnTo>
                  <a:pt x="6591" y="36944"/>
                </a:lnTo>
                <a:lnTo>
                  <a:pt x="6591" y="28295"/>
                </a:lnTo>
                <a:close/>
              </a:path>
              <a:path w="32893" h="52412">
                <a:moveTo>
                  <a:pt x="17843" y="52412"/>
                </a:moveTo>
                <a:lnTo>
                  <a:pt x="17221" y="46964"/>
                </a:lnTo>
                <a:lnTo>
                  <a:pt x="13512" y="46964"/>
                </a:lnTo>
                <a:lnTo>
                  <a:pt x="10807" y="45631"/>
                </a:lnTo>
                <a:lnTo>
                  <a:pt x="9105" y="42938"/>
                </a:lnTo>
                <a:lnTo>
                  <a:pt x="7569" y="50685"/>
                </a:lnTo>
                <a:lnTo>
                  <a:pt x="11163" y="52412"/>
                </a:lnTo>
                <a:lnTo>
                  <a:pt x="17843" y="5241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00" name="object 700"/>
          <p:cNvSpPr/>
          <p:nvPr/>
        </p:nvSpPr>
        <p:spPr>
          <a:xfrm>
            <a:off x="2731590" y="4662410"/>
            <a:ext cx="30723" cy="35590"/>
          </a:xfrm>
          <a:custGeom>
            <a:avLst/>
            <a:gdLst/>
            <a:ahLst/>
            <a:cxnLst/>
            <a:rect l="l" t="t" r="r" b="b"/>
            <a:pathLst>
              <a:path w="33908" h="39281">
                <a:moveTo>
                  <a:pt x="33908" y="21399"/>
                </a:moveTo>
                <a:lnTo>
                  <a:pt x="33908" y="17653"/>
                </a:lnTo>
                <a:lnTo>
                  <a:pt x="33731" y="14922"/>
                </a:lnTo>
                <a:lnTo>
                  <a:pt x="33350" y="13220"/>
                </a:lnTo>
                <a:lnTo>
                  <a:pt x="32105" y="8547"/>
                </a:lnTo>
                <a:lnTo>
                  <a:pt x="29565" y="4699"/>
                </a:lnTo>
                <a:lnTo>
                  <a:pt x="25209" y="1892"/>
                </a:lnTo>
                <a:lnTo>
                  <a:pt x="22732" y="635"/>
                </a:lnTo>
                <a:lnTo>
                  <a:pt x="20180" y="0"/>
                </a:lnTo>
                <a:lnTo>
                  <a:pt x="12331" y="0"/>
                </a:lnTo>
                <a:lnTo>
                  <a:pt x="8102" y="1866"/>
                </a:lnTo>
                <a:lnTo>
                  <a:pt x="6984" y="13258"/>
                </a:lnTo>
                <a:lnTo>
                  <a:pt x="8013" y="10629"/>
                </a:lnTo>
                <a:lnTo>
                  <a:pt x="9956" y="8572"/>
                </a:lnTo>
                <a:lnTo>
                  <a:pt x="14287" y="5448"/>
                </a:lnTo>
                <a:lnTo>
                  <a:pt x="21158" y="5448"/>
                </a:lnTo>
                <a:lnTo>
                  <a:pt x="24015" y="6946"/>
                </a:lnTo>
                <a:lnTo>
                  <a:pt x="25717" y="9956"/>
                </a:lnTo>
                <a:lnTo>
                  <a:pt x="27228" y="13728"/>
                </a:lnTo>
                <a:lnTo>
                  <a:pt x="27495" y="16446"/>
                </a:lnTo>
                <a:lnTo>
                  <a:pt x="6857" y="16446"/>
                </a:lnTo>
                <a:lnTo>
                  <a:pt x="4851" y="5588"/>
                </a:lnTo>
                <a:lnTo>
                  <a:pt x="1612" y="9309"/>
                </a:lnTo>
                <a:lnTo>
                  <a:pt x="0" y="14147"/>
                </a:lnTo>
                <a:lnTo>
                  <a:pt x="0" y="26174"/>
                </a:lnTo>
                <a:lnTo>
                  <a:pt x="1600" y="30886"/>
                </a:lnTo>
                <a:lnTo>
                  <a:pt x="4825" y="34251"/>
                </a:lnTo>
                <a:lnTo>
                  <a:pt x="8039" y="37617"/>
                </a:lnTo>
                <a:lnTo>
                  <a:pt x="11950" y="39281"/>
                </a:lnTo>
                <a:lnTo>
                  <a:pt x="18478" y="39281"/>
                </a:lnTo>
                <a:lnTo>
                  <a:pt x="21678" y="38735"/>
                </a:lnTo>
                <a:lnTo>
                  <a:pt x="24460" y="38087"/>
                </a:lnTo>
                <a:lnTo>
                  <a:pt x="26822" y="36830"/>
                </a:lnTo>
                <a:lnTo>
                  <a:pt x="30860" y="32562"/>
                </a:lnTo>
                <a:lnTo>
                  <a:pt x="32689" y="29210"/>
                </a:lnTo>
                <a:lnTo>
                  <a:pt x="33388" y="26314"/>
                </a:lnTo>
                <a:lnTo>
                  <a:pt x="27241" y="26314"/>
                </a:lnTo>
                <a:lnTo>
                  <a:pt x="25996" y="29400"/>
                </a:lnTo>
                <a:lnTo>
                  <a:pt x="22948" y="32816"/>
                </a:lnTo>
                <a:lnTo>
                  <a:pt x="20358" y="33883"/>
                </a:lnTo>
                <a:lnTo>
                  <a:pt x="13601" y="33883"/>
                </a:lnTo>
                <a:lnTo>
                  <a:pt x="11023" y="32740"/>
                </a:lnTo>
                <a:lnTo>
                  <a:pt x="7696" y="28194"/>
                </a:lnTo>
                <a:lnTo>
                  <a:pt x="6807" y="25158"/>
                </a:lnTo>
                <a:lnTo>
                  <a:pt x="6692" y="21399"/>
                </a:lnTo>
                <a:lnTo>
                  <a:pt x="33908" y="21399"/>
                </a:lnTo>
                <a:close/>
              </a:path>
              <a:path w="33908" h="39281">
                <a:moveTo>
                  <a:pt x="6984" y="13258"/>
                </a:moveTo>
                <a:lnTo>
                  <a:pt x="8102" y="1866"/>
                </a:lnTo>
                <a:lnTo>
                  <a:pt x="4851" y="5588"/>
                </a:lnTo>
                <a:lnTo>
                  <a:pt x="6857" y="16446"/>
                </a:lnTo>
                <a:lnTo>
                  <a:pt x="6984" y="1325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01" name="object 701"/>
          <p:cNvSpPr/>
          <p:nvPr/>
        </p:nvSpPr>
        <p:spPr>
          <a:xfrm>
            <a:off x="2784808" y="4662214"/>
            <a:ext cx="28801" cy="35590"/>
          </a:xfrm>
          <a:custGeom>
            <a:avLst/>
            <a:gdLst/>
            <a:ahLst/>
            <a:cxnLst/>
            <a:rect l="l" t="t" r="r" b="b"/>
            <a:pathLst>
              <a:path w="31788" h="39281">
                <a:moveTo>
                  <a:pt x="6654" y="17030"/>
                </a:moveTo>
                <a:lnTo>
                  <a:pt x="7200" y="13919"/>
                </a:lnTo>
                <a:lnTo>
                  <a:pt x="8318" y="11404"/>
                </a:lnTo>
                <a:lnTo>
                  <a:pt x="10020" y="7531"/>
                </a:lnTo>
                <a:lnTo>
                  <a:pt x="12865" y="5588"/>
                </a:lnTo>
                <a:lnTo>
                  <a:pt x="19761" y="5588"/>
                </a:lnTo>
                <a:lnTo>
                  <a:pt x="21869" y="6337"/>
                </a:lnTo>
                <a:lnTo>
                  <a:pt x="24498" y="9372"/>
                </a:lnTo>
                <a:lnTo>
                  <a:pt x="25717" y="13550"/>
                </a:lnTo>
                <a:lnTo>
                  <a:pt x="31788" y="13550"/>
                </a:lnTo>
                <a:lnTo>
                  <a:pt x="31254" y="8585"/>
                </a:lnTo>
                <a:lnTo>
                  <a:pt x="29679" y="5092"/>
                </a:lnTo>
                <a:lnTo>
                  <a:pt x="27038" y="3048"/>
                </a:lnTo>
                <a:lnTo>
                  <a:pt x="24409" y="1003"/>
                </a:lnTo>
                <a:lnTo>
                  <a:pt x="21018" y="0"/>
                </a:lnTo>
                <a:lnTo>
                  <a:pt x="11937" y="0"/>
                </a:lnTo>
                <a:lnTo>
                  <a:pt x="7912" y="1816"/>
                </a:lnTo>
                <a:lnTo>
                  <a:pt x="4737" y="5448"/>
                </a:lnTo>
                <a:lnTo>
                  <a:pt x="1574" y="9067"/>
                </a:lnTo>
                <a:lnTo>
                  <a:pt x="0" y="14147"/>
                </a:lnTo>
                <a:lnTo>
                  <a:pt x="0" y="25971"/>
                </a:lnTo>
                <a:lnTo>
                  <a:pt x="1435" y="30403"/>
                </a:lnTo>
                <a:lnTo>
                  <a:pt x="4317" y="33972"/>
                </a:lnTo>
                <a:lnTo>
                  <a:pt x="7213" y="37503"/>
                </a:lnTo>
                <a:lnTo>
                  <a:pt x="11087" y="39281"/>
                </a:lnTo>
                <a:lnTo>
                  <a:pt x="20256" y="39268"/>
                </a:lnTo>
                <a:lnTo>
                  <a:pt x="23812" y="38150"/>
                </a:lnTo>
                <a:lnTo>
                  <a:pt x="26581" y="35864"/>
                </a:lnTo>
                <a:lnTo>
                  <a:pt x="29349" y="33604"/>
                </a:lnTo>
                <a:lnTo>
                  <a:pt x="31089" y="29997"/>
                </a:lnTo>
                <a:lnTo>
                  <a:pt x="31788" y="25057"/>
                </a:lnTo>
                <a:lnTo>
                  <a:pt x="25717" y="25057"/>
                </a:lnTo>
                <a:lnTo>
                  <a:pt x="25145" y="27813"/>
                </a:lnTo>
                <a:lnTo>
                  <a:pt x="22555" y="31572"/>
                </a:lnTo>
                <a:lnTo>
                  <a:pt x="19011" y="33934"/>
                </a:lnTo>
                <a:lnTo>
                  <a:pt x="13042" y="33934"/>
                </a:lnTo>
                <a:lnTo>
                  <a:pt x="10579" y="32677"/>
                </a:lnTo>
                <a:lnTo>
                  <a:pt x="9016" y="30137"/>
                </a:lnTo>
                <a:lnTo>
                  <a:pt x="7429" y="27584"/>
                </a:lnTo>
                <a:lnTo>
                  <a:pt x="6654" y="24447"/>
                </a:lnTo>
                <a:lnTo>
                  <a:pt x="6654" y="1703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02" name="object 702"/>
          <p:cNvSpPr/>
          <p:nvPr/>
        </p:nvSpPr>
        <p:spPr>
          <a:xfrm>
            <a:off x="2816980" y="4662202"/>
            <a:ext cx="31344" cy="35843"/>
          </a:xfrm>
          <a:custGeom>
            <a:avLst/>
            <a:gdLst/>
            <a:ahLst/>
            <a:cxnLst/>
            <a:rect l="l" t="t" r="r" b="b"/>
            <a:pathLst>
              <a:path w="34594" h="39560">
                <a:moveTo>
                  <a:pt x="1498" y="30924"/>
                </a:moveTo>
                <a:lnTo>
                  <a:pt x="4495" y="34391"/>
                </a:lnTo>
                <a:lnTo>
                  <a:pt x="7492" y="37833"/>
                </a:lnTo>
                <a:lnTo>
                  <a:pt x="11556" y="39560"/>
                </a:lnTo>
                <a:lnTo>
                  <a:pt x="9004" y="30226"/>
                </a:lnTo>
                <a:lnTo>
                  <a:pt x="7277" y="27597"/>
                </a:lnTo>
                <a:lnTo>
                  <a:pt x="6400" y="24307"/>
                </a:lnTo>
                <a:lnTo>
                  <a:pt x="6400" y="16243"/>
                </a:lnTo>
                <a:lnTo>
                  <a:pt x="7277" y="12725"/>
                </a:lnTo>
                <a:lnTo>
                  <a:pt x="9004" y="9804"/>
                </a:lnTo>
                <a:lnTo>
                  <a:pt x="10744" y="6896"/>
                </a:lnTo>
                <a:lnTo>
                  <a:pt x="13512" y="5448"/>
                </a:lnTo>
                <a:lnTo>
                  <a:pt x="21628" y="5448"/>
                </a:lnTo>
                <a:lnTo>
                  <a:pt x="24650" y="7162"/>
                </a:lnTo>
                <a:lnTo>
                  <a:pt x="26415" y="10579"/>
                </a:lnTo>
                <a:lnTo>
                  <a:pt x="27520" y="12738"/>
                </a:lnTo>
                <a:lnTo>
                  <a:pt x="28079" y="15570"/>
                </a:lnTo>
                <a:lnTo>
                  <a:pt x="28079" y="22872"/>
                </a:lnTo>
                <a:lnTo>
                  <a:pt x="27292" y="26365"/>
                </a:lnTo>
                <a:lnTo>
                  <a:pt x="25742" y="29502"/>
                </a:lnTo>
                <a:lnTo>
                  <a:pt x="24218" y="32626"/>
                </a:lnTo>
                <a:lnTo>
                  <a:pt x="22796" y="39547"/>
                </a:lnTo>
                <a:lnTo>
                  <a:pt x="27317" y="37592"/>
                </a:lnTo>
                <a:lnTo>
                  <a:pt x="30225" y="33693"/>
                </a:lnTo>
                <a:lnTo>
                  <a:pt x="33134" y="29794"/>
                </a:lnTo>
                <a:lnTo>
                  <a:pt x="34594" y="24841"/>
                </a:lnTo>
                <a:lnTo>
                  <a:pt x="34594" y="12661"/>
                </a:lnTo>
                <a:lnTo>
                  <a:pt x="32931" y="7975"/>
                </a:lnTo>
                <a:lnTo>
                  <a:pt x="29629" y="4787"/>
                </a:lnTo>
                <a:lnTo>
                  <a:pt x="26327" y="1600"/>
                </a:lnTo>
                <a:lnTo>
                  <a:pt x="22275" y="0"/>
                </a:lnTo>
                <a:lnTo>
                  <a:pt x="12153" y="0"/>
                </a:lnTo>
                <a:lnTo>
                  <a:pt x="7912" y="1841"/>
                </a:lnTo>
                <a:lnTo>
                  <a:pt x="4737" y="5549"/>
                </a:lnTo>
                <a:lnTo>
                  <a:pt x="1574" y="9258"/>
                </a:lnTo>
                <a:lnTo>
                  <a:pt x="0" y="14211"/>
                </a:lnTo>
                <a:lnTo>
                  <a:pt x="0" y="26276"/>
                </a:lnTo>
                <a:lnTo>
                  <a:pt x="1498" y="30924"/>
                </a:lnTo>
                <a:close/>
              </a:path>
              <a:path w="34594" h="39560">
                <a:moveTo>
                  <a:pt x="24218" y="32626"/>
                </a:moveTo>
                <a:lnTo>
                  <a:pt x="21399" y="34175"/>
                </a:lnTo>
                <a:lnTo>
                  <a:pt x="13487" y="34175"/>
                </a:lnTo>
                <a:lnTo>
                  <a:pt x="10744" y="32867"/>
                </a:lnTo>
                <a:lnTo>
                  <a:pt x="9004" y="30226"/>
                </a:lnTo>
                <a:lnTo>
                  <a:pt x="11556" y="39560"/>
                </a:lnTo>
                <a:lnTo>
                  <a:pt x="22796" y="39547"/>
                </a:lnTo>
                <a:lnTo>
                  <a:pt x="24218" y="3262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03" name="object 703"/>
          <p:cNvSpPr/>
          <p:nvPr/>
        </p:nvSpPr>
        <p:spPr>
          <a:xfrm>
            <a:off x="2855045" y="4662420"/>
            <a:ext cx="27420" cy="34393"/>
          </a:xfrm>
          <a:custGeom>
            <a:avLst/>
            <a:gdLst/>
            <a:ahLst/>
            <a:cxnLst/>
            <a:rect l="l" t="t" r="r" b="b"/>
            <a:pathLst>
              <a:path w="30264" h="37960">
                <a:moveTo>
                  <a:pt x="6235" y="37960"/>
                </a:moveTo>
                <a:lnTo>
                  <a:pt x="6235" y="16078"/>
                </a:lnTo>
                <a:lnTo>
                  <a:pt x="6680" y="12928"/>
                </a:lnTo>
                <a:lnTo>
                  <a:pt x="8737" y="9118"/>
                </a:lnTo>
                <a:lnTo>
                  <a:pt x="11518" y="6565"/>
                </a:lnTo>
                <a:lnTo>
                  <a:pt x="14185" y="5765"/>
                </a:lnTo>
                <a:lnTo>
                  <a:pt x="16878" y="5626"/>
                </a:lnTo>
                <a:lnTo>
                  <a:pt x="19786" y="5626"/>
                </a:lnTo>
                <a:lnTo>
                  <a:pt x="21805" y="6781"/>
                </a:lnTo>
                <a:lnTo>
                  <a:pt x="23583" y="10477"/>
                </a:lnTo>
                <a:lnTo>
                  <a:pt x="23926" y="14554"/>
                </a:lnTo>
                <a:lnTo>
                  <a:pt x="23926" y="37960"/>
                </a:lnTo>
                <a:lnTo>
                  <a:pt x="30264" y="37960"/>
                </a:lnTo>
                <a:lnTo>
                  <a:pt x="30264" y="10388"/>
                </a:lnTo>
                <a:lnTo>
                  <a:pt x="29743" y="7518"/>
                </a:lnTo>
                <a:lnTo>
                  <a:pt x="28740" y="5511"/>
                </a:lnTo>
                <a:lnTo>
                  <a:pt x="26885" y="1841"/>
                </a:lnTo>
                <a:lnTo>
                  <a:pt x="23329" y="0"/>
                </a:lnTo>
                <a:lnTo>
                  <a:pt x="18059" y="0"/>
                </a:lnTo>
                <a:lnTo>
                  <a:pt x="13474" y="469"/>
                </a:lnTo>
                <a:lnTo>
                  <a:pt x="9537" y="2362"/>
                </a:lnTo>
                <a:lnTo>
                  <a:pt x="5918" y="6095"/>
                </a:lnTo>
                <a:lnTo>
                  <a:pt x="5918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04" name="object 704"/>
          <p:cNvSpPr/>
          <p:nvPr/>
        </p:nvSpPr>
        <p:spPr>
          <a:xfrm>
            <a:off x="2888530" y="4662214"/>
            <a:ext cx="28801" cy="35590"/>
          </a:xfrm>
          <a:custGeom>
            <a:avLst/>
            <a:gdLst/>
            <a:ahLst/>
            <a:cxnLst/>
            <a:rect l="l" t="t" r="r" b="b"/>
            <a:pathLst>
              <a:path w="31788" h="39281">
                <a:moveTo>
                  <a:pt x="6654" y="17030"/>
                </a:moveTo>
                <a:lnTo>
                  <a:pt x="7200" y="13919"/>
                </a:lnTo>
                <a:lnTo>
                  <a:pt x="8318" y="11404"/>
                </a:lnTo>
                <a:lnTo>
                  <a:pt x="10020" y="7531"/>
                </a:lnTo>
                <a:lnTo>
                  <a:pt x="12865" y="5588"/>
                </a:lnTo>
                <a:lnTo>
                  <a:pt x="19761" y="5588"/>
                </a:lnTo>
                <a:lnTo>
                  <a:pt x="21869" y="6337"/>
                </a:lnTo>
                <a:lnTo>
                  <a:pt x="24498" y="9372"/>
                </a:lnTo>
                <a:lnTo>
                  <a:pt x="25717" y="13550"/>
                </a:lnTo>
                <a:lnTo>
                  <a:pt x="31788" y="13550"/>
                </a:lnTo>
                <a:lnTo>
                  <a:pt x="31254" y="8585"/>
                </a:lnTo>
                <a:lnTo>
                  <a:pt x="29679" y="5092"/>
                </a:lnTo>
                <a:lnTo>
                  <a:pt x="27038" y="3048"/>
                </a:lnTo>
                <a:lnTo>
                  <a:pt x="24409" y="1003"/>
                </a:lnTo>
                <a:lnTo>
                  <a:pt x="21018" y="0"/>
                </a:lnTo>
                <a:lnTo>
                  <a:pt x="11937" y="0"/>
                </a:lnTo>
                <a:lnTo>
                  <a:pt x="7899" y="1816"/>
                </a:lnTo>
                <a:lnTo>
                  <a:pt x="4737" y="5448"/>
                </a:lnTo>
                <a:lnTo>
                  <a:pt x="1574" y="9067"/>
                </a:lnTo>
                <a:lnTo>
                  <a:pt x="0" y="14147"/>
                </a:lnTo>
                <a:lnTo>
                  <a:pt x="0" y="25971"/>
                </a:lnTo>
                <a:lnTo>
                  <a:pt x="1435" y="30403"/>
                </a:lnTo>
                <a:lnTo>
                  <a:pt x="4317" y="33972"/>
                </a:lnTo>
                <a:lnTo>
                  <a:pt x="7200" y="37503"/>
                </a:lnTo>
                <a:lnTo>
                  <a:pt x="11087" y="39281"/>
                </a:lnTo>
                <a:lnTo>
                  <a:pt x="20256" y="39268"/>
                </a:lnTo>
                <a:lnTo>
                  <a:pt x="23812" y="38150"/>
                </a:lnTo>
                <a:lnTo>
                  <a:pt x="26581" y="35864"/>
                </a:lnTo>
                <a:lnTo>
                  <a:pt x="29349" y="33604"/>
                </a:lnTo>
                <a:lnTo>
                  <a:pt x="31089" y="29997"/>
                </a:lnTo>
                <a:lnTo>
                  <a:pt x="31788" y="25057"/>
                </a:lnTo>
                <a:lnTo>
                  <a:pt x="25717" y="25057"/>
                </a:lnTo>
                <a:lnTo>
                  <a:pt x="25133" y="27813"/>
                </a:lnTo>
                <a:lnTo>
                  <a:pt x="22555" y="31572"/>
                </a:lnTo>
                <a:lnTo>
                  <a:pt x="19011" y="33934"/>
                </a:lnTo>
                <a:lnTo>
                  <a:pt x="13042" y="33934"/>
                </a:lnTo>
                <a:lnTo>
                  <a:pt x="10579" y="32677"/>
                </a:lnTo>
                <a:lnTo>
                  <a:pt x="9004" y="30137"/>
                </a:lnTo>
                <a:lnTo>
                  <a:pt x="7429" y="27584"/>
                </a:lnTo>
                <a:lnTo>
                  <a:pt x="6654" y="24447"/>
                </a:lnTo>
                <a:lnTo>
                  <a:pt x="6654" y="1703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05" name="object 705"/>
          <p:cNvSpPr/>
          <p:nvPr/>
        </p:nvSpPr>
        <p:spPr>
          <a:xfrm>
            <a:off x="2921082" y="4662410"/>
            <a:ext cx="30723" cy="35590"/>
          </a:xfrm>
          <a:custGeom>
            <a:avLst/>
            <a:gdLst/>
            <a:ahLst/>
            <a:cxnLst/>
            <a:rect l="l" t="t" r="r" b="b"/>
            <a:pathLst>
              <a:path w="33909" h="39281">
                <a:moveTo>
                  <a:pt x="33908" y="21399"/>
                </a:moveTo>
                <a:lnTo>
                  <a:pt x="33908" y="17653"/>
                </a:lnTo>
                <a:lnTo>
                  <a:pt x="33731" y="14922"/>
                </a:lnTo>
                <a:lnTo>
                  <a:pt x="33362" y="13220"/>
                </a:lnTo>
                <a:lnTo>
                  <a:pt x="32105" y="8547"/>
                </a:lnTo>
                <a:lnTo>
                  <a:pt x="29578" y="4699"/>
                </a:lnTo>
                <a:lnTo>
                  <a:pt x="25222" y="1892"/>
                </a:lnTo>
                <a:lnTo>
                  <a:pt x="22745" y="635"/>
                </a:lnTo>
                <a:lnTo>
                  <a:pt x="20180" y="0"/>
                </a:lnTo>
                <a:lnTo>
                  <a:pt x="12318" y="0"/>
                </a:lnTo>
                <a:lnTo>
                  <a:pt x="8102" y="1866"/>
                </a:lnTo>
                <a:lnTo>
                  <a:pt x="6997" y="13258"/>
                </a:lnTo>
                <a:lnTo>
                  <a:pt x="8026" y="10629"/>
                </a:lnTo>
                <a:lnTo>
                  <a:pt x="9969" y="8572"/>
                </a:lnTo>
                <a:lnTo>
                  <a:pt x="14300" y="5448"/>
                </a:lnTo>
                <a:lnTo>
                  <a:pt x="21170" y="5448"/>
                </a:lnTo>
                <a:lnTo>
                  <a:pt x="24028" y="6946"/>
                </a:lnTo>
                <a:lnTo>
                  <a:pt x="25730" y="9956"/>
                </a:lnTo>
                <a:lnTo>
                  <a:pt x="27241" y="13728"/>
                </a:lnTo>
                <a:lnTo>
                  <a:pt x="27508" y="16446"/>
                </a:lnTo>
                <a:lnTo>
                  <a:pt x="6870" y="16446"/>
                </a:lnTo>
                <a:lnTo>
                  <a:pt x="4864" y="5588"/>
                </a:lnTo>
                <a:lnTo>
                  <a:pt x="1625" y="9309"/>
                </a:lnTo>
                <a:lnTo>
                  <a:pt x="0" y="14147"/>
                </a:lnTo>
                <a:lnTo>
                  <a:pt x="0" y="26174"/>
                </a:lnTo>
                <a:lnTo>
                  <a:pt x="1612" y="30886"/>
                </a:lnTo>
                <a:lnTo>
                  <a:pt x="4838" y="34251"/>
                </a:lnTo>
                <a:lnTo>
                  <a:pt x="8039" y="37617"/>
                </a:lnTo>
                <a:lnTo>
                  <a:pt x="11963" y="39281"/>
                </a:lnTo>
                <a:lnTo>
                  <a:pt x="18478" y="39281"/>
                </a:lnTo>
                <a:lnTo>
                  <a:pt x="21691" y="38735"/>
                </a:lnTo>
                <a:lnTo>
                  <a:pt x="24472" y="38087"/>
                </a:lnTo>
                <a:lnTo>
                  <a:pt x="26822" y="36830"/>
                </a:lnTo>
                <a:lnTo>
                  <a:pt x="30860" y="32562"/>
                </a:lnTo>
                <a:lnTo>
                  <a:pt x="32689" y="29210"/>
                </a:lnTo>
                <a:lnTo>
                  <a:pt x="33400" y="26314"/>
                </a:lnTo>
                <a:lnTo>
                  <a:pt x="27254" y="26314"/>
                </a:lnTo>
                <a:lnTo>
                  <a:pt x="26009" y="29400"/>
                </a:lnTo>
                <a:lnTo>
                  <a:pt x="22961" y="32816"/>
                </a:lnTo>
                <a:lnTo>
                  <a:pt x="20358" y="33883"/>
                </a:lnTo>
                <a:lnTo>
                  <a:pt x="13614" y="33883"/>
                </a:lnTo>
                <a:lnTo>
                  <a:pt x="11036" y="32740"/>
                </a:lnTo>
                <a:lnTo>
                  <a:pt x="7708" y="28194"/>
                </a:lnTo>
                <a:lnTo>
                  <a:pt x="6819" y="25158"/>
                </a:lnTo>
                <a:lnTo>
                  <a:pt x="6705" y="21399"/>
                </a:lnTo>
                <a:lnTo>
                  <a:pt x="33908" y="21399"/>
                </a:lnTo>
                <a:close/>
              </a:path>
              <a:path w="33909" h="39281">
                <a:moveTo>
                  <a:pt x="6997" y="13258"/>
                </a:moveTo>
                <a:lnTo>
                  <a:pt x="8102" y="1866"/>
                </a:lnTo>
                <a:lnTo>
                  <a:pt x="4864" y="5588"/>
                </a:lnTo>
                <a:lnTo>
                  <a:pt x="6870" y="16446"/>
                </a:lnTo>
                <a:lnTo>
                  <a:pt x="6997" y="1325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06" name="object 706"/>
          <p:cNvSpPr/>
          <p:nvPr/>
        </p:nvSpPr>
        <p:spPr>
          <a:xfrm>
            <a:off x="2958755" y="4662420"/>
            <a:ext cx="27420" cy="34393"/>
          </a:xfrm>
          <a:custGeom>
            <a:avLst/>
            <a:gdLst/>
            <a:ahLst/>
            <a:cxnLst/>
            <a:rect l="l" t="t" r="r" b="b"/>
            <a:pathLst>
              <a:path w="30264" h="37960">
                <a:moveTo>
                  <a:pt x="6235" y="37960"/>
                </a:moveTo>
                <a:lnTo>
                  <a:pt x="6235" y="16078"/>
                </a:lnTo>
                <a:lnTo>
                  <a:pt x="6680" y="12928"/>
                </a:lnTo>
                <a:lnTo>
                  <a:pt x="8737" y="9118"/>
                </a:lnTo>
                <a:lnTo>
                  <a:pt x="11518" y="6565"/>
                </a:lnTo>
                <a:lnTo>
                  <a:pt x="14185" y="5765"/>
                </a:lnTo>
                <a:lnTo>
                  <a:pt x="16878" y="5626"/>
                </a:lnTo>
                <a:lnTo>
                  <a:pt x="19786" y="5626"/>
                </a:lnTo>
                <a:lnTo>
                  <a:pt x="21793" y="6781"/>
                </a:lnTo>
                <a:lnTo>
                  <a:pt x="23571" y="10477"/>
                </a:lnTo>
                <a:lnTo>
                  <a:pt x="23926" y="14554"/>
                </a:lnTo>
                <a:lnTo>
                  <a:pt x="23926" y="37960"/>
                </a:lnTo>
                <a:lnTo>
                  <a:pt x="30264" y="37960"/>
                </a:lnTo>
                <a:lnTo>
                  <a:pt x="30264" y="10388"/>
                </a:lnTo>
                <a:lnTo>
                  <a:pt x="29756" y="7518"/>
                </a:lnTo>
                <a:lnTo>
                  <a:pt x="28740" y="5511"/>
                </a:lnTo>
                <a:lnTo>
                  <a:pt x="26885" y="1841"/>
                </a:lnTo>
                <a:lnTo>
                  <a:pt x="23317" y="0"/>
                </a:lnTo>
                <a:lnTo>
                  <a:pt x="18059" y="0"/>
                </a:lnTo>
                <a:lnTo>
                  <a:pt x="13462" y="469"/>
                </a:lnTo>
                <a:lnTo>
                  <a:pt x="9537" y="2362"/>
                </a:lnTo>
                <a:lnTo>
                  <a:pt x="5918" y="6095"/>
                </a:lnTo>
                <a:lnTo>
                  <a:pt x="5918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07" name="object 707"/>
          <p:cNvSpPr/>
          <p:nvPr/>
        </p:nvSpPr>
        <p:spPr>
          <a:xfrm>
            <a:off x="2991100" y="4653790"/>
            <a:ext cx="15649" cy="43564"/>
          </a:xfrm>
          <a:custGeom>
            <a:avLst/>
            <a:gdLst/>
            <a:ahLst/>
            <a:cxnLst/>
            <a:rect l="l" t="t" r="r" b="b"/>
            <a:pathLst>
              <a:path w="17272" h="48082">
                <a:moveTo>
                  <a:pt x="11341" y="39700"/>
                </a:moveTo>
                <a:lnTo>
                  <a:pt x="11341" y="15455"/>
                </a:lnTo>
                <a:lnTo>
                  <a:pt x="17272" y="15455"/>
                </a:lnTo>
                <a:lnTo>
                  <a:pt x="17272" y="10350"/>
                </a:lnTo>
                <a:lnTo>
                  <a:pt x="11341" y="10350"/>
                </a:lnTo>
                <a:lnTo>
                  <a:pt x="11341" y="0"/>
                </a:lnTo>
                <a:lnTo>
                  <a:pt x="5029" y="0"/>
                </a:lnTo>
                <a:lnTo>
                  <a:pt x="5029" y="10350"/>
                </a:lnTo>
                <a:lnTo>
                  <a:pt x="0" y="10350"/>
                </a:lnTo>
                <a:lnTo>
                  <a:pt x="0" y="15455"/>
                </a:lnTo>
                <a:lnTo>
                  <a:pt x="5029" y="15455"/>
                </a:lnTo>
                <a:lnTo>
                  <a:pt x="5029" y="42418"/>
                </a:lnTo>
                <a:lnTo>
                  <a:pt x="6604" y="45859"/>
                </a:lnTo>
                <a:lnTo>
                  <a:pt x="9601" y="48082"/>
                </a:lnTo>
                <a:lnTo>
                  <a:pt x="14249" y="48031"/>
                </a:lnTo>
                <a:lnTo>
                  <a:pt x="17272" y="47498"/>
                </a:lnTo>
                <a:lnTo>
                  <a:pt x="17272" y="42570"/>
                </a:lnTo>
                <a:lnTo>
                  <a:pt x="16052" y="42672"/>
                </a:lnTo>
                <a:lnTo>
                  <a:pt x="12661" y="42291"/>
                </a:lnTo>
                <a:lnTo>
                  <a:pt x="11341" y="3970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08" name="object 708"/>
          <p:cNvSpPr/>
          <p:nvPr/>
        </p:nvSpPr>
        <p:spPr>
          <a:xfrm>
            <a:off x="3012560" y="4662420"/>
            <a:ext cx="16374" cy="34393"/>
          </a:xfrm>
          <a:custGeom>
            <a:avLst/>
            <a:gdLst/>
            <a:ahLst/>
            <a:cxnLst/>
            <a:rect l="l" t="t" r="r" b="b"/>
            <a:pathLst>
              <a:path w="18072" h="37960">
                <a:moveTo>
                  <a:pt x="6235" y="13969"/>
                </a:moveTo>
                <a:lnTo>
                  <a:pt x="8775" y="9639"/>
                </a:lnTo>
                <a:lnTo>
                  <a:pt x="12865" y="6591"/>
                </a:lnTo>
                <a:lnTo>
                  <a:pt x="16014" y="6591"/>
                </a:lnTo>
                <a:lnTo>
                  <a:pt x="18072" y="6756"/>
                </a:lnTo>
                <a:lnTo>
                  <a:pt x="18072" y="177"/>
                </a:lnTo>
                <a:lnTo>
                  <a:pt x="16052" y="0"/>
                </a:lnTo>
                <a:lnTo>
                  <a:pt x="11391" y="914"/>
                </a:lnTo>
                <a:lnTo>
                  <a:pt x="7594" y="4495"/>
                </a:lnTo>
                <a:lnTo>
                  <a:pt x="5930" y="7251"/>
                </a:lnTo>
                <a:lnTo>
                  <a:pt x="5930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lnTo>
                  <a:pt x="6235" y="1396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09" name="object 709"/>
          <p:cNvSpPr/>
          <p:nvPr/>
        </p:nvSpPr>
        <p:spPr>
          <a:xfrm>
            <a:off x="3033824" y="4650684"/>
            <a:ext cx="5741" cy="46138"/>
          </a:xfrm>
          <a:custGeom>
            <a:avLst/>
            <a:gdLst/>
            <a:ahLst/>
            <a:cxnLst/>
            <a:rect l="l" t="t" r="r" b="b"/>
            <a:pathLst>
              <a:path w="6336" h="50923">
                <a:moveTo>
                  <a:pt x="0" y="0"/>
                </a:moveTo>
                <a:lnTo>
                  <a:pt x="0" y="7073"/>
                </a:lnTo>
                <a:lnTo>
                  <a:pt x="6336" y="7073"/>
                </a:lnTo>
                <a:lnTo>
                  <a:pt x="6336" y="0"/>
                </a:lnTo>
                <a:lnTo>
                  <a:pt x="0" y="0"/>
                </a:lnTo>
                <a:close/>
              </a:path>
              <a:path w="6336" h="50923">
                <a:moveTo>
                  <a:pt x="0" y="13970"/>
                </a:moveTo>
                <a:lnTo>
                  <a:pt x="0" y="50923"/>
                </a:lnTo>
                <a:lnTo>
                  <a:pt x="6336" y="50923"/>
                </a:lnTo>
                <a:lnTo>
                  <a:pt x="6336" y="13970"/>
                </a:lnTo>
                <a:lnTo>
                  <a:pt x="0" y="139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10" name="object 710"/>
          <p:cNvSpPr/>
          <p:nvPr/>
        </p:nvSpPr>
        <p:spPr>
          <a:xfrm>
            <a:off x="3033824" y="4653888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834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11" name="object 711"/>
          <p:cNvSpPr/>
          <p:nvPr/>
        </p:nvSpPr>
        <p:spPr>
          <a:xfrm>
            <a:off x="3033824" y="4680082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3822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12" name="object 712"/>
          <p:cNvSpPr/>
          <p:nvPr/>
        </p:nvSpPr>
        <p:spPr>
          <a:xfrm>
            <a:off x="3045815" y="4662214"/>
            <a:ext cx="28801" cy="35590"/>
          </a:xfrm>
          <a:custGeom>
            <a:avLst/>
            <a:gdLst/>
            <a:ahLst/>
            <a:cxnLst/>
            <a:rect l="l" t="t" r="r" b="b"/>
            <a:pathLst>
              <a:path w="31788" h="39281">
                <a:moveTo>
                  <a:pt x="6654" y="17030"/>
                </a:moveTo>
                <a:lnTo>
                  <a:pt x="7200" y="13919"/>
                </a:lnTo>
                <a:lnTo>
                  <a:pt x="8318" y="11404"/>
                </a:lnTo>
                <a:lnTo>
                  <a:pt x="10020" y="7531"/>
                </a:lnTo>
                <a:lnTo>
                  <a:pt x="12865" y="5588"/>
                </a:lnTo>
                <a:lnTo>
                  <a:pt x="19761" y="5588"/>
                </a:lnTo>
                <a:lnTo>
                  <a:pt x="21869" y="6337"/>
                </a:lnTo>
                <a:lnTo>
                  <a:pt x="24498" y="9372"/>
                </a:lnTo>
                <a:lnTo>
                  <a:pt x="25717" y="13550"/>
                </a:lnTo>
                <a:lnTo>
                  <a:pt x="31788" y="13550"/>
                </a:lnTo>
                <a:lnTo>
                  <a:pt x="31254" y="8585"/>
                </a:lnTo>
                <a:lnTo>
                  <a:pt x="29679" y="5092"/>
                </a:lnTo>
                <a:lnTo>
                  <a:pt x="27038" y="3048"/>
                </a:lnTo>
                <a:lnTo>
                  <a:pt x="24422" y="1003"/>
                </a:lnTo>
                <a:lnTo>
                  <a:pt x="21018" y="0"/>
                </a:lnTo>
                <a:lnTo>
                  <a:pt x="11938" y="0"/>
                </a:lnTo>
                <a:lnTo>
                  <a:pt x="7899" y="1816"/>
                </a:lnTo>
                <a:lnTo>
                  <a:pt x="4737" y="5448"/>
                </a:lnTo>
                <a:lnTo>
                  <a:pt x="1574" y="9067"/>
                </a:lnTo>
                <a:lnTo>
                  <a:pt x="0" y="14147"/>
                </a:lnTo>
                <a:lnTo>
                  <a:pt x="0" y="25971"/>
                </a:lnTo>
                <a:lnTo>
                  <a:pt x="1435" y="30403"/>
                </a:lnTo>
                <a:lnTo>
                  <a:pt x="4318" y="33972"/>
                </a:lnTo>
                <a:lnTo>
                  <a:pt x="7200" y="37503"/>
                </a:lnTo>
                <a:lnTo>
                  <a:pt x="11099" y="39281"/>
                </a:lnTo>
                <a:lnTo>
                  <a:pt x="20256" y="39268"/>
                </a:lnTo>
                <a:lnTo>
                  <a:pt x="23812" y="38150"/>
                </a:lnTo>
                <a:lnTo>
                  <a:pt x="26581" y="35864"/>
                </a:lnTo>
                <a:lnTo>
                  <a:pt x="29362" y="33604"/>
                </a:lnTo>
                <a:lnTo>
                  <a:pt x="31089" y="29997"/>
                </a:lnTo>
                <a:lnTo>
                  <a:pt x="31788" y="25057"/>
                </a:lnTo>
                <a:lnTo>
                  <a:pt x="25717" y="25057"/>
                </a:lnTo>
                <a:lnTo>
                  <a:pt x="25146" y="27813"/>
                </a:lnTo>
                <a:lnTo>
                  <a:pt x="22555" y="31572"/>
                </a:lnTo>
                <a:lnTo>
                  <a:pt x="19011" y="33934"/>
                </a:lnTo>
                <a:lnTo>
                  <a:pt x="13042" y="33934"/>
                </a:lnTo>
                <a:lnTo>
                  <a:pt x="10579" y="32677"/>
                </a:lnTo>
                <a:lnTo>
                  <a:pt x="9017" y="30137"/>
                </a:lnTo>
                <a:lnTo>
                  <a:pt x="7429" y="27584"/>
                </a:lnTo>
                <a:lnTo>
                  <a:pt x="6654" y="24447"/>
                </a:lnTo>
                <a:lnTo>
                  <a:pt x="6654" y="1703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13" name="object 713"/>
          <p:cNvSpPr/>
          <p:nvPr/>
        </p:nvSpPr>
        <p:spPr>
          <a:xfrm>
            <a:off x="3080278" y="4650684"/>
            <a:ext cx="5752" cy="46138"/>
          </a:xfrm>
          <a:custGeom>
            <a:avLst/>
            <a:gdLst/>
            <a:ahLst/>
            <a:cxnLst/>
            <a:rect l="l" t="t" r="r" b="b"/>
            <a:pathLst>
              <a:path w="6349" h="50923">
                <a:moveTo>
                  <a:pt x="0" y="0"/>
                </a:moveTo>
                <a:lnTo>
                  <a:pt x="0" y="7073"/>
                </a:lnTo>
                <a:lnTo>
                  <a:pt x="6349" y="7073"/>
                </a:lnTo>
                <a:lnTo>
                  <a:pt x="6349" y="0"/>
                </a:lnTo>
                <a:lnTo>
                  <a:pt x="0" y="0"/>
                </a:lnTo>
                <a:close/>
              </a:path>
              <a:path w="6349" h="50923">
                <a:moveTo>
                  <a:pt x="0" y="13970"/>
                </a:moveTo>
                <a:lnTo>
                  <a:pt x="0" y="50923"/>
                </a:lnTo>
                <a:lnTo>
                  <a:pt x="6349" y="50923"/>
                </a:lnTo>
                <a:lnTo>
                  <a:pt x="6349" y="13970"/>
                </a:lnTo>
                <a:lnTo>
                  <a:pt x="0" y="139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14" name="object 714"/>
          <p:cNvSpPr/>
          <p:nvPr/>
        </p:nvSpPr>
        <p:spPr>
          <a:xfrm>
            <a:off x="3080278" y="4653888"/>
            <a:ext cx="5752" cy="0"/>
          </a:xfrm>
          <a:custGeom>
            <a:avLst/>
            <a:gdLst/>
            <a:ahLst/>
            <a:cxnLst/>
            <a:rect l="l" t="t" r="r" b="b"/>
            <a:pathLst>
              <a:path w="6349">
                <a:moveTo>
                  <a:pt x="0" y="0"/>
                </a:moveTo>
                <a:lnTo>
                  <a:pt x="6349" y="0"/>
                </a:lnTo>
              </a:path>
            </a:pathLst>
          </a:custGeom>
          <a:ln w="834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15" name="object 715"/>
          <p:cNvSpPr/>
          <p:nvPr/>
        </p:nvSpPr>
        <p:spPr>
          <a:xfrm>
            <a:off x="3080278" y="4680082"/>
            <a:ext cx="5752" cy="0"/>
          </a:xfrm>
          <a:custGeom>
            <a:avLst/>
            <a:gdLst/>
            <a:ahLst/>
            <a:cxnLst/>
            <a:rect l="l" t="t" r="r" b="b"/>
            <a:pathLst>
              <a:path w="6349">
                <a:moveTo>
                  <a:pt x="0" y="0"/>
                </a:moveTo>
                <a:lnTo>
                  <a:pt x="6349" y="0"/>
                </a:lnTo>
              </a:path>
            </a:pathLst>
          </a:custGeom>
          <a:ln w="3822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16" name="object 716"/>
          <p:cNvSpPr/>
          <p:nvPr/>
        </p:nvSpPr>
        <p:spPr>
          <a:xfrm>
            <a:off x="3092187" y="4650534"/>
            <a:ext cx="29802" cy="47487"/>
          </a:xfrm>
          <a:custGeom>
            <a:avLst/>
            <a:gdLst/>
            <a:ahLst/>
            <a:cxnLst/>
            <a:rect l="l" t="t" r="r" b="b"/>
            <a:pathLst>
              <a:path w="32892" h="52412">
                <a:moveTo>
                  <a:pt x="1511" y="43713"/>
                </a:moveTo>
                <a:lnTo>
                  <a:pt x="4533" y="47218"/>
                </a:lnTo>
                <a:lnTo>
                  <a:pt x="7569" y="50685"/>
                </a:lnTo>
                <a:lnTo>
                  <a:pt x="11150" y="52412"/>
                </a:lnTo>
                <a:lnTo>
                  <a:pt x="9105" y="42938"/>
                </a:lnTo>
                <a:lnTo>
                  <a:pt x="7429" y="40258"/>
                </a:lnTo>
                <a:lnTo>
                  <a:pt x="6591" y="36944"/>
                </a:lnTo>
                <a:lnTo>
                  <a:pt x="6591" y="28295"/>
                </a:lnTo>
                <a:lnTo>
                  <a:pt x="7556" y="24764"/>
                </a:lnTo>
                <a:lnTo>
                  <a:pt x="11455" y="19951"/>
                </a:lnTo>
                <a:lnTo>
                  <a:pt x="15976" y="13309"/>
                </a:lnTo>
                <a:lnTo>
                  <a:pt x="10845" y="13309"/>
                </a:lnTo>
                <a:lnTo>
                  <a:pt x="6896" y="15290"/>
                </a:lnTo>
                <a:lnTo>
                  <a:pt x="4114" y="19278"/>
                </a:lnTo>
                <a:lnTo>
                  <a:pt x="1371" y="23228"/>
                </a:lnTo>
                <a:lnTo>
                  <a:pt x="0" y="27914"/>
                </a:lnTo>
                <a:lnTo>
                  <a:pt x="0" y="39090"/>
                </a:lnTo>
                <a:lnTo>
                  <a:pt x="1511" y="43713"/>
                </a:lnTo>
                <a:close/>
              </a:path>
              <a:path w="32892" h="52412">
                <a:moveTo>
                  <a:pt x="11455" y="19951"/>
                </a:moveTo>
                <a:lnTo>
                  <a:pt x="14008" y="18757"/>
                </a:lnTo>
                <a:lnTo>
                  <a:pt x="19964" y="18757"/>
                </a:lnTo>
                <a:lnTo>
                  <a:pt x="22339" y="19875"/>
                </a:lnTo>
                <a:lnTo>
                  <a:pt x="26187" y="24383"/>
                </a:lnTo>
                <a:lnTo>
                  <a:pt x="27139" y="27851"/>
                </a:lnTo>
                <a:lnTo>
                  <a:pt x="27139" y="37198"/>
                </a:lnTo>
                <a:lnTo>
                  <a:pt x="26212" y="40766"/>
                </a:lnTo>
                <a:lnTo>
                  <a:pt x="24333" y="43268"/>
                </a:lnTo>
                <a:lnTo>
                  <a:pt x="20104" y="46964"/>
                </a:lnTo>
                <a:lnTo>
                  <a:pt x="13512" y="46964"/>
                </a:lnTo>
                <a:lnTo>
                  <a:pt x="10807" y="45631"/>
                </a:lnTo>
                <a:lnTo>
                  <a:pt x="9105" y="42938"/>
                </a:lnTo>
                <a:lnTo>
                  <a:pt x="11150" y="52412"/>
                </a:lnTo>
                <a:lnTo>
                  <a:pt x="17843" y="52412"/>
                </a:lnTo>
                <a:lnTo>
                  <a:pt x="20116" y="51904"/>
                </a:lnTo>
                <a:lnTo>
                  <a:pt x="24104" y="49872"/>
                </a:lnTo>
                <a:lnTo>
                  <a:pt x="27279" y="45935"/>
                </a:lnTo>
                <a:lnTo>
                  <a:pt x="27279" y="51092"/>
                </a:lnTo>
                <a:lnTo>
                  <a:pt x="32892" y="51092"/>
                </a:lnTo>
                <a:lnTo>
                  <a:pt x="32892" y="0"/>
                </a:lnTo>
                <a:lnTo>
                  <a:pt x="26898" y="0"/>
                </a:lnTo>
                <a:lnTo>
                  <a:pt x="26898" y="18757"/>
                </a:lnTo>
                <a:lnTo>
                  <a:pt x="23113" y="15112"/>
                </a:lnTo>
                <a:lnTo>
                  <a:pt x="18821" y="13309"/>
                </a:lnTo>
                <a:lnTo>
                  <a:pt x="15976" y="13309"/>
                </a:lnTo>
                <a:lnTo>
                  <a:pt x="11455" y="1995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17" name="object 717"/>
          <p:cNvSpPr/>
          <p:nvPr/>
        </p:nvSpPr>
        <p:spPr>
          <a:xfrm>
            <a:off x="3128767" y="4662363"/>
            <a:ext cx="31827" cy="35578"/>
          </a:xfrm>
          <a:custGeom>
            <a:avLst/>
            <a:gdLst/>
            <a:ahLst/>
            <a:cxnLst/>
            <a:rect l="l" t="t" r="r" b="b"/>
            <a:pathLst>
              <a:path w="35128" h="39268">
                <a:moveTo>
                  <a:pt x="11709" y="39268"/>
                </a:moveTo>
                <a:lnTo>
                  <a:pt x="14579" y="39268"/>
                </a:lnTo>
                <a:lnTo>
                  <a:pt x="17208" y="38658"/>
                </a:lnTo>
                <a:lnTo>
                  <a:pt x="21958" y="36207"/>
                </a:lnTo>
                <a:lnTo>
                  <a:pt x="25069" y="33096"/>
                </a:lnTo>
                <a:lnTo>
                  <a:pt x="26136" y="36525"/>
                </a:lnTo>
                <a:lnTo>
                  <a:pt x="28676" y="38823"/>
                </a:lnTo>
                <a:lnTo>
                  <a:pt x="32397" y="38785"/>
                </a:lnTo>
                <a:lnTo>
                  <a:pt x="35128" y="38188"/>
                </a:lnTo>
                <a:lnTo>
                  <a:pt x="35128" y="33578"/>
                </a:lnTo>
                <a:lnTo>
                  <a:pt x="33667" y="33782"/>
                </a:lnTo>
                <a:lnTo>
                  <a:pt x="30987" y="31648"/>
                </a:lnTo>
                <a:lnTo>
                  <a:pt x="30987" y="6743"/>
                </a:lnTo>
                <a:lnTo>
                  <a:pt x="29641" y="4152"/>
                </a:lnTo>
                <a:lnTo>
                  <a:pt x="26936" y="2501"/>
                </a:lnTo>
                <a:lnTo>
                  <a:pt x="24206" y="825"/>
                </a:lnTo>
                <a:lnTo>
                  <a:pt x="20662" y="0"/>
                </a:lnTo>
                <a:lnTo>
                  <a:pt x="12534" y="0"/>
                </a:lnTo>
                <a:lnTo>
                  <a:pt x="9207" y="889"/>
                </a:lnTo>
                <a:lnTo>
                  <a:pt x="6349" y="2692"/>
                </a:lnTo>
                <a:lnTo>
                  <a:pt x="3505" y="4470"/>
                </a:lnTo>
                <a:lnTo>
                  <a:pt x="2019" y="7658"/>
                </a:lnTo>
                <a:lnTo>
                  <a:pt x="1904" y="12230"/>
                </a:lnTo>
                <a:lnTo>
                  <a:pt x="7734" y="12230"/>
                </a:lnTo>
                <a:lnTo>
                  <a:pt x="9220" y="7899"/>
                </a:lnTo>
                <a:lnTo>
                  <a:pt x="12890" y="5270"/>
                </a:lnTo>
                <a:lnTo>
                  <a:pt x="18973" y="5270"/>
                </a:lnTo>
                <a:lnTo>
                  <a:pt x="21132" y="5740"/>
                </a:lnTo>
                <a:lnTo>
                  <a:pt x="24930" y="9207"/>
                </a:lnTo>
                <a:lnTo>
                  <a:pt x="24523" y="13728"/>
                </a:lnTo>
                <a:lnTo>
                  <a:pt x="21628" y="15532"/>
                </a:lnTo>
                <a:lnTo>
                  <a:pt x="11683" y="16776"/>
                </a:lnTo>
                <a:lnTo>
                  <a:pt x="8191" y="17208"/>
                </a:lnTo>
                <a:lnTo>
                  <a:pt x="5372" y="18376"/>
                </a:lnTo>
                <a:lnTo>
                  <a:pt x="1079" y="22161"/>
                </a:lnTo>
                <a:lnTo>
                  <a:pt x="0" y="24828"/>
                </a:lnTo>
                <a:lnTo>
                  <a:pt x="0" y="31419"/>
                </a:lnTo>
                <a:lnTo>
                  <a:pt x="1079" y="34048"/>
                </a:lnTo>
                <a:lnTo>
                  <a:pt x="5460" y="38239"/>
                </a:lnTo>
                <a:lnTo>
                  <a:pt x="8280" y="39268"/>
                </a:lnTo>
                <a:lnTo>
                  <a:pt x="6515" y="28155"/>
                </a:lnTo>
                <a:lnTo>
                  <a:pt x="7467" y="24028"/>
                </a:lnTo>
                <a:lnTo>
                  <a:pt x="10515" y="22301"/>
                </a:lnTo>
                <a:lnTo>
                  <a:pt x="14490" y="21526"/>
                </a:lnTo>
                <a:lnTo>
                  <a:pt x="18275" y="21043"/>
                </a:lnTo>
                <a:lnTo>
                  <a:pt x="21805" y="20345"/>
                </a:lnTo>
                <a:lnTo>
                  <a:pt x="24752" y="19138"/>
                </a:lnTo>
                <a:lnTo>
                  <a:pt x="24752" y="27978"/>
                </a:lnTo>
                <a:lnTo>
                  <a:pt x="23012" y="30759"/>
                </a:lnTo>
                <a:lnTo>
                  <a:pt x="19545" y="32448"/>
                </a:lnTo>
                <a:lnTo>
                  <a:pt x="15366" y="33972"/>
                </a:lnTo>
                <a:lnTo>
                  <a:pt x="11709" y="39268"/>
                </a:lnTo>
                <a:close/>
              </a:path>
              <a:path w="35128" h="39268">
                <a:moveTo>
                  <a:pt x="15366" y="33972"/>
                </a:moveTo>
                <a:lnTo>
                  <a:pt x="11366" y="33972"/>
                </a:lnTo>
                <a:lnTo>
                  <a:pt x="8496" y="32410"/>
                </a:lnTo>
                <a:lnTo>
                  <a:pt x="7175" y="31369"/>
                </a:lnTo>
                <a:lnTo>
                  <a:pt x="6515" y="28155"/>
                </a:lnTo>
                <a:lnTo>
                  <a:pt x="8280" y="39268"/>
                </a:lnTo>
                <a:lnTo>
                  <a:pt x="11709" y="39268"/>
                </a:lnTo>
                <a:lnTo>
                  <a:pt x="15366" y="3397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18" name="object 718"/>
          <p:cNvSpPr/>
          <p:nvPr/>
        </p:nvSpPr>
        <p:spPr>
          <a:xfrm>
            <a:off x="3163725" y="4650534"/>
            <a:ext cx="29802" cy="47487"/>
          </a:xfrm>
          <a:custGeom>
            <a:avLst/>
            <a:gdLst/>
            <a:ahLst/>
            <a:cxnLst/>
            <a:rect l="l" t="t" r="r" b="b"/>
            <a:pathLst>
              <a:path w="32892" h="52412">
                <a:moveTo>
                  <a:pt x="6591" y="28295"/>
                </a:moveTo>
                <a:lnTo>
                  <a:pt x="7556" y="24764"/>
                </a:lnTo>
                <a:lnTo>
                  <a:pt x="11455" y="19951"/>
                </a:lnTo>
                <a:lnTo>
                  <a:pt x="14020" y="18757"/>
                </a:lnTo>
                <a:lnTo>
                  <a:pt x="19977" y="18757"/>
                </a:lnTo>
                <a:lnTo>
                  <a:pt x="22339" y="19875"/>
                </a:lnTo>
                <a:lnTo>
                  <a:pt x="26187" y="24383"/>
                </a:lnTo>
                <a:lnTo>
                  <a:pt x="27139" y="27851"/>
                </a:lnTo>
                <a:lnTo>
                  <a:pt x="27139" y="37198"/>
                </a:lnTo>
                <a:lnTo>
                  <a:pt x="26212" y="40766"/>
                </a:lnTo>
                <a:lnTo>
                  <a:pt x="24333" y="43268"/>
                </a:lnTo>
                <a:lnTo>
                  <a:pt x="20116" y="46964"/>
                </a:lnTo>
                <a:lnTo>
                  <a:pt x="17221" y="46964"/>
                </a:lnTo>
                <a:lnTo>
                  <a:pt x="17843" y="52412"/>
                </a:lnTo>
                <a:lnTo>
                  <a:pt x="20116" y="51904"/>
                </a:lnTo>
                <a:lnTo>
                  <a:pt x="24104" y="49872"/>
                </a:lnTo>
                <a:lnTo>
                  <a:pt x="27279" y="45935"/>
                </a:lnTo>
                <a:lnTo>
                  <a:pt x="27279" y="51092"/>
                </a:lnTo>
                <a:lnTo>
                  <a:pt x="32892" y="51092"/>
                </a:lnTo>
                <a:lnTo>
                  <a:pt x="32892" y="0"/>
                </a:lnTo>
                <a:lnTo>
                  <a:pt x="26898" y="0"/>
                </a:lnTo>
                <a:lnTo>
                  <a:pt x="26898" y="18757"/>
                </a:lnTo>
                <a:lnTo>
                  <a:pt x="23113" y="15112"/>
                </a:lnTo>
                <a:lnTo>
                  <a:pt x="18821" y="13309"/>
                </a:lnTo>
                <a:lnTo>
                  <a:pt x="10845" y="13309"/>
                </a:lnTo>
                <a:lnTo>
                  <a:pt x="6896" y="15290"/>
                </a:lnTo>
                <a:lnTo>
                  <a:pt x="4114" y="19278"/>
                </a:lnTo>
                <a:lnTo>
                  <a:pt x="1371" y="23228"/>
                </a:lnTo>
                <a:lnTo>
                  <a:pt x="0" y="27914"/>
                </a:lnTo>
                <a:lnTo>
                  <a:pt x="0" y="39090"/>
                </a:lnTo>
                <a:lnTo>
                  <a:pt x="1511" y="43713"/>
                </a:lnTo>
                <a:lnTo>
                  <a:pt x="4533" y="47218"/>
                </a:lnTo>
                <a:lnTo>
                  <a:pt x="7556" y="50685"/>
                </a:lnTo>
                <a:lnTo>
                  <a:pt x="9105" y="42938"/>
                </a:lnTo>
                <a:lnTo>
                  <a:pt x="7416" y="40258"/>
                </a:lnTo>
                <a:lnTo>
                  <a:pt x="6591" y="36944"/>
                </a:lnTo>
                <a:lnTo>
                  <a:pt x="6591" y="28295"/>
                </a:lnTo>
                <a:close/>
              </a:path>
              <a:path w="32892" h="52412">
                <a:moveTo>
                  <a:pt x="17843" y="52412"/>
                </a:moveTo>
                <a:lnTo>
                  <a:pt x="17221" y="46964"/>
                </a:lnTo>
                <a:lnTo>
                  <a:pt x="13512" y="46964"/>
                </a:lnTo>
                <a:lnTo>
                  <a:pt x="10794" y="45631"/>
                </a:lnTo>
                <a:lnTo>
                  <a:pt x="9105" y="42938"/>
                </a:lnTo>
                <a:lnTo>
                  <a:pt x="7556" y="50685"/>
                </a:lnTo>
                <a:lnTo>
                  <a:pt x="11150" y="52412"/>
                </a:lnTo>
                <a:lnTo>
                  <a:pt x="17843" y="5241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19" name="object 719"/>
          <p:cNvSpPr/>
          <p:nvPr/>
        </p:nvSpPr>
        <p:spPr>
          <a:xfrm>
            <a:off x="3217369" y="4650534"/>
            <a:ext cx="29802" cy="47487"/>
          </a:xfrm>
          <a:custGeom>
            <a:avLst/>
            <a:gdLst/>
            <a:ahLst/>
            <a:cxnLst/>
            <a:rect l="l" t="t" r="r" b="b"/>
            <a:pathLst>
              <a:path w="32892" h="52412">
                <a:moveTo>
                  <a:pt x="1511" y="43713"/>
                </a:moveTo>
                <a:lnTo>
                  <a:pt x="4533" y="47218"/>
                </a:lnTo>
                <a:lnTo>
                  <a:pt x="7556" y="50685"/>
                </a:lnTo>
                <a:lnTo>
                  <a:pt x="11150" y="52412"/>
                </a:lnTo>
                <a:lnTo>
                  <a:pt x="9105" y="42938"/>
                </a:lnTo>
                <a:lnTo>
                  <a:pt x="7416" y="40258"/>
                </a:lnTo>
                <a:lnTo>
                  <a:pt x="6578" y="36944"/>
                </a:lnTo>
                <a:lnTo>
                  <a:pt x="6578" y="28295"/>
                </a:lnTo>
                <a:lnTo>
                  <a:pt x="7556" y="24764"/>
                </a:lnTo>
                <a:lnTo>
                  <a:pt x="11455" y="19951"/>
                </a:lnTo>
                <a:lnTo>
                  <a:pt x="15963" y="13309"/>
                </a:lnTo>
                <a:lnTo>
                  <a:pt x="10845" y="13309"/>
                </a:lnTo>
                <a:lnTo>
                  <a:pt x="6896" y="15290"/>
                </a:lnTo>
                <a:lnTo>
                  <a:pt x="4114" y="19278"/>
                </a:lnTo>
                <a:lnTo>
                  <a:pt x="1371" y="23228"/>
                </a:lnTo>
                <a:lnTo>
                  <a:pt x="0" y="27914"/>
                </a:lnTo>
                <a:lnTo>
                  <a:pt x="0" y="39090"/>
                </a:lnTo>
                <a:lnTo>
                  <a:pt x="1511" y="43713"/>
                </a:lnTo>
                <a:close/>
              </a:path>
              <a:path w="32892" h="52412">
                <a:moveTo>
                  <a:pt x="11455" y="19951"/>
                </a:moveTo>
                <a:lnTo>
                  <a:pt x="14008" y="18757"/>
                </a:lnTo>
                <a:lnTo>
                  <a:pt x="19964" y="18757"/>
                </a:lnTo>
                <a:lnTo>
                  <a:pt x="22339" y="19875"/>
                </a:lnTo>
                <a:lnTo>
                  <a:pt x="26174" y="24383"/>
                </a:lnTo>
                <a:lnTo>
                  <a:pt x="27139" y="27851"/>
                </a:lnTo>
                <a:lnTo>
                  <a:pt x="27139" y="37198"/>
                </a:lnTo>
                <a:lnTo>
                  <a:pt x="26212" y="40766"/>
                </a:lnTo>
                <a:lnTo>
                  <a:pt x="24333" y="43268"/>
                </a:lnTo>
                <a:lnTo>
                  <a:pt x="20104" y="46964"/>
                </a:lnTo>
                <a:lnTo>
                  <a:pt x="13500" y="46964"/>
                </a:lnTo>
                <a:lnTo>
                  <a:pt x="10794" y="45631"/>
                </a:lnTo>
                <a:lnTo>
                  <a:pt x="9105" y="42938"/>
                </a:lnTo>
                <a:lnTo>
                  <a:pt x="11150" y="52412"/>
                </a:lnTo>
                <a:lnTo>
                  <a:pt x="17843" y="52412"/>
                </a:lnTo>
                <a:lnTo>
                  <a:pt x="20116" y="51904"/>
                </a:lnTo>
                <a:lnTo>
                  <a:pt x="24104" y="49872"/>
                </a:lnTo>
                <a:lnTo>
                  <a:pt x="27279" y="45935"/>
                </a:lnTo>
                <a:lnTo>
                  <a:pt x="27279" y="51092"/>
                </a:lnTo>
                <a:lnTo>
                  <a:pt x="32892" y="51092"/>
                </a:lnTo>
                <a:lnTo>
                  <a:pt x="32892" y="0"/>
                </a:lnTo>
                <a:lnTo>
                  <a:pt x="26898" y="0"/>
                </a:lnTo>
                <a:lnTo>
                  <a:pt x="26898" y="18757"/>
                </a:lnTo>
                <a:lnTo>
                  <a:pt x="23113" y="15112"/>
                </a:lnTo>
                <a:lnTo>
                  <a:pt x="18821" y="13309"/>
                </a:lnTo>
                <a:lnTo>
                  <a:pt x="15963" y="13309"/>
                </a:lnTo>
                <a:lnTo>
                  <a:pt x="11455" y="1995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20" name="object 720"/>
          <p:cNvSpPr/>
          <p:nvPr/>
        </p:nvSpPr>
        <p:spPr>
          <a:xfrm>
            <a:off x="3253626" y="4662410"/>
            <a:ext cx="30723" cy="35590"/>
          </a:xfrm>
          <a:custGeom>
            <a:avLst/>
            <a:gdLst/>
            <a:ahLst/>
            <a:cxnLst/>
            <a:rect l="l" t="t" r="r" b="b"/>
            <a:pathLst>
              <a:path w="33909" h="39281">
                <a:moveTo>
                  <a:pt x="33908" y="21399"/>
                </a:moveTo>
                <a:lnTo>
                  <a:pt x="33908" y="17653"/>
                </a:lnTo>
                <a:lnTo>
                  <a:pt x="33731" y="14922"/>
                </a:lnTo>
                <a:lnTo>
                  <a:pt x="33362" y="13220"/>
                </a:lnTo>
                <a:lnTo>
                  <a:pt x="32118" y="8547"/>
                </a:lnTo>
                <a:lnTo>
                  <a:pt x="29578" y="4699"/>
                </a:lnTo>
                <a:lnTo>
                  <a:pt x="25222" y="1892"/>
                </a:lnTo>
                <a:lnTo>
                  <a:pt x="22745" y="635"/>
                </a:lnTo>
                <a:lnTo>
                  <a:pt x="20180" y="0"/>
                </a:lnTo>
                <a:lnTo>
                  <a:pt x="12318" y="0"/>
                </a:lnTo>
                <a:lnTo>
                  <a:pt x="8089" y="1866"/>
                </a:lnTo>
                <a:lnTo>
                  <a:pt x="6984" y="13258"/>
                </a:lnTo>
                <a:lnTo>
                  <a:pt x="8026" y="10629"/>
                </a:lnTo>
                <a:lnTo>
                  <a:pt x="9969" y="8572"/>
                </a:lnTo>
                <a:lnTo>
                  <a:pt x="14300" y="5448"/>
                </a:lnTo>
                <a:lnTo>
                  <a:pt x="21170" y="5448"/>
                </a:lnTo>
                <a:lnTo>
                  <a:pt x="24028" y="6946"/>
                </a:lnTo>
                <a:lnTo>
                  <a:pt x="25730" y="9956"/>
                </a:lnTo>
                <a:lnTo>
                  <a:pt x="27241" y="13728"/>
                </a:lnTo>
                <a:lnTo>
                  <a:pt x="27508" y="16446"/>
                </a:lnTo>
                <a:lnTo>
                  <a:pt x="6870" y="16446"/>
                </a:lnTo>
                <a:lnTo>
                  <a:pt x="4864" y="5588"/>
                </a:lnTo>
                <a:lnTo>
                  <a:pt x="1625" y="9309"/>
                </a:lnTo>
                <a:lnTo>
                  <a:pt x="0" y="14147"/>
                </a:lnTo>
                <a:lnTo>
                  <a:pt x="0" y="26174"/>
                </a:lnTo>
                <a:lnTo>
                  <a:pt x="1612" y="30886"/>
                </a:lnTo>
                <a:lnTo>
                  <a:pt x="4838" y="34251"/>
                </a:lnTo>
                <a:lnTo>
                  <a:pt x="8039" y="37617"/>
                </a:lnTo>
                <a:lnTo>
                  <a:pt x="11963" y="39281"/>
                </a:lnTo>
                <a:lnTo>
                  <a:pt x="18478" y="39281"/>
                </a:lnTo>
                <a:lnTo>
                  <a:pt x="21691" y="38735"/>
                </a:lnTo>
                <a:lnTo>
                  <a:pt x="24472" y="38087"/>
                </a:lnTo>
                <a:lnTo>
                  <a:pt x="26809" y="36830"/>
                </a:lnTo>
                <a:lnTo>
                  <a:pt x="30860" y="32562"/>
                </a:lnTo>
                <a:lnTo>
                  <a:pt x="32689" y="29210"/>
                </a:lnTo>
                <a:lnTo>
                  <a:pt x="33400" y="26314"/>
                </a:lnTo>
                <a:lnTo>
                  <a:pt x="27254" y="26314"/>
                </a:lnTo>
                <a:lnTo>
                  <a:pt x="26009" y="29400"/>
                </a:lnTo>
                <a:lnTo>
                  <a:pt x="22961" y="32816"/>
                </a:lnTo>
                <a:lnTo>
                  <a:pt x="20358" y="33883"/>
                </a:lnTo>
                <a:lnTo>
                  <a:pt x="13614" y="33883"/>
                </a:lnTo>
                <a:lnTo>
                  <a:pt x="11036" y="32740"/>
                </a:lnTo>
                <a:lnTo>
                  <a:pt x="7708" y="28194"/>
                </a:lnTo>
                <a:lnTo>
                  <a:pt x="6819" y="25158"/>
                </a:lnTo>
                <a:lnTo>
                  <a:pt x="6705" y="21399"/>
                </a:lnTo>
                <a:lnTo>
                  <a:pt x="33908" y="21399"/>
                </a:lnTo>
                <a:close/>
              </a:path>
              <a:path w="33909" h="39281">
                <a:moveTo>
                  <a:pt x="6984" y="13258"/>
                </a:moveTo>
                <a:lnTo>
                  <a:pt x="8089" y="1866"/>
                </a:lnTo>
                <a:lnTo>
                  <a:pt x="4864" y="5588"/>
                </a:lnTo>
                <a:lnTo>
                  <a:pt x="6870" y="16446"/>
                </a:lnTo>
                <a:lnTo>
                  <a:pt x="6984" y="1325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21" name="object 721"/>
          <p:cNvSpPr/>
          <p:nvPr/>
        </p:nvSpPr>
        <p:spPr>
          <a:xfrm>
            <a:off x="3294273" y="4650678"/>
            <a:ext cx="0" cy="46136"/>
          </a:xfrm>
          <a:custGeom>
            <a:avLst/>
            <a:gdLst/>
            <a:ahLst/>
            <a:cxnLst/>
            <a:rect l="l" t="t" r="r" b="b"/>
            <a:pathLst>
              <a:path h="50921">
                <a:moveTo>
                  <a:pt x="0" y="0"/>
                </a:moveTo>
                <a:lnTo>
                  <a:pt x="0" y="50921"/>
                </a:lnTo>
              </a:path>
            </a:pathLst>
          </a:custGeom>
          <a:ln w="7504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22" name="object 722"/>
          <p:cNvSpPr/>
          <p:nvPr/>
        </p:nvSpPr>
        <p:spPr>
          <a:xfrm>
            <a:off x="3321159" y="4662214"/>
            <a:ext cx="28812" cy="35590"/>
          </a:xfrm>
          <a:custGeom>
            <a:avLst/>
            <a:gdLst/>
            <a:ahLst/>
            <a:cxnLst/>
            <a:rect l="l" t="t" r="r" b="b"/>
            <a:pathLst>
              <a:path w="31800" h="39281">
                <a:moveTo>
                  <a:pt x="6654" y="17030"/>
                </a:moveTo>
                <a:lnTo>
                  <a:pt x="7200" y="13919"/>
                </a:lnTo>
                <a:lnTo>
                  <a:pt x="8318" y="11404"/>
                </a:lnTo>
                <a:lnTo>
                  <a:pt x="10020" y="7531"/>
                </a:lnTo>
                <a:lnTo>
                  <a:pt x="12865" y="5588"/>
                </a:lnTo>
                <a:lnTo>
                  <a:pt x="19761" y="5588"/>
                </a:lnTo>
                <a:lnTo>
                  <a:pt x="21869" y="6337"/>
                </a:lnTo>
                <a:lnTo>
                  <a:pt x="24498" y="9372"/>
                </a:lnTo>
                <a:lnTo>
                  <a:pt x="25717" y="13550"/>
                </a:lnTo>
                <a:lnTo>
                  <a:pt x="31800" y="13550"/>
                </a:lnTo>
                <a:lnTo>
                  <a:pt x="31254" y="8585"/>
                </a:lnTo>
                <a:lnTo>
                  <a:pt x="29679" y="5092"/>
                </a:lnTo>
                <a:lnTo>
                  <a:pt x="27038" y="3048"/>
                </a:lnTo>
                <a:lnTo>
                  <a:pt x="24434" y="1003"/>
                </a:lnTo>
                <a:lnTo>
                  <a:pt x="21031" y="0"/>
                </a:lnTo>
                <a:lnTo>
                  <a:pt x="11950" y="0"/>
                </a:lnTo>
                <a:lnTo>
                  <a:pt x="7912" y="1816"/>
                </a:lnTo>
                <a:lnTo>
                  <a:pt x="4749" y="5448"/>
                </a:lnTo>
                <a:lnTo>
                  <a:pt x="1574" y="9067"/>
                </a:lnTo>
                <a:lnTo>
                  <a:pt x="0" y="14147"/>
                </a:lnTo>
                <a:lnTo>
                  <a:pt x="0" y="25971"/>
                </a:lnTo>
                <a:lnTo>
                  <a:pt x="1435" y="30403"/>
                </a:lnTo>
                <a:lnTo>
                  <a:pt x="4330" y="33972"/>
                </a:lnTo>
                <a:lnTo>
                  <a:pt x="7226" y="37503"/>
                </a:lnTo>
                <a:lnTo>
                  <a:pt x="11087" y="39281"/>
                </a:lnTo>
                <a:lnTo>
                  <a:pt x="20269" y="39268"/>
                </a:lnTo>
                <a:lnTo>
                  <a:pt x="23812" y="38150"/>
                </a:lnTo>
                <a:lnTo>
                  <a:pt x="26581" y="35864"/>
                </a:lnTo>
                <a:lnTo>
                  <a:pt x="29362" y="33604"/>
                </a:lnTo>
                <a:lnTo>
                  <a:pt x="31102" y="29997"/>
                </a:lnTo>
                <a:lnTo>
                  <a:pt x="31800" y="25057"/>
                </a:lnTo>
                <a:lnTo>
                  <a:pt x="25717" y="25057"/>
                </a:lnTo>
                <a:lnTo>
                  <a:pt x="25146" y="27813"/>
                </a:lnTo>
                <a:lnTo>
                  <a:pt x="22555" y="31572"/>
                </a:lnTo>
                <a:lnTo>
                  <a:pt x="19024" y="33934"/>
                </a:lnTo>
                <a:lnTo>
                  <a:pt x="13055" y="33934"/>
                </a:lnTo>
                <a:lnTo>
                  <a:pt x="10579" y="32677"/>
                </a:lnTo>
                <a:lnTo>
                  <a:pt x="9017" y="30137"/>
                </a:lnTo>
                <a:lnTo>
                  <a:pt x="7442" y="27584"/>
                </a:lnTo>
                <a:lnTo>
                  <a:pt x="6654" y="24447"/>
                </a:lnTo>
                <a:lnTo>
                  <a:pt x="6654" y="1703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23" name="object 723"/>
          <p:cNvSpPr/>
          <p:nvPr/>
        </p:nvSpPr>
        <p:spPr>
          <a:xfrm>
            <a:off x="3354022" y="4662363"/>
            <a:ext cx="31827" cy="35578"/>
          </a:xfrm>
          <a:custGeom>
            <a:avLst/>
            <a:gdLst/>
            <a:ahLst/>
            <a:cxnLst/>
            <a:rect l="l" t="t" r="r" b="b"/>
            <a:pathLst>
              <a:path w="35128" h="39268">
                <a:moveTo>
                  <a:pt x="11734" y="39268"/>
                </a:moveTo>
                <a:lnTo>
                  <a:pt x="14592" y="39268"/>
                </a:lnTo>
                <a:lnTo>
                  <a:pt x="17208" y="38658"/>
                </a:lnTo>
                <a:lnTo>
                  <a:pt x="21983" y="36207"/>
                </a:lnTo>
                <a:lnTo>
                  <a:pt x="25082" y="33096"/>
                </a:lnTo>
                <a:lnTo>
                  <a:pt x="25641" y="35725"/>
                </a:lnTo>
                <a:lnTo>
                  <a:pt x="28689" y="38823"/>
                </a:lnTo>
                <a:lnTo>
                  <a:pt x="32397" y="38785"/>
                </a:lnTo>
                <a:lnTo>
                  <a:pt x="35128" y="38188"/>
                </a:lnTo>
                <a:lnTo>
                  <a:pt x="35128" y="33578"/>
                </a:lnTo>
                <a:lnTo>
                  <a:pt x="33680" y="33782"/>
                </a:lnTo>
                <a:lnTo>
                  <a:pt x="31013" y="31648"/>
                </a:lnTo>
                <a:lnTo>
                  <a:pt x="31013" y="6743"/>
                </a:lnTo>
                <a:lnTo>
                  <a:pt x="29654" y="4152"/>
                </a:lnTo>
                <a:lnTo>
                  <a:pt x="26949" y="2501"/>
                </a:lnTo>
                <a:lnTo>
                  <a:pt x="24218" y="825"/>
                </a:lnTo>
                <a:lnTo>
                  <a:pt x="20662" y="0"/>
                </a:lnTo>
                <a:lnTo>
                  <a:pt x="12534" y="0"/>
                </a:lnTo>
                <a:lnTo>
                  <a:pt x="9220" y="889"/>
                </a:lnTo>
                <a:lnTo>
                  <a:pt x="6350" y="2692"/>
                </a:lnTo>
                <a:lnTo>
                  <a:pt x="3517" y="4470"/>
                </a:lnTo>
                <a:lnTo>
                  <a:pt x="2032" y="7658"/>
                </a:lnTo>
                <a:lnTo>
                  <a:pt x="1917" y="12230"/>
                </a:lnTo>
                <a:lnTo>
                  <a:pt x="7747" y="12230"/>
                </a:lnTo>
                <a:lnTo>
                  <a:pt x="9232" y="7899"/>
                </a:lnTo>
                <a:lnTo>
                  <a:pt x="12903" y="5270"/>
                </a:lnTo>
                <a:lnTo>
                  <a:pt x="18986" y="5270"/>
                </a:lnTo>
                <a:lnTo>
                  <a:pt x="21145" y="5740"/>
                </a:lnTo>
                <a:lnTo>
                  <a:pt x="24942" y="9207"/>
                </a:lnTo>
                <a:lnTo>
                  <a:pt x="24523" y="13728"/>
                </a:lnTo>
                <a:lnTo>
                  <a:pt x="21640" y="15532"/>
                </a:lnTo>
                <a:lnTo>
                  <a:pt x="11696" y="16776"/>
                </a:lnTo>
                <a:lnTo>
                  <a:pt x="8204" y="17208"/>
                </a:lnTo>
                <a:lnTo>
                  <a:pt x="5384" y="18376"/>
                </a:lnTo>
                <a:lnTo>
                  <a:pt x="1079" y="22161"/>
                </a:lnTo>
                <a:lnTo>
                  <a:pt x="0" y="24828"/>
                </a:lnTo>
                <a:lnTo>
                  <a:pt x="0" y="31419"/>
                </a:lnTo>
                <a:lnTo>
                  <a:pt x="1104" y="34048"/>
                </a:lnTo>
                <a:lnTo>
                  <a:pt x="5473" y="38239"/>
                </a:lnTo>
                <a:lnTo>
                  <a:pt x="8280" y="39268"/>
                </a:lnTo>
                <a:lnTo>
                  <a:pt x="6527" y="28155"/>
                </a:lnTo>
                <a:lnTo>
                  <a:pt x="7493" y="24028"/>
                </a:lnTo>
                <a:lnTo>
                  <a:pt x="10541" y="22301"/>
                </a:lnTo>
                <a:lnTo>
                  <a:pt x="14503" y="21526"/>
                </a:lnTo>
                <a:lnTo>
                  <a:pt x="18275" y="21043"/>
                </a:lnTo>
                <a:lnTo>
                  <a:pt x="21818" y="20345"/>
                </a:lnTo>
                <a:lnTo>
                  <a:pt x="24777" y="19138"/>
                </a:lnTo>
                <a:lnTo>
                  <a:pt x="24777" y="27978"/>
                </a:lnTo>
                <a:lnTo>
                  <a:pt x="23025" y="30759"/>
                </a:lnTo>
                <a:lnTo>
                  <a:pt x="19558" y="32448"/>
                </a:lnTo>
                <a:lnTo>
                  <a:pt x="15379" y="33972"/>
                </a:lnTo>
                <a:lnTo>
                  <a:pt x="11734" y="39268"/>
                </a:lnTo>
                <a:close/>
              </a:path>
              <a:path w="35128" h="39268">
                <a:moveTo>
                  <a:pt x="15379" y="33972"/>
                </a:moveTo>
                <a:lnTo>
                  <a:pt x="11379" y="33972"/>
                </a:lnTo>
                <a:lnTo>
                  <a:pt x="8509" y="32410"/>
                </a:lnTo>
                <a:lnTo>
                  <a:pt x="7188" y="31369"/>
                </a:lnTo>
                <a:lnTo>
                  <a:pt x="6527" y="28155"/>
                </a:lnTo>
                <a:lnTo>
                  <a:pt x="8280" y="39268"/>
                </a:lnTo>
                <a:lnTo>
                  <a:pt x="11734" y="39268"/>
                </a:lnTo>
                <a:lnTo>
                  <a:pt x="15379" y="3397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24" name="object 724"/>
          <p:cNvSpPr/>
          <p:nvPr/>
        </p:nvSpPr>
        <p:spPr>
          <a:xfrm>
            <a:off x="3391373" y="4662420"/>
            <a:ext cx="45278" cy="34393"/>
          </a:xfrm>
          <a:custGeom>
            <a:avLst/>
            <a:gdLst/>
            <a:ahLst/>
            <a:cxnLst/>
            <a:rect l="l" t="t" r="r" b="b"/>
            <a:pathLst>
              <a:path w="49974" h="37960">
                <a:moveTo>
                  <a:pt x="49466" y="7340"/>
                </a:moveTo>
                <a:lnTo>
                  <a:pt x="48501" y="5397"/>
                </a:lnTo>
                <a:lnTo>
                  <a:pt x="46697" y="1803"/>
                </a:lnTo>
                <a:lnTo>
                  <a:pt x="43307" y="0"/>
                </a:lnTo>
                <a:lnTo>
                  <a:pt x="38315" y="0"/>
                </a:lnTo>
                <a:lnTo>
                  <a:pt x="33883" y="495"/>
                </a:lnTo>
                <a:lnTo>
                  <a:pt x="30137" y="2412"/>
                </a:lnTo>
                <a:lnTo>
                  <a:pt x="27114" y="5854"/>
                </a:lnTo>
                <a:lnTo>
                  <a:pt x="24345" y="2184"/>
                </a:lnTo>
                <a:lnTo>
                  <a:pt x="20154" y="0"/>
                </a:lnTo>
                <a:lnTo>
                  <a:pt x="14592" y="0"/>
                </a:lnTo>
                <a:lnTo>
                  <a:pt x="12242" y="698"/>
                </a:lnTo>
                <a:lnTo>
                  <a:pt x="8991" y="2946"/>
                </a:lnTo>
                <a:lnTo>
                  <a:pt x="6172" y="6095"/>
                </a:lnTo>
                <a:lnTo>
                  <a:pt x="6172" y="825"/>
                </a:lnTo>
                <a:lnTo>
                  <a:pt x="0" y="825"/>
                </a:lnTo>
                <a:lnTo>
                  <a:pt x="0" y="37960"/>
                </a:lnTo>
                <a:lnTo>
                  <a:pt x="6248" y="37960"/>
                </a:lnTo>
                <a:lnTo>
                  <a:pt x="6248" y="13487"/>
                </a:lnTo>
                <a:lnTo>
                  <a:pt x="7200" y="10172"/>
                </a:lnTo>
                <a:lnTo>
                  <a:pt x="11061" y="6527"/>
                </a:lnTo>
                <a:lnTo>
                  <a:pt x="15582" y="5626"/>
                </a:lnTo>
                <a:lnTo>
                  <a:pt x="18161" y="5626"/>
                </a:lnTo>
                <a:lnTo>
                  <a:pt x="19926" y="6489"/>
                </a:lnTo>
                <a:lnTo>
                  <a:pt x="21463" y="9372"/>
                </a:lnTo>
                <a:lnTo>
                  <a:pt x="21767" y="13728"/>
                </a:lnTo>
                <a:lnTo>
                  <a:pt x="21767" y="37960"/>
                </a:lnTo>
                <a:lnTo>
                  <a:pt x="28105" y="37960"/>
                </a:lnTo>
                <a:lnTo>
                  <a:pt x="28105" y="12534"/>
                </a:lnTo>
                <a:lnTo>
                  <a:pt x="29006" y="9791"/>
                </a:lnTo>
                <a:lnTo>
                  <a:pt x="30746" y="8153"/>
                </a:lnTo>
                <a:lnTo>
                  <a:pt x="34645" y="5676"/>
                </a:lnTo>
                <a:lnTo>
                  <a:pt x="38874" y="5676"/>
                </a:lnTo>
                <a:lnTo>
                  <a:pt x="42862" y="7988"/>
                </a:lnTo>
                <a:lnTo>
                  <a:pt x="43472" y="12166"/>
                </a:lnTo>
                <a:lnTo>
                  <a:pt x="43472" y="37960"/>
                </a:lnTo>
                <a:lnTo>
                  <a:pt x="49974" y="37960"/>
                </a:lnTo>
                <a:lnTo>
                  <a:pt x="49974" y="9969"/>
                </a:lnTo>
                <a:lnTo>
                  <a:pt x="49466" y="734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25" name="object 725"/>
          <p:cNvSpPr/>
          <p:nvPr/>
        </p:nvSpPr>
        <p:spPr>
          <a:xfrm>
            <a:off x="3444523" y="4662375"/>
            <a:ext cx="29618" cy="47867"/>
          </a:xfrm>
          <a:custGeom>
            <a:avLst/>
            <a:gdLst/>
            <a:ahLst/>
            <a:cxnLst/>
            <a:rect l="l" t="t" r="r" b="b"/>
            <a:pathLst>
              <a:path w="32689" h="52832">
                <a:moveTo>
                  <a:pt x="14744" y="0"/>
                </a:moveTo>
                <a:lnTo>
                  <a:pt x="12255" y="698"/>
                </a:lnTo>
                <a:lnTo>
                  <a:pt x="8686" y="2997"/>
                </a:lnTo>
                <a:lnTo>
                  <a:pt x="8877" y="7632"/>
                </a:lnTo>
                <a:lnTo>
                  <a:pt x="11836" y="5461"/>
                </a:lnTo>
                <a:lnTo>
                  <a:pt x="20459" y="5461"/>
                </a:lnTo>
                <a:lnTo>
                  <a:pt x="23406" y="7518"/>
                </a:lnTo>
                <a:lnTo>
                  <a:pt x="25031" y="11607"/>
                </a:lnTo>
                <a:lnTo>
                  <a:pt x="25895" y="13728"/>
                </a:lnTo>
                <a:lnTo>
                  <a:pt x="26301" y="16281"/>
                </a:lnTo>
                <a:lnTo>
                  <a:pt x="26301" y="24091"/>
                </a:lnTo>
                <a:lnTo>
                  <a:pt x="25336" y="27736"/>
                </a:lnTo>
                <a:lnTo>
                  <a:pt x="23393" y="30187"/>
                </a:lnTo>
                <a:lnTo>
                  <a:pt x="19062" y="33845"/>
                </a:lnTo>
                <a:lnTo>
                  <a:pt x="11861" y="33845"/>
                </a:lnTo>
                <a:lnTo>
                  <a:pt x="8902" y="31915"/>
                </a:lnTo>
                <a:lnTo>
                  <a:pt x="7277" y="28067"/>
                </a:lnTo>
                <a:lnTo>
                  <a:pt x="9944" y="37439"/>
                </a:lnTo>
                <a:lnTo>
                  <a:pt x="14185" y="39268"/>
                </a:lnTo>
                <a:lnTo>
                  <a:pt x="20548" y="39268"/>
                </a:lnTo>
                <a:lnTo>
                  <a:pt x="23672" y="38163"/>
                </a:lnTo>
                <a:lnTo>
                  <a:pt x="26352" y="35979"/>
                </a:lnTo>
                <a:lnTo>
                  <a:pt x="30581" y="32512"/>
                </a:lnTo>
                <a:lnTo>
                  <a:pt x="32689" y="26733"/>
                </a:lnTo>
                <a:lnTo>
                  <a:pt x="32689" y="12661"/>
                </a:lnTo>
                <a:lnTo>
                  <a:pt x="31229" y="8051"/>
                </a:lnTo>
                <a:lnTo>
                  <a:pt x="28295" y="4851"/>
                </a:lnTo>
                <a:lnTo>
                  <a:pt x="25349" y="1600"/>
                </a:lnTo>
                <a:lnTo>
                  <a:pt x="21780" y="0"/>
                </a:lnTo>
                <a:lnTo>
                  <a:pt x="14744" y="0"/>
                </a:lnTo>
                <a:close/>
              </a:path>
              <a:path w="32689" h="52832">
                <a:moveTo>
                  <a:pt x="6007" y="17195"/>
                </a:moveTo>
                <a:lnTo>
                  <a:pt x="6413" y="14262"/>
                </a:lnTo>
                <a:lnTo>
                  <a:pt x="7277" y="11950"/>
                </a:lnTo>
                <a:lnTo>
                  <a:pt x="8877" y="7632"/>
                </a:lnTo>
                <a:lnTo>
                  <a:pt x="8686" y="2997"/>
                </a:lnTo>
                <a:lnTo>
                  <a:pt x="6057" y="5994"/>
                </a:lnTo>
                <a:lnTo>
                  <a:pt x="6057" y="1066"/>
                </a:lnTo>
                <a:lnTo>
                  <a:pt x="0" y="1066"/>
                </a:lnTo>
                <a:lnTo>
                  <a:pt x="0" y="52832"/>
                </a:lnTo>
                <a:lnTo>
                  <a:pt x="6235" y="52832"/>
                </a:lnTo>
                <a:lnTo>
                  <a:pt x="6235" y="33870"/>
                </a:lnTo>
                <a:lnTo>
                  <a:pt x="9944" y="37439"/>
                </a:lnTo>
                <a:lnTo>
                  <a:pt x="7277" y="28067"/>
                </a:lnTo>
                <a:lnTo>
                  <a:pt x="6007" y="23634"/>
                </a:lnTo>
                <a:lnTo>
                  <a:pt x="6007" y="17195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26" name="object 726"/>
          <p:cNvSpPr/>
          <p:nvPr/>
        </p:nvSpPr>
        <p:spPr>
          <a:xfrm>
            <a:off x="3478443" y="4662202"/>
            <a:ext cx="31344" cy="35843"/>
          </a:xfrm>
          <a:custGeom>
            <a:avLst/>
            <a:gdLst/>
            <a:ahLst/>
            <a:cxnLst/>
            <a:rect l="l" t="t" r="r" b="b"/>
            <a:pathLst>
              <a:path w="34594" h="39560">
                <a:moveTo>
                  <a:pt x="1498" y="30924"/>
                </a:moveTo>
                <a:lnTo>
                  <a:pt x="4495" y="34391"/>
                </a:lnTo>
                <a:lnTo>
                  <a:pt x="7505" y="37833"/>
                </a:lnTo>
                <a:lnTo>
                  <a:pt x="11557" y="39560"/>
                </a:lnTo>
                <a:lnTo>
                  <a:pt x="9004" y="30226"/>
                </a:lnTo>
                <a:lnTo>
                  <a:pt x="7277" y="27597"/>
                </a:lnTo>
                <a:lnTo>
                  <a:pt x="6413" y="24307"/>
                </a:lnTo>
                <a:lnTo>
                  <a:pt x="6413" y="16243"/>
                </a:lnTo>
                <a:lnTo>
                  <a:pt x="7277" y="12725"/>
                </a:lnTo>
                <a:lnTo>
                  <a:pt x="9004" y="9804"/>
                </a:lnTo>
                <a:lnTo>
                  <a:pt x="10744" y="6896"/>
                </a:lnTo>
                <a:lnTo>
                  <a:pt x="13512" y="5448"/>
                </a:lnTo>
                <a:lnTo>
                  <a:pt x="21628" y="5448"/>
                </a:lnTo>
                <a:lnTo>
                  <a:pt x="24650" y="7162"/>
                </a:lnTo>
                <a:lnTo>
                  <a:pt x="26416" y="10579"/>
                </a:lnTo>
                <a:lnTo>
                  <a:pt x="27520" y="12738"/>
                </a:lnTo>
                <a:lnTo>
                  <a:pt x="28079" y="15570"/>
                </a:lnTo>
                <a:lnTo>
                  <a:pt x="28079" y="22872"/>
                </a:lnTo>
                <a:lnTo>
                  <a:pt x="27292" y="26365"/>
                </a:lnTo>
                <a:lnTo>
                  <a:pt x="25742" y="29502"/>
                </a:lnTo>
                <a:lnTo>
                  <a:pt x="24218" y="32626"/>
                </a:lnTo>
                <a:lnTo>
                  <a:pt x="22796" y="39547"/>
                </a:lnTo>
                <a:lnTo>
                  <a:pt x="27317" y="37592"/>
                </a:lnTo>
                <a:lnTo>
                  <a:pt x="30226" y="33693"/>
                </a:lnTo>
                <a:lnTo>
                  <a:pt x="33134" y="29794"/>
                </a:lnTo>
                <a:lnTo>
                  <a:pt x="34594" y="24841"/>
                </a:lnTo>
                <a:lnTo>
                  <a:pt x="34594" y="12661"/>
                </a:lnTo>
                <a:lnTo>
                  <a:pt x="32943" y="7975"/>
                </a:lnTo>
                <a:lnTo>
                  <a:pt x="29629" y="4787"/>
                </a:lnTo>
                <a:lnTo>
                  <a:pt x="26327" y="1600"/>
                </a:lnTo>
                <a:lnTo>
                  <a:pt x="22275" y="0"/>
                </a:lnTo>
                <a:lnTo>
                  <a:pt x="12153" y="0"/>
                </a:lnTo>
                <a:lnTo>
                  <a:pt x="7912" y="1841"/>
                </a:lnTo>
                <a:lnTo>
                  <a:pt x="4749" y="5549"/>
                </a:lnTo>
                <a:lnTo>
                  <a:pt x="1574" y="9258"/>
                </a:lnTo>
                <a:lnTo>
                  <a:pt x="0" y="14211"/>
                </a:lnTo>
                <a:lnTo>
                  <a:pt x="0" y="26276"/>
                </a:lnTo>
                <a:lnTo>
                  <a:pt x="1498" y="30924"/>
                </a:lnTo>
                <a:close/>
              </a:path>
              <a:path w="34594" h="39560">
                <a:moveTo>
                  <a:pt x="24218" y="32626"/>
                </a:moveTo>
                <a:lnTo>
                  <a:pt x="21399" y="34175"/>
                </a:lnTo>
                <a:lnTo>
                  <a:pt x="13487" y="34175"/>
                </a:lnTo>
                <a:lnTo>
                  <a:pt x="10744" y="32867"/>
                </a:lnTo>
                <a:lnTo>
                  <a:pt x="9004" y="30226"/>
                </a:lnTo>
                <a:lnTo>
                  <a:pt x="11557" y="39560"/>
                </a:lnTo>
                <a:lnTo>
                  <a:pt x="22796" y="39547"/>
                </a:lnTo>
                <a:lnTo>
                  <a:pt x="24218" y="3262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27" name="object 727"/>
          <p:cNvSpPr/>
          <p:nvPr/>
        </p:nvSpPr>
        <p:spPr>
          <a:xfrm>
            <a:off x="3534366" y="4662420"/>
            <a:ext cx="45267" cy="34393"/>
          </a:xfrm>
          <a:custGeom>
            <a:avLst/>
            <a:gdLst/>
            <a:ahLst/>
            <a:cxnLst/>
            <a:rect l="l" t="t" r="r" b="b"/>
            <a:pathLst>
              <a:path w="49961" h="37960">
                <a:moveTo>
                  <a:pt x="49479" y="7340"/>
                </a:moveTo>
                <a:lnTo>
                  <a:pt x="48514" y="5397"/>
                </a:lnTo>
                <a:lnTo>
                  <a:pt x="46710" y="1803"/>
                </a:lnTo>
                <a:lnTo>
                  <a:pt x="43307" y="0"/>
                </a:lnTo>
                <a:lnTo>
                  <a:pt x="38315" y="0"/>
                </a:lnTo>
                <a:lnTo>
                  <a:pt x="33870" y="495"/>
                </a:lnTo>
                <a:lnTo>
                  <a:pt x="30137" y="2412"/>
                </a:lnTo>
                <a:lnTo>
                  <a:pt x="27114" y="5854"/>
                </a:lnTo>
                <a:lnTo>
                  <a:pt x="24345" y="2184"/>
                </a:lnTo>
                <a:lnTo>
                  <a:pt x="20167" y="0"/>
                </a:lnTo>
                <a:lnTo>
                  <a:pt x="14592" y="0"/>
                </a:lnTo>
                <a:lnTo>
                  <a:pt x="12255" y="698"/>
                </a:lnTo>
                <a:lnTo>
                  <a:pt x="8991" y="2946"/>
                </a:lnTo>
                <a:lnTo>
                  <a:pt x="6172" y="6095"/>
                </a:lnTo>
                <a:lnTo>
                  <a:pt x="6172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lnTo>
                  <a:pt x="6235" y="13487"/>
                </a:lnTo>
                <a:lnTo>
                  <a:pt x="7213" y="10172"/>
                </a:lnTo>
                <a:lnTo>
                  <a:pt x="11074" y="6527"/>
                </a:lnTo>
                <a:lnTo>
                  <a:pt x="15570" y="5626"/>
                </a:lnTo>
                <a:lnTo>
                  <a:pt x="18173" y="5626"/>
                </a:lnTo>
                <a:lnTo>
                  <a:pt x="19926" y="6489"/>
                </a:lnTo>
                <a:lnTo>
                  <a:pt x="21475" y="9372"/>
                </a:lnTo>
                <a:lnTo>
                  <a:pt x="21767" y="13728"/>
                </a:lnTo>
                <a:lnTo>
                  <a:pt x="21767" y="37960"/>
                </a:lnTo>
                <a:lnTo>
                  <a:pt x="28117" y="37960"/>
                </a:lnTo>
                <a:lnTo>
                  <a:pt x="28117" y="12534"/>
                </a:lnTo>
                <a:lnTo>
                  <a:pt x="28994" y="9791"/>
                </a:lnTo>
                <a:lnTo>
                  <a:pt x="30759" y="8153"/>
                </a:lnTo>
                <a:lnTo>
                  <a:pt x="34658" y="5676"/>
                </a:lnTo>
                <a:lnTo>
                  <a:pt x="38887" y="5676"/>
                </a:lnTo>
                <a:lnTo>
                  <a:pt x="42849" y="7988"/>
                </a:lnTo>
                <a:lnTo>
                  <a:pt x="43472" y="12166"/>
                </a:lnTo>
                <a:lnTo>
                  <a:pt x="43472" y="37960"/>
                </a:lnTo>
                <a:lnTo>
                  <a:pt x="49961" y="37960"/>
                </a:lnTo>
                <a:lnTo>
                  <a:pt x="49961" y="9969"/>
                </a:lnTo>
                <a:lnTo>
                  <a:pt x="49479" y="734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28" name="object 728"/>
          <p:cNvSpPr/>
          <p:nvPr/>
        </p:nvSpPr>
        <p:spPr>
          <a:xfrm>
            <a:off x="3585663" y="4662202"/>
            <a:ext cx="31344" cy="35843"/>
          </a:xfrm>
          <a:custGeom>
            <a:avLst/>
            <a:gdLst/>
            <a:ahLst/>
            <a:cxnLst/>
            <a:rect l="l" t="t" r="r" b="b"/>
            <a:pathLst>
              <a:path w="34594" h="39560">
                <a:moveTo>
                  <a:pt x="1485" y="30924"/>
                </a:moveTo>
                <a:lnTo>
                  <a:pt x="4495" y="34391"/>
                </a:lnTo>
                <a:lnTo>
                  <a:pt x="7493" y="37833"/>
                </a:lnTo>
                <a:lnTo>
                  <a:pt x="11557" y="39560"/>
                </a:lnTo>
                <a:lnTo>
                  <a:pt x="9004" y="30226"/>
                </a:lnTo>
                <a:lnTo>
                  <a:pt x="7277" y="27597"/>
                </a:lnTo>
                <a:lnTo>
                  <a:pt x="6400" y="24307"/>
                </a:lnTo>
                <a:lnTo>
                  <a:pt x="6400" y="16243"/>
                </a:lnTo>
                <a:lnTo>
                  <a:pt x="7277" y="12725"/>
                </a:lnTo>
                <a:lnTo>
                  <a:pt x="9004" y="9804"/>
                </a:lnTo>
                <a:lnTo>
                  <a:pt x="10744" y="6896"/>
                </a:lnTo>
                <a:lnTo>
                  <a:pt x="13512" y="5448"/>
                </a:lnTo>
                <a:lnTo>
                  <a:pt x="21628" y="5448"/>
                </a:lnTo>
                <a:lnTo>
                  <a:pt x="24650" y="7162"/>
                </a:lnTo>
                <a:lnTo>
                  <a:pt x="26416" y="10579"/>
                </a:lnTo>
                <a:lnTo>
                  <a:pt x="27520" y="12738"/>
                </a:lnTo>
                <a:lnTo>
                  <a:pt x="28067" y="15570"/>
                </a:lnTo>
                <a:lnTo>
                  <a:pt x="28067" y="22872"/>
                </a:lnTo>
                <a:lnTo>
                  <a:pt x="27292" y="26365"/>
                </a:lnTo>
                <a:lnTo>
                  <a:pt x="25742" y="29502"/>
                </a:lnTo>
                <a:lnTo>
                  <a:pt x="24218" y="32626"/>
                </a:lnTo>
                <a:lnTo>
                  <a:pt x="22783" y="39547"/>
                </a:lnTo>
                <a:lnTo>
                  <a:pt x="27305" y="37592"/>
                </a:lnTo>
                <a:lnTo>
                  <a:pt x="30226" y="33693"/>
                </a:lnTo>
                <a:lnTo>
                  <a:pt x="33134" y="29794"/>
                </a:lnTo>
                <a:lnTo>
                  <a:pt x="34594" y="24841"/>
                </a:lnTo>
                <a:lnTo>
                  <a:pt x="34594" y="12661"/>
                </a:lnTo>
                <a:lnTo>
                  <a:pt x="32943" y="7975"/>
                </a:lnTo>
                <a:lnTo>
                  <a:pt x="29629" y="4787"/>
                </a:lnTo>
                <a:lnTo>
                  <a:pt x="26327" y="1600"/>
                </a:lnTo>
                <a:lnTo>
                  <a:pt x="22275" y="0"/>
                </a:lnTo>
                <a:lnTo>
                  <a:pt x="12153" y="0"/>
                </a:lnTo>
                <a:lnTo>
                  <a:pt x="7912" y="1841"/>
                </a:lnTo>
                <a:lnTo>
                  <a:pt x="4737" y="5549"/>
                </a:lnTo>
                <a:lnTo>
                  <a:pt x="1574" y="9258"/>
                </a:lnTo>
                <a:lnTo>
                  <a:pt x="0" y="14211"/>
                </a:lnTo>
                <a:lnTo>
                  <a:pt x="0" y="26276"/>
                </a:lnTo>
                <a:lnTo>
                  <a:pt x="1485" y="30924"/>
                </a:lnTo>
                <a:close/>
              </a:path>
              <a:path w="34594" h="39560">
                <a:moveTo>
                  <a:pt x="24218" y="32626"/>
                </a:moveTo>
                <a:lnTo>
                  <a:pt x="21386" y="34175"/>
                </a:lnTo>
                <a:lnTo>
                  <a:pt x="13487" y="34175"/>
                </a:lnTo>
                <a:lnTo>
                  <a:pt x="10744" y="32867"/>
                </a:lnTo>
                <a:lnTo>
                  <a:pt x="9004" y="30226"/>
                </a:lnTo>
                <a:lnTo>
                  <a:pt x="11557" y="39560"/>
                </a:lnTo>
                <a:lnTo>
                  <a:pt x="22783" y="39547"/>
                </a:lnTo>
                <a:lnTo>
                  <a:pt x="24218" y="3262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29" name="object 729"/>
          <p:cNvSpPr/>
          <p:nvPr/>
        </p:nvSpPr>
        <p:spPr>
          <a:xfrm>
            <a:off x="3621347" y="4650534"/>
            <a:ext cx="29802" cy="47487"/>
          </a:xfrm>
          <a:custGeom>
            <a:avLst/>
            <a:gdLst/>
            <a:ahLst/>
            <a:cxnLst/>
            <a:rect l="l" t="t" r="r" b="b"/>
            <a:pathLst>
              <a:path w="32892" h="52412">
                <a:moveTo>
                  <a:pt x="6578" y="28295"/>
                </a:moveTo>
                <a:lnTo>
                  <a:pt x="7556" y="24764"/>
                </a:lnTo>
                <a:lnTo>
                  <a:pt x="11468" y="19951"/>
                </a:lnTo>
                <a:lnTo>
                  <a:pt x="14020" y="18757"/>
                </a:lnTo>
                <a:lnTo>
                  <a:pt x="19977" y="18757"/>
                </a:lnTo>
                <a:lnTo>
                  <a:pt x="22339" y="19875"/>
                </a:lnTo>
                <a:lnTo>
                  <a:pt x="26174" y="24383"/>
                </a:lnTo>
                <a:lnTo>
                  <a:pt x="27127" y="27851"/>
                </a:lnTo>
                <a:lnTo>
                  <a:pt x="27127" y="37198"/>
                </a:lnTo>
                <a:lnTo>
                  <a:pt x="26212" y="40766"/>
                </a:lnTo>
                <a:lnTo>
                  <a:pt x="24333" y="43268"/>
                </a:lnTo>
                <a:lnTo>
                  <a:pt x="20116" y="46964"/>
                </a:lnTo>
                <a:lnTo>
                  <a:pt x="17221" y="46964"/>
                </a:lnTo>
                <a:lnTo>
                  <a:pt x="17843" y="52412"/>
                </a:lnTo>
                <a:lnTo>
                  <a:pt x="20116" y="51904"/>
                </a:lnTo>
                <a:lnTo>
                  <a:pt x="24104" y="49872"/>
                </a:lnTo>
                <a:lnTo>
                  <a:pt x="27279" y="45935"/>
                </a:lnTo>
                <a:lnTo>
                  <a:pt x="27279" y="51092"/>
                </a:lnTo>
                <a:lnTo>
                  <a:pt x="32892" y="51092"/>
                </a:lnTo>
                <a:lnTo>
                  <a:pt x="32892" y="0"/>
                </a:lnTo>
                <a:lnTo>
                  <a:pt x="26898" y="0"/>
                </a:lnTo>
                <a:lnTo>
                  <a:pt x="26898" y="18757"/>
                </a:lnTo>
                <a:lnTo>
                  <a:pt x="23113" y="15112"/>
                </a:lnTo>
                <a:lnTo>
                  <a:pt x="18821" y="13309"/>
                </a:lnTo>
                <a:lnTo>
                  <a:pt x="10845" y="13309"/>
                </a:lnTo>
                <a:lnTo>
                  <a:pt x="6883" y="15290"/>
                </a:lnTo>
                <a:lnTo>
                  <a:pt x="4114" y="19278"/>
                </a:lnTo>
                <a:lnTo>
                  <a:pt x="1371" y="23228"/>
                </a:lnTo>
                <a:lnTo>
                  <a:pt x="0" y="27914"/>
                </a:lnTo>
                <a:lnTo>
                  <a:pt x="0" y="39090"/>
                </a:lnTo>
                <a:lnTo>
                  <a:pt x="1511" y="43713"/>
                </a:lnTo>
                <a:lnTo>
                  <a:pt x="4533" y="47218"/>
                </a:lnTo>
                <a:lnTo>
                  <a:pt x="7569" y="50685"/>
                </a:lnTo>
                <a:lnTo>
                  <a:pt x="9105" y="42938"/>
                </a:lnTo>
                <a:lnTo>
                  <a:pt x="7429" y="40258"/>
                </a:lnTo>
                <a:lnTo>
                  <a:pt x="6578" y="36944"/>
                </a:lnTo>
                <a:lnTo>
                  <a:pt x="6578" y="28295"/>
                </a:lnTo>
                <a:close/>
              </a:path>
              <a:path w="32892" h="52412">
                <a:moveTo>
                  <a:pt x="17843" y="52412"/>
                </a:moveTo>
                <a:lnTo>
                  <a:pt x="17221" y="46964"/>
                </a:lnTo>
                <a:lnTo>
                  <a:pt x="13500" y="46964"/>
                </a:lnTo>
                <a:lnTo>
                  <a:pt x="10794" y="45631"/>
                </a:lnTo>
                <a:lnTo>
                  <a:pt x="9105" y="42938"/>
                </a:lnTo>
                <a:lnTo>
                  <a:pt x="7569" y="50685"/>
                </a:lnTo>
                <a:lnTo>
                  <a:pt x="11150" y="52412"/>
                </a:lnTo>
                <a:lnTo>
                  <a:pt x="17843" y="5241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30" name="object 730"/>
          <p:cNvSpPr/>
          <p:nvPr/>
        </p:nvSpPr>
        <p:spPr>
          <a:xfrm>
            <a:off x="3657926" y="4662363"/>
            <a:ext cx="31838" cy="35578"/>
          </a:xfrm>
          <a:custGeom>
            <a:avLst/>
            <a:gdLst/>
            <a:ahLst/>
            <a:cxnLst/>
            <a:rect l="l" t="t" r="r" b="b"/>
            <a:pathLst>
              <a:path w="35140" h="39268">
                <a:moveTo>
                  <a:pt x="11722" y="39268"/>
                </a:moveTo>
                <a:lnTo>
                  <a:pt x="14592" y="39268"/>
                </a:lnTo>
                <a:lnTo>
                  <a:pt x="17208" y="38658"/>
                </a:lnTo>
                <a:lnTo>
                  <a:pt x="21983" y="36207"/>
                </a:lnTo>
                <a:lnTo>
                  <a:pt x="25082" y="33096"/>
                </a:lnTo>
                <a:lnTo>
                  <a:pt x="26149" y="36525"/>
                </a:lnTo>
                <a:lnTo>
                  <a:pt x="28689" y="38823"/>
                </a:lnTo>
                <a:lnTo>
                  <a:pt x="32397" y="38785"/>
                </a:lnTo>
                <a:lnTo>
                  <a:pt x="35140" y="38188"/>
                </a:lnTo>
                <a:lnTo>
                  <a:pt x="35140" y="33578"/>
                </a:lnTo>
                <a:lnTo>
                  <a:pt x="33680" y="33782"/>
                </a:lnTo>
                <a:lnTo>
                  <a:pt x="31000" y="31648"/>
                </a:lnTo>
                <a:lnTo>
                  <a:pt x="31000" y="6743"/>
                </a:lnTo>
                <a:lnTo>
                  <a:pt x="29654" y="4152"/>
                </a:lnTo>
                <a:lnTo>
                  <a:pt x="26949" y="2501"/>
                </a:lnTo>
                <a:lnTo>
                  <a:pt x="24218" y="825"/>
                </a:lnTo>
                <a:lnTo>
                  <a:pt x="20662" y="0"/>
                </a:lnTo>
                <a:lnTo>
                  <a:pt x="12547" y="0"/>
                </a:lnTo>
                <a:lnTo>
                  <a:pt x="9220" y="889"/>
                </a:lnTo>
                <a:lnTo>
                  <a:pt x="6350" y="2692"/>
                </a:lnTo>
                <a:lnTo>
                  <a:pt x="3517" y="4470"/>
                </a:lnTo>
                <a:lnTo>
                  <a:pt x="2032" y="7658"/>
                </a:lnTo>
                <a:lnTo>
                  <a:pt x="1917" y="12230"/>
                </a:lnTo>
                <a:lnTo>
                  <a:pt x="7747" y="12230"/>
                </a:lnTo>
                <a:lnTo>
                  <a:pt x="9220" y="7899"/>
                </a:lnTo>
                <a:lnTo>
                  <a:pt x="12903" y="5270"/>
                </a:lnTo>
                <a:lnTo>
                  <a:pt x="18999" y="5270"/>
                </a:lnTo>
                <a:lnTo>
                  <a:pt x="21145" y="5740"/>
                </a:lnTo>
                <a:lnTo>
                  <a:pt x="24942" y="9207"/>
                </a:lnTo>
                <a:lnTo>
                  <a:pt x="24523" y="13728"/>
                </a:lnTo>
                <a:lnTo>
                  <a:pt x="21640" y="15532"/>
                </a:lnTo>
                <a:lnTo>
                  <a:pt x="11696" y="16776"/>
                </a:lnTo>
                <a:lnTo>
                  <a:pt x="8204" y="17208"/>
                </a:lnTo>
                <a:lnTo>
                  <a:pt x="5384" y="18376"/>
                </a:lnTo>
                <a:lnTo>
                  <a:pt x="1092" y="22161"/>
                </a:lnTo>
                <a:lnTo>
                  <a:pt x="0" y="24828"/>
                </a:lnTo>
                <a:lnTo>
                  <a:pt x="0" y="31419"/>
                </a:lnTo>
                <a:lnTo>
                  <a:pt x="1104" y="34048"/>
                </a:lnTo>
                <a:lnTo>
                  <a:pt x="5473" y="38239"/>
                </a:lnTo>
                <a:lnTo>
                  <a:pt x="8280" y="39268"/>
                </a:lnTo>
                <a:lnTo>
                  <a:pt x="6527" y="28155"/>
                </a:lnTo>
                <a:lnTo>
                  <a:pt x="7480" y="24028"/>
                </a:lnTo>
                <a:lnTo>
                  <a:pt x="10528" y="22301"/>
                </a:lnTo>
                <a:lnTo>
                  <a:pt x="14490" y="21526"/>
                </a:lnTo>
                <a:lnTo>
                  <a:pt x="18288" y="21043"/>
                </a:lnTo>
                <a:lnTo>
                  <a:pt x="21818" y="20345"/>
                </a:lnTo>
                <a:lnTo>
                  <a:pt x="24765" y="19138"/>
                </a:lnTo>
                <a:lnTo>
                  <a:pt x="24765" y="27978"/>
                </a:lnTo>
                <a:lnTo>
                  <a:pt x="23025" y="30759"/>
                </a:lnTo>
                <a:lnTo>
                  <a:pt x="19558" y="32448"/>
                </a:lnTo>
                <a:lnTo>
                  <a:pt x="15379" y="33972"/>
                </a:lnTo>
                <a:lnTo>
                  <a:pt x="11722" y="39268"/>
                </a:lnTo>
                <a:close/>
              </a:path>
              <a:path w="35140" h="39268">
                <a:moveTo>
                  <a:pt x="15379" y="33972"/>
                </a:moveTo>
                <a:lnTo>
                  <a:pt x="11379" y="33972"/>
                </a:lnTo>
                <a:lnTo>
                  <a:pt x="8509" y="32410"/>
                </a:lnTo>
                <a:lnTo>
                  <a:pt x="7188" y="31369"/>
                </a:lnTo>
                <a:lnTo>
                  <a:pt x="6527" y="28155"/>
                </a:lnTo>
                <a:lnTo>
                  <a:pt x="8280" y="39268"/>
                </a:lnTo>
                <a:lnTo>
                  <a:pt x="11722" y="39268"/>
                </a:lnTo>
                <a:lnTo>
                  <a:pt x="15379" y="3397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31" name="object 731"/>
          <p:cNvSpPr/>
          <p:nvPr/>
        </p:nvSpPr>
        <p:spPr>
          <a:xfrm>
            <a:off x="3698262" y="4650678"/>
            <a:ext cx="0" cy="46136"/>
          </a:xfrm>
          <a:custGeom>
            <a:avLst/>
            <a:gdLst/>
            <a:ahLst/>
            <a:cxnLst/>
            <a:rect l="l" t="t" r="r" b="b"/>
            <a:pathLst>
              <a:path h="50921">
                <a:moveTo>
                  <a:pt x="0" y="0"/>
                </a:moveTo>
                <a:lnTo>
                  <a:pt x="0" y="50921"/>
                </a:lnTo>
              </a:path>
            </a:pathLst>
          </a:custGeom>
          <a:ln w="750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32" name="object 732"/>
          <p:cNvSpPr/>
          <p:nvPr/>
        </p:nvSpPr>
        <p:spPr>
          <a:xfrm>
            <a:off x="3733733" y="4650362"/>
            <a:ext cx="12058" cy="59121"/>
          </a:xfrm>
          <a:custGeom>
            <a:avLst/>
            <a:gdLst/>
            <a:ahLst/>
            <a:cxnLst/>
            <a:rect l="l" t="t" r="r" b="b"/>
            <a:pathLst>
              <a:path w="13309" h="65252">
                <a:moveTo>
                  <a:pt x="5892" y="60159"/>
                </a:moveTo>
                <a:lnTo>
                  <a:pt x="5892" y="5105"/>
                </a:lnTo>
                <a:lnTo>
                  <a:pt x="13309" y="5105"/>
                </a:lnTo>
                <a:lnTo>
                  <a:pt x="13309" y="0"/>
                </a:lnTo>
                <a:lnTo>
                  <a:pt x="0" y="0"/>
                </a:lnTo>
                <a:lnTo>
                  <a:pt x="0" y="65252"/>
                </a:lnTo>
                <a:lnTo>
                  <a:pt x="13309" y="65252"/>
                </a:lnTo>
                <a:lnTo>
                  <a:pt x="13309" y="60159"/>
                </a:lnTo>
                <a:lnTo>
                  <a:pt x="5892" y="6015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33" name="object 733"/>
          <p:cNvSpPr/>
          <p:nvPr/>
        </p:nvSpPr>
        <p:spPr>
          <a:xfrm>
            <a:off x="3752281" y="4667921"/>
            <a:ext cx="31206" cy="42333"/>
          </a:xfrm>
          <a:custGeom>
            <a:avLst/>
            <a:gdLst/>
            <a:ahLst/>
            <a:cxnLst/>
            <a:rect l="l" t="t" r="r" b="b"/>
            <a:pathLst>
              <a:path w="34442" h="46723">
                <a:moveTo>
                  <a:pt x="34442" y="24231"/>
                </a:moveTo>
                <a:lnTo>
                  <a:pt x="32867" y="22669"/>
                </a:lnTo>
                <a:lnTo>
                  <a:pt x="32867" y="25552"/>
                </a:lnTo>
                <a:lnTo>
                  <a:pt x="30822" y="29463"/>
                </a:lnTo>
                <a:lnTo>
                  <a:pt x="27343" y="26974"/>
                </a:lnTo>
                <a:lnTo>
                  <a:pt x="27114" y="23291"/>
                </a:lnTo>
                <a:lnTo>
                  <a:pt x="27114" y="0"/>
                </a:lnTo>
                <a:lnTo>
                  <a:pt x="20574" y="0"/>
                </a:lnTo>
                <a:lnTo>
                  <a:pt x="20574" y="15125"/>
                </a:lnTo>
                <a:lnTo>
                  <a:pt x="19685" y="19964"/>
                </a:lnTo>
                <a:lnTo>
                  <a:pt x="17894" y="23774"/>
                </a:lnTo>
                <a:lnTo>
                  <a:pt x="16116" y="27558"/>
                </a:lnTo>
                <a:lnTo>
                  <a:pt x="13868" y="29463"/>
                </a:lnTo>
                <a:lnTo>
                  <a:pt x="11137" y="29463"/>
                </a:lnTo>
                <a:lnTo>
                  <a:pt x="7569" y="27762"/>
                </a:lnTo>
                <a:lnTo>
                  <a:pt x="6591" y="24371"/>
                </a:lnTo>
                <a:lnTo>
                  <a:pt x="6591" y="0"/>
                </a:lnTo>
                <a:lnTo>
                  <a:pt x="76" y="0"/>
                </a:lnTo>
                <a:lnTo>
                  <a:pt x="254" y="27216"/>
                </a:lnTo>
                <a:lnTo>
                  <a:pt x="241" y="35331"/>
                </a:lnTo>
                <a:lnTo>
                  <a:pt x="63" y="39979"/>
                </a:lnTo>
                <a:lnTo>
                  <a:pt x="0" y="43522"/>
                </a:lnTo>
                <a:lnTo>
                  <a:pt x="1981" y="46723"/>
                </a:lnTo>
                <a:lnTo>
                  <a:pt x="4724" y="46443"/>
                </a:lnTo>
                <a:lnTo>
                  <a:pt x="6045" y="43751"/>
                </a:lnTo>
                <a:lnTo>
                  <a:pt x="5270" y="40893"/>
                </a:lnTo>
                <a:lnTo>
                  <a:pt x="3746" y="37185"/>
                </a:lnTo>
                <a:lnTo>
                  <a:pt x="2247" y="33527"/>
                </a:lnTo>
                <a:lnTo>
                  <a:pt x="1511" y="30200"/>
                </a:lnTo>
                <a:lnTo>
                  <a:pt x="1574" y="25209"/>
                </a:lnTo>
                <a:lnTo>
                  <a:pt x="3060" y="29425"/>
                </a:lnTo>
                <a:lnTo>
                  <a:pt x="5778" y="31889"/>
                </a:lnTo>
                <a:lnTo>
                  <a:pt x="9575" y="32511"/>
                </a:lnTo>
                <a:lnTo>
                  <a:pt x="12344" y="32511"/>
                </a:lnTo>
                <a:lnTo>
                  <a:pt x="14630" y="31534"/>
                </a:lnTo>
                <a:lnTo>
                  <a:pt x="18262" y="27609"/>
                </a:lnTo>
                <a:lnTo>
                  <a:pt x="19723" y="24510"/>
                </a:lnTo>
                <a:lnTo>
                  <a:pt x="20815" y="20307"/>
                </a:lnTo>
                <a:lnTo>
                  <a:pt x="20840" y="24396"/>
                </a:lnTo>
                <a:lnTo>
                  <a:pt x="21437" y="27470"/>
                </a:lnTo>
                <a:lnTo>
                  <a:pt x="22656" y="29502"/>
                </a:lnTo>
                <a:lnTo>
                  <a:pt x="25641" y="32511"/>
                </a:lnTo>
                <a:lnTo>
                  <a:pt x="30060" y="32511"/>
                </a:lnTo>
                <a:lnTo>
                  <a:pt x="32740" y="30365"/>
                </a:lnTo>
                <a:lnTo>
                  <a:pt x="34442" y="26873"/>
                </a:lnTo>
                <a:lnTo>
                  <a:pt x="34442" y="2423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34" name="object 734"/>
          <p:cNvSpPr/>
          <p:nvPr/>
        </p:nvSpPr>
        <p:spPr>
          <a:xfrm>
            <a:off x="3795224" y="4662420"/>
            <a:ext cx="45267" cy="34393"/>
          </a:xfrm>
          <a:custGeom>
            <a:avLst/>
            <a:gdLst/>
            <a:ahLst/>
            <a:cxnLst/>
            <a:rect l="l" t="t" r="r" b="b"/>
            <a:pathLst>
              <a:path w="49961" h="37960">
                <a:moveTo>
                  <a:pt x="49479" y="7340"/>
                </a:moveTo>
                <a:lnTo>
                  <a:pt x="48501" y="5397"/>
                </a:lnTo>
                <a:lnTo>
                  <a:pt x="46697" y="1803"/>
                </a:lnTo>
                <a:lnTo>
                  <a:pt x="43307" y="0"/>
                </a:lnTo>
                <a:lnTo>
                  <a:pt x="38315" y="0"/>
                </a:lnTo>
                <a:lnTo>
                  <a:pt x="33870" y="495"/>
                </a:lnTo>
                <a:lnTo>
                  <a:pt x="30137" y="2412"/>
                </a:lnTo>
                <a:lnTo>
                  <a:pt x="27114" y="5854"/>
                </a:lnTo>
                <a:lnTo>
                  <a:pt x="24333" y="2184"/>
                </a:lnTo>
                <a:lnTo>
                  <a:pt x="20154" y="0"/>
                </a:lnTo>
                <a:lnTo>
                  <a:pt x="14579" y="0"/>
                </a:lnTo>
                <a:lnTo>
                  <a:pt x="12255" y="698"/>
                </a:lnTo>
                <a:lnTo>
                  <a:pt x="8991" y="2946"/>
                </a:lnTo>
                <a:lnTo>
                  <a:pt x="6172" y="6095"/>
                </a:lnTo>
                <a:lnTo>
                  <a:pt x="6172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lnTo>
                  <a:pt x="6235" y="13487"/>
                </a:lnTo>
                <a:lnTo>
                  <a:pt x="7188" y="10172"/>
                </a:lnTo>
                <a:lnTo>
                  <a:pt x="11061" y="6527"/>
                </a:lnTo>
                <a:lnTo>
                  <a:pt x="15570" y="5626"/>
                </a:lnTo>
                <a:lnTo>
                  <a:pt x="18148" y="5626"/>
                </a:lnTo>
                <a:lnTo>
                  <a:pt x="19926" y="6489"/>
                </a:lnTo>
                <a:lnTo>
                  <a:pt x="21475" y="9372"/>
                </a:lnTo>
                <a:lnTo>
                  <a:pt x="21767" y="13728"/>
                </a:lnTo>
                <a:lnTo>
                  <a:pt x="21767" y="37960"/>
                </a:lnTo>
                <a:lnTo>
                  <a:pt x="28117" y="37960"/>
                </a:lnTo>
                <a:lnTo>
                  <a:pt x="28117" y="12534"/>
                </a:lnTo>
                <a:lnTo>
                  <a:pt x="28994" y="9791"/>
                </a:lnTo>
                <a:lnTo>
                  <a:pt x="30759" y="8153"/>
                </a:lnTo>
                <a:lnTo>
                  <a:pt x="34658" y="5676"/>
                </a:lnTo>
                <a:lnTo>
                  <a:pt x="38887" y="5676"/>
                </a:lnTo>
                <a:lnTo>
                  <a:pt x="42849" y="7988"/>
                </a:lnTo>
                <a:lnTo>
                  <a:pt x="43472" y="12166"/>
                </a:lnTo>
                <a:lnTo>
                  <a:pt x="43472" y="37960"/>
                </a:lnTo>
                <a:lnTo>
                  <a:pt x="49961" y="37960"/>
                </a:lnTo>
                <a:lnTo>
                  <a:pt x="49961" y="9969"/>
                </a:lnTo>
                <a:lnTo>
                  <a:pt x="49479" y="734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35" name="object 735"/>
          <p:cNvSpPr/>
          <p:nvPr/>
        </p:nvSpPr>
        <p:spPr>
          <a:xfrm>
            <a:off x="3852574" y="4650350"/>
            <a:ext cx="12058" cy="59133"/>
          </a:xfrm>
          <a:custGeom>
            <a:avLst/>
            <a:gdLst/>
            <a:ahLst/>
            <a:cxnLst/>
            <a:rect l="l" t="t" r="r" b="b"/>
            <a:pathLst>
              <a:path w="13309" h="65265">
                <a:moveTo>
                  <a:pt x="7378" y="5105"/>
                </a:moveTo>
                <a:lnTo>
                  <a:pt x="7378" y="60159"/>
                </a:lnTo>
                <a:lnTo>
                  <a:pt x="0" y="60159"/>
                </a:lnTo>
                <a:lnTo>
                  <a:pt x="0" y="65265"/>
                </a:lnTo>
                <a:lnTo>
                  <a:pt x="13309" y="65265"/>
                </a:lnTo>
                <a:lnTo>
                  <a:pt x="13309" y="0"/>
                </a:lnTo>
                <a:lnTo>
                  <a:pt x="0" y="0"/>
                </a:lnTo>
                <a:lnTo>
                  <a:pt x="0" y="5105"/>
                </a:lnTo>
                <a:lnTo>
                  <a:pt x="7378" y="5105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36" name="object 736"/>
          <p:cNvSpPr/>
          <p:nvPr/>
        </p:nvSpPr>
        <p:spPr>
          <a:xfrm>
            <a:off x="4235597" y="4580827"/>
            <a:ext cx="32771" cy="33427"/>
          </a:xfrm>
          <a:custGeom>
            <a:avLst/>
            <a:gdLst/>
            <a:ahLst/>
            <a:cxnLst/>
            <a:rect l="l" t="t" r="r" b="b"/>
            <a:pathLst>
              <a:path w="36169" h="36893">
                <a:moveTo>
                  <a:pt x="3" y="31318"/>
                </a:moveTo>
                <a:lnTo>
                  <a:pt x="3" y="36893"/>
                </a:lnTo>
                <a:lnTo>
                  <a:pt x="36169" y="36893"/>
                </a:lnTo>
                <a:lnTo>
                  <a:pt x="36169" y="31318"/>
                </a:lnTo>
                <a:lnTo>
                  <a:pt x="3" y="31318"/>
                </a:lnTo>
                <a:close/>
              </a:path>
              <a:path w="36169" h="36893">
                <a:moveTo>
                  <a:pt x="7391" y="15113"/>
                </a:moveTo>
                <a:lnTo>
                  <a:pt x="36169" y="6248"/>
                </a:lnTo>
                <a:lnTo>
                  <a:pt x="36169" y="0"/>
                </a:lnTo>
                <a:lnTo>
                  <a:pt x="0" y="12242"/>
                </a:lnTo>
                <a:lnTo>
                  <a:pt x="0" y="18110"/>
                </a:lnTo>
                <a:lnTo>
                  <a:pt x="36169" y="30340"/>
                </a:lnTo>
                <a:lnTo>
                  <a:pt x="36169" y="24104"/>
                </a:lnTo>
                <a:lnTo>
                  <a:pt x="7391" y="1511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37" name="object 737"/>
          <p:cNvSpPr/>
          <p:nvPr/>
        </p:nvSpPr>
        <p:spPr>
          <a:xfrm>
            <a:off x="4278482" y="4569101"/>
            <a:ext cx="30849" cy="46326"/>
          </a:xfrm>
          <a:custGeom>
            <a:avLst/>
            <a:gdLst/>
            <a:ahLst/>
            <a:cxnLst/>
            <a:rect l="l" t="t" r="r" b="b"/>
            <a:pathLst>
              <a:path w="34048" h="51130">
                <a:moveTo>
                  <a:pt x="14655" y="23736"/>
                </a:moveTo>
                <a:lnTo>
                  <a:pt x="21170" y="23736"/>
                </a:lnTo>
                <a:lnTo>
                  <a:pt x="23812" y="24904"/>
                </a:lnTo>
                <a:lnTo>
                  <a:pt x="26733" y="29489"/>
                </a:lnTo>
                <a:lnTo>
                  <a:pt x="27457" y="34442"/>
                </a:lnTo>
                <a:lnTo>
                  <a:pt x="27457" y="37452"/>
                </a:lnTo>
                <a:lnTo>
                  <a:pt x="26644" y="40081"/>
                </a:lnTo>
                <a:lnTo>
                  <a:pt x="24993" y="42290"/>
                </a:lnTo>
                <a:lnTo>
                  <a:pt x="20942" y="45580"/>
                </a:lnTo>
                <a:lnTo>
                  <a:pt x="17653" y="45580"/>
                </a:lnTo>
                <a:lnTo>
                  <a:pt x="17094" y="51130"/>
                </a:lnTo>
                <a:lnTo>
                  <a:pt x="22529" y="51130"/>
                </a:lnTo>
                <a:lnTo>
                  <a:pt x="26720" y="49390"/>
                </a:lnTo>
                <a:lnTo>
                  <a:pt x="29641" y="45923"/>
                </a:lnTo>
                <a:lnTo>
                  <a:pt x="32588" y="42430"/>
                </a:lnTo>
                <a:lnTo>
                  <a:pt x="34048" y="38442"/>
                </a:lnTo>
                <a:lnTo>
                  <a:pt x="34048" y="28663"/>
                </a:lnTo>
                <a:lnTo>
                  <a:pt x="32499" y="24701"/>
                </a:lnTo>
                <a:lnTo>
                  <a:pt x="29413" y="22047"/>
                </a:lnTo>
                <a:lnTo>
                  <a:pt x="26301" y="19380"/>
                </a:lnTo>
                <a:lnTo>
                  <a:pt x="22682" y="18046"/>
                </a:lnTo>
                <a:lnTo>
                  <a:pt x="18516" y="18046"/>
                </a:lnTo>
                <a:lnTo>
                  <a:pt x="13843" y="18516"/>
                </a:lnTo>
                <a:lnTo>
                  <a:pt x="9690" y="20485"/>
                </a:lnTo>
                <a:lnTo>
                  <a:pt x="7251" y="30873"/>
                </a:lnTo>
                <a:lnTo>
                  <a:pt x="8267" y="28193"/>
                </a:lnTo>
                <a:lnTo>
                  <a:pt x="10274" y="26403"/>
                </a:lnTo>
                <a:lnTo>
                  <a:pt x="14655" y="23736"/>
                </a:lnTo>
                <a:close/>
              </a:path>
              <a:path w="34048" h="51130">
                <a:moveTo>
                  <a:pt x="11950" y="7086"/>
                </a:moveTo>
                <a:lnTo>
                  <a:pt x="14719" y="5460"/>
                </a:lnTo>
                <a:lnTo>
                  <a:pt x="21247" y="5460"/>
                </a:lnTo>
                <a:lnTo>
                  <a:pt x="23533" y="6515"/>
                </a:lnTo>
                <a:lnTo>
                  <a:pt x="25831" y="9702"/>
                </a:lnTo>
                <a:lnTo>
                  <a:pt x="26809" y="13195"/>
                </a:lnTo>
                <a:lnTo>
                  <a:pt x="32969" y="13195"/>
                </a:lnTo>
                <a:lnTo>
                  <a:pt x="32969" y="10147"/>
                </a:lnTo>
                <a:lnTo>
                  <a:pt x="31877" y="7188"/>
                </a:lnTo>
                <a:lnTo>
                  <a:pt x="29679" y="4317"/>
                </a:lnTo>
                <a:lnTo>
                  <a:pt x="27508" y="1435"/>
                </a:lnTo>
                <a:lnTo>
                  <a:pt x="23660" y="0"/>
                </a:lnTo>
                <a:lnTo>
                  <a:pt x="10439" y="0"/>
                </a:lnTo>
                <a:lnTo>
                  <a:pt x="5143" y="4102"/>
                </a:lnTo>
                <a:lnTo>
                  <a:pt x="2247" y="12344"/>
                </a:lnTo>
                <a:lnTo>
                  <a:pt x="762" y="16636"/>
                </a:lnTo>
                <a:lnTo>
                  <a:pt x="0" y="21869"/>
                </a:lnTo>
                <a:lnTo>
                  <a:pt x="0" y="36385"/>
                </a:lnTo>
                <a:lnTo>
                  <a:pt x="1701" y="42316"/>
                </a:lnTo>
                <a:lnTo>
                  <a:pt x="5067" y="45859"/>
                </a:lnTo>
                <a:lnTo>
                  <a:pt x="8432" y="49364"/>
                </a:lnTo>
                <a:lnTo>
                  <a:pt x="12446" y="51130"/>
                </a:lnTo>
                <a:lnTo>
                  <a:pt x="17094" y="51130"/>
                </a:lnTo>
                <a:lnTo>
                  <a:pt x="17653" y="45580"/>
                </a:lnTo>
                <a:lnTo>
                  <a:pt x="14389" y="45580"/>
                </a:lnTo>
                <a:lnTo>
                  <a:pt x="11836" y="44513"/>
                </a:lnTo>
                <a:lnTo>
                  <a:pt x="8166" y="40233"/>
                </a:lnTo>
                <a:lnTo>
                  <a:pt x="7251" y="37591"/>
                </a:lnTo>
                <a:lnTo>
                  <a:pt x="7251" y="30873"/>
                </a:lnTo>
                <a:lnTo>
                  <a:pt x="9690" y="20485"/>
                </a:lnTo>
                <a:lnTo>
                  <a:pt x="6451" y="24155"/>
                </a:lnTo>
                <a:lnTo>
                  <a:pt x="6692" y="18148"/>
                </a:lnTo>
                <a:lnTo>
                  <a:pt x="7823" y="13525"/>
                </a:lnTo>
                <a:lnTo>
                  <a:pt x="9880" y="10312"/>
                </a:lnTo>
                <a:lnTo>
                  <a:pt x="11950" y="708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38" name="object 738"/>
          <p:cNvSpPr/>
          <p:nvPr/>
        </p:nvSpPr>
        <p:spPr>
          <a:xfrm>
            <a:off x="4320367" y="4569482"/>
            <a:ext cx="52712" cy="45981"/>
          </a:xfrm>
          <a:custGeom>
            <a:avLst/>
            <a:gdLst/>
            <a:ahLst/>
            <a:cxnLst/>
            <a:rect l="l" t="t" r="r" b="b"/>
            <a:pathLst>
              <a:path w="58178" h="50749">
                <a:moveTo>
                  <a:pt x="41071" y="0"/>
                </a:moveTo>
                <a:lnTo>
                  <a:pt x="13296" y="50749"/>
                </a:lnTo>
                <a:lnTo>
                  <a:pt x="17145" y="50749"/>
                </a:lnTo>
                <a:lnTo>
                  <a:pt x="44932" y="0"/>
                </a:lnTo>
                <a:lnTo>
                  <a:pt x="41071" y="0"/>
                </a:lnTo>
                <a:close/>
              </a:path>
              <a:path w="58178" h="50749">
                <a:moveTo>
                  <a:pt x="58178" y="37350"/>
                </a:moveTo>
                <a:lnTo>
                  <a:pt x="58178" y="34023"/>
                </a:lnTo>
                <a:lnTo>
                  <a:pt x="56997" y="31191"/>
                </a:lnTo>
                <a:lnTo>
                  <a:pt x="54635" y="28841"/>
                </a:lnTo>
                <a:lnTo>
                  <a:pt x="52273" y="26479"/>
                </a:lnTo>
                <a:lnTo>
                  <a:pt x="49428" y="25285"/>
                </a:lnTo>
                <a:lnTo>
                  <a:pt x="42748" y="25285"/>
                </a:lnTo>
                <a:lnTo>
                  <a:pt x="39890" y="26479"/>
                </a:lnTo>
                <a:lnTo>
                  <a:pt x="35179" y="31191"/>
                </a:lnTo>
                <a:lnTo>
                  <a:pt x="33997" y="34023"/>
                </a:lnTo>
                <a:lnTo>
                  <a:pt x="33997" y="40678"/>
                </a:lnTo>
                <a:lnTo>
                  <a:pt x="35179" y="43535"/>
                </a:lnTo>
                <a:lnTo>
                  <a:pt x="39890" y="48247"/>
                </a:lnTo>
                <a:lnTo>
                  <a:pt x="42748" y="49415"/>
                </a:lnTo>
                <a:lnTo>
                  <a:pt x="49428" y="49415"/>
                </a:lnTo>
                <a:lnTo>
                  <a:pt x="52273" y="48247"/>
                </a:lnTo>
                <a:lnTo>
                  <a:pt x="56997" y="43535"/>
                </a:lnTo>
                <a:lnTo>
                  <a:pt x="53251" y="35394"/>
                </a:lnTo>
                <a:lnTo>
                  <a:pt x="53251" y="39319"/>
                </a:lnTo>
                <a:lnTo>
                  <a:pt x="51130" y="42430"/>
                </a:lnTo>
                <a:lnTo>
                  <a:pt x="48069" y="44513"/>
                </a:lnTo>
                <a:lnTo>
                  <a:pt x="44119" y="44513"/>
                </a:lnTo>
                <a:lnTo>
                  <a:pt x="40995" y="42430"/>
                </a:lnTo>
                <a:lnTo>
                  <a:pt x="38925" y="39319"/>
                </a:lnTo>
                <a:lnTo>
                  <a:pt x="38925" y="35394"/>
                </a:lnTo>
                <a:lnTo>
                  <a:pt x="40995" y="32334"/>
                </a:lnTo>
                <a:lnTo>
                  <a:pt x="44119" y="30226"/>
                </a:lnTo>
                <a:lnTo>
                  <a:pt x="48069" y="30226"/>
                </a:lnTo>
                <a:lnTo>
                  <a:pt x="51130" y="32334"/>
                </a:lnTo>
                <a:lnTo>
                  <a:pt x="53251" y="35394"/>
                </a:lnTo>
                <a:lnTo>
                  <a:pt x="56997" y="43535"/>
                </a:lnTo>
                <a:lnTo>
                  <a:pt x="58178" y="40678"/>
                </a:lnTo>
                <a:lnTo>
                  <a:pt x="58178" y="37350"/>
                </a:lnTo>
                <a:close/>
              </a:path>
              <a:path w="58178" h="50749">
                <a:moveTo>
                  <a:pt x="24155" y="13360"/>
                </a:moveTo>
                <a:lnTo>
                  <a:pt x="24155" y="10033"/>
                </a:lnTo>
                <a:lnTo>
                  <a:pt x="22974" y="7213"/>
                </a:lnTo>
                <a:lnTo>
                  <a:pt x="20624" y="4851"/>
                </a:lnTo>
                <a:lnTo>
                  <a:pt x="18262" y="2463"/>
                </a:lnTo>
                <a:lnTo>
                  <a:pt x="15405" y="1270"/>
                </a:lnTo>
                <a:lnTo>
                  <a:pt x="8724" y="1270"/>
                </a:lnTo>
                <a:lnTo>
                  <a:pt x="5880" y="2463"/>
                </a:lnTo>
                <a:lnTo>
                  <a:pt x="1168" y="7213"/>
                </a:lnTo>
                <a:lnTo>
                  <a:pt x="0" y="10033"/>
                </a:lnTo>
                <a:lnTo>
                  <a:pt x="0" y="16687"/>
                </a:lnTo>
                <a:lnTo>
                  <a:pt x="1168" y="19545"/>
                </a:lnTo>
                <a:lnTo>
                  <a:pt x="5880" y="24257"/>
                </a:lnTo>
                <a:lnTo>
                  <a:pt x="8724" y="25425"/>
                </a:lnTo>
                <a:lnTo>
                  <a:pt x="15405" y="25425"/>
                </a:lnTo>
                <a:lnTo>
                  <a:pt x="18262" y="24257"/>
                </a:lnTo>
                <a:lnTo>
                  <a:pt x="22974" y="19545"/>
                </a:lnTo>
                <a:lnTo>
                  <a:pt x="19227" y="11404"/>
                </a:lnTo>
                <a:lnTo>
                  <a:pt x="19227" y="15328"/>
                </a:lnTo>
                <a:lnTo>
                  <a:pt x="17119" y="18440"/>
                </a:lnTo>
                <a:lnTo>
                  <a:pt x="14046" y="20523"/>
                </a:lnTo>
                <a:lnTo>
                  <a:pt x="10096" y="20523"/>
                </a:lnTo>
                <a:lnTo>
                  <a:pt x="6997" y="18440"/>
                </a:lnTo>
                <a:lnTo>
                  <a:pt x="4914" y="15328"/>
                </a:lnTo>
                <a:lnTo>
                  <a:pt x="4914" y="11379"/>
                </a:lnTo>
                <a:lnTo>
                  <a:pt x="6997" y="8318"/>
                </a:lnTo>
                <a:lnTo>
                  <a:pt x="10096" y="6235"/>
                </a:lnTo>
                <a:lnTo>
                  <a:pt x="14046" y="6235"/>
                </a:lnTo>
                <a:lnTo>
                  <a:pt x="17119" y="8343"/>
                </a:lnTo>
                <a:lnTo>
                  <a:pt x="19227" y="11404"/>
                </a:lnTo>
                <a:lnTo>
                  <a:pt x="22974" y="19545"/>
                </a:lnTo>
                <a:lnTo>
                  <a:pt x="24155" y="16687"/>
                </a:lnTo>
                <a:lnTo>
                  <a:pt x="24155" y="133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39" name="object 739"/>
          <p:cNvSpPr/>
          <p:nvPr/>
        </p:nvSpPr>
        <p:spPr>
          <a:xfrm>
            <a:off x="2537655" y="4568112"/>
            <a:ext cx="36626" cy="46142"/>
          </a:xfrm>
          <a:custGeom>
            <a:avLst/>
            <a:gdLst/>
            <a:ahLst/>
            <a:cxnLst/>
            <a:rect l="l" t="t" r="r" b="b"/>
            <a:pathLst>
              <a:path w="40424" h="50926">
                <a:moveTo>
                  <a:pt x="0" y="50927"/>
                </a:moveTo>
                <a:lnTo>
                  <a:pt x="6591" y="50927"/>
                </a:lnTo>
                <a:lnTo>
                  <a:pt x="6591" y="9715"/>
                </a:lnTo>
                <a:lnTo>
                  <a:pt x="32689" y="50927"/>
                </a:lnTo>
                <a:lnTo>
                  <a:pt x="40424" y="50927"/>
                </a:lnTo>
                <a:lnTo>
                  <a:pt x="40424" y="0"/>
                </a:lnTo>
                <a:lnTo>
                  <a:pt x="33870" y="0"/>
                </a:lnTo>
                <a:lnTo>
                  <a:pt x="33870" y="41262"/>
                </a:lnTo>
                <a:lnTo>
                  <a:pt x="8140" y="0"/>
                </a:lnTo>
                <a:lnTo>
                  <a:pt x="0" y="0"/>
                </a:lnTo>
                <a:lnTo>
                  <a:pt x="0" y="5092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40" name="object 740"/>
          <p:cNvSpPr/>
          <p:nvPr/>
        </p:nvSpPr>
        <p:spPr>
          <a:xfrm>
            <a:off x="2581058" y="4579653"/>
            <a:ext cx="31344" cy="35831"/>
          </a:xfrm>
          <a:custGeom>
            <a:avLst/>
            <a:gdLst/>
            <a:ahLst/>
            <a:cxnLst/>
            <a:rect l="l" t="t" r="r" b="b"/>
            <a:pathLst>
              <a:path w="34594" h="39547">
                <a:moveTo>
                  <a:pt x="1485" y="30924"/>
                </a:moveTo>
                <a:lnTo>
                  <a:pt x="4495" y="34391"/>
                </a:lnTo>
                <a:lnTo>
                  <a:pt x="7492" y="37833"/>
                </a:lnTo>
                <a:lnTo>
                  <a:pt x="11556" y="39547"/>
                </a:lnTo>
                <a:lnTo>
                  <a:pt x="9004" y="30226"/>
                </a:lnTo>
                <a:lnTo>
                  <a:pt x="7277" y="27584"/>
                </a:lnTo>
                <a:lnTo>
                  <a:pt x="6400" y="24295"/>
                </a:lnTo>
                <a:lnTo>
                  <a:pt x="6400" y="16217"/>
                </a:lnTo>
                <a:lnTo>
                  <a:pt x="7277" y="12712"/>
                </a:lnTo>
                <a:lnTo>
                  <a:pt x="9004" y="9791"/>
                </a:lnTo>
                <a:lnTo>
                  <a:pt x="10744" y="6883"/>
                </a:lnTo>
                <a:lnTo>
                  <a:pt x="13512" y="5435"/>
                </a:lnTo>
                <a:lnTo>
                  <a:pt x="21628" y="5435"/>
                </a:lnTo>
                <a:lnTo>
                  <a:pt x="24650" y="7150"/>
                </a:lnTo>
                <a:lnTo>
                  <a:pt x="26415" y="10566"/>
                </a:lnTo>
                <a:lnTo>
                  <a:pt x="27520" y="12738"/>
                </a:lnTo>
                <a:lnTo>
                  <a:pt x="28066" y="15557"/>
                </a:lnTo>
                <a:lnTo>
                  <a:pt x="28066" y="22860"/>
                </a:lnTo>
                <a:lnTo>
                  <a:pt x="27292" y="26339"/>
                </a:lnTo>
                <a:lnTo>
                  <a:pt x="25742" y="29489"/>
                </a:lnTo>
                <a:lnTo>
                  <a:pt x="24218" y="32613"/>
                </a:lnTo>
                <a:lnTo>
                  <a:pt x="22783" y="39547"/>
                </a:lnTo>
                <a:lnTo>
                  <a:pt x="27304" y="37592"/>
                </a:lnTo>
                <a:lnTo>
                  <a:pt x="30225" y="33693"/>
                </a:lnTo>
                <a:lnTo>
                  <a:pt x="33134" y="29781"/>
                </a:lnTo>
                <a:lnTo>
                  <a:pt x="34594" y="24828"/>
                </a:lnTo>
                <a:lnTo>
                  <a:pt x="34594" y="12661"/>
                </a:lnTo>
                <a:lnTo>
                  <a:pt x="32943" y="7950"/>
                </a:lnTo>
                <a:lnTo>
                  <a:pt x="29629" y="4762"/>
                </a:lnTo>
                <a:lnTo>
                  <a:pt x="26327" y="1574"/>
                </a:lnTo>
                <a:lnTo>
                  <a:pt x="22275" y="0"/>
                </a:lnTo>
                <a:lnTo>
                  <a:pt x="12153" y="0"/>
                </a:lnTo>
                <a:lnTo>
                  <a:pt x="7912" y="1841"/>
                </a:lnTo>
                <a:lnTo>
                  <a:pt x="4737" y="5549"/>
                </a:lnTo>
                <a:lnTo>
                  <a:pt x="1574" y="9232"/>
                </a:lnTo>
                <a:lnTo>
                  <a:pt x="0" y="14198"/>
                </a:lnTo>
                <a:lnTo>
                  <a:pt x="0" y="26263"/>
                </a:lnTo>
                <a:lnTo>
                  <a:pt x="1485" y="30924"/>
                </a:lnTo>
                <a:close/>
              </a:path>
              <a:path w="34594" h="39547">
                <a:moveTo>
                  <a:pt x="24218" y="32613"/>
                </a:moveTo>
                <a:lnTo>
                  <a:pt x="21386" y="34163"/>
                </a:lnTo>
                <a:lnTo>
                  <a:pt x="13487" y="34163"/>
                </a:lnTo>
                <a:lnTo>
                  <a:pt x="10744" y="32854"/>
                </a:lnTo>
                <a:lnTo>
                  <a:pt x="9004" y="30226"/>
                </a:lnTo>
                <a:lnTo>
                  <a:pt x="11556" y="39547"/>
                </a:lnTo>
                <a:lnTo>
                  <a:pt x="22783" y="39547"/>
                </a:lnTo>
                <a:lnTo>
                  <a:pt x="24218" y="3261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41" name="object 741"/>
          <p:cNvSpPr/>
          <p:nvPr/>
        </p:nvSpPr>
        <p:spPr>
          <a:xfrm>
            <a:off x="2634703" y="4579653"/>
            <a:ext cx="28801" cy="35578"/>
          </a:xfrm>
          <a:custGeom>
            <a:avLst/>
            <a:gdLst/>
            <a:ahLst/>
            <a:cxnLst/>
            <a:rect l="l" t="t" r="r" b="b"/>
            <a:pathLst>
              <a:path w="31788" h="39268">
                <a:moveTo>
                  <a:pt x="6654" y="17030"/>
                </a:moveTo>
                <a:lnTo>
                  <a:pt x="7200" y="13919"/>
                </a:lnTo>
                <a:lnTo>
                  <a:pt x="8318" y="11391"/>
                </a:lnTo>
                <a:lnTo>
                  <a:pt x="10020" y="7518"/>
                </a:lnTo>
                <a:lnTo>
                  <a:pt x="12865" y="5575"/>
                </a:lnTo>
                <a:lnTo>
                  <a:pt x="19761" y="5575"/>
                </a:lnTo>
                <a:lnTo>
                  <a:pt x="21869" y="6337"/>
                </a:lnTo>
                <a:lnTo>
                  <a:pt x="24498" y="9372"/>
                </a:lnTo>
                <a:lnTo>
                  <a:pt x="25717" y="13550"/>
                </a:lnTo>
                <a:lnTo>
                  <a:pt x="31788" y="13550"/>
                </a:lnTo>
                <a:lnTo>
                  <a:pt x="31254" y="8585"/>
                </a:lnTo>
                <a:lnTo>
                  <a:pt x="29679" y="5080"/>
                </a:lnTo>
                <a:lnTo>
                  <a:pt x="27038" y="3048"/>
                </a:lnTo>
                <a:lnTo>
                  <a:pt x="24434" y="1003"/>
                </a:lnTo>
                <a:lnTo>
                  <a:pt x="21018" y="0"/>
                </a:lnTo>
                <a:lnTo>
                  <a:pt x="11950" y="0"/>
                </a:lnTo>
                <a:lnTo>
                  <a:pt x="7912" y="1803"/>
                </a:lnTo>
                <a:lnTo>
                  <a:pt x="4737" y="5435"/>
                </a:lnTo>
                <a:lnTo>
                  <a:pt x="1574" y="9067"/>
                </a:lnTo>
                <a:lnTo>
                  <a:pt x="0" y="14147"/>
                </a:lnTo>
                <a:lnTo>
                  <a:pt x="0" y="25971"/>
                </a:lnTo>
                <a:lnTo>
                  <a:pt x="1435" y="30403"/>
                </a:lnTo>
                <a:lnTo>
                  <a:pt x="4317" y="33972"/>
                </a:lnTo>
                <a:lnTo>
                  <a:pt x="7213" y="37490"/>
                </a:lnTo>
                <a:lnTo>
                  <a:pt x="11087" y="39268"/>
                </a:lnTo>
                <a:lnTo>
                  <a:pt x="20269" y="39268"/>
                </a:lnTo>
                <a:lnTo>
                  <a:pt x="23812" y="38138"/>
                </a:lnTo>
                <a:lnTo>
                  <a:pt x="26581" y="35864"/>
                </a:lnTo>
                <a:lnTo>
                  <a:pt x="29362" y="33591"/>
                </a:lnTo>
                <a:lnTo>
                  <a:pt x="31089" y="29984"/>
                </a:lnTo>
                <a:lnTo>
                  <a:pt x="31788" y="25057"/>
                </a:lnTo>
                <a:lnTo>
                  <a:pt x="25717" y="25057"/>
                </a:lnTo>
                <a:lnTo>
                  <a:pt x="25145" y="27813"/>
                </a:lnTo>
                <a:lnTo>
                  <a:pt x="22555" y="31572"/>
                </a:lnTo>
                <a:lnTo>
                  <a:pt x="19024" y="33934"/>
                </a:lnTo>
                <a:lnTo>
                  <a:pt x="13055" y="33934"/>
                </a:lnTo>
                <a:lnTo>
                  <a:pt x="10579" y="32677"/>
                </a:lnTo>
                <a:lnTo>
                  <a:pt x="9016" y="30111"/>
                </a:lnTo>
                <a:lnTo>
                  <a:pt x="7429" y="27584"/>
                </a:lnTo>
                <a:lnTo>
                  <a:pt x="6654" y="24447"/>
                </a:lnTo>
                <a:lnTo>
                  <a:pt x="6654" y="1703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42" name="object 742"/>
          <p:cNvSpPr/>
          <p:nvPr/>
        </p:nvSpPr>
        <p:spPr>
          <a:xfrm>
            <a:off x="2669143" y="4568112"/>
            <a:ext cx="5752" cy="46138"/>
          </a:xfrm>
          <a:custGeom>
            <a:avLst/>
            <a:gdLst/>
            <a:ahLst/>
            <a:cxnLst/>
            <a:rect l="l" t="t" r="r" b="b"/>
            <a:pathLst>
              <a:path w="6349" h="50923">
                <a:moveTo>
                  <a:pt x="0" y="0"/>
                </a:moveTo>
                <a:lnTo>
                  <a:pt x="0" y="7072"/>
                </a:lnTo>
                <a:lnTo>
                  <a:pt x="6349" y="7072"/>
                </a:lnTo>
                <a:lnTo>
                  <a:pt x="6349" y="0"/>
                </a:lnTo>
                <a:lnTo>
                  <a:pt x="0" y="0"/>
                </a:lnTo>
                <a:close/>
              </a:path>
              <a:path w="6349" h="50923">
                <a:moveTo>
                  <a:pt x="0" y="13982"/>
                </a:moveTo>
                <a:lnTo>
                  <a:pt x="0" y="50923"/>
                </a:lnTo>
                <a:lnTo>
                  <a:pt x="6349" y="50923"/>
                </a:lnTo>
                <a:lnTo>
                  <a:pt x="6349" y="13982"/>
                </a:lnTo>
                <a:lnTo>
                  <a:pt x="0" y="1398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43" name="object 743"/>
          <p:cNvSpPr/>
          <p:nvPr/>
        </p:nvSpPr>
        <p:spPr>
          <a:xfrm>
            <a:off x="2669143" y="4571316"/>
            <a:ext cx="5752" cy="0"/>
          </a:xfrm>
          <a:custGeom>
            <a:avLst/>
            <a:gdLst/>
            <a:ahLst/>
            <a:cxnLst/>
            <a:rect l="l" t="t" r="r" b="b"/>
            <a:pathLst>
              <a:path w="6349">
                <a:moveTo>
                  <a:pt x="0" y="0"/>
                </a:moveTo>
                <a:lnTo>
                  <a:pt x="6349" y="0"/>
                </a:lnTo>
              </a:path>
            </a:pathLst>
          </a:custGeom>
          <a:ln w="8342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44" name="object 744"/>
          <p:cNvSpPr/>
          <p:nvPr/>
        </p:nvSpPr>
        <p:spPr>
          <a:xfrm>
            <a:off x="2669143" y="4597515"/>
            <a:ext cx="5752" cy="0"/>
          </a:xfrm>
          <a:custGeom>
            <a:avLst/>
            <a:gdLst/>
            <a:ahLst/>
            <a:cxnLst/>
            <a:rect l="l" t="t" r="r" b="b"/>
            <a:pathLst>
              <a:path w="6349">
                <a:moveTo>
                  <a:pt x="0" y="0"/>
                </a:moveTo>
                <a:lnTo>
                  <a:pt x="6349" y="0"/>
                </a:lnTo>
              </a:path>
            </a:pathLst>
          </a:custGeom>
          <a:ln w="3821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45" name="object 745"/>
          <p:cNvSpPr/>
          <p:nvPr/>
        </p:nvSpPr>
        <p:spPr>
          <a:xfrm>
            <a:off x="2683583" y="4579872"/>
            <a:ext cx="16374" cy="34382"/>
          </a:xfrm>
          <a:custGeom>
            <a:avLst/>
            <a:gdLst/>
            <a:ahLst/>
            <a:cxnLst/>
            <a:rect l="l" t="t" r="r" b="b"/>
            <a:pathLst>
              <a:path w="18072" h="37947">
                <a:moveTo>
                  <a:pt x="6235" y="13957"/>
                </a:moveTo>
                <a:lnTo>
                  <a:pt x="8775" y="9626"/>
                </a:lnTo>
                <a:lnTo>
                  <a:pt x="12890" y="6578"/>
                </a:lnTo>
                <a:lnTo>
                  <a:pt x="16014" y="6578"/>
                </a:lnTo>
                <a:lnTo>
                  <a:pt x="18072" y="6743"/>
                </a:lnTo>
                <a:lnTo>
                  <a:pt x="18072" y="177"/>
                </a:lnTo>
                <a:lnTo>
                  <a:pt x="16065" y="0"/>
                </a:lnTo>
                <a:lnTo>
                  <a:pt x="11391" y="888"/>
                </a:lnTo>
                <a:lnTo>
                  <a:pt x="7620" y="4483"/>
                </a:lnTo>
                <a:lnTo>
                  <a:pt x="5930" y="7251"/>
                </a:lnTo>
                <a:lnTo>
                  <a:pt x="5930" y="825"/>
                </a:lnTo>
                <a:lnTo>
                  <a:pt x="0" y="825"/>
                </a:lnTo>
                <a:lnTo>
                  <a:pt x="0" y="37947"/>
                </a:lnTo>
                <a:lnTo>
                  <a:pt x="6235" y="37947"/>
                </a:lnTo>
                <a:lnTo>
                  <a:pt x="6235" y="1395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46" name="object 746"/>
          <p:cNvSpPr/>
          <p:nvPr/>
        </p:nvSpPr>
        <p:spPr>
          <a:xfrm>
            <a:off x="2702558" y="4579653"/>
            <a:ext cx="28812" cy="35578"/>
          </a:xfrm>
          <a:custGeom>
            <a:avLst/>
            <a:gdLst/>
            <a:ahLst/>
            <a:cxnLst/>
            <a:rect l="l" t="t" r="r" b="b"/>
            <a:pathLst>
              <a:path w="31800" h="39268">
                <a:moveTo>
                  <a:pt x="6654" y="17030"/>
                </a:moveTo>
                <a:lnTo>
                  <a:pt x="7200" y="13919"/>
                </a:lnTo>
                <a:lnTo>
                  <a:pt x="8318" y="11391"/>
                </a:lnTo>
                <a:lnTo>
                  <a:pt x="10032" y="7518"/>
                </a:lnTo>
                <a:lnTo>
                  <a:pt x="12877" y="5575"/>
                </a:lnTo>
                <a:lnTo>
                  <a:pt x="19761" y="5575"/>
                </a:lnTo>
                <a:lnTo>
                  <a:pt x="21882" y="6337"/>
                </a:lnTo>
                <a:lnTo>
                  <a:pt x="24510" y="9372"/>
                </a:lnTo>
                <a:lnTo>
                  <a:pt x="25717" y="13550"/>
                </a:lnTo>
                <a:lnTo>
                  <a:pt x="31800" y="13550"/>
                </a:lnTo>
                <a:lnTo>
                  <a:pt x="31254" y="8585"/>
                </a:lnTo>
                <a:lnTo>
                  <a:pt x="29679" y="5080"/>
                </a:lnTo>
                <a:lnTo>
                  <a:pt x="27038" y="3048"/>
                </a:lnTo>
                <a:lnTo>
                  <a:pt x="24422" y="1003"/>
                </a:lnTo>
                <a:lnTo>
                  <a:pt x="21031" y="0"/>
                </a:lnTo>
                <a:lnTo>
                  <a:pt x="11950" y="0"/>
                </a:lnTo>
                <a:lnTo>
                  <a:pt x="7912" y="1803"/>
                </a:lnTo>
                <a:lnTo>
                  <a:pt x="4749" y="5435"/>
                </a:lnTo>
                <a:lnTo>
                  <a:pt x="1574" y="9067"/>
                </a:lnTo>
                <a:lnTo>
                  <a:pt x="0" y="14147"/>
                </a:lnTo>
                <a:lnTo>
                  <a:pt x="0" y="25971"/>
                </a:lnTo>
                <a:lnTo>
                  <a:pt x="1435" y="30403"/>
                </a:lnTo>
                <a:lnTo>
                  <a:pt x="4330" y="33972"/>
                </a:lnTo>
                <a:lnTo>
                  <a:pt x="7213" y="37490"/>
                </a:lnTo>
                <a:lnTo>
                  <a:pt x="11087" y="39268"/>
                </a:lnTo>
                <a:lnTo>
                  <a:pt x="20269" y="39268"/>
                </a:lnTo>
                <a:lnTo>
                  <a:pt x="23825" y="38138"/>
                </a:lnTo>
                <a:lnTo>
                  <a:pt x="26593" y="35864"/>
                </a:lnTo>
                <a:lnTo>
                  <a:pt x="29362" y="33591"/>
                </a:lnTo>
                <a:lnTo>
                  <a:pt x="31102" y="29984"/>
                </a:lnTo>
                <a:lnTo>
                  <a:pt x="31800" y="25057"/>
                </a:lnTo>
                <a:lnTo>
                  <a:pt x="25717" y="25057"/>
                </a:lnTo>
                <a:lnTo>
                  <a:pt x="25158" y="27813"/>
                </a:lnTo>
                <a:lnTo>
                  <a:pt x="22567" y="31572"/>
                </a:lnTo>
                <a:lnTo>
                  <a:pt x="19024" y="33934"/>
                </a:lnTo>
                <a:lnTo>
                  <a:pt x="13055" y="33934"/>
                </a:lnTo>
                <a:lnTo>
                  <a:pt x="10591" y="32677"/>
                </a:lnTo>
                <a:lnTo>
                  <a:pt x="9016" y="30111"/>
                </a:lnTo>
                <a:lnTo>
                  <a:pt x="7442" y="27584"/>
                </a:lnTo>
                <a:lnTo>
                  <a:pt x="6654" y="24447"/>
                </a:lnTo>
                <a:lnTo>
                  <a:pt x="6654" y="1703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47" name="object 747"/>
          <p:cNvSpPr/>
          <p:nvPr/>
        </p:nvSpPr>
        <p:spPr>
          <a:xfrm>
            <a:off x="2736895" y="4580619"/>
            <a:ext cx="27075" cy="34555"/>
          </a:xfrm>
          <a:custGeom>
            <a:avLst/>
            <a:gdLst/>
            <a:ahLst/>
            <a:cxnLst/>
            <a:rect l="l" t="t" r="r" b="b"/>
            <a:pathLst>
              <a:path w="29883" h="38138">
                <a:moveTo>
                  <a:pt x="8394" y="31521"/>
                </a:moveTo>
                <a:lnTo>
                  <a:pt x="6667" y="28092"/>
                </a:lnTo>
                <a:lnTo>
                  <a:pt x="6375" y="24638"/>
                </a:lnTo>
                <a:lnTo>
                  <a:pt x="6375" y="0"/>
                </a:lnTo>
                <a:lnTo>
                  <a:pt x="0" y="0"/>
                </a:lnTo>
                <a:lnTo>
                  <a:pt x="0" y="28422"/>
                </a:lnTo>
                <a:lnTo>
                  <a:pt x="1549" y="32829"/>
                </a:lnTo>
                <a:lnTo>
                  <a:pt x="3479" y="36372"/>
                </a:lnTo>
                <a:lnTo>
                  <a:pt x="7086" y="38138"/>
                </a:lnTo>
                <a:lnTo>
                  <a:pt x="15760" y="38138"/>
                </a:lnTo>
                <a:lnTo>
                  <a:pt x="18669" y="37172"/>
                </a:lnTo>
                <a:lnTo>
                  <a:pt x="22250" y="34251"/>
                </a:lnTo>
                <a:lnTo>
                  <a:pt x="24066" y="31661"/>
                </a:lnTo>
                <a:lnTo>
                  <a:pt x="23990" y="37122"/>
                </a:lnTo>
                <a:lnTo>
                  <a:pt x="29883" y="37122"/>
                </a:lnTo>
                <a:lnTo>
                  <a:pt x="29883" y="0"/>
                </a:lnTo>
                <a:lnTo>
                  <a:pt x="23647" y="0"/>
                </a:lnTo>
                <a:lnTo>
                  <a:pt x="23647" y="21869"/>
                </a:lnTo>
                <a:lnTo>
                  <a:pt x="23215" y="24726"/>
                </a:lnTo>
                <a:lnTo>
                  <a:pt x="22352" y="26809"/>
                </a:lnTo>
                <a:lnTo>
                  <a:pt x="20789" y="30695"/>
                </a:lnTo>
                <a:lnTo>
                  <a:pt x="17830" y="32626"/>
                </a:lnTo>
                <a:lnTo>
                  <a:pt x="10452" y="32626"/>
                </a:lnTo>
                <a:lnTo>
                  <a:pt x="8394" y="3152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48" name="object 748"/>
          <p:cNvSpPr/>
          <p:nvPr/>
        </p:nvSpPr>
        <p:spPr>
          <a:xfrm>
            <a:off x="2775780" y="4568117"/>
            <a:ext cx="0" cy="46136"/>
          </a:xfrm>
          <a:custGeom>
            <a:avLst/>
            <a:gdLst/>
            <a:ahLst/>
            <a:cxnLst/>
            <a:rect l="l" t="t" r="r" b="b"/>
            <a:pathLst>
              <a:path h="50921">
                <a:moveTo>
                  <a:pt x="0" y="0"/>
                </a:moveTo>
                <a:lnTo>
                  <a:pt x="0" y="50921"/>
                </a:lnTo>
              </a:path>
            </a:pathLst>
          </a:custGeom>
          <a:ln w="750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49" name="object 749"/>
          <p:cNvSpPr/>
          <p:nvPr/>
        </p:nvSpPr>
        <p:spPr>
          <a:xfrm>
            <a:off x="2785510" y="4579802"/>
            <a:ext cx="31827" cy="35578"/>
          </a:xfrm>
          <a:custGeom>
            <a:avLst/>
            <a:gdLst/>
            <a:ahLst/>
            <a:cxnLst/>
            <a:rect l="l" t="t" r="r" b="b"/>
            <a:pathLst>
              <a:path w="35128" h="39268">
                <a:moveTo>
                  <a:pt x="11722" y="39268"/>
                </a:moveTo>
                <a:lnTo>
                  <a:pt x="14579" y="39268"/>
                </a:lnTo>
                <a:lnTo>
                  <a:pt x="17221" y="38658"/>
                </a:lnTo>
                <a:lnTo>
                  <a:pt x="21971" y="36220"/>
                </a:lnTo>
                <a:lnTo>
                  <a:pt x="25069" y="33108"/>
                </a:lnTo>
                <a:lnTo>
                  <a:pt x="25628" y="35737"/>
                </a:lnTo>
                <a:lnTo>
                  <a:pt x="28676" y="38823"/>
                </a:lnTo>
                <a:lnTo>
                  <a:pt x="32397" y="38798"/>
                </a:lnTo>
                <a:lnTo>
                  <a:pt x="35128" y="38201"/>
                </a:lnTo>
                <a:lnTo>
                  <a:pt x="35128" y="33578"/>
                </a:lnTo>
                <a:lnTo>
                  <a:pt x="33667" y="33794"/>
                </a:lnTo>
                <a:lnTo>
                  <a:pt x="31000" y="31648"/>
                </a:lnTo>
                <a:lnTo>
                  <a:pt x="31000" y="6756"/>
                </a:lnTo>
                <a:lnTo>
                  <a:pt x="29641" y="4152"/>
                </a:lnTo>
                <a:lnTo>
                  <a:pt x="26936" y="2489"/>
                </a:lnTo>
                <a:lnTo>
                  <a:pt x="24218" y="825"/>
                </a:lnTo>
                <a:lnTo>
                  <a:pt x="20662" y="0"/>
                </a:lnTo>
                <a:lnTo>
                  <a:pt x="12534" y="0"/>
                </a:lnTo>
                <a:lnTo>
                  <a:pt x="9207" y="901"/>
                </a:lnTo>
                <a:lnTo>
                  <a:pt x="6337" y="2705"/>
                </a:lnTo>
                <a:lnTo>
                  <a:pt x="3505" y="4483"/>
                </a:lnTo>
                <a:lnTo>
                  <a:pt x="2032" y="7645"/>
                </a:lnTo>
                <a:lnTo>
                  <a:pt x="1905" y="12230"/>
                </a:lnTo>
                <a:lnTo>
                  <a:pt x="7734" y="12230"/>
                </a:lnTo>
                <a:lnTo>
                  <a:pt x="9220" y="7899"/>
                </a:lnTo>
                <a:lnTo>
                  <a:pt x="12903" y="5270"/>
                </a:lnTo>
                <a:lnTo>
                  <a:pt x="18986" y="5270"/>
                </a:lnTo>
                <a:lnTo>
                  <a:pt x="21132" y="5753"/>
                </a:lnTo>
                <a:lnTo>
                  <a:pt x="24930" y="9207"/>
                </a:lnTo>
                <a:lnTo>
                  <a:pt x="24511" y="13728"/>
                </a:lnTo>
                <a:lnTo>
                  <a:pt x="21640" y="15532"/>
                </a:lnTo>
                <a:lnTo>
                  <a:pt x="11684" y="16776"/>
                </a:lnTo>
                <a:lnTo>
                  <a:pt x="8204" y="17221"/>
                </a:lnTo>
                <a:lnTo>
                  <a:pt x="5372" y="18389"/>
                </a:lnTo>
                <a:lnTo>
                  <a:pt x="1079" y="22174"/>
                </a:lnTo>
                <a:lnTo>
                  <a:pt x="0" y="24841"/>
                </a:lnTo>
                <a:lnTo>
                  <a:pt x="0" y="31432"/>
                </a:lnTo>
                <a:lnTo>
                  <a:pt x="1092" y="34048"/>
                </a:lnTo>
                <a:lnTo>
                  <a:pt x="5461" y="38252"/>
                </a:lnTo>
                <a:lnTo>
                  <a:pt x="8280" y="39268"/>
                </a:lnTo>
                <a:lnTo>
                  <a:pt x="6527" y="28155"/>
                </a:lnTo>
                <a:lnTo>
                  <a:pt x="7480" y="24041"/>
                </a:lnTo>
                <a:lnTo>
                  <a:pt x="10528" y="22301"/>
                </a:lnTo>
                <a:lnTo>
                  <a:pt x="14490" y="21526"/>
                </a:lnTo>
                <a:lnTo>
                  <a:pt x="18275" y="21056"/>
                </a:lnTo>
                <a:lnTo>
                  <a:pt x="21805" y="20358"/>
                </a:lnTo>
                <a:lnTo>
                  <a:pt x="24765" y="19138"/>
                </a:lnTo>
                <a:lnTo>
                  <a:pt x="24765" y="27990"/>
                </a:lnTo>
                <a:lnTo>
                  <a:pt x="23025" y="30759"/>
                </a:lnTo>
                <a:lnTo>
                  <a:pt x="19558" y="32448"/>
                </a:lnTo>
                <a:lnTo>
                  <a:pt x="15367" y="33972"/>
                </a:lnTo>
                <a:lnTo>
                  <a:pt x="11722" y="39268"/>
                </a:lnTo>
                <a:close/>
              </a:path>
              <a:path w="35128" h="39268">
                <a:moveTo>
                  <a:pt x="15367" y="33972"/>
                </a:moveTo>
                <a:lnTo>
                  <a:pt x="11379" y="33972"/>
                </a:lnTo>
                <a:lnTo>
                  <a:pt x="8496" y="32423"/>
                </a:lnTo>
                <a:lnTo>
                  <a:pt x="7175" y="31369"/>
                </a:lnTo>
                <a:lnTo>
                  <a:pt x="6527" y="28155"/>
                </a:lnTo>
                <a:lnTo>
                  <a:pt x="8280" y="39268"/>
                </a:lnTo>
                <a:lnTo>
                  <a:pt x="11722" y="39268"/>
                </a:lnTo>
                <a:lnTo>
                  <a:pt x="15367" y="3397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50" name="object 750"/>
          <p:cNvSpPr/>
          <p:nvPr/>
        </p:nvSpPr>
        <p:spPr>
          <a:xfrm>
            <a:off x="2823021" y="4579872"/>
            <a:ext cx="16350" cy="34382"/>
          </a:xfrm>
          <a:custGeom>
            <a:avLst/>
            <a:gdLst/>
            <a:ahLst/>
            <a:cxnLst/>
            <a:rect l="l" t="t" r="r" b="b"/>
            <a:pathLst>
              <a:path w="18046" h="37947">
                <a:moveTo>
                  <a:pt x="6235" y="13957"/>
                </a:moveTo>
                <a:lnTo>
                  <a:pt x="8763" y="9626"/>
                </a:lnTo>
                <a:lnTo>
                  <a:pt x="12865" y="6578"/>
                </a:lnTo>
                <a:lnTo>
                  <a:pt x="16014" y="6578"/>
                </a:lnTo>
                <a:lnTo>
                  <a:pt x="18046" y="6743"/>
                </a:lnTo>
                <a:lnTo>
                  <a:pt x="18046" y="177"/>
                </a:lnTo>
                <a:lnTo>
                  <a:pt x="16040" y="0"/>
                </a:lnTo>
                <a:lnTo>
                  <a:pt x="11391" y="888"/>
                </a:lnTo>
                <a:lnTo>
                  <a:pt x="7594" y="4483"/>
                </a:lnTo>
                <a:lnTo>
                  <a:pt x="5918" y="7251"/>
                </a:lnTo>
                <a:lnTo>
                  <a:pt x="5918" y="825"/>
                </a:lnTo>
                <a:lnTo>
                  <a:pt x="0" y="825"/>
                </a:lnTo>
                <a:lnTo>
                  <a:pt x="0" y="37947"/>
                </a:lnTo>
                <a:lnTo>
                  <a:pt x="6235" y="37947"/>
                </a:lnTo>
                <a:lnTo>
                  <a:pt x="6235" y="1395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51" name="object 751"/>
          <p:cNvSpPr/>
          <p:nvPr/>
        </p:nvSpPr>
        <p:spPr>
          <a:xfrm>
            <a:off x="2844275" y="4568112"/>
            <a:ext cx="5752" cy="46138"/>
          </a:xfrm>
          <a:custGeom>
            <a:avLst/>
            <a:gdLst/>
            <a:ahLst/>
            <a:cxnLst/>
            <a:rect l="l" t="t" r="r" b="b"/>
            <a:pathLst>
              <a:path w="6349" h="50923">
                <a:moveTo>
                  <a:pt x="0" y="0"/>
                </a:moveTo>
                <a:lnTo>
                  <a:pt x="0" y="7072"/>
                </a:lnTo>
                <a:lnTo>
                  <a:pt x="6349" y="7072"/>
                </a:lnTo>
                <a:lnTo>
                  <a:pt x="6349" y="0"/>
                </a:lnTo>
                <a:lnTo>
                  <a:pt x="0" y="0"/>
                </a:lnTo>
                <a:close/>
              </a:path>
              <a:path w="6349" h="50923">
                <a:moveTo>
                  <a:pt x="0" y="13982"/>
                </a:moveTo>
                <a:lnTo>
                  <a:pt x="0" y="50923"/>
                </a:lnTo>
                <a:lnTo>
                  <a:pt x="6349" y="50923"/>
                </a:lnTo>
                <a:lnTo>
                  <a:pt x="6349" y="13982"/>
                </a:lnTo>
                <a:lnTo>
                  <a:pt x="0" y="1398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52" name="object 752"/>
          <p:cNvSpPr/>
          <p:nvPr/>
        </p:nvSpPr>
        <p:spPr>
          <a:xfrm>
            <a:off x="2844275" y="4571316"/>
            <a:ext cx="5752" cy="0"/>
          </a:xfrm>
          <a:custGeom>
            <a:avLst/>
            <a:gdLst/>
            <a:ahLst/>
            <a:cxnLst/>
            <a:rect l="l" t="t" r="r" b="b"/>
            <a:pathLst>
              <a:path w="6349">
                <a:moveTo>
                  <a:pt x="0" y="0"/>
                </a:moveTo>
                <a:lnTo>
                  <a:pt x="6349" y="0"/>
                </a:lnTo>
              </a:path>
            </a:pathLst>
          </a:custGeom>
          <a:ln w="8342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53" name="object 753"/>
          <p:cNvSpPr/>
          <p:nvPr/>
        </p:nvSpPr>
        <p:spPr>
          <a:xfrm>
            <a:off x="2844275" y="4597515"/>
            <a:ext cx="5752" cy="0"/>
          </a:xfrm>
          <a:custGeom>
            <a:avLst/>
            <a:gdLst/>
            <a:ahLst/>
            <a:cxnLst/>
            <a:rect l="l" t="t" r="r" b="b"/>
            <a:pathLst>
              <a:path w="6349">
                <a:moveTo>
                  <a:pt x="0" y="0"/>
                </a:moveTo>
                <a:lnTo>
                  <a:pt x="6349" y="0"/>
                </a:lnTo>
              </a:path>
            </a:pathLst>
          </a:custGeom>
          <a:ln w="3821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54" name="object 754"/>
          <p:cNvSpPr/>
          <p:nvPr/>
        </p:nvSpPr>
        <p:spPr>
          <a:xfrm>
            <a:off x="2856197" y="4567962"/>
            <a:ext cx="29802" cy="47499"/>
          </a:xfrm>
          <a:custGeom>
            <a:avLst/>
            <a:gdLst/>
            <a:ahLst/>
            <a:cxnLst/>
            <a:rect l="l" t="t" r="r" b="b"/>
            <a:pathLst>
              <a:path w="32893" h="52425">
                <a:moveTo>
                  <a:pt x="1498" y="43713"/>
                </a:moveTo>
                <a:lnTo>
                  <a:pt x="4533" y="47205"/>
                </a:lnTo>
                <a:lnTo>
                  <a:pt x="7569" y="50672"/>
                </a:lnTo>
                <a:lnTo>
                  <a:pt x="11150" y="52425"/>
                </a:lnTo>
                <a:lnTo>
                  <a:pt x="9105" y="42938"/>
                </a:lnTo>
                <a:lnTo>
                  <a:pt x="7429" y="40271"/>
                </a:lnTo>
                <a:lnTo>
                  <a:pt x="6578" y="36944"/>
                </a:lnTo>
                <a:lnTo>
                  <a:pt x="6578" y="28282"/>
                </a:lnTo>
                <a:lnTo>
                  <a:pt x="7543" y="24764"/>
                </a:lnTo>
                <a:lnTo>
                  <a:pt x="11455" y="19951"/>
                </a:lnTo>
                <a:lnTo>
                  <a:pt x="15963" y="13309"/>
                </a:lnTo>
                <a:lnTo>
                  <a:pt x="10833" y="13309"/>
                </a:lnTo>
                <a:lnTo>
                  <a:pt x="6883" y="15290"/>
                </a:lnTo>
                <a:lnTo>
                  <a:pt x="4114" y="19278"/>
                </a:lnTo>
                <a:lnTo>
                  <a:pt x="1371" y="23215"/>
                </a:lnTo>
                <a:lnTo>
                  <a:pt x="0" y="27901"/>
                </a:lnTo>
                <a:lnTo>
                  <a:pt x="0" y="39090"/>
                </a:lnTo>
                <a:lnTo>
                  <a:pt x="1498" y="43713"/>
                </a:lnTo>
                <a:close/>
              </a:path>
              <a:path w="32893" h="52425">
                <a:moveTo>
                  <a:pt x="11455" y="19951"/>
                </a:moveTo>
                <a:lnTo>
                  <a:pt x="14020" y="18745"/>
                </a:lnTo>
                <a:lnTo>
                  <a:pt x="19977" y="18745"/>
                </a:lnTo>
                <a:lnTo>
                  <a:pt x="22351" y="19875"/>
                </a:lnTo>
                <a:lnTo>
                  <a:pt x="26174" y="24383"/>
                </a:lnTo>
                <a:lnTo>
                  <a:pt x="27127" y="27851"/>
                </a:lnTo>
                <a:lnTo>
                  <a:pt x="27127" y="37185"/>
                </a:lnTo>
                <a:lnTo>
                  <a:pt x="26200" y="40766"/>
                </a:lnTo>
                <a:lnTo>
                  <a:pt x="24333" y="43268"/>
                </a:lnTo>
                <a:lnTo>
                  <a:pt x="20116" y="46964"/>
                </a:lnTo>
                <a:lnTo>
                  <a:pt x="13500" y="46964"/>
                </a:lnTo>
                <a:lnTo>
                  <a:pt x="10794" y="45618"/>
                </a:lnTo>
                <a:lnTo>
                  <a:pt x="9105" y="42938"/>
                </a:lnTo>
                <a:lnTo>
                  <a:pt x="11150" y="52425"/>
                </a:lnTo>
                <a:lnTo>
                  <a:pt x="17843" y="52425"/>
                </a:lnTo>
                <a:lnTo>
                  <a:pt x="20129" y="51904"/>
                </a:lnTo>
                <a:lnTo>
                  <a:pt x="24091" y="49860"/>
                </a:lnTo>
                <a:lnTo>
                  <a:pt x="27266" y="45923"/>
                </a:lnTo>
                <a:lnTo>
                  <a:pt x="27266" y="51092"/>
                </a:lnTo>
                <a:lnTo>
                  <a:pt x="32892" y="51092"/>
                </a:lnTo>
                <a:lnTo>
                  <a:pt x="32892" y="0"/>
                </a:lnTo>
                <a:lnTo>
                  <a:pt x="26898" y="0"/>
                </a:lnTo>
                <a:lnTo>
                  <a:pt x="26898" y="18745"/>
                </a:lnTo>
                <a:lnTo>
                  <a:pt x="23113" y="15112"/>
                </a:lnTo>
                <a:lnTo>
                  <a:pt x="18808" y="13309"/>
                </a:lnTo>
                <a:lnTo>
                  <a:pt x="15963" y="13309"/>
                </a:lnTo>
                <a:lnTo>
                  <a:pt x="11455" y="1995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55" name="object 755"/>
          <p:cNvSpPr/>
          <p:nvPr/>
        </p:nvSpPr>
        <p:spPr>
          <a:xfrm>
            <a:off x="2892764" y="4579802"/>
            <a:ext cx="31827" cy="35578"/>
          </a:xfrm>
          <a:custGeom>
            <a:avLst/>
            <a:gdLst/>
            <a:ahLst/>
            <a:cxnLst/>
            <a:rect l="l" t="t" r="r" b="b"/>
            <a:pathLst>
              <a:path w="35128" h="39268">
                <a:moveTo>
                  <a:pt x="11709" y="39268"/>
                </a:moveTo>
                <a:lnTo>
                  <a:pt x="14579" y="39268"/>
                </a:lnTo>
                <a:lnTo>
                  <a:pt x="17208" y="38658"/>
                </a:lnTo>
                <a:lnTo>
                  <a:pt x="21958" y="36220"/>
                </a:lnTo>
                <a:lnTo>
                  <a:pt x="25069" y="33108"/>
                </a:lnTo>
                <a:lnTo>
                  <a:pt x="26136" y="36537"/>
                </a:lnTo>
                <a:lnTo>
                  <a:pt x="28676" y="38823"/>
                </a:lnTo>
                <a:lnTo>
                  <a:pt x="32397" y="38798"/>
                </a:lnTo>
                <a:lnTo>
                  <a:pt x="35128" y="38201"/>
                </a:lnTo>
                <a:lnTo>
                  <a:pt x="35128" y="33578"/>
                </a:lnTo>
                <a:lnTo>
                  <a:pt x="33667" y="33794"/>
                </a:lnTo>
                <a:lnTo>
                  <a:pt x="30988" y="31648"/>
                </a:lnTo>
                <a:lnTo>
                  <a:pt x="30988" y="6756"/>
                </a:lnTo>
                <a:lnTo>
                  <a:pt x="29641" y="4152"/>
                </a:lnTo>
                <a:lnTo>
                  <a:pt x="26936" y="2489"/>
                </a:lnTo>
                <a:lnTo>
                  <a:pt x="24206" y="825"/>
                </a:lnTo>
                <a:lnTo>
                  <a:pt x="20662" y="0"/>
                </a:lnTo>
                <a:lnTo>
                  <a:pt x="12534" y="0"/>
                </a:lnTo>
                <a:lnTo>
                  <a:pt x="9207" y="901"/>
                </a:lnTo>
                <a:lnTo>
                  <a:pt x="6350" y="2705"/>
                </a:lnTo>
                <a:lnTo>
                  <a:pt x="3505" y="4483"/>
                </a:lnTo>
                <a:lnTo>
                  <a:pt x="2019" y="7645"/>
                </a:lnTo>
                <a:lnTo>
                  <a:pt x="1905" y="12230"/>
                </a:lnTo>
                <a:lnTo>
                  <a:pt x="7734" y="12230"/>
                </a:lnTo>
                <a:lnTo>
                  <a:pt x="9220" y="7899"/>
                </a:lnTo>
                <a:lnTo>
                  <a:pt x="12890" y="5270"/>
                </a:lnTo>
                <a:lnTo>
                  <a:pt x="18986" y="5270"/>
                </a:lnTo>
                <a:lnTo>
                  <a:pt x="21132" y="5753"/>
                </a:lnTo>
                <a:lnTo>
                  <a:pt x="24930" y="9207"/>
                </a:lnTo>
                <a:lnTo>
                  <a:pt x="24523" y="13728"/>
                </a:lnTo>
                <a:lnTo>
                  <a:pt x="21628" y="15532"/>
                </a:lnTo>
                <a:lnTo>
                  <a:pt x="11684" y="16776"/>
                </a:lnTo>
                <a:lnTo>
                  <a:pt x="8191" y="17221"/>
                </a:lnTo>
                <a:lnTo>
                  <a:pt x="5372" y="18389"/>
                </a:lnTo>
                <a:lnTo>
                  <a:pt x="1079" y="22174"/>
                </a:lnTo>
                <a:lnTo>
                  <a:pt x="0" y="24841"/>
                </a:lnTo>
                <a:lnTo>
                  <a:pt x="0" y="31432"/>
                </a:lnTo>
                <a:lnTo>
                  <a:pt x="1092" y="34048"/>
                </a:lnTo>
                <a:lnTo>
                  <a:pt x="5461" y="38252"/>
                </a:lnTo>
                <a:lnTo>
                  <a:pt x="8280" y="39268"/>
                </a:lnTo>
                <a:lnTo>
                  <a:pt x="6515" y="28155"/>
                </a:lnTo>
                <a:lnTo>
                  <a:pt x="7480" y="24041"/>
                </a:lnTo>
                <a:lnTo>
                  <a:pt x="10528" y="22301"/>
                </a:lnTo>
                <a:lnTo>
                  <a:pt x="14490" y="21526"/>
                </a:lnTo>
                <a:lnTo>
                  <a:pt x="18275" y="21056"/>
                </a:lnTo>
                <a:lnTo>
                  <a:pt x="21805" y="20358"/>
                </a:lnTo>
                <a:lnTo>
                  <a:pt x="24752" y="19138"/>
                </a:lnTo>
                <a:lnTo>
                  <a:pt x="24752" y="27990"/>
                </a:lnTo>
                <a:lnTo>
                  <a:pt x="23012" y="30759"/>
                </a:lnTo>
                <a:lnTo>
                  <a:pt x="19545" y="32448"/>
                </a:lnTo>
                <a:lnTo>
                  <a:pt x="15379" y="33972"/>
                </a:lnTo>
                <a:lnTo>
                  <a:pt x="11709" y="39268"/>
                </a:lnTo>
                <a:close/>
              </a:path>
              <a:path w="35128" h="39268">
                <a:moveTo>
                  <a:pt x="15379" y="33972"/>
                </a:moveTo>
                <a:lnTo>
                  <a:pt x="11366" y="33972"/>
                </a:lnTo>
                <a:lnTo>
                  <a:pt x="8496" y="32423"/>
                </a:lnTo>
                <a:lnTo>
                  <a:pt x="7175" y="31369"/>
                </a:lnTo>
                <a:lnTo>
                  <a:pt x="6515" y="28155"/>
                </a:lnTo>
                <a:lnTo>
                  <a:pt x="8280" y="39268"/>
                </a:lnTo>
                <a:lnTo>
                  <a:pt x="11709" y="39268"/>
                </a:lnTo>
                <a:lnTo>
                  <a:pt x="15379" y="3397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56" name="object 756"/>
          <p:cNvSpPr/>
          <p:nvPr/>
        </p:nvSpPr>
        <p:spPr>
          <a:xfrm>
            <a:off x="2927733" y="4567962"/>
            <a:ext cx="29802" cy="47499"/>
          </a:xfrm>
          <a:custGeom>
            <a:avLst/>
            <a:gdLst/>
            <a:ahLst/>
            <a:cxnLst/>
            <a:rect l="l" t="t" r="r" b="b"/>
            <a:pathLst>
              <a:path w="32892" h="52425">
                <a:moveTo>
                  <a:pt x="6591" y="28282"/>
                </a:moveTo>
                <a:lnTo>
                  <a:pt x="7556" y="24764"/>
                </a:lnTo>
                <a:lnTo>
                  <a:pt x="11468" y="19951"/>
                </a:lnTo>
                <a:lnTo>
                  <a:pt x="14020" y="18745"/>
                </a:lnTo>
                <a:lnTo>
                  <a:pt x="19977" y="18745"/>
                </a:lnTo>
                <a:lnTo>
                  <a:pt x="22339" y="19875"/>
                </a:lnTo>
                <a:lnTo>
                  <a:pt x="26187" y="24383"/>
                </a:lnTo>
                <a:lnTo>
                  <a:pt x="27139" y="27851"/>
                </a:lnTo>
                <a:lnTo>
                  <a:pt x="27139" y="37185"/>
                </a:lnTo>
                <a:lnTo>
                  <a:pt x="26212" y="40766"/>
                </a:lnTo>
                <a:lnTo>
                  <a:pt x="24333" y="43268"/>
                </a:lnTo>
                <a:lnTo>
                  <a:pt x="20116" y="46964"/>
                </a:lnTo>
                <a:lnTo>
                  <a:pt x="17221" y="46964"/>
                </a:lnTo>
                <a:lnTo>
                  <a:pt x="17843" y="52425"/>
                </a:lnTo>
                <a:lnTo>
                  <a:pt x="20116" y="51904"/>
                </a:lnTo>
                <a:lnTo>
                  <a:pt x="24104" y="49860"/>
                </a:lnTo>
                <a:lnTo>
                  <a:pt x="27279" y="45923"/>
                </a:lnTo>
                <a:lnTo>
                  <a:pt x="27279" y="51092"/>
                </a:lnTo>
                <a:lnTo>
                  <a:pt x="32892" y="51092"/>
                </a:lnTo>
                <a:lnTo>
                  <a:pt x="32892" y="0"/>
                </a:lnTo>
                <a:lnTo>
                  <a:pt x="26898" y="0"/>
                </a:lnTo>
                <a:lnTo>
                  <a:pt x="26898" y="18745"/>
                </a:lnTo>
                <a:lnTo>
                  <a:pt x="23113" y="15112"/>
                </a:lnTo>
                <a:lnTo>
                  <a:pt x="18821" y="13309"/>
                </a:lnTo>
                <a:lnTo>
                  <a:pt x="10845" y="13309"/>
                </a:lnTo>
                <a:lnTo>
                  <a:pt x="6896" y="15290"/>
                </a:lnTo>
                <a:lnTo>
                  <a:pt x="4114" y="19278"/>
                </a:lnTo>
                <a:lnTo>
                  <a:pt x="1371" y="23215"/>
                </a:lnTo>
                <a:lnTo>
                  <a:pt x="0" y="27901"/>
                </a:lnTo>
                <a:lnTo>
                  <a:pt x="0" y="39090"/>
                </a:lnTo>
                <a:lnTo>
                  <a:pt x="1511" y="43713"/>
                </a:lnTo>
                <a:lnTo>
                  <a:pt x="4533" y="47205"/>
                </a:lnTo>
                <a:lnTo>
                  <a:pt x="7569" y="50672"/>
                </a:lnTo>
                <a:lnTo>
                  <a:pt x="9105" y="42938"/>
                </a:lnTo>
                <a:lnTo>
                  <a:pt x="7429" y="40271"/>
                </a:lnTo>
                <a:lnTo>
                  <a:pt x="6591" y="36944"/>
                </a:lnTo>
                <a:lnTo>
                  <a:pt x="6591" y="28282"/>
                </a:lnTo>
                <a:close/>
              </a:path>
              <a:path w="32892" h="52425">
                <a:moveTo>
                  <a:pt x="17843" y="52425"/>
                </a:moveTo>
                <a:lnTo>
                  <a:pt x="17221" y="46964"/>
                </a:lnTo>
                <a:lnTo>
                  <a:pt x="13512" y="46964"/>
                </a:lnTo>
                <a:lnTo>
                  <a:pt x="10807" y="45618"/>
                </a:lnTo>
                <a:lnTo>
                  <a:pt x="9105" y="42938"/>
                </a:lnTo>
                <a:lnTo>
                  <a:pt x="7569" y="50672"/>
                </a:lnTo>
                <a:lnTo>
                  <a:pt x="11150" y="52425"/>
                </a:lnTo>
                <a:lnTo>
                  <a:pt x="17843" y="52425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57" name="object 757"/>
          <p:cNvSpPr/>
          <p:nvPr/>
        </p:nvSpPr>
        <p:spPr>
          <a:xfrm>
            <a:off x="2981378" y="4567962"/>
            <a:ext cx="29802" cy="47499"/>
          </a:xfrm>
          <a:custGeom>
            <a:avLst/>
            <a:gdLst/>
            <a:ahLst/>
            <a:cxnLst/>
            <a:rect l="l" t="t" r="r" b="b"/>
            <a:pathLst>
              <a:path w="32892" h="52425">
                <a:moveTo>
                  <a:pt x="1511" y="43713"/>
                </a:moveTo>
                <a:lnTo>
                  <a:pt x="4533" y="47205"/>
                </a:lnTo>
                <a:lnTo>
                  <a:pt x="7569" y="50672"/>
                </a:lnTo>
                <a:lnTo>
                  <a:pt x="11150" y="52425"/>
                </a:lnTo>
                <a:lnTo>
                  <a:pt x="9105" y="42938"/>
                </a:lnTo>
                <a:lnTo>
                  <a:pt x="7429" y="40271"/>
                </a:lnTo>
                <a:lnTo>
                  <a:pt x="6578" y="36944"/>
                </a:lnTo>
                <a:lnTo>
                  <a:pt x="6578" y="28282"/>
                </a:lnTo>
                <a:lnTo>
                  <a:pt x="7556" y="24764"/>
                </a:lnTo>
                <a:lnTo>
                  <a:pt x="11455" y="19951"/>
                </a:lnTo>
                <a:lnTo>
                  <a:pt x="15963" y="13309"/>
                </a:lnTo>
                <a:lnTo>
                  <a:pt x="10845" y="13309"/>
                </a:lnTo>
                <a:lnTo>
                  <a:pt x="6896" y="15290"/>
                </a:lnTo>
                <a:lnTo>
                  <a:pt x="4114" y="19278"/>
                </a:lnTo>
                <a:lnTo>
                  <a:pt x="1371" y="23215"/>
                </a:lnTo>
                <a:lnTo>
                  <a:pt x="0" y="27901"/>
                </a:lnTo>
                <a:lnTo>
                  <a:pt x="0" y="39090"/>
                </a:lnTo>
                <a:lnTo>
                  <a:pt x="1511" y="43713"/>
                </a:lnTo>
                <a:close/>
              </a:path>
              <a:path w="32892" h="52425">
                <a:moveTo>
                  <a:pt x="11455" y="19951"/>
                </a:moveTo>
                <a:lnTo>
                  <a:pt x="14008" y="18745"/>
                </a:lnTo>
                <a:lnTo>
                  <a:pt x="19964" y="18745"/>
                </a:lnTo>
                <a:lnTo>
                  <a:pt x="22339" y="19875"/>
                </a:lnTo>
                <a:lnTo>
                  <a:pt x="26174" y="24383"/>
                </a:lnTo>
                <a:lnTo>
                  <a:pt x="27139" y="27851"/>
                </a:lnTo>
                <a:lnTo>
                  <a:pt x="27139" y="37185"/>
                </a:lnTo>
                <a:lnTo>
                  <a:pt x="26212" y="40766"/>
                </a:lnTo>
                <a:lnTo>
                  <a:pt x="24333" y="43268"/>
                </a:lnTo>
                <a:lnTo>
                  <a:pt x="20104" y="46964"/>
                </a:lnTo>
                <a:lnTo>
                  <a:pt x="13500" y="46964"/>
                </a:lnTo>
                <a:lnTo>
                  <a:pt x="10794" y="45618"/>
                </a:lnTo>
                <a:lnTo>
                  <a:pt x="9105" y="42938"/>
                </a:lnTo>
                <a:lnTo>
                  <a:pt x="11150" y="52425"/>
                </a:lnTo>
                <a:lnTo>
                  <a:pt x="17843" y="52425"/>
                </a:lnTo>
                <a:lnTo>
                  <a:pt x="20116" y="51904"/>
                </a:lnTo>
                <a:lnTo>
                  <a:pt x="24104" y="49860"/>
                </a:lnTo>
                <a:lnTo>
                  <a:pt x="27279" y="45923"/>
                </a:lnTo>
                <a:lnTo>
                  <a:pt x="27279" y="51092"/>
                </a:lnTo>
                <a:lnTo>
                  <a:pt x="32892" y="51092"/>
                </a:lnTo>
                <a:lnTo>
                  <a:pt x="32892" y="0"/>
                </a:lnTo>
                <a:lnTo>
                  <a:pt x="26898" y="0"/>
                </a:lnTo>
                <a:lnTo>
                  <a:pt x="26898" y="18745"/>
                </a:lnTo>
                <a:lnTo>
                  <a:pt x="23113" y="15112"/>
                </a:lnTo>
                <a:lnTo>
                  <a:pt x="18821" y="13309"/>
                </a:lnTo>
                <a:lnTo>
                  <a:pt x="15963" y="13309"/>
                </a:lnTo>
                <a:lnTo>
                  <a:pt x="11455" y="1995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58" name="object 758"/>
          <p:cNvSpPr/>
          <p:nvPr/>
        </p:nvSpPr>
        <p:spPr>
          <a:xfrm>
            <a:off x="3017624" y="4579860"/>
            <a:ext cx="30723" cy="35601"/>
          </a:xfrm>
          <a:custGeom>
            <a:avLst/>
            <a:gdLst/>
            <a:ahLst/>
            <a:cxnLst/>
            <a:rect l="l" t="t" r="r" b="b"/>
            <a:pathLst>
              <a:path w="33909" h="39293">
                <a:moveTo>
                  <a:pt x="33908" y="21399"/>
                </a:moveTo>
                <a:lnTo>
                  <a:pt x="33908" y="17652"/>
                </a:lnTo>
                <a:lnTo>
                  <a:pt x="33731" y="14922"/>
                </a:lnTo>
                <a:lnTo>
                  <a:pt x="33362" y="13220"/>
                </a:lnTo>
                <a:lnTo>
                  <a:pt x="32118" y="8521"/>
                </a:lnTo>
                <a:lnTo>
                  <a:pt x="29578" y="4698"/>
                </a:lnTo>
                <a:lnTo>
                  <a:pt x="25222" y="1879"/>
                </a:lnTo>
                <a:lnTo>
                  <a:pt x="22745" y="622"/>
                </a:lnTo>
                <a:lnTo>
                  <a:pt x="20180" y="0"/>
                </a:lnTo>
                <a:lnTo>
                  <a:pt x="12344" y="0"/>
                </a:lnTo>
                <a:lnTo>
                  <a:pt x="8089" y="1866"/>
                </a:lnTo>
                <a:lnTo>
                  <a:pt x="6984" y="13246"/>
                </a:lnTo>
                <a:lnTo>
                  <a:pt x="8026" y="10617"/>
                </a:lnTo>
                <a:lnTo>
                  <a:pt x="9969" y="8559"/>
                </a:lnTo>
                <a:lnTo>
                  <a:pt x="14300" y="5448"/>
                </a:lnTo>
                <a:lnTo>
                  <a:pt x="21170" y="5448"/>
                </a:lnTo>
                <a:lnTo>
                  <a:pt x="24028" y="6946"/>
                </a:lnTo>
                <a:lnTo>
                  <a:pt x="25730" y="9944"/>
                </a:lnTo>
                <a:lnTo>
                  <a:pt x="27241" y="13728"/>
                </a:lnTo>
                <a:lnTo>
                  <a:pt x="27508" y="16433"/>
                </a:lnTo>
                <a:lnTo>
                  <a:pt x="6870" y="16433"/>
                </a:lnTo>
                <a:lnTo>
                  <a:pt x="4864" y="5587"/>
                </a:lnTo>
                <a:lnTo>
                  <a:pt x="1625" y="9309"/>
                </a:lnTo>
                <a:lnTo>
                  <a:pt x="0" y="14147"/>
                </a:lnTo>
                <a:lnTo>
                  <a:pt x="0" y="26174"/>
                </a:lnTo>
                <a:lnTo>
                  <a:pt x="1612" y="30886"/>
                </a:lnTo>
                <a:lnTo>
                  <a:pt x="4838" y="34251"/>
                </a:lnTo>
                <a:lnTo>
                  <a:pt x="8039" y="37604"/>
                </a:lnTo>
                <a:lnTo>
                  <a:pt x="11963" y="39293"/>
                </a:lnTo>
                <a:lnTo>
                  <a:pt x="18478" y="39293"/>
                </a:lnTo>
                <a:lnTo>
                  <a:pt x="21691" y="38734"/>
                </a:lnTo>
                <a:lnTo>
                  <a:pt x="24472" y="38087"/>
                </a:lnTo>
                <a:lnTo>
                  <a:pt x="26809" y="36829"/>
                </a:lnTo>
                <a:lnTo>
                  <a:pt x="30860" y="32550"/>
                </a:lnTo>
                <a:lnTo>
                  <a:pt x="32689" y="29209"/>
                </a:lnTo>
                <a:lnTo>
                  <a:pt x="33400" y="26301"/>
                </a:lnTo>
                <a:lnTo>
                  <a:pt x="27254" y="26301"/>
                </a:lnTo>
                <a:lnTo>
                  <a:pt x="26009" y="29400"/>
                </a:lnTo>
                <a:lnTo>
                  <a:pt x="22961" y="32804"/>
                </a:lnTo>
                <a:lnTo>
                  <a:pt x="20358" y="33883"/>
                </a:lnTo>
                <a:lnTo>
                  <a:pt x="13614" y="33883"/>
                </a:lnTo>
                <a:lnTo>
                  <a:pt x="11036" y="32740"/>
                </a:lnTo>
                <a:lnTo>
                  <a:pt x="7708" y="28193"/>
                </a:lnTo>
                <a:lnTo>
                  <a:pt x="6819" y="25158"/>
                </a:lnTo>
                <a:lnTo>
                  <a:pt x="6705" y="21399"/>
                </a:lnTo>
                <a:lnTo>
                  <a:pt x="33908" y="21399"/>
                </a:lnTo>
                <a:close/>
              </a:path>
              <a:path w="33909" h="39293">
                <a:moveTo>
                  <a:pt x="6984" y="13246"/>
                </a:moveTo>
                <a:lnTo>
                  <a:pt x="8089" y="1866"/>
                </a:lnTo>
                <a:lnTo>
                  <a:pt x="4864" y="5587"/>
                </a:lnTo>
                <a:lnTo>
                  <a:pt x="6870" y="16433"/>
                </a:lnTo>
                <a:lnTo>
                  <a:pt x="6984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59" name="object 759"/>
          <p:cNvSpPr/>
          <p:nvPr/>
        </p:nvSpPr>
        <p:spPr>
          <a:xfrm>
            <a:off x="3058282" y="4568117"/>
            <a:ext cx="0" cy="46136"/>
          </a:xfrm>
          <a:custGeom>
            <a:avLst/>
            <a:gdLst/>
            <a:ahLst/>
            <a:cxnLst/>
            <a:rect l="l" t="t" r="r" b="b"/>
            <a:pathLst>
              <a:path h="50921">
                <a:moveTo>
                  <a:pt x="0" y="0"/>
                </a:moveTo>
                <a:lnTo>
                  <a:pt x="0" y="50921"/>
                </a:lnTo>
              </a:path>
            </a:pathLst>
          </a:custGeom>
          <a:ln w="750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60" name="object 760"/>
          <p:cNvSpPr/>
          <p:nvPr/>
        </p:nvSpPr>
        <p:spPr>
          <a:xfrm>
            <a:off x="3085156" y="4579653"/>
            <a:ext cx="28812" cy="35578"/>
          </a:xfrm>
          <a:custGeom>
            <a:avLst/>
            <a:gdLst/>
            <a:ahLst/>
            <a:cxnLst/>
            <a:rect l="l" t="t" r="r" b="b"/>
            <a:pathLst>
              <a:path w="31800" h="39268">
                <a:moveTo>
                  <a:pt x="6654" y="17030"/>
                </a:moveTo>
                <a:lnTo>
                  <a:pt x="7200" y="13919"/>
                </a:lnTo>
                <a:lnTo>
                  <a:pt x="8318" y="11391"/>
                </a:lnTo>
                <a:lnTo>
                  <a:pt x="10020" y="7518"/>
                </a:lnTo>
                <a:lnTo>
                  <a:pt x="12865" y="5575"/>
                </a:lnTo>
                <a:lnTo>
                  <a:pt x="19761" y="5575"/>
                </a:lnTo>
                <a:lnTo>
                  <a:pt x="21882" y="6337"/>
                </a:lnTo>
                <a:lnTo>
                  <a:pt x="24511" y="9372"/>
                </a:lnTo>
                <a:lnTo>
                  <a:pt x="25717" y="13550"/>
                </a:lnTo>
                <a:lnTo>
                  <a:pt x="31800" y="13550"/>
                </a:lnTo>
                <a:lnTo>
                  <a:pt x="31254" y="8585"/>
                </a:lnTo>
                <a:lnTo>
                  <a:pt x="29679" y="5080"/>
                </a:lnTo>
                <a:lnTo>
                  <a:pt x="27038" y="3048"/>
                </a:lnTo>
                <a:lnTo>
                  <a:pt x="24434" y="1003"/>
                </a:lnTo>
                <a:lnTo>
                  <a:pt x="21031" y="0"/>
                </a:lnTo>
                <a:lnTo>
                  <a:pt x="11950" y="0"/>
                </a:lnTo>
                <a:lnTo>
                  <a:pt x="7912" y="1803"/>
                </a:lnTo>
                <a:lnTo>
                  <a:pt x="4762" y="5435"/>
                </a:lnTo>
                <a:lnTo>
                  <a:pt x="1574" y="9067"/>
                </a:lnTo>
                <a:lnTo>
                  <a:pt x="0" y="14147"/>
                </a:lnTo>
                <a:lnTo>
                  <a:pt x="0" y="25971"/>
                </a:lnTo>
                <a:lnTo>
                  <a:pt x="1435" y="30403"/>
                </a:lnTo>
                <a:lnTo>
                  <a:pt x="4330" y="33972"/>
                </a:lnTo>
                <a:lnTo>
                  <a:pt x="7226" y="37490"/>
                </a:lnTo>
                <a:lnTo>
                  <a:pt x="11099" y="39268"/>
                </a:lnTo>
                <a:lnTo>
                  <a:pt x="20269" y="39268"/>
                </a:lnTo>
                <a:lnTo>
                  <a:pt x="23825" y="38138"/>
                </a:lnTo>
                <a:lnTo>
                  <a:pt x="26593" y="35864"/>
                </a:lnTo>
                <a:lnTo>
                  <a:pt x="29375" y="33591"/>
                </a:lnTo>
                <a:lnTo>
                  <a:pt x="31102" y="29984"/>
                </a:lnTo>
                <a:lnTo>
                  <a:pt x="31800" y="25057"/>
                </a:lnTo>
                <a:lnTo>
                  <a:pt x="25717" y="25057"/>
                </a:lnTo>
                <a:lnTo>
                  <a:pt x="25146" y="27813"/>
                </a:lnTo>
                <a:lnTo>
                  <a:pt x="22567" y="31572"/>
                </a:lnTo>
                <a:lnTo>
                  <a:pt x="19024" y="33934"/>
                </a:lnTo>
                <a:lnTo>
                  <a:pt x="13055" y="33934"/>
                </a:lnTo>
                <a:lnTo>
                  <a:pt x="10579" y="32677"/>
                </a:lnTo>
                <a:lnTo>
                  <a:pt x="9017" y="30111"/>
                </a:lnTo>
                <a:lnTo>
                  <a:pt x="7442" y="27584"/>
                </a:lnTo>
                <a:lnTo>
                  <a:pt x="6654" y="24447"/>
                </a:lnTo>
                <a:lnTo>
                  <a:pt x="6654" y="1703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61" name="object 761"/>
          <p:cNvSpPr/>
          <p:nvPr/>
        </p:nvSpPr>
        <p:spPr>
          <a:xfrm>
            <a:off x="3118031" y="4579802"/>
            <a:ext cx="31816" cy="35578"/>
          </a:xfrm>
          <a:custGeom>
            <a:avLst/>
            <a:gdLst/>
            <a:ahLst/>
            <a:cxnLst/>
            <a:rect l="l" t="t" r="r" b="b"/>
            <a:pathLst>
              <a:path w="35115" h="39268">
                <a:moveTo>
                  <a:pt x="11722" y="39268"/>
                </a:moveTo>
                <a:lnTo>
                  <a:pt x="14579" y="39268"/>
                </a:lnTo>
                <a:lnTo>
                  <a:pt x="17195" y="38658"/>
                </a:lnTo>
                <a:lnTo>
                  <a:pt x="21971" y="36220"/>
                </a:lnTo>
                <a:lnTo>
                  <a:pt x="25069" y="33108"/>
                </a:lnTo>
                <a:lnTo>
                  <a:pt x="25628" y="35737"/>
                </a:lnTo>
                <a:lnTo>
                  <a:pt x="28676" y="38823"/>
                </a:lnTo>
                <a:lnTo>
                  <a:pt x="32385" y="38798"/>
                </a:lnTo>
                <a:lnTo>
                  <a:pt x="35115" y="38201"/>
                </a:lnTo>
                <a:lnTo>
                  <a:pt x="35115" y="33578"/>
                </a:lnTo>
                <a:lnTo>
                  <a:pt x="33667" y="33794"/>
                </a:lnTo>
                <a:lnTo>
                  <a:pt x="31000" y="31648"/>
                </a:lnTo>
                <a:lnTo>
                  <a:pt x="31000" y="6756"/>
                </a:lnTo>
                <a:lnTo>
                  <a:pt x="29641" y="4152"/>
                </a:lnTo>
                <a:lnTo>
                  <a:pt x="26936" y="2489"/>
                </a:lnTo>
                <a:lnTo>
                  <a:pt x="24206" y="825"/>
                </a:lnTo>
                <a:lnTo>
                  <a:pt x="20662" y="0"/>
                </a:lnTo>
                <a:lnTo>
                  <a:pt x="12534" y="0"/>
                </a:lnTo>
                <a:lnTo>
                  <a:pt x="9207" y="901"/>
                </a:lnTo>
                <a:lnTo>
                  <a:pt x="6337" y="2705"/>
                </a:lnTo>
                <a:lnTo>
                  <a:pt x="3505" y="4483"/>
                </a:lnTo>
                <a:lnTo>
                  <a:pt x="2019" y="7645"/>
                </a:lnTo>
                <a:lnTo>
                  <a:pt x="1905" y="12230"/>
                </a:lnTo>
                <a:lnTo>
                  <a:pt x="7734" y="12230"/>
                </a:lnTo>
                <a:lnTo>
                  <a:pt x="9220" y="7899"/>
                </a:lnTo>
                <a:lnTo>
                  <a:pt x="12903" y="5270"/>
                </a:lnTo>
                <a:lnTo>
                  <a:pt x="18973" y="5270"/>
                </a:lnTo>
                <a:lnTo>
                  <a:pt x="21132" y="5753"/>
                </a:lnTo>
                <a:lnTo>
                  <a:pt x="24930" y="9207"/>
                </a:lnTo>
                <a:lnTo>
                  <a:pt x="24511" y="13728"/>
                </a:lnTo>
                <a:lnTo>
                  <a:pt x="21640" y="15532"/>
                </a:lnTo>
                <a:lnTo>
                  <a:pt x="11684" y="16776"/>
                </a:lnTo>
                <a:lnTo>
                  <a:pt x="8191" y="17221"/>
                </a:lnTo>
                <a:lnTo>
                  <a:pt x="5372" y="18389"/>
                </a:lnTo>
                <a:lnTo>
                  <a:pt x="1066" y="22174"/>
                </a:lnTo>
                <a:lnTo>
                  <a:pt x="0" y="24841"/>
                </a:lnTo>
                <a:lnTo>
                  <a:pt x="0" y="31432"/>
                </a:lnTo>
                <a:lnTo>
                  <a:pt x="1092" y="34048"/>
                </a:lnTo>
                <a:lnTo>
                  <a:pt x="5461" y="38252"/>
                </a:lnTo>
                <a:lnTo>
                  <a:pt x="8267" y="39268"/>
                </a:lnTo>
                <a:lnTo>
                  <a:pt x="6527" y="28155"/>
                </a:lnTo>
                <a:lnTo>
                  <a:pt x="7480" y="24041"/>
                </a:lnTo>
                <a:lnTo>
                  <a:pt x="10528" y="22301"/>
                </a:lnTo>
                <a:lnTo>
                  <a:pt x="14490" y="21526"/>
                </a:lnTo>
                <a:lnTo>
                  <a:pt x="18262" y="21056"/>
                </a:lnTo>
                <a:lnTo>
                  <a:pt x="21805" y="20358"/>
                </a:lnTo>
                <a:lnTo>
                  <a:pt x="24765" y="19138"/>
                </a:lnTo>
                <a:lnTo>
                  <a:pt x="24765" y="27990"/>
                </a:lnTo>
                <a:lnTo>
                  <a:pt x="23025" y="30759"/>
                </a:lnTo>
                <a:lnTo>
                  <a:pt x="19558" y="32448"/>
                </a:lnTo>
                <a:lnTo>
                  <a:pt x="15367" y="33972"/>
                </a:lnTo>
                <a:lnTo>
                  <a:pt x="11722" y="39268"/>
                </a:lnTo>
                <a:close/>
              </a:path>
              <a:path w="35115" h="39268">
                <a:moveTo>
                  <a:pt x="15367" y="33972"/>
                </a:moveTo>
                <a:lnTo>
                  <a:pt x="11379" y="33972"/>
                </a:lnTo>
                <a:lnTo>
                  <a:pt x="8496" y="32423"/>
                </a:lnTo>
                <a:lnTo>
                  <a:pt x="7175" y="31369"/>
                </a:lnTo>
                <a:lnTo>
                  <a:pt x="6527" y="28155"/>
                </a:lnTo>
                <a:lnTo>
                  <a:pt x="8267" y="39268"/>
                </a:lnTo>
                <a:lnTo>
                  <a:pt x="11722" y="39268"/>
                </a:lnTo>
                <a:lnTo>
                  <a:pt x="15367" y="3397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62" name="object 762"/>
          <p:cNvSpPr/>
          <p:nvPr/>
        </p:nvSpPr>
        <p:spPr>
          <a:xfrm>
            <a:off x="3155382" y="4579872"/>
            <a:ext cx="45278" cy="34382"/>
          </a:xfrm>
          <a:custGeom>
            <a:avLst/>
            <a:gdLst/>
            <a:ahLst/>
            <a:cxnLst/>
            <a:rect l="l" t="t" r="r" b="b"/>
            <a:pathLst>
              <a:path w="49974" h="37947">
                <a:moveTo>
                  <a:pt x="49479" y="7340"/>
                </a:moveTo>
                <a:lnTo>
                  <a:pt x="48514" y="5397"/>
                </a:lnTo>
                <a:lnTo>
                  <a:pt x="46710" y="1803"/>
                </a:lnTo>
                <a:lnTo>
                  <a:pt x="43307" y="0"/>
                </a:lnTo>
                <a:lnTo>
                  <a:pt x="38315" y="0"/>
                </a:lnTo>
                <a:lnTo>
                  <a:pt x="33883" y="482"/>
                </a:lnTo>
                <a:lnTo>
                  <a:pt x="30137" y="2400"/>
                </a:lnTo>
                <a:lnTo>
                  <a:pt x="27114" y="5854"/>
                </a:lnTo>
                <a:lnTo>
                  <a:pt x="24345" y="2171"/>
                </a:lnTo>
                <a:lnTo>
                  <a:pt x="20154" y="0"/>
                </a:lnTo>
                <a:lnTo>
                  <a:pt x="14592" y="0"/>
                </a:lnTo>
                <a:lnTo>
                  <a:pt x="12242" y="698"/>
                </a:lnTo>
                <a:lnTo>
                  <a:pt x="8991" y="2946"/>
                </a:lnTo>
                <a:lnTo>
                  <a:pt x="6172" y="6095"/>
                </a:lnTo>
                <a:lnTo>
                  <a:pt x="6172" y="825"/>
                </a:lnTo>
                <a:lnTo>
                  <a:pt x="0" y="825"/>
                </a:lnTo>
                <a:lnTo>
                  <a:pt x="0" y="37947"/>
                </a:lnTo>
                <a:lnTo>
                  <a:pt x="6248" y="37947"/>
                </a:lnTo>
                <a:lnTo>
                  <a:pt x="6248" y="13487"/>
                </a:lnTo>
                <a:lnTo>
                  <a:pt x="7200" y="10172"/>
                </a:lnTo>
                <a:lnTo>
                  <a:pt x="11074" y="6527"/>
                </a:lnTo>
                <a:lnTo>
                  <a:pt x="15582" y="5613"/>
                </a:lnTo>
                <a:lnTo>
                  <a:pt x="18161" y="5613"/>
                </a:lnTo>
                <a:lnTo>
                  <a:pt x="19926" y="6476"/>
                </a:lnTo>
                <a:lnTo>
                  <a:pt x="21463" y="9372"/>
                </a:lnTo>
                <a:lnTo>
                  <a:pt x="21767" y="13728"/>
                </a:lnTo>
                <a:lnTo>
                  <a:pt x="21767" y="37947"/>
                </a:lnTo>
                <a:lnTo>
                  <a:pt x="28130" y="37947"/>
                </a:lnTo>
                <a:lnTo>
                  <a:pt x="28130" y="12522"/>
                </a:lnTo>
                <a:lnTo>
                  <a:pt x="29006" y="9791"/>
                </a:lnTo>
                <a:lnTo>
                  <a:pt x="30759" y="8140"/>
                </a:lnTo>
                <a:lnTo>
                  <a:pt x="34645" y="5676"/>
                </a:lnTo>
                <a:lnTo>
                  <a:pt x="38874" y="5676"/>
                </a:lnTo>
                <a:lnTo>
                  <a:pt x="42862" y="8000"/>
                </a:lnTo>
                <a:lnTo>
                  <a:pt x="43472" y="12153"/>
                </a:lnTo>
                <a:lnTo>
                  <a:pt x="43472" y="37947"/>
                </a:lnTo>
                <a:lnTo>
                  <a:pt x="49974" y="37947"/>
                </a:lnTo>
                <a:lnTo>
                  <a:pt x="49974" y="9969"/>
                </a:lnTo>
                <a:lnTo>
                  <a:pt x="49479" y="734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63" name="object 763"/>
          <p:cNvSpPr/>
          <p:nvPr/>
        </p:nvSpPr>
        <p:spPr>
          <a:xfrm>
            <a:off x="3208531" y="4579802"/>
            <a:ext cx="29629" cy="47868"/>
          </a:xfrm>
          <a:custGeom>
            <a:avLst/>
            <a:gdLst/>
            <a:ahLst/>
            <a:cxnLst/>
            <a:rect l="l" t="t" r="r" b="b"/>
            <a:pathLst>
              <a:path w="32702" h="52832">
                <a:moveTo>
                  <a:pt x="14744" y="0"/>
                </a:moveTo>
                <a:lnTo>
                  <a:pt x="12255" y="698"/>
                </a:lnTo>
                <a:lnTo>
                  <a:pt x="8686" y="3009"/>
                </a:lnTo>
                <a:lnTo>
                  <a:pt x="8877" y="7645"/>
                </a:lnTo>
                <a:lnTo>
                  <a:pt x="11836" y="5473"/>
                </a:lnTo>
                <a:lnTo>
                  <a:pt x="20459" y="5473"/>
                </a:lnTo>
                <a:lnTo>
                  <a:pt x="23406" y="7518"/>
                </a:lnTo>
                <a:lnTo>
                  <a:pt x="25031" y="11620"/>
                </a:lnTo>
                <a:lnTo>
                  <a:pt x="25895" y="13741"/>
                </a:lnTo>
                <a:lnTo>
                  <a:pt x="26327" y="16281"/>
                </a:lnTo>
                <a:lnTo>
                  <a:pt x="26327" y="24104"/>
                </a:lnTo>
                <a:lnTo>
                  <a:pt x="25349" y="27749"/>
                </a:lnTo>
                <a:lnTo>
                  <a:pt x="23406" y="30200"/>
                </a:lnTo>
                <a:lnTo>
                  <a:pt x="19062" y="33845"/>
                </a:lnTo>
                <a:lnTo>
                  <a:pt x="11861" y="33845"/>
                </a:lnTo>
                <a:lnTo>
                  <a:pt x="8902" y="31927"/>
                </a:lnTo>
                <a:lnTo>
                  <a:pt x="7277" y="28079"/>
                </a:lnTo>
                <a:lnTo>
                  <a:pt x="9956" y="37439"/>
                </a:lnTo>
                <a:lnTo>
                  <a:pt x="14185" y="39268"/>
                </a:lnTo>
                <a:lnTo>
                  <a:pt x="20548" y="39268"/>
                </a:lnTo>
                <a:lnTo>
                  <a:pt x="23672" y="38188"/>
                </a:lnTo>
                <a:lnTo>
                  <a:pt x="26352" y="35991"/>
                </a:lnTo>
                <a:lnTo>
                  <a:pt x="30581" y="32524"/>
                </a:lnTo>
                <a:lnTo>
                  <a:pt x="32702" y="26746"/>
                </a:lnTo>
                <a:lnTo>
                  <a:pt x="32689" y="12674"/>
                </a:lnTo>
                <a:lnTo>
                  <a:pt x="31229" y="8077"/>
                </a:lnTo>
                <a:lnTo>
                  <a:pt x="28295" y="4851"/>
                </a:lnTo>
                <a:lnTo>
                  <a:pt x="25349" y="1625"/>
                </a:lnTo>
                <a:lnTo>
                  <a:pt x="21780" y="0"/>
                </a:lnTo>
                <a:lnTo>
                  <a:pt x="14744" y="0"/>
                </a:lnTo>
                <a:close/>
              </a:path>
              <a:path w="32702" h="52832">
                <a:moveTo>
                  <a:pt x="6007" y="17208"/>
                </a:moveTo>
                <a:lnTo>
                  <a:pt x="6413" y="14274"/>
                </a:lnTo>
                <a:lnTo>
                  <a:pt x="7277" y="11950"/>
                </a:lnTo>
                <a:lnTo>
                  <a:pt x="8877" y="7645"/>
                </a:lnTo>
                <a:lnTo>
                  <a:pt x="8686" y="3009"/>
                </a:lnTo>
                <a:lnTo>
                  <a:pt x="6083" y="5994"/>
                </a:lnTo>
                <a:lnTo>
                  <a:pt x="6083" y="1079"/>
                </a:lnTo>
                <a:lnTo>
                  <a:pt x="0" y="1079"/>
                </a:lnTo>
                <a:lnTo>
                  <a:pt x="0" y="52831"/>
                </a:lnTo>
                <a:lnTo>
                  <a:pt x="6235" y="52831"/>
                </a:lnTo>
                <a:lnTo>
                  <a:pt x="6235" y="33870"/>
                </a:lnTo>
                <a:lnTo>
                  <a:pt x="9956" y="37439"/>
                </a:lnTo>
                <a:lnTo>
                  <a:pt x="7277" y="28079"/>
                </a:lnTo>
                <a:lnTo>
                  <a:pt x="6007" y="23634"/>
                </a:lnTo>
                <a:lnTo>
                  <a:pt x="6007" y="172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64" name="object 764"/>
          <p:cNvSpPr/>
          <p:nvPr/>
        </p:nvSpPr>
        <p:spPr>
          <a:xfrm>
            <a:off x="3242452" y="4579653"/>
            <a:ext cx="31344" cy="35831"/>
          </a:xfrm>
          <a:custGeom>
            <a:avLst/>
            <a:gdLst/>
            <a:ahLst/>
            <a:cxnLst/>
            <a:rect l="l" t="t" r="r" b="b"/>
            <a:pathLst>
              <a:path w="34594" h="39547">
                <a:moveTo>
                  <a:pt x="1498" y="30924"/>
                </a:moveTo>
                <a:lnTo>
                  <a:pt x="4508" y="34391"/>
                </a:lnTo>
                <a:lnTo>
                  <a:pt x="7505" y="37833"/>
                </a:lnTo>
                <a:lnTo>
                  <a:pt x="11557" y="39547"/>
                </a:lnTo>
                <a:lnTo>
                  <a:pt x="9004" y="30226"/>
                </a:lnTo>
                <a:lnTo>
                  <a:pt x="7277" y="27584"/>
                </a:lnTo>
                <a:lnTo>
                  <a:pt x="6413" y="24295"/>
                </a:lnTo>
                <a:lnTo>
                  <a:pt x="6413" y="16217"/>
                </a:lnTo>
                <a:lnTo>
                  <a:pt x="7277" y="12712"/>
                </a:lnTo>
                <a:lnTo>
                  <a:pt x="9004" y="9791"/>
                </a:lnTo>
                <a:lnTo>
                  <a:pt x="10744" y="6883"/>
                </a:lnTo>
                <a:lnTo>
                  <a:pt x="13512" y="5435"/>
                </a:lnTo>
                <a:lnTo>
                  <a:pt x="21628" y="5435"/>
                </a:lnTo>
                <a:lnTo>
                  <a:pt x="24650" y="7150"/>
                </a:lnTo>
                <a:lnTo>
                  <a:pt x="26416" y="10566"/>
                </a:lnTo>
                <a:lnTo>
                  <a:pt x="27520" y="12738"/>
                </a:lnTo>
                <a:lnTo>
                  <a:pt x="28079" y="15557"/>
                </a:lnTo>
                <a:lnTo>
                  <a:pt x="28079" y="22860"/>
                </a:lnTo>
                <a:lnTo>
                  <a:pt x="27292" y="26339"/>
                </a:lnTo>
                <a:lnTo>
                  <a:pt x="25755" y="29489"/>
                </a:lnTo>
                <a:lnTo>
                  <a:pt x="24218" y="32613"/>
                </a:lnTo>
                <a:lnTo>
                  <a:pt x="22796" y="39547"/>
                </a:lnTo>
                <a:lnTo>
                  <a:pt x="27317" y="37592"/>
                </a:lnTo>
                <a:lnTo>
                  <a:pt x="30226" y="33693"/>
                </a:lnTo>
                <a:lnTo>
                  <a:pt x="33134" y="29781"/>
                </a:lnTo>
                <a:lnTo>
                  <a:pt x="34594" y="24828"/>
                </a:lnTo>
                <a:lnTo>
                  <a:pt x="34594" y="12661"/>
                </a:lnTo>
                <a:lnTo>
                  <a:pt x="32943" y="7950"/>
                </a:lnTo>
                <a:lnTo>
                  <a:pt x="29641" y="4762"/>
                </a:lnTo>
                <a:lnTo>
                  <a:pt x="26327" y="1574"/>
                </a:lnTo>
                <a:lnTo>
                  <a:pt x="22288" y="0"/>
                </a:lnTo>
                <a:lnTo>
                  <a:pt x="12153" y="0"/>
                </a:lnTo>
                <a:lnTo>
                  <a:pt x="7912" y="1841"/>
                </a:lnTo>
                <a:lnTo>
                  <a:pt x="4749" y="5549"/>
                </a:lnTo>
                <a:lnTo>
                  <a:pt x="1574" y="9232"/>
                </a:lnTo>
                <a:lnTo>
                  <a:pt x="0" y="14198"/>
                </a:lnTo>
                <a:lnTo>
                  <a:pt x="0" y="26263"/>
                </a:lnTo>
                <a:lnTo>
                  <a:pt x="1498" y="30924"/>
                </a:lnTo>
                <a:close/>
              </a:path>
              <a:path w="34594" h="39547">
                <a:moveTo>
                  <a:pt x="24218" y="32613"/>
                </a:moveTo>
                <a:lnTo>
                  <a:pt x="21399" y="34163"/>
                </a:lnTo>
                <a:lnTo>
                  <a:pt x="13487" y="34163"/>
                </a:lnTo>
                <a:lnTo>
                  <a:pt x="10744" y="32854"/>
                </a:lnTo>
                <a:lnTo>
                  <a:pt x="9004" y="30226"/>
                </a:lnTo>
                <a:lnTo>
                  <a:pt x="11557" y="39547"/>
                </a:lnTo>
                <a:lnTo>
                  <a:pt x="22796" y="39547"/>
                </a:lnTo>
                <a:lnTo>
                  <a:pt x="24218" y="3261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65" name="object 765"/>
          <p:cNvSpPr/>
          <p:nvPr/>
        </p:nvSpPr>
        <p:spPr>
          <a:xfrm>
            <a:off x="3298376" y="4579872"/>
            <a:ext cx="45267" cy="34382"/>
          </a:xfrm>
          <a:custGeom>
            <a:avLst/>
            <a:gdLst/>
            <a:ahLst/>
            <a:cxnLst/>
            <a:rect l="l" t="t" r="r" b="b"/>
            <a:pathLst>
              <a:path w="49961" h="37947">
                <a:moveTo>
                  <a:pt x="49479" y="7340"/>
                </a:moveTo>
                <a:lnTo>
                  <a:pt x="48514" y="5397"/>
                </a:lnTo>
                <a:lnTo>
                  <a:pt x="46710" y="1803"/>
                </a:lnTo>
                <a:lnTo>
                  <a:pt x="43307" y="0"/>
                </a:lnTo>
                <a:lnTo>
                  <a:pt x="38315" y="0"/>
                </a:lnTo>
                <a:lnTo>
                  <a:pt x="33870" y="482"/>
                </a:lnTo>
                <a:lnTo>
                  <a:pt x="30137" y="2400"/>
                </a:lnTo>
                <a:lnTo>
                  <a:pt x="27127" y="5854"/>
                </a:lnTo>
                <a:lnTo>
                  <a:pt x="24345" y="2171"/>
                </a:lnTo>
                <a:lnTo>
                  <a:pt x="20167" y="0"/>
                </a:lnTo>
                <a:lnTo>
                  <a:pt x="14592" y="0"/>
                </a:lnTo>
                <a:lnTo>
                  <a:pt x="12255" y="698"/>
                </a:lnTo>
                <a:lnTo>
                  <a:pt x="8991" y="2946"/>
                </a:lnTo>
                <a:lnTo>
                  <a:pt x="6184" y="6095"/>
                </a:lnTo>
                <a:lnTo>
                  <a:pt x="6184" y="825"/>
                </a:lnTo>
                <a:lnTo>
                  <a:pt x="0" y="825"/>
                </a:lnTo>
                <a:lnTo>
                  <a:pt x="0" y="37947"/>
                </a:lnTo>
                <a:lnTo>
                  <a:pt x="6235" y="37947"/>
                </a:lnTo>
                <a:lnTo>
                  <a:pt x="6235" y="13487"/>
                </a:lnTo>
                <a:lnTo>
                  <a:pt x="7213" y="10172"/>
                </a:lnTo>
                <a:lnTo>
                  <a:pt x="11074" y="6527"/>
                </a:lnTo>
                <a:lnTo>
                  <a:pt x="15570" y="5613"/>
                </a:lnTo>
                <a:lnTo>
                  <a:pt x="18173" y="5613"/>
                </a:lnTo>
                <a:lnTo>
                  <a:pt x="19926" y="6476"/>
                </a:lnTo>
                <a:lnTo>
                  <a:pt x="21475" y="9372"/>
                </a:lnTo>
                <a:lnTo>
                  <a:pt x="21767" y="13728"/>
                </a:lnTo>
                <a:lnTo>
                  <a:pt x="21767" y="37947"/>
                </a:lnTo>
                <a:lnTo>
                  <a:pt x="28117" y="37947"/>
                </a:lnTo>
                <a:lnTo>
                  <a:pt x="28117" y="12522"/>
                </a:lnTo>
                <a:lnTo>
                  <a:pt x="28994" y="9791"/>
                </a:lnTo>
                <a:lnTo>
                  <a:pt x="30759" y="8140"/>
                </a:lnTo>
                <a:lnTo>
                  <a:pt x="34658" y="5676"/>
                </a:lnTo>
                <a:lnTo>
                  <a:pt x="38887" y="5676"/>
                </a:lnTo>
                <a:lnTo>
                  <a:pt x="42849" y="8000"/>
                </a:lnTo>
                <a:lnTo>
                  <a:pt x="43484" y="12153"/>
                </a:lnTo>
                <a:lnTo>
                  <a:pt x="43484" y="37947"/>
                </a:lnTo>
                <a:lnTo>
                  <a:pt x="49961" y="37947"/>
                </a:lnTo>
                <a:lnTo>
                  <a:pt x="49961" y="9969"/>
                </a:lnTo>
                <a:lnTo>
                  <a:pt x="49479" y="734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66" name="object 766"/>
          <p:cNvSpPr/>
          <p:nvPr/>
        </p:nvSpPr>
        <p:spPr>
          <a:xfrm>
            <a:off x="3349672" y="4579653"/>
            <a:ext cx="31344" cy="35831"/>
          </a:xfrm>
          <a:custGeom>
            <a:avLst/>
            <a:gdLst/>
            <a:ahLst/>
            <a:cxnLst/>
            <a:rect l="l" t="t" r="r" b="b"/>
            <a:pathLst>
              <a:path w="34594" h="39547">
                <a:moveTo>
                  <a:pt x="1485" y="30924"/>
                </a:moveTo>
                <a:lnTo>
                  <a:pt x="4495" y="34391"/>
                </a:lnTo>
                <a:lnTo>
                  <a:pt x="7505" y="37833"/>
                </a:lnTo>
                <a:lnTo>
                  <a:pt x="11557" y="39547"/>
                </a:lnTo>
                <a:lnTo>
                  <a:pt x="9004" y="30226"/>
                </a:lnTo>
                <a:lnTo>
                  <a:pt x="7277" y="27584"/>
                </a:lnTo>
                <a:lnTo>
                  <a:pt x="6413" y="24295"/>
                </a:lnTo>
                <a:lnTo>
                  <a:pt x="6413" y="16217"/>
                </a:lnTo>
                <a:lnTo>
                  <a:pt x="7277" y="12712"/>
                </a:lnTo>
                <a:lnTo>
                  <a:pt x="9004" y="9791"/>
                </a:lnTo>
                <a:lnTo>
                  <a:pt x="10744" y="6883"/>
                </a:lnTo>
                <a:lnTo>
                  <a:pt x="13512" y="5435"/>
                </a:lnTo>
                <a:lnTo>
                  <a:pt x="21628" y="5435"/>
                </a:lnTo>
                <a:lnTo>
                  <a:pt x="24650" y="7150"/>
                </a:lnTo>
                <a:lnTo>
                  <a:pt x="26416" y="10566"/>
                </a:lnTo>
                <a:lnTo>
                  <a:pt x="27520" y="12738"/>
                </a:lnTo>
                <a:lnTo>
                  <a:pt x="28067" y="15557"/>
                </a:lnTo>
                <a:lnTo>
                  <a:pt x="28067" y="22860"/>
                </a:lnTo>
                <a:lnTo>
                  <a:pt x="27292" y="26339"/>
                </a:lnTo>
                <a:lnTo>
                  <a:pt x="25742" y="29489"/>
                </a:lnTo>
                <a:lnTo>
                  <a:pt x="24218" y="32613"/>
                </a:lnTo>
                <a:lnTo>
                  <a:pt x="22783" y="39547"/>
                </a:lnTo>
                <a:lnTo>
                  <a:pt x="27305" y="37592"/>
                </a:lnTo>
                <a:lnTo>
                  <a:pt x="30226" y="33693"/>
                </a:lnTo>
                <a:lnTo>
                  <a:pt x="33134" y="29781"/>
                </a:lnTo>
                <a:lnTo>
                  <a:pt x="34594" y="24828"/>
                </a:lnTo>
                <a:lnTo>
                  <a:pt x="34594" y="12661"/>
                </a:lnTo>
                <a:lnTo>
                  <a:pt x="32943" y="7950"/>
                </a:lnTo>
                <a:lnTo>
                  <a:pt x="29629" y="4762"/>
                </a:lnTo>
                <a:lnTo>
                  <a:pt x="26327" y="1574"/>
                </a:lnTo>
                <a:lnTo>
                  <a:pt x="22275" y="0"/>
                </a:lnTo>
                <a:lnTo>
                  <a:pt x="12153" y="0"/>
                </a:lnTo>
                <a:lnTo>
                  <a:pt x="7912" y="1841"/>
                </a:lnTo>
                <a:lnTo>
                  <a:pt x="4749" y="5549"/>
                </a:lnTo>
                <a:lnTo>
                  <a:pt x="1574" y="9232"/>
                </a:lnTo>
                <a:lnTo>
                  <a:pt x="0" y="14198"/>
                </a:lnTo>
                <a:lnTo>
                  <a:pt x="0" y="26263"/>
                </a:lnTo>
                <a:lnTo>
                  <a:pt x="1485" y="30924"/>
                </a:lnTo>
                <a:close/>
              </a:path>
              <a:path w="34594" h="39547">
                <a:moveTo>
                  <a:pt x="24218" y="32613"/>
                </a:moveTo>
                <a:lnTo>
                  <a:pt x="21386" y="34163"/>
                </a:lnTo>
                <a:lnTo>
                  <a:pt x="13487" y="34163"/>
                </a:lnTo>
                <a:lnTo>
                  <a:pt x="10744" y="32854"/>
                </a:lnTo>
                <a:lnTo>
                  <a:pt x="9004" y="30226"/>
                </a:lnTo>
                <a:lnTo>
                  <a:pt x="11557" y="39547"/>
                </a:lnTo>
                <a:lnTo>
                  <a:pt x="22783" y="39547"/>
                </a:lnTo>
                <a:lnTo>
                  <a:pt x="24218" y="3261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67" name="object 767"/>
          <p:cNvSpPr/>
          <p:nvPr/>
        </p:nvSpPr>
        <p:spPr>
          <a:xfrm>
            <a:off x="3385355" y="4567962"/>
            <a:ext cx="29813" cy="47499"/>
          </a:xfrm>
          <a:custGeom>
            <a:avLst/>
            <a:gdLst/>
            <a:ahLst/>
            <a:cxnLst/>
            <a:rect l="l" t="t" r="r" b="b"/>
            <a:pathLst>
              <a:path w="32905" h="52425">
                <a:moveTo>
                  <a:pt x="1511" y="43713"/>
                </a:moveTo>
                <a:lnTo>
                  <a:pt x="4533" y="47205"/>
                </a:lnTo>
                <a:lnTo>
                  <a:pt x="7569" y="50672"/>
                </a:lnTo>
                <a:lnTo>
                  <a:pt x="11150" y="52425"/>
                </a:lnTo>
                <a:lnTo>
                  <a:pt x="9105" y="42938"/>
                </a:lnTo>
                <a:lnTo>
                  <a:pt x="7429" y="40271"/>
                </a:lnTo>
                <a:lnTo>
                  <a:pt x="6578" y="36944"/>
                </a:lnTo>
                <a:lnTo>
                  <a:pt x="6578" y="28282"/>
                </a:lnTo>
                <a:lnTo>
                  <a:pt x="7556" y="24764"/>
                </a:lnTo>
                <a:lnTo>
                  <a:pt x="11468" y="19951"/>
                </a:lnTo>
                <a:lnTo>
                  <a:pt x="15976" y="13309"/>
                </a:lnTo>
                <a:lnTo>
                  <a:pt x="10858" y="13309"/>
                </a:lnTo>
                <a:lnTo>
                  <a:pt x="6883" y="15290"/>
                </a:lnTo>
                <a:lnTo>
                  <a:pt x="4114" y="19278"/>
                </a:lnTo>
                <a:lnTo>
                  <a:pt x="1371" y="23215"/>
                </a:lnTo>
                <a:lnTo>
                  <a:pt x="0" y="27901"/>
                </a:lnTo>
                <a:lnTo>
                  <a:pt x="0" y="39090"/>
                </a:lnTo>
                <a:lnTo>
                  <a:pt x="1511" y="43713"/>
                </a:lnTo>
                <a:close/>
              </a:path>
              <a:path w="32905" h="52425">
                <a:moveTo>
                  <a:pt x="11468" y="19951"/>
                </a:moveTo>
                <a:lnTo>
                  <a:pt x="14020" y="18745"/>
                </a:lnTo>
                <a:lnTo>
                  <a:pt x="19977" y="18745"/>
                </a:lnTo>
                <a:lnTo>
                  <a:pt x="22351" y="19875"/>
                </a:lnTo>
                <a:lnTo>
                  <a:pt x="26174" y="24383"/>
                </a:lnTo>
                <a:lnTo>
                  <a:pt x="27127" y="27851"/>
                </a:lnTo>
                <a:lnTo>
                  <a:pt x="27127" y="37185"/>
                </a:lnTo>
                <a:lnTo>
                  <a:pt x="26212" y="40766"/>
                </a:lnTo>
                <a:lnTo>
                  <a:pt x="24333" y="43268"/>
                </a:lnTo>
                <a:lnTo>
                  <a:pt x="20116" y="46964"/>
                </a:lnTo>
                <a:lnTo>
                  <a:pt x="13500" y="46964"/>
                </a:lnTo>
                <a:lnTo>
                  <a:pt x="10794" y="45618"/>
                </a:lnTo>
                <a:lnTo>
                  <a:pt x="9105" y="42938"/>
                </a:lnTo>
                <a:lnTo>
                  <a:pt x="11150" y="52425"/>
                </a:lnTo>
                <a:lnTo>
                  <a:pt x="17843" y="52425"/>
                </a:lnTo>
                <a:lnTo>
                  <a:pt x="20129" y="51904"/>
                </a:lnTo>
                <a:lnTo>
                  <a:pt x="24104" y="49860"/>
                </a:lnTo>
                <a:lnTo>
                  <a:pt x="27279" y="45923"/>
                </a:lnTo>
                <a:lnTo>
                  <a:pt x="27279" y="51092"/>
                </a:lnTo>
                <a:lnTo>
                  <a:pt x="32905" y="51092"/>
                </a:lnTo>
                <a:lnTo>
                  <a:pt x="32905" y="0"/>
                </a:lnTo>
                <a:lnTo>
                  <a:pt x="26898" y="0"/>
                </a:lnTo>
                <a:lnTo>
                  <a:pt x="26898" y="18745"/>
                </a:lnTo>
                <a:lnTo>
                  <a:pt x="23113" y="15112"/>
                </a:lnTo>
                <a:lnTo>
                  <a:pt x="18821" y="13309"/>
                </a:lnTo>
                <a:lnTo>
                  <a:pt x="15976" y="13309"/>
                </a:lnTo>
                <a:lnTo>
                  <a:pt x="11468" y="1995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68" name="object 768"/>
          <p:cNvSpPr/>
          <p:nvPr/>
        </p:nvSpPr>
        <p:spPr>
          <a:xfrm>
            <a:off x="3421946" y="4579802"/>
            <a:ext cx="31827" cy="35578"/>
          </a:xfrm>
          <a:custGeom>
            <a:avLst/>
            <a:gdLst/>
            <a:ahLst/>
            <a:cxnLst/>
            <a:rect l="l" t="t" r="r" b="b"/>
            <a:pathLst>
              <a:path w="35128" h="39268">
                <a:moveTo>
                  <a:pt x="11709" y="39268"/>
                </a:moveTo>
                <a:lnTo>
                  <a:pt x="14579" y="39268"/>
                </a:lnTo>
                <a:lnTo>
                  <a:pt x="17195" y="38658"/>
                </a:lnTo>
                <a:lnTo>
                  <a:pt x="21971" y="36220"/>
                </a:lnTo>
                <a:lnTo>
                  <a:pt x="25069" y="33108"/>
                </a:lnTo>
                <a:lnTo>
                  <a:pt x="26136" y="36537"/>
                </a:lnTo>
                <a:lnTo>
                  <a:pt x="28676" y="38823"/>
                </a:lnTo>
                <a:lnTo>
                  <a:pt x="32385" y="38798"/>
                </a:lnTo>
                <a:lnTo>
                  <a:pt x="35128" y="38201"/>
                </a:lnTo>
                <a:lnTo>
                  <a:pt x="35128" y="33578"/>
                </a:lnTo>
                <a:lnTo>
                  <a:pt x="33667" y="33794"/>
                </a:lnTo>
                <a:lnTo>
                  <a:pt x="30988" y="31648"/>
                </a:lnTo>
                <a:lnTo>
                  <a:pt x="30988" y="6756"/>
                </a:lnTo>
                <a:lnTo>
                  <a:pt x="29641" y="4152"/>
                </a:lnTo>
                <a:lnTo>
                  <a:pt x="26936" y="2489"/>
                </a:lnTo>
                <a:lnTo>
                  <a:pt x="24206" y="825"/>
                </a:lnTo>
                <a:lnTo>
                  <a:pt x="20662" y="0"/>
                </a:lnTo>
                <a:lnTo>
                  <a:pt x="12534" y="0"/>
                </a:lnTo>
                <a:lnTo>
                  <a:pt x="9207" y="901"/>
                </a:lnTo>
                <a:lnTo>
                  <a:pt x="6337" y="2705"/>
                </a:lnTo>
                <a:lnTo>
                  <a:pt x="3505" y="4483"/>
                </a:lnTo>
                <a:lnTo>
                  <a:pt x="2019" y="7645"/>
                </a:lnTo>
                <a:lnTo>
                  <a:pt x="1905" y="12230"/>
                </a:lnTo>
                <a:lnTo>
                  <a:pt x="7734" y="12230"/>
                </a:lnTo>
                <a:lnTo>
                  <a:pt x="9207" y="7899"/>
                </a:lnTo>
                <a:lnTo>
                  <a:pt x="12903" y="5270"/>
                </a:lnTo>
                <a:lnTo>
                  <a:pt x="18986" y="5270"/>
                </a:lnTo>
                <a:lnTo>
                  <a:pt x="21145" y="5753"/>
                </a:lnTo>
                <a:lnTo>
                  <a:pt x="24930" y="9207"/>
                </a:lnTo>
                <a:lnTo>
                  <a:pt x="24511" y="13728"/>
                </a:lnTo>
                <a:lnTo>
                  <a:pt x="21640" y="15532"/>
                </a:lnTo>
                <a:lnTo>
                  <a:pt x="11684" y="16776"/>
                </a:lnTo>
                <a:lnTo>
                  <a:pt x="8191" y="17221"/>
                </a:lnTo>
                <a:lnTo>
                  <a:pt x="5372" y="18389"/>
                </a:lnTo>
                <a:lnTo>
                  <a:pt x="1079" y="22174"/>
                </a:lnTo>
                <a:lnTo>
                  <a:pt x="0" y="24841"/>
                </a:lnTo>
                <a:lnTo>
                  <a:pt x="0" y="31432"/>
                </a:lnTo>
                <a:lnTo>
                  <a:pt x="1092" y="34048"/>
                </a:lnTo>
                <a:lnTo>
                  <a:pt x="5461" y="38252"/>
                </a:lnTo>
                <a:lnTo>
                  <a:pt x="8267" y="39268"/>
                </a:lnTo>
                <a:lnTo>
                  <a:pt x="6527" y="28155"/>
                </a:lnTo>
                <a:lnTo>
                  <a:pt x="7480" y="24041"/>
                </a:lnTo>
                <a:lnTo>
                  <a:pt x="10528" y="22301"/>
                </a:lnTo>
                <a:lnTo>
                  <a:pt x="14490" y="21526"/>
                </a:lnTo>
                <a:lnTo>
                  <a:pt x="18275" y="21056"/>
                </a:lnTo>
                <a:lnTo>
                  <a:pt x="21805" y="20358"/>
                </a:lnTo>
                <a:lnTo>
                  <a:pt x="24752" y="19138"/>
                </a:lnTo>
                <a:lnTo>
                  <a:pt x="24752" y="27990"/>
                </a:lnTo>
                <a:lnTo>
                  <a:pt x="23025" y="30759"/>
                </a:lnTo>
                <a:lnTo>
                  <a:pt x="19558" y="32448"/>
                </a:lnTo>
                <a:lnTo>
                  <a:pt x="15367" y="33972"/>
                </a:lnTo>
                <a:lnTo>
                  <a:pt x="11709" y="39268"/>
                </a:lnTo>
                <a:close/>
              </a:path>
              <a:path w="35128" h="39268">
                <a:moveTo>
                  <a:pt x="15367" y="33972"/>
                </a:moveTo>
                <a:lnTo>
                  <a:pt x="11379" y="33972"/>
                </a:lnTo>
                <a:lnTo>
                  <a:pt x="8496" y="32423"/>
                </a:lnTo>
                <a:lnTo>
                  <a:pt x="7175" y="31369"/>
                </a:lnTo>
                <a:lnTo>
                  <a:pt x="6527" y="28155"/>
                </a:lnTo>
                <a:lnTo>
                  <a:pt x="8267" y="39268"/>
                </a:lnTo>
                <a:lnTo>
                  <a:pt x="11709" y="39268"/>
                </a:lnTo>
                <a:lnTo>
                  <a:pt x="15367" y="3397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69" name="object 769"/>
          <p:cNvSpPr/>
          <p:nvPr/>
        </p:nvSpPr>
        <p:spPr>
          <a:xfrm>
            <a:off x="3462271" y="4568117"/>
            <a:ext cx="0" cy="46136"/>
          </a:xfrm>
          <a:custGeom>
            <a:avLst/>
            <a:gdLst/>
            <a:ahLst/>
            <a:cxnLst/>
            <a:rect l="l" t="t" r="r" b="b"/>
            <a:pathLst>
              <a:path h="50921">
                <a:moveTo>
                  <a:pt x="0" y="0"/>
                </a:moveTo>
                <a:lnTo>
                  <a:pt x="0" y="50921"/>
                </a:lnTo>
              </a:path>
            </a:pathLst>
          </a:custGeom>
          <a:ln w="7504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70" name="object 770"/>
          <p:cNvSpPr/>
          <p:nvPr/>
        </p:nvSpPr>
        <p:spPr>
          <a:xfrm>
            <a:off x="4240499" y="4486898"/>
            <a:ext cx="16615" cy="44796"/>
          </a:xfrm>
          <a:custGeom>
            <a:avLst/>
            <a:gdLst/>
            <a:ahLst/>
            <a:cxnLst/>
            <a:rect l="l" t="t" r="r" b="b"/>
            <a:pathLst>
              <a:path w="18338" h="49441">
                <a:moveTo>
                  <a:pt x="11696" y="14287"/>
                </a:moveTo>
                <a:lnTo>
                  <a:pt x="11696" y="49441"/>
                </a:lnTo>
                <a:lnTo>
                  <a:pt x="18338" y="49441"/>
                </a:lnTo>
                <a:lnTo>
                  <a:pt x="18338" y="0"/>
                </a:lnTo>
                <a:lnTo>
                  <a:pt x="13423" y="0"/>
                </a:lnTo>
                <a:lnTo>
                  <a:pt x="12547" y="3848"/>
                </a:lnTo>
                <a:lnTo>
                  <a:pt x="11214" y="6286"/>
                </a:lnTo>
                <a:lnTo>
                  <a:pt x="7658" y="8343"/>
                </a:lnTo>
                <a:lnTo>
                  <a:pt x="4495" y="9067"/>
                </a:lnTo>
                <a:lnTo>
                  <a:pt x="0" y="9499"/>
                </a:lnTo>
                <a:lnTo>
                  <a:pt x="0" y="14287"/>
                </a:lnTo>
                <a:lnTo>
                  <a:pt x="11696" y="142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71" name="object 771"/>
          <p:cNvSpPr/>
          <p:nvPr/>
        </p:nvSpPr>
        <p:spPr>
          <a:xfrm>
            <a:off x="4278564" y="4486713"/>
            <a:ext cx="31033" cy="46211"/>
          </a:xfrm>
          <a:custGeom>
            <a:avLst/>
            <a:gdLst/>
            <a:ahLst/>
            <a:cxnLst/>
            <a:rect l="l" t="t" r="r" b="b"/>
            <a:pathLst>
              <a:path w="34251" h="51003">
                <a:moveTo>
                  <a:pt x="711" y="15354"/>
                </a:moveTo>
                <a:lnTo>
                  <a:pt x="0" y="20193"/>
                </a:lnTo>
                <a:lnTo>
                  <a:pt x="0" y="33108"/>
                </a:lnTo>
                <a:lnTo>
                  <a:pt x="1193" y="38912"/>
                </a:lnTo>
                <a:lnTo>
                  <a:pt x="3632" y="43243"/>
                </a:lnTo>
                <a:lnTo>
                  <a:pt x="6540" y="48412"/>
                </a:lnTo>
                <a:lnTo>
                  <a:pt x="7302" y="35204"/>
                </a:lnTo>
                <a:lnTo>
                  <a:pt x="6743" y="31140"/>
                </a:lnTo>
                <a:lnTo>
                  <a:pt x="6743" y="19342"/>
                </a:lnTo>
                <a:lnTo>
                  <a:pt x="7594" y="14274"/>
                </a:lnTo>
                <a:lnTo>
                  <a:pt x="9283" y="10820"/>
                </a:lnTo>
                <a:lnTo>
                  <a:pt x="10998" y="7353"/>
                </a:lnTo>
                <a:lnTo>
                  <a:pt x="13690" y="5613"/>
                </a:lnTo>
                <a:lnTo>
                  <a:pt x="21361" y="5613"/>
                </a:lnTo>
                <a:lnTo>
                  <a:pt x="24053" y="7442"/>
                </a:lnTo>
                <a:lnTo>
                  <a:pt x="25438" y="11099"/>
                </a:lnTo>
                <a:lnTo>
                  <a:pt x="26835" y="14732"/>
                </a:lnTo>
                <a:lnTo>
                  <a:pt x="27520" y="19354"/>
                </a:lnTo>
                <a:lnTo>
                  <a:pt x="27520" y="32816"/>
                </a:lnTo>
                <a:lnTo>
                  <a:pt x="26555" y="38150"/>
                </a:lnTo>
                <a:lnTo>
                  <a:pt x="24637" y="41021"/>
                </a:lnTo>
                <a:lnTo>
                  <a:pt x="23558" y="51003"/>
                </a:lnTo>
                <a:lnTo>
                  <a:pt x="28308" y="47828"/>
                </a:lnTo>
                <a:lnTo>
                  <a:pt x="31229" y="41503"/>
                </a:lnTo>
                <a:lnTo>
                  <a:pt x="33235" y="37096"/>
                </a:lnTo>
                <a:lnTo>
                  <a:pt x="34251" y="31508"/>
                </a:lnTo>
                <a:lnTo>
                  <a:pt x="34251" y="17640"/>
                </a:lnTo>
                <a:lnTo>
                  <a:pt x="33134" y="12039"/>
                </a:lnTo>
                <a:lnTo>
                  <a:pt x="30911" y="7950"/>
                </a:lnTo>
                <a:lnTo>
                  <a:pt x="28054" y="2654"/>
                </a:lnTo>
                <a:lnTo>
                  <a:pt x="23393" y="0"/>
                </a:lnTo>
                <a:lnTo>
                  <a:pt x="9842" y="12"/>
                </a:lnTo>
                <a:lnTo>
                  <a:pt x="4902" y="3771"/>
                </a:lnTo>
                <a:lnTo>
                  <a:pt x="2158" y="11303"/>
                </a:lnTo>
                <a:lnTo>
                  <a:pt x="711" y="15354"/>
                </a:lnTo>
                <a:close/>
              </a:path>
              <a:path w="34251" h="51003">
                <a:moveTo>
                  <a:pt x="24637" y="41021"/>
                </a:moveTo>
                <a:lnTo>
                  <a:pt x="22732" y="43891"/>
                </a:lnTo>
                <a:lnTo>
                  <a:pt x="20142" y="45313"/>
                </a:lnTo>
                <a:lnTo>
                  <a:pt x="12890" y="45313"/>
                </a:lnTo>
                <a:lnTo>
                  <a:pt x="10058" y="42976"/>
                </a:lnTo>
                <a:lnTo>
                  <a:pt x="8381" y="38277"/>
                </a:lnTo>
                <a:lnTo>
                  <a:pt x="7302" y="35204"/>
                </a:lnTo>
                <a:lnTo>
                  <a:pt x="6540" y="48412"/>
                </a:lnTo>
                <a:lnTo>
                  <a:pt x="10985" y="51003"/>
                </a:lnTo>
                <a:lnTo>
                  <a:pt x="23558" y="51003"/>
                </a:lnTo>
                <a:lnTo>
                  <a:pt x="24637" y="4102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72" name="object 772"/>
          <p:cNvSpPr/>
          <p:nvPr/>
        </p:nvSpPr>
        <p:spPr>
          <a:xfrm>
            <a:off x="4324257" y="4528270"/>
            <a:ext cx="6546" cy="0"/>
          </a:xfrm>
          <a:custGeom>
            <a:avLst/>
            <a:gdLst/>
            <a:ahLst/>
            <a:cxnLst/>
            <a:rect l="l" t="t" r="r" b="b"/>
            <a:pathLst>
              <a:path w="7225">
                <a:moveTo>
                  <a:pt x="0" y="0"/>
                </a:moveTo>
                <a:lnTo>
                  <a:pt x="7225" y="0"/>
                </a:lnTo>
              </a:path>
            </a:pathLst>
          </a:custGeom>
          <a:ln w="882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73" name="object 773"/>
          <p:cNvSpPr/>
          <p:nvPr/>
        </p:nvSpPr>
        <p:spPr>
          <a:xfrm>
            <a:off x="4344692" y="4486598"/>
            <a:ext cx="32000" cy="45106"/>
          </a:xfrm>
          <a:custGeom>
            <a:avLst/>
            <a:gdLst/>
            <a:ahLst/>
            <a:cxnLst/>
            <a:rect l="l" t="t" r="r" b="b"/>
            <a:pathLst>
              <a:path w="35318" h="49784">
                <a:moveTo>
                  <a:pt x="22745" y="0"/>
                </a:moveTo>
                <a:lnTo>
                  <a:pt x="0" y="31546"/>
                </a:lnTo>
                <a:lnTo>
                  <a:pt x="5753" y="32219"/>
                </a:lnTo>
                <a:lnTo>
                  <a:pt x="21653" y="9702"/>
                </a:lnTo>
                <a:lnTo>
                  <a:pt x="22745" y="0"/>
                </a:lnTo>
                <a:close/>
              </a:path>
              <a:path w="35318" h="49784">
                <a:moveTo>
                  <a:pt x="21767" y="37642"/>
                </a:moveTo>
                <a:lnTo>
                  <a:pt x="21767" y="49784"/>
                </a:lnTo>
                <a:lnTo>
                  <a:pt x="28016" y="49784"/>
                </a:lnTo>
                <a:lnTo>
                  <a:pt x="28016" y="37642"/>
                </a:lnTo>
                <a:lnTo>
                  <a:pt x="35318" y="37642"/>
                </a:lnTo>
                <a:lnTo>
                  <a:pt x="35318" y="32219"/>
                </a:lnTo>
                <a:lnTo>
                  <a:pt x="28016" y="32219"/>
                </a:lnTo>
                <a:lnTo>
                  <a:pt x="28016" y="0"/>
                </a:lnTo>
                <a:lnTo>
                  <a:pt x="22745" y="0"/>
                </a:lnTo>
                <a:lnTo>
                  <a:pt x="21653" y="9702"/>
                </a:lnTo>
                <a:lnTo>
                  <a:pt x="21653" y="32219"/>
                </a:lnTo>
                <a:lnTo>
                  <a:pt x="5753" y="32219"/>
                </a:lnTo>
                <a:lnTo>
                  <a:pt x="0" y="31546"/>
                </a:lnTo>
                <a:lnTo>
                  <a:pt x="0" y="37642"/>
                </a:lnTo>
                <a:lnTo>
                  <a:pt x="21767" y="3764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74" name="object 774"/>
          <p:cNvSpPr/>
          <p:nvPr/>
        </p:nvSpPr>
        <p:spPr>
          <a:xfrm>
            <a:off x="4414262" y="4502812"/>
            <a:ext cx="31194" cy="42333"/>
          </a:xfrm>
          <a:custGeom>
            <a:avLst/>
            <a:gdLst/>
            <a:ahLst/>
            <a:cxnLst/>
            <a:rect l="l" t="t" r="r" b="b"/>
            <a:pathLst>
              <a:path w="34429" h="46723">
                <a:moveTo>
                  <a:pt x="34429" y="24231"/>
                </a:moveTo>
                <a:lnTo>
                  <a:pt x="32867" y="22669"/>
                </a:lnTo>
                <a:lnTo>
                  <a:pt x="32867" y="25552"/>
                </a:lnTo>
                <a:lnTo>
                  <a:pt x="30810" y="29463"/>
                </a:lnTo>
                <a:lnTo>
                  <a:pt x="27343" y="26987"/>
                </a:lnTo>
                <a:lnTo>
                  <a:pt x="27114" y="23291"/>
                </a:lnTo>
                <a:lnTo>
                  <a:pt x="27114" y="0"/>
                </a:lnTo>
                <a:lnTo>
                  <a:pt x="20561" y="0"/>
                </a:lnTo>
                <a:lnTo>
                  <a:pt x="20561" y="15125"/>
                </a:lnTo>
                <a:lnTo>
                  <a:pt x="19672" y="19964"/>
                </a:lnTo>
                <a:lnTo>
                  <a:pt x="17907" y="23774"/>
                </a:lnTo>
                <a:lnTo>
                  <a:pt x="16103" y="27584"/>
                </a:lnTo>
                <a:lnTo>
                  <a:pt x="13855" y="29463"/>
                </a:lnTo>
                <a:lnTo>
                  <a:pt x="11125" y="29463"/>
                </a:lnTo>
                <a:lnTo>
                  <a:pt x="7569" y="27774"/>
                </a:lnTo>
                <a:lnTo>
                  <a:pt x="6591" y="24371"/>
                </a:lnTo>
                <a:lnTo>
                  <a:pt x="6591" y="0"/>
                </a:lnTo>
                <a:lnTo>
                  <a:pt x="76" y="0"/>
                </a:lnTo>
                <a:lnTo>
                  <a:pt x="241" y="27216"/>
                </a:lnTo>
                <a:lnTo>
                  <a:pt x="241" y="35344"/>
                </a:lnTo>
                <a:lnTo>
                  <a:pt x="50" y="39979"/>
                </a:lnTo>
                <a:lnTo>
                  <a:pt x="0" y="43522"/>
                </a:lnTo>
                <a:lnTo>
                  <a:pt x="1968" y="46723"/>
                </a:lnTo>
                <a:lnTo>
                  <a:pt x="4711" y="46469"/>
                </a:lnTo>
                <a:lnTo>
                  <a:pt x="6045" y="43751"/>
                </a:lnTo>
                <a:lnTo>
                  <a:pt x="5270" y="40893"/>
                </a:lnTo>
                <a:lnTo>
                  <a:pt x="3746" y="37198"/>
                </a:lnTo>
                <a:lnTo>
                  <a:pt x="2235" y="33527"/>
                </a:lnTo>
                <a:lnTo>
                  <a:pt x="1498" y="30200"/>
                </a:lnTo>
                <a:lnTo>
                  <a:pt x="1562" y="25209"/>
                </a:lnTo>
                <a:lnTo>
                  <a:pt x="3048" y="29438"/>
                </a:lnTo>
                <a:lnTo>
                  <a:pt x="5778" y="31902"/>
                </a:lnTo>
                <a:lnTo>
                  <a:pt x="9575" y="32511"/>
                </a:lnTo>
                <a:lnTo>
                  <a:pt x="12344" y="32511"/>
                </a:lnTo>
                <a:lnTo>
                  <a:pt x="14643" y="31546"/>
                </a:lnTo>
                <a:lnTo>
                  <a:pt x="18275" y="27609"/>
                </a:lnTo>
                <a:lnTo>
                  <a:pt x="19710" y="24523"/>
                </a:lnTo>
                <a:lnTo>
                  <a:pt x="20815" y="20307"/>
                </a:lnTo>
                <a:lnTo>
                  <a:pt x="20828" y="24422"/>
                </a:lnTo>
                <a:lnTo>
                  <a:pt x="21450" y="27470"/>
                </a:lnTo>
                <a:lnTo>
                  <a:pt x="22644" y="29502"/>
                </a:lnTo>
                <a:lnTo>
                  <a:pt x="25641" y="32511"/>
                </a:lnTo>
                <a:lnTo>
                  <a:pt x="30060" y="32511"/>
                </a:lnTo>
                <a:lnTo>
                  <a:pt x="32740" y="30365"/>
                </a:lnTo>
                <a:lnTo>
                  <a:pt x="34429" y="26873"/>
                </a:lnTo>
                <a:lnTo>
                  <a:pt x="34429" y="2423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75" name="object 775"/>
          <p:cNvSpPr/>
          <p:nvPr/>
        </p:nvSpPr>
        <p:spPr>
          <a:xfrm>
            <a:off x="4457205" y="4497311"/>
            <a:ext cx="45267" cy="34382"/>
          </a:xfrm>
          <a:custGeom>
            <a:avLst/>
            <a:gdLst/>
            <a:ahLst/>
            <a:cxnLst/>
            <a:rect l="l" t="t" r="r" b="b"/>
            <a:pathLst>
              <a:path w="49961" h="37947">
                <a:moveTo>
                  <a:pt x="49466" y="7353"/>
                </a:moveTo>
                <a:lnTo>
                  <a:pt x="48488" y="5397"/>
                </a:lnTo>
                <a:lnTo>
                  <a:pt x="46697" y="1803"/>
                </a:lnTo>
                <a:lnTo>
                  <a:pt x="43294" y="0"/>
                </a:lnTo>
                <a:lnTo>
                  <a:pt x="38303" y="0"/>
                </a:lnTo>
                <a:lnTo>
                  <a:pt x="33870" y="482"/>
                </a:lnTo>
                <a:lnTo>
                  <a:pt x="30124" y="2400"/>
                </a:lnTo>
                <a:lnTo>
                  <a:pt x="27114" y="5854"/>
                </a:lnTo>
                <a:lnTo>
                  <a:pt x="24333" y="2171"/>
                </a:lnTo>
                <a:lnTo>
                  <a:pt x="20154" y="0"/>
                </a:lnTo>
                <a:lnTo>
                  <a:pt x="14579" y="0"/>
                </a:lnTo>
                <a:lnTo>
                  <a:pt x="12242" y="685"/>
                </a:lnTo>
                <a:lnTo>
                  <a:pt x="8991" y="2933"/>
                </a:lnTo>
                <a:lnTo>
                  <a:pt x="6172" y="6095"/>
                </a:lnTo>
                <a:lnTo>
                  <a:pt x="6172" y="825"/>
                </a:lnTo>
                <a:lnTo>
                  <a:pt x="0" y="825"/>
                </a:lnTo>
                <a:lnTo>
                  <a:pt x="0" y="37947"/>
                </a:lnTo>
                <a:lnTo>
                  <a:pt x="6235" y="37947"/>
                </a:lnTo>
                <a:lnTo>
                  <a:pt x="6235" y="13474"/>
                </a:lnTo>
                <a:lnTo>
                  <a:pt x="7188" y="10172"/>
                </a:lnTo>
                <a:lnTo>
                  <a:pt x="11049" y="6515"/>
                </a:lnTo>
                <a:lnTo>
                  <a:pt x="15570" y="5613"/>
                </a:lnTo>
                <a:lnTo>
                  <a:pt x="18161" y="5613"/>
                </a:lnTo>
                <a:lnTo>
                  <a:pt x="19913" y="6476"/>
                </a:lnTo>
                <a:lnTo>
                  <a:pt x="21463" y="9372"/>
                </a:lnTo>
                <a:lnTo>
                  <a:pt x="21780" y="13728"/>
                </a:lnTo>
                <a:lnTo>
                  <a:pt x="21780" y="37947"/>
                </a:lnTo>
                <a:lnTo>
                  <a:pt x="28117" y="37947"/>
                </a:lnTo>
                <a:lnTo>
                  <a:pt x="28117" y="12522"/>
                </a:lnTo>
                <a:lnTo>
                  <a:pt x="28994" y="9791"/>
                </a:lnTo>
                <a:lnTo>
                  <a:pt x="30746" y="8140"/>
                </a:lnTo>
                <a:lnTo>
                  <a:pt x="34645" y="5676"/>
                </a:lnTo>
                <a:lnTo>
                  <a:pt x="38874" y="5676"/>
                </a:lnTo>
                <a:lnTo>
                  <a:pt x="42849" y="7975"/>
                </a:lnTo>
                <a:lnTo>
                  <a:pt x="43472" y="12166"/>
                </a:lnTo>
                <a:lnTo>
                  <a:pt x="43472" y="37947"/>
                </a:lnTo>
                <a:lnTo>
                  <a:pt x="49961" y="37947"/>
                </a:lnTo>
                <a:lnTo>
                  <a:pt x="49961" y="9956"/>
                </a:lnTo>
                <a:lnTo>
                  <a:pt x="49466" y="735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76" name="object 776"/>
          <p:cNvSpPr/>
          <p:nvPr/>
        </p:nvSpPr>
        <p:spPr>
          <a:xfrm>
            <a:off x="4538615" y="4498887"/>
            <a:ext cx="32771" cy="32817"/>
          </a:xfrm>
          <a:custGeom>
            <a:avLst/>
            <a:gdLst/>
            <a:ahLst/>
            <a:cxnLst/>
            <a:rect l="l" t="t" r="r" b="b"/>
            <a:pathLst>
              <a:path w="36169" h="36220">
                <a:moveTo>
                  <a:pt x="3" y="30645"/>
                </a:moveTo>
                <a:lnTo>
                  <a:pt x="3" y="36220"/>
                </a:lnTo>
                <a:lnTo>
                  <a:pt x="36169" y="36220"/>
                </a:lnTo>
                <a:lnTo>
                  <a:pt x="36169" y="30645"/>
                </a:lnTo>
                <a:lnTo>
                  <a:pt x="3" y="30645"/>
                </a:lnTo>
                <a:close/>
              </a:path>
              <a:path w="36169" h="36220">
                <a:moveTo>
                  <a:pt x="21043" y="11442"/>
                </a:moveTo>
                <a:lnTo>
                  <a:pt x="21043" y="0"/>
                </a:lnTo>
                <a:lnTo>
                  <a:pt x="15100" y="0"/>
                </a:lnTo>
                <a:lnTo>
                  <a:pt x="15100" y="11442"/>
                </a:lnTo>
                <a:lnTo>
                  <a:pt x="0" y="11442"/>
                </a:lnTo>
                <a:lnTo>
                  <a:pt x="0" y="16916"/>
                </a:lnTo>
                <a:lnTo>
                  <a:pt x="15100" y="16916"/>
                </a:lnTo>
                <a:lnTo>
                  <a:pt x="15100" y="27939"/>
                </a:lnTo>
                <a:lnTo>
                  <a:pt x="21043" y="27939"/>
                </a:lnTo>
                <a:lnTo>
                  <a:pt x="21043" y="16916"/>
                </a:lnTo>
                <a:lnTo>
                  <a:pt x="36169" y="16916"/>
                </a:lnTo>
                <a:lnTo>
                  <a:pt x="36169" y="11442"/>
                </a:lnTo>
                <a:lnTo>
                  <a:pt x="21043" y="1144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77" name="object 777"/>
          <p:cNvSpPr/>
          <p:nvPr/>
        </p:nvSpPr>
        <p:spPr>
          <a:xfrm>
            <a:off x="4605400" y="4486713"/>
            <a:ext cx="31033" cy="46211"/>
          </a:xfrm>
          <a:custGeom>
            <a:avLst/>
            <a:gdLst/>
            <a:ahLst/>
            <a:cxnLst/>
            <a:rect l="l" t="t" r="r" b="b"/>
            <a:pathLst>
              <a:path w="34251" h="51003">
                <a:moveTo>
                  <a:pt x="711" y="15354"/>
                </a:moveTo>
                <a:lnTo>
                  <a:pt x="0" y="20193"/>
                </a:lnTo>
                <a:lnTo>
                  <a:pt x="0" y="33108"/>
                </a:lnTo>
                <a:lnTo>
                  <a:pt x="1193" y="38912"/>
                </a:lnTo>
                <a:lnTo>
                  <a:pt x="3632" y="43243"/>
                </a:lnTo>
                <a:lnTo>
                  <a:pt x="6540" y="48412"/>
                </a:lnTo>
                <a:lnTo>
                  <a:pt x="7289" y="35204"/>
                </a:lnTo>
                <a:lnTo>
                  <a:pt x="6743" y="31140"/>
                </a:lnTo>
                <a:lnTo>
                  <a:pt x="6743" y="19342"/>
                </a:lnTo>
                <a:lnTo>
                  <a:pt x="7594" y="14274"/>
                </a:lnTo>
                <a:lnTo>
                  <a:pt x="9283" y="10820"/>
                </a:lnTo>
                <a:lnTo>
                  <a:pt x="10998" y="7353"/>
                </a:lnTo>
                <a:lnTo>
                  <a:pt x="13677" y="5613"/>
                </a:lnTo>
                <a:lnTo>
                  <a:pt x="21361" y="5613"/>
                </a:lnTo>
                <a:lnTo>
                  <a:pt x="24053" y="7442"/>
                </a:lnTo>
                <a:lnTo>
                  <a:pt x="25438" y="11099"/>
                </a:lnTo>
                <a:lnTo>
                  <a:pt x="26822" y="14732"/>
                </a:lnTo>
                <a:lnTo>
                  <a:pt x="27520" y="19354"/>
                </a:lnTo>
                <a:lnTo>
                  <a:pt x="27520" y="32816"/>
                </a:lnTo>
                <a:lnTo>
                  <a:pt x="26555" y="38150"/>
                </a:lnTo>
                <a:lnTo>
                  <a:pt x="24637" y="41021"/>
                </a:lnTo>
                <a:lnTo>
                  <a:pt x="23558" y="51003"/>
                </a:lnTo>
                <a:lnTo>
                  <a:pt x="28308" y="47828"/>
                </a:lnTo>
                <a:lnTo>
                  <a:pt x="31229" y="41503"/>
                </a:lnTo>
                <a:lnTo>
                  <a:pt x="33235" y="37096"/>
                </a:lnTo>
                <a:lnTo>
                  <a:pt x="34251" y="31508"/>
                </a:lnTo>
                <a:lnTo>
                  <a:pt x="34251" y="17640"/>
                </a:lnTo>
                <a:lnTo>
                  <a:pt x="33134" y="12039"/>
                </a:lnTo>
                <a:lnTo>
                  <a:pt x="30911" y="7950"/>
                </a:lnTo>
                <a:lnTo>
                  <a:pt x="28054" y="2654"/>
                </a:lnTo>
                <a:lnTo>
                  <a:pt x="23393" y="0"/>
                </a:lnTo>
                <a:lnTo>
                  <a:pt x="9842" y="12"/>
                </a:lnTo>
                <a:lnTo>
                  <a:pt x="4902" y="3771"/>
                </a:lnTo>
                <a:lnTo>
                  <a:pt x="2158" y="11303"/>
                </a:lnTo>
                <a:lnTo>
                  <a:pt x="711" y="15354"/>
                </a:lnTo>
                <a:close/>
              </a:path>
              <a:path w="34251" h="51003">
                <a:moveTo>
                  <a:pt x="24637" y="41021"/>
                </a:moveTo>
                <a:lnTo>
                  <a:pt x="22720" y="43891"/>
                </a:lnTo>
                <a:lnTo>
                  <a:pt x="20142" y="45313"/>
                </a:lnTo>
                <a:lnTo>
                  <a:pt x="12890" y="45313"/>
                </a:lnTo>
                <a:lnTo>
                  <a:pt x="10045" y="42976"/>
                </a:lnTo>
                <a:lnTo>
                  <a:pt x="8381" y="38277"/>
                </a:lnTo>
                <a:lnTo>
                  <a:pt x="7289" y="35204"/>
                </a:lnTo>
                <a:lnTo>
                  <a:pt x="6540" y="48412"/>
                </a:lnTo>
                <a:lnTo>
                  <a:pt x="10972" y="51003"/>
                </a:lnTo>
                <a:lnTo>
                  <a:pt x="23558" y="51003"/>
                </a:lnTo>
                <a:lnTo>
                  <a:pt x="24637" y="4102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78" name="object 778"/>
          <p:cNvSpPr/>
          <p:nvPr/>
        </p:nvSpPr>
        <p:spPr>
          <a:xfrm>
            <a:off x="4651092" y="4528270"/>
            <a:ext cx="6558" cy="0"/>
          </a:xfrm>
          <a:custGeom>
            <a:avLst/>
            <a:gdLst/>
            <a:ahLst/>
            <a:cxnLst/>
            <a:rect l="l" t="t" r="r" b="b"/>
            <a:pathLst>
              <a:path w="7238">
                <a:moveTo>
                  <a:pt x="0" y="0"/>
                </a:moveTo>
                <a:lnTo>
                  <a:pt x="7238" y="0"/>
                </a:lnTo>
              </a:path>
            </a:pathLst>
          </a:custGeom>
          <a:ln w="882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79" name="object 779"/>
          <p:cNvSpPr/>
          <p:nvPr/>
        </p:nvSpPr>
        <p:spPr>
          <a:xfrm>
            <a:off x="4671978" y="4487473"/>
            <a:ext cx="30964" cy="45359"/>
          </a:xfrm>
          <a:custGeom>
            <a:avLst/>
            <a:gdLst/>
            <a:ahLst/>
            <a:cxnLst/>
            <a:rect l="l" t="t" r="r" b="b"/>
            <a:pathLst>
              <a:path w="34175" h="50063">
                <a:moveTo>
                  <a:pt x="31381" y="6032"/>
                </a:moveTo>
                <a:lnTo>
                  <a:pt x="31381" y="0"/>
                </a:lnTo>
                <a:lnTo>
                  <a:pt x="5600" y="0"/>
                </a:lnTo>
                <a:lnTo>
                  <a:pt x="1790" y="26733"/>
                </a:lnTo>
                <a:lnTo>
                  <a:pt x="7200" y="27038"/>
                </a:lnTo>
                <a:lnTo>
                  <a:pt x="9601" y="24409"/>
                </a:lnTo>
                <a:lnTo>
                  <a:pt x="12661" y="22745"/>
                </a:lnTo>
                <a:lnTo>
                  <a:pt x="16675" y="22326"/>
                </a:lnTo>
                <a:lnTo>
                  <a:pt x="19621" y="22339"/>
                </a:lnTo>
                <a:lnTo>
                  <a:pt x="22148" y="23279"/>
                </a:lnTo>
                <a:lnTo>
                  <a:pt x="26390" y="27076"/>
                </a:lnTo>
                <a:lnTo>
                  <a:pt x="27444" y="29743"/>
                </a:lnTo>
                <a:lnTo>
                  <a:pt x="27444" y="36080"/>
                </a:lnTo>
                <a:lnTo>
                  <a:pt x="26555" y="38696"/>
                </a:lnTo>
                <a:lnTo>
                  <a:pt x="22999" y="43408"/>
                </a:lnTo>
                <a:lnTo>
                  <a:pt x="20269" y="44589"/>
                </a:lnTo>
                <a:lnTo>
                  <a:pt x="14630" y="44589"/>
                </a:lnTo>
                <a:lnTo>
                  <a:pt x="11442" y="43548"/>
                </a:lnTo>
                <a:lnTo>
                  <a:pt x="8547" y="42189"/>
                </a:lnTo>
                <a:lnTo>
                  <a:pt x="6883" y="39725"/>
                </a:lnTo>
                <a:lnTo>
                  <a:pt x="6476" y="36169"/>
                </a:lnTo>
                <a:lnTo>
                  <a:pt x="0" y="36169"/>
                </a:lnTo>
                <a:lnTo>
                  <a:pt x="368" y="40881"/>
                </a:lnTo>
                <a:lnTo>
                  <a:pt x="2095" y="44373"/>
                </a:lnTo>
                <a:lnTo>
                  <a:pt x="5181" y="46659"/>
                </a:lnTo>
                <a:lnTo>
                  <a:pt x="8331" y="48933"/>
                </a:lnTo>
                <a:lnTo>
                  <a:pt x="11887" y="50063"/>
                </a:lnTo>
                <a:lnTo>
                  <a:pt x="22288" y="50063"/>
                </a:lnTo>
                <a:lnTo>
                  <a:pt x="26898" y="48272"/>
                </a:lnTo>
                <a:lnTo>
                  <a:pt x="29806" y="44691"/>
                </a:lnTo>
                <a:lnTo>
                  <a:pt x="32715" y="41122"/>
                </a:lnTo>
                <a:lnTo>
                  <a:pt x="34175" y="36969"/>
                </a:lnTo>
                <a:lnTo>
                  <a:pt x="34175" y="27774"/>
                </a:lnTo>
                <a:lnTo>
                  <a:pt x="32600" y="24053"/>
                </a:lnTo>
                <a:lnTo>
                  <a:pt x="29451" y="21120"/>
                </a:lnTo>
                <a:lnTo>
                  <a:pt x="26276" y="18173"/>
                </a:lnTo>
                <a:lnTo>
                  <a:pt x="22402" y="16713"/>
                </a:lnTo>
                <a:lnTo>
                  <a:pt x="15405" y="16713"/>
                </a:lnTo>
                <a:lnTo>
                  <a:pt x="11442" y="17868"/>
                </a:lnTo>
                <a:lnTo>
                  <a:pt x="8127" y="19824"/>
                </a:lnTo>
                <a:lnTo>
                  <a:pt x="10248" y="6032"/>
                </a:lnTo>
                <a:lnTo>
                  <a:pt x="31381" y="603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80" name="object 780"/>
          <p:cNvSpPr/>
          <p:nvPr/>
        </p:nvSpPr>
        <p:spPr>
          <a:xfrm>
            <a:off x="4741099" y="4502812"/>
            <a:ext cx="31183" cy="42333"/>
          </a:xfrm>
          <a:custGeom>
            <a:avLst/>
            <a:gdLst/>
            <a:ahLst/>
            <a:cxnLst/>
            <a:rect l="l" t="t" r="r" b="b"/>
            <a:pathLst>
              <a:path w="34416" h="46723">
                <a:moveTo>
                  <a:pt x="34417" y="24231"/>
                </a:moveTo>
                <a:lnTo>
                  <a:pt x="32867" y="22669"/>
                </a:lnTo>
                <a:lnTo>
                  <a:pt x="32867" y="25552"/>
                </a:lnTo>
                <a:lnTo>
                  <a:pt x="30822" y="29463"/>
                </a:lnTo>
                <a:lnTo>
                  <a:pt x="27343" y="26987"/>
                </a:lnTo>
                <a:lnTo>
                  <a:pt x="27114" y="23291"/>
                </a:lnTo>
                <a:lnTo>
                  <a:pt x="27114" y="0"/>
                </a:lnTo>
                <a:lnTo>
                  <a:pt x="20561" y="0"/>
                </a:lnTo>
                <a:lnTo>
                  <a:pt x="20561" y="15125"/>
                </a:lnTo>
                <a:lnTo>
                  <a:pt x="19672" y="19964"/>
                </a:lnTo>
                <a:lnTo>
                  <a:pt x="17907" y="23774"/>
                </a:lnTo>
                <a:lnTo>
                  <a:pt x="16116" y="27584"/>
                </a:lnTo>
                <a:lnTo>
                  <a:pt x="13855" y="29463"/>
                </a:lnTo>
                <a:lnTo>
                  <a:pt x="11125" y="29463"/>
                </a:lnTo>
                <a:lnTo>
                  <a:pt x="7569" y="27774"/>
                </a:lnTo>
                <a:lnTo>
                  <a:pt x="6591" y="24371"/>
                </a:lnTo>
                <a:lnTo>
                  <a:pt x="6591" y="0"/>
                </a:lnTo>
                <a:lnTo>
                  <a:pt x="76" y="0"/>
                </a:lnTo>
                <a:lnTo>
                  <a:pt x="254" y="27216"/>
                </a:lnTo>
                <a:lnTo>
                  <a:pt x="228" y="35344"/>
                </a:lnTo>
                <a:lnTo>
                  <a:pt x="50" y="39979"/>
                </a:lnTo>
                <a:lnTo>
                  <a:pt x="0" y="43522"/>
                </a:lnTo>
                <a:lnTo>
                  <a:pt x="1981" y="46723"/>
                </a:lnTo>
                <a:lnTo>
                  <a:pt x="4711" y="46469"/>
                </a:lnTo>
                <a:lnTo>
                  <a:pt x="6045" y="43751"/>
                </a:lnTo>
                <a:lnTo>
                  <a:pt x="5270" y="40893"/>
                </a:lnTo>
                <a:lnTo>
                  <a:pt x="3746" y="37198"/>
                </a:lnTo>
                <a:lnTo>
                  <a:pt x="2247" y="33527"/>
                </a:lnTo>
                <a:lnTo>
                  <a:pt x="1511" y="30200"/>
                </a:lnTo>
                <a:lnTo>
                  <a:pt x="1562" y="25209"/>
                </a:lnTo>
                <a:lnTo>
                  <a:pt x="3048" y="29438"/>
                </a:lnTo>
                <a:lnTo>
                  <a:pt x="5778" y="31902"/>
                </a:lnTo>
                <a:lnTo>
                  <a:pt x="9575" y="32511"/>
                </a:lnTo>
                <a:lnTo>
                  <a:pt x="12344" y="32511"/>
                </a:lnTo>
                <a:lnTo>
                  <a:pt x="14643" y="31546"/>
                </a:lnTo>
                <a:lnTo>
                  <a:pt x="18262" y="27609"/>
                </a:lnTo>
                <a:lnTo>
                  <a:pt x="19723" y="24523"/>
                </a:lnTo>
                <a:lnTo>
                  <a:pt x="20802" y="20307"/>
                </a:lnTo>
                <a:lnTo>
                  <a:pt x="20840" y="24422"/>
                </a:lnTo>
                <a:lnTo>
                  <a:pt x="21450" y="27470"/>
                </a:lnTo>
                <a:lnTo>
                  <a:pt x="22644" y="29502"/>
                </a:lnTo>
                <a:lnTo>
                  <a:pt x="25641" y="32511"/>
                </a:lnTo>
                <a:lnTo>
                  <a:pt x="30048" y="32511"/>
                </a:lnTo>
                <a:lnTo>
                  <a:pt x="32740" y="30365"/>
                </a:lnTo>
                <a:lnTo>
                  <a:pt x="34417" y="26873"/>
                </a:lnTo>
                <a:lnTo>
                  <a:pt x="34417" y="2423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81" name="object 781"/>
          <p:cNvSpPr/>
          <p:nvPr/>
        </p:nvSpPr>
        <p:spPr>
          <a:xfrm>
            <a:off x="4784041" y="4497311"/>
            <a:ext cx="45278" cy="34382"/>
          </a:xfrm>
          <a:custGeom>
            <a:avLst/>
            <a:gdLst/>
            <a:ahLst/>
            <a:cxnLst/>
            <a:rect l="l" t="t" r="r" b="b"/>
            <a:pathLst>
              <a:path w="49974" h="37947">
                <a:moveTo>
                  <a:pt x="49466" y="7353"/>
                </a:moveTo>
                <a:lnTo>
                  <a:pt x="48488" y="5397"/>
                </a:lnTo>
                <a:lnTo>
                  <a:pt x="46697" y="1803"/>
                </a:lnTo>
                <a:lnTo>
                  <a:pt x="43307" y="0"/>
                </a:lnTo>
                <a:lnTo>
                  <a:pt x="38315" y="0"/>
                </a:lnTo>
                <a:lnTo>
                  <a:pt x="33883" y="482"/>
                </a:lnTo>
                <a:lnTo>
                  <a:pt x="30137" y="2400"/>
                </a:lnTo>
                <a:lnTo>
                  <a:pt x="27114" y="5854"/>
                </a:lnTo>
                <a:lnTo>
                  <a:pt x="24333" y="2171"/>
                </a:lnTo>
                <a:lnTo>
                  <a:pt x="20154" y="0"/>
                </a:lnTo>
                <a:lnTo>
                  <a:pt x="14566" y="0"/>
                </a:lnTo>
                <a:lnTo>
                  <a:pt x="12242" y="685"/>
                </a:lnTo>
                <a:lnTo>
                  <a:pt x="8978" y="2933"/>
                </a:lnTo>
                <a:lnTo>
                  <a:pt x="6159" y="6095"/>
                </a:lnTo>
                <a:lnTo>
                  <a:pt x="6159" y="825"/>
                </a:lnTo>
                <a:lnTo>
                  <a:pt x="0" y="825"/>
                </a:lnTo>
                <a:lnTo>
                  <a:pt x="0" y="37947"/>
                </a:lnTo>
                <a:lnTo>
                  <a:pt x="6235" y="37947"/>
                </a:lnTo>
                <a:lnTo>
                  <a:pt x="6235" y="13474"/>
                </a:lnTo>
                <a:lnTo>
                  <a:pt x="7188" y="10172"/>
                </a:lnTo>
                <a:lnTo>
                  <a:pt x="11049" y="6515"/>
                </a:lnTo>
                <a:lnTo>
                  <a:pt x="15582" y="5613"/>
                </a:lnTo>
                <a:lnTo>
                  <a:pt x="18161" y="5613"/>
                </a:lnTo>
                <a:lnTo>
                  <a:pt x="19926" y="6476"/>
                </a:lnTo>
                <a:lnTo>
                  <a:pt x="21463" y="9372"/>
                </a:lnTo>
                <a:lnTo>
                  <a:pt x="21767" y="13728"/>
                </a:lnTo>
                <a:lnTo>
                  <a:pt x="21767" y="37947"/>
                </a:lnTo>
                <a:lnTo>
                  <a:pt x="28105" y="37947"/>
                </a:lnTo>
                <a:lnTo>
                  <a:pt x="28105" y="12522"/>
                </a:lnTo>
                <a:lnTo>
                  <a:pt x="28994" y="9791"/>
                </a:lnTo>
                <a:lnTo>
                  <a:pt x="30746" y="8140"/>
                </a:lnTo>
                <a:lnTo>
                  <a:pt x="34645" y="5676"/>
                </a:lnTo>
                <a:lnTo>
                  <a:pt x="38874" y="5676"/>
                </a:lnTo>
                <a:lnTo>
                  <a:pt x="42849" y="7975"/>
                </a:lnTo>
                <a:lnTo>
                  <a:pt x="43472" y="12166"/>
                </a:lnTo>
                <a:lnTo>
                  <a:pt x="43472" y="37947"/>
                </a:lnTo>
                <a:lnTo>
                  <a:pt x="49974" y="37947"/>
                </a:lnTo>
                <a:lnTo>
                  <a:pt x="49974" y="9956"/>
                </a:lnTo>
                <a:lnTo>
                  <a:pt x="49466" y="735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82" name="object 782"/>
          <p:cNvSpPr/>
          <p:nvPr/>
        </p:nvSpPr>
        <p:spPr>
          <a:xfrm>
            <a:off x="4871262" y="4495320"/>
            <a:ext cx="32817" cy="19342"/>
          </a:xfrm>
          <a:custGeom>
            <a:avLst/>
            <a:gdLst/>
            <a:ahLst/>
            <a:cxnLst/>
            <a:rect l="l" t="t" r="r" b="b"/>
            <a:pathLst>
              <a:path w="36220" h="21348">
                <a:moveTo>
                  <a:pt x="23228" y="8293"/>
                </a:moveTo>
                <a:lnTo>
                  <a:pt x="25171" y="5168"/>
                </a:lnTo>
                <a:lnTo>
                  <a:pt x="27457" y="3606"/>
                </a:lnTo>
                <a:lnTo>
                  <a:pt x="30099" y="3606"/>
                </a:lnTo>
                <a:lnTo>
                  <a:pt x="34048" y="5333"/>
                </a:lnTo>
                <a:lnTo>
                  <a:pt x="35026" y="6476"/>
                </a:lnTo>
                <a:lnTo>
                  <a:pt x="35509" y="9194"/>
                </a:lnTo>
                <a:lnTo>
                  <a:pt x="36220" y="3416"/>
                </a:lnTo>
                <a:lnTo>
                  <a:pt x="33147" y="698"/>
                </a:lnTo>
                <a:lnTo>
                  <a:pt x="28841" y="0"/>
                </a:lnTo>
                <a:lnTo>
                  <a:pt x="25374" y="0"/>
                </a:lnTo>
                <a:lnTo>
                  <a:pt x="23228" y="8293"/>
                </a:lnTo>
                <a:close/>
              </a:path>
              <a:path w="36220" h="21348">
                <a:moveTo>
                  <a:pt x="19113" y="5270"/>
                </a:moveTo>
                <a:lnTo>
                  <a:pt x="16090" y="8788"/>
                </a:lnTo>
                <a:lnTo>
                  <a:pt x="14592" y="12839"/>
                </a:lnTo>
                <a:lnTo>
                  <a:pt x="14592" y="20675"/>
                </a:lnTo>
                <a:lnTo>
                  <a:pt x="15481" y="23329"/>
                </a:lnTo>
                <a:lnTo>
                  <a:pt x="17221" y="25374"/>
                </a:lnTo>
                <a:lnTo>
                  <a:pt x="21336" y="28473"/>
                </a:lnTo>
                <a:lnTo>
                  <a:pt x="26149" y="28473"/>
                </a:lnTo>
                <a:lnTo>
                  <a:pt x="29946" y="26835"/>
                </a:lnTo>
                <a:lnTo>
                  <a:pt x="33375" y="23850"/>
                </a:lnTo>
                <a:lnTo>
                  <a:pt x="34594" y="21196"/>
                </a:lnTo>
                <a:lnTo>
                  <a:pt x="34366" y="24409"/>
                </a:lnTo>
                <a:lnTo>
                  <a:pt x="37071" y="27927"/>
                </a:lnTo>
                <a:lnTo>
                  <a:pt x="41046" y="28473"/>
                </a:lnTo>
                <a:lnTo>
                  <a:pt x="44958" y="28473"/>
                </a:lnTo>
                <a:lnTo>
                  <a:pt x="48475" y="26593"/>
                </a:lnTo>
                <a:lnTo>
                  <a:pt x="51612" y="22885"/>
                </a:lnTo>
                <a:lnTo>
                  <a:pt x="54787" y="19138"/>
                </a:lnTo>
                <a:lnTo>
                  <a:pt x="56375" y="14630"/>
                </a:lnTo>
                <a:lnTo>
                  <a:pt x="56375" y="3111"/>
                </a:lnTo>
                <a:lnTo>
                  <a:pt x="54165" y="-1993"/>
                </a:lnTo>
                <a:lnTo>
                  <a:pt x="49758" y="-5918"/>
                </a:lnTo>
                <a:lnTo>
                  <a:pt x="45034" y="-10083"/>
                </a:lnTo>
                <a:lnTo>
                  <a:pt x="38569" y="-12153"/>
                </a:lnTo>
                <a:lnTo>
                  <a:pt x="20828" y="-12153"/>
                </a:lnTo>
                <a:lnTo>
                  <a:pt x="13258" y="-9232"/>
                </a:lnTo>
                <a:lnTo>
                  <a:pt x="7620" y="-3352"/>
                </a:lnTo>
                <a:lnTo>
                  <a:pt x="2540" y="1917"/>
                </a:lnTo>
                <a:lnTo>
                  <a:pt x="0" y="8318"/>
                </a:lnTo>
                <a:lnTo>
                  <a:pt x="0" y="22186"/>
                </a:lnTo>
                <a:lnTo>
                  <a:pt x="2095" y="27762"/>
                </a:lnTo>
                <a:lnTo>
                  <a:pt x="6273" y="32588"/>
                </a:lnTo>
                <a:lnTo>
                  <a:pt x="11493" y="38620"/>
                </a:lnTo>
                <a:lnTo>
                  <a:pt x="18948" y="41643"/>
                </a:lnTo>
                <a:lnTo>
                  <a:pt x="33566" y="41643"/>
                </a:lnTo>
                <a:lnTo>
                  <a:pt x="38125" y="40830"/>
                </a:lnTo>
                <a:lnTo>
                  <a:pt x="42265" y="39217"/>
                </a:lnTo>
                <a:lnTo>
                  <a:pt x="46405" y="37604"/>
                </a:lnTo>
                <a:lnTo>
                  <a:pt x="49504" y="35864"/>
                </a:lnTo>
                <a:lnTo>
                  <a:pt x="51587" y="34023"/>
                </a:lnTo>
                <a:lnTo>
                  <a:pt x="49301" y="30899"/>
                </a:lnTo>
                <a:lnTo>
                  <a:pt x="46545" y="32943"/>
                </a:lnTo>
                <a:lnTo>
                  <a:pt x="43522" y="34582"/>
                </a:lnTo>
                <a:lnTo>
                  <a:pt x="40220" y="35813"/>
                </a:lnTo>
                <a:lnTo>
                  <a:pt x="36918" y="37033"/>
                </a:lnTo>
                <a:lnTo>
                  <a:pt x="33337" y="37617"/>
                </a:lnTo>
                <a:lnTo>
                  <a:pt x="21310" y="37617"/>
                </a:lnTo>
                <a:lnTo>
                  <a:pt x="14986" y="35293"/>
                </a:lnTo>
                <a:lnTo>
                  <a:pt x="10541" y="30645"/>
                </a:lnTo>
                <a:lnTo>
                  <a:pt x="6743" y="26720"/>
                </a:lnTo>
                <a:lnTo>
                  <a:pt x="4864" y="21869"/>
                </a:lnTo>
                <a:lnTo>
                  <a:pt x="4864" y="9486"/>
                </a:lnTo>
                <a:lnTo>
                  <a:pt x="6845" y="4000"/>
                </a:lnTo>
                <a:lnTo>
                  <a:pt x="10807" y="-368"/>
                </a:lnTo>
                <a:lnTo>
                  <a:pt x="15468" y="-5511"/>
                </a:lnTo>
                <a:lnTo>
                  <a:pt x="22174" y="-8064"/>
                </a:lnTo>
                <a:lnTo>
                  <a:pt x="37287" y="-8064"/>
                </a:lnTo>
                <a:lnTo>
                  <a:pt x="42329" y="-6553"/>
                </a:lnTo>
                <a:lnTo>
                  <a:pt x="46075" y="-3467"/>
                </a:lnTo>
                <a:lnTo>
                  <a:pt x="49822" y="-419"/>
                </a:lnTo>
                <a:lnTo>
                  <a:pt x="51701" y="3797"/>
                </a:lnTo>
                <a:lnTo>
                  <a:pt x="51689" y="13588"/>
                </a:lnTo>
                <a:lnTo>
                  <a:pt x="50647" y="17195"/>
                </a:lnTo>
                <a:lnTo>
                  <a:pt x="48539" y="19938"/>
                </a:lnTo>
                <a:lnTo>
                  <a:pt x="46456" y="22694"/>
                </a:lnTo>
                <a:lnTo>
                  <a:pt x="44107" y="24066"/>
                </a:lnTo>
                <a:lnTo>
                  <a:pt x="41465" y="24066"/>
                </a:lnTo>
                <a:lnTo>
                  <a:pt x="38341" y="22123"/>
                </a:lnTo>
                <a:lnTo>
                  <a:pt x="38582" y="19176"/>
                </a:lnTo>
                <a:lnTo>
                  <a:pt x="39357" y="16332"/>
                </a:lnTo>
                <a:lnTo>
                  <a:pt x="43967" y="1155"/>
                </a:lnTo>
                <a:lnTo>
                  <a:pt x="38849" y="1155"/>
                </a:lnTo>
                <a:lnTo>
                  <a:pt x="37147" y="6972"/>
                </a:lnTo>
                <a:lnTo>
                  <a:pt x="36220" y="3416"/>
                </a:lnTo>
                <a:lnTo>
                  <a:pt x="35509" y="9194"/>
                </a:lnTo>
                <a:lnTo>
                  <a:pt x="35509" y="12128"/>
                </a:lnTo>
                <a:lnTo>
                  <a:pt x="34607" y="15417"/>
                </a:lnTo>
                <a:lnTo>
                  <a:pt x="32867" y="19075"/>
                </a:lnTo>
                <a:lnTo>
                  <a:pt x="31140" y="22707"/>
                </a:lnTo>
                <a:lnTo>
                  <a:pt x="28714" y="24523"/>
                </a:lnTo>
                <a:lnTo>
                  <a:pt x="24066" y="24523"/>
                </a:lnTo>
                <a:lnTo>
                  <a:pt x="20840" y="21551"/>
                </a:lnTo>
                <a:lnTo>
                  <a:pt x="20358" y="17538"/>
                </a:lnTo>
                <a:lnTo>
                  <a:pt x="20358" y="14477"/>
                </a:lnTo>
                <a:lnTo>
                  <a:pt x="21310" y="11391"/>
                </a:lnTo>
                <a:lnTo>
                  <a:pt x="23228" y="8293"/>
                </a:lnTo>
                <a:lnTo>
                  <a:pt x="25374" y="0"/>
                </a:lnTo>
                <a:lnTo>
                  <a:pt x="22136" y="1765"/>
                </a:lnTo>
                <a:lnTo>
                  <a:pt x="19113" y="52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83" name="object 783"/>
          <p:cNvSpPr/>
          <p:nvPr/>
        </p:nvSpPr>
        <p:spPr>
          <a:xfrm>
            <a:off x="4966376" y="4486898"/>
            <a:ext cx="16615" cy="44796"/>
          </a:xfrm>
          <a:custGeom>
            <a:avLst/>
            <a:gdLst/>
            <a:ahLst/>
            <a:cxnLst/>
            <a:rect l="l" t="t" r="r" b="b"/>
            <a:pathLst>
              <a:path w="18338" h="49441">
                <a:moveTo>
                  <a:pt x="11684" y="14287"/>
                </a:moveTo>
                <a:lnTo>
                  <a:pt x="11684" y="49441"/>
                </a:lnTo>
                <a:lnTo>
                  <a:pt x="18338" y="49441"/>
                </a:lnTo>
                <a:lnTo>
                  <a:pt x="18338" y="0"/>
                </a:lnTo>
                <a:lnTo>
                  <a:pt x="13423" y="0"/>
                </a:lnTo>
                <a:lnTo>
                  <a:pt x="12534" y="3848"/>
                </a:lnTo>
                <a:lnTo>
                  <a:pt x="11214" y="6286"/>
                </a:lnTo>
                <a:lnTo>
                  <a:pt x="7658" y="8343"/>
                </a:lnTo>
                <a:lnTo>
                  <a:pt x="4495" y="9067"/>
                </a:lnTo>
                <a:lnTo>
                  <a:pt x="0" y="9499"/>
                </a:lnTo>
                <a:lnTo>
                  <a:pt x="0" y="14287"/>
                </a:lnTo>
                <a:lnTo>
                  <a:pt x="11684" y="142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84" name="object 784"/>
          <p:cNvSpPr/>
          <p:nvPr/>
        </p:nvSpPr>
        <p:spPr>
          <a:xfrm>
            <a:off x="5004499" y="4487473"/>
            <a:ext cx="30987" cy="45359"/>
          </a:xfrm>
          <a:custGeom>
            <a:avLst/>
            <a:gdLst/>
            <a:ahLst/>
            <a:cxnLst/>
            <a:rect l="l" t="t" r="r" b="b"/>
            <a:pathLst>
              <a:path w="34201" h="50063">
                <a:moveTo>
                  <a:pt x="31394" y="6032"/>
                </a:moveTo>
                <a:lnTo>
                  <a:pt x="31394" y="0"/>
                </a:lnTo>
                <a:lnTo>
                  <a:pt x="5600" y="0"/>
                </a:lnTo>
                <a:lnTo>
                  <a:pt x="1816" y="26733"/>
                </a:lnTo>
                <a:lnTo>
                  <a:pt x="7226" y="27038"/>
                </a:lnTo>
                <a:lnTo>
                  <a:pt x="9613" y="24409"/>
                </a:lnTo>
                <a:lnTo>
                  <a:pt x="12674" y="22745"/>
                </a:lnTo>
                <a:lnTo>
                  <a:pt x="16687" y="22326"/>
                </a:lnTo>
                <a:lnTo>
                  <a:pt x="19646" y="22339"/>
                </a:lnTo>
                <a:lnTo>
                  <a:pt x="22161" y="23279"/>
                </a:lnTo>
                <a:lnTo>
                  <a:pt x="26390" y="27076"/>
                </a:lnTo>
                <a:lnTo>
                  <a:pt x="27457" y="29743"/>
                </a:lnTo>
                <a:lnTo>
                  <a:pt x="27457" y="36080"/>
                </a:lnTo>
                <a:lnTo>
                  <a:pt x="26581" y="38696"/>
                </a:lnTo>
                <a:lnTo>
                  <a:pt x="23012" y="43408"/>
                </a:lnTo>
                <a:lnTo>
                  <a:pt x="20269" y="44589"/>
                </a:lnTo>
                <a:lnTo>
                  <a:pt x="14643" y="44589"/>
                </a:lnTo>
                <a:lnTo>
                  <a:pt x="11455" y="43548"/>
                </a:lnTo>
                <a:lnTo>
                  <a:pt x="8559" y="42189"/>
                </a:lnTo>
                <a:lnTo>
                  <a:pt x="6896" y="39725"/>
                </a:lnTo>
                <a:lnTo>
                  <a:pt x="6489" y="36169"/>
                </a:lnTo>
                <a:lnTo>
                  <a:pt x="0" y="36169"/>
                </a:lnTo>
                <a:lnTo>
                  <a:pt x="393" y="40881"/>
                </a:lnTo>
                <a:lnTo>
                  <a:pt x="2095" y="44373"/>
                </a:lnTo>
                <a:lnTo>
                  <a:pt x="5207" y="46659"/>
                </a:lnTo>
                <a:lnTo>
                  <a:pt x="8331" y="48933"/>
                </a:lnTo>
                <a:lnTo>
                  <a:pt x="11912" y="50063"/>
                </a:lnTo>
                <a:lnTo>
                  <a:pt x="22301" y="50063"/>
                </a:lnTo>
                <a:lnTo>
                  <a:pt x="26924" y="48272"/>
                </a:lnTo>
                <a:lnTo>
                  <a:pt x="29819" y="44691"/>
                </a:lnTo>
                <a:lnTo>
                  <a:pt x="32727" y="41122"/>
                </a:lnTo>
                <a:lnTo>
                  <a:pt x="34201" y="36969"/>
                </a:lnTo>
                <a:lnTo>
                  <a:pt x="34201" y="27774"/>
                </a:lnTo>
                <a:lnTo>
                  <a:pt x="32613" y="24053"/>
                </a:lnTo>
                <a:lnTo>
                  <a:pt x="29451" y="21120"/>
                </a:lnTo>
                <a:lnTo>
                  <a:pt x="26276" y="18173"/>
                </a:lnTo>
                <a:lnTo>
                  <a:pt x="22415" y="16713"/>
                </a:lnTo>
                <a:lnTo>
                  <a:pt x="15430" y="16713"/>
                </a:lnTo>
                <a:lnTo>
                  <a:pt x="11455" y="17868"/>
                </a:lnTo>
                <a:lnTo>
                  <a:pt x="8153" y="19824"/>
                </a:lnTo>
                <a:lnTo>
                  <a:pt x="10274" y="6032"/>
                </a:lnTo>
                <a:lnTo>
                  <a:pt x="31394" y="603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85" name="object 785"/>
          <p:cNvSpPr/>
          <p:nvPr/>
        </p:nvSpPr>
        <p:spPr>
          <a:xfrm>
            <a:off x="5046706" y="4487473"/>
            <a:ext cx="30998" cy="45359"/>
          </a:xfrm>
          <a:custGeom>
            <a:avLst/>
            <a:gdLst/>
            <a:ahLst/>
            <a:cxnLst/>
            <a:rect l="l" t="t" r="r" b="b"/>
            <a:pathLst>
              <a:path w="34213" h="50063">
                <a:moveTo>
                  <a:pt x="31394" y="6032"/>
                </a:moveTo>
                <a:lnTo>
                  <a:pt x="31394" y="0"/>
                </a:lnTo>
                <a:lnTo>
                  <a:pt x="5600" y="0"/>
                </a:lnTo>
                <a:lnTo>
                  <a:pt x="1816" y="26733"/>
                </a:lnTo>
                <a:lnTo>
                  <a:pt x="7226" y="27038"/>
                </a:lnTo>
                <a:lnTo>
                  <a:pt x="9613" y="24409"/>
                </a:lnTo>
                <a:lnTo>
                  <a:pt x="12674" y="22745"/>
                </a:lnTo>
                <a:lnTo>
                  <a:pt x="16687" y="22326"/>
                </a:lnTo>
                <a:lnTo>
                  <a:pt x="19646" y="22339"/>
                </a:lnTo>
                <a:lnTo>
                  <a:pt x="22174" y="23279"/>
                </a:lnTo>
                <a:lnTo>
                  <a:pt x="26403" y="27076"/>
                </a:lnTo>
                <a:lnTo>
                  <a:pt x="27457" y="29743"/>
                </a:lnTo>
                <a:lnTo>
                  <a:pt x="27457" y="36080"/>
                </a:lnTo>
                <a:lnTo>
                  <a:pt x="26581" y="38696"/>
                </a:lnTo>
                <a:lnTo>
                  <a:pt x="23025" y="43408"/>
                </a:lnTo>
                <a:lnTo>
                  <a:pt x="20281" y="44589"/>
                </a:lnTo>
                <a:lnTo>
                  <a:pt x="14643" y="44589"/>
                </a:lnTo>
                <a:lnTo>
                  <a:pt x="11468" y="43548"/>
                </a:lnTo>
                <a:lnTo>
                  <a:pt x="8559" y="42189"/>
                </a:lnTo>
                <a:lnTo>
                  <a:pt x="6908" y="39725"/>
                </a:lnTo>
                <a:lnTo>
                  <a:pt x="6502" y="36169"/>
                </a:lnTo>
                <a:lnTo>
                  <a:pt x="0" y="36169"/>
                </a:lnTo>
                <a:lnTo>
                  <a:pt x="381" y="40881"/>
                </a:lnTo>
                <a:lnTo>
                  <a:pt x="2108" y="44373"/>
                </a:lnTo>
                <a:lnTo>
                  <a:pt x="5219" y="46659"/>
                </a:lnTo>
                <a:lnTo>
                  <a:pt x="8331" y="48933"/>
                </a:lnTo>
                <a:lnTo>
                  <a:pt x="11925" y="50063"/>
                </a:lnTo>
                <a:lnTo>
                  <a:pt x="22313" y="50063"/>
                </a:lnTo>
                <a:lnTo>
                  <a:pt x="26936" y="48272"/>
                </a:lnTo>
                <a:lnTo>
                  <a:pt x="29819" y="44691"/>
                </a:lnTo>
                <a:lnTo>
                  <a:pt x="32727" y="41122"/>
                </a:lnTo>
                <a:lnTo>
                  <a:pt x="34213" y="36969"/>
                </a:lnTo>
                <a:lnTo>
                  <a:pt x="34188" y="27774"/>
                </a:lnTo>
                <a:lnTo>
                  <a:pt x="32613" y="24053"/>
                </a:lnTo>
                <a:lnTo>
                  <a:pt x="29451" y="21120"/>
                </a:lnTo>
                <a:lnTo>
                  <a:pt x="26276" y="18173"/>
                </a:lnTo>
                <a:lnTo>
                  <a:pt x="22415" y="16713"/>
                </a:lnTo>
                <a:lnTo>
                  <a:pt x="15443" y="16713"/>
                </a:lnTo>
                <a:lnTo>
                  <a:pt x="11468" y="17868"/>
                </a:lnTo>
                <a:lnTo>
                  <a:pt x="8166" y="19824"/>
                </a:lnTo>
                <a:lnTo>
                  <a:pt x="10274" y="6032"/>
                </a:lnTo>
                <a:lnTo>
                  <a:pt x="31394" y="603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86" name="object 786"/>
          <p:cNvSpPr/>
          <p:nvPr/>
        </p:nvSpPr>
        <p:spPr>
          <a:xfrm>
            <a:off x="5088866" y="4486713"/>
            <a:ext cx="31022" cy="46211"/>
          </a:xfrm>
          <a:custGeom>
            <a:avLst/>
            <a:gdLst/>
            <a:ahLst/>
            <a:cxnLst/>
            <a:rect l="l" t="t" r="r" b="b"/>
            <a:pathLst>
              <a:path w="34239" h="51003">
                <a:moveTo>
                  <a:pt x="723" y="15354"/>
                </a:moveTo>
                <a:lnTo>
                  <a:pt x="0" y="20193"/>
                </a:lnTo>
                <a:lnTo>
                  <a:pt x="0" y="33108"/>
                </a:lnTo>
                <a:lnTo>
                  <a:pt x="1193" y="38912"/>
                </a:lnTo>
                <a:lnTo>
                  <a:pt x="3644" y="43243"/>
                </a:lnTo>
                <a:lnTo>
                  <a:pt x="6553" y="48412"/>
                </a:lnTo>
                <a:lnTo>
                  <a:pt x="7302" y="35204"/>
                </a:lnTo>
                <a:lnTo>
                  <a:pt x="6743" y="31140"/>
                </a:lnTo>
                <a:lnTo>
                  <a:pt x="6743" y="19342"/>
                </a:lnTo>
                <a:lnTo>
                  <a:pt x="7581" y="14274"/>
                </a:lnTo>
                <a:lnTo>
                  <a:pt x="9283" y="10820"/>
                </a:lnTo>
                <a:lnTo>
                  <a:pt x="10985" y="7353"/>
                </a:lnTo>
                <a:lnTo>
                  <a:pt x="13677" y="5613"/>
                </a:lnTo>
                <a:lnTo>
                  <a:pt x="21361" y="5613"/>
                </a:lnTo>
                <a:lnTo>
                  <a:pt x="24053" y="7442"/>
                </a:lnTo>
                <a:lnTo>
                  <a:pt x="25438" y="11099"/>
                </a:lnTo>
                <a:lnTo>
                  <a:pt x="26822" y="14732"/>
                </a:lnTo>
                <a:lnTo>
                  <a:pt x="27520" y="19354"/>
                </a:lnTo>
                <a:lnTo>
                  <a:pt x="27520" y="32816"/>
                </a:lnTo>
                <a:lnTo>
                  <a:pt x="26555" y="38150"/>
                </a:lnTo>
                <a:lnTo>
                  <a:pt x="24637" y="41021"/>
                </a:lnTo>
                <a:lnTo>
                  <a:pt x="23545" y="51003"/>
                </a:lnTo>
                <a:lnTo>
                  <a:pt x="28320" y="47828"/>
                </a:lnTo>
                <a:lnTo>
                  <a:pt x="31241" y="41503"/>
                </a:lnTo>
                <a:lnTo>
                  <a:pt x="33235" y="37096"/>
                </a:lnTo>
                <a:lnTo>
                  <a:pt x="34239" y="31508"/>
                </a:lnTo>
                <a:lnTo>
                  <a:pt x="34239" y="17640"/>
                </a:lnTo>
                <a:lnTo>
                  <a:pt x="33134" y="12039"/>
                </a:lnTo>
                <a:lnTo>
                  <a:pt x="30911" y="7950"/>
                </a:lnTo>
                <a:lnTo>
                  <a:pt x="28054" y="2654"/>
                </a:lnTo>
                <a:lnTo>
                  <a:pt x="23393" y="0"/>
                </a:lnTo>
                <a:lnTo>
                  <a:pt x="9842" y="12"/>
                </a:lnTo>
                <a:lnTo>
                  <a:pt x="4889" y="3771"/>
                </a:lnTo>
                <a:lnTo>
                  <a:pt x="2158" y="11303"/>
                </a:lnTo>
                <a:lnTo>
                  <a:pt x="723" y="15354"/>
                </a:lnTo>
                <a:close/>
              </a:path>
              <a:path w="34239" h="51003">
                <a:moveTo>
                  <a:pt x="24637" y="41021"/>
                </a:moveTo>
                <a:lnTo>
                  <a:pt x="22720" y="43891"/>
                </a:lnTo>
                <a:lnTo>
                  <a:pt x="20142" y="45313"/>
                </a:lnTo>
                <a:lnTo>
                  <a:pt x="12890" y="45313"/>
                </a:lnTo>
                <a:lnTo>
                  <a:pt x="10045" y="42976"/>
                </a:lnTo>
                <a:lnTo>
                  <a:pt x="8381" y="38277"/>
                </a:lnTo>
                <a:lnTo>
                  <a:pt x="7302" y="35204"/>
                </a:lnTo>
                <a:lnTo>
                  <a:pt x="6553" y="48412"/>
                </a:lnTo>
                <a:lnTo>
                  <a:pt x="10985" y="51003"/>
                </a:lnTo>
                <a:lnTo>
                  <a:pt x="23545" y="51003"/>
                </a:lnTo>
                <a:lnTo>
                  <a:pt x="24637" y="4102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87" name="object 787"/>
          <p:cNvSpPr/>
          <p:nvPr/>
        </p:nvSpPr>
        <p:spPr>
          <a:xfrm>
            <a:off x="5141187" y="4497311"/>
            <a:ext cx="27409" cy="34382"/>
          </a:xfrm>
          <a:custGeom>
            <a:avLst/>
            <a:gdLst/>
            <a:ahLst/>
            <a:cxnLst/>
            <a:rect l="l" t="t" r="r" b="b"/>
            <a:pathLst>
              <a:path w="30251" h="37947">
                <a:moveTo>
                  <a:pt x="6235" y="37947"/>
                </a:moveTo>
                <a:lnTo>
                  <a:pt x="6235" y="16078"/>
                </a:lnTo>
                <a:lnTo>
                  <a:pt x="6680" y="12915"/>
                </a:lnTo>
                <a:lnTo>
                  <a:pt x="8737" y="9105"/>
                </a:lnTo>
                <a:lnTo>
                  <a:pt x="11531" y="6565"/>
                </a:lnTo>
                <a:lnTo>
                  <a:pt x="14185" y="5765"/>
                </a:lnTo>
                <a:lnTo>
                  <a:pt x="16891" y="5613"/>
                </a:lnTo>
                <a:lnTo>
                  <a:pt x="19799" y="5613"/>
                </a:lnTo>
                <a:lnTo>
                  <a:pt x="21793" y="6769"/>
                </a:lnTo>
                <a:lnTo>
                  <a:pt x="23583" y="10464"/>
                </a:lnTo>
                <a:lnTo>
                  <a:pt x="23914" y="14554"/>
                </a:lnTo>
                <a:lnTo>
                  <a:pt x="23914" y="37947"/>
                </a:lnTo>
                <a:lnTo>
                  <a:pt x="30251" y="37947"/>
                </a:lnTo>
                <a:lnTo>
                  <a:pt x="30251" y="10401"/>
                </a:lnTo>
                <a:lnTo>
                  <a:pt x="29756" y="7505"/>
                </a:lnTo>
                <a:lnTo>
                  <a:pt x="28727" y="5499"/>
                </a:lnTo>
                <a:lnTo>
                  <a:pt x="26885" y="1828"/>
                </a:lnTo>
                <a:lnTo>
                  <a:pt x="23317" y="0"/>
                </a:lnTo>
                <a:lnTo>
                  <a:pt x="18046" y="0"/>
                </a:lnTo>
                <a:lnTo>
                  <a:pt x="13474" y="469"/>
                </a:lnTo>
                <a:lnTo>
                  <a:pt x="9537" y="2349"/>
                </a:lnTo>
                <a:lnTo>
                  <a:pt x="5930" y="6095"/>
                </a:lnTo>
                <a:lnTo>
                  <a:pt x="5930" y="825"/>
                </a:lnTo>
                <a:lnTo>
                  <a:pt x="0" y="825"/>
                </a:lnTo>
                <a:lnTo>
                  <a:pt x="0" y="37947"/>
                </a:lnTo>
                <a:lnTo>
                  <a:pt x="6235" y="3794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88" name="object 788"/>
          <p:cNvSpPr/>
          <p:nvPr/>
        </p:nvSpPr>
        <p:spPr>
          <a:xfrm>
            <a:off x="5183405" y="4497311"/>
            <a:ext cx="45256" cy="34382"/>
          </a:xfrm>
          <a:custGeom>
            <a:avLst/>
            <a:gdLst/>
            <a:ahLst/>
            <a:cxnLst/>
            <a:rect l="l" t="t" r="r" b="b"/>
            <a:pathLst>
              <a:path w="49949" h="37947">
                <a:moveTo>
                  <a:pt x="49466" y="7353"/>
                </a:moveTo>
                <a:lnTo>
                  <a:pt x="48488" y="5397"/>
                </a:lnTo>
                <a:lnTo>
                  <a:pt x="46685" y="1803"/>
                </a:lnTo>
                <a:lnTo>
                  <a:pt x="43294" y="0"/>
                </a:lnTo>
                <a:lnTo>
                  <a:pt x="38303" y="0"/>
                </a:lnTo>
                <a:lnTo>
                  <a:pt x="33858" y="482"/>
                </a:lnTo>
                <a:lnTo>
                  <a:pt x="30111" y="2400"/>
                </a:lnTo>
                <a:lnTo>
                  <a:pt x="27101" y="5854"/>
                </a:lnTo>
                <a:lnTo>
                  <a:pt x="24320" y="2171"/>
                </a:lnTo>
                <a:lnTo>
                  <a:pt x="20142" y="0"/>
                </a:lnTo>
                <a:lnTo>
                  <a:pt x="14566" y="0"/>
                </a:lnTo>
                <a:lnTo>
                  <a:pt x="12242" y="685"/>
                </a:lnTo>
                <a:lnTo>
                  <a:pt x="8978" y="2933"/>
                </a:lnTo>
                <a:lnTo>
                  <a:pt x="6146" y="6095"/>
                </a:lnTo>
                <a:lnTo>
                  <a:pt x="6146" y="825"/>
                </a:lnTo>
                <a:lnTo>
                  <a:pt x="0" y="825"/>
                </a:lnTo>
                <a:lnTo>
                  <a:pt x="0" y="37947"/>
                </a:lnTo>
                <a:lnTo>
                  <a:pt x="6235" y="37947"/>
                </a:lnTo>
                <a:lnTo>
                  <a:pt x="6235" y="13474"/>
                </a:lnTo>
                <a:lnTo>
                  <a:pt x="7175" y="10172"/>
                </a:lnTo>
                <a:lnTo>
                  <a:pt x="11049" y="6515"/>
                </a:lnTo>
                <a:lnTo>
                  <a:pt x="15557" y="5613"/>
                </a:lnTo>
                <a:lnTo>
                  <a:pt x="18135" y="5613"/>
                </a:lnTo>
                <a:lnTo>
                  <a:pt x="19900" y="6476"/>
                </a:lnTo>
                <a:lnTo>
                  <a:pt x="21463" y="9372"/>
                </a:lnTo>
                <a:lnTo>
                  <a:pt x="21767" y="13728"/>
                </a:lnTo>
                <a:lnTo>
                  <a:pt x="21767" y="37947"/>
                </a:lnTo>
                <a:lnTo>
                  <a:pt x="28105" y="37947"/>
                </a:lnTo>
                <a:lnTo>
                  <a:pt x="28105" y="12522"/>
                </a:lnTo>
                <a:lnTo>
                  <a:pt x="28981" y="9791"/>
                </a:lnTo>
                <a:lnTo>
                  <a:pt x="30746" y="8140"/>
                </a:lnTo>
                <a:lnTo>
                  <a:pt x="34645" y="5676"/>
                </a:lnTo>
                <a:lnTo>
                  <a:pt x="38874" y="5676"/>
                </a:lnTo>
                <a:lnTo>
                  <a:pt x="42849" y="7975"/>
                </a:lnTo>
                <a:lnTo>
                  <a:pt x="43459" y="12166"/>
                </a:lnTo>
                <a:lnTo>
                  <a:pt x="43459" y="37947"/>
                </a:lnTo>
                <a:lnTo>
                  <a:pt x="49949" y="37947"/>
                </a:lnTo>
                <a:lnTo>
                  <a:pt x="49949" y="9956"/>
                </a:lnTo>
                <a:lnTo>
                  <a:pt x="49466" y="735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89" name="object 789"/>
          <p:cNvSpPr/>
          <p:nvPr/>
        </p:nvSpPr>
        <p:spPr>
          <a:xfrm>
            <a:off x="4236644" y="4440997"/>
            <a:ext cx="24704" cy="29906"/>
          </a:xfrm>
          <a:custGeom>
            <a:avLst/>
            <a:gdLst/>
            <a:ahLst/>
            <a:cxnLst/>
            <a:rect l="l" t="t" r="r" b="b"/>
            <a:pathLst>
              <a:path w="27266" h="33007">
                <a:moveTo>
                  <a:pt x="25171" y="2857"/>
                </a:moveTo>
                <a:lnTo>
                  <a:pt x="23113" y="4495"/>
                </a:lnTo>
                <a:lnTo>
                  <a:pt x="21081" y="6108"/>
                </a:lnTo>
                <a:lnTo>
                  <a:pt x="16357" y="6921"/>
                </a:lnTo>
                <a:lnTo>
                  <a:pt x="12915" y="6921"/>
                </a:lnTo>
                <a:lnTo>
                  <a:pt x="15519" y="12395"/>
                </a:lnTo>
                <a:lnTo>
                  <a:pt x="20078" y="11950"/>
                </a:lnTo>
                <a:lnTo>
                  <a:pt x="24168" y="10185"/>
                </a:lnTo>
                <a:lnTo>
                  <a:pt x="27266" y="6438"/>
                </a:lnTo>
                <a:lnTo>
                  <a:pt x="26200" y="0"/>
                </a:lnTo>
                <a:lnTo>
                  <a:pt x="25171" y="2857"/>
                </a:lnTo>
                <a:close/>
              </a:path>
              <a:path w="27266" h="33007">
                <a:moveTo>
                  <a:pt x="6464" y="-7073"/>
                </a:moveTo>
                <a:lnTo>
                  <a:pt x="7365" y="-9791"/>
                </a:lnTo>
                <a:lnTo>
                  <a:pt x="9143" y="-11823"/>
                </a:lnTo>
                <a:lnTo>
                  <a:pt x="13373" y="-14922"/>
                </a:lnTo>
                <a:lnTo>
                  <a:pt x="19265" y="-14922"/>
                </a:lnTo>
                <a:lnTo>
                  <a:pt x="21602" y="-14020"/>
                </a:lnTo>
                <a:lnTo>
                  <a:pt x="25272" y="-10426"/>
                </a:lnTo>
                <a:lnTo>
                  <a:pt x="26200" y="-7708"/>
                </a:lnTo>
                <a:lnTo>
                  <a:pt x="26200" y="0"/>
                </a:lnTo>
                <a:lnTo>
                  <a:pt x="27266" y="6438"/>
                </a:lnTo>
                <a:lnTo>
                  <a:pt x="26403" y="14033"/>
                </a:lnTo>
                <a:lnTo>
                  <a:pt x="24904" y="19088"/>
                </a:lnTo>
                <a:lnTo>
                  <a:pt x="20700" y="24066"/>
                </a:lnTo>
                <a:lnTo>
                  <a:pt x="18148" y="25298"/>
                </a:lnTo>
                <a:lnTo>
                  <a:pt x="13576" y="25298"/>
                </a:lnTo>
                <a:lnTo>
                  <a:pt x="10871" y="24256"/>
                </a:lnTo>
                <a:lnTo>
                  <a:pt x="7073" y="20548"/>
                </a:lnTo>
                <a:lnTo>
                  <a:pt x="6883" y="17119"/>
                </a:lnTo>
                <a:lnTo>
                  <a:pt x="584" y="17119"/>
                </a:lnTo>
                <a:lnTo>
                  <a:pt x="584" y="20954"/>
                </a:lnTo>
                <a:lnTo>
                  <a:pt x="1828" y="24142"/>
                </a:lnTo>
                <a:lnTo>
                  <a:pt x="4356" y="26682"/>
                </a:lnTo>
                <a:lnTo>
                  <a:pt x="6870" y="29235"/>
                </a:lnTo>
                <a:lnTo>
                  <a:pt x="10566" y="30492"/>
                </a:lnTo>
                <a:lnTo>
                  <a:pt x="22656" y="30492"/>
                </a:lnTo>
                <a:lnTo>
                  <a:pt x="27774" y="26593"/>
                </a:lnTo>
                <a:lnTo>
                  <a:pt x="30797" y="18783"/>
                </a:lnTo>
                <a:lnTo>
                  <a:pt x="32638" y="14084"/>
                </a:lnTo>
                <a:lnTo>
                  <a:pt x="33553" y="8712"/>
                </a:lnTo>
                <a:lnTo>
                  <a:pt x="33553" y="-2755"/>
                </a:lnTo>
                <a:lnTo>
                  <a:pt x="32791" y="-7239"/>
                </a:lnTo>
                <a:lnTo>
                  <a:pt x="31267" y="-10833"/>
                </a:lnTo>
                <a:lnTo>
                  <a:pt x="28511" y="-17348"/>
                </a:lnTo>
                <a:lnTo>
                  <a:pt x="23507" y="-20612"/>
                </a:lnTo>
                <a:lnTo>
                  <a:pt x="10921" y="-20612"/>
                </a:lnTo>
                <a:lnTo>
                  <a:pt x="6870" y="-18884"/>
                </a:lnTo>
                <a:lnTo>
                  <a:pt x="4114" y="-15481"/>
                </a:lnTo>
                <a:lnTo>
                  <a:pt x="1358" y="-12052"/>
                </a:lnTo>
                <a:lnTo>
                  <a:pt x="0" y="-8089"/>
                </a:lnTo>
                <a:lnTo>
                  <a:pt x="0" y="1104"/>
                </a:lnTo>
                <a:lnTo>
                  <a:pt x="1371" y="4952"/>
                </a:lnTo>
                <a:lnTo>
                  <a:pt x="4152" y="7937"/>
                </a:lnTo>
                <a:lnTo>
                  <a:pt x="6959" y="10909"/>
                </a:lnTo>
                <a:lnTo>
                  <a:pt x="10731" y="12395"/>
                </a:lnTo>
                <a:lnTo>
                  <a:pt x="15519" y="12395"/>
                </a:lnTo>
                <a:lnTo>
                  <a:pt x="12915" y="6921"/>
                </a:lnTo>
                <a:lnTo>
                  <a:pt x="10401" y="5981"/>
                </a:lnTo>
                <a:lnTo>
                  <a:pt x="7264" y="2158"/>
                </a:lnTo>
                <a:lnTo>
                  <a:pt x="6464" y="-419"/>
                </a:lnTo>
                <a:lnTo>
                  <a:pt x="6464" y="-707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90" name="object 790"/>
          <p:cNvSpPr/>
          <p:nvPr/>
        </p:nvSpPr>
        <p:spPr>
          <a:xfrm>
            <a:off x="4282038" y="4463936"/>
            <a:ext cx="6557" cy="0"/>
          </a:xfrm>
          <a:custGeom>
            <a:avLst/>
            <a:gdLst/>
            <a:ahLst/>
            <a:cxnLst/>
            <a:rect l="l" t="t" r="r" b="b"/>
            <a:pathLst>
              <a:path w="7237">
                <a:moveTo>
                  <a:pt x="0" y="0"/>
                </a:moveTo>
                <a:lnTo>
                  <a:pt x="7237" y="0"/>
                </a:lnTo>
              </a:path>
            </a:pathLst>
          </a:custGeom>
          <a:ln w="882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91" name="object 791"/>
          <p:cNvSpPr/>
          <p:nvPr/>
        </p:nvSpPr>
        <p:spPr>
          <a:xfrm>
            <a:off x="4302854" y="4422241"/>
            <a:ext cx="31103" cy="45129"/>
          </a:xfrm>
          <a:custGeom>
            <a:avLst/>
            <a:gdLst/>
            <a:ahLst/>
            <a:cxnLst/>
            <a:rect l="l" t="t" r="r" b="b"/>
            <a:pathLst>
              <a:path w="34328" h="49809">
                <a:moveTo>
                  <a:pt x="6985" y="43916"/>
                </a:moveTo>
                <a:lnTo>
                  <a:pt x="9029" y="39243"/>
                </a:lnTo>
                <a:lnTo>
                  <a:pt x="12636" y="36093"/>
                </a:lnTo>
                <a:lnTo>
                  <a:pt x="16687" y="33655"/>
                </a:lnTo>
                <a:lnTo>
                  <a:pt x="21424" y="31013"/>
                </a:lnTo>
                <a:lnTo>
                  <a:pt x="25628" y="28689"/>
                </a:lnTo>
                <a:lnTo>
                  <a:pt x="28511" y="26695"/>
                </a:lnTo>
                <a:lnTo>
                  <a:pt x="30137" y="25057"/>
                </a:lnTo>
                <a:lnTo>
                  <a:pt x="32943" y="22237"/>
                </a:lnTo>
                <a:lnTo>
                  <a:pt x="34328" y="18846"/>
                </a:lnTo>
                <a:lnTo>
                  <a:pt x="34328" y="11112"/>
                </a:lnTo>
                <a:lnTo>
                  <a:pt x="33020" y="7683"/>
                </a:lnTo>
                <a:lnTo>
                  <a:pt x="30378" y="4597"/>
                </a:lnTo>
                <a:lnTo>
                  <a:pt x="27774" y="1536"/>
                </a:lnTo>
                <a:lnTo>
                  <a:pt x="23622" y="0"/>
                </a:lnTo>
                <a:lnTo>
                  <a:pt x="11087" y="0"/>
                </a:lnTo>
                <a:lnTo>
                  <a:pt x="6311" y="2400"/>
                </a:lnTo>
                <a:lnTo>
                  <a:pt x="3606" y="7200"/>
                </a:lnTo>
                <a:lnTo>
                  <a:pt x="2082" y="9944"/>
                </a:lnTo>
                <a:lnTo>
                  <a:pt x="1295" y="13462"/>
                </a:lnTo>
                <a:lnTo>
                  <a:pt x="1231" y="17767"/>
                </a:lnTo>
                <a:lnTo>
                  <a:pt x="7569" y="17767"/>
                </a:lnTo>
                <a:lnTo>
                  <a:pt x="7670" y="14706"/>
                </a:lnTo>
                <a:lnTo>
                  <a:pt x="9017" y="10566"/>
                </a:lnTo>
                <a:lnTo>
                  <a:pt x="10668" y="7327"/>
                </a:lnTo>
                <a:lnTo>
                  <a:pt x="13614" y="5715"/>
                </a:lnTo>
                <a:lnTo>
                  <a:pt x="20802" y="5727"/>
                </a:lnTo>
                <a:lnTo>
                  <a:pt x="24828" y="8267"/>
                </a:lnTo>
                <a:lnTo>
                  <a:pt x="27432" y="12255"/>
                </a:lnTo>
                <a:lnTo>
                  <a:pt x="27432" y="17627"/>
                </a:lnTo>
                <a:lnTo>
                  <a:pt x="24599" y="21729"/>
                </a:lnTo>
                <a:lnTo>
                  <a:pt x="21297" y="24434"/>
                </a:lnTo>
                <a:lnTo>
                  <a:pt x="18300" y="26162"/>
                </a:lnTo>
                <a:lnTo>
                  <a:pt x="11658" y="30022"/>
                </a:lnTo>
                <a:lnTo>
                  <a:pt x="7200" y="32600"/>
                </a:lnTo>
                <a:lnTo>
                  <a:pt x="4191" y="35483"/>
                </a:lnTo>
                <a:lnTo>
                  <a:pt x="2641" y="38646"/>
                </a:lnTo>
                <a:lnTo>
                  <a:pt x="1117" y="41808"/>
                </a:lnTo>
                <a:lnTo>
                  <a:pt x="241" y="45529"/>
                </a:lnTo>
                <a:lnTo>
                  <a:pt x="0" y="49809"/>
                </a:lnTo>
                <a:lnTo>
                  <a:pt x="34099" y="49809"/>
                </a:lnTo>
                <a:lnTo>
                  <a:pt x="34099" y="43916"/>
                </a:lnTo>
                <a:lnTo>
                  <a:pt x="6985" y="4391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92" name="object 792"/>
          <p:cNvSpPr/>
          <p:nvPr/>
        </p:nvSpPr>
        <p:spPr>
          <a:xfrm>
            <a:off x="4368615" y="4434553"/>
            <a:ext cx="32771" cy="32817"/>
          </a:xfrm>
          <a:custGeom>
            <a:avLst/>
            <a:gdLst/>
            <a:ahLst/>
            <a:cxnLst/>
            <a:rect l="l" t="t" r="r" b="b"/>
            <a:pathLst>
              <a:path w="36169" h="36220">
                <a:moveTo>
                  <a:pt x="3" y="30645"/>
                </a:moveTo>
                <a:lnTo>
                  <a:pt x="3" y="36220"/>
                </a:lnTo>
                <a:lnTo>
                  <a:pt x="36169" y="36220"/>
                </a:lnTo>
                <a:lnTo>
                  <a:pt x="36169" y="30645"/>
                </a:lnTo>
                <a:lnTo>
                  <a:pt x="3" y="30645"/>
                </a:lnTo>
                <a:close/>
              </a:path>
              <a:path w="36169" h="36220">
                <a:moveTo>
                  <a:pt x="21043" y="11442"/>
                </a:moveTo>
                <a:lnTo>
                  <a:pt x="21043" y="0"/>
                </a:lnTo>
                <a:lnTo>
                  <a:pt x="15113" y="0"/>
                </a:lnTo>
                <a:lnTo>
                  <a:pt x="15113" y="11442"/>
                </a:lnTo>
                <a:lnTo>
                  <a:pt x="0" y="11442"/>
                </a:lnTo>
                <a:lnTo>
                  <a:pt x="0" y="16916"/>
                </a:lnTo>
                <a:lnTo>
                  <a:pt x="15113" y="16916"/>
                </a:lnTo>
                <a:lnTo>
                  <a:pt x="15113" y="27939"/>
                </a:lnTo>
                <a:lnTo>
                  <a:pt x="21043" y="27939"/>
                </a:lnTo>
                <a:lnTo>
                  <a:pt x="21043" y="16916"/>
                </a:lnTo>
                <a:lnTo>
                  <a:pt x="36169" y="16916"/>
                </a:lnTo>
                <a:lnTo>
                  <a:pt x="36169" y="11442"/>
                </a:lnTo>
                <a:lnTo>
                  <a:pt x="21043" y="1144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93" name="object 793"/>
          <p:cNvSpPr/>
          <p:nvPr/>
        </p:nvSpPr>
        <p:spPr>
          <a:xfrm>
            <a:off x="4435400" y="4422391"/>
            <a:ext cx="31033" cy="46211"/>
          </a:xfrm>
          <a:custGeom>
            <a:avLst/>
            <a:gdLst/>
            <a:ahLst/>
            <a:cxnLst/>
            <a:rect l="l" t="t" r="r" b="b"/>
            <a:pathLst>
              <a:path w="34251" h="51003">
                <a:moveTo>
                  <a:pt x="711" y="15354"/>
                </a:moveTo>
                <a:lnTo>
                  <a:pt x="0" y="20193"/>
                </a:lnTo>
                <a:lnTo>
                  <a:pt x="0" y="33121"/>
                </a:lnTo>
                <a:lnTo>
                  <a:pt x="1193" y="38912"/>
                </a:lnTo>
                <a:lnTo>
                  <a:pt x="3632" y="43243"/>
                </a:lnTo>
                <a:lnTo>
                  <a:pt x="6540" y="48412"/>
                </a:lnTo>
                <a:lnTo>
                  <a:pt x="7289" y="35204"/>
                </a:lnTo>
                <a:lnTo>
                  <a:pt x="6743" y="31140"/>
                </a:lnTo>
                <a:lnTo>
                  <a:pt x="6743" y="19342"/>
                </a:lnTo>
                <a:lnTo>
                  <a:pt x="7594" y="14274"/>
                </a:lnTo>
                <a:lnTo>
                  <a:pt x="9283" y="10820"/>
                </a:lnTo>
                <a:lnTo>
                  <a:pt x="10998" y="7353"/>
                </a:lnTo>
                <a:lnTo>
                  <a:pt x="13690" y="5613"/>
                </a:lnTo>
                <a:lnTo>
                  <a:pt x="21361" y="5613"/>
                </a:lnTo>
                <a:lnTo>
                  <a:pt x="24053" y="7442"/>
                </a:lnTo>
                <a:lnTo>
                  <a:pt x="25438" y="11099"/>
                </a:lnTo>
                <a:lnTo>
                  <a:pt x="26835" y="14732"/>
                </a:lnTo>
                <a:lnTo>
                  <a:pt x="27520" y="19354"/>
                </a:lnTo>
                <a:lnTo>
                  <a:pt x="27520" y="32816"/>
                </a:lnTo>
                <a:lnTo>
                  <a:pt x="26555" y="38150"/>
                </a:lnTo>
                <a:lnTo>
                  <a:pt x="24637" y="41021"/>
                </a:lnTo>
                <a:lnTo>
                  <a:pt x="23558" y="51003"/>
                </a:lnTo>
                <a:lnTo>
                  <a:pt x="28308" y="47828"/>
                </a:lnTo>
                <a:lnTo>
                  <a:pt x="31229" y="41503"/>
                </a:lnTo>
                <a:lnTo>
                  <a:pt x="33235" y="37096"/>
                </a:lnTo>
                <a:lnTo>
                  <a:pt x="34251" y="31508"/>
                </a:lnTo>
                <a:lnTo>
                  <a:pt x="34251" y="17640"/>
                </a:lnTo>
                <a:lnTo>
                  <a:pt x="33134" y="12039"/>
                </a:lnTo>
                <a:lnTo>
                  <a:pt x="30911" y="7950"/>
                </a:lnTo>
                <a:lnTo>
                  <a:pt x="28054" y="2654"/>
                </a:lnTo>
                <a:lnTo>
                  <a:pt x="23393" y="0"/>
                </a:lnTo>
                <a:lnTo>
                  <a:pt x="9842" y="12"/>
                </a:lnTo>
                <a:lnTo>
                  <a:pt x="4902" y="3771"/>
                </a:lnTo>
                <a:lnTo>
                  <a:pt x="2158" y="11303"/>
                </a:lnTo>
                <a:lnTo>
                  <a:pt x="711" y="15354"/>
                </a:lnTo>
                <a:close/>
              </a:path>
              <a:path w="34251" h="51003">
                <a:moveTo>
                  <a:pt x="24637" y="41021"/>
                </a:moveTo>
                <a:lnTo>
                  <a:pt x="22732" y="43891"/>
                </a:lnTo>
                <a:lnTo>
                  <a:pt x="20142" y="45326"/>
                </a:lnTo>
                <a:lnTo>
                  <a:pt x="12890" y="45326"/>
                </a:lnTo>
                <a:lnTo>
                  <a:pt x="10058" y="42976"/>
                </a:lnTo>
                <a:lnTo>
                  <a:pt x="8381" y="38277"/>
                </a:lnTo>
                <a:lnTo>
                  <a:pt x="7289" y="35204"/>
                </a:lnTo>
                <a:lnTo>
                  <a:pt x="6540" y="48412"/>
                </a:lnTo>
                <a:lnTo>
                  <a:pt x="10972" y="51003"/>
                </a:lnTo>
                <a:lnTo>
                  <a:pt x="23558" y="51003"/>
                </a:lnTo>
                <a:lnTo>
                  <a:pt x="24637" y="4102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94" name="object 794"/>
          <p:cNvSpPr/>
          <p:nvPr/>
        </p:nvSpPr>
        <p:spPr>
          <a:xfrm>
            <a:off x="4481094" y="4463936"/>
            <a:ext cx="6546" cy="0"/>
          </a:xfrm>
          <a:custGeom>
            <a:avLst/>
            <a:gdLst/>
            <a:ahLst/>
            <a:cxnLst/>
            <a:rect l="l" t="t" r="r" b="b"/>
            <a:pathLst>
              <a:path w="7225">
                <a:moveTo>
                  <a:pt x="0" y="0"/>
                </a:moveTo>
                <a:lnTo>
                  <a:pt x="7225" y="0"/>
                </a:lnTo>
              </a:path>
            </a:pathLst>
          </a:custGeom>
          <a:ln w="882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95" name="object 795"/>
          <p:cNvSpPr/>
          <p:nvPr/>
        </p:nvSpPr>
        <p:spPr>
          <a:xfrm>
            <a:off x="4501517" y="4422264"/>
            <a:ext cx="32000" cy="45106"/>
          </a:xfrm>
          <a:custGeom>
            <a:avLst/>
            <a:gdLst/>
            <a:ahLst/>
            <a:cxnLst/>
            <a:rect l="l" t="t" r="r" b="b"/>
            <a:pathLst>
              <a:path w="35318" h="49784">
                <a:moveTo>
                  <a:pt x="22745" y="0"/>
                </a:moveTo>
                <a:lnTo>
                  <a:pt x="0" y="31546"/>
                </a:lnTo>
                <a:lnTo>
                  <a:pt x="5753" y="32219"/>
                </a:lnTo>
                <a:lnTo>
                  <a:pt x="21653" y="9702"/>
                </a:lnTo>
                <a:lnTo>
                  <a:pt x="22745" y="0"/>
                </a:lnTo>
                <a:close/>
              </a:path>
              <a:path w="35318" h="49784">
                <a:moveTo>
                  <a:pt x="21767" y="37642"/>
                </a:moveTo>
                <a:lnTo>
                  <a:pt x="21767" y="49784"/>
                </a:lnTo>
                <a:lnTo>
                  <a:pt x="28016" y="49784"/>
                </a:lnTo>
                <a:lnTo>
                  <a:pt x="28016" y="37642"/>
                </a:lnTo>
                <a:lnTo>
                  <a:pt x="35318" y="37642"/>
                </a:lnTo>
                <a:lnTo>
                  <a:pt x="35318" y="32219"/>
                </a:lnTo>
                <a:lnTo>
                  <a:pt x="28016" y="32219"/>
                </a:lnTo>
                <a:lnTo>
                  <a:pt x="28016" y="0"/>
                </a:lnTo>
                <a:lnTo>
                  <a:pt x="22745" y="0"/>
                </a:lnTo>
                <a:lnTo>
                  <a:pt x="21653" y="9702"/>
                </a:lnTo>
                <a:lnTo>
                  <a:pt x="21653" y="32219"/>
                </a:lnTo>
                <a:lnTo>
                  <a:pt x="5753" y="32219"/>
                </a:lnTo>
                <a:lnTo>
                  <a:pt x="0" y="31546"/>
                </a:lnTo>
                <a:lnTo>
                  <a:pt x="0" y="37642"/>
                </a:lnTo>
                <a:lnTo>
                  <a:pt x="21767" y="3764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96" name="object 796"/>
          <p:cNvSpPr/>
          <p:nvPr/>
        </p:nvSpPr>
        <p:spPr>
          <a:xfrm>
            <a:off x="4571099" y="4438477"/>
            <a:ext cx="31194" cy="42333"/>
          </a:xfrm>
          <a:custGeom>
            <a:avLst/>
            <a:gdLst/>
            <a:ahLst/>
            <a:cxnLst/>
            <a:rect l="l" t="t" r="r" b="b"/>
            <a:pathLst>
              <a:path w="34429" h="46723">
                <a:moveTo>
                  <a:pt x="34429" y="24231"/>
                </a:moveTo>
                <a:lnTo>
                  <a:pt x="32867" y="22669"/>
                </a:lnTo>
                <a:lnTo>
                  <a:pt x="32867" y="25552"/>
                </a:lnTo>
                <a:lnTo>
                  <a:pt x="30822" y="29463"/>
                </a:lnTo>
                <a:lnTo>
                  <a:pt x="27343" y="26987"/>
                </a:lnTo>
                <a:lnTo>
                  <a:pt x="27114" y="23291"/>
                </a:lnTo>
                <a:lnTo>
                  <a:pt x="27114" y="0"/>
                </a:lnTo>
                <a:lnTo>
                  <a:pt x="20561" y="0"/>
                </a:lnTo>
                <a:lnTo>
                  <a:pt x="20561" y="15125"/>
                </a:lnTo>
                <a:lnTo>
                  <a:pt x="19672" y="19964"/>
                </a:lnTo>
                <a:lnTo>
                  <a:pt x="17907" y="23774"/>
                </a:lnTo>
                <a:lnTo>
                  <a:pt x="16129" y="27584"/>
                </a:lnTo>
                <a:lnTo>
                  <a:pt x="13855" y="29463"/>
                </a:lnTo>
                <a:lnTo>
                  <a:pt x="11125" y="29463"/>
                </a:lnTo>
                <a:lnTo>
                  <a:pt x="7569" y="27774"/>
                </a:lnTo>
                <a:lnTo>
                  <a:pt x="6591" y="24371"/>
                </a:lnTo>
                <a:lnTo>
                  <a:pt x="6591" y="0"/>
                </a:lnTo>
                <a:lnTo>
                  <a:pt x="76" y="0"/>
                </a:lnTo>
                <a:lnTo>
                  <a:pt x="241" y="27216"/>
                </a:lnTo>
                <a:lnTo>
                  <a:pt x="228" y="35344"/>
                </a:lnTo>
                <a:lnTo>
                  <a:pt x="50" y="39979"/>
                </a:lnTo>
                <a:lnTo>
                  <a:pt x="0" y="43535"/>
                </a:lnTo>
                <a:lnTo>
                  <a:pt x="1981" y="46723"/>
                </a:lnTo>
                <a:lnTo>
                  <a:pt x="4711" y="46469"/>
                </a:lnTo>
                <a:lnTo>
                  <a:pt x="6045" y="43751"/>
                </a:lnTo>
                <a:lnTo>
                  <a:pt x="5270" y="40893"/>
                </a:lnTo>
                <a:lnTo>
                  <a:pt x="3746" y="37198"/>
                </a:lnTo>
                <a:lnTo>
                  <a:pt x="2247" y="33527"/>
                </a:lnTo>
                <a:lnTo>
                  <a:pt x="1498" y="30200"/>
                </a:lnTo>
                <a:lnTo>
                  <a:pt x="1562" y="25209"/>
                </a:lnTo>
                <a:lnTo>
                  <a:pt x="3048" y="29438"/>
                </a:lnTo>
                <a:lnTo>
                  <a:pt x="5778" y="31902"/>
                </a:lnTo>
                <a:lnTo>
                  <a:pt x="9575" y="32511"/>
                </a:lnTo>
                <a:lnTo>
                  <a:pt x="12344" y="32511"/>
                </a:lnTo>
                <a:lnTo>
                  <a:pt x="14643" y="31546"/>
                </a:lnTo>
                <a:lnTo>
                  <a:pt x="18262" y="27609"/>
                </a:lnTo>
                <a:lnTo>
                  <a:pt x="19723" y="24523"/>
                </a:lnTo>
                <a:lnTo>
                  <a:pt x="20802" y="20307"/>
                </a:lnTo>
                <a:lnTo>
                  <a:pt x="20840" y="24422"/>
                </a:lnTo>
                <a:lnTo>
                  <a:pt x="21450" y="27470"/>
                </a:lnTo>
                <a:lnTo>
                  <a:pt x="22644" y="29502"/>
                </a:lnTo>
                <a:lnTo>
                  <a:pt x="25641" y="32511"/>
                </a:lnTo>
                <a:lnTo>
                  <a:pt x="30048" y="32511"/>
                </a:lnTo>
                <a:lnTo>
                  <a:pt x="32740" y="30365"/>
                </a:lnTo>
                <a:lnTo>
                  <a:pt x="34429" y="26873"/>
                </a:lnTo>
                <a:lnTo>
                  <a:pt x="34429" y="2423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97" name="object 797"/>
          <p:cNvSpPr/>
          <p:nvPr/>
        </p:nvSpPr>
        <p:spPr>
          <a:xfrm>
            <a:off x="4614041" y="4432988"/>
            <a:ext cx="45278" cy="34382"/>
          </a:xfrm>
          <a:custGeom>
            <a:avLst/>
            <a:gdLst/>
            <a:ahLst/>
            <a:cxnLst/>
            <a:rect l="l" t="t" r="r" b="b"/>
            <a:pathLst>
              <a:path w="49974" h="37947">
                <a:moveTo>
                  <a:pt x="49466" y="7353"/>
                </a:moveTo>
                <a:lnTo>
                  <a:pt x="48488" y="5397"/>
                </a:lnTo>
                <a:lnTo>
                  <a:pt x="46697" y="1803"/>
                </a:lnTo>
                <a:lnTo>
                  <a:pt x="43307" y="0"/>
                </a:lnTo>
                <a:lnTo>
                  <a:pt x="38315" y="0"/>
                </a:lnTo>
                <a:lnTo>
                  <a:pt x="33883" y="482"/>
                </a:lnTo>
                <a:lnTo>
                  <a:pt x="30137" y="2400"/>
                </a:lnTo>
                <a:lnTo>
                  <a:pt x="27114" y="5854"/>
                </a:lnTo>
                <a:lnTo>
                  <a:pt x="24333" y="2171"/>
                </a:lnTo>
                <a:lnTo>
                  <a:pt x="20154" y="0"/>
                </a:lnTo>
                <a:lnTo>
                  <a:pt x="14566" y="0"/>
                </a:lnTo>
                <a:lnTo>
                  <a:pt x="12242" y="685"/>
                </a:lnTo>
                <a:lnTo>
                  <a:pt x="8991" y="2933"/>
                </a:lnTo>
                <a:lnTo>
                  <a:pt x="6172" y="6095"/>
                </a:lnTo>
                <a:lnTo>
                  <a:pt x="6172" y="825"/>
                </a:lnTo>
                <a:lnTo>
                  <a:pt x="0" y="825"/>
                </a:lnTo>
                <a:lnTo>
                  <a:pt x="0" y="37947"/>
                </a:lnTo>
                <a:lnTo>
                  <a:pt x="6235" y="37947"/>
                </a:lnTo>
                <a:lnTo>
                  <a:pt x="6235" y="13474"/>
                </a:lnTo>
                <a:lnTo>
                  <a:pt x="7188" y="10172"/>
                </a:lnTo>
                <a:lnTo>
                  <a:pt x="11049" y="6515"/>
                </a:lnTo>
                <a:lnTo>
                  <a:pt x="15582" y="5613"/>
                </a:lnTo>
                <a:lnTo>
                  <a:pt x="18161" y="5613"/>
                </a:lnTo>
                <a:lnTo>
                  <a:pt x="19926" y="6476"/>
                </a:lnTo>
                <a:lnTo>
                  <a:pt x="21463" y="9372"/>
                </a:lnTo>
                <a:lnTo>
                  <a:pt x="21767" y="13728"/>
                </a:lnTo>
                <a:lnTo>
                  <a:pt x="21767" y="37947"/>
                </a:lnTo>
                <a:lnTo>
                  <a:pt x="28105" y="37947"/>
                </a:lnTo>
                <a:lnTo>
                  <a:pt x="28105" y="12522"/>
                </a:lnTo>
                <a:lnTo>
                  <a:pt x="28994" y="9791"/>
                </a:lnTo>
                <a:lnTo>
                  <a:pt x="30746" y="8140"/>
                </a:lnTo>
                <a:lnTo>
                  <a:pt x="34645" y="5676"/>
                </a:lnTo>
                <a:lnTo>
                  <a:pt x="38874" y="5676"/>
                </a:lnTo>
                <a:lnTo>
                  <a:pt x="42849" y="7975"/>
                </a:lnTo>
                <a:lnTo>
                  <a:pt x="43472" y="12166"/>
                </a:lnTo>
                <a:lnTo>
                  <a:pt x="43472" y="37947"/>
                </a:lnTo>
                <a:lnTo>
                  <a:pt x="49974" y="37947"/>
                </a:lnTo>
                <a:lnTo>
                  <a:pt x="49974" y="9956"/>
                </a:lnTo>
                <a:lnTo>
                  <a:pt x="49466" y="735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98" name="object 798"/>
          <p:cNvSpPr/>
          <p:nvPr/>
        </p:nvSpPr>
        <p:spPr>
          <a:xfrm>
            <a:off x="4701262" y="4430998"/>
            <a:ext cx="32817" cy="19342"/>
          </a:xfrm>
          <a:custGeom>
            <a:avLst/>
            <a:gdLst/>
            <a:ahLst/>
            <a:cxnLst/>
            <a:rect l="l" t="t" r="r" b="b"/>
            <a:pathLst>
              <a:path w="36220" h="21348">
                <a:moveTo>
                  <a:pt x="23228" y="8293"/>
                </a:moveTo>
                <a:lnTo>
                  <a:pt x="25171" y="5168"/>
                </a:lnTo>
                <a:lnTo>
                  <a:pt x="27457" y="3606"/>
                </a:lnTo>
                <a:lnTo>
                  <a:pt x="30099" y="3606"/>
                </a:lnTo>
                <a:lnTo>
                  <a:pt x="34048" y="5333"/>
                </a:lnTo>
                <a:lnTo>
                  <a:pt x="35026" y="6476"/>
                </a:lnTo>
                <a:lnTo>
                  <a:pt x="35509" y="9194"/>
                </a:lnTo>
                <a:lnTo>
                  <a:pt x="36220" y="3416"/>
                </a:lnTo>
                <a:lnTo>
                  <a:pt x="33147" y="698"/>
                </a:lnTo>
                <a:lnTo>
                  <a:pt x="28841" y="0"/>
                </a:lnTo>
                <a:lnTo>
                  <a:pt x="25387" y="0"/>
                </a:lnTo>
                <a:lnTo>
                  <a:pt x="23228" y="8293"/>
                </a:lnTo>
                <a:close/>
              </a:path>
              <a:path w="36220" h="21348">
                <a:moveTo>
                  <a:pt x="19100" y="5270"/>
                </a:moveTo>
                <a:lnTo>
                  <a:pt x="16103" y="8788"/>
                </a:lnTo>
                <a:lnTo>
                  <a:pt x="14592" y="12839"/>
                </a:lnTo>
                <a:lnTo>
                  <a:pt x="14592" y="20675"/>
                </a:lnTo>
                <a:lnTo>
                  <a:pt x="15481" y="23329"/>
                </a:lnTo>
                <a:lnTo>
                  <a:pt x="17221" y="25387"/>
                </a:lnTo>
                <a:lnTo>
                  <a:pt x="21323" y="28473"/>
                </a:lnTo>
                <a:lnTo>
                  <a:pt x="26149" y="28473"/>
                </a:lnTo>
                <a:lnTo>
                  <a:pt x="29959" y="26835"/>
                </a:lnTo>
                <a:lnTo>
                  <a:pt x="33375" y="23850"/>
                </a:lnTo>
                <a:lnTo>
                  <a:pt x="34594" y="21196"/>
                </a:lnTo>
                <a:lnTo>
                  <a:pt x="34480" y="21767"/>
                </a:lnTo>
                <a:lnTo>
                  <a:pt x="34353" y="24409"/>
                </a:lnTo>
                <a:lnTo>
                  <a:pt x="37071" y="27927"/>
                </a:lnTo>
                <a:lnTo>
                  <a:pt x="41046" y="28473"/>
                </a:lnTo>
                <a:lnTo>
                  <a:pt x="44958" y="28473"/>
                </a:lnTo>
                <a:lnTo>
                  <a:pt x="48475" y="26593"/>
                </a:lnTo>
                <a:lnTo>
                  <a:pt x="51612" y="22885"/>
                </a:lnTo>
                <a:lnTo>
                  <a:pt x="54787" y="19138"/>
                </a:lnTo>
                <a:lnTo>
                  <a:pt x="56375" y="14630"/>
                </a:lnTo>
                <a:lnTo>
                  <a:pt x="56375" y="3111"/>
                </a:lnTo>
                <a:lnTo>
                  <a:pt x="54165" y="-1993"/>
                </a:lnTo>
                <a:lnTo>
                  <a:pt x="49745" y="-5918"/>
                </a:lnTo>
                <a:lnTo>
                  <a:pt x="45034" y="-10083"/>
                </a:lnTo>
                <a:lnTo>
                  <a:pt x="38569" y="-12153"/>
                </a:lnTo>
                <a:lnTo>
                  <a:pt x="20828" y="-12153"/>
                </a:lnTo>
                <a:lnTo>
                  <a:pt x="13258" y="-9232"/>
                </a:lnTo>
                <a:lnTo>
                  <a:pt x="7620" y="-3352"/>
                </a:lnTo>
                <a:lnTo>
                  <a:pt x="2540" y="1917"/>
                </a:lnTo>
                <a:lnTo>
                  <a:pt x="0" y="8318"/>
                </a:lnTo>
                <a:lnTo>
                  <a:pt x="0" y="22186"/>
                </a:lnTo>
                <a:lnTo>
                  <a:pt x="2095" y="27762"/>
                </a:lnTo>
                <a:lnTo>
                  <a:pt x="6273" y="32588"/>
                </a:lnTo>
                <a:lnTo>
                  <a:pt x="11493" y="38620"/>
                </a:lnTo>
                <a:lnTo>
                  <a:pt x="18948" y="41643"/>
                </a:lnTo>
                <a:lnTo>
                  <a:pt x="33566" y="41643"/>
                </a:lnTo>
                <a:lnTo>
                  <a:pt x="38125" y="40830"/>
                </a:lnTo>
                <a:lnTo>
                  <a:pt x="42252" y="39217"/>
                </a:lnTo>
                <a:lnTo>
                  <a:pt x="46405" y="37604"/>
                </a:lnTo>
                <a:lnTo>
                  <a:pt x="49504" y="35864"/>
                </a:lnTo>
                <a:lnTo>
                  <a:pt x="51587" y="34023"/>
                </a:lnTo>
                <a:lnTo>
                  <a:pt x="49301" y="30899"/>
                </a:lnTo>
                <a:lnTo>
                  <a:pt x="46545" y="32943"/>
                </a:lnTo>
                <a:lnTo>
                  <a:pt x="43522" y="34582"/>
                </a:lnTo>
                <a:lnTo>
                  <a:pt x="40220" y="35826"/>
                </a:lnTo>
                <a:lnTo>
                  <a:pt x="36918" y="37033"/>
                </a:lnTo>
                <a:lnTo>
                  <a:pt x="33337" y="37617"/>
                </a:lnTo>
                <a:lnTo>
                  <a:pt x="21310" y="37617"/>
                </a:lnTo>
                <a:lnTo>
                  <a:pt x="14986" y="35293"/>
                </a:lnTo>
                <a:lnTo>
                  <a:pt x="10541" y="30645"/>
                </a:lnTo>
                <a:lnTo>
                  <a:pt x="6743" y="26720"/>
                </a:lnTo>
                <a:lnTo>
                  <a:pt x="4864" y="21869"/>
                </a:lnTo>
                <a:lnTo>
                  <a:pt x="4864" y="9486"/>
                </a:lnTo>
                <a:lnTo>
                  <a:pt x="6845" y="4000"/>
                </a:lnTo>
                <a:lnTo>
                  <a:pt x="10820" y="-368"/>
                </a:lnTo>
                <a:lnTo>
                  <a:pt x="15468" y="-5511"/>
                </a:lnTo>
                <a:lnTo>
                  <a:pt x="22174" y="-8064"/>
                </a:lnTo>
                <a:lnTo>
                  <a:pt x="37287" y="-8064"/>
                </a:lnTo>
                <a:lnTo>
                  <a:pt x="42329" y="-6540"/>
                </a:lnTo>
                <a:lnTo>
                  <a:pt x="46075" y="-3467"/>
                </a:lnTo>
                <a:lnTo>
                  <a:pt x="49822" y="-419"/>
                </a:lnTo>
                <a:lnTo>
                  <a:pt x="51689" y="3797"/>
                </a:lnTo>
                <a:lnTo>
                  <a:pt x="51689" y="13588"/>
                </a:lnTo>
                <a:lnTo>
                  <a:pt x="50647" y="17195"/>
                </a:lnTo>
                <a:lnTo>
                  <a:pt x="48539" y="19938"/>
                </a:lnTo>
                <a:lnTo>
                  <a:pt x="46456" y="22694"/>
                </a:lnTo>
                <a:lnTo>
                  <a:pt x="44107" y="24066"/>
                </a:lnTo>
                <a:lnTo>
                  <a:pt x="41465" y="24066"/>
                </a:lnTo>
                <a:lnTo>
                  <a:pt x="38341" y="22123"/>
                </a:lnTo>
                <a:lnTo>
                  <a:pt x="38582" y="19176"/>
                </a:lnTo>
                <a:lnTo>
                  <a:pt x="39344" y="16332"/>
                </a:lnTo>
                <a:lnTo>
                  <a:pt x="43967" y="1155"/>
                </a:lnTo>
                <a:lnTo>
                  <a:pt x="38849" y="1155"/>
                </a:lnTo>
                <a:lnTo>
                  <a:pt x="37134" y="6972"/>
                </a:lnTo>
                <a:lnTo>
                  <a:pt x="36220" y="3416"/>
                </a:lnTo>
                <a:lnTo>
                  <a:pt x="35509" y="9194"/>
                </a:lnTo>
                <a:lnTo>
                  <a:pt x="35509" y="12128"/>
                </a:lnTo>
                <a:lnTo>
                  <a:pt x="34607" y="15417"/>
                </a:lnTo>
                <a:lnTo>
                  <a:pt x="32867" y="19075"/>
                </a:lnTo>
                <a:lnTo>
                  <a:pt x="31140" y="22707"/>
                </a:lnTo>
                <a:lnTo>
                  <a:pt x="28714" y="24523"/>
                </a:lnTo>
                <a:lnTo>
                  <a:pt x="24066" y="24523"/>
                </a:lnTo>
                <a:lnTo>
                  <a:pt x="20840" y="21551"/>
                </a:lnTo>
                <a:lnTo>
                  <a:pt x="20345" y="17538"/>
                </a:lnTo>
                <a:lnTo>
                  <a:pt x="20345" y="14477"/>
                </a:lnTo>
                <a:lnTo>
                  <a:pt x="21310" y="11391"/>
                </a:lnTo>
                <a:lnTo>
                  <a:pt x="23228" y="8293"/>
                </a:lnTo>
                <a:lnTo>
                  <a:pt x="25387" y="0"/>
                </a:lnTo>
                <a:lnTo>
                  <a:pt x="22136" y="1765"/>
                </a:lnTo>
                <a:lnTo>
                  <a:pt x="19100" y="52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99" name="object 799"/>
          <p:cNvSpPr/>
          <p:nvPr/>
        </p:nvSpPr>
        <p:spPr>
          <a:xfrm>
            <a:off x="4796365" y="4422586"/>
            <a:ext cx="16615" cy="44796"/>
          </a:xfrm>
          <a:custGeom>
            <a:avLst/>
            <a:gdLst/>
            <a:ahLst/>
            <a:cxnLst/>
            <a:rect l="l" t="t" r="r" b="b"/>
            <a:pathLst>
              <a:path w="18338" h="49441">
                <a:moveTo>
                  <a:pt x="11684" y="14287"/>
                </a:moveTo>
                <a:lnTo>
                  <a:pt x="11684" y="49441"/>
                </a:lnTo>
                <a:lnTo>
                  <a:pt x="18338" y="49441"/>
                </a:lnTo>
                <a:lnTo>
                  <a:pt x="18338" y="0"/>
                </a:lnTo>
                <a:lnTo>
                  <a:pt x="13423" y="0"/>
                </a:lnTo>
                <a:lnTo>
                  <a:pt x="12534" y="3848"/>
                </a:lnTo>
                <a:lnTo>
                  <a:pt x="11201" y="6286"/>
                </a:lnTo>
                <a:lnTo>
                  <a:pt x="7658" y="8343"/>
                </a:lnTo>
                <a:lnTo>
                  <a:pt x="4495" y="9067"/>
                </a:lnTo>
                <a:lnTo>
                  <a:pt x="0" y="9512"/>
                </a:lnTo>
                <a:lnTo>
                  <a:pt x="0" y="14287"/>
                </a:lnTo>
                <a:lnTo>
                  <a:pt x="11684" y="142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00" name="object 800"/>
          <p:cNvSpPr/>
          <p:nvPr/>
        </p:nvSpPr>
        <p:spPr>
          <a:xfrm>
            <a:off x="4833946" y="4422322"/>
            <a:ext cx="31459" cy="46280"/>
          </a:xfrm>
          <a:custGeom>
            <a:avLst/>
            <a:gdLst/>
            <a:ahLst/>
            <a:cxnLst/>
            <a:rect l="l" t="t" r="r" b="b"/>
            <a:pathLst>
              <a:path w="34721" h="51079">
                <a:moveTo>
                  <a:pt x="16141" y="26746"/>
                </a:moveTo>
                <a:lnTo>
                  <a:pt x="19850" y="26746"/>
                </a:lnTo>
                <a:lnTo>
                  <a:pt x="22745" y="27419"/>
                </a:lnTo>
                <a:lnTo>
                  <a:pt x="24841" y="28778"/>
                </a:lnTo>
                <a:lnTo>
                  <a:pt x="28003" y="32537"/>
                </a:lnTo>
                <a:lnTo>
                  <a:pt x="28003" y="38734"/>
                </a:lnTo>
                <a:lnTo>
                  <a:pt x="26987" y="40995"/>
                </a:lnTo>
                <a:lnTo>
                  <a:pt x="23025" y="44513"/>
                </a:lnTo>
                <a:lnTo>
                  <a:pt x="20396" y="45402"/>
                </a:lnTo>
                <a:lnTo>
                  <a:pt x="12877" y="45402"/>
                </a:lnTo>
                <a:lnTo>
                  <a:pt x="9956" y="44081"/>
                </a:lnTo>
                <a:lnTo>
                  <a:pt x="8331" y="41478"/>
                </a:lnTo>
                <a:lnTo>
                  <a:pt x="6807" y="37680"/>
                </a:lnTo>
                <a:lnTo>
                  <a:pt x="6527" y="34467"/>
                </a:lnTo>
                <a:lnTo>
                  <a:pt x="0" y="34467"/>
                </a:lnTo>
                <a:lnTo>
                  <a:pt x="0" y="39090"/>
                </a:lnTo>
                <a:lnTo>
                  <a:pt x="1333" y="43027"/>
                </a:lnTo>
                <a:lnTo>
                  <a:pt x="3962" y="46253"/>
                </a:lnTo>
                <a:lnTo>
                  <a:pt x="6629" y="49466"/>
                </a:lnTo>
                <a:lnTo>
                  <a:pt x="10883" y="51079"/>
                </a:lnTo>
                <a:lnTo>
                  <a:pt x="22491" y="51079"/>
                </a:lnTo>
                <a:lnTo>
                  <a:pt x="26924" y="49580"/>
                </a:lnTo>
                <a:lnTo>
                  <a:pt x="30035" y="46596"/>
                </a:lnTo>
                <a:lnTo>
                  <a:pt x="33159" y="43611"/>
                </a:lnTo>
                <a:lnTo>
                  <a:pt x="34721" y="39763"/>
                </a:lnTo>
                <a:lnTo>
                  <a:pt x="34721" y="32067"/>
                </a:lnTo>
                <a:lnTo>
                  <a:pt x="32499" y="27533"/>
                </a:lnTo>
                <a:lnTo>
                  <a:pt x="29006" y="24091"/>
                </a:lnTo>
                <a:lnTo>
                  <a:pt x="26403" y="23367"/>
                </a:lnTo>
                <a:lnTo>
                  <a:pt x="30353" y="20599"/>
                </a:lnTo>
                <a:lnTo>
                  <a:pt x="32804" y="16230"/>
                </a:lnTo>
                <a:lnTo>
                  <a:pt x="32804" y="8915"/>
                </a:lnTo>
                <a:lnTo>
                  <a:pt x="31419" y="5651"/>
                </a:lnTo>
                <a:lnTo>
                  <a:pt x="28638" y="3403"/>
                </a:lnTo>
                <a:lnTo>
                  <a:pt x="25882" y="1142"/>
                </a:lnTo>
                <a:lnTo>
                  <a:pt x="21958" y="0"/>
                </a:lnTo>
                <a:lnTo>
                  <a:pt x="10502" y="0"/>
                </a:lnTo>
                <a:lnTo>
                  <a:pt x="6032" y="2324"/>
                </a:lnTo>
                <a:lnTo>
                  <a:pt x="3479" y="6934"/>
                </a:lnTo>
                <a:lnTo>
                  <a:pt x="2006" y="9524"/>
                </a:lnTo>
                <a:lnTo>
                  <a:pt x="1257" y="12674"/>
                </a:lnTo>
                <a:lnTo>
                  <a:pt x="1257" y="16370"/>
                </a:lnTo>
                <a:lnTo>
                  <a:pt x="7429" y="16370"/>
                </a:lnTo>
                <a:lnTo>
                  <a:pt x="7556" y="13550"/>
                </a:lnTo>
                <a:lnTo>
                  <a:pt x="8928" y="9855"/>
                </a:lnTo>
                <a:lnTo>
                  <a:pt x="10528" y="7073"/>
                </a:lnTo>
                <a:lnTo>
                  <a:pt x="13385" y="5689"/>
                </a:lnTo>
                <a:lnTo>
                  <a:pt x="17551" y="5689"/>
                </a:lnTo>
                <a:lnTo>
                  <a:pt x="21932" y="6349"/>
                </a:lnTo>
                <a:lnTo>
                  <a:pt x="25438" y="9042"/>
                </a:lnTo>
                <a:lnTo>
                  <a:pt x="26339" y="13436"/>
                </a:lnTo>
                <a:lnTo>
                  <a:pt x="26339" y="16763"/>
                </a:lnTo>
                <a:lnTo>
                  <a:pt x="25006" y="19062"/>
                </a:lnTo>
                <a:lnTo>
                  <a:pt x="22377" y="20358"/>
                </a:lnTo>
                <a:lnTo>
                  <a:pt x="20866" y="21094"/>
                </a:lnTo>
                <a:lnTo>
                  <a:pt x="16624" y="21475"/>
                </a:lnTo>
                <a:lnTo>
                  <a:pt x="13576" y="21297"/>
                </a:lnTo>
                <a:lnTo>
                  <a:pt x="13576" y="26809"/>
                </a:lnTo>
                <a:lnTo>
                  <a:pt x="16141" y="267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01" name="object 801"/>
          <p:cNvSpPr/>
          <p:nvPr/>
        </p:nvSpPr>
        <p:spPr>
          <a:xfrm>
            <a:off x="4880790" y="4422586"/>
            <a:ext cx="16604" cy="44796"/>
          </a:xfrm>
          <a:custGeom>
            <a:avLst/>
            <a:gdLst/>
            <a:ahLst/>
            <a:cxnLst/>
            <a:rect l="l" t="t" r="r" b="b"/>
            <a:pathLst>
              <a:path w="18326" h="49441">
                <a:moveTo>
                  <a:pt x="11671" y="14287"/>
                </a:moveTo>
                <a:lnTo>
                  <a:pt x="11671" y="49441"/>
                </a:lnTo>
                <a:lnTo>
                  <a:pt x="18326" y="49441"/>
                </a:lnTo>
                <a:lnTo>
                  <a:pt x="18326" y="0"/>
                </a:lnTo>
                <a:lnTo>
                  <a:pt x="13411" y="0"/>
                </a:lnTo>
                <a:lnTo>
                  <a:pt x="12534" y="3848"/>
                </a:lnTo>
                <a:lnTo>
                  <a:pt x="11201" y="6286"/>
                </a:lnTo>
                <a:lnTo>
                  <a:pt x="7645" y="8343"/>
                </a:lnTo>
                <a:lnTo>
                  <a:pt x="4495" y="9067"/>
                </a:lnTo>
                <a:lnTo>
                  <a:pt x="0" y="9512"/>
                </a:lnTo>
                <a:lnTo>
                  <a:pt x="0" y="14287"/>
                </a:lnTo>
                <a:lnTo>
                  <a:pt x="11671" y="142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02" name="object 802"/>
          <p:cNvSpPr/>
          <p:nvPr/>
        </p:nvSpPr>
        <p:spPr>
          <a:xfrm>
            <a:off x="4918854" y="4422391"/>
            <a:ext cx="31033" cy="46211"/>
          </a:xfrm>
          <a:custGeom>
            <a:avLst/>
            <a:gdLst/>
            <a:ahLst/>
            <a:cxnLst/>
            <a:rect l="l" t="t" r="r" b="b"/>
            <a:pathLst>
              <a:path w="34251" h="51003">
                <a:moveTo>
                  <a:pt x="723" y="15354"/>
                </a:moveTo>
                <a:lnTo>
                  <a:pt x="0" y="20193"/>
                </a:lnTo>
                <a:lnTo>
                  <a:pt x="0" y="33121"/>
                </a:lnTo>
                <a:lnTo>
                  <a:pt x="1193" y="38912"/>
                </a:lnTo>
                <a:lnTo>
                  <a:pt x="3644" y="43243"/>
                </a:lnTo>
                <a:lnTo>
                  <a:pt x="6553" y="48412"/>
                </a:lnTo>
                <a:lnTo>
                  <a:pt x="7302" y="35204"/>
                </a:lnTo>
                <a:lnTo>
                  <a:pt x="6743" y="31140"/>
                </a:lnTo>
                <a:lnTo>
                  <a:pt x="6743" y="19342"/>
                </a:lnTo>
                <a:lnTo>
                  <a:pt x="7581" y="14274"/>
                </a:lnTo>
                <a:lnTo>
                  <a:pt x="9283" y="10820"/>
                </a:lnTo>
                <a:lnTo>
                  <a:pt x="10985" y="7353"/>
                </a:lnTo>
                <a:lnTo>
                  <a:pt x="13677" y="5613"/>
                </a:lnTo>
                <a:lnTo>
                  <a:pt x="21361" y="5613"/>
                </a:lnTo>
                <a:lnTo>
                  <a:pt x="24053" y="7442"/>
                </a:lnTo>
                <a:lnTo>
                  <a:pt x="25438" y="11099"/>
                </a:lnTo>
                <a:lnTo>
                  <a:pt x="26822" y="14732"/>
                </a:lnTo>
                <a:lnTo>
                  <a:pt x="27520" y="19354"/>
                </a:lnTo>
                <a:lnTo>
                  <a:pt x="27520" y="32816"/>
                </a:lnTo>
                <a:lnTo>
                  <a:pt x="26555" y="38150"/>
                </a:lnTo>
                <a:lnTo>
                  <a:pt x="24637" y="41021"/>
                </a:lnTo>
                <a:lnTo>
                  <a:pt x="23545" y="51003"/>
                </a:lnTo>
                <a:lnTo>
                  <a:pt x="28320" y="47828"/>
                </a:lnTo>
                <a:lnTo>
                  <a:pt x="31241" y="41503"/>
                </a:lnTo>
                <a:lnTo>
                  <a:pt x="33235" y="37096"/>
                </a:lnTo>
                <a:lnTo>
                  <a:pt x="34251" y="31508"/>
                </a:lnTo>
                <a:lnTo>
                  <a:pt x="34251" y="17640"/>
                </a:lnTo>
                <a:lnTo>
                  <a:pt x="33134" y="12039"/>
                </a:lnTo>
                <a:lnTo>
                  <a:pt x="30911" y="7950"/>
                </a:lnTo>
                <a:lnTo>
                  <a:pt x="28054" y="2654"/>
                </a:lnTo>
                <a:lnTo>
                  <a:pt x="23393" y="0"/>
                </a:lnTo>
                <a:lnTo>
                  <a:pt x="9842" y="12"/>
                </a:lnTo>
                <a:lnTo>
                  <a:pt x="4902" y="3771"/>
                </a:lnTo>
                <a:lnTo>
                  <a:pt x="2158" y="11303"/>
                </a:lnTo>
                <a:lnTo>
                  <a:pt x="723" y="15354"/>
                </a:lnTo>
                <a:close/>
              </a:path>
              <a:path w="34251" h="51003">
                <a:moveTo>
                  <a:pt x="24637" y="41021"/>
                </a:moveTo>
                <a:lnTo>
                  <a:pt x="22720" y="43891"/>
                </a:lnTo>
                <a:lnTo>
                  <a:pt x="20142" y="45326"/>
                </a:lnTo>
                <a:lnTo>
                  <a:pt x="12890" y="45326"/>
                </a:lnTo>
                <a:lnTo>
                  <a:pt x="10045" y="42976"/>
                </a:lnTo>
                <a:lnTo>
                  <a:pt x="8381" y="38277"/>
                </a:lnTo>
                <a:lnTo>
                  <a:pt x="7302" y="35204"/>
                </a:lnTo>
                <a:lnTo>
                  <a:pt x="6553" y="48412"/>
                </a:lnTo>
                <a:lnTo>
                  <a:pt x="10985" y="51003"/>
                </a:lnTo>
                <a:lnTo>
                  <a:pt x="23545" y="51003"/>
                </a:lnTo>
                <a:lnTo>
                  <a:pt x="24637" y="4102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03" name="object 803"/>
          <p:cNvSpPr/>
          <p:nvPr/>
        </p:nvSpPr>
        <p:spPr>
          <a:xfrm>
            <a:off x="4987480" y="4432988"/>
            <a:ext cx="27420" cy="34382"/>
          </a:xfrm>
          <a:custGeom>
            <a:avLst/>
            <a:gdLst/>
            <a:ahLst/>
            <a:cxnLst/>
            <a:rect l="l" t="t" r="r" b="b"/>
            <a:pathLst>
              <a:path w="30264" h="37947">
                <a:moveTo>
                  <a:pt x="6235" y="37947"/>
                </a:moveTo>
                <a:lnTo>
                  <a:pt x="6235" y="16078"/>
                </a:lnTo>
                <a:lnTo>
                  <a:pt x="6680" y="12928"/>
                </a:lnTo>
                <a:lnTo>
                  <a:pt x="8737" y="9105"/>
                </a:lnTo>
                <a:lnTo>
                  <a:pt x="11544" y="6565"/>
                </a:lnTo>
                <a:lnTo>
                  <a:pt x="14185" y="5765"/>
                </a:lnTo>
                <a:lnTo>
                  <a:pt x="16891" y="5613"/>
                </a:lnTo>
                <a:lnTo>
                  <a:pt x="19812" y="5613"/>
                </a:lnTo>
                <a:lnTo>
                  <a:pt x="21805" y="6769"/>
                </a:lnTo>
                <a:lnTo>
                  <a:pt x="23583" y="10464"/>
                </a:lnTo>
                <a:lnTo>
                  <a:pt x="23926" y="14554"/>
                </a:lnTo>
                <a:lnTo>
                  <a:pt x="23926" y="37947"/>
                </a:lnTo>
                <a:lnTo>
                  <a:pt x="30264" y="37947"/>
                </a:lnTo>
                <a:lnTo>
                  <a:pt x="30264" y="10401"/>
                </a:lnTo>
                <a:lnTo>
                  <a:pt x="29768" y="7505"/>
                </a:lnTo>
                <a:lnTo>
                  <a:pt x="28740" y="5499"/>
                </a:lnTo>
                <a:lnTo>
                  <a:pt x="26885" y="1828"/>
                </a:lnTo>
                <a:lnTo>
                  <a:pt x="23329" y="0"/>
                </a:lnTo>
                <a:lnTo>
                  <a:pt x="18059" y="0"/>
                </a:lnTo>
                <a:lnTo>
                  <a:pt x="13487" y="469"/>
                </a:lnTo>
                <a:lnTo>
                  <a:pt x="9550" y="2349"/>
                </a:lnTo>
                <a:lnTo>
                  <a:pt x="5943" y="6095"/>
                </a:lnTo>
                <a:lnTo>
                  <a:pt x="5943" y="825"/>
                </a:lnTo>
                <a:lnTo>
                  <a:pt x="0" y="825"/>
                </a:lnTo>
                <a:lnTo>
                  <a:pt x="0" y="37947"/>
                </a:lnTo>
                <a:lnTo>
                  <a:pt x="6235" y="3794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04" name="object 804"/>
          <p:cNvSpPr/>
          <p:nvPr/>
        </p:nvSpPr>
        <p:spPr>
          <a:xfrm>
            <a:off x="5029699" y="4432988"/>
            <a:ext cx="45267" cy="34382"/>
          </a:xfrm>
          <a:custGeom>
            <a:avLst/>
            <a:gdLst/>
            <a:ahLst/>
            <a:cxnLst/>
            <a:rect l="l" t="t" r="r" b="b"/>
            <a:pathLst>
              <a:path w="49961" h="37947">
                <a:moveTo>
                  <a:pt x="49479" y="7353"/>
                </a:moveTo>
                <a:lnTo>
                  <a:pt x="48488" y="5397"/>
                </a:lnTo>
                <a:lnTo>
                  <a:pt x="46697" y="1803"/>
                </a:lnTo>
                <a:lnTo>
                  <a:pt x="43294" y="0"/>
                </a:lnTo>
                <a:lnTo>
                  <a:pt x="38315" y="0"/>
                </a:lnTo>
                <a:lnTo>
                  <a:pt x="33870" y="482"/>
                </a:lnTo>
                <a:lnTo>
                  <a:pt x="30124" y="2400"/>
                </a:lnTo>
                <a:lnTo>
                  <a:pt x="27101" y="5854"/>
                </a:lnTo>
                <a:lnTo>
                  <a:pt x="24320" y="2171"/>
                </a:lnTo>
                <a:lnTo>
                  <a:pt x="20154" y="0"/>
                </a:lnTo>
                <a:lnTo>
                  <a:pt x="14566" y="0"/>
                </a:lnTo>
                <a:lnTo>
                  <a:pt x="12255" y="685"/>
                </a:lnTo>
                <a:lnTo>
                  <a:pt x="8991" y="2933"/>
                </a:lnTo>
                <a:lnTo>
                  <a:pt x="6159" y="6095"/>
                </a:lnTo>
                <a:lnTo>
                  <a:pt x="6159" y="825"/>
                </a:lnTo>
                <a:lnTo>
                  <a:pt x="0" y="825"/>
                </a:lnTo>
                <a:lnTo>
                  <a:pt x="0" y="37947"/>
                </a:lnTo>
                <a:lnTo>
                  <a:pt x="6235" y="37947"/>
                </a:lnTo>
                <a:lnTo>
                  <a:pt x="6235" y="13474"/>
                </a:lnTo>
                <a:lnTo>
                  <a:pt x="7175" y="10172"/>
                </a:lnTo>
                <a:lnTo>
                  <a:pt x="11049" y="6515"/>
                </a:lnTo>
                <a:lnTo>
                  <a:pt x="15570" y="5613"/>
                </a:lnTo>
                <a:lnTo>
                  <a:pt x="18148" y="5613"/>
                </a:lnTo>
                <a:lnTo>
                  <a:pt x="19913" y="6476"/>
                </a:lnTo>
                <a:lnTo>
                  <a:pt x="21463" y="9372"/>
                </a:lnTo>
                <a:lnTo>
                  <a:pt x="21780" y="13728"/>
                </a:lnTo>
                <a:lnTo>
                  <a:pt x="21780" y="37947"/>
                </a:lnTo>
                <a:lnTo>
                  <a:pt x="28117" y="37947"/>
                </a:lnTo>
                <a:lnTo>
                  <a:pt x="28117" y="12522"/>
                </a:lnTo>
                <a:lnTo>
                  <a:pt x="28981" y="9791"/>
                </a:lnTo>
                <a:lnTo>
                  <a:pt x="30746" y="8140"/>
                </a:lnTo>
                <a:lnTo>
                  <a:pt x="34645" y="5676"/>
                </a:lnTo>
                <a:lnTo>
                  <a:pt x="38874" y="5676"/>
                </a:lnTo>
                <a:lnTo>
                  <a:pt x="42849" y="7975"/>
                </a:lnTo>
                <a:lnTo>
                  <a:pt x="43472" y="12166"/>
                </a:lnTo>
                <a:lnTo>
                  <a:pt x="43472" y="37947"/>
                </a:lnTo>
                <a:lnTo>
                  <a:pt x="49961" y="37947"/>
                </a:lnTo>
                <a:lnTo>
                  <a:pt x="49961" y="9956"/>
                </a:lnTo>
                <a:lnTo>
                  <a:pt x="49479" y="735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05" name="object 805"/>
          <p:cNvSpPr/>
          <p:nvPr/>
        </p:nvSpPr>
        <p:spPr>
          <a:xfrm>
            <a:off x="2537931" y="4421240"/>
            <a:ext cx="38133" cy="46142"/>
          </a:xfrm>
          <a:custGeom>
            <a:avLst/>
            <a:gdLst/>
            <a:ahLst/>
            <a:cxnLst/>
            <a:rect l="l" t="t" r="r" b="b"/>
            <a:pathLst>
              <a:path w="42087" h="50926">
                <a:moveTo>
                  <a:pt x="6934" y="45034"/>
                </a:moveTo>
                <a:lnTo>
                  <a:pt x="6934" y="5918"/>
                </a:lnTo>
                <a:lnTo>
                  <a:pt x="24739" y="5918"/>
                </a:lnTo>
                <a:lnTo>
                  <a:pt x="28778" y="7670"/>
                </a:lnTo>
                <a:lnTo>
                  <a:pt x="31267" y="11163"/>
                </a:lnTo>
                <a:lnTo>
                  <a:pt x="33794" y="14655"/>
                </a:lnTo>
                <a:lnTo>
                  <a:pt x="35064" y="19558"/>
                </a:lnTo>
                <a:lnTo>
                  <a:pt x="35064" y="27508"/>
                </a:lnTo>
                <a:lnTo>
                  <a:pt x="34531" y="31203"/>
                </a:lnTo>
                <a:lnTo>
                  <a:pt x="33934" y="34404"/>
                </a:lnTo>
                <a:lnTo>
                  <a:pt x="32956" y="37045"/>
                </a:lnTo>
                <a:lnTo>
                  <a:pt x="31597" y="39116"/>
                </a:lnTo>
                <a:lnTo>
                  <a:pt x="29870" y="41681"/>
                </a:lnTo>
                <a:lnTo>
                  <a:pt x="29311" y="50927"/>
                </a:lnTo>
                <a:lnTo>
                  <a:pt x="35458" y="47078"/>
                </a:lnTo>
                <a:lnTo>
                  <a:pt x="39039" y="39344"/>
                </a:lnTo>
                <a:lnTo>
                  <a:pt x="41071" y="34975"/>
                </a:lnTo>
                <a:lnTo>
                  <a:pt x="42087" y="30099"/>
                </a:lnTo>
                <a:lnTo>
                  <a:pt x="42087" y="17691"/>
                </a:lnTo>
                <a:lnTo>
                  <a:pt x="40373" y="11938"/>
                </a:lnTo>
                <a:lnTo>
                  <a:pt x="36931" y="7442"/>
                </a:lnTo>
                <a:lnTo>
                  <a:pt x="33070" y="2489"/>
                </a:lnTo>
                <a:lnTo>
                  <a:pt x="27635" y="0"/>
                </a:lnTo>
                <a:lnTo>
                  <a:pt x="0" y="0"/>
                </a:lnTo>
                <a:lnTo>
                  <a:pt x="0" y="50927"/>
                </a:lnTo>
                <a:lnTo>
                  <a:pt x="20574" y="50927"/>
                </a:lnTo>
                <a:lnTo>
                  <a:pt x="23495" y="44792"/>
                </a:lnTo>
                <a:lnTo>
                  <a:pt x="19253" y="45034"/>
                </a:lnTo>
                <a:lnTo>
                  <a:pt x="6934" y="45034"/>
                </a:lnTo>
                <a:close/>
              </a:path>
              <a:path w="42087" h="50926">
                <a:moveTo>
                  <a:pt x="29311" y="50927"/>
                </a:moveTo>
                <a:lnTo>
                  <a:pt x="29870" y="41681"/>
                </a:lnTo>
                <a:lnTo>
                  <a:pt x="27686" y="43408"/>
                </a:lnTo>
                <a:lnTo>
                  <a:pt x="25006" y="44310"/>
                </a:lnTo>
                <a:lnTo>
                  <a:pt x="23495" y="44792"/>
                </a:lnTo>
                <a:lnTo>
                  <a:pt x="20574" y="50927"/>
                </a:lnTo>
                <a:lnTo>
                  <a:pt x="29311" y="5092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06" name="object 806"/>
          <p:cNvSpPr/>
          <p:nvPr/>
        </p:nvSpPr>
        <p:spPr>
          <a:xfrm>
            <a:off x="2583348" y="4421240"/>
            <a:ext cx="5752" cy="46138"/>
          </a:xfrm>
          <a:custGeom>
            <a:avLst/>
            <a:gdLst/>
            <a:ahLst/>
            <a:cxnLst/>
            <a:rect l="l" t="t" r="r" b="b"/>
            <a:pathLst>
              <a:path w="6348" h="50923">
                <a:moveTo>
                  <a:pt x="0" y="0"/>
                </a:moveTo>
                <a:lnTo>
                  <a:pt x="0" y="7073"/>
                </a:lnTo>
                <a:lnTo>
                  <a:pt x="6348" y="7073"/>
                </a:lnTo>
                <a:lnTo>
                  <a:pt x="6348" y="0"/>
                </a:lnTo>
                <a:lnTo>
                  <a:pt x="0" y="0"/>
                </a:lnTo>
                <a:close/>
              </a:path>
              <a:path w="6348" h="50923">
                <a:moveTo>
                  <a:pt x="0" y="13970"/>
                </a:moveTo>
                <a:lnTo>
                  <a:pt x="0" y="50923"/>
                </a:lnTo>
                <a:lnTo>
                  <a:pt x="6348" y="50923"/>
                </a:lnTo>
                <a:lnTo>
                  <a:pt x="6348" y="13970"/>
                </a:lnTo>
                <a:lnTo>
                  <a:pt x="0" y="139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07" name="object 807"/>
          <p:cNvSpPr/>
          <p:nvPr/>
        </p:nvSpPr>
        <p:spPr>
          <a:xfrm>
            <a:off x="2583348" y="4424444"/>
            <a:ext cx="5752" cy="0"/>
          </a:xfrm>
          <a:custGeom>
            <a:avLst/>
            <a:gdLst/>
            <a:ahLst/>
            <a:cxnLst/>
            <a:rect l="l" t="t" r="r" b="b"/>
            <a:pathLst>
              <a:path w="6348">
                <a:moveTo>
                  <a:pt x="0" y="0"/>
                </a:moveTo>
                <a:lnTo>
                  <a:pt x="6348" y="0"/>
                </a:lnTo>
              </a:path>
            </a:pathLst>
          </a:custGeom>
          <a:ln w="834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08" name="object 808"/>
          <p:cNvSpPr/>
          <p:nvPr/>
        </p:nvSpPr>
        <p:spPr>
          <a:xfrm>
            <a:off x="2583348" y="4450638"/>
            <a:ext cx="5752" cy="0"/>
          </a:xfrm>
          <a:custGeom>
            <a:avLst/>
            <a:gdLst/>
            <a:ahLst/>
            <a:cxnLst/>
            <a:rect l="l" t="t" r="r" b="b"/>
            <a:pathLst>
              <a:path w="6348">
                <a:moveTo>
                  <a:pt x="0" y="0"/>
                </a:moveTo>
                <a:lnTo>
                  <a:pt x="6348" y="0"/>
                </a:lnTo>
              </a:path>
            </a:pathLst>
          </a:custGeom>
          <a:ln w="3822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09" name="object 809"/>
          <p:cNvSpPr/>
          <p:nvPr/>
        </p:nvSpPr>
        <p:spPr>
          <a:xfrm>
            <a:off x="2596075" y="4420204"/>
            <a:ext cx="26845" cy="48305"/>
          </a:xfrm>
          <a:custGeom>
            <a:avLst/>
            <a:gdLst/>
            <a:ahLst/>
            <a:cxnLst/>
            <a:rect l="l" t="t" r="r" b="b"/>
            <a:pathLst>
              <a:path w="29629" h="53314">
                <a:moveTo>
                  <a:pt x="15354" y="48018"/>
                </a:moveTo>
                <a:lnTo>
                  <a:pt x="11366" y="48018"/>
                </a:lnTo>
                <a:lnTo>
                  <a:pt x="8483" y="46456"/>
                </a:lnTo>
                <a:lnTo>
                  <a:pt x="7162" y="45415"/>
                </a:lnTo>
                <a:lnTo>
                  <a:pt x="6515" y="42202"/>
                </a:lnTo>
                <a:lnTo>
                  <a:pt x="8254" y="53314"/>
                </a:lnTo>
                <a:lnTo>
                  <a:pt x="11709" y="53314"/>
                </a:lnTo>
                <a:lnTo>
                  <a:pt x="15354" y="48018"/>
                </a:lnTo>
                <a:close/>
              </a:path>
              <a:path w="29629" h="53314">
                <a:moveTo>
                  <a:pt x="21932" y="0"/>
                </a:moveTo>
                <a:lnTo>
                  <a:pt x="15595" y="10033"/>
                </a:lnTo>
                <a:lnTo>
                  <a:pt x="20370" y="10033"/>
                </a:lnTo>
                <a:lnTo>
                  <a:pt x="29629" y="0"/>
                </a:lnTo>
                <a:lnTo>
                  <a:pt x="21932" y="0"/>
                </a:lnTo>
                <a:close/>
              </a:path>
              <a:path w="29629" h="53314">
                <a:moveTo>
                  <a:pt x="11709" y="53314"/>
                </a:moveTo>
                <a:lnTo>
                  <a:pt x="14579" y="53314"/>
                </a:lnTo>
                <a:lnTo>
                  <a:pt x="17195" y="52705"/>
                </a:lnTo>
                <a:lnTo>
                  <a:pt x="21958" y="50253"/>
                </a:lnTo>
                <a:lnTo>
                  <a:pt x="25057" y="47142"/>
                </a:lnTo>
                <a:lnTo>
                  <a:pt x="25628" y="49784"/>
                </a:lnTo>
                <a:lnTo>
                  <a:pt x="28651" y="52882"/>
                </a:lnTo>
                <a:lnTo>
                  <a:pt x="32384" y="52832"/>
                </a:lnTo>
                <a:lnTo>
                  <a:pt x="35102" y="52247"/>
                </a:lnTo>
                <a:lnTo>
                  <a:pt x="35102" y="47637"/>
                </a:lnTo>
                <a:lnTo>
                  <a:pt x="33642" y="47840"/>
                </a:lnTo>
                <a:lnTo>
                  <a:pt x="30987" y="45694"/>
                </a:lnTo>
                <a:lnTo>
                  <a:pt x="30987" y="20802"/>
                </a:lnTo>
                <a:lnTo>
                  <a:pt x="29629" y="18211"/>
                </a:lnTo>
                <a:lnTo>
                  <a:pt x="26923" y="16548"/>
                </a:lnTo>
                <a:lnTo>
                  <a:pt x="24206" y="14871"/>
                </a:lnTo>
                <a:lnTo>
                  <a:pt x="20650" y="14046"/>
                </a:lnTo>
                <a:lnTo>
                  <a:pt x="12509" y="14046"/>
                </a:lnTo>
                <a:lnTo>
                  <a:pt x="9207" y="14947"/>
                </a:lnTo>
                <a:lnTo>
                  <a:pt x="6337" y="16751"/>
                </a:lnTo>
                <a:lnTo>
                  <a:pt x="3479" y="18529"/>
                </a:lnTo>
                <a:lnTo>
                  <a:pt x="2019" y="21704"/>
                </a:lnTo>
                <a:lnTo>
                  <a:pt x="1892" y="26276"/>
                </a:lnTo>
                <a:lnTo>
                  <a:pt x="7721" y="26276"/>
                </a:lnTo>
                <a:lnTo>
                  <a:pt x="9220" y="21958"/>
                </a:lnTo>
                <a:lnTo>
                  <a:pt x="12890" y="19316"/>
                </a:lnTo>
                <a:lnTo>
                  <a:pt x="18961" y="19316"/>
                </a:lnTo>
                <a:lnTo>
                  <a:pt x="21132" y="19799"/>
                </a:lnTo>
                <a:lnTo>
                  <a:pt x="24917" y="23253"/>
                </a:lnTo>
                <a:lnTo>
                  <a:pt x="24498" y="27774"/>
                </a:lnTo>
                <a:lnTo>
                  <a:pt x="21628" y="29578"/>
                </a:lnTo>
                <a:lnTo>
                  <a:pt x="11671" y="30822"/>
                </a:lnTo>
                <a:lnTo>
                  <a:pt x="8191" y="31254"/>
                </a:lnTo>
                <a:lnTo>
                  <a:pt x="5359" y="32423"/>
                </a:lnTo>
                <a:lnTo>
                  <a:pt x="1054" y="36220"/>
                </a:lnTo>
                <a:lnTo>
                  <a:pt x="0" y="38887"/>
                </a:lnTo>
                <a:lnTo>
                  <a:pt x="0" y="45491"/>
                </a:lnTo>
                <a:lnTo>
                  <a:pt x="1066" y="48094"/>
                </a:lnTo>
                <a:lnTo>
                  <a:pt x="5448" y="52285"/>
                </a:lnTo>
                <a:lnTo>
                  <a:pt x="8254" y="53314"/>
                </a:lnTo>
                <a:lnTo>
                  <a:pt x="6515" y="42202"/>
                </a:lnTo>
                <a:lnTo>
                  <a:pt x="7467" y="38087"/>
                </a:lnTo>
                <a:lnTo>
                  <a:pt x="10515" y="36347"/>
                </a:lnTo>
                <a:lnTo>
                  <a:pt x="14490" y="35572"/>
                </a:lnTo>
                <a:lnTo>
                  <a:pt x="18249" y="35090"/>
                </a:lnTo>
                <a:lnTo>
                  <a:pt x="21793" y="34391"/>
                </a:lnTo>
                <a:lnTo>
                  <a:pt x="24752" y="33185"/>
                </a:lnTo>
                <a:lnTo>
                  <a:pt x="24752" y="42049"/>
                </a:lnTo>
                <a:lnTo>
                  <a:pt x="23012" y="44805"/>
                </a:lnTo>
                <a:lnTo>
                  <a:pt x="19545" y="46494"/>
                </a:lnTo>
                <a:lnTo>
                  <a:pt x="15354" y="48018"/>
                </a:lnTo>
                <a:lnTo>
                  <a:pt x="11709" y="5331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10" name="object 810"/>
          <p:cNvSpPr/>
          <p:nvPr/>
        </p:nvSpPr>
        <p:spPr>
          <a:xfrm>
            <a:off x="2633414" y="4432988"/>
            <a:ext cx="45278" cy="34382"/>
          </a:xfrm>
          <a:custGeom>
            <a:avLst/>
            <a:gdLst/>
            <a:ahLst/>
            <a:cxnLst/>
            <a:rect l="l" t="t" r="r" b="b"/>
            <a:pathLst>
              <a:path w="49974" h="37947">
                <a:moveTo>
                  <a:pt x="49479" y="7353"/>
                </a:moveTo>
                <a:lnTo>
                  <a:pt x="48514" y="5397"/>
                </a:lnTo>
                <a:lnTo>
                  <a:pt x="46710" y="1803"/>
                </a:lnTo>
                <a:lnTo>
                  <a:pt x="43307" y="0"/>
                </a:lnTo>
                <a:lnTo>
                  <a:pt x="38315" y="0"/>
                </a:lnTo>
                <a:lnTo>
                  <a:pt x="33883" y="482"/>
                </a:lnTo>
                <a:lnTo>
                  <a:pt x="30137" y="2400"/>
                </a:lnTo>
                <a:lnTo>
                  <a:pt x="27114" y="5854"/>
                </a:lnTo>
                <a:lnTo>
                  <a:pt x="24345" y="2171"/>
                </a:lnTo>
                <a:lnTo>
                  <a:pt x="20167" y="0"/>
                </a:lnTo>
                <a:lnTo>
                  <a:pt x="14592" y="0"/>
                </a:lnTo>
                <a:lnTo>
                  <a:pt x="12255" y="685"/>
                </a:lnTo>
                <a:lnTo>
                  <a:pt x="9004" y="2933"/>
                </a:lnTo>
                <a:lnTo>
                  <a:pt x="6172" y="6095"/>
                </a:lnTo>
                <a:lnTo>
                  <a:pt x="6172" y="825"/>
                </a:lnTo>
                <a:lnTo>
                  <a:pt x="0" y="825"/>
                </a:lnTo>
                <a:lnTo>
                  <a:pt x="0" y="37947"/>
                </a:lnTo>
                <a:lnTo>
                  <a:pt x="6248" y="37947"/>
                </a:lnTo>
                <a:lnTo>
                  <a:pt x="6248" y="13474"/>
                </a:lnTo>
                <a:lnTo>
                  <a:pt x="7213" y="10172"/>
                </a:lnTo>
                <a:lnTo>
                  <a:pt x="11074" y="6515"/>
                </a:lnTo>
                <a:lnTo>
                  <a:pt x="15582" y="5613"/>
                </a:lnTo>
                <a:lnTo>
                  <a:pt x="18173" y="5613"/>
                </a:lnTo>
                <a:lnTo>
                  <a:pt x="19926" y="6476"/>
                </a:lnTo>
                <a:lnTo>
                  <a:pt x="21475" y="9372"/>
                </a:lnTo>
                <a:lnTo>
                  <a:pt x="21767" y="13728"/>
                </a:lnTo>
                <a:lnTo>
                  <a:pt x="21767" y="37947"/>
                </a:lnTo>
                <a:lnTo>
                  <a:pt x="28117" y="37947"/>
                </a:lnTo>
                <a:lnTo>
                  <a:pt x="28117" y="12522"/>
                </a:lnTo>
                <a:lnTo>
                  <a:pt x="28994" y="9791"/>
                </a:lnTo>
                <a:lnTo>
                  <a:pt x="30759" y="8140"/>
                </a:lnTo>
                <a:lnTo>
                  <a:pt x="34658" y="5676"/>
                </a:lnTo>
                <a:lnTo>
                  <a:pt x="38887" y="5676"/>
                </a:lnTo>
                <a:lnTo>
                  <a:pt x="42849" y="7975"/>
                </a:lnTo>
                <a:lnTo>
                  <a:pt x="43472" y="12166"/>
                </a:lnTo>
                <a:lnTo>
                  <a:pt x="43472" y="37947"/>
                </a:lnTo>
                <a:lnTo>
                  <a:pt x="49974" y="37947"/>
                </a:lnTo>
                <a:lnTo>
                  <a:pt x="49974" y="9956"/>
                </a:lnTo>
                <a:lnTo>
                  <a:pt x="49479" y="735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11" name="object 811"/>
          <p:cNvSpPr/>
          <p:nvPr/>
        </p:nvSpPr>
        <p:spPr>
          <a:xfrm>
            <a:off x="2685102" y="4432977"/>
            <a:ext cx="30711" cy="35590"/>
          </a:xfrm>
          <a:custGeom>
            <a:avLst/>
            <a:gdLst/>
            <a:ahLst/>
            <a:cxnLst/>
            <a:rect l="l" t="t" r="r" b="b"/>
            <a:pathLst>
              <a:path w="33896" h="39281">
                <a:moveTo>
                  <a:pt x="33896" y="21386"/>
                </a:moveTo>
                <a:lnTo>
                  <a:pt x="33896" y="17640"/>
                </a:lnTo>
                <a:lnTo>
                  <a:pt x="33718" y="14922"/>
                </a:lnTo>
                <a:lnTo>
                  <a:pt x="33350" y="13207"/>
                </a:lnTo>
                <a:lnTo>
                  <a:pt x="32105" y="8534"/>
                </a:lnTo>
                <a:lnTo>
                  <a:pt x="29565" y="4686"/>
                </a:lnTo>
                <a:lnTo>
                  <a:pt x="25209" y="1879"/>
                </a:lnTo>
                <a:lnTo>
                  <a:pt x="22732" y="622"/>
                </a:lnTo>
                <a:lnTo>
                  <a:pt x="20180" y="0"/>
                </a:lnTo>
                <a:lnTo>
                  <a:pt x="12331" y="0"/>
                </a:lnTo>
                <a:lnTo>
                  <a:pt x="8102" y="1866"/>
                </a:lnTo>
                <a:lnTo>
                  <a:pt x="6984" y="13246"/>
                </a:lnTo>
                <a:lnTo>
                  <a:pt x="8013" y="10617"/>
                </a:lnTo>
                <a:lnTo>
                  <a:pt x="9956" y="8559"/>
                </a:lnTo>
                <a:lnTo>
                  <a:pt x="14287" y="5435"/>
                </a:lnTo>
                <a:lnTo>
                  <a:pt x="21158" y="5435"/>
                </a:lnTo>
                <a:lnTo>
                  <a:pt x="24015" y="6934"/>
                </a:lnTo>
                <a:lnTo>
                  <a:pt x="25717" y="9944"/>
                </a:lnTo>
                <a:lnTo>
                  <a:pt x="27241" y="13728"/>
                </a:lnTo>
                <a:lnTo>
                  <a:pt x="27495" y="16433"/>
                </a:lnTo>
                <a:lnTo>
                  <a:pt x="6857" y="16433"/>
                </a:lnTo>
                <a:lnTo>
                  <a:pt x="4851" y="5575"/>
                </a:lnTo>
                <a:lnTo>
                  <a:pt x="1612" y="9296"/>
                </a:lnTo>
                <a:lnTo>
                  <a:pt x="0" y="14147"/>
                </a:lnTo>
                <a:lnTo>
                  <a:pt x="0" y="26161"/>
                </a:lnTo>
                <a:lnTo>
                  <a:pt x="1600" y="30873"/>
                </a:lnTo>
                <a:lnTo>
                  <a:pt x="4825" y="34251"/>
                </a:lnTo>
                <a:lnTo>
                  <a:pt x="8026" y="37604"/>
                </a:lnTo>
                <a:lnTo>
                  <a:pt x="11950" y="39281"/>
                </a:lnTo>
                <a:lnTo>
                  <a:pt x="18465" y="39281"/>
                </a:lnTo>
                <a:lnTo>
                  <a:pt x="21678" y="38722"/>
                </a:lnTo>
                <a:lnTo>
                  <a:pt x="24472" y="38087"/>
                </a:lnTo>
                <a:lnTo>
                  <a:pt x="26822" y="36829"/>
                </a:lnTo>
                <a:lnTo>
                  <a:pt x="30848" y="32550"/>
                </a:lnTo>
                <a:lnTo>
                  <a:pt x="32689" y="29209"/>
                </a:lnTo>
                <a:lnTo>
                  <a:pt x="33388" y="26314"/>
                </a:lnTo>
                <a:lnTo>
                  <a:pt x="27241" y="26314"/>
                </a:lnTo>
                <a:lnTo>
                  <a:pt x="25996" y="29400"/>
                </a:lnTo>
                <a:lnTo>
                  <a:pt x="22948" y="32804"/>
                </a:lnTo>
                <a:lnTo>
                  <a:pt x="20358" y="33870"/>
                </a:lnTo>
                <a:lnTo>
                  <a:pt x="13601" y="33870"/>
                </a:lnTo>
                <a:lnTo>
                  <a:pt x="11023" y="32727"/>
                </a:lnTo>
                <a:lnTo>
                  <a:pt x="7696" y="28181"/>
                </a:lnTo>
                <a:lnTo>
                  <a:pt x="6807" y="25158"/>
                </a:lnTo>
                <a:lnTo>
                  <a:pt x="6692" y="21386"/>
                </a:lnTo>
                <a:lnTo>
                  <a:pt x="33896" y="21386"/>
                </a:lnTo>
                <a:close/>
              </a:path>
              <a:path w="33896" h="39281">
                <a:moveTo>
                  <a:pt x="6984" y="13246"/>
                </a:moveTo>
                <a:lnTo>
                  <a:pt x="8102" y="1866"/>
                </a:lnTo>
                <a:lnTo>
                  <a:pt x="4851" y="5575"/>
                </a:lnTo>
                <a:lnTo>
                  <a:pt x="6857" y="16433"/>
                </a:lnTo>
                <a:lnTo>
                  <a:pt x="6984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12" name="object 812"/>
          <p:cNvSpPr/>
          <p:nvPr/>
        </p:nvSpPr>
        <p:spPr>
          <a:xfrm>
            <a:off x="2719346" y="4424346"/>
            <a:ext cx="15637" cy="43575"/>
          </a:xfrm>
          <a:custGeom>
            <a:avLst/>
            <a:gdLst/>
            <a:ahLst/>
            <a:cxnLst/>
            <a:rect l="l" t="t" r="r" b="b"/>
            <a:pathLst>
              <a:path w="17259" h="48094">
                <a:moveTo>
                  <a:pt x="11341" y="39700"/>
                </a:moveTo>
                <a:lnTo>
                  <a:pt x="11341" y="15455"/>
                </a:lnTo>
                <a:lnTo>
                  <a:pt x="17259" y="15455"/>
                </a:lnTo>
                <a:lnTo>
                  <a:pt x="17259" y="10363"/>
                </a:lnTo>
                <a:lnTo>
                  <a:pt x="11341" y="10363"/>
                </a:lnTo>
                <a:lnTo>
                  <a:pt x="11341" y="0"/>
                </a:lnTo>
                <a:lnTo>
                  <a:pt x="5029" y="0"/>
                </a:lnTo>
                <a:lnTo>
                  <a:pt x="5029" y="10363"/>
                </a:lnTo>
                <a:lnTo>
                  <a:pt x="0" y="10363"/>
                </a:lnTo>
                <a:lnTo>
                  <a:pt x="0" y="15455"/>
                </a:lnTo>
                <a:lnTo>
                  <a:pt x="5029" y="15455"/>
                </a:lnTo>
                <a:lnTo>
                  <a:pt x="5029" y="42430"/>
                </a:lnTo>
                <a:lnTo>
                  <a:pt x="6591" y="45872"/>
                </a:lnTo>
                <a:lnTo>
                  <a:pt x="9601" y="48094"/>
                </a:lnTo>
                <a:lnTo>
                  <a:pt x="14262" y="48031"/>
                </a:lnTo>
                <a:lnTo>
                  <a:pt x="17259" y="47498"/>
                </a:lnTo>
                <a:lnTo>
                  <a:pt x="17259" y="42570"/>
                </a:lnTo>
                <a:lnTo>
                  <a:pt x="16052" y="42684"/>
                </a:lnTo>
                <a:lnTo>
                  <a:pt x="12661" y="42291"/>
                </a:lnTo>
                <a:lnTo>
                  <a:pt x="11341" y="3970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13" name="object 813"/>
          <p:cNvSpPr/>
          <p:nvPr/>
        </p:nvSpPr>
        <p:spPr>
          <a:xfrm>
            <a:off x="2740807" y="4432988"/>
            <a:ext cx="16362" cy="34382"/>
          </a:xfrm>
          <a:custGeom>
            <a:avLst/>
            <a:gdLst/>
            <a:ahLst/>
            <a:cxnLst/>
            <a:rect l="l" t="t" r="r" b="b"/>
            <a:pathLst>
              <a:path w="18059" h="37947">
                <a:moveTo>
                  <a:pt x="6248" y="13957"/>
                </a:moveTo>
                <a:lnTo>
                  <a:pt x="8763" y="9639"/>
                </a:lnTo>
                <a:lnTo>
                  <a:pt x="12877" y="6591"/>
                </a:lnTo>
                <a:lnTo>
                  <a:pt x="16014" y="6591"/>
                </a:lnTo>
                <a:lnTo>
                  <a:pt x="18059" y="6756"/>
                </a:lnTo>
                <a:lnTo>
                  <a:pt x="18059" y="165"/>
                </a:lnTo>
                <a:lnTo>
                  <a:pt x="16052" y="0"/>
                </a:lnTo>
                <a:lnTo>
                  <a:pt x="11404" y="901"/>
                </a:lnTo>
                <a:lnTo>
                  <a:pt x="7607" y="4483"/>
                </a:lnTo>
                <a:lnTo>
                  <a:pt x="5918" y="7238"/>
                </a:lnTo>
                <a:lnTo>
                  <a:pt x="5918" y="825"/>
                </a:lnTo>
                <a:lnTo>
                  <a:pt x="0" y="825"/>
                </a:lnTo>
                <a:lnTo>
                  <a:pt x="0" y="37947"/>
                </a:lnTo>
                <a:lnTo>
                  <a:pt x="6248" y="37947"/>
                </a:lnTo>
                <a:lnTo>
                  <a:pt x="6248" y="1395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14" name="object 814"/>
          <p:cNvSpPr/>
          <p:nvPr/>
        </p:nvSpPr>
        <p:spPr>
          <a:xfrm>
            <a:off x="2759780" y="4432746"/>
            <a:ext cx="31344" cy="35843"/>
          </a:xfrm>
          <a:custGeom>
            <a:avLst/>
            <a:gdLst/>
            <a:ahLst/>
            <a:cxnLst/>
            <a:rect l="l" t="t" r="r" b="b"/>
            <a:pathLst>
              <a:path w="34594" h="39560">
                <a:moveTo>
                  <a:pt x="1498" y="30924"/>
                </a:moveTo>
                <a:lnTo>
                  <a:pt x="4495" y="34391"/>
                </a:lnTo>
                <a:lnTo>
                  <a:pt x="7505" y="37833"/>
                </a:lnTo>
                <a:lnTo>
                  <a:pt x="11556" y="39560"/>
                </a:lnTo>
                <a:lnTo>
                  <a:pt x="9004" y="30226"/>
                </a:lnTo>
                <a:lnTo>
                  <a:pt x="7277" y="27597"/>
                </a:lnTo>
                <a:lnTo>
                  <a:pt x="6400" y="24307"/>
                </a:lnTo>
                <a:lnTo>
                  <a:pt x="6400" y="16243"/>
                </a:lnTo>
                <a:lnTo>
                  <a:pt x="7277" y="12725"/>
                </a:lnTo>
                <a:lnTo>
                  <a:pt x="9004" y="9817"/>
                </a:lnTo>
                <a:lnTo>
                  <a:pt x="10744" y="6908"/>
                </a:lnTo>
                <a:lnTo>
                  <a:pt x="13512" y="5448"/>
                </a:lnTo>
                <a:lnTo>
                  <a:pt x="21628" y="5448"/>
                </a:lnTo>
                <a:lnTo>
                  <a:pt x="24650" y="7162"/>
                </a:lnTo>
                <a:lnTo>
                  <a:pt x="26415" y="10579"/>
                </a:lnTo>
                <a:lnTo>
                  <a:pt x="27520" y="12763"/>
                </a:lnTo>
                <a:lnTo>
                  <a:pt x="28079" y="15582"/>
                </a:lnTo>
                <a:lnTo>
                  <a:pt x="28079" y="22885"/>
                </a:lnTo>
                <a:lnTo>
                  <a:pt x="27292" y="26365"/>
                </a:lnTo>
                <a:lnTo>
                  <a:pt x="25742" y="29514"/>
                </a:lnTo>
                <a:lnTo>
                  <a:pt x="24218" y="32626"/>
                </a:lnTo>
                <a:lnTo>
                  <a:pt x="22796" y="39560"/>
                </a:lnTo>
                <a:lnTo>
                  <a:pt x="27317" y="37604"/>
                </a:lnTo>
                <a:lnTo>
                  <a:pt x="30225" y="33693"/>
                </a:lnTo>
                <a:lnTo>
                  <a:pt x="33134" y="29794"/>
                </a:lnTo>
                <a:lnTo>
                  <a:pt x="34594" y="24853"/>
                </a:lnTo>
                <a:lnTo>
                  <a:pt x="34594" y="12674"/>
                </a:lnTo>
                <a:lnTo>
                  <a:pt x="32943" y="7975"/>
                </a:lnTo>
                <a:lnTo>
                  <a:pt x="29629" y="4787"/>
                </a:lnTo>
                <a:lnTo>
                  <a:pt x="26327" y="1600"/>
                </a:lnTo>
                <a:lnTo>
                  <a:pt x="22275" y="0"/>
                </a:lnTo>
                <a:lnTo>
                  <a:pt x="12153" y="0"/>
                </a:lnTo>
                <a:lnTo>
                  <a:pt x="7912" y="1866"/>
                </a:lnTo>
                <a:lnTo>
                  <a:pt x="4737" y="5549"/>
                </a:lnTo>
                <a:lnTo>
                  <a:pt x="1574" y="9258"/>
                </a:lnTo>
                <a:lnTo>
                  <a:pt x="0" y="14211"/>
                </a:lnTo>
                <a:lnTo>
                  <a:pt x="0" y="26276"/>
                </a:lnTo>
                <a:lnTo>
                  <a:pt x="1498" y="30924"/>
                </a:lnTo>
                <a:close/>
              </a:path>
              <a:path w="34594" h="39560">
                <a:moveTo>
                  <a:pt x="24218" y="32626"/>
                </a:moveTo>
                <a:lnTo>
                  <a:pt x="21399" y="34188"/>
                </a:lnTo>
                <a:lnTo>
                  <a:pt x="13487" y="34188"/>
                </a:lnTo>
                <a:lnTo>
                  <a:pt x="10744" y="32867"/>
                </a:lnTo>
                <a:lnTo>
                  <a:pt x="9004" y="30226"/>
                </a:lnTo>
                <a:lnTo>
                  <a:pt x="11556" y="39560"/>
                </a:lnTo>
                <a:lnTo>
                  <a:pt x="22796" y="39560"/>
                </a:lnTo>
                <a:lnTo>
                  <a:pt x="24218" y="3262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15" name="object 815"/>
          <p:cNvSpPr/>
          <p:nvPr/>
        </p:nvSpPr>
        <p:spPr>
          <a:xfrm>
            <a:off x="2813311" y="4421080"/>
            <a:ext cx="29813" cy="47499"/>
          </a:xfrm>
          <a:custGeom>
            <a:avLst/>
            <a:gdLst/>
            <a:ahLst/>
            <a:cxnLst/>
            <a:rect l="l" t="t" r="r" b="b"/>
            <a:pathLst>
              <a:path w="32905" h="52425">
                <a:moveTo>
                  <a:pt x="1511" y="43738"/>
                </a:moveTo>
                <a:lnTo>
                  <a:pt x="4546" y="47218"/>
                </a:lnTo>
                <a:lnTo>
                  <a:pt x="7569" y="50685"/>
                </a:lnTo>
                <a:lnTo>
                  <a:pt x="11163" y="52425"/>
                </a:lnTo>
                <a:lnTo>
                  <a:pt x="9118" y="42951"/>
                </a:lnTo>
                <a:lnTo>
                  <a:pt x="7429" y="40271"/>
                </a:lnTo>
                <a:lnTo>
                  <a:pt x="6578" y="36944"/>
                </a:lnTo>
                <a:lnTo>
                  <a:pt x="6578" y="28308"/>
                </a:lnTo>
                <a:lnTo>
                  <a:pt x="7556" y="24764"/>
                </a:lnTo>
                <a:lnTo>
                  <a:pt x="11468" y="19964"/>
                </a:lnTo>
                <a:lnTo>
                  <a:pt x="15989" y="13309"/>
                </a:lnTo>
                <a:lnTo>
                  <a:pt x="10858" y="13309"/>
                </a:lnTo>
                <a:lnTo>
                  <a:pt x="6908" y="15303"/>
                </a:lnTo>
                <a:lnTo>
                  <a:pt x="4127" y="19278"/>
                </a:lnTo>
                <a:lnTo>
                  <a:pt x="1371" y="23228"/>
                </a:lnTo>
                <a:lnTo>
                  <a:pt x="0" y="27914"/>
                </a:lnTo>
                <a:lnTo>
                  <a:pt x="0" y="39103"/>
                </a:lnTo>
                <a:lnTo>
                  <a:pt x="1511" y="43738"/>
                </a:lnTo>
                <a:close/>
              </a:path>
              <a:path w="32905" h="52425">
                <a:moveTo>
                  <a:pt x="11468" y="19964"/>
                </a:moveTo>
                <a:lnTo>
                  <a:pt x="14020" y="18757"/>
                </a:lnTo>
                <a:lnTo>
                  <a:pt x="19977" y="18757"/>
                </a:lnTo>
                <a:lnTo>
                  <a:pt x="22351" y="19875"/>
                </a:lnTo>
                <a:lnTo>
                  <a:pt x="26187" y="24396"/>
                </a:lnTo>
                <a:lnTo>
                  <a:pt x="27152" y="27863"/>
                </a:lnTo>
                <a:lnTo>
                  <a:pt x="27152" y="37198"/>
                </a:lnTo>
                <a:lnTo>
                  <a:pt x="26212" y="40766"/>
                </a:lnTo>
                <a:lnTo>
                  <a:pt x="24333" y="43268"/>
                </a:lnTo>
                <a:lnTo>
                  <a:pt x="20116" y="46977"/>
                </a:lnTo>
                <a:lnTo>
                  <a:pt x="13512" y="46977"/>
                </a:lnTo>
                <a:lnTo>
                  <a:pt x="10794" y="45631"/>
                </a:lnTo>
                <a:lnTo>
                  <a:pt x="9118" y="42951"/>
                </a:lnTo>
                <a:lnTo>
                  <a:pt x="11163" y="52425"/>
                </a:lnTo>
                <a:lnTo>
                  <a:pt x="17856" y="52425"/>
                </a:lnTo>
                <a:lnTo>
                  <a:pt x="20129" y="51917"/>
                </a:lnTo>
                <a:lnTo>
                  <a:pt x="24117" y="49872"/>
                </a:lnTo>
                <a:lnTo>
                  <a:pt x="27292" y="45935"/>
                </a:lnTo>
                <a:lnTo>
                  <a:pt x="27292" y="51092"/>
                </a:lnTo>
                <a:lnTo>
                  <a:pt x="32905" y="51092"/>
                </a:lnTo>
                <a:lnTo>
                  <a:pt x="32905" y="0"/>
                </a:lnTo>
                <a:lnTo>
                  <a:pt x="26898" y="0"/>
                </a:lnTo>
                <a:lnTo>
                  <a:pt x="26898" y="18757"/>
                </a:lnTo>
                <a:lnTo>
                  <a:pt x="23126" y="15112"/>
                </a:lnTo>
                <a:lnTo>
                  <a:pt x="18834" y="13309"/>
                </a:lnTo>
                <a:lnTo>
                  <a:pt x="15989" y="13309"/>
                </a:lnTo>
                <a:lnTo>
                  <a:pt x="11468" y="1996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16" name="object 816"/>
          <p:cNvSpPr/>
          <p:nvPr/>
        </p:nvSpPr>
        <p:spPr>
          <a:xfrm>
            <a:off x="2849591" y="4432977"/>
            <a:ext cx="30711" cy="35590"/>
          </a:xfrm>
          <a:custGeom>
            <a:avLst/>
            <a:gdLst/>
            <a:ahLst/>
            <a:cxnLst/>
            <a:rect l="l" t="t" r="r" b="b"/>
            <a:pathLst>
              <a:path w="33896" h="39281">
                <a:moveTo>
                  <a:pt x="33896" y="21386"/>
                </a:moveTo>
                <a:lnTo>
                  <a:pt x="33896" y="17640"/>
                </a:lnTo>
                <a:lnTo>
                  <a:pt x="33705" y="14922"/>
                </a:lnTo>
                <a:lnTo>
                  <a:pt x="33350" y="13207"/>
                </a:lnTo>
                <a:lnTo>
                  <a:pt x="32105" y="8534"/>
                </a:lnTo>
                <a:lnTo>
                  <a:pt x="29552" y="4686"/>
                </a:lnTo>
                <a:lnTo>
                  <a:pt x="25196" y="1879"/>
                </a:lnTo>
                <a:lnTo>
                  <a:pt x="22720" y="622"/>
                </a:lnTo>
                <a:lnTo>
                  <a:pt x="20167" y="0"/>
                </a:lnTo>
                <a:lnTo>
                  <a:pt x="12306" y="0"/>
                </a:lnTo>
                <a:lnTo>
                  <a:pt x="14287" y="5435"/>
                </a:lnTo>
                <a:lnTo>
                  <a:pt x="21158" y="5435"/>
                </a:lnTo>
                <a:lnTo>
                  <a:pt x="24002" y="6934"/>
                </a:lnTo>
                <a:lnTo>
                  <a:pt x="25717" y="9944"/>
                </a:lnTo>
                <a:lnTo>
                  <a:pt x="27228" y="13728"/>
                </a:lnTo>
                <a:lnTo>
                  <a:pt x="27482" y="16433"/>
                </a:lnTo>
                <a:lnTo>
                  <a:pt x="6857" y="16433"/>
                </a:lnTo>
                <a:lnTo>
                  <a:pt x="6972" y="13246"/>
                </a:lnTo>
                <a:lnTo>
                  <a:pt x="6680" y="21386"/>
                </a:lnTo>
                <a:lnTo>
                  <a:pt x="33896" y="21386"/>
                </a:lnTo>
                <a:close/>
              </a:path>
              <a:path w="33896" h="39281">
                <a:moveTo>
                  <a:pt x="6972" y="13246"/>
                </a:moveTo>
                <a:lnTo>
                  <a:pt x="8000" y="10617"/>
                </a:lnTo>
                <a:lnTo>
                  <a:pt x="9944" y="8559"/>
                </a:lnTo>
                <a:lnTo>
                  <a:pt x="14287" y="5435"/>
                </a:lnTo>
                <a:lnTo>
                  <a:pt x="12306" y="0"/>
                </a:lnTo>
                <a:lnTo>
                  <a:pt x="8077" y="1866"/>
                </a:lnTo>
                <a:lnTo>
                  <a:pt x="4851" y="5575"/>
                </a:lnTo>
                <a:lnTo>
                  <a:pt x="1612" y="9296"/>
                </a:lnTo>
                <a:lnTo>
                  <a:pt x="0" y="14147"/>
                </a:lnTo>
                <a:lnTo>
                  <a:pt x="0" y="26161"/>
                </a:lnTo>
                <a:lnTo>
                  <a:pt x="1600" y="30873"/>
                </a:lnTo>
                <a:lnTo>
                  <a:pt x="4813" y="34251"/>
                </a:lnTo>
                <a:lnTo>
                  <a:pt x="8026" y="37604"/>
                </a:lnTo>
                <a:lnTo>
                  <a:pt x="11937" y="39281"/>
                </a:lnTo>
                <a:lnTo>
                  <a:pt x="18453" y="39281"/>
                </a:lnTo>
                <a:lnTo>
                  <a:pt x="21666" y="38722"/>
                </a:lnTo>
                <a:lnTo>
                  <a:pt x="24460" y="38087"/>
                </a:lnTo>
                <a:lnTo>
                  <a:pt x="26796" y="36829"/>
                </a:lnTo>
                <a:lnTo>
                  <a:pt x="30848" y="32550"/>
                </a:lnTo>
                <a:lnTo>
                  <a:pt x="32689" y="29209"/>
                </a:lnTo>
                <a:lnTo>
                  <a:pt x="33375" y="26314"/>
                </a:lnTo>
                <a:lnTo>
                  <a:pt x="27241" y="26314"/>
                </a:lnTo>
                <a:lnTo>
                  <a:pt x="25996" y="29400"/>
                </a:lnTo>
                <a:lnTo>
                  <a:pt x="22948" y="32804"/>
                </a:lnTo>
                <a:lnTo>
                  <a:pt x="20332" y="33870"/>
                </a:lnTo>
                <a:lnTo>
                  <a:pt x="13601" y="33870"/>
                </a:lnTo>
                <a:lnTo>
                  <a:pt x="11023" y="32727"/>
                </a:lnTo>
                <a:lnTo>
                  <a:pt x="7696" y="28181"/>
                </a:lnTo>
                <a:lnTo>
                  <a:pt x="6807" y="25158"/>
                </a:lnTo>
                <a:lnTo>
                  <a:pt x="6680" y="21386"/>
                </a:lnTo>
                <a:lnTo>
                  <a:pt x="6972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17" name="object 817"/>
          <p:cNvSpPr/>
          <p:nvPr/>
        </p:nvSpPr>
        <p:spPr>
          <a:xfrm>
            <a:off x="2902809" y="4432770"/>
            <a:ext cx="28812" cy="35601"/>
          </a:xfrm>
          <a:custGeom>
            <a:avLst/>
            <a:gdLst/>
            <a:ahLst/>
            <a:cxnLst/>
            <a:rect l="l" t="t" r="r" b="b"/>
            <a:pathLst>
              <a:path w="31800" h="39293">
                <a:moveTo>
                  <a:pt x="6654" y="17030"/>
                </a:moveTo>
                <a:lnTo>
                  <a:pt x="7200" y="13919"/>
                </a:lnTo>
                <a:lnTo>
                  <a:pt x="8318" y="11417"/>
                </a:lnTo>
                <a:lnTo>
                  <a:pt x="10020" y="7531"/>
                </a:lnTo>
                <a:lnTo>
                  <a:pt x="12877" y="5588"/>
                </a:lnTo>
                <a:lnTo>
                  <a:pt x="19761" y="5588"/>
                </a:lnTo>
                <a:lnTo>
                  <a:pt x="21882" y="6350"/>
                </a:lnTo>
                <a:lnTo>
                  <a:pt x="24510" y="9372"/>
                </a:lnTo>
                <a:lnTo>
                  <a:pt x="25717" y="13563"/>
                </a:lnTo>
                <a:lnTo>
                  <a:pt x="31800" y="13563"/>
                </a:lnTo>
                <a:lnTo>
                  <a:pt x="31254" y="8597"/>
                </a:lnTo>
                <a:lnTo>
                  <a:pt x="29679" y="5092"/>
                </a:lnTo>
                <a:lnTo>
                  <a:pt x="27038" y="3048"/>
                </a:lnTo>
                <a:lnTo>
                  <a:pt x="24434" y="1028"/>
                </a:lnTo>
                <a:lnTo>
                  <a:pt x="21031" y="0"/>
                </a:lnTo>
                <a:lnTo>
                  <a:pt x="11950" y="0"/>
                </a:lnTo>
                <a:lnTo>
                  <a:pt x="7912" y="1816"/>
                </a:lnTo>
                <a:lnTo>
                  <a:pt x="4762" y="5448"/>
                </a:lnTo>
                <a:lnTo>
                  <a:pt x="1574" y="9067"/>
                </a:lnTo>
                <a:lnTo>
                  <a:pt x="0" y="14147"/>
                </a:lnTo>
                <a:lnTo>
                  <a:pt x="0" y="25984"/>
                </a:lnTo>
                <a:lnTo>
                  <a:pt x="1435" y="30429"/>
                </a:lnTo>
                <a:lnTo>
                  <a:pt x="4343" y="33972"/>
                </a:lnTo>
                <a:lnTo>
                  <a:pt x="7226" y="37503"/>
                </a:lnTo>
                <a:lnTo>
                  <a:pt x="11099" y="39293"/>
                </a:lnTo>
                <a:lnTo>
                  <a:pt x="20269" y="39293"/>
                </a:lnTo>
                <a:lnTo>
                  <a:pt x="23825" y="38150"/>
                </a:lnTo>
                <a:lnTo>
                  <a:pt x="26593" y="35890"/>
                </a:lnTo>
                <a:lnTo>
                  <a:pt x="29375" y="33604"/>
                </a:lnTo>
                <a:lnTo>
                  <a:pt x="31102" y="29997"/>
                </a:lnTo>
                <a:lnTo>
                  <a:pt x="31800" y="25069"/>
                </a:lnTo>
                <a:lnTo>
                  <a:pt x="25717" y="25069"/>
                </a:lnTo>
                <a:lnTo>
                  <a:pt x="25145" y="27813"/>
                </a:lnTo>
                <a:lnTo>
                  <a:pt x="22567" y="31584"/>
                </a:lnTo>
                <a:lnTo>
                  <a:pt x="19024" y="33947"/>
                </a:lnTo>
                <a:lnTo>
                  <a:pt x="13055" y="33947"/>
                </a:lnTo>
                <a:lnTo>
                  <a:pt x="10579" y="32677"/>
                </a:lnTo>
                <a:lnTo>
                  <a:pt x="9016" y="30137"/>
                </a:lnTo>
                <a:lnTo>
                  <a:pt x="7442" y="27597"/>
                </a:lnTo>
                <a:lnTo>
                  <a:pt x="6654" y="24460"/>
                </a:lnTo>
                <a:lnTo>
                  <a:pt x="6654" y="1703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18" name="object 818"/>
          <p:cNvSpPr/>
          <p:nvPr/>
        </p:nvSpPr>
        <p:spPr>
          <a:xfrm>
            <a:off x="2935696" y="4432919"/>
            <a:ext cx="31827" cy="35578"/>
          </a:xfrm>
          <a:custGeom>
            <a:avLst/>
            <a:gdLst/>
            <a:ahLst/>
            <a:cxnLst/>
            <a:rect l="l" t="t" r="r" b="b"/>
            <a:pathLst>
              <a:path w="35128" h="39268">
                <a:moveTo>
                  <a:pt x="11722" y="39268"/>
                </a:moveTo>
                <a:lnTo>
                  <a:pt x="14579" y="39268"/>
                </a:lnTo>
                <a:lnTo>
                  <a:pt x="17221" y="38658"/>
                </a:lnTo>
                <a:lnTo>
                  <a:pt x="21971" y="36207"/>
                </a:lnTo>
                <a:lnTo>
                  <a:pt x="25069" y="33096"/>
                </a:lnTo>
                <a:lnTo>
                  <a:pt x="25628" y="35737"/>
                </a:lnTo>
                <a:lnTo>
                  <a:pt x="28676" y="38823"/>
                </a:lnTo>
                <a:lnTo>
                  <a:pt x="32385" y="38785"/>
                </a:lnTo>
                <a:lnTo>
                  <a:pt x="35128" y="38201"/>
                </a:lnTo>
                <a:lnTo>
                  <a:pt x="35128" y="33591"/>
                </a:lnTo>
                <a:lnTo>
                  <a:pt x="33667" y="33794"/>
                </a:lnTo>
                <a:lnTo>
                  <a:pt x="31000" y="31648"/>
                </a:lnTo>
                <a:lnTo>
                  <a:pt x="31000" y="6756"/>
                </a:lnTo>
                <a:lnTo>
                  <a:pt x="29641" y="4152"/>
                </a:lnTo>
                <a:lnTo>
                  <a:pt x="26936" y="2501"/>
                </a:lnTo>
                <a:lnTo>
                  <a:pt x="24206" y="825"/>
                </a:lnTo>
                <a:lnTo>
                  <a:pt x="20662" y="0"/>
                </a:lnTo>
                <a:lnTo>
                  <a:pt x="12534" y="0"/>
                </a:lnTo>
                <a:lnTo>
                  <a:pt x="9207" y="901"/>
                </a:lnTo>
                <a:lnTo>
                  <a:pt x="6337" y="2705"/>
                </a:lnTo>
                <a:lnTo>
                  <a:pt x="3505" y="4483"/>
                </a:lnTo>
                <a:lnTo>
                  <a:pt x="2019" y="7658"/>
                </a:lnTo>
                <a:lnTo>
                  <a:pt x="1905" y="12230"/>
                </a:lnTo>
                <a:lnTo>
                  <a:pt x="7734" y="12230"/>
                </a:lnTo>
                <a:lnTo>
                  <a:pt x="9220" y="7899"/>
                </a:lnTo>
                <a:lnTo>
                  <a:pt x="12903" y="5270"/>
                </a:lnTo>
                <a:lnTo>
                  <a:pt x="18986" y="5270"/>
                </a:lnTo>
                <a:lnTo>
                  <a:pt x="21132" y="5753"/>
                </a:lnTo>
                <a:lnTo>
                  <a:pt x="24930" y="9207"/>
                </a:lnTo>
                <a:lnTo>
                  <a:pt x="24511" y="13728"/>
                </a:lnTo>
                <a:lnTo>
                  <a:pt x="21640" y="15532"/>
                </a:lnTo>
                <a:lnTo>
                  <a:pt x="11684" y="16776"/>
                </a:lnTo>
                <a:lnTo>
                  <a:pt x="8204" y="17208"/>
                </a:lnTo>
                <a:lnTo>
                  <a:pt x="5372" y="18376"/>
                </a:lnTo>
                <a:lnTo>
                  <a:pt x="1066" y="22174"/>
                </a:lnTo>
                <a:lnTo>
                  <a:pt x="0" y="24828"/>
                </a:lnTo>
                <a:lnTo>
                  <a:pt x="0" y="31432"/>
                </a:lnTo>
                <a:lnTo>
                  <a:pt x="1092" y="34048"/>
                </a:lnTo>
                <a:lnTo>
                  <a:pt x="5461" y="38239"/>
                </a:lnTo>
                <a:lnTo>
                  <a:pt x="8267" y="39268"/>
                </a:lnTo>
                <a:lnTo>
                  <a:pt x="6527" y="28155"/>
                </a:lnTo>
                <a:lnTo>
                  <a:pt x="7480" y="24028"/>
                </a:lnTo>
                <a:lnTo>
                  <a:pt x="10528" y="22301"/>
                </a:lnTo>
                <a:lnTo>
                  <a:pt x="14490" y="21526"/>
                </a:lnTo>
                <a:lnTo>
                  <a:pt x="18262" y="21043"/>
                </a:lnTo>
                <a:lnTo>
                  <a:pt x="21805" y="20345"/>
                </a:lnTo>
                <a:lnTo>
                  <a:pt x="24765" y="19138"/>
                </a:lnTo>
                <a:lnTo>
                  <a:pt x="24765" y="27990"/>
                </a:lnTo>
                <a:lnTo>
                  <a:pt x="23025" y="30759"/>
                </a:lnTo>
                <a:lnTo>
                  <a:pt x="19558" y="32448"/>
                </a:lnTo>
                <a:lnTo>
                  <a:pt x="15367" y="33972"/>
                </a:lnTo>
                <a:lnTo>
                  <a:pt x="11722" y="39268"/>
                </a:lnTo>
                <a:close/>
              </a:path>
              <a:path w="35128" h="39268">
                <a:moveTo>
                  <a:pt x="15367" y="33972"/>
                </a:moveTo>
                <a:lnTo>
                  <a:pt x="11379" y="33972"/>
                </a:lnTo>
                <a:lnTo>
                  <a:pt x="8496" y="32410"/>
                </a:lnTo>
                <a:lnTo>
                  <a:pt x="7175" y="31369"/>
                </a:lnTo>
                <a:lnTo>
                  <a:pt x="6527" y="28155"/>
                </a:lnTo>
                <a:lnTo>
                  <a:pt x="8267" y="39268"/>
                </a:lnTo>
                <a:lnTo>
                  <a:pt x="11722" y="39268"/>
                </a:lnTo>
                <a:lnTo>
                  <a:pt x="15367" y="3397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19" name="object 819"/>
          <p:cNvSpPr/>
          <p:nvPr/>
        </p:nvSpPr>
        <p:spPr>
          <a:xfrm>
            <a:off x="2973046" y="4432988"/>
            <a:ext cx="45267" cy="34382"/>
          </a:xfrm>
          <a:custGeom>
            <a:avLst/>
            <a:gdLst/>
            <a:ahLst/>
            <a:cxnLst/>
            <a:rect l="l" t="t" r="r" b="b"/>
            <a:pathLst>
              <a:path w="49961" h="37947">
                <a:moveTo>
                  <a:pt x="49479" y="7353"/>
                </a:moveTo>
                <a:lnTo>
                  <a:pt x="48501" y="5397"/>
                </a:lnTo>
                <a:lnTo>
                  <a:pt x="46697" y="1803"/>
                </a:lnTo>
                <a:lnTo>
                  <a:pt x="43307" y="0"/>
                </a:lnTo>
                <a:lnTo>
                  <a:pt x="38315" y="0"/>
                </a:lnTo>
                <a:lnTo>
                  <a:pt x="33870" y="482"/>
                </a:lnTo>
                <a:lnTo>
                  <a:pt x="30137" y="2400"/>
                </a:lnTo>
                <a:lnTo>
                  <a:pt x="27114" y="5854"/>
                </a:lnTo>
                <a:lnTo>
                  <a:pt x="24333" y="2171"/>
                </a:lnTo>
                <a:lnTo>
                  <a:pt x="20142" y="0"/>
                </a:lnTo>
                <a:lnTo>
                  <a:pt x="14579" y="0"/>
                </a:lnTo>
                <a:lnTo>
                  <a:pt x="12242" y="685"/>
                </a:lnTo>
                <a:lnTo>
                  <a:pt x="8991" y="2933"/>
                </a:lnTo>
                <a:lnTo>
                  <a:pt x="6172" y="6095"/>
                </a:lnTo>
                <a:lnTo>
                  <a:pt x="6172" y="825"/>
                </a:lnTo>
                <a:lnTo>
                  <a:pt x="0" y="825"/>
                </a:lnTo>
                <a:lnTo>
                  <a:pt x="0" y="37947"/>
                </a:lnTo>
                <a:lnTo>
                  <a:pt x="6235" y="37947"/>
                </a:lnTo>
                <a:lnTo>
                  <a:pt x="6235" y="13474"/>
                </a:lnTo>
                <a:lnTo>
                  <a:pt x="7188" y="10172"/>
                </a:lnTo>
                <a:lnTo>
                  <a:pt x="11061" y="6515"/>
                </a:lnTo>
                <a:lnTo>
                  <a:pt x="15570" y="5613"/>
                </a:lnTo>
                <a:lnTo>
                  <a:pt x="18148" y="5613"/>
                </a:lnTo>
                <a:lnTo>
                  <a:pt x="19926" y="6476"/>
                </a:lnTo>
                <a:lnTo>
                  <a:pt x="21475" y="9372"/>
                </a:lnTo>
                <a:lnTo>
                  <a:pt x="21767" y="13728"/>
                </a:lnTo>
                <a:lnTo>
                  <a:pt x="21767" y="37947"/>
                </a:lnTo>
                <a:lnTo>
                  <a:pt x="28117" y="37947"/>
                </a:lnTo>
                <a:lnTo>
                  <a:pt x="28117" y="12522"/>
                </a:lnTo>
                <a:lnTo>
                  <a:pt x="28994" y="9791"/>
                </a:lnTo>
                <a:lnTo>
                  <a:pt x="30759" y="8140"/>
                </a:lnTo>
                <a:lnTo>
                  <a:pt x="34658" y="5676"/>
                </a:lnTo>
                <a:lnTo>
                  <a:pt x="38874" y="5676"/>
                </a:lnTo>
                <a:lnTo>
                  <a:pt x="42849" y="7975"/>
                </a:lnTo>
                <a:lnTo>
                  <a:pt x="43472" y="12166"/>
                </a:lnTo>
                <a:lnTo>
                  <a:pt x="43472" y="37947"/>
                </a:lnTo>
                <a:lnTo>
                  <a:pt x="49961" y="37947"/>
                </a:lnTo>
                <a:lnTo>
                  <a:pt x="49961" y="9956"/>
                </a:lnTo>
                <a:lnTo>
                  <a:pt x="49479" y="735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20" name="object 820"/>
          <p:cNvSpPr/>
          <p:nvPr/>
        </p:nvSpPr>
        <p:spPr>
          <a:xfrm>
            <a:off x="3026185" y="4432931"/>
            <a:ext cx="29618" cy="47879"/>
          </a:xfrm>
          <a:custGeom>
            <a:avLst/>
            <a:gdLst/>
            <a:ahLst/>
            <a:cxnLst/>
            <a:rect l="l" t="t" r="r" b="b"/>
            <a:pathLst>
              <a:path w="32689" h="52844">
                <a:moveTo>
                  <a:pt x="23406" y="7518"/>
                </a:moveTo>
                <a:lnTo>
                  <a:pt x="25019" y="11607"/>
                </a:lnTo>
                <a:lnTo>
                  <a:pt x="26314" y="16281"/>
                </a:lnTo>
                <a:lnTo>
                  <a:pt x="26314" y="24091"/>
                </a:lnTo>
                <a:lnTo>
                  <a:pt x="25336" y="27749"/>
                </a:lnTo>
                <a:lnTo>
                  <a:pt x="23393" y="30187"/>
                </a:lnTo>
                <a:lnTo>
                  <a:pt x="19050" y="33845"/>
                </a:lnTo>
                <a:lnTo>
                  <a:pt x="11849" y="33845"/>
                </a:lnTo>
                <a:lnTo>
                  <a:pt x="8890" y="31915"/>
                </a:lnTo>
                <a:lnTo>
                  <a:pt x="7264" y="28079"/>
                </a:lnTo>
                <a:lnTo>
                  <a:pt x="9944" y="37439"/>
                </a:lnTo>
                <a:lnTo>
                  <a:pt x="14173" y="39268"/>
                </a:lnTo>
                <a:lnTo>
                  <a:pt x="20535" y="39268"/>
                </a:lnTo>
                <a:lnTo>
                  <a:pt x="23660" y="38176"/>
                </a:lnTo>
                <a:lnTo>
                  <a:pt x="26339" y="35991"/>
                </a:lnTo>
                <a:lnTo>
                  <a:pt x="30568" y="32524"/>
                </a:lnTo>
                <a:lnTo>
                  <a:pt x="32689" y="26733"/>
                </a:lnTo>
                <a:lnTo>
                  <a:pt x="32689" y="12661"/>
                </a:lnTo>
                <a:lnTo>
                  <a:pt x="31216" y="8051"/>
                </a:lnTo>
                <a:lnTo>
                  <a:pt x="28282" y="4851"/>
                </a:lnTo>
                <a:lnTo>
                  <a:pt x="25349" y="1625"/>
                </a:lnTo>
                <a:lnTo>
                  <a:pt x="21767" y="0"/>
                </a:lnTo>
                <a:lnTo>
                  <a:pt x="14731" y="0"/>
                </a:lnTo>
                <a:lnTo>
                  <a:pt x="12242" y="698"/>
                </a:lnTo>
                <a:lnTo>
                  <a:pt x="8674" y="3009"/>
                </a:lnTo>
                <a:lnTo>
                  <a:pt x="6413" y="14274"/>
                </a:lnTo>
                <a:lnTo>
                  <a:pt x="7264" y="11950"/>
                </a:lnTo>
                <a:lnTo>
                  <a:pt x="8864" y="7645"/>
                </a:lnTo>
                <a:lnTo>
                  <a:pt x="11823" y="5473"/>
                </a:lnTo>
                <a:lnTo>
                  <a:pt x="20447" y="5473"/>
                </a:lnTo>
                <a:lnTo>
                  <a:pt x="23406" y="7518"/>
                </a:lnTo>
                <a:close/>
              </a:path>
              <a:path w="32689" h="52844">
                <a:moveTo>
                  <a:pt x="5994" y="17208"/>
                </a:moveTo>
                <a:lnTo>
                  <a:pt x="6413" y="14274"/>
                </a:lnTo>
                <a:lnTo>
                  <a:pt x="8674" y="3009"/>
                </a:lnTo>
                <a:lnTo>
                  <a:pt x="6070" y="5994"/>
                </a:lnTo>
                <a:lnTo>
                  <a:pt x="6070" y="1066"/>
                </a:lnTo>
                <a:lnTo>
                  <a:pt x="0" y="1066"/>
                </a:lnTo>
                <a:lnTo>
                  <a:pt x="0" y="52844"/>
                </a:lnTo>
                <a:lnTo>
                  <a:pt x="6235" y="52844"/>
                </a:lnTo>
                <a:lnTo>
                  <a:pt x="6235" y="33870"/>
                </a:lnTo>
                <a:lnTo>
                  <a:pt x="9944" y="37439"/>
                </a:lnTo>
                <a:lnTo>
                  <a:pt x="7264" y="28079"/>
                </a:lnTo>
                <a:lnTo>
                  <a:pt x="5994" y="23634"/>
                </a:lnTo>
                <a:lnTo>
                  <a:pt x="5994" y="172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21" name="object 821"/>
          <p:cNvSpPr/>
          <p:nvPr/>
        </p:nvSpPr>
        <p:spPr>
          <a:xfrm>
            <a:off x="3060105" y="4432746"/>
            <a:ext cx="31344" cy="35843"/>
          </a:xfrm>
          <a:custGeom>
            <a:avLst/>
            <a:gdLst/>
            <a:ahLst/>
            <a:cxnLst/>
            <a:rect l="l" t="t" r="r" b="b"/>
            <a:pathLst>
              <a:path w="34594" h="39560">
                <a:moveTo>
                  <a:pt x="1511" y="30924"/>
                </a:moveTo>
                <a:lnTo>
                  <a:pt x="4508" y="34391"/>
                </a:lnTo>
                <a:lnTo>
                  <a:pt x="7505" y="37833"/>
                </a:lnTo>
                <a:lnTo>
                  <a:pt x="11557" y="39560"/>
                </a:lnTo>
                <a:lnTo>
                  <a:pt x="9004" y="30226"/>
                </a:lnTo>
                <a:lnTo>
                  <a:pt x="7277" y="27597"/>
                </a:lnTo>
                <a:lnTo>
                  <a:pt x="6413" y="24307"/>
                </a:lnTo>
                <a:lnTo>
                  <a:pt x="6413" y="16243"/>
                </a:lnTo>
                <a:lnTo>
                  <a:pt x="7277" y="12725"/>
                </a:lnTo>
                <a:lnTo>
                  <a:pt x="9004" y="9817"/>
                </a:lnTo>
                <a:lnTo>
                  <a:pt x="10744" y="6908"/>
                </a:lnTo>
                <a:lnTo>
                  <a:pt x="13512" y="5448"/>
                </a:lnTo>
                <a:lnTo>
                  <a:pt x="21628" y="5448"/>
                </a:lnTo>
                <a:lnTo>
                  <a:pt x="24663" y="7162"/>
                </a:lnTo>
                <a:lnTo>
                  <a:pt x="26416" y="10579"/>
                </a:lnTo>
                <a:lnTo>
                  <a:pt x="27520" y="12763"/>
                </a:lnTo>
                <a:lnTo>
                  <a:pt x="28079" y="15582"/>
                </a:lnTo>
                <a:lnTo>
                  <a:pt x="28079" y="22885"/>
                </a:lnTo>
                <a:lnTo>
                  <a:pt x="27305" y="26365"/>
                </a:lnTo>
                <a:lnTo>
                  <a:pt x="25755" y="29514"/>
                </a:lnTo>
                <a:lnTo>
                  <a:pt x="24231" y="32626"/>
                </a:lnTo>
                <a:lnTo>
                  <a:pt x="22796" y="39560"/>
                </a:lnTo>
                <a:lnTo>
                  <a:pt x="27317" y="37604"/>
                </a:lnTo>
                <a:lnTo>
                  <a:pt x="30226" y="33693"/>
                </a:lnTo>
                <a:lnTo>
                  <a:pt x="33134" y="29794"/>
                </a:lnTo>
                <a:lnTo>
                  <a:pt x="34594" y="24853"/>
                </a:lnTo>
                <a:lnTo>
                  <a:pt x="34594" y="12674"/>
                </a:lnTo>
                <a:lnTo>
                  <a:pt x="32943" y="7975"/>
                </a:lnTo>
                <a:lnTo>
                  <a:pt x="29641" y="4787"/>
                </a:lnTo>
                <a:lnTo>
                  <a:pt x="26327" y="1600"/>
                </a:lnTo>
                <a:lnTo>
                  <a:pt x="22288" y="0"/>
                </a:lnTo>
                <a:lnTo>
                  <a:pt x="12179" y="0"/>
                </a:lnTo>
                <a:lnTo>
                  <a:pt x="7912" y="1866"/>
                </a:lnTo>
                <a:lnTo>
                  <a:pt x="4749" y="5549"/>
                </a:lnTo>
                <a:lnTo>
                  <a:pt x="1574" y="9258"/>
                </a:lnTo>
                <a:lnTo>
                  <a:pt x="0" y="14211"/>
                </a:lnTo>
                <a:lnTo>
                  <a:pt x="0" y="26276"/>
                </a:lnTo>
                <a:lnTo>
                  <a:pt x="1511" y="30924"/>
                </a:lnTo>
                <a:close/>
              </a:path>
              <a:path w="34594" h="39560">
                <a:moveTo>
                  <a:pt x="24231" y="32626"/>
                </a:moveTo>
                <a:lnTo>
                  <a:pt x="21399" y="34188"/>
                </a:lnTo>
                <a:lnTo>
                  <a:pt x="13487" y="34188"/>
                </a:lnTo>
                <a:lnTo>
                  <a:pt x="10744" y="32867"/>
                </a:lnTo>
                <a:lnTo>
                  <a:pt x="9004" y="30226"/>
                </a:lnTo>
                <a:lnTo>
                  <a:pt x="11557" y="39560"/>
                </a:lnTo>
                <a:lnTo>
                  <a:pt x="22796" y="39560"/>
                </a:lnTo>
                <a:lnTo>
                  <a:pt x="24231" y="3262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22" name="object 822"/>
          <p:cNvSpPr/>
          <p:nvPr/>
        </p:nvSpPr>
        <p:spPr>
          <a:xfrm>
            <a:off x="3116040" y="4432988"/>
            <a:ext cx="45267" cy="34382"/>
          </a:xfrm>
          <a:custGeom>
            <a:avLst/>
            <a:gdLst/>
            <a:ahLst/>
            <a:cxnLst/>
            <a:rect l="l" t="t" r="r" b="b"/>
            <a:pathLst>
              <a:path w="49961" h="37947">
                <a:moveTo>
                  <a:pt x="49466" y="7353"/>
                </a:moveTo>
                <a:lnTo>
                  <a:pt x="48501" y="5397"/>
                </a:lnTo>
                <a:lnTo>
                  <a:pt x="46697" y="1803"/>
                </a:lnTo>
                <a:lnTo>
                  <a:pt x="43294" y="0"/>
                </a:lnTo>
                <a:lnTo>
                  <a:pt x="38303" y="0"/>
                </a:lnTo>
                <a:lnTo>
                  <a:pt x="33870" y="482"/>
                </a:lnTo>
                <a:lnTo>
                  <a:pt x="30124" y="2400"/>
                </a:lnTo>
                <a:lnTo>
                  <a:pt x="27114" y="5854"/>
                </a:lnTo>
                <a:lnTo>
                  <a:pt x="24345" y="2171"/>
                </a:lnTo>
                <a:lnTo>
                  <a:pt x="20154" y="0"/>
                </a:lnTo>
                <a:lnTo>
                  <a:pt x="14579" y="0"/>
                </a:lnTo>
                <a:lnTo>
                  <a:pt x="12242" y="685"/>
                </a:lnTo>
                <a:lnTo>
                  <a:pt x="8991" y="2933"/>
                </a:lnTo>
                <a:lnTo>
                  <a:pt x="6172" y="6095"/>
                </a:lnTo>
                <a:lnTo>
                  <a:pt x="6172" y="825"/>
                </a:lnTo>
                <a:lnTo>
                  <a:pt x="0" y="825"/>
                </a:lnTo>
                <a:lnTo>
                  <a:pt x="0" y="37947"/>
                </a:lnTo>
                <a:lnTo>
                  <a:pt x="6248" y="37947"/>
                </a:lnTo>
                <a:lnTo>
                  <a:pt x="6248" y="13474"/>
                </a:lnTo>
                <a:lnTo>
                  <a:pt x="7200" y="10172"/>
                </a:lnTo>
                <a:lnTo>
                  <a:pt x="11061" y="6515"/>
                </a:lnTo>
                <a:lnTo>
                  <a:pt x="15557" y="5613"/>
                </a:lnTo>
                <a:lnTo>
                  <a:pt x="18161" y="5613"/>
                </a:lnTo>
                <a:lnTo>
                  <a:pt x="19913" y="6476"/>
                </a:lnTo>
                <a:lnTo>
                  <a:pt x="21463" y="9372"/>
                </a:lnTo>
                <a:lnTo>
                  <a:pt x="21767" y="13728"/>
                </a:lnTo>
                <a:lnTo>
                  <a:pt x="21767" y="37947"/>
                </a:lnTo>
                <a:lnTo>
                  <a:pt x="28105" y="37947"/>
                </a:lnTo>
                <a:lnTo>
                  <a:pt x="28105" y="12522"/>
                </a:lnTo>
                <a:lnTo>
                  <a:pt x="28981" y="9791"/>
                </a:lnTo>
                <a:lnTo>
                  <a:pt x="30746" y="8140"/>
                </a:lnTo>
                <a:lnTo>
                  <a:pt x="34645" y="5676"/>
                </a:lnTo>
                <a:lnTo>
                  <a:pt x="38874" y="5676"/>
                </a:lnTo>
                <a:lnTo>
                  <a:pt x="42862" y="7975"/>
                </a:lnTo>
                <a:lnTo>
                  <a:pt x="43472" y="12166"/>
                </a:lnTo>
                <a:lnTo>
                  <a:pt x="43472" y="37947"/>
                </a:lnTo>
                <a:lnTo>
                  <a:pt x="49961" y="37947"/>
                </a:lnTo>
                <a:lnTo>
                  <a:pt x="49961" y="9956"/>
                </a:lnTo>
                <a:lnTo>
                  <a:pt x="49466" y="735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23" name="object 823"/>
          <p:cNvSpPr/>
          <p:nvPr/>
        </p:nvSpPr>
        <p:spPr>
          <a:xfrm>
            <a:off x="3167325" y="4432746"/>
            <a:ext cx="31344" cy="35843"/>
          </a:xfrm>
          <a:custGeom>
            <a:avLst/>
            <a:gdLst/>
            <a:ahLst/>
            <a:cxnLst/>
            <a:rect l="l" t="t" r="r" b="b"/>
            <a:pathLst>
              <a:path w="34594" h="39560">
                <a:moveTo>
                  <a:pt x="1485" y="30924"/>
                </a:moveTo>
                <a:lnTo>
                  <a:pt x="4508" y="34391"/>
                </a:lnTo>
                <a:lnTo>
                  <a:pt x="7505" y="37833"/>
                </a:lnTo>
                <a:lnTo>
                  <a:pt x="11557" y="39560"/>
                </a:lnTo>
                <a:lnTo>
                  <a:pt x="9004" y="30226"/>
                </a:lnTo>
                <a:lnTo>
                  <a:pt x="7277" y="27597"/>
                </a:lnTo>
                <a:lnTo>
                  <a:pt x="6413" y="24307"/>
                </a:lnTo>
                <a:lnTo>
                  <a:pt x="6413" y="16243"/>
                </a:lnTo>
                <a:lnTo>
                  <a:pt x="7277" y="12725"/>
                </a:lnTo>
                <a:lnTo>
                  <a:pt x="9004" y="9817"/>
                </a:lnTo>
                <a:lnTo>
                  <a:pt x="10744" y="6908"/>
                </a:lnTo>
                <a:lnTo>
                  <a:pt x="13512" y="5448"/>
                </a:lnTo>
                <a:lnTo>
                  <a:pt x="21628" y="5448"/>
                </a:lnTo>
                <a:lnTo>
                  <a:pt x="24650" y="7162"/>
                </a:lnTo>
                <a:lnTo>
                  <a:pt x="26416" y="10579"/>
                </a:lnTo>
                <a:lnTo>
                  <a:pt x="27520" y="12763"/>
                </a:lnTo>
                <a:lnTo>
                  <a:pt x="28079" y="15582"/>
                </a:lnTo>
                <a:lnTo>
                  <a:pt x="28079" y="22885"/>
                </a:lnTo>
                <a:lnTo>
                  <a:pt x="27292" y="26365"/>
                </a:lnTo>
                <a:lnTo>
                  <a:pt x="25755" y="29514"/>
                </a:lnTo>
                <a:lnTo>
                  <a:pt x="24218" y="32626"/>
                </a:lnTo>
                <a:lnTo>
                  <a:pt x="22783" y="39560"/>
                </a:lnTo>
                <a:lnTo>
                  <a:pt x="27317" y="37604"/>
                </a:lnTo>
                <a:lnTo>
                  <a:pt x="30226" y="33693"/>
                </a:lnTo>
                <a:lnTo>
                  <a:pt x="33134" y="29794"/>
                </a:lnTo>
                <a:lnTo>
                  <a:pt x="34594" y="24853"/>
                </a:lnTo>
                <a:lnTo>
                  <a:pt x="34594" y="12674"/>
                </a:lnTo>
                <a:lnTo>
                  <a:pt x="32943" y="7975"/>
                </a:lnTo>
                <a:lnTo>
                  <a:pt x="29641" y="4787"/>
                </a:lnTo>
                <a:lnTo>
                  <a:pt x="26327" y="1600"/>
                </a:lnTo>
                <a:lnTo>
                  <a:pt x="22288" y="0"/>
                </a:lnTo>
                <a:lnTo>
                  <a:pt x="12153" y="0"/>
                </a:lnTo>
                <a:lnTo>
                  <a:pt x="7912" y="1866"/>
                </a:lnTo>
                <a:lnTo>
                  <a:pt x="4749" y="5549"/>
                </a:lnTo>
                <a:lnTo>
                  <a:pt x="1574" y="9258"/>
                </a:lnTo>
                <a:lnTo>
                  <a:pt x="0" y="14211"/>
                </a:lnTo>
                <a:lnTo>
                  <a:pt x="0" y="26276"/>
                </a:lnTo>
                <a:lnTo>
                  <a:pt x="1485" y="30924"/>
                </a:lnTo>
                <a:close/>
              </a:path>
              <a:path w="34594" h="39560">
                <a:moveTo>
                  <a:pt x="24218" y="32626"/>
                </a:moveTo>
                <a:lnTo>
                  <a:pt x="21399" y="34188"/>
                </a:lnTo>
                <a:lnTo>
                  <a:pt x="13487" y="34188"/>
                </a:lnTo>
                <a:lnTo>
                  <a:pt x="10744" y="32867"/>
                </a:lnTo>
                <a:lnTo>
                  <a:pt x="9004" y="30226"/>
                </a:lnTo>
                <a:lnTo>
                  <a:pt x="11557" y="39560"/>
                </a:lnTo>
                <a:lnTo>
                  <a:pt x="22783" y="39560"/>
                </a:lnTo>
                <a:lnTo>
                  <a:pt x="24218" y="3262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24" name="object 824"/>
          <p:cNvSpPr/>
          <p:nvPr/>
        </p:nvSpPr>
        <p:spPr>
          <a:xfrm>
            <a:off x="3203008" y="4421080"/>
            <a:ext cx="29813" cy="47499"/>
          </a:xfrm>
          <a:custGeom>
            <a:avLst/>
            <a:gdLst/>
            <a:ahLst/>
            <a:cxnLst/>
            <a:rect l="l" t="t" r="r" b="b"/>
            <a:pathLst>
              <a:path w="32905" h="52425">
                <a:moveTo>
                  <a:pt x="1511" y="43738"/>
                </a:moveTo>
                <a:lnTo>
                  <a:pt x="4546" y="47218"/>
                </a:lnTo>
                <a:lnTo>
                  <a:pt x="7569" y="50685"/>
                </a:lnTo>
                <a:lnTo>
                  <a:pt x="11150" y="52425"/>
                </a:lnTo>
                <a:lnTo>
                  <a:pt x="9118" y="42951"/>
                </a:lnTo>
                <a:lnTo>
                  <a:pt x="7429" y="40271"/>
                </a:lnTo>
                <a:lnTo>
                  <a:pt x="6578" y="36944"/>
                </a:lnTo>
                <a:lnTo>
                  <a:pt x="6578" y="28308"/>
                </a:lnTo>
                <a:lnTo>
                  <a:pt x="7556" y="24764"/>
                </a:lnTo>
                <a:lnTo>
                  <a:pt x="11468" y="19964"/>
                </a:lnTo>
                <a:lnTo>
                  <a:pt x="15989" y="13309"/>
                </a:lnTo>
                <a:lnTo>
                  <a:pt x="10858" y="13309"/>
                </a:lnTo>
                <a:lnTo>
                  <a:pt x="6908" y="15303"/>
                </a:lnTo>
                <a:lnTo>
                  <a:pt x="4127" y="19278"/>
                </a:lnTo>
                <a:lnTo>
                  <a:pt x="1371" y="23228"/>
                </a:lnTo>
                <a:lnTo>
                  <a:pt x="0" y="27914"/>
                </a:lnTo>
                <a:lnTo>
                  <a:pt x="0" y="39103"/>
                </a:lnTo>
                <a:lnTo>
                  <a:pt x="1511" y="43738"/>
                </a:lnTo>
                <a:close/>
              </a:path>
              <a:path w="32905" h="52425">
                <a:moveTo>
                  <a:pt x="11468" y="19964"/>
                </a:moveTo>
                <a:lnTo>
                  <a:pt x="14020" y="18757"/>
                </a:lnTo>
                <a:lnTo>
                  <a:pt x="19977" y="18757"/>
                </a:lnTo>
                <a:lnTo>
                  <a:pt x="22352" y="19875"/>
                </a:lnTo>
                <a:lnTo>
                  <a:pt x="26174" y="24396"/>
                </a:lnTo>
                <a:lnTo>
                  <a:pt x="27152" y="27863"/>
                </a:lnTo>
                <a:lnTo>
                  <a:pt x="27152" y="37198"/>
                </a:lnTo>
                <a:lnTo>
                  <a:pt x="26212" y="40766"/>
                </a:lnTo>
                <a:lnTo>
                  <a:pt x="24333" y="43268"/>
                </a:lnTo>
                <a:lnTo>
                  <a:pt x="20116" y="46977"/>
                </a:lnTo>
                <a:lnTo>
                  <a:pt x="13500" y="46977"/>
                </a:lnTo>
                <a:lnTo>
                  <a:pt x="10795" y="45631"/>
                </a:lnTo>
                <a:lnTo>
                  <a:pt x="9118" y="42951"/>
                </a:lnTo>
                <a:lnTo>
                  <a:pt x="11150" y="52425"/>
                </a:lnTo>
                <a:lnTo>
                  <a:pt x="17856" y="52425"/>
                </a:lnTo>
                <a:lnTo>
                  <a:pt x="20129" y="51917"/>
                </a:lnTo>
                <a:lnTo>
                  <a:pt x="24104" y="49872"/>
                </a:lnTo>
                <a:lnTo>
                  <a:pt x="27292" y="45935"/>
                </a:lnTo>
                <a:lnTo>
                  <a:pt x="27292" y="51092"/>
                </a:lnTo>
                <a:lnTo>
                  <a:pt x="32905" y="51092"/>
                </a:lnTo>
                <a:lnTo>
                  <a:pt x="32905" y="0"/>
                </a:lnTo>
                <a:lnTo>
                  <a:pt x="26898" y="0"/>
                </a:lnTo>
                <a:lnTo>
                  <a:pt x="26898" y="18757"/>
                </a:lnTo>
                <a:lnTo>
                  <a:pt x="23126" y="15112"/>
                </a:lnTo>
                <a:lnTo>
                  <a:pt x="18834" y="13309"/>
                </a:lnTo>
                <a:lnTo>
                  <a:pt x="15989" y="13309"/>
                </a:lnTo>
                <a:lnTo>
                  <a:pt x="11468" y="1996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25" name="object 825"/>
          <p:cNvSpPr/>
          <p:nvPr/>
        </p:nvSpPr>
        <p:spPr>
          <a:xfrm>
            <a:off x="3239588" y="4432919"/>
            <a:ext cx="31827" cy="35578"/>
          </a:xfrm>
          <a:custGeom>
            <a:avLst/>
            <a:gdLst/>
            <a:ahLst/>
            <a:cxnLst/>
            <a:rect l="l" t="t" r="r" b="b"/>
            <a:pathLst>
              <a:path w="35128" h="39268">
                <a:moveTo>
                  <a:pt x="11722" y="39268"/>
                </a:moveTo>
                <a:lnTo>
                  <a:pt x="14579" y="39268"/>
                </a:lnTo>
                <a:lnTo>
                  <a:pt x="17208" y="38658"/>
                </a:lnTo>
                <a:lnTo>
                  <a:pt x="21971" y="36207"/>
                </a:lnTo>
                <a:lnTo>
                  <a:pt x="25069" y="33096"/>
                </a:lnTo>
                <a:lnTo>
                  <a:pt x="25628" y="35737"/>
                </a:lnTo>
                <a:lnTo>
                  <a:pt x="28676" y="38823"/>
                </a:lnTo>
                <a:lnTo>
                  <a:pt x="32385" y="38785"/>
                </a:lnTo>
                <a:lnTo>
                  <a:pt x="35128" y="38201"/>
                </a:lnTo>
                <a:lnTo>
                  <a:pt x="35128" y="33591"/>
                </a:lnTo>
                <a:lnTo>
                  <a:pt x="33667" y="33794"/>
                </a:lnTo>
                <a:lnTo>
                  <a:pt x="31000" y="31648"/>
                </a:lnTo>
                <a:lnTo>
                  <a:pt x="31000" y="6756"/>
                </a:lnTo>
                <a:lnTo>
                  <a:pt x="29641" y="4152"/>
                </a:lnTo>
                <a:lnTo>
                  <a:pt x="26936" y="2501"/>
                </a:lnTo>
                <a:lnTo>
                  <a:pt x="24206" y="825"/>
                </a:lnTo>
                <a:lnTo>
                  <a:pt x="20675" y="0"/>
                </a:lnTo>
                <a:lnTo>
                  <a:pt x="12534" y="0"/>
                </a:lnTo>
                <a:lnTo>
                  <a:pt x="9207" y="901"/>
                </a:lnTo>
                <a:lnTo>
                  <a:pt x="6337" y="2705"/>
                </a:lnTo>
                <a:lnTo>
                  <a:pt x="3505" y="4483"/>
                </a:lnTo>
                <a:lnTo>
                  <a:pt x="2019" y="7658"/>
                </a:lnTo>
                <a:lnTo>
                  <a:pt x="1905" y="12230"/>
                </a:lnTo>
                <a:lnTo>
                  <a:pt x="7734" y="12230"/>
                </a:lnTo>
                <a:lnTo>
                  <a:pt x="9232" y="7899"/>
                </a:lnTo>
                <a:lnTo>
                  <a:pt x="12903" y="5270"/>
                </a:lnTo>
                <a:lnTo>
                  <a:pt x="18986" y="5270"/>
                </a:lnTo>
                <a:lnTo>
                  <a:pt x="21145" y="5753"/>
                </a:lnTo>
                <a:lnTo>
                  <a:pt x="24930" y="9207"/>
                </a:lnTo>
                <a:lnTo>
                  <a:pt x="24511" y="13728"/>
                </a:lnTo>
                <a:lnTo>
                  <a:pt x="21640" y="15532"/>
                </a:lnTo>
                <a:lnTo>
                  <a:pt x="11684" y="16776"/>
                </a:lnTo>
                <a:lnTo>
                  <a:pt x="8191" y="17208"/>
                </a:lnTo>
                <a:lnTo>
                  <a:pt x="5372" y="18376"/>
                </a:lnTo>
                <a:lnTo>
                  <a:pt x="1079" y="22174"/>
                </a:lnTo>
                <a:lnTo>
                  <a:pt x="0" y="24828"/>
                </a:lnTo>
                <a:lnTo>
                  <a:pt x="0" y="31432"/>
                </a:lnTo>
                <a:lnTo>
                  <a:pt x="1092" y="34048"/>
                </a:lnTo>
                <a:lnTo>
                  <a:pt x="5461" y="38239"/>
                </a:lnTo>
                <a:lnTo>
                  <a:pt x="8267" y="39268"/>
                </a:lnTo>
                <a:lnTo>
                  <a:pt x="6527" y="28155"/>
                </a:lnTo>
                <a:lnTo>
                  <a:pt x="7480" y="24028"/>
                </a:lnTo>
                <a:lnTo>
                  <a:pt x="10528" y="22301"/>
                </a:lnTo>
                <a:lnTo>
                  <a:pt x="14490" y="21526"/>
                </a:lnTo>
                <a:lnTo>
                  <a:pt x="18275" y="21043"/>
                </a:lnTo>
                <a:lnTo>
                  <a:pt x="21805" y="20345"/>
                </a:lnTo>
                <a:lnTo>
                  <a:pt x="24765" y="19138"/>
                </a:lnTo>
                <a:lnTo>
                  <a:pt x="24765" y="27990"/>
                </a:lnTo>
                <a:lnTo>
                  <a:pt x="23025" y="30759"/>
                </a:lnTo>
                <a:lnTo>
                  <a:pt x="19558" y="32448"/>
                </a:lnTo>
                <a:lnTo>
                  <a:pt x="15367" y="33972"/>
                </a:lnTo>
                <a:lnTo>
                  <a:pt x="11722" y="39268"/>
                </a:lnTo>
                <a:close/>
              </a:path>
              <a:path w="35128" h="39268">
                <a:moveTo>
                  <a:pt x="15367" y="33972"/>
                </a:moveTo>
                <a:lnTo>
                  <a:pt x="11379" y="33972"/>
                </a:lnTo>
                <a:lnTo>
                  <a:pt x="8496" y="32410"/>
                </a:lnTo>
                <a:lnTo>
                  <a:pt x="7175" y="31369"/>
                </a:lnTo>
                <a:lnTo>
                  <a:pt x="6527" y="28155"/>
                </a:lnTo>
                <a:lnTo>
                  <a:pt x="8267" y="39268"/>
                </a:lnTo>
                <a:lnTo>
                  <a:pt x="11722" y="39268"/>
                </a:lnTo>
                <a:lnTo>
                  <a:pt x="15367" y="3397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26" name="object 826"/>
          <p:cNvSpPr/>
          <p:nvPr/>
        </p:nvSpPr>
        <p:spPr>
          <a:xfrm>
            <a:off x="3279924" y="4421234"/>
            <a:ext cx="0" cy="46136"/>
          </a:xfrm>
          <a:custGeom>
            <a:avLst/>
            <a:gdLst/>
            <a:ahLst/>
            <a:cxnLst/>
            <a:rect l="l" t="t" r="r" b="b"/>
            <a:pathLst>
              <a:path h="50921">
                <a:moveTo>
                  <a:pt x="0" y="0"/>
                </a:moveTo>
                <a:lnTo>
                  <a:pt x="0" y="50921"/>
                </a:lnTo>
              </a:path>
            </a:pathLst>
          </a:custGeom>
          <a:ln w="750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27" name="object 827"/>
          <p:cNvSpPr/>
          <p:nvPr/>
        </p:nvSpPr>
        <p:spPr>
          <a:xfrm>
            <a:off x="4234780" y="4351394"/>
            <a:ext cx="36729" cy="34025"/>
          </a:xfrm>
          <a:custGeom>
            <a:avLst/>
            <a:gdLst/>
            <a:ahLst/>
            <a:cxnLst/>
            <a:rect l="l" t="t" r="r" b="b"/>
            <a:pathLst>
              <a:path w="40538" h="37553">
                <a:moveTo>
                  <a:pt x="7391" y="18745"/>
                </a:moveTo>
                <a:lnTo>
                  <a:pt x="40538" y="6235"/>
                </a:lnTo>
                <a:lnTo>
                  <a:pt x="40538" y="0"/>
                </a:lnTo>
                <a:lnTo>
                  <a:pt x="0" y="15875"/>
                </a:lnTo>
                <a:lnTo>
                  <a:pt x="0" y="21628"/>
                </a:lnTo>
                <a:lnTo>
                  <a:pt x="40538" y="37553"/>
                </a:lnTo>
                <a:lnTo>
                  <a:pt x="40538" y="31305"/>
                </a:lnTo>
                <a:lnTo>
                  <a:pt x="7391" y="18745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28" name="object 828"/>
          <p:cNvSpPr/>
          <p:nvPr/>
        </p:nvSpPr>
        <p:spPr>
          <a:xfrm>
            <a:off x="4304638" y="4339830"/>
            <a:ext cx="31033" cy="46222"/>
          </a:xfrm>
          <a:custGeom>
            <a:avLst/>
            <a:gdLst/>
            <a:ahLst/>
            <a:cxnLst/>
            <a:rect l="l" t="t" r="r" b="b"/>
            <a:pathLst>
              <a:path w="34251" h="51015">
                <a:moveTo>
                  <a:pt x="711" y="15341"/>
                </a:moveTo>
                <a:lnTo>
                  <a:pt x="0" y="20193"/>
                </a:lnTo>
                <a:lnTo>
                  <a:pt x="0" y="33121"/>
                </a:lnTo>
                <a:lnTo>
                  <a:pt x="1193" y="38912"/>
                </a:lnTo>
                <a:lnTo>
                  <a:pt x="3632" y="43243"/>
                </a:lnTo>
                <a:lnTo>
                  <a:pt x="6540" y="48412"/>
                </a:lnTo>
                <a:lnTo>
                  <a:pt x="7302" y="35204"/>
                </a:lnTo>
                <a:lnTo>
                  <a:pt x="6756" y="31140"/>
                </a:lnTo>
                <a:lnTo>
                  <a:pt x="6756" y="19342"/>
                </a:lnTo>
                <a:lnTo>
                  <a:pt x="7594" y="14262"/>
                </a:lnTo>
                <a:lnTo>
                  <a:pt x="9283" y="10820"/>
                </a:lnTo>
                <a:lnTo>
                  <a:pt x="10998" y="7353"/>
                </a:lnTo>
                <a:lnTo>
                  <a:pt x="13690" y="5613"/>
                </a:lnTo>
                <a:lnTo>
                  <a:pt x="21361" y="5613"/>
                </a:lnTo>
                <a:lnTo>
                  <a:pt x="24053" y="7429"/>
                </a:lnTo>
                <a:lnTo>
                  <a:pt x="25438" y="11099"/>
                </a:lnTo>
                <a:lnTo>
                  <a:pt x="26835" y="14732"/>
                </a:lnTo>
                <a:lnTo>
                  <a:pt x="27533" y="19354"/>
                </a:lnTo>
                <a:lnTo>
                  <a:pt x="27533" y="32816"/>
                </a:lnTo>
                <a:lnTo>
                  <a:pt x="26568" y="38150"/>
                </a:lnTo>
                <a:lnTo>
                  <a:pt x="24637" y="41021"/>
                </a:lnTo>
                <a:lnTo>
                  <a:pt x="23558" y="51015"/>
                </a:lnTo>
                <a:lnTo>
                  <a:pt x="28308" y="47828"/>
                </a:lnTo>
                <a:lnTo>
                  <a:pt x="31229" y="41490"/>
                </a:lnTo>
                <a:lnTo>
                  <a:pt x="33235" y="37084"/>
                </a:lnTo>
                <a:lnTo>
                  <a:pt x="34251" y="31508"/>
                </a:lnTo>
                <a:lnTo>
                  <a:pt x="34251" y="17640"/>
                </a:lnTo>
                <a:lnTo>
                  <a:pt x="33146" y="12039"/>
                </a:lnTo>
                <a:lnTo>
                  <a:pt x="30924" y="7937"/>
                </a:lnTo>
                <a:lnTo>
                  <a:pt x="28054" y="2654"/>
                </a:lnTo>
                <a:lnTo>
                  <a:pt x="23406" y="0"/>
                </a:lnTo>
                <a:lnTo>
                  <a:pt x="9842" y="0"/>
                </a:lnTo>
                <a:lnTo>
                  <a:pt x="4902" y="3771"/>
                </a:lnTo>
                <a:lnTo>
                  <a:pt x="2171" y="11303"/>
                </a:lnTo>
                <a:lnTo>
                  <a:pt x="711" y="15341"/>
                </a:lnTo>
                <a:close/>
              </a:path>
              <a:path w="34251" h="51015">
                <a:moveTo>
                  <a:pt x="24637" y="41021"/>
                </a:moveTo>
                <a:lnTo>
                  <a:pt x="22732" y="43878"/>
                </a:lnTo>
                <a:lnTo>
                  <a:pt x="20142" y="45326"/>
                </a:lnTo>
                <a:lnTo>
                  <a:pt x="12890" y="45326"/>
                </a:lnTo>
                <a:lnTo>
                  <a:pt x="10058" y="42964"/>
                </a:lnTo>
                <a:lnTo>
                  <a:pt x="8394" y="38277"/>
                </a:lnTo>
                <a:lnTo>
                  <a:pt x="7302" y="35204"/>
                </a:lnTo>
                <a:lnTo>
                  <a:pt x="6540" y="48412"/>
                </a:lnTo>
                <a:lnTo>
                  <a:pt x="10985" y="51015"/>
                </a:lnTo>
                <a:lnTo>
                  <a:pt x="23558" y="51015"/>
                </a:lnTo>
                <a:lnTo>
                  <a:pt x="24637" y="4102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29" name="object 829"/>
          <p:cNvSpPr/>
          <p:nvPr/>
        </p:nvSpPr>
        <p:spPr>
          <a:xfrm>
            <a:off x="4350342" y="4381398"/>
            <a:ext cx="6558" cy="0"/>
          </a:xfrm>
          <a:custGeom>
            <a:avLst/>
            <a:gdLst/>
            <a:ahLst/>
            <a:cxnLst/>
            <a:rect l="l" t="t" r="r" b="b"/>
            <a:pathLst>
              <a:path w="7238">
                <a:moveTo>
                  <a:pt x="0" y="0"/>
                </a:moveTo>
                <a:lnTo>
                  <a:pt x="7238" y="0"/>
                </a:lnTo>
              </a:path>
            </a:pathLst>
          </a:custGeom>
          <a:ln w="882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30" name="object 830"/>
          <p:cNvSpPr/>
          <p:nvPr/>
        </p:nvSpPr>
        <p:spPr>
          <a:xfrm>
            <a:off x="4371216" y="4340590"/>
            <a:ext cx="30987" cy="45359"/>
          </a:xfrm>
          <a:custGeom>
            <a:avLst/>
            <a:gdLst/>
            <a:ahLst/>
            <a:cxnLst/>
            <a:rect l="l" t="t" r="r" b="b"/>
            <a:pathLst>
              <a:path w="34201" h="50063">
                <a:moveTo>
                  <a:pt x="31381" y="6032"/>
                </a:moveTo>
                <a:lnTo>
                  <a:pt x="31381" y="0"/>
                </a:lnTo>
                <a:lnTo>
                  <a:pt x="5588" y="0"/>
                </a:lnTo>
                <a:lnTo>
                  <a:pt x="1816" y="26733"/>
                </a:lnTo>
                <a:lnTo>
                  <a:pt x="7226" y="27038"/>
                </a:lnTo>
                <a:lnTo>
                  <a:pt x="9601" y="24409"/>
                </a:lnTo>
                <a:lnTo>
                  <a:pt x="12674" y="22745"/>
                </a:lnTo>
                <a:lnTo>
                  <a:pt x="16675" y="22326"/>
                </a:lnTo>
                <a:lnTo>
                  <a:pt x="19646" y="22326"/>
                </a:lnTo>
                <a:lnTo>
                  <a:pt x="22161" y="23266"/>
                </a:lnTo>
                <a:lnTo>
                  <a:pt x="26390" y="27076"/>
                </a:lnTo>
                <a:lnTo>
                  <a:pt x="27457" y="29743"/>
                </a:lnTo>
                <a:lnTo>
                  <a:pt x="27457" y="36080"/>
                </a:lnTo>
                <a:lnTo>
                  <a:pt x="26581" y="38696"/>
                </a:lnTo>
                <a:lnTo>
                  <a:pt x="23012" y="43408"/>
                </a:lnTo>
                <a:lnTo>
                  <a:pt x="20281" y="44589"/>
                </a:lnTo>
                <a:lnTo>
                  <a:pt x="14643" y="44589"/>
                </a:lnTo>
                <a:lnTo>
                  <a:pt x="11455" y="43548"/>
                </a:lnTo>
                <a:lnTo>
                  <a:pt x="8547" y="42189"/>
                </a:lnTo>
                <a:lnTo>
                  <a:pt x="6896" y="39712"/>
                </a:lnTo>
                <a:lnTo>
                  <a:pt x="6489" y="36169"/>
                </a:lnTo>
                <a:lnTo>
                  <a:pt x="0" y="36169"/>
                </a:lnTo>
                <a:lnTo>
                  <a:pt x="368" y="40881"/>
                </a:lnTo>
                <a:lnTo>
                  <a:pt x="2108" y="44373"/>
                </a:lnTo>
                <a:lnTo>
                  <a:pt x="5207" y="46672"/>
                </a:lnTo>
                <a:lnTo>
                  <a:pt x="8331" y="48920"/>
                </a:lnTo>
                <a:lnTo>
                  <a:pt x="11912" y="50063"/>
                </a:lnTo>
                <a:lnTo>
                  <a:pt x="22301" y="50063"/>
                </a:lnTo>
                <a:lnTo>
                  <a:pt x="26936" y="48272"/>
                </a:lnTo>
                <a:lnTo>
                  <a:pt x="29819" y="44678"/>
                </a:lnTo>
                <a:lnTo>
                  <a:pt x="32727" y="41109"/>
                </a:lnTo>
                <a:lnTo>
                  <a:pt x="34201" y="36969"/>
                </a:lnTo>
                <a:lnTo>
                  <a:pt x="34201" y="27762"/>
                </a:lnTo>
                <a:lnTo>
                  <a:pt x="32613" y="24041"/>
                </a:lnTo>
                <a:lnTo>
                  <a:pt x="29438" y="21107"/>
                </a:lnTo>
                <a:lnTo>
                  <a:pt x="26276" y="18173"/>
                </a:lnTo>
                <a:lnTo>
                  <a:pt x="22415" y="16713"/>
                </a:lnTo>
                <a:lnTo>
                  <a:pt x="15430" y="16713"/>
                </a:lnTo>
                <a:lnTo>
                  <a:pt x="11455" y="17868"/>
                </a:lnTo>
                <a:lnTo>
                  <a:pt x="8153" y="19824"/>
                </a:lnTo>
                <a:lnTo>
                  <a:pt x="10274" y="6032"/>
                </a:lnTo>
                <a:lnTo>
                  <a:pt x="31381" y="603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31" name="object 831"/>
          <p:cNvSpPr/>
          <p:nvPr/>
        </p:nvSpPr>
        <p:spPr>
          <a:xfrm>
            <a:off x="2538242" y="4358229"/>
            <a:ext cx="25510" cy="26638"/>
          </a:xfrm>
          <a:custGeom>
            <a:avLst/>
            <a:gdLst/>
            <a:ahLst/>
            <a:cxnLst/>
            <a:rect l="l" t="t" r="r" b="b"/>
            <a:pathLst>
              <a:path w="28155" h="29400">
                <a:moveTo>
                  <a:pt x="23736" y="1993"/>
                </a:moveTo>
                <a:lnTo>
                  <a:pt x="22936" y="7823"/>
                </a:lnTo>
                <a:lnTo>
                  <a:pt x="28054" y="7823"/>
                </a:lnTo>
                <a:lnTo>
                  <a:pt x="28155" y="0"/>
                </a:lnTo>
                <a:lnTo>
                  <a:pt x="23736" y="1993"/>
                </a:lnTo>
                <a:close/>
              </a:path>
              <a:path w="28155" h="29400">
                <a:moveTo>
                  <a:pt x="0" y="29336"/>
                </a:moveTo>
                <a:lnTo>
                  <a:pt x="6908" y="29336"/>
                </a:lnTo>
                <a:lnTo>
                  <a:pt x="6908" y="7823"/>
                </a:lnTo>
                <a:lnTo>
                  <a:pt x="22936" y="7823"/>
                </a:lnTo>
                <a:lnTo>
                  <a:pt x="23736" y="1993"/>
                </a:lnTo>
                <a:lnTo>
                  <a:pt x="6908" y="1993"/>
                </a:lnTo>
                <a:lnTo>
                  <a:pt x="6908" y="-15659"/>
                </a:lnTo>
                <a:lnTo>
                  <a:pt x="23291" y="-15659"/>
                </a:lnTo>
                <a:lnTo>
                  <a:pt x="26911" y="-14592"/>
                </a:lnTo>
                <a:lnTo>
                  <a:pt x="29679" y="-13246"/>
                </a:lnTo>
                <a:lnTo>
                  <a:pt x="31064" y="-10706"/>
                </a:lnTo>
                <a:lnTo>
                  <a:pt x="31064" y="-3644"/>
                </a:lnTo>
                <a:lnTo>
                  <a:pt x="28155" y="0"/>
                </a:lnTo>
                <a:lnTo>
                  <a:pt x="28054" y="7823"/>
                </a:lnTo>
                <a:lnTo>
                  <a:pt x="31864" y="6337"/>
                </a:lnTo>
                <a:lnTo>
                  <a:pt x="34328" y="3403"/>
                </a:lnTo>
                <a:lnTo>
                  <a:pt x="36804" y="444"/>
                </a:lnTo>
                <a:lnTo>
                  <a:pt x="38036" y="-3022"/>
                </a:lnTo>
                <a:lnTo>
                  <a:pt x="38036" y="-11633"/>
                </a:lnTo>
                <a:lnTo>
                  <a:pt x="36664" y="-15201"/>
                </a:lnTo>
                <a:lnTo>
                  <a:pt x="33883" y="-17741"/>
                </a:lnTo>
                <a:lnTo>
                  <a:pt x="31114" y="-20307"/>
                </a:lnTo>
                <a:lnTo>
                  <a:pt x="27444" y="-21577"/>
                </a:lnTo>
                <a:lnTo>
                  <a:pt x="0" y="-21577"/>
                </a:lnTo>
                <a:lnTo>
                  <a:pt x="0" y="2933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32" name="object 832"/>
          <p:cNvSpPr/>
          <p:nvPr/>
        </p:nvSpPr>
        <p:spPr>
          <a:xfrm>
            <a:off x="2580391" y="4338679"/>
            <a:ext cx="44231" cy="46130"/>
          </a:xfrm>
          <a:custGeom>
            <a:avLst/>
            <a:gdLst/>
            <a:ahLst/>
            <a:cxnLst/>
            <a:rect l="l" t="t" r="r" b="b"/>
            <a:pathLst>
              <a:path w="48818" h="50914">
                <a:moveTo>
                  <a:pt x="48818" y="50914"/>
                </a:moveTo>
                <a:lnTo>
                  <a:pt x="48818" y="0"/>
                </a:lnTo>
                <a:lnTo>
                  <a:pt x="39039" y="0"/>
                </a:lnTo>
                <a:lnTo>
                  <a:pt x="24523" y="43040"/>
                </a:lnTo>
                <a:lnTo>
                  <a:pt x="9880" y="0"/>
                </a:lnTo>
                <a:lnTo>
                  <a:pt x="0" y="0"/>
                </a:lnTo>
                <a:lnTo>
                  <a:pt x="0" y="50914"/>
                </a:lnTo>
                <a:lnTo>
                  <a:pt x="6591" y="50914"/>
                </a:lnTo>
                <a:lnTo>
                  <a:pt x="6438" y="12674"/>
                </a:lnTo>
                <a:lnTo>
                  <a:pt x="6413" y="7950"/>
                </a:lnTo>
                <a:lnTo>
                  <a:pt x="21056" y="50914"/>
                </a:lnTo>
                <a:lnTo>
                  <a:pt x="27876" y="50914"/>
                </a:lnTo>
                <a:lnTo>
                  <a:pt x="42405" y="7950"/>
                </a:lnTo>
                <a:lnTo>
                  <a:pt x="42265" y="20853"/>
                </a:lnTo>
                <a:lnTo>
                  <a:pt x="42265" y="50914"/>
                </a:lnTo>
                <a:lnTo>
                  <a:pt x="48818" y="5091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33" name="object 833"/>
          <p:cNvSpPr/>
          <p:nvPr/>
        </p:nvSpPr>
        <p:spPr>
          <a:xfrm>
            <a:off x="2634416" y="4338679"/>
            <a:ext cx="38133" cy="46130"/>
          </a:xfrm>
          <a:custGeom>
            <a:avLst/>
            <a:gdLst/>
            <a:ahLst/>
            <a:cxnLst/>
            <a:rect l="l" t="t" r="r" b="b"/>
            <a:pathLst>
              <a:path w="42087" h="50914">
                <a:moveTo>
                  <a:pt x="6934" y="45021"/>
                </a:moveTo>
                <a:lnTo>
                  <a:pt x="6934" y="5918"/>
                </a:lnTo>
                <a:lnTo>
                  <a:pt x="24739" y="5918"/>
                </a:lnTo>
                <a:lnTo>
                  <a:pt x="28778" y="7670"/>
                </a:lnTo>
                <a:lnTo>
                  <a:pt x="31267" y="11150"/>
                </a:lnTo>
                <a:lnTo>
                  <a:pt x="33794" y="14643"/>
                </a:lnTo>
                <a:lnTo>
                  <a:pt x="35064" y="19558"/>
                </a:lnTo>
                <a:lnTo>
                  <a:pt x="35064" y="27495"/>
                </a:lnTo>
                <a:lnTo>
                  <a:pt x="34531" y="31203"/>
                </a:lnTo>
                <a:lnTo>
                  <a:pt x="33934" y="34404"/>
                </a:lnTo>
                <a:lnTo>
                  <a:pt x="32956" y="37045"/>
                </a:lnTo>
                <a:lnTo>
                  <a:pt x="31584" y="39103"/>
                </a:lnTo>
                <a:lnTo>
                  <a:pt x="29870" y="41656"/>
                </a:lnTo>
                <a:lnTo>
                  <a:pt x="29298" y="50914"/>
                </a:lnTo>
                <a:lnTo>
                  <a:pt x="35458" y="47066"/>
                </a:lnTo>
                <a:lnTo>
                  <a:pt x="39039" y="39344"/>
                </a:lnTo>
                <a:lnTo>
                  <a:pt x="41071" y="34975"/>
                </a:lnTo>
                <a:lnTo>
                  <a:pt x="42087" y="30086"/>
                </a:lnTo>
                <a:lnTo>
                  <a:pt x="42087" y="17665"/>
                </a:lnTo>
                <a:lnTo>
                  <a:pt x="40373" y="11925"/>
                </a:lnTo>
                <a:lnTo>
                  <a:pt x="36931" y="7442"/>
                </a:lnTo>
                <a:lnTo>
                  <a:pt x="33070" y="2463"/>
                </a:lnTo>
                <a:lnTo>
                  <a:pt x="27635" y="0"/>
                </a:lnTo>
                <a:lnTo>
                  <a:pt x="0" y="0"/>
                </a:lnTo>
                <a:lnTo>
                  <a:pt x="0" y="50914"/>
                </a:lnTo>
                <a:lnTo>
                  <a:pt x="20574" y="50914"/>
                </a:lnTo>
                <a:lnTo>
                  <a:pt x="23495" y="44792"/>
                </a:lnTo>
                <a:lnTo>
                  <a:pt x="19253" y="45021"/>
                </a:lnTo>
                <a:lnTo>
                  <a:pt x="6934" y="45021"/>
                </a:lnTo>
                <a:close/>
              </a:path>
              <a:path w="42087" h="50914">
                <a:moveTo>
                  <a:pt x="29298" y="50914"/>
                </a:moveTo>
                <a:lnTo>
                  <a:pt x="29870" y="41656"/>
                </a:lnTo>
                <a:lnTo>
                  <a:pt x="27686" y="43395"/>
                </a:lnTo>
                <a:lnTo>
                  <a:pt x="25006" y="44284"/>
                </a:lnTo>
                <a:lnTo>
                  <a:pt x="23495" y="44792"/>
                </a:lnTo>
                <a:lnTo>
                  <a:pt x="20574" y="50914"/>
                </a:lnTo>
                <a:lnTo>
                  <a:pt x="29298" y="5091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34" name="object 834"/>
          <p:cNvSpPr/>
          <p:nvPr/>
        </p:nvSpPr>
        <p:spPr>
          <a:xfrm>
            <a:off x="2697564" y="4338346"/>
            <a:ext cx="12058" cy="59121"/>
          </a:xfrm>
          <a:custGeom>
            <a:avLst/>
            <a:gdLst/>
            <a:ahLst/>
            <a:cxnLst/>
            <a:rect l="l" t="t" r="r" b="b"/>
            <a:pathLst>
              <a:path w="13309" h="65252">
                <a:moveTo>
                  <a:pt x="5892" y="60159"/>
                </a:moveTo>
                <a:lnTo>
                  <a:pt x="5892" y="5105"/>
                </a:lnTo>
                <a:lnTo>
                  <a:pt x="13309" y="5105"/>
                </a:lnTo>
                <a:lnTo>
                  <a:pt x="13309" y="0"/>
                </a:lnTo>
                <a:lnTo>
                  <a:pt x="0" y="0"/>
                </a:lnTo>
                <a:lnTo>
                  <a:pt x="0" y="65252"/>
                </a:lnTo>
                <a:lnTo>
                  <a:pt x="13309" y="65252"/>
                </a:lnTo>
                <a:lnTo>
                  <a:pt x="13309" y="60159"/>
                </a:lnTo>
                <a:lnTo>
                  <a:pt x="5892" y="6015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35" name="object 835"/>
          <p:cNvSpPr/>
          <p:nvPr/>
        </p:nvSpPr>
        <p:spPr>
          <a:xfrm>
            <a:off x="2715124" y="4350358"/>
            <a:ext cx="29629" cy="47879"/>
          </a:xfrm>
          <a:custGeom>
            <a:avLst/>
            <a:gdLst/>
            <a:ahLst/>
            <a:cxnLst/>
            <a:rect l="l" t="t" r="r" b="b"/>
            <a:pathLst>
              <a:path w="32702" h="52844">
                <a:moveTo>
                  <a:pt x="14744" y="0"/>
                </a:moveTo>
                <a:lnTo>
                  <a:pt x="12255" y="698"/>
                </a:lnTo>
                <a:lnTo>
                  <a:pt x="8686" y="2997"/>
                </a:lnTo>
                <a:lnTo>
                  <a:pt x="8877" y="7632"/>
                </a:lnTo>
                <a:lnTo>
                  <a:pt x="11849" y="5473"/>
                </a:lnTo>
                <a:lnTo>
                  <a:pt x="20459" y="5473"/>
                </a:lnTo>
                <a:lnTo>
                  <a:pt x="23418" y="7518"/>
                </a:lnTo>
                <a:lnTo>
                  <a:pt x="25031" y="11607"/>
                </a:lnTo>
                <a:lnTo>
                  <a:pt x="25895" y="13728"/>
                </a:lnTo>
                <a:lnTo>
                  <a:pt x="26327" y="16281"/>
                </a:lnTo>
                <a:lnTo>
                  <a:pt x="26327" y="24091"/>
                </a:lnTo>
                <a:lnTo>
                  <a:pt x="25349" y="27736"/>
                </a:lnTo>
                <a:lnTo>
                  <a:pt x="23406" y="30187"/>
                </a:lnTo>
                <a:lnTo>
                  <a:pt x="19062" y="33845"/>
                </a:lnTo>
                <a:lnTo>
                  <a:pt x="11861" y="33845"/>
                </a:lnTo>
                <a:lnTo>
                  <a:pt x="8902" y="31915"/>
                </a:lnTo>
                <a:lnTo>
                  <a:pt x="7277" y="28067"/>
                </a:lnTo>
                <a:lnTo>
                  <a:pt x="9956" y="37439"/>
                </a:lnTo>
                <a:lnTo>
                  <a:pt x="14198" y="39281"/>
                </a:lnTo>
                <a:lnTo>
                  <a:pt x="20548" y="39281"/>
                </a:lnTo>
                <a:lnTo>
                  <a:pt x="23672" y="38176"/>
                </a:lnTo>
                <a:lnTo>
                  <a:pt x="26352" y="35979"/>
                </a:lnTo>
                <a:lnTo>
                  <a:pt x="30581" y="32512"/>
                </a:lnTo>
                <a:lnTo>
                  <a:pt x="32702" y="26733"/>
                </a:lnTo>
                <a:lnTo>
                  <a:pt x="32702" y="12661"/>
                </a:lnTo>
                <a:lnTo>
                  <a:pt x="31229" y="8064"/>
                </a:lnTo>
                <a:lnTo>
                  <a:pt x="28295" y="4851"/>
                </a:lnTo>
                <a:lnTo>
                  <a:pt x="25361" y="1612"/>
                </a:lnTo>
                <a:lnTo>
                  <a:pt x="21780" y="0"/>
                </a:lnTo>
                <a:lnTo>
                  <a:pt x="14744" y="0"/>
                </a:lnTo>
                <a:close/>
              </a:path>
              <a:path w="32702" h="52844">
                <a:moveTo>
                  <a:pt x="6007" y="17195"/>
                </a:moveTo>
                <a:lnTo>
                  <a:pt x="6438" y="14262"/>
                </a:lnTo>
                <a:lnTo>
                  <a:pt x="7277" y="11950"/>
                </a:lnTo>
                <a:lnTo>
                  <a:pt x="8877" y="7632"/>
                </a:lnTo>
                <a:lnTo>
                  <a:pt x="8686" y="2997"/>
                </a:lnTo>
                <a:lnTo>
                  <a:pt x="6083" y="5994"/>
                </a:lnTo>
                <a:lnTo>
                  <a:pt x="6083" y="1066"/>
                </a:lnTo>
                <a:lnTo>
                  <a:pt x="0" y="1066"/>
                </a:lnTo>
                <a:lnTo>
                  <a:pt x="0" y="52844"/>
                </a:lnTo>
                <a:lnTo>
                  <a:pt x="6248" y="52844"/>
                </a:lnTo>
                <a:lnTo>
                  <a:pt x="6248" y="33870"/>
                </a:lnTo>
                <a:lnTo>
                  <a:pt x="9956" y="37439"/>
                </a:lnTo>
                <a:lnTo>
                  <a:pt x="7277" y="28067"/>
                </a:lnTo>
                <a:lnTo>
                  <a:pt x="6007" y="23634"/>
                </a:lnTo>
                <a:lnTo>
                  <a:pt x="6007" y="17195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36" name="object 836"/>
          <p:cNvSpPr/>
          <p:nvPr/>
        </p:nvSpPr>
        <p:spPr>
          <a:xfrm>
            <a:off x="2749275" y="4350290"/>
            <a:ext cx="27766" cy="35797"/>
          </a:xfrm>
          <a:custGeom>
            <a:avLst/>
            <a:gdLst/>
            <a:ahLst/>
            <a:cxnLst/>
            <a:rect l="l" t="t" r="r" b="b"/>
            <a:pathLst>
              <a:path w="30645" h="39509">
                <a:moveTo>
                  <a:pt x="165" y="30149"/>
                </a:moveTo>
                <a:lnTo>
                  <a:pt x="1384" y="33261"/>
                </a:lnTo>
                <a:lnTo>
                  <a:pt x="5994" y="38265"/>
                </a:lnTo>
                <a:lnTo>
                  <a:pt x="9906" y="39509"/>
                </a:lnTo>
                <a:lnTo>
                  <a:pt x="20548" y="39509"/>
                </a:lnTo>
                <a:lnTo>
                  <a:pt x="24371" y="38328"/>
                </a:lnTo>
                <a:lnTo>
                  <a:pt x="29387" y="33515"/>
                </a:lnTo>
                <a:lnTo>
                  <a:pt x="30645" y="30657"/>
                </a:lnTo>
                <a:lnTo>
                  <a:pt x="30645" y="23926"/>
                </a:lnTo>
                <a:lnTo>
                  <a:pt x="29425" y="21424"/>
                </a:lnTo>
                <a:lnTo>
                  <a:pt x="25476" y="18808"/>
                </a:lnTo>
                <a:lnTo>
                  <a:pt x="22479" y="17754"/>
                </a:lnTo>
                <a:lnTo>
                  <a:pt x="17983" y="16675"/>
                </a:lnTo>
                <a:lnTo>
                  <a:pt x="13868" y="15659"/>
                </a:lnTo>
                <a:lnTo>
                  <a:pt x="10706" y="14719"/>
                </a:lnTo>
                <a:lnTo>
                  <a:pt x="7378" y="11887"/>
                </a:lnTo>
                <a:lnTo>
                  <a:pt x="7378" y="8788"/>
                </a:lnTo>
                <a:lnTo>
                  <a:pt x="10414" y="5791"/>
                </a:lnTo>
                <a:lnTo>
                  <a:pt x="14566" y="5346"/>
                </a:lnTo>
                <a:lnTo>
                  <a:pt x="18097" y="5346"/>
                </a:lnTo>
                <a:lnTo>
                  <a:pt x="20574" y="6146"/>
                </a:lnTo>
                <a:lnTo>
                  <a:pt x="22898" y="8953"/>
                </a:lnTo>
                <a:lnTo>
                  <a:pt x="23507" y="11645"/>
                </a:lnTo>
                <a:lnTo>
                  <a:pt x="29400" y="11645"/>
                </a:lnTo>
                <a:lnTo>
                  <a:pt x="29438" y="9245"/>
                </a:lnTo>
                <a:lnTo>
                  <a:pt x="27139" y="4927"/>
                </a:lnTo>
                <a:lnTo>
                  <a:pt x="24676" y="1638"/>
                </a:lnTo>
                <a:lnTo>
                  <a:pt x="20637" y="0"/>
                </a:lnTo>
                <a:lnTo>
                  <a:pt x="10756" y="0"/>
                </a:lnTo>
                <a:lnTo>
                  <a:pt x="7366" y="1092"/>
                </a:lnTo>
                <a:lnTo>
                  <a:pt x="4813" y="3263"/>
                </a:lnTo>
                <a:lnTo>
                  <a:pt x="2298" y="5435"/>
                </a:lnTo>
                <a:lnTo>
                  <a:pt x="1041" y="8267"/>
                </a:lnTo>
                <a:lnTo>
                  <a:pt x="1041" y="14782"/>
                </a:lnTo>
                <a:lnTo>
                  <a:pt x="2387" y="17106"/>
                </a:lnTo>
                <a:lnTo>
                  <a:pt x="5067" y="18796"/>
                </a:lnTo>
                <a:lnTo>
                  <a:pt x="8902" y="20637"/>
                </a:lnTo>
                <a:lnTo>
                  <a:pt x="12065" y="21424"/>
                </a:lnTo>
                <a:lnTo>
                  <a:pt x="17018" y="22682"/>
                </a:lnTo>
                <a:lnTo>
                  <a:pt x="19685" y="23342"/>
                </a:lnTo>
                <a:lnTo>
                  <a:pt x="23774" y="25273"/>
                </a:lnTo>
                <a:lnTo>
                  <a:pt x="24485" y="28092"/>
                </a:lnTo>
                <a:lnTo>
                  <a:pt x="23609" y="31750"/>
                </a:lnTo>
                <a:lnTo>
                  <a:pt x="20078" y="33743"/>
                </a:lnTo>
                <a:lnTo>
                  <a:pt x="15748" y="34251"/>
                </a:lnTo>
                <a:lnTo>
                  <a:pt x="11861" y="34251"/>
                </a:lnTo>
                <a:lnTo>
                  <a:pt x="9131" y="33248"/>
                </a:lnTo>
                <a:lnTo>
                  <a:pt x="6705" y="30124"/>
                </a:lnTo>
                <a:lnTo>
                  <a:pt x="5994" y="26454"/>
                </a:lnTo>
                <a:lnTo>
                  <a:pt x="0" y="26454"/>
                </a:lnTo>
                <a:lnTo>
                  <a:pt x="165" y="3014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37" name="object 837"/>
          <p:cNvSpPr/>
          <p:nvPr/>
        </p:nvSpPr>
        <p:spPr>
          <a:xfrm>
            <a:off x="2779354" y="4338679"/>
            <a:ext cx="19411" cy="46130"/>
          </a:xfrm>
          <a:custGeom>
            <a:avLst/>
            <a:gdLst/>
            <a:ahLst/>
            <a:cxnLst/>
            <a:rect l="l" t="t" r="r" b="b"/>
            <a:pathLst>
              <a:path w="21424" h="50914">
                <a:moveTo>
                  <a:pt x="16154" y="0"/>
                </a:moveTo>
                <a:lnTo>
                  <a:pt x="0" y="50914"/>
                </a:lnTo>
                <a:lnTo>
                  <a:pt x="5270" y="50914"/>
                </a:lnTo>
                <a:lnTo>
                  <a:pt x="21424" y="0"/>
                </a:lnTo>
                <a:lnTo>
                  <a:pt x="16154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38" name="object 838"/>
          <p:cNvSpPr/>
          <p:nvPr/>
        </p:nvSpPr>
        <p:spPr>
          <a:xfrm>
            <a:off x="2801239" y="4338679"/>
            <a:ext cx="27892" cy="46130"/>
          </a:xfrm>
          <a:custGeom>
            <a:avLst/>
            <a:gdLst/>
            <a:ahLst/>
            <a:cxnLst/>
            <a:rect l="l" t="t" r="r" b="b"/>
            <a:pathLst>
              <a:path w="30784" h="50914">
                <a:moveTo>
                  <a:pt x="0" y="0"/>
                </a:moveTo>
                <a:lnTo>
                  <a:pt x="0" y="50914"/>
                </a:lnTo>
                <a:lnTo>
                  <a:pt x="6007" y="50914"/>
                </a:lnTo>
                <a:lnTo>
                  <a:pt x="6007" y="36982"/>
                </a:lnTo>
                <a:lnTo>
                  <a:pt x="11239" y="32194"/>
                </a:lnTo>
                <a:lnTo>
                  <a:pt x="22809" y="50914"/>
                </a:lnTo>
                <a:lnTo>
                  <a:pt x="30784" y="50914"/>
                </a:lnTo>
                <a:lnTo>
                  <a:pt x="15786" y="27686"/>
                </a:lnTo>
                <a:lnTo>
                  <a:pt x="29997" y="13779"/>
                </a:lnTo>
                <a:lnTo>
                  <a:pt x="22021" y="13779"/>
                </a:lnTo>
                <a:lnTo>
                  <a:pt x="6007" y="29565"/>
                </a:lnTo>
                <a:lnTo>
                  <a:pt x="6007" y="0"/>
                </a:lnTo>
                <a:lnTo>
                  <a:pt x="0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39" name="object 839"/>
          <p:cNvSpPr/>
          <p:nvPr/>
        </p:nvSpPr>
        <p:spPr>
          <a:xfrm>
            <a:off x="2833539" y="4350417"/>
            <a:ext cx="45267" cy="34405"/>
          </a:xfrm>
          <a:custGeom>
            <a:avLst/>
            <a:gdLst/>
            <a:ahLst/>
            <a:cxnLst/>
            <a:rect l="l" t="t" r="r" b="b"/>
            <a:pathLst>
              <a:path w="49961" h="37973">
                <a:moveTo>
                  <a:pt x="49479" y="7353"/>
                </a:moveTo>
                <a:lnTo>
                  <a:pt x="48501" y="5410"/>
                </a:lnTo>
                <a:lnTo>
                  <a:pt x="46697" y="1803"/>
                </a:lnTo>
                <a:lnTo>
                  <a:pt x="43307" y="0"/>
                </a:lnTo>
                <a:lnTo>
                  <a:pt x="38315" y="0"/>
                </a:lnTo>
                <a:lnTo>
                  <a:pt x="33870" y="507"/>
                </a:lnTo>
                <a:lnTo>
                  <a:pt x="30137" y="2412"/>
                </a:lnTo>
                <a:lnTo>
                  <a:pt x="27114" y="5867"/>
                </a:lnTo>
                <a:lnTo>
                  <a:pt x="24333" y="2197"/>
                </a:lnTo>
                <a:lnTo>
                  <a:pt x="20154" y="0"/>
                </a:lnTo>
                <a:lnTo>
                  <a:pt x="14579" y="0"/>
                </a:lnTo>
                <a:lnTo>
                  <a:pt x="12255" y="711"/>
                </a:lnTo>
                <a:lnTo>
                  <a:pt x="8991" y="2959"/>
                </a:lnTo>
                <a:lnTo>
                  <a:pt x="6172" y="6108"/>
                </a:lnTo>
                <a:lnTo>
                  <a:pt x="6172" y="838"/>
                </a:lnTo>
                <a:lnTo>
                  <a:pt x="0" y="838"/>
                </a:lnTo>
                <a:lnTo>
                  <a:pt x="0" y="37972"/>
                </a:lnTo>
                <a:lnTo>
                  <a:pt x="6235" y="37972"/>
                </a:lnTo>
                <a:lnTo>
                  <a:pt x="6235" y="13500"/>
                </a:lnTo>
                <a:lnTo>
                  <a:pt x="7188" y="10185"/>
                </a:lnTo>
                <a:lnTo>
                  <a:pt x="11061" y="6540"/>
                </a:lnTo>
                <a:lnTo>
                  <a:pt x="15570" y="5626"/>
                </a:lnTo>
                <a:lnTo>
                  <a:pt x="18148" y="5626"/>
                </a:lnTo>
                <a:lnTo>
                  <a:pt x="19926" y="6489"/>
                </a:lnTo>
                <a:lnTo>
                  <a:pt x="21475" y="9372"/>
                </a:lnTo>
                <a:lnTo>
                  <a:pt x="21767" y="13728"/>
                </a:lnTo>
                <a:lnTo>
                  <a:pt x="21767" y="37972"/>
                </a:lnTo>
                <a:lnTo>
                  <a:pt x="28117" y="37972"/>
                </a:lnTo>
                <a:lnTo>
                  <a:pt x="28117" y="12534"/>
                </a:lnTo>
                <a:lnTo>
                  <a:pt x="28994" y="9791"/>
                </a:lnTo>
                <a:lnTo>
                  <a:pt x="30759" y="8153"/>
                </a:lnTo>
                <a:lnTo>
                  <a:pt x="34658" y="5689"/>
                </a:lnTo>
                <a:lnTo>
                  <a:pt x="38887" y="5689"/>
                </a:lnTo>
                <a:lnTo>
                  <a:pt x="42849" y="8000"/>
                </a:lnTo>
                <a:lnTo>
                  <a:pt x="43472" y="12179"/>
                </a:lnTo>
                <a:lnTo>
                  <a:pt x="43472" y="37972"/>
                </a:lnTo>
                <a:lnTo>
                  <a:pt x="49961" y="37972"/>
                </a:lnTo>
                <a:lnTo>
                  <a:pt x="49961" y="9969"/>
                </a:lnTo>
                <a:lnTo>
                  <a:pt x="49479" y="735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40" name="object 840"/>
          <p:cNvSpPr/>
          <p:nvPr/>
        </p:nvSpPr>
        <p:spPr>
          <a:xfrm>
            <a:off x="2906986" y="4340014"/>
            <a:ext cx="16615" cy="44796"/>
          </a:xfrm>
          <a:custGeom>
            <a:avLst/>
            <a:gdLst/>
            <a:ahLst/>
            <a:cxnLst/>
            <a:rect l="l" t="t" r="r" b="b"/>
            <a:pathLst>
              <a:path w="18338" h="49441">
                <a:moveTo>
                  <a:pt x="11671" y="14287"/>
                </a:moveTo>
                <a:lnTo>
                  <a:pt x="11671" y="49441"/>
                </a:lnTo>
                <a:lnTo>
                  <a:pt x="18338" y="49441"/>
                </a:lnTo>
                <a:lnTo>
                  <a:pt x="18338" y="0"/>
                </a:lnTo>
                <a:lnTo>
                  <a:pt x="13411" y="0"/>
                </a:lnTo>
                <a:lnTo>
                  <a:pt x="12534" y="3848"/>
                </a:lnTo>
                <a:lnTo>
                  <a:pt x="11201" y="6286"/>
                </a:lnTo>
                <a:lnTo>
                  <a:pt x="7645" y="8343"/>
                </a:lnTo>
                <a:lnTo>
                  <a:pt x="4508" y="9055"/>
                </a:lnTo>
                <a:lnTo>
                  <a:pt x="0" y="9512"/>
                </a:lnTo>
                <a:lnTo>
                  <a:pt x="0" y="14287"/>
                </a:lnTo>
                <a:lnTo>
                  <a:pt x="11671" y="142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41" name="object 841"/>
          <p:cNvSpPr/>
          <p:nvPr/>
        </p:nvSpPr>
        <p:spPr>
          <a:xfrm>
            <a:off x="2936604" y="4338679"/>
            <a:ext cx="19411" cy="46130"/>
          </a:xfrm>
          <a:custGeom>
            <a:avLst/>
            <a:gdLst/>
            <a:ahLst/>
            <a:cxnLst/>
            <a:rect l="l" t="t" r="r" b="b"/>
            <a:pathLst>
              <a:path w="21424" h="50914">
                <a:moveTo>
                  <a:pt x="16154" y="0"/>
                </a:moveTo>
                <a:lnTo>
                  <a:pt x="0" y="50914"/>
                </a:lnTo>
                <a:lnTo>
                  <a:pt x="5270" y="50914"/>
                </a:lnTo>
                <a:lnTo>
                  <a:pt x="21424" y="0"/>
                </a:lnTo>
                <a:lnTo>
                  <a:pt x="16154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42" name="object 842"/>
          <p:cNvSpPr/>
          <p:nvPr/>
        </p:nvSpPr>
        <p:spPr>
          <a:xfrm>
            <a:off x="2956488" y="4339693"/>
            <a:ext cx="31103" cy="45129"/>
          </a:xfrm>
          <a:custGeom>
            <a:avLst/>
            <a:gdLst/>
            <a:ahLst/>
            <a:cxnLst/>
            <a:rect l="l" t="t" r="r" b="b"/>
            <a:pathLst>
              <a:path w="34328" h="49809">
                <a:moveTo>
                  <a:pt x="6972" y="43916"/>
                </a:moveTo>
                <a:lnTo>
                  <a:pt x="9017" y="39243"/>
                </a:lnTo>
                <a:lnTo>
                  <a:pt x="12623" y="36093"/>
                </a:lnTo>
                <a:lnTo>
                  <a:pt x="16675" y="33655"/>
                </a:lnTo>
                <a:lnTo>
                  <a:pt x="21424" y="31013"/>
                </a:lnTo>
                <a:lnTo>
                  <a:pt x="25615" y="28676"/>
                </a:lnTo>
                <a:lnTo>
                  <a:pt x="28524" y="26695"/>
                </a:lnTo>
                <a:lnTo>
                  <a:pt x="30137" y="25057"/>
                </a:lnTo>
                <a:lnTo>
                  <a:pt x="32931" y="22237"/>
                </a:lnTo>
                <a:lnTo>
                  <a:pt x="34328" y="18821"/>
                </a:lnTo>
                <a:lnTo>
                  <a:pt x="34328" y="11087"/>
                </a:lnTo>
                <a:lnTo>
                  <a:pt x="33020" y="7683"/>
                </a:lnTo>
                <a:lnTo>
                  <a:pt x="30378" y="4597"/>
                </a:lnTo>
                <a:lnTo>
                  <a:pt x="27762" y="1524"/>
                </a:lnTo>
                <a:lnTo>
                  <a:pt x="23609" y="0"/>
                </a:lnTo>
                <a:lnTo>
                  <a:pt x="11087" y="0"/>
                </a:lnTo>
                <a:lnTo>
                  <a:pt x="6324" y="2400"/>
                </a:lnTo>
                <a:lnTo>
                  <a:pt x="3619" y="7200"/>
                </a:lnTo>
                <a:lnTo>
                  <a:pt x="2095" y="9931"/>
                </a:lnTo>
                <a:lnTo>
                  <a:pt x="1282" y="13449"/>
                </a:lnTo>
                <a:lnTo>
                  <a:pt x="1219" y="17767"/>
                </a:lnTo>
                <a:lnTo>
                  <a:pt x="7569" y="17767"/>
                </a:lnTo>
                <a:lnTo>
                  <a:pt x="7658" y="14693"/>
                </a:lnTo>
                <a:lnTo>
                  <a:pt x="9017" y="10566"/>
                </a:lnTo>
                <a:lnTo>
                  <a:pt x="10655" y="7315"/>
                </a:lnTo>
                <a:lnTo>
                  <a:pt x="13614" y="5715"/>
                </a:lnTo>
                <a:lnTo>
                  <a:pt x="20777" y="5715"/>
                </a:lnTo>
                <a:lnTo>
                  <a:pt x="24828" y="8280"/>
                </a:lnTo>
                <a:lnTo>
                  <a:pt x="27432" y="12255"/>
                </a:lnTo>
                <a:lnTo>
                  <a:pt x="27432" y="17614"/>
                </a:lnTo>
                <a:lnTo>
                  <a:pt x="24587" y="21729"/>
                </a:lnTo>
                <a:lnTo>
                  <a:pt x="21297" y="24434"/>
                </a:lnTo>
                <a:lnTo>
                  <a:pt x="18313" y="26162"/>
                </a:lnTo>
                <a:lnTo>
                  <a:pt x="11658" y="30010"/>
                </a:lnTo>
                <a:lnTo>
                  <a:pt x="7188" y="32600"/>
                </a:lnTo>
                <a:lnTo>
                  <a:pt x="4178" y="35471"/>
                </a:lnTo>
                <a:lnTo>
                  <a:pt x="2641" y="38646"/>
                </a:lnTo>
                <a:lnTo>
                  <a:pt x="1117" y="41808"/>
                </a:lnTo>
                <a:lnTo>
                  <a:pt x="228" y="45542"/>
                </a:lnTo>
                <a:lnTo>
                  <a:pt x="0" y="49809"/>
                </a:lnTo>
                <a:lnTo>
                  <a:pt x="34086" y="49809"/>
                </a:lnTo>
                <a:lnTo>
                  <a:pt x="34086" y="43916"/>
                </a:lnTo>
                <a:lnTo>
                  <a:pt x="6972" y="4391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43" name="object 843"/>
          <p:cNvSpPr/>
          <p:nvPr/>
        </p:nvSpPr>
        <p:spPr>
          <a:xfrm>
            <a:off x="2991734" y="4338357"/>
            <a:ext cx="12058" cy="59121"/>
          </a:xfrm>
          <a:custGeom>
            <a:avLst/>
            <a:gdLst/>
            <a:ahLst/>
            <a:cxnLst/>
            <a:rect l="l" t="t" r="r" b="b"/>
            <a:pathLst>
              <a:path w="13309" h="65252">
                <a:moveTo>
                  <a:pt x="7378" y="5105"/>
                </a:moveTo>
                <a:lnTo>
                  <a:pt x="7378" y="60159"/>
                </a:lnTo>
                <a:lnTo>
                  <a:pt x="0" y="60159"/>
                </a:lnTo>
                <a:lnTo>
                  <a:pt x="0" y="65252"/>
                </a:lnTo>
                <a:lnTo>
                  <a:pt x="13309" y="65252"/>
                </a:lnTo>
                <a:lnTo>
                  <a:pt x="13309" y="0"/>
                </a:lnTo>
                <a:lnTo>
                  <a:pt x="0" y="0"/>
                </a:lnTo>
                <a:lnTo>
                  <a:pt x="0" y="5105"/>
                </a:lnTo>
                <a:lnTo>
                  <a:pt x="7378" y="5105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44" name="object 844"/>
          <p:cNvSpPr/>
          <p:nvPr/>
        </p:nvSpPr>
        <p:spPr>
          <a:xfrm>
            <a:off x="4235597" y="4268833"/>
            <a:ext cx="32771" cy="33415"/>
          </a:xfrm>
          <a:custGeom>
            <a:avLst/>
            <a:gdLst/>
            <a:ahLst/>
            <a:cxnLst/>
            <a:rect l="l" t="t" r="r" b="b"/>
            <a:pathLst>
              <a:path w="36169" h="36880">
                <a:moveTo>
                  <a:pt x="3" y="31306"/>
                </a:moveTo>
                <a:lnTo>
                  <a:pt x="3" y="36880"/>
                </a:lnTo>
                <a:lnTo>
                  <a:pt x="36169" y="36880"/>
                </a:lnTo>
                <a:lnTo>
                  <a:pt x="36169" y="31306"/>
                </a:lnTo>
                <a:lnTo>
                  <a:pt x="3" y="31306"/>
                </a:lnTo>
                <a:close/>
              </a:path>
              <a:path w="36169" h="36880">
                <a:moveTo>
                  <a:pt x="7391" y="15113"/>
                </a:moveTo>
                <a:lnTo>
                  <a:pt x="36169" y="6235"/>
                </a:lnTo>
                <a:lnTo>
                  <a:pt x="36169" y="0"/>
                </a:lnTo>
                <a:lnTo>
                  <a:pt x="0" y="12242"/>
                </a:lnTo>
                <a:lnTo>
                  <a:pt x="0" y="18110"/>
                </a:lnTo>
                <a:lnTo>
                  <a:pt x="36169" y="30340"/>
                </a:lnTo>
                <a:lnTo>
                  <a:pt x="36169" y="24091"/>
                </a:lnTo>
                <a:lnTo>
                  <a:pt x="7391" y="1511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45" name="object 845"/>
          <p:cNvSpPr/>
          <p:nvPr/>
        </p:nvSpPr>
        <p:spPr>
          <a:xfrm>
            <a:off x="4282223" y="4257464"/>
            <a:ext cx="16627" cy="44784"/>
          </a:xfrm>
          <a:custGeom>
            <a:avLst/>
            <a:gdLst/>
            <a:ahLst/>
            <a:cxnLst/>
            <a:rect l="l" t="t" r="r" b="b"/>
            <a:pathLst>
              <a:path w="18351" h="49428">
                <a:moveTo>
                  <a:pt x="11696" y="14287"/>
                </a:moveTo>
                <a:lnTo>
                  <a:pt x="11696" y="49428"/>
                </a:lnTo>
                <a:lnTo>
                  <a:pt x="18351" y="49428"/>
                </a:lnTo>
                <a:lnTo>
                  <a:pt x="18351" y="0"/>
                </a:lnTo>
                <a:lnTo>
                  <a:pt x="13436" y="0"/>
                </a:lnTo>
                <a:lnTo>
                  <a:pt x="12547" y="3835"/>
                </a:lnTo>
                <a:lnTo>
                  <a:pt x="11226" y="6273"/>
                </a:lnTo>
                <a:lnTo>
                  <a:pt x="7670" y="8331"/>
                </a:lnTo>
                <a:lnTo>
                  <a:pt x="4508" y="9055"/>
                </a:lnTo>
                <a:lnTo>
                  <a:pt x="0" y="9499"/>
                </a:lnTo>
                <a:lnTo>
                  <a:pt x="0" y="14287"/>
                </a:lnTo>
                <a:lnTo>
                  <a:pt x="11696" y="142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46" name="object 846"/>
          <p:cNvSpPr/>
          <p:nvPr/>
        </p:nvSpPr>
        <p:spPr>
          <a:xfrm>
            <a:off x="4320286" y="4257120"/>
            <a:ext cx="31103" cy="45129"/>
          </a:xfrm>
          <a:custGeom>
            <a:avLst/>
            <a:gdLst/>
            <a:ahLst/>
            <a:cxnLst/>
            <a:rect l="l" t="t" r="r" b="b"/>
            <a:pathLst>
              <a:path w="34328" h="49809">
                <a:moveTo>
                  <a:pt x="6972" y="43929"/>
                </a:moveTo>
                <a:lnTo>
                  <a:pt x="9029" y="39242"/>
                </a:lnTo>
                <a:lnTo>
                  <a:pt x="12636" y="36106"/>
                </a:lnTo>
                <a:lnTo>
                  <a:pt x="16662" y="33667"/>
                </a:lnTo>
                <a:lnTo>
                  <a:pt x="21424" y="31026"/>
                </a:lnTo>
                <a:lnTo>
                  <a:pt x="25628" y="28701"/>
                </a:lnTo>
                <a:lnTo>
                  <a:pt x="28511" y="26708"/>
                </a:lnTo>
                <a:lnTo>
                  <a:pt x="30124" y="25069"/>
                </a:lnTo>
                <a:lnTo>
                  <a:pt x="32931" y="22250"/>
                </a:lnTo>
                <a:lnTo>
                  <a:pt x="34328" y="18859"/>
                </a:lnTo>
                <a:lnTo>
                  <a:pt x="34328" y="11112"/>
                </a:lnTo>
                <a:lnTo>
                  <a:pt x="33020" y="7683"/>
                </a:lnTo>
                <a:lnTo>
                  <a:pt x="30378" y="4597"/>
                </a:lnTo>
                <a:lnTo>
                  <a:pt x="27762" y="1536"/>
                </a:lnTo>
                <a:lnTo>
                  <a:pt x="23609" y="0"/>
                </a:lnTo>
                <a:lnTo>
                  <a:pt x="11087" y="0"/>
                </a:lnTo>
                <a:lnTo>
                  <a:pt x="6311" y="2412"/>
                </a:lnTo>
                <a:lnTo>
                  <a:pt x="3606" y="7200"/>
                </a:lnTo>
                <a:lnTo>
                  <a:pt x="2082" y="9944"/>
                </a:lnTo>
                <a:lnTo>
                  <a:pt x="1282" y="13461"/>
                </a:lnTo>
                <a:lnTo>
                  <a:pt x="1219" y="17767"/>
                </a:lnTo>
                <a:lnTo>
                  <a:pt x="7569" y="17767"/>
                </a:lnTo>
                <a:lnTo>
                  <a:pt x="7658" y="14706"/>
                </a:lnTo>
                <a:lnTo>
                  <a:pt x="9017" y="10566"/>
                </a:lnTo>
                <a:lnTo>
                  <a:pt x="10655" y="7353"/>
                </a:lnTo>
                <a:lnTo>
                  <a:pt x="13601" y="5714"/>
                </a:lnTo>
                <a:lnTo>
                  <a:pt x="20777" y="5727"/>
                </a:lnTo>
                <a:lnTo>
                  <a:pt x="24828" y="8293"/>
                </a:lnTo>
                <a:lnTo>
                  <a:pt x="27419" y="12255"/>
                </a:lnTo>
                <a:lnTo>
                  <a:pt x="27419" y="17627"/>
                </a:lnTo>
                <a:lnTo>
                  <a:pt x="24587" y="21742"/>
                </a:lnTo>
                <a:lnTo>
                  <a:pt x="21297" y="24434"/>
                </a:lnTo>
                <a:lnTo>
                  <a:pt x="18300" y="26187"/>
                </a:lnTo>
                <a:lnTo>
                  <a:pt x="11658" y="30022"/>
                </a:lnTo>
                <a:lnTo>
                  <a:pt x="7188" y="32613"/>
                </a:lnTo>
                <a:lnTo>
                  <a:pt x="4178" y="35496"/>
                </a:lnTo>
                <a:lnTo>
                  <a:pt x="2641" y="38658"/>
                </a:lnTo>
                <a:lnTo>
                  <a:pt x="1117" y="41821"/>
                </a:lnTo>
                <a:lnTo>
                  <a:pt x="241" y="45542"/>
                </a:lnTo>
                <a:lnTo>
                  <a:pt x="0" y="49809"/>
                </a:lnTo>
                <a:lnTo>
                  <a:pt x="34086" y="49809"/>
                </a:lnTo>
                <a:lnTo>
                  <a:pt x="34086" y="43929"/>
                </a:lnTo>
                <a:lnTo>
                  <a:pt x="6972" y="4392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47" name="object 847"/>
          <p:cNvSpPr/>
          <p:nvPr/>
        </p:nvSpPr>
        <p:spPr>
          <a:xfrm>
            <a:off x="4362907" y="4257085"/>
            <a:ext cx="30849" cy="46326"/>
          </a:xfrm>
          <a:custGeom>
            <a:avLst/>
            <a:gdLst/>
            <a:ahLst/>
            <a:cxnLst/>
            <a:rect l="l" t="t" r="r" b="b"/>
            <a:pathLst>
              <a:path w="34048" h="51130">
                <a:moveTo>
                  <a:pt x="14668" y="23749"/>
                </a:moveTo>
                <a:lnTo>
                  <a:pt x="21183" y="23749"/>
                </a:lnTo>
                <a:lnTo>
                  <a:pt x="23812" y="24904"/>
                </a:lnTo>
                <a:lnTo>
                  <a:pt x="26733" y="29502"/>
                </a:lnTo>
                <a:lnTo>
                  <a:pt x="27457" y="34455"/>
                </a:lnTo>
                <a:lnTo>
                  <a:pt x="27457" y="37477"/>
                </a:lnTo>
                <a:lnTo>
                  <a:pt x="26644" y="40081"/>
                </a:lnTo>
                <a:lnTo>
                  <a:pt x="24993" y="42303"/>
                </a:lnTo>
                <a:lnTo>
                  <a:pt x="20942" y="45593"/>
                </a:lnTo>
                <a:lnTo>
                  <a:pt x="17653" y="45593"/>
                </a:lnTo>
                <a:lnTo>
                  <a:pt x="17094" y="51130"/>
                </a:lnTo>
                <a:lnTo>
                  <a:pt x="22529" y="51130"/>
                </a:lnTo>
                <a:lnTo>
                  <a:pt x="26720" y="49403"/>
                </a:lnTo>
                <a:lnTo>
                  <a:pt x="29641" y="45935"/>
                </a:lnTo>
                <a:lnTo>
                  <a:pt x="32588" y="42443"/>
                </a:lnTo>
                <a:lnTo>
                  <a:pt x="34048" y="38442"/>
                </a:lnTo>
                <a:lnTo>
                  <a:pt x="34048" y="28663"/>
                </a:lnTo>
                <a:lnTo>
                  <a:pt x="32499" y="24714"/>
                </a:lnTo>
                <a:lnTo>
                  <a:pt x="29413" y="22059"/>
                </a:lnTo>
                <a:lnTo>
                  <a:pt x="26314" y="19392"/>
                </a:lnTo>
                <a:lnTo>
                  <a:pt x="22669" y="18059"/>
                </a:lnTo>
                <a:lnTo>
                  <a:pt x="18516" y="18059"/>
                </a:lnTo>
                <a:lnTo>
                  <a:pt x="13843" y="18529"/>
                </a:lnTo>
                <a:lnTo>
                  <a:pt x="9690" y="20485"/>
                </a:lnTo>
                <a:lnTo>
                  <a:pt x="7251" y="30873"/>
                </a:lnTo>
                <a:lnTo>
                  <a:pt x="8267" y="28194"/>
                </a:lnTo>
                <a:lnTo>
                  <a:pt x="10274" y="26416"/>
                </a:lnTo>
                <a:lnTo>
                  <a:pt x="14668" y="23749"/>
                </a:lnTo>
                <a:close/>
              </a:path>
              <a:path w="34048" h="51130">
                <a:moveTo>
                  <a:pt x="11950" y="7112"/>
                </a:moveTo>
                <a:lnTo>
                  <a:pt x="14719" y="5473"/>
                </a:lnTo>
                <a:lnTo>
                  <a:pt x="21247" y="5473"/>
                </a:lnTo>
                <a:lnTo>
                  <a:pt x="23545" y="6527"/>
                </a:lnTo>
                <a:lnTo>
                  <a:pt x="25831" y="9715"/>
                </a:lnTo>
                <a:lnTo>
                  <a:pt x="26809" y="13208"/>
                </a:lnTo>
                <a:lnTo>
                  <a:pt x="32969" y="13208"/>
                </a:lnTo>
                <a:lnTo>
                  <a:pt x="32969" y="10160"/>
                </a:lnTo>
                <a:lnTo>
                  <a:pt x="31877" y="7200"/>
                </a:lnTo>
                <a:lnTo>
                  <a:pt x="29679" y="4330"/>
                </a:lnTo>
                <a:lnTo>
                  <a:pt x="27508" y="1447"/>
                </a:lnTo>
                <a:lnTo>
                  <a:pt x="23660" y="0"/>
                </a:lnTo>
                <a:lnTo>
                  <a:pt x="10426" y="0"/>
                </a:lnTo>
                <a:lnTo>
                  <a:pt x="5143" y="4114"/>
                </a:lnTo>
                <a:lnTo>
                  <a:pt x="2247" y="12344"/>
                </a:lnTo>
                <a:lnTo>
                  <a:pt x="762" y="16649"/>
                </a:lnTo>
                <a:lnTo>
                  <a:pt x="0" y="21882"/>
                </a:lnTo>
                <a:lnTo>
                  <a:pt x="0" y="36398"/>
                </a:lnTo>
                <a:lnTo>
                  <a:pt x="1689" y="42329"/>
                </a:lnTo>
                <a:lnTo>
                  <a:pt x="5067" y="45872"/>
                </a:lnTo>
                <a:lnTo>
                  <a:pt x="8432" y="49377"/>
                </a:lnTo>
                <a:lnTo>
                  <a:pt x="12446" y="51130"/>
                </a:lnTo>
                <a:lnTo>
                  <a:pt x="17094" y="51130"/>
                </a:lnTo>
                <a:lnTo>
                  <a:pt x="17653" y="45593"/>
                </a:lnTo>
                <a:lnTo>
                  <a:pt x="14389" y="45593"/>
                </a:lnTo>
                <a:lnTo>
                  <a:pt x="11836" y="44513"/>
                </a:lnTo>
                <a:lnTo>
                  <a:pt x="8166" y="40246"/>
                </a:lnTo>
                <a:lnTo>
                  <a:pt x="7251" y="37617"/>
                </a:lnTo>
                <a:lnTo>
                  <a:pt x="7251" y="30873"/>
                </a:lnTo>
                <a:lnTo>
                  <a:pt x="9690" y="20485"/>
                </a:lnTo>
                <a:lnTo>
                  <a:pt x="6451" y="24168"/>
                </a:lnTo>
                <a:lnTo>
                  <a:pt x="6680" y="18161"/>
                </a:lnTo>
                <a:lnTo>
                  <a:pt x="7823" y="13538"/>
                </a:lnTo>
                <a:lnTo>
                  <a:pt x="9880" y="10325"/>
                </a:lnTo>
                <a:lnTo>
                  <a:pt x="11950" y="711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48" name="object 848"/>
          <p:cNvSpPr/>
          <p:nvPr/>
        </p:nvSpPr>
        <p:spPr>
          <a:xfrm>
            <a:off x="4404711" y="4257269"/>
            <a:ext cx="31033" cy="46211"/>
          </a:xfrm>
          <a:custGeom>
            <a:avLst/>
            <a:gdLst/>
            <a:ahLst/>
            <a:cxnLst/>
            <a:rect l="l" t="t" r="r" b="b"/>
            <a:pathLst>
              <a:path w="34251" h="51003">
                <a:moveTo>
                  <a:pt x="711" y="15367"/>
                </a:moveTo>
                <a:lnTo>
                  <a:pt x="0" y="20193"/>
                </a:lnTo>
                <a:lnTo>
                  <a:pt x="0" y="33121"/>
                </a:lnTo>
                <a:lnTo>
                  <a:pt x="1219" y="38912"/>
                </a:lnTo>
                <a:lnTo>
                  <a:pt x="3632" y="43243"/>
                </a:lnTo>
                <a:lnTo>
                  <a:pt x="6540" y="48425"/>
                </a:lnTo>
                <a:lnTo>
                  <a:pt x="7315" y="35204"/>
                </a:lnTo>
                <a:lnTo>
                  <a:pt x="6769" y="31153"/>
                </a:lnTo>
                <a:lnTo>
                  <a:pt x="6769" y="19354"/>
                </a:lnTo>
                <a:lnTo>
                  <a:pt x="7594" y="14274"/>
                </a:lnTo>
                <a:lnTo>
                  <a:pt x="9296" y="10820"/>
                </a:lnTo>
                <a:lnTo>
                  <a:pt x="10998" y="7353"/>
                </a:lnTo>
                <a:lnTo>
                  <a:pt x="13703" y="5626"/>
                </a:lnTo>
                <a:lnTo>
                  <a:pt x="21361" y="5626"/>
                </a:lnTo>
                <a:lnTo>
                  <a:pt x="24053" y="7454"/>
                </a:lnTo>
                <a:lnTo>
                  <a:pt x="25450" y="11099"/>
                </a:lnTo>
                <a:lnTo>
                  <a:pt x="26835" y="14732"/>
                </a:lnTo>
                <a:lnTo>
                  <a:pt x="27533" y="19354"/>
                </a:lnTo>
                <a:lnTo>
                  <a:pt x="27533" y="32816"/>
                </a:lnTo>
                <a:lnTo>
                  <a:pt x="26568" y="38163"/>
                </a:lnTo>
                <a:lnTo>
                  <a:pt x="24650" y="41021"/>
                </a:lnTo>
                <a:lnTo>
                  <a:pt x="23558" y="51003"/>
                </a:lnTo>
                <a:lnTo>
                  <a:pt x="28320" y="47840"/>
                </a:lnTo>
                <a:lnTo>
                  <a:pt x="31229" y="41503"/>
                </a:lnTo>
                <a:lnTo>
                  <a:pt x="33261" y="37096"/>
                </a:lnTo>
                <a:lnTo>
                  <a:pt x="34251" y="31508"/>
                </a:lnTo>
                <a:lnTo>
                  <a:pt x="34251" y="17640"/>
                </a:lnTo>
                <a:lnTo>
                  <a:pt x="33146" y="12039"/>
                </a:lnTo>
                <a:lnTo>
                  <a:pt x="30924" y="7950"/>
                </a:lnTo>
                <a:lnTo>
                  <a:pt x="28054" y="2667"/>
                </a:lnTo>
                <a:lnTo>
                  <a:pt x="23406" y="0"/>
                </a:lnTo>
                <a:lnTo>
                  <a:pt x="9842" y="12"/>
                </a:lnTo>
                <a:lnTo>
                  <a:pt x="4902" y="3771"/>
                </a:lnTo>
                <a:lnTo>
                  <a:pt x="2184" y="11315"/>
                </a:lnTo>
                <a:lnTo>
                  <a:pt x="711" y="15367"/>
                </a:lnTo>
                <a:close/>
              </a:path>
              <a:path w="34251" h="51003">
                <a:moveTo>
                  <a:pt x="24650" y="41021"/>
                </a:moveTo>
                <a:lnTo>
                  <a:pt x="22732" y="43891"/>
                </a:lnTo>
                <a:lnTo>
                  <a:pt x="20154" y="45326"/>
                </a:lnTo>
                <a:lnTo>
                  <a:pt x="12890" y="45326"/>
                </a:lnTo>
                <a:lnTo>
                  <a:pt x="10058" y="42976"/>
                </a:lnTo>
                <a:lnTo>
                  <a:pt x="8394" y="38277"/>
                </a:lnTo>
                <a:lnTo>
                  <a:pt x="7315" y="35204"/>
                </a:lnTo>
                <a:lnTo>
                  <a:pt x="6540" y="48425"/>
                </a:lnTo>
                <a:lnTo>
                  <a:pt x="10985" y="51003"/>
                </a:lnTo>
                <a:lnTo>
                  <a:pt x="23558" y="51003"/>
                </a:lnTo>
                <a:lnTo>
                  <a:pt x="24650" y="4102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49" name="object 849"/>
          <p:cNvSpPr/>
          <p:nvPr/>
        </p:nvSpPr>
        <p:spPr>
          <a:xfrm>
            <a:off x="4473349" y="4267855"/>
            <a:ext cx="27420" cy="34393"/>
          </a:xfrm>
          <a:custGeom>
            <a:avLst/>
            <a:gdLst/>
            <a:ahLst/>
            <a:cxnLst/>
            <a:rect l="l" t="t" r="r" b="b"/>
            <a:pathLst>
              <a:path w="30264" h="37960">
                <a:moveTo>
                  <a:pt x="6235" y="37960"/>
                </a:moveTo>
                <a:lnTo>
                  <a:pt x="6235" y="16090"/>
                </a:lnTo>
                <a:lnTo>
                  <a:pt x="6680" y="12941"/>
                </a:lnTo>
                <a:lnTo>
                  <a:pt x="8737" y="9118"/>
                </a:lnTo>
                <a:lnTo>
                  <a:pt x="11518" y="6591"/>
                </a:lnTo>
                <a:lnTo>
                  <a:pt x="14185" y="5778"/>
                </a:lnTo>
                <a:lnTo>
                  <a:pt x="16878" y="5613"/>
                </a:lnTo>
                <a:lnTo>
                  <a:pt x="19786" y="5613"/>
                </a:lnTo>
                <a:lnTo>
                  <a:pt x="21805" y="6781"/>
                </a:lnTo>
                <a:lnTo>
                  <a:pt x="23583" y="10477"/>
                </a:lnTo>
                <a:lnTo>
                  <a:pt x="23926" y="14566"/>
                </a:lnTo>
                <a:lnTo>
                  <a:pt x="23926" y="37960"/>
                </a:lnTo>
                <a:lnTo>
                  <a:pt x="30264" y="37960"/>
                </a:lnTo>
                <a:lnTo>
                  <a:pt x="30264" y="10401"/>
                </a:lnTo>
                <a:lnTo>
                  <a:pt x="29756" y="7531"/>
                </a:lnTo>
                <a:lnTo>
                  <a:pt x="28740" y="5511"/>
                </a:lnTo>
                <a:lnTo>
                  <a:pt x="26885" y="1854"/>
                </a:lnTo>
                <a:lnTo>
                  <a:pt x="23329" y="0"/>
                </a:lnTo>
                <a:lnTo>
                  <a:pt x="18059" y="0"/>
                </a:lnTo>
                <a:lnTo>
                  <a:pt x="13474" y="495"/>
                </a:lnTo>
                <a:lnTo>
                  <a:pt x="9537" y="2374"/>
                </a:lnTo>
                <a:lnTo>
                  <a:pt x="5918" y="6108"/>
                </a:lnTo>
                <a:lnTo>
                  <a:pt x="5918" y="838"/>
                </a:lnTo>
                <a:lnTo>
                  <a:pt x="0" y="838"/>
                </a:lnTo>
                <a:lnTo>
                  <a:pt x="0" y="37960"/>
                </a:lnTo>
                <a:lnTo>
                  <a:pt x="6235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50" name="object 850"/>
          <p:cNvSpPr/>
          <p:nvPr/>
        </p:nvSpPr>
        <p:spPr>
          <a:xfrm>
            <a:off x="4515544" y="4267855"/>
            <a:ext cx="45267" cy="34393"/>
          </a:xfrm>
          <a:custGeom>
            <a:avLst/>
            <a:gdLst/>
            <a:ahLst/>
            <a:cxnLst/>
            <a:rect l="l" t="t" r="r" b="b"/>
            <a:pathLst>
              <a:path w="49961" h="37960">
                <a:moveTo>
                  <a:pt x="49479" y="7353"/>
                </a:moveTo>
                <a:lnTo>
                  <a:pt x="48501" y="5410"/>
                </a:lnTo>
                <a:lnTo>
                  <a:pt x="46710" y="1803"/>
                </a:lnTo>
                <a:lnTo>
                  <a:pt x="43307" y="0"/>
                </a:lnTo>
                <a:lnTo>
                  <a:pt x="38315" y="0"/>
                </a:lnTo>
                <a:lnTo>
                  <a:pt x="33870" y="495"/>
                </a:lnTo>
                <a:lnTo>
                  <a:pt x="30124" y="2400"/>
                </a:lnTo>
                <a:lnTo>
                  <a:pt x="27127" y="5867"/>
                </a:lnTo>
                <a:lnTo>
                  <a:pt x="24345" y="2184"/>
                </a:lnTo>
                <a:lnTo>
                  <a:pt x="20167" y="0"/>
                </a:lnTo>
                <a:lnTo>
                  <a:pt x="14579" y="0"/>
                </a:lnTo>
                <a:lnTo>
                  <a:pt x="12255" y="711"/>
                </a:lnTo>
                <a:lnTo>
                  <a:pt x="8991" y="2959"/>
                </a:lnTo>
                <a:lnTo>
                  <a:pt x="6172" y="6108"/>
                </a:lnTo>
                <a:lnTo>
                  <a:pt x="6172" y="838"/>
                </a:lnTo>
                <a:lnTo>
                  <a:pt x="0" y="838"/>
                </a:lnTo>
                <a:lnTo>
                  <a:pt x="0" y="37960"/>
                </a:lnTo>
                <a:lnTo>
                  <a:pt x="6235" y="37960"/>
                </a:lnTo>
                <a:lnTo>
                  <a:pt x="6235" y="13500"/>
                </a:lnTo>
                <a:lnTo>
                  <a:pt x="7200" y="10198"/>
                </a:lnTo>
                <a:lnTo>
                  <a:pt x="11061" y="6540"/>
                </a:lnTo>
                <a:lnTo>
                  <a:pt x="15570" y="5613"/>
                </a:lnTo>
                <a:lnTo>
                  <a:pt x="18173" y="5613"/>
                </a:lnTo>
                <a:lnTo>
                  <a:pt x="19926" y="6476"/>
                </a:lnTo>
                <a:lnTo>
                  <a:pt x="21475" y="9372"/>
                </a:lnTo>
                <a:lnTo>
                  <a:pt x="21767" y="13728"/>
                </a:lnTo>
                <a:lnTo>
                  <a:pt x="21767" y="37960"/>
                </a:lnTo>
                <a:lnTo>
                  <a:pt x="28117" y="37960"/>
                </a:lnTo>
                <a:lnTo>
                  <a:pt x="28117" y="12522"/>
                </a:lnTo>
                <a:lnTo>
                  <a:pt x="28994" y="9791"/>
                </a:lnTo>
                <a:lnTo>
                  <a:pt x="30759" y="8140"/>
                </a:lnTo>
                <a:lnTo>
                  <a:pt x="34658" y="5689"/>
                </a:lnTo>
                <a:lnTo>
                  <a:pt x="38887" y="5689"/>
                </a:lnTo>
                <a:lnTo>
                  <a:pt x="42849" y="8000"/>
                </a:lnTo>
                <a:lnTo>
                  <a:pt x="43484" y="12166"/>
                </a:lnTo>
                <a:lnTo>
                  <a:pt x="43484" y="37960"/>
                </a:lnTo>
                <a:lnTo>
                  <a:pt x="49961" y="37960"/>
                </a:lnTo>
                <a:lnTo>
                  <a:pt x="49961" y="9969"/>
                </a:lnTo>
                <a:lnTo>
                  <a:pt x="49479" y="735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51" name="object 851"/>
          <p:cNvSpPr/>
          <p:nvPr/>
        </p:nvSpPr>
        <p:spPr>
          <a:xfrm>
            <a:off x="2538243" y="4256118"/>
            <a:ext cx="32011" cy="46130"/>
          </a:xfrm>
          <a:custGeom>
            <a:avLst/>
            <a:gdLst/>
            <a:ahLst/>
            <a:cxnLst/>
            <a:rect l="l" t="t" r="r" b="b"/>
            <a:pathLst>
              <a:path w="35331" h="50914">
                <a:moveTo>
                  <a:pt x="6908" y="6235"/>
                </a:moveTo>
                <a:lnTo>
                  <a:pt x="35331" y="6235"/>
                </a:lnTo>
                <a:lnTo>
                  <a:pt x="35331" y="0"/>
                </a:lnTo>
                <a:lnTo>
                  <a:pt x="0" y="0"/>
                </a:lnTo>
                <a:lnTo>
                  <a:pt x="0" y="50914"/>
                </a:lnTo>
                <a:lnTo>
                  <a:pt x="6908" y="50914"/>
                </a:lnTo>
                <a:lnTo>
                  <a:pt x="6908" y="27762"/>
                </a:lnTo>
                <a:lnTo>
                  <a:pt x="31902" y="27762"/>
                </a:lnTo>
                <a:lnTo>
                  <a:pt x="31902" y="21691"/>
                </a:lnTo>
                <a:lnTo>
                  <a:pt x="6908" y="21691"/>
                </a:lnTo>
                <a:lnTo>
                  <a:pt x="6908" y="6235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52" name="object 852"/>
          <p:cNvSpPr/>
          <p:nvPr/>
        </p:nvSpPr>
        <p:spPr>
          <a:xfrm>
            <a:off x="2575742" y="4255969"/>
            <a:ext cx="29629" cy="47361"/>
          </a:xfrm>
          <a:custGeom>
            <a:avLst/>
            <a:gdLst/>
            <a:ahLst/>
            <a:cxnLst/>
            <a:rect l="l" t="t" r="r" b="b"/>
            <a:pathLst>
              <a:path w="32702" h="52273">
                <a:moveTo>
                  <a:pt x="6794" y="23837"/>
                </a:moveTo>
                <a:lnTo>
                  <a:pt x="8915" y="21729"/>
                </a:lnTo>
                <a:lnTo>
                  <a:pt x="13563" y="18580"/>
                </a:lnTo>
                <a:lnTo>
                  <a:pt x="19672" y="18580"/>
                </a:lnTo>
                <a:lnTo>
                  <a:pt x="22123" y="19850"/>
                </a:lnTo>
                <a:lnTo>
                  <a:pt x="23787" y="22415"/>
                </a:lnTo>
                <a:lnTo>
                  <a:pt x="25476" y="24980"/>
                </a:lnTo>
                <a:lnTo>
                  <a:pt x="26327" y="28232"/>
                </a:lnTo>
                <a:lnTo>
                  <a:pt x="26327" y="36525"/>
                </a:lnTo>
                <a:lnTo>
                  <a:pt x="25476" y="40055"/>
                </a:lnTo>
                <a:lnTo>
                  <a:pt x="23787" y="42735"/>
                </a:lnTo>
                <a:lnTo>
                  <a:pt x="25590" y="50330"/>
                </a:lnTo>
                <a:lnTo>
                  <a:pt x="28435" y="46443"/>
                </a:lnTo>
                <a:lnTo>
                  <a:pt x="31267" y="42570"/>
                </a:lnTo>
                <a:lnTo>
                  <a:pt x="32702" y="37693"/>
                </a:lnTo>
                <a:lnTo>
                  <a:pt x="32702" y="25615"/>
                </a:lnTo>
                <a:lnTo>
                  <a:pt x="31254" y="20942"/>
                </a:lnTo>
                <a:lnTo>
                  <a:pt x="28359" y="17780"/>
                </a:lnTo>
                <a:lnTo>
                  <a:pt x="25501" y="14579"/>
                </a:lnTo>
                <a:lnTo>
                  <a:pt x="21755" y="12992"/>
                </a:lnTo>
                <a:lnTo>
                  <a:pt x="17132" y="12992"/>
                </a:lnTo>
                <a:lnTo>
                  <a:pt x="12865" y="13474"/>
                </a:lnTo>
                <a:lnTo>
                  <a:pt x="9067" y="15328"/>
                </a:lnTo>
                <a:lnTo>
                  <a:pt x="6070" y="18465"/>
                </a:lnTo>
                <a:lnTo>
                  <a:pt x="6070" y="0"/>
                </a:lnTo>
                <a:lnTo>
                  <a:pt x="0" y="0"/>
                </a:lnTo>
                <a:lnTo>
                  <a:pt x="0" y="51079"/>
                </a:lnTo>
                <a:lnTo>
                  <a:pt x="5765" y="51079"/>
                </a:lnTo>
                <a:lnTo>
                  <a:pt x="5765" y="46342"/>
                </a:lnTo>
                <a:lnTo>
                  <a:pt x="9474" y="50228"/>
                </a:lnTo>
                <a:lnTo>
                  <a:pt x="8686" y="44704"/>
                </a:lnTo>
                <a:lnTo>
                  <a:pt x="7048" y="40627"/>
                </a:lnTo>
                <a:lnTo>
                  <a:pt x="6159" y="38455"/>
                </a:lnTo>
                <a:lnTo>
                  <a:pt x="5727" y="35623"/>
                </a:lnTo>
                <a:lnTo>
                  <a:pt x="5727" y="27305"/>
                </a:lnTo>
                <a:lnTo>
                  <a:pt x="6794" y="23837"/>
                </a:lnTo>
                <a:close/>
              </a:path>
              <a:path w="32702" h="52273">
                <a:moveTo>
                  <a:pt x="8686" y="44704"/>
                </a:moveTo>
                <a:lnTo>
                  <a:pt x="9474" y="50228"/>
                </a:lnTo>
                <a:lnTo>
                  <a:pt x="13779" y="52273"/>
                </a:lnTo>
                <a:lnTo>
                  <a:pt x="21653" y="52273"/>
                </a:lnTo>
                <a:lnTo>
                  <a:pt x="25590" y="50330"/>
                </a:lnTo>
                <a:lnTo>
                  <a:pt x="23787" y="42735"/>
                </a:lnTo>
                <a:lnTo>
                  <a:pt x="22123" y="45427"/>
                </a:lnTo>
                <a:lnTo>
                  <a:pt x="19608" y="46761"/>
                </a:lnTo>
                <a:lnTo>
                  <a:pt x="11747" y="46761"/>
                </a:lnTo>
                <a:lnTo>
                  <a:pt x="8686" y="4470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53" name="object 853"/>
          <p:cNvSpPr/>
          <p:nvPr/>
        </p:nvSpPr>
        <p:spPr>
          <a:xfrm>
            <a:off x="2612115" y="4267855"/>
            <a:ext cx="16374" cy="34393"/>
          </a:xfrm>
          <a:custGeom>
            <a:avLst/>
            <a:gdLst/>
            <a:ahLst/>
            <a:cxnLst/>
            <a:rect l="l" t="t" r="r" b="b"/>
            <a:pathLst>
              <a:path w="18072" h="37960">
                <a:moveTo>
                  <a:pt x="6235" y="13969"/>
                </a:moveTo>
                <a:lnTo>
                  <a:pt x="8775" y="9639"/>
                </a:lnTo>
                <a:lnTo>
                  <a:pt x="12877" y="6591"/>
                </a:lnTo>
                <a:lnTo>
                  <a:pt x="16014" y="6591"/>
                </a:lnTo>
                <a:lnTo>
                  <a:pt x="18072" y="6756"/>
                </a:lnTo>
                <a:lnTo>
                  <a:pt x="18072" y="190"/>
                </a:lnTo>
                <a:lnTo>
                  <a:pt x="16052" y="0"/>
                </a:lnTo>
                <a:lnTo>
                  <a:pt x="11391" y="901"/>
                </a:lnTo>
                <a:lnTo>
                  <a:pt x="7607" y="4483"/>
                </a:lnTo>
                <a:lnTo>
                  <a:pt x="5930" y="7251"/>
                </a:lnTo>
                <a:lnTo>
                  <a:pt x="5930" y="838"/>
                </a:lnTo>
                <a:lnTo>
                  <a:pt x="0" y="838"/>
                </a:lnTo>
                <a:lnTo>
                  <a:pt x="0" y="37960"/>
                </a:lnTo>
                <a:lnTo>
                  <a:pt x="6235" y="37960"/>
                </a:lnTo>
                <a:lnTo>
                  <a:pt x="6235" y="1396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54" name="object 854"/>
          <p:cNvSpPr/>
          <p:nvPr/>
        </p:nvSpPr>
        <p:spPr>
          <a:xfrm>
            <a:off x="2631815" y="4267798"/>
            <a:ext cx="31827" cy="35578"/>
          </a:xfrm>
          <a:custGeom>
            <a:avLst/>
            <a:gdLst/>
            <a:ahLst/>
            <a:cxnLst/>
            <a:rect l="l" t="t" r="r" b="b"/>
            <a:pathLst>
              <a:path w="35128" h="39268">
                <a:moveTo>
                  <a:pt x="11722" y="39268"/>
                </a:moveTo>
                <a:lnTo>
                  <a:pt x="14579" y="39268"/>
                </a:lnTo>
                <a:lnTo>
                  <a:pt x="17208" y="38658"/>
                </a:lnTo>
                <a:lnTo>
                  <a:pt x="21971" y="36220"/>
                </a:lnTo>
                <a:lnTo>
                  <a:pt x="25069" y="33121"/>
                </a:lnTo>
                <a:lnTo>
                  <a:pt x="25628" y="35737"/>
                </a:lnTo>
                <a:lnTo>
                  <a:pt x="28676" y="38823"/>
                </a:lnTo>
                <a:lnTo>
                  <a:pt x="32397" y="38798"/>
                </a:lnTo>
                <a:lnTo>
                  <a:pt x="35128" y="38201"/>
                </a:lnTo>
                <a:lnTo>
                  <a:pt x="35128" y="33591"/>
                </a:lnTo>
                <a:lnTo>
                  <a:pt x="33667" y="33794"/>
                </a:lnTo>
                <a:lnTo>
                  <a:pt x="31000" y="31648"/>
                </a:lnTo>
                <a:lnTo>
                  <a:pt x="31000" y="6756"/>
                </a:lnTo>
                <a:lnTo>
                  <a:pt x="29641" y="4152"/>
                </a:lnTo>
                <a:lnTo>
                  <a:pt x="26936" y="2501"/>
                </a:lnTo>
                <a:lnTo>
                  <a:pt x="24218" y="838"/>
                </a:lnTo>
                <a:lnTo>
                  <a:pt x="20662" y="0"/>
                </a:lnTo>
                <a:lnTo>
                  <a:pt x="12534" y="0"/>
                </a:lnTo>
                <a:lnTo>
                  <a:pt x="9207" y="901"/>
                </a:lnTo>
                <a:lnTo>
                  <a:pt x="6337" y="2705"/>
                </a:lnTo>
                <a:lnTo>
                  <a:pt x="3505" y="4495"/>
                </a:lnTo>
                <a:lnTo>
                  <a:pt x="2032" y="7658"/>
                </a:lnTo>
                <a:lnTo>
                  <a:pt x="1905" y="12230"/>
                </a:lnTo>
                <a:lnTo>
                  <a:pt x="7734" y="12230"/>
                </a:lnTo>
                <a:lnTo>
                  <a:pt x="9220" y="7899"/>
                </a:lnTo>
                <a:lnTo>
                  <a:pt x="12903" y="5270"/>
                </a:lnTo>
                <a:lnTo>
                  <a:pt x="18973" y="5270"/>
                </a:lnTo>
                <a:lnTo>
                  <a:pt x="21132" y="5753"/>
                </a:lnTo>
                <a:lnTo>
                  <a:pt x="24930" y="9207"/>
                </a:lnTo>
                <a:lnTo>
                  <a:pt x="24511" y="13728"/>
                </a:lnTo>
                <a:lnTo>
                  <a:pt x="21640" y="15532"/>
                </a:lnTo>
                <a:lnTo>
                  <a:pt x="11684" y="16776"/>
                </a:lnTo>
                <a:lnTo>
                  <a:pt x="8204" y="17221"/>
                </a:lnTo>
                <a:lnTo>
                  <a:pt x="5372" y="18389"/>
                </a:lnTo>
                <a:lnTo>
                  <a:pt x="1066" y="22186"/>
                </a:lnTo>
                <a:lnTo>
                  <a:pt x="0" y="24853"/>
                </a:lnTo>
                <a:lnTo>
                  <a:pt x="0" y="31432"/>
                </a:lnTo>
                <a:lnTo>
                  <a:pt x="1092" y="34061"/>
                </a:lnTo>
                <a:lnTo>
                  <a:pt x="5461" y="38252"/>
                </a:lnTo>
                <a:lnTo>
                  <a:pt x="8280" y="39268"/>
                </a:lnTo>
                <a:lnTo>
                  <a:pt x="6527" y="28155"/>
                </a:lnTo>
                <a:lnTo>
                  <a:pt x="7480" y="24041"/>
                </a:lnTo>
                <a:lnTo>
                  <a:pt x="10528" y="22301"/>
                </a:lnTo>
                <a:lnTo>
                  <a:pt x="14490" y="21526"/>
                </a:lnTo>
                <a:lnTo>
                  <a:pt x="18262" y="21056"/>
                </a:lnTo>
                <a:lnTo>
                  <a:pt x="21805" y="20358"/>
                </a:lnTo>
                <a:lnTo>
                  <a:pt x="24765" y="19138"/>
                </a:lnTo>
                <a:lnTo>
                  <a:pt x="24765" y="28016"/>
                </a:lnTo>
                <a:lnTo>
                  <a:pt x="23025" y="30759"/>
                </a:lnTo>
                <a:lnTo>
                  <a:pt x="19558" y="32448"/>
                </a:lnTo>
                <a:lnTo>
                  <a:pt x="15367" y="33972"/>
                </a:lnTo>
                <a:lnTo>
                  <a:pt x="11722" y="39268"/>
                </a:lnTo>
                <a:close/>
              </a:path>
              <a:path w="35128" h="39268">
                <a:moveTo>
                  <a:pt x="15367" y="33972"/>
                </a:moveTo>
                <a:lnTo>
                  <a:pt x="11379" y="33972"/>
                </a:lnTo>
                <a:lnTo>
                  <a:pt x="8496" y="32423"/>
                </a:lnTo>
                <a:lnTo>
                  <a:pt x="7175" y="31369"/>
                </a:lnTo>
                <a:lnTo>
                  <a:pt x="6527" y="28155"/>
                </a:lnTo>
                <a:lnTo>
                  <a:pt x="8280" y="39268"/>
                </a:lnTo>
                <a:lnTo>
                  <a:pt x="11722" y="39268"/>
                </a:lnTo>
                <a:lnTo>
                  <a:pt x="15367" y="3397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55" name="object 855"/>
          <p:cNvSpPr/>
          <p:nvPr/>
        </p:nvSpPr>
        <p:spPr>
          <a:xfrm>
            <a:off x="2687024" y="4267855"/>
            <a:ext cx="27397" cy="34393"/>
          </a:xfrm>
          <a:custGeom>
            <a:avLst/>
            <a:gdLst/>
            <a:ahLst/>
            <a:cxnLst/>
            <a:rect l="l" t="t" r="r" b="b"/>
            <a:pathLst>
              <a:path w="30238" h="37960">
                <a:moveTo>
                  <a:pt x="6235" y="37960"/>
                </a:moveTo>
                <a:lnTo>
                  <a:pt x="6235" y="16090"/>
                </a:lnTo>
                <a:lnTo>
                  <a:pt x="6667" y="12941"/>
                </a:lnTo>
                <a:lnTo>
                  <a:pt x="8724" y="9118"/>
                </a:lnTo>
                <a:lnTo>
                  <a:pt x="11518" y="6591"/>
                </a:lnTo>
                <a:lnTo>
                  <a:pt x="14173" y="5778"/>
                </a:lnTo>
                <a:lnTo>
                  <a:pt x="16865" y="5613"/>
                </a:lnTo>
                <a:lnTo>
                  <a:pt x="19786" y="5613"/>
                </a:lnTo>
                <a:lnTo>
                  <a:pt x="21780" y="6781"/>
                </a:lnTo>
                <a:lnTo>
                  <a:pt x="23571" y="10477"/>
                </a:lnTo>
                <a:lnTo>
                  <a:pt x="23901" y="14566"/>
                </a:lnTo>
                <a:lnTo>
                  <a:pt x="23901" y="37960"/>
                </a:lnTo>
                <a:lnTo>
                  <a:pt x="30238" y="37960"/>
                </a:lnTo>
                <a:lnTo>
                  <a:pt x="30238" y="10401"/>
                </a:lnTo>
                <a:lnTo>
                  <a:pt x="29743" y="7531"/>
                </a:lnTo>
                <a:lnTo>
                  <a:pt x="28714" y="5511"/>
                </a:lnTo>
                <a:lnTo>
                  <a:pt x="26873" y="1854"/>
                </a:lnTo>
                <a:lnTo>
                  <a:pt x="23317" y="0"/>
                </a:lnTo>
                <a:lnTo>
                  <a:pt x="18034" y="0"/>
                </a:lnTo>
                <a:lnTo>
                  <a:pt x="13462" y="495"/>
                </a:lnTo>
                <a:lnTo>
                  <a:pt x="9525" y="2374"/>
                </a:lnTo>
                <a:lnTo>
                  <a:pt x="5905" y="6108"/>
                </a:lnTo>
                <a:lnTo>
                  <a:pt x="5905" y="838"/>
                </a:lnTo>
                <a:lnTo>
                  <a:pt x="0" y="838"/>
                </a:lnTo>
                <a:lnTo>
                  <a:pt x="0" y="37960"/>
                </a:lnTo>
                <a:lnTo>
                  <a:pt x="6235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56" name="object 856"/>
          <p:cNvSpPr/>
          <p:nvPr/>
        </p:nvSpPr>
        <p:spPr>
          <a:xfrm>
            <a:off x="2720900" y="4267856"/>
            <a:ext cx="30723" cy="35601"/>
          </a:xfrm>
          <a:custGeom>
            <a:avLst/>
            <a:gdLst/>
            <a:ahLst/>
            <a:cxnLst/>
            <a:rect l="l" t="t" r="r" b="b"/>
            <a:pathLst>
              <a:path w="33908" h="39293">
                <a:moveTo>
                  <a:pt x="33908" y="21399"/>
                </a:moveTo>
                <a:lnTo>
                  <a:pt x="33908" y="17652"/>
                </a:lnTo>
                <a:lnTo>
                  <a:pt x="33731" y="14922"/>
                </a:lnTo>
                <a:lnTo>
                  <a:pt x="33350" y="13220"/>
                </a:lnTo>
                <a:lnTo>
                  <a:pt x="32105" y="8534"/>
                </a:lnTo>
                <a:lnTo>
                  <a:pt x="29578" y="4711"/>
                </a:lnTo>
                <a:lnTo>
                  <a:pt x="25222" y="1879"/>
                </a:lnTo>
                <a:lnTo>
                  <a:pt x="22745" y="622"/>
                </a:lnTo>
                <a:lnTo>
                  <a:pt x="20180" y="0"/>
                </a:lnTo>
                <a:lnTo>
                  <a:pt x="12331" y="0"/>
                </a:lnTo>
                <a:lnTo>
                  <a:pt x="8102" y="1879"/>
                </a:lnTo>
                <a:lnTo>
                  <a:pt x="6997" y="13246"/>
                </a:lnTo>
                <a:lnTo>
                  <a:pt x="8026" y="10629"/>
                </a:lnTo>
                <a:lnTo>
                  <a:pt x="9969" y="8559"/>
                </a:lnTo>
                <a:lnTo>
                  <a:pt x="14300" y="5448"/>
                </a:lnTo>
                <a:lnTo>
                  <a:pt x="21170" y="5448"/>
                </a:lnTo>
                <a:lnTo>
                  <a:pt x="24028" y="6946"/>
                </a:lnTo>
                <a:lnTo>
                  <a:pt x="25730" y="9944"/>
                </a:lnTo>
                <a:lnTo>
                  <a:pt x="27241" y="13728"/>
                </a:lnTo>
                <a:lnTo>
                  <a:pt x="27508" y="16433"/>
                </a:lnTo>
                <a:lnTo>
                  <a:pt x="6870" y="16433"/>
                </a:lnTo>
                <a:lnTo>
                  <a:pt x="4864" y="5587"/>
                </a:lnTo>
                <a:lnTo>
                  <a:pt x="1625" y="9309"/>
                </a:lnTo>
                <a:lnTo>
                  <a:pt x="0" y="14147"/>
                </a:lnTo>
                <a:lnTo>
                  <a:pt x="0" y="26174"/>
                </a:lnTo>
                <a:lnTo>
                  <a:pt x="1612" y="30886"/>
                </a:lnTo>
                <a:lnTo>
                  <a:pt x="4825" y="34251"/>
                </a:lnTo>
                <a:lnTo>
                  <a:pt x="8051" y="37604"/>
                </a:lnTo>
                <a:lnTo>
                  <a:pt x="11963" y="39293"/>
                </a:lnTo>
                <a:lnTo>
                  <a:pt x="18478" y="39293"/>
                </a:lnTo>
                <a:lnTo>
                  <a:pt x="21678" y="38734"/>
                </a:lnTo>
                <a:lnTo>
                  <a:pt x="24472" y="38087"/>
                </a:lnTo>
                <a:lnTo>
                  <a:pt x="26822" y="36829"/>
                </a:lnTo>
                <a:lnTo>
                  <a:pt x="30860" y="32550"/>
                </a:lnTo>
                <a:lnTo>
                  <a:pt x="32689" y="29209"/>
                </a:lnTo>
                <a:lnTo>
                  <a:pt x="33400" y="26314"/>
                </a:lnTo>
                <a:lnTo>
                  <a:pt x="27254" y="26314"/>
                </a:lnTo>
                <a:lnTo>
                  <a:pt x="26009" y="29400"/>
                </a:lnTo>
                <a:lnTo>
                  <a:pt x="22961" y="32804"/>
                </a:lnTo>
                <a:lnTo>
                  <a:pt x="20358" y="33883"/>
                </a:lnTo>
                <a:lnTo>
                  <a:pt x="13614" y="33883"/>
                </a:lnTo>
                <a:lnTo>
                  <a:pt x="11036" y="32740"/>
                </a:lnTo>
                <a:lnTo>
                  <a:pt x="7696" y="28193"/>
                </a:lnTo>
                <a:lnTo>
                  <a:pt x="6819" y="25171"/>
                </a:lnTo>
                <a:lnTo>
                  <a:pt x="6705" y="21399"/>
                </a:lnTo>
                <a:lnTo>
                  <a:pt x="33908" y="21399"/>
                </a:lnTo>
                <a:close/>
              </a:path>
              <a:path w="33908" h="39293">
                <a:moveTo>
                  <a:pt x="6997" y="13246"/>
                </a:moveTo>
                <a:lnTo>
                  <a:pt x="8102" y="1879"/>
                </a:lnTo>
                <a:lnTo>
                  <a:pt x="4864" y="5587"/>
                </a:lnTo>
                <a:lnTo>
                  <a:pt x="6870" y="16433"/>
                </a:lnTo>
                <a:lnTo>
                  <a:pt x="6997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57" name="object 857"/>
          <p:cNvSpPr/>
          <p:nvPr/>
        </p:nvSpPr>
        <p:spPr>
          <a:xfrm>
            <a:off x="2761553" y="4256123"/>
            <a:ext cx="0" cy="46126"/>
          </a:xfrm>
          <a:custGeom>
            <a:avLst/>
            <a:gdLst/>
            <a:ahLst/>
            <a:cxnLst/>
            <a:rect l="l" t="t" r="r" b="b"/>
            <a:pathLst>
              <a:path h="50909">
                <a:moveTo>
                  <a:pt x="0" y="0"/>
                </a:moveTo>
                <a:lnTo>
                  <a:pt x="0" y="50909"/>
                </a:lnTo>
              </a:path>
            </a:pathLst>
          </a:custGeom>
          <a:ln w="751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58" name="object 858"/>
          <p:cNvSpPr/>
          <p:nvPr/>
        </p:nvSpPr>
        <p:spPr>
          <a:xfrm>
            <a:off x="2788421" y="4267649"/>
            <a:ext cx="28812" cy="35590"/>
          </a:xfrm>
          <a:custGeom>
            <a:avLst/>
            <a:gdLst/>
            <a:ahLst/>
            <a:cxnLst/>
            <a:rect l="l" t="t" r="r" b="b"/>
            <a:pathLst>
              <a:path w="31800" h="39281">
                <a:moveTo>
                  <a:pt x="6654" y="17030"/>
                </a:moveTo>
                <a:lnTo>
                  <a:pt x="7200" y="13919"/>
                </a:lnTo>
                <a:lnTo>
                  <a:pt x="8318" y="11404"/>
                </a:lnTo>
                <a:lnTo>
                  <a:pt x="10032" y="7518"/>
                </a:lnTo>
                <a:lnTo>
                  <a:pt x="12865" y="5575"/>
                </a:lnTo>
                <a:lnTo>
                  <a:pt x="19761" y="5575"/>
                </a:lnTo>
                <a:lnTo>
                  <a:pt x="21882" y="6337"/>
                </a:lnTo>
                <a:lnTo>
                  <a:pt x="24510" y="9372"/>
                </a:lnTo>
                <a:lnTo>
                  <a:pt x="25717" y="13550"/>
                </a:lnTo>
                <a:lnTo>
                  <a:pt x="31800" y="13550"/>
                </a:lnTo>
                <a:lnTo>
                  <a:pt x="31254" y="8585"/>
                </a:lnTo>
                <a:lnTo>
                  <a:pt x="29679" y="5080"/>
                </a:lnTo>
                <a:lnTo>
                  <a:pt x="27038" y="3048"/>
                </a:lnTo>
                <a:lnTo>
                  <a:pt x="24422" y="1016"/>
                </a:lnTo>
                <a:lnTo>
                  <a:pt x="21031" y="0"/>
                </a:lnTo>
                <a:lnTo>
                  <a:pt x="11950" y="0"/>
                </a:lnTo>
                <a:lnTo>
                  <a:pt x="7912" y="1803"/>
                </a:lnTo>
                <a:lnTo>
                  <a:pt x="4749" y="5435"/>
                </a:lnTo>
                <a:lnTo>
                  <a:pt x="1574" y="9067"/>
                </a:lnTo>
                <a:lnTo>
                  <a:pt x="0" y="14147"/>
                </a:lnTo>
                <a:lnTo>
                  <a:pt x="0" y="25971"/>
                </a:lnTo>
                <a:lnTo>
                  <a:pt x="1435" y="30416"/>
                </a:lnTo>
                <a:lnTo>
                  <a:pt x="4330" y="33972"/>
                </a:lnTo>
                <a:lnTo>
                  <a:pt x="7213" y="37503"/>
                </a:lnTo>
                <a:lnTo>
                  <a:pt x="11087" y="39281"/>
                </a:lnTo>
                <a:lnTo>
                  <a:pt x="20269" y="39281"/>
                </a:lnTo>
                <a:lnTo>
                  <a:pt x="23825" y="38138"/>
                </a:lnTo>
                <a:lnTo>
                  <a:pt x="26593" y="35877"/>
                </a:lnTo>
                <a:lnTo>
                  <a:pt x="29362" y="33591"/>
                </a:lnTo>
                <a:lnTo>
                  <a:pt x="31102" y="29984"/>
                </a:lnTo>
                <a:lnTo>
                  <a:pt x="31800" y="25057"/>
                </a:lnTo>
                <a:lnTo>
                  <a:pt x="25717" y="25057"/>
                </a:lnTo>
                <a:lnTo>
                  <a:pt x="25158" y="27813"/>
                </a:lnTo>
                <a:lnTo>
                  <a:pt x="22567" y="31572"/>
                </a:lnTo>
                <a:lnTo>
                  <a:pt x="19024" y="33934"/>
                </a:lnTo>
                <a:lnTo>
                  <a:pt x="13055" y="33934"/>
                </a:lnTo>
                <a:lnTo>
                  <a:pt x="10591" y="32677"/>
                </a:lnTo>
                <a:lnTo>
                  <a:pt x="9016" y="30124"/>
                </a:lnTo>
                <a:lnTo>
                  <a:pt x="7442" y="27584"/>
                </a:lnTo>
                <a:lnTo>
                  <a:pt x="6654" y="24447"/>
                </a:lnTo>
                <a:lnTo>
                  <a:pt x="6654" y="1703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59" name="object 859"/>
          <p:cNvSpPr/>
          <p:nvPr/>
        </p:nvSpPr>
        <p:spPr>
          <a:xfrm>
            <a:off x="2821319" y="4267798"/>
            <a:ext cx="31816" cy="35578"/>
          </a:xfrm>
          <a:custGeom>
            <a:avLst/>
            <a:gdLst/>
            <a:ahLst/>
            <a:cxnLst/>
            <a:rect l="l" t="t" r="r" b="b"/>
            <a:pathLst>
              <a:path w="35115" h="39268">
                <a:moveTo>
                  <a:pt x="11696" y="39268"/>
                </a:moveTo>
                <a:lnTo>
                  <a:pt x="14554" y="39268"/>
                </a:lnTo>
                <a:lnTo>
                  <a:pt x="17183" y="38658"/>
                </a:lnTo>
                <a:lnTo>
                  <a:pt x="21945" y="36220"/>
                </a:lnTo>
                <a:lnTo>
                  <a:pt x="25044" y="33121"/>
                </a:lnTo>
                <a:lnTo>
                  <a:pt x="25603" y="35737"/>
                </a:lnTo>
                <a:lnTo>
                  <a:pt x="28651" y="38823"/>
                </a:lnTo>
                <a:lnTo>
                  <a:pt x="32385" y="38798"/>
                </a:lnTo>
                <a:lnTo>
                  <a:pt x="35115" y="38201"/>
                </a:lnTo>
                <a:lnTo>
                  <a:pt x="35115" y="33591"/>
                </a:lnTo>
                <a:lnTo>
                  <a:pt x="33642" y="33794"/>
                </a:lnTo>
                <a:lnTo>
                  <a:pt x="30988" y="31648"/>
                </a:lnTo>
                <a:lnTo>
                  <a:pt x="30988" y="6756"/>
                </a:lnTo>
                <a:lnTo>
                  <a:pt x="29616" y="4152"/>
                </a:lnTo>
                <a:lnTo>
                  <a:pt x="26911" y="2501"/>
                </a:lnTo>
                <a:lnTo>
                  <a:pt x="24193" y="838"/>
                </a:lnTo>
                <a:lnTo>
                  <a:pt x="20650" y="0"/>
                </a:lnTo>
                <a:lnTo>
                  <a:pt x="12509" y="0"/>
                </a:lnTo>
                <a:lnTo>
                  <a:pt x="9194" y="901"/>
                </a:lnTo>
                <a:lnTo>
                  <a:pt x="6324" y="2705"/>
                </a:lnTo>
                <a:lnTo>
                  <a:pt x="3479" y="4495"/>
                </a:lnTo>
                <a:lnTo>
                  <a:pt x="2006" y="7658"/>
                </a:lnTo>
                <a:lnTo>
                  <a:pt x="1892" y="12230"/>
                </a:lnTo>
                <a:lnTo>
                  <a:pt x="7721" y="12230"/>
                </a:lnTo>
                <a:lnTo>
                  <a:pt x="9207" y="7899"/>
                </a:lnTo>
                <a:lnTo>
                  <a:pt x="12890" y="5270"/>
                </a:lnTo>
                <a:lnTo>
                  <a:pt x="18961" y="5270"/>
                </a:lnTo>
                <a:lnTo>
                  <a:pt x="21132" y="5753"/>
                </a:lnTo>
                <a:lnTo>
                  <a:pt x="24904" y="9207"/>
                </a:lnTo>
                <a:lnTo>
                  <a:pt x="24498" y="13728"/>
                </a:lnTo>
                <a:lnTo>
                  <a:pt x="21628" y="15532"/>
                </a:lnTo>
                <a:lnTo>
                  <a:pt x="11658" y="16776"/>
                </a:lnTo>
                <a:lnTo>
                  <a:pt x="8166" y="17221"/>
                </a:lnTo>
                <a:lnTo>
                  <a:pt x="5346" y="18389"/>
                </a:lnTo>
                <a:lnTo>
                  <a:pt x="1066" y="22186"/>
                </a:lnTo>
                <a:lnTo>
                  <a:pt x="0" y="24853"/>
                </a:lnTo>
                <a:lnTo>
                  <a:pt x="0" y="31432"/>
                </a:lnTo>
                <a:lnTo>
                  <a:pt x="1066" y="34061"/>
                </a:lnTo>
                <a:lnTo>
                  <a:pt x="5448" y="38252"/>
                </a:lnTo>
                <a:lnTo>
                  <a:pt x="8242" y="39268"/>
                </a:lnTo>
                <a:lnTo>
                  <a:pt x="6515" y="28155"/>
                </a:lnTo>
                <a:lnTo>
                  <a:pt x="7454" y="24041"/>
                </a:lnTo>
                <a:lnTo>
                  <a:pt x="10515" y="22301"/>
                </a:lnTo>
                <a:lnTo>
                  <a:pt x="14478" y="21526"/>
                </a:lnTo>
                <a:lnTo>
                  <a:pt x="18249" y="21056"/>
                </a:lnTo>
                <a:lnTo>
                  <a:pt x="21780" y="20358"/>
                </a:lnTo>
                <a:lnTo>
                  <a:pt x="24739" y="19138"/>
                </a:lnTo>
                <a:lnTo>
                  <a:pt x="24739" y="28016"/>
                </a:lnTo>
                <a:lnTo>
                  <a:pt x="22999" y="30759"/>
                </a:lnTo>
                <a:lnTo>
                  <a:pt x="19545" y="32448"/>
                </a:lnTo>
                <a:lnTo>
                  <a:pt x="15354" y="33972"/>
                </a:lnTo>
                <a:lnTo>
                  <a:pt x="11696" y="39268"/>
                </a:lnTo>
                <a:close/>
              </a:path>
              <a:path w="35115" h="39268">
                <a:moveTo>
                  <a:pt x="15354" y="33972"/>
                </a:moveTo>
                <a:lnTo>
                  <a:pt x="11353" y="33972"/>
                </a:lnTo>
                <a:lnTo>
                  <a:pt x="8483" y="32423"/>
                </a:lnTo>
                <a:lnTo>
                  <a:pt x="7150" y="31369"/>
                </a:lnTo>
                <a:lnTo>
                  <a:pt x="6515" y="28155"/>
                </a:lnTo>
                <a:lnTo>
                  <a:pt x="8242" y="39268"/>
                </a:lnTo>
                <a:lnTo>
                  <a:pt x="11696" y="39268"/>
                </a:lnTo>
                <a:lnTo>
                  <a:pt x="15354" y="3397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60" name="object 860"/>
          <p:cNvSpPr/>
          <p:nvPr/>
        </p:nvSpPr>
        <p:spPr>
          <a:xfrm>
            <a:off x="2858209" y="4255969"/>
            <a:ext cx="29629" cy="47361"/>
          </a:xfrm>
          <a:custGeom>
            <a:avLst/>
            <a:gdLst/>
            <a:ahLst/>
            <a:cxnLst/>
            <a:rect l="l" t="t" r="r" b="b"/>
            <a:pathLst>
              <a:path w="32702" h="52273">
                <a:moveTo>
                  <a:pt x="6781" y="23837"/>
                </a:moveTo>
                <a:lnTo>
                  <a:pt x="8928" y="21729"/>
                </a:lnTo>
                <a:lnTo>
                  <a:pt x="13563" y="18580"/>
                </a:lnTo>
                <a:lnTo>
                  <a:pt x="19672" y="18580"/>
                </a:lnTo>
                <a:lnTo>
                  <a:pt x="22123" y="19850"/>
                </a:lnTo>
                <a:lnTo>
                  <a:pt x="23787" y="22415"/>
                </a:lnTo>
                <a:lnTo>
                  <a:pt x="25476" y="24980"/>
                </a:lnTo>
                <a:lnTo>
                  <a:pt x="26327" y="28232"/>
                </a:lnTo>
                <a:lnTo>
                  <a:pt x="26327" y="36525"/>
                </a:lnTo>
                <a:lnTo>
                  <a:pt x="25476" y="40055"/>
                </a:lnTo>
                <a:lnTo>
                  <a:pt x="23787" y="42735"/>
                </a:lnTo>
                <a:lnTo>
                  <a:pt x="25590" y="50330"/>
                </a:lnTo>
                <a:lnTo>
                  <a:pt x="28435" y="46443"/>
                </a:lnTo>
                <a:lnTo>
                  <a:pt x="31280" y="42570"/>
                </a:lnTo>
                <a:lnTo>
                  <a:pt x="32702" y="37693"/>
                </a:lnTo>
                <a:lnTo>
                  <a:pt x="32702" y="25615"/>
                </a:lnTo>
                <a:lnTo>
                  <a:pt x="31241" y="20942"/>
                </a:lnTo>
                <a:lnTo>
                  <a:pt x="28359" y="17780"/>
                </a:lnTo>
                <a:lnTo>
                  <a:pt x="25501" y="14579"/>
                </a:lnTo>
                <a:lnTo>
                  <a:pt x="21755" y="12992"/>
                </a:lnTo>
                <a:lnTo>
                  <a:pt x="17132" y="12992"/>
                </a:lnTo>
                <a:lnTo>
                  <a:pt x="12865" y="13474"/>
                </a:lnTo>
                <a:lnTo>
                  <a:pt x="9055" y="15328"/>
                </a:lnTo>
                <a:lnTo>
                  <a:pt x="6070" y="18465"/>
                </a:lnTo>
                <a:lnTo>
                  <a:pt x="6070" y="0"/>
                </a:lnTo>
                <a:lnTo>
                  <a:pt x="0" y="0"/>
                </a:lnTo>
                <a:lnTo>
                  <a:pt x="0" y="51079"/>
                </a:lnTo>
                <a:lnTo>
                  <a:pt x="5765" y="51079"/>
                </a:lnTo>
                <a:lnTo>
                  <a:pt x="5765" y="46342"/>
                </a:lnTo>
                <a:lnTo>
                  <a:pt x="9474" y="50228"/>
                </a:lnTo>
                <a:lnTo>
                  <a:pt x="8686" y="44704"/>
                </a:lnTo>
                <a:lnTo>
                  <a:pt x="7048" y="40627"/>
                </a:lnTo>
                <a:lnTo>
                  <a:pt x="6159" y="38455"/>
                </a:lnTo>
                <a:lnTo>
                  <a:pt x="5727" y="35623"/>
                </a:lnTo>
                <a:lnTo>
                  <a:pt x="5727" y="27305"/>
                </a:lnTo>
                <a:lnTo>
                  <a:pt x="6781" y="23837"/>
                </a:lnTo>
                <a:close/>
              </a:path>
              <a:path w="32702" h="52273">
                <a:moveTo>
                  <a:pt x="8686" y="44704"/>
                </a:moveTo>
                <a:lnTo>
                  <a:pt x="9474" y="50228"/>
                </a:lnTo>
                <a:lnTo>
                  <a:pt x="13792" y="52273"/>
                </a:lnTo>
                <a:lnTo>
                  <a:pt x="21653" y="52273"/>
                </a:lnTo>
                <a:lnTo>
                  <a:pt x="25590" y="50330"/>
                </a:lnTo>
                <a:lnTo>
                  <a:pt x="23787" y="42735"/>
                </a:lnTo>
                <a:lnTo>
                  <a:pt x="22123" y="45427"/>
                </a:lnTo>
                <a:lnTo>
                  <a:pt x="19596" y="46761"/>
                </a:lnTo>
                <a:lnTo>
                  <a:pt x="11747" y="46761"/>
                </a:lnTo>
                <a:lnTo>
                  <a:pt x="8686" y="4470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61" name="object 861"/>
          <p:cNvSpPr/>
          <p:nvPr/>
        </p:nvSpPr>
        <p:spPr>
          <a:xfrm>
            <a:off x="2897418" y="4256123"/>
            <a:ext cx="0" cy="46126"/>
          </a:xfrm>
          <a:custGeom>
            <a:avLst/>
            <a:gdLst/>
            <a:ahLst/>
            <a:cxnLst/>
            <a:rect l="l" t="t" r="r" b="b"/>
            <a:pathLst>
              <a:path h="50909">
                <a:moveTo>
                  <a:pt x="0" y="0"/>
                </a:moveTo>
                <a:lnTo>
                  <a:pt x="0" y="50909"/>
                </a:lnTo>
              </a:path>
            </a:pathLst>
          </a:custGeom>
          <a:ln w="750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62" name="object 862"/>
          <p:cNvSpPr/>
          <p:nvPr/>
        </p:nvSpPr>
        <p:spPr>
          <a:xfrm>
            <a:off x="2906814" y="4267856"/>
            <a:ext cx="30723" cy="35601"/>
          </a:xfrm>
          <a:custGeom>
            <a:avLst/>
            <a:gdLst/>
            <a:ahLst/>
            <a:cxnLst/>
            <a:rect l="l" t="t" r="r" b="b"/>
            <a:pathLst>
              <a:path w="33908" h="39293">
                <a:moveTo>
                  <a:pt x="33908" y="21399"/>
                </a:moveTo>
                <a:lnTo>
                  <a:pt x="33908" y="17652"/>
                </a:lnTo>
                <a:lnTo>
                  <a:pt x="33731" y="14922"/>
                </a:lnTo>
                <a:lnTo>
                  <a:pt x="33362" y="13220"/>
                </a:lnTo>
                <a:lnTo>
                  <a:pt x="32105" y="8534"/>
                </a:lnTo>
                <a:lnTo>
                  <a:pt x="29578" y="4711"/>
                </a:lnTo>
                <a:lnTo>
                  <a:pt x="25222" y="1879"/>
                </a:lnTo>
                <a:lnTo>
                  <a:pt x="22745" y="622"/>
                </a:lnTo>
                <a:lnTo>
                  <a:pt x="20180" y="0"/>
                </a:lnTo>
                <a:lnTo>
                  <a:pt x="12331" y="0"/>
                </a:lnTo>
                <a:lnTo>
                  <a:pt x="8089" y="1879"/>
                </a:lnTo>
                <a:lnTo>
                  <a:pt x="6984" y="13246"/>
                </a:lnTo>
                <a:lnTo>
                  <a:pt x="8026" y="10629"/>
                </a:lnTo>
                <a:lnTo>
                  <a:pt x="9969" y="8559"/>
                </a:lnTo>
                <a:lnTo>
                  <a:pt x="14300" y="5448"/>
                </a:lnTo>
                <a:lnTo>
                  <a:pt x="21170" y="5448"/>
                </a:lnTo>
                <a:lnTo>
                  <a:pt x="24028" y="6946"/>
                </a:lnTo>
                <a:lnTo>
                  <a:pt x="25730" y="9944"/>
                </a:lnTo>
                <a:lnTo>
                  <a:pt x="27241" y="13728"/>
                </a:lnTo>
                <a:lnTo>
                  <a:pt x="27508" y="16433"/>
                </a:lnTo>
                <a:lnTo>
                  <a:pt x="6870" y="16433"/>
                </a:lnTo>
                <a:lnTo>
                  <a:pt x="4864" y="5587"/>
                </a:lnTo>
                <a:lnTo>
                  <a:pt x="1625" y="9309"/>
                </a:lnTo>
                <a:lnTo>
                  <a:pt x="0" y="14147"/>
                </a:lnTo>
                <a:lnTo>
                  <a:pt x="0" y="26174"/>
                </a:lnTo>
                <a:lnTo>
                  <a:pt x="1612" y="30886"/>
                </a:lnTo>
                <a:lnTo>
                  <a:pt x="4825" y="34251"/>
                </a:lnTo>
                <a:lnTo>
                  <a:pt x="8039" y="37604"/>
                </a:lnTo>
                <a:lnTo>
                  <a:pt x="11963" y="39293"/>
                </a:lnTo>
                <a:lnTo>
                  <a:pt x="18478" y="39293"/>
                </a:lnTo>
                <a:lnTo>
                  <a:pt x="21691" y="38734"/>
                </a:lnTo>
                <a:lnTo>
                  <a:pt x="24472" y="38087"/>
                </a:lnTo>
                <a:lnTo>
                  <a:pt x="26809" y="36829"/>
                </a:lnTo>
                <a:lnTo>
                  <a:pt x="30860" y="32550"/>
                </a:lnTo>
                <a:lnTo>
                  <a:pt x="32689" y="29209"/>
                </a:lnTo>
                <a:lnTo>
                  <a:pt x="33400" y="26314"/>
                </a:lnTo>
                <a:lnTo>
                  <a:pt x="27254" y="26314"/>
                </a:lnTo>
                <a:lnTo>
                  <a:pt x="26009" y="29400"/>
                </a:lnTo>
                <a:lnTo>
                  <a:pt x="22961" y="32804"/>
                </a:lnTo>
                <a:lnTo>
                  <a:pt x="20358" y="33883"/>
                </a:lnTo>
                <a:lnTo>
                  <a:pt x="13614" y="33883"/>
                </a:lnTo>
                <a:lnTo>
                  <a:pt x="11036" y="32740"/>
                </a:lnTo>
                <a:lnTo>
                  <a:pt x="7696" y="28193"/>
                </a:lnTo>
                <a:lnTo>
                  <a:pt x="6819" y="25171"/>
                </a:lnTo>
                <a:lnTo>
                  <a:pt x="6705" y="21399"/>
                </a:lnTo>
                <a:lnTo>
                  <a:pt x="33908" y="21399"/>
                </a:lnTo>
                <a:close/>
              </a:path>
              <a:path w="33908" h="39293">
                <a:moveTo>
                  <a:pt x="6984" y="13246"/>
                </a:moveTo>
                <a:lnTo>
                  <a:pt x="8089" y="1879"/>
                </a:lnTo>
                <a:lnTo>
                  <a:pt x="4864" y="5587"/>
                </a:lnTo>
                <a:lnTo>
                  <a:pt x="6870" y="16433"/>
                </a:lnTo>
                <a:lnTo>
                  <a:pt x="6984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63" name="object 863"/>
          <p:cNvSpPr/>
          <p:nvPr/>
        </p:nvSpPr>
        <p:spPr>
          <a:xfrm>
            <a:off x="2962656" y="4255359"/>
            <a:ext cx="14682" cy="60019"/>
          </a:xfrm>
          <a:custGeom>
            <a:avLst/>
            <a:gdLst/>
            <a:ahLst/>
            <a:cxnLst/>
            <a:rect l="l" t="t" r="r" b="b"/>
            <a:pathLst>
              <a:path w="16205" h="66243">
                <a:moveTo>
                  <a:pt x="0" y="33540"/>
                </a:moveTo>
                <a:lnTo>
                  <a:pt x="0" y="35369"/>
                </a:lnTo>
                <a:lnTo>
                  <a:pt x="393" y="39281"/>
                </a:lnTo>
                <a:lnTo>
                  <a:pt x="888" y="43167"/>
                </a:lnTo>
                <a:lnTo>
                  <a:pt x="1803" y="46824"/>
                </a:lnTo>
                <a:lnTo>
                  <a:pt x="3098" y="50228"/>
                </a:lnTo>
                <a:lnTo>
                  <a:pt x="4914" y="54711"/>
                </a:lnTo>
                <a:lnTo>
                  <a:pt x="6540" y="57619"/>
                </a:lnTo>
                <a:lnTo>
                  <a:pt x="8635" y="60998"/>
                </a:lnTo>
                <a:lnTo>
                  <a:pt x="12001" y="66243"/>
                </a:lnTo>
                <a:lnTo>
                  <a:pt x="16205" y="66243"/>
                </a:lnTo>
                <a:lnTo>
                  <a:pt x="12801" y="59829"/>
                </a:lnTo>
                <a:lnTo>
                  <a:pt x="10515" y="54902"/>
                </a:lnTo>
                <a:lnTo>
                  <a:pt x="9372" y="51473"/>
                </a:lnTo>
                <a:lnTo>
                  <a:pt x="7492" y="45935"/>
                </a:lnTo>
                <a:lnTo>
                  <a:pt x="6565" y="39814"/>
                </a:lnTo>
                <a:lnTo>
                  <a:pt x="6565" y="26492"/>
                </a:lnTo>
                <a:lnTo>
                  <a:pt x="7378" y="20637"/>
                </a:lnTo>
                <a:lnTo>
                  <a:pt x="9016" y="15557"/>
                </a:lnTo>
                <a:lnTo>
                  <a:pt x="10096" y="12230"/>
                </a:lnTo>
                <a:lnTo>
                  <a:pt x="12458" y="7048"/>
                </a:lnTo>
                <a:lnTo>
                  <a:pt x="16090" y="0"/>
                </a:lnTo>
                <a:lnTo>
                  <a:pt x="11772" y="0"/>
                </a:lnTo>
                <a:lnTo>
                  <a:pt x="7442" y="6769"/>
                </a:lnTo>
                <a:lnTo>
                  <a:pt x="4597" y="11861"/>
                </a:lnTo>
                <a:lnTo>
                  <a:pt x="3238" y="15252"/>
                </a:lnTo>
                <a:lnTo>
                  <a:pt x="1092" y="20599"/>
                </a:lnTo>
                <a:lnTo>
                  <a:pt x="0" y="26682"/>
                </a:lnTo>
                <a:lnTo>
                  <a:pt x="0" y="3354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64" name="object 864"/>
          <p:cNvSpPr/>
          <p:nvPr/>
        </p:nvSpPr>
        <p:spPr>
          <a:xfrm>
            <a:off x="2984381" y="4256118"/>
            <a:ext cx="44231" cy="46130"/>
          </a:xfrm>
          <a:custGeom>
            <a:avLst/>
            <a:gdLst/>
            <a:ahLst/>
            <a:cxnLst/>
            <a:rect l="l" t="t" r="r" b="b"/>
            <a:pathLst>
              <a:path w="48818" h="50914">
                <a:moveTo>
                  <a:pt x="48818" y="50914"/>
                </a:moveTo>
                <a:lnTo>
                  <a:pt x="48818" y="0"/>
                </a:lnTo>
                <a:lnTo>
                  <a:pt x="39039" y="0"/>
                </a:lnTo>
                <a:lnTo>
                  <a:pt x="24498" y="43053"/>
                </a:lnTo>
                <a:lnTo>
                  <a:pt x="9867" y="0"/>
                </a:lnTo>
                <a:lnTo>
                  <a:pt x="0" y="0"/>
                </a:lnTo>
                <a:lnTo>
                  <a:pt x="0" y="50914"/>
                </a:lnTo>
                <a:lnTo>
                  <a:pt x="6591" y="50914"/>
                </a:lnTo>
                <a:lnTo>
                  <a:pt x="6426" y="12687"/>
                </a:lnTo>
                <a:lnTo>
                  <a:pt x="6400" y="7962"/>
                </a:lnTo>
                <a:lnTo>
                  <a:pt x="21031" y="50914"/>
                </a:lnTo>
                <a:lnTo>
                  <a:pt x="27876" y="50914"/>
                </a:lnTo>
                <a:lnTo>
                  <a:pt x="42392" y="7962"/>
                </a:lnTo>
                <a:lnTo>
                  <a:pt x="42252" y="20866"/>
                </a:lnTo>
                <a:lnTo>
                  <a:pt x="42252" y="50914"/>
                </a:lnTo>
                <a:lnTo>
                  <a:pt x="48818" y="5091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65" name="object 865"/>
          <p:cNvSpPr/>
          <p:nvPr/>
        </p:nvSpPr>
        <p:spPr>
          <a:xfrm>
            <a:off x="3035459" y="4255083"/>
            <a:ext cx="27305" cy="48373"/>
          </a:xfrm>
          <a:custGeom>
            <a:avLst/>
            <a:gdLst/>
            <a:ahLst/>
            <a:cxnLst/>
            <a:rect l="l" t="t" r="r" b="b"/>
            <a:pathLst>
              <a:path w="30137" h="53390">
                <a:moveTo>
                  <a:pt x="22440" y="0"/>
                </a:moveTo>
                <a:lnTo>
                  <a:pt x="16090" y="10020"/>
                </a:lnTo>
                <a:lnTo>
                  <a:pt x="20878" y="10020"/>
                </a:lnTo>
                <a:lnTo>
                  <a:pt x="30137" y="0"/>
                </a:lnTo>
                <a:lnTo>
                  <a:pt x="22440" y="0"/>
                </a:lnTo>
                <a:close/>
              </a:path>
              <a:path w="30137" h="53390">
                <a:moveTo>
                  <a:pt x="6984" y="27343"/>
                </a:moveTo>
                <a:lnTo>
                  <a:pt x="8089" y="15976"/>
                </a:lnTo>
                <a:lnTo>
                  <a:pt x="4864" y="19697"/>
                </a:lnTo>
                <a:lnTo>
                  <a:pt x="6870" y="30530"/>
                </a:lnTo>
                <a:lnTo>
                  <a:pt x="6984" y="27343"/>
                </a:lnTo>
                <a:close/>
              </a:path>
              <a:path w="30137" h="53390">
                <a:moveTo>
                  <a:pt x="33908" y="35496"/>
                </a:moveTo>
                <a:lnTo>
                  <a:pt x="33908" y="31750"/>
                </a:lnTo>
                <a:lnTo>
                  <a:pt x="33731" y="29032"/>
                </a:lnTo>
                <a:lnTo>
                  <a:pt x="33350" y="27317"/>
                </a:lnTo>
                <a:lnTo>
                  <a:pt x="32105" y="22631"/>
                </a:lnTo>
                <a:lnTo>
                  <a:pt x="29578" y="18808"/>
                </a:lnTo>
                <a:lnTo>
                  <a:pt x="25209" y="15976"/>
                </a:lnTo>
                <a:lnTo>
                  <a:pt x="22732" y="14731"/>
                </a:lnTo>
                <a:lnTo>
                  <a:pt x="20180" y="14097"/>
                </a:lnTo>
                <a:lnTo>
                  <a:pt x="12318" y="14097"/>
                </a:lnTo>
                <a:lnTo>
                  <a:pt x="8089" y="15976"/>
                </a:lnTo>
                <a:lnTo>
                  <a:pt x="6984" y="27343"/>
                </a:lnTo>
                <a:lnTo>
                  <a:pt x="8013" y="24726"/>
                </a:lnTo>
                <a:lnTo>
                  <a:pt x="9956" y="22656"/>
                </a:lnTo>
                <a:lnTo>
                  <a:pt x="14300" y="19558"/>
                </a:lnTo>
                <a:lnTo>
                  <a:pt x="21158" y="19558"/>
                </a:lnTo>
                <a:lnTo>
                  <a:pt x="24028" y="21056"/>
                </a:lnTo>
                <a:lnTo>
                  <a:pt x="25730" y="24053"/>
                </a:lnTo>
                <a:lnTo>
                  <a:pt x="27241" y="27825"/>
                </a:lnTo>
                <a:lnTo>
                  <a:pt x="27495" y="30530"/>
                </a:lnTo>
                <a:lnTo>
                  <a:pt x="6870" y="30530"/>
                </a:lnTo>
                <a:lnTo>
                  <a:pt x="4864" y="19697"/>
                </a:lnTo>
                <a:lnTo>
                  <a:pt x="1625" y="23406"/>
                </a:lnTo>
                <a:lnTo>
                  <a:pt x="0" y="28257"/>
                </a:lnTo>
                <a:lnTo>
                  <a:pt x="0" y="40271"/>
                </a:lnTo>
                <a:lnTo>
                  <a:pt x="1612" y="44983"/>
                </a:lnTo>
                <a:lnTo>
                  <a:pt x="4825" y="48361"/>
                </a:lnTo>
                <a:lnTo>
                  <a:pt x="8039" y="51714"/>
                </a:lnTo>
                <a:lnTo>
                  <a:pt x="11963" y="53390"/>
                </a:lnTo>
                <a:lnTo>
                  <a:pt x="18478" y="53390"/>
                </a:lnTo>
                <a:lnTo>
                  <a:pt x="21678" y="52832"/>
                </a:lnTo>
                <a:lnTo>
                  <a:pt x="24472" y="52184"/>
                </a:lnTo>
                <a:lnTo>
                  <a:pt x="26809" y="50939"/>
                </a:lnTo>
                <a:lnTo>
                  <a:pt x="30860" y="46647"/>
                </a:lnTo>
                <a:lnTo>
                  <a:pt x="32689" y="43307"/>
                </a:lnTo>
                <a:lnTo>
                  <a:pt x="33400" y="40411"/>
                </a:lnTo>
                <a:lnTo>
                  <a:pt x="27254" y="40411"/>
                </a:lnTo>
                <a:lnTo>
                  <a:pt x="26009" y="43510"/>
                </a:lnTo>
                <a:lnTo>
                  <a:pt x="22961" y="46901"/>
                </a:lnTo>
                <a:lnTo>
                  <a:pt x="20358" y="47980"/>
                </a:lnTo>
                <a:lnTo>
                  <a:pt x="13614" y="47980"/>
                </a:lnTo>
                <a:lnTo>
                  <a:pt x="11036" y="46837"/>
                </a:lnTo>
                <a:lnTo>
                  <a:pt x="7696" y="42303"/>
                </a:lnTo>
                <a:lnTo>
                  <a:pt x="6819" y="39268"/>
                </a:lnTo>
                <a:lnTo>
                  <a:pt x="6705" y="35496"/>
                </a:lnTo>
                <a:lnTo>
                  <a:pt x="33908" y="3549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66" name="object 866"/>
          <p:cNvSpPr/>
          <p:nvPr/>
        </p:nvSpPr>
        <p:spPr>
          <a:xfrm>
            <a:off x="3069715" y="4259225"/>
            <a:ext cx="15637" cy="43564"/>
          </a:xfrm>
          <a:custGeom>
            <a:avLst/>
            <a:gdLst/>
            <a:ahLst/>
            <a:cxnLst/>
            <a:rect l="l" t="t" r="r" b="b"/>
            <a:pathLst>
              <a:path w="17259" h="48082">
                <a:moveTo>
                  <a:pt x="11341" y="39687"/>
                </a:moveTo>
                <a:lnTo>
                  <a:pt x="11341" y="15443"/>
                </a:lnTo>
                <a:lnTo>
                  <a:pt x="17259" y="15443"/>
                </a:lnTo>
                <a:lnTo>
                  <a:pt x="17259" y="10363"/>
                </a:lnTo>
                <a:lnTo>
                  <a:pt x="11341" y="10363"/>
                </a:lnTo>
                <a:lnTo>
                  <a:pt x="11341" y="0"/>
                </a:lnTo>
                <a:lnTo>
                  <a:pt x="5029" y="0"/>
                </a:lnTo>
                <a:lnTo>
                  <a:pt x="5029" y="10363"/>
                </a:lnTo>
                <a:lnTo>
                  <a:pt x="0" y="10363"/>
                </a:lnTo>
                <a:lnTo>
                  <a:pt x="0" y="15443"/>
                </a:lnTo>
                <a:lnTo>
                  <a:pt x="5029" y="15443"/>
                </a:lnTo>
                <a:lnTo>
                  <a:pt x="5029" y="42418"/>
                </a:lnTo>
                <a:lnTo>
                  <a:pt x="6578" y="45859"/>
                </a:lnTo>
                <a:lnTo>
                  <a:pt x="9601" y="48082"/>
                </a:lnTo>
                <a:lnTo>
                  <a:pt x="14249" y="48044"/>
                </a:lnTo>
                <a:lnTo>
                  <a:pt x="17259" y="47485"/>
                </a:lnTo>
                <a:lnTo>
                  <a:pt x="17259" y="42583"/>
                </a:lnTo>
                <a:lnTo>
                  <a:pt x="16052" y="42672"/>
                </a:lnTo>
                <a:lnTo>
                  <a:pt x="12661" y="42303"/>
                </a:lnTo>
                <a:lnTo>
                  <a:pt x="11341" y="396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67" name="object 867"/>
          <p:cNvSpPr/>
          <p:nvPr/>
        </p:nvSpPr>
        <p:spPr>
          <a:xfrm>
            <a:off x="3088723" y="4267649"/>
            <a:ext cx="31344" cy="35831"/>
          </a:xfrm>
          <a:custGeom>
            <a:avLst/>
            <a:gdLst/>
            <a:ahLst/>
            <a:cxnLst/>
            <a:rect l="l" t="t" r="r" b="b"/>
            <a:pathLst>
              <a:path w="34594" h="39547">
                <a:moveTo>
                  <a:pt x="1498" y="30937"/>
                </a:moveTo>
                <a:lnTo>
                  <a:pt x="4495" y="34391"/>
                </a:lnTo>
                <a:lnTo>
                  <a:pt x="7493" y="37833"/>
                </a:lnTo>
                <a:lnTo>
                  <a:pt x="11557" y="39547"/>
                </a:lnTo>
                <a:lnTo>
                  <a:pt x="9004" y="30238"/>
                </a:lnTo>
                <a:lnTo>
                  <a:pt x="7277" y="27597"/>
                </a:lnTo>
                <a:lnTo>
                  <a:pt x="6400" y="24295"/>
                </a:lnTo>
                <a:lnTo>
                  <a:pt x="6400" y="16230"/>
                </a:lnTo>
                <a:lnTo>
                  <a:pt x="7277" y="12712"/>
                </a:lnTo>
                <a:lnTo>
                  <a:pt x="9004" y="9804"/>
                </a:lnTo>
                <a:lnTo>
                  <a:pt x="10744" y="6896"/>
                </a:lnTo>
                <a:lnTo>
                  <a:pt x="13512" y="5435"/>
                </a:lnTo>
                <a:lnTo>
                  <a:pt x="21628" y="5435"/>
                </a:lnTo>
                <a:lnTo>
                  <a:pt x="24650" y="7162"/>
                </a:lnTo>
                <a:lnTo>
                  <a:pt x="26416" y="10566"/>
                </a:lnTo>
                <a:lnTo>
                  <a:pt x="27520" y="12750"/>
                </a:lnTo>
                <a:lnTo>
                  <a:pt x="28079" y="15570"/>
                </a:lnTo>
                <a:lnTo>
                  <a:pt x="28067" y="22872"/>
                </a:lnTo>
                <a:lnTo>
                  <a:pt x="27305" y="26352"/>
                </a:lnTo>
                <a:lnTo>
                  <a:pt x="25742" y="29502"/>
                </a:lnTo>
                <a:lnTo>
                  <a:pt x="24218" y="32613"/>
                </a:lnTo>
                <a:lnTo>
                  <a:pt x="22796" y="39547"/>
                </a:lnTo>
                <a:lnTo>
                  <a:pt x="27317" y="37604"/>
                </a:lnTo>
                <a:lnTo>
                  <a:pt x="30226" y="33705"/>
                </a:lnTo>
                <a:lnTo>
                  <a:pt x="33134" y="29794"/>
                </a:lnTo>
                <a:lnTo>
                  <a:pt x="34594" y="24853"/>
                </a:lnTo>
                <a:lnTo>
                  <a:pt x="34582" y="12661"/>
                </a:lnTo>
                <a:lnTo>
                  <a:pt x="32931" y="7962"/>
                </a:lnTo>
                <a:lnTo>
                  <a:pt x="29629" y="4775"/>
                </a:lnTo>
                <a:lnTo>
                  <a:pt x="26327" y="1587"/>
                </a:lnTo>
                <a:lnTo>
                  <a:pt x="22275" y="0"/>
                </a:lnTo>
                <a:lnTo>
                  <a:pt x="12166" y="0"/>
                </a:lnTo>
                <a:lnTo>
                  <a:pt x="7899" y="1854"/>
                </a:lnTo>
                <a:lnTo>
                  <a:pt x="4737" y="5549"/>
                </a:lnTo>
                <a:lnTo>
                  <a:pt x="1574" y="9245"/>
                </a:lnTo>
                <a:lnTo>
                  <a:pt x="0" y="14198"/>
                </a:lnTo>
                <a:lnTo>
                  <a:pt x="0" y="26263"/>
                </a:lnTo>
                <a:lnTo>
                  <a:pt x="1498" y="30937"/>
                </a:lnTo>
                <a:close/>
              </a:path>
              <a:path w="34594" h="39547">
                <a:moveTo>
                  <a:pt x="24218" y="32613"/>
                </a:moveTo>
                <a:lnTo>
                  <a:pt x="21399" y="34175"/>
                </a:lnTo>
                <a:lnTo>
                  <a:pt x="13487" y="34175"/>
                </a:lnTo>
                <a:lnTo>
                  <a:pt x="10744" y="32867"/>
                </a:lnTo>
                <a:lnTo>
                  <a:pt x="9004" y="30238"/>
                </a:lnTo>
                <a:lnTo>
                  <a:pt x="11557" y="39547"/>
                </a:lnTo>
                <a:lnTo>
                  <a:pt x="22796" y="39547"/>
                </a:lnTo>
                <a:lnTo>
                  <a:pt x="24218" y="3261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68" name="object 868"/>
          <p:cNvSpPr/>
          <p:nvPr/>
        </p:nvSpPr>
        <p:spPr>
          <a:xfrm>
            <a:off x="3124383" y="4255969"/>
            <a:ext cx="29802" cy="47499"/>
          </a:xfrm>
          <a:custGeom>
            <a:avLst/>
            <a:gdLst/>
            <a:ahLst/>
            <a:cxnLst/>
            <a:rect l="l" t="t" r="r" b="b"/>
            <a:pathLst>
              <a:path w="32892" h="52425">
                <a:moveTo>
                  <a:pt x="1511" y="43726"/>
                </a:moveTo>
                <a:lnTo>
                  <a:pt x="4533" y="47205"/>
                </a:lnTo>
                <a:lnTo>
                  <a:pt x="7556" y="50672"/>
                </a:lnTo>
                <a:lnTo>
                  <a:pt x="11150" y="52425"/>
                </a:lnTo>
                <a:lnTo>
                  <a:pt x="9105" y="42938"/>
                </a:lnTo>
                <a:lnTo>
                  <a:pt x="7416" y="40271"/>
                </a:lnTo>
                <a:lnTo>
                  <a:pt x="6591" y="36944"/>
                </a:lnTo>
                <a:lnTo>
                  <a:pt x="6591" y="28295"/>
                </a:lnTo>
                <a:lnTo>
                  <a:pt x="7556" y="24764"/>
                </a:lnTo>
                <a:lnTo>
                  <a:pt x="11455" y="19951"/>
                </a:lnTo>
                <a:lnTo>
                  <a:pt x="15976" y="13309"/>
                </a:lnTo>
                <a:lnTo>
                  <a:pt x="10845" y="13309"/>
                </a:lnTo>
                <a:lnTo>
                  <a:pt x="6896" y="15290"/>
                </a:lnTo>
                <a:lnTo>
                  <a:pt x="4114" y="19278"/>
                </a:lnTo>
                <a:lnTo>
                  <a:pt x="1371" y="23215"/>
                </a:lnTo>
                <a:lnTo>
                  <a:pt x="0" y="27901"/>
                </a:lnTo>
                <a:lnTo>
                  <a:pt x="0" y="39090"/>
                </a:lnTo>
                <a:lnTo>
                  <a:pt x="1511" y="43726"/>
                </a:lnTo>
                <a:close/>
              </a:path>
              <a:path w="32892" h="52425">
                <a:moveTo>
                  <a:pt x="11455" y="19951"/>
                </a:moveTo>
                <a:lnTo>
                  <a:pt x="14008" y="18745"/>
                </a:lnTo>
                <a:lnTo>
                  <a:pt x="19964" y="18745"/>
                </a:lnTo>
                <a:lnTo>
                  <a:pt x="22339" y="19888"/>
                </a:lnTo>
                <a:lnTo>
                  <a:pt x="26187" y="24383"/>
                </a:lnTo>
                <a:lnTo>
                  <a:pt x="27139" y="27863"/>
                </a:lnTo>
                <a:lnTo>
                  <a:pt x="27139" y="37185"/>
                </a:lnTo>
                <a:lnTo>
                  <a:pt x="26212" y="40779"/>
                </a:lnTo>
                <a:lnTo>
                  <a:pt x="24333" y="43268"/>
                </a:lnTo>
                <a:lnTo>
                  <a:pt x="20104" y="46964"/>
                </a:lnTo>
                <a:lnTo>
                  <a:pt x="13512" y="46964"/>
                </a:lnTo>
                <a:lnTo>
                  <a:pt x="10807" y="45618"/>
                </a:lnTo>
                <a:lnTo>
                  <a:pt x="9105" y="42938"/>
                </a:lnTo>
                <a:lnTo>
                  <a:pt x="11150" y="52425"/>
                </a:lnTo>
                <a:lnTo>
                  <a:pt x="17843" y="52425"/>
                </a:lnTo>
                <a:lnTo>
                  <a:pt x="20116" y="51904"/>
                </a:lnTo>
                <a:lnTo>
                  <a:pt x="24104" y="49860"/>
                </a:lnTo>
                <a:lnTo>
                  <a:pt x="27279" y="45923"/>
                </a:lnTo>
                <a:lnTo>
                  <a:pt x="27279" y="51092"/>
                </a:lnTo>
                <a:lnTo>
                  <a:pt x="32892" y="51092"/>
                </a:lnTo>
                <a:lnTo>
                  <a:pt x="32892" y="0"/>
                </a:lnTo>
                <a:lnTo>
                  <a:pt x="26898" y="0"/>
                </a:lnTo>
                <a:lnTo>
                  <a:pt x="26898" y="18745"/>
                </a:lnTo>
                <a:lnTo>
                  <a:pt x="23113" y="15112"/>
                </a:lnTo>
                <a:lnTo>
                  <a:pt x="18821" y="13309"/>
                </a:lnTo>
                <a:lnTo>
                  <a:pt x="15976" y="13309"/>
                </a:lnTo>
                <a:lnTo>
                  <a:pt x="11455" y="1995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69" name="object 869"/>
          <p:cNvSpPr/>
          <p:nvPr/>
        </p:nvSpPr>
        <p:spPr>
          <a:xfrm>
            <a:off x="3160260" y="4267649"/>
            <a:ext cx="31344" cy="35831"/>
          </a:xfrm>
          <a:custGeom>
            <a:avLst/>
            <a:gdLst/>
            <a:ahLst/>
            <a:cxnLst/>
            <a:rect l="l" t="t" r="r" b="b"/>
            <a:pathLst>
              <a:path w="34594" h="39547">
                <a:moveTo>
                  <a:pt x="1498" y="30937"/>
                </a:moveTo>
                <a:lnTo>
                  <a:pt x="4495" y="34391"/>
                </a:lnTo>
                <a:lnTo>
                  <a:pt x="7493" y="37833"/>
                </a:lnTo>
                <a:lnTo>
                  <a:pt x="11557" y="39547"/>
                </a:lnTo>
                <a:lnTo>
                  <a:pt x="9004" y="30238"/>
                </a:lnTo>
                <a:lnTo>
                  <a:pt x="7277" y="27597"/>
                </a:lnTo>
                <a:lnTo>
                  <a:pt x="6400" y="24295"/>
                </a:lnTo>
                <a:lnTo>
                  <a:pt x="6400" y="16230"/>
                </a:lnTo>
                <a:lnTo>
                  <a:pt x="7277" y="12712"/>
                </a:lnTo>
                <a:lnTo>
                  <a:pt x="9004" y="9804"/>
                </a:lnTo>
                <a:lnTo>
                  <a:pt x="10744" y="6896"/>
                </a:lnTo>
                <a:lnTo>
                  <a:pt x="13512" y="5435"/>
                </a:lnTo>
                <a:lnTo>
                  <a:pt x="21628" y="5435"/>
                </a:lnTo>
                <a:lnTo>
                  <a:pt x="24650" y="7162"/>
                </a:lnTo>
                <a:lnTo>
                  <a:pt x="26416" y="10566"/>
                </a:lnTo>
                <a:lnTo>
                  <a:pt x="27520" y="12750"/>
                </a:lnTo>
                <a:lnTo>
                  <a:pt x="28079" y="15570"/>
                </a:lnTo>
                <a:lnTo>
                  <a:pt x="28079" y="22872"/>
                </a:lnTo>
                <a:lnTo>
                  <a:pt x="27292" y="26352"/>
                </a:lnTo>
                <a:lnTo>
                  <a:pt x="25742" y="29502"/>
                </a:lnTo>
                <a:lnTo>
                  <a:pt x="24218" y="32613"/>
                </a:lnTo>
                <a:lnTo>
                  <a:pt x="22796" y="39547"/>
                </a:lnTo>
                <a:lnTo>
                  <a:pt x="27317" y="37604"/>
                </a:lnTo>
                <a:lnTo>
                  <a:pt x="30226" y="33705"/>
                </a:lnTo>
                <a:lnTo>
                  <a:pt x="33134" y="29794"/>
                </a:lnTo>
                <a:lnTo>
                  <a:pt x="34594" y="24853"/>
                </a:lnTo>
                <a:lnTo>
                  <a:pt x="34594" y="12661"/>
                </a:lnTo>
                <a:lnTo>
                  <a:pt x="32931" y="7962"/>
                </a:lnTo>
                <a:lnTo>
                  <a:pt x="29629" y="4775"/>
                </a:lnTo>
                <a:lnTo>
                  <a:pt x="26327" y="1587"/>
                </a:lnTo>
                <a:lnTo>
                  <a:pt x="22275" y="0"/>
                </a:lnTo>
                <a:lnTo>
                  <a:pt x="12153" y="0"/>
                </a:lnTo>
                <a:lnTo>
                  <a:pt x="7899" y="1854"/>
                </a:lnTo>
                <a:lnTo>
                  <a:pt x="4737" y="5549"/>
                </a:lnTo>
                <a:lnTo>
                  <a:pt x="1574" y="9245"/>
                </a:lnTo>
                <a:lnTo>
                  <a:pt x="0" y="14198"/>
                </a:lnTo>
                <a:lnTo>
                  <a:pt x="0" y="26263"/>
                </a:lnTo>
                <a:lnTo>
                  <a:pt x="1498" y="30937"/>
                </a:lnTo>
                <a:close/>
              </a:path>
              <a:path w="34594" h="39547">
                <a:moveTo>
                  <a:pt x="24218" y="32613"/>
                </a:moveTo>
                <a:lnTo>
                  <a:pt x="21399" y="34175"/>
                </a:lnTo>
                <a:lnTo>
                  <a:pt x="13487" y="34175"/>
                </a:lnTo>
                <a:lnTo>
                  <a:pt x="10744" y="32867"/>
                </a:lnTo>
                <a:lnTo>
                  <a:pt x="9004" y="30238"/>
                </a:lnTo>
                <a:lnTo>
                  <a:pt x="11557" y="39547"/>
                </a:lnTo>
                <a:lnTo>
                  <a:pt x="22796" y="39547"/>
                </a:lnTo>
                <a:lnTo>
                  <a:pt x="24218" y="3261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70" name="object 870"/>
          <p:cNvSpPr/>
          <p:nvPr/>
        </p:nvSpPr>
        <p:spPr>
          <a:xfrm>
            <a:off x="3213571" y="4257212"/>
            <a:ext cx="31448" cy="46268"/>
          </a:xfrm>
          <a:custGeom>
            <a:avLst/>
            <a:gdLst/>
            <a:ahLst/>
            <a:cxnLst/>
            <a:rect l="l" t="t" r="r" b="b"/>
            <a:pathLst>
              <a:path w="34709" h="51066">
                <a:moveTo>
                  <a:pt x="16129" y="26733"/>
                </a:moveTo>
                <a:lnTo>
                  <a:pt x="19837" y="26733"/>
                </a:lnTo>
                <a:lnTo>
                  <a:pt x="22745" y="27406"/>
                </a:lnTo>
                <a:lnTo>
                  <a:pt x="24828" y="28765"/>
                </a:lnTo>
                <a:lnTo>
                  <a:pt x="27990" y="32537"/>
                </a:lnTo>
                <a:lnTo>
                  <a:pt x="27990" y="38722"/>
                </a:lnTo>
                <a:lnTo>
                  <a:pt x="26987" y="40995"/>
                </a:lnTo>
                <a:lnTo>
                  <a:pt x="23012" y="44513"/>
                </a:lnTo>
                <a:lnTo>
                  <a:pt x="20383" y="45389"/>
                </a:lnTo>
                <a:lnTo>
                  <a:pt x="12865" y="45389"/>
                </a:lnTo>
                <a:lnTo>
                  <a:pt x="9944" y="44081"/>
                </a:lnTo>
                <a:lnTo>
                  <a:pt x="8318" y="41478"/>
                </a:lnTo>
                <a:lnTo>
                  <a:pt x="6794" y="37668"/>
                </a:lnTo>
                <a:lnTo>
                  <a:pt x="6515" y="34455"/>
                </a:lnTo>
                <a:lnTo>
                  <a:pt x="0" y="34455"/>
                </a:lnTo>
                <a:lnTo>
                  <a:pt x="0" y="39090"/>
                </a:lnTo>
                <a:lnTo>
                  <a:pt x="1333" y="43027"/>
                </a:lnTo>
                <a:lnTo>
                  <a:pt x="3962" y="46240"/>
                </a:lnTo>
                <a:lnTo>
                  <a:pt x="6616" y="49453"/>
                </a:lnTo>
                <a:lnTo>
                  <a:pt x="10883" y="51066"/>
                </a:lnTo>
                <a:lnTo>
                  <a:pt x="22479" y="51066"/>
                </a:lnTo>
                <a:lnTo>
                  <a:pt x="26898" y="49568"/>
                </a:lnTo>
                <a:lnTo>
                  <a:pt x="30035" y="46596"/>
                </a:lnTo>
                <a:lnTo>
                  <a:pt x="33147" y="43599"/>
                </a:lnTo>
                <a:lnTo>
                  <a:pt x="34709" y="39751"/>
                </a:lnTo>
                <a:lnTo>
                  <a:pt x="34709" y="32067"/>
                </a:lnTo>
                <a:lnTo>
                  <a:pt x="32499" y="27520"/>
                </a:lnTo>
                <a:lnTo>
                  <a:pt x="28994" y="24079"/>
                </a:lnTo>
                <a:lnTo>
                  <a:pt x="26390" y="23355"/>
                </a:lnTo>
                <a:lnTo>
                  <a:pt x="30340" y="20586"/>
                </a:lnTo>
                <a:lnTo>
                  <a:pt x="32804" y="16230"/>
                </a:lnTo>
                <a:lnTo>
                  <a:pt x="32804" y="8915"/>
                </a:lnTo>
                <a:lnTo>
                  <a:pt x="31419" y="5638"/>
                </a:lnTo>
                <a:lnTo>
                  <a:pt x="28651" y="3390"/>
                </a:lnTo>
                <a:lnTo>
                  <a:pt x="25882" y="1143"/>
                </a:lnTo>
                <a:lnTo>
                  <a:pt x="21958" y="0"/>
                </a:lnTo>
                <a:lnTo>
                  <a:pt x="10477" y="0"/>
                </a:lnTo>
                <a:lnTo>
                  <a:pt x="6019" y="2311"/>
                </a:lnTo>
                <a:lnTo>
                  <a:pt x="3467" y="6934"/>
                </a:lnTo>
                <a:lnTo>
                  <a:pt x="1993" y="9512"/>
                </a:lnTo>
                <a:lnTo>
                  <a:pt x="1244" y="12661"/>
                </a:lnTo>
                <a:lnTo>
                  <a:pt x="1244" y="16370"/>
                </a:lnTo>
                <a:lnTo>
                  <a:pt x="7429" y="16370"/>
                </a:lnTo>
                <a:lnTo>
                  <a:pt x="7543" y="13538"/>
                </a:lnTo>
                <a:lnTo>
                  <a:pt x="8915" y="9855"/>
                </a:lnTo>
                <a:lnTo>
                  <a:pt x="10515" y="7086"/>
                </a:lnTo>
                <a:lnTo>
                  <a:pt x="13398" y="5689"/>
                </a:lnTo>
                <a:lnTo>
                  <a:pt x="17551" y="5689"/>
                </a:lnTo>
                <a:lnTo>
                  <a:pt x="21920" y="6350"/>
                </a:lnTo>
                <a:lnTo>
                  <a:pt x="25438" y="9042"/>
                </a:lnTo>
                <a:lnTo>
                  <a:pt x="26314" y="13423"/>
                </a:lnTo>
                <a:lnTo>
                  <a:pt x="26314" y="16751"/>
                </a:lnTo>
                <a:lnTo>
                  <a:pt x="25006" y="19062"/>
                </a:lnTo>
                <a:lnTo>
                  <a:pt x="22364" y="20345"/>
                </a:lnTo>
                <a:lnTo>
                  <a:pt x="20866" y="21094"/>
                </a:lnTo>
                <a:lnTo>
                  <a:pt x="16611" y="21463"/>
                </a:lnTo>
                <a:lnTo>
                  <a:pt x="13563" y="21285"/>
                </a:lnTo>
                <a:lnTo>
                  <a:pt x="13563" y="26797"/>
                </a:lnTo>
                <a:lnTo>
                  <a:pt x="16129" y="2673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71" name="object 871"/>
          <p:cNvSpPr/>
          <p:nvPr/>
        </p:nvSpPr>
        <p:spPr>
          <a:xfrm>
            <a:off x="3253971" y="4257464"/>
            <a:ext cx="16604" cy="44784"/>
          </a:xfrm>
          <a:custGeom>
            <a:avLst/>
            <a:gdLst/>
            <a:ahLst/>
            <a:cxnLst/>
            <a:rect l="l" t="t" r="r" b="b"/>
            <a:pathLst>
              <a:path w="18326" h="49428">
                <a:moveTo>
                  <a:pt x="11671" y="14287"/>
                </a:moveTo>
                <a:lnTo>
                  <a:pt x="11671" y="49428"/>
                </a:lnTo>
                <a:lnTo>
                  <a:pt x="18326" y="49428"/>
                </a:lnTo>
                <a:lnTo>
                  <a:pt x="18326" y="0"/>
                </a:lnTo>
                <a:lnTo>
                  <a:pt x="13411" y="0"/>
                </a:lnTo>
                <a:lnTo>
                  <a:pt x="12534" y="3835"/>
                </a:lnTo>
                <a:lnTo>
                  <a:pt x="11201" y="6273"/>
                </a:lnTo>
                <a:lnTo>
                  <a:pt x="7645" y="8331"/>
                </a:lnTo>
                <a:lnTo>
                  <a:pt x="4495" y="9055"/>
                </a:lnTo>
                <a:lnTo>
                  <a:pt x="0" y="9499"/>
                </a:lnTo>
                <a:lnTo>
                  <a:pt x="0" y="14287"/>
                </a:lnTo>
                <a:lnTo>
                  <a:pt x="11671" y="142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72" name="object 872"/>
          <p:cNvSpPr/>
          <p:nvPr/>
        </p:nvSpPr>
        <p:spPr>
          <a:xfrm>
            <a:off x="3285131" y="4257212"/>
            <a:ext cx="31436" cy="46268"/>
          </a:xfrm>
          <a:custGeom>
            <a:avLst/>
            <a:gdLst/>
            <a:ahLst/>
            <a:cxnLst/>
            <a:rect l="l" t="t" r="r" b="b"/>
            <a:pathLst>
              <a:path w="34696" h="51066">
                <a:moveTo>
                  <a:pt x="16103" y="26733"/>
                </a:moveTo>
                <a:lnTo>
                  <a:pt x="19824" y="26733"/>
                </a:lnTo>
                <a:lnTo>
                  <a:pt x="22733" y="27406"/>
                </a:lnTo>
                <a:lnTo>
                  <a:pt x="24828" y="28765"/>
                </a:lnTo>
                <a:lnTo>
                  <a:pt x="27978" y="32537"/>
                </a:lnTo>
                <a:lnTo>
                  <a:pt x="27978" y="38722"/>
                </a:lnTo>
                <a:lnTo>
                  <a:pt x="26974" y="40995"/>
                </a:lnTo>
                <a:lnTo>
                  <a:pt x="22999" y="44513"/>
                </a:lnTo>
                <a:lnTo>
                  <a:pt x="20370" y="45389"/>
                </a:lnTo>
                <a:lnTo>
                  <a:pt x="12852" y="45389"/>
                </a:lnTo>
                <a:lnTo>
                  <a:pt x="9931" y="44081"/>
                </a:lnTo>
                <a:lnTo>
                  <a:pt x="8318" y="41478"/>
                </a:lnTo>
                <a:lnTo>
                  <a:pt x="6794" y="37668"/>
                </a:lnTo>
                <a:lnTo>
                  <a:pt x="6515" y="34455"/>
                </a:lnTo>
                <a:lnTo>
                  <a:pt x="0" y="34455"/>
                </a:lnTo>
                <a:lnTo>
                  <a:pt x="0" y="39090"/>
                </a:lnTo>
                <a:lnTo>
                  <a:pt x="1295" y="43027"/>
                </a:lnTo>
                <a:lnTo>
                  <a:pt x="3937" y="46240"/>
                </a:lnTo>
                <a:lnTo>
                  <a:pt x="6591" y="49453"/>
                </a:lnTo>
                <a:lnTo>
                  <a:pt x="10871" y="51066"/>
                </a:lnTo>
                <a:lnTo>
                  <a:pt x="22466" y="51066"/>
                </a:lnTo>
                <a:lnTo>
                  <a:pt x="26898" y="49568"/>
                </a:lnTo>
                <a:lnTo>
                  <a:pt x="30010" y="46596"/>
                </a:lnTo>
                <a:lnTo>
                  <a:pt x="33147" y="43599"/>
                </a:lnTo>
                <a:lnTo>
                  <a:pt x="34696" y="39751"/>
                </a:lnTo>
                <a:lnTo>
                  <a:pt x="34696" y="32067"/>
                </a:lnTo>
                <a:lnTo>
                  <a:pt x="32473" y="27520"/>
                </a:lnTo>
                <a:lnTo>
                  <a:pt x="28981" y="24079"/>
                </a:lnTo>
                <a:lnTo>
                  <a:pt x="26377" y="23355"/>
                </a:lnTo>
                <a:lnTo>
                  <a:pt x="30327" y="20586"/>
                </a:lnTo>
                <a:lnTo>
                  <a:pt x="32778" y="16230"/>
                </a:lnTo>
                <a:lnTo>
                  <a:pt x="32778" y="8915"/>
                </a:lnTo>
                <a:lnTo>
                  <a:pt x="31394" y="5638"/>
                </a:lnTo>
                <a:lnTo>
                  <a:pt x="28625" y="3390"/>
                </a:lnTo>
                <a:lnTo>
                  <a:pt x="25844" y="1143"/>
                </a:lnTo>
                <a:lnTo>
                  <a:pt x="21932" y="0"/>
                </a:lnTo>
                <a:lnTo>
                  <a:pt x="10464" y="0"/>
                </a:lnTo>
                <a:lnTo>
                  <a:pt x="6007" y="2311"/>
                </a:lnTo>
                <a:lnTo>
                  <a:pt x="3467" y="6934"/>
                </a:lnTo>
                <a:lnTo>
                  <a:pt x="1981" y="9512"/>
                </a:lnTo>
                <a:lnTo>
                  <a:pt x="1244" y="12661"/>
                </a:lnTo>
                <a:lnTo>
                  <a:pt x="1244" y="16370"/>
                </a:lnTo>
                <a:lnTo>
                  <a:pt x="7404" y="16370"/>
                </a:lnTo>
                <a:lnTo>
                  <a:pt x="7531" y="13538"/>
                </a:lnTo>
                <a:lnTo>
                  <a:pt x="8902" y="9855"/>
                </a:lnTo>
                <a:lnTo>
                  <a:pt x="10502" y="7086"/>
                </a:lnTo>
                <a:lnTo>
                  <a:pt x="13373" y="5689"/>
                </a:lnTo>
                <a:lnTo>
                  <a:pt x="17526" y="5689"/>
                </a:lnTo>
                <a:lnTo>
                  <a:pt x="21907" y="6350"/>
                </a:lnTo>
                <a:lnTo>
                  <a:pt x="25425" y="9042"/>
                </a:lnTo>
                <a:lnTo>
                  <a:pt x="26301" y="13423"/>
                </a:lnTo>
                <a:lnTo>
                  <a:pt x="26301" y="16751"/>
                </a:lnTo>
                <a:lnTo>
                  <a:pt x="24993" y="19062"/>
                </a:lnTo>
                <a:lnTo>
                  <a:pt x="22352" y="20345"/>
                </a:lnTo>
                <a:lnTo>
                  <a:pt x="20853" y="21094"/>
                </a:lnTo>
                <a:lnTo>
                  <a:pt x="16598" y="21463"/>
                </a:lnTo>
                <a:lnTo>
                  <a:pt x="13550" y="21285"/>
                </a:lnTo>
                <a:lnTo>
                  <a:pt x="13550" y="26797"/>
                </a:lnTo>
                <a:lnTo>
                  <a:pt x="16103" y="2673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73" name="object 873"/>
          <p:cNvSpPr/>
          <p:nvPr/>
        </p:nvSpPr>
        <p:spPr>
          <a:xfrm>
            <a:off x="3337062" y="4284460"/>
            <a:ext cx="36023" cy="0"/>
          </a:xfrm>
          <a:custGeom>
            <a:avLst/>
            <a:gdLst/>
            <a:ahLst/>
            <a:cxnLst/>
            <a:rect l="l" t="t" r="r" b="b"/>
            <a:pathLst>
              <a:path w="39759">
                <a:moveTo>
                  <a:pt x="0" y="0"/>
                </a:moveTo>
                <a:lnTo>
                  <a:pt x="39759" y="0"/>
                </a:lnTo>
              </a:path>
            </a:pathLst>
          </a:custGeom>
          <a:ln w="6374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74" name="object 874"/>
          <p:cNvSpPr/>
          <p:nvPr/>
        </p:nvSpPr>
        <p:spPr>
          <a:xfrm>
            <a:off x="3396344" y="4256118"/>
            <a:ext cx="34105" cy="46130"/>
          </a:xfrm>
          <a:custGeom>
            <a:avLst/>
            <a:gdLst/>
            <a:ahLst/>
            <a:cxnLst/>
            <a:rect l="l" t="t" r="r" b="b"/>
            <a:pathLst>
              <a:path w="37642" h="50914">
                <a:moveTo>
                  <a:pt x="6718" y="44856"/>
                </a:moveTo>
                <a:lnTo>
                  <a:pt x="6718" y="27597"/>
                </a:lnTo>
                <a:lnTo>
                  <a:pt x="34848" y="27597"/>
                </a:lnTo>
                <a:lnTo>
                  <a:pt x="34848" y="21691"/>
                </a:lnTo>
                <a:lnTo>
                  <a:pt x="6718" y="21691"/>
                </a:lnTo>
                <a:lnTo>
                  <a:pt x="6718" y="6235"/>
                </a:lnTo>
                <a:lnTo>
                  <a:pt x="37134" y="6235"/>
                </a:lnTo>
                <a:lnTo>
                  <a:pt x="37134" y="0"/>
                </a:lnTo>
                <a:lnTo>
                  <a:pt x="0" y="0"/>
                </a:lnTo>
                <a:lnTo>
                  <a:pt x="0" y="50914"/>
                </a:lnTo>
                <a:lnTo>
                  <a:pt x="37642" y="50914"/>
                </a:lnTo>
                <a:lnTo>
                  <a:pt x="37642" y="44856"/>
                </a:lnTo>
                <a:lnTo>
                  <a:pt x="6718" y="4485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75" name="object 875"/>
          <p:cNvSpPr/>
          <p:nvPr/>
        </p:nvSpPr>
        <p:spPr>
          <a:xfrm>
            <a:off x="3438665" y="4256118"/>
            <a:ext cx="36626" cy="46130"/>
          </a:xfrm>
          <a:custGeom>
            <a:avLst/>
            <a:gdLst/>
            <a:ahLst/>
            <a:cxnLst/>
            <a:rect l="l" t="t" r="r" b="b"/>
            <a:pathLst>
              <a:path w="40424" h="50914">
                <a:moveTo>
                  <a:pt x="0" y="50914"/>
                </a:moveTo>
                <a:lnTo>
                  <a:pt x="6591" y="50914"/>
                </a:lnTo>
                <a:lnTo>
                  <a:pt x="6591" y="9702"/>
                </a:lnTo>
                <a:lnTo>
                  <a:pt x="32689" y="50914"/>
                </a:lnTo>
                <a:lnTo>
                  <a:pt x="40424" y="50914"/>
                </a:lnTo>
                <a:lnTo>
                  <a:pt x="40424" y="0"/>
                </a:lnTo>
                <a:lnTo>
                  <a:pt x="33870" y="0"/>
                </a:lnTo>
                <a:lnTo>
                  <a:pt x="33870" y="41249"/>
                </a:lnTo>
                <a:lnTo>
                  <a:pt x="8140" y="0"/>
                </a:lnTo>
                <a:lnTo>
                  <a:pt x="0" y="0"/>
                </a:lnTo>
                <a:lnTo>
                  <a:pt x="0" y="5091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76" name="object 876"/>
          <p:cNvSpPr/>
          <p:nvPr/>
        </p:nvSpPr>
        <p:spPr>
          <a:xfrm>
            <a:off x="3504219" y="4257464"/>
            <a:ext cx="16604" cy="44784"/>
          </a:xfrm>
          <a:custGeom>
            <a:avLst/>
            <a:gdLst/>
            <a:ahLst/>
            <a:cxnLst/>
            <a:rect l="l" t="t" r="r" b="b"/>
            <a:pathLst>
              <a:path w="18326" h="49428">
                <a:moveTo>
                  <a:pt x="11671" y="14287"/>
                </a:moveTo>
                <a:lnTo>
                  <a:pt x="11671" y="49428"/>
                </a:lnTo>
                <a:lnTo>
                  <a:pt x="18326" y="49428"/>
                </a:lnTo>
                <a:lnTo>
                  <a:pt x="18326" y="0"/>
                </a:lnTo>
                <a:lnTo>
                  <a:pt x="13411" y="0"/>
                </a:lnTo>
                <a:lnTo>
                  <a:pt x="12534" y="3835"/>
                </a:lnTo>
                <a:lnTo>
                  <a:pt x="11201" y="6273"/>
                </a:lnTo>
                <a:lnTo>
                  <a:pt x="7645" y="8331"/>
                </a:lnTo>
                <a:lnTo>
                  <a:pt x="4508" y="9055"/>
                </a:lnTo>
                <a:lnTo>
                  <a:pt x="0" y="9499"/>
                </a:lnTo>
                <a:lnTo>
                  <a:pt x="0" y="14287"/>
                </a:lnTo>
                <a:lnTo>
                  <a:pt x="11671" y="142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77" name="object 877"/>
          <p:cNvSpPr/>
          <p:nvPr/>
        </p:nvSpPr>
        <p:spPr>
          <a:xfrm>
            <a:off x="3535908" y="4257154"/>
            <a:ext cx="30907" cy="46395"/>
          </a:xfrm>
          <a:custGeom>
            <a:avLst/>
            <a:gdLst/>
            <a:ahLst/>
            <a:cxnLst/>
            <a:rect l="l" t="t" r="r" b="b"/>
            <a:pathLst>
              <a:path w="34112" h="51206">
                <a:moveTo>
                  <a:pt x="12446" y="51206"/>
                </a:moveTo>
                <a:lnTo>
                  <a:pt x="9410" y="42710"/>
                </a:lnTo>
                <a:lnTo>
                  <a:pt x="6845" y="38569"/>
                </a:lnTo>
                <a:lnTo>
                  <a:pt x="5715" y="24472"/>
                </a:lnTo>
                <a:lnTo>
                  <a:pt x="2159" y="28257"/>
                </a:lnTo>
                <a:lnTo>
                  <a:pt x="0" y="32918"/>
                </a:lnTo>
                <a:lnTo>
                  <a:pt x="0" y="40843"/>
                </a:lnTo>
                <a:lnTo>
                  <a:pt x="1663" y="44653"/>
                </a:lnTo>
                <a:lnTo>
                  <a:pt x="5003" y="47282"/>
                </a:lnTo>
                <a:lnTo>
                  <a:pt x="8356" y="49898"/>
                </a:lnTo>
                <a:lnTo>
                  <a:pt x="12446" y="51206"/>
                </a:lnTo>
                <a:close/>
              </a:path>
              <a:path w="34112" h="51206">
                <a:moveTo>
                  <a:pt x="23482" y="18656"/>
                </a:moveTo>
                <a:lnTo>
                  <a:pt x="19786" y="20942"/>
                </a:lnTo>
                <a:lnTo>
                  <a:pt x="14681" y="20942"/>
                </a:lnTo>
                <a:lnTo>
                  <a:pt x="10896" y="18961"/>
                </a:lnTo>
                <a:lnTo>
                  <a:pt x="13982" y="26390"/>
                </a:lnTo>
                <a:lnTo>
                  <a:pt x="20027" y="26390"/>
                </a:lnTo>
                <a:lnTo>
                  <a:pt x="24523" y="28879"/>
                </a:lnTo>
                <a:lnTo>
                  <a:pt x="25806" y="15278"/>
                </a:lnTo>
                <a:lnTo>
                  <a:pt x="23482" y="18656"/>
                </a:lnTo>
                <a:close/>
              </a:path>
              <a:path w="34112" h="51206">
                <a:moveTo>
                  <a:pt x="27470" y="32981"/>
                </a:moveTo>
                <a:lnTo>
                  <a:pt x="27470" y="39293"/>
                </a:lnTo>
                <a:lnTo>
                  <a:pt x="24587" y="43205"/>
                </a:lnTo>
                <a:lnTo>
                  <a:pt x="20294" y="45529"/>
                </a:lnTo>
                <a:lnTo>
                  <a:pt x="13804" y="45529"/>
                </a:lnTo>
                <a:lnTo>
                  <a:pt x="11137" y="44589"/>
                </a:lnTo>
                <a:lnTo>
                  <a:pt x="9410" y="42710"/>
                </a:lnTo>
                <a:lnTo>
                  <a:pt x="12446" y="51206"/>
                </a:lnTo>
                <a:lnTo>
                  <a:pt x="22644" y="51206"/>
                </a:lnTo>
                <a:lnTo>
                  <a:pt x="26784" y="49695"/>
                </a:lnTo>
                <a:lnTo>
                  <a:pt x="29718" y="46672"/>
                </a:lnTo>
                <a:lnTo>
                  <a:pt x="32651" y="43624"/>
                </a:lnTo>
                <a:lnTo>
                  <a:pt x="34112" y="39903"/>
                </a:lnTo>
                <a:lnTo>
                  <a:pt x="34112" y="31838"/>
                </a:lnTo>
                <a:lnTo>
                  <a:pt x="33032" y="28841"/>
                </a:lnTo>
                <a:lnTo>
                  <a:pt x="29654" y="25298"/>
                </a:lnTo>
                <a:lnTo>
                  <a:pt x="25984" y="23266"/>
                </a:lnTo>
                <a:lnTo>
                  <a:pt x="30073" y="20078"/>
                </a:lnTo>
                <a:lnTo>
                  <a:pt x="32435" y="15659"/>
                </a:lnTo>
                <a:lnTo>
                  <a:pt x="32435" y="9207"/>
                </a:lnTo>
                <a:lnTo>
                  <a:pt x="31064" y="6273"/>
                </a:lnTo>
                <a:lnTo>
                  <a:pt x="28359" y="3784"/>
                </a:lnTo>
                <a:lnTo>
                  <a:pt x="25654" y="1269"/>
                </a:lnTo>
                <a:lnTo>
                  <a:pt x="21932" y="0"/>
                </a:lnTo>
                <a:lnTo>
                  <a:pt x="12255" y="12"/>
                </a:lnTo>
                <a:lnTo>
                  <a:pt x="8458" y="1333"/>
                </a:lnTo>
                <a:lnTo>
                  <a:pt x="5765" y="3987"/>
                </a:lnTo>
                <a:lnTo>
                  <a:pt x="3086" y="6654"/>
                </a:lnTo>
                <a:lnTo>
                  <a:pt x="1739" y="9829"/>
                </a:lnTo>
                <a:lnTo>
                  <a:pt x="1739" y="16484"/>
                </a:lnTo>
                <a:lnTo>
                  <a:pt x="4483" y="20739"/>
                </a:lnTo>
                <a:lnTo>
                  <a:pt x="5461" y="21742"/>
                </a:lnTo>
                <a:lnTo>
                  <a:pt x="8534" y="23342"/>
                </a:lnTo>
                <a:lnTo>
                  <a:pt x="5715" y="24472"/>
                </a:lnTo>
                <a:lnTo>
                  <a:pt x="6845" y="38569"/>
                </a:lnTo>
                <a:lnTo>
                  <a:pt x="6845" y="32981"/>
                </a:lnTo>
                <a:lnTo>
                  <a:pt x="9639" y="28943"/>
                </a:lnTo>
                <a:lnTo>
                  <a:pt x="13982" y="26390"/>
                </a:lnTo>
                <a:lnTo>
                  <a:pt x="10896" y="18961"/>
                </a:lnTo>
                <a:lnTo>
                  <a:pt x="8293" y="15836"/>
                </a:lnTo>
                <a:lnTo>
                  <a:pt x="8293" y="11404"/>
                </a:lnTo>
                <a:lnTo>
                  <a:pt x="10312" y="8039"/>
                </a:lnTo>
                <a:lnTo>
                  <a:pt x="13817" y="5714"/>
                </a:lnTo>
                <a:lnTo>
                  <a:pt x="19850" y="5714"/>
                </a:lnTo>
                <a:lnTo>
                  <a:pt x="23583" y="8039"/>
                </a:lnTo>
                <a:lnTo>
                  <a:pt x="25806" y="11302"/>
                </a:lnTo>
                <a:lnTo>
                  <a:pt x="25806" y="15278"/>
                </a:lnTo>
                <a:lnTo>
                  <a:pt x="24523" y="28879"/>
                </a:lnTo>
                <a:lnTo>
                  <a:pt x="27470" y="3298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78" name="object 878"/>
          <p:cNvSpPr/>
          <p:nvPr/>
        </p:nvSpPr>
        <p:spPr>
          <a:xfrm>
            <a:off x="3571694" y="4257154"/>
            <a:ext cx="30907" cy="46395"/>
          </a:xfrm>
          <a:custGeom>
            <a:avLst/>
            <a:gdLst/>
            <a:ahLst/>
            <a:cxnLst/>
            <a:rect l="l" t="t" r="r" b="b"/>
            <a:pathLst>
              <a:path w="34112" h="51206">
                <a:moveTo>
                  <a:pt x="12433" y="51206"/>
                </a:moveTo>
                <a:lnTo>
                  <a:pt x="9397" y="42710"/>
                </a:lnTo>
                <a:lnTo>
                  <a:pt x="6832" y="38569"/>
                </a:lnTo>
                <a:lnTo>
                  <a:pt x="5702" y="24472"/>
                </a:lnTo>
                <a:lnTo>
                  <a:pt x="2158" y="28257"/>
                </a:lnTo>
                <a:lnTo>
                  <a:pt x="0" y="32918"/>
                </a:lnTo>
                <a:lnTo>
                  <a:pt x="0" y="40843"/>
                </a:lnTo>
                <a:lnTo>
                  <a:pt x="1663" y="44653"/>
                </a:lnTo>
                <a:lnTo>
                  <a:pt x="5003" y="47282"/>
                </a:lnTo>
                <a:lnTo>
                  <a:pt x="8343" y="49898"/>
                </a:lnTo>
                <a:lnTo>
                  <a:pt x="12433" y="51206"/>
                </a:lnTo>
                <a:close/>
              </a:path>
              <a:path w="34112" h="51206">
                <a:moveTo>
                  <a:pt x="23469" y="18656"/>
                </a:moveTo>
                <a:lnTo>
                  <a:pt x="19773" y="20942"/>
                </a:lnTo>
                <a:lnTo>
                  <a:pt x="14668" y="20942"/>
                </a:lnTo>
                <a:lnTo>
                  <a:pt x="10896" y="18961"/>
                </a:lnTo>
                <a:lnTo>
                  <a:pt x="13969" y="26390"/>
                </a:lnTo>
                <a:lnTo>
                  <a:pt x="20027" y="26390"/>
                </a:lnTo>
                <a:lnTo>
                  <a:pt x="24510" y="28879"/>
                </a:lnTo>
                <a:lnTo>
                  <a:pt x="25806" y="15278"/>
                </a:lnTo>
                <a:lnTo>
                  <a:pt x="23469" y="18656"/>
                </a:lnTo>
                <a:close/>
              </a:path>
              <a:path w="34112" h="51206">
                <a:moveTo>
                  <a:pt x="27470" y="32981"/>
                </a:moveTo>
                <a:lnTo>
                  <a:pt x="27470" y="39293"/>
                </a:lnTo>
                <a:lnTo>
                  <a:pt x="24574" y="43205"/>
                </a:lnTo>
                <a:lnTo>
                  <a:pt x="20294" y="45529"/>
                </a:lnTo>
                <a:lnTo>
                  <a:pt x="13804" y="45529"/>
                </a:lnTo>
                <a:lnTo>
                  <a:pt x="11125" y="44589"/>
                </a:lnTo>
                <a:lnTo>
                  <a:pt x="9397" y="42710"/>
                </a:lnTo>
                <a:lnTo>
                  <a:pt x="12433" y="51206"/>
                </a:lnTo>
                <a:lnTo>
                  <a:pt x="22618" y="51206"/>
                </a:lnTo>
                <a:lnTo>
                  <a:pt x="26784" y="49695"/>
                </a:lnTo>
                <a:lnTo>
                  <a:pt x="29705" y="46672"/>
                </a:lnTo>
                <a:lnTo>
                  <a:pt x="32651" y="43624"/>
                </a:lnTo>
                <a:lnTo>
                  <a:pt x="34112" y="39903"/>
                </a:lnTo>
                <a:lnTo>
                  <a:pt x="34112" y="31838"/>
                </a:lnTo>
                <a:lnTo>
                  <a:pt x="33032" y="28841"/>
                </a:lnTo>
                <a:lnTo>
                  <a:pt x="29641" y="25298"/>
                </a:lnTo>
                <a:lnTo>
                  <a:pt x="25958" y="23266"/>
                </a:lnTo>
                <a:lnTo>
                  <a:pt x="30060" y="20078"/>
                </a:lnTo>
                <a:lnTo>
                  <a:pt x="32410" y="15659"/>
                </a:lnTo>
                <a:lnTo>
                  <a:pt x="32410" y="9207"/>
                </a:lnTo>
                <a:lnTo>
                  <a:pt x="31064" y="6273"/>
                </a:lnTo>
                <a:lnTo>
                  <a:pt x="28359" y="3784"/>
                </a:lnTo>
                <a:lnTo>
                  <a:pt x="25653" y="1269"/>
                </a:lnTo>
                <a:lnTo>
                  <a:pt x="21932" y="0"/>
                </a:lnTo>
                <a:lnTo>
                  <a:pt x="12230" y="12"/>
                </a:lnTo>
                <a:lnTo>
                  <a:pt x="8445" y="1333"/>
                </a:lnTo>
                <a:lnTo>
                  <a:pt x="5765" y="3987"/>
                </a:lnTo>
                <a:lnTo>
                  <a:pt x="3073" y="6654"/>
                </a:lnTo>
                <a:lnTo>
                  <a:pt x="1739" y="9829"/>
                </a:lnTo>
                <a:lnTo>
                  <a:pt x="1739" y="16484"/>
                </a:lnTo>
                <a:lnTo>
                  <a:pt x="4470" y="20739"/>
                </a:lnTo>
                <a:lnTo>
                  <a:pt x="5448" y="21742"/>
                </a:lnTo>
                <a:lnTo>
                  <a:pt x="8534" y="23342"/>
                </a:lnTo>
                <a:lnTo>
                  <a:pt x="5702" y="24472"/>
                </a:lnTo>
                <a:lnTo>
                  <a:pt x="6832" y="38569"/>
                </a:lnTo>
                <a:lnTo>
                  <a:pt x="6832" y="32981"/>
                </a:lnTo>
                <a:lnTo>
                  <a:pt x="9639" y="28943"/>
                </a:lnTo>
                <a:lnTo>
                  <a:pt x="13969" y="26390"/>
                </a:lnTo>
                <a:lnTo>
                  <a:pt x="10896" y="18961"/>
                </a:lnTo>
                <a:lnTo>
                  <a:pt x="8280" y="15836"/>
                </a:lnTo>
                <a:lnTo>
                  <a:pt x="8280" y="11404"/>
                </a:lnTo>
                <a:lnTo>
                  <a:pt x="10286" y="8039"/>
                </a:lnTo>
                <a:lnTo>
                  <a:pt x="13804" y="5714"/>
                </a:lnTo>
                <a:lnTo>
                  <a:pt x="19850" y="5714"/>
                </a:lnTo>
                <a:lnTo>
                  <a:pt x="23583" y="8039"/>
                </a:lnTo>
                <a:lnTo>
                  <a:pt x="25806" y="11302"/>
                </a:lnTo>
                <a:lnTo>
                  <a:pt x="25806" y="15278"/>
                </a:lnTo>
                <a:lnTo>
                  <a:pt x="24510" y="28879"/>
                </a:lnTo>
                <a:lnTo>
                  <a:pt x="27470" y="3298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79" name="object 879"/>
          <p:cNvSpPr/>
          <p:nvPr/>
        </p:nvSpPr>
        <p:spPr>
          <a:xfrm>
            <a:off x="3607400" y="4257269"/>
            <a:ext cx="31022" cy="46211"/>
          </a:xfrm>
          <a:custGeom>
            <a:avLst/>
            <a:gdLst/>
            <a:ahLst/>
            <a:cxnLst/>
            <a:rect l="l" t="t" r="r" b="b"/>
            <a:pathLst>
              <a:path w="34239" h="51003">
                <a:moveTo>
                  <a:pt x="723" y="15367"/>
                </a:moveTo>
                <a:lnTo>
                  <a:pt x="0" y="20193"/>
                </a:lnTo>
                <a:lnTo>
                  <a:pt x="0" y="33121"/>
                </a:lnTo>
                <a:lnTo>
                  <a:pt x="1206" y="38912"/>
                </a:lnTo>
                <a:lnTo>
                  <a:pt x="3644" y="43243"/>
                </a:lnTo>
                <a:lnTo>
                  <a:pt x="6553" y="48425"/>
                </a:lnTo>
                <a:lnTo>
                  <a:pt x="7302" y="35204"/>
                </a:lnTo>
                <a:lnTo>
                  <a:pt x="6756" y="31153"/>
                </a:lnTo>
                <a:lnTo>
                  <a:pt x="6756" y="19354"/>
                </a:lnTo>
                <a:lnTo>
                  <a:pt x="7607" y="14274"/>
                </a:lnTo>
                <a:lnTo>
                  <a:pt x="9283" y="10820"/>
                </a:lnTo>
                <a:lnTo>
                  <a:pt x="10985" y="7353"/>
                </a:lnTo>
                <a:lnTo>
                  <a:pt x="13690" y="5626"/>
                </a:lnTo>
                <a:lnTo>
                  <a:pt x="21361" y="5626"/>
                </a:lnTo>
                <a:lnTo>
                  <a:pt x="24053" y="7454"/>
                </a:lnTo>
                <a:lnTo>
                  <a:pt x="25438" y="11099"/>
                </a:lnTo>
                <a:lnTo>
                  <a:pt x="26822" y="14732"/>
                </a:lnTo>
                <a:lnTo>
                  <a:pt x="27520" y="19354"/>
                </a:lnTo>
                <a:lnTo>
                  <a:pt x="27520" y="32816"/>
                </a:lnTo>
                <a:lnTo>
                  <a:pt x="26555" y="38163"/>
                </a:lnTo>
                <a:lnTo>
                  <a:pt x="24650" y="41021"/>
                </a:lnTo>
                <a:lnTo>
                  <a:pt x="23558" y="51003"/>
                </a:lnTo>
                <a:lnTo>
                  <a:pt x="28320" y="47840"/>
                </a:lnTo>
                <a:lnTo>
                  <a:pt x="31241" y="41503"/>
                </a:lnTo>
                <a:lnTo>
                  <a:pt x="33248" y="37096"/>
                </a:lnTo>
                <a:lnTo>
                  <a:pt x="34239" y="31508"/>
                </a:lnTo>
                <a:lnTo>
                  <a:pt x="34239" y="17640"/>
                </a:lnTo>
                <a:lnTo>
                  <a:pt x="33134" y="12039"/>
                </a:lnTo>
                <a:lnTo>
                  <a:pt x="30924" y="7950"/>
                </a:lnTo>
                <a:lnTo>
                  <a:pt x="28054" y="2667"/>
                </a:lnTo>
                <a:lnTo>
                  <a:pt x="23418" y="0"/>
                </a:lnTo>
                <a:lnTo>
                  <a:pt x="9829" y="12"/>
                </a:lnTo>
                <a:lnTo>
                  <a:pt x="4902" y="3771"/>
                </a:lnTo>
                <a:lnTo>
                  <a:pt x="2184" y="11315"/>
                </a:lnTo>
                <a:lnTo>
                  <a:pt x="723" y="15367"/>
                </a:lnTo>
                <a:close/>
              </a:path>
              <a:path w="34239" h="51003">
                <a:moveTo>
                  <a:pt x="24650" y="41021"/>
                </a:moveTo>
                <a:lnTo>
                  <a:pt x="22720" y="43891"/>
                </a:lnTo>
                <a:lnTo>
                  <a:pt x="20142" y="45326"/>
                </a:lnTo>
                <a:lnTo>
                  <a:pt x="12890" y="45326"/>
                </a:lnTo>
                <a:lnTo>
                  <a:pt x="10045" y="42976"/>
                </a:lnTo>
                <a:lnTo>
                  <a:pt x="8381" y="38277"/>
                </a:lnTo>
                <a:lnTo>
                  <a:pt x="7302" y="35204"/>
                </a:lnTo>
                <a:lnTo>
                  <a:pt x="6553" y="48425"/>
                </a:lnTo>
                <a:lnTo>
                  <a:pt x="10985" y="51003"/>
                </a:lnTo>
                <a:lnTo>
                  <a:pt x="23558" y="51003"/>
                </a:lnTo>
                <a:lnTo>
                  <a:pt x="24650" y="4102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80" name="object 880"/>
          <p:cNvSpPr/>
          <p:nvPr/>
        </p:nvSpPr>
        <p:spPr>
          <a:xfrm>
            <a:off x="3643186" y="4257269"/>
            <a:ext cx="31022" cy="46211"/>
          </a:xfrm>
          <a:custGeom>
            <a:avLst/>
            <a:gdLst/>
            <a:ahLst/>
            <a:cxnLst/>
            <a:rect l="l" t="t" r="r" b="b"/>
            <a:pathLst>
              <a:path w="34239" h="51003">
                <a:moveTo>
                  <a:pt x="711" y="15367"/>
                </a:moveTo>
                <a:lnTo>
                  <a:pt x="0" y="20193"/>
                </a:lnTo>
                <a:lnTo>
                  <a:pt x="0" y="33121"/>
                </a:lnTo>
                <a:lnTo>
                  <a:pt x="1193" y="38912"/>
                </a:lnTo>
                <a:lnTo>
                  <a:pt x="3632" y="43243"/>
                </a:lnTo>
                <a:lnTo>
                  <a:pt x="6540" y="48425"/>
                </a:lnTo>
                <a:lnTo>
                  <a:pt x="7289" y="35204"/>
                </a:lnTo>
                <a:lnTo>
                  <a:pt x="6743" y="31153"/>
                </a:lnTo>
                <a:lnTo>
                  <a:pt x="6743" y="19354"/>
                </a:lnTo>
                <a:lnTo>
                  <a:pt x="7594" y="14274"/>
                </a:lnTo>
                <a:lnTo>
                  <a:pt x="9283" y="10820"/>
                </a:lnTo>
                <a:lnTo>
                  <a:pt x="10985" y="7353"/>
                </a:lnTo>
                <a:lnTo>
                  <a:pt x="13677" y="5626"/>
                </a:lnTo>
                <a:lnTo>
                  <a:pt x="21361" y="5626"/>
                </a:lnTo>
                <a:lnTo>
                  <a:pt x="24053" y="7454"/>
                </a:lnTo>
                <a:lnTo>
                  <a:pt x="25438" y="11099"/>
                </a:lnTo>
                <a:lnTo>
                  <a:pt x="26822" y="14732"/>
                </a:lnTo>
                <a:lnTo>
                  <a:pt x="27520" y="19354"/>
                </a:lnTo>
                <a:lnTo>
                  <a:pt x="27520" y="32816"/>
                </a:lnTo>
                <a:lnTo>
                  <a:pt x="26542" y="38163"/>
                </a:lnTo>
                <a:lnTo>
                  <a:pt x="24637" y="41021"/>
                </a:lnTo>
                <a:lnTo>
                  <a:pt x="23558" y="51003"/>
                </a:lnTo>
                <a:lnTo>
                  <a:pt x="28308" y="47840"/>
                </a:lnTo>
                <a:lnTo>
                  <a:pt x="31229" y="41503"/>
                </a:lnTo>
                <a:lnTo>
                  <a:pt x="33235" y="37096"/>
                </a:lnTo>
                <a:lnTo>
                  <a:pt x="34239" y="31508"/>
                </a:lnTo>
                <a:lnTo>
                  <a:pt x="34239" y="17640"/>
                </a:lnTo>
                <a:lnTo>
                  <a:pt x="33134" y="12039"/>
                </a:lnTo>
                <a:lnTo>
                  <a:pt x="30924" y="7950"/>
                </a:lnTo>
                <a:lnTo>
                  <a:pt x="28054" y="2667"/>
                </a:lnTo>
                <a:lnTo>
                  <a:pt x="23406" y="0"/>
                </a:lnTo>
                <a:lnTo>
                  <a:pt x="9829" y="12"/>
                </a:lnTo>
                <a:lnTo>
                  <a:pt x="4902" y="3771"/>
                </a:lnTo>
                <a:lnTo>
                  <a:pt x="2171" y="11315"/>
                </a:lnTo>
                <a:lnTo>
                  <a:pt x="711" y="15367"/>
                </a:lnTo>
                <a:close/>
              </a:path>
              <a:path w="34239" h="51003">
                <a:moveTo>
                  <a:pt x="24637" y="41021"/>
                </a:moveTo>
                <a:lnTo>
                  <a:pt x="22720" y="43891"/>
                </a:lnTo>
                <a:lnTo>
                  <a:pt x="20142" y="45326"/>
                </a:lnTo>
                <a:lnTo>
                  <a:pt x="12890" y="45326"/>
                </a:lnTo>
                <a:lnTo>
                  <a:pt x="10045" y="42976"/>
                </a:lnTo>
                <a:lnTo>
                  <a:pt x="8381" y="38277"/>
                </a:lnTo>
                <a:lnTo>
                  <a:pt x="7289" y="35204"/>
                </a:lnTo>
                <a:lnTo>
                  <a:pt x="6540" y="48425"/>
                </a:lnTo>
                <a:lnTo>
                  <a:pt x="10972" y="51003"/>
                </a:lnTo>
                <a:lnTo>
                  <a:pt x="23558" y="51003"/>
                </a:lnTo>
                <a:lnTo>
                  <a:pt x="24637" y="4102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81" name="object 881"/>
          <p:cNvSpPr/>
          <p:nvPr/>
        </p:nvSpPr>
        <p:spPr>
          <a:xfrm>
            <a:off x="3678949" y="4257269"/>
            <a:ext cx="31033" cy="46211"/>
          </a:xfrm>
          <a:custGeom>
            <a:avLst/>
            <a:gdLst/>
            <a:ahLst/>
            <a:cxnLst/>
            <a:rect l="l" t="t" r="r" b="b"/>
            <a:pathLst>
              <a:path w="34251" h="51003">
                <a:moveTo>
                  <a:pt x="736" y="15367"/>
                </a:moveTo>
                <a:lnTo>
                  <a:pt x="0" y="20193"/>
                </a:lnTo>
                <a:lnTo>
                  <a:pt x="0" y="33121"/>
                </a:lnTo>
                <a:lnTo>
                  <a:pt x="1219" y="38912"/>
                </a:lnTo>
                <a:lnTo>
                  <a:pt x="3657" y="43243"/>
                </a:lnTo>
                <a:lnTo>
                  <a:pt x="6565" y="48425"/>
                </a:lnTo>
                <a:lnTo>
                  <a:pt x="7315" y="35204"/>
                </a:lnTo>
                <a:lnTo>
                  <a:pt x="6769" y="31153"/>
                </a:lnTo>
                <a:lnTo>
                  <a:pt x="6769" y="19354"/>
                </a:lnTo>
                <a:lnTo>
                  <a:pt x="7607" y="14274"/>
                </a:lnTo>
                <a:lnTo>
                  <a:pt x="9296" y="10820"/>
                </a:lnTo>
                <a:lnTo>
                  <a:pt x="11010" y="7353"/>
                </a:lnTo>
                <a:lnTo>
                  <a:pt x="13703" y="5626"/>
                </a:lnTo>
                <a:lnTo>
                  <a:pt x="21374" y="5626"/>
                </a:lnTo>
                <a:lnTo>
                  <a:pt x="24066" y="7454"/>
                </a:lnTo>
                <a:lnTo>
                  <a:pt x="25450" y="11099"/>
                </a:lnTo>
                <a:lnTo>
                  <a:pt x="26835" y="14732"/>
                </a:lnTo>
                <a:lnTo>
                  <a:pt x="27533" y="19354"/>
                </a:lnTo>
                <a:lnTo>
                  <a:pt x="27533" y="32816"/>
                </a:lnTo>
                <a:lnTo>
                  <a:pt x="26568" y="38163"/>
                </a:lnTo>
                <a:lnTo>
                  <a:pt x="24663" y="41021"/>
                </a:lnTo>
                <a:lnTo>
                  <a:pt x="23571" y="51003"/>
                </a:lnTo>
                <a:lnTo>
                  <a:pt x="28333" y="47840"/>
                </a:lnTo>
                <a:lnTo>
                  <a:pt x="31254" y="41503"/>
                </a:lnTo>
                <a:lnTo>
                  <a:pt x="33261" y="37096"/>
                </a:lnTo>
                <a:lnTo>
                  <a:pt x="34251" y="31508"/>
                </a:lnTo>
                <a:lnTo>
                  <a:pt x="34251" y="17640"/>
                </a:lnTo>
                <a:lnTo>
                  <a:pt x="33147" y="12039"/>
                </a:lnTo>
                <a:lnTo>
                  <a:pt x="30924" y="7950"/>
                </a:lnTo>
                <a:lnTo>
                  <a:pt x="28079" y="2667"/>
                </a:lnTo>
                <a:lnTo>
                  <a:pt x="23406" y="0"/>
                </a:lnTo>
                <a:lnTo>
                  <a:pt x="9842" y="12"/>
                </a:lnTo>
                <a:lnTo>
                  <a:pt x="4914" y="3771"/>
                </a:lnTo>
                <a:lnTo>
                  <a:pt x="2197" y="11315"/>
                </a:lnTo>
                <a:lnTo>
                  <a:pt x="736" y="15367"/>
                </a:lnTo>
                <a:close/>
              </a:path>
              <a:path w="34251" h="51003">
                <a:moveTo>
                  <a:pt x="24663" y="41021"/>
                </a:moveTo>
                <a:lnTo>
                  <a:pt x="22733" y="43891"/>
                </a:lnTo>
                <a:lnTo>
                  <a:pt x="20167" y="45326"/>
                </a:lnTo>
                <a:lnTo>
                  <a:pt x="12903" y="45326"/>
                </a:lnTo>
                <a:lnTo>
                  <a:pt x="10058" y="42976"/>
                </a:lnTo>
                <a:lnTo>
                  <a:pt x="8394" y="38277"/>
                </a:lnTo>
                <a:lnTo>
                  <a:pt x="7315" y="35204"/>
                </a:lnTo>
                <a:lnTo>
                  <a:pt x="6565" y="48425"/>
                </a:lnTo>
                <a:lnTo>
                  <a:pt x="10998" y="51003"/>
                </a:lnTo>
                <a:lnTo>
                  <a:pt x="23571" y="51003"/>
                </a:lnTo>
                <a:lnTo>
                  <a:pt x="24663" y="4102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82" name="object 882"/>
          <p:cNvSpPr/>
          <p:nvPr/>
        </p:nvSpPr>
        <p:spPr>
          <a:xfrm>
            <a:off x="3714849" y="4255371"/>
            <a:ext cx="14671" cy="60019"/>
          </a:xfrm>
          <a:custGeom>
            <a:avLst/>
            <a:gdLst/>
            <a:ahLst/>
            <a:cxnLst/>
            <a:rect l="l" t="t" r="r" b="b"/>
            <a:pathLst>
              <a:path w="16192" h="66243">
                <a:moveTo>
                  <a:pt x="16192" y="39560"/>
                </a:moveTo>
                <a:lnTo>
                  <a:pt x="16192" y="30111"/>
                </a:lnTo>
                <a:lnTo>
                  <a:pt x="15951" y="27381"/>
                </a:lnTo>
                <a:lnTo>
                  <a:pt x="15455" y="24561"/>
                </a:lnTo>
                <a:lnTo>
                  <a:pt x="14985" y="21755"/>
                </a:lnTo>
                <a:lnTo>
                  <a:pt x="14211" y="18897"/>
                </a:lnTo>
                <a:lnTo>
                  <a:pt x="13106" y="16002"/>
                </a:lnTo>
                <a:lnTo>
                  <a:pt x="11404" y="11836"/>
                </a:lnTo>
                <a:lnTo>
                  <a:pt x="9905" y="9194"/>
                </a:lnTo>
                <a:lnTo>
                  <a:pt x="7759" y="5664"/>
                </a:lnTo>
                <a:lnTo>
                  <a:pt x="4190" y="0"/>
                </a:lnTo>
                <a:lnTo>
                  <a:pt x="0" y="0"/>
                </a:lnTo>
                <a:lnTo>
                  <a:pt x="3403" y="6426"/>
                </a:lnTo>
                <a:lnTo>
                  <a:pt x="5676" y="11328"/>
                </a:lnTo>
                <a:lnTo>
                  <a:pt x="6819" y="14757"/>
                </a:lnTo>
                <a:lnTo>
                  <a:pt x="8699" y="20307"/>
                </a:lnTo>
                <a:lnTo>
                  <a:pt x="9639" y="26416"/>
                </a:lnTo>
                <a:lnTo>
                  <a:pt x="9639" y="39789"/>
                </a:lnTo>
                <a:lnTo>
                  <a:pt x="8826" y="45605"/>
                </a:lnTo>
                <a:lnTo>
                  <a:pt x="7213" y="50571"/>
                </a:lnTo>
                <a:lnTo>
                  <a:pt x="6146" y="53848"/>
                </a:lnTo>
                <a:lnTo>
                  <a:pt x="3771" y="59080"/>
                </a:lnTo>
                <a:lnTo>
                  <a:pt x="101" y="66243"/>
                </a:lnTo>
                <a:lnTo>
                  <a:pt x="4432" y="66243"/>
                </a:lnTo>
                <a:lnTo>
                  <a:pt x="8737" y="59537"/>
                </a:lnTo>
                <a:lnTo>
                  <a:pt x="11569" y="54457"/>
                </a:lnTo>
                <a:lnTo>
                  <a:pt x="12928" y="51015"/>
                </a:lnTo>
                <a:lnTo>
                  <a:pt x="15100" y="45669"/>
                </a:lnTo>
                <a:lnTo>
                  <a:pt x="16192" y="395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83" name="object 883"/>
          <p:cNvSpPr/>
          <p:nvPr/>
        </p:nvSpPr>
        <p:spPr>
          <a:xfrm>
            <a:off x="4240499" y="4174904"/>
            <a:ext cx="16615" cy="44818"/>
          </a:xfrm>
          <a:custGeom>
            <a:avLst/>
            <a:gdLst/>
            <a:ahLst/>
            <a:cxnLst/>
            <a:rect l="l" t="t" r="r" b="b"/>
            <a:pathLst>
              <a:path w="18338" h="49466">
                <a:moveTo>
                  <a:pt x="11696" y="14287"/>
                </a:moveTo>
                <a:lnTo>
                  <a:pt x="11696" y="49466"/>
                </a:lnTo>
                <a:lnTo>
                  <a:pt x="18338" y="49466"/>
                </a:lnTo>
                <a:lnTo>
                  <a:pt x="18338" y="0"/>
                </a:lnTo>
                <a:lnTo>
                  <a:pt x="13423" y="0"/>
                </a:lnTo>
                <a:lnTo>
                  <a:pt x="12547" y="3848"/>
                </a:lnTo>
                <a:lnTo>
                  <a:pt x="11214" y="6286"/>
                </a:lnTo>
                <a:lnTo>
                  <a:pt x="7658" y="8343"/>
                </a:lnTo>
                <a:lnTo>
                  <a:pt x="4495" y="9067"/>
                </a:lnTo>
                <a:lnTo>
                  <a:pt x="0" y="9525"/>
                </a:lnTo>
                <a:lnTo>
                  <a:pt x="0" y="14287"/>
                </a:lnTo>
                <a:lnTo>
                  <a:pt x="11696" y="142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84" name="object 884"/>
          <p:cNvSpPr/>
          <p:nvPr/>
        </p:nvSpPr>
        <p:spPr>
          <a:xfrm>
            <a:off x="4277942" y="4174904"/>
            <a:ext cx="16604" cy="44818"/>
          </a:xfrm>
          <a:custGeom>
            <a:avLst/>
            <a:gdLst/>
            <a:ahLst/>
            <a:cxnLst/>
            <a:rect l="l" t="t" r="r" b="b"/>
            <a:pathLst>
              <a:path w="18326" h="49466">
                <a:moveTo>
                  <a:pt x="11684" y="14287"/>
                </a:moveTo>
                <a:lnTo>
                  <a:pt x="11684" y="49466"/>
                </a:lnTo>
                <a:lnTo>
                  <a:pt x="18326" y="49466"/>
                </a:lnTo>
                <a:lnTo>
                  <a:pt x="18326" y="0"/>
                </a:lnTo>
                <a:lnTo>
                  <a:pt x="13436" y="0"/>
                </a:lnTo>
                <a:lnTo>
                  <a:pt x="12534" y="3848"/>
                </a:lnTo>
                <a:lnTo>
                  <a:pt x="11214" y="6286"/>
                </a:lnTo>
                <a:lnTo>
                  <a:pt x="7658" y="8343"/>
                </a:lnTo>
                <a:lnTo>
                  <a:pt x="4508" y="9067"/>
                </a:lnTo>
                <a:lnTo>
                  <a:pt x="0" y="9525"/>
                </a:lnTo>
                <a:lnTo>
                  <a:pt x="0" y="14287"/>
                </a:lnTo>
                <a:lnTo>
                  <a:pt x="11684" y="142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85" name="object 885"/>
          <p:cNvSpPr/>
          <p:nvPr/>
        </p:nvSpPr>
        <p:spPr>
          <a:xfrm>
            <a:off x="4316017" y="4174720"/>
            <a:ext cx="31033" cy="46199"/>
          </a:xfrm>
          <a:custGeom>
            <a:avLst/>
            <a:gdLst/>
            <a:ahLst/>
            <a:cxnLst/>
            <a:rect l="l" t="t" r="r" b="b"/>
            <a:pathLst>
              <a:path w="34251" h="50990">
                <a:moveTo>
                  <a:pt x="711" y="15341"/>
                </a:moveTo>
                <a:lnTo>
                  <a:pt x="0" y="20167"/>
                </a:lnTo>
                <a:lnTo>
                  <a:pt x="0" y="33096"/>
                </a:lnTo>
                <a:lnTo>
                  <a:pt x="1193" y="38900"/>
                </a:lnTo>
                <a:lnTo>
                  <a:pt x="3632" y="43218"/>
                </a:lnTo>
                <a:lnTo>
                  <a:pt x="6540" y="48399"/>
                </a:lnTo>
                <a:lnTo>
                  <a:pt x="7289" y="35191"/>
                </a:lnTo>
                <a:lnTo>
                  <a:pt x="6756" y="31114"/>
                </a:lnTo>
                <a:lnTo>
                  <a:pt x="6756" y="19329"/>
                </a:lnTo>
                <a:lnTo>
                  <a:pt x="7594" y="14262"/>
                </a:lnTo>
                <a:lnTo>
                  <a:pt x="9283" y="10820"/>
                </a:lnTo>
                <a:lnTo>
                  <a:pt x="10998" y="7353"/>
                </a:lnTo>
                <a:lnTo>
                  <a:pt x="13690" y="5600"/>
                </a:lnTo>
                <a:lnTo>
                  <a:pt x="21348" y="5600"/>
                </a:lnTo>
                <a:lnTo>
                  <a:pt x="24041" y="7429"/>
                </a:lnTo>
                <a:lnTo>
                  <a:pt x="25438" y="11099"/>
                </a:lnTo>
                <a:lnTo>
                  <a:pt x="26822" y="14706"/>
                </a:lnTo>
                <a:lnTo>
                  <a:pt x="27520" y="19342"/>
                </a:lnTo>
                <a:lnTo>
                  <a:pt x="27520" y="32804"/>
                </a:lnTo>
                <a:lnTo>
                  <a:pt x="26542" y="38125"/>
                </a:lnTo>
                <a:lnTo>
                  <a:pt x="24637" y="41008"/>
                </a:lnTo>
                <a:lnTo>
                  <a:pt x="23558" y="50990"/>
                </a:lnTo>
                <a:lnTo>
                  <a:pt x="28308" y="47815"/>
                </a:lnTo>
                <a:lnTo>
                  <a:pt x="31229" y="41490"/>
                </a:lnTo>
                <a:lnTo>
                  <a:pt x="33235" y="37083"/>
                </a:lnTo>
                <a:lnTo>
                  <a:pt x="34251" y="31483"/>
                </a:lnTo>
                <a:lnTo>
                  <a:pt x="34251" y="17627"/>
                </a:lnTo>
                <a:lnTo>
                  <a:pt x="33146" y="12026"/>
                </a:lnTo>
                <a:lnTo>
                  <a:pt x="30924" y="7937"/>
                </a:lnTo>
                <a:lnTo>
                  <a:pt x="28054" y="2641"/>
                </a:lnTo>
                <a:lnTo>
                  <a:pt x="23406" y="0"/>
                </a:lnTo>
                <a:lnTo>
                  <a:pt x="9842" y="0"/>
                </a:lnTo>
                <a:lnTo>
                  <a:pt x="4902" y="3759"/>
                </a:lnTo>
                <a:lnTo>
                  <a:pt x="2171" y="11290"/>
                </a:lnTo>
                <a:lnTo>
                  <a:pt x="711" y="15341"/>
                </a:lnTo>
                <a:close/>
              </a:path>
              <a:path w="34251" h="50990">
                <a:moveTo>
                  <a:pt x="24637" y="41008"/>
                </a:moveTo>
                <a:lnTo>
                  <a:pt x="22732" y="43878"/>
                </a:lnTo>
                <a:lnTo>
                  <a:pt x="20142" y="45300"/>
                </a:lnTo>
                <a:lnTo>
                  <a:pt x="12890" y="45300"/>
                </a:lnTo>
                <a:lnTo>
                  <a:pt x="10045" y="42964"/>
                </a:lnTo>
                <a:lnTo>
                  <a:pt x="8381" y="38277"/>
                </a:lnTo>
                <a:lnTo>
                  <a:pt x="7289" y="35191"/>
                </a:lnTo>
                <a:lnTo>
                  <a:pt x="6540" y="48399"/>
                </a:lnTo>
                <a:lnTo>
                  <a:pt x="10985" y="50990"/>
                </a:lnTo>
                <a:lnTo>
                  <a:pt x="23558" y="50990"/>
                </a:lnTo>
                <a:lnTo>
                  <a:pt x="24637" y="410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86" name="object 886"/>
          <p:cNvSpPr/>
          <p:nvPr/>
        </p:nvSpPr>
        <p:spPr>
          <a:xfrm>
            <a:off x="4358224" y="4174720"/>
            <a:ext cx="31033" cy="46199"/>
          </a:xfrm>
          <a:custGeom>
            <a:avLst/>
            <a:gdLst/>
            <a:ahLst/>
            <a:cxnLst/>
            <a:rect l="l" t="t" r="r" b="b"/>
            <a:pathLst>
              <a:path w="34251" h="50990">
                <a:moveTo>
                  <a:pt x="723" y="15341"/>
                </a:moveTo>
                <a:lnTo>
                  <a:pt x="0" y="20167"/>
                </a:lnTo>
                <a:lnTo>
                  <a:pt x="0" y="33096"/>
                </a:lnTo>
                <a:lnTo>
                  <a:pt x="1206" y="38900"/>
                </a:lnTo>
                <a:lnTo>
                  <a:pt x="3644" y="43218"/>
                </a:lnTo>
                <a:lnTo>
                  <a:pt x="6553" y="48399"/>
                </a:lnTo>
                <a:lnTo>
                  <a:pt x="7302" y="35191"/>
                </a:lnTo>
                <a:lnTo>
                  <a:pt x="6769" y="31114"/>
                </a:lnTo>
                <a:lnTo>
                  <a:pt x="6769" y="19329"/>
                </a:lnTo>
                <a:lnTo>
                  <a:pt x="7594" y="14262"/>
                </a:lnTo>
                <a:lnTo>
                  <a:pt x="9283" y="10820"/>
                </a:lnTo>
                <a:lnTo>
                  <a:pt x="10998" y="7353"/>
                </a:lnTo>
                <a:lnTo>
                  <a:pt x="13703" y="5600"/>
                </a:lnTo>
                <a:lnTo>
                  <a:pt x="21361" y="5600"/>
                </a:lnTo>
                <a:lnTo>
                  <a:pt x="24053" y="7429"/>
                </a:lnTo>
                <a:lnTo>
                  <a:pt x="25450" y="11099"/>
                </a:lnTo>
                <a:lnTo>
                  <a:pt x="26835" y="14706"/>
                </a:lnTo>
                <a:lnTo>
                  <a:pt x="27533" y="19342"/>
                </a:lnTo>
                <a:lnTo>
                  <a:pt x="27533" y="32804"/>
                </a:lnTo>
                <a:lnTo>
                  <a:pt x="26555" y="38125"/>
                </a:lnTo>
                <a:lnTo>
                  <a:pt x="24650" y="41008"/>
                </a:lnTo>
                <a:lnTo>
                  <a:pt x="23558" y="50990"/>
                </a:lnTo>
                <a:lnTo>
                  <a:pt x="28320" y="47815"/>
                </a:lnTo>
                <a:lnTo>
                  <a:pt x="31241" y="41490"/>
                </a:lnTo>
                <a:lnTo>
                  <a:pt x="33248" y="37083"/>
                </a:lnTo>
                <a:lnTo>
                  <a:pt x="34251" y="31483"/>
                </a:lnTo>
                <a:lnTo>
                  <a:pt x="34251" y="17627"/>
                </a:lnTo>
                <a:lnTo>
                  <a:pt x="33134" y="12026"/>
                </a:lnTo>
                <a:lnTo>
                  <a:pt x="30924" y="7937"/>
                </a:lnTo>
                <a:lnTo>
                  <a:pt x="28054" y="2641"/>
                </a:lnTo>
                <a:lnTo>
                  <a:pt x="23393" y="0"/>
                </a:lnTo>
                <a:lnTo>
                  <a:pt x="9842" y="0"/>
                </a:lnTo>
                <a:lnTo>
                  <a:pt x="4902" y="3759"/>
                </a:lnTo>
                <a:lnTo>
                  <a:pt x="2184" y="11290"/>
                </a:lnTo>
                <a:lnTo>
                  <a:pt x="723" y="15341"/>
                </a:lnTo>
                <a:close/>
              </a:path>
              <a:path w="34251" h="50990">
                <a:moveTo>
                  <a:pt x="24650" y="41008"/>
                </a:moveTo>
                <a:lnTo>
                  <a:pt x="22732" y="43878"/>
                </a:lnTo>
                <a:lnTo>
                  <a:pt x="20154" y="45300"/>
                </a:lnTo>
                <a:lnTo>
                  <a:pt x="12890" y="45300"/>
                </a:lnTo>
                <a:lnTo>
                  <a:pt x="10058" y="42964"/>
                </a:lnTo>
                <a:lnTo>
                  <a:pt x="8394" y="38277"/>
                </a:lnTo>
                <a:lnTo>
                  <a:pt x="7302" y="35191"/>
                </a:lnTo>
                <a:lnTo>
                  <a:pt x="6553" y="48399"/>
                </a:lnTo>
                <a:lnTo>
                  <a:pt x="10998" y="50990"/>
                </a:lnTo>
                <a:lnTo>
                  <a:pt x="23558" y="50990"/>
                </a:lnTo>
                <a:lnTo>
                  <a:pt x="24650" y="410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87" name="object 887"/>
          <p:cNvSpPr/>
          <p:nvPr/>
        </p:nvSpPr>
        <p:spPr>
          <a:xfrm>
            <a:off x="4422754" y="4196929"/>
            <a:ext cx="37385" cy="12726"/>
          </a:xfrm>
          <a:custGeom>
            <a:avLst/>
            <a:gdLst/>
            <a:ahLst/>
            <a:cxnLst/>
            <a:rect l="l" t="t" r="r" b="b"/>
            <a:pathLst>
              <a:path w="41262" h="14046">
                <a:moveTo>
                  <a:pt x="4076" y="14046"/>
                </a:moveTo>
                <a:lnTo>
                  <a:pt x="6045" y="9563"/>
                </a:lnTo>
                <a:lnTo>
                  <a:pt x="8674" y="7315"/>
                </a:lnTo>
                <a:lnTo>
                  <a:pt x="12903" y="7594"/>
                </a:lnTo>
                <a:lnTo>
                  <a:pt x="15633" y="8394"/>
                </a:lnTo>
                <a:lnTo>
                  <a:pt x="22707" y="11099"/>
                </a:lnTo>
                <a:lnTo>
                  <a:pt x="26416" y="12420"/>
                </a:lnTo>
                <a:lnTo>
                  <a:pt x="30137" y="13030"/>
                </a:lnTo>
                <a:lnTo>
                  <a:pt x="33578" y="13030"/>
                </a:lnTo>
                <a:lnTo>
                  <a:pt x="36144" y="11696"/>
                </a:lnTo>
                <a:lnTo>
                  <a:pt x="37820" y="8978"/>
                </a:lnTo>
                <a:lnTo>
                  <a:pt x="39547" y="6286"/>
                </a:lnTo>
                <a:lnTo>
                  <a:pt x="40690" y="3289"/>
                </a:lnTo>
                <a:lnTo>
                  <a:pt x="41262" y="0"/>
                </a:lnTo>
                <a:lnTo>
                  <a:pt x="37236" y="0"/>
                </a:lnTo>
                <a:lnTo>
                  <a:pt x="36017" y="3581"/>
                </a:lnTo>
                <a:lnTo>
                  <a:pt x="33667" y="6248"/>
                </a:lnTo>
                <a:lnTo>
                  <a:pt x="30556" y="6896"/>
                </a:lnTo>
                <a:lnTo>
                  <a:pt x="27330" y="6375"/>
                </a:lnTo>
                <a:lnTo>
                  <a:pt x="24409" y="5333"/>
                </a:lnTo>
                <a:lnTo>
                  <a:pt x="16725" y="2324"/>
                </a:lnTo>
                <a:lnTo>
                  <a:pt x="15494" y="1854"/>
                </a:lnTo>
                <a:lnTo>
                  <a:pt x="12903" y="1320"/>
                </a:lnTo>
                <a:lnTo>
                  <a:pt x="10782" y="1155"/>
                </a:lnTo>
                <a:lnTo>
                  <a:pt x="6832" y="1981"/>
                </a:lnTo>
                <a:lnTo>
                  <a:pt x="3708" y="4533"/>
                </a:lnTo>
                <a:lnTo>
                  <a:pt x="1752" y="7785"/>
                </a:lnTo>
                <a:lnTo>
                  <a:pt x="825" y="10502"/>
                </a:lnTo>
                <a:lnTo>
                  <a:pt x="0" y="14046"/>
                </a:lnTo>
                <a:lnTo>
                  <a:pt x="4076" y="140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88" name="object 888"/>
          <p:cNvSpPr/>
          <p:nvPr/>
        </p:nvSpPr>
        <p:spPr>
          <a:xfrm>
            <a:off x="4497156" y="4174904"/>
            <a:ext cx="16604" cy="44818"/>
          </a:xfrm>
          <a:custGeom>
            <a:avLst/>
            <a:gdLst/>
            <a:ahLst/>
            <a:cxnLst/>
            <a:rect l="l" t="t" r="r" b="b"/>
            <a:pathLst>
              <a:path w="18326" h="49466">
                <a:moveTo>
                  <a:pt x="11671" y="14287"/>
                </a:moveTo>
                <a:lnTo>
                  <a:pt x="11671" y="49466"/>
                </a:lnTo>
                <a:lnTo>
                  <a:pt x="18326" y="49466"/>
                </a:lnTo>
                <a:lnTo>
                  <a:pt x="18326" y="0"/>
                </a:lnTo>
                <a:lnTo>
                  <a:pt x="13411" y="0"/>
                </a:lnTo>
                <a:lnTo>
                  <a:pt x="12534" y="3848"/>
                </a:lnTo>
                <a:lnTo>
                  <a:pt x="11201" y="6286"/>
                </a:lnTo>
                <a:lnTo>
                  <a:pt x="7645" y="8343"/>
                </a:lnTo>
                <a:lnTo>
                  <a:pt x="4495" y="9067"/>
                </a:lnTo>
                <a:lnTo>
                  <a:pt x="0" y="9525"/>
                </a:lnTo>
                <a:lnTo>
                  <a:pt x="0" y="14287"/>
                </a:lnTo>
                <a:lnTo>
                  <a:pt x="11671" y="142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89" name="object 889"/>
          <p:cNvSpPr/>
          <p:nvPr/>
        </p:nvSpPr>
        <p:spPr>
          <a:xfrm>
            <a:off x="4535209" y="4174559"/>
            <a:ext cx="31091" cy="45141"/>
          </a:xfrm>
          <a:custGeom>
            <a:avLst/>
            <a:gdLst/>
            <a:ahLst/>
            <a:cxnLst/>
            <a:rect l="l" t="t" r="r" b="b"/>
            <a:pathLst>
              <a:path w="34315" h="49822">
                <a:moveTo>
                  <a:pt x="6972" y="43916"/>
                </a:moveTo>
                <a:lnTo>
                  <a:pt x="9029" y="39243"/>
                </a:lnTo>
                <a:lnTo>
                  <a:pt x="12623" y="36093"/>
                </a:lnTo>
                <a:lnTo>
                  <a:pt x="16675" y="33655"/>
                </a:lnTo>
                <a:lnTo>
                  <a:pt x="21412" y="31013"/>
                </a:lnTo>
                <a:lnTo>
                  <a:pt x="25615" y="28689"/>
                </a:lnTo>
                <a:lnTo>
                  <a:pt x="28511" y="26708"/>
                </a:lnTo>
                <a:lnTo>
                  <a:pt x="30124" y="25057"/>
                </a:lnTo>
                <a:lnTo>
                  <a:pt x="32918" y="22237"/>
                </a:lnTo>
                <a:lnTo>
                  <a:pt x="34315" y="18846"/>
                </a:lnTo>
                <a:lnTo>
                  <a:pt x="34315" y="11112"/>
                </a:lnTo>
                <a:lnTo>
                  <a:pt x="33007" y="7683"/>
                </a:lnTo>
                <a:lnTo>
                  <a:pt x="30365" y="4610"/>
                </a:lnTo>
                <a:lnTo>
                  <a:pt x="27762" y="1536"/>
                </a:lnTo>
                <a:lnTo>
                  <a:pt x="23609" y="0"/>
                </a:lnTo>
                <a:lnTo>
                  <a:pt x="11074" y="0"/>
                </a:lnTo>
                <a:lnTo>
                  <a:pt x="6299" y="2400"/>
                </a:lnTo>
                <a:lnTo>
                  <a:pt x="3594" y="7200"/>
                </a:lnTo>
                <a:lnTo>
                  <a:pt x="2070" y="9944"/>
                </a:lnTo>
                <a:lnTo>
                  <a:pt x="1295" y="13462"/>
                </a:lnTo>
                <a:lnTo>
                  <a:pt x="1206" y="17792"/>
                </a:lnTo>
                <a:lnTo>
                  <a:pt x="7556" y="17792"/>
                </a:lnTo>
                <a:lnTo>
                  <a:pt x="7658" y="14706"/>
                </a:lnTo>
                <a:lnTo>
                  <a:pt x="9004" y="10579"/>
                </a:lnTo>
                <a:lnTo>
                  <a:pt x="10642" y="7340"/>
                </a:lnTo>
                <a:lnTo>
                  <a:pt x="13614" y="5727"/>
                </a:lnTo>
                <a:lnTo>
                  <a:pt x="20777" y="5727"/>
                </a:lnTo>
                <a:lnTo>
                  <a:pt x="24815" y="8280"/>
                </a:lnTo>
                <a:lnTo>
                  <a:pt x="27406" y="12255"/>
                </a:lnTo>
                <a:lnTo>
                  <a:pt x="27406" y="17627"/>
                </a:lnTo>
                <a:lnTo>
                  <a:pt x="24587" y="21729"/>
                </a:lnTo>
                <a:lnTo>
                  <a:pt x="21285" y="24447"/>
                </a:lnTo>
                <a:lnTo>
                  <a:pt x="18300" y="26174"/>
                </a:lnTo>
                <a:lnTo>
                  <a:pt x="11645" y="30022"/>
                </a:lnTo>
                <a:lnTo>
                  <a:pt x="7175" y="32600"/>
                </a:lnTo>
                <a:lnTo>
                  <a:pt x="4178" y="35483"/>
                </a:lnTo>
                <a:lnTo>
                  <a:pt x="2628" y="38646"/>
                </a:lnTo>
                <a:lnTo>
                  <a:pt x="1104" y="41821"/>
                </a:lnTo>
                <a:lnTo>
                  <a:pt x="241" y="45542"/>
                </a:lnTo>
                <a:lnTo>
                  <a:pt x="0" y="49822"/>
                </a:lnTo>
                <a:lnTo>
                  <a:pt x="34074" y="49822"/>
                </a:lnTo>
                <a:lnTo>
                  <a:pt x="34074" y="43916"/>
                </a:lnTo>
                <a:lnTo>
                  <a:pt x="6972" y="4391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90" name="object 890"/>
          <p:cNvSpPr/>
          <p:nvPr/>
        </p:nvSpPr>
        <p:spPr>
          <a:xfrm>
            <a:off x="4577473" y="4174606"/>
            <a:ext cx="30918" cy="46383"/>
          </a:xfrm>
          <a:custGeom>
            <a:avLst/>
            <a:gdLst/>
            <a:ahLst/>
            <a:cxnLst/>
            <a:rect l="l" t="t" r="r" b="b"/>
            <a:pathLst>
              <a:path w="34124" h="51193">
                <a:moveTo>
                  <a:pt x="12433" y="51193"/>
                </a:moveTo>
                <a:lnTo>
                  <a:pt x="9397" y="42710"/>
                </a:lnTo>
                <a:lnTo>
                  <a:pt x="6832" y="38569"/>
                </a:lnTo>
                <a:lnTo>
                  <a:pt x="5714" y="24460"/>
                </a:lnTo>
                <a:lnTo>
                  <a:pt x="2158" y="28244"/>
                </a:lnTo>
                <a:lnTo>
                  <a:pt x="0" y="32905"/>
                </a:lnTo>
                <a:lnTo>
                  <a:pt x="0" y="40817"/>
                </a:lnTo>
                <a:lnTo>
                  <a:pt x="1663" y="44653"/>
                </a:lnTo>
                <a:lnTo>
                  <a:pt x="5003" y="47282"/>
                </a:lnTo>
                <a:lnTo>
                  <a:pt x="8343" y="49885"/>
                </a:lnTo>
                <a:lnTo>
                  <a:pt x="12433" y="51193"/>
                </a:lnTo>
                <a:close/>
              </a:path>
              <a:path w="34124" h="51193">
                <a:moveTo>
                  <a:pt x="23469" y="18630"/>
                </a:moveTo>
                <a:lnTo>
                  <a:pt x="19773" y="20942"/>
                </a:lnTo>
                <a:lnTo>
                  <a:pt x="14668" y="20942"/>
                </a:lnTo>
                <a:lnTo>
                  <a:pt x="10896" y="18948"/>
                </a:lnTo>
                <a:lnTo>
                  <a:pt x="13969" y="26377"/>
                </a:lnTo>
                <a:lnTo>
                  <a:pt x="20040" y="26377"/>
                </a:lnTo>
                <a:lnTo>
                  <a:pt x="24510" y="28867"/>
                </a:lnTo>
                <a:lnTo>
                  <a:pt x="25806" y="15252"/>
                </a:lnTo>
                <a:lnTo>
                  <a:pt x="23469" y="18630"/>
                </a:lnTo>
                <a:close/>
              </a:path>
              <a:path w="34124" h="51193">
                <a:moveTo>
                  <a:pt x="27470" y="32969"/>
                </a:moveTo>
                <a:lnTo>
                  <a:pt x="27470" y="39281"/>
                </a:lnTo>
                <a:lnTo>
                  <a:pt x="24587" y="43179"/>
                </a:lnTo>
                <a:lnTo>
                  <a:pt x="20294" y="45516"/>
                </a:lnTo>
                <a:lnTo>
                  <a:pt x="13804" y="45516"/>
                </a:lnTo>
                <a:lnTo>
                  <a:pt x="11125" y="44564"/>
                </a:lnTo>
                <a:lnTo>
                  <a:pt x="9397" y="42710"/>
                </a:lnTo>
                <a:lnTo>
                  <a:pt x="12433" y="51193"/>
                </a:lnTo>
                <a:lnTo>
                  <a:pt x="22631" y="51193"/>
                </a:lnTo>
                <a:lnTo>
                  <a:pt x="26771" y="49682"/>
                </a:lnTo>
                <a:lnTo>
                  <a:pt x="29705" y="46647"/>
                </a:lnTo>
                <a:lnTo>
                  <a:pt x="32651" y="43599"/>
                </a:lnTo>
                <a:lnTo>
                  <a:pt x="34124" y="39890"/>
                </a:lnTo>
                <a:lnTo>
                  <a:pt x="34124" y="31826"/>
                </a:lnTo>
                <a:lnTo>
                  <a:pt x="33007" y="28816"/>
                </a:lnTo>
                <a:lnTo>
                  <a:pt x="29641" y="25285"/>
                </a:lnTo>
                <a:lnTo>
                  <a:pt x="25958" y="23253"/>
                </a:lnTo>
                <a:lnTo>
                  <a:pt x="30060" y="20065"/>
                </a:lnTo>
                <a:lnTo>
                  <a:pt x="32410" y="15646"/>
                </a:lnTo>
                <a:lnTo>
                  <a:pt x="32410" y="9194"/>
                </a:lnTo>
                <a:lnTo>
                  <a:pt x="31076" y="6261"/>
                </a:lnTo>
                <a:lnTo>
                  <a:pt x="28371" y="3771"/>
                </a:lnTo>
                <a:lnTo>
                  <a:pt x="25666" y="1244"/>
                </a:lnTo>
                <a:lnTo>
                  <a:pt x="21920" y="0"/>
                </a:lnTo>
                <a:lnTo>
                  <a:pt x="12230" y="0"/>
                </a:lnTo>
                <a:lnTo>
                  <a:pt x="8445" y="1320"/>
                </a:lnTo>
                <a:lnTo>
                  <a:pt x="5765" y="3975"/>
                </a:lnTo>
                <a:lnTo>
                  <a:pt x="3073" y="6629"/>
                </a:lnTo>
                <a:lnTo>
                  <a:pt x="1739" y="9817"/>
                </a:lnTo>
                <a:lnTo>
                  <a:pt x="1739" y="16471"/>
                </a:lnTo>
                <a:lnTo>
                  <a:pt x="4470" y="20713"/>
                </a:lnTo>
                <a:lnTo>
                  <a:pt x="5448" y="21716"/>
                </a:lnTo>
                <a:lnTo>
                  <a:pt x="8534" y="23329"/>
                </a:lnTo>
                <a:lnTo>
                  <a:pt x="5714" y="24460"/>
                </a:lnTo>
                <a:lnTo>
                  <a:pt x="6832" y="38569"/>
                </a:lnTo>
                <a:lnTo>
                  <a:pt x="6832" y="32969"/>
                </a:lnTo>
                <a:lnTo>
                  <a:pt x="9639" y="28943"/>
                </a:lnTo>
                <a:lnTo>
                  <a:pt x="13969" y="26377"/>
                </a:lnTo>
                <a:lnTo>
                  <a:pt x="10896" y="18948"/>
                </a:lnTo>
                <a:lnTo>
                  <a:pt x="8293" y="15811"/>
                </a:lnTo>
                <a:lnTo>
                  <a:pt x="8293" y="11391"/>
                </a:lnTo>
                <a:lnTo>
                  <a:pt x="10299" y="8039"/>
                </a:lnTo>
                <a:lnTo>
                  <a:pt x="13804" y="5714"/>
                </a:lnTo>
                <a:lnTo>
                  <a:pt x="19837" y="5714"/>
                </a:lnTo>
                <a:lnTo>
                  <a:pt x="23583" y="8039"/>
                </a:lnTo>
                <a:lnTo>
                  <a:pt x="25806" y="11290"/>
                </a:lnTo>
                <a:lnTo>
                  <a:pt x="25806" y="15252"/>
                </a:lnTo>
                <a:lnTo>
                  <a:pt x="24510" y="28867"/>
                </a:lnTo>
                <a:lnTo>
                  <a:pt x="27470" y="3296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91" name="object 891"/>
          <p:cNvSpPr/>
          <p:nvPr/>
        </p:nvSpPr>
        <p:spPr>
          <a:xfrm>
            <a:off x="4619622" y="4174720"/>
            <a:ext cx="31022" cy="46199"/>
          </a:xfrm>
          <a:custGeom>
            <a:avLst/>
            <a:gdLst/>
            <a:ahLst/>
            <a:cxnLst/>
            <a:rect l="l" t="t" r="r" b="b"/>
            <a:pathLst>
              <a:path w="34239" h="50990">
                <a:moveTo>
                  <a:pt x="723" y="15341"/>
                </a:moveTo>
                <a:lnTo>
                  <a:pt x="0" y="20167"/>
                </a:lnTo>
                <a:lnTo>
                  <a:pt x="0" y="33096"/>
                </a:lnTo>
                <a:lnTo>
                  <a:pt x="1206" y="38900"/>
                </a:lnTo>
                <a:lnTo>
                  <a:pt x="3644" y="43218"/>
                </a:lnTo>
                <a:lnTo>
                  <a:pt x="6540" y="48399"/>
                </a:lnTo>
                <a:lnTo>
                  <a:pt x="7302" y="35191"/>
                </a:lnTo>
                <a:lnTo>
                  <a:pt x="6756" y="31114"/>
                </a:lnTo>
                <a:lnTo>
                  <a:pt x="6756" y="19329"/>
                </a:lnTo>
                <a:lnTo>
                  <a:pt x="7581" y="14262"/>
                </a:lnTo>
                <a:lnTo>
                  <a:pt x="9283" y="10820"/>
                </a:lnTo>
                <a:lnTo>
                  <a:pt x="10998" y="7353"/>
                </a:lnTo>
                <a:lnTo>
                  <a:pt x="13690" y="5600"/>
                </a:lnTo>
                <a:lnTo>
                  <a:pt x="21361" y="5600"/>
                </a:lnTo>
                <a:lnTo>
                  <a:pt x="24053" y="7429"/>
                </a:lnTo>
                <a:lnTo>
                  <a:pt x="25438" y="11099"/>
                </a:lnTo>
                <a:lnTo>
                  <a:pt x="26822" y="14706"/>
                </a:lnTo>
                <a:lnTo>
                  <a:pt x="27520" y="19342"/>
                </a:lnTo>
                <a:lnTo>
                  <a:pt x="27520" y="32804"/>
                </a:lnTo>
                <a:lnTo>
                  <a:pt x="26555" y="38125"/>
                </a:lnTo>
                <a:lnTo>
                  <a:pt x="24650" y="41008"/>
                </a:lnTo>
                <a:lnTo>
                  <a:pt x="23545" y="50990"/>
                </a:lnTo>
                <a:lnTo>
                  <a:pt x="28308" y="47815"/>
                </a:lnTo>
                <a:lnTo>
                  <a:pt x="31229" y="41490"/>
                </a:lnTo>
                <a:lnTo>
                  <a:pt x="33248" y="37083"/>
                </a:lnTo>
                <a:lnTo>
                  <a:pt x="34239" y="31483"/>
                </a:lnTo>
                <a:lnTo>
                  <a:pt x="34239" y="17627"/>
                </a:lnTo>
                <a:lnTo>
                  <a:pt x="33134" y="12026"/>
                </a:lnTo>
                <a:lnTo>
                  <a:pt x="30911" y="7937"/>
                </a:lnTo>
                <a:lnTo>
                  <a:pt x="28066" y="2641"/>
                </a:lnTo>
                <a:lnTo>
                  <a:pt x="23393" y="0"/>
                </a:lnTo>
                <a:lnTo>
                  <a:pt x="9829" y="0"/>
                </a:lnTo>
                <a:lnTo>
                  <a:pt x="4889" y="3759"/>
                </a:lnTo>
                <a:lnTo>
                  <a:pt x="2171" y="11290"/>
                </a:lnTo>
                <a:lnTo>
                  <a:pt x="723" y="15341"/>
                </a:lnTo>
                <a:close/>
              </a:path>
              <a:path w="34239" h="50990">
                <a:moveTo>
                  <a:pt x="24650" y="41008"/>
                </a:moveTo>
                <a:lnTo>
                  <a:pt x="22720" y="43878"/>
                </a:lnTo>
                <a:lnTo>
                  <a:pt x="20154" y="45300"/>
                </a:lnTo>
                <a:lnTo>
                  <a:pt x="12877" y="45300"/>
                </a:lnTo>
                <a:lnTo>
                  <a:pt x="10045" y="42964"/>
                </a:lnTo>
                <a:lnTo>
                  <a:pt x="8381" y="38277"/>
                </a:lnTo>
                <a:lnTo>
                  <a:pt x="7302" y="35191"/>
                </a:lnTo>
                <a:lnTo>
                  <a:pt x="6540" y="48399"/>
                </a:lnTo>
                <a:lnTo>
                  <a:pt x="10972" y="50990"/>
                </a:lnTo>
                <a:lnTo>
                  <a:pt x="23545" y="50990"/>
                </a:lnTo>
                <a:lnTo>
                  <a:pt x="24650" y="410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92" name="object 892"/>
          <p:cNvSpPr/>
          <p:nvPr/>
        </p:nvSpPr>
        <p:spPr>
          <a:xfrm>
            <a:off x="4688259" y="4185318"/>
            <a:ext cx="27431" cy="34393"/>
          </a:xfrm>
          <a:custGeom>
            <a:avLst/>
            <a:gdLst/>
            <a:ahLst/>
            <a:cxnLst/>
            <a:rect l="l" t="t" r="r" b="b"/>
            <a:pathLst>
              <a:path w="30276" h="37960">
                <a:moveTo>
                  <a:pt x="6235" y="37960"/>
                </a:moveTo>
                <a:lnTo>
                  <a:pt x="6235" y="16078"/>
                </a:lnTo>
                <a:lnTo>
                  <a:pt x="6692" y="12915"/>
                </a:lnTo>
                <a:lnTo>
                  <a:pt x="8737" y="9118"/>
                </a:lnTo>
                <a:lnTo>
                  <a:pt x="11531" y="6565"/>
                </a:lnTo>
                <a:lnTo>
                  <a:pt x="14185" y="5765"/>
                </a:lnTo>
                <a:lnTo>
                  <a:pt x="16878" y="5600"/>
                </a:lnTo>
                <a:lnTo>
                  <a:pt x="19799" y="5600"/>
                </a:lnTo>
                <a:lnTo>
                  <a:pt x="21818" y="6756"/>
                </a:lnTo>
                <a:lnTo>
                  <a:pt x="23583" y="10464"/>
                </a:lnTo>
                <a:lnTo>
                  <a:pt x="23926" y="14554"/>
                </a:lnTo>
                <a:lnTo>
                  <a:pt x="23926" y="37960"/>
                </a:lnTo>
                <a:lnTo>
                  <a:pt x="30276" y="37960"/>
                </a:lnTo>
                <a:lnTo>
                  <a:pt x="30276" y="10388"/>
                </a:lnTo>
                <a:lnTo>
                  <a:pt x="29768" y="7505"/>
                </a:lnTo>
                <a:lnTo>
                  <a:pt x="28752" y="5511"/>
                </a:lnTo>
                <a:lnTo>
                  <a:pt x="26885" y="1828"/>
                </a:lnTo>
                <a:lnTo>
                  <a:pt x="23342" y="0"/>
                </a:lnTo>
                <a:lnTo>
                  <a:pt x="18072" y="0"/>
                </a:lnTo>
                <a:lnTo>
                  <a:pt x="13487" y="469"/>
                </a:lnTo>
                <a:lnTo>
                  <a:pt x="9550" y="2362"/>
                </a:lnTo>
                <a:lnTo>
                  <a:pt x="5930" y="6095"/>
                </a:lnTo>
                <a:lnTo>
                  <a:pt x="5930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93" name="object 893"/>
          <p:cNvSpPr/>
          <p:nvPr/>
        </p:nvSpPr>
        <p:spPr>
          <a:xfrm>
            <a:off x="4730455" y="4185318"/>
            <a:ext cx="45278" cy="34393"/>
          </a:xfrm>
          <a:custGeom>
            <a:avLst/>
            <a:gdLst/>
            <a:ahLst/>
            <a:cxnLst/>
            <a:rect l="l" t="t" r="r" b="b"/>
            <a:pathLst>
              <a:path w="49974" h="37960">
                <a:moveTo>
                  <a:pt x="49479" y="7340"/>
                </a:moveTo>
                <a:lnTo>
                  <a:pt x="48501" y="5397"/>
                </a:lnTo>
                <a:lnTo>
                  <a:pt x="46710" y="1790"/>
                </a:lnTo>
                <a:lnTo>
                  <a:pt x="43307" y="0"/>
                </a:lnTo>
                <a:lnTo>
                  <a:pt x="38315" y="0"/>
                </a:lnTo>
                <a:lnTo>
                  <a:pt x="33883" y="482"/>
                </a:lnTo>
                <a:lnTo>
                  <a:pt x="30137" y="2387"/>
                </a:lnTo>
                <a:lnTo>
                  <a:pt x="27127" y="5841"/>
                </a:lnTo>
                <a:lnTo>
                  <a:pt x="24345" y="2184"/>
                </a:lnTo>
                <a:lnTo>
                  <a:pt x="20167" y="0"/>
                </a:lnTo>
                <a:lnTo>
                  <a:pt x="14579" y="0"/>
                </a:lnTo>
                <a:lnTo>
                  <a:pt x="12255" y="698"/>
                </a:lnTo>
                <a:lnTo>
                  <a:pt x="9004" y="2933"/>
                </a:lnTo>
                <a:lnTo>
                  <a:pt x="6184" y="6095"/>
                </a:lnTo>
                <a:lnTo>
                  <a:pt x="6184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lnTo>
                  <a:pt x="6235" y="13474"/>
                </a:lnTo>
                <a:lnTo>
                  <a:pt x="7200" y="10172"/>
                </a:lnTo>
                <a:lnTo>
                  <a:pt x="11061" y="6527"/>
                </a:lnTo>
                <a:lnTo>
                  <a:pt x="15582" y="5600"/>
                </a:lnTo>
                <a:lnTo>
                  <a:pt x="18173" y="5600"/>
                </a:lnTo>
                <a:lnTo>
                  <a:pt x="19926" y="6476"/>
                </a:lnTo>
                <a:lnTo>
                  <a:pt x="21475" y="9359"/>
                </a:lnTo>
                <a:lnTo>
                  <a:pt x="21767" y="13728"/>
                </a:lnTo>
                <a:lnTo>
                  <a:pt x="21767" y="37960"/>
                </a:lnTo>
                <a:lnTo>
                  <a:pt x="28130" y="37960"/>
                </a:lnTo>
                <a:lnTo>
                  <a:pt x="28130" y="12509"/>
                </a:lnTo>
                <a:lnTo>
                  <a:pt x="29006" y="9778"/>
                </a:lnTo>
                <a:lnTo>
                  <a:pt x="30759" y="8153"/>
                </a:lnTo>
                <a:lnTo>
                  <a:pt x="34658" y="5676"/>
                </a:lnTo>
                <a:lnTo>
                  <a:pt x="38887" y="5676"/>
                </a:lnTo>
                <a:lnTo>
                  <a:pt x="42849" y="7975"/>
                </a:lnTo>
                <a:lnTo>
                  <a:pt x="43484" y="12166"/>
                </a:lnTo>
                <a:lnTo>
                  <a:pt x="43484" y="37960"/>
                </a:lnTo>
                <a:lnTo>
                  <a:pt x="49974" y="37960"/>
                </a:lnTo>
                <a:lnTo>
                  <a:pt x="49974" y="9944"/>
                </a:lnTo>
                <a:lnTo>
                  <a:pt x="49479" y="734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94" name="object 894"/>
          <p:cNvSpPr/>
          <p:nvPr/>
        </p:nvSpPr>
        <p:spPr>
          <a:xfrm>
            <a:off x="2538243" y="4173570"/>
            <a:ext cx="32011" cy="46153"/>
          </a:xfrm>
          <a:custGeom>
            <a:avLst/>
            <a:gdLst/>
            <a:ahLst/>
            <a:cxnLst/>
            <a:rect l="l" t="t" r="r" b="b"/>
            <a:pathLst>
              <a:path w="35331" h="50939">
                <a:moveTo>
                  <a:pt x="6908" y="6235"/>
                </a:moveTo>
                <a:lnTo>
                  <a:pt x="35331" y="6235"/>
                </a:lnTo>
                <a:lnTo>
                  <a:pt x="35331" y="0"/>
                </a:lnTo>
                <a:lnTo>
                  <a:pt x="0" y="0"/>
                </a:lnTo>
                <a:lnTo>
                  <a:pt x="0" y="50939"/>
                </a:lnTo>
                <a:lnTo>
                  <a:pt x="6908" y="50939"/>
                </a:lnTo>
                <a:lnTo>
                  <a:pt x="6908" y="27774"/>
                </a:lnTo>
                <a:lnTo>
                  <a:pt x="31902" y="27774"/>
                </a:lnTo>
                <a:lnTo>
                  <a:pt x="31902" y="21691"/>
                </a:lnTo>
                <a:lnTo>
                  <a:pt x="6908" y="21691"/>
                </a:lnTo>
                <a:lnTo>
                  <a:pt x="6908" y="6235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95" name="object 895"/>
          <p:cNvSpPr/>
          <p:nvPr/>
        </p:nvSpPr>
        <p:spPr>
          <a:xfrm>
            <a:off x="2576180" y="4173570"/>
            <a:ext cx="5752" cy="46138"/>
          </a:xfrm>
          <a:custGeom>
            <a:avLst/>
            <a:gdLst/>
            <a:ahLst/>
            <a:cxnLst/>
            <a:rect l="l" t="t" r="r" b="b"/>
            <a:pathLst>
              <a:path w="6349" h="50923">
                <a:moveTo>
                  <a:pt x="0" y="0"/>
                </a:moveTo>
                <a:lnTo>
                  <a:pt x="0" y="7072"/>
                </a:lnTo>
                <a:lnTo>
                  <a:pt x="6349" y="7072"/>
                </a:lnTo>
                <a:lnTo>
                  <a:pt x="6349" y="0"/>
                </a:lnTo>
                <a:lnTo>
                  <a:pt x="0" y="0"/>
                </a:lnTo>
                <a:close/>
              </a:path>
              <a:path w="6349" h="50923">
                <a:moveTo>
                  <a:pt x="0" y="13957"/>
                </a:moveTo>
                <a:lnTo>
                  <a:pt x="0" y="50923"/>
                </a:lnTo>
                <a:lnTo>
                  <a:pt x="6349" y="50923"/>
                </a:lnTo>
                <a:lnTo>
                  <a:pt x="6349" y="13957"/>
                </a:lnTo>
                <a:lnTo>
                  <a:pt x="0" y="1395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96" name="object 896"/>
          <p:cNvSpPr/>
          <p:nvPr/>
        </p:nvSpPr>
        <p:spPr>
          <a:xfrm>
            <a:off x="2576180" y="4176774"/>
            <a:ext cx="5752" cy="0"/>
          </a:xfrm>
          <a:custGeom>
            <a:avLst/>
            <a:gdLst/>
            <a:ahLst/>
            <a:cxnLst/>
            <a:rect l="l" t="t" r="r" b="b"/>
            <a:pathLst>
              <a:path w="6349">
                <a:moveTo>
                  <a:pt x="0" y="0"/>
                </a:moveTo>
                <a:lnTo>
                  <a:pt x="6349" y="0"/>
                </a:lnTo>
              </a:path>
            </a:pathLst>
          </a:custGeom>
          <a:ln w="8342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97" name="object 897"/>
          <p:cNvSpPr/>
          <p:nvPr/>
        </p:nvSpPr>
        <p:spPr>
          <a:xfrm>
            <a:off x="2576180" y="4202962"/>
            <a:ext cx="5752" cy="0"/>
          </a:xfrm>
          <a:custGeom>
            <a:avLst/>
            <a:gdLst/>
            <a:ahLst/>
            <a:cxnLst/>
            <a:rect l="l" t="t" r="r" b="b"/>
            <a:pathLst>
              <a:path w="6349">
                <a:moveTo>
                  <a:pt x="0" y="0"/>
                </a:moveTo>
                <a:lnTo>
                  <a:pt x="6349" y="0"/>
                </a:lnTo>
              </a:path>
            </a:pathLst>
          </a:custGeom>
          <a:ln w="3823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98" name="object 898"/>
          <p:cNvSpPr/>
          <p:nvPr/>
        </p:nvSpPr>
        <p:spPr>
          <a:xfrm>
            <a:off x="2590034" y="4173397"/>
            <a:ext cx="29618" cy="47361"/>
          </a:xfrm>
          <a:custGeom>
            <a:avLst/>
            <a:gdLst/>
            <a:ahLst/>
            <a:cxnLst/>
            <a:rect l="l" t="t" r="r" b="b"/>
            <a:pathLst>
              <a:path w="32689" h="52273">
                <a:moveTo>
                  <a:pt x="6781" y="23850"/>
                </a:moveTo>
                <a:lnTo>
                  <a:pt x="8902" y="21742"/>
                </a:lnTo>
                <a:lnTo>
                  <a:pt x="13550" y="18580"/>
                </a:lnTo>
                <a:lnTo>
                  <a:pt x="19646" y="18580"/>
                </a:lnTo>
                <a:lnTo>
                  <a:pt x="22123" y="19862"/>
                </a:lnTo>
                <a:lnTo>
                  <a:pt x="23787" y="22428"/>
                </a:lnTo>
                <a:lnTo>
                  <a:pt x="25463" y="25006"/>
                </a:lnTo>
                <a:lnTo>
                  <a:pt x="26314" y="28232"/>
                </a:lnTo>
                <a:lnTo>
                  <a:pt x="26314" y="36525"/>
                </a:lnTo>
                <a:lnTo>
                  <a:pt x="25463" y="40081"/>
                </a:lnTo>
                <a:lnTo>
                  <a:pt x="23787" y="42748"/>
                </a:lnTo>
                <a:lnTo>
                  <a:pt x="25590" y="50342"/>
                </a:lnTo>
                <a:lnTo>
                  <a:pt x="28435" y="46456"/>
                </a:lnTo>
                <a:lnTo>
                  <a:pt x="31267" y="42570"/>
                </a:lnTo>
                <a:lnTo>
                  <a:pt x="32689" y="37706"/>
                </a:lnTo>
                <a:lnTo>
                  <a:pt x="32689" y="25628"/>
                </a:lnTo>
                <a:lnTo>
                  <a:pt x="31241" y="20954"/>
                </a:lnTo>
                <a:lnTo>
                  <a:pt x="28359" y="17792"/>
                </a:lnTo>
                <a:lnTo>
                  <a:pt x="25488" y="14592"/>
                </a:lnTo>
                <a:lnTo>
                  <a:pt x="21742" y="13004"/>
                </a:lnTo>
                <a:lnTo>
                  <a:pt x="17132" y="13004"/>
                </a:lnTo>
                <a:lnTo>
                  <a:pt x="12839" y="13474"/>
                </a:lnTo>
                <a:lnTo>
                  <a:pt x="9055" y="15341"/>
                </a:lnTo>
                <a:lnTo>
                  <a:pt x="6057" y="18478"/>
                </a:lnTo>
                <a:lnTo>
                  <a:pt x="6057" y="0"/>
                </a:lnTo>
                <a:lnTo>
                  <a:pt x="0" y="0"/>
                </a:lnTo>
                <a:lnTo>
                  <a:pt x="0" y="51117"/>
                </a:lnTo>
                <a:lnTo>
                  <a:pt x="5765" y="51117"/>
                </a:lnTo>
                <a:lnTo>
                  <a:pt x="5765" y="46354"/>
                </a:lnTo>
                <a:lnTo>
                  <a:pt x="9461" y="50241"/>
                </a:lnTo>
                <a:lnTo>
                  <a:pt x="8686" y="44729"/>
                </a:lnTo>
                <a:lnTo>
                  <a:pt x="7035" y="40627"/>
                </a:lnTo>
                <a:lnTo>
                  <a:pt x="6159" y="38468"/>
                </a:lnTo>
                <a:lnTo>
                  <a:pt x="5714" y="35636"/>
                </a:lnTo>
                <a:lnTo>
                  <a:pt x="5714" y="27317"/>
                </a:lnTo>
                <a:lnTo>
                  <a:pt x="6781" y="23850"/>
                </a:lnTo>
                <a:close/>
              </a:path>
              <a:path w="32689" h="52273">
                <a:moveTo>
                  <a:pt x="8686" y="44729"/>
                </a:moveTo>
                <a:lnTo>
                  <a:pt x="9461" y="50241"/>
                </a:lnTo>
                <a:lnTo>
                  <a:pt x="13779" y="52273"/>
                </a:lnTo>
                <a:lnTo>
                  <a:pt x="21653" y="52273"/>
                </a:lnTo>
                <a:lnTo>
                  <a:pt x="25590" y="50342"/>
                </a:lnTo>
                <a:lnTo>
                  <a:pt x="23787" y="42748"/>
                </a:lnTo>
                <a:lnTo>
                  <a:pt x="22123" y="45427"/>
                </a:lnTo>
                <a:lnTo>
                  <a:pt x="19596" y="46774"/>
                </a:lnTo>
                <a:lnTo>
                  <a:pt x="11734" y="46774"/>
                </a:lnTo>
                <a:lnTo>
                  <a:pt x="8686" y="4472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99" name="object 899"/>
          <p:cNvSpPr/>
          <p:nvPr/>
        </p:nvSpPr>
        <p:spPr>
          <a:xfrm>
            <a:off x="2626418" y="4185318"/>
            <a:ext cx="16350" cy="34393"/>
          </a:xfrm>
          <a:custGeom>
            <a:avLst/>
            <a:gdLst/>
            <a:ahLst/>
            <a:cxnLst/>
            <a:rect l="l" t="t" r="r" b="b"/>
            <a:pathLst>
              <a:path w="18046" h="37960">
                <a:moveTo>
                  <a:pt x="6235" y="13969"/>
                </a:moveTo>
                <a:lnTo>
                  <a:pt x="8763" y="9626"/>
                </a:lnTo>
                <a:lnTo>
                  <a:pt x="12865" y="6578"/>
                </a:lnTo>
                <a:lnTo>
                  <a:pt x="16014" y="6578"/>
                </a:lnTo>
                <a:lnTo>
                  <a:pt x="18046" y="6756"/>
                </a:lnTo>
                <a:lnTo>
                  <a:pt x="18046" y="152"/>
                </a:lnTo>
                <a:lnTo>
                  <a:pt x="16040" y="0"/>
                </a:lnTo>
                <a:lnTo>
                  <a:pt x="11379" y="888"/>
                </a:lnTo>
                <a:lnTo>
                  <a:pt x="7594" y="4470"/>
                </a:lnTo>
                <a:lnTo>
                  <a:pt x="5918" y="7226"/>
                </a:lnTo>
                <a:lnTo>
                  <a:pt x="5918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lnTo>
                  <a:pt x="6235" y="1396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00" name="object 900"/>
          <p:cNvSpPr/>
          <p:nvPr/>
        </p:nvSpPr>
        <p:spPr>
          <a:xfrm>
            <a:off x="2646094" y="4185249"/>
            <a:ext cx="31838" cy="35601"/>
          </a:xfrm>
          <a:custGeom>
            <a:avLst/>
            <a:gdLst/>
            <a:ahLst/>
            <a:cxnLst/>
            <a:rect l="l" t="t" r="r" b="b"/>
            <a:pathLst>
              <a:path w="35140" h="39293">
                <a:moveTo>
                  <a:pt x="11734" y="39293"/>
                </a:moveTo>
                <a:lnTo>
                  <a:pt x="14592" y="39281"/>
                </a:lnTo>
                <a:lnTo>
                  <a:pt x="17208" y="38658"/>
                </a:lnTo>
                <a:lnTo>
                  <a:pt x="21971" y="36207"/>
                </a:lnTo>
                <a:lnTo>
                  <a:pt x="25095" y="33096"/>
                </a:lnTo>
                <a:lnTo>
                  <a:pt x="26136" y="36537"/>
                </a:lnTo>
                <a:lnTo>
                  <a:pt x="28689" y="38823"/>
                </a:lnTo>
                <a:lnTo>
                  <a:pt x="32397" y="38785"/>
                </a:lnTo>
                <a:lnTo>
                  <a:pt x="35140" y="38214"/>
                </a:lnTo>
                <a:lnTo>
                  <a:pt x="35140" y="33604"/>
                </a:lnTo>
                <a:lnTo>
                  <a:pt x="33693" y="33794"/>
                </a:lnTo>
                <a:lnTo>
                  <a:pt x="31013" y="31661"/>
                </a:lnTo>
                <a:lnTo>
                  <a:pt x="31013" y="6756"/>
                </a:lnTo>
                <a:lnTo>
                  <a:pt x="29667" y="4152"/>
                </a:lnTo>
                <a:lnTo>
                  <a:pt x="26962" y="2501"/>
                </a:lnTo>
                <a:lnTo>
                  <a:pt x="24218" y="838"/>
                </a:lnTo>
                <a:lnTo>
                  <a:pt x="20662" y="0"/>
                </a:lnTo>
                <a:lnTo>
                  <a:pt x="12560" y="0"/>
                </a:lnTo>
                <a:lnTo>
                  <a:pt x="9220" y="901"/>
                </a:lnTo>
                <a:lnTo>
                  <a:pt x="6350" y="2705"/>
                </a:lnTo>
                <a:lnTo>
                  <a:pt x="3530" y="4483"/>
                </a:lnTo>
                <a:lnTo>
                  <a:pt x="2044" y="7670"/>
                </a:lnTo>
                <a:lnTo>
                  <a:pt x="1917" y="12242"/>
                </a:lnTo>
                <a:lnTo>
                  <a:pt x="7747" y="12242"/>
                </a:lnTo>
                <a:lnTo>
                  <a:pt x="9220" y="7899"/>
                </a:lnTo>
                <a:lnTo>
                  <a:pt x="12915" y="5270"/>
                </a:lnTo>
                <a:lnTo>
                  <a:pt x="18986" y="5270"/>
                </a:lnTo>
                <a:lnTo>
                  <a:pt x="21132" y="5753"/>
                </a:lnTo>
                <a:lnTo>
                  <a:pt x="24955" y="9207"/>
                </a:lnTo>
                <a:lnTo>
                  <a:pt x="24523" y="13728"/>
                </a:lnTo>
                <a:lnTo>
                  <a:pt x="21653" y="15532"/>
                </a:lnTo>
                <a:lnTo>
                  <a:pt x="11709" y="16776"/>
                </a:lnTo>
                <a:lnTo>
                  <a:pt x="8204" y="17208"/>
                </a:lnTo>
                <a:lnTo>
                  <a:pt x="5384" y="18389"/>
                </a:lnTo>
                <a:lnTo>
                  <a:pt x="1092" y="22174"/>
                </a:lnTo>
                <a:lnTo>
                  <a:pt x="0" y="24841"/>
                </a:lnTo>
                <a:lnTo>
                  <a:pt x="0" y="31432"/>
                </a:lnTo>
                <a:lnTo>
                  <a:pt x="1117" y="34061"/>
                </a:lnTo>
                <a:lnTo>
                  <a:pt x="5473" y="38239"/>
                </a:lnTo>
                <a:lnTo>
                  <a:pt x="8293" y="39293"/>
                </a:lnTo>
                <a:lnTo>
                  <a:pt x="6540" y="28155"/>
                </a:lnTo>
                <a:lnTo>
                  <a:pt x="7493" y="24028"/>
                </a:lnTo>
                <a:lnTo>
                  <a:pt x="10541" y="22301"/>
                </a:lnTo>
                <a:lnTo>
                  <a:pt x="14503" y="21539"/>
                </a:lnTo>
                <a:lnTo>
                  <a:pt x="18275" y="21043"/>
                </a:lnTo>
                <a:lnTo>
                  <a:pt x="21818" y="20345"/>
                </a:lnTo>
                <a:lnTo>
                  <a:pt x="24765" y="19138"/>
                </a:lnTo>
                <a:lnTo>
                  <a:pt x="24765" y="28003"/>
                </a:lnTo>
                <a:lnTo>
                  <a:pt x="23037" y="30759"/>
                </a:lnTo>
                <a:lnTo>
                  <a:pt x="19570" y="32448"/>
                </a:lnTo>
                <a:lnTo>
                  <a:pt x="15379" y="33972"/>
                </a:lnTo>
                <a:lnTo>
                  <a:pt x="11734" y="39293"/>
                </a:lnTo>
                <a:close/>
              </a:path>
              <a:path w="35140" h="39293">
                <a:moveTo>
                  <a:pt x="15379" y="33972"/>
                </a:moveTo>
                <a:lnTo>
                  <a:pt x="11379" y="33972"/>
                </a:lnTo>
                <a:lnTo>
                  <a:pt x="8509" y="32410"/>
                </a:lnTo>
                <a:lnTo>
                  <a:pt x="7200" y="31381"/>
                </a:lnTo>
                <a:lnTo>
                  <a:pt x="6540" y="28155"/>
                </a:lnTo>
                <a:lnTo>
                  <a:pt x="8293" y="39293"/>
                </a:lnTo>
                <a:lnTo>
                  <a:pt x="11734" y="39293"/>
                </a:lnTo>
                <a:lnTo>
                  <a:pt x="15379" y="3397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01" name="object 901"/>
          <p:cNvSpPr/>
          <p:nvPr/>
        </p:nvSpPr>
        <p:spPr>
          <a:xfrm>
            <a:off x="2698910" y="4173397"/>
            <a:ext cx="29825" cy="47499"/>
          </a:xfrm>
          <a:custGeom>
            <a:avLst/>
            <a:gdLst/>
            <a:ahLst/>
            <a:cxnLst/>
            <a:rect l="l" t="t" r="r" b="b"/>
            <a:pathLst>
              <a:path w="32918" h="52425">
                <a:moveTo>
                  <a:pt x="1524" y="43738"/>
                </a:moveTo>
                <a:lnTo>
                  <a:pt x="4559" y="47231"/>
                </a:lnTo>
                <a:lnTo>
                  <a:pt x="7569" y="50698"/>
                </a:lnTo>
                <a:lnTo>
                  <a:pt x="11150" y="52425"/>
                </a:lnTo>
                <a:lnTo>
                  <a:pt x="9131" y="42964"/>
                </a:lnTo>
                <a:lnTo>
                  <a:pt x="7442" y="40271"/>
                </a:lnTo>
                <a:lnTo>
                  <a:pt x="6591" y="36944"/>
                </a:lnTo>
                <a:lnTo>
                  <a:pt x="6591" y="28308"/>
                </a:lnTo>
                <a:lnTo>
                  <a:pt x="7556" y="24764"/>
                </a:lnTo>
                <a:lnTo>
                  <a:pt x="11480" y="19964"/>
                </a:lnTo>
                <a:lnTo>
                  <a:pt x="15989" y="13309"/>
                </a:lnTo>
                <a:lnTo>
                  <a:pt x="10858" y="13309"/>
                </a:lnTo>
                <a:lnTo>
                  <a:pt x="6908" y="15303"/>
                </a:lnTo>
                <a:lnTo>
                  <a:pt x="4140" y="19278"/>
                </a:lnTo>
                <a:lnTo>
                  <a:pt x="1397" y="23240"/>
                </a:lnTo>
                <a:lnTo>
                  <a:pt x="0" y="27914"/>
                </a:lnTo>
                <a:lnTo>
                  <a:pt x="0" y="39103"/>
                </a:lnTo>
                <a:lnTo>
                  <a:pt x="1524" y="43738"/>
                </a:lnTo>
                <a:close/>
              </a:path>
              <a:path w="32918" h="52425">
                <a:moveTo>
                  <a:pt x="11480" y="19964"/>
                </a:moveTo>
                <a:lnTo>
                  <a:pt x="14020" y="18757"/>
                </a:lnTo>
                <a:lnTo>
                  <a:pt x="19989" y="18757"/>
                </a:lnTo>
                <a:lnTo>
                  <a:pt x="22352" y="19875"/>
                </a:lnTo>
                <a:lnTo>
                  <a:pt x="26200" y="24409"/>
                </a:lnTo>
                <a:lnTo>
                  <a:pt x="27152" y="27876"/>
                </a:lnTo>
                <a:lnTo>
                  <a:pt x="27152" y="37210"/>
                </a:lnTo>
                <a:lnTo>
                  <a:pt x="26212" y="40766"/>
                </a:lnTo>
                <a:lnTo>
                  <a:pt x="24345" y="43268"/>
                </a:lnTo>
                <a:lnTo>
                  <a:pt x="20129" y="46977"/>
                </a:lnTo>
                <a:lnTo>
                  <a:pt x="13512" y="46977"/>
                </a:lnTo>
                <a:lnTo>
                  <a:pt x="10820" y="45631"/>
                </a:lnTo>
                <a:lnTo>
                  <a:pt x="9131" y="42964"/>
                </a:lnTo>
                <a:lnTo>
                  <a:pt x="11150" y="52425"/>
                </a:lnTo>
                <a:lnTo>
                  <a:pt x="17868" y="52425"/>
                </a:lnTo>
                <a:lnTo>
                  <a:pt x="20142" y="51917"/>
                </a:lnTo>
                <a:lnTo>
                  <a:pt x="24117" y="49885"/>
                </a:lnTo>
                <a:lnTo>
                  <a:pt x="27292" y="45935"/>
                </a:lnTo>
                <a:lnTo>
                  <a:pt x="27292" y="51117"/>
                </a:lnTo>
                <a:lnTo>
                  <a:pt x="32918" y="51117"/>
                </a:lnTo>
                <a:lnTo>
                  <a:pt x="32918" y="0"/>
                </a:lnTo>
                <a:lnTo>
                  <a:pt x="26911" y="0"/>
                </a:lnTo>
                <a:lnTo>
                  <a:pt x="26911" y="18757"/>
                </a:lnTo>
                <a:lnTo>
                  <a:pt x="23139" y="15112"/>
                </a:lnTo>
                <a:lnTo>
                  <a:pt x="18834" y="13309"/>
                </a:lnTo>
                <a:lnTo>
                  <a:pt x="15989" y="13309"/>
                </a:lnTo>
                <a:lnTo>
                  <a:pt x="11480" y="1996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02" name="object 902"/>
          <p:cNvSpPr/>
          <p:nvPr/>
        </p:nvSpPr>
        <p:spPr>
          <a:xfrm>
            <a:off x="2735203" y="4185318"/>
            <a:ext cx="30723" cy="35578"/>
          </a:xfrm>
          <a:custGeom>
            <a:avLst/>
            <a:gdLst/>
            <a:ahLst/>
            <a:cxnLst/>
            <a:rect l="l" t="t" r="r" b="b"/>
            <a:pathLst>
              <a:path w="33908" h="39268">
                <a:moveTo>
                  <a:pt x="25717" y="9956"/>
                </a:moveTo>
                <a:lnTo>
                  <a:pt x="27228" y="13728"/>
                </a:lnTo>
                <a:lnTo>
                  <a:pt x="27482" y="16433"/>
                </a:lnTo>
                <a:lnTo>
                  <a:pt x="6857" y="16433"/>
                </a:lnTo>
                <a:lnTo>
                  <a:pt x="6972" y="13246"/>
                </a:lnTo>
                <a:lnTo>
                  <a:pt x="8089" y="1854"/>
                </a:lnTo>
                <a:lnTo>
                  <a:pt x="4851" y="5575"/>
                </a:lnTo>
                <a:lnTo>
                  <a:pt x="1600" y="9296"/>
                </a:lnTo>
                <a:lnTo>
                  <a:pt x="0" y="14147"/>
                </a:lnTo>
                <a:lnTo>
                  <a:pt x="0" y="26149"/>
                </a:lnTo>
                <a:lnTo>
                  <a:pt x="1600" y="30873"/>
                </a:lnTo>
                <a:lnTo>
                  <a:pt x="4813" y="34251"/>
                </a:lnTo>
                <a:lnTo>
                  <a:pt x="8026" y="37604"/>
                </a:lnTo>
                <a:lnTo>
                  <a:pt x="11950" y="39268"/>
                </a:lnTo>
                <a:lnTo>
                  <a:pt x="18478" y="39268"/>
                </a:lnTo>
                <a:lnTo>
                  <a:pt x="21666" y="38709"/>
                </a:lnTo>
                <a:lnTo>
                  <a:pt x="24460" y="38074"/>
                </a:lnTo>
                <a:lnTo>
                  <a:pt x="26809" y="36829"/>
                </a:lnTo>
                <a:lnTo>
                  <a:pt x="30860" y="32562"/>
                </a:lnTo>
                <a:lnTo>
                  <a:pt x="32677" y="29197"/>
                </a:lnTo>
                <a:lnTo>
                  <a:pt x="33375" y="26314"/>
                </a:lnTo>
                <a:lnTo>
                  <a:pt x="27241" y="26314"/>
                </a:lnTo>
                <a:lnTo>
                  <a:pt x="25996" y="29400"/>
                </a:lnTo>
                <a:lnTo>
                  <a:pt x="22948" y="32791"/>
                </a:lnTo>
                <a:lnTo>
                  <a:pt x="20345" y="33870"/>
                </a:lnTo>
                <a:lnTo>
                  <a:pt x="13601" y="33870"/>
                </a:lnTo>
                <a:lnTo>
                  <a:pt x="11023" y="32740"/>
                </a:lnTo>
                <a:lnTo>
                  <a:pt x="7696" y="28181"/>
                </a:lnTo>
                <a:lnTo>
                  <a:pt x="6807" y="25158"/>
                </a:lnTo>
                <a:lnTo>
                  <a:pt x="6680" y="21386"/>
                </a:lnTo>
                <a:lnTo>
                  <a:pt x="33908" y="21386"/>
                </a:lnTo>
                <a:lnTo>
                  <a:pt x="33908" y="17640"/>
                </a:lnTo>
                <a:lnTo>
                  <a:pt x="33731" y="14922"/>
                </a:lnTo>
                <a:lnTo>
                  <a:pt x="33350" y="13207"/>
                </a:lnTo>
                <a:lnTo>
                  <a:pt x="32105" y="8521"/>
                </a:lnTo>
                <a:lnTo>
                  <a:pt x="29565" y="4686"/>
                </a:lnTo>
                <a:lnTo>
                  <a:pt x="25196" y="1879"/>
                </a:lnTo>
                <a:lnTo>
                  <a:pt x="20180" y="0"/>
                </a:lnTo>
                <a:lnTo>
                  <a:pt x="21158" y="5435"/>
                </a:lnTo>
                <a:lnTo>
                  <a:pt x="24015" y="6946"/>
                </a:lnTo>
                <a:lnTo>
                  <a:pt x="25717" y="9956"/>
                </a:lnTo>
                <a:close/>
              </a:path>
              <a:path w="33908" h="39268">
                <a:moveTo>
                  <a:pt x="17538" y="0"/>
                </a:moveTo>
                <a:lnTo>
                  <a:pt x="12318" y="0"/>
                </a:lnTo>
                <a:lnTo>
                  <a:pt x="8089" y="1854"/>
                </a:lnTo>
                <a:lnTo>
                  <a:pt x="6972" y="13246"/>
                </a:lnTo>
                <a:lnTo>
                  <a:pt x="8000" y="10617"/>
                </a:lnTo>
                <a:lnTo>
                  <a:pt x="9944" y="8572"/>
                </a:lnTo>
                <a:lnTo>
                  <a:pt x="14300" y="5435"/>
                </a:lnTo>
                <a:lnTo>
                  <a:pt x="21158" y="5435"/>
                </a:lnTo>
                <a:lnTo>
                  <a:pt x="20180" y="0"/>
                </a:lnTo>
                <a:lnTo>
                  <a:pt x="17538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03" name="object 903"/>
          <p:cNvSpPr/>
          <p:nvPr/>
        </p:nvSpPr>
        <p:spPr>
          <a:xfrm>
            <a:off x="2770781" y="4185180"/>
            <a:ext cx="27766" cy="35809"/>
          </a:xfrm>
          <a:custGeom>
            <a:avLst/>
            <a:gdLst/>
            <a:ahLst/>
            <a:cxnLst/>
            <a:rect l="l" t="t" r="r" b="b"/>
            <a:pathLst>
              <a:path w="30645" h="39522">
                <a:moveTo>
                  <a:pt x="177" y="30149"/>
                </a:moveTo>
                <a:lnTo>
                  <a:pt x="1397" y="33248"/>
                </a:lnTo>
                <a:lnTo>
                  <a:pt x="5994" y="38277"/>
                </a:lnTo>
                <a:lnTo>
                  <a:pt x="9906" y="39522"/>
                </a:lnTo>
                <a:lnTo>
                  <a:pt x="20574" y="39522"/>
                </a:lnTo>
                <a:lnTo>
                  <a:pt x="24384" y="38315"/>
                </a:lnTo>
                <a:lnTo>
                  <a:pt x="29400" y="33502"/>
                </a:lnTo>
                <a:lnTo>
                  <a:pt x="30645" y="30657"/>
                </a:lnTo>
                <a:lnTo>
                  <a:pt x="30645" y="23926"/>
                </a:lnTo>
                <a:lnTo>
                  <a:pt x="29451" y="21424"/>
                </a:lnTo>
                <a:lnTo>
                  <a:pt x="25488" y="18796"/>
                </a:lnTo>
                <a:lnTo>
                  <a:pt x="22479" y="17754"/>
                </a:lnTo>
                <a:lnTo>
                  <a:pt x="18008" y="16662"/>
                </a:lnTo>
                <a:lnTo>
                  <a:pt x="13868" y="15659"/>
                </a:lnTo>
                <a:lnTo>
                  <a:pt x="10718" y="14719"/>
                </a:lnTo>
                <a:lnTo>
                  <a:pt x="7391" y="11874"/>
                </a:lnTo>
                <a:lnTo>
                  <a:pt x="7391" y="8775"/>
                </a:lnTo>
                <a:lnTo>
                  <a:pt x="10426" y="5791"/>
                </a:lnTo>
                <a:lnTo>
                  <a:pt x="14566" y="5334"/>
                </a:lnTo>
                <a:lnTo>
                  <a:pt x="18110" y="5334"/>
                </a:lnTo>
                <a:lnTo>
                  <a:pt x="20586" y="6146"/>
                </a:lnTo>
                <a:lnTo>
                  <a:pt x="22898" y="8953"/>
                </a:lnTo>
                <a:lnTo>
                  <a:pt x="23507" y="11645"/>
                </a:lnTo>
                <a:lnTo>
                  <a:pt x="29400" y="11645"/>
                </a:lnTo>
                <a:lnTo>
                  <a:pt x="29464" y="9232"/>
                </a:lnTo>
                <a:lnTo>
                  <a:pt x="27165" y="4914"/>
                </a:lnTo>
                <a:lnTo>
                  <a:pt x="24688" y="1625"/>
                </a:lnTo>
                <a:lnTo>
                  <a:pt x="20650" y="0"/>
                </a:lnTo>
                <a:lnTo>
                  <a:pt x="10782" y="0"/>
                </a:lnTo>
                <a:lnTo>
                  <a:pt x="7366" y="1079"/>
                </a:lnTo>
                <a:lnTo>
                  <a:pt x="4826" y="3251"/>
                </a:lnTo>
                <a:lnTo>
                  <a:pt x="2298" y="5435"/>
                </a:lnTo>
                <a:lnTo>
                  <a:pt x="1041" y="8255"/>
                </a:lnTo>
                <a:lnTo>
                  <a:pt x="1041" y="14770"/>
                </a:lnTo>
                <a:lnTo>
                  <a:pt x="2387" y="17094"/>
                </a:lnTo>
                <a:lnTo>
                  <a:pt x="5067" y="18783"/>
                </a:lnTo>
                <a:lnTo>
                  <a:pt x="8915" y="20637"/>
                </a:lnTo>
                <a:lnTo>
                  <a:pt x="12077" y="21424"/>
                </a:lnTo>
                <a:lnTo>
                  <a:pt x="17030" y="22669"/>
                </a:lnTo>
                <a:lnTo>
                  <a:pt x="19697" y="23329"/>
                </a:lnTo>
                <a:lnTo>
                  <a:pt x="23774" y="25260"/>
                </a:lnTo>
                <a:lnTo>
                  <a:pt x="24485" y="28079"/>
                </a:lnTo>
                <a:lnTo>
                  <a:pt x="23609" y="31737"/>
                </a:lnTo>
                <a:lnTo>
                  <a:pt x="20104" y="33743"/>
                </a:lnTo>
                <a:lnTo>
                  <a:pt x="15748" y="34251"/>
                </a:lnTo>
                <a:lnTo>
                  <a:pt x="11861" y="34251"/>
                </a:lnTo>
                <a:lnTo>
                  <a:pt x="9144" y="33248"/>
                </a:lnTo>
                <a:lnTo>
                  <a:pt x="6718" y="30111"/>
                </a:lnTo>
                <a:lnTo>
                  <a:pt x="6007" y="26454"/>
                </a:lnTo>
                <a:lnTo>
                  <a:pt x="0" y="26454"/>
                </a:lnTo>
                <a:lnTo>
                  <a:pt x="177" y="3014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04" name="object 904"/>
          <p:cNvSpPr/>
          <p:nvPr/>
        </p:nvSpPr>
        <p:spPr>
          <a:xfrm>
            <a:off x="2805014" y="4185318"/>
            <a:ext cx="27431" cy="34393"/>
          </a:xfrm>
          <a:custGeom>
            <a:avLst/>
            <a:gdLst/>
            <a:ahLst/>
            <a:cxnLst/>
            <a:rect l="l" t="t" r="r" b="b"/>
            <a:pathLst>
              <a:path w="30276" h="37960">
                <a:moveTo>
                  <a:pt x="6235" y="37960"/>
                </a:moveTo>
                <a:lnTo>
                  <a:pt x="6235" y="16078"/>
                </a:lnTo>
                <a:lnTo>
                  <a:pt x="6692" y="12915"/>
                </a:lnTo>
                <a:lnTo>
                  <a:pt x="8737" y="9118"/>
                </a:lnTo>
                <a:lnTo>
                  <a:pt x="11544" y="6565"/>
                </a:lnTo>
                <a:lnTo>
                  <a:pt x="14198" y="5765"/>
                </a:lnTo>
                <a:lnTo>
                  <a:pt x="16891" y="5600"/>
                </a:lnTo>
                <a:lnTo>
                  <a:pt x="19812" y="5600"/>
                </a:lnTo>
                <a:lnTo>
                  <a:pt x="21818" y="6756"/>
                </a:lnTo>
                <a:lnTo>
                  <a:pt x="23583" y="10464"/>
                </a:lnTo>
                <a:lnTo>
                  <a:pt x="23926" y="14554"/>
                </a:lnTo>
                <a:lnTo>
                  <a:pt x="23926" y="37960"/>
                </a:lnTo>
                <a:lnTo>
                  <a:pt x="30276" y="37960"/>
                </a:lnTo>
                <a:lnTo>
                  <a:pt x="30276" y="10388"/>
                </a:lnTo>
                <a:lnTo>
                  <a:pt x="29756" y="7505"/>
                </a:lnTo>
                <a:lnTo>
                  <a:pt x="28752" y="5511"/>
                </a:lnTo>
                <a:lnTo>
                  <a:pt x="26885" y="1828"/>
                </a:lnTo>
                <a:lnTo>
                  <a:pt x="23342" y="0"/>
                </a:lnTo>
                <a:lnTo>
                  <a:pt x="18072" y="0"/>
                </a:lnTo>
                <a:lnTo>
                  <a:pt x="13487" y="469"/>
                </a:lnTo>
                <a:lnTo>
                  <a:pt x="9550" y="2362"/>
                </a:lnTo>
                <a:lnTo>
                  <a:pt x="5930" y="6095"/>
                </a:lnTo>
                <a:lnTo>
                  <a:pt x="5930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05" name="object 905"/>
          <p:cNvSpPr/>
          <p:nvPr/>
        </p:nvSpPr>
        <p:spPr>
          <a:xfrm>
            <a:off x="2840673" y="4186066"/>
            <a:ext cx="27075" cy="34555"/>
          </a:xfrm>
          <a:custGeom>
            <a:avLst/>
            <a:gdLst/>
            <a:ahLst/>
            <a:cxnLst/>
            <a:rect l="l" t="t" r="r" b="b"/>
            <a:pathLst>
              <a:path w="29883" h="38138">
                <a:moveTo>
                  <a:pt x="8394" y="31508"/>
                </a:moveTo>
                <a:lnTo>
                  <a:pt x="6667" y="28092"/>
                </a:lnTo>
                <a:lnTo>
                  <a:pt x="6375" y="24650"/>
                </a:lnTo>
                <a:lnTo>
                  <a:pt x="6375" y="0"/>
                </a:lnTo>
                <a:lnTo>
                  <a:pt x="0" y="0"/>
                </a:lnTo>
                <a:lnTo>
                  <a:pt x="0" y="28397"/>
                </a:lnTo>
                <a:lnTo>
                  <a:pt x="508" y="30937"/>
                </a:lnTo>
                <a:lnTo>
                  <a:pt x="1549" y="32829"/>
                </a:lnTo>
                <a:lnTo>
                  <a:pt x="3479" y="36360"/>
                </a:lnTo>
                <a:lnTo>
                  <a:pt x="7086" y="38138"/>
                </a:lnTo>
                <a:lnTo>
                  <a:pt x="15760" y="38138"/>
                </a:lnTo>
                <a:lnTo>
                  <a:pt x="18669" y="37160"/>
                </a:lnTo>
                <a:lnTo>
                  <a:pt x="22250" y="34251"/>
                </a:lnTo>
                <a:lnTo>
                  <a:pt x="24066" y="31648"/>
                </a:lnTo>
                <a:lnTo>
                  <a:pt x="23990" y="37134"/>
                </a:lnTo>
                <a:lnTo>
                  <a:pt x="29883" y="37134"/>
                </a:lnTo>
                <a:lnTo>
                  <a:pt x="29883" y="0"/>
                </a:lnTo>
                <a:lnTo>
                  <a:pt x="23647" y="0"/>
                </a:lnTo>
                <a:lnTo>
                  <a:pt x="23647" y="21856"/>
                </a:lnTo>
                <a:lnTo>
                  <a:pt x="23215" y="24714"/>
                </a:lnTo>
                <a:lnTo>
                  <a:pt x="22352" y="26784"/>
                </a:lnTo>
                <a:lnTo>
                  <a:pt x="20789" y="30670"/>
                </a:lnTo>
                <a:lnTo>
                  <a:pt x="17830" y="32613"/>
                </a:lnTo>
                <a:lnTo>
                  <a:pt x="10452" y="32613"/>
                </a:lnTo>
                <a:lnTo>
                  <a:pt x="8394" y="315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06" name="object 906"/>
          <p:cNvSpPr/>
          <p:nvPr/>
        </p:nvSpPr>
        <p:spPr>
          <a:xfrm>
            <a:off x="2874181" y="4173397"/>
            <a:ext cx="29813" cy="47499"/>
          </a:xfrm>
          <a:custGeom>
            <a:avLst/>
            <a:gdLst/>
            <a:ahLst/>
            <a:cxnLst/>
            <a:rect l="l" t="t" r="r" b="b"/>
            <a:pathLst>
              <a:path w="32905" h="52425">
                <a:moveTo>
                  <a:pt x="1523" y="43738"/>
                </a:moveTo>
                <a:lnTo>
                  <a:pt x="4546" y="47231"/>
                </a:lnTo>
                <a:lnTo>
                  <a:pt x="7569" y="50698"/>
                </a:lnTo>
                <a:lnTo>
                  <a:pt x="11150" y="52425"/>
                </a:lnTo>
                <a:lnTo>
                  <a:pt x="9118" y="42964"/>
                </a:lnTo>
                <a:lnTo>
                  <a:pt x="7429" y="40271"/>
                </a:lnTo>
                <a:lnTo>
                  <a:pt x="6578" y="36944"/>
                </a:lnTo>
                <a:lnTo>
                  <a:pt x="6578" y="28308"/>
                </a:lnTo>
                <a:lnTo>
                  <a:pt x="7556" y="24764"/>
                </a:lnTo>
                <a:lnTo>
                  <a:pt x="11468" y="19964"/>
                </a:lnTo>
                <a:lnTo>
                  <a:pt x="15976" y="13309"/>
                </a:lnTo>
                <a:lnTo>
                  <a:pt x="10858" y="13309"/>
                </a:lnTo>
                <a:lnTo>
                  <a:pt x="6908" y="15303"/>
                </a:lnTo>
                <a:lnTo>
                  <a:pt x="4127" y="19278"/>
                </a:lnTo>
                <a:lnTo>
                  <a:pt x="1384" y="23240"/>
                </a:lnTo>
                <a:lnTo>
                  <a:pt x="0" y="27914"/>
                </a:lnTo>
                <a:lnTo>
                  <a:pt x="0" y="39103"/>
                </a:lnTo>
                <a:lnTo>
                  <a:pt x="1523" y="43738"/>
                </a:lnTo>
                <a:close/>
              </a:path>
              <a:path w="32905" h="52425">
                <a:moveTo>
                  <a:pt x="11468" y="19964"/>
                </a:moveTo>
                <a:lnTo>
                  <a:pt x="14020" y="18757"/>
                </a:lnTo>
                <a:lnTo>
                  <a:pt x="19977" y="18757"/>
                </a:lnTo>
                <a:lnTo>
                  <a:pt x="22351" y="19875"/>
                </a:lnTo>
                <a:lnTo>
                  <a:pt x="26187" y="24409"/>
                </a:lnTo>
                <a:lnTo>
                  <a:pt x="27152" y="27876"/>
                </a:lnTo>
                <a:lnTo>
                  <a:pt x="27152" y="37210"/>
                </a:lnTo>
                <a:lnTo>
                  <a:pt x="26212" y="40766"/>
                </a:lnTo>
                <a:lnTo>
                  <a:pt x="24333" y="43268"/>
                </a:lnTo>
                <a:lnTo>
                  <a:pt x="20116" y="46977"/>
                </a:lnTo>
                <a:lnTo>
                  <a:pt x="13500" y="46977"/>
                </a:lnTo>
                <a:lnTo>
                  <a:pt x="10807" y="45631"/>
                </a:lnTo>
                <a:lnTo>
                  <a:pt x="9118" y="42964"/>
                </a:lnTo>
                <a:lnTo>
                  <a:pt x="11150" y="52425"/>
                </a:lnTo>
                <a:lnTo>
                  <a:pt x="17856" y="52425"/>
                </a:lnTo>
                <a:lnTo>
                  <a:pt x="20129" y="51917"/>
                </a:lnTo>
                <a:lnTo>
                  <a:pt x="24117" y="49885"/>
                </a:lnTo>
                <a:lnTo>
                  <a:pt x="27292" y="45935"/>
                </a:lnTo>
                <a:lnTo>
                  <a:pt x="27292" y="51117"/>
                </a:lnTo>
                <a:lnTo>
                  <a:pt x="32905" y="51117"/>
                </a:lnTo>
                <a:lnTo>
                  <a:pt x="32905" y="0"/>
                </a:lnTo>
                <a:lnTo>
                  <a:pt x="26898" y="0"/>
                </a:lnTo>
                <a:lnTo>
                  <a:pt x="26898" y="18757"/>
                </a:lnTo>
                <a:lnTo>
                  <a:pt x="23126" y="15112"/>
                </a:lnTo>
                <a:lnTo>
                  <a:pt x="18834" y="13309"/>
                </a:lnTo>
                <a:lnTo>
                  <a:pt x="15976" y="13309"/>
                </a:lnTo>
                <a:lnTo>
                  <a:pt x="11468" y="1996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07" name="object 907"/>
          <p:cNvSpPr/>
          <p:nvPr/>
        </p:nvSpPr>
        <p:spPr>
          <a:xfrm>
            <a:off x="2910761" y="4185249"/>
            <a:ext cx="31827" cy="35601"/>
          </a:xfrm>
          <a:custGeom>
            <a:avLst/>
            <a:gdLst/>
            <a:ahLst/>
            <a:cxnLst/>
            <a:rect l="l" t="t" r="r" b="b"/>
            <a:pathLst>
              <a:path w="35128" h="39293">
                <a:moveTo>
                  <a:pt x="11722" y="39293"/>
                </a:moveTo>
                <a:lnTo>
                  <a:pt x="14579" y="39281"/>
                </a:lnTo>
                <a:lnTo>
                  <a:pt x="17221" y="38658"/>
                </a:lnTo>
                <a:lnTo>
                  <a:pt x="21971" y="36207"/>
                </a:lnTo>
                <a:lnTo>
                  <a:pt x="25069" y="33096"/>
                </a:lnTo>
                <a:lnTo>
                  <a:pt x="25628" y="35737"/>
                </a:lnTo>
                <a:lnTo>
                  <a:pt x="28676" y="38823"/>
                </a:lnTo>
                <a:lnTo>
                  <a:pt x="32397" y="38785"/>
                </a:lnTo>
                <a:lnTo>
                  <a:pt x="35128" y="38214"/>
                </a:lnTo>
                <a:lnTo>
                  <a:pt x="35128" y="33604"/>
                </a:lnTo>
                <a:lnTo>
                  <a:pt x="33667" y="33794"/>
                </a:lnTo>
                <a:lnTo>
                  <a:pt x="31000" y="31661"/>
                </a:lnTo>
                <a:lnTo>
                  <a:pt x="31000" y="6756"/>
                </a:lnTo>
                <a:lnTo>
                  <a:pt x="29641" y="4152"/>
                </a:lnTo>
                <a:lnTo>
                  <a:pt x="26936" y="2501"/>
                </a:lnTo>
                <a:lnTo>
                  <a:pt x="24218" y="838"/>
                </a:lnTo>
                <a:lnTo>
                  <a:pt x="20662" y="0"/>
                </a:lnTo>
                <a:lnTo>
                  <a:pt x="12534" y="0"/>
                </a:lnTo>
                <a:lnTo>
                  <a:pt x="9207" y="901"/>
                </a:lnTo>
                <a:lnTo>
                  <a:pt x="6337" y="2705"/>
                </a:lnTo>
                <a:lnTo>
                  <a:pt x="3505" y="4483"/>
                </a:lnTo>
                <a:lnTo>
                  <a:pt x="2032" y="7670"/>
                </a:lnTo>
                <a:lnTo>
                  <a:pt x="1905" y="12242"/>
                </a:lnTo>
                <a:lnTo>
                  <a:pt x="7734" y="12242"/>
                </a:lnTo>
                <a:lnTo>
                  <a:pt x="9232" y="7899"/>
                </a:lnTo>
                <a:lnTo>
                  <a:pt x="12903" y="5270"/>
                </a:lnTo>
                <a:lnTo>
                  <a:pt x="18986" y="5270"/>
                </a:lnTo>
                <a:lnTo>
                  <a:pt x="21145" y="5753"/>
                </a:lnTo>
                <a:lnTo>
                  <a:pt x="24930" y="9207"/>
                </a:lnTo>
                <a:lnTo>
                  <a:pt x="24511" y="13728"/>
                </a:lnTo>
                <a:lnTo>
                  <a:pt x="21640" y="15532"/>
                </a:lnTo>
                <a:lnTo>
                  <a:pt x="11684" y="16776"/>
                </a:lnTo>
                <a:lnTo>
                  <a:pt x="8204" y="17208"/>
                </a:lnTo>
                <a:lnTo>
                  <a:pt x="5372" y="18389"/>
                </a:lnTo>
                <a:lnTo>
                  <a:pt x="1079" y="22174"/>
                </a:lnTo>
                <a:lnTo>
                  <a:pt x="0" y="24841"/>
                </a:lnTo>
                <a:lnTo>
                  <a:pt x="0" y="31432"/>
                </a:lnTo>
                <a:lnTo>
                  <a:pt x="1092" y="34061"/>
                </a:lnTo>
                <a:lnTo>
                  <a:pt x="5461" y="38239"/>
                </a:lnTo>
                <a:lnTo>
                  <a:pt x="8280" y="39293"/>
                </a:lnTo>
                <a:lnTo>
                  <a:pt x="6527" y="28155"/>
                </a:lnTo>
                <a:lnTo>
                  <a:pt x="7480" y="24028"/>
                </a:lnTo>
                <a:lnTo>
                  <a:pt x="10528" y="22301"/>
                </a:lnTo>
                <a:lnTo>
                  <a:pt x="14490" y="21539"/>
                </a:lnTo>
                <a:lnTo>
                  <a:pt x="18275" y="21043"/>
                </a:lnTo>
                <a:lnTo>
                  <a:pt x="21805" y="20345"/>
                </a:lnTo>
                <a:lnTo>
                  <a:pt x="24765" y="19138"/>
                </a:lnTo>
                <a:lnTo>
                  <a:pt x="24765" y="28003"/>
                </a:lnTo>
                <a:lnTo>
                  <a:pt x="23025" y="30759"/>
                </a:lnTo>
                <a:lnTo>
                  <a:pt x="19558" y="32448"/>
                </a:lnTo>
                <a:lnTo>
                  <a:pt x="15367" y="33972"/>
                </a:lnTo>
                <a:lnTo>
                  <a:pt x="11722" y="39293"/>
                </a:lnTo>
                <a:close/>
              </a:path>
              <a:path w="35128" h="39293">
                <a:moveTo>
                  <a:pt x="15367" y="33972"/>
                </a:moveTo>
                <a:lnTo>
                  <a:pt x="11379" y="33972"/>
                </a:lnTo>
                <a:lnTo>
                  <a:pt x="8496" y="32410"/>
                </a:lnTo>
                <a:lnTo>
                  <a:pt x="7175" y="31381"/>
                </a:lnTo>
                <a:lnTo>
                  <a:pt x="6527" y="28155"/>
                </a:lnTo>
                <a:lnTo>
                  <a:pt x="8280" y="39293"/>
                </a:lnTo>
                <a:lnTo>
                  <a:pt x="11722" y="39293"/>
                </a:lnTo>
                <a:lnTo>
                  <a:pt x="15367" y="3397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08" name="object 908"/>
          <p:cNvSpPr/>
          <p:nvPr/>
        </p:nvSpPr>
        <p:spPr>
          <a:xfrm>
            <a:off x="2966292" y="4172810"/>
            <a:ext cx="14659" cy="60007"/>
          </a:xfrm>
          <a:custGeom>
            <a:avLst/>
            <a:gdLst/>
            <a:ahLst/>
            <a:cxnLst/>
            <a:rect l="l" t="t" r="r" b="b"/>
            <a:pathLst>
              <a:path w="16179" h="66230">
                <a:moveTo>
                  <a:pt x="0" y="33528"/>
                </a:moveTo>
                <a:lnTo>
                  <a:pt x="0" y="35356"/>
                </a:lnTo>
                <a:lnTo>
                  <a:pt x="380" y="39293"/>
                </a:lnTo>
                <a:lnTo>
                  <a:pt x="888" y="43167"/>
                </a:lnTo>
                <a:lnTo>
                  <a:pt x="1790" y="46824"/>
                </a:lnTo>
                <a:lnTo>
                  <a:pt x="3086" y="50253"/>
                </a:lnTo>
                <a:lnTo>
                  <a:pt x="4914" y="54711"/>
                </a:lnTo>
                <a:lnTo>
                  <a:pt x="6527" y="57619"/>
                </a:lnTo>
                <a:lnTo>
                  <a:pt x="8610" y="60985"/>
                </a:lnTo>
                <a:lnTo>
                  <a:pt x="12001" y="66230"/>
                </a:lnTo>
                <a:lnTo>
                  <a:pt x="16179" y="66230"/>
                </a:lnTo>
                <a:lnTo>
                  <a:pt x="12788" y="59829"/>
                </a:lnTo>
                <a:lnTo>
                  <a:pt x="10515" y="54902"/>
                </a:lnTo>
                <a:lnTo>
                  <a:pt x="9359" y="51498"/>
                </a:lnTo>
                <a:lnTo>
                  <a:pt x="7492" y="45948"/>
                </a:lnTo>
                <a:lnTo>
                  <a:pt x="6553" y="39814"/>
                </a:lnTo>
                <a:lnTo>
                  <a:pt x="6553" y="26479"/>
                </a:lnTo>
                <a:lnTo>
                  <a:pt x="7365" y="20624"/>
                </a:lnTo>
                <a:lnTo>
                  <a:pt x="9016" y="15582"/>
                </a:lnTo>
                <a:lnTo>
                  <a:pt x="10096" y="12242"/>
                </a:lnTo>
                <a:lnTo>
                  <a:pt x="12458" y="7048"/>
                </a:lnTo>
                <a:lnTo>
                  <a:pt x="16090" y="0"/>
                </a:lnTo>
                <a:lnTo>
                  <a:pt x="11747" y="0"/>
                </a:lnTo>
                <a:lnTo>
                  <a:pt x="7429" y="6769"/>
                </a:lnTo>
                <a:lnTo>
                  <a:pt x="4584" y="11861"/>
                </a:lnTo>
                <a:lnTo>
                  <a:pt x="3213" y="15252"/>
                </a:lnTo>
                <a:lnTo>
                  <a:pt x="1066" y="20599"/>
                </a:lnTo>
                <a:lnTo>
                  <a:pt x="0" y="26682"/>
                </a:lnTo>
                <a:lnTo>
                  <a:pt x="0" y="3352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09" name="object 909"/>
          <p:cNvSpPr/>
          <p:nvPr/>
        </p:nvSpPr>
        <p:spPr>
          <a:xfrm>
            <a:off x="2987993" y="4173570"/>
            <a:ext cx="44231" cy="46153"/>
          </a:xfrm>
          <a:custGeom>
            <a:avLst/>
            <a:gdLst/>
            <a:ahLst/>
            <a:cxnLst/>
            <a:rect l="l" t="t" r="r" b="b"/>
            <a:pathLst>
              <a:path w="48818" h="50939">
                <a:moveTo>
                  <a:pt x="48818" y="50939"/>
                </a:moveTo>
                <a:lnTo>
                  <a:pt x="48818" y="0"/>
                </a:lnTo>
                <a:lnTo>
                  <a:pt x="39039" y="0"/>
                </a:lnTo>
                <a:lnTo>
                  <a:pt x="24523" y="43053"/>
                </a:lnTo>
                <a:lnTo>
                  <a:pt x="9880" y="0"/>
                </a:lnTo>
                <a:lnTo>
                  <a:pt x="0" y="0"/>
                </a:lnTo>
                <a:lnTo>
                  <a:pt x="0" y="50939"/>
                </a:lnTo>
                <a:lnTo>
                  <a:pt x="6591" y="50939"/>
                </a:lnTo>
                <a:lnTo>
                  <a:pt x="6426" y="12687"/>
                </a:lnTo>
                <a:lnTo>
                  <a:pt x="6413" y="7975"/>
                </a:lnTo>
                <a:lnTo>
                  <a:pt x="21056" y="50939"/>
                </a:lnTo>
                <a:lnTo>
                  <a:pt x="27876" y="50939"/>
                </a:lnTo>
                <a:lnTo>
                  <a:pt x="42405" y="7975"/>
                </a:lnTo>
                <a:lnTo>
                  <a:pt x="42265" y="20866"/>
                </a:lnTo>
                <a:lnTo>
                  <a:pt x="42265" y="50939"/>
                </a:lnTo>
                <a:lnTo>
                  <a:pt x="48818" y="5093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10" name="object 910"/>
          <p:cNvSpPr/>
          <p:nvPr/>
        </p:nvSpPr>
        <p:spPr>
          <a:xfrm>
            <a:off x="3039095" y="4172523"/>
            <a:ext cx="30723" cy="48373"/>
          </a:xfrm>
          <a:custGeom>
            <a:avLst/>
            <a:gdLst/>
            <a:ahLst/>
            <a:cxnLst/>
            <a:rect l="l" t="t" r="r" b="b"/>
            <a:pathLst>
              <a:path w="33909" h="53390">
                <a:moveTo>
                  <a:pt x="22428" y="0"/>
                </a:moveTo>
                <a:lnTo>
                  <a:pt x="16090" y="10033"/>
                </a:lnTo>
                <a:lnTo>
                  <a:pt x="20878" y="10033"/>
                </a:lnTo>
                <a:lnTo>
                  <a:pt x="30124" y="0"/>
                </a:lnTo>
                <a:lnTo>
                  <a:pt x="22428" y="0"/>
                </a:lnTo>
                <a:close/>
              </a:path>
              <a:path w="33909" h="53390">
                <a:moveTo>
                  <a:pt x="6985" y="27355"/>
                </a:moveTo>
                <a:lnTo>
                  <a:pt x="8001" y="24739"/>
                </a:lnTo>
                <a:lnTo>
                  <a:pt x="9956" y="22694"/>
                </a:lnTo>
                <a:lnTo>
                  <a:pt x="14300" y="19558"/>
                </a:lnTo>
                <a:lnTo>
                  <a:pt x="12319" y="14122"/>
                </a:lnTo>
                <a:lnTo>
                  <a:pt x="8089" y="15976"/>
                </a:lnTo>
                <a:lnTo>
                  <a:pt x="4864" y="19697"/>
                </a:lnTo>
                <a:lnTo>
                  <a:pt x="1612" y="23418"/>
                </a:lnTo>
                <a:lnTo>
                  <a:pt x="0" y="28270"/>
                </a:lnTo>
                <a:lnTo>
                  <a:pt x="0" y="40271"/>
                </a:lnTo>
                <a:lnTo>
                  <a:pt x="1600" y="44983"/>
                </a:lnTo>
                <a:lnTo>
                  <a:pt x="4813" y="48374"/>
                </a:lnTo>
                <a:lnTo>
                  <a:pt x="8039" y="51727"/>
                </a:lnTo>
                <a:lnTo>
                  <a:pt x="11950" y="53390"/>
                </a:lnTo>
                <a:lnTo>
                  <a:pt x="18465" y="53390"/>
                </a:lnTo>
                <a:lnTo>
                  <a:pt x="21666" y="52832"/>
                </a:lnTo>
                <a:lnTo>
                  <a:pt x="24472" y="52197"/>
                </a:lnTo>
                <a:lnTo>
                  <a:pt x="26809" y="50952"/>
                </a:lnTo>
                <a:lnTo>
                  <a:pt x="30861" y="46672"/>
                </a:lnTo>
                <a:lnTo>
                  <a:pt x="32677" y="43319"/>
                </a:lnTo>
                <a:lnTo>
                  <a:pt x="33388" y="40436"/>
                </a:lnTo>
                <a:lnTo>
                  <a:pt x="27254" y="40436"/>
                </a:lnTo>
                <a:lnTo>
                  <a:pt x="26009" y="43522"/>
                </a:lnTo>
                <a:lnTo>
                  <a:pt x="22961" y="46913"/>
                </a:lnTo>
                <a:lnTo>
                  <a:pt x="20345" y="47980"/>
                </a:lnTo>
                <a:lnTo>
                  <a:pt x="13614" y="47980"/>
                </a:lnTo>
                <a:lnTo>
                  <a:pt x="11036" y="46863"/>
                </a:lnTo>
                <a:lnTo>
                  <a:pt x="7696" y="42303"/>
                </a:lnTo>
                <a:lnTo>
                  <a:pt x="6819" y="39268"/>
                </a:lnTo>
                <a:lnTo>
                  <a:pt x="6692" y="35496"/>
                </a:lnTo>
                <a:lnTo>
                  <a:pt x="6985" y="27355"/>
                </a:lnTo>
                <a:close/>
              </a:path>
              <a:path w="33909" h="53390">
                <a:moveTo>
                  <a:pt x="33909" y="35496"/>
                </a:moveTo>
                <a:lnTo>
                  <a:pt x="33909" y="31750"/>
                </a:lnTo>
                <a:lnTo>
                  <a:pt x="33718" y="29044"/>
                </a:lnTo>
                <a:lnTo>
                  <a:pt x="33350" y="27317"/>
                </a:lnTo>
                <a:lnTo>
                  <a:pt x="32105" y="22644"/>
                </a:lnTo>
                <a:lnTo>
                  <a:pt x="29565" y="18808"/>
                </a:lnTo>
                <a:lnTo>
                  <a:pt x="25209" y="15989"/>
                </a:lnTo>
                <a:lnTo>
                  <a:pt x="22733" y="14744"/>
                </a:lnTo>
                <a:lnTo>
                  <a:pt x="20180" y="14122"/>
                </a:lnTo>
                <a:lnTo>
                  <a:pt x="12319" y="14122"/>
                </a:lnTo>
                <a:lnTo>
                  <a:pt x="14300" y="19558"/>
                </a:lnTo>
                <a:lnTo>
                  <a:pt x="21158" y="19558"/>
                </a:lnTo>
                <a:lnTo>
                  <a:pt x="24015" y="21069"/>
                </a:lnTo>
                <a:lnTo>
                  <a:pt x="25730" y="24079"/>
                </a:lnTo>
                <a:lnTo>
                  <a:pt x="27241" y="27851"/>
                </a:lnTo>
                <a:lnTo>
                  <a:pt x="27482" y="30556"/>
                </a:lnTo>
                <a:lnTo>
                  <a:pt x="6870" y="30556"/>
                </a:lnTo>
                <a:lnTo>
                  <a:pt x="6985" y="27355"/>
                </a:lnTo>
                <a:lnTo>
                  <a:pt x="6692" y="35496"/>
                </a:lnTo>
                <a:lnTo>
                  <a:pt x="33909" y="3549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11" name="object 911"/>
          <p:cNvSpPr/>
          <p:nvPr/>
        </p:nvSpPr>
        <p:spPr>
          <a:xfrm>
            <a:off x="3073327" y="4176665"/>
            <a:ext cx="15649" cy="43575"/>
          </a:xfrm>
          <a:custGeom>
            <a:avLst/>
            <a:gdLst/>
            <a:ahLst/>
            <a:cxnLst/>
            <a:rect l="l" t="t" r="r" b="b"/>
            <a:pathLst>
              <a:path w="17272" h="48094">
                <a:moveTo>
                  <a:pt x="11341" y="39700"/>
                </a:moveTo>
                <a:lnTo>
                  <a:pt x="11341" y="15481"/>
                </a:lnTo>
                <a:lnTo>
                  <a:pt x="17272" y="15481"/>
                </a:lnTo>
                <a:lnTo>
                  <a:pt x="17272" y="10375"/>
                </a:lnTo>
                <a:lnTo>
                  <a:pt x="11341" y="10375"/>
                </a:lnTo>
                <a:lnTo>
                  <a:pt x="11341" y="0"/>
                </a:lnTo>
                <a:lnTo>
                  <a:pt x="5029" y="0"/>
                </a:lnTo>
                <a:lnTo>
                  <a:pt x="5029" y="10375"/>
                </a:lnTo>
                <a:lnTo>
                  <a:pt x="0" y="10375"/>
                </a:lnTo>
                <a:lnTo>
                  <a:pt x="0" y="15481"/>
                </a:lnTo>
                <a:lnTo>
                  <a:pt x="5029" y="15481"/>
                </a:lnTo>
                <a:lnTo>
                  <a:pt x="5029" y="42430"/>
                </a:lnTo>
                <a:lnTo>
                  <a:pt x="6591" y="45872"/>
                </a:lnTo>
                <a:lnTo>
                  <a:pt x="9601" y="48094"/>
                </a:lnTo>
                <a:lnTo>
                  <a:pt x="14249" y="48044"/>
                </a:lnTo>
                <a:lnTo>
                  <a:pt x="17272" y="47510"/>
                </a:lnTo>
                <a:lnTo>
                  <a:pt x="17272" y="42570"/>
                </a:lnTo>
                <a:lnTo>
                  <a:pt x="16052" y="42684"/>
                </a:lnTo>
                <a:lnTo>
                  <a:pt x="12661" y="42303"/>
                </a:lnTo>
                <a:lnTo>
                  <a:pt x="11341" y="3970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12" name="object 912"/>
          <p:cNvSpPr/>
          <p:nvPr/>
        </p:nvSpPr>
        <p:spPr>
          <a:xfrm>
            <a:off x="3092325" y="4185088"/>
            <a:ext cx="31355" cy="35855"/>
          </a:xfrm>
          <a:custGeom>
            <a:avLst/>
            <a:gdLst/>
            <a:ahLst/>
            <a:cxnLst/>
            <a:rect l="l" t="t" r="r" b="b"/>
            <a:pathLst>
              <a:path w="34607" h="39573">
                <a:moveTo>
                  <a:pt x="1498" y="30924"/>
                </a:moveTo>
                <a:lnTo>
                  <a:pt x="4508" y="34404"/>
                </a:lnTo>
                <a:lnTo>
                  <a:pt x="7518" y="37845"/>
                </a:lnTo>
                <a:lnTo>
                  <a:pt x="11569" y="39573"/>
                </a:lnTo>
                <a:lnTo>
                  <a:pt x="9016" y="30225"/>
                </a:lnTo>
                <a:lnTo>
                  <a:pt x="7277" y="27597"/>
                </a:lnTo>
                <a:lnTo>
                  <a:pt x="6426" y="24320"/>
                </a:lnTo>
                <a:lnTo>
                  <a:pt x="6426" y="16243"/>
                </a:lnTo>
                <a:lnTo>
                  <a:pt x="7277" y="12738"/>
                </a:lnTo>
                <a:lnTo>
                  <a:pt x="9016" y="9829"/>
                </a:lnTo>
                <a:lnTo>
                  <a:pt x="10756" y="6908"/>
                </a:lnTo>
                <a:lnTo>
                  <a:pt x="13525" y="5448"/>
                </a:lnTo>
                <a:lnTo>
                  <a:pt x="21640" y="5448"/>
                </a:lnTo>
                <a:lnTo>
                  <a:pt x="24663" y="7162"/>
                </a:lnTo>
                <a:lnTo>
                  <a:pt x="26428" y="10591"/>
                </a:lnTo>
                <a:lnTo>
                  <a:pt x="27533" y="12763"/>
                </a:lnTo>
                <a:lnTo>
                  <a:pt x="28079" y="15582"/>
                </a:lnTo>
                <a:lnTo>
                  <a:pt x="28079" y="22885"/>
                </a:lnTo>
                <a:lnTo>
                  <a:pt x="27304" y="26365"/>
                </a:lnTo>
                <a:lnTo>
                  <a:pt x="25768" y="29514"/>
                </a:lnTo>
                <a:lnTo>
                  <a:pt x="24244" y="32626"/>
                </a:lnTo>
                <a:lnTo>
                  <a:pt x="22796" y="39573"/>
                </a:lnTo>
                <a:lnTo>
                  <a:pt x="27317" y="37604"/>
                </a:lnTo>
                <a:lnTo>
                  <a:pt x="30238" y="33705"/>
                </a:lnTo>
                <a:lnTo>
                  <a:pt x="33146" y="29806"/>
                </a:lnTo>
                <a:lnTo>
                  <a:pt x="34607" y="24853"/>
                </a:lnTo>
                <a:lnTo>
                  <a:pt x="34607" y="12674"/>
                </a:lnTo>
                <a:lnTo>
                  <a:pt x="32956" y="7988"/>
                </a:lnTo>
                <a:lnTo>
                  <a:pt x="29654" y="4800"/>
                </a:lnTo>
                <a:lnTo>
                  <a:pt x="26339" y="1612"/>
                </a:lnTo>
                <a:lnTo>
                  <a:pt x="22301" y="0"/>
                </a:lnTo>
                <a:lnTo>
                  <a:pt x="12179" y="0"/>
                </a:lnTo>
                <a:lnTo>
                  <a:pt x="7924" y="1866"/>
                </a:lnTo>
                <a:lnTo>
                  <a:pt x="4762" y="5549"/>
                </a:lnTo>
                <a:lnTo>
                  <a:pt x="1587" y="9258"/>
                </a:lnTo>
                <a:lnTo>
                  <a:pt x="0" y="14236"/>
                </a:lnTo>
                <a:lnTo>
                  <a:pt x="0" y="26301"/>
                </a:lnTo>
                <a:lnTo>
                  <a:pt x="1498" y="30924"/>
                </a:lnTo>
                <a:close/>
              </a:path>
              <a:path w="34607" h="39573">
                <a:moveTo>
                  <a:pt x="24244" y="32626"/>
                </a:moveTo>
                <a:lnTo>
                  <a:pt x="21412" y="34201"/>
                </a:lnTo>
                <a:lnTo>
                  <a:pt x="13512" y="34201"/>
                </a:lnTo>
                <a:lnTo>
                  <a:pt x="10756" y="32867"/>
                </a:lnTo>
                <a:lnTo>
                  <a:pt x="9016" y="30225"/>
                </a:lnTo>
                <a:lnTo>
                  <a:pt x="11569" y="39573"/>
                </a:lnTo>
                <a:lnTo>
                  <a:pt x="22796" y="39573"/>
                </a:lnTo>
                <a:lnTo>
                  <a:pt x="24244" y="3262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13" name="object 913"/>
          <p:cNvSpPr/>
          <p:nvPr/>
        </p:nvSpPr>
        <p:spPr>
          <a:xfrm>
            <a:off x="3128008" y="4173397"/>
            <a:ext cx="29813" cy="47499"/>
          </a:xfrm>
          <a:custGeom>
            <a:avLst/>
            <a:gdLst/>
            <a:ahLst/>
            <a:cxnLst/>
            <a:rect l="l" t="t" r="r" b="b"/>
            <a:pathLst>
              <a:path w="32905" h="52425">
                <a:moveTo>
                  <a:pt x="1498" y="43738"/>
                </a:moveTo>
                <a:lnTo>
                  <a:pt x="4546" y="47231"/>
                </a:lnTo>
                <a:lnTo>
                  <a:pt x="7569" y="50698"/>
                </a:lnTo>
                <a:lnTo>
                  <a:pt x="11150" y="52425"/>
                </a:lnTo>
                <a:lnTo>
                  <a:pt x="9118" y="42964"/>
                </a:lnTo>
                <a:lnTo>
                  <a:pt x="7429" y="40271"/>
                </a:lnTo>
                <a:lnTo>
                  <a:pt x="6578" y="36944"/>
                </a:lnTo>
                <a:lnTo>
                  <a:pt x="6578" y="28308"/>
                </a:lnTo>
                <a:lnTo>
                  <a:pt x="7543" y="24764"/>
                </a:lnTo>
                <a:lnTo>
                  <a:pt x="11468" y="19964"/>
                </a:lnTo>
                <a:lnTo>
                  <a:pt x="15976" y="13309"/>
                </a:lnTo>
                <a:lnTo>
                  <a:pt x="10858" y="13309"/>
                </a:lnTo>
                <a:lnTo>
                  <a:pt x="6896" y="15303"/>
                </a:lnTo>
                <a:lnTo>
                  <a:pt x="4127" y="19278"/>
                </a:lnTo>
                <a:lnTo>
                  <a:pt x="1371" y="23240"/>
                </a:lnTo>
                <a:lnTo>
                  <a:pt x="0" y="27914"/>
                </a:lnTo>
                <a:lnTo>
                  <a:pt x="0" y="39103"/>
                </a:lnTo>
                <a:lnTo>
                  <a:pt x="1498" y="43738"/>
                </a:lnTo>
                <a:close/>
              </a:path>
              <a:path w="32905" h="52425">
                <a:moveTo>
                  <a:pt x="11468" y="19964"/>
                </a:moveTo>
                <a:lnTo>
                  <a:pt x="14008" y="18757"/>
                </a:lnTo>
                <a:lnTo>
                  <a:pt x="19977" y="18757"/>
                </a:lnTo>
                <a:lnTo>
                  <a:pt x="22339" y="19875"/>
                </a:lnTo>
                <a:lnTo>
                  <a:pt x="26174" y="24409"/>
                </a:lnTo>
                <a:lnTo>
                  <a:pt x="27139" y="27876"/>
                </a:lnTo>
                <a:lnTo>
                  <a:pt x="27139" y="37210"/>
                </a:lnTo>
                <a:lnTo>
                  <a:pt x="26200" y="40766"/>
                </a:lnTo>
                <a:lnTo>
                  <a:pt x="24333" y="43268"/>
                </a:lnTo>
                <a:lnTo>
                  <a:pt x="20116" y="46977"/>
                </a:lnTo>
                <a:lnTo>
                  <a:pt x="13500" y="46977"/>
                </a:lnTo>
                <a:lnTo>
                  <a:pt x="10795" y="45631"/>
                </a:lnTo>
                <a:lnTo>
                  <a:pt x="9118" y="42964"/>
                </a:lnTo>
                <a:lnTo>
                  <a:pt x="11150" y="52425"/>
                </a:lnTo>
                <a:lnTo>
                  <a:pt x="17856" y="52425"/>
                </a:lnTo>
                <a:lnTo>
                  <a:pt x="20129" y="51917"/>
                </a:lnTo>
                <a:lnTo>
                  <a:pt x="24091" y="49885"/>
                </a:lnTo>
                <a:lnTo>
                  <a:pt x="27292" y="45935"/>
                </a:lnTo>
                <a:lnTo>
                  <a:pt x="27292" y="51117"/>
                </a:lnTo>
                <a:lnTo>
                  <a:pt x="32905" y="51117"/>
                </a:lnTo>
                <a:lnTo>
                  <a:pt x="32905" y="0"/>
                </a:lnTo>
                <a:lnTo>
                  <a:pt x="26898" y="0"/>
                </a:lnTo>
                <a:lnTo>
                  <a:pt x="26898" y="18757"/>
                </a:lnTo>
                <a:lnTo>
                  <a:pt x="23126" y="15112"/>
                </a:lnTo>
                <a:lnTo>
                  <a:pt x="18821" y="13309"/>
                </a:lnTo>
                <a:lnTo>
                  <a:pt x="15976" y="13309"/>
                </a:lnTo>
                <a:lnTo>
                  <a:pt x="11468" y="1996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14" name="object 914"/>
          <p:cNvSpPr/>
          <p:nvPr/>
        </p:nvSpPr>
        <p:spPr>
          <a:xfrm>
            <a:off x="3163884" y="4185088"/>
            <a:ext cx="31344" cy="35855"/>
          </a:xfrm>
          <a:custGeom>
            <a:avLst/>
            <a:gdLst/>
            <a:ahLst/>
            <a:cxnLst/>
            <a:rect l="l" t="t" r="r" b="b"/>
            <a:pathLst>
              <a:path w="34594" h="39573">
                <a:moveTo>
                  <a:pt x="1511" y="30924"/>
                </a:moveTo>
                <a:lnTo>
                  <a:pt x="4508" y="34404"/>
                </a:lnTo>
                <a:lnTo>
                  <a:pt x="7505" y="37845"/>
                </a:lnTo>
                <a:lnTo>
                  <a:pt x="11557" y="39573"/>
                </a:lnTo>
                <a:lnTo>
                  <a:pt x="9004" y="30225"/>
                </a:lnTo>
                <a:lnTo>
                  <a:pt x="7277" y="27597"/>
                </a:lnTo>
                <a:lnTo>
                  <a:pt x="6413" y="24320"/>
                </a:lnTo>
                <a:lnTo>
                  <a:pt x="6413" y="16243"/>
                </a:lnTo>
                <a:lnTo>
                  <a:pt x="7277" y="12738"/>
                </a:lnTo>
                <a:lnTo>
                  <a:pt x="9004" y="9829"/>
                </a:lnTo>
                <a:lnTo>
                  <a:pt x="10744" y="6908"/>
                </a:lnTo>
                <a:lnTo>
                  <a:pt x="13512" y="5448"/>
                </a:lnTo>
                <a:lnTo>
                  <a:pt x="21628" y="5448"/>
                </a:lnTo>
                <a:lnTo>
                  <a:pt x="24663" y="7162"/>
                </a:lnTo>
                <a:lnTo>
                  <a:pt x="26416" y="10591"/>
                </a:lnTo>
                <a:lnTo>
                  <a:pt x="27520" y="12763"/>
                </a:lnTo>
                <a:lnTo>
                  <a:pt x="28079" y="15582"/>
                </a:lnTo>
                <a:lnTo>
                  <a:pt x="28079" y="22885"/>
                </a:lnTo>
                <a:lnTo>
                  <a:pt x="27305" y="26365"/>
                </a:lnTo>
                <a:lnTo>
                  <a:pt x="25755" y="29514"/>
                </a:lnTo>
                <a:lnTo>
                  <a:pt x="24231" y="32626"/>
                </a:lnTo>
                <a:lnTo>
                  <a:pt x="22796" y="39573"/>
                </a:lnTo>
                <a:lnTo>
                  <a:pt x="27317" y="37604"/>
                </a:lnTo>
                <a:lnTo>
                  <a:pt x="30226" y="33705"/>
                </a:lnTo>
                <a:lnTo>
                  <a:pt x="33134" y="29806"/>
                </a:lnTo>
                <a:lnTo>
                  <a:pt x="34594" y="24853"/>
                </a:lnTo>
                <a:lnTo>
                  <a:pt x="34594" y="12674"/>
                </a:lnTo>
                <a:lnTo>
                  <a:pt x="32943" y="7988"/>
                </a:lnTo>
                <a:lnTo>
                  <a:pt x="29641" y="4800"/>
                </a:lnTo>
                <a:lnTo>
                  <a:pt x="26327" y="1612"/>
                </a:lnTo>
                <a:lnTo>
                  <a:pt x="22288" y="0"/>
                </a:lnTo>
                <a:lnTo>
                  <a:pt x="12179" y="0"/>
                </a:lnTo>
                <a:lnTo>
                  <a:pt x="7912" y="1866"/>
                </a:lnTo>
                <a:lnTo>
                  <a:pt x="4749" y="5549"/>
                </a:lnTo>
                <a:lnTo>
                  <a:pt x="1574" y="9258"/>
                </a:lnTo>
                <a:lnTo>
                  <a:pt x="0" y="14236"/>
                </a:lnTo>
                <a:lnTo>
                  <a:pt x="0" y="26301"/>
                </a:lnTo>
                <a:lnTo>
                  <a:pt x="1511" y="30924"/>
                </a:lnTo>
                <a:close/>
              </a:path>
              <a:path w="34594" h="39573">
                <a:moveTo>
                  <a:pt x="24231" y="32626"/>
                </a:moveTo>
                <a:lnTo>
                  <a:pt x="21399" y="34201"/>
                </a:lnTo>
                <a:lnTo>
                  <a:pt x="13487" y="34201"/>
                </a:lnTo>
                <a:lnTo>
                  <a:pt x="10744" y="32867"/>
                </a:lnTo>
                <a:lnTo>
                  <a:pt x="9004" y="30225"/>
                </a:lnTo>
                <a:lnTo>
                  <a:pt x="11557" y="39573"/>
                </a:lnTo>
                <a:lnTo>
                  <a:pt x="22796" y="39573"/>
                </a:lnTo>
                <a:lnTo>
                  <a:pt x="24231" y="3262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15" name="object 915"/>
          <p:cNvSpPr/>
          <p:nvPr/>
        </p:nvSpPr>
        <p:spPr>
          <a:xfrm>
            <a:off x="3217207" y="4174640"/>
            <a:ext cx="31448" cy="46280"/>
          </a:xfrm>
          <a:custGeom>
            <a:avLst/>
            <a:gdLst/>
            <a:ahLst/>
            <a:cxnLst/>
            <a:rect l="l" t="t" r="r" b="b"/>
            <a:pathLst>
              <a:path w="34709" h="51079">
                <a:moveTo>
                  <a:pt x="16128" y="26733"/>
                </a:moveTo>
                <a:lnTo>
                  <a:pt x="19837" y="26733"/>
                </a:lnTo>
                <a:lnTo>
                  <a:pt x="22745" y="27419"/>
                </a:lnTo>
                <a:lnTo>
                  <a:pt x="24828" y="28790"/>
                </a:lnTo>
                <a:lnTo>
                  <a:pt x="27990" y="32537"/>
                </a:lnTo>
                <a:lnTo>
                  <a:pt x="27978" y="38734"/>
                </a:lnTo>
                <a:lnTo>
                  <a:pt x="26987" y="40995"/>
                </a:lnTo>
                <a:lnTo>
                  <a:pt x="22999" y="44513"/>
                </a:lnTo>
                <a:lnTo>
                  <a:pt x="20370" y="45389"/>
                </a:lnTo>
                <a:lnTo>
                  <a:pt x="12852" y="45389"/>
                </a:lnTo>
                <a:lnTo>
                  <a:pt x="9944" y="44081"/>
                </a:lnTo>
                <a:lnTo>
                  <a:pt x="8318" y="41465"/>
                </a:lnTo>
                <a:lnTo>
                  <a:pt x="6794" y="37680"/>
                </a:lnTo>
                <a:lnTo>
                  <a:pt x="6515" y="34480"/>
                </a:lnTo>
                <a:lnTo>
                  <a:pt x="0" y="34480"/>
                </a:lnTo>
                <a:lnTo>
                  <a:pt x="0" y="39090"/>
                </a:lnTo>
                <a:lnTo>
                  <a:pt x="1320" y="43014"/>
                </a:lnTo>
                <a:lnTo>
                  <a:pt x="3949" y="46266"/>
                </a:lnTo>
                <a:lnTo>
                  <a:pt x="6616" y="49466"/>
                </a:lnTo>
                <a:lnTo>
                  <a:pt x="10871" y="51079"/>
                </a:lnTo>
                <a:lnTo>
                  <a:pt x="22478" y="51079"/>
                </a:lnTo>
                <a:lnTo>
                  <a:pt x="26911" y="49593"/>
                </a:lnTo>
                <a:lnTo>
                  <a:pt x="30022" y="46596"/>
                </a:lnTo>
                <a:lnTo>
                  <a:pt x="33146" y="43624"/>
                </a:lnTo>
                <a:lnTo>
                  <a:pt x="34709" y="39763"/>
                </a:lnTo>
                <a:lnTo>
                  <a:pt x="34709" y="32067"/>
                </a:lnTo>
                <a:lnTo>
                  <a:pt x="32499" y="27546"/>
                </a:lnTo>
                <a:lnTo>
                  <a:pt x="28994" y="24091"/>
                </a:lnTo>
                <a:lnTo>
                  <a:pt x="26390" y="23380"/>
                </a:lnTo>
                <a:lnTo>
                  <a:pt x="30340" y="20599"/>
                </a:lnTo>
                <a:lnTo>
                  <a:pt x="32791" y="16230"/>
                </a:lnTo>
                <a:lnTo>
                  <a:pt x="32791" y="8902"/>
                </a:lnTo>
                <a:lnTo>
                  <a:pt x="31407" y="5638"/>
                </a:lnTo>
                <a:lnTo>
                  <a:pt x="28638" y="3403"/>
                </a:lnTo>
                <a:lnTo>
                  <a:pt x="25869" y="1142"/>
                </a:lnTo>
                <a:lnTo>
                  <a:pt x="21945" y="0"/>
                </a:lnTo>
                <a:lnTo>
                  <a:pt x="10490" y="0"/>
                </a:lnTo>
                <a:lnTo>
                  <a:pt x="6007" y="2324"/>
                </a:lnTo>
                <a:lnTo>
                  <a:pt x="3467" y="6934"/>
                </a:lnTo>
                <a:lnTo>
                  <a:pt x="1981" y="9524"/>
                </a:lnTo>
                <a:lnTo>
                  <a:pt x="1244" y="12674"/>
                </a:lnTo>
                <a:lnTo>
                  <a:pt x="1244" y="16370"/>
                </a:lnTo>
                <a:lnTo>
                  <a:pt x="7416" y="16370"/>
                </a:lnTo>
                <a:lnTo>
                  <a:pt x="7531" y="13550"/>
                </a:lnTo>
                <a:lnTo>
                  <a:pt x="8915" y="9842"/>
                </a:lnTo>
                <a:lnTo>
                  <a:pt x="10515" y="7073"/>
                </a:lnTo>
                <a:lnTo>
                  <a:pt x="13385" y="5689"/>
                </a:lnTo>
                <a:lnTo>
                  <a:pt x="17538" y="5689"/>
                </a:lnTo>
                <a:lnTo>
                  <a:pt x="21932" y="6362"/>
                </a:lnTo>
                <a:lnTo>
                  <a:pt x="25438" y="9042"/>
                </a:lnTo>
                <a:lnTo>
                  <a:pt x="26327" y="13423"/>
                </a:lnTo>
                <a:lnTo>
                  <a:pt x="26327" y="16751"/>
                </a:lnTo>
                <a:lnTo>
                  <a:pt x="25006" y="19049"/>
                </a:lnTo>
                <a:lnTo>
                  <a:pt x="22364" y="20358"/>
                </a:lnTo>
                <a:lnTo>
                  <a:pt x="20866" y="21094"/>
                </a:lnTo>
                <a:lnTo>
                  <a:pt x="16611" y="21462"/>
                </a:lnTo>
                <a:lnTo>
                  <a:pt x="13563" y="21297"/>
                </a:lnTo>
                <a:lnTo>
                  <a:pt x="13563" y="26809"/>
                </a:lnTo>
                <a:lnTo>
                  <a:pt x="16128" y="2673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16" name="object 916"/>
          <p:cNvSpPr/>
          <p:nvPr/>
        </p:nvSpPr>
        <p:spPr>
          <a:xfrm>
            <a:off x="3257585" y="4174904"/>
            <a:ext cx="16627" cy="44818"/>
          </a:xfrm>
          <a:custGeom>
            <a:avLst/>
            <a:gdLst/>
            <a:ahLst/>
            <a:cxnLst/>
            <a:rect l="l" t="t" r="r" b="b"/>
            <a:pathLst>
              <a:path w="18351" h="49466">
                <a:moveTo>
                  <a:pt x="11684" y="14287"/>
                </a:moveTo>
                <a:lnTo>
                  <a:pt x="11684" y="49466"/>
                </a:lnTo>
                <a:lnTo>
                  <a:pt x="18351" y="49466"/>
                </a:lnTo>
                <a:lnTo>
                  <a:pt x="18351" y="0"/>
                </a:lnTo>
                <a:lnTo>
                  <a:pt x="13423" y="0"/>
                </a:lnTo>
                <a:lnTo>
                  <a:pt x="12534" y="3848"/>
                </a:lnTo>
                <a:lnTo>
                  <a:pt x="11201" y="6286"/>
                </a:lnTo>
                <a:lnTo>
                  <a:pt x="7658" y="8343"/>
                </a:lnTo>
                <a:lnTo>
                  <a:pt x="4508" y="9067"/>
                </a:lnTo>
                <a:lnTo>
                  <a:pt x="0" y="9525"/>
                </a:lnTo>
                <a:lnTo>
                  <a:pt x="0" y="14287"/>
                </a:lnTo>
                <a:lnTo>
                  <a:pt x="11684" y="142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17" name="object 917"/>
          <p:cNvSpPr/>
          <p:nvPr/>
        </p:nvSpPr>
        <p:spPr>
          <a:xfrm>
            <a:off x="3289216" y="4174559"/>
            <a:ext cx="31103" cy="45141"/>
          </a:xfrm>
          <a:custGeom>
            <a:avLst/>
            <a:gdLst/>
            <a:ahLst/>
            <a:cxnLst/>
            <a:rect l="l" t="t" r="r" b="b"/>
            <a:pathLst>
              <a:path w="34328" h="49822">
                <a:moveTo>
                  <a:pt x="6972" y="43916"/>
                </a:moveTo>
                <a:lnTo>
                  <a:pt x="9017" y="39243"/>
                </a:lnTo>
                <a:lnTo>
                  <a:pt x="12623" y="36093"/>
                </a:lnTo>
                <a:lnTo>
                  <a:pt x="16675" y="33655"/>
                </a:lnTo>
                <a:lnTo>
                  <a:pt x="21424" y="31013"/>
                </a:lnTo>
                <a:lnTo>
                  <a:pt x="25603" y="28689"/>
                </a:lnTo>
                <a:lnTo>
                  <a:pt x="28511" y="26708"/>
                </a:lnTo>
                <a:lnTo>
                  <a:pt x="30124" y="25057"/>
                </a:lnTo>
                <a:lnTo>
                  <a:pt x="32931" y="22237"/>
                </a:lnTo>
                <a:lnTo>
                  <a:pt x="34328" y="18846"/>
                </a:lnTo>
                <a:lnTo>
                  <a:pt x="34328" y="11112"/>
                </a:lnTo>
                <a:lnTo>
                  <a:pt x="33007" y="7683"/>
                </a:lnTo>
                <a:lnTo>
                  <a:pt x="30378" y="4610"/>
                </a:lnTo>
                <a:lnTo>
                  <a:pt x="27762" y="1536"/>
                </a:lnTo>
                <a:lnTo>
                  <a:pt x="23609" y="0"/>
                </a:lnTo>
                <a:lnTo>
                  <a:pt x="11087" y="0"/>
                </a:lnTo>
                <a:lnTo>
                  <a:pt x="6311" y="2400"/>
                </a:lnTo>
                <a:lnTo>
                  <a:pt x="3606" y="7200"/>
                </a:lnTo>
                <a:lnTo>
                  <a:pt x="2082" y="9944"/>
                </a:lnTo>
                <a:lnTo>
                  <a:pt x="1282" y="13462"/>
                </a:lnTo>
                <a:lnTo>
                  <a:pt x="1206" y="17792"/>
                </a:lnTo>
                <a:lnTo>
                  <a:pt x="7569" y="17792"/>
                </a:lnTo>
                <a:lnTo>
                  <a:pt x="7645" y="14706"/>
                </a:lnTo>
                <a:lnTo>
                  <a:pt x="9017" y="10579"/>
                </a:lnTo>
                <a:lnTo>
                  <a:pt x="10655" y="7340"/>
                </a:lnTo>
                <a:lnTo>
                  <a:pt x="13614" y="5727"/>
                </a:lnTo>
                <a:lnTo>
                  <a:pt x="20777" y="5727"/>
                </a:lnTo>
                <a:lnTo>
                  <a:pt x="24828" y="8280"/>
                </a:lnTo>
                <a:lnTo>
                  <a:pt x="27419" y="12255"/>
                </a:lnTo>
                <a:lnTo>
                  <a:pt x="27419" y="17627"/>
                </a:lnTo>
                <a:lnTo>
                  <a:pt x="24587" y="21729"/>
                </a:lnTo>
                <a:lnTo>
                  <a:pt x="21297" y="24447"/>
                </a:lnTo>
                <a:lnTo>
                  <a:pt x="18313" y="26174"/>
                </a:lnTo>
                <a:lnTo>
                  <a:pt x="11645" y="30022"/>
                </a:lnTo>
                <a:lnTo>
                  <a:pt x="7188" y="32600"/>
                </a:lnTo>
                <a:lnTo>
                  <a:pt x="4178" y="35483"/>
                </a:lnTo>
                <a:lnTo>
                  <a:pt x="2641" y="38646"/>
                </a:lnTo>
                <a:lnTo>
                  <a:pt x="1117" y="41821"/>
                </a:lnTo>
                <a:lnTo>
                  <a:pt x="228" y="45542"/>
                </a:lnTo>
                <a:lnTo>
                  <a:pt x="0" y="49822"/>
                </a:lnTo>
                <a:lnTo>
                  <a:pt x="34086" y="49822"/>
                </a:lnTo>
                <a:lnTo>
                  <a:pt x="34086" y="43916"/>
                </a:lnTo>
                <a:lnTo>
                  <a:pt x="6972" y="4391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18" name="object 918"/>
          <p:cNvSpPr/>
          <p:nvPr/>
        </p:nvSpPr>
        <p:spPr>
          <a:xfrm>
            <a:off x="3340686" y="4201911"/>
            <a:ext cx="36035" cy="0"/>
          </a:xfrm>
          <a:custGeom>
            <a:avLst/>
            <a:gdLst/>
            <a:ahLst/>
            <a:cxnLst/>
            <a:rect l="l" t="t" r="r" b="b"/>
            <a:pathLst>
              <a:path w="39772">
                <a:moveTo>
                  <a:pt x="0" y="0"/>
                </a:moveTo>
                <a:lnTo>
                  <a:pt x="39772" y="0"/>
                </a:lnTo>
              </a:path>
            </a:pathLst>
          </a:custGeom>
          <a:ln w="6349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19" name="object 919"/>
          <p:cNvSpPr/>
          <p:nvPr/>
        </p:nvSpPr>
        <p:spPr>
          <a:xfrm>
            <a:off x="3399968" y="4173570"/>
            <a:ext cx="34117" cy="46153"/>
          </a:xfrm>
          <a:custGeom>
            <a:avLst/>
            <a:gdLst/>
            <a:ahLst/>
            <a:cxnLst/>
            <a:rect l="l" t="t" r="r" b="b"/>
            <a:pathLst>
              <a:path w="37655" h="50939">
                <a:moveTo>
                  <a:pt x="6731" y="44856"/>
                </a:moveTo>
                <a:lnTo>
                  <a:pt x="6731" y="27597"/>
                </a:lnTo>
                <a:lnTo>
                  <a:pt x="34836" y="27597"/>
                </a:lnTo>
                <a:lnTo>
                  <a:pt x="34836" y="21691"/>
                </a:lnTo>
                <a:lnTo>
                  <a:pt x="6731" y="21691"/>
                </a:lnTo>
                <a:lnTo>
                  <a:pt x="6731" y="6235"/>
                </a:lnTo>
                <a:lnTo>
                  <a:pt x="37122" y="6235"/>
                </a:lnTo>
                <a:lnTo>
                  <a:pt x="37122" y="0"/>
                </a:lnTo>
                <a:lnTo>
                  <a:pt x="0" y="0"/>
                </a:lnTo>
                <a:lnTo>
                  <a:pt x="0" y="50939"/>
                </a:lnTo>
                <a:lnTo>
                  <a:pt x="37655" y="50939"/>
                </a:lnTo>
                <a:lnTo>
                  <a:pt x="37655" y="44856"/>
                </a:lnTo>
                <a:lnTo>
                  <a:pt x="6731" y="4485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20" name="object 920"/>
          <p:cNvSpPr/>
          <p:nvPr/>
        </p:nvSpPr>
        <p:spPr>
          <a:xfrm>
            <a:off x="3442278" y="4173570"/>
            <a:ext cx="36626" cy="46153"/>
          </a:xfrm>
          <a:custGeom>
            <a:avLst/>
            <a:gdLst/>
            <a:ahLst/>
            <a:cxnLst/>
            <a:rect l="l" t="t" r="r" b="b"/>
            <a:pathLst>
              <a:path w="40424" h="50939">
                <a:moveTo>
                  <a:pt x="0" y="50939"/>
                </a:moveTo>
                <a:lnTo>
                  <a:pt x="6591" y="50939"/>
                </a:lnTo>
                <a:lnTo>
                  <a:pt x="6591" y="9702"/>
                </a:lnTo>
                <a:lnTo>
                  <a:pt x="32702" y="50939"/>
                </a:lnTo>
                <a:lnTo>
                  <a:pt x="40424" y="50939"/>
                </a:lnTo>
                <a:lnTo>
                  <a:pt x="40424" y="0"/>
                </a:lnTo>
                <a:lnTo>
                  <a:pt x="33870" y="0"/>
                </a:lnTo>
                <a:lnTo>
                  <a:pt x="33870" y="41262"/>
                </a:lnTo>
                <a:lnTo>
                  <a:pt x="8153" y="0"/>
                </a:lnTo>
                <a:lnTo>
                  <a:pt x="0" y="0"/>
                </a:lnTo>
                <a:lnTo>
                  <a:pt x="0" y="5093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21" name="object 921"/>
          <p:cNvSpPr/>
          <p:nvPr/>
        </p:nvSpPr>
        <p:spPr>
          <a:xfrm>
            <a:off x="3507844" y="4174904"/>
            <a:ext cx="16627" cy="44818"/>
          </a:xfrm>
          <a:custGeom>
            <a:avLst/>
            <a:gdLst/>
            <a:ahLst/>
            <a:cxnLst/>
            <a:rect l="l" t="t" r="r" b="b"/>
            <a:pathLst>
              <a:path w="18351" h="49466">
                <a:moveTo>
                  <a:pt x="11684" y="14287"/>
                </a:moveTo>
                <a:lnTo>
                  <a:pt x="11684" y="49466"/>
                </a:lnTo>
                <a:lnTo>
                  <a:pt x="18351" y="49466"/>
                </a:lnTo>
                <a:lnTo>
                  <a:pt x="18351" y="0"/>
                </a:lnTo>
                <a:lnTo>
                  <a:pt x="13423" y="0"/>
                </a:lnTo>
                <a:lnTo>
                  <a:pt x="12547" y="3848"/>
                </a:lnTo>
                <a:lnTo>
                  <a:pt x="11214" y="6286"/>
                </a:lnTo>
                <a:lnTo>
                  <a:pt x="7658" y="8343"/>
                </a:lnTo>
                <a:lnTo>
                  <a:pt x="4508" y="9067"/>
                </a:lnTo>
                <a:lnTo>
                  <a:pt x="0" y="9525"/>
                </a:lnTo>
                <a:lnTo>
                  <a:pt x="0" y="14287"/>
                </a:lnTo>
                <a:lnTo>
                  <a:pt x="11684" y="142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22" name="object 922"/>
          <p:cNvSpPr/>
          <p:nvPr/>
        </p:nvSpPr>
        <p:spPr>
          <a:xfrm>
            <a:off x="3539533" y="4174606"/>
            <a:ext cx="30918" cy="46383"/>
          </a:xfrm>
          <a:custGeom>
            <a:avLst/>
            <a:gdLst/>
            <a:ahLst/>
            <a:cxnLst/>
            <a:rect l="l" t="t" r="r" b="b"/>
            <a:pathLst>
              <a:path w="34124" h="51193">
                <a:moveTo>
                  <a:pt x="12433" y="51193"/>
                </a:moveTo>
                <a:lnTo>
                  <a:pt x="9397" y="42710"/>
                </a:lnTo>
                <a:lnTo>
                  <a:pt x="6832" y="38569"/>
                </a:lnTo>
                <a:lnTo>
                  <a:pt x="5727" y="24460"/>
                </a:lnTo>
                <a:lnTo>
                  <a:pt x="2158" y="28244"/>
                </a:lnTo>
                <a:lnTo>
                  <a:pt x="0" y="32905"/>
                </a:lnTo>
                <a:lnTo>
                  <a:pt x="0" y="40817"/>
                </a:lnTo>
                <a:lnTo>
                  <a:pt x="1676" y="44653"/>
                </a:lnTo>
                <a:lnTo>
                  <a:pt x="5003" y="47282"/>
                </a:lnTo>
                <a:lnTo>
                  <a:pt x="8356" y="49885"/>
                </a:lnTo>
                <a:lnTo>
                  <a:pt x="12433" y="51193"/>
                </a:lnTo>
                <a:close/>
              </a:path>
              <a:path w="34124" h="51193">
                <a:moveTo>
                  <a:pt x="23469" y="18630"/>
                </a:moveTo>
                <a:lnTo>
                  <a:pt x="19786" y="20942"/>
                </a:lnTo>
                <a:lnTo>
                  <a:pt x="14668" y="20942"/>
                </a:lnTo>
                <a:lnTo>
                  <a:pt x="10896" y="18948"/>
                </a:lnTo>
                <a:lnTo>
                  <a:pt x="13969" y="26377"/>
                </a:lnTo>
                <a:lnTo>
                  <a:pt x="20040" y="26377"/>
                </a:lnTo>
                <a:lnTo>
                  <a:pt x="24510" y="28867"/>
                </a:lnTo>
                <a:lnTo>
                  <a:pt x="25806" y="15252"/>
                </a:lnTo>
                <a:lnTo>
                  <a:pt x="23469" y="18630"/>
                </a:lnTo>
                <a:close/>
              </a:path>
              <a:path w="34124" h="51193">
                <a:moveTo>
                  <a:pt x="27470" y="32969"/>
                </a:moveTo>
                <a:lnTo>
                  <a:pt x="27470" y="39281"/>
                </a:lnTo>
                <a:lnTo>
                  <a:pt x="24574" y="43179"/>
                </a:lnTo>
                <a:lnTo>
                  <a:pt x="20294" y="45516"/>
                </a:lnTo>
                <a:lnTo>
                  <a:pt x="13804" y="45516"/>
                </a:lnTo>
                <a:lnTo>
                  <a:pt x="11125" y="44564"/>
                </a:lnTo>
                <a:lnTo>
                  <a:pt x="9397" y="42710"/>
                </a:lnTo>
                <a:lnTo>
                  <a:pt x="12433" y="51193"/>
                </a:lnTo>
                <a:lnTo>
                  <a:pt x="22644" y="51193"/>
                </a:lnTo>
                <a:lnTo>
                  <a:pt x="26784" y="49682"/>
                </a:lnTo>
                <a:lnTo>
                  <a:pt x="29705" y="46647"/>
                </a:lnTo>
                <a:lnTo>
                  <a:pt x="32651" y="43599"/>
                </a:lnTo>
                <a:lnTo>
                  <a:pt x="34124" y="39890"/>
                </a:lnTo>
                <a:lnTo>
                  <a:pt x="34124" y="31826"/>
                </a:lnTo>
                <a:lnTo>
                  <a:pt x="33032" y="28816"/>
                </a:lnTo>
                <a:lnTo>
                  <a:pt x="29641" y="25285"/>
                </a:lnTo>
                <a:lnTo>
                  <a:pt x="25971" y="23253"/>
                </a:lnTo>
                <a:lnTo>
                  <a:pt x="30060" y="20065"/>
                </a:lnTo>
                <a:lnTo>
                  <a:pt x="32423" y="15646"/>
                </a:lnTo>
                <a:lnTo>
                  <a:pt x="32423" y="9194"/>
                </a:lnTo>
                <a:lnTo>
                  <a:pt x="31076" y="6261"/>
                </a:lnTo>
                <a:lnTo>
                  <a:pt x="28371" y="3771"/>
                </a:lnTo>
                <a:lnTo>
                  <a:pt x="25653" y="1244"/>
                </a:lnTo>
                <a:lnTo>
                  <a:pt x="21932" y="0"/>
                </a:lnTo>
                <a:lnTo>
                  <a:pt x="12242" y="0"/>
                </a:lnTo>
                <a:lnTo>
                  <a:pt x="8445" y="1320"/>
                </a:lnTo>
                <a:lnTo>
                  <a:pt x="5765" y="3975"/>
                </a:lnTo>
                <a:lnTo>
                  <a:pt x="3086" y="6629"/>
                </a:lnTo>
                <a:lnTo>
                  <a:pt x="1739" y="9817"/>
                </a:lnTo>
                <a:lnTo>
                  <a:pt x="1739" y="16471"/>
                </a:lnTo>
                <a:lnTo>
                  <a:pt x="4470" y="20713"/>
                </a:lnTo>
                <a:lnTo>
                  <a:pt x="5448" y="21716"/>
                </a:lnTo>
                <a:lnTo>
                  <a:pt x="8534" y="23329"/>
                </a:lnTo>
                <a:lnTo>
                  <a:pt x="5727" y="24460"/>
                </a:lnTo>
                <a:lnTo>
                  <a:pt x="6832" y="38569"/>
                </a:lnTo>
                <a:lnTo>
                  <a:pt x="6832" y="32969"/>
                </a:lnTo>
                <a:lnTo>
                  <a:pt x="9651" y="28943"/>
                </a:lnTo>
                <a:lnTo>
                  <a:pt x="13969" y="26377"/>
                </a:lnTo>
                <a:lnTo>
                  <a:pt x="10896" y="18948"/>
                </a:lnTo>
                <a:lnTo>
                  <a:pt x="8280" y="15811"/>
                </a:lnTo>
                <a:lnTo>
                  <a:pt x="8280" y="11391"/>
                </a:lnTo>
                <a:lnTo>
                  <a:pt x="10299" y="8039"/>
                </a:lnTo>
                <a:lnTo>
                  <a:pt x="13817" y="5714"/>
                </a:lnTo>
                <a:lnTo>
                  <a:pt x="19850" y="5714"/>
                </a:lnTo>
                <a:lnTo>
                  <a:pt x="23583" y="8039"/>
                </a:lnTo>
                <a:lnTo>
                  <a:pt x="25806" y="11290"/>
                </a:lnTo>
                <a:lnTo>
                  <a:pt x="25806" y="15252"/>
                </a:lnTo>
                <a:lnTo>
                  <a:pt x="24510" y="28867"/>
                </a:lnTo>
                <a:lnTo>
                  <a:pt x="27470" y="3296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23" name="object 923"/>
          <p:cNvSpPr/>
          <p:nvPr/>
        </p:nvSpPr>
        <p:spPr>
          <a:xfrm>
            <a:off x="3575307" y="4174606"/>
            <a:ext cx="30907" cy="46383"/>
          </a:xfrm>
          <a:custGeom>
            <a:avLst/>
            <a:gdLst/>
            <a:ahLst/>
            <a:cxnLst/>
            <a:rect l="l" t="t" r="r" b="b"/>
            <a:pathLst>
              <a:path w="34112" h="51193">
                <a:moveTo>
                  <a:pt x="12446" y="51193"/>
                </a:moveTo>
                <a:lnTo>
                  <a:pt x="9410" y="42710"/>
                </a:lnTo>
                <a:lnTo>
                  <a:pt x="6845" y="38569"/>
                </a:lnTo>
                <a:lnTo>
                  <a:pt x="5715" y="24460"/>
                </a:lnTo>
                <a:lnTo>
                  <a:pt x="2159" y="28244"/>
                </a:lnTo>
                <a:lnTo>
                  <a:pt x="0" y="32905"/>
                </a:lnTo>
                <a:lnTo>
                  <a:pt x="0" y="40817"/>
                </a:lnTo>
                <a:lnTo>
                  <a:pt x="1663" y="44653"/>
                </a:lnTo>
                <a:lnTo>
                  <a:pt x="5003" y="47282"/>
                </a:lnTo>
                <a:lnTo>
                  <a:pt x="8356" y="49885"/>
                </a:lnTo>
                <a:lnTo>
                  <a:pt x="12446" y="51193"/>
                </a:lnTo>
                <a:close/>
              </a:path>
              <a:path w="34112" h="51193">
                <a:moveTo>
                  <a:pt x="23482" y="18630"/>
                </a:moveTo>
                <a:lnTo>
                  <a:pt x="19786" y="20942"/>
                </a:lnTo>
                <a:lnTo>
                  <a:pt x="14681" y="20942"/>
                </a:lnTo>
                <a:lnTo>
                  <a:pt x="10896" y="18948"/>
                </a:lnTo>
                <a:lnTo>
                  <a:pt x="13982" y="26377"/>
                </a:lnTo>
                <a:lnTo>
                  <a:pt x="20053" y="26377"/>
                </a:lnTo>
                <a:lnTo>
                  <a:pt x="24523" y="28867"/>
                </a:lnTo>
                <a:lnTo>
                  <a:pt x="25806" y="15252"/>
                </a:lnTo>
                <a:lnTo>
                  <a:pt x="23482" y="18630"/>
                </a:lnTo>
                <a:close/>
              </a:path>
              <a:path w="34112" h="51193">
                <a:moveTo>
                  <a:pt x="27470" y="32969"/>
                </a:moveTo>
                <a:lnTo>
                  <a:pt x="27470" y="39281"/>
                </a:lnTo>
                <a:lnTo>
                  <a:pt x="24587" y="43179"/>
                </a:lnTo>
                <a:lnTo>
                  <a:pt x="20307" y="45516"/>
                </a:lnTo>
                <a:lnTo>
                  <a:pt x="13804" y="45516"/>
                </a:lnTo>
                <a:lnTo>
                  <a:pt x="11137" y="44564"/>
                </a:lnTo>
                <a:lnTo>
                  <a:pt x="9410" y="42710"/>
                </a:lnTo>
                <a:lnTo>
                  <a:pt x="12446" y="51193"/>
                </a:lnTo>
                <a:lnTo>
                  <a:pt x="22644" y="51193"/>
                </a:lnTo>
                <a:lnTo>
                  <a:pt x="26784" y="49682"/>
                </a:lnTo>
                <a:lnTo>
                  <a:pt x="29730" y="46647"/>
                </a:lnTo>
                <a:lnTo>
                  <a:pt x="32664" y="43599"/>
                </a:lnTo>
                <a:lnTo>
                  <a:pt x="34112" y="39890"/>
                </a:lnTo>
                <a:lnTo>
                  <a:pt x="34112" y="31826"/>
                </a:lnTo>
                <a:lnTo>
                  <a:pt x="33032" y="28816"/>
                </a:lnTo>
                <a:lnTo>
                  <a:pt x="29654" y="25285"/>
                </a:lnTo>
                <a:lnTo>
                  <a:pt x="25984" y="23253"/>
                </a:lnTo>
                <a:lnTo>
                  <a:pt x="30073" y="20065"/>
                </a:lnTo>
                <a:lnTo>
                  <a:pt x="32435" y="15646"/>
                </a:lnTo>
                <a:lnTo>
                  <a:pt x="32435" y="9194"/>
                </a:lnTo>
                <a:lnTo>
                  <a:pt x="31064" y="6261"/>
                </a:lnTo>
                <a:lnTo>
                  <a:pt x="28359" y="3771"/>
                </a:lnTo>
                <a:lnTo>
                  <a:pt x="25654" y="1244"/>
                </a:lnTo>
                <a:lnTo>
                  <a:pt x="21932" y="0"/>
                </a:lnTo>
                <a:lnTo>
                  <a:pt x="12255" y="0"/>
                </a:lnTo>
                <a:lnTo>
                  <a:pt x="8458" y="1320"/>
                </a:lnTo>
                <a:lnTo>
                  <a:pt x="5765" y="3975"/>
                </a:lnTo>
                <a:lnTo>
                  <a:pt x="3086" y="6629"/>
                </a:lnTo>
                <a:lnTo>
                  <a:pt x="1739" y="9817"/>
                </a:lnTo>
                <a:lnTo>
                  <a:pt x="1739" y="16471"/>
                </a:lnTo>
                <a:lnTo>
                  <a:pt x="4483" y="20713"/>
                </a:lnTo>
                <a:lnTo>
                  <a:pt x="5461" y="21716"/>
                </a:lnTo>
                <a:lnTo>
                  <a:pt x="8534" y="23329"/>
                </a:lnTo>
                <a:lnTo>
                  <a:pt x="5715" y="24460"/>
                </a:lnTo>
                <a:lnTo>
                  <a:pt x="6845" y="38569"/>
                </a:lnTo>
                <a:lnTo>
                  <a:pt x="6845" y="32969"/>
                </a:lnTo>
                <a:lnTo>
                  <a:pt x="9639" y="28943"/>
                </a:lnTo>
                <a:lnTo>
                  <a:pt x="13982" y="26377"/>
                </a:lnTo>
                <a:lnTo>
                  <a:pt x="10896" y="18948"/>
                </a:lnTo>
                <a:lnTo>
                  <a:pt x="8293" y="15811"/>
                </a:lnTo>
                <a:lnTo>
                  <a:pt x="8293" y="11391"/>
                </a:lnTo>
                <a:lnTo>
                  <a:pt x="10312" y="8039"/>
                </a:lnTo>
                <a:lnTo>
                  <a:pt x="13817" y="5714"/>
                </a:lnTo>
                <a:lnTo>
                  <a:pt x="19850" y="5714"/>
                </a:lnTo>
                <a:lnTo>
                  <a:pt x="23583" y="8039"/>
                </a:lnTo>
                <a:lnTo>
                  <a:pt x="25806" y="11290"/>
                </a:lnTo>
                <a:lnTo>
                  <a:pt x="25806" y="15252"/>
                </a:lnTo>
                <a:lnTo>
                  <a:pt x="24523" y="28867"/>
                </a:lnTo>
                <a:lnTo>
                  <a:pt x="27470" y="3296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24" name="object 924"/>
          <p:cNvSpPr/>
          <p:nvPr/>
        </p:nvSpPr>
        <p:spPr>
          <a:xfrm>
            <a:off x="3611037" y="4174720"/>
            <a:ext cx="31022" cy="46199"/>
          </a:xfrm>
          <a:custGeom>
            <a:avLst/>
            <a:gdLst/>
            <a:ahLst/>
            <a:cxnLst/>
            <a:rect l="l" t="t" r="r" b="b"/>
            <a:pathLst>
              <a:path w="34239" h="50990">
                <a:moveTo>
                  <a:pt x="711" y="15341"/>
                </a:moveTo>
                <a:lnTo>
                  <a:pt x="0" y="20167"/>
                </a:lnTo>
                <a:lnTo>
                  <a:pt x="0" y="33096"/>
                </a:lnTo>
                <a:lnTo>
                  <a:pt x="1206" y="38900"/>
                </a:lnTo>
                <a:lnTo>
                  <a:pt x="3619" y="43218"/>
                </a:lnTo>
                <a:lnTo>
                  <a:pt x="6527" y="48399"/>
                </a:lnTo>
                <a:lnTo>
                  <a:pt x="7277" y="35191"/>
                </a:lnTo>
                <a:lnTo>
                  <a:pt x="6730" y="31114"/>
                </a:lnTo>
                <a:lnTo>
                  <a:pt x="6730" y="19329"/>
                </a:lnTo>
                <a:lnTo>
                  <a:pt x="7581" y="14262"/>
                </a:lnTo>
                <a:lnTo>
                  <a:pt x="9270" y="10820"/>
                </a:lnTo>
                <a:lnTo>
                  <a:pt x="10972" y="7353"/>
                </a:lnTo>
                <a:lnTo>
                  <a:pt x="13665" y="5600"/>
                </a:lnTo>
                <a:lnTo>
                  <a:pt x="21348" y="5600"/>
                </a:lnTo>
                <a:lnTo>
                  <a:pt x="24041" y="7429"/>
                </a:lnTo>
                <a:lnTo>
                  <a:pt x="25425" y="11099"/>
                </a:lnTo>
                <a:lnTo>
                  <a:pt x="26822" y="14706"/>
                </a:lnTo>
                <a:lnTo>
                  <a:pt x="27508" y="19342"/>
                </a:lnTo>
                <a:lnTo>
                  <a:pt x="27508" y="32804"/>
                </a:lnTo>
                <a:lnTo>
                  <a:pt x="26555" y="38125"/>
                </a:lnTo>
                <a:lnTo>
                  <a:pt x="24637" y="41008"/>
                </a:lnTo>
                <a:lnTo>
                  <a:pt x="23545" y="50990"/>
                </a:lnTo>
                <a:lnTo>
                  <a:pt x="28295" y="47815"/>
                </a:lnTo>
                <a:lnTo>
                  <a:pt x="31216" y="41490"/>
                </a:lnTo>
                <a:lnTo>
                  <a:pt x="33223" y="37083"/>
                </a:lnTo>
                <a:lnTo>
                  <a:pt x="34239" y="31483"/>
                </a:lnTo>
                <a:lnTo>
                  <a:pt x="34239" y="17627"/>
                </a:lnTo>
                <a:lnTo>
                  <a:pt x="33121" y="12026"/>
                </a:lnTo>
                <a:lnTo>
                  <a:pt x="30911" y="7937"/>
                </a:lnTo>
                <a:lnTo>
                  <a:pt x="28041" y="2641"/>
                </a:lnTo>
                <a:lnTo>
                  <a:pt x="23393" y="0"/>
                </a:lnTo>
                <a:lnTo>
                  <a:pt x="9829" y="0"/>
                </a:lnTo>
                <a:lnTo>
                  <a:pt x="4889" y="3759"/>
                </a:lnTo>
                <a:lnTo>
                  <a:pt x="2158" y="11290"/>
                </a:lnTo>
                <a:lnTo>
                  <a:pt x="711" y="15341"/>
                </a:lnTo>
                <a:close/>
              </a:path>
              <a:path w="34239" h="50990">
                <a:moveTo>
                  <a:pt x="24637" y="41008"/>
                </a:moveTo>
                <a:lnTo>
                  <a:pt x="22720" y="43878"/>
                </a:lnTo>
                <a:lnTo>
                  <a:pt x="20142" y="45300"/>
                </a:lnTo>
                <a:lnTo>
                  <a:pt x="12877" y="45300"/>
                </a:lnTo>
                <a:lnTo>
                  <a:pt x="10032" y="42964"/>
                </a:lnTo>
                <a:lnTo>
                  <a:pt x="8369" y="38277"/>
                </a:lnTo>
                <a:lnTo>
                  <a:pt x="7277" y="35191"/>
                </a:lnTo>
                <a:lnTo>
                  <a:pt x="6527" y="48399"/>
                </a:lnTo>
                <a:lnTo>
                  <a:pt x="10960" y="50990"/>
                </a:lnTo>
                <a:lnTo>
                  <a:pt x="23545" y="50990"/>
                </a:lnTo>
                <a:lnTo>
                  <a:pt x="24637" y="410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25" name="object 925"/>
          <p:cNvSpPr/>
          <p:nvPr/>
        </p:nvSpPr>
        <p:spPr>
          <a:xfrm>
            <a:off x="3646799" y="4174720"/>
            <a:ext cx="31022" cy="46199"/>
          </a:xfrm>
          <a:custGeom>
            <a:avLst/>
            <a:gdLst/>
            <a:ahLst/>
            <a:cxnLst/>
            <a:rect l="l" t="t" r="r" b="b"/>
            <a:pathLst>
              <a:path w="34239" h="50990">
                <a:moveTo>
                  <a:pt x="723" y="15341"/>
                </a:moveTo>
                <a:lnTo>
                  <a:pt x="0" y="20167"/>
                </a:lnTo>
                <a:lnTo>
                  <a:pt x="0" y="33096"/>
                </a:lnTo>
                <a:lnTo>
                  <a:pt x="1219" y="38900"/>
                </a:lnTo>
                <a:lnTo>
                  <a:pt x="3644" y="43218"/>
                </a:lnTo>
                <a:lnTo>
                  <a:pt x="6553" y="48399"/>
                </a:lnTo>
                <a:lnTo>
                  <a:pt x="7302" y="35191"/>
                </a:lnTo>
                <a:lnTo>
                  <a:pt x="6756" y="31114"/>
                </a:lnTo>
                <a:lnTo>
                  <a:pt x="6756" y="19329"/>
                </a:lnTo>
                <a:lnTo>
                  <a:pt x="7607" y="14262"/>
                </a:lnTo>
                <a:lnTo>
                  <a:pt x="9283" y="10820"/>
                </a:lnTo>
                <a:lnTo>
                  <a:pt x="10998" y="7353"/>
                </a:lnTo>
                <a:lnTo>
                  <a:pt x="13690" y="5600"/>
                </a:lnTo>
                <a:lnTo>
                  <a:pt x="21361" y="5600"/>
                </a:lnTo>
                <a:lnTo>
                  <a:pt x="24053" y="7429"/>
                </a:lnTo>
                <a:lnTo>
                  <a:pt x="25438" y="11099"/>
                </a:lnTo>
                <a:lnTo>
                  <a:pt x="26822" y="14706"/>
                </a:lnTo>
                <a:lnTo>
                  <a:pt x="27520" y="19342"/>
                </a:lnTo>
                <a:lnTo>
                  <a:pt x="27520" y="32804"/>
                </a:lnTo>
                <a:lnTo>
                  <a:pt x="26568" y="38125"/>
                </a:lnTo>
                <a:lnTo>
                  <a:pt x="24650" y="41008"/>
                </a:lnTo>
                <a:lnTo>
                  <a:pt x="23558" y="50990"/>
                </a:lnTo>
                <a:lnTo>
                  <a:pt x="28333" y="47815"/>
                </a:lnTo>
                <a:lnTo>
                  <a:pt x="31241" y="41490"/>
                </a:lnTo>
                <a:lnTo>
                  <a:pt x="33248" y="37083"/>
                </a:lnTo>
                <a:lnTo>
                  <a:pt x="34239" y="31483"/>
                </a:lnTo>
                <a:lnTo>
                  <a:pt x="34239" y="17627"/>
                </a:lnTo>
                <a:lnTo>
                  <a:pt x="33134" y="12026"/>
                </a:lnTo>
                <a:lnTo>
                  <a:pt x="30924" y="7937"/>
                </a:lnTo>
                <a:lnTo>
                  <a:pt x="28066" y="2641"/>
                </a:lnTo>
                <a:lnTo>
                  <a:pt x="23418" y="0"/>
                </a:lnTo>
                <a:lnTo>
                  <a:pt x="9842" y="0"/>
                </a:lnTo>
                <a:lnTo>
                  <a:pt x="4914" y="3759"/>
                </a:lnTo>
                <a:lnTo>
                  <a:pt x="2184" y="11290"/>
                </a:lnTo>
                <a:lnTo>
                  <a:pt x="723" y="15341"/>
                </a:lnTo>
                <a:close/>
              </a:path>
              <a:path w="34239" h="50990">
                <a:moveTo>
                  <a:pt x="24650" y="41008"/>
                </a:moveTo>
                <a:lnTo>
                  <a:pt x="22720" y="43878"/>
                </a:lnTo>
                <a:lnTo>
                  <a:pt x="20154" y="45300"/>
                </a:lnTo>
                <a:lnTo>
                  <a:pt x="12890" y="45300"/>
                </a:lnTo>
                <a:lnTo>
                  <a:pt x="10045" y="42964"/>
                </a:lnTo>
                <a:lnTo>
                  <a:pt x="8381" y="38277"/>
                </a:lnTo>
                <a:lnTo>
                  <a:pt x="7302" y="35191"/>
                </a:lnTo>
                <a:lnTo>
                  <a:pt x="6553" y="48399"/>
                </a:lnTo>
                <a:lnTo>
                  <a:pt x="10985" y="50990"/>
                </a:lnTo>
                <a:lnTo>
                  <a:pt x="23558" y="50990"/>
                </a:lnTo>
                <a:lnTo>
                  <a:pt x="24650" y="410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26" name="object 926"/>
          <p:cNvSpPr/>
          <p:nvPr/>
        </p:nvSpPr>
        <p:spPr>
          <a:xfrm>
            <a:off x="3682585" y="4174720"/>
            <a:ext cx="31022" cy="46199"/>
          </a:xfrm>
          <a:custGeom>
            <a:avLst/>
            <a:gdLst/>
            <a:ahLst/>
            <a:cxnLst/>
            <a:rect l="l" t="t" r="r" b="b"/>
            <a:pathLst>
              <a:path w="34239" h="50990">
                <a:moveTo>
                  <a:pt x="711" y="15341"/>
                </a:moveTo>
                <a:lnTo>
                  <a:pt x="0" y="20167"/>
                </a:lnTo>
                <a:lnTo>
                  <a:pt x="0" y="33096"/>
                </a:lnTo>
                <a:lnTo>
                  <a:pt x="1193" y="38900"/>
                </a:lnTo>
                <a:lnTo>
                  <a:pt x="3632" y="43218"/>
                </a:lnTo>
                <a:lnTo>
                  <a:pt x="6540" y="48399"/>
                </a:lnTo>
                <a:lnTo>
                  <a:pt x="7302" y="35191"/>
                </a:lnTo>
                <a:lnTo>
                  <a:pt x="6743" y="31114"/>
                </a:lnTo>
                <a:lnTo>
                  <a:pt x="6743" y="19329"/>
                </a:lnTo>
                <a:lnTo>
                  <a:pt x="7594" y="14262"/>
                </a:lnTo>
                <a:lnTo>
                  <a:pt x="9283" y="10820"/>
                </a:lnTo>
                <a:lnTo>
                  <a:pt x="10985" y="7353"/>
                </a:lnTo>
                <a:lnTo>
                  <a:pt x="13677" y="5600"/>
                </a:lnTo>
                <a:lnTo>
                  <a:pt x="21361" y="5600"/>
                </a:lnTo>
                <a:lnTo>
                  <a:pt x="24053" y="7429"/>
                </a:lnTo>
                <a:lnTo>
                  <a:pt x="25438" y="11099"/>
                </a:lnTo>
                <a:lnTo>
                  <a:pt x="26822" y="14706"/>
                </a:lnTo>
                <a:lnTo>
                  <a:pt x="27520" y="19342"/>
                </a:lnTo>
                <a:lnTo>
                  <a:pt x="27520" y="32804"/>
                </a:lnTo>
                <a:lnTo>
                  <a:pt x="26568" y="38125"/>
                </a:lnTo>
                <a:lnTo>
                  <a:pt x="24637" y="41008"/>
                </a:lnTo>
                <a:lnTo>
                  <a:pt x="23558" y="50990"/>
                </a:lnTo>
                <a:lnTo>
                  <a:pt x="28308" y="47815"/>
                </a:lnTo>
                <a:lnTo>
                  <a:pt x="31229" y="41490"/>
                </a:lnTo>
                <a:lnTo>
                  <a:pt x="33235" y="37083"/>
                </a:lnTo>
                <a:lnTo>
                  <a:pt x="34239" y="31483"/>
                </a:lnTo>
                <a:lnTo>
                  <a:pt x="34239" y="17627"/>
                </a:lnTo>
                <a:lnTo>
                  <a:pt x="33134" y="12026"/>
                </a:lnTo>
                <a:lnTo>
                  <a:pt x="30924" y="7937"/>
                </a:lnTo>
                <a:lnTo>
                  <a:pt x="28054" y="2641"/>
                </a:lnTo>
                <a:lnTo>
                  <a:pt x="23406" y="0"/>
                </a:lnTo>
                <a:lnTo>
                  <a:pt x="9842" y="0"/>
                </a:lnTo>
                <a:lnTo>
                  <a:pt x="4902" y="3759"/>
                </a:lnTo>
                <a:lnTo>
                  <a:pt x="2171" y="11290"/>
                </a:lnTo>
                <a:lnTo>
                  <a:pt x="711" y="15341"/>
                </a:lnTo>
                <a:close/>
              </a:path>
              <a:path w="34239" h="50990">
                <a:moveTo>
                  <a:pt x="24637" y="41008"/>
                </a:moveTo>
                <a:lnTo>
                  <a:pt x="22720" y="43878"/>
                </a:lnTo>
                <a:lnTo>
                  <a:pt x="20142" y="45300"/>
                </a:lnTo>
                <a:lnTo>
                  <a:pt x="12890" y="45300"/>
                </a:lnTo>
                <a:lnTo>
                  <a:pt x="10045" y="42964"/>
                </a:lnTo>
                <a:lnTo>
                  <a:pt x="8381" y="38277"/>
                </a:lnTo>
                <a:lnTo>
                  <a:pt x="7302" y="35191"/>
                </a:lnTo>
                <a:lnTo>
                  <a:pt x="6540" y="48399"/>
                </a:lnTo>
                <a:lnTo>
                  <a:pt x="10972" y="50990"/>
                </a:lnTo>
                <a:lnTo>
                  <a:pt x="23558" y="50990"/>
                </a:lnTo>
                <a:lnTo>
                  <a:pt x="24637" y="410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27" name="object 927"/>
          <p:cNvSpPr/>
          <p:nvPr/>
        </p:nvSpPr>
        <p:spPr>
          <a:xfrm>
            <a:off x="3718463" y="4172810"/>
            <a:ext cx="14682" cy="60007"/>
          </a:xfrm>
          <a:custGeom>
            <a:avLst/>
            <a:gdLst/>
            <a:ahLst/>
            <a:cxnLst/>
            <a:rect l="l" t="t" r="r" b="b"/>
            <a:pathLst>
              <a:path w="16205" h="66230">
                <a:moveTo>
                  <a:pt x="16205" y="39547"/>
                </a:moveTo>
                <a:lnTo>
                  <a:pt x="16205" y="30098"/>
                </a:lnTo>
                <a:lnTo>
                  <a:pt x="15951" y="27393"/>
                </a:lnTo>
                <a:lnTo>
                  <a:pt x="15455" y="24574"/>
                </a:lnTo>
                <a:lnTo>
                  <a:pt x="15011" y="21742"/>
                </a:lnTo>
                <a:lnTo>
                  <a:pt x="14211" y="18884"/>
                </a:lnTo>
                <a:lnTo>
                  <a:pt x="13106" y="16001"/>
                </a:lnTo>
                <a:lnTo>
                  <a:pt x="11417" y="11836"/>
                </a:lnTo>
                <a:lnTo>
                  <a:pt x="9906" y="9182"/>
                </a:lnTo>
                <a:lnTo>
                  <a:pt x="7772" y="5664"/>
                </a:lnTo>
                <a:lnTo>
                  <a:pt x="4203" y="0"/>
                </a:lnTo>
                <a:lnTo>
                  <a:pt x="0" y="0"/>
                </a:lnTo>
                <a:lnTo>
                  <a:pt x="3403" y="6413"/>
                </a:lnTo>
                <a:lnTo>
                  <a:pt x="5689" y="11328"/>
                </a:lnTo>
                <a:lnTo>
                  <a:pt x="6832" y="14757"/>
                </a:lnTo>
                <a:lnTo>
                  <a:pt x="8712" y="20307"/>
                </a:lnTo>
                <a:lnTo>
                  <a:pt x="9639" y="26415"/>
                </a:lnTo>
                <a:lnTo>
                  <a:pt x="9639" y="39776"/>
                </a:lnTo>
                <a:lnTo>
                  <a:pt x="8839" y="45592"/>
                </a:lnTo>
                <a:lnTo>
                  <a:pt x="7213" y="50558"/>
                </a:lnTo>
                <a:lnTo>
                  <a:pt x="6159" y="53847"/>
                </a:lnTo>
                <a:lnTo>
                  <a:pt x="3784" y="59080"/>
                </a:lnTo>
                <a:lnTo>
                  <a:pt x="114" y="66230"/>
                </a:lnTo>
                <a:lnTo>
                  <a:pt x="4445" y="66230"/>
                </a:lnTo>
                <a:lnTo>
                  <a:pt x="8737" y="59537"/>
                </a:lnTo>
                <a:lnTo>
                  <a:pt x="11569" y="54457"/>
                </a:lnTo>
                <a:lnTo>
                  <a:pt x="12941" y="51015"/>
                </a:lnTo>
                <a:lnTo>
                  <a:pt x="15125" y="45656"/>
                </a:lnTo>
                <a:lnTo>
                  <a:pt x="16205" y="3954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28" name="object 928"/>
          <p:cNvSpPr/>
          <p:nvPr/>
        </p:nvSpPr>
        <p:spPr>
          <a:xfrm>
            <a:off x="2537655" y="4091009"/>
            <a:ext cx="29618" cy="46142"/>
          </a:xfrm>
          <a:custGeom>
            <a:avLst/>
            <a:gdLst/>
            <a:ahLst/>
            <a:cxnLst/>
            <a:rect l="l" t="t" r="r" b="b"/>
            <a:pathLst>
              <a:path w="32689" h="50926">
                <a:moveTo>
                  <a:pt x="6883" y="44856"/>
                </a:moveTo>
                <a:lnTo>
                  <a:pt x="6883" y="0"/>
                </a:lnTo>
                <a:lnTo>
                  <a:pt x="0" y="0"/>
                </a:lnTo>
                <a:lnTo>
                  <a:pt x="0" y="50927"/>
                </a:lnTo>
                <a:lnTo>
                  <a:pt x="32689" y="50927"/>
                </a:lnTo>
                <a:lnTo>
                  <a:pt x="32689" y="44856"/>
                </a:lnTo>
                <a:lnTo>
                  <a:pt x="6883" y="4485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29" name="object 929"/>
          <p:cNvSpPr/>
          <p:nvPr/>
        </p:nvSpPr>
        <p:spPr>
          <a:xfrm>
            <a:off x="2570380" y="4102516"/>
            <a:ext cx="31344" cy="35855"/>
          </a:xfrm>
          <a:custGeom>
            <a:avLst/>
            <a:gdLst/>
            <a:ahLst/>
            <a:cxnLst/>
            <a:rect l="l" t="t" r="r" b="b"/>
            <a:pathLst>
              <a:path w="34594" h="39573">
                <a:moveTo>
                  <a:pt x="1485" y="30937"/>
                </a:moveTo>
                <a:lnTo>
                  <a:pt x="4495" y="34404"/>
                </a:lnTo>
                <a:lnTo>
                  <a:pt x="7492" y="37858"/>
                </a:lnTo>
                <a:lnTo>
                  <a:pt x="11556" y="39573"/>
                </a:lnTo>
                <a:lnTo>
                  <a:pt x="9004" y="30238"/>
                </a:lnTo>
                <a:lnTo>
                  <a:pt x="7277" y="27597"/>
                </a:lnTo>
                <a:lnTo>
                  <a:pt x="6400" y="24307"/>
                </a:lnTo>
                <a:lnTo>
                  <a:pt x="6400" y="16243"/>
                </a:lnTo>
                <a:lnTo>
                  <a:pt x="7277" y="12725"/>
                </a:lnTo>
                <a:lnTo>
                  <a:pt x="9004" y="9817"/>
                </a:lnTo>
                <a:lnTo>
                  <a:pt x="10744" y="6908"/>
                </a:lnTo>
                <a:lnTo>
                  <a:pt x="13512" y="5448"/>
                </a:lnTo>
                <a:lnTo>
                  <a:pt x="21628" y="5448"/>
                </a:lnTo>
                <a:lnTo>
                  <a:pt x="24650" y="7162"/>
                </a:lnTo>
                <a:lnTo>
                  <a:pt x="26415" y="10579"/>
                </a:lnTo>
                <a:lnTo>
                  <a:pt x="27520" y="12750"/>
                </a:lnTo>
                <a:lnTo>
                  <a:pt x="28066" y="15570"/>
                </a:lnTo>
                <a:lnTo>
                  <a:pt x="28066" y="22872"/>
                </a:lnTo>
                <a:lnTo>
                  <a:pt x="27292" y="26365"/>
                </a:lnTo>
                <a:lnTo>
                  <a:pt x="25742" y="29502"/>
                </a:lnTo>
                <a:lnTo>
                  <a:pt x="24218" y="32626"/>
                </a:lnTo>
                <a:lnTo>
                  <a:pt x="22783" y="39573"/>
                </a:lnTo>
                <a:lnTo>
                  <a:pt x="27304" y="37617"/>
                </a:lnTo>
                <a:lnTo>
                  <a:pt x="30225" y="33705"/>
                </a:lnTo>
                <a:lnTo>
                  <a:pt x="33134" y="29794"/>
                </a:lnTo>
                <a:lnTo>
                  <a:pt x="34594" y="24853"/>
                </a:lnTo>
                <a:lnTo>
                  <a:pt x="34594" y="12674"/>
                </a:lnTo>
                <a:lnTo>
                  <a:pt x="32943" y="7975"/>
                </a:lnTo>
                <a:lnTo>
                  <a:pt x="29629" y="4787"/>
                </a:lnTo>
                <a:lnTo>
                  <a:pt x="26327" y="1600"/>
                </a:lnTo>
                <a:lnTo>
                  <a:pt x="22275" y="0"/>
                </a:lnTo>
                <a:lnTo>
                  <a:pt x="12153" y="0"/>
                </a:lnTo>
                <a:lnTo>
                  <a:pt x="7912" y="1854"/>
                </a:lnTo>
                <a:lnTo>
                  <a:pt x="4737" y="5549"/>
                </a:lnTo>
                <a:lnTo>
                  <a:pt x="1574" y="9258"/>
                </a:lnTo>
                <a:lnTo>
                  <a:pt x="0" y="14224"/>
                </a:lnTo>
                <a:lnTo>
                  <a:pt x="0" y="26276"/>
                </a:lnTo>
                <a:lnTo>
                  <a:pt x="1485" y="30937"/>
                </a:lnTo>
                <a:close/>
              </a:path>
              <a:path w="34594" h="39573">
                <a:moveTo>
                  <a:pt x="24218" y="32626"/>
                </a:moveTo>
                <a:lnTo>
                  <a:pt x="21386" y="34188"/>
                </a:lnTo>
                <a:lnTo>
                  <a:pt x="13487" y="34188"/>
                </a:lnTo>
                <a:lnTo>
                  <a:pt x="10744" y="32867"/>
                </a:lnTo>
                <a:lnTo>
                  <a:pt x="9004" y="30238"/>
                </a:lnTo>
                <a:lnTo>
                  <a:pt x="11556" y="39573"/>
                </a:lnTo>
                <a:lnTo>
                  <a:pt x="22783" y="39573"/>
                </a:lnTo>
                <a:lnTo>
                  <a:pt x="24218" y="3262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30" name="object 930"/>
          <p:cNvSpPr/>
          <p:nvPr/>
        </p:nvSpPr>
        <p:spPr>
          <a:xfrm>
            <a:off x="2608445" y="4102746"/>
            <a:ext cx="27409" cy="34393"/>
          </a:xfrm>
          <a:custGeom>
            <a:avLst/>
            <a:gdLst/>
            <a:ahLst/>
            <a:cxnLst/>
            <a:rect l="l" t="t" r="r" b="b"/>
            <a:pathLst>
              <a:path w="30251" h="37960">
                <a:moveTo>
                  <a:pt x="6235" y="37960"/>
                </a:moveTo>
                <a:lnTo>
                  <a:pt x="6235" y="16078"/>
                </a:lnTo>
                <a:lnTo>
                  <a:pt x="6680" y="12928"/>
                </a:lnTo>
                <a:lnTo>
                  <a:pt x="8737" y="9105"/>
                </a:lnTo>
                <a:lnTo>
                  <a:pt x="11518" y="6578"/>
                </a:lnTo>
                <a:lnTo>
                  <a:pt x="14185" y="5765"/>
                </a:lnTo>
                <a:lnTo>
                  <a:pt x="16878" y="5600"/>
                </a:lnTo>
                <a:lnTo>
                  <a:pt x="19786" y="5600"/>
                </a:lnTo>
                <a:lnTo>
                  <a:pt x="21793" y="6769"/>
                </a:lnTo>
                <a:lnTo>
                  <a:pt x="23583" y="10464"/>
                </a:lnTo>
                <a:lnTo>
                  <a:pt x="23914" y="14554"/>
                </a:lnTo>
                <a:lnTo>
                  <a:pt x="23914" y="37960"/>
                </a:lnTo>
                <a:lnTo>
                  <a:pt x="30251" y="37960"/>
                </a:lnTo>
                <a:lnTo>
                  <a:pt x="30251" y="10388"/>
                </a:lnTo>
                <a:lnTo>
                  <a:pt x="29756" y="7518"/>
                </a:lnTo>
                <a:lnTo>
                  <a:pt x="28727" y="5511"/>
                </a:lnTo>
                <a:lnTo>
                  <a:pt x="26885" y="1828"/>
                </a:lnTo>
                <a:lnTo>
                  <a:pt x="23317" y="0"/>
                </a:lnTo>
                <a:lnTo>
                  <a:pt x="18046" y="0"/>
                </a:lnTo>
                <a:lnTo>
                  <a:pt x="13462" y="469"/>
                </a:lnTo>
                <a:lnTo>
                  <a:pt x="9537" y="2362"/>
                </a:lnTo>
                <a:lnTo>
                  <a:pt x="5918" y="6095"/>
                </a:lnTo>
                <a:lnTo>
                  <a:pt x="5918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31" name="object 931"/>
          <p:cNvSpPr/>
          <p:nvPr/>
        </p:nvSpPr>
        <p:spPr>
          <a:xfrm>
            <a:off x="2641998" y="4102895"/>
            <a:ext cx="29492" cy="48466"/>
          </a:xfrm>
          <a:custGeom>
            <a:avLst/>
            <a:gdLst/>
            <a:ahLst/>
            <a:cxnLst/>
            <a:rect l="l" t="t" r="r" b="b"/>
            <a:pathLst>
              <a:path w="32550" h="53492">
                <a:moveTo>
                  <a:pt x="6413" y="16764"/>
                </a:moveTo>
                <a:lnTo>
                  <a:pt x="7581" y="1739"/>
                </a:lnTo>
                <a:lnTo>
                  <a:pt x="4533" y="5232"/>
                </a:lnTo>
                <a:lnTo>
                  <a:pt x="1511" y="8724"/>
                </a:lnTo>
                <a:lnTo>
                  <a:pt x="0" y="13576"/>
                </a:lnTo>
                <a:lnTo>
                  <a:pt x="0" y="26377"/>
                </a:lnTo>
                <a:lnTo>
                  <a:pt x="1498" y="31115"/>
                </a:lnTo>
                <a:lnTo>
                  <a:pt x="4508" y="33972"/>
                </a:lnTo>
                <a:lnTo>
                  <a:pt x="7531" y="36817"/>
                </a:lnTo>
                <a:lnTo>
                  <a:pt x="11048" y="38227"/>
                </a:lnTo>
                <a:lnTo>
                  <a:pt x="17970" y="38227"/>
                </a:lnTo>
                <a:lnTo>
                  <a:pt x="20281" y="37769"/>
                </a:lnTo>
                <a:lnTo>
                  <a:pt x="23812" y="35928"/>
                </a:lnTo>
                <a:lnTo>
                  <a:pt x="26555" y="32626"/>
                </a:lnTo>
                <a:lnTo>
                  <a:pt x="26619" y="37731"/>
                </a:lnTo>
                <a:lnTo>
                  <a:pt x="26225" y="41287"/>
                </a:lnTo>
                <a:lnTo>
                  <a:pt x="25336" y="43268"/>
                </a:lnTo>
                <a:lnTo>
                  <a:pt x="23863" y="46634"/>
                </a:lnTo>
                <a:lnTo>
                  <a:pt x="20739" y="48323"/>
                </a:lnTo>
                <a:lnTo>
                  <a:pt x="12915" y="48323"/>
                </a:lnTo>
                <a:lnTo>
                  <a:pt x="8394" y="45351"/>
                </a:lnTo>
                <a:lnTo>
                  <a:pt x="7492" y="42392"/>
                </a:lnTo>
                <a:lnTo>
                  <a:pt x="1142" y="42392"/>
                </a:lnTo>
                <a:lnTo>
                  <a:pt x="1473" y="46215"/>
                </a:lnTo>
                <a:lnTo>
                  <a:pt x="2997" y="49009"/>
                </a:lnTo>
                <a:lnTo>
                  <a:pt x="5714" y="50800"/>
                </a:lnTo>
                <a:lnTo>
                  <a:pt x="8445" y="52603"/>
                </a:lnTo>
                <a:lnTo>
                  <a:pt x="11798" y="53492"/>
                </a:lnTo>
                <a:lnTo>
                  <a:pt x="22986" y="53492"/>
                </a:lnTo>
                <a:lnTo>
                  <a:pt x="27889" y="50977"/>
                </a:lnTo>
                <a:lnTo>
                  <a:pt x="30467" y="45935"/>
                </a:lnTo>
                <a:lnTo>
                  <a:pt x="31851" y="43218"/>
                </a:lnTo>
                <a:lnTo>
                  <a:pt x="32550" y="39484"/>
                </a:lnTo>
                <a:lnTo>
                  <a:pt x="32550" y="1003"/>
                </a:lnTo>
                <a:lnTo>
                  <a:pt x="26796" y="1003"/>
                </a:lnTo>
                <a:lnTo>
                  <a:pt x="26796" y="5676"/>
                </a:lnTo>
                <a:lnTo>
                  <a:pt x="23190" y="2146"/>
                </a:lnTo>
                <a:lnTo>
                  <a:pt x="21031" y="723"/>
                </a:lnTo>
                <a:lnTo>
                  <a:pt x="18465" y="0"/>
                </a:lnTo>
                <a:lnTo>
                  <a:pt x="11264" y="0"/>
                </a:lnTo>
                <a:lnTo>
                  <a:pt x="7696" y="11684"/>
                </a:lnTo>
                <a:lnTo>
                  <a:pt x="9309" y="7569"/>
                </a:lnTo>
                <a:lnTo>
                  <a:pt x="12306" y="5511"/>
                </a:lnTo>
                <a:lnTo>
                  <a:pt x="19646" y="5511"/>
                </a:lnTo>
                <a:lnTo>
                  <a:pt x="23952" y="8839"/>
                </a:lnTo>
                <a:lnTo>
                  <a:pt x="25844" y="11061"/>
                </a:lnTo>
                <a:lnTo>
                  <a:pt x="26796" y="14465"/>
                </a:lnTo>
                <a:lnTo>
                  <a:pt x="26796" y="22123"/>
                </a:lnTo>
                <a:lnTo>
                  <a:pt x="26301" y="24790"/>
                </a:lnTo>
                <a:lnTo>
                  <a:pt x="25272" y="27076"/>
                </a:lnTo>
                <a:lnTo>
                  <a:pt x="23444" y="31115"/>
                </a:lnTo>
                <a:lnTo>
                  <a:pt x="20281" y="33147"/>
                </a:lnTo>
                <a:lnTo>
                  <a:pt x="12941" y="33147"/>
                </a:lnTo>
                <a:lnTo>
                  <a:pt x="10655" y="32067"/>
                </a:lnTo>
                <a:lnTo>
                  <a:pt x="7251" y="27698"/>
                </a:lnTo>
                <a:lnTo>
                  <a:pt x="6413" y="24498"/>
                </a:lnTo>
                <a:lnTo>
                  <a:pt x="6413" y="16764"/>
                </a:lnTo>
                <a:close/>
              </a:path>
              <a:path w="32550" h="53492">
                <a:moveTo>
                  <a:pt x="7581" y="1739"/>
                </a:moveTo>
                <a:lnTo>
                  <a:pt x="6413" y="16764"/>
                </a:lnTo>
                <a:lnTo>
                  <a:pt x="6832" y="13881"/>
                </a:lnTo>
                <a:lnTo>
                  <a:pt x="7696" y="11684"/>
                </a:lnTo>
                <a:lnTo>
                  <a:pt x="11264" y="0"/>
                </a:lnTo>
                <a:lnTo>
                  <a:pt x="7581" y="173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32" name="object 932"/>
          <p:cNvSpPr/>
          <p:nvPr/>
        </p:nvSpPr>
        <p:spPr>
          <a:xfrm>
            <a:off x="2679993" y="4091008"/>
            <a:ext cx="5741" cy="46127"/>
          </a:xfrm>
          <a:custGeom>
            <a:avLst/>
            <a:gdLst/>
            <a:ahLst/>
            <a:cxnLst/>
            <a:rect l="l" t="t" r="r" b="b"/>
            <a:pathLst>
              <a:path w="6336" h="50910">
                <a:moveTo>
                  <a:pt x="0" y="0"/>
                </a:moveTo>
                <a:lnTo>
                  <a:pt x="0" y="7073"/>
                </a:lnTo>
                <a:lnTo>
                  <a:pt x="6336" y="7073"/>
                </a:lnTo>
                <a:lnTo>
                  <a:pt x="6336" y="0"/>
                </a:lnTo>
                <a:lnTo>
                  <a:pt x="0" y="0"/>
                </a:lnTo>
                <a:close/>
              </a:path>
              <a:path w="6336" h="50910">
                <a:moveTo>
                  <a:pt x="0" y="13957"/>
                </a:moveTo>
                <a:lnTo>
                  <a:pt x="0" y="50910"/>
                </a:lnTo>
                <a:lnTo>
                  <a:pt x="6336" y="50910"/>
                </a:lnTo>
                <a:lnTo>
                  <a:pt x="6336" y="13957"/>
                </a:lnTo>
                <a:lnTo>
                  <a:pt x="0" y="1395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33" name="object 933"/>
          <p:cNvSpPr/>
          <p:nvPr/>
        </p:nvSpPr>
        <p:spPr>
          <a:xfrm>
            <a:off x="2679993" y="4094213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834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34" name="object 934"/>
          <p:cNvSpPr/>
          <p:nvPr/>
        </p:nvSpPr>
        <p:spPr>
          <a:xfrm>
            <a:off x="2679993" y="4120395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3822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35" name="object 935"/>
          <p:cNvSpPr/>
          <p:nvPr/>
        </p:nvSpPr>
        <p:spPr>
          <a:xfrm>
            <a:off x="2690856" y="4094116"/>
            <a:ext cx="15637" cy="43564"/>
          </a:xfrm>
          <a:custGeom>
            <a:avLst/>
            <a:gdLst/>
            <a:ahLst/>
            <a:cxnLst/>
            <a:rect l="l" t="t" r="r" b="b"/>
            <a:pathLst>
              <a:path w="17259" h="48082">
                <a:moveTo>
                  <a:pt x="11328" y="39700"/>
                </a:moveTo>
                <a:lnTo>
                  <a:pt x="11328" y="15468"/>
                </a:lnTo>
                <a:lnTo>
                  <a:pt x="17259" y="15468"/>
                </a:lnTo>
                <a:lnTo>
                  <a:pt x="17259" y="10363"/>
                </a:lnTo>
                <a:lnTo>
                  <a:pt x="11328" y="10363"/>
                </a:lnTo>
                <a:lnTo>
                  <a:pt x="11328" y="0"/>
                </a:lnTo>
                <a:lnTo>
                  <a:pt x="5016" y="0"/>
                </a:lnTo>
                <a:lnTo>
                  <a:pt x="5016" y="10363"/>
                </a:lnTo>
                <a:lnTo>
                  <a:pt x="0" y="10363"/>
                </a:lnTo>
                <a:lnTo>
                  <a:pt x="0" y="15468"/>
                </a:lnTo>
                <a:lnTo>
                  <a:pt x="5016" y="15468"/>
                </a:lnTo>
                <a:lnTo>
                  <a:pt x="5016" y="42418"/>
                </a:lnTo>
                <a:lnTo>
                  <a:pt x="6591" y="45859"/>
                </a:lnTo>
                <a:lnTo>
                  <a:pt x="9588" y="48082"/>
                </a:lnTo>
                <a:lnTo>
                  <a:pt x="14249" y="48044"/>
                </a:lnTo>
                <a:lnTo>
                  <a:pt x="17259" y="47498"/>
                </a:lnTo>
                <a:lnTo>
                  <a:pt x="17259" y="42583"/>
                </a:lnTo>
                <a:lnTo>
                  <a:pt x="16040" y="42672"/>
                </a:lnTo>
                <a:lnTo>
                  <a:pt x="12649" y="42303"/>
                </a:lnTo>
                <a:lnTo>
                  <a:pt x="11328" y="3970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36" name="object 936"/>
          <p:cNvSpPr/>
          <p:nvPr/>
        </p:nvSpPr>
        <p:spPr>
          <a:xfrm>
            <a:off x="2712040" y="4103494"/>
            <a:ext cx="27075" cy="34543"/>
          </a:xfrm>
          <a:custGeom>
            <a:avLst/>
            <a:gdLst/>
            <a:ahLst/>
            <a:cxnLst/>
            <a:rect l="l" t="t" r="r" b="b"/>
            <a:pathLst>
              <a:path w="29883" h="38125">
                <a:moveTo>
                  <a:pt x="8382" y="31508"/>
                </a:moveTo>
                <a:lnTo>
                  <a:pt x="6680" y="28092"/>
                </a:lnTo>
                <a:lnTo>
                  <a:pt x="6375" y="24650"/>
                </a:lnTo>
                <a:lnTo>
                  <a:pt x="6375" y="0"/>
                </a:lnTo>
                <a:lnTo>
                  <a:pt x="0" y="0"/>
                </a:lnTo>
                <a:lnTo>
                  <a:pt x="0" y="28409"/>
                </a:lnTo>
                <a:lnTo>
                  <a:pt x="1549" y="32829"/>
                </a:lnTo>
                <a:lnTo>
                  <a:pt x="3467" y="36372"/>
                </a:lnTo>
                <a:lnTo>
                  <a:pt x="7086" y="38125"/>
                </a:lnTo>
                <a:lnTo>
                  <a:pt x="15760" y="38125"/>
                </a:lnTo>
                <a:lnTo>
                  <a:pt x="18656" y="37160"/>
                </a:lnTo>
                <a:lnTo>
                  <a:pt x="22237" y="34239"/>
                </a:lnTo>
                <a:lnTo>
                  <a:pt x="24053" y="31648"/>
                </a:lnTo>
                <a:lnTo>
                  <a:pt x="23990" y="37134"/>
                </a:lnTo>
                <a:lnTo>
                  <a:pt x="29883" y="37134"/>
                </a:lnTo>
                <a:lnTo>
                  <a:pt x="29883" y="0"/>
                </a:lnTo>
                <a:lnTo>
                  <a:pt x="23634" y="0"/>
                </a:lnTo>
                <a:lnTo>
                  <a:pt x="23634" y="21856"/>
                </a:lnTo>
                <a:lnTo>
                  <a:pt x="23215" y="24714"/>
                </a:lnTo>
                <a:lnTo>
                  <a:pt x="22352" y="26797"/>
                </a:lnTo>
                <a:lnTo>
                  <a:pt x="20777" y="30683"/>
                </a:lnTo>
                <a:lnTo>
                  <a:pt x="17830" y="32626"/>
                </a:lnTo>
                <a:lnTo>
                  <a:pt x="10452" y="32626"/>
                </a:lnTo>
                <a:lnTo>
                  <a:pt x="8382" y="315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37" name="object 937"/>
          <p:cNvSpPr/>
          <p:nvPr/>
        </p:nvSpPr>
        <p:spPr>
          <a:xfrm>
            <a:off x="2745536" y="4090837"/>
            <a:ext cx="29825" cy="47499"/>
          </a:xfrm>
          <a:custGeom>
            <a:avLst/>
            <a:gdLst/>
            <a:ahLst/>
            <a:cxnLst/>
            <a:rect l="l" t="t" r="r" b="b"/>
            <a:pathLst>
              <a:path w="32918" h="52425">
                <a:moveTo>
                  <a:pt x="1511" y="43726"/>
                </a:moveTo>
                <a:lnTo>
                  <a:pt x="4559" y="47218"/>
                </a:lnTo>
                <a:lnTo>
                  <a:pt x="7569" y="50685"/>
                </a:lnTo>
                <a:lnTo>
                  <a:pt x="11176" y="52425"/>
                </a:lnTo>
                <a:lnTo>
                  <a:pt x="9131" y="42951"/>
                </a:lnTo>
                <a:lnTo>
                  <a:pt x="7442" y="40271"/>
                </a:lnTo>
                <a:lnTo>
                  <a:pt x="6591" y="36944"/>
                </a:lnTo>
                <a:lnTo>
                  <a:pt x="6591" y="28308"/>
                </a:lnTo>
                <a:lnTo>
                  <a:pt x="7556" y="24764"/>
                </a:lnTo>
                <a:lnTo>
                  <a:pt x="11480" y="19951"/>
                </a:lnTo>
                <a:lnTo>
                  <a:pt x="15989" y="13309"/>
                </a:lnTo>
                <a:lnTo>
                  <a:pt x="10858" y="13309"/>
                </a:lnTo>
                <a:lnTo>
                  <a:pt x="6908" y="15303"/>
                </a:lnTo>
                <a:lnTo>
                  <a:pt x="4140" y="19278"/>
                </a:lnTo>
                <a:lnTo>
                  <a:pt x="1384" y="23228"/>
                </a:lnTo>
                <a:lnTo>
                  <a:pt x="0" y="27901"/>
                </a:lnTo>
                <a:lnTo>
                  <a:pt x="0" y="39090"/>
                </a:lnTo>
                <a:lnTo>
                  <a:pt x="1511" y="43726"/>
                </a:lnTo>
                <a:close/>
              </a:path>
              <a:path w="32918" h="52425">
                <a:moveTo>
                  <a:pt x="11480" y="19951"/>
                </a:moveTo>
                <a:lnTo>
                  <a:pt x="14020" y="18757"/>
                </a:lnTo>
                <a:lnTo>
                  <a:pt x="19989" y="18757"/>
                </a:lnTo>
                <a:lnTo>
                  <a:pt x="22352" y="19888"/>
                </a:lnTo>
                <a:lnTo>
                  <a:pt x="26200" y="24383"/>
                </a:lnTo>
                <a:lnTo>
                  <a:pt x="27152" y="27863"/>
                </a:lnTo>
                <a:lnTo>
                  <a:pt x="27152" y="37198"/>
                </a:lnTo>
                <a:lnTo>
                  <a:pt x="26212" y="40779"/>
                </a:lnTo>
                <a:lnTo>
                  <a:pt x="24345" y="43268"/>
                </a:lnTo>
                <a:lnTo>
                  <a:pt x="20129" y="46964"/>
                </a:lnTo>
                <a:lnTo>
                  <a:pt x="13525" y="46964"/>
                </a:lnTo>
                <a:lnTo>
                  <a:pt x="10807" y="45631"/>
                </a:lnTo>
                <a:lnTo>
                  <a:pt x="9131" y="42951"/>
                </a:lnTo>
                <a:lnTo>
                  <a:pt x="11176" y="52425"/>
                </a:lnTo>
                <a:lnTo>
                  <a:pt x="17868" y="52425"/>
                </a:lnTo>
                <a:lnTo>
                  <a:pt x="20142" y="51904"/>
                </a:lnTo>
                <a:lnTo>
                  <a:pt x="24117" y="49885"/>
                </a:lnTo>
                <a:lnTo>
                  <a:pt x="27292" y="45935"/>
                </a:lnTo>
                <a:lnTo>
                  <a:pt x="27292" y="51104"/>
                </a:lnTo>
                <a:lnTo>
                  <a:pt x="32918" y="51104"/>
                </a:lnTo>
                <a:lnTo>
                  <a:pt x="32918" y="0"/>
                </a:lnTo>
                <a:lnTo>
                  <a:pt x="26911" y="0"/>
                </a:lnTo>
                <a:lnTo>
                  <a:pt x="26911" y="18757"/>
                </a:lnTo>
                <a:lnTo>
                  <a:pt x="23139" y="15112"/>
                </a:lnTo>
                <a:lnTo>
                  <a:pt x="18834" y="13309"/>
                </a:lnTo>
                <a:lnTo>
                  <a:pt x="15989" y="13309"/>
                </a:lnTo>
                <a:lnTo>
                  <a:pt x="11480" y="1995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38" name="object 938"/>
          <p:cNvSpPr/>
          <p:nvPr/>
        </p:nvSpPr>
        <p:spPr>
          <a:xfrm>
            <a:off x="2799169" y="4090837"/>
            <a:ext cx="29813" cy="47499"/>
          </a:xfrm>
          <a:custGeom>
            <a:avLst/>
            <a:gdLst/>
            <a:ahLst/>
            <a:cxnLst/>
            <a:rect l="l" t="t" r="r" b="b"/>
            <a:pathLst>
              <a:path w="32905" h="52425">
                <a:moveTo>
                  <a:pt x="1523" y="43726"/>
                </a:moveTo>
                <a:lnTo>
                  <a:pt x="4546" y="47218"/>
                </a:lnTo>
                <a:lnTo>
                  <a:pt x="7569" y="50685"/>
                </a:lnTo>
                <a:lnTo>
                  <a:pt x="11150" y="52425"/>
                </a:lnTo>
                <a:lnTo>
                  <a:pt x="9118" y="42951"/>
                </a:lnTo>
                <a:lnTo>
                  <a:pt x="7429" y="40271"/>
                </a:lnTo>
                <a:lnTo>
                  <a:pt x="6578" y="36944"/>
                </a:lnTo>
                <a:lnTo>
                  <a:pt x="6578" y="28308"/>
                </a:lnTo>
                <a:lnTo>
                  <a:pt x="7556" y="24764"/>
                </a:lnTo>
                <a:lnTo>
                  <a:pt x="11468" y="19951"/>
                </a:lnTo>
                <a:lnTo>
                  <a:pt x="15989" y="13309"/>
                </a:lnTo>
                <a:lnTo>
                  <a:pt x="10858" y="13309"/>
                </a:lnTo>
                <a:lnTo>
                  <a:pt x="6908" y="15303"/>
                </a:lnTo>
                <a:lnTo>
                  <a:pt x="4127" y="19278"/>
                </a:lnTo>
                <a:lnTo>
                  <a:pt x="1384" y="23228"/>
                </a:lnTo>
                <a:lnTo>
                  <a:pt x="0" y="27901"/>
                </a:lnTo>
                <a:lnTo>
                  <a:pt x="0" y="39090"/>
                </a:lnTo>
                <a:lnTo>
                  <a:pt x="1523" y="43726"/>
                </a:lnTo>
                <a:close/>
              </a:path>
              <a:path w="32905" h="52425">
                <a:moveTo>
                  <a:pt x="11468" y="19951"/>
                </a:moveTo>
                <a:lnTo>
                  <a:pt x="14020" y="18757"/>
                </a:lnTo>
                <a:lnTo>
                  <a:pt x="19977" y="18757"/>
                </a:lnTo>
                <a:lnTo>
                  <a:pt x="22351" y="19888"/>
                </a:lnTo>
                <a:lnTo>
                  <a:pt x="26200" y="24383"/>
                </a:lnTo>
                <a:lnTo>
                  <a:pt x="27152" y="27863"/>
                </a:lnTo>
                <a:lnTo>
                  <a:pt x="27152" y="37198"/>
                </a:lnTo>
                <a:lnTo>
                  <a:pt x="26212" y="40779"/>
                </a:lnTo>
                <a:lnTo>
                  <a:pt x="24333" y="43268"/>
                </a:lnTo>
                <a:lnTo>
                  <a:pt x="20116" y="46964"/>
                </a:lnTo>
                <a:lnTo>
                  <a:pt x="13500" y="46964"/>
                </a:lnTo>
                <a:lnTo>
                  <a:pt x="10820" y="45631"/>
                </a:lnTo>
                <a:lnTo>
                  <a:pt x="9118" y="42951"/>
                </a:lnTo>
                <a:lnTo>
                  <a:pt x="11150" y="52425"/>
                </a:lnTo>
                <a:lnTo>
                  <a:pt x="17856" y="52425"/>
                </a:lnTo>
                <a:lnTo>
                  <a:pt x="20129" y="51904"/>
                </a:lnTo>
                <a:lnTo>
                  <a:pt x="24117" y="49885"/>
                </a:lnTo>
                <a:lnTo>
                  <a:pt x="27292" y="45935"/>
                </a:lnTo>
                <a:lnTo>
                  <a:pt x="27292" y="51104"/>
                </a:lnTo>
                <a:lnTo>
                  <a:pt x="32905" y="51104"/>
                </a:lnTo>
                <a:lnTo>
                  <a:pt x="32905" y="0"/>
                </a:lnTo>
                <a:lnTo>
                  <a:pt x="26898" y="0"/>
                </a:lnTo>
                <a:lnTo>
                  <a:pt x="26898" y="18757"/>
                </a:lnTo>
                <a:lnTo>
                  <a:pt x="23126" y="15112"/>
                </a:lnTo>
                <a:lnTo>
                  <a:pt x="18834" y="13309"/>
                </a:lnTo>
                <a:lnTo>
                  <a:pt x="15989" y="13309"/>
                </a:lnTo>
                <a:lnTo>
                  <a:pt x="11468" y="1995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39" name="object 939"/>
          <p:cNvSpPr/>
          <p:nvPr/>
        </p:nvSpPr>
        <p:spPr>
          <a:xfrm>
            <a:off x="2835460" y="4102746"/>
            <a:ext cx="30711" cy="35590"/>
          </a:xfrm>
          <a:custGeom>
            <a:avLst/>
            <a:gdLst/>
            <a:ahLst/>
            <a:cxnLst/>
            <a:rect l="l" t="t" r="r" b="b"/>
            <a:pathLst>
              <a:path w="33896" h="39281">
                <a:moveTo>
                  <a:pt x="25717" y="9944"/>
                </a:moveTo>
                <a:lnTo>
                  <a:pt x="27228" y="13728"/>
                </a:lnTo>
                <a:lnTo>
                  <a:pt x="27482" y="16433"/>
                </a:lnTo>
                <a:lnTo>
                  <a:pt x="6857" y="16433"/>
                </a:lnTo>
                <a:lnTo>
                  <a:pt x="6972" y="13246"/>
                </a:lnTo>
                <a:lnTo>
                  <a:pt x="8077" y="1866"/>
                </a:lnTo>
                <a:lnTo>
                  <a:pt x="4851" y="5587"/>
                </a:lnTo>
                <a:lnTo>
                  <a:pt x="1600" y="9296"/>
                </a:lnTo>
                <a:lnTo>
                  <a:pt x="0" y="14147"/>
                </a:lnTo>
                <a:lnTo>
                  <a:pt x="0" y="26161"/>
                </a:lnTo>
                <a:lnTo>
                  <a:pt x="1600" y="30873"/>
                </a:lnTo>
                <a:lnTo>
                  <a:pt x="4813" y="34239"/>
                </a:lnTo>
                <a:lnTo>
                  <a:pt x="8026" y="37604"/>
                </a:lnTo>
                <a:lnTo>
                  <a:pt x="11950" y="39281"/>
                </a:lnTo>
                <a:lnTo>
                  <a:pt x="18465" y="39281"/>
                </a:lnTo>
                <a:lnTo>
                  <a:pt x="21666" y="38722"/>
                </a:lnTo>
                <a:lnTo>
                  <a:pt x="24460" y="38074"/>
                </a:lnTo>
                <a:lnTo>
                  <a:pt x="26796" y="36817"/>
                </a:lnTo>
                <a:lnTo>
                  <a:pt x="30848" y="32562"/>
                </a:lnTo>
                <a:lnTo>
                  <a:pt x="32664" y="29197"/>
                </a:lnTo>
                <a:lnTo>
                  <a:pt x="33375" y="26314"/>
                </a:lnTo>
                <a:lnTo>
                  <a:pt x="27241" y="26314"/>
                </a:lnTo>
                <a:lnTo>
                  <a:pt x="25996" y="29400"/>
                </a:lnTo>
                <a:lnTo>
                  <a:pt x="22948" y="32804"/>
                </a:lnTo>
                <a:lnTo>
                  <a:pt x="20332" y="33870"/>
                </a:lnTo>
                <a:lnTo>
                  <a:pt x="13601" y="33870"/>
                </a:lnTo>
                <a:lnTo>
                  <a:pt x="11023" y="32740"/>
                </a:lnTo>
                <a:lnTo>
                  <a:pt x="7696" y="28181"/>
                </a:lnTo>
                <a:lnTo>
                  <a:pt x="6807" y="25171"/>
                </a:lnTo>
                <a:lnTo>
                  <a:pt x="6680" y="21386"/>
                </a:lnTo>
                <a:lnTo>
                  <a:pt x="33896" y="21386"/>
                </a:lnTo>
                <a:lnTo>
                  <a:pt x="33896" y="17640"/>
                </a:lnTo>
                <a:lnTo>
                  <a:pt x="33718" y="14922"/>
                </a:lnTo>
                <a:lnTo>
                  <a:pt x="33350" y="13207"/>
                </a:lnTo>
                <a:lnTo>
                  <a:pt x="32105" y="8521"/>
                </a:lnTo>
                <a:lnTo>
                  <a:pt x="29565" y="4698"/>
                </a:lnTo>
                <a:lnTo>
                  <a:pt x="25196" y="1879"/>
                </a:lnTo>
                <a:lnTo>
                  <a:pt x="20180" y="0"/>
                </a:lnTo>
                <a:lnTo>
                  <a:pt x="21158" y="5448"/>
                </a:lnTo>
                <a:lnTo>
                  <a:pt x="24015" y="6946"/>
                </a:lnTo>
                <a:lnTo>
                  <a:pt x="25717" y="9944"/>
                </a:lnTo>
                <a:close/>
              </a:path>
              <a:path w="33896" h="39281">
                <a:moveTo>
                  <a:pt x="17538" y="0"/>
                </a:moveTo>
                <a:lnTo>
                  <a:pt x="12318" y="0"/>
                </a:lnTo>
                <a:lnTo>
                  <a:pt x="8077" y="1866"/>
                </a:lnTo>
                <a:lnTo>
                  <a:pt x="6972" y="13246"/>
                </a:lnTo>
                <a:lnTo>
                  <a:pt x="8000" y="10617"/>
                </a:lnTo>
                <a:lnTo>
                  <a:pt x="9944" y="8559"/>
                </a:lnTo>
                <a:lnTo>
                  <a:pt x="14287" y="5448"/>
                </a:lnTo>
                <a:lnTo>
                  <a:pt x="21158" y="5448"/>
                </a:lnTo>
                <a:lnTo>
                  <a:pt x="20180" y="0"/>
                </a:lnTo>
                <a:lnTo>
                  <a:pt x="17538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40" name="object 940"/>
          <p:cNvSpPr/>
          <p:nvPr/>
        </p:nvSpPr>
        <p:spPr>
          <a:xfrm>
            <a:off x="2888679" y="4102516"/>
            <a:ext cx="31344" cy="35855"/>
          </a:xfrm>
          <a:custGeom>
            <a:avLst/>
            <a:gdLst/>
            <a:ahLst/>
            <a:cxnLst/>
            <a:rect l="l" t="t" r="r" b="b"/>
            <a:pathLst>
              <a:path w="34594" h="39573">
                <a:moveTo>
                  <a:pt x="1485" y="30937"/>
                </a:moveTo>
                <a:lnTo>
                  <a:pt x="4508" y="34404"/>
                </a:lnTo>
                <a:lnTo>
                  <a:pt x="7505" y="37858"/>
                </a:lnTo>
                <a:lnTo>
                  <a:pt x="11557" y="39573"/>
                </a:lnTo>
                <a:lnTo>
                  <a:pt x="9004" y="30238"/>
                </a:lnTo>
                <a:lnTo>
                  <a:pt x="7277" y="27597"/>
                </a:lnTo>
                <a:lnTo>
                  <a:pt x="6413" y="24307"/>
                </a:lnTo>
                <a:lnTo>
                  <a:pt x="6413" y="16243"/>
                </a:lnTo>
                <a:lnTo>
                  <a:pt x="7277" y="12725"/>
                </a:lnTo>
                <a:lnTo>
                  <a:pt x="9004" y="9817"/>
                </a:lnTo>
                <a:lnTo>
                  <a:pt x="10744" y="6908"/>
                </a:lnTo>
                <a:lnTo>
                  <a:pt x="13512" y="5448"/>
                </a:lnTo>
                <a:lnTo>
                  <a:pt x="21628" y="5448"/>
                </a:lnTo>
                <a:lnTo>
                  <a:pt x="24650" y="7162"/>
                </a:lnTo>
                <a:lnTo>
                  <a:pt x="26416" y="10579"/>
                </a:lnTo>
                <a:lnTo>
                  <a:pt x="27520" y="12750"/>
                </a:lnTo>
                <a:lnTo>
                  <a:pt x="28067" y="15570"/>
                </a:lnTo>
                <a:lnTo>
                  <a:pt x="28067" y="22872"/>
                </a:lnTo>
                <a:lnTo>
                  <a:pt x="27292" y="26365"/>
                </a:lnTo>
                <a:lnTo>
                  <a:pt x="25755" y="29502"/>
                </a:lnTo>
                <a:lnTo>
                  <a:pt x="24231" y="32626"/>
                </a:lnTo>
                <a:lnTo>
                  <a:pt x="22783" y="39573"/>
                </a:lnTo>
                <a:lnTo>
                  <a:pt x="27305" y="37617"/>
                </a:lnTo>
                <a:lnTo>
                  <a:pt x="30226" y="33705"/>
                </a:lnTo>
                <a:lnTo>
                  <a:pt x="33134" y="29794"/>
                </a:lnTo>
                <a:lnTo>
                  <a:pt x="34594" y="24853"/>
                </a:lnTo>
                <a:lnTo>
                  <a:pt x="34594" y="12674"/>
                </a:lnTo>
                <a:lnTo>
                  <a:pt x="32943" y="7975"/>
                </a:lnTo>
                <a:lnTo>
                  <a:pt x="29641" y="4787"/>
                </a:lnTo>
                <a:lnTo>
                  <a:pt x="26327" y="1600"/>
                </a:lnTo>
                <a:lnTo>
                  <a:pt x="22288" y="0"/>
                </a:lnTo>
                <a:lnTo>
                  <a:pt x="12166" y="0"/>
                </a:lnTo>
                <a:lnTo>
                  <a:pt x="7912" y="1854"/>
                </a:lnTo>
                <a:lnTo>
                  <a:pt x="4749" y="5549"/>
                </a:lnTo>
                <a:lnTo>
                  <a:pt x="1574" y="9258"/>
                </a:lnTo>
                <a:lnTo>
                  <a:pt x="0" y="14224"/>
                </a:lnTo>
                <a:lnTo>
                  <a:pt x="0" y="26276"/>
                </a:lnTo>
                <a:lnTo>
                  <a:pt x="1485" y="30937"/>
                </a:lnTo>
                <a:close/>
              </a:path>
              <a:path w="34594" h="39573">
                <a:moveTo>
                  <a:pt x="24231" y="32626"/>
                </a:moveTo>
                <a:lnTo>
                  <a:pt x="21412" y="34188"/>
                </a:lnTo>
                <a:lnTo>
                  <a:pt x="13500" y="34188"/>
                </a:lnTo>
                <a:lnTo>
                  <a:pt x="10744" y="32867"/>
                </a:lnTo>
                <a:lnTo>
                  <a:pt x="9004" y="30238"/>
                </a:lnTo>
                <a:lnTo>
                  <a:pt x="11557" y="39573"/>
                </a:lnTo>
                <a:lnTo>
                  <a:pt x="22783" y="39573"/>
                </a:lnTo>
                <a:lnTo>
                  <a:pt x="24231" y="3262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41" name="object 941"/>
          <p:cNvSpPr/>
          <p:nvPr/>
        </p:nvSpPr>
        <p:spPr>
          <a:xfrm>
            <a:off x="2926743" y="4102746"/>
            <a:ext cx="27431" cy="34393"/>
          </a:xfrm>
          <a:custGeom>
            <a:avLst/>
            <a:gdLst/>
            <a:ahLst/>
            <a:cxnLst/>
            <a:rect l="l" t="t" r="r" b="b"/>
            <a:pathLst>
              <a:path w="30276" h="37960">
                <a:moveTo>
                  <a:pt x="6235" y="37960"/>
                </a:moveTo>
                <a:lnTo>
                  <a:pt x="6235" y="16078"/>
                </a:lnTo>
                <a:lnTo>
                  <a:pt x="6692" y="12928"/>
                </a:lnTo>
                <a:lnTo>
                  <a:pt x="8737" y="9105"/>
                </a:lnTo>
                <a:lnTo>
                  <a:pt x="11531" y="6578"/>
                </a:lnTo>
                <a:lnTo>
                  <a:pt x="14198" y="5765"/>
                </a:lnTo>
                <a:lnTo>
                  <a:pt x="16891" y="5600"/>
                </a:lnTo>
                <a:lnTo>
                  <a:pt x="19799" y="5600"/>
                </a:lnTo>
                <a:lnTo>
                  <a:pt x="21805" y="6769"/>
                </a:lnTo>
                <a:lnTo>
                  <a:pt x="23583" y="10464"/>
                </a:lnTo>
                <a:lnTo>
                  <a:pt x="23914" y="14554"/>
                </a:lnTo>
                <a:lnTo>
                  <a:pt x="23914" y="37960"/>
                </a:lnTo>
                <a:lnTo>
                  <a:pt x="30276" y="37960"/>
                </a:lnTo>
                <a:lnTo>
                  <a:pt x="30276" y="10388"/>
                </a:lnTo>
                <a:lnTo>
                  <a:pt x="29756" y="7518"/>
                </a:lnTo>
                <a:lnTo>
                  <a:pt x="28752" y="5511"/>
                </a:lnTo>
                <a:lnTo>
                  <a:pt x="26885" y="1828"/>
                </a:lnTo>
                <a:lnTo>
                  <a:pt x="23329" y="0"/>
                </a:lnTo>
                <a:lnTo>
                  <a:pt x="18072" y="0"/>
                </a:lnTo>
                <a:lnTo>
                  <a:pt x="13474" y="469"/>
                </a:lnTo>
                <a:lnTo>
                  <a:pt x="9537" y="2362"/>
                </a:lnTo>
                <a:lnTo>
                  <a:pt x="5930" y="6095"/>
                </a:lnTo>
                <a:lnTo>
                  <a:pt x="5930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42" name="object 942"/>
          <p:cNvSpPr/>
          <p:nvPr/>
        </p:nvSpPr>
        <p:spPr>
          <a:xfrm>
            <a:off x="2960147" y="4090837"/>
            <a:ext cx="29802" cy="47499"/>
          </a:xfrm>
          <a:custGeom>
            <a:avLst/>
            <a:gdLst/>
            <a:ahLst/>
            <a:cxnLst/>
            <a:rect l="l" t="t" r="r" b="b"/>
            <a:pathLst>
              <a:path w="32892" h="52425">
                <a:moveTo>
                  <a:pt x="1511" y="43726"/>
                </a:moveTo>
                <a:lnTo>
                  <a:pt x="4533" y="47218"/>
                </a:lnTo>
                <a:lnTo>
                  <a:pt x="7569" y="50685"/>
                </a:lnTo>
                <a:lnTo>
                  <a:pt x="11150" y="52425"/>
                </a:lnTo>
                <a:lnTo>
                  <a:pt x="9105" y="42951"/>
                </a:lnTo>
                <a:lnTo>
                  <a:pt x="7429" y="40271"/>
                </a:lnTo>
                <a:lnTo>
                  <a:pt x="6578" y="36944"/>
                </a:lnTo>
                <a:lnTo>
                  <a:pt x="6578" y="28308"/>
                </a:lnTo>
                <a:lnTo>
                  <a:pt x="7556" y="24764"/>
                </a:lnTo>
                <a:lnTo>
                  <a:pt x="11455" y="19951"/>
                </a:lnTo>
                <a:lnTo>
                  <a:pt x="15963" y="13309"/>
                </a:lnTo>
                <a:lnTo>
                  <a:pt x="10845" y="13309"/>
                </a:lnTo>
                <a:lnTo>
                  <a:pt x="6883" y="15303"/>
                </a:lnTo>
                <a:lnTo>
                  <a:pt x="4114" y="19278"/>
                </a:lnTo>
                <a:lnTo>
                  <a:pt x="1371" y="23228"/>
                </a:lnTo>
                <a:lnTo>
                  <a:pt x="0" y="27901"/>
                </a:lnTo>
                <a:lnTo>
                  <a:pt x="0" y="39090"/>
                </a:lnTo>
                <a:lnTo>
                  <a:pt x="1511" y="43726"/>
                </a:lnTo>
                <a:close/>
              </a:path>
              <a:path w="32892" h="52425">
                <a:moveTo>
                  <a:pt x="11455" y="19951"/>
                </a:moveTo>
                <a:lnTo>
                  <a:pt x="14008" y="18757"/>
                </a:lnTo>
                <a:lnTo>
                  <a:pt x="19964" y="18757"/>
                </a:lnTo>
                <a:lnTo>
                  <a:pt x="22339" y="19888"/>
                </a:lnTo>
                <a:lnTo>
                  <a:pt x="26174" y="24383"/>
                </a:lnTo>
                <a:lnTo>
                  <a:pt x="27127" y="27863"/>
                </a:lnTo>
                <a:lnTo>
                  <a:pt x="27127" y="37198"/>
                </a:lnTo>
                <a:lnTo>
                  <a:pt x="26212" y="40779"/>
                </a:lnTo>
                <a:lnTo>
                  <a:pt x="24333" y="43268"/>
                </a:lnTo>
                <a:lnTo>
                  <a:pt x="20104" y="46964"/>
                </a:lnTo>
                <a:lnTo>
                  <a:pt x="13500" y="46964"/>
                </a:lnTo>
                <a:lnTo>
                  <a:pt x="10794" y="45631"/>
                </a:lnTo>
                <a:lnTo>
                  <a:pt x="9105" y="42951"/>
                </a:lnTo>
                <a:lnTo>
                  <a:pt x="11150" y="52425"/>
                </a:lnTo>
                <a:lnTo>
                  <a:pt x="17843" y="52425"/>
                </a:lnTo>
                <a:lnTo>
                  <a:pt x="20116" y="51904"/>
                </a:lnTo>
                <a:lnTo>
                  <a:pt x="24104" y="49885"/>
                </a:lnTo>
                <a:lnTo>
                  <a:pt x="27279" y="45935"/>
                </a:lnTo>
                <a:lnTo>
                  <a:pt x="27279" y="51104"/>
                </a:lnTo>
                <a:lnTo>
                  <a:pt x="32892" y="51104"/>
                </a:lnTo>
                <a:lnTo>
                  <a:pt x="32892" y="0"/>
                </a:lnTo>
                <a:lnTo>
                  <a:pt x="26898" y="0"/>
                </a:lnTo>
                <a:lnTo>
                  <a:pt x="26898" y="18757"/>
                </a:lnTo>
                <a:lnTo>
                  <a:pt x="23113" y="15112"/>
                </a:lnTo>
                <a:lnTo>
                  <a:pt x="18821" y="13309"/>
                </a:lnTo>
                <a:lnTo>
                  <a:pt x="15963" y="13309"/>
                </a:lnTo>
                <a:lnTo>
                  <a:pt x="11455" y="1995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43" name="object 943"/>
          <p:cNvSpPr/>
          <p:nvPr/>
        </p:nvSpPr>
        <p:spPr>
          <a:xfrm>
            <a:off x="2996727" y="4102677"/>
            <a:ext cx="31838" cy="35590"/>
          </a:xfrm>
          <a:custGeom>
            <a:avLst/>
            <a:gdLst/>
            <a:ahLst/>
            <a:cxnLst/>
            <a:rect l="l" t="t" r="r" b="b"/>
            <a:pathLst>
              <a:path w="35140" h="39281">
                <a:moveTo>
                  <a:pt x="11722" y="39281"/>
                </a:moveTo>
                <a:lnTo>
                  <a:pt x="14592" y="39281"/>
                </a:lnTo>
                <a:lnTo>
                  <a:pt x="17208" y="38671"/>
                </a:lnTo>
                <a:lnTo>
                  <a:pt x="21971" y="36220"/>
                </a:lnTo>
                <a:lnTo>
                  <a:pt x="25082" y="33108"/>
                </a:lnTo>
                <a:lnTo>
                  <a:pt x="26136" y="36537"/>
                </a:lnTo>
                <a:lnTo>
                  <a:pt x="28689" y="38836"/>
                </a:lnTo>
                <a:lnTo>
                  <a:pt x="32397" y="38798"/>
                </a:lnTo>
                <a:lnTo>
                  <a:pt x="35140" y="38201"/>
                </a:lnTo>
                <a:lnTo>
                  <a:pt x="35140" y="33591"/>
                </a:lnTo>
                <a:lnTo>
                  <a:pt x="33680" y="33794"/>
                </a:lnTo>
                <a:lnTo>
                  <a:pt x="31000" y="31661"/>
                </a:lnTo>
                <a:lnTo>
                  <a:pt x="31000" y="6743"/>
                </a:lnTo>
                <a:lnTo>
                  <a:pt x="29654" y="4152"/>
                </a:lnTo>
                <a:lnTo>
                  <a:pt x="26949" y="2501"/>
                </a:lnTo>
                <a:lnTo>
                  <a:pt x="24218" y="838"/>
                </a:lnTo>
                <a:lnTo>
                  <a:pt x="20662" y="0"/>
                </a:lnTo>
                <a:lnTo>
                  <a:pt x="12547" y="0"/>
                </a:lnTo>
                <a:lnTo>
                  <a:pt x="9207" y="901"/>
                </a:lnTo>
                <a:lnTo>
                  <a:pt x="6350" y="2705"/>
                </a:lnTo>
                <a:lnTo>
                  <a:pt x="3517" y="4483"/>
                </a:lnTo>
                <a:lnTo>
                  <a:pt x="2032" y="7658"/>
                </a:lnTo>
                <a:lnTo>
                  <a:pt x="1917" y="12242"/>
                </a:lnTo>
                <a:lnTo>
                  <a:pt x="7747" y="12242"/>
                </a:lnTo>
                <a:lnTo>
                  <a:pt x="9220" y="7899"/>
                </a:lnTo>
                <a:lnTo>
                  <a:pt x="12903" y="5270"/>
                </a:lnTo>
                <a:lnTo>
                  <a:pt x="18973" y="5270"/>
                </a:lnTo>
                <a:lnTo>
                  <a:pt x="21132" y="5753"/>
                </a:lnTo>
                <a:lnTo>
                  <a:pt x="24942" y="9207"/>
                </a:lnTo>
                <a:lnTo>
                  <a:pt x="24523" y="13728"/>
                </a:lnTo>
                <a:lnTo>
                  <a:pt x="21640" y="15532"/>
                </a:lnTo>
                <a:lnTo>
                  <a:pt x="11696" y="16776"/>
                </a:lnTo>
                <a:lnTo>
                  <a:pt x="8204" y="17221"/>
                </a:lnTo>
                <a:lnTo>
                  <a:pt x="5384" y="18389"/>
                </a:lnTo>
                <a:lnTo>
                  <a:pt x="1079" y="22186"/>
                </a:lnTo>
                <a:lnTo>
                  <a:pt x="0" y="24841"/>
                </a:lnTo>
                <a:lnTo>
                  <a:pt x="0" y="31432"/>
                </a:lnTo>
                <a:lnTo>
                  <a:pt x="1079" y="34061"/>
                </a:lnTo>
                <a:lnTo>
                  <a:pt x="5473" y="38239"/>
                </a:lnTo>
                <a:lnTo>
                  <a:pt x="8280" y="39281"/>
                </a:lnTo>
                <a:lnTo>
                  <a:pt x="6527" y="28155"/>
                </a:lnTo>
                <a:lnTo>
                  <a:pt x="7480" y="24041"/>
                </a:lnTo>
                <a:lnTo>
                  <a:pt x="10528" y="22313"/>
                </a:lnTo>
                <a:lnTo>
                  <a:pt x="14490" y="21526"/>
                </a:lnTo>
                <a:lnTo>
                  <a:pt x="18275" y="21043"/>
                </a:lnTo>
                <a:lnTo>
                  <a:pt x="21818" y="20345"/>
                </a:lnTo>
                <a:lnTo>
                  <a:pt x="24765" y="19138"/>
                </a:lnTo>
                <a:lnTo>
                  <a:pt x="24765" y="28003"/>
                </a:lnTo>
                <a:lnTo>
                  <a:pt x="23025" y="30772"/>
                </a:lnTo>
                <a:lnTo>
                  <a:pt x="19558" y="32461"/>
                </a:lnTo>
                <a:lnTo>
                  <a:pt x="15367" y="33985"/>
                </a:lnTo>
                <a:lnTo>
                  <a:pt x="11722" y="39281"/>
                </a:lnTo>
                <a:close/>
              </a:path>
              <a:path w="35140" h="39281">
                <a:moveTo>
                  <a:pt x="15367" y="33985"/>
                </a:moveTo>
                <a:lnTo>
                  <a:pt x="11379" y="33985"/>
                </a:lnTo>
                <a:lnTo>
                  <a:pt x="8509" y="32423"/>
                </a:lnTo>
                <a:lnTo>
                  <a:pt x="7188" y="31381"/>
                </a:lnTo>
                <a:lnTo>
                  <a:pt x="6527" y="28155"/>
                </a:lnTo>
                <a:lnTo>
                  <a:pt x="8280" y="39281"/>
                </a:lnTo>
                <a:lnTo>
                  <a:pt x="11722" y="39281"/>
                </a:lnTo>
                <a:lnTo>
                  <a:pt x="15367" y="33985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44" name="object 944"/>
          <p:cNvSpPr/>
          <p:nvPr/>
        </p:nvSpPr>
        <p:spPr>
          <a:xfrm>
            <a:off x="3049531" y="4090837"/>
            <a:ext cx="29825" cy="47499"/>
          </a:xfrm>
          <a:custGeom>
            <a:avLst/>
            <a:gdLst/>
            <a:ahLst/>
            <a:cxnLst/>
            <a:rect l="l" t="t" r="r" b="b"/>
            <a:pathLst>
              <a:path w="32918" h="52425">
                <a:moveTo>
                  <a:pt x="1511" y="43726"/>
                </a:moveTo>
                <a:lnTo>
                  <a:pt x="4559" y="47218"/>
                </a:lnTo>
                <a:lnTo>
                  <a:pt x="7581" y="50685"/>
                </a:lnTo>
                <a:lnTo>
                  <a:pt x="11150" y="52425"/>
                </a:lnTo>
                <a:lnTo>
                  <a:pt x="9131" y="42951"/>
                </a:lnTo>
                <a:lnTo>
                  <a:pt x="7442" y="40271"/>
                </a:lnTo>
                <a:lnTo>
                  <a:pt x="6591" y="36944"/>
                </a:lnTo>
                <a:lnTo>
                  <a:pt x="6591" y="28308"/>
                </a:lnTo>
                <a:lnTo>
                  <a:pt x="7556" y="24764"/>
                </a:lnTo>
                <a:lnTo>
                  <a:pt x="11480" y="19951"/>
                </a:lnTo>
                <a:lnTo>
                  <a:pt x="15989" y="13309"/>
                </a:lnTo>
                <a:lnTo>
                  <a:pt x="10871" y="13309"/>
                </a:lnTo>
                <a:lnTo>
                  <a:pt x="6908" y="15303"/>
                </a:lnTo>
                <a:lnTo>
                  <a:pt x="4140" y="19278"/>
                </a:lnTo>
                <a:lnTo>
                  <a:pt x="1384" y="23228"/>
                </a:lnTo>
                <a:lnTo>
                  <a:pt x="0" y="27901"/>
                </a:lnTo>
                <a:lnTo>
                  <a:pt x="0" y="39090"/>
                </a:lnTo>
                <a:lnTo>
                  <a:pt x="1511" y="43726"/>
                </a:lnTo>
                <a:close/>
              </a:path>
              <a:path w="32918" h="52425">
                <a:moveTo>
                  <a:pt x="11480" y="19951"/>
                </a:moveTo>
                <a:lnTo>
                  <a:pt x="14020" y="18757"/>
                </a:lnTo>
                <a:lnTo>
                  <a:pt x="19989" y="18757"/>
                </a:lnTo>
                <a:lnTo>
                  <a:pt x="22352" y="19888"/>
                </a:lnTo>
                <a:lnTo>
                  <a:pt x="26187" y="24383"/>
                </a:lnTo>
                <a:lnTo>
                  <a:pt x="27152" y="27863"/>
                </a:lnTo>
                <a:lnTo>
                  <a:pt x="27152" y="37198"/>
                </a:lnTo>
                <a:lnTo>
                  <a:pt x="26212" y="40779"/>
                </a:lnTo>
                <a:lnTo>
                  <a:pt x="24345" y="43268"/>
                </a:lnTo>
                <a:lnTo>
                  <a:pt x="20129" y="46964"/>
                </a:lnTo>
                <a:lnTo>
                  <a:pt x="13512" y="46964"/>
                </a:lnTo>
                <a:lnTo>
                  <a:pt x="10807" y="45631"/>
                </a:lnTo>
                <a:lnTo>
                  <a:pt x="9131" y="42951"/>
                </a:lnTo>
                <a:lnTo>
                  <a:pt x="11150" y="52425"/>
                </a:lnTo>
                <a:lnTo>
                  <a:pt x="17868" y="52425"/>
                </a:lnTo>
                <a:lnTo>
                  <a:pt x="20142" y="51904"/>
                </a:lnTo>
                <a:lnTo>
                  <a:pt x="24104" y="49885"/>
                </a:lnTo>
                <a:lnTo>
                  <a:pt x="27305" y="45935"/>
                </a:lnTo>
                <a:lnTo>
                  <a:pt x="27305" y="51104"/>
                </a:lnTo>
                <a:lnTo>
                  <a:pt x="32918" y="51104"/>
                </a:lnTo>
                <a:lnTo>
                  <a:pt x="32918" y="0"/>
                </a:lnTo>
                <a:lnTo>
                  <a:pt x="26911" y="0"/>
                </a:lnTo>
                <a:lnTo>
                  <a:pt x="26911" y="18757"/>
                </a:lnTo>
                <a:lnTo>
                  <a:pt x="23139" y="15112"/>
                </a:lnTo>
                <a:lnTo>
                  <a:pt x="18834" y="13309"/>
                </a:lnTo>
                <a:lnTo>
                  <a:pt x="15989" y="13309"/>
                </a:lnTo>
                <a:lnTo>
                  <a:pt x="11480" y="1995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45" name="object 945"/>
          <p:cNvSpPr/>
          <p:nvPr/>
        </p:nvSpPr>
        <p:spPr>
          <a:xfrm>
            <a:off x="3085824" y="4102746"/>
            <a:ext cx="30723" cy="35590"/>
          </a:xfrm>
          <a:custGeom>
            <a:avLst/>
            <a:gdLst/>
            <a:ahLst/>
            <a:cxnLst/>
            <a:rect l="l" t="t" r="r" b="b"/>
            <a:pathLst>
              <a:path w="33909" h="39281">
                <a:moveTo>
                  <a:pt x="25717" y="9944"/>
                </a:moveTo>
                <a:lnTo>
                  <a:pt x="27228" y="13728"/>
                </a:lnTo>
                <a:lnTo>
                  <a:pt x="27482" y="16433"/>
                </a:lnTo>
                <a:lnTo>
                  <a:pt x="6857" y="16433"/>
                </a:lnTo>
                <a:lnTo>
                  <a:pt x="6972" y="13246"/>
                </a:lnTo>
                <a:lnTo>
                  <a:pt x="8089" y="1866"/>
                </a:lnTo>
                <a:lnTo>
                  <a:pt x="4851" y="5587"/>
                </a:lnTo>
                <a:lnTo>
                  <a:pt x="1600" y="9296"/>
                </a:lnTo>
                <a:lnTo>
                  <a:pt x="0" y="14147"/>
                </a:lnTo>
                <a:lnTo>
                  <a:pt x="0" y="26161"/>
                </a:lnTo>
                <a:lnTo>
                  <a:pt x="1587" y="30873"/>
                </a:lnTo>
                <a:lnTo>
                  <a:pt x="4813" y="34239"/>
                </a:lnTo>
                <a:lnTo>
                  <a:pt x="8026" y="37604"/>
                </a:lnTo>
                <a:lnTo>
                  <a:pt x="11937" y="39281"/>
                </a:lnTo>
                <a:lnTo>
                  <a:pt x="18465" y="39281"/>
                </a:lnTo>
                <a:lnTo>
                  <a:pt x="21666" y="38722"/>
                </a:lnTo>
                <a:lnTo>
                  <a:pt x="24460" y="38074"/>
                </a:lnTo>
                <a:lnTo>
                  <a:pt x="26809" y="36817"/>
                </a:lnTo>
                <a:lnTo>
                  <a:pt x="30860" y="32562"/>
                </a:lnTo>
                <a:lnTo>
                  <a:pt x="32677" y="29197"/>
                </a:lnTo>
                <a:lnTo>
                  <a:pt x="33375" y="26314"/>
                </a:lnTo>
                <a:lnTo>
                  <a:pt x="27241" y="26314"/>
                </a:lnTo>
                <a:lnTo>
                  <a:pt x="25996" y="29400"/>
                </a:lnTo>
                <a:lnTo>
                  <a:pt x="22948" y="32804"/>
                </a:lnTo>
                <a:lnTo>
                  <a:pt x="20345" y="33870"/>
                </a:lnTo>
                <a:lnTo>
                  <a:pt x="13588" y="33870"/>
                </a:lnTo>
                <a:lnTo>
                  <a:pt x="11023" y="32740"/>
                </a:lnTo>
                <a:lnTo>
                  <a:pt x="7683" y="28181"/>
                </a:lnTo>
                <a:lnTo>
                  <a:pt x="6794" y="25171"/>
                </a:lnTo>
                <a:lnTo>
                  <a:pt x="6680" y="21386"/>
                </a:lnTo>
                <a:lnTo>
                  <a:pt x="33908" y="21386"/>
                </a:lnTo>
                <a:lnTo>
                  <a:pt x="33896" y="17640"/>
                </a:lnTo>
                <a:lnTo>
                  <a:pt x="33705" y="14922"/>
                </a:lnTo>
                <a:lnTo>
                  <a:pt x="33350" y="13207"/>
                </a:lnTo>
                <a:lnTo>
                  <a:pt x="32105" y="8521"/>
                </a:lnTo>
                <a:lnTo>
                  <a:pt x="29552" y="4698"/>
                </a:lnTo>
                <a:lnTo>
                  <a:pt x="25196" y="1879"/>
                </a:lnTo>
                <a:lnTo>
                  <a:pt x="20180" y="0"/>
                </a:lnTo>
                <a:lnTo>
                  <a:pt x="21145" y="5448"/>
                </a:lnTo>
                <a:lnTo>
                  <a:pt x="24002" y="6946"/>
                </a:lnTo>
                <a:lnTo>
                  <a:pt x="25717" y="9944"/>
                </a:lnTo>
                <a:close/>
              </a:path>
              <a:path w="33909" h="39281">
                <a:moveTo>
                  <a:pt x="17538" y="0"/>
                </a:moveTo>
                <a:lnTo>
                  <a:pt x="12318" y="0"/>
                </a:lnTo>
                <a:lnTo>
                  <a:pt x="8089" y="1866"/>
                </a:lnTo>
                <a:lnTo>
                  <a:pt x="6972" y="13246"/>
                </a:lnTo>
                <a:lnTo>
                  <a:pt x="8000" y="10617"/>
                </a:lnTo>
                <a:lnTo>
                  <a:pt x="9944" y="8559"/>
                </a:lnTo>
                <a:lnTo>
                  <a:pt x="14274" y="5448"/>
                </a:lnTo>
                <a:lnTo>
                  <a:pt x="21145" y="5448"/>
                </a:lnTo>
                <a:lnTo>
                  <a:pt x="20180" y="0"/>
                </a:lnTo>
                <a:lnTo>
                  <a:pt x="17538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46" name="object 946"/>
          <p:cNvSpPr/>
          <p:nvPr/>
        </p:nvSpPr>
        <p:spPr>
          <a:xfrm>
            <a:off x="3139042" y="4102528"/>
            <a:ext cx="28801" cy="35601"/>
          </a:xfrm>
          <a:custGeom>
            <a:avLst/>
            <a:gdLst/>
            <a:ahLst/>
            <a:cxnLst/>
            <a:rect l="l" t="t" r="r" b="b"/>
            <a:pathLst>
              <a:path w="31788" h="39293">
                <a:moveTo>
                  <a:pt x="6654" y="17043"/>
                </a:moveTo>
                <a:lnTo>
                  <a:pt x="7200" y="13919"/>
                </a:lnTo>
                <a:lnTo>
                  <a:pt x="8318" y="11404"/>
                </a:lnTo>
                <a:lnTo>
                  <a:pt x="10020" y="7531"/>
                </a:lnTo>
                <a:lnTo>
                  <a:pt x="12865" y="5588"/>
                </a:lnTo>
                <a:lnTo>
                  <a:pt x="19761" y="5588"/>
                </a:lnTo>
                <a:lnTo>
                  <a:pt x="21882" y="6350"/>
                </a:lnTo>
                <a:lnTo>
                  <a:pt x="24511" y="9372"/>
                </a:lnTo>
                <a:lnTo>
                  <a:pt x="25717" y="13550"/>
                </a:lnTo>
                <a:lnTo>
                  <a:pt x="31788" y="13550"/>
                </a:lnTo>
                <a:lnTo>
                  <a:pt x="31254" y="8585"/>
                </a:lnTo>
                <a:lnTo>
                  <a:pt x="29679" y="5092"/>
                </a:lnTo>
                <a:lnTo>
                  <a:pt x="27038" y="3048"/>
                </a:lnTo>
                <a:lnTo>
                  <a:pt x="24422" y="1016"/>
                </a:lnTo>
                <a:lnTo>
                  <a:pt x="21031" y="0"/>
                </a:lnTo>
                <a:lnTo>
                  <a:pt x="11950" y="0"/>
                </a:lnTo>
                <a:lnTo>
                  <a:pt x="7912" y="1816"/>
                </a:lnTo>
                <a:lnTo>
                  <a:pt x="4737" y="5435"/>
                </a:lnTo>
                <a:lnTo>
                  <a:pt x="1574" y="9067"/>
                </a:lnTo>
                <a:lnTo>
                  <a:pt x="0" y="14147"/>
                </a:lnTo>
                <a:lnTo>
                  <a:pt x="0" y="25984"/>
                </a:lnTo>
                <a:lnTo>
                  <a:pt x="1435" y="30416"/>
                </a:lnTo>
                <a:lnTo>
                  <a:pt x="4318" y="33985"/>
                </a:lnTo>
                <a:lnTo>
                  <a:pt x="7213" y="37515"/>
                </a:lnTo>
                <a:lnTo>
                  <a:pt x="11087" y="39293"/>
                </a:lnTo>
                <a:lnTo>
                  <a:pt x="20269" y="39293"/>
                </a:lnTo>
                <a:lnTo>
                  <a:pt x="23825" y="38150"/>
                </a:lnTo>
                <a:lnTo>
                  <a:pt x="26593" y="35877"/>
                </a:lnTo>
                <a:lnTo>
                  <a:pt x="29375" y="33591"/>
                </a:lnTo>
                <a:lnTo>
                  <a:pt x="31089" y="29997"/>
                </a:lnTo>
                <a:lnTo>
                  <a:pt x="31788" y="25069"/>
                </a:lnTo>
                <a:lnTo>
                  <a:pt x="25717" y="25069"/>
                </a:lnTo>
                <a:lnTo>
                  <a:pt x="25133" y="27825"/>
                </a:lnTo>
                <a:lnTo>
                  <a:pt x="22567" y="31584"/>
                </a:lnTo>
                <a:lnTo>
                  <a:pt x="19024" y="33934"/>
                </a:lnTo>
                <a:lnTo>
                  <a:pt x="13055" y="33934"/>
                </a:lnTo>
                <a:lnTo>
                  <a:pt x="10579" y="32677"/>
                </a:lnTo>
                <a:lnTo>
                  <a:pt x="9017" y="30124"/>
                </a:lnTo>
                <a:lnTo>
                  <a:pt x="7442" y="27584"/>
                </a:lnTo>
                <a:lnTo>
                  <a:pt x="6654" y="24460"/>
                </a:lnTo>
                <a:lnTo>
                  <a:pt x="6654" y="1704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47" name="object 947"/>
          <p:cNvSpPr/>
          <p:nvPr/>
        </p:nvSpPr>
        <p:spPr>
          <a:xfrm>
            <a:off x="3171203" y="4102516"/>
            <a:ext cx="31344" cy="35855"/>
          </a:xfrm>
          <a:custGeom>
            <a:avLst/>
            <a:gdLst/>
            <a:ahLst/>
            <a:cxnLst/>
            <a:rect l="l" t="t" r="r" b="b"/>
            <a:pathLst>
              <a:path w="34594" h="39573">
                <a:moveTo>
                  <a:pt x="1498" y="30937"/>
                </a:moveTo>
                <a:lnTo>
                  <a:pt x="4508" y="34404"/>
                </a:lnTo>
                <a:lnTo>
                  <a:pt x="7505" y="37858"/>
                </a:lnTo>
                <a:lnTo>
                  <a:pt x="11557" y="39573"/>
                </a:lnTo>
                <a:lnTo>
                  <a:pt x="9004" y="30238"/>
                </a:lnTo>
                <a:lnTo>
                  <a:pt x="7277" y="27597"/>
                </a:lnTo>
                <a:lnTo>
                  <a:pt x="6400" y="24307"/>
                </a:lnTo>
                <a:lnTo>
                  <a:pt x="6400" y="16243"/>
                </a:lnTo>
                <a:lnTo>
                  <a:pt x="7277" y="12725"/>
                </a:lnTo>
                <a:lnTo>
                  <a:pt x="9004" y="9817"/>
                </a:lnTo>
                <a:lnTo>
                  <a:pt x="10744" y="6908"/>
                </a:lnTo>
                <a:lnTo>
                  <a:pt x="13512" y="5448"/>
                </a:lnTo>
                <a:lnTo>
                  <a:pt x="21628" y="5448"/>
                </a:lnTo>
                <a:lnTo>
                  <a:pt x="24650" y="7162"/>
                </a:lnTo>
                <a:lnTo>
                  <a:pt x="26416" y="10579"/>
                </a:lnTo>
                <a:lnTo>
                  <a:pt x="27520" y="12750"/>
                </a:lnTo>
                <a:lnTo>
                  <a:pt x="28079" y="15570"/>
                </a:lnTo>
                <a:lnTo>
                  <a:pt x="28079" y="22872"/>
                </a:lnTo>
                <a:lnTo>
                  <a:pt x="27292" y="26365"/>
                </a:lnTo>
                <a:lnTo>
                  <a:pt x="25755" y="29502"/>
                </a:lnTo>
                <a:lnTo>
                  <a:pt x="24231" y="32626"/>
                </a:lnTo>
                <a:lnTo>
                  <a:pt x="22783" y="39573"/>
                </a:lnTo>
                <a:lnTo>
                  <a:pt x="27317" y="37617"/>
                </a:lnTo>
                <a:lnTo>
                  <a:pt x="30226" y="33705"/>
                </a:lnTo>
                <a:lnTo>
                  <a:pt x="33134" y="29794"/>
                </a:lnTo>
                <a:lnTo>
                  <a:pt x="34594" y="24853"/>
                </a:lnTo>
                <a:lnTo>
                  <a:pt x="34594" y="12674"/>
                </a:lnTo>
                <a:lnTo>
                  <a:pt x="32943" y="7975"/>
                </a:lnTo>
                <a:lnTo>
                  <a:pt x="29641" y="4787"/>
                </a:lnTo>
                <a:lnTo>
                  <a:pt x="26327" y="1600"/>
                </a:lnTo>
                <a:lnTo>
                  <a:pt x="22288" y="0"/>
                </a:lnTo>
                <a:lnTo>
                  <a:pt x="12166" y="0"/>
                </a:lnTo>
                <a:lnTo>
                  <a:pt x="7912" y="1854"/>
                </a:lnTo>
                <a:lnTo>
                  <a:pt x="4737" y="5549"/>
                </a:lnTo>
                <a:lnTo>
                  <a:pt x="1574" y="9258"/>
                </a:lnTo>
                <a:lnTo>
                  <a:pt x="0" y="14224"/>
                </a:lnTo>
                <a:lnTo>
                  <a:pt x="0" y="26276"/>
                </a:lnTo>
                <a:lnTo>
                  <a:pt x="1498" y="30937"/>
                </a:lnTo>
                <a:close/>
              </a:path>
              <a:path w="34594" h="39573">
                <a:moveTo>
                  <a:pt x="24231" y="32626"/>
                </a:moveTo>
                <a:lnTo>
                  <a:pt x="21399" y="34188"/>
                </a:lnTo>
                <a:lnTo>
                  <a:pt x="13487" y="34188"/>
                </a:lnTo>
                <a:lnTo>
                  <a:pt x="10744" y="32867"/>
                </a:lnTo>
                <a:lnTo>
                  <a:pt x="9004" y="30238"/>
                </a:lnTo>
                <a:lnTo>
                  <a:pt x="11557" y="39573"/>
                </a:lnTo>
                <a:lnTo>
                  <a:pt x="22783" y="39573"/>
                </a:lnTo>
                <a:lnTo>
                  <a:pt x="24231" y="3262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48" name="object 948"/>
          <p:cNvSpPr/>
          <p:nvPr/>
        </p:nvSpPr>
        <p:spPr>
          <a:xfrm>
            <a:off x="3209428" y="4102746"/>
            <a:ext cx="16374" cy="34393"/>
          </a:xfrm>
          <a:custGeom>
            <a:avLst/>
            <a:gdLst/>
            <a:ahLst/>
            <a:cxnLst/>
            <a:rect l="l" t="t" r="r" b="b"/>
            <a:pathLst>
              <a:path w="18072" h="37960">
                <a:moveTo>
                  <a:pt x="6235" y="13969"/>
                </a:moveTo>
                <a:lnTo>
                  <a:pt x="8775" y="9626"/>
                </a:lnTo>
                <a:lnTo>
                  <a:pt x="12877" y="6578"/>
                </a:lnTo>
                <a:lnTo>
                  <a:pt x="16027" y="6578"/>
                </a:lnTo>
                <a:lnTo>
                  <a:pt x="18072" y="6756"/>
                </a:lnTo>
                <a:lnTo>
                  <a:pt x="18072" y="165"/>
                </a:lnTo>
                <a:lnTo>
                  <a:pt x="16065" y="0"/>
                </a:lnTo>
                <a:lnTo>
                  <a:pt x="11391" y="888"/>
                </a:lnTo>
                <a:lnTo>
                  <a:pt x="7620" y="4483"/>
                </a:lnTo>
                <a:lnTo>
                  <a:pt x="5930" y="7238"/>
                </a:lnTo>
                <a:lnTo>
                  <a:pt x="5930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lnTo>
                  <a:pt x="6235" y="1396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49" name="object 949"/>
          <p:cNvSpPr/>
          <p:nvPr/>
        </p:nvSpPr>
        <p:spPr>
          <a:xfrm>
            <a:off x="3227276" y="4094116"/>
            <a:ext cx="15649" cy="43564"/>
          </a:xfrm>
          <a:custGeom>
            <a:avLst/>
            <a:gdLst/>
            <a:ahLst/>
            <a:cxnLst/>
            <a:rect l="l" t="t" r="r" b="b"/>
            <a:pathLst>
              <a:path w="17272" h="48082">
                <a:moveTo>
                  <a:pt x="11341" y="39700"/>
                </a:moveTo>
                <a:lnTo>
                  <a:pt x="11341" y="15468"/>
                </a:lnTo>
                <a:lnTo>
                  <a:pt x="17272" y="15468"/>
                </a:lnTo>
                <a:lnTo>
                  <a:pt x="17272" y="10363"/>
                </a:lnTo>
                <a:lnTo>
                  <a:pt x="11341" y="10363"/>
                </a:lnTo>
                <a:lnTo>
                  <a:pt x="11341" y="0"/>
                </a:lnTo>
                <a:lnTo>
                  <a:pt x="5029" y="0"/>
                </a:lnTo>
                <a:lnTo>
                  <a:pt x="5029" y="10363"/>
                </a:lnTo>
                <a:lnTo>
                  <a:pt x="0" y="10363"/>
                </a:lnTo>
                <a:lnTo>
                  <a:pt x="0" y="15468"/>
                </a:lnTo>
                <a:lnTo>
                  <a:pt x="5029" y="15468"/>
                </a:lnTo>
                <a:lnTo>
                  <a:pt x="5029" y="42418"/>
                </a:lnTo>
                <a:lnTo>
                  <a:pt x="6604" y="45859"/>
                </a:lnTo>
                <a:lnTo>
                  <a:pt x="9601" y="48082"/>
                </a:lnTo>
                <a:lnTo>
                  <a:pt x="14249" y="48044"/>
                </a:lnTo>
                <a:lnTo>
                  <a:pt x="17272" y="47498"/>
                </a:lnTo>
                <a:lnTo>
                  <a:pt x="17272" y="42583"/>
                </a:lnTo>
                <a:lnTo>
                  <a:pt x="16052" y="42672"/>
                </a:lnTo>
                <a:lnTo>
                  <a:pt x="12661" y="42303"/>
                </a:lnTo>
                <a:lnTo>
                  <a:pt x="11341" y="3970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50" name="object 950"/>
          <p:cNvSpPr/>
          <p:nvPr/>
        </p:nvSpPr>
        <p:spPr>
          <a:xfrm>
            <a:off x="3246688" y="4102746"/>
            <a:ext cx="30699" cy="35590"/>
          </a:xfrm>
          <a:custGeom>
            <a:avLst/>
            <a:gdLst/>
            <a:ahLst/>
            <a:cxnLst/>
            <a:rect l="l" t="t" r="r" b="b"/>
            <a:pathLst>
              <a:path w="33883" h="39281">
                <a:moveTo>
                  <a:pt x="33883" y="21386"/>
                </a:moveTo>
                <a:lnTo>
                  <a:pt x="33883" y="17640"/>
                </a:lnTo>
                <a:lnTo>
                  <a:pt x="33705" y="14922"/>
                </a:lnTo>
                <a:lnTo>
                  <a:pt x="33337" y="13207"/>
                </a:lnTo>
                <a:lnTo>
                  <a:pt x="32092" y="8521"/>
                </a:lnTo>
                <a:lnTo>
                  <a:pt x="29552" y="4698"/>
                </a:lnTo>
                <a:lnTo>
                  <a:pt x="25196" y="1879"/>
                </a:lnTo>
                <a:lnTo>
                  <a:pt x="22720" y="622"/>
                </a:lnTo>
                <a:lnTo>
                  <a:pt x="20154" y="0"/>
                </a:lnTo>
                <a:lnTo>
                  <a:pt x="12318" y="0"/>
                </a:lnTo>
                <a:lnTo>
                  <a:pt x="8089" y="1866"/>
                </a:lnTo>
                <a:lnTo>
                  <a:pt x="6972" y="13246"/>
                </a:lnTo>
                <a:lnTo>
                  <a:pt x="8000" y="10617"/>
                </a:lnTo>
                <a:lnTo>
                  <a:pt x="9944" y="8559"/>
                </a:lnTo>
                <a:lnTo>
                  <a:pt x="14274" y="5448"/>
                </a:lnTo>
                <a:lnTo>
                  <a:pt x="21145" y="5448"/>
                </a:lnTo>
                <a:lnTo>
                  <a:pt x="24002" y="6946"/>
                </a:lnTo>
                <a:lnTo>
                  <a:pt x="25704" y="9944"/>
                </a:lnTo>
                <a:lnTo>
                  <a:pt x="27228" y="13728"/>
                </a:lnTo>
                <a:lnTo>
                  <a:pt x="27482" y="16433"/>
                </a:lnTo>
                <a:lnTo>
                  <a:pt x="6845" y="16433"/>
                </a:lnTo>
                <a:lnTo>
                  <a:pt x="4851" y="5587"/>
                </a:lnTo>
                <a:lnTo>
                  <a:pt x="1600" y="9296"/>
                </a:lnTo>
                <a:lnTo>
                  <a:pt x="0" y="14147"/>
                </a:lnTo>
                <a:lnTo>
                  <a:pt x="0" y="26161"/>
                </a:lnTo>
                <a:lnTo>
                  <a:pt x="1587" y="30873"/>
                </a:lnTo>
                <a:lnTo>
                  <a:pt x="4813" y="34239"/>
                </a:lnTo>
                <a:lnTo>
                  <a:pt x="8026" y="37604"/>
                </a:lnTo>
                <a:lnTo>
                  <a:pt x="11937" y="39281"/>
                </a:lnTo>
                <a:lnTo>
                  <a:pt x="18453" y="39281"/>
                </a:lnTo>
                <a:lnTo>
                  <a:pt x="21666" y="38722"/>
                </a:lnTo>
                <a:lnTo>
                  <a:pt x="24460" y="38074"/>
                </a:lnTo>
                <a:lnTo>
                  <a:pt x="26809" y="36817"/>
                </a:lnTo>
                <a:lnTo>
                  <a:pt x="30835" y="32562"/>
                </a:lnTo>
                <a:lnTo>
                  <a:pt x="32677" y="29197"/>
                </a:lnTo>
                <a:lnTo>
                  <a:pt x="33375" y="26314"/>
                </a:lnTo>
                <a:lnTo>
                  <a:pt x="27228" y="26314"/>
                </a:lnTo>
                <a:lnTo>
                  <a:pt x="25984" y="29400"/>
                </a:lnTo>
                <a:lnTo>
                  <a:pt x="22936" y="32804"/>
                </a:lnTo>
                <a:lnTo>
                  <a:pt x="20332" y="33870"/>
                </a:lnTo>
                <a:lnTo>
                  <a:pt x="13588" y="33870"/>
                </a:lnTo>
                <a:lnTo>
                  <a:pt x="11010" y="32740"/>
                </a:lnTo>
                <a:lnTo>
                  <a:pt x="7683" y="28181"/>
                </a:lnTo>
                <a:lnTo>
                  <a:pt x="6794" y="25171"/>
                </a:lnTo>
                <a:lnTo>
                  <a:pt x="6680" y="21386"/>
                </a:lnTo>
                <a:lnTo>
                  <a:pt x="33883" y="21386"/>
                </a:lnTo>
                <a:close/>
              </a:path>
              <a:path w="33883" h="39281">
                <a:moveTo>
                  <a:pt x="6972" y="13246"/>
                </a:moveTo>
                <a:lnTo>
                  <a:pt x="8089" y="1866"/>
                </a:lnTo>
                <a:lnTo>
                  <a:pt x="4851" y="5587"/>
                </a:lnTo>
                <a:lnTo>
                  <a:pt x="6845" y="16433"/>
                </a:lnTo>
                <a:lnTo>
                  <a:pt x="6972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51" name="object 951"/>
          <p:cNvSpPr/>
          <p:nvPr/>
        </p:nvSpPr>
        <p:spPr>
          <a:xfrm>
            <a:off x="3300297" y="4102746"/>
            <a:ext cx="30723" cy="35590"/>
          </a:xfrm>
          <a:custGeom>
            <a:avLst/>
            <a:gdLst/>
            <a:ahLst/>
            <a:cxnLst/>
            <a:rect l="l" t="t" r="r" b="b"/>
            <a:pathLst>
              <a:path w="33909" h="39281">
                <a:moveTo>
                  <a:pt x="33908" y="21386"/>
                </a:moveTo>
                <a:lnTo>
                  <a:pt x="33908" y="17640"/>
                </a:lnTo>
                <a:lnTo>
                  <a:pt x="33731" y="14922"/>
                </a:lnTo>
                <a:lnTo>
                  <a:pt x="33362" y="13207"/>
                </a:lnTo>
                <a:lnTo>
                  <a:pt x="32105" y="8521"/>
                </a:lnTo>
                <a:lnTo>
                  <a:pt x="29578" y="4698"/>
                </a:lnTo>
                <a:lnTo>
                  <a:pt x="25222" y="1879"/>
                </a:lnTo>
                <a:lnTo>
                  <a:pt x="22745" y="622"/>
                </a:lnTo>
                <a:lnTo>
                  <a:pt x="20180" y="0"/>
                </a:lnTo>
                <a:lnTo>
                  <a:pt x="12331" y="0"/>
                </a:lnTo>
                <a:lnTo>
                  <a:pt x="8102" y="1866"/>
                </a:lnTo>
                <a:lnTo>
                  <a:pt x="6997" y="13246"/>
                </a:lnTo>
                <a:lnTo>
                  <a:pt x="8026" y="10617"/>
                </a:lnTo>
                <a:lnTo>
                  <a:pt x="9969" y="8559"/>
                </a:lnTo>
                <a:lnTo>
                  <a:pt x="14300" y="5448"/>
                </a:lnTo>
                <a:lnTo>
                  <a:pt x="21170" y="5448"/>
                </a:lnTo>
                <a:lnTo>
                  <a:pt x="24028" y="6946"/>
                </a:lnTo>
                <a:lnTo>
                  <a:pt x="25730" y="9944"/>
                </a:lnTo>
                <a:lnTo>
                  <a:pt x="27241" y="13728"/>
                </a:lnTo>
                <a:lnTo>
                  <a:pt x="27508" y="16433"/>
                </a:lnTo>
                <a:lnTo>
                  <a:pt x="6870" y="16433"/>
                </a:lnTo>
                <a:lnTo>
                  <a:pt x="4864" y="5587"/>
                </a:lnTo>
                <a:lnTo>
                  <a:pt x="1625" y="9296"/>
                </a:lnTo>
                <a:lnTo>
                  <a:pt x="0" y="14147"/>
                </a:lnTo>
                <a:lnTo>
                  <a:pt x="0" y="26161"/>
                </a:lnTo>
                <a:lnTo>
                  <a:pt x="1612" y="30873"/>
                </a:lnTo>
                <a:lnTo>
                  <a:pt x="4838" y="34239"/>
                </a:lnTo>
                <a:lnTo>
                  <a:pt x="8051" y="37604"/>
                </a:lnTo>
                <a:lnTo>
                  <a:pt x="11963" y="39281"/>
                </a:lnTo>
                <a:lnTo>
                  <a:pt x="18478" y="39281"/>
                </a:lnTo>
                <a:lnTo>
                  <a:pt x="21691" y="38722"/>
                </a:lnTo>
                <a:lnTo>
                  <a:pt x="24472" y="38074"/>
                </a:lnTo>
                <a:lnTo>
                  <a:pt x="26822" y="36817"/>
                </a:lnTo>
                <a:lnTo>
                  <a:pt x="30860" y="32562"/>
                </a:lnTo>
                <a:lnTo>
                  <a:pt x="32689" y="29197"/>
                </a:lnTo>
                <a:lnTo>
                  <a:pt x="33400" y="26314"/>
                </a:lnTo>
                <a:lnTo>
                  <a:pt x="27254" y="26314"/>
                </a:lnTo>
                <a:lnTo>
                  <a:pt x="26009" y="29400"/>
                </a:lnTo>
                <a:lnTo>
                  <a:pt x="22961" y="32804"/>
                </a:lnTo>
                <a:lnTo>
                  <a:pt x="20358" y="33870"/>
                </a:lnTo>
                <a:lnTo>
                  <a:pt x="13614" y="33870"/>
                </a:lnTo>
                <a:lnTo>
                  <a:pt x="11036" y="32740"/>
                </a:lnTo>
                <a:lnTo>
                  <a:pt x="7708" y="28181"/>
                </a:lnTo>
                <a:lnTo>
                  <a:pt x="6819" y="25171"/>
                </a:lnTo>
                <a:lnTo>
                  <a:pt x="6705" y="21386"/>
                </a:lnTo>
                <a:lnTo>
                  <a:pt x="33908" y="21386"/>
                </a:lnTo>
                <a:close/>
              </a:path>
              <a:path w="33909" h="39281">
                <a:moveTo>
                  <a:pt x="6997" y="13246"/>
                </a:moveTo>
                <a:lnTo>
                  <a:pt x="8102" y="1866"/>
                </a:lnTo>
                <a:lnTo>
                  <a:pt x="4864" y="5587"/>
                </a:lnTo>
                <a:lnTo>
                  <a:pt x="6870" y="16433"/>
                </a:lnTo>
                <a:lnTo>
                  <a:pt x="6997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52" name="object 952"/>
          <p:cNvSpPr/>
          <p:nvPr/>
        </p:nvSpPr>
        <p:spPr>
          <a:xfrm>
            <a:off x="3337981" y="4102746"/>
            <a:ext cx="27409" cy="34393"/>
          </a:xfrm>
          <a:custGeom>
            <a:avLst/>
            <a:gdLst/>
            <a:ahLst/>
            <a:cxnLst/>
            <a:rect l="l" t="t" r="r" b="b"/>
            <a:pathLst>
              <a:path w="30251" h="37960">
                <a:moveTo>
                  <a:pt x="6235" y="37960"/>
                </a:moveTo>
                <a:lnTo>
                  <a:pt x="6235" y="16078"/>
                </a:lnTo>
                <a:lnTo>
                  <a:pt x="6680" y="12928"/>
                </a:lnTo>
                <a:lnTo>
                  <a:pt x="8737" y="9105"/>
                </a:lnTo>
                <a:lnTo>
                  <a:pt x="11531" y="6578"/>
                </a:lnTo>
                <a:lnTo>
                  <a:pt x="14185" y="5765"/>
                </a:lnTo>
                <a:lnTo>
                  <a:pt x="16878" y="5600"/>
                </a:lnTo>
                <a:lnTo>
                  <a:pt x="19786" y="5600"/>
                </a:lnTo>
                <a:lnTo>
                  <a:pt x="21793" y="6769"/>
                </a:lnTo>
                <a:lnTo>
                  <a:pt x="23583" y="10464"/>
                </a:lnTo>
                <a:lnTo>
                  <a:pt x="23914" y="14554"/>
                </a:lnTo>
                <a:lnTo>
                  <a:pt x="23914" y="37960"/>
                </a:lnTo>
                <a:lnTo>
                  <a:pt x="30251" y="37960"/>
                </a:lnTo>
                <a:lnTo>
                  <a:pt x="30251" y="10388"/>
                </a:lnTo>
                <a:lnTo>
                  <a:pt x="29756" y="7518"/>
                </a:lnTo>
                <a:lnTo>
                  <a:pt x="28727" y="5511"/>
                </a:lnTo>
                <a:lnTo>
                  <a:pt x="26885" y="1828"/>
                </a:lnTo>
                <a:lnTo>
                  <a:pt x="23317" y="0"/>
                </a:lnTo>
                <a:lnTo>
                  <a:pt x="18059" y="0"/>
                </a:lnTo>
                <a:lnTo>
                  <a:pt x="13487" y="469"/>
                </a:lnTo>
                <a:lnTo>
                  <a:pt x="9537" y="2362"/>
                </a:lnTo>
                <a:lnTo>
                  <a:pt x="5918" y="6095"/>
                </a:lnTo>
                <a:lnTo>
                  <a:pt x="5918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53" name="object 953"/>
          <p:cNvSpPr/>
          <p:nvPr/>
        </p:nvSpPr>
        <p:spPr>
          <a:xfrm>
            <a:off x="3394577" y="4091002"/>
            <a:ext cx="0" cy="46136"/>
          </a:xfrm>
          <a:custGeom>
            <a:avLst/>
            <a:gdLst/>
            <a:ahLst/>
            <a:cxnLst/>
            <a:rect l="l" t="t" r="r" b="b"/>
            <a:pathLst>
              <a:path h="50921">
                <a:moveTo>
                  <a:pt x="0" y="0"/>
                </a:moveTo>
                <a:lnTo>
                  <a:pt x="0" y="50921"/>
                </a:lnTo>
              </a:path>
            </a:pathLst>
          </a:custGeom>
          <a:ln w="7504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54" name="object 954"/>
          <p:cNvSpPr/>
          <p:nvPr/>
        </p:nvSpPr>
        <p:spPr>
          <a:xfrm>
            <a:off x="3404318" y="4102677"/>
            <a:ext cx="31827" cy="35590"/>
          </a:xfrm>
          <a:custGeom>
            <a:avLst/>
            <a:gdLst/>
            <a:ahLst/>
            <a:cxnLst/>
            <a:rect l="l" t="t" r="r" b="b"/>
            <a:pathLst>
              <a:path w="35128" h="39281">
                <a:moveTo>
                  <a:pt x="11722" y="39281"/>
                </a:moveTo>
                <a:lnTo>
                  <a:pt x="14579" y="39281"/>
                </a:lnTo>
                <a:lnTo>
                  <a:pt x="17208" y="38671"/>
                </a:lnTo>
                <a:lnTo>
                  <a:pt x="21970" y="36220"/>
                </a:lnTo>
                <a:lnTo>
                  <a:pt x="25069" y="33108"/>
                </a:lnTo>
                <a:lnTo>
                  <a:pt x="26136" y="36537"/>
                </a:lnTo>
                <a:lnTo>
                  <a:pt x="28676" y="38836"/>
                </a:lnTo>
                <a:lnTo>
                  <a:pt x="32397" y="38798"/>
                </a:lnTo>
                <a:lnTo>
                  <a:pt x="35128" y="38201"/>
                </a:lnTo>
                <a:lnTo>
                  <a:pt x="35128" y="33591"/>
                </a:lnTo>
                <a:lnTo>
                  <a:pt x="33667" y="33794"/>
                </a:lnTo>
                <a:lnTo>
                  <a:pt x="30987" y="31661"/>
                </a:lnTo>
                <a:lnTo>
                  <a:pt x="30987" y="6743"/>
                </a:lnTo>
                <a:lnTo>
                  <a:pt x="29641" y="4152"/>
                </a:lnTo>
                <a:lnTo>
                  <a:pt x="26936" y="2501"/>
                </a:lnTo>
                <a:lnTo>
                  <a:pt x="24206" y="838"/>
                </a:lnTo>
                <a:lnTo>
                  <a:pt x="20662" y="0"/>
                </a:lnTo>
                <a:lnTo>
                  <a:pt x="12534" y="0"/>
                </a:lnTo>
                <a:lnTo>
                  <a:pt x="9220" y="901"/>
                </a:lnTo>
                <a:lnTo>
                  <a:pt x="6349" y="2705"/>
                </a:lnTo>
                <a:lnTo>
                  <a:pt x="3505" y="4483"/>
                </a:lnTo>
                <a:lnTo>
                  <a:pt x="2019" y="7658"/>
                </a:lnTo>
                <a:lnTo>
                  <a:pt x="1904" y="12242"/>
                </a:lnTo>
                <a:lnTo>
                  <a:pt x="7734" y="12242"/>
                </a:lnTo>
                <a:lnTo>
                  <a:pt x="9220" y="7899"/>
                </a:lnTo>
                <a:lnTo>
                  <a:pt x="12890" y="5270"/>
                </a:lnTo>
                <a:lnTo>
                  <a:pt x="18986" y="5270"/>
                </a:lnTo>
                <a:lnTo>
                  <a:pt x="21145" y="5753"/>
                </a:lnTo>
                <a:lnTo>
                  <a:pt x="24930" y="9207"/>
                </a:lnTo>
                <a:lnTo>
                  <a:pt x="24523" y="13728"/>
                </a:lnTo>
                <a:lnTo>
                  <a:pt x="21628" y="15532"/>
                </a:lnTo>
                <a:lnTo>
                  <a:pt x="11683" y="16776"/>
                </a:lnTo>
                <a:lnTo>
                  <a:pt x="8191" y="17221"/>
                </a:lnTo>
                <a:lnTo>
                  <a:pt x="5384" y="18389"/>
                </a:lnTo>
                <a:lnTo>
                  <a:pt x="1079" y="22186"/>
                </a:lnTo>
                <a:lnTo>
                  <a:pt x="0" y="24841"/>
                </a:lnTo>
                <a:lnTo>
                  <a:pt x="0" y="31432"/>
                </a:lnTo>
                <a:lnTo>
                  <a:pt x="1092" y="34061"/>
                </a:lnTo>
                <a:lnTo>
                  <a:pt x="5460" y="38239"/>
                </a:lnTo>
                <a:lnTo>
                  <a:pt x="8280" y="39281"/>
                </a:lnTo>
                <a:lnTo>
                  <a:pt x="6515" y="28155"/>
                </a:lnTo>
                <a:lnTo>
                  <a:pt x="7467" y="24041"/>
                </a:lnTo>
                <a:lnTo>
                  <a:pt x="10515" y="22313"/>
                </a:lnTo>
                <a:lnTo>
                  <a:pt x="14490" y="21526"/>
                </a:lnTo>
                <a:lnTo>
                  <a:pt x="18275" y="21043"/>
                </a:lnTo>
                <a:lnTo>
                  <a:pt x="21818" y="20345"/>
                </a:lnTo>
                <a:lnTo>
                  <a:pt x="24752" y="19138"/>
                </a:lnTo>
                <a:lnTo>
                  <a:pt x="24752" y="28003"/>
                </a:lnTo>
                <a:lnTo>
                  <a:pt x="23012" y="30772"/>
                </a:lnTo>
                <a:lnTo>
                  <a:pt x="19545" y="32461"/>
                </a:lnTo>
                <a:lnTo>
                  <a:pt x="15379" y="33985"/>
                </a:lnTo>
                <a:lnTo>
                  <a:pt x="11722" y="39281"/>
                </a:lnTo>
                <a:close/>
              </a:path>
              <a:path w="35128" h="39281">
                <a:moveTo>
                  <a:pt x="15379" y="33985"/>
                </a:moveTo>
                <a:lnTo>
                  <a:pt x="11366" y="33985"/>
                </a:lnTo>
                <a:lnTo>
                  <a:pt x="8496" y="32423"/>
                </a:lnTo>
                <a:lnTo>
                  <a:pt x="7175" y="31381"/>
                </a:lnTo>
                <a:lnTo>
                  <a:pt x="6515" y="28155"/>
                </a:lnTo>
                <a:lnTo>
                  <a:pt x="8280" y="39281"/>
                </a:lnTo>
                <a:lnTo>
                  <a:pt x="11722" y="39281"/>
                </a:lnTo>
                <a:lnTo>
                  <a:pt x="15379" y="33985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55" name="object 955"/>
          <p:cNvSpPr/>
          <p:nvPr/>
        </p:nvSpPr>
        <p:spPr>
          <a:xfrm>
            <a:off x="3456271" y="4090342"/>
            <a:ext cx="15925" cy="46797"/>
          </a:xfrm>
          <a:custGeom>
            <a:avLst/>
            <a:gdLst/>
            <a:ahLst/>
            <a:cxnLst/>
            <a:rect l="l" t="t" r="r" b="b"/>
            <a:pathLst>
              <a:path w="17576" h="51650">
                <a:moveTo>
                  <a:pt x="5245" y="6286"/>
                </a:moveTo>
                <a:lnTo>
                  <a:pt x="5168" y="14693"/>
                </a:lnTo>
                <a:lnTo>
                  <a:pt x="0" y="14693"/>
                </a:lnTo>
                <a:lnTo>
                  <a:pt x="0" y="19621"/>
                </a:lnTo>
                <a:lnTo>
                  <a:pt x="5168" y="19621"/>
                </a:lnTo>
                <a:lnTo>
                  <a:pt x="5168" y="51650"/>
                </a:lnTo>
                <a:lnTo>
                  <a:pt x="11341" y="51650"/>
                </a:lnTo>
                <a:lnTo>
                  <a:pt x="11341" y="19621"/>
                </a:lnTo>
                <a:lnTo>
                  <a:pt x="17576" y="19621"/>
                </a:lnTo>
                <a:lnTo>
                  <a:pt x="17576" y="14693"/>
                </a:lnTo>
                <a:lnTo>
                  <a:pt x="11404" y="14693"/>
                </a:lnTo>
                <a:lnTo>
                  <a:pt x="11404" y="10667"/>
                </a:lnTo>
                <a:lnTo>
                  <a:pt x="13461" y="5714"/>
                </a:lnTo>
                <a:lnTo>
                  <a:pt x="17576" y="5829"/>
                </a:lnTo>
                <a:lnTo>
                  <a:pt x="17576" y="139"/>
                </a:lnTo>
                <a:lnTo>
                  <a:pt x="14947" y="0"/>
                </a:lnTo>
                <a:lnTo>
                  <a:pt x="10782" y="0"/>
                </a:lnTo>
                <a:lnTo>
                  <a:pt x="7975" y="1066"/>
                </a:lnTo>
                <a:lnTo>
                  <a:pt x="6515" y="3187"/>
                </a:lnTo>
                <a:lnTo>
                  <a:pt x="5245" y="628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56" name="object 956"/>
          <p:cNvSpPr/>
          <p:nvPr/>
        </p:nvSpPr>
        <p:spPr>
          <a:xfrm>
            <a:off x="3477408" y="4091008"/>
            <a:ext cx="5741" cy="46127"/>
          </a:xfrm>
          <a:custGeom>
            <a:avLst/>
            <a:gdLst/>
            <a:ahLst/>
            <a:cxnLst/>
            <a:rect l="l" t="t" r="r" b="b"/>
            <a:pathLst>
              <a:path w="6336" h="50910">
                <a:moveTo>
                  <a:pt x="0" y="0"/>
                </a:moveTo>
                <a:lnTo>
                  <a:pt x="0" y="7073"/>
                </a:lnTo>
                <a:lnTo>
                  <a:pt x="6336" y="7073"/>
                </a:lnTo>
                <a:lnTo>
                  <a:pt x="6336" y="0"/>
                </a:lnTo>
                <a:lnTo>
                  <a:pt x="0" y="0"/>
                </a:lnTo>
                <a:close/>
              </a:path>
              <a:path w="6336" h="50910">
                <a:moveTo>
                  <a:pt x="0" y="13957"/>
                </a:moveTo>
                <a:lnTo>
                  <a:pt x="0" y="50910"/>
                </a:lnTo>
                <a:lnTo>
                  <a:pt x="6336" y="50910"/>
                </a:lnTo>
                <a:lnTo>
                  <a:pt x="6336" y="13957"/>
                </a:lnTo>
                <a:lnTo>
                  <a:pt x="0" y="1395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57" name="object 957"/>
          <p:cNvSpPr/>
          <p:nvPr/>
        </p:nvSpPr>
        <p:spPr>
          <a:xfrm>
            <a:off x="3477408" y="4094213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834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58" name="object 958"/>
          <p:cNvSpPr/>
          <p:nvPr/>
        </p:nvSpPr>
        <p:spPr>
          <a:xfrm>
            <a:off x="3477408" y="4120395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3822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59" name="object 959"/>
          <p:cNvSpPr/>
          <p:nvPr/>
        </p:nvSpPr>
        <p:spPr>
          <a:xfrm>
            <a:off x="3491240" y="4090837"/>
            <a:ext cx="29629" cy="47372"/>
          </a:xfrm>
          <a:custGeom>
            <a:avLst/>
            <a:gdLst/>
            <a:ahLst/>
            <a:cxnLst/>
            <a:rect l="l" t="t" r="r" b="b"/>
            <a:pathLst>
              <a:path w="32702" h="52285">
                <a:moveTo>
                  <a:pt x="6781" y="23837"/>
                </a:moveTo>
                <a:lnTo>
                  <a:pt x="8928" y="21742"/>
                </a:lnTo>
                <a:lnTo>
                  <a:pt x="13563" y="18592"/>
                </a:lnTo>
                <a:lnTo>
                  <a:pt x="19672" y="18592"/>
                </a:lnTo>
                <a:lnTo>
                  <a:pt x="22123" y="19862"/>
                </a:lnTo>
                <a:lnTo>
                  <a:pt x="23787" y="22428"/>
                </a:lnTo>
                <a:lnTo>
                  <a:pt x="25476" y="25006"/>
                </a:lnTo>
                <a:lnTo>
                  <a:pt x="26327" y="28232"/>
                </a:lnTo>
                <a:lnTo>
                  <a:pt x="26327" y="36525"/>
                </a:lnTo>
                <a:lnTo>
                  <a:pt x="25476" y="40068"/>
                </a:lnTo>
                <a:lnTo>
                  <a:pt x="23787" y="42748"/>
                </a:lnTo>
                <a:lnTo>
                  <a:pt x="25590" y="50342"/>
                </a:lnTo>
                <a:lnTo>
                  <a:pt x="28435" y="46456"/>
                </a:lnTo>
                <a:lnTo>
                  <a:pt x="31280" y="42570"/>
                </a:lnTo>
                <a:lnTo>
                  <a:pt x="32702" y="37706"/>
                </a:lnTo>
                <a:lnTo>
                  <a:pt x="32702" y="25641"/>
                </a:lnTo>
                <a:lnTo>
                  <a:pt x="31267" y="20954"/>
                </a:lnTo>
                <a:lnTo>
                  <a:pt x="28359" y="17792"/>
                </a:lnTo>
                <a:lnTo>
                  <a:pt x="25488" y="14592"/>
                </a:lnTo>
                <a:lnTo>
                  <a:pt x="21742" y="13004"/>
                </a:lnTo>
                <a:lnTo>
                  <a:pt x="17132" y="13004"/>
                </a:lnTo>
                <a:lnTo>
                  <a:pt x="12865" y="13474"/>
                </a:lnTo>
                <a:lnTo>
                  <a:pt x="9067" y="15354"/>
                </a:lnTo>
                <a:lnTo>
                  <a:pt x="6070" y="18478"/>
                </a:lnTo>
                <a:lnTo>
                  <a:pt x="6070" y="0"/>
                </a:lnTo>
                <a:lnTo>
                  <a:pt x="0" y="0"/>
                </a:lnTo>
                <a:lnTo>
                  <a:pt x="0" y="51104"/>
                </a:lnTo>
                <a:lnTo>
                  <a:pt x="5765" y="51104"/>
                </a:lnTo>
                <a:lnTo>
                  <a:pt x="5765" y="46354"/>
                </a:lnTo>
                <a:lnTo>
                  <a:pt x="9474" y="50241"/>
                </a:lnTo>
                <a:lnTo>
                  <a:pt x="8686" y="44729"/>
                </a:lnTo>
                <a:lnTo>
                  <a:pt x="7048" y="40627"/>
                </a:lnTo>
                <a:lnTo>
                  <a:pt x="6159" y="38468"/>
                </a:lnTo>
                <a:lnTo>
                  <a:pt x="5740" y="35623"/>
                </a:lnTo>
                <a:lnTo>
                  <a:pt x="5740" y="27304"/>
                </a:lnTo>
                <a:lnTo>
                  <a:pt x="6781" y="23837"/>
                </a:lnTo>
                <a:close/>
              </a:path>
              <a:path w="32702" h="52285">
                <a:moveTo>
                  <a:pt x="8686" y="44729"/>
                </a:moveTo>
                <a:lnTo>
                  <a:pt x="9474" y="50241"/>
                </a:lnTo>
                <a:lnTo>
                  <a:pt x="13792" y="52285"/>
                </a:lnTo>
                <a:lnTo>
                  <a:pt x="21653" y="52285"/>
                </a:lnTo>
                <a:lnTo>
                  <a:pt x="25590" y="50342"/>
                </a:lnTo>
                <a:lnTo>
                  <a:pt x="23787" y="42748"/>
                </a:lnTo>
                <a:lnTo>
                  <a:pt x="22123" y="45427"/>
                </a:lnTo>
                <a:lnTo>
                  <a:pt x="19608" y="46774"/>
                </a:lnTo>
                <a:lnTo>
                  <a:pt x="11747" y="46774"/>
                </a:lnTo>
                <a:lnTo>
                  <a:pt x="8686" y="4472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60" name="object 960"/>
          <p:cNvSpPr/>
          <p:nvPr/>
        </p:nvSpPr>
        <p:spPr>
          <a:xfrm>
            <a:off x="3527623" y="4102746"/>
            <a:ext cx="16374" cy="34393"/>
          </a:xfrm>
          <a:custGeom>
            <a:avLst/>
            <a:gdLst/>
            <a:ahLst/>
            <a:cxnLst/>
            <a:rect l="l" t="t" r="r" b="b"/>
            <a:pathLst>
              <a:path w="18072" h="37960">
                <a:moveTo>
                  <a:pt x="6235" y="13969"/>
                </a:moveTo>
                <a:lnTo>
                  <a:pt x="8775" y="9626"/>
                </a:lnTo>
                <a:lnTo>
                  <a:pt x="12890" y="6578"/>
                </a:lnTo>
                <a:lnTo>
                  <a:pt x="16014" y="6578"/>
                </a:lnTo>
                <a:lnTo>
                  <a:pt x="18072" y="6756"/>
                </a:lnTo>
                <a:lnTo>
                  <a:pt x="18072" y="165"/>
                </a:lnTo>
                <a:lnTo>
                  <a:pt x="16065" y="0"/>
                </a:lnTo>
                <a:lnTo>
                  <a:pt x="11391" y="888"/>
                </a:lnTo>
                <a:lnTo>
                  <a:pt x="7620" y="4483"/>
                </a:lnTo>
                <a:lnTo>
                  <a:pt x="5930" y="7238"/>
                </a:lnTo>
                <a:lnTo>
                  <a:pt x="5930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lnTo>
                  <a:pt x="6235" y="1396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61" name="object 961"/>
          <p:cNvSpPr/>
          <p:nvPr/>
        </p:nvSpPr>
        <p:spPr>
          <a:xfrm>
            <a:off x="3547324" y="4102677"/>
            <a:ext cx="31816" cy="35590"/>
          </a:xfrm>
          <a:custGeom>
            <a:avLst/>
            <a:gdLst/>
            <a:ahLst/>
            <a:cxnLst/>
            <a:rect l="l" t="t" r="r" b="b"/>
            <a:pathLst>
              <a:path w="35115" h="39281">
                <a:moveTo>
                  <a:pt x="11709" y="39281"/>
                </a:moveTo>
                <a:lnTo>
                  <a:pt x="14566" y="39281"/>
                </a:lnTo>
                <a:lnTo>
                  <a:pt x="17208" y="38671"/>
                </a:lnTo>
                <a:lnTo>
                  <a:pt x="21958" y="36220"/>
                </a:lnTo>
                <a:lnTo>
                  <a:pt x="25057" y="33108"/>
                </a:lnTo>
                <a:lnTo>
                  <a:pt x="25615" y="35725"/>
                </a:lnTo>
                <a:lnTo>
                  <a:pt x="28663" y="38836"/>
                </a:lnTo>
                <a:lnTo>
                  <a:pt x="32372" y="38798"/>
                </a:lnTo>
                <a:lnTo>
                  <a:pt x="35115" y="38201"/>
                </a:lnTo>
                <a:lnTo>
                  <a:pt x="35115" y="33591"/>
                </a:lnTo>
                <a:lnTo>
                  <a:pt x="33654" y="33794"/>
                </a:lnTo>
                <a:lnTo>
                  <a:pt x="30987" y="31661"/>
                </a:lnTo>
                <a:lnTo>
                  <a:pt x="30987" y="6743"/>
                </a:lnTo>
                <a:lnTo>
                  <a:pt x="29629" y="4152"/>
                </a:lnTo>
                <a:lnTo>
                  <a:pt x="26923" y="2501"/>
                </a:lnTo>
                <a:lnTo>
                  <a:pt x="24193" y="838"/>
                </a:lnTo>
                <a:lnTo>
                  <a:pt x="20662" y="0"/>
                </a:lnTo>
                <a:lnTo>
                  <a:pt x="12522" y="0"/>
                </a:lnTo>
                <a:lnTo>
                  <a:pt x="9194" y="901"/>
                </a:lnTo>
                <a:lnTo>
                  <a:pt x="6337" y="2705"/>
                </a:lnTo>
                <a:lnTo>
                  <a:pt x="3492" y="4483"/>
                </a:lnTo>
                <a:lnTo>
                  <a:pt x="2006" y="7658"/>
                </a:lnTo>
                <a:lnTo>
                  <a:pt x="1892" y="12242"/>
                </a:lnTo>
                <a:lnTo>
                  <a:pt x="7721" y="12242"/>
                </a:lnTo>
                <a:lnTo>
                  <a:pt x="9220" y="7899"/>
                </a:lnTo>
                <a:lnTo>
                  <a:pt x="12890" y="5270"/>
                </a:lnTo>
                <a:lnTo>
                  <a:pt x="18973" y="5270"/>
                </a:lnTo>
                <a:lnTo>
                  <a:pt x="21132" y="5753"/>
                </a:lnTo>
                <a:lnTo>
                  <a:pt x="24917" y="9207"/>
                </a:lnTo>
                <a:lnTo>
                  <a:pt x="24498" y="13728"/>
                </a:lnTo>
                <a:lnTo>
                  <a:pt x="21628" y="15532"/>
                </a:lnTo>
                <a:lnTo>
                  <a:pt x="11671" y="16776"/>
                </a:lnTo>
                <a:lnTo>
                  <a:pt x="8191" y="17221"/>
                </a:lnTo>
                <a:lnTo>
                  <a:pt x="5359" y="18389"/>
                </a:lnTo>
                <a:lnTo>
                  <a:pt x="1066" y="22186"/>
                </a:lnTo>
                <a:lnTo>
                  <a:pt x="0" y="24841"/>
                </a:lnTo>
                <a:lnTo>
                  <a:pt x="0" y="31432"/>
                </a:lnTo>
                <a:lnTo>
                  <a:pt x="1079" y="34061"/>
                </a:lnTo>
                <a:lnTo>
                  <a:pt x="5448" y="38239"/>
                </a:lnTo>
                <a:lnTo>
                  <a:pt x="8254" y="39281"/>
                </a:lnTo>
                <a:lnTo>
                  <a:pt x="6515" y="28155"/>
                </a:lnTo>
                <a:lnTo>
                  <a:pt x="7467" y="24041"/>
                </a:lnTo>
                <a:lnTo>
                  <a:pt x="10515" y="22313"/>
                </a:lnTo>
                <a:lnTo>
                  <a:pt x="14490" y="21526"/>
                </a:lnTo>
                <a:lnTo>
                  <a:pt x="18262" y="21043"/>
                </a:lnTo>
                <a:lnTo>
                  <a:pt x="21793" y="20345"/>
                </a:lnTo>
                <a:lnTo>
                  <a:pt x="24752" y="19138"/>
                </a:lnTo>
                <a:lnTo>
                  <a:pt x="24752" y="28003"/>
                </a:lnTo>
                <a:lnTo>
                  <a:pt x="23012" y="30772"/>
                </a:lnTo>
                <a:lnTo>
                  <a:pt x="19545" y="32461"/>
                </a:lnTo>
                <a:lnTo>
                  <a:pt x="15354" y="33985"/>
                </a:lnTo>
                <a:lnTo>
                  <a:pt x="11709" y="39281"/>
                </a:lnTo>
                <a:close/>
              </a:path>
              <a:path w="35115" h="39281">
                <a:moveTo>
                  <a:pt x="15354" y="33985"/>
                </a:moveTo>
                <a:lnTo>
                  <a:pt x="11366" y="33985"/>
                </a:lnTo>
                <a:lnTo>
                  <a:pt x="8483" y="32423"/>
                </a:lnTo>
                <a:lnTo>
                  <a:pt x="7162" y="31381"/>
                </a:lnTo>
                <a:lnTo>
                  <a:pt x="6515" y="28155"/>
                </a:lnTo>
                <a:lnTo>
                  <a:pt x="8254" y="39281"/>
                </a:lnTo>
                <a:lnTo>
                  <a:pt x="11709" y="39281"/>
                </a:lnTo>
                <a:lnTo>
                  <a:pt x="15354" y="33985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62" name="object 962"/>
          <p:cNvSpPr/>
          <p:nvPr/>
        </p:nvSpPr>
        <p:spPr>
          <a:xfrm>
            <a:off x="3600220" y="4102528"/>
            <a:ext cx="28824" cy="35601"/>
          </a:xfrm>
          <a:custGeom>
            <a:avLst/>
            <a:gdLst/>
            <a:ahLst/>
            <a:cxnLst/>
            <a:rect l="l" t="t" r="r" b="b"/>
            <a:pathLst>
              <a:path w="31813" h="39293">
                <a:moveTo>
                  <a:pt x="6654" y="17043"/>
                </a:moveTo>
                <a:lnTo>
                  <a:pt x="7200" y="13919"/>
                </a:lnTo>
                <a:lnTo>
                  <a:pt x="8305" y="11404"/>
                </a:lnTo>
                <a:lnTo>
                  <a:pt x="10020" y="7531"/>
                </a:lnTo>
                <a:lnTo>
                  <a:pt x="12865" y="5588"/>
                </a:lnTo>
                <a:lnTo>
                  <a:pt x="19748" y="5588"/>
                </a:lnTo>
                <a:lnTo>
                  <a:pt x="21882" y="6350"/>
                </a:lnTo>
                <a:lnTo>
                  <a:pt x="24510" y="9372"/>
                </a:lnTo>
                <a:lnTo>
                  <a:pt x="25730" y="13550"/>
                </a:lnTo>
                <a:lnTo>
                  <a:pt x="31813" y="13550"/>
                </a:lnTo>
                <a:lnTo>
                  <a:pt x="31254" y="8585"/>
                </a:lnTo>
                <a:lnTo>
                  <a:pt x="29667" y="5092"/>
                </a:lnTo>
                <a:lnTo>
                  <a:pt x="27050" y="3048"/>
                </a:lnTo>
                <a:lnTo>
                  <a:pt x="24422" y="1016"/>
                </a:lnTo>
                <a:lnTo>
                  <a:pt x="21031" y="0"/>
                </a:lnTo>
                <a:lnTo>
                  <a:pt x="11950" y="0"/>
                </a:lnTo>
                <a:lnTo>
                  <a:pt x="7912" y="1816"/>
                </a:lnTo>
                <a:lnTo>
                  <a:pt x="4749" y="5435"/>
                </a:lnTo>
                <a:lnTo>
                  <a:pt x="1574" y="9067"/>
                </a:lnTo>
                <a:lnTo>
                  <a:pt x="0" y="14147"/>
                </a:lnTo>
                <a:lnTo>
                  <a:pt x="0" y="25984"/>
                </a:lnTo>
                <a:lnTo>
                  <a:pt x="1435" y="30416"/>
                </a:lnTo>
                <a:lnTo>
                  <a:pt x="4330" y="33985"/>
                </a:lnTo>
                <a:lnTo>
                  <a:pt x="7213" y="37515"/>
                </a:lnTo>
                <a:lnTo>
                  <a:pt x="11087" y="39293"/>
                </a:lnTo>
                <a:lnTo>
                  <a:pt x="20269" y="39293"/>
                </a:lnTo>
                <a:lnTo>
                  <a:pt x="23825" y="38150"/>
                </a:lnTo>
                <a:lnTo>
                  <a:pt x="26606" y="35877"/>
                </a:lnTo>
                <a:lnTo>
                  <a:pt x="29362" y="33591"/>
                </a:lnTo>
                <a:lnTo>
                  <a:pt x="31102" y="29997"/>
                </a:lnTo>
                <a:lnTo>
                  <a:pt x="31813" y="25069"/>
                </a:lnTo>
                <a:lnTo>
                  <a:pt x="25730" y="25069"/>
                </a:lnTo>
                <a:lnTo>
                  <a:pt x="25133" y="27825"/>
                </a:lnTo>
                <a:lnTo>
                  <a:pt x="22567" y="31584"/>
                </a:lnTo>
                <a:lnTo>
                  <a:pt x="19024" y="33934"/>
                </a:lnTo>
                <a:lnTo>
                  <a:pt x="13055" y="33934"/>
                </a:lnTo>
                <a:lnTo>
                  <a:pt x="10579" y="32677"/>
                </a:lnTo>
                <a:lnTo>
                  <a:pt x="9004" y="30124"/>
                </a:lnTo>
                <a:lnTo>
                  <a:pt x="7442" y="27584"/>
                </a:lnTo>
                <a:lnTo>
                  <a:pt x="6654" y="24460"/>
                </a:lnTo>
                <a:lnTo>
                  <a:pt x="6654" y="1704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63" name="object 963"/>
          <p:cNvSpPr/>
          <p:nvPr/>
        </p:nvSpPr>
        <p:spPr>
          <a:xfrm>
            <a:off x="3633106" y="4102677"/>
            <a:ext cx="31827" cy="35590"/>
          </a:xfrm>
          <a:custGeom>
            <a:avLst/>
            <a:gdLst/>
            <a:ahLst/>
            <a:cxnLst/>
            <a:rect l="l" t="t" r="r" b="b"/>
            <a:pathLst>
              <a:path w="35128" h="39281">
                <a:moveTo>
                  <a:pt x="11722" y="39281"/>
                </a:moveTo>
                <a:lnTo>
                  <a:pt x="14579" y="39281"/>
                </a:lnTo>
                <a:lnTo>
                  <a:pt x="17195" y="38671"/>
                </a:lnTo>
                <a:lnTo>
                  <a:pt x="21971" y="36220"/>
                </a:lnTo>
                <a:lnTo>
                  <a:pt x="25069" y="33108"/>
                </a:lnTo>
                <a:lnTo>
                  <a:pt x="25628" y="35725"/>
                </a:lnTo>
                <a:lnTo>
                  <a:pt x="28676" y="38836"/>
                </a:lnTo>
                <a:lnTo>
                  <a:pt x="32385" y="38798"/>
                </a:lnTo>
                <a:lnTo>
                  <a:pt x="35128" y="38201"/>
                </a:lnTo>
                <a:lnTo>
                  <a:pt x="35128" y="33591"/>
                </a:lnTo>
                <a:lnTo>
                  <a:pt x="33667" y="33794"/>
                </a:lnTo>
                <a:lnTo>
                  <a:pt x="31000" y="31661"/>
                </a:lnTo>
                <a:lnTo>
                  <a:pt x="31000" y="6743"/>
                </a:lnTo>
                <a:lnTo>
                  <a:pt x="29641" y="4152"/>
                </a:lnTo>
                <a:lnTo>
                  <a:pt x="26936" y="2501"/>
                </a:lnTo>
                <a:lnTo>
                  <a:pt x="24206" y="838"/>
                </a:lnTo>
                <a:lnTo>
                  <a:pt x="20662" y="0"/>
                </a:lnTo>
                <a:lnTo>
                  <a:pt x="12534" y="0"/>
                </a:lnTo>
                <a:lnTo>
                  <a:pt x="9207" y="901"/>
                </a:lnTo>
                <a:lnTo>
                  <a:pt x="6337" y="2705"/>
                </a:lnTo>
                <a:lnTo>
                  <a:pt x="3505" y="4483"/>
                </a:lnTo>
                <a:lnTo>
                  <a:pt x="2019" y="7658"/>
                </a:lnTo>
                <a:lnTo>
                  <a:pt x="1905" y="12242"/>
                </a:lnTo>
                <a:lnTo>
                  <a:pt x="7734" y="12242"/>
                </a:lnTo>
                <a:lnTo>
                  <a:pt x="9232" y="7899"/>
                </a:lnTo>
                <a:lnTo>
                  <a:pt x="12903" y="5270"/>
                </a:lnTo>
                <a:lnTo>
                  <a:pt x="18986" y="5270"/>
                </a:lnTo>
                <a:lnTo>
                  <a:pt x="21145" y="5753"/>
                </a:lnTo>
                <a:lnTo>
                  <a:pt x="24930" y="9207"/>
                </a:lnTo>
                <a:lnTo>
                  <a:pt x="24511" y="13728"/>
                </a:lnTo>
                <a:lnTo>
                  <a:pt x="21640" y="15532"/>
                </a:lnTo>
                <a:lnTo>
                  <a:pt x="11684" y="16776"/>
                </a:lnTo>
                <a:lnTo>
                  <a:pt x="8191" y="17221"/>
                </a:lnTo>
                <a:lnTo>
                  <a:pt x="5372" y="18389"/>
                </a:lnTo>
                <a:lnTo>
                  <a:pt x="1079" y="22186"/>
                </a:lnTo>
                <a:lnTo>
                  <a:pt x="0" y="24841"/>
                </a:lnTo>
                <a:lnTo>
                  <a:pt x="0" y="31432"/>
                </a:lnTo>
                <a:lnTo>
                  <a:pt x="1092" y="34061"/>
                </a:lnTo>
                <a:lnTo>
                  <a:pt x="5461" y="38239"/>
                </a:lnTo>
                <a:lnTo>
                  <a:pt x="8267" y="39281"/>
                </a:lnTo>
                <a:lnTo>
                  <a:pt x="6527" y="28155"/>
                </a:lnTo>
                <a:lnTo>
                  <a:pt x="7480" y="24041"/>
                </a:lnTo>
                <a:lnTo>
                  <a:pt x="10528" y="22313"/>
                </a:lnTo>
                <a:lnTo>
                  <a:pt x="14490" y="21526"/>
                </a:lnTo>
                <a:lnTo>
                  <a:pt x="18275" y="21043"/>
                </a:lnTo>
                <a:lnTo>
                  <a:pt x="21805" y="20345"/>
                </a:lnTo>
                <a:lnTo>
                  <a:pt x="24765" y="19138"/>
                </a:lnTo>
                <a:lnTo>
                  <a:pt x="24765" y="28003"/>
                </a:lnTo>
                <a:lnTo>
                  <a:pt x="23025" y="30772"/>
                </a:lnTo>
                <a:lnTo>
                  <a:pt x="19558" y="32461"/>
                </a:lnTo>
                <a:lnTo>
                  <a:pt x="15367" y="33985"/>
                </a:lnTo>
                <a:lnTo>
                  <a:pt x="11722" y="39281"/>
                </a:lnTo>
                <a:close/>
              </a:path>
              <a:path w="35128" h="39281">
                <a:moveTo>
                  <a:pt x="15367" y="33985"/>
                </a:moveTo>
                <a:lnTo>
                  <a:pt x="11379" y="33985"/>
                </a:lnTo>
                <a:lnTo>
                  <a:pt x="8496" y="32423"/>
                </a:lnTo>
                <a:lnTo>
                  <a:pt x="7175" y="31381"/>
                </a:lnTo>
                <a:lnTo>
                  <a:pt x="6527" y="28155"/>
                </a:lnTo>
                <a:lnTo>
                  <a:pt x="8267" y="39281"/>
                </a:lnTo>
                <a:lnTo>
                  <a:pt x="11722" y="39281"/>
                </a:lnTo>
                <a:lnTo>
                  <a:pt x="15367" y="33985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64" name="object 964"/>
          <p:cNvSpPr/>
          <p:nvPr/>
        </p:nvSpPr>
        <p:spPr>
          <a:xfrm>
            <a:off x="3670020" y="4090837"/>
            <a:ext cx="29629" cy="47372"/>
          </a:xfrm>
          <a:custGeom>
            <a:avLst/>
            <a:gdLst/>
            <a:ahLst/>
            <a:cxnLst/>
            <a:rect l="l" t="t" r="r" b="b"/>
            <a:pathLst>
              <a:path w="32702" h="52285">
                <a:moveTo>
                  <a:pt x="6781" y="23837"/>
                </a:moveTo>
                <a:lnTo>
                  <a:pt x="8915" y="21742"/>
                </a:lnTo>
                <a:lnTo>
                  <a:pt x="13563" y="18592"/>
                </a:lnTo>
                <a:lnTo>
                  <a:pt x="19672" y="18592"/>
                </a:lnTo>
                <a:lnTo>
                  <a:pt x="22123" y="19862"/>
                </a:lnTo>
                <a:lnTo>
                  <a:pt x="23787" y="22428"/>
                </a:lnTo>
                <a:lnTo>
                  <a:pt x="25476" y="25006"/>
                </a:lnTo>
                <a:lnTo>
                  <a:pt x="26327" y="28232"/>
                </a:lnTo>
                <a:lnTo>
                  <a:pt x="26314" y="36525"/>
                </a:lnTo>
                <a:lnTo>
                  <a:pt x="25476" y="40068"/>
                </a:lnTo>
                <a:lnTo>
                  <a:pt x="23787" y="42748"/>
                </a:lnTo>
                <a:lnTo>
                  <a:pt x="25590" y="50342"/>
                </a:lnTo>
                <a:lnTo>
                  <a:pt x="28435" y="46456"/>
                </a:lnTo>
                <a:lnTo>
                  <a:pt x="31267" y="42570"/>
                </a:lnTo>
                <a:lnTo>
                  <a:pt x="32702" y="37706"/>
                </a:lnTo>
                <a:lnTo>
                  <a:pt x="32689" y="25641"/>
                </a:lnTo>
                <a:lnTo>
                  <a:pt x="31241" y="20954"/>
                </a:lnTo>
                <a:lnTo>
                  <a:pt x="28359" y="17792"/>
                </a:lnTo>
                <a:lnTo>
                  <a:pt x="25488" y="14592"/>
                </a:lnTo>
                <a:lnTo>
                  <a:pt x="21742" y="13004"/>
                </a:lnTo>
                <a:lnTo>
                  <a:pt x="17132" y="13004"/>
                </a:lnTo>
                <a:lnTo>
                  <a:pt x="12865" y="13474"/>
                </a:lnTo>
                <a:lnTo>
                  <a:pt x="9055" y="15354"/>
                </a:lnTo>
                <a:lnTo>
                  <a:pt x="6070" y="18478"/>
                </a:lnTo>
                <a:lnTo>
                  <a:pt x="6070" y="0"/>
                </a:lnTo>
                <a:lnTo>
                  <a:pt x="0" y="0"/>
                </a:lnTo>
                <a:lnTo>
                  <a:pt x="0" y="51104"/>
                </a:lnTo>
                <a:lnTo>
                  <a:pt x="5765" y="51104"/>
                </a:lnTo>
                <a:lnTo>
                  <a:pt x="5765" y="46354"/>
                </a:lnTo>
                <a:lnTo>
                  <a:pt x="9474" y="50241"/>
                </a:lnTo>
                <a:lnTo>
                  <a:pt x="8686" y="44729"/>
                </a:lnTo>
                <a:lnTo>
                  <a:pt x="7048" y="40627"/>
                </a:lnTo>
                <a:lnTo>
                  <a:pt x="6159" y="38468"/>
                </a:lnTo>
                <a:lnTo>
                  <a:pt x="5727" y="35623"/>
                </a:lnTo>
                <a:lnTo>
                  <a:pt x="5727" y="27304"/>
                </a:lnTo>
                <a:lnTo>
                  <a:pt x="6781" y="23837"/>
                </a:lnTo>
                <a:close/>
              </a:path>
              <a:path w="32702" h="52285">
                <a:moveTo>
                  <a:pt x="8686" y="44729"/>
                </a:moveTo>
                <a:lnTo>
                  <a:pt x="9474" y="50241"/>
                </a:lnTo>
                <a:lnTo>
                  <a:pt x="13779" y="52285"/>
                </a:lnTo>
                <a:lnTo>
                  <a:pt x="21653" y="52285"/>
                </a:lnTo>
                <a:lnTo>
                  <a:pt x="25590" y="50342"/>
                </a:lnTo>
                <a:lnTo>
                  <a:pt x="23787" y="42748"/>
                </a:lnTo>
                <a:lnTo>
                  <a:pt x="22123" y="45427"/>
                </a:lnTo>
                <a:lnTo>
                  <a:pt x="19596" y="46774"/>
                </a:lnTo>
                <a:lnTo>
                  <a:pt x="11747" y="46774"/>
                </a:lnTo>
                <a:lnTo>
                  <a:pt x="8686" y="4472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65" name="object 965"/>
          <p:cNvSpPr/>
          <p:nvPr/>
        </p:nvSpPr>
        <p:spPr>
          <a:xfrm>
            <a:off x="3709217" y="4091002"/>
            <a:ext cx="0" cy="46136"/>
          </a:xfrm>
          <a:custGeom>
            <a:avLst/>
            <a:gdLst/>
            <a:ahLst/>
            <a:cxnLst/>
            <a:rect l="l" t="t" r="r" b="b"/>
            <a:pathLst>
              <a:path h="50921">
                <a:moveTo>
                  <a:pt x="0" y="0"/>
                </a:moveTo>
                <a:lnTo>
                  <a:pt x="0" y="50921"/>
                </a:lnTo>
              </a:path>
            </a:pathLst>
          </a:custGeom>
          <a:ln w="7504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66" name="object 966"/>
          <p:cNvSpPr/>
          <p:nvPr/>
        </p:nvSpPr>
        <p:spPr>
          <a:xfrm>
            <a:off x="3718624" y="4102746"/>
            <a:ext cx="30723" cy="35590"/>
          </a:xfrm>
          <a:custGeom>
            <a:avLst/>
            <a:gdLst/>
            <a:ahLst/>
            <a:cxnLst/>
            <a:rect l="l" t="t" r="r" b="b"/>
            <a:pathLst>
              <a:path w="33909" h="39281">
                <a:moveTo>
                  <a:pt x="33908" y="21386"/>
                </a:moveTo>
                <a:lnTo>
                  <a:pt x="33908" y="17640"/>
                </a:lnTo>
                <a:lnTo>
                  <a:pt x="33731" y="14922"/>
                </a:lnTo>
                <a:lnTo>
                  <a:pt x="33350" y="13207"/>
                </a:lnTo>
                <a:lnTo>
                  <a:pt x="32105" y="8521"/>
                </a:lnTo>
                <a:lnTo>
                  <a:pt x="29578" y="4698"/>
                </a:lnTo>
                <a:lnTo>
                  <a:pt x="25222" y="1879"/>
                </a:lnTo>
                <a:lnTo>
                  <a:pt x="22732" y="622"/>
                </a:lnTo>
                <a:lnTo>
                  <a:pt x="20180" y="0"/>
                </a:lnTo>
                <a:lnTo>
                  <a:pt x="12318" y="0"/>
                </a:lnTo>
                <a:lnTo>
                  <a:pt x="8089" y="1866"/>
                </a:lnTo>
                <a:lnTo>
                  <a:pt x="6984" y="13246"/>
                </a:lnTo>
                <a:lnTo>
                  <a:pt x="8026" y="10617"/>
                </a:lnTo>
                <a:lnTo>
                  <a:pt x="9969" y="8559"/>
                </a:lnTo>
                <a:lnTo>
                  <a:pt x="14300" y="5448"/>
                </a:lnTo>
                <a:lnTo>
                  <a:pt x="21170" y="5448"/>
                </a:lnTo>
                <a:lnTo>
                  <a:pt x="24028" y="6946"/>
                </a:lnTo>
                <a:lnTo>
                  <a:pt x="25730" y="9944"/>
                </a:lnTo>
                <a:lnTo>
                  <a:pt x="27241" y="13728"/>
                </a:lnTo>
                <a:lnTo>
                  <a:pt x="27508" y="16433"/>
                </a:lnTo>
                <a:lnTo>
                  <a:pt x="6870" y="16433"/>
                </a:lnTo>
                <a:lnTo>
                  <a:pt x="4864" y="5587"/>
                </a:lnTo>
                <a:lnTo>
                  <a:pt x="1625" y="9296"/>
                </a:lnTo>
                <a:lnTo>
                  <a:pt x="0" y="14147"/>
                </a:lnTo>
                <a:lnTo>
                  <a:pt x="0" y="26161"/>
                </a:lnTo>
                <a:lnTo>
                  <a:pt x="1612" y="30873"/>
                </a:lnTo>
                <a:lnTo>
                  <a:pt x="4825" y="34239"/>
                </a:lnTo>
                <a:lnTo>
                  <a:pt x="8039" y="37604"/>
                </a:lnTo>
                <a:lnTo>
                  <a:pt x="11963" y="39281"/>
                </a:lnTo>
                <a:lnTo>
                  <a:pt x="18478" y="39281"/>
                </a:lnTo>
                <a:lnTo>
                  <a:pt x="21678" y="38722"/>
                </a:lnTo>
                <a:lnTo>
                  <a:pt x="24472" y="38074"/>
                </a:lnTo>
                <a:lnTo>
                  <a:pt x="26809" y="36817"/>
                </a:lnTo>
                <a:lnTo>
                  <a:pt x="30860" y="32562"/>
                </a:lnTo>
                <a:lnTo>
                  <a:pt x="32689" y="29197"/>
                </a:lnTo>
                <a:lnTo>
                  <a:pt x="33400" y="26314"/>
                </a:lnTo>
                <a:lnTo>
                  <a:pt x="27254" y="26314"/>
                </a:lnTo>
                <a:lnTo>
                  <a:pt x="26009" y="29400"/>
                </a:lnTo>
                <a:lnTo>
                  <a:pt x="22961" y="32804"/>
                </a:lnTo>
                <a:lnTo>
                  <a:pt x="20358" y="33870"/>
                </a:lnTo>
                <a:lnTo>
                  <a:pt x="13614" y="33870"/>
                </a:lnTo>
                <a:lnTo>
                  <a:pt x="11036" y="32740"/>
                </a:lnTo>
                <a:lnTo>
                  <a:pt x="7696" y="28181"/>
                </a:lnTo>
                <a:lnTo>
                  <a:pt x="6819" y="25171"/>
                </a:lnTo>
                <a:lnTo>
                  <a:pt x="6705" y="21386"/>
                </a:lnTo>
                <a:lnTo>
                  <a:pt x="33908" y="21386"/>
                </a:lnTo>
                <a:close/>
              </a:path>
              <a:path w="33909" h="39281">
                <a:moveTo>
                  <a:pt x="6984" y="13246"/>
                </a:moveTo>
                <a:lnTo>
                  <a:pt x="8089" y="1866"/>
                </a:lnTo>
                <a:lnTo>
                  <a:pt x="4864" y="5587"/>
                </a:lnTo>
                <a:lnTo>
                  <a:pt x="6870" y="16433"/>
                </a:lnTo>
                <a:lnTo>
                  <a:pt x="6984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67" name="object 967"/>
          <p:cNvSpPr/>
          <p:nvPr/>
        </p:nvSpPr>
        <p:spPr>
          <a:xfrm>
            <a:off x="3754720" y="4102677"/>
            <a:ext cx="31816" cy="35590"/>
          </a:xfrm>
          <a:custGeom>
            <a:avLst/>
            <a:gdLst/>
            <a:ahLst/>
            <a:cxnLst/>
            <a:rect l="l" t="t" r="r" b="b"/>
            <a:pathLst>
              <a:path w="35115" h="39281">
                <a:moveTo>
                  <a:pt x="11722" y="39281"/>
                </a:moveTo>
                <a:lnTo>
                  <a:pt x="14579" y="39281"/>
                </a:lnTo>
                <a:lnTo>
                  <a:pt x="17195" y="38671"/>
                </a:lnTo>
                <a:lnTo>
                  <a:pt x="21971" y="36220"/>
                </a:lnTo>
                <a:lnTo>
                  <a:pt x="25069" y="33108"/>
                </a:lnTo>
                <a:lnTo>
                  <a:pt x="25628" y="35725"/>
                </a:lnTo>
                <a:lnTo>
                  <a:pt x="28663" y="38836"/>
                </a:lnTo>
                <a:lnTo>
                  <a:pt x="32385" y="38798"/>
                </a:lnTo>
                <a:lnTo>
                  <a:pt x="35115" y="38201"/>
                </a:lnTo>
                <a:lnTo>
                  <a:pt x="35115" y="33591"/>
                </a:lnTo>
                <a:lnTo>
                  <a:pt x="33655" y="33794"/>
                </a:lnTo>
                <a:lnTo>
                  <a:pt x="31000" y="31661"/>
                </a:lnTo>
                <a:lnTo>
                  <a:pt x="31000" y="6743"/>
                </a:lnTo>
                <a:lnTo>
                  <a:pt x="29641" y="4152"/>
                </a:lnTo>
                <a:lnTo>
                  <a:pt x="26936" y="2501"/>
                </a:lnTo>
                <a:lnTo>
                  <a:pt x="24206" y="838"/>
                </a:lnTo>
                <a:lnTo>
                  <a:pt x="20662" y="0"/>
                </a:lnTo>
                <a:lnTo>
                  <a:pt x="12522" y="0"/>
                </a:lnTo>
                <a:lnTo>
                  <a:pt x="9207" y="901"/>
                </a:lnTo>
                <a:lnTo>
                  <a:pt x="6337" y="2705"/>
                </a:lnTo>
                <a:lnTo>
                  <a:pt x="3492" y="4483"/>
                </a:lnTo>
                <a:lnTo>
                  <a:pt x="2019" y="7658"/>
                </a:lnTo>
                <a:lnTo>
                  <a:pt x="1905" y="12242"/>
                </a:lnTo>
                <a:lnTo>
                  <a:pt x="7734" y="12242"/>
                </a:lnTo>
                <a:lnTo>
                  <a:pt x="9220" y="7899"/>
                </a:lnTo>
                <a:lnTo>
                  <a:pt x="12903" y="5270"/>
                </a:lnTo>
                <a:lnTo>
                  <a:pt x="18973" y="5270"/>
                </a:lnTo>
                <a:lnTo>
                  <a:pt x="21132" y="5753"/>
                </a:lnTo>
                <a:lnTo>
                  <a:pt x="24930" y="9207"/>
                </a:lnTo>
                <a:lnTo>
                  <a:pt x="24511" y="13728"/>
                </a:lnTo>
                <a:lnTo>
                  <a:pt x="21640" y="15532"/>
                </a:lnTo>
                <a:lnTo>
                  <a:pt x="11684" y="16776"/>
                </a:lnTo>
                <a:lnTo>
                  <a:pt x="8178" y="17221"/>
                </a:lnTo>
                <a:lnTo>
                  <a:pt x="5372" y="18389"/>
                </a:lnTo>
                <a:lnTo>
                  <a:pt x="1066" y="22186"/>
                </a:lnTo>
                <a:lnTo>
                  <a:pt x="0" y="24841"/>
                </a:lnTo>
                <a:lnTo>
                  <a:pt x="0" y="31432"/>
                </a:lnTo>
                <a:lnTo>
                  <a:pt x="1079" y="34061"/>
                </a:lnTo>
                <a:lnTo>
                  <a:pt x="5461" y="38239"/>
                </a:lnTo>
                <a:lnTo>
                  <a:pt x="8267" y="39281"/>
                </a:lnTo>
                <a:lnTo>
                  <a:pt x="6527" y="28155"/>
                </a:lnTo>
                <a:lnTo>
                  <a:pt x="7480" y="24041"/>
                </a:lnTo>
                <a:lnTo>
                  <a:pt x="10528" y="22313"/>
                </a:lnTo>
                <a:lnTo>
                  <a:pt x="14490" y="21526"/>
                </a:lnTo>
                <a:lnTo>
                  <a:pt x="18262" y="21043"/>
                </a:lnTo>
                <a:lnTo>
                  <a:pt x="21805" y="20345"/>
                </a:lnTo>
                <a:lnTo>
                  <a:pt x="24765" y="19138"/>
                </a:lnTo>
                <a:lnTo>
                  <a:pt x="24765" y="28003"/>
                </a:lnTo>
                <a:lnTo>
                  <a:pt x="23025" y="30772"/>
                </a:lnTo>
                <a:lnTo>
                  <a:pt x="19558" y="32461"/>
                </a:lnTo>
                <a:lnTo>
                  <a:pt x="15367" y="33985"/>
                </a:lnTo>
                <a:lnTo>
                  <a:pt x="11722" y="39281"/>
                </a:lnTo>
                <a:close/>
              </a:path>
              <a:path w="35115" h="39281">
                <a:moveTo>
                  <a:pt x="15367" y="33985"/>
                </a:moveTo>
                <a:lnTo>
                  <a:pt x="11379" y="33985"/>
                </a:lnTo>
                <a:lnTo>
                  <a:pt x="8496" y="32423"/>
                </a:lnTo>
                <a:lnTo>
                  <a:pt x="7175" y="31381"/>
                </a:lnTo>
                <a:lnTo>
                  <a:pt x="6527" y="28155"/>
                </a:lnTo>
                <a:lnTo>
                  <a:pt x="8267" y="39281"/>
                </a:lnTo>
                <a:lnTo>
                  <a:pt x="11722" y="39281"/>
                </a:lnTo>
                <a:lnTo>
                  <a:pt x="15367" y="33985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68" name="object 968"/>
          <p:cNvSpPr/>
          <p:nvPr/>
        </p:nvSpPr>
        <p:spPr>
          <a:xfrm>
            <a:off x="3789677" y="4090837"/>
            <a:ext cx="29825" cy="47499"/>
          </a:xfrm>
          <a:custGeom>
            <a:avLst/>
            <a:gdLst/>
            <a:ahLst/>
            <a:cxnLst/>
            <a:rect l="l" t="t" r="r" b="b"/>
            <a:pathLst>
              <a:path w="32918" h="52425">
                <a:moveTo>
                  <a:pt x="1511" y="43726"/>
                </a:moveTo>
                <a:lnTo>
                  <a:pt x="4559" y="47218"/>
                </a:lnTo>
                <a:lnTo>
                  <a:pt x="7569" y="50685"/>
                </a:lnTo>
                <a:lnTo>
                  <a:pt x="11150" y="52425"/>
                </a:lnTo>
                <a:lnTo>
                  <a:pt x="9131" y="42951"/>
                </a:lnTo>
                <a:lnTo>
                  <a:pt x="7442" y="40271"/>
                </a:lnTo>
                <a:lnTo>
                  <a:pt x="6591" y="36944"/>
                </a:lnTo>
                <a:lnTo>
                  <a:pt x="6591" y="28308"/>
                </a:lnTo>
                <a:lnTo>
                  <a:pt x="7556" y="24764"/>
                </a:lnTo>
                <a:lnTo>
                  <a:pt x="11480" y="19951"/>
                </a:lnTo>
                <a:lnTo>
                  <a:pt x="15989" y="13309"/>
                </a:lnTo>
                <a:lnTo>
                  <a:pt x="10858" y="13309"/>
                </a:lnTo>
                <a:lnTo>
                  <a:pt x="6908" y="15303"/>
                </a:lnTo>
                <a:lnTo>
                  <a:pt x="4140" y="19278"/>
                </a:lnTo>
                <a:lnTo>
                  <a:pt x="1384" y="23228"/>
                </a:lnTo>
                <a:lnTo>
                  <a:pt x="0" y="27901"/>
                </a:lnTo>
                <a:lnTo>
                  <a:pt x="0" y="39090"/>
                </a:lnTo>
                <a:lnTo>
                  <a:pt x="1511" y="43726"/>
                </a:lnTo>
                <a:close/>
              </a:path>
              <a:path w="32918" h="52425">
                <a:moveTo>
                  <a:pt x="11480" y="19951"/>
                </a:moveTo>
                <a:lnTo>
                  <a:pt x="14020" y="18757"/>
                </a:lnTo>
                <a:lnTo>
                  <a:pt x="19989" y="18757"/>
                </a:lnTo>
                <a:lnTo>
                  <a:pt x="22352" y="19888"/>
                </a:lnTo>
                <a:lnTo>
                  <a:pt x="26187" y="24383"/>
                </a:lnTo>
                <a:lnTo>
                  <a:pt x="27152" y="27863"/>
                </a:lnTo>
                <a:lnTo>
                  <a:pt x="27152" y="37198"/>
                </a:lnTo>
                <a:lnTo>
                  <a:pt x="26212" y="40779"/>
                </a:lnTo>
                <a:lnTo>
                  <a:pt x="24345" y="43268"/>
                </a:lnTo>
                <a:lnTo>
                  <a:pt x="20129" y="46964"/>
                </a:lnTo>
                <a:lnTo>
                  <a:pt x="13512" y="46964"/>
                </a:lnTo>
                <a:lnTo>
                  <a:pt x="10807" y="45631"/>
                </a:lnTo>
                <a:lnTo>
                  <a:pt x="9131" y="42951"/>
                </a:lnTo>
                <a:lnTo>
                  <a:pt x="11150" y="52425"/>
                </a:lnTo>
                <a:lnTo>
                  <a:pt x="17868" y="52425"/>
                </a:lnTo>
                <a:lnTo>
                  <a:pt x="20142" y="51904"/>
                </a:lnTo>
                <a:lnTo>
                  <a:pt x="24104" y="49885"/>
                </a:lnTo>
                <a:lnTo>
                  <a:pt x="27292" y="45935"/>
                </a:lnTo>
                <a:lnTo>
                  <a:pt x="27292" y="51104"/>
                </a:lnTo>
                <a:lnTo>
                  <a:pt x="32918" y="51104"/>
                </a:lnTo>
                <a:lnTo>
                  <a:pt x="32918" y="0"/>
                </a:lnTo>
                <a:lnTo>
                  <a:pt x="26911" y="0"/>
                </a:lnTo>
                <a:lnTo>
                  <a:pt x="26911" y="18757"/>
                </a:lnTo>
                <a:lnTo>
                  <a:pt x="23139" y="15112"/>
                </a:lnTo>
                <a:lnTo>
                  <a:pt x="18834" y="13309"/>
                </a:lnTo>
                <a:lnTo>
                  <a:pt x="15989" y="13309"/>
                </a:lnTo>
                <a:lnTo>
                  <a:pt x="11480" y="1995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69" name="object 969"/>
          <p:cNvSpPr/>
          <p:nvPr/>
        </p:nvSpPr>
        <p:spPr>
          <a:xfrm>
            <a:off x="3826281" y="4102677"/>
            <a:ext cx="31816" cy="35590"/>
          </a:xfrm>
          <a:custGeom>
            <a:avLst/>
            <a:gdLst/>
            <a:ahLst/>
            <a:cxnLst/>
            <a:rect l="l" t="t" r="r" b="b"/>
            <a:pathLst>
              <a:path w="35115" h="39281">
                <a:moveTo>
                  <a:pt x="11709" y="39281"/>
                </a:moveTo>
                <a:lnTo>
                  <a:pt x="14566" y="39281"/>
                </a:lnTo>
                <a:lnTo>
                  <a:pt x="17195" y="38671"/>
                </a:lnTo>
                <a:lnTo>
                  <a:pt x="21958" y="36220"/>
                </a:lnTo>
                <a:lnTo>
                  <a:pt x="25057" y="33108"/>
                </a:lnTo>
                <a:lnTo>
                  <a:pt x="25615" y="35725"/>
                </a:lnTo>
                <a:lnTo>
                  <a:pt x="28663" y="38836"/>
                </a:lnTo>
                <a:lnTo>
                  <a:pt x="32384" y="38798"/>
                </a:lnTo>
                <a:lnTo>
                  <a:pt x="35115" y="38201"/>
                </a:lnTo>
                <a:lnTo>
                  <a:pt x="35115" y="33591"/>
                </a:lnTo>
                <a:lnTo>
                  <a:pt x="33654" y="33794"/>
                </a:lnTo>
                <a:lnTo>
                  <a:pt x="30987" y="31661"/>
                </a:lnTo>
                <a:lnTo>
                  <a:pt x="30987" y="6743"/>
                </a:lnTo>
                <a:lnTo>
                  <a:pt x="29629" y="4152"/>
                </a:lnTo>
                <a:lnTo>
                  <a:pt x="26923" y="2501"/>
                </a:lnTo>
                <a:lnTo>
                  <a:pt x="24193" y="838"/>
                </a:lnTo>
                <a:lnTo>
                  <a:pt x="20662" y="0"/>
                </a:lnTo>
                <a:lnTo>
                  <a:pt x="12522" y="0"/>
                </a:lnTo>
                <a:lnTo>
                  <a:pt x="9207" y="901"/>
                </a:lnTo>
                <a:lnTo>
                  <a:pt x="6337" y="2705"/>
                </a:lnTo>
                <a:lnTo>
                  <a:pt x="3492" y="4483"/>
                </a:lnTo>
                <a:lnTo>
                  <a:pt x="2006" y="7658"/>
                </a:lnTo>
                <a:lnTo>
                  <a:pt x="1892" y="12242"/>
                </a:lnTo>
                <a:lnTo>
                  <a:pt x="7721" y="12242"/>
                </a:lnTo>
                <a:lnTo>
                  <a:pt x="9220" y="7899"/>
                </a:lnTo>
                <a:lnTo>
                  <a:pt x="12890" y="5270"/>
                </a:lnTo>
                <a:lnTo>
                  <a:pt x="18973" y="5270"/>
                </a:lnTo>
                <a:lnTo>
                  <a:pt x="21132" y="5753"/>
                </a:lnTo>
                <a:lnTo>
                  <a:pt x="24917" y="9207"/>
                </a:lnTo>
                <a:lnTo>
                  <a:pt x="24498" y="13728"/>
                </a:lnTo>
                <a:lnTo>
                  <a:pt x="21628" y="15532"/>
                </a:lnTo>
                <a:lnTo>
                  <a:pt x="11671" y="16776"/>
                </a:lnTo>
                <a:lnTo>
                  <a:pt x="8178" y="17221"/>
                </a:lnTo>
                <a:lnTo>
                  <a:pt x="5359" y="18389"/>
                </a:lnTo>
                <a:lnTo>
                  <a:pt x="1066" y="22186"/>
                </a:lnTo>
                <a:lnTo>
                  <a:pt x="0" y="24841"/>
                </a:lnTo>
                <a:lnTo>
                  <a:pt x="0" y="31432"/>
                </a:lnTo>
                <a:lnTo>
                  <a:pt x="1079" y="34061"/>
                </a:lnTo>
                <a:lnTo>
                  <a:pt x="5448" y="38239"/>
                </a:lnTo>
                <a:lnTo>
                  <a:pt x="8267" y="39281"/>
                </a:lnTo>
                <a:lnTo>
                  <a:pt x="6515" y="28155"/>
                </a:lnTo>
                <a:lnTo>
                  <a:pt x="7467" y="24041"/>
                </a:lnTo>
                <a:lnTo>
                  <a:pt x="10515" y="22313"/>
                </a:lnTo>
                <a:lnTo>
                  <a:pt x="14490" y="21526"/>
                </a:lnTo>
                <a:lnTo>
                  <a:pt x="18262" y="21043"/>
                </a:lnTo>
                <a:lnTo>
                  <a:pt x="21793" y="20345"/>
                </a:lnTo>
                <a:lnTo>
                  <a:pt x="24752" y="19138"/>
                </a:lnTo>
                <a:lnTo>
                  <a:pt x="24752" y="28003"/>
                </a:lnTo>
                <a:lnTo>
                  <a:pt x="23012" y="30772"/>
                </a:lnTo>
                <a:lnTo>
                  <a:pt x="19545" y="32461"/>
                </a:lnTo>
                <a:lnTo>
                  <a:pt x="15366" y="33985"/>
                </a:lnTo>
                <a:lnTo>
                  <a:pt x="11709" y="39281"/>
                </a:lnTo>
                <a:close/>
              </a:path>
              <a:path w="35115" h="39281">
                <a:moveTo>
                  <a:pt x="15366" y="33985"/>
                </a:moveTo>
                <a:lnTo>
                  <a:pt x="11366" y="33985"/>
                </a:lnTo>
                <a:lnTo>
                  <a:pt x="8483" y="32423"/>
                </a:lnTo>
                <a:lnTo>
                  <a:pt x="7162" y="31381"/>
                </a:lnTo>
                <a:lnTo>
                  <a:pt x="6515" y="28155"/>
                </a:lnTo>
                <a:lnTo>
                  <a:pt x="8267" y="39281"/>
                </a:lnTo>
                <a:lnTo>
                  <a:pt x="11709" y="39281"/>
                </a:lnTo>
                <a:lnTo>
                  <a:pt x="15366" y="33985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70" name="object 970"/>
          <p:cNvSpPr/>
          <p:nvPr/>
        </p:nvSpPr>
        <p:spPr>
          <a:xfrm>
            <a:off x="4236356" y="4009438"/>
            <a:ext cx="31079" cy="45141"/>
          </a:xfrm>
          <a:custGeom>
            <a:avLst/>
            <a:gdLst/>
            <a:ahLst/>
            <a:cxnLst/>
            <a:rect l="l" t="t" r="r" b="b"/>
            <a:pathLst>
              <a:path w="34302" h="49822">
                <a:moveTo>
                  <a:pt x="6959" y="43929"/>
                </a:moveTo>
                <a:lnTo>
                  <a:pt x="9016" y="39242"/>
                </a:lnTo>
                <a:lnTo>
                  <a:pt x="12623" y="36106"/>
                </a:lnTo>
                <a:lnTo>
                  <a:pt x="16662" y="33667"/>
                </a:lnTo>
                <a:lnTo>
                  <a:pt x="21399" y="31026"/>
                </a:lnTo>
                <a:lnTo>
                  <a:pt x="25603" y="28701"/>
                </a:lnTo>
                <a:lnTo>
                  <a:pt x="28498" y="26708"/>
                </a:lnTo>
                <a:lnTo>
                  <a:pt x="30124" y="25069"/>
                </a:lnTo>
                <a:lnTo>
                  <a:pt x="32931" y="22250"/>
                </a:lnTo>
                <a:lnTo>
                  <a:pt x="34302" y="18846"/>
                </a:lnTo>
                <a:lnTo>
                  <a:pt x="34302" y="11112"/>
                </a:lnTo>
                <a:lnTo>
                  <a:pt x="32994" y="7696"/>
                </a:lnTo>
                <a:lnTo>
                  <a:pt x="30365" y="4610"/>
                </a:lnTo>
                <a:lnTo>
                  <a:pt x="27749" y="1536"/>
                </a:lnTo>
                <a:lnTo>
                  <a:pt x="23596" y="0"/>
                </a:lnTo>
                <a:lnTo>
                  <a:pt x="11061" y="0"/>
                </a:lnTo>
                <a:lnTo>
                  <a:pt x="6299" y="2412"/>
                </a:lnTo>
                <a:lnTo>
                  <a:pt x="3594" y="7213"/>
                </a:lnTo>
                <a:lnTo>
                  <a:pt x="2070" y="9944"/>
                </a:lnTo>
                <a:lnTo>
                  <a:pt x="1282" y="13461"/>
                </a:lnTo>
                <a:lnTo>
                  <a:pt x="1206" y="17792"/>
                </a:lnTo>
                <a:lnTo>
                  <a:pt x="7543" y="17792"/>
                </a:lnTo>
                <a:lnTo>
                  <a:pt x="7645" y="14706"/>
                </a:lnTo>
                <a:lnTo>
                  <a:pt x="9004" y="10579"/>
                </a:lnTo>
                <a:lnTo>
                  <a:pt x="10655" y="7340"/>
                </a:lnTo>
                <a:lnTo>
                  <a:pt x="13601" y="5727"/>
                </a:lnTo>
                <a:lnTo>
                  <a:pt x="20777" y="5727"/>
                </a:lnTo>
                <a:lnTo>
                  <a:pt x="24803" y="8293"/>
                </a:lnTo>
                <a:lnTo>
                  <a:pt x="27419" y="12268"/>
                </a:lnTo>
                <a:lnTo>
                  <a:pt x="27419" y="17627"/>
                </a:lnTo>
                <a:lnTo>
                  <a:pt x="24574" y="21742"/>
                </a:lnTo>
                <a:lnTo>
                  <a:pt x="21272" y="24447"/>
                </a:lnTo>
                <a:lnTo>
                  <a:pt x="18287" y="26187"/>
                </a:lnTo>
                <a:lnTo>
                  <a:pt x="11633" y="30022"/>
                </a:lnTo>
                <a:lnTo>
                  <a:pt x="7175" y="32613"/>
                </a:lnTo>
                <a:lnTo>
                  <a:pt x="4178" y="35496"/>
                </a:lnTo>
                <a:lnTo>
                  <a:pt x="2628" y="38658"/>
                </a:lnTo>
                <a:lnTo>
                  <a:pt x="1092" y="41821"/>
                </a:lnTo>
                <a:lnTo>
                  <a:pt x="228" y="45542"/>
                </a:lnTo>
                <a:lnTo>
                  <a:pt x="0" y="49822"/>
                </a:lnTo>
                <a:lnTo>
                  <a:pt x="34074" y="49822"/>
                </a:lnTo>
                <a:lnTo>
                  <a:pt x="34074" y="43929"/>
                </a:lnTo>
                <a:lnTo>
                  <a:pt x="6959" y="4392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71" name="object 971"/>
          <p:cNvSpPr/>
          <p:nvPr/>
        </p:nvSpPr>
        <p:spPr>
          <a:xfrm>
            <a:off x="4278552" y="4009438"/>
            <a:ext cx="31091" cy="45141"/>
          </a:xfrm>
          <a:custGeom>
            <a:avLst/>
            <a:gdLst/>
            <a:ahLst/>
            <a:cxnLst/>
            <a:rect l="l" t="t" r="r" b="b"/>
            <a:pathLst>
              <a:path w="34315" h="49822">
                <a:moveTo>
                  <a:pt x="6959" y="43929"/>
                </a:moveTo>
                <a:lnTo>
                  <a:pt x="9029" y="39242"/>
                </a:lnTo>
                <a:lnTo>
                  <a:pt x="12636" y="36106"/>
                </a:lnTo>
                <a:lnTo>
                  <a:pt x="16662" y="33667"/>
                </a:lnTo>
                <a:lnTo>
                  <a:pt x="21412" y="31026"/>
                </a:lnTo>
                <a:lnTo>
                  <a:pt x="25615" y="28701"/>
                </a:lnTo>
                <a:lnTo>
                  <a:pt x="28511" y="26708"/>
                </a:lnTo>
                <a:lnTo>
                  <a:pt x="30124" y="25069"/>
                </a:lnTo>
                <a:lnTo>
                  <a:pt x="32918" y="22250"/>
                </a:lnTo>
                <a:lnTo>
                  <a:pt x="34315" y="18846"/>
                </a:lnTo>
                <a:lnTo>
                  <a:pt x="34315" y="11112"/>
                </a:lnTo>
                <a:lnTo>
                  <a:pt x="33007" y="7696"/>
                </a:lnTo>
                <a:lnTo>
                  <a:pt x="30378" y="4610"/>
                </a:lnTo>
                <a:lnTo>
                  <a:pt x="27749" y="1536"/>
                </a:lnTo>
                <a:lnTo>
                  <a:pt x="23596" y="0"/>
                </a:lnTo>
                <a:lnTo>
                  <a:pt x="11074" y="0"/>
                </a:lnTo>
                <a:lnTo>
                  <a:pt x="6311" y="2412"/>
                </a:lnTo>
                <a:lnTo>
                  <a:pt x="3606" y="7213"/>
                </a:lnTo>
                <a:lnTo>
                  <a:pt x="2082" y="9944"/>
                </a:lnTo>
                <a:lnTo>
                  <a:pt x="1282" y="13461"/>
                </a:lnTo>
                <a:lnTo>
                  <a:pt x="1206" y="17792"/>
                </a:lnTo>
                <a:lnTo>
                  <a:pt x="7556" y="17792"/>
                </a:lnTo>
                <a:lnTo>
                  <a:pt x="7645" y="14706"/>
                </a:lnTo>
                <a:lnTo>
                  <a:pt x="9016" y="10579"/>
                </a:lnTo>
                <a:lnTo>
                  <a:pt x="10655" y="7340"/>
                </a:lnTo>
                <a:lnTo>
                  <a:pt x="13601" y="5727"/>
                </a:lnTo>
                <a:lnTo>
                  <a:pt x="20777" y="5727"/>
                </a:lnTo>
                <a:lnTo>
                  <a:pt x="24815" y="8293"/>
                </a:lnTo>
                <a:lnTo>
                  <a:pt x="27419" y="12268"/>
                </a:lnTo>
                <a:lnTo>
                  <a:pt x="27419" y="17627"/>
                </a:lnTo>
                <a:lnTo>
                  <a:pt x="24574" y="21742"/>
                </a:lnTo>
                <a:lnTo>
                  <a:pt x="21285" y="24447"/>
                </a:lnTo>
                <a:lnTo>
                  <a:pt x="18300" y="26187"/>
                </a:lnTo>
                <a:lnTo>
                  <a:pt x="11645" y="30022"/>
                </a:lnTo>
                <a:lnTo>
                  <a:pt x="7175" y="32613"/>
                </a:lnTo>
                <a:lnTo>
                  <a:pt x="4165" y="35496"/>
                </a:lnTo>
                <a:lnTo>
                  <a:pt x="2628" y="38658"/>
                </a:lnTo>
                <a:lnTo>
                  <a:pt x="1104" y="41821"/>
                </a:lnTo>
                <a:lnTo>
                  <a:pt x="241" y="45542"/>
                </a:lnTo>
                <a:lnTo>
                  <a:pt x="0" y="49822"/>
                </a:lnTo>
                <a:lnTo>
                  <a:pt x="34074" y="49822"/>
                </a:lnTo>
                <a:lnTo>
                  <a:pt x="34074" y="43929"/>
                </a:lnTo>
                <a:lnTo>
                  <a:pt x="6959" y="4392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72" name="object 972"/>
          <p:cNvSpPr/>
          <p:nvPr/>
        </p:nvSpPr>
        <p:spPr>
          <a:xfrm>
            <a:off x="4346752" y="4020127"/>
            <a:ext cx="29618" cy="47868"/>
          </a:xfrm>
          <a:custGeom>
            <a:avLst/>
            <a:gdLst/>
            <a:ahLst/>
            <a:cxnLst/>
            <a:rect l="l" t="t" r="r" b="b"/>
            <a:pathLst>
              <a:path w="32689" h="52832">
                <a:moveTo>
                  <a:pt x="14731" y="0"/>
                </a:moveTo>
                <a:lnTo>
                  <a:pt x="12268" y="685"/>
                </a:lnTo>
                <a:lnTo>
                  <a:pt x="8686" y="3009"/>
                </a:lnTo>
                <a:lnTo>
                  <a:pt x="8877" y="7645"/>
                </a:lnTo>
                <a:lnTo>
                  <a:pt x="11836" y="5473"/>
                </a:lnTo>
                <a:lnTo>
                  <a:pt x="20459" y="5473"/>
                </a:lnTo>
                <a:lnTo>
                  <a:pt x="23418" y="7531"/>
                </a:lnTo>
                <a:lnTo>
                  <a:pt x="25044" y="11620"/>
                </a:lnTo>
                <a:lnTo>
                  <a:pt x="25895" y="13741"/>
                </a:lnTo>
                <a:lnTo>
                  <a:pt x="26301" y="16281"/>
                </a:lnTo>
                <a:lnTo>
                  <a:pt x="26301" y="24104"/>
                </a:lnTo>
                <a:lnTo>
                  <a:pt x="25336" y="27749"/>
                </a:lnTo>
                <a:lnTo>
                  <a:pt x="23406" y="30200"/>
                </a:lnTo>
                <a:lnTo>
                  <a:pt x="19075" y="33832"/>
                </a:lnTo>
                <a:lnTo>
                  <a:pt x="11861" y="33832"/>
                </a:lnTo>
                <a:lnTo>
                  <a:pt x="8890" y="31915"/>
                </a:lnTo>
                <a:lnTo>
                  <a:pt x="7277" y="28079"/>
                </a:lnTo>
                <a:lnTo>
                  <a:pt x="9944" y="37439"/>
                </a:lnTo>
                <a:lnTo>
                  <a:pt x="14185" y="39281"/>
                </a:lnTo>
                <a:lnTo>
                  <a:pt x="20535" y="39281"/>
                </a:lnTo>
                <a:lnTo>
                  <a:pt x="23672" y="38176"/>
                </a:lnTo>
                <a:lnTo>
                  <a:pt x="26352" y="35991"/>
                </a:lnTo>
                <a:lnTo>
                  <a:pt x="30581" y="32524"/>
                </a:lnTo>
                <a:lnTo>
                  <a:pt x="32689" y="26746"/>
                </a:lnTo>
                <a:lnTo>
                  <a:pt x="32689" y="12661"/>
                </a:lnTo>
                <a:lnTo>
                  <a:pt x="31216" y="8064"/>
                </a:lnTo>
                <a:lnTo>
                  <a:pt x="28295" y="4851"/>
                </a:lnTo>
                <a:lnTo>
                  <a:pt x="25349" y="1612"/>
                </a:lnTo>
                <a:lnTo>
                  <a:pt x="21793" y="0"/>
                </a:lnTo>
                <a:lnTo>
                  <a:pt x="14731" y="0"/>
                </a:lnTo>
                <a:close/>
              </a:path>
              <a:path w="32689" h="52832">
                <a:moveTo>
                  <a:pt x="5994" y="17208"/>
                </a:moveTo>
                <a:lnTo>
                  <a:pt x="6426" y="14274"/>
                </a:lnTo>
                <a:lnTo>
                  <a:pt x="7277" y="11963"/>
                </a:lnTo>
                <a:lnTo>
                  <a:pt x="8877" y="7645"/>
                </a:lnTo>
                <a:lnTo>
                  <a:pt x="8686" y="3009"/>
                </a:lnTo>
                <a:lnTo>
                  <a:pt x="6070" y="6007"/>
                </a:lnTo>
                <a:lnTo>
                  <a:pt x="6070" y="1079"/>
                </a:lnTo>
                <a:lnTo>
                  <a:pt x="0" y="1079"/>
                </a:lnTo>
                <a:lnTo>
                  <a:pt x="0" y="52831"/>
                </a:lnTo>
                <a:lnTo>
                  <a:pt x="6235" y="52831"/>
                </a:lnTo>
                <a:lnTo>
                  <a:pt x="6235" y="33883"/>
                </a:lnTo>
                <a:lnTo>
                  <a:pt x="9944" y="37439"/>
                </a:lnTo>
                <a:lnTo>
                  <a:pt x="7277" y="28079"/>
                </a:lnTo>
                <a:lnTo>
                  <a:pt x="5994" y="23634"/>
                </a:lnTo>
                <a:lnTo>
                  <a:pt x="5994" y="172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73" name="object 973"/>
          <p:cNvSpPr/>
          <p:nvPr/>
        </p:nvSpPr>
        <p:spPr>
          <a:xfrm>
            <a:off x="4387314" y="4020058"/>
            <a:ext cx="27766" cy="35809"/>
          </a:xfrm>
          <a:custGeom>
            <a:avLst/>
            <a:gdLst/>
            <a:ahLst/>
            <a:cxnLst/>
            <a:rect l="l" t="t" r="r" b="b"/>
            <a:pathLst>
              <a:path w="30645" h="39522">
                <a:moveTo>
                  <a:pt x="165" y="30149"/>
                </a:moveTo>
                <a:lnTo>
                  <a:pt x="1397" y="33261"/>
                </a:lnTo>
                <a:lnTo>
                  <a:pt x="5994" y="38277"/>
                </a:lnTo>
                <a:lnTo>
                  <a:pt x="9906" y="39522"/>
                </a:lnTo>
                <a:lnTo>
                  <a:pt x="20561" y="39522"/>
                </a:lnTo>
                <a:lnTo>
                  <a:pt x="24384" y="38315"/>
                </a:lnTo>
                <a:lnTo>
                  <a:pt x="29400" y="33515"/>
                </a:lnTo>
                <a:lnTo>
                  <a:pt x="30645" y="30657"/>
                </a:lnTo>
                <a:lnTo>
                  <a:pt x="30645" y="23926"/>
                </a:lnTo>
                <a:lnTo>
                  <a:pt x="29451" y="21424"/>
                </a:lnTo>
                <a:lnTo>
                  <a:pt x="25488" y="18808"/>
                </a:lnTo>
                <a:lnTo>
                  <a:pt x="22479" y="17754"/>
                </a:lnTo>
                <a:lnTo>
                  <a:pt x="17995" y="16675"/>
                </a:lnTo>
                <a:lnTo>
                  <a:pt x="13868" y="15659"/>
                </a:lnTo>
                <a:lnTo>
                  <a:pt x="10706" y="14719"/>
                </a:lnTo>
                <a:lnTo>
                  <a:pt x="7391" y="11887"/>
                </a:lnTo>
                <a:lnTo>
                  <a:pt x="7391" y="8775"/>
                </a:lnTo>
                <a:lnTo>
                  <a:pt x="10426" y="5791"/>
                </a:lnTo>
                <a:lnTo>
                  <a:pt x="14566" y="5334"/>
                </a:lnTo>
                <a:lnTo>
                  <a:pt x="18097" y="5334"/>
                </a:lnTo>
                <a:lnTo>
                  <a:pt x="20574" y="6159"/>
                </a:lnTo>
                <a:lnTo>
                  <a:pt x="22898" y="8953"/>
                </a:lnTo>
                <a:lnTo>
                  <a:pt x="23507" y="11645"/>
                </a:lnTo>
                <a:lnTo>
                  <a:pt x="29400" y="11645"/>
                </a:lnTo>
                <a:lnTo>
                  <a:pt x="29464" y="9245"/>
                </a:lnTo>
                <a:lnTo>
                  <a:pt x="27152" y="4914"/>
                </a:lnTo>
                <a:lnTo>
                  <a:pt x="24688" y="1638"/>
                </a:lnTo>
                <a:lnTo>
                  <a:pt x="20650" y="0"/>
                </a:lnTo>
                <a:lnTo>
                  <a:pt x="10782" y="0"/>
                </a:lnTo>
                <a:lnTo>
                  <a:pt x="7366" y="1079"/>
                </a:lnTo>
                <a:lnTo>
                  <a:pt x="4826" y="3251"/>
                </a:lnTo>
                <a:lnTo>
                  <a:pt x="2298" y="5435"/>
                </a:lnTo>
                <a:lnTo>
                  <a:pt x="1041" y="8267"/>
                </a:lnTo>
                <a:lnTo>
                  <a:pt x="1041" y="14770"/>
                </a:lnTo>
                <a:lnTo>
                  <a:pt x="2387" y="17106"/>
                </a:lnTo>
                <a:lnTo>
                  <a:pt x="5067" y="18783"/>
                </a:lnTo>
                <a:lnTo>
                  <a:pt x="8915" y="20637"/>
                </a:lnTo>
                <a:lnTo>
                  <a:pt x="12077" y="21424"/>
                </a:lnTo>
                <a:lnTo>
                  <a:pt x="17030" y="22669"/>
                </a:lnTo>
                <a:lnTo>
                  <a:pt x="19697" y="23342"/>
                </a:lnTo>
                <a:lnTo>
                  <a:pt x="23761" y="25273"/>
                </a:lnTo>
                <a:lnTo>
                  <a:pt x="24472" y="28079"/>
                </a:lnTo>
                <a:lnTo>
                  <a:pt x="23609" y="31750"/>
                </a:lnTo>
                <a:lnTo>
                  <a:pt x="20091" y="33756"/>
                </a:lnTo>
                <a:lnTo>
                  <a:pt x="15748" y="34251"/>
                </a:lnTo>
                <a:lnTo>
                  <a:pt x="11861" y="34251"/>
                </a:lnTo>
                <a:lnTo>
                  <a:pt x="9144" y="33248"/>
                </a:lnTo>
                <a:lnTo>
                  <a:pt x="6718" y="30137"/>
                </a:lnTo>
                <a:lnTo>
                  <a:pt x="6007" y="26454"/>
                </a:lnTo>
                <a:lnTo>
                  <a:pt x="0" y="26454"/>
                </a:lnTo>
                <a:lnTo>
                  <a:pt x="165" y="3014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74" name="object 974"/>
          <p:cNvSpPr/>
          <p:nvPr/>
        </p:nvSpPr>
        <p:spPr>
          <a:xfrm>
            <a:off x="4423847" y="4008437"/>
            <a:ext cx="19411" cy="46153"/>
          </a:xfrm>
          <a:custGeom>
            <a:avLst/>
            <a:gdLst/>
            <a:ahLst/>
            <a:cxnLst/>
            <a:rect l="l" t="t" r="r" b="b"/>
            <a:pathLst>
              <a:path w="21424" h="50939">
                <a:moveTo>
                  <a:pt x="16154" y="0"/>
                </a:moveTo>
                <a:lnTo>
                  <a:pt x="0" y="50939"/>
                </a:lnTo>
                <a:lnTo>
                  <a:pt x="5270" y="50939"/>
                </a:lnTo>
                <a:lnTo>
                  <a:pt x="21424" y="0"/>
                </a:lnTo>
                <a:lnTo>
                  <a:pt x="16154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75" name="object 975"/>
          <p:cNvSpPr/>
          <p:nvPr/>
        </p:nvSpPr>
        <p:spPr>
          <a:xfrm>
            <a:off x="4452613" y="4007689"/>
            <a:ext cx="14671" cy="60019"/>
          </a:xfrm>
          <a:custGeom>
            <a:avLst/>
            <a:gdLst/>
            <a:ahLst/>
            <a:cxnLst/>
            <a:rect l="l" t="t" r="r" b="b"/>
            <a:pathLst>
              <a:path w="16192" h="66243">
                <a:moveTo>
                  <a:pt x="0" y="33528"/>
                </a:moveTo>
                <a:lnTo>
                  <a:pt x="0" y="35356"/>
                </a:lnTo>
                <a:lnTo>
                  <a:pt x="380" y="39281"/>
                </a:lnTo>
                <a:lnTo>
                  <a:pt x="888" y="43167"/>
                </a:lnTo>
                <a:lnTo>
                  <a:pt x="1790" y="46812"/>
                </a:lnTo>
                <a:lnTo>
                  <a:pt x="3086" y="50241"/>
                </a:lnTo>
                <a:lnTo>
                  <a:pt x="4914" y="54711"/>
                </a:lnTo>
                <a:lnTo>
                  <a:pt x="6540" y="57619"/>
                </a:lnTo>
                <a:lnTo>
                  <a:pt x="8610" y="60985"/>
                </a:lnTo>
                <a:lnTo>
                  <a:pt x="12001" y="66243"/>
                </a:lnTo>
                <a:lnTo>
                  <a:pt x="16192" y="66243"/>
                </a:lnTo>
                <a:lnTo>
                  <a:pt x="12788" y="59829"/>
                </a:lnTo>
                <a:lnTo>
                  <a:pt x="10515" y="54902"/>
                </a:lnTo>
                <a:lnTo>
                  <a:pt x="9372" y="51485"/>
                </a:lnTo>
                <a:lnTo>
                  <a:pt x="7492" y="45948"/>
                </a:lnTo>
                <a:lnTo>
                  <a:pt x="6553" y="39814"/>
                </a:lnTo>
                <a:lnTo>
                  <a:pt x="6553" y="26479"/>
                </a:lnTo>
                <a:lnTo>
                  <a:pt x="7365" y="20637"/>
                </a:lnTo>
                <a:lnTo>
                  <a:pt x="9016" y="15570"/>
                </a:lnTo>
                <a:lnTo>
                  <a:pt x="10096" y="12242"/>
                </a:lnTo>
                <a:lnTo>
                  <a:pt x="12458" y="7048"/>
                </a:lnTo>
                <a:lnTo>
                  <a:pt x="16090" y="0"/>
                </a:lnTo>
                <a:lnTo>
                  <a:pt x="11747" y="0"/>
                </a:lnTo>
                <a:lnTo>
                  <a:pt x="7429" y="6769"/>
                </a:lnTo>
                <a:lnTo>
                  <a:pt x="4597" y="11861"/>
                </a:lnTo>
                <a:lnTo>
                  <a:pt x="3213" y="15252"/>
                </a:lnTo>
                <a:lnTo>
                  <a:pt x="1066" y="20599"/>
                </a:lnTo>
                <a:lnTo>
                  <a:pt x="0" y="26682"/>
                </a:lnTo>
                <a:lnTo>
                  <a:pt x="0" y="3352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76" name="object 976"/>
          <p:cNvSpPr/>
          <p:nvPr/>
        </p:nvSpPr>
        <p:spPr>
          <a:xfrm>
            <a:off x="4480161" y="4020185"/>
            <a:ext cx="27431" cy="34393"/>
          </a:xfrm>
          <a:custGeom>
            <a:avLst/>
            <a:gdLst/>
            <a:ahLst/>
            <a:cxnLst/>
            <a:rect l="l" t="t" r="r" b="b"/>
            <a:pathLst>
              <a:path w="30276" h="37960">
                <a:moveTo>
                  <a:pt x="6235" y="37960"/>
                </a:moveTo>
                <a:lnTo>
                  <a:pt x="6235" y="16078"/>
                </a:lnTo>
                <a:lnTo>
                  <a:pt x="6692" y="12928"/>
                </a:lnTo>
                <a:lnTo>
                  <a:pt x="8737" y="9118"/>
                </a:lnTo>
                <a:lnTo>
                  <a:pt x="11531" y="6578"/>
                </a:lnTo>
                <a:lnTo>
                  <a:pt x="14185" y="5765"/>
                </a:lnTo>
                <a:lnTo>
                  <a:pt x="16878" y="5613"/>
                </a:lnTo>
                <a:lnTo>
                  <a:pt x="19786" y="5613"/>
                </a:lnTo>
                <a:lnTo>
                  <a:pt x="21818" y="6769"/>
                </a:lnTo>
                <a:lnTo>
                  <a:pt x="23583" y="10464"/>
                </a:lnTo>
                <a:lnTo>
                  <a:pt x="23926" y="14554"/>
                </a:lnTo>
                <a:lnTo>
                  <a:pt x="23926" y="37960"/>
                </a:lnTo>
                <a:lnTo>
                  <a:pt x="30276" y="37960"/>
                </a:lnTo>
                <a:lnTo>
                  <a:pt x="30264" y="10388"/>
                </a:lnTo>
                <a:lnTo>
                  <a:pt x="29756" y="7518"/>
                </a:lnTo>
                <a:lnTo>
                  <a:pt x="28752" y="5511"/>
                </a:lnTo>
                <a:lnTo>
                  <a:pt x="26885" y="1841"/>
                </a:lnTo>
                <a:lnTo>
                  <a:pt x="23342" y="0"/>
                </a:lnTo>
                <a:lnTo>
                  <a:pt x="18072" y="0"/>
                </a:lnTo>
                <a:lnTo>
                  <a:pt x="13487" y="469"/>
                </a:lnTo>
                <a:lnTo>
                  <a:pt x="9537" y="2362"/>
                </a:lnTo>
                <a:lnTo>
                  <a:pt x="5918" y="6095"/>
                </a:lnTo>
                <a:lnTo>
                  <a:pt x="5918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77" name="object 977"/>
          <p:cNvSpPr/>
          <p:nvPr/>
        </p:nvSpPr>
        <p:spPr>
          <a:xfrm>
            <a:off x="4522356" y="4020185"/>
            <a:ext cx="45278" cy="34393"/>
          </a:xfrm>
          <a:custGeom>
            <a:avLst/>
            <a:gdLst/>
            <a:ahLst/>
            <a:cxnLst/>
            <a:rect l="l" t="t" r="r" b="b"/>
            <a:pathLst>
              <a:path w="49974" h="37960">
                <a:moveTo>
                  <a:pt x="49479" y="7340"/>
                </a:moveTo>
                <a:lnTo>
                  <a:pt x="48501" y="5397"/>
                </a:lnTo>
                <a:lnTo>
                  <a:pt x="46710" y="1790"/>
                </a:lnTo>
                <a:lnTo>
                  <a:pt x="43307" y="0"/>
                </a:lnTo>
                <a:lnTo>
                  <a:pt x="38315" y="0"/>
                </a:lnTo>
                <a:lnTo>
                  <a:pt x="33870" y="482"/>
                </a:lnTo>
                <a:lnTo>
                  <a:pt x="30137" y="2400"/>
                </a:lnTo>
                <a:lnTo>
                  <a:pt x="27127" y="5854"/>
                </a:lnTo>
                <a:lnTo>
                  <a:pt x="24345" y="2184"/>
                </a:lnTo>
                <a:lnTo>
                  <a:pt x="20167" y="0"/>
                </a:lnTo>
                <a:lnTo>
                  <a:pt x="14579" y="0"/>
                </a:lnTo>
                <a:lnTo>
                  <a:pt x="12255" y="698"/>
                </a:lnTo>
                <a:lnTo>
                  <a:pt x="8991" y="2946"/>
                </a:lnTo>
                <a:lnTo>
                  <a:pt x="6172" y="6095"/>
                </a:lnTo>
                <a:lnTo>
                  <a:pt x="6172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lnTo>
                  <a:pt x="6235" y="13487"/>
                </a:lnTo>
                <a:lnTo>
                  <a:pt x="7200" y="10172"/>
                </a:lnTo>
                <a:lnTo>
                  <a:pt x="11061" y="6527"/>
                </a:lnTo>
                <a:lnTo>
                  <a:pt x="15570" y="5613"/>
                </a:lnTo>
                <a:lnTo>
                  <a:pt x="18173" y="5613"/>
                </a:lnTo>
                <a:lnTo>
                  <a:pt x="19926" y="6476"/>
                </a:lnTo>
                <a:lnTo>
                  <a:pt x="21475" y="9372"/>
                </a:lnTo>
                <a:lnTo>
                  <a:pt x="21767" y="13728"/>
                </a:lnTo>
                <a:lnTo>
                  <a:pt x="21767" y="37960"/>
                </a:lnTo>
                <a:lnTo>
                  <a:pt x="28117" y="37960"/>
                </a:lnTo>
                <a:lnTo>
                  <a:pt x="28117" y="12522"/>
                </a:lnTo>
                <a:lnTo>
                  <a:pt x="28994" y="9791"/>
                </a:lnTo>
                <a:lnTo>
                  <a:pt x="30759" y="8153"/>
                </a:lnTo>
                <a:lnTo>
                  <a:pt x="34658" y="5676"/>
                </a:lnTo>
                <a:lnTo>
                  <a:pt x="38887" y="5676"/>
                </a:lnTo>
                <a:lnTo>
                  <a:pt x="42849" y="7988"/>
                </a:lnTo>
                <a:lnTo>
                  <a:pt x="43484" y="12166"/>
                </a:lnTo>
                <a:lnTo>
                  <a:pt x="43484" y="37960"/>
                </a:lnTo>
                <a:lnTo>
                  <a:pt x="49974" y="37960"/>
                </a:lnTo>
                <a:lnTo>
                  <a:pt x="49974" y="9956"/>
                </a:lnTo>
                <a:lnTo>
                  <a:pt x="49479" y="734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78" name="object 978"/>
          <p:cNvSpPr/>
          <p:nvPr/>
        </p:nvSpPr>
        <p:spPr>
          <a:xfrm>
            <a:off x="4583733" y="4051167"/>
            <a:ext cx="6569" cy="0"/>
          </a:xfrm>
          <a:custGeom>
            <a:avLst/>
            <a:gdLst/>
            <a:ahLst/>
            <a:cxnLst/>
            <a:rect l="l" t="t" r="r" b="b"/>
            <a:pathLst>
              <a:path w="7250">
                <a:moveTo>
                  <a:pt x="0" y="0"/>
                </a:moveTo>
                <a:lnTo>
                  <a:pt x="7250" y="0"/>
                </a:lnTo>
              </a:path>
            </a:pathLst>
          </a:custGeom>
          <a:ln w="882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79" name="object 979"/>
          <p:cNvSpPr/>
          <p:nvPr/>
        </p:nvSpPr>
        <p:spPr>
          <a:xfrm>
            <a:off x="4606561" y="4008437"/>
            <a:ext cx="27892" cy="46153"/>
          </a:xfrm>
          <a:custGeom>
            <a:avLst/>
            <a:gdLst/>
            <a:ahLst/>
            <a:cxnLst/>
            <a:rect l="l" t="t" r="r" b="b"/>
            <a:pathLst>
              <a:path w="30784" h="50939">
                <a:moveTo>
                  <a:pt x="0" y="0"/>
                </a:moveTo>
                <a:lnTo>
                  <a:pt x="0" y="50939"/>
                </a:lnTo>
                <a:lnTo>
                  <a:pt x="5994" y="50939"/>
                </a:lnTo>
                <a:lnTo>
                  <a:pt x="5994" y="36995"/>
                </a:lnTo>
                <a:lnTo>
                  <a:pt x="11226" y="32219"/>
                </a:lnTo>
                <a:lnTo>
                  <a:pt x="22809" y="50939"/>
                </a:lnTo>
                <a:lnTo>
                  <a:pt x="30784" y="50939"/>
                </a:lnTo>
                <a:lnTo>
                  <a:pt x="15773" y="27711"/>
                </a:lnTo>
                <a:lnTo>
                  <a:pt x="29972" y="13792"/>
                </a:lnTo>
                <a:lnTo>
                  <a:pt x="22009" y="13792"/>
                </a:lnTo>
                <a:lnTo>
                  <a:pt x="5994" y="29578"/>
                </a:lnTo>
                <a:lnTo>
                  <a:pt x="5994" y="0"/>
                </a:lnTo>
                <a:lnTo>
                  <a:pt x="0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80" name="object 980"/>
          <p:cNvSpPr/>
          <p:nvPr/>
        </p:nvSpPr>
        <p:spPr>
          <a:xfrm>
            <a:off x="4645271" y="4020185"/>
            <a:ext cx="45256" cy="34393"/>
          </a:xfrm>
          <a:custGeom>
            <a:avLst/>
            <a:gdLst/>
            <a:ahLst/>
            <a:cxnLst/>
            <a:rect l="l" t="t" r="r" b="b"/>
            <a:pathLst>
              <a:path w="49949" h="37960">
                <a:moveTo>
                  <a:pt x="49479" y="7340"/>
                </a:moveTo>
                <a:lnTo>
                  <a:pt x="48501" y="5397"/>
                </a:lnTo>
                <a:lnTo>
                  <a:pt x="46710" y="1790"/>
                </a:lnTo>
                <a:lnTo>
                  <a:pt x="43294" y="0"/>
                </a:lnTo>
                <a:lnTo>
                  <a:pt x="38303" y="0"/>
                </a:lnTo>
                <a:lnTo>
                  <a:pt x="33858" y="482"/>
                </a:lnTo>
                <a:lnTo>
                  <a:pt x="30111" y="2400"/>
                </a:lnTo>
                <a:lnTo>
                  <a:pt x="27114" y="5854"/>
                </a:lnTo>
                <a:lnTo>
                  <a:pt x="24333" y="2184"/>
                </a:lnTo>
                <a:lnTo>
                  <a:pt x="20154" y="0"/>
                </a:lnTo>
                <a:lnTo>
                  <a:pt x="14579" y="0"/>
                </a:lnTo>
                <a:lnTo>
                  <a:pt x="12242" y="698"/>
                </a:lnTo>
                <a:lnTo>
                  <a:pt x="8978" y="2946"/>
                </a:lnTo>
                <a:lnTo>
                  <a:pt x="6159" y="6095"/>
                </a:lnTo>
                <a:lnTo>
                  <a:pt x="6159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lnTo>
                  <a:pt x="6235" y="13487"/>
                </a:lnTo>
                <a:lnTo>
                  <a:pt x="7188" y="10172"/>
                </a:lnTo>
                <a:lnTo>
                  <a:pt x="11061" y="6527"/>
                </a:lnTo>
                <a:lnTo>
                  <a:pt x="15557" y="5613"/>
                </a:lnTo>
                <a:lnTo>
                  <a:pt x="18161" y="5613"/>
                </a:lnTo>
                <a:lnTo>
                  <a:pt x="19926" y="6476"/>
                </a:lnTo>
                <a:lnTo>
                  <a:pt x="21463" y="9372"/>
                </a:lnTo>
                <a:lnTo>
                  <a:pt x="21767" y="13728"/>
                </a:lnTo>
                <a:lnTo>
                  <a:pt x="21767" y="37960"/>
                </a:lnTo>
                <a:lnTo>
                  <a:pt x="28117" y="37960"/>
                </a:lnTo>
                <a:lnTo>
                  <a:pt x="28117" y="12522"/>
                </a:lnTo>
                <a:lnTo>
                  <a:pt x="28994" y="9791"/>
                </a:lnTo>
                <a:lnTo>
                  <a:pt x="30759" y="8153"/>
                </a:lnTo>
                <a:lnTo>
                  <a:pt x="34645" y="5676"/>
                </a:lnTo>
                <a:lnTo>
                  <a:pt x="38874" y="5676"/>
                </a:lnTo>
                <a:lnTo>
                  <a:pt x="42849" y="7988"/>
                </a:lnTo>
                <a:lnTo>
                  <a:pt x="43472" y="12166"/>
                </a:lnTo>
                <a:lnTo>
                  <a:pt x="43472" y="37960"/>
                </a:lnTo>
                <a:lnTo>
                  <a:pt x="49949" y="37960"/>
                </a:lnTo>
                <a:lnTo>
                  <a:pt x="49949" y="9956"/>
                </a:lnTo>
                <a:lnTo>
                  <a:pt x="49479" y="734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81" name="object 981"/>
          <p:cNvSpPr/>
          <p:nvPr/>
        </p:nvSpPr>
        <p:spPr>
          <a:xfrm>
            <a:off x="4703276" y="4007700"/>
            <a:ext cx="14671" cy="60019"/>
          </a:xfrm>
          <a:custGeom>
            <a:avLst/>
            <a:gdLst/>
            <a:ahLst/>
            <a:cxnLst/>
            <a:rect l="l" t="t" r="r" b="b"/>
            <a:pathLst>
              <a:path w="16192" h="66243">
                <a:moveTo>
                  <a:pt x="16192" y="39547"/>
                </a:moveTo>
                <a:lnTo>
                  <a:pt x="16192" y="30099"/>
                </a:lnTo>
                <a:lnTo>
                  <a:pt x="15951" y="27381"/>
                </a:lnTo>
                <a:lnTo>
                  <a:pt x="15468" y="24574"/>
                </a:lnTo>
                <a:lnTo>
                  <a:pt x="15011" y="21742"/>
                </a:lnTo>
                <a:lnTo>
                  <a:pt x="14211" y="18884"/>
                </a:lnTo>
                <a:lnTo>
                  <a:pt x="13106" y="16002"/>
                </a:lnTo>
                <a:lnTo>
                  <a:pt x="11429" y="11836"/>
                </a:lnTo>
                <a:lnTo>
                  <a:pt x="9905" y="9182"/>
                </a:lnTo>
                <a:lnTo>
                  <a:pt x="7759" y="5664"/>
                </a:lnTo>
                <a:lnTo>
                  <a:pt x="4203" y="0"/>
                </a:lnTo>
                <a:lnTo>
                  <a:pt x="0" y="0"/>
                </a:lnTo>
                <a:lnTo>
                  <a:pt x="3403" y="6413"/>
                </a:lnTo>
                <a:lnTo>
                  <a:pt x="5676" y="11328"/>
                </a:lnTo>
                <a:lnTo>
                  <a:pt x="6845" y="14744"/>
                </a:lnTo>
                <a:lnTo>
                  <a:pt x="8699" y="20294"/>
                </a:lnTo>
                <a:lnTo>
                  <a:pt x="9639" y="26416"/>
                </a:lnTo>
                <a:lnTo>
                  <a:pt x="9639" y="39776"/>
                </a:lnTo>
                <a:lnTo>
                  <a:pt x="8839" y="45605"/>
                </a:lnTo>
                <a:lnTo>
                  <a:pt x="7226" y="50571"/>
                </a:lnTo>
                <a:lnTo>
                  <a:pt x="6159" y="53848"/>
                </a:lnTo>
                <a:lnTo>
                  <a:pt x="3797" y="59080"/>
                </a:lnTo>
                <a:lnTo>
                  <a:pt x="101" y="66243"/>
                </a:lnTo>
                <a:lnTo>
                  <a:pt x="4444" y="66243"/>
                </a:lnTo>
                <a:lnTo>
                  <a:pt x="8750" y="59537"/>
                </a:lnTo>
                <a:lnTo>
                  <a:pt x="11569" y="54457"/>
                </a:lnTo>
                <a:lnTo>
                  <a:pt x="12953" y="51015"/>
                </a:lnTo>
                <a:lnTo>
                  <a:pt x="15112" y="45656"/>
                </a:lnTo>
                <a:lnTo>
                  <a:pt x="16192" y="3954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82" name="object 982"/>
          <p:cNvSpPr/>
          <p:nvPr/>
        </p:nvSpPr>
        <p:spPr>
          <a:xfrm>
            <a:off x="2538921" y="4009795"/>
            <a:ext cx="16592" cy="44796"/>
          </a:xfrm>
          <a:custGeom>
            <a:avLst/>
            <a:gdLst/>
            <a:ahLst/>
            <a:cxnLst/>
            <a:rect l="l" t="t" r="r" b="b"/>
            <a:pathLst>
              <a:path w="18313" h="49441">
                <a:moveTo>
                  <a:pt x="11658" y="14287"/>
                </a:moveTo>
                <a:lnTo>
                  <a:pt x="11658" y="49441"/>
                </a:lnTo>
                <a:lnTo>
                  <a:pt x="18313" y="49441"/>
                </a:lnTo>
                <a:lnTo>
                  <a:pt x="18313" y="0"/>
                </a:lnTo>
                <a:lnTo>
                  <a:pt x="13411" y="0"/>
                </a:lnTo>
                <a:lnTo>
                  <a:pt x="12534" y="3835"/>
                </a:lnTo>
                <a:lnTo>
                  <a:pt x="11188" y="6273"/>
                </a:lnTo>
                <a:lnTo>
                  <a:pt x="7645" y="8331"/>
                </a:lnTo>
                <a:lnTo>
                  <a:pt x="4483" y="9055"/>
                </a:lnTo>
                <a:lnTo>
                  <a:pt x="0" y="9499"/>
                </a:lnTo>
                <a:lnTo>
                  <a:pt x="0" y="14287"/>
                </a:lnTo>
                <a:lnTo>
                  <a:pt x="11658" y="142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83" name="object 983"/>
          <p:cNvSpPr/>
          <p:nvPr/>
        </p:nvSpPr>
        <p:spPr>
          <a:xfrm>
            <a:off x="2577376" y="4009414"/>
            <a:ext cx="30849" cy="46326"/>
          </a:xfrm>
          <a:custGeom>
            <a:avLst/>
            <a:gdLst/>
            <a:ahLst/>
            <a:cxnLst/>
            <a:rect l="l" t="t" r="r" b="b"/>
            <a:pathLst>
              <a:path w="34048" h="51130">
                <a:moveTo>
                  <a:pt x="14643" y="23749"/>
                </a:moveTo>
                <a:lnTo>
                  <a:pt x="21158" y="23749"/>
                </a:lnTo>
                <a:lnTo>
                  <a:pt x="23812" y="24904"/>
                </a:lnTo>
                <a:lnTo>
                  <a:pt x="26733" y="29502"/>
                </a:lnTo>
                <a:lnTo>
                  <a:pt x="27444" y="34467"/>
                </a:lnTo>
                <a:lnTo>
                  <a:pt x="27444" y="37477"/>
                </a:lnTo>
                <a:lnTo>
                  <a:pt x="26631" y="40081"/>
                </a:lnTo>
                <a:lnTo>
                  <a:pt x="24993" y="42303"/>
                </a:lnTo>
                <a:lnTo>
                  <a:pt x="20929" y="45593"/>
                </a:lnTo>
                <a:lnTo>
                  <a:pt x="17627" y="45593"/>
                </a:lnTo>
                <a:lnTo>
                  <a:pt x="17081" y="51130"/>
                </a:lnTo>
                <a:lnTo>
                  <a:pt x="22529" y="51130"/>
                </a:lnTo>
                <a:lnTo>
                  <a:pt x="26708" y="49403"/>
                </a:lnTo>
                <a:lnTo>
                  <a:pt x="29641" y="45935"/>
                </a:lnTo>
                <a:lnTo>
                  <a:pt x="32562" y="42456"/>
                </a:lnTo>
                <a:lnTo>
                  <a:pt x="34048" y="38442"/>
                </a:lnTo>
                <a:lnTo>
                  <a:pt x="34048" y="28676"/>
                </a:lnTo>
                <a:lnTo>
                  <a:pt x="32486" y="24714"/>
                </a:lnTo>
                <a:lnTo>
                  <a:pt x="29387" y="22059"/>
                </a:lnTo>
                <a:lnTo>
                  <a:pt x="26301" y="19392"/>
                </a:lnTo>
                <a:lnTo>
                  <a:pt x="22682" y="18059"/>
                </a:lnTo>
                <a:lnTo>
                  <a:pt x="18503" y="18059"/>
                </a:lnTo>
                <a:lnTo>
                  <a:pt x="13842" y="18529"/>
                </a:lnTo>
                <a:lnTo>
                  <a:pt x="9664" y="20485"/>
                </a:lnTo>
                <a:lnTo>
                  <a:pt x="7251" y="30886"/>
                </a:lnTo>
                <a:lnTo>
                  <a:pt x="8242" y="28206"/>
                </a:lnTo>
                <a:lnTo>
                  <a:pt x="10261" y="26428"/>
                </a:lnTo>
                <a:lnTo>
                  <a:pt x="14643" y="23749"/>
                </a:lnTo>
                <a:close/>
              </a:path>
              <a:path w="34048" h="51130">
                <a:moveTo>
                  <a:pt x="11937" y="7099"/>
                </a:moveTo>
                <a:lnTo>
                  <a:pt x="14719" y="5486"/>
                </a:lnTo>
                <a:lnTo>
                  <a:pt x="21234" y="5486"/>
                </a:lnTo>
                <a:lnTo>
                  <a:pt x="23507" y="6527"/>
                </a:lnTo>
                <a:lnTo>
                  <a:pt x="25831" y="9715"/>
                </a:lnTo>
                <a:lnTo>
                  <a:pt x="26796" y="13208"/>
                </a:lnTo>
                <a:lnTo>
                  <a:pt x="32956" y="13208"/>
                </a:lnTo>
                <a:lnTo>
                  <a:pt x="32956" y="10160"/>
                </a:lnTo>
                <a:lnTo>
                  <a:pt x="31864" y="7200"/>
                </a:lnTo>
                <a:lnTo>
                  <a:pt x="29667" y="4330"/>
                </a:lnTo>
                <a:lnTo>
                  <a:pt x="27508" y="1447"/>
                </a:lnTo>
                <a:lnTo>
                  <a:pt x="23647" y="0"/>
                </a:lnTo>
                <a:lnTo>
                  <a:pt x="10426" y="0"/>
                </a:lnTo>
                <a:lnTo>
                  <a:pt x="5143" y="4114"/>
                </a:lnTo>
                <a:lnTo>
                  <a:pt x="2247" y="12357"/>
                </a:lnTo>
                <a:lnTo>
                  <a:pt x="736" y="16649"/>
                </a:lnTo>
                <a:lnTo>
                  <a:pt x="0" y="21882"/>
                </a:lnTo>
                <a:lnTo>
                  <a:pt x="0" y="36398"/>
                </a:lnTo>
                <a:lnTo>
                  <a:pt x="1689" y="42329"/>
                </a:lnTo>
                <a:lnTo>
                  <a:pt x="5067" y="45872"/>
                </a:lnTo>
                <a:lnTo>
                  <a:pt x="8432" y="49390"/>
                </a:lnTo>
                <a:lnTo>
                  <a:pt x="12445" y="51130"/>
                </a:lnTo>
                <a:lnTo>
                  <a:pt x="17081" y="51130"/>
                </a:lnTo>
                <a:lnTo>
                  <a:pt x="17627" y="45593"/>
                </a:lnTo>
                <a:lnTo>
                  <a:pt x="14389" y="45593"/>
                </a:lnTo>
                <a:lnTo>
                  <a:pt x="11823" y="44526"/>
                </a:lnTo>
                <a:lnTo>
                  <a:pt x="8153" y="40246"/>
                </a:lnTo>
                <a:lnTo>
                  <a:pt x="7251" y="37604"/>
                </a:lnTo>
                <a:lnTo>
                  <a:pt x="7251" y="30886"/>
                </a:lnTo>
                <a:lnTo>
                  <a:pt x="9664" y="20485"/>
                </a:lnTo>
                <a:lnTo>
                  <a:pt x="6451" y="24168"/>
                </a:lnTo>
                <a:lnTo>
                  <a:pt x="6680" y="18161"/>
                </a:lnTo>
                <a:lnTo>
                  <a:pt x="7823" y="13550"/>
                </a:lnTo>
                <a:lnTo>
                  <a:pt x="9880" y="10337"/>
                </a:lnTo>
                <a:lnTo>
                  <a:pt x="11937" y="709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84" name="object 984"/>
          <p:cNvSpPr/>
          <p:nvPr/>
        </p:nvSpPr>
        <p:spPr>
          <a:xfrm>
            <a:off x="2619168" y="4009438"/>
            <a:ext cx="31103" cy="45141"/>
          </a:xfrm>
          <a:custGeom>
            <a:avLst/>
            <a:gdLst/>
            <a:ahLst/>
            <a:cxnLst/>
            <a:rect l="l" t="t" r="r" b="b"/>
            <a:pathLst>
              <a:path w="34328" h="49822">
                <a:moveTo>
                  <a:pt x="6984" y="43929"/>
                </a:moveTo>
                <a:lnTo>
                  <a:pt x="9029" y="39242"/>
                </a:lnTo>
                <a:lnTo>
                  <a:pt x="12649" y="36106"/>
                </a:lnTo>
                <a:lnTo>
                  <a:pt x="16687" y="33667"/>
                </a:lnTo>
                <a:lnTo>
                  <a:pt x="21437" y="31026"/>
                </a:lnTo>
                <a:lnTo>
                  <a:pt x="25628" y="28701"/>
                </a:lnTo>
                <a:lnTo>
                  <a:pt x="28524" y="26708"/>
                </a:lnTo>
                <a:lnTo>
                  <a:pt x="30149" y="25069"/>
                </a:lnTo>
                <a:lnTo>
                  <a:pt x="32931" y="22250"/>
                </a:lnTo>
                <a:lnTo>
                  <a:pt x="34328" y="18846"/>
                </a:lnTo>
                <a:lnTo>
                  <a:pt x="34328" y="11112"/>
                </a:lnTo>
                <a:lnTo>
                  <a:pt x="33019" y="7696"/>
                </a:lnTo>
                <a:lnTo>
                  <a:pt x="30378" y="4610"/>
                </a:lnTo>
                <a:lnTo>
                  <a:pt x="27774" y="1536"/>
                </a:lnTo>
                <a:lnTo>
                  <a:pt x="23621" y="0"/>
                </a:lnTo>
                <a:lnTo>
                  <a:pt x="11087" y="0"/>
                </a:lnTo>
                <a:lnTo>
                  <a:pt x="6324" y="2412"/>
                </a:lnTo>
                <a:lnTo>
                  <a:pt x="3619" y="7213"/>
                </a:lnTo>
                <a:lnTo>
                  <a:pt x="2095" y="9944"/>
                </a:lnTo>
                <a:lnTo>
                  <a:pt x="1295" y="13461"/>
                </a:lnTo>
                <a:lnTo>
                  <a:pt x="1219" y="17792"/>
                </a:lnTo>
                <a:lnTo>
                  <a:pt x="7569" y="17792"/>
                </a:lnTo>
                <a:lnTo>
                  <a:pt x="7670" y="14706"/>
                </a:lnTo>
                <a:lnTo>
                  <a:pt x="9016" y="10579"/>
                </a:lnTo>
                <a:lnTo>
                  <a:pt x="10655" y="7340"/>
                </a:lnTo>
                <a:lnTo>
                  <a:pt x="13627" y="5727"/>
                </a:lnTo>
                <a:lnTo>
                  <a:pt x="20777" y="5727"/>
                </a:lnTo>
                <a:lnTo>
                  <a:pt x="24828" y="8293"/>
                </a:lnTo>
                <a:lnTo>
                  <a:pt x="27431" y="12268"/>
                </a:lnTo>
                <a:lnTo>
                  <a:pt x="27431" y="17627"/>
                </a:lnTo>
                <a:lnTo>
                  <a:pt x="24599" y="21742"/>
                </a:lnTo>
                <a:lnTo>
                  <a:pt x="21297" y="24447"/>
                </a:lnTo>
                <a:lnTo>
                  <a:pt x="18313" y="26187"/>
                </a:lnTo>
                <a:lnTo>
                  <a:pt x="11658" y="30022"/>
                </a:lnTo>
                <a:lnTo>
                  <a:pt x="7188" y="32613"/>
                </a:lnTo>
                <a:lnTo>
                  <a:pt x="4203" y="35496"/>
                </a:lnTo>
                <a:lnTo>
                  <a:pt x="2641" y="38658"/>
                </a:lnTo>
                <a:lnTo>
                  <a:pt x="1117" y="41821"/>
                </a:lnTo>
                <a:lnTo>
                  <a:pt x="253" y="45542"/>
                </a:lnTo>
                <a:lnTo>
                  <a:pt x="0" y="49822"/>
                </a:lnTo>
                <a:lnTo>
                  <a:pt x="34086" y="49822"/>
                </a:lnTo>
                <a:lnTo>
                  <a:pt x="34086" y="43929"/>
                </a:lnTo>
                <a:lnTo>
                  <a:pt x="6984" y="4392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85" name="object 985"/>
          <p:cNvSpPr/>
          <p:nvPr/>
        </p:nvSpPr>
        <p:spPr>
          <a:xfrm>
            <a:off x="2661457" y="4010359"/>
            <a:ext cx="30964" cy="45359"/>
          </a:xfrm>
          <a:custGeom>
            <a:avLst/>
            <a:gdLst/>
            <a:ahLst/>
            <a:cxnLst/>
            <a:rect l="l" t="t" r="r" b="b"/>
            <a:pathLst>
              <a:path w="34175" h="50063">
                <a:moveTo>
                  <a:pt x="31368" y="6032"/>
                </a:moveTo>
                <a:lnTo>
                  <a:pt x="31368" y="0"/>
                </a:lnTo>
                <a:lnTo>
                  <a:pt x="5575" y="0"/>
                </a:lnTo>
                <a:lnTo>
                  <a:pt x="1803" y="26720"/>
                </a:lnTo>
                <a:lnTo>
                  <a:pt x="7213" y="27050"/>
                </a:lnTo>
                <a:lnTo>
                  <a:pt x="9601" y="24409"/>
                </a:lnTo>
                <a:lnTo>
                  <a:pt x="12674" y="22745"/>
                </a:lnTo>
                <a:lnTo>
                  <a:pt x="16675" y="22326"/>
                </a:lnTo>
                <a:lnTo>
                  <a:pt x="19621" y="22326"/>
                </a:lnTo>
                <a:lnTo>
                  <a:pt x="22161" y="23279"/>
                </a:lnTo>
                <a:lnTo>
                  <a:pt x="26390" y="27063"/>
                </a:lnTo>
                <a:lnTo>
                  <a:pt x="27457" y="29756"/>
                </a:lnTo>
                <a:lnTo>
                  <a:pt x="27444" y="36080"/>
                </a:lnTo>
                <a:lnTo>
                  <a:pt x="26555" y="38696"/>
                </a:lnTo>
                <a:lnTo>
                  <a:pt x="23012" y="43408"/>
                </a:lnTo>
                <a:lnTo>
                  <a:pt x="20256" y="44589"/>
                </a:lnTo>
                <a:lnTo>
                  <a:pt x="14617" y="44589"/>
                </a:lnTo>
                <a:lnTo>
                  <a:pt x="11429" y="43548"/>
                </a:lnTo>
                <a:lnTo>
                  <a:pt x="8547" y="42189"/>
                </a:lnTo>
                <a:lnTo>
                  <a:pt x="6896" y="39725"/>
                </a:lnTo>
                <a:lnTo>
                  <a:pt x="6476" y="36156"/>
                </a:lnTo>
                <a:lnTo>
                  <a:pt x="0" y="36156"/>
                </a:lnTo>
                <a:lnTo>
                  <a:pt x="368" y="40868"/>
                </a:lnTo>
                <a:lnTo>
                  <a:pt x="2095" y="44373"/>
                </a:lnTo>
                <a:lnTo>
                  <a:pt x="5181" y="46672"/>
                </a:lnTo>
                <a:lnTo>
                  <a:pt x="8318" y="48933"/>
                </a:lnTo>
                <a:lnTo>
                  <a:pt x="11899" y="50063"/>
                </a:lnTo>
                <a:lnTo>
                  <a:pt x="22301" y="50063"/>
                </a:lnTo>
                <a:lnTo>
                  <a:pt x="26911" y="48272"/>
                </a:lnTo>
                <a:lnTo>
                  <a:pt x="29819" y="44678"/>
                </a:lnTo>
                <a:lnTo>
                  <a:pt x="32727" y="41109"/>
                </a:lnTo>
                <a:lnTo>
                  <a:pt x="34175" y="36969"/>
                </a:lnTo>
                <a:lnTo>
                  <a:pt x="34175" y="27762"/>
                </a:lnTo>
                <a:lnTo>
                  <a:pt x="32588" y="24053"/>
                </a:lnTo>
                <a:lnTo>
                  <a:pt x="29425" y="21107"/>
                </a:lnTo>
                <a:lnTo>
                  <a:pt x="26263" y="18173"/>
                </a:lnTo>
                <a:lnTo>
                  <a:pt x="22390" y="16713"/>
                </a:lnTo>
                <a:lnTo>
                  <a:pt x="15417" y="16713"/>
                </a:lnTo>
                <a:lnTo>
                  <a:pt x="11429" y="17856"/>
                </a:lnTo>
                <a:lnTo>
                  <a:pt x="8140" y="19837"/>
                </a:lnTo>
                <a:lnTo>
                  <a:pt x="10261" y="6032"/>
                </a:lnTo>
                <a:lnTo>
                  <a:pt x="31368" y="603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86" name="object 986"/>
          <p:cNvSpPr/>
          <p:nvPr/>
        </p:nvSpPr>
        <p:spPr>
          <a:xfrm>
            <a:off x="2730025" y="4020185"/>
            <a:ext cx="27409" cy="34393"/>
          </a:xfrm>
          <a:custGeom>
            <a:avLst/>
            <a:gdLst/>
            <a:ahLst/>
            <a:cxnLst/>
            <a:rect l="l" t="t" r="r" b="b"/>
            <a:pathLst>
              <a:path w="30251" h="37960">
                <a:moveTo>
                  <a:pt x="6235" y="37960"/>
                </a:moveTo>
                <a:lnTo>
                  <a:pt x="6235" y="16078"/>
                </a:lnTo>
                <a:lnTo>
                  <a:pt x="6680" y="12928"/>
                </a:lnTo>
                <a:lnTo>
                  <a:pt x="8737" y="9118"/>
                </a:lnTo>
                <a:lnTo>
                  <a:pt x="11518" y="6578"/>
                </a:lnTo>
                <a:lnTo>
                  <a:pt x="14185" y="5765"/>
                </a:lnTo>
                <a:lnTo>
                  <a:pt x="16878" y="5613"/>
                </a:lnTo>
                <a:lnTo>
                  <a:pt x="19786" y="5613"/>
                </a:lnTo>
                <a:lnTo>
                  <a:pt x="21793" y="6769"/>
                </a:lnTo>
                <a:lnTo>
                  <a:pt x="23571" y="10464"/>
                </a:lnTo>
                <a:lnTo>
                  <a:pt x="23901" y="14554"/>
                </a:lnTo>
                <a:lnTo>
                  <a:pt x="23901" y="37960"/>
                </a:lnTo>
                <a:lnTo>
                  <a:pt x="30251" y="37960"/>
                </a:lnTo>
                <a:lnTo>
                  <a:pt x="30251" y="10388"/>
                </a:lnTo>
                <a:lnTo>
                  <a:pt x="29743" y="7518"/>
                </a:lnTo>
                <a:lnTo>
                  <a:pt x="28727" y="5511"/>
                </a:lnTo>
                <a:lnTo>
                  <a:pt x="26885" y="1841"/>
                </a:lnTo>
                <a:lnTo>
                  <a:pt x="23317" y="0"/>
                </a:lnTo>
                <a:lnTo>
                  <a:pt x="18046" y="0"/>
                </a:lnTo>
                <a:lnTo>
                  <a:pt x="13462" y="469"/>
                </a:lnTo>
                <a:lnTo>
                  <a:pt x="9537" y="2362"/>
                </a:lnTo>
                <a:lnTo>
                  <a:pt x="5918" y="6095"/>
                </a:lnTo>
                <a:lnTo>
                  <a:pt x="5918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87" name="object 987"/>
          <p:cNvSpPr/>
          <p:nvPr/>
        </p:nvSpPr>
        <p:spPr>
          <a:xfrm>
            <a:off x="2772232" y="4020185"/>
            <a:ext cx="45278" cy="34393"/>
          </a:xfrm>
          <a:custGeom>
            <a:avLst/>
            <a:gdLst/>
            <a:ahLst/>
            <a:cxnLst/>
            <a:rect l="l" t="t" r="r" b="b"/>
            <a:pathLst>
              <a:path w="49974" h="37960">
                <a:moveTo>
                  <a:pt x="49466" y="7340"/>
                </a:moveTo>
                <a:lnTo>
                  <a:pt x="48501" y="5397"/>
                </a:lnTo>
                <a:lnTo>
                  <a:pt x="46697" y="1790"/>
                </a:lnTo>
                <a:lnTo>
                  <a:pt x="43307" y="0"/>
                </a:lnTo>
                <a:lnTo>
                  <a:pt x="38315" y="0"/>
                </a:lnTo>
                <a:lnTo>
                  <a:pt x="33883" y="482"/>
                </a:lnTo>
                <a:lnTo>
                  <a:pt x="30137" y="2400"/>
                </a:lnTo>
                <a:lnTo>
                  <a:pt x="27114" y="5854"/>
                </a:lnTo>
                <a:lnTo>
                  <a:pt x="24345" y="2184"/>
                </a:lnTo>
                <a:lnTo>
                  <a:pt x="20154" y="0"/>
                </a:lnTo>
                <a:lnTo>
                  <a:pt x="14592" y="0"/>
                </a:lnTo>
                <a:lnTo>
                  <a:pt x="12242" y="698"/>
                </a:lnTo>
                <a:lnTo>
                  <a:pt x="8991" y="2946"/>
                </a:lnTo>
                <a:lnTo>
                  <a:pt x="6172" y="6095"/>
                </a:lnTo>
                <a:lnTo>
                  <a:pt x="6172" y="825"/>
                </a:lnTo>
                <a:lnTo>
                  <a:pt x="0" y="825"/>
                </a:lnTo>
                <a:lnTo>
                  <a:pt x="0" y="37960"/>
                </a:lnTo>
                <a:lnTo>
                  <a:pt x="6248" y="37960"/>
                </a:lnTo>
                <a:lnTo>
                  <a:pt x="6248" y="13487"/>
                </a:lnTo>
                <a:lnTo>
                  <a:pt x="7200" y="10172"/>
                </a:lnTo>
                <a:lnTo>
                  <a:pt x="11061" y="6527"/>
                </a:lnTo>
                <a:lnTo>
                  <a:pt x="15582" y="5613"/>
                </a:lnTo>
                <a:lnTo>
                  <a:pt x="18161" y="5613"/>
                </a:lnTo>
                <a:lnTo>
                  <a:pt x="19926" y="6476"/>
                </a:lnTo>
                <a:lnTo>
                  <a:pt x="21463" y="9372"/>
                </a:lnTo>
                <a:lnTo>
                  <a:pt x="21767" y="13728"/>
                </a:lnTo>
                <a:lnTo>
                  <a:pt x="21767" y="37960"/>
                </a:lnTo>
                <a:lnTo>
                  <a:pt x="28105" y="37960"/>
                </a:lnTo>
                <a:lnTo>
                  <a:pt x="28105" y="12522"/>
                </a:lnTo>
                <a:lnTo>
                  <a:pt x="28994" y="9791"/>
                </a:lnTo>
                <a:lnTo>
                  <a:pt x="30746" y="8153"/>
                </a:lnTo>
                <a:lnTo>
                  <a:pt x="34645" y="5676"/>
                </a:lnTo>
                <a:lnTo>
                  <a:pt x="38874" y="5676"/>
                </a:lnTo>
                <a:lnTo>
                  <a:pt x="42862" y="7988"/>
                </a:lnTo>
                <a:lnTo>
                  <a:pt x="43472" y="12166"/>
                </a:lnTo>
                <a:lnTo>
                  <a:pt x="43472" y="37960"/>
                </a:lnTo>
                <a:lnTo>
                  <a:pt x="49974" y="37960"/>
                </a:lnTo>
                <a:lnTo>
                  <a:pt x="49974" y="9956"/>
                </a:lnTo>
                <a:lnTo>
                  <a:pt x="49466" y="734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88" name="object 988"/>
          <p:cNvSpPr/>
          <p:nvPr/>
        </p:nvSpPr>
        <p:spPr>
          <a:xfrm>
            <a:off x="4240499" y="3945473"/>
            <a:ext cx="16615" cy="44796"/>
          </a:xfrm>
          <a:custGeom>
            <a:avLst/>
            <a:gdLst/>
            <a:ahLst/>
            <a:cxnLst/>
            <a:rect l="l" t="t" r="r" b="b"/>
            <a:pathLst>
              <a:path w="18338" h="49441">
                <a:moveTo>
                  <a:pt x="11696" y="14287"/>
                </a:moveTo>
                <a:lnTo>
                  <a:pt x="11696" y="49441"/>
                </a:lnTo>
                <a:lnTo>
                  <a:pt x="18338" y="49441"/>
                </a:lnTo>
                <a:lnTo>
                  <a:pt x="18338" y="0"/>
                </a:lnTo>
                <a:lnTo>
                  <a:pt x="13423" y="0"/>
                </a:lnTo>
                <a:lnTo>
                  <a:pt x="12547" y="3835"/>
                </a:lnTo>
                <a:lnTo>
                  <a:pt x="11214" y="6273"/>
                </a:lnTo>
                <a:lnTo>
                  <a:pt x="7658" y="8331"/>
                </a:lnTo>
                <a:lnTo>
                  <a:pt x="4495" y="9055"/>
                </a:lnTo>
                <a:lnTo>
                  <a:pt x="0" y="9499"/>
                </a:lnTo>
                <a:lnTo>
                  <a:pt x="0" y="14287"/>
                </a:lnTo>
                <a:lnTo>
                  <a:pt x="11696" y="142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89" name="object 989"/>
          <p:cNvSpPr/>
          <p:nvPr/>
        </p:nvSpPr>
        <p:spPr>
          <a:xfrm>
            <a:off x="4278886" y="3946036"/>
            <a:ext cx="31286" cy="44231"/>
          </a:xfrm>
          <a:custGeom>
            <a:avLst/>
            <a:gdLst/>
            <a:ahLst/>
            <a:cxnLst/>
            <a:rect l="l" t="t" r="r" b="b"/>
            <a:pathLst>
              <a:path w="34531" h="48818">
                <a:moveTo>
                  <a:pt x="10077" y="36861"/>
                </a:moveTo>
                <a:lnTo>
                  <a:pt x="7073" y="48818"/>
                </a:lnTo>
                <a:lnTo>
                  <a:pt x="13982" y="48818"/>
                </a:lnTo>
                <a:lnTo>
                  <a:pt x="15036" y="43726"/>
                </a:lnTo>
                <a:lnTo>
                  <a:pt x="15913" y="40030"/>
                </a:lnTo>
                <a:lnTo>
                  <a:pt x="16573" y="37744"/>
                </a:lnTo>
                <a:lnTo>
                  <a:pt x="17614" y="34188"/>
                </a:lnTo>
                <a:lnTo>
                  <a:pt x="19138" y="30251"/>
                </a:lnTo>
                <a:lnTo>
                  <a:pt x="21145" y="25933"/>
                </a:lnTo>
                <a:lnTo>
                  <a:pt x="23190" y="21488"/>
                </a:lnTo>
                <a:lnTo>
                  <a:pt x="25526" y="17360"/>
                </a:lnTo>
                <a:lnTo>
                  <a:pt x="28155" y="13512"/>
                </a:lnTo>
                <a:lnTo>
                  <a:pt x="30822" y="9677"/>
                </a:lnTo>
                <a:lnTo>
                  <a:pt x="32943" y="6985"/>
                </a:lnTo>
                <a:lnTo>
                  <a:pt x="34531" y="5435"/>
                </a:lnTo>
                <a:lnTo>
                  <a:pt x="34531" y="0"/>
                </a:lnTo>
                <a:lnTo>
                  <a:pt x="0" y="0"/>
                </a:lnTo>
                <a:lnTo>
                  <a:pt x="0" y="6273"/>
                </a:lnTo>
                <a:lnTo>
                  <a:pt x="27457" y="6273"/>
                </a:lnTo>
                <a:lnTo>
                  <a:pt x="23977" y="10274"/>
                </a:lnTo>
                <a:lnTo>
                  <a:pt x="20650" y="15024"/>
                </a:lnTo>
                <a:lnTo>
                  <a:pt x="17475" y="20523"/>
                </a:lnTo>
                <a:lnTo>
                  <a:pt x="15085" y="24959"/>
                </a:lnTo>
                <a:lnTo>
                  <a:pt x="10077" y="3686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90" name="object 990"/>
          <p:cNvSpPr/>
          <p:nvPr/>
        </p:nvSpPr>
        <p:spPr>
          <a:xfrm>
            <a:off x="4324257" y="3986833"/>
            <a:ext cx="6546" cy="0"/>
          </a:xfrm>
          <a:custGeom>
            <a:avLst/>
            <a:gdLst/>
            <a:ahLst/>
            <a:cxnLst/>
            <a:rect l="l" t="t" r="r" b="b"/>
            <a:pathLst>
              <a:path w="7225">
                <a:moveTo>
                  <a:pt x="0" y="0"/>
                </a:moveTo>
                <a:lnTo>
                  <a:pt x="7225" y="0"/>
                </a:lnTo>
              </a:path>
            </a:pathLst>
          </a:custGeom>
          <a:ln w="882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91" name="object 991"/>
          <p:cNvSpPr/>
          <p:nvPr/>
        </p:nvSpPr>
        <p:spPr>
          <a:xfrm>
            <a:off x="4345129" y="3946036"/>
            <a:ext cx="30976" cy="45359"/>
          </a:xfrm>
          <a:custGeom>
            <a:avLst/>
            <a:gdLst/>
            <a:ahLst/>
            <a:cxnLst/>
            <a:rect l="l" t="t" r="r" b="b"/>
            <a:pathLst>
              <a:path w="34188" h="50063">
                <a:moveTo>
                  <a:pt x="31368" y="6032"/>
                </a:moveTo>
                <a:lnTo>
                  <a:pt x="31368" y="0"/>
                </a:lnTo>
                <a:lnTo>
                  <a:pt x="5587" y="0"/>
                </a:lnTo>
                <a:lnTo>
                  <a:pt x="1803" y="26720"/>
                </a:lnTo>
                <a:lnTo>
                  <a:pt x="7213" y="27050"/>
                </a:lnTo>
                <a:lnTo>
                  <a:pt x="9601" y="24409"/>
                </a:lnTo>
                <a:lnTo>
                  <a:pt x="12674" y="22745"/>
                </a:lnTo>
                <a:lnTo>
                  <a:pt x="16675" y="22339"/>
                </a:lnTo>
                <a:lnTo>
                  <a:pt x="19634" y="22339"/>
                </a:lnTo>
                <a:lnTo>
                  <a:pt x="22161" y="23279"/>
                </a:lnTo>
                <a:lnTo>
                  <a:pt x="26390" y="27063"/>
                </a:lnTo>
                <a:lnTo>
                  <a:pt x="27457" y="29756"/>
                </a:lnTo>
                <a:lnTo>
                  <a:pt x="27457" y="36080"/>
                </a:lnTo>
                <a:lnTo>
                  <a:pt x="26568" y="38696"/>
                </a:lnTo>
                <a:lnTo>
                  <a:pt x="23012" y="43408"/>
                </a:lnTo>
                <a:lnTo>
                  <a:pt x="20281" y="44589"/>
                </a:lnTo>
                <a:lnTo>
                  <a:pt x="14643" y="44589"/>
                </a:lnTo>
                <a:lnTo>
                  <a:pt x="11455" y="43548"/>
                </a:lnTo>
                <a:lnTo>
                  <a:pt x="8547" y="42189"/>
                </a:lnTo>
                <a:lnTo>
                  <a:pt x="6896" y="39725"/>
                </a:lnTo>
                <a:lnTo>
                  <a:pt x="6476" y="36156"/>
                </a:lnTo>
                <a:lnTo>
                  <a:pt x="0" y="36156"/>
                </a:lnTo>
                <a:lnTo>
                  <a:pt x="368" y="40868"/>
                </a:lnTo>
                <a:lnTo>
                  <a:pt x="2108" y="44373"/>
                </a:lnTo>
                <a:lnTo>
                  <a:pt x="5194" y="46672"/>
                </a:lnTo>
                <a:lnTo>
                  <a:pt x="8331" y="48933"/>
                </a:lnTo>
                <a:lnTo>
                  <a:pt x="11899" y="50063"/>
                </a:lnTo>
                <a:lnTo>
                  <a:pt x="22301" y="50063"/>
                </a:lnTo>
                <a:lnTo>
                  <a:pt x="26936" y="48272"/>
                </a:lnTo>
                <a:lnTo>
                  <a:pt x="29819" y="44678"/>
                </a:lnTo>
                <a:lnTo>
                  <a:pt x="32727" y="41109"/>
                </a:lnTo>
                <a:lnTo>
                  <a:pt x="34188" y="36969"/>
                </a:lnTo>
                <a:lnTo>
                  <a:pt x="34188" y="27762"/>
                </a:lnTo>
                <a:lnTo>
                  <a:pt x="32613" y="24053"/>
                </a:lnTo>
                <a:lnTo>
                  <a:pt x="29438" y="21107"/>
                </a:lnTo>
                <a:lnTo>
                  <a:pt x="26276" y="18173"/>
                </a:lnTo>
                <a:lnTo>
                  <a:pt x="22415" y="16713"/>
                </a:lnTo>
                <a:lnTo>
                  <a:pt x="15417" y="16713"/>
                </a:lnTo>
                <a:lnTo>
                  <a:pt x="11455" y="17856"/>
                </a:lnTo>
                <a:lnTo>
                  <a:pt x="8140" y="19837"/>
                </a:lnTo>
                <a:lnTo>
                  <a:pt x="10261" y="6032"/>
                </a:lnTo>
                <a:lnTo>
                  <a:pt x="31368" y="603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92" name="object 992"/>
          <p:cNvSpPr/>
          <p:nvPr/>
        </p:nvSpPr>
        <p:spPr>
          <a:xfrm>
            <a:off x="4413261" y="3955805"/>
            <a:ext cx="29607" cy="47868"/>
          </a:xfrm>
          <a:custGeom>
            <a:avLst/>
            <a:gdLst/>
            <a:ahLst/>
            <a:cxnLst/>
            <a:rect l="l" t="t" r="r" b="b"/>
            <a:pathLst>
              <a:path w="32677" h="52832">
                <a:moveTo>
                  <a:pt x="14719" y="0"/>
                </a:moveTo>
                <a:lnTo>
                  <a:pt x="12255" y="685"/>
                </a:lnTo>
                <a:lnTo>
                  <a:pt x="8686" y="3009"/>
                </a:lnTo>
                <a:lnTo>
                  <a:pt x="8864" y="7645"/>
                </a:lnTo>
                <a:lnTo>
                  <a:pt x="11836" y="5473"/>
                </a:lnTo>
                <a:lnTo>
                  <a:pt x="20447" y="5473"/>
                </a:lnTo>
                <a:lnTo>
                  <a:pt x="23406" y="7531"/>
                </a:lnTo>
                <a:lnTo>
                  <a:pt x="25031" y="11620"/>
                </a:lnTo>
                <a:lnTo>
                  <a:pt x="25882" y="13741"/>
                </a:lnTo>
                <a:lnTo>
                  <a:pt x="26301" y="16281"/>
                </a:lnTo>
                <a:lnTo>
                  <a:pt x="26301" y="24104"/>
                </a:lnTo>
                <a:lnTo>
                  <a:pt x="25336" y="27749"/>
                </a:lnTo>
                <a:lnTo>
                  <a:pt x="23393" y="30200"/>
                </a:lnTo>
                <a:lnTo>
                  <a:pt x="19062" y="33832"/>
                </a:lnTo>
                <a:lnTo>
                  <a:pt x="11861" y="33832"/>
                </a:lnTo>
                <a:lnTo>
                  <a:pt x="8890" y="31927"/>
                </a:lnTo>
                <a:lnTo>
                  <a:pt x="7277" y="28079"/>
                </a:lnTo>
                <a:lnTo>
                  <a:pt x="9944" y="37439"/>
                </a:lnTo>
                <a:lnTo>
                  <a:pt x="14185" y="39281"/>
                </a:lnTo>
                <a:lnTo>
                  <a:pt x="20535" y="39281"/>
                </a:lnTo>
                <a:lnTo>
                  <a:pt x="23672" y="38176"/>
                </a:lnTo>
                <a:lnTo>
                  <a:pt x="26339" y="35991"/>
                </a:lnTo>
                <a:lnTo>
                  <a:pt x="30568" y="32524"/>
                </a:lnTo>
                <a:lnTo>
                  <a:pt x="32677" y="26746"/>
                </a:lnTo>
                <a:lnTo>
                  <a:pt x="32677" y="12674"/>
                </a:lnTo>
                <a:lnTo>
                  <a:pt x="31216" y="8064"/>
                </a:lnTo>
                <a:lnTo>
                  <a:pt x="28295" y="4851"/>
                </a:lnTo>
                <a:lnTo>
                  <a:pt x="25349" y="1612"/>
                </a:lnTo>
                <a:lnTo>
                  <a:pt x="21780" y="0"/>
                </a:lnTo>
                <a:lnTo>
                  <a:pt x="14719" y="0"/>
                </a:lnTo>
                <a:close/>
              </a:path>
              <a:path w="32677" h="52832">
                <a:moveTo>
                  <a:pt x="5994" y="17208"/>
                </a:moveTo>
                <a:lnTo>
                  <a:pt x="6426" y="14274"/>
                </a:lnTo>
                <a:lnTo>
                  <a:pt x="7277" y="11963"/>
                </a:lnTo>
                <a:lnTo>
                  <a:pt x="8864" y="7645"/>
                </a:lnTo>
                <a:lnTo>
                  <a:pt x="8686" y="3009"/>
                </a:lnTo>
                <a:lnTo>
                  <a:pt x="6057" y="6007"/>
                </a:lnTo>
                <a:lnTo>
                  <a:pt x="6057" y="1079"/>
                </a:lnTo>
                <a:lnTo>
                  <a:pt x="0" y="1079"/>
                </a:lnTo>
                <a:lnTo>
                  <a:pt x="0" y="52831"/>
                </a:lnTo>
                <a:lnTo>
                  <a:pt x="6235" y="52831"/>
                </a:lnTo>
                <a:lnTo>
                  <a:pt x="6235" y="33883"/>
                </a:lnTo>
                <a:lnTo>
                  <a:pt x="9944" y="37439"/>
                </a:lnTo>
                <a:lnTo>
                  <a:pt x="7277" y="28079"/>
                </a:lnTo>
                <a:lnTo>
                  <a:pt x="5994" y="23634"/>
                </a:lnTo>
                <a:lnTo>
                  <a:pt x="5994" y="172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93" name="object 993"/>
          <p:cNvSpPr/>
          <p:nvPr/>
        </p:nvSpPr>
        <p:spPr>
          <a:xfrm>
            <a:off x="4453822" y="3955736"/>
            <a:ext cx="27766" cy="35809"/>
          </a:xfrm>
          <a:custGeom>
            <a:avLst/>
            <a:gdLst/>
            <a:ahLst/>
            <a:cxnLst/>
            <a:rect l="l" t="t" r="r" b="b"/>
            <a:pathLst>
              <a:path w="30645" h="39522">
                <a:moveTo>
                  <a:pt x="177" y="30149"/>
                </a:moveTo>
                <a:lnTo>
                  <a:pt x="1396" y="33261"/>
                </a:lnTo>
                <a:lnTo>
                  <a:pt x="5994" y="38277"/>
                </a:lnTo>
                <a:lnTo>
                  <a:pt x="9918" y="39522"/>
                </a:lnTo>
                <a:lnTo>
                  <a:pt x="20573" y="39522"/>
                </a:lnTo>
                <a:lnTo>
                  <a:pt x="24383" y="38328"/>
                </a:lnTo>
                <a:lnTo>
                  <a:pt x="29413" y="33515"/>
                </a:lnTo>
                <a:lnTo>
                  <a:pt x="30645" y="30657"/>
                </a:lnTo>
                <a:lnTo>
                  <a:pt x="30645" y="23926"/>
                </a:lnTo>
                <a:lnTo>
                  <a:pt x="29451" y="21424"/>
                </a:lnTo>
                <a:lnTo>
                  <a:pt x="25501" y="18808"/>
                </a:lnTo>
                <a:lnTo>
                  <a:pt x="22491" y="17754"/>
                </a:lnTo>
                <a:lnTo>
                  <a:pt x="18008" y="16675"/>
                </a:lnTo>
                <a:lnTo>
                  <a:pt x="13881" y="15659"/>
                </a:lnTo>
                <a:lnTo>
                  <a:pt x="10718" y="14719"/>
                </a:lnTo>
                <a:lnTo>
                  <a:pt x="7391" y="11887"/>
                </a:lnTo>
                <a:lnTo>
                  <a:pt x="7391" y="8775"/>
                </a:lnTo>
                <a:lnTo>
                  <a:pt x="10426" y="5791"/>
                </a:lnTo>
                <a:lnTo>
                  <a:pt x="14566" y="5334"/>
                </a:lnTo>
                <a:lnTo>
                  <a:pt x="18110" y="5334"/>
                </a:lnTo>
                <a:lnTo>
                  <a:pt x="20586" y="6159"/>
                </a:lnTo>
                <a:lnTo>
                  <a:pt x="22898" y="8953"/>
                </a:lnTo>
                <a:lnTo>
                  <a:pt x="23520" y="11645"/>
                </a:lnTo>
                <a:lnTo>
                  <a:pt x="29413" y="11645"/>
                </a:lnTo>
                <a:lnTo>
                  <a:pt x="29463" y="9245"/>
                </a:lnTo>
                <a:lnTo>
                  <a:pt x="27165" y="4914"/>
                </a:lnTo>
                <a:lnTo>
                  <a:pt x="24701" y="1638"/>
                </a:lnTo>
                <a:lnTo>
                  <a:pt x="20650" y="0"/>
                </a:lnTo>
                <a:lnTo>
                  <a:pt x="10782" y="0"/>
                </a:lnTo>
                <a:lnTo>
                  <a:pt x="7365" y="1079"/>
                </a:lnTo>
                <a:lnTo>
                  <a:pt x="4825" y="3251"/>
                </a:lnTo>
                <a:lnTo>
                  <a:pt x="2311" y="5435"/>
                </a:lnTo>
                <a:lnTo>
                  <a:pt x="1041" y="8267"/>
                </a:lnTo>
                <a:lnTo>
                  <a:pt x="1041" y="14770"/>
                </a:lnTo>
                <a:lnTo>
                  <a:pt x="2400" y="17106"/>
                </a:lnTo>
                <a:lnTo>
                  <a:pt x="5067" y="18783"/>
                </a:lnTo>
                <a:lnTo>
                  <a:pt x="8915" y="20637"/>
                </a:lnTo>
                <a:lnTo>
                  <a:pt x="12077" y="21424"/>
                </a:lnTo>
                <a:lnTo>
                  <a:pt x="17030" y="22669"/>
                </a:lnTo>
                <a:lnTo>
                  <a:pt x="19697" y="23342"/>
                </a:lnTo>
                <a:lnTo>
                  <a:pt x="23774" y="25273"/>
                </a:lnTo>
                <a:lnTo>
                  <a:pt x="24485" y="28079"/>
                </a:lnTo>
                <a:lnTo>
                  <a:pt x="23609" y="31750"/>
                </a:lnTo>
                <a:lnTo>
                  <a:pt x="20104" y="33756"/>
                </a:lnTo>
                <a:lnTo>
                  <a:pt x="15747" y="34251"/>
                </a:lnTo>
                <a:lnTo>
                  <a:pt x="11861" y="34251"/>
                </a:lnTo>
                <a:lnTo>
                  <a:pt x="9143" y="33248"/>
                </a:lnTo>
                <a:lnTo>
                  <a:pt x="6730" y="30137"/>
                </a:lnTo>
                <a:lnTo>
                  <a:pt x="6019" y="26454"/>
                </a:lnTo>
                <a:lnTo>
                  <a:pt x="0" y="26454"/>
                </a:lnTo>
                <a:lnTo>
                  <a:pt x="177" y="3014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94" name="object 994"/>
          <p:cNvSpPr/>
          <p:nvPr/>
        </p:nvSpPr>
        <p:spPr>
          <a:xfrm>
            <a:off x="4490356" y="3944115"/>
            <a:ext cx="19400" cy="46153"/>
          </a:xfrm>
          <a:custGeom>
            <a:avLst/>
            <a:gdLst/>
            <a:ahLst/>
            <a:cxnLst/>
            <a:rect l="l" t="t" r="r" b="b"/>
            <a:pathLst>
              <a:path w="21412" h="50939">
                <a:moveTo>
                  <a:pt x="16141" y="0"/>
                </a:moveTo>
                <a:lnTo>
                  <a:pt x="0" y="50939"/>
                </a:lnTo>
                <a:lnTo>
                  <a:pt x="5283" y="50939"/>
                </a:lnTo>
                <a:lnTo>
                  <a:pt x="21412" y="0"/>
                </a:lnTo>
                <a:lnTo>
                  <a:pt x="16141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95" name="object 995"/>
          <p:cNvSpPr/>
          <p:nvPr/>
        </p:nvSpPr>
        <p:spPr>
          <a:xfrm>
            <a:off x="4519110" y="3943366"/>
            <a:ext cx="14671" cy="60019"/>
          </a:xfrm>
          <a:custGeom>
            <a:avLst/>
            <a:gdLst/>
            <a:ahLst/>
            <a:cxnLst/>
            <a:rect l="l" t="t" r="r" b="b"/>
            <a:pathLst>
              <a:path w="16192" h="66243">
                <a:moveTo>
                  <a:pt x="0" y="33528"/>
                </a:moveTo>
                <a:lnTo>
                  <a:pt x="0" y="35356"/>
                </a:lnTo>
                <a:lnTo>
                  <a:pt x="393" y="39281"/>
                </a:lnTo>
                <a:lnTo>
                  <a:pt x="901" y="43167"/>
                </a:lnTo>
                <a:lnTo>
                  <a:pt x="1803" y="46812"/>
                </a:lnTo>
                <a:lnTo>
                  <a:pt x="3111" y="50241"/>
                </a:lnTo>
                <a:lnTo>
                  <a:pt x="4914" y="54711"/>
                </a:lnTo>
                <a:lnTo>
                  <a:pt x="6540" y="57619"/>
                </a:lnTo>
                <a:lnTo>
                  <a:pt x="8635" y="60985"/>
                </a:lnTo>
                <a:lnTo>
                  <a:pt x="12014" y="66243"/>
                </a:lnTo>
                <a:lnTo>
                  <a:pt x="16192" y="66243"/>
                </a:lnTo>
                <a:lnTo>
                  <a:pt x="12788" y="59829"/>
                </a:lnTo>
                <a:lnTo>
                  <a:pt x="10528" y="54902"/>
                </a:lnTo>
                <a:lnTo>
                  <a:pt x="9372" y="51485"/>
                </a:lnTo>
                <a:lnTo>
                  <a:pt x="7492" y="45948"/>
                </a:lnTo>
                <a:lnTo>
                  <a:pt x="6565" y="39814"/>
                </a:lnTo>
                <a:lnTo>
                  <a:pt x="6565" y="26479"/>
                </a:lnTo>
                <a:lnTo>
                  <a:pt x="7378" y="20637"/>
                </a:lnTo>
                <a:lnTo>
                  <a:pt x="9016" y="15570"/>
                </a:lnTo>
                <a:lnTo>
                  <a:pt x="10096" y="12242"/>
                </a:lnTo>
                <a:lnTo>
                  <a:pt x="12471" y="7048"/>
                </a:lnTo>
                <a:lnTo>
                  <a:pt x="16090" y="0"/>
                </a:lnTo>
                <a:lnTo>
                  <a:pt x="11747" y="0"/>
                </a:lnTo>
                <a:lnTo>
                  <a:pt x="7442" y="6769"/>
                </a:lnTo>
                <a:lnTo>
                  <a:pt x="4610" y="11861"/>
                </a:lnTo>
                <a:lnTo>
                  <a:pt x="3238" y="15252"/>
                </a:lnTo>
                <a:lnTo>
                  <a:pt x="1079" y="20599"/>
                </a:lnTo>
                <a:lnTo>
                  <a:pt x="0" y="26682"/>
                </a:lnTo>
                <a:lnTo>
                  <a:pt x="0" y="3352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96" name="object 996"/>
          <p:cNvSpPr/>
          <p:nvPr/>
        </p:nvSpPr>
        <p:spPr>
          <a:xfrm>
            <a:off x="4546658" y="3955874"/>
            <a:ext cx="27431" cy="34393"/>
          </a:xfrm>
          <a:custGeom>
            <a:avLst/>
            <a:gdLst/>
            <a:ahLst/>
            <a:cxnLst/>
            <a:rect l="l" t="t" r="r" b="b"/>
            <a:pathLst>
              <a:path w="30276" h="37960">
                <a:moveTo>
                  <a:pt x="6248" y="37960"/>
                </a:moveTo>
                <a:lnTo>
                  <a:pt x="6248" y="16078"/>
                </a:lnTo>
                <a:lnTo>
                  <a:pt x="6692" y="12928"/>
                </a:lnTo>
                <a:lnTo>
                  <a:pt x="8737" y="9118"/>
                </a:lnTo>
                <a:lnTo>
                  <a:pt x="11544" y="6578"/>
                </a:lnTo>
                <a:lnTo>
                  <a:pt x="14185" y="5765"/>
                </a:lnTo>
                <a:lnTo>
                  <a:pt x="16878" y="5613"/>
                </a:lnTo>
                <a:lnTo>
                  <a:pt x="19799" y="5613"/>
                </a:lnTo>
                <a:lnTo>
                  <a:pt x="21818" y="6769"/>
                </a:lnTo>
                <a:lnTo>
                  <a:pt x="23583" y="10464"/>
                </a:lnTo>
                <a:lnTo>
                  <a:pt x="23926" y="14554"/>
                </a:lnTo>
                <a:lnTo>
                  <a:pt x="23926" y="37960"/>
                </a:lnTo>
                <a:lnTo>
                  <a:pt x="30276" y="37960"/>
                </a:lnTo>
                <a:lnTo>
                  <a:pt x="30276" y="10388"/>
                </a:lnTo>
                <a:lnTo>
                  <a:pt x="29768" y="7518"/>
                </a:lnTo>
                <a:lnTo>
                  <a:pt x="28752" y="5511"/>
                </a:lnTo>
                <a:lnTo>
                  <a:pt x="26898" y="1841"/>
                </a:lnTo>
                <a:lnTo>
                  <a:pt x="23342" y="0"/>
                </a:lnTo>
                <a:lnTo>
                  <a:pt x="18072" y="0"/>
                </a:lnTo>
                <a:lnTo>
                  <a:pt x="13487" y="469"/>
                </a:lnTo>
                <a:lnTo>
                  <a:pt x="9550" y="2362"/>
                </a:lnTo>
                <a:lnTo>
                  <a:pt x="5930" y="6095"/>
                </a:lnTo>
                <a:lnTo>
                  <a:pt x="5930" y="825"/>
                </a:lnTo>
                <a:lnTo>
                  <a:pt x="0" y="825"/>
                </a:lnTo>
                <a:lnTo>
                  <a:pt x="0" y="37960"/>
                </a:lnTo>
                <a:lnTo>
                  <a:pt x="6248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97" name="object 997"/>
          <p:cNvSpPr/>
          <p:nvPr/>
        </p:nvSpPr>
        <p:spPr>
          <a:xfrm>
            <a:off x="4588865" y="3955874"/>
            <a:ext cx="45278" cy="34393"/>
          </a:xfrm>
          <a:custGeom>
            <a:avLst/>
            <a:gdLst/>
            <a:ahLst/>
            <a:cxnLst/>
            <a:rect l="l" t="t" r="r" b="b"/>
            <a:pathLst>
              <a:path w="49974" h="37960">
                <a:moveTo>
                  <a:pt x="49479" y="7340"/>
                </a:moveTo>
                <a:lnTo>
                  <a:pt x="48514" y="5397"/>
                </a:lnTo>
                <a:lnTo>
                  <a:pt x="46710" y="1790"/>
                </a:lnTo>
                <a:lnTo>
                  <a:pt x="43307" y="0"/>
                </a:lnTo>
                <a:lnTo>
                  <a:pt x="38328" y="0"/>
                </a:lnTo>
                <a:lnTo>
                  <a:pt x="33883" y="482"/>
                </a:lnTo>
                <a:lnTo>
                  <a:pt x="30137" y="2400"/>
                </a:lnTo>
                <a:lnTo>
                  <a:pt x="27127" y="5854"/>
                </a:lnTo>
                <a:lnTo>
                  <a:pt x="24358" y="2184"/>
                </a:lnTo>
                <a:lnTo>
                  <a:pt x="20167" y="0"/>
                </a:lnTo>
                <a:lnTo>
                  <a:pt x="14592" y="0"/>
                </a:lnTo>
                <a:lnTo>
                  <a:pt x="12268" y="698"/>
                </a:lnTo>
                <a:lnTo>
                  <a:pt x="9004" y="2946"/>
                </a:lnTo>
                <a:lnTo>
                  <a:pt x="6184" y="6095"/>
                </a:lnTo>
                <a:lnTo>
                  <a:pt x="6184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lnTo>
                  <a:pt x="6235" y="13487"/>
                </a:lnTo>
                <a:lnTo>
                  <a:pt x="7213" y="10172"/>
                </a:lnTo>
                <a:lnTo>
                  <a:pt x="11074" y="6527"/>
                </a:lnTo>
                <a:lnTo>
                  <a:pt x="15582" y="5613"/>
                </a:lnTo>
                <a:lnTo>
                  <a:pt x="18173" y="5613"/>
                </a:lnTo>
                <a:lnTo>
                  <a:pt x="19926" y="6476"/>
                </a:lnTo>
                <a:lnTo>
                  <a:pt x="21475" y="9372"/>
                </a:lnTo>
                <a:lnTo>
                  <a:pt x="21780" y="13728"/>
                </a:lnTo>
                <a:lnTo>
                  <a:pt x="21780" y="37960"/>
                </a:lnTo>
                <a:lnTo>
                  <a:pt x="28130" y="37960"/>
                </a:lnTo>
                <a:lnTo>
                  <a:pt x="28130" y="12522"/>
                </a:lnTo>
                <a:lnTo>
                  <a:pt x="28994" y="9791"/>
                </a:lnTo>
                <a:lnTo>
                  <a:pt x="30759" y="8153"/>
                </a:lnTo>
                <a:lnTo>
                  <a:pt x="34658" y="5676"/>
                </a:lnTo>
                <a:lnTo>
                  <a:pt x="38900" y="5676"/>
                </a:lnTo>
                <a:lnTo>
                  <a:pt x="42849" y="7988"/>
                </a:lnTo>
                <a:lnTo>
                  <a:pt x="43497" y="12166"/>
                </a:lnTo>
                <a:lnTo>
                  <a:pt x="43497" y="37960"/>
                </a:lnTo>
                <a:lnTo>
                  <a:pt x="49974" y="37960"/>
                </a:lnTo>
                <a:lnTo>
                  <a:pt x="49974" y="9956"/>
                </a:lnTo>
                <a:lnTo>
                  <a:pt x="49479" y="734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98" name="object 998"/>
          <p:cNvSpPr/>
          <p:nvPr/>
        </p:nvSpPr>
        <p:spPr>
          <a:xfrm>
            <a:off x="4650242" y="3986833"/>
            <a:ext cx="6557" cy="0"/>
          </a:xfrm>
          <a:custGeom>
            <a:avLst/>
            <a:gdLst/>
            <a:ahLst/>
            <a:cxnLst/>
            <a:rect l="l" t="t" r="r" b="b"/>
            <a:pathLst>
              <a:path w="7237">
                <a:moveTo>
                  <a:pt x="0" y="0"/>
                </a:moveTo>
                <a:lnTo>
                  <a:pt x="7237" y="0"/>
                </a:lnTo>
              </a:path>
            </a:pathLst>
          </a:custGeom>
          <a:ln w="882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99" name="object 999"/>
          <p:cNvSpPr/>
          <p:nvPr/>
        </p:nvSpPr>
        <p:spPr>
          <a:xfrm>
            <a:off x="4673070" y="3944115"/>
            <a:ext cx="27892" cy="46153"/>
          </a:xfrm>
          <a:custGeom>
            <a:avLst/>
            <a:gdLst/>
            <a:ahLst/>
            <a:cxnLst/>
            <a:rect l="l" t="t" r="r" b="b"/>
            <a:pathLst>
              <a:path w="30784" h="50939">
                <a:moveTo>
                  <a:pt x="0" y="0"/>
                </a:moveTo>
                <a:lnTo>
                  <a:pt x="0" y="50939"/>
                </a:lnTo>
                <a:lnTo>
                  <a:pt x="5981" y="50939"/>
                </a:lnTo>
                <a:lnTo>
                  <a:pt x="5981" y="36995"/>
                </a:lnTo>
                <a:lnTo>
                  <a:pt x="11226" y="32219"/>
                </a:lnTo>
                <a:lnTo>
                  <a:pt x="22809" y="50939"/>
                </a:lnTo>
                <a:lnTo>
                  <a:pt x="30784" y="50939"/>
                </a:lnTo>
                <a:lnTo>
                  <a:pt x="15773" y="27711"/>
                </a:lnTo>
                <a:lnTo>
                  <a:pt x="29972" y="13792"/>
                </a:lnTo>
                <a:lnTo>
                  <a:pt x="22009" y="13792"/>
                </a:lnTo>
                <a:lnTo>
                  <a:pt x="5981" y="29578"/>
                </a:lnTo>
                <a:lnTo>
                  <a:pt x="5981" y="0"/>
                </a:lnTo>
                <a:lnTo>
                  <a:pt x="0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00" name="object 1000"/>
          <p:cNvSpPr/>
          <p:nvPr/>
        </p:nvSpPr>
        <p:spPr>
          <a:xfrm>
            <a:off x="4711791" y="3955874"/>
            <a:ext cx="45278" cy="34393"/>
          </a:xfrm>
          <a:custGeom>
            <a:avLst/>
            <a:gdLst/>
            <a:ahLst/>
            <a:cxnLst/>
            <a:rect l="l" t="t" r="r" b="b"/>
            <a:pathLst>
              <a:path w="49974" h="37960">
                <a:moveTo>
                  <a:pt x="49479" y="7340"/>
                </a:moveTo>
                <a:lnTo>
                  <a:pt x="48514" y="5397"/>
                </a:lnTo>
                <a:lnTo>
                  <a:pt x="46710" y="1790"/>
                </a:lnTo>
                <a:lnTo>
                  <a:pt x="43307" y="0"/>
                </a:lnTo>
                <a:lnTo>
                  <a:pt x="38328" y="0"/>
                </a:lnTo>
                <a:lnTo>
                  <a:pt x="33883" y="482"/>
                </a:lnTo>
                <a:lnTo>
                  <a:pt x="30137" y="2400"/>
                </a:lnTo>
                <a:lnTo>
                  <a:pt x="27114" y="5854"/>
                </a:lnTo>
                <a:lnTo>
                  <a:pt x="24345" y="2184"/>
                </a:lnTo>
                <a:lnTo>
                  <a:pt x="20167" y="0"/>
                </a:lnTo>
                <a:lnTo>
                  <a:pt x="14592" y="0"/>
                </a:lnTo>
                <a:lnTo>
                  <a:pt x="12268" y="698"/>
                </a:lnTo>
                <a:lnTo>
                  <a:pt x="8991" y="2946"/>
                </a:lnTo>
                <a:lnTo>
                  <a:pt x="6172" y="6095"/>
                </a:lnTo>
                <a:lnTo>
                  <a:pt x="6172" y="825"/>
                </a:lnTo>
                <a:lnTo>
                  <a:pt x="0" y="825"/>
                </a:lnTo>
                <a:lnTo>
                  <a:pt x="0" y="37960"/>
                </a:lnTo>
                <a:lnTo>
                  <a:pt x="6248" y="37960"/>
                </a:lnTo>
                <a:lnTo>
                  <a:pt x="6248" y="13487"/>
                </a:lnTo>
                <a:lnTo>
                  <a:pt x="7200" y="10172"/>
                </a:lnTo>
                <a:lnTo>
                  <a:pt x="11074" y="6527"/>
                </a:lnTo>
                <a:lnTo>
                  <a:pt x="15582" y="5613"/>
                </a:lnTo>
                <a:lnTo>
                  <a:pt x="18161" y="5613"/>
                </a:lnTo>
                <a:lnTo>
                  <a:pt x="19926" y="6476"/>
                </a:lnTo>
                <a:lnTo>
                  <a:pt x="21463" y="9372"/>
                </a:lnTo>
                <a:lnTo>
                  <a:pt x="21780" y="13728"/>
                </a:lnTo>
                <a:lnTo>
                  <a:pt x="21780" y="37960"/>
                </a:lnTo>
                <a:lnTo>
                  <a:pt x="28130" y="37960"/>
                </a:lnTo>
                <a:lnTo>
                  <a:pt x="28130" y="12522"/>
                </a:lnTo>
                <a:lnTo>
                  <a:pt x="28994" y="9791"/>
                </a:lnTo>
                <a:lnTo>
                  <a:pt x="30759" y="8153"/>
                </a:lnTo>
                <a:lnTo>
                  <a:pt x="34658" y="5676"/>
                </a:lnTo>
                <a:lnTo>
                  <a:pt x="38900" y="5676"/>
                </a:lnTo>
                <a:lnTo>
                  <a:pt x="42849" y="7988"/>
                </a:lnTo>
                <a:lnTo>
                  <a:pt x="43484" y="12166"/>
                </a:lnTo>
                <a:lnTo>
                  <a:pt x="43484" y="37960"/>
                </a:lnTo>
                <a:lnTo>
                  <a:pt x="49974" y="37960"/>
                </a:lnTo>
                <a:lnTo>
                  <a:pt x="49974" y="9956"/>
                </a:lnTo>
                <a:lnTo>
                  <a:pt x="49479" y="734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01" name="object 1001"/>
          <p:cNvSpPr/>
          <p:nvPr/>
        </p:nvSpPr>
        <p:spPr>
          <a:xfrm>
            <a:off x="4769785" y="3943366"/>
            <a:ext cx="14682" cy="60019"/>
          </a:xfrm>
          <a:custGeom>
            <a:avLst/>
            <a:gdLst/>
            <a:ahLst/>
            <a:cxnLst/>
            <a:rect l="l" t="t" r="r" b="b"/>
            <a:pathLst>
              <a:path w="16205" h="66243">
                <a:moveTo>
                  <a:pt x="16205" y="39547"/>
                </a:moveTo>
                <a:lnTo>
                  <a:pt x="16205" y="30099"/>
                </a:lnTo>
                <a:lnTo>
                  <a:pt x="15951" y="27381"/>
                </a:lnTo>
                <a:lnTo>
                  <a:pt x="15468" y="24574"/>
                </a:lnTo>
                <a:lnTo>
                  <a:pt x="15011" y="21742"/>
                </a:lnTo>
                <a:lnTo>
                  <a:pt x="14211" y="18884"/>
                </a:lnTo>
                <a:lnTo>
                  <a:pt x="13106" y="16002"/>
                </a:lnTo>
                <a:lnTo>
                  <a:pt x="11417" y="11836"/>
                </a:lnTo>
                <a:lnTo>
                  <a:pt x="9906" y="9182"/>
                </a:lnTo>
                <a:lnTo>
                  <a:pt x="7759" y="5664"/>
                </a:lnTo>
                <a:lnTo>
                  <a:pt x="4203" y="0"/>
                </a:lnTo>
                <a:lnTo>
                  <a:pt x="0" y="0"/>
                </a:lnTo>
                <a:lnTo>
                  <a:pt x="3403" y="6413"/>
                </a:lnTo>
                <a:lnTo>
                  <a:pt x="5676" y="11328"/>
                </a:lnTo>
                <a:lnTo>
                  <a:pt x="6832" y="14744"/>
                </a:lnTo>
                <a:lnTo>
                  <a:pt x="8712" y="20294"/>
                </a:lnTo>
                <a:lnTo>
                  <a:pt x="9639" y="26416"/>
                </a:lnTo>
                <a:lnTo>
                  <a:pt x="9639" y="39776"/>
                </a:lnTo>
                <a:lnTo>
                  <a:pt x="8839" y="45605"/>
                </a:lnTo>
                <a:lnTo>
                  <a:pt x="7213" y="50571"/>
                </a:lnTo>
                <a:lnTo>
                  <a:pt x="6146" y="53848"/>
                </a:lnTo>
                <a:lnTo>
                  <a:pt x="3784" y="59080"/>
                </a:lnTo>
                <a:lnTo>
                  <a:pt x="114" y="66243"/>
                </a:lnTo>
                <a:lnTo>
                  <a:pt x="4445" y="66243"/>
                </a:lnTo>
                <a:lnTo>
                  <a:pt x="8737" y="59537"/>
                </a:lnTo>
                <a:lnTo>
                  <a:pt x="11557" y="54457"/>
                </a:lnTo>
                <a:lnTo>
                  <a:pt x="12941" y="51015"/>
                </a:lnTo>
                <a:lnTo>
                  <a:pt x="15113" y="45656"/>
                </a:lnTo>
                <a:lnTo>
                  <a:pt x="16205" y="3954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02" name="object 1002"/>
          <p:cNvSpPr/>
          <p:nvPr/>
        </p:nvSpPr>
        <p:spPr>
          <a:xfrm>
            <a:off x="2538921" y="3945473"/>
            <a:ext cx="16592" cy="44796"/>
          </a:xfrm>
          <a:custGeom>
            <a:avLst/>
            <a:gdLst/>
            <a:ahLst/>
            <a:cxnLst/>
            <a:rect l="l" t="t" r="r" b="b"/>
            <a:pathLst>
              <a:path w="18313" h="49441">
                <a:moveTo>
                  <a:pt x="11658" y="14287"/>
                </a:moveTo>
                <a:lnTo>
                  <a:pt x="11658" y="49441"/>
                </a:lnTo>
                <a:lnTo>
                  <a:pt x="18313" y="49441"/>
                </a:lnTo>
                <a:lnTo>
                  <a:pt x="18313" y="0"/>
                </a:lnTo>
                <a:lnTo>
                  <a:pt x="13411" y="0"/>
                </a:lnTo>
                <a:lnTo>
                  <a:pt x="12534" y="3835"/>
                </a:lnTo>
                <a:lnTo>
                  <a:pt x="11188" y="6273"/>
                </a:lnTo>
                <a:lnTo>
                  <a:pt x="7645" y="8331"/>
                </a:lnTo>
                <a:lnTo>
                  <a:pt x="4483" y="9055"/>
                </a:lnTo>
                <a:lnTo>
                  <a:pt x="0" y="9499"/>
                </a:lnTo>
                <a:lnTo>
                  <a:pt x="0" y="14287"/>
                </a:lnTo>
                <a:lnTo>
                  <a:pt x="11658" y="142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03" name="object 1003"/>
          <p:cNvSpPr/>
          <p:nvPr/>
        </p:nvSpPr>
        <p:spPr>
          <a:xfrm>
            <a:off x="2577019" y="3946036"/>
            <a:ext cx="30976" cy="45359"/>
          </a:xfrm>
          <a:custGeom>
            <a:avLst/>
            <a:gdLst/>
            <a:ahLst/>
            <a:cxnLst/>
            <a:rect l="l" t="t" r="r" b="b"/>
            <a:pathLst>
              <a:path w="34188" h="50063">
                <a:moveTo>
                  <a:pt x="31381" y="6032"/>
                </a:moveTo>
                <a:lnTo>
                  <a:pt x="31381" y="0"/>
                </a:lnTo>
                <a:lnTo>
                  <a:pt x="5587" y="0"/>
                </a:lnTo>
                <a:lnTo>
                  <a:pt x="1803" y="26720"/>
                </a:lnTo>
                <a:lnTo>
                  <a:pt x="7213" y="27050"/>
                </a:lnTo>
                <a:lnTo>
                  <a:pt x="9613" y="24409"/>
                </a:lnTo>
                <a:lnTo>
                  <a:pt x="12674" y="22745"/>
                </a:lnTo>
                <a:lnTo>
                  <a:pt x="16687" y="22339"/>
                </a:lnTo>
                <a:lnTo>
                  <a:pt x="19634" y="22339"/>
                </a:lnTo>
                <a:lnTo>
                  <a:pt x="22174" y="23279"/>
                </a:lnTo>
                <a:lnTo>
                  <a:pt x="26403" y="27063"/>
                </a:lnTo>
                <a:lnTo>
                  <a:pt x="27457" y="29756"/>
                </a:lnTo>
                <a:lnTo>
                  <a:pt x="27457" y="36080"/>
                </a:lnTo>
                <a:lnTo>
                  <a:pt x="26568" y="38696"/>
                </a:lnTo>
                <a:lnTo>
                  <a:pt x="23025" y="43408"/>
                </a:lnTo>
                <a:lnTo>
                  <a:pt x="20269" y="44589"/>
                </a:lnTo>
                <a:lnTo>
                  <a:pt x="14630" y="44589"/>
                </a:lnTo>
                <a:lnTo>
                  <a:pt x="11442" y="43548"/>
                </a:lnTo>
                <a:lnTo>
                  <a:pt x="8559" y="42189"/>
                </a:lnTo>
                <a:lnTo>
                  <a:pt x="6908" y="39725"/>
                </a:lnTo>
                <a:lnTo>
                  <a:pt x="6489" y="36156"/>
                </a:lnTo>
                <a:lnTo>
                  <a:pt x="0" y="36156"/>
                </a:lnTo>
                <a:lnTo>
                  <a:pt x="380" y="40868"/>
                </a:lnTo>
                <a:lnTo>
                  <a:pt x="2108" y="44373"/>
                </a:lnTo>
                <a:lnTo>
                  <a:pt x="5194" y="46672"/>
                </a:lnTo>
                <a:lnTo>
                  <a:pt x="8318" y="48933"/>
                </a:lnTo>
                <a:lnTo>
                  <a:pt x="11912" y="50063"/>
                </a:lnTo>
                <a:lnTo>
                  <a:pt x="22313" y="50063"/>
                </a:lnTo>
                <a:lnTo>
                  <a:pt x="26936" y="48272"/>
                </a:lnTo>
                <a:lnTo>
                  <a:pt x="29819" y="44678"/>
                </a:lnTo>
                <a:lnTo>
                  <a:pt x="32727" y="41109"/>
                </a:lnTo>
                <a:lnTo>
                  <a:pt x="34188" y="36969"/>
                </a:lnTo>
                <a:lnTo>
                  <a:pt x="34188" y="27762"/>
                </a:lnTo>
                <a:lnTo>
                  <a:pt x="32600" y="24053"/>
                </a:lnTo>
                <a:lnTo>
                  <a:pt x="29438" y="21107"/>
                </a:lnTo>
                <a:lnTo>
                  <a:pt x="26263" y="18173"/>
                </a:lnTo>
                <a:lnTo>
                  <a:pt x="22415" y="16713"/>
                </a:lnTo>
                <a:lnTo>
                  <a:pt x="15443" y="16713"/>
                </a:lnTo>
                <a:lnTo>
                  <a:pt x="11442" y="17856"/>
                </a:lnTo>
                <a:lnTo>
                  <a:pt x="8153" y="19837"/>
                </a:lnTo>
                <a:lnTo>
                  <a:pt x="10261" y="6032"/>
                </a:lnTo>
                <a:lnTo>
                  <a:pt x="31381" y="603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04" name="object 1004"/>
          <p:cNvSpPr/>
          <p:nvPr/>
        </p:nvSpPr>
        <p:spPr>
          <a:xfrm>
            <a:off x="2619237" y="3946036"/>
            <a:ext cx="30976" cy="45359"/>
          </a:xfrm>
          <a:custGeom>
            <a:avLst/>
            <a:gdLst/>
            <a:ahLst/>
            <a:cxnLst/>
            <a:rect l="l" t="t" r="r" b="b"/>
            <a:pathLst>
              <a:path w="34188" h="50063">
                <a:moveTo>
                  <a:pt x="31368" y="6032"/>
                </a:moveTo>
                <a:lnTo>
                  <a:pt x="31368" y="0"/>
                </a:lnTo>
                <a:lnTo>
                  <a:pt x="5575" y="0"/>
                </a:lnTo>
                <a:lnTo>
                  <a:pt x="1803" y="26720"/>
                </a:lnTo>
                <a:lnTo>
                  <a:pt x="7213" y="27050"/>
                </a:lnTo>
                <a:lnTo>
                  <a:pt x="9601" y="24409"/>
                </a:lnTo>
                <a:lnTo>
                  <a:pt x="12674" y="22745"/>
                </a:lnTo>
                <a:lnTo>
                  <a:pt x="16675" y="22339"/>
                </a:lnTo>
                <a:lnTo>
                  <a:pt x="19634" y="22339"/>
                </a:lnTo>
                <a:lnTo>
                  <a:pt x="22161" y="23279"/>
                </a:lnTo>
                <a:lnTo>
                  <a:pt x="26390" y="27063"/>
                </a:lnTo>
                <a:lnTo>
                  <a:pt x="27457" y="29756"/>
                </a:lnTo>
                <a:lnTo>
                  <a:pt x="27457" y="36080"/>
                </a:lnTo>
                <a:lnTo>
                  <a:pt x="26568" y="38696"/>
                </a:lnTo>
                <a:lnTo>
                  <a:pt x="23012" y="43408"/>
                </a:lnTo>
                <a:lnTo>
                  <a:pt x="20269" y="44589"/>
                </a:lnTo>
                <a:lnTo>
                  <a:pt x="14630" y="44589"/>
                </a:lnTo>
                <a:lnTo>
                  <a:pt x="11442" y="43548"/>
                </a:lnTo>
                <a:lnTo>
                  <a:pt x="8559" y="42189"/>
                </a:lnTo>
                <a:lnTo>
                  <a:pt x="6908" y="39725"/>
                </a:lnTo>
                <a:lnTo>
                  <a:pt x="6489" y="36156"/>
                </a:lnTo>
                <a:lnTo>
                  <a:pt x="0" y="36156"/>
                </a:lnTo>
                <a:lnTo>
                  <a:pt x="380" y="40868"/>
                </a:lnTo>
                <a:lnTo>
                  <a:pt x="2108" y="44373"/>
                </a:lnTo>
                <a:lnTo>
                  <a:pt x="5194" y="46672"/>
                </a:lnTo>
                <a:lnTo>
                  <a:pt x="8318" y="48933"/>
                </a:lnTo>
                <a:lnTo>
                  <a:pt x="11899" y="50063"/>
                </a:lnTo>
                <a:lnTo>
                  <a:pt x="22301" y="50063"/>
                </a:lnTo>
                <a:lnTo>
                  <a:pt x="26936" y="48272"/>
                </a:lnTo>
                <a:lnTo>
                  <a:pt x="29819" y="44678"/>
                </a:lnTo>
                <a:lnTo>
                  <a:pt x="32727" y="41109"/>
                </a:lnTo>
                <a:lnTo>
                  <a:pt x="34188" y="36969"/>
                </a:lnTo>
                <a:lnTo>
                  <a:pt x="34188" y="27762"/>
                </a:lnTo>
                <a:lnTo>
                  <a:pt x="32600" y="24053"/>
                </a:lnTo>
                <a:lnTo>
                  <a:pt x="29425" y="21107"/>
                </a:lnTo>
                <a:lnTo>
                  <a:pt x="26263" y="18173"/>
                </a:lnTo>
                <a:lnTo>
                  <a:pt x="22415" y="16713"/>
                </a:lnTo>
                <a:lnTo>
                  <a:pt x="15417" y="16713"/>
                </a:lnTo>
                <a:lnTo>
                  <a:pt x="11442" y="17856"/>
                </a:lnTo>
                <a:lnTo>
                  <a:pt x="8153" y="19837"/>
                </a:lnTo>
                <a:lnTo>
                  <a:pt x="10261" y="6032"/>
                </a:lnTo>
                <a:lnTo>
                  <a:pt x="31368" y="603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05" name="object 1005"/>
          <p:cNvSpPr/>
          <p:nvPr/>
        </p:nvSpPr>
        <p:spPr>
          <a:xfrm>
            <a:off x="2661376" y="3945277"/>
            <a:ext cx="31033" cy="46199"/>
          </a:xfrm>
          <a:custGeom>
            <a:avLst/>
            <a:gdLst/>
            <a:ahLst/>
            <a:cxnLst/>
            <a:rect l="l" t="t" r="r" b="b"/>
            <a:pathLst>
              <a:path w="34251" h="50990">
                <a:moveTo>
                  <a:pt x="736" y="15341"/>
                </a:moveTo>
                <a:lnTo>
                  <a:pt x="0" y="20180"/>
                </a:lnTo>
                <a:lnTo>
                  <a:pt x="0" y="33096"/>
                </a:lnTo>
                <a:lnTo>
                  <a:pt x="1219" y="38900"/>
                </a:lnTo>
                <a:lnTo>
                  <a:pt x="3644" y="43218"/>
                </a:lnTo>
                <a:lnTo>
                  <a:pt x="6553" y="48412"/>
                </a:lnTo>
                <a:lnTo>
                  <a:pt x="7302" y="35191"/>
                </a:lnTo>
                <a:lnTo>
                  <a:pt x="6769" y="31127"/>
                </a:lnTo>
                <a:lnTo>
                  <a:pt x="6769" y="19342"/>
                </a:lnTo>
                <a:lnTo>
                  <a:pt x="7607" y="14262"/>
                </a:lnTo>
                <a:lnTo>
                  <a:pt x="9296" y="10820"/>
                </a:lnTo>
                <a:lnTo>
                  <a:pt x="11010" y="7353"/>
                </a:lnTo>
                <a:lnTo>
                  <a:pt x="13703" y="5613"/>
                </a:lnTo>
                <a:lnTo>
                  <a:pt x="21361" y="5613"/>
                </a:lnTo>
                <a:lnTo>
                  <a:pt x="24079" y="7442"/>
                </a:lnTo>
                <a:lnTo>
                  <a:pt x="25450" y="11099"/>
                </a:lnTo>
                <a:lnTo>
                  <a:pt x="26847" y="14719"/>
                </a:lnTo>
                <a:lnTo>
                  <a:pt x="27546" y="19354"/>
                </a:lnTo>
                <a:lnTo>
                  <a:pt x="27520" y="32804"/>
                </a:lnTo>
                <a:lnTo>
                  <a:pt x="26568" y="38138"/>
                </a:lnTo>
                <a:lnTo>
                  <a:pt x="24650" y="41008"/>
                </a:lnTo>
                <a:lnTo>
                  <a:pt x="23571" y="50990"/>
                </a:lnTo>
                <a:lnTo>
                  <a:pt x="28333" y="47828"/>
                </a:lnTo>
                <a:lnTo>
                  <a:pt x="31242" y="41490"/>
                </a:lnTo>
                <a:lnTo>
                  <a:pt x="33248" y="37083"/>
                </a:lnTo>
                <a:lnTo>
                  <a:pt x="34251" y="31495"/>
                </a:lnTo>
                <a:lnTo>
                  <a:pt x="34251" y="17627"/>
                </a:lnTo>
                <a:lnTo>
                  <a:pt x="33134" y="12026"/>
                </a:lnTo>
                <a:lnTo>
                  <a:pt x="30924" y="7937"/>
                </a:lnTo>
                <a:lnTo>
                  <a:pt x="28067" y="2641"/>
                </a:lnTo>
                <a:lnTo>
                  <a:pt x="23418" y="0"/>
                </a:lnTo>
                <a:lnTo>
                  <a:pt x="9842" y="0"/>
                </a:lnTo>
                <a:lnTo>
                  <a:pt x="4914" y="3759"/>
                </a:lnTo>
                <a:lnTo>
                  <a:pt x="2184" y="11302"/>
                </a:lnTo>
                <a:lnTo>
                  <a:pt x="736" y="15341"/>
                </a:lnTo>
                <a:close/>
              </a:path>
              <a:path w="34251" h="50990">
                <a:moveTo>
                  <a:pt x="24650" y="41008"/>
                </a:moveTo>
                <a:lnTo>
                  <a:pt x="22745" y="43878"/>
                </a:lnTo>
                <a:lnTo>
                  <a:pt x="20154" y="45300"/>
                </a:lnTo>
                <a:lnTo>
                  <a:pt x="12890" y="45300"/>
                </a:lnTo>
                <a:lnTo>
                  <a:pt x="10071" y="42964"/>
                </a:lnTo>
                <a:lnTo>
                  <a:pt x="8394" y="38277"/>
                </a:lnTo>
                <a:lnTo>
                  <a:pt x="7302" y="35191"/>
                </a:lnTo>
                <a:lnTo>
                  <a:pt x="6553" y="48412"/>
                </a:lnTo>
                <a:lnTo>
                  <a:pt x="10998" y="50990"/>
                </a:lnTo>
                <a:lnTo>
                  <a:pt x="23571" y="50990"/>
                </a:lnTo>
                <a:lnTo>
                  <a:pt x="24650" y="410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06" name="object 1006"/>
          <p:cNvSpPr/>
          <p:nvPr/>
        </p:nvSpPr>
        <p:spPr>
          <a:xfrm>
            <a:off x="2730025" y="3955874"/>
            <a:ext cx="27409" cy="34393"/>
          </a:xfrm>
          <a:custGeom>
            <a:avLst/>
            <a:gdLst/>
            <a:ahLst/>
            <a:cxnLst/>
            <a:rect l="l" t="t" r="r" b="b"/>
            <a:pathLst>
              <a:path w="30251" h="37960">
                <a:moveTo>
                  <a:pt x="6235" y="37960"/>
                </a:moveTo>
                <a:lnTo>
                  <a:pt x="6235" y="16078"/>
                </a:lnTo>
                <a:lnTo>
                  <a:pt x="6680" y="12928"/>
                </a:lnTo>
                <a:lnTo>
                  <a:pt x="8737" y="9118"/>
                </a:lnTo>
                <a:lnTo>
                  <a:pt x="11518" y="6578"/>
                </a:lnTo>
                <a:lnTo>
                  <a:pt x="14185" y="5765"/>
                </a:lnTo>
                <a:lnTo>
                  <a:pt x="16878" y="5613"/>
                </a:lnTo>
                <a:lnTo>
                  <a:pt x="19786" y="5613"/>
                </a:lnTo>
                <a:lnTo>
                  <a:pt x="21793" y="6769"/>
                </a:lnTo>
                <a:lnTo>
                  <a:pt x="23571" y="10464"/>
                </a:lnTo>
                <a:lnTo>
                  <a:pt x="23901" y="14554"/>
                </a:lnTo>
                <a:lnTo>
                  <a:pt x="23901" y="37960"/>
                </a:lnTo>
                <a:lnTo>
                  <a:pt x="30251" y="37960"/>
                </a:lnTo>
                <a:lnTo>
                  <a:pt x="30251" y="10388"/>
                </a:lnTo>
                <a:lnTo>
                  <a:pt x="29743" y="7518"/>
                </a:lnTo>
                <a:lnTo>
                  <a:pt x="28727" y="5511"/>
                </a:lnTo>
                <a:lnTo>
                  <a:pt x="26885" y="1841"/>
                </a:lnTo>
                <a:lnTo>
                  <a:pt x="23317" y="0"/>
                </a:lnTo>
                <a:lnTo>
                  <a:pt x="18046" y="0"/>
                </a:lnTo>
                <a:lnTo>
                  <a:pt x="13462" y="469"/>
                </a:lnTo>
                <a:lnTo>
                  <a:pt x="9537" y="2362"/>
                </a:lnTo>
                <a:lnTo>
                  <a:pt x="5918" y="6095"/>
                </a:lnTo>
                <a:lnTo>
                  <a:pt x="5918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07" name="object 1007"/>
          <p:cNvSpPr/>
          <p:nvPr/>
        </p:nvSpPr>
        <p:spPr>
          <a:xfrm>
            <a:off x="2772232" y="3955874"/>
            <a:ext cx="45278" cy="34393"/>
          </a:xfrm>
          <a:custGeom>
            <a:avLst/>
            <a:gdLst/>
            <a:ahLst/>
            <a:cxnLst/>
            <a:rect l="l" t="t" r="r" b="b"/>
            <a:pathLst>
              <a:path w="49974" h="37960">
                <a:moveTo>
                  <a:pt x="49466" y="7340"/>
                </a:moveTo>
                <a:lnTo>
                  <a:pt x="48501" y="5397"/>
                </a:lnTo>
                <a:lnTo>
                  <a:pt x="46697" y="1790"/>
                </a:lnTo>
                <a:lnTo>
                  <a:pt x="43307" y="0"/>
                </a:lnTo>
                <a:lnTo>
                  <a:pt x="38315" y="0"/>
                </a:lnTo>
                <a:lnTo>
                  <a:pt x="33883" y="482"/>
                </a:lnTo>
                <a:lnTo>
                  <a:pt x="30137" y="2400"/>
                </a:lnTo>
                <a:lnTo>
                  <a:pt x="27114" y="5854"/>
                </a:lnTo>
                <a:lnTo>
                  <a:pt x="24345" y="2184"/>
                </a:lnTo>
                <a:lnTo>
                  <a:pt x="20154" y="0"/>
                </a:lnTo>
                <a:lnTo>
                  <a:pt x="14592" y="0"/>
                </a:lnTo>
                <a:lnTo>
                  <a:pt x="12242" y="698"/>
                </a:lnTo>
                <a:lnTo>
                  <a:pt x="8991" y="2946"/>
                </a:lnTo>
                <a:lnTo>
                  <a:pt x="6172" y="6095"/>
                </a:lnTo>
                <a:lnTo>
                  <a:pt x="6172" y="825"/>
                </a:lnTo>
                <a:lnTo>
                  <a:pt x="0" y="825"/>
                </a:lnTo>
                <a:lnTo>
                  <a:pt x="0" y="37960"/>
                </a:lnTo>
                <a:lnTo>
                  <a:pt x="6248" y="37960"/>
                </a:lnTo>
                <a:lnTo>
                  <a:pt x="6248" y="13487"/>
                </a:lnTo>
                <a:lnTo>
                  <a:pt x="7200" y="10172"/>
                </a:lnTo>
                <a:lnTo>
                  <a:pt x="11061" y="6527"/>
                </a:lnTo>
                <a:lnTo>
                  <a:pt x="15582" y="5613"/>
                </a:lnTo>
                <a:lnTo>
                  <a:pt x="18161" y="5613"/>
                </a:lnTo>
                <a:lnTo>
                  <a:pt x="19926" y="6476"/>
                </a:lnTo>
                <a:lnTo>
                  <a:pt x="21463" y="9372"/>
                </a:lnTo>
                <a:lnTo>
                  <a:pt x="21767" y="13728"/>
                </a:lnTo>
                <a:lnTo>
                  <a:pt x="21767" y="37960"/>
                </a:lnTo>
                <a:lnTo>
                  <a:pt x="28105" y="37960"/>
                </a:lnTo>
                <a:lnTo>
                  <a:pt x="28105" y="12522"/>
                </a:lnTo>
                <a:lnTo>
                  <a:pt x="28994" y="9791"/>
                </a:lnTo>
                <a:lnTo>
                  <a:pt x="30746" y="8153"/>
                </a:lnTo>
                <a:lnTo>
                  <a:pt x="34645" y="5676"/>
                </a:lnTo>
                <a:lnTo>
                  <a:pt x="38874" y="5676"/>
                </a:lnTo>
                <a:lnTo>
                  <a:pt x="42862" y="7988"/>
                </a:lnTo>
                <a:lnTo>
                  <a:pt x="43472" y="12166"/>
                </a:lnTo>
                <a:lnTo>
                  <a:pt x="43472" y="37960"/>
                </a:lnTo>
                <a:lnTo>
                  <a:pt x="49974" y="37960"/>
                </a:lnTo>
                <a:lnTo>
                  <a:pt x="49974" y="9956"/>
                </a:lnTo>
                <a:lnTo>
                  <a:pt x="49466" y="734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08" name="object 1008"/>
          <p:cNvSpPr/>
          <p:nvPr/>
        </p:nvSpPr>
        <p:spPr>
          <a:xfrm>
            <a:off x="4236414" y="3881702"/>
            <a:ext cx="30976" cy="45359"/>
          </a:xfrm>
          <a:custGeom>
            <a:avLst/>
            <a:gdLst/>
            <a:ahLst/>
            <a:cxnLst/>
            <a:rect l="l" t="t" r="r" b="b"/>
            <a:pathLst>
              <a:path w="34188" h="50063">
                <a:moveTo>
                  <a:pt x="31381" y="6032"/>
                </a:moveTo>
                <a:lnTo>
                  <a:pt x="31381" y="0"/>
                </a:lnTo>
                <a:lnTo>
                  <a:pt x="5588" y="0"/>
                </a:lnTo>
                <a:lnTo>
                  <a:pt x="1803" y="26720"/>
                </a:lnTo>
                <a:lnTo>
                  <a:pt x="7213" y="27050"/>
                </a:lnTo>
                <a:lnTo>
                  <a:pt x="9601" y="24409"/>
                </a:lnTo>
                <a:lnTo>
                  <a:pt x="12661" y="22745"/>
                </a:lnTo>
                <a:lnTo>
                  <a:pt x="16687" y="22339"/>
                </a:lnTo>
                <a:lnTo>
                  <a:pt x="19634" y="22339"/>
                </a:lnTo>
                <a:lnTo>
                  <a:pt x="22161" y="23279"/>
                </a:lnTo>
                <a:lnTo>
                  <a:pt x="26390" y="27063"/>
                </a:lnTo>
                <a:lnTo>
                  <a:pt x="27444" y="29756"/>
                </a:lnTo>
                <a:lnTo>
                  <a:pt x="27444" y="36080"/>
                </a:lnTo>
                <a:lnTo>
                  <a:pt x="26568" y="38696"/>
                </a:lnTo>
                <a:lnTo>
                  <a:pt x="23025" y="43408"/>
                </a:lnTo>
                <a:lnTo>
                  <a:pt x="20269" y="44589"/>
                </a:lnTo>
                <a:lnTo>
                  <a:pt x="14630" y="44589"/>
                </a:lnTo>
                <a:lnTo>
                  <a:pt x="11442" y="43548"/>
                </a:lnTo>
                <a:lnTo>
                  <a:pt x="8547" y="42189"/>
                </a:lnTo>
                <a:lnTo>
                  <a:pt x="6896" y="39725"/>
                </a:lnTo>
                <a:lnTo>
                  <a:pt x="6489" y="36156"/>
                </a:lnTo>
                <a:lnTo>
                  <a:pt x="0" y="36156"/>
                </a:lnTo>
                <a:lnTo>
                  <a:pt x="381" y="40881"/>
                </a:lnTo>
                <a:lnTo>
                  <a:pt x="2095" y="44373"/>
                </a:lnTo>
                <a:lnTo>
                  <a:pt x="5194" y="46672"/>
                </a:lnTo>
                <a:lnTo>
                  <a:pt x="8318" y="48933"/>
                </a:lnTo>
                <a:lnTo>
                  <a:pt x="11912" y="50063"/>
                </a:lnTo>
                <a:lnTo>
                  <a:pt x="22313" y="50063"/>
                </a:lnTo>
                <a:lnTo>
                  <a:pt x="26924" y="48272"/>
                </a:lnTo>
                <a:lnTo>
                  <a:pt x="29819" y="44678"/>
                </a:lnTo>
                <a:lnTo>
                  <a:pt x="32715" y="41109"/>
                </a:lnTo>
                <a:lnTo>
                  <a:pt x="34188" y="36969"/>
                </a:lnTo>
                <a:lnTo>
                  <a:pt x="34188" y="27762"/>
                </a:lnTo>
                <a:lnTo>
                  <a:pt x="32600" y="24053"/>
                </a:lnTo>
                <a:lnTo>
                  <a:pt x="29438" y="21107"/>
                </a:lnTo>
                <a:lnTo>
                  <a:pt x="26263" y="18173"/>
                </a:lnTo>
                <a:lnTo>
                  <a:pt x="22402" y="16713"/>
                </a:lnTo>
                <a:lnTo>
                  <a:pt x="15430" y="16713"/>
                </a:lnTo>
                <a:lnTo>
                  <a:pt x="11442" y="17856"/>
                </a:lnTo>
                <a:lnTo>
                  <a:pt x="8153" y="19837"/>
                </a:lnTo>
                <a:lnTo>
                  <a:pt x="10261" y="6032"/>
                </a:lnTo>
                <a:lnTo>
                  <a:pt x="31381" y="603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09" name="object 1009"/>
          <p:cNvSpPr/>
          <p:nvPr/>
        </p:nvSpPr>
        <p:spPr>
          <a:xfrm>
            <a:off x="4282038" y="3922511"/>
            <a:ext cx="6557" cy="0"/>
          </a:xfrm>
          <a:custGeom>
            <a:avLst/>
            <a:gdLst/>
            <a:ahLst/>
            <a:cxnLst/>
            <a:rect l="l" t="t" r="r" b="b"/>
            <a:pathLst>
              <a:path w="7237">
                <a:moveTo>
                  <a:pt x="0" y="0"/>
                </a:moveTo>
                <a:lnTo>
                  <a:pt x="7237" y="0"/>
                </a:lnTo>
              </a:path>
            </a:pathLst>
          </a:custGeom>
          <a:ln w="882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10" name="object 1010"/>
          <p:cNvSpPr/>
          <p:nvPr/>
        </p:nvSpPr>
        <p:spPr>
          <a:xfrm>
            <a:off x="4302382" y="3880884"/>
            <a:ext cx="31448" cy="46268"/>
          </a:xfrm>
          <a:custGeom>
            <a:avLst/>
            <a:gdLst/>
            <a:ahLst/>
            <a:cxnLst/>
            <a:rect l="l" t="t" r="r" b="b"/>
            <a:pathLst>
              <a:path w="34709" h="51066">
                <a:moveTo>
                  <a:pt x="16116" y="26720"/>
                </a:moveTo>
                <a:lnTo>
                  <a:pt x="19850" y="26720"/>
                </a:lnTo>
                <a:lnTo>
                  <a:pt x="22745" y="27419"/>
                </a:lnTo>
                <a:lnTo>
                  <a:pt x="24841" y="28778"/>
                </a:lnTo>
                <a:lnTo>
                  <a:pt x="27978" y="32524"/>
                </a:lnTo>
                <a:lnTo>
                  <a:pt x="27978" y="38722"/>
                </a:lnTo>
                <a:lnTo>
                  <a:pt x="26987" y="40982"/>
                </a:lnTo>
                <a:lnTo>
                  <a:pt x="23012" y="44500"/>
                </a:lnTo>
                <a:lnTo>
                  <a:pt x="20383" y="45377"/>
                </a:lnTo>
                <a:lnTo>
                  <a:pt x="12865" y="45377"/>
                </a:lnTo>
                <a:lnTo>
                  <a:pt x="9944" y="44081"/>
                </a:lnTo>
                <a:lnTo>
                  <a:pt x="8331" y="41465"/>
                </a:lnTo>
                <a:lnTo>
                  <a:pt x="6807" y="37680"/>
                </a:lnTo>
                <a:lnTo>
                  <a:pt x="6527" y="34467"/>
                </a:lnTo>
                <a:lnTo>
                  <a:pt x="0" y="34467"/>
                </a:lnTo>
                <a:lnTo>
                  <a:pt x="0" y="39090"/>
                </a:lnTo>
                <a:lnTo>
                  <a:pt x="1320" y="43014"/>
                </a:lnTo>
                <a:lnTo>
                  <a:pt x="3962" y="46253"/>
                </a:lnTo>
                <a:lnTo>
                  <a:pt x="6604" y="49466"/>
                </a:lnTo>
                <a:lnTo>
                  <a:pt x="10883" y="51066"/>
                </a:lnTo>
                <a:lnTo>
                  <a:pt x="22491" y="51066"/>
                </a:lnTo>
                <a:lnTo>
                  <a:pt x="26911" y="49580"/>
                </a:lnTo>
                <a:lnTo>
                  <a:pt x="30035" y="46596"/>
                </a:lnTo>
                <a:lnTo>
                  <a:pt x="33147" y="43611"/>
                </a:lnTo>
                <a:lnTo>
                  <a:pt x="34709" y="39750"/>
                </a:lnTo>
                <a:lnTo>
                  <a:pt x="34709" y="32054"/>
                </a:lnTo>
                <a:lnTo>
                  <a:pt x="32486" y="27533"/>
                </a:lnTo>
                <a:lnTo>
                  <a:pt x="29006" y="24079"/>
                </a:lnTo>
                <a:lnTo>
                  <a:pt x="26390" y="23367"/>
                </a:lnTo>
                <a:lnTo>
                  <a:pt x="30327" y="20599"/>
                </a:lnTo>
                <a:lnTo>
                  <a:pt x="32804" y="16230"/>
                </a:lnTo>
                <a:lnTo>
                  <a:pt x="32804" y="8902"/>
                </a:lnTo>
                <a:lnTo>
                  <a:pt x="31419" y="5638"/>
                </a:lnTo>
                <a:lnTo>
                  <a:pt x="28638" y="3403"/>
                </a:lnTo>
                <a:lnTo>
                  <a:pt x="25869" y="1130"/>
                </a:lnTo>
                <a:lnTo>
                  <a:pt x="21945" y="0"/>
                </a:lnTo>
                <a:lnTo>
                  <a:pt x="10490" y="0"/>
                </a:lnTo>
                <a:lnTo>
                  <a:pt x="6007" y="2311"/>
                </a:lnTo>
                <a:lnTo>
                  <a:pt x="3479" y="6934"/>
                </a:lnTo>
                <a:lnTo>
                  <a:pt x="1993" y="9524"/>
                </a:lnTo>
                <a:lnTo>
                  <a:pt x="1257" y="12661"/>
                </a:lnTo>
                <a:lnTo>
                  <a:pt x="1257" y="16357"/>
                </a:lnTo>
                <a:lnTo>
                  <a:pt x="7416" y="16357"/>
                </a:lnTo>
                <a:lnTo>
                  <a:pt x="7531" y="13550"/>
                </a:lnTo>
                <a:lnTo>
                  <a:pt x="8915" y="9855"/>
                </a:lnTo>
                <a:lnTo>
                  <a:pt x="10515" y="7073"/>
                </a:lnTo>
                <a:lnTo>
                  <a:pt x="13385" y="5689"/>
                </a:lnTo>
                <a:lnTo>
                  <a:pt x="17551" y="5689"/>
                </a:lnTo>
                <a:lnTo>
                  <a:pt x="21932" y="6349"/>
                </a:lnTo>
                <a:lnTo>
                  <a:pt x="25438" y="9042"/>
                </a:lnTo>
                <a:lnTo>
                  <a:pt x="26314" y="13411"/>
                </a:lnTo>
                <a:lnTo>
                  <a:pt x="26314" y="16738"/>
                </a:lnTo>
                <a:lnTo>
                  <a:pt x="24993" y="19049"/>
                </a:lnTo>
                <a:lnTo>
                  <a:pt x="22364" y="20345"/>
                </a:lnTo>
                <a:lnTo>
                  <a:pt x="20866" y="21094"/>
                </a:lnTo>
                <a:lnTo>
                  <a:pt x="16611" y="21450"/>
                </a:lnTo>
                <a:lnTo>
                  <a:pt x="13563" y="21285"/>
                </a:lnTo>
                <a:lnTo>
                  <a:pt x="13563" y="26796"/>
                </a:lnTo>
                <a:lnTo>
                  <a:pt x="16116" y="2672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11" name="object 1011"/>
          <p:cNvSpPr/>
          <p:nvPr/>
        </p:nvSpPr>
        <p:spPr>
          <a:xfrm>
            <a:off x="4371055" y="3891470"/>
            <a:ext cx="29618" cy="47868"/>
          </a:xfrm>
          <a:custGeom>
            <a:avLst/>
            <a:gdLst/>
            <a:ahLst/>
            <a:cxnLst/>
            <a:rect l="l" t="t" r="r" b="b"/>
            <a:pathLst>
              <a:path w="32689" h="52832">
                <a:moveTo>
                  <a:pt x="14731" y="0"/>
                </a:moveTo>
                <a:lnTo>
                  <a:pt x="12268" y="685"/>
                </a:lnTo>
                <a:lnTo>
                  <a:pt x="8686" y="3009"/>
                </a:lnTo>
                <a:lnTo>
                  <a:pt x="8864" y="7645"/>
                </a:lnTo>
                <a:lnTo>
                  <a:pt x="11849" y="5473"/>
                </a:lnTo>
                <a:lnTo>
                  <a:pt x="20447" y="5473"/>
                </a:lnTo>
                <a:lnTo>
                  <a:pt x="23418" y="7531"/>
                </a:lnTo>
                <a:lnTo>
                  <a:pt x="25031" y="11620"/>
                </a:lnTo>
                <a:lnTo>
                  <a:pt x="25882" y="13741"/>
                </a:lnTo>
                <a:lnTo>
                  <a:pt x="26314" y="16281"/>
                </a:lnTo>
                <a:lnTo>
                  <a:pt x="26314" y="24104"/>
                </a:lnTo>
                <a:lnTo>
                  <a:pt x="25349" y="27749"/>
                </a:lnTo>
                <a:lnTo>
                  <a:pt x="23406" y="30200"/>
                </a:lnTo>
                <a:lnTo>
                  <a:pt x="19062" y="33832"/>
                </a:lnTo>
                <a:lnTo>
                  <a:pt x="11861" y="33832"/>
                </a:lnTo>
                <a:lnTo>
                  <a:pt x="8902" y="31927"/>
                </a:lnTo>
                <a:lnTo>
                  <a:pt x="7277" y="28079"/>
                </a:lnTo>
                <a:lnTo>
                  <a:pt x="9956" y="37439"/>
                </a:lnTo>
                <a:lnTo>
                  <a:pt x="14198" y="39281"/>
                </a:lnTo>
                <a:lnTo>
                  <a:pt x="20548" y="39281"/>
                </a:lnTo>
                <a:lnTo>
                  <a:pt x="23660" y="38176"/>
                </a:lnTo>
                <a:lnTo>
                  <a:pt x="26339" y="35991"/>
                </a:lnTo>
                <a:lnTo>
                  <a:pt x="30568" y="32524"/>
                </a:lnTo>
                <a:lnTo>
                  <a:pt x="32689" y="26746"/>
                </a:lnTo>
                <a:lnTo>
                  <a:pt x="32689" y="12674"/>
                </a:lnTo>
                <a:lnTo>
                  <a:pt x="31229" y="8064"/>
                </a:lnTo>
                <a:lnTo>
                  <a:pt x="28295" y="4851"/>
                </a:lnTo>
                <a:lnTo>
                  <a:pt x="25361" y="1612"/>
                </a:lnTo>
                <a:lnTo>
                  <a:pt x="21780" y="0"/>
                </a:lnTo>
                <a:lnTo>
                  <a:pt x="14731" y="0"/>
                </a:lnTo>
                <a:close/>
              </a:path>
              <a:path w="32689" h="52832">
                <a:moveTo>
                  <a:pt x="6007" y="17208"/>
                </a:moveTo>
                <a:lnTo>
                  <a:pt x="6438" y="14274"/>
                </a:lnTo>
                <a:lnTo>
                  <a:pt x="7277" y="11963"/>
                </a:lnTo>
                <a:lnTo>
                  <a:pt x="8864" y="7645"/>
                </a:lnTo>
                <a:lnTo>
                  <a:pt x="8686" y="3009"/>
                </a:lnTo>
                <a:lnTo>
                  <a:pt x="6083" y="6007"/>
                </a:lnTo>
                <a:lnTo>
                  <a:pt x="6083" y="1079"/>
                </a:lnTo>
                <a:lnTo>
                  <a:pt x="0" y="1079"/>
                </a:lnTo>
                <a:lnTo>
                  <a:pt x="0" y="52832"/>
                </a:lnTo>
                <a:lnTo>
                  <a:pt x="6235" y="52832"/>
                </a:lnTo>
                <a:lnTo>
                  <a:pt x="6235" y="33883"/>
                </a:lnTo>
                <a:lnTo>
                  <a:pt x="9956" y="37439"/>
                </a:lnTo>
                <a:lnTo>
                  <a:pt x="7277" y="28079"/>
                </a:lnTo>
                <a:lnTo>
                  <a:pt x="6007" y="23634"/>
                </a:lnTo>
                <a:lnTo>
                  <a:pt x="6007" y="172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12" name="object 1012"/>
          <p:cNvSpPr/>
          <p:nvPr/>
        </p:nvSpPr>
        <p:spPr>
          <a:xfrm>
            <a:off x="4411616" y="3891413"/>
            <a:ext cx="27776" cy="35809"/>
          </a:xfrm>
          <a:custGeom>
            <a:avLst/>
            <a:gdLst/>
            <a:ahLst/>
            <a:cxnLst/>
            <a:rect l="l" t="t" r="r" b="b"/>
            <a:pathLst>
              <a:path w="30657" h="39522">
                <a:moveTo>
                  <a:pt x="165" y="30149"/>
                </a:moveTo>
                <a:lnTo>
                  <a:pt x="1396" y="33261"/>
                </a:lnTo>
                <a:lnTo>
                  <a:pt x="5981" y="38277"/>
                </a:lnTo>
                <a:lnTo>
                  <a:pt x="9918" y="39522"/>
                </a:lnTo>
                <a:lnTo>
                  <a:pt x="20561" y="39522"/>
                </a:lnTo>
                <a:lnTo>
                  <a:pt x="24371" y="38328"/>
                </a:lnTo>
                <a:lnTo>
                  <a:pt x="29400" y="33515"/>
                </a:lnTo>
                <a:lnTo>
                  <a:pt x="30657" y="30657"/>
                </a:lnTo>
                <a:lnTo>
                  <a:pt x="30657" y="23926"/>
                </a:lnTo>
                <a:lnTo>
                  <a:pt x="29438" y="21424"/>
                </a:lnTo>
                <a:lnTo>
                  <a:pt x="25488" y="18808"/>
                </a:lnTo>
                <a:lnTo>
                  <a:pt x="22491" y="17754"/>
                </a:lnTo>
                <a:lnTo>
                  <a:pt x="17995" y="16675"/>
                </a:lnTo>
                <a:lnTo>
                  <a:pt x="13881" y="15659"/>
                </a:lnTo>
                <a:lnTo>
                  <a:pt x="10706" y="14719"/>
                </a:lnTo>
                <a:lnTo>
                  <a:pt x="7378" y="11887"/>
                </a:lnTo>
                <a:lnTo>
                  <a:pt x="7378" y="8775"/>
                </a:lnTo>
                <a:lnTo>
                  <a:pt x="10426" y="5791"/>
                </a:lnTo>
                <a:lnTo>
                  <a:pt x="14579" y="5334"/>
                </a:lnTo>
                <a:lnTo>
                  <a:pt x="18110" y="5334"/>
                </a:lnTo>
                <a:lnTo>
                  <a:pt x="20586" y="6159"/>
                </a:lnTo>
                <a:lnTo>
                  <a:pt x="22910" y="8953"/>
                </a:lnTo>
                <a:lnTo>
                  <a:pt x="23520" y="11645"/>
                </a:lnTo>
                <a:lnTo>
                  <a:pt x="29413" y="11645"/>
                </a:lnTo>
                <a:lnTo>
                  <a:pt x="29451" y="9245"/>
                </a:lnTo>
                <a:lnTo>
                  <a:pt x="27152" y="4914"/>
                </a:lnTo>
                <a:lnTo>
                  <a:pt x="24688" y="1638"/>
                </a:lnTo>
                <a:lnTo>
                  <a:pt x="20637" y="0"/>
                </a:lnTo>
                <a:lnTo>
                  <a:pt x="10782" y="0"/>
                </a:lnTo>
                <a:lnTo>
                  <a:pt x="7365" y="1079"/>
                </a:lnTo>
                <a:lnTo>
                  <a:pt x="4813" y="3251"/>
                </a:lnTo>
                <a:lnTo>
                  <a:pt x="2311" y="5435"/>
                </a:lnTo>
                <a:lnTo>
                  <a:pt x="1041" y="8280"/>
                </a:lnTo>
                <a:lnTo>
                  <a:pt x="1041" y="14770"/>
                </a:lnTo>
                <a:lnTo>
                  <a:pt x="2387" y="17106"/>
                </a:lnTo>
                <a:lnTo>
                  <a:pt x="5079" y="18783"/>
                </a:lnTo>
                <a:lnTo>
                  <a:pt x="8902" y="20637"/>
                </a:lnTo>
                <a:lnTo>
                  <a:pt x="12077" y="21424"/>
                </a:lnTo>
                <a:lnTo>
                  <a:pt x="17017" y="22669"/>
                </a:lnTo>
                <a:lnTo>
                  <a:pt x="19684" y="23342"/>
                </a:lnTo>
                <a:lnTo>
                  <a:pt x="23774" y="25273"/>
                </a:lnTo>
                <a:lnTo>
                  <a:pt x="24485" y="28079"/>
                </a:lnTo>
                <a:lnTo>
                  <a:pt x="23596" y="31750"/>
                </a:lnTo>
                <a:lnTo>
                  <a:pt x="20091" y="33756"/>
                </a:lnTo>
                <a:lnTo>
                  <a:pt x="15760" y="34251"/>
                </a:lnTo>
                <a:lnTo>
                  <a:pt x="11861" y="34251"/>
                </a:lnTo>
                <a:lnTo>
                  <a:pt x="9131" y="33248"/>
                </a:lnTo>
                <a:lnTo>
                  <a:pt x="6718" y="30137"/>
                </a:lnTo>
                <a:lnTo>
                  <a:pt x="5994" y="26454"/>
                </a:lnTo>
                <a:lnTo>
                  <a:pt x="0" y="26454"/>
                </a:lnTo>
                <a:lnTo>
                  <a:pt x="165" y="3014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13" name="object 1013"/>
          <p:cNvSpPr/>
          <p:nvPr/>
        </p:nvSpPr>
        <p:spPr>
          <a:xfrm>
            <a:off x="4448160" y="3879780"/>
            <a:ext cx="19400" cy="46153"/>
          </a:xfrm>
          <a:custGeom>
            <a:avLst/>
            <a:gdLst/>
            <a:ahLst/>
            <a:cxnLst/>
            <a:rect l="l" t="t" r="r" b="b"/>
            <a:pathLst>
              <a:path w="21412" h="50939">
                <a:moveTo>
                  <a:pt x="16154" y="0"/>
                </a:moveTo>
                <a:lnTo>
                  <a:pt x="0" y="50939"/>
                </a:lnTo>
                <a:lnTo>
                  <a:pt x="5270" y="50939"/>
                </a:lnTo>
                <a:lnTo>
                  <a:pt x="21412" y="0"/>
                </a:lnTo>
                <a:lnTo>
                  <a:pt x="16154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14" name="object 1014"/>
          <p:cNvSpPr/>
          <p:nvPr/>
        </p:nvSpPr>
        <p:spPr>
          <a:xfrm>
            <a:off x="4476927" y="3879033"/>
            <a:ext cx="14659" cy="60019"/>
          </a:xfrm>
          <a:custGeom>
            <a:avLst/>
            <a:gdLst/>
            <a:ahLst/>
            <a:cxnLst/>
            <a:rect l="l" t="t" r="r" b="b"/>
            <a:pathLst>
              <a:path w="16179" h="66243">
                <a:moveTo>
                  <a:pt x="0" y="33528"/>
                </a:moveTo>
                <a:lnTo>
                  <a:pt x="0" y="35356"/>
                </a:lnTo>
                <a:lnTo>
                  <a:pt x="380" y="39281"/>
                </a:lnTo>
                <a:lnTo>
                  <a:pt x="888" y="43167"/>
                </a:lnTo>
                <a:lnTo>
                  <a:pt x="1790" y="46812"/>
                </a:lnTo>
                <a:lnTo>
                  <a:pt x="3086" y="50241"/>
                </a:lnTo>
                <a:lnTo>
                  <a:pt x="4902" y="54711"/>
                </a:lnTo>
                <a:lnTo>
                  <a:pt x="6515" y="57619"/>
                </a:lnTo>
                <a:lnTo>
                  <a:pt x="8610" y="60985"/>
                </a:lnTo>
                <a:lnTo>
                  <a:pt x="11988" y="66243"/>
                </a:lnTo>
                <a:lnTo>
                  <a:pt x="16179" y="66243"/>
                </a:lnTo>
                <a:lnTo>
                  <a:pt x="12776" y="59829"/>
                </a:lnTo>
                <a:lnTo>
                  <a:pt x="10515" y="54902"/>
                </a:lnTo>
                <a:lnTo>
                  <a:pt x="9347" y="51485"/>
                </a:lnTo>
                <a:lnTo>
                  <a:pt x="7480" y="45948"/>
                </a:lnTo>
                <a:lnTo>
                  <a:pt x="6540" y="39814"/>
                </a:lnTo>
                <a:lnTo>
                  <a:pt x="6540" y="26479"/>
                </a:lnTo>
                <a:lnTo>
                  <a:pt x="7353" y="20637"/>
                </a:lnTo>
                <a:lnTo>
                  <a:pt x="9004" y="15570"/>
                </a:lnTo>
                <a:lnTo>
                  <a:pt x="10096" y="12242"/>
                </a:lnTo>
                <a:lnTo>
                  <a:pt x="12458" y="7048"/>
                </a:lnTo>
                <a:lnTo>
                  <a:pt x="16090" y="0"/>
                </a:lnTo>
                <a:lnTo>
                  <a:pt x="11747" y="0"/>
                </a:lnTo>
                <a:lnTo>
                  <a:pt x="7416" y="6769"/>
                </a:lnTo>
                <a:lnTo>
                  <a:pt x="4584" y="11861"/>
                </a:lnTo>
                <a:lnTo>
                  <a:pt x="3213" y="15252"/>
                </a:lnTo>
                <a:lnTo>
                  <a:pt x="1066" y="20599"/>
                </a:lnTo>
                <a:lnTo>
                  <a:pt x="0" y="26682"/>
                </a:lnTo>
                <a:lnTo>
                  <a:pt x="0" y="3352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15" name="object 1015"/>
          <p:cNvSpPr/>
          <p:nvPr/>
        </p:nvSpPr>
        <p:spPr>
          <a:xfrm>
            <a:off x="4504463" y="3891540"/>
            <a:ext cx="27409" cy="34393"/>
          </a:xfrm>
          <a:custGeom>
            <a:avLst/>
            <a:gdLst/>
            <a:ahLst/>
            <a:cxnLst/>
            <a:rect l="l" t="t" r="r" b="b"/>
            <a:pathLst>
              <a:path w="30251" h="37960">
                <a:moveTo>
                  <a:pt x="6235" y="37960"/>
                </a:moveTo>
                <a:lnTo>
                  <a:pt x="6235" y="16078"/>
                </a:lnTo>
                <a:lnTo>
                  <a:pt x="6667" y="12928"/>
                </a:lnTo>
                <a:lnTo>
                  <a:pt x="8737" y="9118"/>
                </a:lnTo>
                <a:lnTo>
                  <a:pt x="11518" y="6578"/>
                </a:lnTo>
                <a:lnTo>
                  <a:pt x="14173" y="5765"/>
                </a:lnTo>
                <a:lnTo>
                  <a:pt x="16865" y="5613"/>
                </a:lnTo>
                <a:lnTo>
                  <a:pt x="19786" y="5613"/>
                </a:lnTo>
                <a:lnTo>
                  <a:pt x="21793" y="6769"/>
                </a:lnTo>
                <a:lnTo>
                  <a:pt x="23558" y="10464"/>
                </a:lnTo>
                <a:lnTo>
                  <a:pt x="23901" y="14554"/>
                </a:lnTo>
                <a:lnTo>
                  <a:pt x="23901" y="37960"/>
                </a:lnTo>
                <a:lnTo>
                  <a:pt x="30251" y="37960"/>
                </a:lnTo>
                <a:lnTo>
                  <a:pt x="30251" y="10388"/>
                </a:lnTo>
                <a:lnTo>
                  <a:pt x="29743" y="7518"/>
                </a:lnTo>
                <a:lnTo>
                  <a:pt x="28727" y="5511"/>
                </a:lnTo>
                <a:lnTo>
                  <a:pt x="26885" y="1841"/>
                </a:lnTo>
                <a:lnTo>
                  <a:pt x="23317" y="0"/>
                </a:lnTo>
                <a:lnTo>
                  <a:pt x="18046" y="0"/>
                </a:lnTo>
                <a:lnTo>
                  <a:pt x="13462" y="469"/>
                </a:lnTo>
                <a:lnTo>
                  <a:pt x="9537" y="2362"/>
                </a:lnTo>
                <a:lnTo>
                  <a:pt x="5918" y="6096"/>
                </a:lnTo>
                <a:lnTo>
                  <a:pt x="5918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16" name="object 1016"/>
          <p:cNvSpPr/>
          <p:nvPr/>
        </p:nvSpPr>
        <p:spPr>
          <a:xfrm>
            <a:off x="4546658" y="3891540"/>
            <a:ext cx="45278" cy="34393"/>
          </a:xfrm>
          <a:custGeom>
            <a:avLst/>
            <a:gdLst/>
            <a:ahLst/>
            <a:cxnLst/>
            <a:rect l="l" t="t" r="r" b="b"/>
            <a:pathLst>
              <a:path w="49974" h="37960">
                <a:moveTo>
                  <a:pt x="49479" y="7340"/>
                </a:moveTo>
                <a:lnTo>
                  <a:pt x="48501" y="5397"/>
                </a:lnTo>
                <a:lnTo>
                  <a:pt x="46697" y="1803"/>
                </a:lnTo>
                <a:lnTo>
                  <a:pt x="43307" y="0"/>
                </a:lnTo>
                <a:lnTo>
                  <a:pt x="38328" y="0"/>
                </a:lnTo>
                <a:lnTo>
                  <a:pt x="33883" y="482"/>
                </a:lnTo>
                <a:lnTo>
                  <a:pt x="30137" y="2400"/>
                </a:lnTo>
                <a:lnTo>
                  <a:pt x="27114" y="5854"/>
                </a:lnTo>
                <a:lnTo>
                  <a:pt x="24345" y="2184"/>
                </a:lnTo>
                <a:lnTo>
                  <a:pt x="20154" y="0"/>
                </a:lnTo>
                <a:lnTo>
                  <a:pt x="14592" y="0"/>
                </a:lnTo>
                <a:lnTo>
                  <a:pt x="12255" y="698"/>
                </a:lnTo>
                <a:lnTo>
                  <a:pt x="8991" y="2946"/>
                </a:lnTo>
                <a:lnTo>
                  <a:pt x="6172" y="6096"/>
                </a:lnTo>
                <a:lnTo>
                  <a:pt x="6172" y="825"/>
                </a:lnTo>
                <a:lnTo>
                  <a:pt x="0" y="825"/>
                </a:lnTo>
                <a:lnTo>
                  <a:pt x="0" y="37960"/>
                </a:lnTo>
                <a:lnTo>
                  <a:pt x="6248" y="37960"/>
                </a:lnTo>
                <a:lnTo>
                  <a:pt x="6248" y="13487"/>
                </a:lnTo>
                <a:lnTo>
                  <a:pt x="7200" y="10172"/>
                </a:lnTo>
                <a:lnTo>
                  <a:pt x="11061" y="6527"/>
                </a:lnTo>
                <a:lnTo>
                  <a:pt x="15582" y="5613"/>
                </a:lnTo>
                <a:lnTo>
                  <a:pt x="18161" y="5613"/>
                </a:lnTo>
                <a:lnTo>
                  <a:pt x="19926" y="6477"/>
                </a:lnTo>
                <a:lnTo>
                  <a:pt x="21463" y="9372"/>
                </a:lnTo>
                <a:lnTo>
                  <a:pt x="21780" y="13728"/>
                </a:lnTo>
                <a:lnTo>
                  <a:pt x="21780" y="37960"/>
                </a:lnTo>
                <a:lnTo>
                  <a:pt x="28117" y="37960"/>
                </a:lnTo>
                <a:lnTo>
                  <a:pt x="28117" y="12522"/>
                </a:lnTo>
                <a:lnTo>
                  <a:pt x="28994" y="9791"/>
                </a:lnTo>
                <a:lnTo>
                  <a:pt x="30746" y="8153"/>
                </a:lnTo>
                <a:lnTo>
                  <a:pt x="34658" y="5676"/>
                </a:lnTo>
                <a:lnTo>
                  <a:pt x="38887" y="5676"/>
                </a:lnTo>
                <a:lnTo>
                  <a:pt x="42862" y="7988"/>
                </a:lnTo>
                <a:lnTo>
                  <a:pt x="43484" y="12166"/>
                </a:lnTo>
                <a:lnTo>
                  <a:pt x="43484" y="37960"/>
                </a:lnTo>
                <a:lnTo>
                  <a:pt x="49974" y="37960"/>
                </a:lnTo>
                <a:lnTo>
                  <a:pt x="49974" y="9956"/>
                </a:lnTo>
                <a:lnTo>
                  <a:pt x="49479" y="734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17" name="object 1017"/>
          <p:cNvSpPr/>
          <p:nvPr/>
        </p:nvSpPr>
        <p:spPr>
          <a:xfrm>
            <a:off x="4608047" y="3922511"/>
            <a:ext cx="6546" cy="0"/>
          </a:xfrm>
          <a:custGeom>
            <a:avLst/>
            <a:gdLst/>
            <a:ahLst/>
            <a:cxnLst/>
            <a:rect l="l" t="t" r="r" b="b"/>
            <a:pathLst>
              <a:path w="7225">
                <a:moveTo>
                  <a:pt x="0" y="0"/>
                </a:moveTo>
                <a:lnTo>
                  <a:pt x="7225" y="0"/>
                </a:lnTo>
              </a:path>
            </a:pathLst>
          </a:custGeom>
          <a:ln w="882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18" name="object 1018"/>
          <p:cNvSpPr/>
          <p:nvPr/>
        </p:nvSpPr>
        <p:spPr>
          <a:xfrm>
            <a:off x="4630841" y="3879780"/>
            <a:ext cx="27903" cy="46153"/>
          </a:xfrm>
          <a:custGeom>
            <a:avLst/>
            <a:gdLst/>
            <a:ahLst/>
            <a:cxnLst/>
            <a:rect l="l" t="t" r="r" b="b"/>
            <a:pathLst>
              <a:path w="30797" h="50939">
                <a:moveTo>
                  <a:pt x="0" y="0"/>
                </a:moveTo>
                <a:lnTo>
                  <a:pt x="0" y="50939"/>
                </a:lnTo>
                <a:lnTo>
                  <a:pt x="6007" y="50939"/>
                </a:lnTo>
                <a:lnTo>
                  <a:pt x="6007" y="36995"/>
                </a:lnTo>
                <a:lnTo>
                  <a:pt x="11239" y="32219"/>
                </a:lnTo>
                <a:lnTo>
                  <a:pt x="22834" y="50939"/>
                </a:lnTo>
                <a:lnTo>
                  <a:pt x="30797" y="50939"/>
                </a:lnTo>
                <a:lnTo>
                  <a:pt x="15786" y="27711"/>
                </a:lnTo>
                <a:lnTo>
                  <a:pt x="29997" y="13792"/>
                </a:lnTo>
                <a:lnTo>
                  <a:pt x="22021" y="13792"/>
                </a:lnTo>
                <a:lnTo>
                  <a:pt x="6007" y="29578"/>
                </a:lnTo>
                <a:lnTo>
                  <a:pt x="6007" y="0"/>
                </a:lnTo>
                <a:lnTo>
                  <a:pt x="0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19" name="object 1019"/>
          <p:cNvSpPr/>
          <p:nvPr/>
        </p:nvSpPr>
        <p:spPr>
          <a:xfrm>
            <a:off x="4669573" y="3891540"/>
            <a:ext cx="45278" cy="34393"/>
          </a:xfrm>
          <a:custGeom>
            <a:avLst/>
            <a:gdLst/>
            <a:ahLst/>
            <a:cxnLst/>
            <a:rect l="l" t="t" r="r" b="b"/>
            <a:pathLst>
              <a:path w="49974" h="37960">
                <a:moveTo>
                  <a:pt x="49479" y="7340"/>
                </a:moveTo>
                <a:lnTo>
                  <a:pt x="48514" y="5397"/>
                </a:lnTo>
                <a:lnTo>
                  <a:pt x="46710" y="1803"/>
                </a:lnTo>
                <a:lnTo>
                  <a:pt x="43307" y="0"/>
                </a:lnTo>
                <a:lnTo>
                  <a:pt x="38328" y="0"/>
                </a:lnTo>
                <a:lnTo>
                  <a:pt x="33883" y="482"/>
                </a:lnTo>
                <a:lnTo>
                  <a:pt x="30137" y="2400"/>
                </a:lnTo>
                <a:lnTo>
                  <a:pt x="27127" y="5854"/>
                </a:lnTo>
                <a:lnTo>
                  <a:pt x="24358" y="2184"/>
                </a:lnTo>
                <a:lnTo>
                  <a:pt x="20167" y="0"/>
                </a:lnTo>
                <a:lnTo>
                  <a:pt x="14592" y="0"/>
                </a:lnTo>
                <a:lnTo>
                  <a:pt x="12268" y="698"/>
                </a:lnTo>
                <a:lnTo>
                  <a:pt x="9004" y="2946"/>
                </a:lnTo>
                <a:lnTo>
                  <a:pt x="6184" y="6096"/>
                </a:lnTo>
                <a:lnTo>
                  <a:pt x="6184" y="825"/>
                </a:lnTo>
                <a:lnTo>
                  <a:pt x="0" y="825"/>
                </a:lnTo>
                <a:lnTo>
                  <a:pt x="0" y="37960"/>
                </a:lnTo>
                <a:lnTo>
                  <a:pt x="6248" y="37960"/>
                </a:lnTo>
                <a:lnTo>
                  <a:pt x="6248" y="13487"/>
                </a:lnTo>
                <a:lnTo>
                  <a:pt x="7213" y="10172"/>
                </a:lnTo>
                <a:lnTo>
                  <a:pt x="11074" y="6527"/>
                </a:lnTo>
                <a:lnTo>
                  <a:pt x="15582" y="5613"/>
                </a:lnTo>
                <a:lnTo>
                  <a:pt x="18173" y="5613"/>
                </a:lnTo>
                <a:lnTo>
                  <a:pt x="19926" y="6477"/>
                </a:lnTo>
                <a:lnTo>
                  <a:pt x="21475" y="9372"/>
                </a:lnTo>
                <a:lnTo>
                  <a:pt x="21780" y="13728"/>
                </a:lnTo>
                <a:lnTo>
                  <a:pt x="21780" y="37960"/>
                </a:lnTo>
                <a:lnTo>
                  <a:pt x="28130" y="37960"/>
                </a:lnTo>
                <a:lnTo>
                  <a:pt x="28130" y="12522"/>
                </a:lnTo>
                <a:lnTo>
                  <a:pt x="29019" y="9791"/>
                </a:lnTo>
                <a:lnTo>
                  <a:pt x="30759" y="8153"/>
                </a:lnTo>
                <a:lnTo>
                  <a:pt x="34658" y="5676"/>
                </a:lnTo>
                <a:lnTo>
                  <a:pt x="38900" y="5676"/>
                </a:lnTo>
                <a:lnTo>
                  <a:pt x="42849" y="7988"/>
                </a:lnTo>
                <a:lnTo>
                  <a:pt x="43497" y="12166"/>
                </a:lnTo>
                <a:lnTo>
                  <a:pt x="43497" y="37960"/>
                </a:lnTo>
                <a:lnTo>
                  <a:pt x="49974" y="37960"/>
                </a:lnTo>
                <a:lnTo>
                  <a:pt x="49974" y="9956"/>
                </a:lnTo>
                <a:lnTo>
                  <a:pt x="49479" y="734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20" name="object 1020"/>
          <p:cNvSpPr/>
          <p:nvPr/>
        </p:nvSpPr>
        <p:spPr>
          <a:xfrm>
            <a:off x="4727590" y="3879044"/>
            <a:ext cx="14682" cy="60019"/>
          </a:xfrm>
          <a:custGeom>
            <a:avLst/>
            <a:gdLst/>
            <a:ahLst/>
            <a:cxnLst/>
            <a:rect l="l" t="t" r="r" b="b"/>
            <a:pathLst>
              <a:path w="16205" h="66243">
                <a:moveTo>
                  <a:pt x="16205" y="39547"/>
                </a:moveTo>
                <a:lnTo>
                  <a:pt x="16205" y="30098"/>
                </a:lnTo>
                <a:lnTo>
                  <a:pt x="15951" y="27381"/>
                </a:lnTo>
                <a:lnTo>
                  <a:pt x="15481" y="24574"/>
                </a:lnTo>
                <a:lnTo>
                  <a:pt x="14998" y="21755"/>
                </a:lnTo>
                <a:lnTo>
                  <a:pt x="14224" y="18884"/>
                </a:lnTo>
                <a:lnTo>
                  <a:pt x="13106" y="16001"/>
                </a:lnTo>
                <a:lnTo>
                  <a:pt x="11404" y="11836"/>
                </a:lnTo>
                <a:lnTo>
                  <a:pt x="9906" y="9182"/>
                </a:lnTo>
                <a:lnTo>
                  <a:pt x="7772" y="5664"/>
                </a:lnTo>
                <a:lnTo>
                  <a:pt x="4203" y="0"/>
                </a:lnTo>
                <a:lnTo>
                  <a:pt x="0" y="0"/>
                </a:lnTo>
                <a:lnTo>
                  <a:pt x="3403" y="6413"/>
                </a:lnTo>
                <a:lnTo>
                  <a:pt x="5664" y="11328"/>
                </a:lnTo>
                <a:lnTo>
                  <a:pt x="6832" y="14744"/>
                </a:lnTo>
                <a:lnTo>
                  <a:pt x="8699" y="20294"/>
                </a:lnTo>
                <a:lnTo>
                  <a:pt x="9639" y="26415"/>
                </a:lnTo>
                <a:lnTo>
                  <a:pt x="9639" y="39776"/>
                </a:lnTo>
                <a:lnTo>
                  <a:pt x="8826" y="45605"/>
                </a:lnTo>
                <a:lnTo>
                  <a:pt x="7226" y="50571"/>
                </a:lnTo>
                <a:lnTo>
                  <a:pt x="6146" y="53847"/>
                </a:lnTo>
                <a:lnTo>
                  <a:pt x="3771" y="59080"/>
                </a:lnTo>
                <a:lnTo>
                  <a:pt x="114" y="66243"/>
                </a:lnTo>
                <a:lnTo>
                  <a:pt x="4445" y="66243"/>
                </a:lnTo>
                <a:lnTo>
                  <a:pt x="8750" y="59537"/>
                </a:lnTo>
                <a:lnTo>
                  <a:pt x="11569" y="54457"/>
                </a:lnTo>
                <a:lnTo>
                  <a:pt x="12928" y="51015"/>
                </a:lnTo>
                <a:lnTo>
                  <a:pt x="15113" y="45656"/>
                </a:lnTo>
                <a:lnTo>
                  <a:pt x="16205" y="3954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21" name="object 1021"/>
          <p:cNvSpPr/>
          <p:nvPr/>
        </p:nvSpPr>
        <p:spPr>
          <a:xfrm>
            <a:off x="2538921" y="3881138"/>
            <a:ext cx="16592" cy="44796"/>
          </a:xfrm>
          <a:custGeom>
            <a:avLst/>
            <a:gdLst/>
            <a:ahLst/>
            <a:cxnLst/>
            <a:rect l="l" t="t" r="r" b="b"/>
            <a:pathLst>
              <a:path w="18313" h="49441">
                <a:moveTo>
                  <a:pt x="11658" y="14287"/>
                </a:moveTo>
                <a:lnTo>
                  <a:pt x="11658" y="49441"/>
                </a:lnTo>
                <a:lnTo>
                  <a:pt x="18313" y="49441"/>
                </a:lnTo>
                <a:lnTo>
                  <a:pt x="18313" y="0"/>
                </a:lnTo>
                <a:lnTo>
                  <a:pt x="13411" y="0"/>
                </a:lnTo>
                <a:lnTo>
                  <a:pt x="12534" y="3835"/>
                </a:lnTo>
                <a:lnTo>
                  <a:pt x="11188" y="6273"/>
                </a:lnTo>
                <a:lnTo>
                  <a:pt x="7645" y="8331"/>
                </a:lnTo>
                <a:lnTo>
                  <a:pt x="4483" y="9055"/>
                </a:lnTo>
                <a:lnTo>
                  <a:pt x="0" y="9499"/>
                </a:lnTo>
                <a:lnTo>
                  <a:pt x="0" y="14287"/>
                </a:lnTo>
                <a:lnTo>
                  <a:pt x="11658" y="142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22" name="object 1022"/>
          <p:cNvSpPr/>
          <p:nvPr/>
        </p:nvSpPr>
        <p:spPr>
          <a:xfrm>
            <a:off x="2576950" y="3880793"/>
            <a:ext cx="31103" cy="45141"/>
          </a:xfrm>
          <a:custGeom>
            <a:avLst/>
            <a:gdLst/>
            <a:ahLst/>
            <a:cxnLst/>
            <a:rect l="l" t="t" r="r" b="b"/>
            <a:pathLst>
              <a:path w="34328" h="49822">
                <a:moveTo>
                  <a:pt x="6984" y="43929"/>
                </a:moveTo>
                <a:lnTo>
                  <a:pt x="9029" y="39243"/>
                </a:lnTo>
                <a:lnTo>
                  <a:pt x="12649" y="36093"/>
                </a:lnTo>
                <a:lnTo>
                  <a:pt x="16687" y="33667"/>
                </a:lnTo>
                <a:lnTo>
                  <a:pt x="21437" y="31026"/>
                </a:lnTo>
                <a:lnTo>
                  <a:pt x="25628" y="28689"/>
                </a:lnTo>
                <a:lnTo>
                  <a:pt x="28524" y="26708"/>
                </a:lnTo>
                <a:lnTo>
                  <a:pt x="30149" y="25069"/>
                </a:lnTo>
                <a:lnTo>
                  <a:pt x="32943" y="22250"/>
                </a:lnTo>
                <a:lnTo>
                  <a:pt x="34328" y="18846"/>
                </a:lnTo>
                <a:lnTo>
                  <a:pt x="34328" y="11099"/>
                </a:lnTo>
                <a:lnTo>
                  <a:pt x="33019" y="7683"/>
                </a:lnTo>
                <a:lnTo>
                  <a:pt x="30378" y="4610"/>
                </a:lnTo>
                <a:lnTo>
                  <a:pt x="27774" y="1536"/>
                </a:lnTo>
                <a:lnTo>
                  <a:pt x="23621" y="0"/>
                </a:lnTo>
                <a:lnTo>
                  <a:pt x="11087" y="0"/>
                </a:lnTo>
                <a:lnTo>
                  <a:pt x="6324" y="2400"/>
                </a:lnTo>
                <a:lnTo>
                  <a:pt x="3619" y="7200"/>
                </a:lnTo>
                <a:lnTo>
                  <a:pt x="2095" y="9931"/>
                </a:lnTo>
                <a:lnTo>
                  <a:pt x="1295" y="13462"/>
                </a:lnTo>
                <a:lnTo>
                  <a:pt x="1231" y="17780"/>
                </a:lnTo>
                <a:lnTo>
                  <a:pt x="7569" y="17780"/>
                </a:lnTo>
                <a:lnTo>
                  <a:pt x="7670" y="14706"/>
                </a:lnTo>
                <a:lnTo>
                  <a:pt x="9016" y="10579"/>
                </a:lnTo>
                <a:lnTo>
                  <a:pt x="10667" y="7340"/>
                </a:lnTo>
                <a:lnTo>
                  <a:pt x="13627" y="5715"/>
                </a:lnTo>
                <a:lnTo>
                  <a:pt x="20802" y="5715"/>
                </a:lnTo>
                <a:lnTo>
                  <a:pt x="24828" y="8280"/>
                </a:lnTo>
                <a:lnTo>
                  <a:pt x="27444" y="12255"/>
                </a:lnTo>
                <a:lnTo>
                  <a:pt x="27444" y="17614"/>
                </a:lnTo>
                <a:lnTo>
                  <a:pt x="24599" y="21729"/>
                </a:lnTo>
                <a:lnTo>
                  <a:pt x="21297" y="24434"/>
                </a:lnTo>
                <a:lnTo>
                  <a:pt x="18313" y="26174"/>
                </a:lnTo>
                <a:lnTo>
                  <a:pt x="11658" y="30010"/>
                </a:lnTo>
                <a:lnTo>
                  <a:pt x="7200" y="32613"/>
                </a:lnTo>
                <a:lnTo>
                  <a:pt x="4203" y="35483"/>
                </a:lnTo>
                <a:lnTo>
                  <a:pt x="2641" y="38658"/>
                </a:lnTo>
                <a:lnTo>
                  <a:pt x="1117" y="41821"/>
                </a:lnTo>
                <a:lnTo>
                  <a:pt x="241" y="45542"/>
                </a:lnTo>
                <a:lnTo>
                  <a:pt x="0" y="49822"/>
                </a:lnTo>
                <a:lnTo>
                  <a:pt x="34099" y="49822"/>
                </a:lnTo>
                <a:lnTo>
                  <a:pt x="34099" y="43929"/>
                </a:lnTo>
                <a:lnTo>
                  <a:pt x="6984" y="4392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23" name="object 1023"/>
          <p:cNvSpPr/>
          <p:nvPr/>
        </p:nvSpPr>
        <p:spPr>
          <a:xfrm>
            <a:off x="2619514" y="3881702"/>
            <a:ext cx="31286" cy="44231"/>
          </a:xfrm>
          <a:custGeom>
            <a:avLst/>
            <a:gdLst/>
            <a:ahLst/>
            <a:cxnLst/>
            <a:rect l="l" t="t" r="r" b="b"/>
            <a:pathLst>
              <a:path w="34531" h="48818">
                <a:moveTo>
                  <a:pt x="10071" y="36861"/>
                </a:moveTo>
                <a:lnTo>
                  <a:pt x="7073" y="48818"/>
                </a:lnTo>
                <a:lnTo>
                  <a:pt x="13982" y="48818"/>
                </a:lnTo>
                <a:lnTo>
                  <a:pt x="15049" y="43726"/>
                </a:lnTo>
                <a:lnTo>
                  <a:pt x="15913" y="40030"/>
                </a:lnTo>
                <a:lnTo>
                  <a:pt x="16586" y="37744"/>
                </a:lnTo>
                <a:lnTo>
                  <a:pt x="17614" y="34188"/>
                </a:lnTo>
                <a:lnTo>
                  <a:pt x="19138" y="30251"/>
                </a:lnTo>
                <a:lnTo>
                  <a:pt x="21158" y="25933"/>
                </a:lnTo>
                <a:lnTo>
                  <a:pt x="23190" y="21488"/>
                </a:lnTo>
                <a:lnTo>
                  <a:pt x="25526" y="17360"/>
                </a:lnTo>
                <a:lnTo>
                  <a:pt x="28155" y="13525"/>
                </a:lnTo>
                <a:lnTo>
                  <a:pt x="30822" y="9677"/>
                </a:lnTo>
                <a:lnTo>
                  <a:pt x="32943" y="6985"/>
                </a:lnTo>
                <a:lnTo>
                  <a:pt x="34531" y="5435"/>
                </a:lnTo>
                <a:lnTo>
                  <a:pt x="34531" y="0"/>
                </a:lnTo>
                <a:lnTo>
                  <a:pt x="0" y="0"/>
                </a:lnTo>
                <a:lnTo>
                  <a:pt x="0" y="6273"/>
                </a:lnTo>
                <a:lnTo>
                  <a:pt x="27457" y="6273"/>
                </a:lnTo>
                <a:lnTo>
                  <a:pt x="23977" y="10274"/>
                </a:lnTo>
                <a:lnTo>
                  <a:pt x="20650" y="15024"/>
                </a:lnTo>
                <a:lnTo>
                  <a:pt x="17475" y="20523"/>
                </a:lnTo>
                <a:lnTo>
                  <a:pt x="15084" y="24959"/>
                </a:lnTo>
                <a:lnTo>
                  <a:pt x="10071" y="3686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24" name="object 1024"/>
          <p:cNvSpPr/>
          <p:nvPr/>
        </p:nvSpPr>
        <p:spPr>
          <a:xfrm>
            <a:off x="2665530" y="3881138"/>
            <a:ext cx="16627" cy="44796"/>
          </a:xfrm>
          <a:custGeom>
            <a:avLst/>
            <a:gdLst/>
            <a:ahLst/>
            <a:cxnLst/>
            <a:rect l="l" t="t" r="r" b="b"/>
            <a:pathLst>
              <a:path w="18351" h="49441">
                <a:moveTo>
                  <a:pt x="11684" y="14287"/>
                </a:moveTo>
                <a:lnTo>
                  <a:pt x="11684" y="49441"/>
                </a:lnTo>
                <a:lnTo>
                  <a:pt x="18351" y="49441"/>
                </a:lnTo>
                <a:lnTo>
                  <a:pt x="18351" y="0"/>
                </a:lnTo>
                <a:lnTo>
                  <a:pt x="13423" y="0"/>
                </a:lnTo>
                <a:lnTo>
                  <a:pt x="12547" y="3835"/>
                </a:lnTo>
                <a:lnTo>
                  <a:pt x="11214" y="6273"/>
                </a:lnTo>
                <a:lnTo>
                  <a:pt x="7658" y="8331"/>
                </a:lnTo>
                <a:lnTo>
                  <a:pt x="4521" y="9055"/>
                </a:lnTo>
                <a:lnTo>
                  <a:pt x="0" y="9499"/>
                </a:lnTo>
                <a:lnTo>
                  <a:pt x="0" y="14287"/>
                </a:lnTo>
                <a:lnTo>
                  <a:pt x="11684" y="142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25" name="object 1025"/>
          <p:cNvSpPr/>
          <p:nvPr/>
        </p:nvSpPr>
        <p:spPr>
          <a:xfrm>
            <a:off x="2725929" y="3903150"/>
            <a:ext cx="37397" cy="12726"/>
          </a:xfrm>
          <a:custGeom>
            <a:avLst/>
            <a:gdLst/>
            <a:ahLst/>
            <a:cxnLst/>
            <a:rect l="l" t="t" r="r" b="b"/>
            <a:pathLst>
              <a:path w="41275" h="14046">
                <a:moveTo>
                  <a:pt x="4063" y="14046"/>
                </a:moveTo>
                <a:lnTo>
                  <a:pt x="6032" y="9575"/>
                </a:lnTo>
                <a:lnTo>
                  <a:pt x="8686" y="7327"/>
                </a:lnTo>
                <a:lnTo>
                  <a:pt x="12903" y="7607"/>
                </a:lnTo>
                <a:lnTo>
                  <a:pt x="15633" y="8394"/>
                </a:lnTo>
                <a:lnTo>
                  <a:pt x="22720" y="11099"/>
                </a:lnTo>
                <a:lnTo>
                  <a:pt x="26441" y="12420"/>
                </a:lnTo>
                <a:lnTo>
                  <a:pt x="30137" y="13042"/>
                </a:lnTo>
                <a:lnTo>
                  <a:pt x="33566" y="13042"/>
                </a:lnTo>
                <a:lnTo>
                  <a:pt x="36131" y="11696"/>
                </a:lnTo>
                <a:lnTo>
                  <a:pt x="37833" y="8991"/>
                </a:lnTo>
                <a:lnTo>
                  <a:pt x="39535" y="6286"/>
                </a:lnTo>
                <a:lnTo>
                  <a:pt x="40678" y="3289"/>
                </a:lnTo>
                <a:lnTo>
                  <a:pt x="41274" y="0"/>
                </a:lnTo>
                <a:lnTo>
                  <a:pt x="37236" y="0"/>
                </a:lnTo>
                <a:lnTo>
                  <a:pt x="36029" y="3581"/>
                </a:lnTo>
                <a:lnTo>
                  <a:pt x="33667" y="6248"/>
                </a:lnTo>
                <a:lnTo>
                  <a:pt x="30556" y="6908"/>
                </a:lnTo>
                <a:lnTo>
                  <a:pt x="27317" y="6375"/>
                </a:lnTo>
                <a:lnTo>
                  <a:pt x="24396" y="5334"/>
                </a:lnTo>
                <a:lnTo>
                  <a:pt x="16725" y="2336"/>
                </a:lnTo>
                <a:lnTo>
                  <a:pt x="15493" y="1854"/>
                </a:lnTo>
                <a:lnTo>
                  <a:pt x="12903" y="1320"/>
                </a:lnTo>
                <a:lnTo>
                  <a:pt x="10794" y="1155"/>
                </a:lnTo>
                <a:lnTo>
                  <a:pt x="6845" y="1981"/>
                </a:lnTo>
                <a:lnTo>
                  <a:pt x="3708" y="4546"/>
                </a:lnTo>
                <a:lnTo>
                  <a:pt x="1752" y="7797"/>
                </a:lnTo>
                <a:lnTo>
                  <a:pt x="825" y="10502"/>
                </a:lnTo>
                <a:lnTo>
                  <a:pt x="0" y="14046"/>
                </a:lnTo>
                <a:lnTo>
                  <a:pt x="4063" y="140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26" name="object 1026"/>
          <p:cNvSpPr/>
          <p:nvPr/>
        </p:nvSpPr>
        <p:spPr>
          <a:xfrm>
            <a:off x="2800319" y="3881138"/>
            <a:ext cx="16604" cy="44796"/>
          </a:xfrm>
          <a:custGeom>
            <a:avLst/>
            <a:gdLst/>
            <a:ahLst/>
            <a:cxnLst/>
            <a:rect l="l" t="t" r="r" b="b"/>
            <a:pathLst>
              <a:path w="18326" h="49441">
                <a:moveTo>
                  <a:pt x="11671" y="14287"/>
                </a:moveTo>
                <a:lnTo>
                  <a:pt x="11671" y="49441"/>
                </a:lnTo>
                <a:lnTo>
                  <a:pt x="18326" y="49441"/>
                </a:lnTo>
                <a:lnTo>
                  <a:pt x="18326" y="0"/>
                </a:lnTo>
                <a:lnTo>
                  <a:pt x="13411" y="0"/>
                </a:lnTo>
                <a:lnTo>
                  <a:pt x="12534" y="3835"/>
                </a:lnTo>
                <a:lnTo>
                  <a:pt x="11201" y="6273"/>
                </a:lnTo>
                <a:lnTo>
                  <a:pt x="7645" y="8331"/>
                </a:lnTo>
                <a:lnTo>
                  <a:pt x="4495" y="9055"/>
                </a:lnTo>
                <a:lnTo>
                  <a:pt x="0" y="9499"/>
                </a:lnTo>
                <a:lnTo>
                  <a:pt x="0" y="14287"/>
                </a:lnTo>
                <a:lnTo>
                  <a:pt x="11671" y="142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27" name="object 1027"/>
          <p:cNvSpPr/>
          <p:nvPr/>
        </p:nvSpPr>
        <p:spPr>
          <a:xfrm>
            <a:off x="2837911" y="3880884"/>
            <a:ext cx="31448" cy="46268"/>
          </a:xfrm>
          <a:custGeom>
            <a:avLst/>
            <a:gdLst/>
            <a:ahLst/>
            <a:cxnLst/>
            <a:rect l="l" t="t" r="r" b="b"/>
            <a:pathLst>
              <a:path w="34709" h="51066">
                <a:moveTo>
                  <a:pt x="0" y="34467"/>
                </a:moveTo>
                <a:lnTo>
                  <a:pt x="0" y="39090"/>
                </a:lnTo>
                <a:lnTo>
                  <a:pt x="1308" y="43014"/>
                </a:lnTo>
                <a:lnTo>
                  <a:pt x="3949" y="46253"/>
                </a:lnTo>
                <a:lnTo>
                  <a:pt x="6604" y="49466"/>
                </a:lnTo>
                <a:lnTo>
                  <a:pt x="10871" y="51066"/>
                </a:lnTo>
                <a:lnTo>
                  <a:pt x="22479" y="51066"/>
                </a:lnTo>
                <a:lnTo>
                  <a:pt x="26898" y="49580"/>
                </a:lnTo>
                <a:lnTo>
                  <a:pt x="30022" y="46596"/>
                </a:lnTo>
                <a:lnTo>
                  <a:pt x="33147" y="43611"/>
                </a:lnTo>
                <a:lnTo>
                  <a:pt x="34709" y="39750"/>
                </a:lnTo>
                <a:lnTo>
                  <a:pt x="34696" y="32054"/>
                </a:lnTo>
                <a:lnTo>
                  <a:pt x="32486" y="27533"/>
                </a:lnTo>
                <a:lnTo>
                  <a:pt x="28994" y="24079"/>
                </a:lnTo>
                <a:lnTo>
                  <a:pt x="26390" y="23367"/>
                </a:lnTo>
                <a:lnTo>
                  <a:pt x="30327" y="20599"/>
                </a:lnTo>
                <a:lnTo>
                  <a:pt x="32791" y="16230"/>
                </a:lnTo>
                <a:lnTo>
                  <a:pt x="32791" y="8902"/>
                </a:lnTo>
                <a:lnTo>
                  <a:pt x="31407" y="5638"/>
                </a:lnTo>
                <a:lnTo>
                  <a:pt x="28638" y="3403"/>
                </a:lnTo>
                <a:lnTo>
                  <a:pt x="25857" y="1130"/>
                </a:lnTo>
                <a:lnTo>
                  <a:pt x="21945" y="0"/>
                </a:lnTo>
                <a:lnTo>
                  <a:pt x="10477" y="0"/>
                </a:lnTo>
                <a:lnTo>
                  <a:pt x="6007" y="2311"/>
                </a:lnTo>
                <a:lnTo>
                  <a:pt x="3467" y="6934"/>
                </a:lnTo>
                <a:lnTo>
                  <a:pt x="1981" y="9524"/>
                </a:lnTo>
                <a:lnTo>
                  <a:pt x="1244" y="12661"/>
                </a:lnTo>
                <a:lnTo>
                  <a:pt x="1244" y="16357"/>
                </a:lnTo>
                <a:lnTo>
                  <a:pt x="7416" y="16357"/>
                </a:lnTo>
                <a:lnTo>
                  <a:pt x="7531" y="13550"/>
                </a:lnTo>
                <a:lnTo>
                  <a:pt x="8915" y="9855"/>
                </a:lnTo>
                <a:lnTo>
                  <a:pt x="10502" y="7073"/>
                </a:lnTo>
                <a:lnTo>
                  <a:pt x="13385" y="5689"/>
                </a:lnTo>
                <a:lnTo>
                  <a:pt x="17538" y="5689"/>
                </a:lnTo>
                <a:lnTo>
                  <a:pt x="21920" y="6349"/>
                </a:lnTo>
                <a:lnTo>
                  <a:pt x="25425" y="9042"/>
                </a:lnTo>
                <a:lnTo>
                  <a:pt x="26301" y="13411"/>
                </a:lnTo>
                <a:lnTo>
                  <a:pt x="26301" y="16738"/>
                </a:lnTo>
                <a:lnTo>
                  <a:pt x="25006" y="19049"/>
                </a:lnTo>
                <a:lnTo>
                  <a:pt x="22364" y="20345"/>
                </a:lnTo>
                <a:lnTo>
                  <a:pt x="18948" y="21450"/>
                </a:lnTo>
                <a:lnTo>
                  <a:pt x="16103" y="21450"/>
                </a:lnTo>
                <a:lnTo>
                  <a:pt x="13550" y="21285"/>
                </a:lnTo>
                <a:lnTo>
                  <a:pt x="13550" y="26796"/>
                </a:lnTo>
                <a:lnTo>
                  <a:pt x="19837" y="26720"/>
                </a:lnTo>
                <a:lnTo>
                  <a:pt x="22733" y="27419"/>
                </a:lnTo>
                <a:lnTo>
                  <a:pt x="24828" y="28778"/>
                </a:lnTo>
                <a:lnTo>
                  <a:pt x="27965" y="32524"/>
                </a:lnTo>
                <a:lnTo>
                  <a:pt x="27965" y="38722"/>
                </a:lnTo>
                <a:lnTo>
                  <a:pt x="26987" y="40982"/>
                </a:lnTo>
                <a:lnTo>
                  <a:pt x="22999" y="44500"/>
                </a:lnTo>
                <a:lnTo>
                  <a:pt x="20370" y="45377"/>
                </a:lnTo>
                <a:lnTo>
                  <a:pt x="12852" y="45377"/>
                </a:lnTo>
                <a:lnTo>
                  <a:pt x="9944" y="44081"/>
                </a:lnTo>
                <a:lnTo>
                  <a:pt x="8318" y="41465"/>
                </a:lnTo>
                <a:lnTo>
                  <a:pt x="6794" y="37680"/>
                </a:lnTo>
                <a:lnTo>
                  <a:pt x="6515" y="34467"/>
                </a:lnTo>
                <a:lnTo>
                  <a:pt x="0" y="3446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28" name="object 1028"/>
          <p:cNvSpPr/>
          <p:nvPr/>
        </p:nvSpPr>
        <p:spPr>
          <a:xfrm>
            <a:off x="2880993" y="3880758"/>
            <a:ext cx="30861" cy="46337"/>
          </a:xfrm>
          <a:custGeom>
            <a:avLst/>
            <a:gdLst/>
            <a:ahLst/>
            <a:cxnLst/>
            <a:rect l="l" t="t" r="r" b="b"/>
            <a:pathLst>
              <a:path w="34061" h="51142">
                <a:moveTo>
                  <a:pt x="14668" y="23748"/>
                </a:moveTo>
                <a:lnTo>
                  <a:pt x="21183" y="23748"/>
                </a:lnTo>
                <a:lnTo>
                  <a:pt x="23825" y="24904"/>
                </a:lnTo>
                <a:lnTo>
                  <a:pt x="26746" y="29502"/>
                </a:lnTo>
                <a:lnTo>
                  <a:pt x="27457" y="34467"/>
                </a:lnTo>
                <a:lnTo>
                  <a:pt x="27457" y="37477"/>
                </a:lnTo>
                <a:lnTo>
                  <a:pt x="26644" y="40081"/>
                </a:lnTo>
                <a:lnTo>
                  <a:pt x="25006" y="42303"/>
                </a:lnTo>
                <a:lnTo>
                  <a:pt x="20942" y="45592"/>
                </a:lnTo>
                <a:lnTo>
                  <a:pt x="17652" y="45592"/>
                </a:lnTo>
                <a:lnTo>
                  <a:pt x="17094" y="51142"/>
                </a:lnTo>
                <a:lnTo>
                  <a:pt x="22542" y="51142"/>
                </a:lnTo>
                <a:lnTo>
                  <a:pt x="26708" y="49402"/>
                </a:lnTo>
                <a:lnTo>
                  <a:pt x="29654" y="45935"/>
                </a:lnTo>
                <a:lnTo>
                  <a:pt x="32588" y="42456"/>
                </a:lnTo>
                <a:lnTo>
                  <a:pt x="34061" y="38442"/>
                </a:lnTo>
                <a:lnTo>
                  <a:pt x="34048" y="28676"/>
                </a:lnTo>
                <a:lnTo>
                  <a:pt x="32511" y="24714"/>
                </a:lnTo>
                <a:lnTo>
                  <a:pt x="29400" y="22059"/>
                </a:lnTo>
                <a:lnTo>
                  <a:pt x="26314" y="19392"/>
                </a:lnTo>
                <a:lnTo>
                  <a:pt x="22694" y="18059"/>
                </a:lnTo>
                <a:lnTo>
                  <a:pt x="18529" y="18059"/>
                </a:lnTo>
                <a:lnTo>
                  <a:pt x="13855" y="18529"/>
                </a:lnTo>
                <a:lnTo>
                  <a:pt x="9690" y="20485"/>
                </a:lnTo>
                <a:lnTo>
                  <a:pt x="7264" y="30886"/>
                </a:lnTo>
                <a:lnTo>
                  <a:pt x="8267" y="28206"/>
                </a:lnTo>
                <a:lnTo>
                  <a:pt x="10261" y="26428"/>
                </a:lnTo>
                <a:lnTo>
                  <a:pt x="14668" y="23748"/>
                </a:lnTo>
                <a:close/>
              </a:path>
              <a:path w="34061" h="51142">
                <a:moveTo>
                  <a:pt x="11950" y="7099"/>
                </a:moveTo>
                <a:lnTo>
                  <a:pt x="14719" y="5486"/>
                </a:lnTo>
                <a:lnTo>
                  <a:pt x="21259" y="5486"/>
                </a:lnTo>
                <a:lnTo>
                  <a:pt x="23533" y="6527"/>
                </a:lnTo>
                <a:lnTo>
                  <a:pt x="25857" y="9715"/>
                </a:lnTo>
                <a:lnTo>
                  <a:pt x="26809" y="13207"/>
                </a:lnTo>
                <a:lnTo>
                  <a:pt x="32981" y="13207"/>
                </a:lnTo>
                <a:lnTo>
                  <a:pt x="32981" y="10159"/>
                </a:lnTo>
                <a:lnTo>
                  <a:pt x="31889" y="7200"/>
                </a:lnTo>
                <a:lnTo>
                  <a:pt x="29679" y="4330"/>
                </a:lnTo>
                <a:lnTo>
                  <a:pt x="27520" y="1447"/>
                </a:lnTo>
                <a:lnTo>
                  <a:pt x="23660" y="0"/>
                </a:lnTo>
                <a:lnTo>
                  <a:pt x="10439" y="0"/>
                </a:lnTo>
                <a:lnTo>
                  <a:pt x="5156" y="4114"/>
                </a:lnTo>
                <a:lnTo>
                  <a:pt x="2260" y="12357"/>
                </a:lnTo>
                <a:lnTo>
                  <a:pt x="761" y="16649"/>
                </a:lnTo>
                <a:lnTo>
                  <a:pt x="0" y="21882"/>
                </a:lnTo>
                <a:lnTo>
                  <a:pt x="0" y="36398"/>
                </a:lnTo>
                <a:lnTo>
                  <a:pt x="1701" y="42329"/>
                </a:lnTo>
                <a:lnTo>
                  <a:pt x="5079" y="45872"/>
                </a:lnTo>
                <a:lnTo>
                  <a:pt x="8445" y="49390"/>
                </a:lnTo>
                <a:lnTo>
                  <a:pt x="12458" y="51142"/>
                </a:lnTo>
                <a:lnTo>
                  <a:pt x="17094" y="51142"/>
                </a:lnTo>
                <a:lnTo>
                  <a:pt x="17652" y="45592"/>
                </a:lnTo>
                <a:lnTo>
                  <a:pt x="14401" y="45592"/>
                </a:lnTo>
                <a:lnTo>
                  <a:pt x="11849" y="44526"/>
                </a:lnTo>
                <a:lnTo>
                  <a:pt x="8166" y="40246"/>
                </a:lnTo>
                <a:lnTo>
                  <a:pt x="7264" y="37604"/>
                </a:lnTo>
                <a:lnTo>
                  <a:pt x="7264" y="30886"/>
                </a:lnTo>
                <a:lnTo>
                  <a:pt x="9690" y="20485"/>
                </a:lnTo>
                <a:lnTo>
                  <a:pt x="6464" y="24168"/>
                </a:lnTo>
                <a:lnTo>
                  <a:pt x="6692" y="18160"/>
                </a:lnTo>
                <a:lnTo>
                  <a:pt x="7835" y="13550"/>
                </a:lnTo>
                <a:lnTo>
                  <a:pt x="9893" y="10337"/>
                </a:lnTo>
                <a:lnTo>
                  <a:pt x="11950" y="709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29" name="object 1029"/>
          <p:cNvSpPr/>
          <p:nvPr/>
        </p:nvSpPr>
        <p:spPr>
          <a:xfrm>
            <a:off x="2922797" y="3880954"/>
            <a:ext cx="31033" cy="46199"/>
          </a:xfrm>
          <a:custGeom>
            <a:avLst/>
            <a:gdLst/>
            <a:ahLst/>
            <a:cxnLst/>
            <a:rect l="l" t="t" r="r" b="b"/>
            <a:pathLst>
              <a:path w="34251" h="50990">
                <a:moveTo>
                  <a:pt x="723" y="15341"/>
                </a:moveTo>
                <a:lnTo>
                  <a:pt x="0" y="20180"/>
                </a:lnTo>
                <a:lnTo>
                  <a:pt x="0" y="33096"/>
                </a:lnTo>
                <a:lnTo>
                  <a:pt x="1206" y="38900"/>
                </a:lnTo>
                <a:lnTo>
                  <a:pt x="3632" y="43230"/>
                </a:lnTo>
                <a:lnTo>
                  <a:pt x="6540" y="48412"/>
                </a:lnTo>
                <a:lnTo>
                  <a:pt x="7289" y="35191"/>
                </a:lnTo>
                <a:lnTo>
                  <a:pt x="6756" y="31127"/>
                </a:lnTo>
                <a:lnTo>
                  <a:pt x="6756" y="19342"/>
                </a:lnTo>
                <a:lnTo>
                  <a:pt x="7594" y="14262"/>
                </a:lnTo>
                <a:lnTo>
                  <a:pt x="9296" y="10820"/>
                </a:lnTo>
                <a:lnTo>
                  <a:pt x="10998" y="7353"/>
                </a:lnTo>
                <a:lnTo>
                  <a:pt x="13690" y="5613"/>
                </a:lnTo>
                <a:lnTo>
                  <a:pt x="21348" y="5613"/>
                </a:lnTo>
                <a:lnTo>
                  <a:pt x="24041" y="7442"/>
                </a:lnTo>
                <a:lnTo>
                  <a:pt x="25438" y="11099"/>
                </a:lnTo>
                <a:lnTo>
                  <a:pt x="26822" y="14719"/>
                </a:lnTo>
                <a:lnTo>
                  <a:pt x="27508" y="19354"/>
                </a:lnTo>
                <a:lnTo>
                  <a:pt x="27508" y="32804"/>
                </a:lnTo>
                <a:lnTo>
                  <a:pt x="26555" y="38138"/>
                </a:lnTo>
                <a:lnTo>
                  <a:pt x="24637" y="41008"/>
                </a:lnTo>
                <a:lnTo>
                  <a:pt x="23558" y="50990"/>
                </a:lnTo>
                <a:lnTo>
                  <a:pt x="28320" y="47828"/>
                </a:lnTo>
                <a:lnTo>
                  <a:pt x="31229" y="41490"/>
                </a:lnTo>
                <a:lnTo>
                  <a:pt x="33235" y="37084"/>
                </a:lnTo>
                <a:lnTo>
                  <a:pt x="34251" y="31496"/>
                </a:lnTo>
                <a:lnTo>
                  <a:pt x="34251" y="17627"/>
                </a:lnTo>
                <a:lnTo>
                  <a:pt x="33134" y="12026"/>
                </a:lnTo>
                <a:lnTo>
                  <a:pt x="30924" y="7937"/>
                </a:lnTo>
                <a:lnTo>
                  <a:pt x="28054" y="2641"/>
                </a:lnTo>
                <a:lnTo>
                  <a:pt x="23406" y="0"/>
                </a:lnTo>
                <a:lnTo>
                  <a:pt x="9842" y="0"/>
                </a:lnTo>
                <a:lnTo>
                  <a:pt x="4902" y="3759"/>
                </a:lnTo>
                <a:lnTo>
                  <a:pt x="2171" y="11303"/>
                </a:lnTo>
                <a:lnTo>
                  <a:pt x="723" y="15341"/>
                </a:lnTo>
                <a:close/>
              </a:path>
              <a:path w="34251" h="50990">
                <a:moveTo>
                  <a:pt x="24637" y="41008"/>
                </a:moveTo>
                <a:lnTo>
                  <a:pt x="22732" y="43878"/>
                </a:lnTo>
                <a:lnTo>
                  <a:pt x="20142" y="45300"/>
                </a:lnTo>
                <a:lnTo>
                  <a:pt x="12890" y="45300"/>
                </a:lnTo>
                <a:lnTo>
                  <a:pt x="10045" y="42964"/>
                </a:lnTo>
                <a:lnTo>
                  <a:pt x="8369" y="38277"/>
                </a:lnTo>
                <a:lnTo>
                  <a:pt x="7289" y="35191"/>
                </a:lnTo>
                <a:lnTo>
                  <a:pt x="6540" y="48412"/>
                </a:lnTo>
                <a:lnTo>
                  <a:pt x="10985" y="50990"/>
                </a:lnTo>
                <a:lnTo>
                  <a:pt x="23558" y="50990"/>
                </a:lnTo>
                <a:lnTo>
                  <a:pt x="24637" y="410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30" name="object 1030"/>
          <p:cNvSpPr/>
          <p:nvPr/>
        </p:nvSpPr>
        <p:spPr>
          <a:xfrm>
            <a:off x="2991423" y="3891540"/>
            <a:ext cx="27431" cy="34393"/>
          </a:xfrm>
          <a:custGeom>
            <a:avLst/>
            <a:gdLst/>
            <a:ahLst/>
            <a:cxnLst/>
            <a:rect l="l" t="t" r="r" b="b"/>
            <a:pathLst>
              <a:path w="30276" h="37960">
                <a:moveTo>
                  <a:pt x="6248" y="37960"/>
                </a:moveTo>
                <a:lnTo>
                  <a:pt x="6248" y="16078"/>
                </a:lnTo>
                <a:lnTo>
                  <a:pt x="6692" y="12928"/>
                </a:lnTo>
                <a:lnTo>
                  <a:pt x="8737" y="9118"/>
                </a:lnTo>
                <a:lnTo>
                  <a:pt x="11544" y="6578"/>
                </a:lnTo>
                <a:lnTo>
                  <a:pt x="14198" y="5765"/>
                </a:lnTo>
                <a:lnTo>
                  <a:pt x="16891" y="5613"/>
                </a:lnTo>
                <a:lnTo>
                  <a:pt x="19812" y="5613"/>
                </a:lnTo>
                <a:lnTo>
                  <a:pt x="21818" y="6769"/>
                </a:lnTo>
                <a:lnTo>
                  <a:pt x="23583" y="10464"/>
                </a:lnTo>
                <a:lnTo>
                  <a:pt x="23939" y="14554"/>
                </a:lnTo>
                <a:lnTo>
                  <a:pt x="23939" y="37960"/>
                </a:lnTo>
                <a:lnTo>
                  <a:pt x="30276" y="37960"/>
                </a:lnTo>
                <a:lnTo>
                  <a:pt x="30276" y="10388"/>
                </a:lnTo>
                <a:lnTo>
                  <a:pt x="29756" y="7518"/>
                </a:lnTo>
                <a:lnTo>
                  <a:pt x="28752" y="5511"/>
                </a:lnTo>
                <a:lnTo>
                  <a:pt x="26911" y="1841"/>
                </a:lnTo>
                <a:lnTo>
                  <a:pt x="23342" y="0"/>
                </a:lnTo>
                <a:lnTo>
                  <a:pt x="18072" y="0"/>
                </a:lnTo>
                <a:lnTo>
                  <a:pt x="13487" y="469"/>
                </a:lnTo>
                <a:lnTo>
                  <a:pt x="9550" y="2362"/>
                </a:lnTo>
                <a:lnTo>
                  <a:pt x="5930" y="6096"/>
                </a:lnTo>
                <a:lnTo>
                  <a:pt x="5930" y="825"/>
                </a:lnTo>
                <a:lnTo>
                  <a:pt x="0" y="825"/>
                </a:lnTo>
                <a:lnTo>
                  <a:pt x="0" y="37960"/>
                </a:lnTo>
                <a:lnTo>
                  <a:pt x="6248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31" name="object 1031"/>
          <p:cNvSpPr/>
          <p:nvPr/>
        </p:nvSpPr>
        <p:spPr>
          <a:xfrm>
            <a:off x="3033630" y="3891540"/>
            <a:ext cx="45267" cy="34393"/>
          </a:xfrm>
          <a:custGeom>
            <a:avLst/>
            <a:gdLst/>
            <a:ahLst/>
            <a:cxnLst/>
            <a:rect l="l" t="t" r="r" b="b"/>
            <a:pathLst>
              <a:path w="49961" h="37960">
                <a:moveTo>
                  <a:pt x="49479" y="7340"/>
                </a:moveTo>
                <a:lnTo>
                  <a:pt x="48514" y="5397"/>
                </a:lnTo>
                <a:lnTo>
                  <a:pt x="46710" y="1803"/>
                </a:lnTo>
                <a:lnTo>
                  <a:pt x="43294" y="0"/>
                </a:lnTo>
                <a:lnTo>
                  <a:pt x="38303" y="0"/>
                </a:lnTo>
                <a:lnTo>
                  <a:pt x="33870" y="482"/>
                </a:lnTo>
                <a:lnTo>
                  <a:pt x="30124" y="2400"/>
                </a:lnTo>
                <a:lnTo>
                  <a:pt x="27114" y="5854"/>
                </a:lnTo>
                <a:lnTo>
                  <a:pt x="24345" y="2184"/>
                </a:lnTo>
                <a:lnTo>
                  <a:pt x="20154" y="0"/>
                </a:lnTo>
                <a:lnTo>
                  <a:pt x="14592" y="0"/>
                </a:lnTo>
                <a:lnTo>
                  <a:pt x="12242" y="698"/>
                </a:lnTo>
                <a:lnTo>
                  <a:pt x="8991" y="2946"/>
                </a:lnTo>
                <a:lnTo>
                  <a:pt x="6172" y="6096"/>
                </a:lnTo>
                <a:lnTo>
                  <a:pt x="6172" y="825"/>
                </a:lnTo>
                <a:lnTo>
                  <a:pt x="0" y="825"/>
                </a:lnTo>
                <a:lnTo>
                  <a:pt x="0" y="37960"/>
                </a:lnTo>
                <a:lnTo>
                  <a:pt x="6248" y="37960"/>
                </a:lnTo>
                <a:lnTo>
                  <a:pt x="6248" y="13487"/>
                </a:lnTo>
                <a:lnTo>
                  <a:pt x="7200" y="10172"/>
                </a:lnTo>
                <a:lnTo>
                  <a:pt x="11074" y="6527"/>
                </a:lnTo>
                <a:lnTo>
                  <a:pt x="15557" y="5613"/>
                </a:lnTo>
                <a:lnTo>
                  <a:pt x="18161" y="5613"/>
                </a:lnTo>
                <a:lnTo>
                  <a:pt x="19926" y="6477"/>
                </a:lnTo>
                <a:lnTo>
                  <a:pt x="21463" y="9372"/>
                </a:lnTo>
                <a:lnTo>
                  <a:pt x="21767" y="13728"/>
                </a:lnTo>
                <a:lnTo>
                  <a:pt x="21767" y="37960"/>
                </a:lnTo>
                <a:lnTo>
                  <a:pt x="28130" y="37960"/>
                </a:lnTo>
                <a:lnTo>
                  <a:pt x="28130" y="12522"/>
                </a:lnTo>
                <a:lnTo>
                  <a:pt x="28994" y="9791"/>
                </a:lnTo>
                <a:lnTo>
                  <a:pt x="30759" y="8153"/>
                </a:lnTo>
                <a:lnTo>
                  <a:pt x="34645" y="5676"/>
                </a:lnTo>
                <a:lnTo>
                  <a:pt x="38874" y="5676"/>
                </a:lnTo>
                <a:lnTo>
                  <a:pt x="42862" y="7988"/>
                </a:lnTo>
                <a:lnTo>
                  <a:pt x="43472" y="12166"/>
                </a:lnTo>
                <a:lnTo>
                  <a:pt x="43472" y="37960"/>
                </a:lnTo>
                <a:lnTo>
                  <a:pt x="49961" y="37960"/>
                </a:lnTo>
                <a:lnTo>
                  <a:pt x="49961" y="9956"/>
                </a:lnTo>
                <a:lnTo>
                  <a:pt x="49479" y="734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32" name="object 1032"/>
          <p:cNvSpPr/>
          <p:nvPr/>
        </p:nvSpPr>
        <p:spPr>
          <a:xfrm>
            <a:off x="4235885" y="3816562"/>
            <a:ext cx="31436" cy="46268"/>
          </a:xfrm>
          <a:custGeom>
            <a:avLst/>
            <a:gdLst/>
            <a:ahLst/>
            <a:cxnLst/>
            <a:rect l="l" t="t" r="r" b="b"/>
            <a:pathLst>
              <a:path w="34696" h="51066">
                <a:moveTo>
                  <a:pt x="0" y="34467"/>
                </a:moveTo>
                <a:lnTo>
                  <a:pt x="0" y="39090"/>
                </a:lnTo>
                <a:lnTo>
                  <a:pt x="1320" y="43014"/>
                </a:lnTo>
                <a:lnTo>
                  <a:pt x="3949" y="46253"/>
                </a:lnTo>
                <a:lnTo>
                  <a:pt x="6603" y="49466"/>
                </a:lnTo>
                <a:lnTo>
                  <a:pt x="10871" y="51066"/>
                </a:lnTo>
                <a:lnTo>
                  <a:pt x="22478" y="51066"/>
                </a:lnTo>
                <a:lnTo>
                  <a:pt x="26911" y="49580"/>
                </a:lnTo>
                <a:lnTo>
                  <a:pt x="30022" y="46596"/>
                </a:lnTo>
                <a:lnTo>
                  <a:pt x="33146" y="43611"/>
                </a:lnTo>
                <a:lnTo>
                  <a:pt x="34696" y="39751"/>
                </a:lnTo>
                <a:lnTo>
                  <a:pt x="34696" y="32054"/>
                </a:lnTo>
                <a:lnTo>
                  <a:pt x="32473" y="27533"/>
                </a:lnTo>
                <a:lnTo>
                  <a:pt x="29006" y="24079"/>
                </a:lnTo>
                <a:lnTo>
                  <a:pt x="26377" y="23368"/>
                </a:lnTo>
                <a:lnTo>
                  <a:pt x="30327" y="20599"/>
                </a:lnTo>
                <a:lnTo>
                  <a:pt x="32791" y="16230"/>
                </a:lnTo>
                <a:lnTo>
                  <a:pt x="32791" y="8902"/>
                </a:lnTo>
                <a:lnTo>
                  <a:pt x="31407" y="5638"/>
                </a:lnTo>
                <a:lnTo>
                  <a:pt x="28638" y="3403"/>
                </a:lnTo>
                <a:lnTo>
                  <a:pt x="25869" y="1130"/>
                </a:lnTo>
                <a:lnTo>
                  <a:pt x="21932" y="0"/>
                </a:lnTo>
                <a:lnTo>
                  <a:pt x="10490" y="0"/>
                </a:lnTo>
                <a:lnTo>
                  <a:pt x="6007" y="2311"/>
                </a:lnTo>
                <a:lnTo>
                  <a:pt x="3467" y="6934"/>
                </a:lnTo>
                <a:lnTo>
                  <a:pt x="1981" y="9525"/>
                </a:lnTo>
                <a:lnTo>
                  <a:pt x="1244" y="12661"/>
                </a:lnTo>
                <a:lnTo>
                  <a:pt x="1244" y="16370"/>
                </a:lnTo>
                <a:lnTo>
                  <a:pt x="7416" y="16370"/>
                </a:lnTo>
                <a:lnTo>
                  <a:pt x="7531" y="13550"/>
                </a:lnTo>
                <a:lnTo>
                  <a:pt x="8902" y="9855"/>
                </a:lnTo>
                <a:lnTo>
                  <a:pt x="10502" y="7073"/>
                </a:lnTo>
                <a:lnTo>
                  <a:pt x="13385" y="5689"/>
                </a:lnTo>
                <a:lnTo>
                  <a:pt x="17538" y="5689"/>
                </a:lnTo>
                <a:lnTo>
                  <a:pt x="21920" y="6350"/>
                </a:lnTo>
                <a:lnTo>
                  <a:pt x="25425" y="9042"/>
                </a:lnTo>
                <a:lnTo>
                  <a:pt x="26314" y="13411"/>
                </a:lnTo>
                <a:lnTo>
                  <a:pt x="26314" y="16738"/>
                </a:lnTo>
                <a:lnTo>
                  <a:pt x="24980" y="19050"/>
                </a:lnTo>
                <a:lnTo>
                  <a:pt x="22351" y="20345"/>
                </a:lnTo>
                <a:lnTo>
                  <a:pt x="18948" y="21450"/>
                </a:lnTo>
                <a:lnTo>
                  <a:pt x="16103" y="21450"/>
                </a:lnTo>
                <a:lnTo>
                  <a:pt x="13550" y="21285"/>
                </a:lnTo>
                <a:lnTo>
                  <a:pt x="13550" y="26797"/>
                </a:lnTo>
                <a:lnTo>
                  <a:pt x="19850" y="26720"/>
                </a:lnTo>
                <a:lnTo>
                  <a:pt x="22732" y="27419"/>
                </a:lnTo>
                <a:lnTo>
                  <a:pt x="24828" y="28778"/>
                </a:lnTo>
                <a:lnTo>
                  <a:pt x="27978" y="32524"/>
                </a:lnTo>
                <a:lnTo>
                  <a:pt x="27978" y="38722"/>
                </a:lnTo>
                <a:lnTo>
                  <a:pt x="26974" y="40982"/>
                </a:lnTo>
                <a:lnTo>
                  <a:pt x="23012" y="44500"/>
                </a:lnTo>
                <a:lnTo>
                  <a:pt x="20370" y="45377"/>
                </a:lnTo>
                <a:lnTo>
                  <a:pt x="12852" y="45377"/>
                </a:lnTo>
                <a:lnTo>
                  <a:pt x="9931" y="44081"/>
                </a:lnTo>
                <a:lnTo>
                  <a:pt x="8318" y="41465"/>
                </a:lnTo>
                <a:lnTo>
                  <a:pt x="6794" y="37680"/>
                </a:lnTo>
                <a:lnTo>
                  <a:pt x="6515" y="34467"/>
                </a:lnTo>
                <a:lnTo>
                  <a:pt x="0" y="3446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33" name="object 1033"/>
          <p:cNvSpPr/>
          <p:nvPr/>
        </p:nvSpPr>
        <p:spPr>
          <a:xfrm>
            <a:off x="4282038" y="3858188"/>
            <a:ext cx="6557" cy="0"/>
          </a:xfrm>
          <a:custGeom>
            <a:avLst/>
            <a:gdLst/>
            <a:ahLst/>
            <a:cxnLst/>
            <a:rect l="l" t="t" r="r" b="b"/>
            <a:pathLst>
              <a:path w="7237">
                <a:moveTo>
                  <a:pt x="0" y="0"/>
                </a:moveTo>
                <a:lnTo>
                  <a:pt x="7237" y="0"/>
                </a:lnTo>
              </a:path>
            </a:pathLst>
          </a:custGeom>
          <a:ln w="882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34" name="object 1034"/>
          <p:cNvSpPr/>
          <p:nvPr/>
        </p:nvSpPr>
        <p:spPr>
          <a:xfrm>
            <a:off x="4302854" y="3816632"/>
            <a:ext cx="31033" cy="46199"/>
          </a:xfrm>
          <a:custGeom>
            <a:avLst/>
            <a:gdLst/>
            <a:ahLst/>
            <a:cxnLst/>
            <a:rect l="l" t="t" r="r" b="b"/>
            <a:pathLst>
              <a:path w="34251" h="50990">
                <a:moveTo>
                  <a:pt x="736" y="15341"/>
                </a:moveTo>
                <a:lnTo>
                  <a:pt x="0" y="20180"/>
                </a:lnTo>
                <a:lnTo>
                  <a:pt x="0" y="33096"/>
                </a:lnTo>
                <a:lnTo>
                  <a:pt x="1219" y="38900"/>
                </a:lnTo>
                <a:lnTo>
                  <a:pt x="3657" y="43230"/>
                </a:lnTo>
                <a:lnTo>
                  <a:pt x="6553" y="48412"/>
                </a:lnTo>
                <a:lnTo>
                  <a:pt x="7315" y="35191"/>
                </a:lnTo>
                <a:lnTo>
                  <a:pt x="6769" y="31140"/>
                </a:lnTo>
                <a:lnTo>
                  <a:pt x="6769" y="19342"/>
                </a:lnTo>
                <a:lnTo>
                  <a:pt x="7607" y="14262"/>
                </a:lnTo>
                <a:lnTo>
                  <a:pt x="9296" y="10820"/>
                </a:lnTo>
                <a:lnTo>
                  <a:pt x="11010" y="7353"/>
                </a:lnTo>
                <a:lnTo>
                  <a:pt x="13703" y="5613"/>
                </a:lnTo>
                <a:lnTo>
                  <a:pt x="21374" y="5613"/>
                </a:lnTo>
                <a:lnTo>
                  <a:pt x="24053" y="7442"/>
                </a:lnTo>
                <a:lnTo>
                  <a:pt x="25450" y="11099"/>
                </a:lnTo>
                <a:lnTo>
                  <a:pt x="26835" y="14719"/>
                </a:lnTo>
                <a:lnTo>
                  <a:pt x="27533" y="19354"/>
                </a:lnTo>
                <a:lnTo>
                  <a:pt x="27533" y="32804"/>
                </a:lnTo>
                <a:lnTo>
                  <a:pt x="26568" y="38138"/>
                </a:lnTo>
                <a:lnTo>
                  <a:pt x="24663" y="41008"/>
                </a:lnTo>
                <a:lnTo>
                  <a:pt x="23558" y="50990"/>
                </a:lnTo>
                <a:lnTo>
                  <a:pt x="28333" y="47828"/>
                </a:lnTo>
                <a:lnTo>
                  <a:pt x="31254" y="41490"/>
                </a:lnTo>
                <a:lnTo>
                  <a:pt x="33261" y="37084"/>
                </a:lnTo>
                <a:lnTo>
                  <a:pt x="34251" y="31496"/>
                </a:lnTo>
                <a:lnTo>
                  <a:pt x="34251" y="17627"/>
                </a:lnTo>
                <a:lnTo>
                  <a:pt x="33147" y="12026"/>
                </a:lnTo>
                <a:lnTo>
                  <a:pt x="30924" y="7937"/>
                </a:lnTo>
                <a:lnTo>
                  <a:pt x="28079" y="2641"/>
                </a:lnTo>
                <a:lnTo>
                  <a:pt x="23418" y="0"/>
                </a:lnTo>
                <a:lnTo>
                  <a:pt x="9842" y="0"/>
                </a:lnTo>
                <a:lnTo>
                  <a:pt x="4914" y="3759"/>
                </a:lnTo>
                <a:lnTo>
                  <a:pt x="2184" y="11303"/>
                </a:lnTo>
                <a:lnTo>
                  <a:pt x="736" y="15341"/>
                </a:lnTo>
                <a:close/>
              </a:path>
              <a:path w="34251" h="50990">
                <a:moveTo>
                  <a:pt x="24663" y="41008"/>
                </a:moveTo>
                <a:lnTo>
                  <a:pt x="22733" y="43878"/>
                </a:lnTo>
                <a:lnTo>
                  <a:pt x="20167" y="45300"/>
                </a:lnTo>
                <a:lnTo>
                  <a:pt x="12890" y="45300"/>
                </a:lnTo>
                <a:lnTo>
                  <a:pt x="10058" y="42964"/>
                </a:lnTo>
                <a:lnTo>
                  <a:pt x="8394" y="38277"/>
                </a:lnTo>
                <a:lnTo>
                  <a:pt x="7315" y="35191"/>
                </a:lnTo>
                <a:lnTo>
                  <a:pt x="6553" y="48412"/>
                </a:lnTo>
                <a:lnTo>
                  <a:pt x="10998" y="50990"/>
                </a:lnTo>
                <a:lnTo>
                  <a:pt x="23558" y="50990"/>
                </a:lnTo>
                <a:lnTo>
                  <a:pt x="24663" y="410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35" name="object 1035"/>
          <p:cNvSpPr/>
          <p:nvPr/>
        </p:nvSpPr>
        <p:spPr>
          <a:xfrm>
            <a:off x="4371055" y="3827148"/>
            <a:ext cx="29618" cy="47868"/>
          </a:xfrm>
          <a:custGeom>
            <a:avLst/>
            <a:gdLst/>
            <a:ahLst/>
            <a:cxnLst/>
            <a:rect l="l" t="t" r="r" b="b"/>
            <a:pathLst>
              <a:path w="32689" h="52832">
                <a:moveTo>
                  <a:pt x="14731" y="0"/>
                </a:moveTo>
                <a:lnTo>
                  <a:pt x="12268" y="685"/>
                </a:lnTo>
                <a:lnTo>
                  <a:pt x="8686" y="3009"/>
                </a:lnTo>
                <a:lnTo>
                  <a:pt x="8864" y="7645"/>
                </a:lnTo>
                <a:lnTo>
                  <a:pt x="11849" y="5473"/>
                </a:lnTo>
                <a:lnTo>
                  <a:pt x="20447" y="5473"/>
                </a:lnTo>
                <a:lnTo>
                  <a:pt x="23418" y="7531"/>
                </a:lnTo>
                <a:lnTo>
                  <a:pt x="25031" y="11620"/>
                </a:lnTo>
                <a:lnTo>
                  <a:pt x="25882" y="13741"/>
                </a:lnTo>
                <a:lnTo>
                  <a:pt x="26314" y="16281"/>
                </a:lnTo>
                <a:lnTo>
                  <a:pt x="26314" y="24104"/>
                </a:lnTo>
                <a:lnTo>
                  <a:pt x="25349" y="27749"/>
                </a:lnTo>
                <a:lnTo>
                  <a:pt x="23406" y="30200"/>
                </a:lnTo>
                <a:lnTo>
                  <a:pt x="19062" y="33832"/>
                </a:lnTo>
                <a:lnTo>
                  <a:pt x="11861" y="33832"/>
                </a:lnTo>
                <a:lnTo>
                  <a:pt x="8902" y="31927"/>
                </a:lnTo>
                <a:lnTo>
                  <a:pt x="7277" y="28079"/>
                </a:lnTo>
                <a:lnTo>
                  <a:pt x="9956" y="37439"/>
                </a:lnTo>
                <a:lnTo>
                  <a:pt x="14198" y="39281"/>
                </a:lnTo>
                <a:lnTo>
                  <a:pt x="20548" y="39281"/>
                </a:lnTo>
                <a:lnTo>
                  <a:pt x="23660" y="38176"/>
                </a:lnTo>
                <a:lnTo>
                  <a:pt x="26339" y="35991"/>
                </a:lnTo>
                <a:lnTo>
                  <a:pt x="30568" y="32524"/>
                </a:lnTo>
                <a:lnTo>
                  <a:pt x="32689" y="26746"/>
                </a:lnTo>
                <a:lnTo>
                  <a:pt x="32689" y="12674"/>
                </a:lnTo>
                <a:lnTo>
                  <a:pt x="31229" y="8064"/>
                </a:lnTo>
                <a:lnTo>
                  <a:pt x="28295" y="4851"/>
                </a:lnTo>
                <a:lnTo>
                  <a:pt x="25361" y="1612"/>
                </a:lnTo>
                <a:lnTo>
                  <a:pt x="21780" y="0"/>
                </a:lnTo>
                <a:lnTo>
                  <a:pt x="14731" y="0"/>
                </a:lnTo>
                <a:close/>
              </a:path>
              <a:path w="32689" h="52832">
                <a:moveTo>
                  <a:pt x="6007" y="17208"/>
                </a:moveTo>
                <a:lnTo>
                  <a:pt x="6438" y="14274"/>
                </a:lnTo>
                <a:lnTo>
                  <a:pt x="7277" y="11963"/>
                </a:lnTo>
                <a:lnTo>
                  <a:pt x="8864" y="7645"/>
                </a:lnTo>
                <a:lnTo>
                  <a:pt x="8686" y="3009"/>
                </a:lnTo>
                <a:lnTo>
                  <a:pt x="6083" y="6007"/>
                </a:lnTo>
                <a:lnTo>
                  <a:pt x="6083" y="1079"/>
                </a:lnTo>
                <a:lnTo>
                  <a:pt x="0" y="1079"/>
                </a:lnTo>
                <a:lnTo>
                  <a:pt x="0" y="52832"/>
                </a:lnTo>
                <a:lnTo>
                  <a:pt x="6235" y="52832"/>
                </a:lnTo>
                <a:lnTo>
                  <a:pt x="6235" y="33883"/>
                </a:lnTo>
                <a:lnTo>
                  <a:pt x="9956" y="37439"/>
                </a:lnTo>
                <a:lnTo>
                  <a:pt x="7277" y="28079"/>
                </a:lnTo>
                <a:lnTo>
                  <a:pt x="6007" y="23634"/>
                </a:lnTo>
                <a:lnTo>
                  <a:pt x="6007" y="172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36" name="object 1036"/>
          <p:cNvSpPr/>
          <p:nvPr/>
        </p:nvSpPr>
        <p:spPr>
          <a:xfrm>
            <a:off x="4411616" y="3827091"/>
            <a:ext cx="27776" cy="35809"/>
          </a:xfrm>
          <a:custGeom>
            <a:avLst/>
            <a:gdLst/>
            <a:ahLst/>
            <a:cxnLst/>
            <a:rect l="l" t="t" r="r" b="b"/>
            <a:pathLst>
              <a:path w="30657" h="39522">
                <a:moveTo>
                  <a:pt x="165" y="30149"/>
                </a:moveTo>
                <a:lnTo>
                  <a:pt x="1396" y="33261"/>
                </a:lnTo>
                <a:lnTo>
                  <a:pt x="5981" y="38277"/>
                </a:lnTo>
                <a:lnTo>
                  <a:pt x="9918" y="39522"/>
                </a:lnTo>
                <a:lnTo>
                  <a:pt x="20561" y="39522"/>
                </a:lnTo>
                <a:lnTo>
                  <a:pt x="24371" y="38328"/>
                </a:lnTo>
                <a:lnTo>
                  <a:pt x="29400" y="33515"/>
                </a:lnTo>
                <a:lnTo>
                  <a:pt x="30657" y="30657"/>
                </a:lnTo>
                <a:lnTo>
                  <a:pt x="30657" y="23926"/>
                </a:lnTo>
                <a:lnTo>
                  <a:pt x="29438" y="21424"/>
                </a:lnTo>
                <a:lnTo>
                  <a:pt x="25488" y="18808"/>
                </a:lnTo>
                <a:lnTo>
                  <a:pt x="22491" y="17754"/>
                </a:lnTo>
                <a:lnTo>
                  <a:pt x="17995" y="16675"/>
                </a:lnTo>
                <a:lnTo>
                  <a:pt x="13881" y="15671"/>
                </a:lnTo>
                <a:lnTo>
                  <a:pt x="10706" y="14719"/>
                </a:lnTo>
                <a:lnTo>
                  <a:pt x="7378" y="11887"/>
                </a:lnTo>
                <a:lnTo>
                  <a:pt x="7378" y="8775"/>
                </a:lnTo>
                <a:lnTo>
                  <a:pt x="10426" y="5791"/>
                </a:lnTo>
                <a:lnTo>
                  <a:pt x="14579" y="5333"/>
                </a:lnTo>
                <a:lnTo>
                  <a:pt x="18110" y="5333"/>
                </a:lnTo>
                <a:lnTo>
                  <a:pt x="20586" y="6159"/>
                </a:lnTo>
                <a:lnTo>
                  <a:pt x="22910" y="8953"/>
                </a:lnTo>
                <a:lnTo>
                  <a:pt x="23520" y="11645"/>
                </a:lnTo>
                <a:lnTo>
                  <a:pt x="29413" y="11645"/>
                </a:lnTo>
                <a:lnTo>
                  <a:pt x="29451" y="9245"/>
                </a:lnTo>
                <a:lnTo>
                  <a:pt x="27152" y="4927"/>
                </a:lnTo>
                <a:lnTo>
                  <a:pt x="24688" y="1638"/>
                </a:lnTo>
                <a:lnTo>
                  <a:pt x="20637" y="0"/>
                </a:lnTo>
                <a:lnTo>
                  <a:pt x="10782" y="0"/>
                </a:lnTo>
                <a:lnTo>
                  <a:pt x="7365" y="1079"/>
                </a:lnTo>
                <a:lnTo>
                  <a:pt x="4813" y="3251"/>
                </a:lnTo>
                <a:lnTo>
                  <a:pt x="2311" y="5435"/>
                </a:lnTo>
                <a:lnTo>
                  <a:pt x="1041" y="8280"/>
                </a:lnTo>
                <a:lnTo>
                  <a:pt x="1041" y="14770"/>
                </a:lnTo>
                <a:lnTo>
                  <a:pt x="2387" y="17106"/>
                </a:lnTo>
                <a:lnTo>
                  <a:pt x="5079" y="18783"/>
                </a:lnTo>
                <a:lnTo>
                  <a:pt x="8902" y="20637"/>
                </a:lnTo>
                <a:lnTo>
                  <a:pt x="12077" y="21424"/>
                </a:lnTo>
                <a:lnTo>
                  <a:pt x="17017" y="22669"/>
                </a:lnTo>
                <a:lnTo>
                  <a:pt x="19684" y="23342"/>
                </a:lnTo>
                <a:lnTo>
                  <a:pt x="23774" y="25272"/>
                </a:lnTo>
                <a:lnTo>
                  <a:pt x="24485" y="28079"/>
                </a:lnTo>
                <a:lnTo>
                  <a:pt x="23596" y="31749"/>
                </a:lnTo>
                <a:lnTo>
                  <a:pt x="20091" y="33756"/>
                </a:lnTo>
                <a:lnTo>
                  <a:pt x="15760" y="34251"/>
                </a:lnTo>
                <a:lnTo>
                  <a:pt x="11861" y="34251"/>
                </a:lnTo>
                <a:lnTo>
                  <a:pt x="9131" y="33248"/>
                </a:lnTo>
                <a:lnTo>
                  <a:pt x="6718" y="30137"/>
                </a:lnTo>
                <a:lnTo>
                  <a:pt x="5994" y="26454"/>
                </a:lnTo>
                <a:lnTo>
                  <a:pt x="0" y="26454"/>
                </a:lnTo>
                <a:lnTo>
                  <a:pt x="165" y="3014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37" name="object 1037"/>
          <p:cNvSpPr/>
          <p:nvPr/>
        </p:nvSpPr>
        <p:spPr>
          <a:xfrm>
            <a:off x="4448160" y="3815470"/>
            <a:ext cx="19400" cy="46153"/>
          </a:xfrm>
          <a:custGeom>
            <a:avLst/>
            <a:gdLst/>
            <a:ahLst/>
            <a:cxnLst/>
            <a:rect l="l" t="t" r="r" b="b"/>
            <a:pathLst>
              <a:path w="21412" h="50939">
                <a:moveTo>
                  <a:pt x="16154" y="0"/>
                </a:moveTo>
                <a:lnTo>
                  <a:pt x="0" y="50939"/>
                </a:lnTo>
                <a:lnTo>
                  <a:pt x="5270" y="50939"/>
                </a:lnTo>
                <a:lnTo>
                  <a:pt x="21412" y="0"/>
                </a:lnTo>
                <a:lnTo>
                  <a:pt x="16154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38" name="object 1038"/>
          <p:cNvSpPr/>
          <p:nvPr/>
        </p:nvSpPr>
        <p:spPr>
          <a:xfrm>
            <a:off x="4476927" y="3814710"/>
            <a:ext cx="14659" cy="60019"/>
          </a:xfrm>
          <a:custGeom>
            <a:avLst/>
            <a:gdLst/>
            <a:ahLst/>
            <a:cxnLst/>
            <a:rect l="l" t="t" r="r" b="b"/>
            <a:pathLst>
              <a:path w="16179" h="66243">
                <a:moveTo>
                  <a:pt x="0" y="33528"/>
                </a:moveTo>
                <a:lnTo>
                  <a:pt x="0" y="35356"/>
                </a:lnTo>
                <a:lnTo>
                  <a:pt x="380" y="39281"/>
                </a:lnTo>
                <a:lnTo>
                  <a:pt x="888" y="43167"/>
                </a:lnTo>
                <a:lnTo>
                  <a:pt x="1790" y="46824"/>
                </a:lnTo>
                <a:lnTo>
                  <a:pt x="3086" y="50241"/>
                </a:lnTo>
                <a:lnTo>
                  <a:pt x="4902" y="54711"/>
                </a:lnTo>
                <a:lnTo>
                  <a:pt x="6515" y="57619"/>
                </a:lnTo>
                <a:lnTo>
                  <a:pt x="8610" y="60985"/>
                </a:lnTo>
                <a:lnTo>
                  <a:pt x="11988" y="66243"/>
                </a:lnTo>
                <a:lnTo>
                  <a:pt x="16179" y="66243"/>
                </a:lnTo>
                <a:lnTo>
                  <a:pt x="12776" y="59829"/>
                </a:lnTo>
                <a:lnTo>
                  <a:pt x="10515" y="54914"/>
                </a:lnTo>
                <a:lnTo>
                  <a:pt x="9347" y="51485"/>
                </a:lnTo>
                <a:lnTo>
                  <a:pt x="7480" y="45948"/>
                </a:lnTo>
                <a:lnTo>
                  <a:pt x="6540" y="39814"/>
                </a:lnTo>
                <a:lnTo>
                  <a:pt x="6540" y="26479"/>
                </a:lnTo>
                <a:lnTo>
                  <a:pt x="7353" y="20637"/>
                </a:lnTo>
                <a:lnTo>
                  <a:pt x="9004" y="15570"/>
                </a:lnTo>
                <a:lnTo>
                  <a:pt x="10096" y="12242"/>
                </a:lnTo>
                <a:lnTo>
                  <a:pt x="12458" y="7048"/>
                </a:lnTo>
                <a:lnTo>
                  <a:pt x="16090" y="0"/>
                </a:lnTo>
                <a:lnTo>
                  <a:pt x="11747" y="0"/>
                </a:lnTo>
                <a:lnTo>
                  <a:pt x="7416" y="6769"/>
                </a:lnTo>
                <a:lnTo>
                  <a:pt x="4584" y="11861"/>
                </a:lnTo>
                <a:lnTo>
                  <a:pt x="3213" y="15252"/>
                </a:lnTo>
                <a:lnTo>
                  <a:pt x="1066" y="20599"/>
                </a:lnTo>
                <a:lnTo>
                  <a:pt x="0" y="26695"/>
                </a:lnTo>
                <a:lnTo>
                  <a:pt x="0" y="3352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39" name="object 1039"/>
          <p:cNvSpPr/>
          <p:nvPr/>
        </p:nvSpPr>
        <p:spPr>
          <a:xfrm>
            <a:off x="4504463" y="3827218"/>
            <a:ext cx="27409" cy="34393"/>
          </a:xfrm>
          <a:custGeom>
            <a:avLst/>
            <a:gdLst/>
            <a:ahLst/>
            <a:cxnLst/>
            <a:rect l="l" t="t" r="r" b="b"/>
            <a:pathLst>
              <a:path w="30251" h="37960">
                <a:moveTo>
                  <a:pt x="6235" y="37960"/>
                </a:moveTo>
                <a:lnTo>
                  <a:pt x="6235" y="16078"/>
                </a:lnTo>
                <a:lnTo>
                  <a:pt x="6667" y="12928"/>
                </a:lnTo>
                <a:lnTo>
                  <a:pt x="8737" y="9118"/>
                </a:lnTo>
                <a:lnTo>
                  <a:pt x="11518" y="6578"/>
                </a:lnTo>
                <a:lnTo>
                  <a:pt x="14173" y="5765"/>
                </a:lnTo>
                <a:lnTo>
                  <a:pt x="16865" y="5613"/>
                </a:lnTo>
                <a:lnTo>
                  <a:pt x="19786" y="5613"/>
                </a:lnTo>
                <a:lnTo>
                  <a:pt x="21793" y="6769"/>
                </a:lnTo>
                <a:lnTo>
                  <a:pt x="23558" y="10464"/>
                </a:lnTo>
                <a:lnTo>
                  <a:pt x="23901" y="14554"/>
                </a:lnTo>
                <a:lnTo>
                  <a:pt x="23901" y="37960"/>
                </a:lnTo>
                <a:lnTo>
                  <a:pt x="30251" y="37960"/>
                </a:lnTo>
                <a:lnTo>
                  <a:pt x="30251" y="10388"/>
                </a:lnTo>
                <a:lnTo>
                  <a:pt x="29743" y="7518"/>
                </a:lnTo>
                <a:lnTo>
                  <a:pt x="28727" y="5511"/>
                </a:lnTo>
                <a:lnTo>
                  <a:pt x="26885" y="1841"/>
                </a:lnTo>
                <a:lnTo>
                  <a:pt x="23317" y="0"/>
                </a:lnTo>
                <a:lnTo>
                  <a:pt x="18046" y="0"/>
                </a:lnTo>
                <a:lnTo>
                  <a:pt x="13462" y="469"/>
                </a:lnTo>
                <a:lnTo>
                  <a:pt x="9537" y="2362"/>
                </a:lnTo>
                <a:lnTo>
                  <a:pt x="5918" y="6096"/>
                </a:lnTo>
                <a:lnTo>
                  <a:pt x="5918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40" name="object 1040"/>
          <p:cNvSpPr/>
          <p:nvPr/>
        </p:nvSpPr>
        <p:spPr>
          <a:xfrm>
            <a:off x="4546658" y="3827218"/>
            <a:ext cx="45278" cy="34393"/>
          </a:xfrm>
          <a:custGeom>
            <a:avLst/>
            <a:gdLst/>
            <a:ahLst/>
            <a:cxnLst/>
            <a:rect l="l" t="t" r="r" b="b"/>
            <a:pathLst>
              <a:path w="49974" h="37960">
                <a:moveTo>
                  <a:pt x="49479" y="7340"/>
                </a:moveTo>
                <a:lnTo>
                  <a:pt x="48501" y="5397"/>
                </a:lnTo>
                <a:lnTo>
                  <a:pt x="46697" y="1803"/>
                </a:lnTo>
                <a:lnTo>
                  <a:pt x="43307" y="0"/>
                </a:lnTo>
                <a:lnTo>
                  <a:pt x="38328" y="0"/>
                </a:lnTo>
                <a:lnTo>
                  <a:pt x="33883" y="482"/>
                </a:lnTo>
                <a:lnTo>
                  <a:pt x="30137" y="2400"/>
                </a:lnTo>
                <a:lnTo>
                  <a:pt x="27114" y="5854"/>
                </a:lnTo>
                <a:lnTo>
                  <a:pt x="24345" y="2184"/>
                </a:lnTo>
                <a:lnTo>
                  <a:pt x="20154" y="0"/>
                </a:lnTo>
                <a:lnTo>
                  <a:pt x="14592" y="0"/>
                </a:lnTo>
                <a:lnTo>
                  <a:pt x="12255" y="698"/>
                </a:lnTo>
                <a:lnTo>
                  <a:pt x="8991" y="2946"/>
                </a:lnTo>
                <a:lnTo>
                  <a:pt x="6172" y="6096"/>
                </a:lnTo>
                <a:lnTo>
                  <a:pt x="6172" y="825"/>
                </a:lnTo>
                <a:lnTo>
                  <a:pt x="0" y="825"/>
                </a:lnTo>
                <a:lnTo>
                  <a:pt x="0" y="37960"/>
                </a:lnTo>
                <a:lnTo>
                  <a:pt x="6248" y="37960"/>
                </a:lnTo>
                <a:lnTo>
                  <a:pt x="6248" y="13487"/>
                </a:lnTo>
                <a:lnTo>
                  <a:pt x="7200" y="10172"/>
                </a:lnTo>
                <a:lnTo>
                  <a:pt x="11061" y="6527"/>
                </a:lnTo>
                <a:lnTo>
                  <a:pt x="15582" y="5613"/>
                </a:lnTo>
                <a:lnTo>
                  <a:pt x="18161" y="5613"/>
                </a:lnTo>
                <a:lnTo>
                  <a:pt x="19926" y="6477"/>
                </a:lnTo>
                <a:lnTo>
                  <a:pt x="21463" y="9372"/>
                </a:lnTo>
                <a:lnTo>
                  <a:pt x="21780" y="13728"/>
                </a:lnTo>
                <a:lnTo>
                  <a:pt x="21780" y="37960"/>
                </a:lnTo>
                <a:lnTo>
                  <a:pt x="28117" y="37960"/>
                </a:lnTo>
                <a:lnTo>
                  <a:pt x="28117" y="12522"/>
                </a:lnTo>
                <a:lnTo>
                  <a:pt x="28994" y="9791"/>
                </a:lnTo>
                <a:lnTo>
                  <a:pt x="30746" y="8153"/>
                </a:lnTo>
                <a:lnTo>
                  <a:pt x="34658" y="5676"/>
                </a:lnTo>
                <a:lnTo>
                  <a:pt x="38887" y="5676"/>
                </a:lnTo>
                <a:lnTo>
                  <a:pt x="42862" y="7988"/>
                </a:lnTo>
                <a:lnTo>
                  <a:pt x="43484" y="12166"/>
                </a:lnTo>
                <a:lnTo>
                  <a:pt x="43484" y="37960"/>
                </a:lnTo>
                <a:lnTo>
                  <a:pt x="49974" y="37960"/>
                </a:lnTo>
                <a:lnTo>
                  <a:pt x="49974" y="9956"/>
                </a:lnTo>
                <a:lnTo>
                  <a:pt x="49479" y="734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41" name="object 1041"/>
          <p:cNvSpPr/>
          <p:nvPr/>
        </p:nvSpPr>
        <p:spPr>
          <a:xfrm>
            <a:off x="4608047" y="3858188"/>
            <a:ext cx="6546" cy="0"/>
          </a:xfrm>
          <a:custGeom>
            <a:avLst/>
            <a:gdLst/>
            <a:ahLst/>
            <a:cxnLst/>
            <a:rect l="l" t="t" r="r" b="b"/>
            <a:pathLst>
              <a:path w="7225">
                <a:moveTo>
                  <a:pt x="0" y="0"/>
                </a:moveTo>
                <a:lnTo>
                  <a:pt x="7225" y="0"/>
                </a:lnTo>
              </a:path>
            </a:pathLst>
          </a:custGeom>
          <a:ln w="882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42" name="object 1042"/>
          <p:cNvSpPr/>
          <p:nvPr/>
        </p:nvSpPr>
        <p:spPr>
          <a:xfrm>
            <a:off x="4630841" y="3815470"/>
            <a:ext cx="27903" cy="46153"/>
          </a:xfrm>
          <a:custGeom>
            <a:avLst/>
            <a:gdLst/>
            <a:ahLst/>
            <a:cxnLst/>
            <a:rect l="l" t="t" r="r" b="b"/>
            <a:pathLst>
              <a:path w="30797" h="50939">
                <a:moveTo>
                  <a:pt x="0" y="0"/>
                </a:moveTo>
                <a:lnTo>
                  <a:pt x="0" y="50939"/>
                </a:lnTo>
                <a:lnTo>
                  <a:pt x="6007" y="50939"/>
                </a:lnTo>
                <a:lnTo>
                  <a:pt x="6007" y="37007"/>
                </a:lnTo>
                <a:lnTo>
                  <a:pt x="11239" y="32219"/>
                </a:lnTo>
                <a:lnTo>
                  <a:pt x="22834" y="50939"/>
                </a:lnTo>
                <a:lnTo>
                  <a:pt x="30797" y="50939"/>
                </a:lnTo>
                <a:lnTo>
                  <a:pt x="15786" y="27711"/>
                </a:lnTo>
                <a:lnTo>
                  <a:pt x="29997" y="13792"/>
                </a:lnTo>
                <a:lnTo>
                  <a:pt x="22021" y="13792"/>
                </a:lnTo>
                <a:lnTo>
                  <a:pt x="6007" y="29578"/>
                </a:lnTo>
                <a:lnTo>
                  <a:pt x="6007" y="0"/>
                </a:lnTo>
                <a:lnTo>
                  <a:pt x="0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43" name="object 1043"/>
          <p:cNvSpPr/>
          <p:nvPr/>
        </p:nvSpPr>
        <p:spPr>
          <a:xfrm>
            <a:off x="4669573" y="3827218"/>
            <a:ext cx="45278" cy="34393"/>
          </a:xfrm>
          <a:custGeom>
            <a:avLst/>
            <a:gdLst/>
            <a:ahLst/>
            <a:cxnLst/>
            <a:rect l="l" t="t" r="r" b="b"/>
            <a:pathLst>
              <a:path w="49974" h="37960">
                <a:moveTo>
                  <a:pt x="49479" y="7340"/>
                </a:moveTo>
                <a:lnTo>
                  <a:pt x="48514" y="5397"/>
                </a:lnTo>
                <a:lnTo>
                  <a:pt x="46710" y="1803"/>
                </a:lnTo>
                <a:lnTo>
                  <a:pt x="43307" y="0"/>
                </a:lnTo>
                <a:lnTo>
                  <a:pt x="38328" y="0"/>
                </a:lnTo>
                <a:lnTo>
                  <a:pt x="33883" y="482"/>
                </a:lnTo>
                <a:lnTo>
                  <a:pt x="30137" y="2400"/>
                </a:lnTo>
                <a:lnTo>
                  <a:pt x="27127" y="5854"/>
                </a:lnTo>
                <a:lnTo>
                  <a:pt x="24358" y="2184"/>
                </a:lnTo>
                <a:lnTo>
                  <a:pt x="20167" y="0"/>
                </a:lnTo>
                <a:lnTo>
                  <a:pt x="14592" y="0"/>
                </a:lnTo>
                <a:lnTo>
                  <a:pt x="12268" y="698"/>
                </a:lnTo>
                <a:lnTo>
                  <a:pt x="9004" y="2946"/>
                </a:lnTo>
                <a:lnTo>
                  <a:pt x="6184" y="6096"/>
                </a:lnTo>
                <a:lnTo>
                  <a:pt x="6184" y="825"/>
                </a:lnTo>
                <a:lnTo>
                  <a:pt x="0" y="825"/>
                </a:lnTo>
                <a:lnTo>
                  <a:pt x="0" y="37960"/>
                </a:lnTo>
                <a:lnTo>
                  <a:pt x="6248" y="37960"/>
                </a:lnTo>
                <a:lnTo>
                  <a:pt x="6248" y="13487"/>
                </a:lnTo>
                <a:lnTo>
                  <a:pt x="7213" y="10172"/>
                </a:lnTo>
                <a:lnTo>
                  <a:pt x="11074" y="6527"/>
                </a:lnTo>
                <a:lnTo>
                  <a:pt x="15582" y="5613"/>
                </a:lnTo>
                <a:lnTo>
                  <a:pt x="18173" y="5613"/>
                </a:lnTo>
                <a:lnTo>
                  <a:pt x="19926" y="6477"/>
                </a:lnTo>
                <a:lnTo>
                  <a:pt x="21475" y="9372"/>
                </a:lnTo>
                <a:lnTo>
                  <a:pt x="21780" y="13728"/>
                </a:lnTo>
                <a:lnTo>
                  <a:pt x="21780" y="37960"/>
                </a:lnTo>
                <a:lnTo>
                  <a:pt x="28130" y="37960"/>
                </a:lnTo>
                <a:lnTo>
                  <a:pt x="28130" y="12522"/>
                </a:lnTo>
                <a:lnTo>
                  <a:pt x="29019" y="9791"/>
                </a:lnTo>
                <a:lnTo>
                  <a:pt x="30759" y="8153"/>
                </a:lnTo>
                <a:lnTo>
                  <a:pt x="34658" y="5676"/>
                </a:lnTo>
                <a:lnTo>
                  <a:pt x="38900" y="5676"/>
                </a:lnTo>
                <a:lnTo>
                  <a:pt x="42849" y="7988"/>
                </a:lnTo>
                <a:lnTo>
                  <a:pt x="43497" y="12166"/>
                </a:lnTo>
                <a:lnTo>
                  <a:pt x="43497" y="37960"/>
                </a:lnTo>
                <a:lnTo>
                  <a:pt x="49974" y="37960"/>
                </a:lnTo>
                <a:lnTo>
                  <a:pt x="49974" y="9956"/>
                </a:lnTo>
                <a:lnTo>
                  <a:pt x="49479" y="734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44" name="object 1044"/>
          <p:cNvSpPr/>
          <p:nvPr/>
        </p:nvSpPr>
        <p:spPr>
          <a:xfrm>
            <a:off x="4727590" y="3814710"/>
            <a:ext cx="14682" cy="60019"/>
          </a:xfrm>
          <a:custGeom>
            <a:avLst/>
            <a:gdLst/>
            <a:ahLst/>
            <a:cxnLst/>
            <a:rect l="l" t="t" r="r" b="b"/>
            <a:pathLst>
              <a:path w="16205" h="66243">
                <a:moveTo>
                  <a:pt x="16205" y="39547"/>
                </a:moveTo>
                <a:lnTo>
                  <a:pt x="16205" y="30099"/>
                </a:lnTo>
                <a:lnTo>
                  <a:pt x="15951" y="27381"/>
                </a:lnTo>
                <a:lnTo>
                  <a:pt x="15481" y="24574"/>
                </a:lnTo>
                <a:lnTo>
                  <a:pt x="14998" y="21755"/>
                </a:lnTo>
                <a:lnTo>
                  <a:pt x="14224" y="18884"/>
                </a:lnTo>
                <a:lnTo>
                  <a:pt x="13106" y="16002"/>
                </a:lnTo>
                <a:lnTo>
                  <a:pt x="11404" y="11836"/>
                </a:lnTo>
                <a:lnTo>
                  <a:pt x="9906" y="9182"/>
                </a:lnTo>
                <a:lnTo>
                  <a:pt x="7772" y="5664"/>
                </a:lnTo>
                <a:lnTo>
                  <a:pt x="4203" y="0"/>
                </a:lnTo>
                <a:lnTo>
                  <a:pt x="0" y="0"/>
                </a:lnTo>
                <a:lnTo>
                  <a:pt x="3403" y="6413"/>
                </a:lnTo>
                <a:lnTo>
                  <a:pt x="5664" y="11328"/>
                </a:lnTo>
                <a:lnTo>
                  <a:pt x="6832" y="14744"/>
                </a:lnTo>
                <a:lnTo>
                  <a:pt x="8699" y="20294"/>
                </a:lnTo>
                <a:lnTo>
                  <a:pt x="9639" y="26416"/>
                </a:lnTo>
                <a:lnTo>
                  <a:pt x="9639" y="39776"/>
                </a:lnTo>
                <a:lnTo>
                  <a:pt x="8826" y="45605"/>
                </a:lnTo>
                <a:lnTo>
                  <a:pt x="7226" y="50571"/>
                </a:lnTo>
                <a:lnTo>
                  <a:pt x="6146" y="53848"/>
                </a:lnTo>
                <a:lnTo>
                  <a:pt x="3771" y="59080"/>
                </a:lnTo>
                <a:lnTo>
                  <a:pt x="114" y="66243"/>
                </a:lnTo>
                <a:lnTo>
                  <a:pt x="4445" y="66243"/>
                </a:lnTo>
                <a:lnTo>
                  <a:pt x="8750" y="59537"/>
                </a:lnTo>
                <a:lnTo>
                  <a:pt x="11569" y="54457"/>
                </a:lnTo>
                <a:lnTo>
                  <a:pt x="12928" y="51015"/>
                </a:lnTo>
                <a:lnTo>
                  <a:pt x="15113" y="45656"/>
                </a:lnTo>
                <a:lnTo>
                  <a:pt x="16205" y="3954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45" name="object 1045"/>
          <p:cNvSpPr/>
          <p:nvPr/>
        </p:nvSpPr>
        <p:spPr>
          <a:xfrm>
            <a:off x="2538921" y="3816816"/>
            <a:ext cx="16592" cy="44796"/>
          </a:xfrm>
          <a:custGeom>
            <a:avLst/>
            <a:gdLst/>
            <a:ahLst/>
            <a:cxnLst/>
            <a:rect l="l" t="t" r="r" b="b"/>
            <a:pathLst>
              <a:path w="18313" h="49441">
                <a:moveTo>
                  <a:pt x="11658" y="14287"/>
                </a:moveTo>
                <a:lnTo>
                  <a:pt x="11658" y="49441"/>
                </a:lnTo>
                <a:lnTo>
                  <a:pt x="18313" y="49441"/>
                </a:lnTo>
                <a:lnTo>
                  <a:pt x="18313" y="0"/>
                </a:lnTo>
                <a:lnTo>
                  <a:pt x="13411" y="0"/>
                </a:lnTo>
                <a:lnTo>
                  <a:pt x="12534" y="3835"/>
                </a:lnTo>
                <a:lnTo>
                  <a:pt x="11188" y="6273"/>
                </a:lnTo>
                <a:lnTo>
                  <a:pt x="7645" y="8331"/>
                </a:lnTo>
                <a:lnTo>
                  <a:pt x="4483" y="9055"/>
                </a:lnTo>
                <a:lnTo>
                  <a:pt x="0" y="9499"/>
                </a:lnTo>
                <a:lnTo>
                  <a:pt x="0" y="14287"/>
                </a:lnTo>
                <a:lnTo>
                  <a:pt x="11658" y="142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46" name="object 1046"/>
          <p:cNvSpPr/>
          <p:nvPr/>
        </p:nvSpPr>
        <p:spPr>
          <a:xfrm>
            <a:off x="2576950" y="3816470"/>
            <a:ext cx="31103" cy="45141"/>
          </a:xfrm>
          <a:custGeom>
            <a:avLst/>
            <a:gdLst/>
            <a:ahLst/>
            <a:cxnLst/>
            <a:rect l="l" t="t" r="r" b="b"/>
            <a:pathLst>
              <a:path w="34328" h="49822">
                <a:moveTo>
                  <a:pt x="6984" y="43929"/>
                </a:moveTo>
                <a:lnTo>
                  <a:pt x="9029" y="39242"/>
                </a:lnTo>
                <a:lnTo>
                  <a:pt x="12649" y="36093"/>
                </a:lnTo>
                <a:lnTo>
                  <a:pt x="16687" y="33667"/>
                </a:lnTo>
                <a:lnTo>
                  <a:pt x="21437" y="31026"/>
                </a:lnTo>
                <a:lnTo>
                  <a:pt x="25628" y="28689"/>
                </a:lnTo>
                <a:lnTo>
                  <a:pt x="28524" y="26708"/>
                </a:lnTo>
                <a:lnTo>
                  <a:pt x="30149" y="25069"/>
                </a:lnTo>
                <a:lnTo>
                  <a:pt x="32943" y="22250"/>
                </a:lnTo>
                <a:lnTo>
                  <a:pt x="34328" y="18846"/>
                </a:lnTo>
                <a:lnTo>
                  <a:pt x="34328" y="11099"/>
                </a:lnTo>
                <a:lnTo>
                  <a:pt x="33019" y="7683"/>
                </a:lnTo>
                <a:lnTo>
                  <a:pt x="30378" y="4610"/>
                </a:lnTo>
                <a:lnTo>
                  <a:pt x="27774" y="1536"/>
                </a:lnTo>
                <a:lnTo>
                  <a:pt x="23621" y="0"/>
                </a:lnTo>
                <a:lnTo>
                  <a:pt x="11087" y="0"/>
                </a:lnTo>
                <a:lnTo>
                  <a:pt x="6324" y="2400"/>
                </a:lnTo>
                <a:lnTo>
                  <a:pt x="3619" y="7200"/>
                </a:lnTo>
                <a:lnTo>
                  <a:pt x="2095" y="9931"/>
                </a:lnTo>
                <a:lnTo>
                  <a:pt x="1295" y="13461"/>
                </a:lnTo>
                <a:lnTo>
                  <a:pt x="1231" y="17779"/>
                </a:lnTo>
                <a:lnTo>
                  <a:pt x="7569" y="17779"/>
                </a:lnTo>
                <a:lnTo>
                  <a:pt x="7670" y="14706"/>
                </a:lnTo>
                <a:lnTo>
                  <a:pt x="9016" y="10579"/>
                </a:lnTo>
                <a:lnTo>
                  <a:pt x="10667" y="7340"/>
                </a:lnTo>
                <a:lnTo>
                  <a:pt x="13627" y="5727"/>
                </a:lnTo>
                <a:lnTo>
                  <a:pt x="20802" y="5727"/>
                </a:lnTo>
                <a:lnTo>
                  <a:pt x="24828" y="8280"/>
                </a:lnTo>
                <a:lnTo>
                  <a:pt x="27444" y="12255"/>
                </a:lnTo>
                <a:lnTo>
                  <a:pt x="27444" y="17614"/>
                </a:lnTo>
                <a:lnTo>
                  <a:pt x="24599" y="21729"/>
                </a:lnTo>
                <a:lnTo>
                  <a:pt x="21297" y="24434"/>
                </a:lnTo>
                <a:lnTo>
                  <a:pt x="18313" y="26174"/>
                </a:lnTo>
                <a:lnTo>
                  <a:pt x="11658" y="30022"/>
                </a:lnTo>
                <a:lnTo>
                  <a:pt x="7200" y="32613"/>
                </a:lnTo>
                <a:lnTo>
                  <a:pt x="4203" y="35483"/>
                </a:lnTo>
                <a:lnTo>
                  <a:pt x="2641" y="38658"/>
                </a:lnTo>
                <a:lnTo>
                  <a:pt x="1117" y="41821"/>
                </a:lnTo>
                <a:lnTo>
                  <a:pt x="241" y="45542"/>
                </a:lnTo>
                <a:lnTo>
                  <a:pt x="0" y="49822"/>
                </a:lnTo>
                <a:lnTo>
                  <a:pt x="34099" y="49822"/>
                </a:lnTo>
                <a:lnTo>
                  <a:pt x="34099" y="43929"/>
                </a:lnTo>
                <a:lnTo>
                  <a:pt x="6984" y="4392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47" name="object 1047"/>
          <p:cNvSpPr/>
          <p:nvPr/>
        </p:nvSpPr>
        <p:spPr>
          <a:xfrm>
            <a:off x="2619237" y="3816517"/>
            <a:ext cx="30907" cy="46383"/>
          </a:xfrm>
          <a:custGeom>
            <a:avLst/>
            <a:gdLst/>
            <a:ahLst/>
            <a:cxnLst/>
            <a:rect l="l" t="t" r="r" b="b"/>
            <a:pathLst>
              <a:path w="34112" h="51193">
                <a:moveTo>
                  <a:pt x="12446" y="51193"/>
                </a:moveTo>
                <a:lnTo>
                  <a:pt x="9410" y="42697"/>
                </a:lnTo>
                <a:lnTo>
                  <a:pt x="6832" y="38569"/>
                </a:lnTo>
                <a:lnTo>
                  <a:pt x="5715" y="24460"/>
                </a:lnTo>
                <a:lnTo>
                  <a:pt x="2146" y="28244"/>
                </a:lnTo>
                <a:lnTo>
                  <a:pt x="0" y="32892"/>
                </a:lnTo>
                <a:lnTo>
                  <a:pt x="0" y="40830"/>
                </a:lnTo>
                <a:lnTo>
                  <a:pt x="1663" y="44653"/>
                </a:lnTo>
                <a:lnTo>
                  <a:pt x="5003" y="47282"/>
                </a:lnTo>
                <a:lnTo>
                  <a:pt x="8356" y="49885"/>
                </a:lnTo>
                <a:lnTo>
                  <a:pt x="12446" y="51193"/>
                </a:lnTo>
                <a:close/>
              </a:path>
              <a:path w="34112" h="51193">
                <a:moveTo>
                  <a:pt x="23469" y="18643"/>
                </a:moveTo>
                <a:lnTo>
                  <a:pt x="19786" y="20929"/>
                </a:lnTo>
                <a:lnTo>
                  <a:pt x="14681" y="20929"/>
                </a:lnTo>
                <a:lnTo>
                  <a:pt x="10883" y="18948"/>
                </a:lnTo>
                <a:lnTo>
                  <a:pt x="13982" y="26365"/>
                </a:lnTo>
                <a:lnTo>
                  <a:pt x="20027" y="26365"/>
                </a:lnTo>
                <a:lnTo>
                  <a:pt x="24523" y="28867"/>
                </a:lnTo>
                <a:lnTo>
                  <a:pt x="25793" y="15252"/>
                </a:lnTo>
                <a:lnTo>
                  <a:pt x="23469" y="18643"/>
                </a:lnTo>
                <a:close/>
              </a:path>
              <a:path w="34112" h="51193">
                <a:moveTo>
                  <a:pt x="27470" y="32969"/>
                </a:moveTo>
                <a:lnTo>
                  <a:pt x="27470" y="39281"/>
                </a:lnTo>
                <a:lnTo>
                  <a:pt x="24574" y="43192"/>
                </a:lnTo>
                <a:lnTo>
                  <a:pt x="20294" y="45504"/>
                </a:lnTo>
                <a:lnTo>
                  <a:pt x="13804" y="45504"/>
                </a:lnTo>
                <a:lnTo>
                  <a:pt x="11125" y="44576"/>
                </a:lnTo>
                <a:lnTo>
                  <a:pt x="9410" y="42697"/>
                </a:lnTo>
                <a:lnTo>
                  <a:pt x="12446" y="51193"/>
                </a:lnTo>
                <a:lnTo>
                  <a:pt x="22631" y="51193"/>
                </a:lnTo>
                <a:lnTo>
                  <a:pt x="26784" y="49682"/>
                </a:lnTo>
                <a:lnTo>
                  <a:pt x="29705" y="46659"/>
                </a:lnTo>
                <a:lnTo>
                  <a:pt x="32651" y="43611"/>
                </a:lnTo>
                <a:lnTo>
                  <a:pt x="34112" y="39890"/>
                </a:lnTo>
                <a:lnTo>
                  <a:pt x="34112" y="31826"/>
                </a:lnTo>
                <a:lnTo>
                  <a:pt x="33020" y="28828"/>
                </a:lnTo>
                <a:lnTo>
                  <a:pt x="29641" y="25285"/>
                </a:lnTo>
                <a:lnTo>
                  <a:pt x="25958" y="23253"/>
                </a:lnTo>
                <a:lnTo>
                  <a:pt x="30073" y="20053"/>
                </a:lnTo>
                <a:lnTo>
                  <a:pt x="32423" y="15633"/>
                </a:lnTo>
                <a:lnTo>
                  <a:pt x="32423" y="9182"/>
                </a:lnTo>
                <a:lnTo>
                  <a:pt x="31064" y="6261"/>
                </a:lnTo>
                <a:lnTo>
                  <a:pt x="28359" y="3771"/>
                </a:lnTo>
                <a:lnTo>
                  <a:pt x="25654" y="1244"/>
                </a:lnTo>
                <a:lnTo>
                  <a:pt x="21932" y="0"/>
                </a:lnTo>
                <a:lnTo>
                  <a:pt x="12230" y="0"/>
                </a:lnTo>
                <a:lnTo>
                  <a:pt x="8432" y="1320"/>
                </a:lnTo>
                <a:lnTo>
                  <a:pt x="5765" y="3975"/>
                </a:lnTo>
                <a:lnTo>
                  <a:pt x="3086" y="6642"/>
                </a:lnTo>
                <a:lnTo>
                  <a:pt x="1739" y="9817"/>
                </a:lnTo>
                <a:lnTo>
                  <a:pt x="1739" y="16471"/>
                </a:lnTo>
                <a:lnTo>
                  <a:pt x="4470" y="20726"/>
                </a:lnTo>
                <a:lnTo>
                  <a:pt x="5435" y="21716"/>
                </a:lnTo>
                <a:lnTo>
                  <a:pt x="8534" y="23317"/>
                </a:lnTo>
                <a:lnTo>
                  <a:pt x="5715" y="24460"/>
                </a:lnTo>
                <a:lnTo>
                  <a:pt x="6832" y="38569"/>
                </a:lnTo>
                <a:lnTo>
                  <a:pt x="6832" y="32969"/>
                </a:lnTo>
                <a:lnTo>
                  <a:pt x="9639" y="28930"/>
                </a:lnTo>
                <a:lnTo>
                  <a:pt x="13982" y="26365"/>
                </a:lnTo>
                <a:lnTo>
                  <a:pt x="10883" y="18948"/>
                </a:lnTo>
                <a:lnTo>
                  <a:pt x="8293" y="15811"/>
                </a:lnTo>
                <a:lnTo>
                  <a:pt x="8293" y="11391"/>
                </a:lnTo>
                <a:lnTo>
                  <a:pt x="10287" y="8039"/>
                </a:lnTo>
                <a:lnTo>
                  <a:pt x="13817" y="5702"/>
                </a:lnTo>
                <a:lnTo>
                  <a:pt x="19850" y="5702"/>
                </a:lnTo>
                <a:lnTo>
                  <a:pt x="23571" y="8039"/>
                </a:lnTo>
                <a:lnTo>
                  <a:pt x="25793" y="11277"/>
                </a:lnTo>
                <a:lnTo>
                  <a:pt x="25793" y="15252"/>
                </a:lnTo>
                <a:lnTo>
                  <a:pt x="24523" y="28867"/>
                </a:lnTo>
                <a:lnTo>
                  <a:pt x="27470" y="3296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48" name="object 1048"/>
          <p:cNvSpPr/>
          <p:nvPr/>
        </p:nvSpPr>
        <p:spPr>
          <a:xfrm>
            <a:off x="2661457" y="3817380"/>
            <a:ext cx="30964" cy="45359"/>
          </a:xfrm>
          <a:custGeom>
            <a:avLst/>
            <a:gdLst/>
            <a:ahLst/>
            <a:cxnLst/>
            <a:rect l="l" t="t" r="r" b="b"/>
            <a:pathLst>
              <a:path w="34175" h="50063">
                <a:moveTo>
                  <a:pt x="31368" y="6032"/>
                </a:moveTo>
                <a:lnTo>
                  <a:pt x="31368" y="0"/>
                </a:lnTo>
                <a:lnTo>
                  <a:pt x="5575" y="0"/>
                </a:lnTo>
                <a:lnTo>
                  <a:pt x="1803" y="26720"/>
                </a:lnTo>
                <a:lnTo>
                  <a:pt x="7213" y="27050"/>
                </a:lnTo>
                <a:lnTo>
                  <a:pt x="9601" y="24409"/>
                </a:lnTo>
                <a:lnTo>
                  <a:pt x="12674" y="22745"/>
                </a:lnTo>
                <a:lnTo>
                  <a:pt x="16675" y="22339"/>
                </a:lnTo>
                <a:lnTo>
                  <a:pt x="19621" y="22339"/>
                </a:lnTo>
                <a:lnTo>
                  <a:pt x="22161" y="23279"/>
                </a:lnTo>
                <a:lnTo>
                  <a:pt x="26390" y="27063"/>
                </a:lnTo>
                <a:lnTo>
                  <a:pt x="27457" y="29756"/>
                </a:lnTo>
                <a:lnTo>
                  <a:pt x="27444" y="36080"/>
                </a:lnTo>
                <a:lnTo>
                  <a:pt x="26555" y="38696"/>
                </a:lnTo>
                <a:lnTo>
                  <a:pt x="23012" y="43408"/>
                </a:lnTo>
                <a:lnTo>
                  <a:pt x="20256" y="44589"/>
                </a:lnTo>
                <a:lnTo>
                  <a:pt x="14617" y="44589"/>
                </a:lnTo>
                <a:lnTo>
                  <a:pt x="11429" y="43548"/>
                </a:lnTo>
                <a:lnTo>
                  <a:pt x="8547" y="42189"/>
                </a:lnTo>
                <a:lnTo>
                  <a:pt x="6896" y="39725"/>
                </a:lnTo>
                <a:lnTo>
                  <a:pt x="6476" y="36156"/>
                </a:lnTo>
                <a:lnTo>
                  <a:pt x="0" y="36156"/>
                </a:lnTo>
                <a:lnTo>
                  <a:pt x="368" y="40881"/>
                </a:lnTo>
                <a:lnTo>
                  <a:pt x="2095" y="44373"/>
                </a:lnTo>
                <a:lnTo>
                  <a:pt x="5181" y="46672"/>
                </a:lnTo>
                <a:lnTo>
                  <a:pt x="8318" y="48933"/>
                </a:lnTo>
                <a:lnTo>
                  <a:pt x="11899" y="50063"/>
                </a:lnTo>
                <a:lnTo>
                  <a:pt x="22301" y="50063"/>
                </a:lnTo>
                <a:lnTo>
                  <a:pt x="26911" y="48272"/>
                </a:lnTo>
                <a:lnTo>
                  <a:pt x="29819" y="44678"/>
                </a:lnTo>
                <a:lnTo>
                  <a:pt x="32727" y="41109"/>
                </a:lnTo>
                <a:lnTo>
                  <a:pt x="34175" y="36969"/>
                </a:lnTo>
                <a:lnTo>
                  <a:pt x="34175" y="27762"/>
                </a:lnTo>
                <a:lnTo>
                  <a:pt x="32588" y="24053"/>
                </a:lnTo>
                <a:lnTo>
                  <a:pt x="29425" y="21107"/>
                </a:lnTo>
                <a:lnTo>
                  <a:pt x="26263" y="18173"/>
                </a:lnTo>
                <a:lnTo>
                  <a:pt x="22390" y="16713"/>
                </a:lnTo>
                <a:lnTo>
                  <a:pt x="15417" y="16713"/>
                </a:lnTo>
                <a:lnTo>
                  <a:pt x="11429" y="17856"/>
                </a:lnTo>
                <a:lnTo>
                  <a:pt x="8140" y="19837"/>
                </a:lnTo>
                <a:lnTo>
                  <a:pt x="10261" y="6032"/>
                </a:lnTo>
                <a:lnTo>
                  <a:pt x="31368" y="603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49" name="object 1049"/>
          <p:cNvSpPr/>
          <p:nvPr/>
        </p:nvSpPr>
        <p:spPr>
          <a:xfrm>
            <a:off x="2725929" y="3838828"/>
            <a:ext cx="37397" cy="12726"/>
          </a:xfrm>
          <a:custGeom>
            <a:avLst/>
            <a:gdLst/>
            <a:ahLst/>
            <a:cxnLst/>
            <a:rect l="l" t="t" r="r" b="b"/>
            <a:pathLst>
              <a:path w="41275" h="14046">
                <a:moveTo>
                  <a:pt x="4063" y="14046"/>
                </a:moveTo>
                <a:lnTo>
                  <a:pt x="6032" y="9575"/>
                </a:lnTo>
                <a:lnTo>
                  <a:pt x="8686" y="7327"/>
                </a:lnTo>
                <a:lnTo>
                  <a:pt x="12903" y="7607"/>
                </a:lnTo>
                <a:lnTo>
                  <a:pt x="15633" y="8394"/>
                </a:lnTo>
                <a:lnTo>
                  <a:pt x="22720" y="11099"/>
                </a:lnTo>
                <a:lnTo>
                  <a:pt x="26441" y="12420"/>
                </a:lnTo>
                <a:lnTo>
                  <a:pt x="30137" y="13042"/>
                </a:lnTo>
                <a:lnTo>
                  <a:pt x="33566" y="13042"/>
                </a:lnTo>
                <a:lnTo>
                  <a:pt x="36131" y="11696"/>
                </a:lnTo>
                <a:lnTo>
                  <a:pt x="37833" y="8991"/>
                </a:lnTo>
                <a:lnTo>
                  <a:pt x="39535" y="6286"/>
                </a:lnTo>
                <a:lnTo>
                  <a:pt x="40678" y="3289"/>
                </a:lnTo>
                <a:lnTo>
                  <a:pt x="41274" y="0"/>
                </a:lnTo>
                <a:lnTo>
                  <a:pt x="37236" y="0"/>
                </a:lnTo>
                <a:lnTo>
                  <a:pt x="36029" y="3594"/>
                </a:lnTo>
                <a:lnTo>
                  <a:pt x="33667" y="6248"/>
                </a:lnTo>
                <a:lnTo>
                  <a:pt x="30556" y="6908"/>
                </a:lnTo>
                <a:lnTo>
                  <a:pt x="27317" y="6375"/>
                </a:lnTo>
                <a:lnTo>
                  <a:pt x="24396" y="5346"/>
                </a:lnTo>
                <a:lnTo>
                  <a:pt x="16725" y="2336"/>
                </a:lnTo>
                <a:lnTo>
                  <a:pt x="15493" y="1854"/>
                </a:lnTo>
                <a:lnTo>
                  <a:pt x="12903" y="1320"/>
                </a:lnTo>
                <a:lnTo>
                  <a:pt x="10794" y="1155"/>
                </a:lnTo>
                <a:lnTo>
                  <a:pt x="6845" y="1981"/>
                </a:lnTo>
                <a:lnTo>
                  <a:pt x="3708" y="4546"/>
                </a:lnTo>
                <a:lnTo>
                  <a:pt x="1752" y="7797"/>
                </a:lnTo>
                <a:lnTo>
                  <a:pt x="825" y="10502"/>
                </a:lnTo>
                <a:lnTo>
                  <a:pt x="0" y="14046"/>
                </a:lnTo>
                <a:lnTo>
                  <a:pt x="4063" y="140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50" name="object 1050"/>
          <p:cNvSpPr/>
          <p:nvPr/>
        </p:nvSpPr>
        <p:spPr>
          <a:xfrm>
            <a:off x="2800319" y="3816816"/>
            <a:ext cx="16604" cy="44796"/>
          </a:xfrm>
          <a:custGeom>
            <a:avLst/>
            <a:gdLst/>
            <a:ahLst/>
            <a:cxnLst/>
            <a:rect l="l" t="t" r="r" b="b"/>
            <a:pathLst>
              <a:path w="18326" h="49441">
                <a:moveTo>
                  <a:pt x="11671" y="14287"/>
                </a:moveTo>
                <a:lnTo>
                  <a:pt x="11671" y="49441"/>
                </a:lnTo>
                <a:lnTo>
                  <a:pt x="18326" y="49441"/>
                </a:lnTo>
                <a:lnTo>
                  <a:pt x="18326" y="0"/>
                </a:lnTo>
                <a:lnTo>
                  <a:pt x="13411" y="0"/>
                </a:lnTo>
                <a:lnTo>
                  <a:pt x="12534" y="3835"/>
                </a:lnTo>
                <a:lnTo>
                  <a:pt x="11201" y="6273"/>
                </a:lnTo>
                <a:lnTo>
                  <a:pt x="7645" y="8331"/>
                </a:lnTo>
                <a:lnTo>
                  <a:pt x="4495" y="9055"/>
                </a:lnTo>
                <a:lnTo>
                  <a:pt x="0" y="9499"/>
                </a:lnTo>
                <a:lnTo>
                  <a:pt x="0" y="14287"/>
                </a:lnTo>
                <a:lnTo>
                  <a:pt x="11671" y="142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51" name="object 1051"/>
          <p:cNvSpPr/>
          <p:nvPr/>
        </p:nvSpPr>
        <p:spPr>
          <a:xfrm>
            <a:off x="2837911" y="3816562"/>
            <a:ext cx="31448" cy="46268"/>
          </a:xfrm>
          <a:custGeom>
            <a:avLst/>
            <a:gdLst/>
            <a:ahLst/>
            <a:cxnLst/>
            <a:rect l="l" t="t" r="r" b="b"/>
            <a:pathLst>
              <a:path w="34709" h="51066">
                <a:moveTo>
                  <a:pt x="0" y="34467"/>
                </a:moveTo>
                <a:lnTo>
                  <a:pt x="0" y="39090"/>
                </a:lnTo>
                <a:lnTo>
                  <a:pt x="1308" y="43014"/>
                </a:lnTo>
                <a:lnTo>
                  <a:pt x="3949" y="46253"/>
                </a:lnTo>
                <a:lnTo>
                  <a:pt x="6604" y="49466"/>
                </a:lnTo>
                <a:lnTo>
                  <a:pt x="10871" y="51066"/>
                </a:lnTo>
                <a:lnTo>
                  <a:pt x="22479" y="51066"/>
                </a:lnTo>
                <a:lnTo>
                  <a:pt x="26898" y="49580"/>
                </a:lnTo>
                <a:lnTo>
                  <a:pt x="30022" y="46596"/>
                </a:lnTo>
                <a:lnTo>
                  <a:pt x="33147" y="43611"/>
                </a:lnTo>
                <a:lnTo>
                  <a:pt x="34709" y="39751"/>
                </a:lnTo>
                <a:lnTo>
                  <a:pt x="34696" y="32054"/>
                </a:lnTo>
                <a:lnTo>
                  <a:pt x="32486" y="27533"/>
                </a:lnTo>
                <a:lnTo>
                  <a:pt x="28994" y="24079"/>
                </a:lnTo>
                <a:lnTo>
                  <a:pt x="26390" y="23368"/>
                </a:lnTo>
                <a:lnTo>
                  <a:pt x="30327" y="20599"/>
                </a:lnTo>
                <a:lnTo>
                  <a:pt x="32791" y="16230"/>
                </a:lnTo>
                <a:lnTo>
                  <a:pt x="32791" y="8902"/>
                </a:lnTo>
                <a:lnTo>
                  <a:pt x="31407" y="5638"/>
                </a:lnTo>
                <a:lnTo>
                  <a:pt x="28638" y="3403"/>
                </a:lnTo>
                <a:lnTo>
                  <a:pt x="25857" y="1130"/>
                </a:lnTo>
                <a:lnTo>
                  <a:pt x="21945" y="0"/>
                </a:lnTo>
                <a:lnTo>
                  <a:pt x="10477" y="0"/>
                </a:lnTo>
                <a:lnTo>
                  <a:pt x="6007" y="2311"/>
                </a:lnTo>
                <a:lnTo>
                  <a:pt x="3467" y="6934"/>
                </a:lnTo>
                <a:lnTo>
                  <a:pt x="1981" y="9525"/>
                </a:lnTo>
                <a:lnTo>
                  <a:pt x="1244" y="12661"/>
                </a:lnTo>
                <a:lnTo>
                  <a:pt x="1244" y="16370"/>
                </a:lnTo>
                <a:lnTo>
                  <a:pt x="7416" y="16370"/>
                </a:lnTo>
                <a:lnTo>
                  <a:pt x="7531" y="13550"/>
                </a:lnTo>
                <a:lnTo>
                  <a:pt x="8915" y="9855"/>
                </a:lnTo>
                <a:lnTo>
                  <a:pt x="10502" y="7073"/>
                </a:lnTo>
                <a:lnTo>
                  <a:pt x="13385" y="5689"/>
                </a:lnTo>
                <a:lnTo>
                  <a:pt x="17538" y="5689"/>
                </a:lnTo>
                <a:lnTo>
                  <a:pt x="21920" y="6350"/>
                </a:lnTo>
                <a:lnTo>
                  <a:pt x="25425" y="9042"/>
                </a:lnTo>
                <a:lnTo>
                  <a:pt x="26301" y="13411"/>
                </a:lnTo>
                <a:lnTo>
                  <a:pt x="26301" y="16738"/>
                </a:lnTo>
                <a:lnTo>
                  <a:pt x="25006" y="19050"/>
                </a:lnTo>
                <a:lnTo>
                  <a:pt x="22364" y="20345"/>
                </a:lnTo>
                <a:lnTo>
                  <a:pt x="18948" y="21450"/>
                </a:lnTo>
                <a:lnTo>
                  <a:pt x="16103" y="21450"/>
                </a:lnTo>
                <a:lnTo>
                  <a:pt x="13550" y="21285"/>
                </a:lnTo>
                <a:lnTo>
                  <a:pt x="13550" y="26797"/>
                </a:lnTo>
                <a:lnTo>
                  <a:pt x="19837" y="26720"/>
                </a:lnTo>
                <a:lnTo>
                  <a:pt x="22733" y="27419"/>
                </a:lnTo>
                <a:lnTo>
                  <a:pt x="24828" y="28778"/>
                </a:lnTo>
                <a:lnTo>
                  <a:pt x="27965" y="32524"/>
                </a:lnTo>
                <a:lnTo>
                  <a:pt x="27965" y="38722"/>
                </a:lnTo>
                <a:lnTo>
                  <a:pt x="26987" y="40982"/>
                </a:lnTo>
                <a:lnTo>
                  <a:pt x="22999" y="44500"/>
                </a:lnTo>
                <a:lnTo>
                  <a:pt x="20370" y="45377"/>
                </a:lnTo>
                <a:lnTo>
                  <a:pt x="12852" y="45377"/>
                </a:lnTo>
                <a:lnTo>
                  <a:pt x="9944" y="44081"/>
                </a:lnTo>
                <a:lnTo>
                  <a:pt x="8318" y="41465"/>
                </a:lnTo>
                <a:lnTo>
                  <a:pt x="6794" y="37680"/>
                </a:lnTo>
                <a:lnTo>
                  <a:pt x="6515" y="34467"/>
                </a:lnTo>
                <a:lnTo>
                  <a:pt x="0" y="3446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52" name="object 1052"/>
          <p:cNvSpPr/>
          <p:nvPr/>
        </p:nvSpPr>
        <p:spPr>
          <a:xfrm>
            <a:off x="2880118" y="3816562"/>
            <a:ext cx="31448" cy="46268"/>
          </a:xfrm>
          <a:custGeom>
            <a:avLst/>
            <a:gdLst/>
            <a:ahLst/>
            <a:cxnLst/>
            <a:rect l="l" t="t" r="r" b="b"/>
            <a:pathLst>
              <a:path w="34709" h="51066">
                <a:moveTo>
                  <a:pt x="16129" y="26720"/>
                </a:moveTo>
                <a:lnTo>
                  <a:pt x="19837" y="26720"/>
                </a:lnTo>
                <a:lnTo>
                  <a:pt x="22745" y="27419"/>
                </a:lnTo>
                <a:lnTo>
                  <a:pt x="24828" y="28778"/>
                </a:lnTo>
                <a:lnTo>
                  <a:pt x="27978" y="32524"/>
                </a:lnTo>
                <a:lnTo>
                  <a:pt x="27978" y="38722"/>
                </a:lnTo>
                <a:lnTo>
                  <a:pt x="26987" y="40982"/>
                </a:lnTo>
                <a:lnTo>
                  <a:pt x="23012" y="44500"/>
                </a:lnTo>
                <a:lnTo>
                  <a:pt x="20383" y="45377"/>
                </a:lnTo>
                <a:lnTo>
                  <a:pt x="12865" y="45377"/>
                </a:lnTo>
                <a:lnTo>
                  <a:pt x="9944" y="44081"/>
                </a:lnTo>
                <a:lnTo>
                  <a:pt x="8318" y="41465"/>
                </a:lnTo>
                <a:lnTo>
                  <a:pt x="6794" y="37680"/>
                </a:lnTo>
                <a:lnTo>
                  <a:pt x="6515" y="34467"/>
                </a:lnTo>
                <a:lnTo>
                  <a:pt x="0" y="34467"/>
                </a:lnTo>
                <a:lnTo>
                  <a:pt x="0" y="39090"/>
                </a:lnTo>
                <a:lnTo>
                  <a:pt x="1320" y="43014"/>
                </a:lnTo>
                <a:lnTo>
                  <a:pt x="3962" y="46253"/>
                </a:lnTo>
                <a:lnTo>
                  <a:pt x="6604" y="49466"/>
                </a:lnTo>
                <a:lnTo>
                  <a:pt x="10883" y="51066"/>
                </a:lnTo>
                <a:lnTo>
                  <a:pt x="22479" y="51066"/>
                </a:lnTo>
                <a:lnTo>
                  <a:pt x="26898" y="49580"/>
                </a:lnTo>
                <a:lnTo>
                  <a:pt x="30035" y="46596"/>
                </a:lnTo>
                <a:lnTo>
                  <a:pt x="33134" y="43611"/>
                </a:lnTo>
                <a:lnTo>
                  <a:pt x="34709" y="39751"/>
                </a:lnTo>
                <a:lnTo>
                  <a:pt x="34709" y="32054"/>
                </a:lnTo>
                <a:lnTo>
                  <a:pt x="32486" y="27533"/>
                </a:lnTo>
                <a:lnTo>
                  <a:pt x="28994" y="24079"/>
                </a:lnTo>
                <a:lnTo>
                  <a:pt x="26390" y="23368"/>
                </a:lnTo>
                <a:lnTo>
                  <a:pt x="30340" y="20599"/>
                </a:lnTo>
                <a:lnTo>
                  <a:pt x="32804" y="16230"/>
                </a:lnTo>
                <a:lnTo>
                  <a:pt x="32804" y="8902"/>
                </a:lnTo>
                <a:lnTo>
                  <a:pt x="31419" y="5638"/>
                </a:lnTo>
                <a:lnTo>
                  <a:pt x="28651" y="3403"/>
                </a:lnTo>
                <a:lnTo>
                  <a:pt x="25882" y="1130"/>
                </a:lnTo>
                <a:lnTo>
                  <a:pt x="21958" y="0"/>
                </a:lnTo>
                <a:lnTo>
                  <a:pt x="10477" y="0"/>
                </a:lnTo>
                <a:lnTo>
                  <a:pt x="6019" y="2311"/>
                </a:lnTo>
                <a:lnTo>
                  <a:pt x="3467" y="6934"/>
                </a:lnTo>
                <a:lnTo>
                  <a:pt x="1993" y="9525"/>
                </a:lnTo>
                <a:lnTo>
                  <a:pt x="1244" y="12661"/>
                </a:lnTo>
                <a:lnTo>
                  <a:pt x="1244" y="16370"/>
                </a:lnTo>
                <a:lnTo>
                  <a:pt x="7429" y="16370"/>
                </a:lnTo>
                <a:lnTo>
                  <a:pt x="7543" y="13550"/>
                </a:lnTo>
                <a:lnTo>
                  <a:pt x="8915" y="9855"/>
                </a:lnTo>
                <a:lnTo>
                  <a:pt x="10515" y="7073"/>
                </a:lnTo>
                <a:lnTo>
                  <a:pt x="13398" y="5689"/>
                </a:lnTo>
                <a:lnTo>
                  <a:pt x="17551" y="5689"/>
                </a:lnTo>
                <a:lnTo>
                  <a:pt x="21920" y="6350"/>
                </a:lnTo>
                <a:lnTo>
                  <a:pt x="25438" y="9042"/>
                </a:lnTo>
                <a:lnTo>
                  <a:pt x="26314" y="13411"/>
                </a:lnTo>
                <a:lnTo>
                  <a:pt x="26314" y="16738"/>
                </a:lnTo>
                <a:lnTo>
                  <a:pt x="25006" y="19050"/>
                </a:lnTo>
                <a:lnTo>
                  <a:pt x="22364" y="20345"/>
                </a:lnTo>
                <a:lnTo>
                  <a:pt x="20866" y="21094"/>
                </a:lnTo>
                <a:lnTo>
                  <a:pt x="16611" y="21450"/>
                </a:lnTo>
                <a:lnTo>
                  <a:pt x="13563" y="21285"/>
                </a:lnTo>
                <a:lnTo>
                  <a:pt x="13563" y="26797"/>
                </a:lnTo>
                <a:lnTo>
                  <a:pt x="16129" y="2672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53" name="object 1053"/>
          <p:cNvSpPr/>
          <p:nvPr/>
        </p:nvSpPr>
        <p:spPr>
          <a:xfrm>
            <a:off x="2922797" y="3816632"/>
            <a:ext cx="31033" cy="46199"/>
          </a:xfrm>
          <a:custGeom>
            <a:avLst/>
            <a:gdLst/>
            <a:ahLst/>
            <a:cxnLst/>
            <a:rect l="l" t="t" r="r" b="b"/>
            <a:pathLst>
              <a:path w="34251" h="50990">
                <a:moveTo>
                  <a:pt x="723" y="15341"/>
                </a:moveTo>
                <a:lnTo>
                  <a:pt x="0" y="20180"/>
                </a:lnTo>
                <a:lnTo>
                  <a:pt x="0" y="33096"/>
                </a:lnTo>
                <a:lnTo>
                  <a:pt x="1206" y="38900"/>
                </a:lnTo>
                <a:lnTo>
                  <a:pt x="3632" y="43230"/>
                </a:lnTo>
                <a:lnTo>
                  <a:pt x="6540" y="48412"/>
                </a:lnTo>
                <a:lnTo>
                  <a:pt x="7289" y="35191"/>
                </a:lnTo>
                <a:lnTo>
                  <a:pt x="6756" y="31140"/>
                </a:lnTo>
                <a:lnTo>
                  <a:pt x="6756" y="19342"/>
                </a:lnTo>
                <a:lnTo>
                  <a:pt x="7594" y="14262"/>
                </a:lnTo>
                <a:lnTo>
                  <a:pt x="9296" y="10820"/>
                </a:lnTo>
                <a:lnTo>
                  <a:pt x="10998" y="7353"/>
                </a:lnTo>
                <a:lnTo>
                  <a:pt x="13690" y="5613"/>
                </a:lnTo>
                <a:lnTo>
                  <a:pt x="21348" y="5613"/>
                </a:lnTo>
                <a:lnTo>
                  <a:pt x="24041" y="7442"/>
                </a:lnTo>
                <a:lnTo>
                  <a:pt x="25438" y="11099"/>
                </a:lnTo>
                <a:lnTo>
                  <a:pt x="26822" y="14719"/>
                </a:lnTo>
                <a:lnTo>
                  <a:pt x="27508" y="19354"/>
                </a:lnTo>
                <a:lnTo>
                  <a:pt x="27508" y="32804"/>
                </a:lnTo>
                <a:lnTo>
                  <a:pt x="26555" y="38138"/>
                </a:lnTo>
                <a:lnTo>
                  <a:pt x="24637" y="41008"/>
                </a:lnTo>
                <a:lnTo>
                  <a:pt x="23558" y="50990"/>
                </a:lnTo>
                <a:lnTo>
                  <a:pt x="28320" y="47828"/>
                </a:lnTo>
                <a:lnTo>
                  <a:pt x="31229" y="41490"/>
                </a:lnTo>
                <a:lnTo>
                  <a:pt x="33235" y="37084"/>
                </a:lnTo>
                <a:lnTo>
                  <a:pt x="34251" y="31496"/>
                </a:lnTo>
                <a:lnTo>
                  <a:pt x="34251" y="17627"/>
                </a:lnTo>
                <a:lnTo>
                  <a:pt x="33134" y="12026"/>
                </a:lnTo>
                <a:lnTo>
                  <a:pt x="30924" y="7937"/>
                </a:lnTo>
                <a:lnTo>
                  <a:pt x="28054" y="2641"/>
                </a:lnTo>
                <a:lnTo>
                  <a:pt x="23406" y="0"/>
                </a:lnTo>
                <a:lnTo>
                  <a:pt x="9842" y="0"/>
                </a:lnTo>
                <a:lnTo>
                  <a:pt x="4902" y="3759"/>
                </a:lnTo>
                <a:lnTo>
                  <a:pt x="2171" y="11303"/>
                </a:lnTo>
                <a:lnTo>
                  <a:pt x="723" y="15341"/>
                </a:lnTo>
                <a:close/>
              </a:path>
              <a:path w="34251" h="50990">
                <a:moveTo>
                  <a:pt x="24637" y="41008"/>
                </a:moveTo>
                <a:lnTo>
                  <a:pt x="22732" y="43878"/>
                </a:lnTo>
                <a:lnTo>
                  <a:pt x="20142" y="45300"/>
                </a:lnTo>
                <a:lnTo>
                  <a:pt x="12890" y="45300"/>
                </a:lnTo>
                <a:lnTo>
                  <a:pt x="10045" y="42964"/>
                </a:lnTo>
                <a:lnTo>
                  <a:pt x="8369" y="38277"/>
                </a:lnTo>
                <a:lnTo>
                  <a:pt x="7289" y="35191"/>
                </a:lnTo>
                <a:lnTo>
                  <a:pt x="6540" y="48412"/>
                </a:lnTo>
                <a:lnTo>
                  <a:pt x="10985" y="50990"/>
                </a:lnTo>
                <a:lnTo>
                  <a:pt x="23558" y="50990"/>
                </a:lnTo>
                <a:lnTo>
                  <a:pt x="24637" y="410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54" name="object 1054"/>
          <p:cNvSpPr/>
          <p:nvPr/>
        </p:nvSpPr>
        <p:spPr>
          <a:xfrm>
            <a:off x="2991423" y="3827218"/>
            <a:ext cx="27431" cy="34393"/>
          </a:xfrm>
          <a:custGeom>
            <a:avLst/>
            <a:gdLst/>
            <a:ahLst/>
            <a:cxnLst/>
            <a:rect l="l" t="t" r="r" b="b"/>
            <a:pathLst>
              <a:path w="30276" h="37960">
                <a:moveTo>
                  <a:pt x="6248" y="37960"/>
                </a:moveTo>
                <a:lnTo>
                  <a:pt x="6248" y="16078"/>
                </a:lnTo>
                <a:lnTo>
                  <a:pt x="6692" y="12928"/>
                </a:lnTo>
                <a:lnTo>
                  <a:pt x="8737" y="9118"/>
                </a:lnTo>
                <a:lnTo>
                  <a:pt x="11544" y="6578"/>
                </a:lnTo>
                <a:lnTo>
                  <a:pt x="14198" y="5765"/>
                </a:lnTo>
                <a:lnTo>
                  <a:pt x="16891" y="5613"/>
                </a:lnTo>
                <a:lnTo>
                  <a:pt x="19812" y="5613"/>
                </a:lnTo>
                <a:lnTo>
                  <a:pt x="21818" y="6769"/>
                </a:lnTo>
                <a:lnTo>
                  <a:pt x="23583" y="10464"/>
                </a:lnTo>
                <a:lnTo>
                  <a:pt x="23939" y="14554"/>
                </a:lnTo>
                <a:lnTo>
                  <a:pt x="23939" y="37960"/>
                </a:lnTo>
                <a:lnTo>
                  <a:pt x="30276" y="37960"/>
                </a:lnTo>
                <a:lnTo>
                  <a:pt x="30276" y="10388"/>
                </a:lnTo>
                <a:lnTo>
                  <a:pt x="29756" y="7518"/>
                </a:lnTo>
                <a:lnTo>
                  <a:pt x="28752" y="5511"/>
                </a:lnTo>
                <a:lnTo>
                  <a:pt x="26911" y="1841"/>
                </a:lnTo>
                <a:lnTo>
                  <a:pt x="23342" y="0"/>
                </a:lnTo>
                <a:lnTo>
                  <a:pt x="18072" y="0"/>
                </a:lnTo>
                <a:lnTo>
                  <a:pt x="13487" y="469"/>
                </a:lnTo>
                <a:lnTo>
                  <a:pt x="9550" y="2362"/>
                </a:lnTo>
                <a:lnTo>
                  <a:pt x="5930" y="6096"/>
                </a:lnTo>
                <a:lnTo>
                  <a:pt x="5930" y="825"/>
                </a:lnTo>
                <a:lnTo>
                  <a:pt x="0" y="825"/>
                </a:lnTo>
                <a:lnTo>
                  <a:pt x="0" y="37960"/>
                </a:lnTo>
                <a:lnTo>
                  <a:pt x="6248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55" name="object 1055"/>
          <p:cNvSpPr/>
          <p:nvPr/>
        </p:nvSpPr>
        <p:spPr>
          <a:xfrm>
            <a:off x="3033630" y="3827218"/>
            <a:ext cx="45267" cy="34393"/>
          </a:xfrm>
          <a:custGeom>
            <a:avLst/>
            <a:gdLst/>
            <a:ahLst/>
            <a:cxnLst/>
            <a:rect l="l" t="t" r="r" b="b"/>
            <a:pathLst>
              <a:path w="49961" h="37960">
                <a:moveTo>
                  <a:pt x="49479" y="7340"/>
                </a:moveTo>
                <a:lnTo>
                  <a:pt x="48514" y="5397"/>
                </a:lnTo>
                <a:lnTo>
                  <a:pt x="46710" y="1803"/>
                </a:lnTo>
                <a:lnTo>
                  <a:pt x="43294" y="0"/>
                </a:lnTo>
                <a:lnTo>
                  <a:pt x="38303" y="0"/>
                </a:lnTo>
                <a:lnTo>
                  <a:pt x="33870" y="482"/>
                </a:lnTo>
                <a:lnTo>
                  <a:pt x="30124" y="2400"/>
                </a:lnTo>
                <a:lnTo>
                  <a:pt x="27114" y="5854"/>
                </a:lnTo>
                <a:lnTo>
                  <a:pt x="24345" y="2184"/>
                </a:lnTo>
                <a:lnTo>
                  <a:pt x="20154" y="0"/>
                </a:lnTo>
                <a:lnTo>
                  <a:pt x="14592" y="0"/>
                </a:lnTo>
                <a:lnTo>
                  <a:pt x="12242" y="698"/>
                </a:lnTo>
                <a:lnTo>
                  <a:pt x="8991" y="2946"/>
                </a:lnTo>
                <a:lnTo>
                  <a:pt x="6172" y="6096"/>
                </a:lnTo>
                <a:lnTo>
                  <a:pt x="6172" y="825"/>
                </a:lnTo>
                <a:lnTo>
                  <a:pt x="0" y="825"/>
                </a:lnTo>
                <a:lnTo>
                  <a:pt x="0" y="37960"/>
                </a:lnTo>
                <a:lnTo>
                  <a:pt x="6248" y="37960"/>
                </a:lnTo>
                <a:lnTo>
                  <a:pt x="6248" y="13487"/>
                </a:lnTo>
                <a:lnTo>
                  <a:pt x="7200" y="10172"/>
                </a:lnTo>
                <a:lnTo>
                  <a:pt x="11074" y="6527"/>
                </a:lnTo>
                <a:lnTo>
                  <a:pt x="15557" y="5613"/>
                </a:lnTo>
                <a:lnTo>
                  <a:pt x="18161" y="5613"/>
                </a:lnTo>
                <a:lnTo>
                  <a:pt x="19926" y="6477"/>
                </a:lnTo>
                <a:lnTo>
                  <a:pt x="21463" y="9372"/>
                </a:lnTo>
                <a:lnTo>
                  <a:pt x="21767" y="13728"/>
                </a:lnTo>
                <a:lnTo>
                  <a:pt x="21767" y="37960"/>
                </a:lnTo>
                <a:lnTo>
                  <a:pt x="28130" y="37960"/>
                </a:lnTo>
                <a:lnTo>
                  <a:pt x="28130" y="12522"/>
                </a:lnTo>
                <a:lnTo>
                  <a:pt x="28994" y="9791"/>
                </a:lnTo>
                <a:lnTo>
                  <a:pt x="30759" y="8153"/>
                </a:lnTo>
                <a:lnTo>
                  <a:pt x="34645" y="5676"/>
                </a:lnTo>
                <a:lnTo>
                  <a:pt x="38874" y="5676"/>
                </a:lnTo>
                <a:lnTo>
                  <a:pt x="42862" y="7988"/>
                </a:lnTo>
                <a:lnTo>
                  <a:pt x="43472" y="12166"/>
                </a:lnTo>
                <a:lnTo>
                  <a:pt x="43472" y="37960"/>
                </a:lnTo>
                <a:lnTo>
                  <a:pt x="49961" y="37960"/>
                </a:lnTo>
                <a:lnTo>
                  <a:pt x="49961" y="9956"/>
                </a:lnTo>
                <a:lnTo>
                  <a:pt x="49479" y="734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56" name="object 1056"/>
          <p:cNvSpPr/>
          <p:nvPr/>
        </p:nvSpPr>
        <p:spPr>
          <a:xfrm>
            <a:off x="2535573" y="3731654"/>
            <a:ext cx="40918" cy="48593"/>
          </a:xfrm>
          <a:custGeom>
            <a:avLst/>
            <a:gdLst/>
            <a:ahLst/>
            <a:cxnLst/>
            <a:rect l="l" t="t" r="r" b="b"/>
            <a:pathLst>
              <a:path w="45161" h="53632">
                <a:moveTo>
                  <a:pt x="5956" y="7835"/>
                </a:moveTo>
                <a:lnTo>
                  <a:pt x="1981" y="12636"/>
                </a:lnTo>
                <a:lnTo>
                  <a:pt x="0" y="18808"/>
                </a:lnTo>
                <a:lnTo>
                  <a:pt x="0" y="36207"/>
                </a:lnTo>
                <a:lnTo>
                  <a:pt x="2641" y="43510"/>
                </a:lnTo>
                <a:lnTo>
                  <a:pt x="7924" y="48259"/>
                </a:lnTo>
                <a:lnTo>
                  <a:pt x="11950" y="51841"/>
                </a:lnTo>
                <a:lnTo>
                  <a:pt x="16929" y="53632"/>
                </a:lnTo>
                <a:lnTo>
                  <a:pt x="29705" y="53632"/>
                </a:lnTo>
                <a:lnTo>
                  <a:pt x="35166" y="51447"/>
                </a:lnTo>
                <a:lnTo>
                  <a:pt x="39204" y="47078"/>
                </a:lnTo>
                <a:lnTo>
                  <a:pt x="42583" y="43446"/>
                </a:lnTo>
                <a:lnTo>
                  <a:pt x="44576" y="38950"/>
                </a:lnTo>
                <a:lnTo>
                  <a:pt x="45161" y="33591"/>
                </a:lnTo>
                <a:lnTo>
                  <a:pt x="38442" y="33591"/>
                </a:lnTo>
                <a:lnTo>
                  <a:pt x="37744" y="36944"/>
                </a:lnTo>
                <a:lnTo>
                  <a:pt x="36702" y="39649"/>
                </a:lnTo>
                <a:lnTo>
                  <a:pt x="35293" y="41706"/>
                </a:lnTo>
                <a:lnTo>
                  <a:pt x="32626" y="45605"/>
                </a:lnTo>
                <a:lnTo>
                  <a:pt x="28752" y="47561"/>
                </a:lnTo>
                <a:lnTo>
                  <a:pt x="18148" y="47561"/>
                </a:lnTo>
                <a:lnTo>
                  <a:pt x="13982" y="45707"/>
                </a:lnTo>
                <a:lnTo>
                  <a:pt x="11188" y="42011"/>
                </a:lnTo>
                <a:lnTo>
                  <a:pt x="8407" y="38290"/>
                </a:lnTo>
                <a:lnTo>
                  <a:pt x="7023" y="33451"/>
                </a:lnTo>
                <a:lnTo>
                  <a:pt x="7023" y="20205"/>
                </a:lnTo>
                <a:lnTo>
                  <a:pt x="8572" y="14808"/>
                </a:lnTo>
                <a:lnTo>
                  <a:pt x="11645" y="11302"/>
                </a:lnTo>
                <a:lnTo>
                  <a:pt x="14731" y="7759"/>
                </a:lnTo>
                <a:lnTo>
                  <a:pt x="18795" y="5994"/>
                </a:lnTo>
                <a:lnTo>
                  <a:pt x="27927" y="5994"/>
                </a:lnTo>
                <a:lnTo>
                  <a:pt x="31114" y="6946"/>
                </a:lnTo>
                <a:lnTo>
                  <a:pt x="35661" y="10782"/>
                </a:lnTo>
                <a:lnTo>
                  <a:pt x="37185" y="13398"/>
                </a:lnTo>
                <a:lnTo>
                  <a:pt x="37960" y="16675"/>
                </a:lnTo>
                <a:lnTo>
                  <a:pt x="44678" y="16675"/>
                </a:lnTo>
                <a:lnTo>
                  <a:pt x="44297" y="12357"/>
                </a:lnTo>
                <a:lnTo>
                  <a:pt x="42303" y="8496"/>
                </a:lnTo>
                <a:lnTo>
                  <a:pt x="38760" y="5092"/>
                </a:lnTo>
                <a:lnTo>
                  <a:pt x="35191" y="1689"/>
                </a:lnTo>
                <a:lnTo>
                  <a:pt x="30187" y="0"/>
                </a:lnTo>
                <a:lnTo>
                  <a:pt x="16179" y="0"/>
                </a:lnTo>
                <a:lnTo>
                  <a:pt x="10261" y="2603"/>
                </a:lnTo>
                <a:lnTo>
                  <a:pt x="5956" y="7835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57" name="object 1057"/>
          <p:cNvSpPr/>
          <p:nvPr/>
        </p:nvSpPr>
        <p:spPr>
          <a:xfrm>
            <a:off x="2581058" y="3744438"/>
            <a:ext cx="31344" cy="35843"/>
          </a:xfrm>
          <a:custGeom>
            <a:avLst/>
            <a:gdLst/>
            <a:ahLst/>
            <a:cxnLst/>
            <a:rect l="l" t="t" r="r" b="b"/>
            <a:pathLst>
              <a:path w="34594" h="39560">
                <a:moveTo>
                  <a:pt x="1485" y="30924"/>
                </a:moveTo>
                <a:lnTo>
                  <a:pt x="4495" y="34391"/>
                </a:lnTo>
                <a:lnTo>
                  <a:pt x="7492" y="37845"/>
                </a:lnTo>
                <a:lnTo>
                  <a:pt x="11556" y="39560"/>
                </a:lnTo>
                <a:lnTo>
                  <a:pt x="9004" y="30225"/>
                </a:lnTo>
                <a:lnTo>
                  <a:pt x="7277" y="27597"/>
                </a:lnTo>
                <a:lnTo>
                  <a:pt x="6400" y="24307"/>
                </a:lnTo>
                <a:lnTo>
                  <a:pt x="6400" y="16230"/>
                </a:lnTo>
                <a:lnTo>
                  <a:pt x="7277" y="12725"/>
                </a:lnTo>
                <a:lnTo>
                  <a:pt x="9004" y="9817"/>
                </a:lnTo>
                <a:lnTo>
                  <a:pt x="10744" y="6896"/>
                </a:lnTo>
                <a:lnTo>
                  <a:pt x="13512" y="5448"/>
                </a:lnTo>
                <a:lnTo>
                  <a:pt x="21628" y="5448"/>
                </a:lnTo>
                <a:lnTo>
                  <a:pt x="24650" y="7150"/>
                </a:lnTo>
                <a:lnTo>
                  <a:pt x="26415" y="10579"/>
                </a:lnTo>
                <a:lnTo>
                  <a:pt x="27520" y="12738"/>
                </a:lnTo>
                <a:lnTo>
                  <a:pt x="28066" y="15570"/>
                </a:lnTo>
                <a:lnTo>
                  <a:pt x="28066" y="22872"/>
                </a:lnTo>
                <a:lnTo>
                  <a:pt x="27292" y="26352"/>
                </a:lnTo>
                <a:lnTo>
                  <a:pt x="25742" y="29502"/>
                </a:lnTo>
                <a:lnTo>
                  <a:pt x="24218" y="32626"/>
                </a:lnTo>
                <a:lnTo>
                  <a:pt x="22783" y="39560"/>
                </a:lnTo>
                <a:lnTo>
                  <a:pt x="27304" y="37604"/>
                </a:lnTo>
                <a:lnTo>
                  <a:pt x="30225" y="33693"/>
                </a:lnTo>
                <a:lnTo>
                  <a:pt x="33134" y="29794"/>
                </a:lnTo>
                <a:lnTo>
                  <a:pt x="34594" y="24841"/>
                </a:lnTo>
                <a:lnTo>
                  <a:pt x="34594" y="12674"/>
                </a:lnTo>
                <a:lnTo>
                  <a:pt x="32943" y="7975"/>
                </a:lnTo>
                <a:lnTo>
                  <a:pt x="29629" y="4787"/>
                </a:lnTo>
                <a:lnTo>
                  <a:pt x="26327" y="1600"/>
                </a:lnTo>
                <a:lnTo>
                  <a:pt x="22275" y="0"/>
                </a:lnTo>
                <a:lnTo>
                  <a:pt x="12153" y="0"/>
                </a:lnTo>
                <a:lnTo>
                  <a:pt x="7912" y="1854"/>
                </a:lnTo>
                <a:lnTo>
                  <a:pt x="4737" y="5549"/>
                </a:lnTo>
                <a:lnTo>
                  <a:pt x="1574" y="9245"/>
                </a:lnTo>
                <a:lnTo>
                  <a:pt x="0" y="14211"/>
                </a:lnTo>
                <a:lnTo>
                  <a:pt x="0" y="26276"/>
                </a:lnTo>
                <a:lnTo>
                  <a:pt x="1485" y="30924"/>
                </a:lnTo>
                <a:close/>
              </a:path>
              <a:path w="34594" h="39560">
                <a:moveTo>
                  <a:pt x="24218" y="32626"/>
                </a:moveTo>
                <a:lnTo>
                  <a:pt x="21386" y="34175"/>
                </a:lnTo>
                <a:lnTo>
                  <a:pt x="13487" y="34175"/>
                </a:lnTo>
                <a:lnTo>
                  <a:pt x="10744" y="32867"/>
                </a:lnTo>
                <a:lnTo>
                  <a:pt x="9004" y="30225"/>
                </a:lnTo>
                <a:lnTo>
                  <a:pt x="11556" y="39560"/>
                </a:lnTo>
                <a:lnTo>
                  <a:pt x="22783" y="39560"/>
                </a:lnTo>
                <a:lnTo>
                  <a:pt x="24218" y="3262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58" name="object 1058"/>
          <p:cNvSpPr/>
          <p:nvPr/>
        </p:nvSpPr>
        <p:spPr>
          <a:xfrm>
            <a:off x="2617247" y="3744645"/>
            <a:ext cx="30723" cy="35590"/>
          </a:xfrm>
          <a:custGeom>
            <a:avLst/>
            <a:gdLst/>
            <a:ahLst/>
            <a:cxnLst/>
            <a:rect l="l" t="t" r="r" b="b"/>
            <a:pathLst>
              <a:path w="33908" h="39281">
                <a:moveTo>
                  <a:pt x="33908" y="21399"/>
                </a:moveTo>
                <a:lnTo>
                  <a:pt x="33908" y="17652"/>
                </a:lnTo>
                <a:lnTo>
                  <a:pt x="33718" y="14922"/>
                </a:lnTo>
                <a:lnTo>
                  <a:pt x="33350" y="13207"/>
                </a:lnTo>
                <a:lnTo>
                  <a:pt x="32105" y="8521"/>
                </a:lnTo>
                <a:lnTo>
                  <a:pt x="29552" y="4686"/>
                </a:lnTo>
                <a:lnTo>
                  <a:pt x="25196" y="1879"/>
                </a:lnTo>
                <a:lnTo>
                  <a:pt x="20180" y="0"/>
                </a:lnTo>
                <a:lnTo>
                  <a:pt x="12318" y="0"/>
                </a:lnTo>
                <a:lnTo>
                  <a:pt x="8089" y="1866"/>
                </a:lnTo>
                <a:lnTo>
                  <a:pt x="6972" y="13246"/>
                </a:lnTo>
                <a:lnTo>
                  <a:pt x="8000" y="10617"/>
                </a:lnTo>
                <a:lnTo>
                  <a:pt x="9944" y="8559"/>
                </a:lnTo>
                <a:lnTo>
                  <a:pt x="14300" y="5448"/>
                </a:lnTo>
                <a:lnTo>
                  <a:pt x="21158" y="5448"/>
                </a:lnTo>
                <a:lnTo>
                  <a:pt x="24002" y="6946"/>
                </a:lnTo>
                <a:lnTo>
                  <a:pt x="25717" y="9956"/>
                </a:lnTo>
                <a:lnTo>
                  <a:pt x="27228" y="13728"/>
                </a:lnTo>
                <a:lnTo>
                  <a:pt x="27482" y="16433"/>
                </a:lnTo>
                <a:lnTo>
                  <a:pt x="6857" y="16433"/>
                </a:lnTo>
                <a:lnTo>
                  <a:pt x="4851" y="5587"/>
                </a:lnTo>
                <a:lnTo>
                  <a:pt x="1625" y="9309"/>
                </a:lnTo>
                <a:lnTo>
                  <a:pt x="0" y="14147"/>
                </a:lnTo>
                <a:lnTo>
                  <a:pt x="0" y="26161"/>
                </a:lnTo>
                <a:lnTo>
                  <a:pt x="1612" y="30873"/>
                </a:lnTo>
                <a:lnTo>
                  <a:pt x="4813" y="34251"/>
                </a:lnTo>
                <a:lnTo>
                  <a:pt x="8026" y="37604"/>
                </a:lnTo>
                <a:lnTo>
                  <a:pt x="11937" y="39281"/>
                </a:lnTo>
                <a:lnTo>
                  <a:pt x="18465" y="39268"/>
                </a:lnTo>
                <a:lnTo>
                  <a:pt x="21666" y="38722"/>
                </a:lnTo>
                <a:lnTo>
                  <a:pt x="24460" y="38074"/>
                </a:lnTo>
                <a:lnTo>
                  <a:pt x="26809" y="36829"/>
                </a:lnTo>
                <a:lnTo>
                  <a:pt x="30860" y="32562"/>
                </a:lnTo>
                <a:lnTo>
                  <a:pt x="32689" y="29209"/>
                </a:lnTo>
                <a:lnTo>
                  <a:pt x="33375" y="26314"/>
                </a:lnTo>
                <a:lnTo>
                  <a:pt x="27241" y="26314"/>
                </a:lnTo>
                <a:lnTo>
                  <a:pt x="25996" y="29400"/>
                </a:lnTo>
                <a:lnTo>
                  <a:pt x="22948" y="32804"/>
                </a:lnTo>
                <a:lnTo>
                  <a:pt x="20345" y="33870"/>
                </a:lnTo>
                <a:lnTo>
                  <a:pt x="13601" y="33870"/>
                </a:lnTo>
                <a:lnTo>
                  <a:pt x="11023" y="32740"/>
                </a:lnTo>
                <a:lnTo>
                  <a:pt x="7696" y="28181"/>
                </a:lnTo>
                <a:lnTo>
                  <a:pt x="6807" y="25158"/>
                </a:lnTo>
                <a:lnTo>
                  <a:pt x="6680" y="21399"/>
                </a:lnTo>
                <a:lnTo>
                  <a:pt x="33908" y="21399"/>
                </a:lnTo>
                <a:close/>
              </a:path>
              <a:path w="33908" h="39281">
                <a:moveTo>
                  <a:pt x="6972" y="13246"/>
                </a:moveTo>
                <a:lnTo>
                  <a:pt x="8089" y="1866"/>
                </a:lnTo>
                <a:lnTo>
                  <a:pt x="4851" y="5587"/>
                </a:lnTo>
                <a:lnTo>
                  <a:pt x="6857" y="16433"/>
                </a:lnTo>
                <a:lnTo>
                  <a:pt x="6972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59" name="object 1059"/>
          <p:cNvSpPr/>
          <p:nvPr/>
        </p:nvSpPr>
        <p:spPr>
          <a:xfrm>
            <a:off x="2651630" y="3732252"/>
            <a:ext cx="15936" cy="46797"/>
          </a:xfrm>
          <a:custGeom>
            <a:avLst/>
            <a:gdLst/>
            <a:ahLst/>
            <a:cxnLst/>
            <a:rect l="l" t="t" r="r" b="b"/>
            <a:pathLst>
              <a:path w="17589" h="51650">
                <a:moveTo>
                  <a:pt x="5270" y="6286"/>
                </a:moveTo>
                <a:lnTo>
                  <a:pt x="5168" y="14693"/>
                </a:lnTo>
                <a:lnTo>
                  <a:pt x="0" y="14693"/>
                </a:lnTo>
                <a:lnTo>
                  <a:pt x="0" y="19621"/>
                </a:lnTo>
                <a:lnTo>
                  <a:pt x="5168" y="19621"/>
                </a:lnTo>
                <a:lnTo>
                  <a:pt x="5168" y="51650"/>
                </a:lnTo>
                <a:lnTo>
                  <a:pt x="11341" y="51650"/>
                </a:lnTo>
                <a:lnTo>
                  <a:pt x="11341" y="19621"/>
                </a:lnTo>
                <a:lnTo>
                  <a:pt x="17589" y="19621"/>
                </a:lnTo>
                <a:lnTo>
                  <a:pt x="17589" y="14693"/>
                </a:lnTo>
                <a:lnTo>
                  <a:pt x="11404" y="14693"/>
                </a:lnTo>
                <a:lnTo>
                  <a:pt x="11404" y="10680"/>
                </a:lnTo>
                <a:lnTo>
                  <a:pt x="13462" y="5714"/>
                </a:lnTo>
                <a:lnTo>
                  <a:pt x="17589" y="5829"/>
                </a:lnTo>
                <a:lnTo>
                  <a:pt x="17589" y="139"/>
                </a:lnTo>
                <a:lnTo>
                  <a:pt x="14947" y="0"/>
                </a:lnTo>
                <a:lnTo>
                  <a:pt x="10782" y="0"/>
                </a:lnTo>
                <a:lnTo>
                  <a:pt x="7975" y="1066"/>
                </a:lnTo>
                <a:lnTo>
                  <a:pt x="6527" y="3187"/>
                </a:lnTo>
                <a:lnTo>
                  <a:pt x="5270" y="628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60" name="object 1060"/>
          <p:cNvSpPr/>
          <p:nvPr/>
        </p:nvSpPr>
        <p:spPr>
          <a:xfrm>
            <a:off x="2672779" y="3732909"/>
            <a:ext cx="5741" cy="46138"/>
          </a:xfrm>
          <a:custGeom>
            <a:avLst/>
            <a:gdLst/>
            <a:ahLst/>
            <a:cxnLst/>
            <a:rect l="l" t="t" r="r" b="b"/>
            <a:pathLst>
              <a:path w="6336" h="50923">
                <a:moveTo>
                  <a:pt x="0" y="0"/>
                </a:moveTo>
                <a:lnTo>
                  <a:pt x="0" y="7073"/>
                </a:lnTo>
                <a:lnTo>
                  <a:pt x="6336" y="7073"/>
                </a:lnTo>
                <a:lnTo>
                  <a:pt x="6336" y="0"/>
                </a:lnTo>
                <a:lnTo>
                  <a:pt x="0" y="0"/>
                </a:lnTo>
                <a:close/>
              </a:path>
              <a:path w="6336" h="50923">
                <a:moveTo>
                  <a:pt x="0" y="13970"/>
                </a:moveTo>
                <a:lnTo>
                  <a:pt x="0" y="50923"/>
                </a:lnTo>
                <a:lnTo>
                  <a:pt x="6336" y="50923"/>
                </a:lnTo>
                <a:lnTo>
                  <a:pt x="6336" y="13970"/>
                </a:lnTo>
                <a:lnTo>
                  <a:pt x="0" y="139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61" name="object 1061"/>
          <p:cNvSpPr/>
          <p:nvPr/>
        </p:nvSpPr>
        <p:spPr>
          <a:xfrm>
            <a:off x="2672779" y="3736113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834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62" name="object 1062"/>
          <p:cNvSpPr/>
          <p:nvPr/>
        </p:nvSpPr>
        <p:spPr>
          <a:xfrm>
            <a:off x="2672779" y="3762306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3822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63" name="object 1063"/>
          <p:cNvSpPr/>
          <p:nvPr/>
        </p:nvSpPr>
        <p:spPr>
          <a:xfrm>
            <a:off x="2684769" y="3744439"/>
            <a:ext cx="28801" cy="35590"/>
          </a:xfrm>
          <a:custGeom>
            <a:avLst/>
            <a:gdLst/>
            <a:ahLst/>
            <a:cxnLst/>
            <a:rect l="l" t="t" r="r" b="b"/>
            <a:pathLst>
              <a:path w="31788" h="39281">
                <a:moveTo>
                  <a:pt x="11950" y="0"/>
                </a:moveTo>
                <a:lnTo>
                  <a:pt x="7912" y="1803"/>
                </a:lnTo>
                <a:lnTo>
                  <a:pt x="4737" y="5435"/>
                </a:lnTo>
                <a:lnTo>
                  <a:pt x="1574" y="9067"/>
                </a:lnTo>
                <a:lnTo>
                  <a:pt x="0" y="14147"/>
                </a:lnTo>
                <a:lnTo>
                  <a:pt x="0" y="25984"/>
                </a:lnTo>
                <a:lnTo>
                  <a:pt x="1435" y="30416"/>
                </a:lnTo>
                <a:lnTo>
                  <a:pt x="4317" y="33972"/>
                </a:lnTo>
                <a:lnTo>
                  <a:pt x="7213" y="37503"/>
                </a:lnTo>
                <a:lnTo>
                  <a:pt x="11087" y="39281"/>
                </a:lnTo>
                <a:lnTo>
                  <a:pt x="20269" y="39281"/>
                </a:lnTo>
                <a:lnTo>
                  <a:pt x="23812" y="38138"/>
                </a:lnTo>
                <a:lnTo>
                  <a:pt x="26581" y="35877"/>
                </a:lnTo>
                <a:lnTo>
                  <a:pt x="29362" y="33591"/>
                </a:lnTo>
                <a:lnTo>
                  <a:pt x="31089" y="29984"/>
                </a:lnTo>
                <a:lnTo>
                  <a:pt x="31788" y="25057"/>
                </a:lnTo>
                <a:lnTo>
                  <a:pt x="25717" y="25057"/>
                </a:lnTo>
                <a:lnTo>
                  <a:pt x="25145" y="27813"/>
                </a:lnTo>
                <a:lnTo>
                  <a:pt x="22555" y="31584"/>
                </a:lnTo>
                <a:lnTo>
                  <a:pt x="19024" y="33934"/>
                </a:lnTo>
                <a:lnTo>
                  <a:pt x="13055" y="33934"/>
                </a:lnTo>
                <a:lnTo>
                  <a:pt x="9016" y="30124"/>
                </a:lnTo>
                <a:lnTo>
                  <a:pt x="7429" y="27584"/>
                </a:lnTo>
                <a:lnTo>
                  <a:pt x="6654" y="24460"/>
                </a:lnTo>
                <a:lnTo>
                  <a:pt x="6654" y="17030"/>
                </a:lnTo>
                <a:lnTo>
                  <a:pt x="7200" y="13919"/>
                </a:lnTo>
                <a:lnTo>
                  <a:pt x="8318" y="11404"/>
                </a:lnTo>
                <a:lnTo>
                  <a:pt x="10020" y="7518"/>
                </a:lnTo>
                <a:lnTo>
                  <a:pt x="12865" y="5575"/>
                </a:lnTo>
                <a:lnTo>
                  <a:pt x="19761" y="5575"/>
                </a:lnTo>
                <a:lnTo>
                  <a:pt x="21869" y="6337"/>
                </a:lnTo>
                <a:lnTo>
                  <a:pt x="24498" y="9372"/>
                </a:lnTo>
                <a:lnTo>
                  <a:pt x="25717" y="13550"/>
                </a:lnTo>
                <a:lnTo>
                  <a:pt x="31788" y="13550"/>
                </a:lnTo>
                <a:lnTo>
                  <a:pt x="31254" y="8585"/>
                </a:lnTo>
                <a:lnTo>
                  <a:pt x="29679" y="5080"/>
                </a:lnTo>
                <a:lnTo>
                  <a:pt x="27038" y="3048"/>
                </a:lnTo>
                <a:lnTo>
                  <a:pt x="24434" y="1016"/>
                </a:lnTo>
                <a:lnTo>
                  <a:pt x="21018" y="0"/>
                </a:lnTo>
                <a:lnTo>
                  <a:pt x="11950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64" name="object 1064"/>
          <p:cNvSpPr/>
          <p:nvPr/>
        </p:nvSpPr>
        <p:spPr>
          <a:xfrm>
            <a:off x="2719220" y="3732909"/>
            <a:ext cx="5752" cy="46138"/>
          </a:xfrm>
          <a:custGeom>
            <a:avLst/>
            <a:gdLst/>
            <a:ahLst/>
            <a:cxnLst/>
            <a:rect l="l" t="t" r="r" b="b"/>
            <a:pathLst>
              <a:path w="6348" h="50923">
                <a:moveTo>
                  <a:pt x="0" y="0"/>
                </a:moveTo>
                <a:lnTo>
                  <a:pt x="0" y="7073"/>
                </a:lnTo>
                <a:lnTo>
                  <a:pt x="6348" y="7073"/>
                </a:lnTo>
                <a:lnTo>
                  <a:pt x="6348" y="0"/>
                </a:lnTo>
                <a:lnTo>
                  <a:pt x="0" y="0"/>
                </a:lnTo>
                <a:close/>
              </a:path>
              <a:path w="6348" h="50923">
                <a:moveTo>
                  <a:pt x="0" y="13970"/>
                </a:moveTo>
                <a:lnTo>
                  <a:pt x="0" y="50923"/>
                </a:lnTo>
                <a:lnTo>
                  <a:pt x="6348" y="50923"/>
                </a:lnTo>
                <a:lnTo>
                  <a:pt x="6348" y="13970"/>
                </a:lnTo>
                <a:lnTo>
                  <a:pt x="0" y="139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65" name="object 1065"/>
          <p:cNvSpPr/>
          <p:nvPr/>
        </p:nvSpPr>
        <p:spPr>
          <a:xfrm>
            <a:off x="2719220" y="3736113"/>
            <a:ext cx="5752" cy="0"/>
          </a:xfrm>
          <a:custGeom>
            <a:avLst/>
            <a:gdLst/>
            <a:ahLst/>
            <a:cxnLst/>
            <a:rect l="l" t="t" r="r" b="b"/>
            <a:pathLst>
              <a:path w="6348">
                <a:moveTo>
                  <a:pt x="0" y="0"/>
                </a:moveTo>
                <a:lnTo>
                  <a:pt x="6348" y="0"/>
                </a:lnTo>
              </a:path>
            </a:pathLst>
          </a:custGeom>
          <a:ln w="834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66" name="object 1066"/>
          <p:cNvSpPr/>
          <p:nvPr/>
        </p:nvSpPr>
        <p:spPr>
          <a:xfrm>
            <a:off x="2719220" y="3762306"/>
            <a:ext cx="5752" cy="0"/>
          </a:xfrm>
          <a:custGeom>
            <a:avLst/>
            <a:gdLst/>
            <a:ahLst/>
            <a:cxnLst/>
            <a:rect l="l" t="t" r="r" b="b"/>
            <a:pathLst>
              <a:path w="6348">
                <a:moveTo>
                  <a:pt x="0" y="0"/>
                </a:moveTo>
                <a:lnTo>
                  <a:pt x="6348" y="0"/>
                </a:lnTo>
              </a:path>
            </a:pathLst>
          </a:custGeom>
          <a:ln w="3822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67" name="object 1067"/>
          <p:cNvSpPr/>
          <p:nvPr/>
        </p:nvSpPr>
        <p:spPr>
          <a:xfrm>
            <a:off x="2731636" y="3744645"/>
            <a:ext cx="30723" cy="35590"/>
          </a:xfrm>
          <a:custGeom>
            <a:avLst/>
            <a:gdLst/>
            <a:ahLst/>
            <a:cxnLst/>
            <a:rect l="l" t="t" r="r" b="b"/>
            <a:pathLst>
              <a:path w="33908" h="39281">
                <a:moveTo>
                  <a:pt x="33908" y="21399"/>
                </a:moveTo>
                <a:lnTo>
                  <a:pt x="33908" y="17652"/>
                </a:lnTo>
                <a:lnTo>
                  <a:pt x="33718" y="14922"/>
                </a:lnTo>
                <a:lnTo>
                  <a:pt x="33350" y="13207"/>
                </a:lnTo>
                <a:lnTo>
                  <a:pt x="32105" y="8521"/>
                </a:lnTo>
                <a:lnTo>
                  <a:pt x="29565" y="4686"/>
                </a:lnTo>
                <a:lnTo>
                  <a:pt x="25196" y="1879"/>
                </a:lnTo>
                <a:lnTo>
                  <a:pt x="20180" y="0"/>
                </a:lnTo>
                <a:lnTo>
                  <a:pt x="12318" y="0"/>
                </a:lnTo>
                <a:lnTo>
                  <a:pt x="8089" y="1866"/>
                </a:lnTo>
                <a:lnTo>
                  <a:pt x="6972" y="13246"/>
                </a:lnTo>
                <a:lnTo>
                  <a:pt x="8000" y="10617"/>
                </a:lnTo>
                <a:lnTo>
                  <a:pt x="9944" y="8559"/>
                </a:lnTo>
                <a:lnTo>
                  <a:pt x="14287" y="5448"/>
                </a:lnTo>
                <a:lnTo>
                  <a:pt x="21158" y="5448"/>
                </a:lnTo>
                <a:lnTo>
                  <a:pt x="24015" y="6946"/>
                </a:lnTo>
                <a:lnTo>
                  <a:pt x="25717" y="9956"/>
                </a:lnTo>
                <a:lnTo>
                  <a:pt x="27228" y="13728"/>
                </a:lnTo>
                <a:lnTo>
                  <a:pt x="27482" y="16433"/>
                </a:lnTo>
                <a:lnTo>
                  <a:pt x="6857" y="16433"/>
                </a:lnTo>
                <a:lnTo>
                  <a:pt x="4851" y="5587"/>
                </a:lnTo>
                <a:lnTo>
                  <a:pt x="1600" y="9309"/>
                </a:lnTo>
                <a:lnTo>
                  <a:pt x="0" y="14147"/>
                </a:lnTo>
                <a:lnTo>
                  <a:pt x="0" y="26161"/>
                </a:lnTo>
                <a:lnTo>
                  <a:pt x="1600" y="30873"/>
                </a:lnTo>
                <a:lnTo>
                  <a:pt x="4813" y="34251"/>
                </a:lnTo>
                <a:lnTo>
                  <a:pt x="8026" y="37604"/>
                </a:lnTo>
                <a:lnTo>
                  <a:pt x="11950" y="39281"/>
                </a:lnTo>
                <a:lnTo>
                  <a:pt x="18478" y="39268"/>
                </a:lnTo>
                <a:lnTo>
                  <a:pt x="21666" y="38722"/>
                </a:lnTo>
                <a:lnTo>
                  <a:pt x="24460" y="38074"/>
                </a:lnTo>
                <a:lnTo>
                  <a:pt x="26809" y="36829"/>
                </a:lnTo>
                <a:lnTo>
                  <a:pt x="30860" y="32562"/>
                </a:lnTo>
                <a:lnTo>
                  <a:pt x="32677" y="29209"/>
                </a:lnTo>
                <a:lnTo>
                  <a:pt x="33375" y="26314"/>
                </a:lnTo>
                <a:lnTo>
                  <a:pt x="27241" y="26314"/>
                </a:lnTo>
                <a:lnTo>
                  <a:pt x="25996" y="29400"/>
                </a:lnTo>
                <a:lnTo>
                  <a:pt x="22948" y="32804"/>
                </a:lnTo>
                <a:lnTo>
                  <a:pt x="20332" y="33870"/>
                </a:lnTo>
                <a:lnTo>
                  <a:pt x="13601" y="33870"/>
                </a:lnTo>
                <a:lnTo>
                  <a:pt x="11023" y="32740"/>
                </a:lnTo>
                <a:lnTo>
                  <a:pt x="7696" y="28181"/>
                </a:lnTo>
                <a:lnTo>
                  <a:pt x="6807" y="25158"/>
                </a:lnTo>
                <a:lnTo>
                  <a:pt x="6680" y="21399"/>
                </a:lnTo>
                <a:lnTo>
                  <a:pt x="33908" y="21399"/>
                </a:lnTo>
                <a:close/>
              </a:path>
              <a:path w="33908" h="39281">
                <a:moveTo>
                  <a:pt x="6972" y="13246"/>
                </a:moveTo>
                <a:lnTo>
                  <a:pt x="8089" y="1866"/>
                </a:lnTo>
                <a:lnTo>
                  <a:pt x="4851" y="5587"/>
                </a:lnTo>
                <a:lnTo>
                  <a:pt x="6857" y="16433"/>
                </a:lnTo>
                <a:lnTo>
                  <a:pt x="6972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68" name="object 1068"/>
          <p:cNvSpPr/>
          <p:nvPr/>
        </p:nvSpPr>
        <p:spPr>
          <a:xfrm>
            <a:off x="2769285" y="3744669"/>
            <a:ext cx="27431" cy="34393"/>
          </a:xfrm>
          <a:custGeom>
            <a:avLst/>
            <a:gdLst/>
            <a:ahLst/>
            <a:cxnLst/>
            <a:rect l="l" t="t" r="r" b="b"/>
            <a:pathLst>
              <a:path w="30276" h="37960">
                <a:moveTo>
                  <a:pt x="6235" y="37960"/>
                </a:moveTo>
                <a:lnTo>
                  <a:pt x="6235" y="16078"/>
                </a:lnTo>
                <a:lnTo>
                  <a:pt x="6692" y="12928"/>
                </a:lnTo>
                <a:lnTo>
                  <a:pt x="8737" y="9118"/>
                </a:lnTo>
                <a:lnTo>
                  <a:pt x="11544" y="6565"/>
                </a:lnTo>
                <a:lnTo>
                  <a:pt x="14198" y="5765"/>
                </a:lnTo>
                <a:lnTo>
                  <a:pt x="16891" y="5613"/>
                </a:lnTo>
                <a:lnTo>
                  <a:pt x="19799" y="5613"/>
                </a:lnTo>
                <a:lnTo>
                  <a:pt x="21818" y="6756"/>
                </a:lnTo>
                <a:lnTo>
                  <a:pt x="23583" y="10464"/>
                </a:lnTo>
                <a:lnTo>
                  <a:pt x="23926" y="14554"/>
                </a:lnTo>
                <a:lnTo>
                  <a:pt x="23926" y="37960"/>
                </a:lnTo>
                <a:lnTo>
                  <a:pt x="30276" y="37960"/>
                </a:lnTo>
                <a:lnTo>
                  <a:pt x="30276" y="10388"/>
                </a:lnTo>
                <a:lnTo>
                  <a:pt x="29756" y="7518"/>
                </a:lnTo>
                <a:lnTo>
                  <a:pt x="28752" y="5511"/>
                </a:lnTo>
                <a:lnTo>
                  <a:pt x="26885" y="1828"/>
                </a:lnTo>
                <a:lnTo>
                  <a:pt x="23342" y="0"/>
                </a:lnTo>
                <a:lnTo>
                  <a:pt x="18072" y="0"/>
                </a:lnTo>
                <a:lnTo>
                  <a:pt x="13487" y="469"/>
                </a:lnTo>
                <a:lnTo>
                  <a:pt x="9550" y="2374"/>
                </a:lnTo>
                <a:lnTo>
                  <a:pt x="5930" y="6096"/>
                </a:lnTo>
                <a:lnTo>
                  <a:pt x="5930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69" name="object 1069"/>
          <p:cNvSpPr/>
          <p:nvPr/>
        </p:nvSpPr>
        <p:spPr>
          <a:xfrm>
            <a:off x="2801631" y="3736027"/>
            <a:ext cx="15637" cy="43564"/>
          </a:xfrm>
          <a:custGeom>
            <a:avLst/>
            <a:gdLst/>
            <a:ahLst/>
            <a:cxnLst/>
            <a:rect l="l" t="t" r="r" b="b"/>
            <a:pathLst>
              <a:path w="17259" h="48082">
                <a:moveTo>
                  <a:pt x="11341" y="39687"/>
                </a:moveTo>
                <a:lnTo>
                  <a:pt x="11341" y="15455"/>
                </a:lnTo>
                <a:lnTo>
                  <a:pt x="17259" y="15455"/>
                </a:lnTo>
                <a:lnTo>
                  <a:pt x="17259" y="10363"/>
                </a:lnTo>
                <a:lnTo>
                  <a:pt x="11341" y="10363"/>
                </a:lnTo>
                <a:lnTo>
                  <a:pt x="11341" y="0"/>
                </a:lnTo>
                <a:lnTo>
                  <a:pt x="5029" y="0"/>
                </a:lnTo>
                <a:lnTo>
                  <a:pt x="5029" y="10363"/>
                </a:lnTo>
                <a:lnTo>
                  <a:pt x="0" y="10363"/>
                </a:lnTo>
                <a:lnTo>
                  <a:pt x="0" y="15455"/>
                </a:lnTo>
                <a:lnTo>
                  <a:pt x="5029" y="15455"/>
                </a:lnTo>
                <a:lnTo>
                  <a:pt x="5029" y="42418"/>
                </a:lnTo>
                <a:lnTo>
                  <a:pt x="6591" y="45859"/>
                </a:lnTo>
                <a:lnTo>
                  <a:pt x="9601" y="48082"/>
                </a:lnTo>
                <a:lnTo>
                  <a:pt x="14249" y="48031"/>
                </a:lnTo>
                <a:lnTo>
                  <a:pt x="17259" y="47498"/>
                </a:lnTo>
                <a:lnTo>
                  <a:pt x="17259" y="42570"/>
                </a:lnTo>
                <a:lnTo>
                  <a:pt x="16052" y="42672"/>
                </a:lnTo>
                <a:lnTo>
                  <a:pt x="12661" y="42291"/>
                </a:lnTo>
                <a:lnTo>
                  <a:pt x="11341" y="396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70" name="object 1070"/>
          <p:cNvSpPr/>
          <p:nvPr/>
        </p:nvSpPr>
        <p:spPr>
          <a:xfrm>
            <a:off x="2821043" y="3744645"/>
            <a:ext cx="30711" cy="35590"/>
          </a:xfrm>
          <a:custGeom>
            <a:avLst/>
            <a:gdLst/>
            <a:ahLst/>
            <a:cxnLst/>
            <a:rect l="l" t="t" r="r" b="b"/>
            <a:pathLst>
              <a:path w="33896" h="39281">
                <a:moveTo>
                  <a:pt x="33896" y="21399"/>
                </a:moveTo>
                <a:lnTo>
                  <a:pt x="33896" y="17652"/>
                </a:lnTo>
                <a:lnTo>
                  <a:pt x="33718" y="14922"/>
                </a:lnTo>
                <a:lnTo>
                  <a:pt x="33350" y="13207"/>
                </a:lnTo>
                <a:lnTo>
                  <a:pt x="32105" y="8521"/>
                </a:lnTo>
                <a:lnTo>
                  <a:pt x="29565" y="4686"/>
                </a:lnTo>
                <a:lnTo>
                  <a:pt x="25209" y="1879"/>
                </a:lnTo>
                <a:lnTo>
                  <a:pt x="22732" y="622"/>
                </a:lnTo>
                <a:lnTo>
                  <a:pt x="20167" y="0"/>
                </a:lnTo>
                <a:lnTo>
                  <a:pt x="12331" y="0"/>
                </a:lnTo>
                <a:lnTo>
                  <a:pt x="8102" y="1866"/>
                </a:lnTo>
                <a:lnTo>
                  <a:pt x="6984" y="13246"/>
                </a:lnTo>
                <a:lnTo>
                  <a:pt x="8013" y="10617"/>
                </a:lnTo>
                <a:lnTo>
                  <a:pt x="9956" y="8559"/>
                </a:lnTo>
                <a:lnTo>
                  <a:pt x="14287" y="5448"/>
                </a:lnTo>
                <a:lnTo>
                  <a:pt x="21158" y="5448"/>
                </a:lnTo>
                <a:lnTo>
                  <a:pt x="24015" y="6946"/>
                </a:lnTo>
                <a:lnTo>
                  <a:pt x="25717" y="9956"/>
                </a:lnTo>
                <a:lnTo>
                  <a:pt x="27241" y="13728"/>
                </a:lnTo>
                <a:lnTo>
                  <a:pt x="27495" y="16433"/>
                </a:lnTo>
                <a:lnTo>
                  <a:pt x="6857" y="16433"/>
                </a:lnTo>
                <a:lnTo>
                  <a:pt x="4851" y="5587"/>
                </a:lnTo>
                <a:lnTo>
                  <a:pt x="1612" y="9309"/>
                </a:lnTo>
                <a:lnTo>
                  <a:pt x="0" y="14147"/>
                </a:lnTo>
                <a:lnTo>
                  <a:pt x="0" y="26161"/>
                </a:lnTo>
                <a:lnTo>
                  <a:pt x="1600" y="30873"/>
                </a:lnTo>
                <a:lnTo>
                  <a:pt x="4825" y="34251"/>
                </a:lnTo>
                <a:lnTo>
                  <a:pt x="8026" y="37604"/>
                </a:lnTo>
                <a:lnTo>
                  <a:pt x="11950" y="39281"/>
                </a:lnTo>
                <a:lnTo>
                  <a:pt x="18465" y="39268"/>
                </a:lnTo>
                <a:lnTo>
                  <a:pt x="21678" y="38722"/>
                </a:lnTo>
                <a:lnTo>
                  <a:pt x="24472" y="38074"/>
                </a:lnTo>
                <a:lnTo>
                  <a:pt x="26822" y="36829"/>
                </a:lnTo>
                <a:lnTo>
                  <a:pt x="30848" y="32562"/>
                </a:lnTo>
                <a:lnTo>
                  <a:pt x="32689" y="29209"/>
                </a:lnTo>
                <a:lnTo>
                  <a:pt x="33388" y="26314"/>
                </a:lnTo>
                <a:lnTo>
                  <a:pt x="27241" y="26314"/>
                </a:lnTo>
                <a:lnTo>
                  <a:pt x="25996" y="29400"/>
                </a:lnTo>
                <a:lnTo>
                  <a:pt x="22948" y="32804"/>
                </a:lnTo>
                <a:lnTo>
                  <a:pt x="20358" y="33870"/>
                </a:lnTo>
                <a:lnTo>
                  <a:pt x="13601" y="33870"/>
                </a:lnTo>
                <a:lnTo>
                  <a:pt x="11023" y="32740"/>
                </a:lnTo>
                <a:lnTo>
                  <a:pt x="7696" y="28181"/>
                </a:lnTo>
                <a:lnTo>
                  <a:pt x="6807" y="25158"/>
                </a:lnTo>
                <a:lnTo>
                  <a:pt x="6692" y="21399"/>
                </a:lnTo>
                <a:lnTo>
                  <a:pt x="33896" y="21399"/>
                </a:lnTo>
                <a:close/>
              </a:path>
              <a:path w="33896" h="39281">
                <a:moveTo>
                  <a:pt x="6984" y="13246"/>
                </a:moveTo>
                <a:lnTo>
                  <a:pt x="8102" y="1866"/>
                </a:lnTo>
                <a:lnTo>
                  <a:pt x="4851" y="5587"/>
                </a:lnTo>
                <a:lnTo>
                  <a:pt x="6857" y="16433"/>
                </a:lnTo>
                <a:lnTo>
                  <a:pt x="6984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71" name="object 1071"/>
          <p:cNvSpPr/>
          <p:nvPr/>
        </p:nvSpPr>
        <p:spPr>
          <a:xfrm>
            <a:off x="2880613" y="3732759"/>
            <a:ext cx="29813" cy="47499"/>
          </a:xfrm>
          <a:custGeom>
            <a:avLst/>
            <a:gdLst/>
            <a:ahLst/>
            <a:cxnLst/>
            <a:rect l="l" t="t" r="r" b="b"/>
            <a:pathLst>
              <a:path w="32905" h="52425">
                <a:moveTo>
                  <a:pt x="1536" y="43726"/>
                </a:moveTo>
                <a:lnTo>
                  <a:pt x="4546" y="47218"/>
                </a:lnTo>
                <a:lnTo>
                  <a:pt x="7581" y="50685"/>
                </a:lnTo>
                <a:lnTo>
                  <a:pt x="11150" y="52425"/>
                </a:lnTo>
                <a:lnTo>
                  <a:pt x="9118" y="42951"/>
                </a:lnTo>
                <a:lnTo>
                  <a:pt x="7429" y="40259"/>
                </a:lnTo>
                <a:lnTo>
                  <a:pt x="6578" y="36944"/>
                </a:lnTo>
                <a:lnTo>
                  <a:pt x="6578" y="28295"/>
                </a:lnTo>
                <a:lnTo>
                  <a:pt x="7556" y="24752"/>
                </a:lnTo>
                <a:lnTo>
                  <a:pt x="11468" y="19951"/>
                </a:lnTo>
                <a:lnTo>
                  <a:pt x="15989" y="13309"/>
                </a:lnTo>
                <a:lnTo>
                  <a:pt x="10871" y="13309"/>
                </a:lnTo>
                <a:lnTo>
                  <a:pt x="6908" y="15303"/>
                </a:lnTo>
                <a:lnTo>
                  <a:pt x="4140" y="19278"/>
                </a:lnTo>
                <a:lnTo>
                  <a:pt x="1397" y="23228"/>
                </a:lnTo>
                <a:lnTo>
                  <a:pt x="0" y="27901"/>
                </a:lnTo>
                <a:lnTo>
                  <a:pt x="0" y="39090"/>
                </a:lnTo>
                <a:lnTo>
                  <a:pt x="1536" y="43726"/>
                </a:lnTo>
                <a:close/>
              </a:path>
              <a:path w="32905" h="52425">
                <a:moveTo>
                  <a:pt x="11468" y="19951"/>
                </a:moveTo>
                <a:lnTo>
                  <a:pt x="14020" y="18757"/>
                </a:lnTo>
                <a:lnTo>
                  <a:pt x="19989" y="18757"/>
                </a:lnTo>
                <a:lnTo>
                  <a:pt x="22364" y="19875"/>
                </a:lnTo>
                <a:lnTo>
                  <a:pt x="26200" y="24384"/>
                </a:lnTo>
                <a:lnTo>
                  <a:pt x="27152" y="27851"/>
                </a:lnTo>
                <a:lnTo>
                  <a:pt x="27152" y="37198"/>
                </a:lnTo>
                <a:lnTo>
                  <a:pt x="26225" y="40767"/>
                </a:lnTo>
                <a:lnTo>
                  <a:pt x="24333" y="43268"/>
                </a:lnTo>
                <a:lnTo>
                  <a:pt x="20116" y="46977"/>
                </a:lnTo>
                <a:lnTo>
                  <a:pt x="13500" y="46977"/>
                </a:lnTo>
                <a:lnTo>
                  <a:pt x="10820" y="45631"/>
                </a:lnTo>
                <a:lnTo>
                  <a:pt x="9118" y="42951"/>
                </a:lnTo>
                <a:lnTo>
                  <a:pt x="11150" y="52425"/>
                </a:lnTo>
                <a:lnTo>
                  <a:pt x="17856" y="52412"/>
                </a:lnTo>
                <a:lnTo>
                  <a:pt x="20129" y="51904"/>
                </a:lnTo>
                <a:lnTo>
                  <a:pt x="24117" y="49872"/>
                </a:lnTo>
                <a:lnTo>
                  <a:pt x="27292" y="45935"/>
                </a:lnTo>
                <a:lnTo>
                  <a:pt x="27292" y="51092"/>
                </a:lnTo>
                <a:lnTo>
                  <a:pt x="32905" y="51092"/>
                </a:lnTo>
                <a:lnTo>
                  <a:pt x="32905" y="0"/>
                </a:lnTo>
                <a:lnTo>
                  <a:pt x="26911" y="0"/>
                </a:lnTo>
                <a:lnTo>
                  <a:pt x="26911" y="18757"/>
                </a:lnTo>
                <a:lnTo>
                  <a:pt x="23139" y="15113"/>
                </a:lnTo>
                <a:lnTo>
                  <a:pt x="18834" y="13309"/>
                </a:lnTo>
                <a:lnTo>
                  <a:pt x="15989" y="13309"/>
                </a:lnTo>
                <a:lnTo>
                  <a:pt x="11468" y="1995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72" name="object 1072"/>
          <p:cNvSpPr/>
          <p:nvPr/>
        </p:nvSpPr>
        <p:spPr>
          <a:xfrm>
            <a:off x="2916882" y="3744645"/>
            <a:ext cx="30723" cy="35590"/>
          </a:xfrm>
          <a:custGeom>
            <a:avLst/>
            <a:gdLst/>
            <a:ahLst/>
            <a:cxnLst/>
            <a:rect l="l" t="t" r="r" b="b"/>
            <a:pathLst>
              <a:path w="33908" h="39281">
                <a:moveTo>
                  <a:pt x="33908" y="21399"/>
                </a:moveTo>
                <a:lnTo>
                  <a:pt x="33908" y="17652"/>
                </a:lnTo>
                <a:lnTo>
                  <a:pt x="33731" y="14922"/>
                </a:lnTo>
                <a:lnTo>
                  <a:pt x="33362" y="13207"/>
                </a:lnTo>
                <a:lnTo>
                  <a:pt x="32118" y="8521"/>
                </a:lnTo>
                <a:lnTo>
                  <a:pt x="29578" y="4686"/>
                </a:lnTo>
                <a:lnTo>
                  <a:pt x="25209" y="1879"/>
                </a:lnTo>
                <a:lnTo>
                  <a:pt x="22732" y="622"/>
                </a:lnTo>
                <a:lnTo>
                  <a:pt x="20180" y="0"/>
                </a:lnTo>
                <a:lnTo>
                  <a:pt x="12318" y="0"/>
                </a:lnTo>
                <a:lnTo>
                  <a:pt x="8089" y="1866"/>
                </a:lnTo>
                <a:lnTo>
                  <a:pt x="6984" y="13246"/>
                </a:lnTo>
                <a:lnTo>
                  <a:pt x="8013" y="10617"/>
                </a:lnTo>
                <a:lnTo>
                  <a:pt x="9956" y="8559"/>
                </a:lnTo>
                <a:lnTo>
                  <a:pt x="14300" y="5448"/>
                </a:lnTo>
                <a:lnTo>
                  <a:pt x="21170" y="5448"/>
                </a:lnTo>
                <a:lnTo>
                  <a:pt x="24028" y="6946"/>
                </a:lnTo>
                <a:lnTo>
                  <a:pt x="25730" y="9956"/>
                </a:lnTo>
                <a:lnTo>
                  <a:pt x="27241" y="13728"/>
                </a:lnTo>
                <a:lnTo>
                  <a:pt x="27495" y="16433"/>
                </a:lnTo>
                <a:lnTo>
                  <a:pt x="6870" y="16433"/>
                </a:lnTo>
                <a:lnTo>
                  <a:pt x="4864" y="5587"/>
                </a:lnTo>
                <a:lnTo>
                  <a:pt x="1612" y="9309"/>
                </a:lnTo>
                <a:lnTo>
                  <a:pt x="0" y="14147"/>
                </a:lnTo>
                <a:lnTo>
                  <a:pt x="0" y="26161"/>
                </a:lnTo>
                <a:lnTo>
                  <a:pt x="1612" y="30873"/>
                </a:lnTo>
                <a:lnTo>
                  <a:pt x="4813" y="34251"/>
                </a:lnTo>
                <a:lnTo>
                  <a:pt x="8039" y="37604"/>
                </a:lnTo>
                <a:lnTo>
                  <a:pt x="11963" y="39281"/>
                </a:lnTo>
                <a:lnTo>
                  <a:pt x="18478" y="39268"/>
                </a:lnTo>
                <a:lnTo>
                  <a:pt x="21678" y="38722"/>
                </a:lnTo>
                <a:lnTo>
                  <a:pt x="24472" y="38074"/>
                </a:lnTo>
                <a:lnTo>
                  <a:pt x="26809" y="36829"/>
                </a:lnTo>
                <a:lnTo>
                  <a:pt x="30860" y="32562"/>
                </a:lnTo>
                <a:lnTo>
                  <a:pt x="32677" y="29209"/>
                </a:lnTo>
                <a:lnTo>
                  <a:pt x="33388" y="26314"/>
                </a:lnTo>
                <a:lnTo>
                  <a:pt x="27254" y="26314"/>
                </a:lnTo>
                <a:lnTo>
                  <a:pt x="26009" y="29400"/>
                </a:lnTo>
                <a:lnTo>
                  <a:pt x="22961" y="32804"/>
                </a:lnTo>
                <a:lnTo>
                  <a:pt x="20345" y="33870"/>
                </a:lnTo>
                <a:lnTo>
                  <a:pt x="13614" y="33870"/>
                </a:lnTo>
                <a:lnTo>
                  <a:pt x="11036" y="32740"/>
                </a:lnTo>
                <a:lnTo>
                  <a:pt x="7708" y="28181"/>
                </a:lnTo>
                <a:lnTo>
                  <a:pt x="6819" y="25158"/>
                </a:lnTo>
                <a:lnTo>
                  <a:pt x="6692" y="21399"/>
                </a:lnTo>
                <a:lnTo>
                  <a:pt x="33908" y="21399"/>
                </a:lnTo>
                <a:close/>
              </a:path>
              <a:path w="33908" h="39281">
                <a:moveTo>
                  <a:pt x="6984" y="13246"/>
                </a:moveTo>
                <a:lnTo>
                  <a:pt x="8089" y="1866"/>
                </a:lnTo>
                <a:lnTo>
                  <a:pt x="4864" y="5587"/>
                </a:lnTo>
                <a:lnTo>
                  <a:pt x="6870" y="16433"/>
                </a:lnTo>
                <a:lnTo>
                  <a:pt x="6984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73" name="object 1073"/>
          <p:cNvSpPr/>
          <p:nvPr/>
        </p:nvSpPr>
        <p:spPr>
          <a:xfrm>
            <a:off x="2970032" y="3732759"/>
            <a:ext cx="29802" cy="47499"/>
          </a:xfrm>
          <a:custGeom>
            <a:avLst/>
            <a:gdLst/>
            <a:ahLst/>
            <a:cxnLst/>
            <a:rect l="l" t="t" r="r" b="b"/>
            <a:pathLst>
              <a:path w="32892" h="52425">
                <a:moveTo>
                  <a:pt x="6578" y="28295"/>
                </a:moveTo>
                <a:lnTo>
                  <a:pt x="7556" y="24752"/>
                </a:lnTo>
                <a:lnTo>
                  <a:pt x="11455" y="19951"/>
                </a:lnTo>
                <a:lnTo>
                  <a:pt x="14020" y="18757"/>
                </a:lnTo>
                <a:lnTo>
                  <a:pt x="19977" y="18757"/>
                </a:lnTo>
                <a:lnTo>
                  <a:pt x="22339" y="19875"/>
                </a:lnTo>
                <a:lnTo>
                  <a:pt x="26174" y="24384"/>
                </a:lnTo>
                <a:lnTo>
                  <a:pt x="27127" y="27851"/>
                </a:lnTo>
                <a:lnTo>
                  <a:pt x="27127" y="37198"/>
                </a:lnTo>
                <a:lnTo>
                  <a:pt x="26200" y="40767"/>
                </a:lnTo>
                <a:lnTo>
                  <a:pt x="24333" y="43268"/>
                </a:lnTo>
                <a:lnTo>
                  <a:pt x="20116" y="46977"/>
                </a:lnTo>
                <a:lnTo>
                  <a:pt x="17221" y="46977"/>
                </a:lnTo>
                <a:lnTo>
                  <a:pt x="17843" y="52412"/>
                </a:lnTo>
                <a:lnTo>
                  <a:pt x="20116" y="51904"/>
                </a:lnTo>
                <a:lnTo>
                  <a:pt x="24104" y="49872"/>
                </a:lnTo>
                <a:lnTo>
                  <a:pt x="27279" y="45935"/>
                </a:lnTo>
                <a:lnTo>
                  <a:pt x="27279" y="51092"/>
                </a:lnTo>
                <a:lnTo>
                  <a:pt x="32892" y="51092"/>
                </a:lnTo>
                <a:lnTo>
                  <a:pt x="32892" y="0"/>
                </a:lnTo>
                <a:lnTo>
                  <a:pt x="26898" y="0"/>
                </a:lnTo>
                <a:lnTo>
                  <a:pt x="26898" y="18757"/>
                </a:lnTo>
                <a:lnTo>
                  <a:pt x="23113" y="15113"/>
                </a:lnTo>
                <a:lnTo>
                  <a:pt x="18821" y="13309"/>
                </a:lnTo>
                <a:lnTo>
                  <a:pt x="10845" y="13309"/>
                </a:lnTo>
                <a:lnTo>
                  <a:pt x="6883" y="15303"/>
                </a:lnTo>
                <a:lnTo>
                  <a:pt x="4114" y="19278"/>
                </a:lnTo>
                <a:lnTo>
                  <a:pt x="1371" y="23228"/>
                </a:lnTo>
                <a:lnTo>
                  <a:pt x="0" y="27901"/>
                </a:lnTo>
                <a:lnTo>
                  <a:pt x="0" y="39090"/>
                </a:lnTo>
                <a:lnTo>
                  <a:pt x="1511" y="43726"/>
                </a:lnTo>
                <a:lnTo>
                  <a:pt x="4533" y="47218"/>
                </a:lnTo>
                <a:lnTo>
                  <a:pt x="7556" y="50685"/>
                </a:lnTo>
                <a:lnTo>
                  <a:pt x="9105" y="42951"/>
                </a:lnTo>
                <a:lnTo>
                  <a:pt x="7416" y="40259"/>
                </a:lnTo>
                <a:lnTo>
                  <a:pt x="6578" y="36944"/>
                </a:lnTo>
                <a:lnTo>
                  <a:pt x="6578" y="28295"/>
                </a:lnTo>
                <a:close/>
              </a:path>
              <a:path w="32892" h="52425">
                <a:moveTo>
                  <a:pt x="17843" y="52412"/>
                </a:moveTo>
                <a:lnTo>
                  <a:pt x="17221" y="46977"/>
                </a:lnTo>
                <a:lnTo>
                  <a:pt x="13500" y="46977"/>
                </a:lnTo>
                <a:lnTo>
                  <a:pt x="10794" y="45631"/>
                </a:lnTo>
                <a:lnTo>
                  <a:pt x="9105" y="42951"/>
                </a:lnTo>
                <a:lnTo>
                  <a:pt x="7556" y="50685"/>
                </a:lnTo>
                <a:lnTo>
                  <a:pt x="11150" y="52425"/>
                </a:lnTo>
                <a:lnTo>
                  <a:pt x="17843" y="5241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74" name="object 1074"/>
          <p:cNvSpPr/>
          <p:nvPr/>
        </p:nvSpPr>
        <p:spPr>
          <a:xfrm>
            <a:off x="3008188" y="3732909"/>
            <a:ext cx="5752" cy="46138"/>
          </a:xfrm>
          <a:custGeom>
            <a:avLst/>
            <a:gdLst/>
            <a:ahLst/>
            <a:cxnLst/>
            <a:rect l="l" t="t" r="r" b="b"/>
            <a:pathLst>
              <a:path w="6349" h="50923">
                <a:moveTo>
                  <a:pt x="0" y="0"/>
                </a:moveTo>
                <a:lnTo>
                  <a:pt x="0" y="7073"/>
                </a:lnTo>
                <a:lnTo>
                  <a:pt x="6349" y="7073"/>
                </a:lnTo>
                <a:lnTo>
                  <a:pt x="6349" y="0"/>
                </a:lnTo>
                <a:lnTo>
                  <a:pt x="0" y="0"/>
                </a:lnTo>
                <a:close/>
              </a:path>
              <a:path w="6349" h="50923">
                <a:moveTo>
                  <a:pt x="0" y="13970"/>
                </a:moveTo>
                <a:lnTo>
                  <a:pt x="0" y="50923"/>
                </a:lnTo>
                <a:lnTo>
                  <a:pt x="6349" y="50923"/>
                </a:lnTo>
                <a:lnTo>
                  <a:pt x="6349" y="13970"/>
                </a:lnTo>
                <a:lnTo>
                  <a:pt x="0" y="139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75" name="object 1075"/>
          <p:cNvSpPr/>
          <p:nvPr/>
        </p:nvSpPr>
        <p:spPr>
          <a:xfrm>
            <a:off x="3008188" y="3736113"/>
            <a:ext cx="5752" cy="0"/>
          </a:xfrm>
          <a:custGeom>
            <a:avLst/>
            <a:gdLst/>
            <a:ahLst/>
            <a:cxnLst/>
            <a:rect l="l" t="t" r="r" b="b"/>
            <a:pathLst>
              <a:path w="6349">
                <a:moveTo>
                  <a:pt x="0" y="0"/>
                </a:moveTo>
                <a:lnTo>
                  <a:pt x="6349" y="0"/>
                </a:lnTo>
              </a:path>
            </a:pathLst>
          </a:custGeom>
          <a:ln w="834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76" name="object 1076"/>
          <p:cNvSpPr/>
          <p:nvPr/>
        </p:nvSpPr>
        <p:spPr>
          <a:xfrm>
            <a:off x="3008188" y="3762306"/>
            <a:ext cx="5752" cy="0"/>
          </a:xfrm>
          <a:custGeom>
            <a:avLst/>
            <a:gdLst/>
            <a:ahLst/>
            <a:cxnLst/>
            <a:rect l="l" t="t" r="r" b="b"/>
            <a:pathLst>
              <a:path w="6349">
                <a:moveTo>
                  <a:pt x="0" y="0"/>
                </a:moveTo>
                <a:lnTo>
                  <a:pt x="6349" y="0"/>
                </a:lnTo>
              </a:path>
            </a:pathLst>
          </a:custGeom>
          <a:ln w="3822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77" name="object 1077"/>
          <p:cNvSpPr/>
          <p:nvPr/>
        </p:nvSpPr>
        <p:spPr>
          <a:xfrm>
            <a:off x="3020397" y="3744519"/>
            <a:ext cx="27766" cy="35809"/>
          </a:xfrm>
          <a:custGeom>
            <a:avLst/>
            <a:gdLst/>
            <a:ahLst/>
            <a:cxnLst/>
            <a:rect l="l" t="t" r="r" b="b"/>
            <a:pathLst>
              <a:path w="30645" h="39522">
                <a:moveTo>
                  <a:pt x="152" y="30149"/>
                </a:moveTo>
                <a:lnTo>
                  <a:pt x="1384" y="33261"/>
                </a:lnTo>
                <a:lnTo>
                  <a:pt x="5981" y="38277"/>
                </a:lnTo>
                <a:lnTo>
                  <a:pt x="9905" y="39522"/>
                </a:lnTo>
                <a:lnTo>
                  <a:pt x="20548" y="39522"/>
                </a:lnTo>
                <a:lnTo>
                  <a:pt x="24371" y="38328"/>
                </a:lnTo>
                <a:lnTo>
                  <a:pt x="29387" y="33515"/>
                </a:lnTo>
                <a:lnTo>
                  <a:pt x="30645" y="30670"/>
                </a:lnTo>
                <a:lnTo>
                  <a:pt x="30645" y="23939"/>
                </a:lnTo>
                <a:lnTo>
                  <a:pt x="29425" y="21424"/>
                </a:lnTo>
                <a:lnTo>
                  <a:pt x="25476" y="18808"/>
                </a:lnTo>
                <a:lnTo>
                  <a:pt x="22478" y="17767"/>
                </a:lnTo>
                <a:lnTo>
                  <a:pt x="17983" y="16675"/>
                </a:lnTo>
                <a:lnTo>
                  <a:pt x="13868" y="15671"/>
                </a:lnTo>
                <a:lnTo>
                  <a:pt x="10693" y="14731"/>
                </a:lnTo>
                <a:lnTo>
                  <a:pt x="7378" y="11887"/>
                </a:lnTo>
                <a:lnTo>
                  <a:pt x="7378" y="8775"/>
                </a:lnTo>
                <a:lnTo>
                  <a:pt x="10413" y="5791"/>
                </a:lnTo>
                <a:lnTo>
                  <a:pt x="14566" y="5346"/>
                </a:lnTo>
                <a:lnTo>
                  <a:pt x="18097" y="5346"/>
                </a:lnTo>
                <a:lnTo>
                  <a:pt x="20573" y="6159"/>
                </a:lnTo>
                <a:lnTo>
                  <a:pt x="22898" y="8966"/>
                </a:lnTo>
                <a:lnTo>
                  <a:pt x="23507" y="11645"/>
                </a:lnTo>
                <a:lnTo>
                  <a:pt x="29400" y="11645"/>
                </a:lnTo>
                <a:lnTo>
                  <a:pt x="29438" y="9245"/>
                </a:lnTo>
                <a:lnTo>
                  <a:pt x="27139" y="4927"/>
                </a:lnTo>
                <a:lnTo>
                  <a:pt x="24676" y="1638"/>
                </a:lnTo>
                <a:lnTo>
                  <a:pt x="20637" y="0"/>
                </a:lnTo>
                <a:lnTo>
                  <a:pt x="10756" y="0"/>
                </a:lnTo>
                <a:lnTo>
                  <a:pt x="7365" y="1079"/>
                </a:lnTo>
                <a:lnTo>
                  <a:pt x="4813" y="3263"/>
                </a:lnTo>
                <a:lnTo>
                  <a:pt x="2285" y="5435"/>
                </a:lnTo>
                <a:lnTo>
                  <a:pt x="1041" y="8280"/>
                </a:lnTo>
                <a:lnTo>
                  <a:pt x="1041" y="14770"/>
                </a:lnTo>
                <a:lnTo>
                  <a:pt x="2374" y="17106"/>
                </a:lnTo>
                <a:lnTo>
                  <a:pt x="5067" y="18795"/>
                </a:lnTo>
                <a:lnTo>
                  <a:pt x="8889" y="20637"/>
                </a:lnTo>
                <a:lnTo>
                  <a:pt x="12064" y="21424"/>
                </a:lnTo>
                <a:lnTo>
                  <a:pt x="17017" y="22682"/>
                </a:lnTo>
                <a:lnTo>
                  <a:pt x="19684" y="23342"/>
                </a:lnTo>
                <a:lnTo>
                  <a:pt x="23774" y="25272"/>
                </a:lnTo>
                <a:lnTo>
                  <a:pt x="24485" y="28079"/>
                </a:lnTo>
                <a:lnTo>
                  <a:pt x="23583" y="31749"/>
                </a:lnTo>
                <a:lnTo>
                  <a:pt x="20078" y="33756"/>
                </a:lnTo>
                <a:lnTo>
                  <a:pt x="15747" y="34251"/>
                </a:lnTo>
                <a:lnTo>
                  <a:pt x="11861" y="34251"/>
                </a:lnTo>
                <a:lnTo>
                  <a:pt x="9131" y="33248"/>
                </a:lnTo>
                <a:lnTo>
                  <a:pt x="6705" y="30137"/>
                </a:lnTo>
                <a:lnTo>
                  <a:pt x="5994" y="26454"/>
                </a:lnTo>
                <a:lnTo>
                  <a:pt x="0" y="26454"/>
                </a:lnTo>
                <a:lnTo>
                  <a:pt x="152" y="3014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78" name="object 1078"/>
          <p:cNvSpPr/>
          <p:nvPr/>
        </p:nvSpPr>
        <p:spPr>
          <a:xfrm>
            <a:off x="3054203" y="3744600"/>
            <a:ext cx="29618" cy="47867"/>
          </a:xfrm>
          <a:custGeom>
            <a:avLst/>
            <a:gdLst/>
            <a:ahLst/>
            <a:cxnLst/>
            <a:rect l="l" t="t" r="r" b="b"/>
            <a:pathLst>
              <a:path w="32689" h="52832">
                <a:moveTo>
                  <a:pt x="23406" y="7518"/>
                </a:moveTo>
                <a:lnTo>
                  <a:pt x="25031" y="11607"/>
                </a:lnTo>
                <a:lnTo>
                  <a:pt x="26301" y="16268"/>
                </a:lnTo>
                <a:lnTo>
                  <a:pt x="26301" y="24091"/>
                </a:lnTo>
                <a:lnTo>
                  <a:pt x="25336" y="27749"/>
                </a:lnTo>
                <a:lnTo>
                  <a:pt x="23393" y="30187"/>
                </a:lnTo>
                <a:lnTo>
                  <a:pt x="19062" y="33832"/>
                </a:lnTo>
                <a:lnTo>
                  <a:pt x="11861" y="33832"/>
                </a:lnTo>
                <a:lnTo>
                  <a:pt x="8890" y="31915"/>
                </a:lnTo>
                <a:lnTo>
                  <a:pt x="7277" y="28066"/>
                </a:lnTo>
                <a:lnTo>
                  <a:pt x="9944" y="37439"/>
                </a:lnTo>
                <a:lnTo>
                  <a:pt x="14185" y="39268"/>
                </a:lnTo>
                <a:lnTo>
                  <a:pt x="20535" y="39268"/>
                </a:lnTo>
                <a:lnTo>
                  <a:pt x="23660" y="38163"/>
                </a:lnTo>
                <a:lnTo>
                  <a:pt x="26352" y="35979"/>
                </a:lnTo>
                <a:lnTo>
                  <a:pt x="30581" y="32511"/>
                </a:lnTo>
                <a:lnTo>
                  <a:pt x="32689" y="26733"/>
                </a:lnTo>
                <a:lnTo>
                  <a:pt x="32689" y="12661"/>
                </a:lnTo>
                <a:lnTo>
                  <a:pt x="31216" y="8051"/>
                </a:lnTo>
                <a:lnTo>
                  <a:pt x="28295" y="4851"/>
                </a:lnTo>
                <a:lnTo>
                  <a:pt x="25349" y="1600"/>
                </a:lnTo>
                <a:lnTo>
                  <a:pt x="21780" y="0"/>
                </a:lnTo>
                <a:lnTo>
                  <a:pt x="14731" y="0"/>
                </a:lnTo>
                <a:lnTo>
                  <a:pt x="12255" y="685"/>
                </a:lnTo>
                <a:lnTo>
                  <a:pt x="8674" y="2997"/>
                </a:lnTo>
                <a:lnTo>
                  <a:pt x="6426" y="14262"/>
                </a:lnTo>
                <a:lnTo>
                  <a:pt x="7277" y="11950"/>
                </a:lnTo>
                <a:lnTo>
                  <a:pt x="8877" y="7632"/>
                </a:lnTo>
                <a:lnTo>
                  <a:pt x="11836" y="5473"/>
                </a:lnTo>
                <a:lnTo>
                  <a:pt x="20459" y="5473"/>
                </a:lnTo>
                <a:lnTo>
                  <a:pt x="23406" y="7518"/>
                </a:lnTo>
                <a:close/>
              </a:path>
              <a:path w="32689" h="52832">
                <a:moveTo>
                  <a:pt x="5994" y="17208"/>
                </a:moveTo>
                <a:lnTo>
                  <a:pt x="6426" y="14262"/>
                </a:lnTo>
                <a:lnTo>
                  <a:pt x="8674" y="2997"/>
                </a:lnTo>
                <a:lnTo>
                  <a:pt x="6057" y="5994"/>
                </a:lnTo>
                <a:lnTo>
                  <a:pt x="6057" y="1066"/>
                </a:lnTo>
                <a:lnTo>
                  <a:pt x="0" y="1066"/>
                </a:lnTo>
                <a:lnTo>
                  <a:pt x="0" y="52831"/>
                </a:lnTo>
                <a:lnTo>
                  <a:pt x="6248" y="52831"/>
                </a:lnTo>
                <a:lnTo>
                  <a:pt x="6248" y="33870"/>
                </a:lnTo>
                <a:lnTo>
                  <a:pt x="9944" y="37439"/>
                </a:lnTo>
                <a:lnTo>
                  <a:pt x="7277" y="28066"/>
                </a:lnTo>
                <a:lnTo>
                  <a:pt x="5994" y="23621"/>
                </a:lnTo>
                <a:lnTo>
                  <a:pt x="5994" y="172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79" name="object 1079"/>
          <p:cNvSpPr/>
          <p:nvPr/>
        </p:nvSpPr>
        <p:spPr>
          <a:xfrm>
            <a:off x="3088528" y="3744645"/>
            <a:ext cx="30723" cy="35590"/>
          </a:xfrm>
          <a:custGeom>
            <a:avLst/>
            <a:gdLst/>
            <a:ahLst/>
            <a:cxnLst/>
            <a:rect l="l" t="t" r="r" b="b"/>
            <a:pathLst>
              <a:path w="33909" h="39281">
                <a:moveTo>
                  <a:pt x="33909" y="21399"/>
                </a:moveTo>
                <a:lnTo>
                  <a:pt x="33909" y="17652"/>
                </a:lnTo>
                <a:lnTo>
                  <a:pt x="33731" y="14922"/>
                </a:lnTo>
                <a:lnTo>
                  <a:pt x="33350" y="13207"/>
                </a:lnTo>
                <a:lnTo>
                  <a:pt x="32105" y="8521"/>
                </a:lnTo>
                <a:lnTo>
                  <a:pt x="29565" y="4686"/>
                </a:lnTo>
                <a:lnTo>
                  <a:pt x="25209" y="1879"/>
                </a:lnTo>
                <a:lnTo>
                  <a:pt x="22733" y="622"/>
                </a:lnTo>
                <a:lnTo>
                  <a:pt x="20180" y="0"/>
                </a:lnTo>
                <a:lnTo>
                  <a:pt x="12331" y="0"/>
                </a:lnTo>
                <a:lnTo>
                  <a:pt x="8089" y="1866"/>
                </a:lnTo>
                <a:lnTo>
                  <a:pt x="6972" y="13246"/>
                </a:lnTo>
                <a:lnTo>
                  <a:pt x="8013" y="10617"/>
                </a:lnTo>
                <a:lnTo>
                  <a:pt x="9956" y="8559"/>
                </a:lnTo>
                <a:lnTo>
                  <a:pt x="14287" y="5448"/>
                </a:lnTo>
                <a:lnTo>
                  <a:pt x="21158" y="5448"/>
                </a:lnTo>
                <a:lnTo>
                  <a:pt x="24015" y="6946"/>
                </a:lnTo>
                <a:lnTo>
                  <a:pt x="25717" y="9956"/>
                </a:lnTo>
                <a:lnTo>
                  <a:pt x="27228" y="13728"/>
                </a:lnTo>
                <a:lnTo>
                  <a:pt x="27495" y="16433"/>
                </a:lnTo>
                <a:lnTo>
                  <a:pt x="6858" y="16433"/>
                </a:lnTo>
                <a:lnTo>
                  <a:pt x="4851" y="5587"/>
                </a:lnTo>
                <a:lnTo>
                  <a:pt x="1612" y="9309"/>
                </a:lnTo>
                <a:lnTo>
                  <a:pt x="0" y="14147"/>
                </a:lnTo>
                <a:lnTo>
                  <a:pt x="0" y="26161"/>
                </a:lnTo>
                <a:lnTo>
                  <a:pt x="1600" y="30873"/>
                </a:lnTo>
                <a:lnTo>
                  <a:pt x="4826" y="34251"/>
                </a:lnTo>
                <a:lnTo>
                  <a:pt x="8026" y="37604"/>
                </a:lnTo>
                <a:lnTo>
                  <a:pt x="11950" y="39281"/>
                </a:lnTo>
                <a:lnTo>
                  <a:pt x="18478" y="39268"/>
                </a:lnTo>
                <a:lnTo>
                  <a:pt x="21678" y="38722"/>
                </a:lnTo>
                <a:lnTo>
                  <a:pt x="24460" y="38074"/>
                </a:lnTo>
                <a:lnTo>
                  <a:pt x="26809" y="36829"/>
                </a:lnTo>
                <a:lnTo>
                  <a:pt x="30861" y="32562"/>
                </a:lnTo>
                <a:lnTo>
                  <a:pt x="32689" y="29209"/>
                </a:lnTo>
                <a:lnTo>
                  <a:pt x="33388" y="26314"/>
                </a:lnTo>
                <a:lnTo>
                  <a:pt x="27241" y="26314"/>
                </a:lnTo>
                <a:lnTo>
                  <a:pt x="25996" y="29400"/>
                </a:lnTo>
                <a:lnTo>
                  <a:pt x="22948" y="32804"/>
                </a:lnTo>
                <a:lnTo>
                  <a:pt x="20358" y="33870"/>
                </a:lnTo>
                <a:lnTo>
                  <a:pt x="13601" y="33870"/>
                </a:lnTo>
                <a:lnTo>
                  <a:pt x="11023" y="32740"/>
                </a:lnTo>
                <a:lnTo>
                  <a:pt x="7696" y="28181"/>
                </a:lnTo>
                <a:lnTo>
                  <a:pt x="6807" y="25158"/>
                </a:lnTo>
                <a:lnTo>
                  <a:pt x="6692" y="21399"/>
                </a:lnTo>
                <a:lnTo>
                  <a:pt x="33909" y="21399"/>
                </a:lnTo>
                <a:close/>
              </a:path>
              <a:path w="33909" h="39281">
                <a:moveTo>
                  <a:pt x="6972" y="13246"/>
                </a:moveTo>
                <a:lnTo>
                  <a:pt x="8089" y="1866"/>
                </a:lnTo>
                <a:lnTo>
                  <a:pt x="4851" y="5587"/>
                </a:lnTo>
                <a:lnTo>
                  <a:pt x="6858" y="16433"/>
                </a:lnTo>
                <a:lnTo>
                  <a:pt x="6972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80" name="object 1080"/>
          <p:cNvSpPr/>
          <p:nvPr/>
        </p:nvSpPr>
        <p:spPr>
          <a:xfrm>
            <a:off x="3126350" y="3744669"/>
            <a:ext cx="16374" cy="34393"/>
          </a:xfrm>
          <a:custGeom>
            <a:avLst/>
            <a:gdLst/>
            <a:ahLst/>
            <a:cxnLst/>
            <a:rect l="l" t="t" r="r" b="b"/>
            <a:pathLst>
              <a:path w="18072" h="37960">
                <a:moveTo>
                  <a:pt x="6235" y="13970"/>
                </a:moveTo>
                <a:lnTo>
                  <a:pt x="8775" y="9626"/>
                </a:lnTo>
                <a:lnTo>
                  <a:pt x="12890" y="6578"/>
                </a:lnTo>
                <a:lnTo>
                  <a:pt x="16014" y="6578"/>
                </a:lnTo>
                <a:lnTo>
                  <a:pt x="18072" y="6756"/>
                </a:lnTo>
                <a:lnTo>
                  <a:pt x="18072" y="165"/>
                </a:lnTo>
                <a:lnTo>
                  <a:pt x="16065" y="0"/>
                </a:lnTo>
                <a:lnTo>
                  <a:pt x="11391" y="889"/>
                </a:lnTo>
                <a:lnTo>
                  <a:pt x="7620" y="4470"/>
                </a:lnTo>
                <a:lnTo>
                  <a:pt x="5930" y="7239"/>
                </a:lnTo>
                <a:lnTo>
                  <a:pt x="5930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lnTo>
                  <a:pt x="6235" y="139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81" name="object 1081"/>
          <p:cNvSpPr/>
          <p:nvPr/>
        </p:nvSpPr>
        <p:spPr>
          <a:xfrm>
            <a:off x="3145532" y="3744519"/>
            <a:ext cx="27766" cy="35809"/>
          </a:xfrm>
          <a:custGeom>
            <a:avLst/>
            <a:gdLst/>
            <a:ahLst/>
            <a:cxnLst/>
            <a:rect l="l" t="t" r="r" b="b"/>
            <a:pathLst>
              <a:path w="30645" h="39522">
                <a:moveTo>
                  <a:pt x="165" y="30149"/>
                </a:moveTo>
                <a:lnTo>
                  <a:pt x="1396" y="33261"/>
                </a:lnTo>
                <a:lnTo>
                  <a:pt x="5981" y="38277"/>
                </a:lnTo>
                <a:lnTo>
                  <a:pt x="9905" y="39522"/>
                </a:lnTo>
                <a:lnTo>
                  <a:pt x="20548" y="39522"/>
                </a:lnTo>
                <a:lnTo>
                  <a:pt x="24371" y="38328"/>
                </a:lnTo>
                <a:lnTo>
                  <a:pt x="29387" y="33515"/>
                </a:lnTo>
                <a:lnTo>
                  <a:pt x="30645" y="30670"/>
                </a:lnTo>
                <a:lnTo>
                  <a:pt x="30645" y="23939"/>
                </a:lnTo>
                <a:lnTo>
                  <a:pt x="29438" y="21424"/>
                </a:lnTo>
                <a:lnTo>
                  <a:pt x="25476" y="18808"/>
                </a:lnTo>
                <a:lnTo>
                  <a:pt x="22478" y="17767"/>
                </a:lnTo>
                <a:lnTo>
                  <a:pt x="17995" y="16675"/>
                </a:lnTo>
                <a:lnTo>
                  <a:pt x="13881" y="15671"/>
                </a:lnTo>
                <a:lnTo>
                  <a:pt x="10693" y="14731"/>
                </a:lnTo>
                <a:lnTo>
                  <a:pt x="7378" y="11887"/>
                </a:lnTo>
                <a:lnTo>
                  <a:pt x="7378" y="8775"/>
                </a:lnTo>
                <a:lnTo>
                  <a:pt x="10426" y="5791"/>
                </a:lnTo>
                <a:lnTo>
                  <a:pt x="14566" y="5346"/>
                </a:lnTo>
                <a:lnTo>
                  <a:pt x="18110" y="5346"/>
                </a:lnTo>
                <a:lnTo>
                  <a:pt x="20586" y="6159"/>
                </a:lnTo>
                <a:lnTo>
                  <a:pt x="22898" y="8966"/>
                </a:lnTo>
                <a:lnTo>
                  <a:pt x="23507" y="11645"/>
                </a:lnTo>
                <a:lnTo>
                  <a:pt x="29400" y="11645"/>
                </a:lnTo>
                <a:lnTo>
                  <a:pt x="29451" y="9245"/>
                </a:lnTo>
                <a:lnTo>
                  <a:pt x="27152" y="4927"/>
                </a:lnTo>
                <a:lnTo>
                  <a:pt x="24676" y="1638"/>
                </a:lnTo>
                <a:lnTo>
                  <a:pt x="20637" y="0"/>
                </a:lnTo>
                <a:lnTo>
                  <a:pt x="10769" y="0"/>
                </a:lnTo>
                <a:lnTo>
                  <a:pt x="7365" y="1079"/>
                </a:lnTo>
                <a:lnTo>
                  <a:pt x="4813" y="3263"/>
                </a:lnTo>
                <a:lnTo>
                  <a:pt x="2285" y="5435"/>
                </a:lnTo>
                <a:lnTo>
                  <a:pt x="1041" y="8280"/>
                </a:lnTo>
                <a:lnTo>
                  <a:pt x="1041" y="14770"/>
                </a:lnTo>
                <a:lnTo>
                  <a:pt x="2374" y="17106"/>
                </a:lnTo>
                <a:lnTo>
                  <a:pt x="5067" y="18795"/>
                </a:lnTo>
                <a:lnTo>
                  <a:pt x="8902" y="20637"/>
                </a:lnTo>
                <a:lnTo>
                  <a:pt x="12077" y="21424"/>
                </a:lnTo>
                <a:lnTo>
                  <a:pt x="17017" y="22682"/>
                </a:lnTo>
                <a:lnTo>
                  <a:pt x="19684" y="23342"/>
                </a:lnTo>
                <a:lnTo>
                  <a:pt x="23774" y="25272"/>
                </a:lnTo>
                <a:lnTo>
                  <a:pt x="24485" y="28079"/>
                </a:lnTo>
                <a:lnTo>
                  <a:pt x="23596" y="31749"/>
                </a:lnTo>
                <a:lnTo>
                  <a:pt x="20078" y="33756"/>
                </a:lnTo>
                <a:lnTo>
                  <a:pt x="15747" y="34251"/>
                </a:lnTo>
                <a:lnTo>
                  <a:pt x="11861" y="34251"/>
                </a:lnTo>
                <a:lnTo>
                  <a:pt x="9131" y="33248"/>
                </a:lnTo>
                <a:lnTo>
                  <a:pt x="6705" y="30137"/>
                </a:lnTo>
                <a:lnTo>
                  <a:pt x="5994" y="26454"/>
                </a:lnTo>
                <a:lnTo>
                  <a:pt x="0" y="26454"/>
                </a:lnTo>
                <a:lnTo>
                  <a:pt x="165" y="3014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82" name="object 1082"/>
          <p:cNvSpPr/>
          <p:nvPr/>
        </p:nvSpPr>
        <p:spPr>
          <a:xfrm>
            <a:off x="3179776" y="3732909"/>
            <a:ext cx="5742" cy="46138"/>
          </a:xfrm>
          <a:custGeom>
            <a:avLst/>
            <a:gdLst/>
            <a:ahLst/>
            <a:cxnLst/>
            <a:rect l="l" t="t" r="r" b="b"/>
            <a:pathLst>
              <a:path w="6337" h="50923">
                <a:moveTo>
                  <a:pt x="0" y="0"/>
                </a:moveTo>
                <a:lnTo>
                  <a:pt x="0" y="7073"/>
                </a:lnTo>
                <a:lnTo>
                  <a:pt x="6337" y="7073"/>
                </a:lnTo>
                <a:lnTo>
                  <a:pt x="6337" y="0"/>
                </a:lnTo>
                <a:lnTo>
                  <a:pt x="0" y="0"/>
                </a:lnTo>
                <a:close/>
              </a:path>
              <a:path w="6337" h="50923">
                <a:moveTo>
                  <a:pt x="0" y="13970"/>
                </a:moveTo>
                <a:lnTo>
                  <a:pt x="0" y="50923"/>
                </a:lnTo>
                <a:lnTo>
                  <a:pt x="6337" y="50923"/>
                </a:lnTo>
                <a:lnTo>
                  <a:pt x="6337" y="13970"/>
                </a:lnTo>
                <a:lnTo>
                  <a:pt x="0" y="139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83" name="object 1083"/>
          <p:cNvSpPr/>
          <p:nvPr/>
        </p:nvSpPr>
        <p:spPr>
          <a:xfrm>
            <a:off x="3179776" y="3736113"/>
            <a:ext cx="5742" cy="0"/>
          </a:xfrm>
          <a:custGeom>
            <a:avLst/>
            <a:gdLst/>
            <a:ahLst/>
            <a:cxnLst/>
            <a:rect l="l" t="t" r="r" b="b"/>
            <a:pathLst>
              <a:path w="6337">
                <a:moveTo>
                  <a:pt x="0" y="0"/>
                </a:moveTo>
                <a:lnTo>
                  <a:pt x="6337" y="0"/>
                </a:lnTo>
              </a:path>
            </a:pathLst>
          </a:custGeom>
          <a:ln w="834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84" name="object 1084"/>
          <p:cNvSpPr/>
          <p:nvPr/>
        </p:nvSpPr>
        <p:spPr>
          <a:xfrm>
            <a:off x="3179776" y="3762306"/>
            <a:ext cx="5742" cy="0"/>
          </a:xfrm>
          <a:custGeom>
            <a:avLst/>
            <a:gdLst/>
            <a:ahLst/>
            <a:cxnLst/>
            <a:rect l="l" t="t" r="r" b="b"/>
            <a:pathLst>
              <a:path w="6337">
                <a:moveTo>
                  <a:pt x="0" y="0"/>
                </a:moveTo>
                <a:lnTo>
                  <a:pt x="6337" y="0"/>
                </a:lnTo>
              </a:path>
            </a:pathLst>
          </a:custGeom>
          <a:ln w="3822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85" name="object 1085"/>
          <p:cNvSpPr/>
          <p:nvPr/>
        </p:nvSpPr>
        <p:spPr>
          <a:xfrm>
            <a:off x="3191766" y="3731872"/>
            <a:ext cx="31344" cy="48408"/>
          </a:xfrm>
          <a:custGeom>
            <a:avLst/>
            <a:gdLst/>
            <a:ahLst/>
            <a:cxnLst/>
            <a:rect l="l" t="t" r="r" b="b"/>
            <a:pathLst>
              <a:path w="34594" h="53428">
                <a:moveTo>
                  <a:pt x="1498" y="44792"/>
                </a:moveTo>
                <a:lnTo>
                  <a:pt x="4508" y="48260"/>
                </a:lnTo>
                <a:lnTo>
                  <a:pt x="7505" y="51701"/>
                </a:lnTo>
                <a:lnTo>
                  <a:pt x="11569" y="53428"/>
                </a:lnTo>
                <a:lnTo>
                  <a:pt x="9017" y="44094"/>
                </a:lnTo>
                <a:lnTo>
                  <a:pt x="7277" y="41465"/>
                </a:lnTo>
                <a:lnTo>
                  <a:pt x="6400" y="38163"/>
                </a:lnTo>
                <a:lnTo>
                  <a:pt x="6400" y="30099"/>
                </a:lnTo>
                <a:lnTo>
                  <a:pt x="7277" y="26593"/>
                </a:lnTo>
                <a:lnTo>
                  <a:pt x="9017" y="23672"/>
                </a:lnTo>
                <a:lnTo>
                  <a:pt x="10744" y="20764"/>
                </a:lnTo>
                <a:lnTo>
                  <a:pt x="13525" y="19316"/>
                </a:lnTo>
                <a:lnTo>
                  <a:pt x="21628" y="19316"/>
                </a:lnTo>
                <a:lnTo>
                  <a:pt x="24650" y="21018"/>
                </a:lnTo>
                <a:lnTo>
                  <a:pt x="26416" y="24434"/>
                </a:lnTo>
                <a:lnTo>
                  <a:pt x="27533" y="26606"/>
                </a:lnTo>
                <a:lnTo>
                  <a:pt x="28079" y="29425"/>
                </a:lnTo>
                <a:lnTo>
                  <a:pt x="28079" y="36741"/>
                </a:lnTo>
                <a:lnTo>
                  <a:pt x="27305" y="40220"/>
                </a:lnTo>
                <a:lnTo>
                  <a:pt x="25755" y="43370"/>
                </a:lnTo>
                <a:lnTo>
                  <a:pt x="24231" y="46494"/>
                </a:lnTo>
                <a:lnTo>
                  <a:pt x="22796" y="53428"/>
                </a:lnTo>
                <a:lnTo>
                  <a:pt x="27317" y="51473"/>
                </a:lnTo>
                <a:lnTo>
                  <a:pt x="30226" y="47561"/>
                </a:lnTo>
                <a:lnTo>
                  <a:pt x="33147" y="43662"/>
                </a:lnTo>
                <a:lnTo>
                  <a:pt x="34594" y="38709"/>
                </a:lnTo>
                <a:lnTo>
                  <a:pt x="34594" y="26530"/>
                </a:lnTo>
                <a:lnTo>
                  <a:pt x="32931" y="21844"/>
                </a:lnTo>
                <a:lnTo>
                  <a:pt x="29641" y="18656"/>
                </a:lnTo>
                <a:lnTo>
                  <a:pt x="26339" y="15455"/>
                </a:lnTo>
                <a:lnTo>
                  <a:pt x="22288" y="13868"/>
                </a:lnTo>
                <a:lnTo>
                  <a:pt x="12166" y="13868"/>
                </a:lnTo>
                <a:lnTo>
                  <a:pt x="7924" y="15709"/>
                </a:lnTo>
                <a:lnTo>
                  <a:pt x="4749" y="19405"/>
                </a:lnTo>
                <a:lnTo>
                  <a:pt x="1587" y="23101"/>
                </a:lnTo>
                <a:lnTo>
                  <a:pt x="0" y="28079"/>
                </a:lnTo>
                <a:lnTo>
                  <a:pt x="0" y="40144"/>
                </a:lnTo>
                <a:lnTo>
                  <a:pt x="1498" y="44792"/>
                </a:lnTo>
                <a:close/>
              </a:path>
              <a:path w="34594" h="53428">
                <a:moveTo>
                  <a:pt x="22771" y="0"/>
                </a:moveTo>
                <a:lnTo>
                  <a:pt x="16433" y="10020"/>
                </a:lnTo>
                <a:lnTo>
                  <a:pt x="21209" y="10020"/>
                </a:lnTo>
                <a:lnTo>
                  <a:pt x="30467" y="0"/>
                </a:lnTo>
                <a:lnTo>
                  <a:pt x="22771" y="0"/>
                </a:lnTo>
                <a:close/>
              </a:path>
              <a:path w="34594" h="53428">
                <a:moveTo>
                  <a:pt x="24231" y="46494"/>
                </a:moveTo>
                <a:lnTo>
                  <a:pt x="21399" y="48044"/>
                </a:lnTo>
                <a:lnTo>
                  <a:pt x="13500" y="48044"/>
                </a:lnTo>
                <a:lnTo>
                  <a:pt x="10744" y="46736"/>
                </a:lnTo>
                <a:lnTo>
                  <a:pt x="9017" y="44094"/>
                </a:lnTo>
                <a:lnTo>
                  <a:pt x="11569" y="53428"/>
                </a:lnTo>
                <a:lnTo>
                  <a:pt x="22796" y="53428"/>
                </a:lnTo>
                <a:lnTo>
                  <a:pt x="24231" y="4649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86" name="object 1086"/>
          <p:cNvSpPr/>
          <p:nvPr/>
        </p:nvSpPr>
        <p:spPr>
          <a:xfrm>
            <a:off x="3229842" y="3744669"/>
            <a:ext cx="27420" cy="34393"/>
          </a:xfrm>
          <a:custGeom>
            <a:avLst/>
            <a:gdLst/>
            <a:ahLst/>
            <a:cxnLst/>
            <a:rect l="l" t="t" r="r" b="b"/>
            <a:pathLst>
              <a:path w="30264" h="37960">
                <a:moveTo>
                  <a:pt x="6235" y="37960"/>
                </a:moveTo>
                <a:lnTo>
                  <a:pt x="6235" y="16078"/>
                </a:lnTo>
                <a:lnTo>
                  <a:pt x="6680" y="12928"/>
                </a:lnTo>
                <a:lnTo>
                  <a:pt x="8737" y="9118"/>
                </a:lnTo>
                <a:lnTo>
                  <a:pt x="11518" y="6565"/>
                </a:lnTo>
                <a:lnTo>
                  <a:pt x="14185" y="5765"/>
                </a:lnTo>
                <a:lnTo>
                  <a:pt x="16878" y="5613"/>
                </a:lnTo>
                <a:lnTo>
                  <a:pt x="19786" y="5613"/>
                </a:lnTo>
                <a:lnTo>
                  <a:pt x="21793" y="6756"/>
                </a:lnTo>
                <a:lnTo>
                  <a:pt x="23583" y="10464"/>
                </a:lnTo>
                <a:lnTo>
                  <a:pt x="23926" y="14554"/>
                </a:lnTo>
                <a:lnTo>
                  <a:pt x="23926" y="37960"/>
                </a:lnTo>
                <a:lnTo>
                  <a:pt x="30264" y="37960"/>
                </a:lnTo>
                <a:lnTo>
                  <a:pt x="30264" y="10388"/>
                </a:lnTo>
                <a:lnTo>
                  <a:pt x="29743" y="7518"/>
                </a:lnTo>
                <a:lnTo>
                  <a:pt x="28740" y="5511"/>
                </a:lnTo>
                <a:lnTo>
                  <a:pt x="26885" y="1828"/>
                </a:lnTo>
                <a:lnTo>
                  <a:pt x="23317" y="0"/>
                </a:lnTo>
                <a:lnTo>
                  <a:pt x="18059" y="0"/>
                </a:lnTo>
                <a:lnTo>
                  <a:pt x="13462" y="469"/>
                </a:lnTo>
                <a:lnTo>
                  <a:pt x="9537" y="2374"/>
                </a:lnTo>
                <a:lnTo>
                  <a:pt x="5918" y="6096"/>
                </a:lnTo>
                <a:lnTo>
                  <a:pt x="5918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87" name="object 1087"/>
          <p:cNvSpPr/>
          <p:nvPr/>
        </p:nvSpPr>
        <p:spPr>
          <a:xfrm>
            <a:off x="3281173" y="3744439"/>
            <a:ext cx="28812" cy="35590"/>
          </a:xfrm>
          <a:custGeom>
            <a:avLst/>
            <a:gdLst/>
            <a:ahLst/>
            <a:cxnLst/>
            <a:rect l="l" t="t" r="r" b="b"/>
            <a:pathLst>
              <a:path w="31800" h="39281">
                <a:moveTo>
                  <a:pt x="11950" y="0"/>
                </a:moveTo>
                <a:lnTo>
                  <a:pt x="7912" y="1803"/>
                </a:lnTo>
                <a:lnTo>
                  <a:pt x="4762" y="5435"/>
                </a:lnTo>
                <a:lnTo>
                  <a:pt x="1574" y="9067"/>
                </a:lnTo>
                <a:lnTo>
                  <a:pt x="0" y="14147"/>
                </a:lnTo>
                <a:lnTo>
                  <a:pt x="0" y="25984"/>
                </a:lnTo>
                <a:lnTo>
                  <a:pt x="1435" y="30416"/>
                </a:lnTo>
                <a:lnTo>
                  <a:pt x="4330" y="33972"/>
                </a:lnTo>
                <a:lnTo>
                  <a:pt x="7226" y="37503"/>
                </a:lnTo>
                <a:lnTo>
                  <a:pt x="11099" y="39281"/>
                </a:lnTo>
                <a:lnTo>
                  <a:pt x="20269" y="39281"/>
                </a:lnTo>
                <a:lnTo>
                  <a:pt x="23825" y="38138"/>
                </a:lnTo>
                <a:lnTo>
                  <a:pt x="26593" y="35877"/>
                </a:lnTo>
                <a:lnTo>
                  <a:pt x="29375" y="33591"/>
                </a:lnTo>
                <a:lnTo>
                  <a:pt x="31102" y="29984"/>
                </a:lnTo>
                <a:lnTo>
                  <a:pt x="31800" y="25057"/>
                </a:lnTo>
                <a:lnTo>
                  <a:pt x="25717" y="25057"/>
                </a:lnTo>
                <a:lnTo>
                  <a:pt x="25146" y="27813"/>
                </a:lnTo>
                <a:lnTo>
                  <a:pt x="22567" y="31584"/>
                </a:lnTo>
                <a:lnTo>
                  <a:pt x="19024" y="33934"/>
                </a:lnTo>
                <a:lnTo>
                  <a:pt x="13055" y="33934"/>
                </a:lnTo>
                <a:lnTo>
                  <a:pt x="9017" y="30124"/>
                </a:lnTo>
                <a:lnTo>
                  <a:pt x="7442" y="27584"/>
                </a:lnTo>
                <a:lnTo>
                  <a:pt x="6654" y="24460"/>
                </a:lnTo>
                <a:lnTo>
                  <a:pt x="6654" y="17030"/>
                </a:lnTo>
                <a:lnTo>
                  <a:pt x="7200" y="13919"/>
                </a:lnTo>
                <a:lnTo>
                  <a:pt x="8318" y="11404"/>
                </a:lnTo>
                <a:lnTo>
                  <a:pt x="10020" y="7518"/>
                </a:lnTo>
                <a:lnTo>
                  <a:pt x="12865" y="5575"/>
                </a:lnTo>
                <a:lnTo>
                  <a:pt x="19761" y="5575"/>
                </a:lnTo>
                <a:lnTo>
                  <a:pt x="21882" y="6337"/>
                </a:lnTo>
                <a:lnTo>
                  <a:pt x="24511" y="9372"/>
                </a:lnTo>
                <a:lnTo>
                  <a:pt x="25717" y="13550"/>
                </a:lnTo>
                <a:lnTo>
                  <a:pt x="31800" y="13550"/>
                </a:lnTo>
                <a:lnTo>
                  <a:pt x="31254" y="8585"/>
                </a:lnTo>
                <a:lnTo>
                  <a:pt x="29679" y="5080"/>
                </a:lnTo>
                <a:lnTo>
                  <a:pt x="27038" y="3048"/>
                </a:lnTo>
                <a:lnTo>
                  <a:pt x="24434" y="1016"/>
                </a:lnTo>
                <a:lnTo>
                  <a:pt x="21031" y="0"/>
                </a:lnTo>
                <a:lnTo>
                  <a:pt x="11950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88" name="object 1088"/>
          <p:cNvSpPr/>
          <p:nvPr/>
        </p:nvSpPr>
        <p:spPr>
          <a:xfrm>
            <a:off x="3315785" y="3744669"/>
            <a:ext cx="16362" cy="34393"/>
          </a:xfrm>
          <a:custGeom>
            <a:avLst/>
            <a:gdLst/>
            <a:ahLst/>
            <a:cxnLst/>
            <a:rect l="l" t="t" r="r" b="b"/>
            <a:pathLst>
              <a:path w="18059" h="37960">
                <a:moveTo>
                  <a:pt x="6235" y="13970"/>
                </a:moveTo>
                <a:lnTo>
                  <a:pt x="8775" y="9626"/>
                </a:lnTo>
                <a:lnTo>
                  <a:pt x="12865" y="6578"/>
                </a:lnTo>
                <a:lnTo>
                  <a:pt x="16014" y="6578"/>
                </a:lnTo>
                <a:lnTo>
                  <a:pt x="18059" y="6756"/>
                </a:lnTo>
                <a:lnTo>
                  <a:pt x="18059" y="165"/>
                </a:lnTo>
                <a:lnTo>
                  <a:pt x="16052" y="0"/>
                </a:lnTo>
                <a:lnTo>
                  <a:pt x="11391" y="889"/>
                </a:lnTo>
                <a:lnTo>
                  <a:pt x="7594" y="4470"/>
                </a:lnTo>
                <a:lnTo>
                  <a:pt x="5930" y="7239"/>
                </a:lnTo>
                <a:lnTo>
                  <a:pt x="5930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lnTo>
                  <a:pt x="6235" y="139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89" name="object 1089"/>
          <p:cNvSpPr/>
          <p:nvPr/>
        </p:nvSpPr>
        <p:spPr>
          <a:xfrm>
            <a:off x="3334761" y="3744438"/>
            <a:ext cx="31355" cy="35843"/>
          </a:xfrm>
          <a:custGeom>
            <a:avLst/>
            <a:gdLst/>
            <a:ahLst/>
            <a:cxnLst/>
            <a:rect l="l" t="t" r="r" b="b"/>
            <a:pathLst>
              <a:path w="34607" h="39560">
                <a:moveTo>
                  <a:pt x="1498" y="30924"/>
                </a:moveTo>
                <a:lnTo>
                  <a:pt x="4508" y="34391"/>
                </a:lnTo>
                <a:lnTo>
                  <a:pt x="7518" y="37845"/>
                </a:lnTo>
                <a:lnTo>
                  <a:pt x="11569" y="39560"/>
                </a:lnTo>
                <a:lnTo>
                  <a:pt x="9016" y="30225"/>
                </a:lnTo>
                <a:lnTo>
                  <a:pt x="7277" y="27597"/>
                </a:lnTo>
                <a:lnTo>
                  <a:pt x="6426" y="24307"/>
                </a:lnTo>
                <a:lnTo>
                  <a:pt x="6426" y="16230"/>
                </a:lnTo>
                <a:lnTo>
                  <a:pt x="7277" y="12725"/>
                </a:lnTo>
                <a:lnTo>
                  <a:pt x="9016" y="9817"/>
                </a:lnTo>
                <a:lnTo>
                  <a:pt x="10744" y="6896"/>
                </a:lnTo>
                <a:lnTo>
                  <a:pt x="13525" y="5448"/>
                </a:lnTo>
                <a:lnTo>
                  <a:pt x="21640" y="5448"/>
                </a:lnTo>
                <a:lnTo>
                  <a:pt x="24663" y="7150"/>
                </a:lnTo>
                <a:lnTo>
                  <a:pt x="26428" y="10579"/>
                </a:lnTo>
                <a:lnTo>
                  <a:pt x="27533" y="12738"/>
                </a:lnTo>
                <a:lnTo>
                  <a:pt x="28079" y="15570"/>
                </a:lnTo>
                <a:lnTo>
                  <a:pt x="28079" y="22872"/>
                </a:lnTo>
                <a:lnTo>
                  <a:pt x="27304" y="26352"/>
                </a:lnTo>
                <a:lnTo>
                  <a:pt x="25768" y="29502"/>
                </a:lnTo>
                <a:lnTo>
                  <a:pt x="24244" y="32626"/>
                </a:lnTo>
                <a:lnTo>
                  <a:pt x="22796" y="39560"/>
                </a:lnTo>
                <a:lnTo>
                  <a:pt x="27317" y="37604"/>
                </a:lnTo>
                <a:lnTo>
                  <a:pt x="30238" y="33693"/>
                </a:lnTo>
                <a:lnTo>
                  <a:pt x="33146" y="29794"/>
                </a:lnTo>
                <a:lnTo>
                  <a:pt x="34607" y="24841"/>
                </a:lnTo>
                <a:lnTo>
                  <a:pt x="34607" y="12674"/>
                </a:lnTo>
                <a:lnTo>
                  <a:pt x="32956" y="7975"/>
                </a:lnTo>
                <a:lnTo>
                  <a:pt x="29654" y="4787"/>
                </a:lnTo>
                <a:lnTo>
                  <a:pt x="26339" y="1600"/>
                </a:lnTo>
                <a:lnTo>
                  <a:pt x="22301" y="0"/>
                </a:lnTo>
                <a:lnTo>
                  <a:pt x="12179" y="0"/>
                </a:lnTo>
                <a:lnTo>
                  <a:pt x="7924" y="1854"/>
                </a:lnTo>
                <a:lnTo>
                  <a:pt x="4762" y="5549"/>
                </a:lnTo>
                <a:lnTo>
                  <a:pt x="1587" y="9245"/>
                </a:lnTo>
                <a:lnTo>
                  <a:pt x="0" y="14211"/>
                </a:lnTo>
                <a:lnTo>
                  <a:pt x="0" y="26276"/>
                </a:lnTo>
                <a:lnTo>
                  <a:pt x="1498" y="30924"/>
                </a:lnTo>
                <a:close/>
              </a:path>
              <a:path w="34607" h="39560">
                <a:moveTo>
                  <a:pt x="24244" y="32626"/>
                </a:moveTo>
                <a:lnTo>
                  <a:pt x="21399" y="34175"/>
                </a:lnTo>
                <a:lnTo>
                  <a:pt x="13500" y="34175"/>
                </a:lnTo>
                <a:lnTo>
                  <a:pt x="10744" y="32867"/>
                </a:lnTo>
                <a:lnTo>
                  <a:pt x="9016" y="30225"/>
                </a:lnTo>
                <a:lnTo>
                  <a:pt x="11569" y="39560"/>
                </a:lnTo>
                <a:lnTo>
                  <a:pt x="22796" y="39560"/>
                </a:lnTo>
                <a:lnTo>
                  <a:pt x="24244" y="3262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90" name="object 1090"/>
          <p:cNvSpPr/>
          <p:nvPr/>
        </p:nvSpPr>
        <p:spPr>
          <a:xfrm>
            <a:off x="3372812" y="3744669"/>
            <a:ext cx="45278" cy="34393"/>
          </a:xfrm>
          <a:custGeom>
            <a:avLst/>
            <a:gdLst/>
            <a:ahLst/>
            <a:cxnLst/>
            <a:rect l="l" t="t" r="r" b="b"/>
            <a:pathLst>
              <a:path w="49974" h="37960">
                <a:moveTo>
                  <a:pt x="49479" y="7340"/>
                </a:moveTo>
                <a:lnTo>
                  <a:pt x="48514" y="5397"/>
                </a:lnTo>
                <a:lnTo>
                  <a:pt x="46710" y="1803"/>
                </a:lnTo>
                <a:lnTo>
                  <a:pt x="43307" y="0"/>
                </a:lnTo>
                <a:lnTo>
                  <a:pt x="38315" y="0"/>
                </a:lnTo>
                <a:lnTo>
                  <a:pt x="33883" y="482"/>
                </a:lnTo>
                <a:lnTo>
                  <a:pt x="30137" y="2400"/>
                </a:lnTo>
                <a:lnTo>
                  <a:pt x="27114" y="5854"/>
                </a:lnTo>
                <a:lnTo>
                  <a:pt x="24345" y="2171"/>
                </a:lnTo>
                <a:lnTo>
                  <a:pt x="20154" y="0"/>
                </a:lnTo>
                <a:lnTo>
                  <a:pt x="14592" y="0"/>
                </a:lnTo>
                <a:lnTo>
                  <a:pt x="12242" y="698"/>
                </a:lnTo>
                <a:lnTo>
                  <a:pt x="8991" y="2946"/>
                </a:lnTo>
                <a:lnTo>
                  <a:pt x="6172" y="6096"/>
                </a:lnTo>
                <a:lnTo>
                  <a:pt x="6172" y="825"/>
                </a:lnTo>
                <a:lnTo>
                  <a:pt x="0" y="825"/>
                </a:lnTo>
                <a:lnTo>
                  <a:pt x="0" y="37960"/>
                </a:lnTo>
                <a:lnTo>
                  <a:pt x="6248" y="37960"/>
                </a:lnTo>
                <a:lnTo>
                  <a:pt x="6248" y="13487"/>
                </a:lnTo>
                <a:lnTo>
                  <a:pt x="7200" y="10172"/>
                </a:lnTo>
                <a:lnTo>
                  <a:pt x="11074" y="6527"/>
                </a:lnTo>
                <a:lnTo>
                  <a:pt x="15582" y="5613"/>
                </a:lnTo>
                <a:lnTo>
                  <a:pt x="18161" y="5613"/>
                </a:lnTo>
                <a:lnTo>
                  <a:pt x="19926" y="6477"/>
                </a:lnTo>
                <a:lnTo>
                  <a:pt x="21463" y="9372"/>
                </a:lnTo>
                <a:lnTo>
                  <a:pt x="21767" y="13728"/>
                </a:lnTo>
                <a:lnTo>
                  <a:pt x="21767" y="37960"/>
                </a:lnTo>
                <a:lnTo>
                  <a:pt x="28130" y="37960"/>
                </a:lnTo>
                <a:lnTo>
                  <a:pt x="28130" y="12509"/>
                </a:lnTo>
                <a:lnTo>
                  <a:pt x="29006" y="9791"/>
                </a:lnTo>
                <a:lnTo>
                  <a:pt x="30759" y="8140"/>
                </a:lnTo>
                <a:lnTo>
                  <a:pt x="34645" y="5676"/>
                </a:lnTo>
                <a:lnTo>
                  <a:pt x="38874" y="5676"/>
                </a:lnTo>
                <a:lnTo>
                  <a:pt x="42862" y="7988"/>
                </a:lnTo>
                <a:lnTo>
                  <a:pt x="43472" y="12166"/>
                </a:lnTo>
                <a:lnTo>
                  <a:pt x="43472" y="37960"/>
                </a:lnTo>
                <a:lnTo>
                  <a:pt x="49974" y="37960"/>
                </a:lnTo>
                <a:lnTo>
                  <a:pt x="49974" y="9956"/>
                </a:lnTo>
                <a:lnTo>
                  <a:pt x="49479" y="734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91" name="object 1091"/>
          <p:cNvSpPr/>
          <p:nvPr/>
        </p:nvSpPr>
        <p:spPr>
          <a:xfrm>
            <a:off x="3424846" y="3731872"/>
            <a:ext cx="26856" cy="48305"/>
          </a:xfrm>
          <a:custGeom>
            <a:avLst/>
            <a:gdLst/>
            <a:ahLst/>
            <a:cxnLst/>
            <a:rect l="l" t="t" r="r" b="b"/>
            <a:pathLst>
              <a:path w="29641" h="53314">
                <a:moveTo>
                  <a:pt x="15354" y="48018"/>
                </a:moveTo>
                <a:lnTo>
                  <a:pt x="11366" y="48018"/>
                </a:lnTo>
                <a:lnTo>
                  <a:pt x="8496" y="46456"/>
                </a:lnTo>
                <a:lnTo>
                  <a:pt x="7175" y="45415"/>
                </a:lnTo>
                <a:lnTo>
                  <a:pt x="6515" y="42189"/>
                </a:lnTo>
                <a:lnTo>
                  <a:pt x="8267" y="53314"/>
                </a:lnTo>
                <a:lnTo>
                  <a:pt x="11709" y="53314"/>
                </a:lnTo>
                <a:lnTo>
                  <a:pt x="15354" y="48018"/>
                </a:lnTo>
                <a:close/>
              </a:path>
              <a:path w="29641" h="53314">
                <a:moveTo>
                  <a:pt x="21945" y="0"/>
                </a:moveTo>
                <a:lnTo>
                  <a:pt x="15595" y="10020"/>
                </a:lnTo>
                <a:lnTo>
                  <a:pt x="20383" y="10020"/>
                </a:lnTo>
                <a:lnTo>
                  <a:pt x="29641" y="0"/>
                </a:lnTo>
                <a:lnTo>
                  <a:pt x="21945" y="0"/>
                </a:lnTo>
                <a:close/>
              </a:path>
              <a:path w="29641" h="53314">
                <a:moveTo>
                  <a:pt x="11709" y="53314"/>
                </a:moveTo>
                <a:lnTo>
                  <a:pt x="14579" y="53314"/>
                </a:lnTo>
                <a:lnTo>
                  <a:pt x="17208" y="52705"/>
                </a:lnTo>
                <a:lnTo>
                  <a:pt x="21958" y="50253"/>
                </a:lnTo>
                <a:lnTo>
                  <a:pt x="25069" y="47142"/>
                </a:lnTo>
                <a:lnTo>
                  <a:pt x="25615" y="49771"/>
                </a:lnTo>
                <a:lnTo>
                  <a:pt x="28663" y="52870"/>
                </a:lnTo>
                <a:lnTo>
                  <a:pt x="32385" y="52832"/>
                </a:lnTo>
                <a:lnTo>
                  <a:pt x="35115" y="52247"/>
                </a:lnTo>
                <a:lnTo>
                  <a:pt x="35115" y="47625"/>
                </a:lnTo>
                <a:lnTo>
                  <a:pt x="33667" y="47828"/>
                </a:lnTo>
                <a:lnTo>
                  <a:pt x="30988" y="45694"/>
                </a:lnTo>
                <a:lnTo>
                  <a:pt x="30988" y="20789"/>
                </a:lnTo>
                <a:lnTo>
                  <a:pt x="29641" y="18199"/>
                </a:lnTo>
                <a:lnTo>
                  <a:pt x="26936" y="16535"/>
                </a:lnTo>
                <a:lnTo>
                  <a:pt x="24206" y="14871"/>
                </a:lnTo>
                <a:lnTo>
                  <a:pt x="20650" y="14033"/>
                </a:lnTo>
                <a:lnTo>
                  <a:pt x="12509" y="14033"/>
                </a:lnTo>
                <a:lnTo>
                  <a:pt x="9207" y="14935"/>
                </a:lnTo>
                <a:lnTo>
                  <a:pt x="6350" y="16738"/>
                </a:lnTo>
                <a:lnTo>
                  <a:pt x="3479" y="18516"/>
                </a:lnTo>
                <a:lnTo>
                  <a:pt x="2019" y="21704"/>
                </a:lnTo>
                <a:lnTo>
                  <a:pt x="1905" y="26276"/>
                </a:lnTo>
                <a:lnTo>
                  <a:pt x="7734" y="26276"/>
                </a:lnTo>
                <a:lnTo>
                  <a:pt x="9220" y="21945"/>
                </a:lnTo>
                <a:lnTo>
                  <a:pt x="12890" y="19316"/>
                </a:lnTo>
                <a:lnTo>
                  <a:pt x="18961" y="19316"/>
                </a:lnTo>
                <a:lnTo>
                  <a:pt x="21132" y="19799"/>
                </a:lnTo>
                <a:lnTo>
                  <a:pt x="24930" y="23253"/>
                </a:lnTo>
                <a:lnTo>
                  <a:pt x="24511" y="27774"/>
                </a:lnTo>
                <a:lnTo>
                  <a:pt x="21628" y="29578"/>
                </a:lnTo>
                <a:lnTo>
                  <a:pt x="11684" y="30822"/>
                </a:lnTo>
                <a:lnTo>
                  <a:pt x="8191" y="31254"/>
                </a:lnTo>
                <a:lnTo>
                  <a:pt x="5372" y="32423"/>
                </a:lnTo>
                <a:lnTo>
                  <a:pt x="1066" y="36220"/>
                </a:lnTo>
                <a:lnTo>
                  <a:pt x="0" y="38887"/>
                </a:lnTo>
                <a:lnTo>
                  <a:pt x="0" y="45466"/>
                </a:lnTo>
                <a:lnTo>
                  <a:pt x="1066" y="48094"/>
                </a:lnTo>
                <a:lnTo>
                  <a:pt x="5448" y="52273"/>
                </a:lnTo>
                <a:lnTo>
                  <a:pt x="8267" y="53314"/>
                </a:lnTo>
                <a:lnTo>
                  <a:pt x="6515" y="42189"/>
                </a:lnTo>
                <a:lnTo>
                  <a:pt x="7467" y="38074"/>
                </a:lnTo>
                <a:lnTo>
                  <a:pt x="10515" y="36334"/>
                </a:lnTo>
                <a:lnTo>
                  <a:pt x="14490" y="35572"/>
                </a:lnTo>
                <a:lnTo>
                  <a:pt x="18262" y="35090"/>
                </a:lnTo>
                <a:lnTo>
                  <a:pt x="21805" y="34391"/>
                </a:lnTo>
                <a:lnTo>
                  <a:pt x="24752" y="33172"/>
                </a:lnTo>
                <a:lnTo>
                  <a:pt x="24752" y="42037"/>
                </a:lnTo>
                <a:lnTo>
                  <a:pt x="23012" y="44792"/>
                </a:lnTo>
                <a:lnTo>
                  <a:pt x="19545" y="46494"/>
                </a:lnTo>
                <a:lnTo>
                  <a:pt x="15354" y="48018"/>
                </a:lnTo>
                <a:lnTo>
                  <a:pt x="11709" y="5331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92" name="object 1092"/>
          <p:cNvSpPr/>
          <p:nvPr/>
        </p:nvSpPr>
        <p:spPr>
          <a:xfrm>
            <a:off x="3458768" y="3736027"/>
            <a:ext cx="15637" cy="43564"/>
          </a:xfrm>
          <a:custGeom>
            <a:avLst/>
            <a:gdLst/>
            <a:ahLst/>
            <a:cxnLst/>
            <a:rect l="l" t="t" r="r" b="b"/>
            <a:pathLst>
              <a:path w="17259" h="48082">
                <a:moveTo>
                  <a:pt x="11341" y="39687"/>
                </a:moveTo>
                <a:lnTo>
                  <a:pt x="11341" y="15455"/>
                </a:lnTo>
                <a:lnTo>
                  <a:pt x="17259" y="15455"/>
                </a:lnTo>
                <a:lnTo>
                  <a:pt x="17259" y="10363"/>
                </a:lnTo>
                <a:lnTo>
                  <a:pt x="11341" y="10363"/>
                </a:lnTo>
                <a:lnTo>
                  <a:pt x="11341" y="0"/>
                </a:lnTo>
                <a:lnTo>
                  <a:pt x="5029" y="0"/>
                </a:lnTo>
                <a:lnTo>
                  <a:pt x="5029" y="10363"/>
                </a:lnTo>
                <a:lnTo>
                  <a:pt x="0" y="10363"/>
                </a:lnTo>
                <a:lnTo>
                  <a:pt x="0" y="15455"/>
                </a:lnTo>
                <a:lnTo>
                  <a:pt x="5029" y="15455"/>
                </a:lnTo>
                <a:lnTo>
                  <a:pt x="5029" y="42418"/>
                </a:lnTo>
                <a:lnTo>
                  <a:pt x="6578" y="45859"/>
                </a:lnTo>
                <a:lnTo>
                  <a:pt x="9601" y="48082"/>
                </a:lnTo>
                <a:lnTo>
                  <a:pt x="14249" y="48031"/>
                </a:lnTo>
                <a:lnTo>
                  <a:pt x="17259" y="47498"/>
                </a:lnTo>
                <a:lnTo>
                  <a:pt x="17259" y="42570"/>
                </a:lnTo>
                <a:lnTo>
                  <a:pt x="16052" y="42672"/>
                </a:lnTo>
                <a:lnTo>
                  <a:pt x="12661" y="42291"/>
                </a:lnTo>
                <a:lnTo>
                  <a:pt x="11341" y="396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93" name="object 1093"/>
          <p:cNvSpPr/>
          <p:nvPr/>
        </p:nvSpPr>
        <p:spPr>
          <a:xfrm>
            <a:off x="3480044" y="3732909"/>
            <a:ext cx="5752" cy="46138"/>
          </a:xfrm>
          <a:custGeom>
            <a:avLst/>
            <a:gdLst/>
            <a:ahLst/>
            <a:cxnLst/>
            <a:rect l="l" t="t" r="r" b="b"/>
            <a:pathLst>
              <a:path w="6349" h="50923">
                <a:moveTo>
                  <a:pt x="0" y="0"/>
                </a:moveTo>
                <a:lnTo>
                  <a:pt x="0" y="7073"/>
                </a:lnTo>
                <a:lnTo>
                  <a:pt x="6349" y="7073"/>
                </a:lnTo>
                <a:lnTo>
                  <a:pt x="6349" y="0"/>
                </a:lnTo>
                <a:lnTo>
                  <a:pt x="0" y="0"/>
                </a:lnTo>
                <a:close/>
              </a:path>
              <a:path w="6349" h="50923">
                <a:moveTo>
                  <a:pt x="0" y="13970"/>
                </a:moveTo>
                <a:lnTo>
                  <a:pt x="0" y="50923"/>
                </a:lnTo>
                <a:lnTo>
                  <a:pt x="6349" y="50923"/>
                </a:lnTo>
                <a:lnTo>
                  <a:pt x="6349" y="13970"/>
                </a:lnTo>
                <a:lnTo>
                  <a:pt x="0" y="139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94" name="object 1094"/>
          <p:cNvSpPr/>
          <p:nvPr/>
        </p:nvSpPr>
        <p:spPr>
          <a:xfrm>
            <a:off x="3480044" y="3736113"/>
            <a:ext cx="5752" cy="0"/>
          </a:xfrm>
          <a:custGeom>
            <a:avLst/>
            <a:gdLst/>
            <a:ahLst/>
            <a:cxnLst/>
            <a:rect l="l" t="t" r="r" b="b"/>
            <a:pathLst>
              <a:path w="6349">
                <a:moveTo>
                  <a:pt x="0" y="0"/>
                </a:moveTo>
                <a:lnTo>
                  <a:pt x="6349" y="0"/>
                </a:lnTo>
              </a:path>
            </a:pathLst>
          </a:custGeom>
          <a:ln w="834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95" name="object 1095"/>
          <p:cNvSpPr/>
          <p:nvPr/>
        </p:nvSpPr>
        <p:spPr>
          <a:xfrm>
            <a:off x="3480044" y="3762306"/>
            <a:ext cx="5752" cy="0"/>
          </a:xfrm>
          <a:custGeom>
            <a:avLst/>
            <a:gdLst/>
            <a:ahLst/>
            <a:cxnLst/>
            <a:rect l="l" t="t" r="r" b="b"/>
            <a:pathLst>
              <a:path w="6349">
                <a:moveTo>
                  <a:pt x="0" y="0"/>
                </a:moveTo>
                <a:lnTo>
                  <a:pt x="6349" y="0"/>
                </a:lnTo>
              </a:path>
            </a:pathLst>
          </a:custGeom>
          <a:ln w="3822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96" name="object 1096"/>
          <p:cNvSpPr/>
          <p:nvPr/>
        </p:nvSpPr>
        <p:spPr>
          <a:xfrm>
            <a:off x="3492056" y="3744439"/>
            <a:ext cx="28812" cy="35590"/>
          </a:xfrm>
          <a:custGeom>
            <a:avLst/>
            <a:gdLst/>
            <a:ahLst/>
            <a:cxnLst/>
            <a:rect l="l" t="t" r="r" b="b"/>
            <a:pathLst>
              <a:path w="31800" h="39281">
                <a:moveTo>
                  <a:pt x="11950" y="0"/>
                </a:moveTo>
                <a:lnTo>
                  <a:pt x="7912" y="1803"/>
                </a:lnTo>
                <a:lnTo>
                  <a:pt x="4749" y="5435"/>
                </a:lnTo>
                <a:lnTo>
                  <a:pt x="1574" y="9067"/>
                </a:lnTo>
                <a:lnTo>
                  <a:pt x="0" y="14147"/>
                </a:lnTo>
                <a:lnTo>
                  <a:pt x="0" y="25984"/>
                </a:lnTo>
                <a:lnTo>
                  <a:pt x="1435" y="30416"/>
                </a:lnTo>
                <a:lnTo>
                  <a:pt x="4330" y="33972"/>
                </a:lnTo>
                <a:lnTo>
                  <a:pt x="7213" y="37503"/>
                </a:lnTo>
                <a:lnTo>
                  <a:pt x="11087" y="39281"/>
                </a:lnTo>
                <a:lnTo>
                  <a:pt x="20269" y="39281"/>
                </a:lnTo>
                <a:lnTo>
                  <a:pt x="23825" y="38138"/>
                </a:lnTo>
                <a:lnTo>
                  <a:pt x="26593" y="35877"/>
                </a:lnTo>
                <a:lnTo>
                  <a:pt x="29375" y="33591"/>
                </a:lnTo>
                <a:lnTo>
                  <a:pt x="31102" y="29984"/>
                </a:lnTo>
                <a:lnTo>
                  <a:pt x="31800" y="25057"/>
                </a:lnTo>
                <a:lnTo>
                  <a:pt x="25717" y="25057"/>
                </a:lnTo>
                <a:lnTo>
                  <a:pt x="25133" y="27813"/>
                </a:lnTo>
                <a:lnTo>
                  <a:pt x="22567" y="31584"/>
                </a:lnTo>
                <a:lnTo>
                  <a:pt x="19024" y="33934"/>
                </a:lnTo>
                <a:lnTo>
                  <a:pt x="13055" y="33934"/>
                </a:lnTo>
                <a:lnTo>
                  <a:pt x="9017" y="30124"/>
                </a:lnTo>
                <a:lnTo>
                  <a:pt x="7442" y="27584"/>
                </a:lnTo>
                <a:lnTo>
                  <a:pt x="6654" y="24460"/>
                </a:lnTo>
                <a:lnTo>
                  <a:pt x="6654" y="17030"/>
                </a:lnTo>
                <a:lnTo>
                  <a:pt x="7200" y="13919"/>
                </a:lnTo>
                <a:lnTo>
                  <a:pt x="8318" y="11404"/>
                </a:lnTo>
                <a:lnTo>
                  <a:pt x="10020" y="7518"/>
                </a:lnTo>
                <a:lnTo>
                  <a:pt x="12865" y="5575"/>
                </a:lnTo>
                <a:lnTo>
                  <a:pt x="19761" y="5575"/>
                </a:lnTo>
                <a:lnTo>
                  <a:pt x="21882" y="6337"/>
                </a:lnTo>
                <a:lnTo>
                  <a:pt x="24511" y="9372"/>
                </a:lnTo>
                <a:lnTo>
                  <a:pt x="25717" y="13550"/>
                </a:lnTo>
                <a:lnTo>
                  <a:pt x="31800" y="13550"/>
                </a:lnTo>
                <a:lnTo>
                  <a:pt x="31254" y="8585"/>
                </a:lnTo>
                <a:lnTo>
                  <a:pt x="29679" y="5080"/>
                </a:lnTo>
                <a:lnTo>
                  <a:pt x="27038" y="3048"/>
                </a:lnTo>
                <a:lnTo>
                  <a:pt x="24422" y="1016"/>
                </a:lnTo>
                <a:lnTo>
                  <a:pt x="21031" y="0"/>
                </a:lnTo>
                <a:lnTo>
                  <a:pt x="11950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97" name="object 1097"/>
          <p:cNvSpPr/>
          <p:nvPr/>
        </p:nvSpPr>
        <p:spPr>
          <a:xfrm>
            <a:off x="3524943" y="3744588"/>
            <a:ext cx="31816" cy="35590"/>
          </a:xfrm>
          <a:custGeom>
            <a:avLst/>
            <a:gdLst/>
            <a:ahLst/>
            <a:cxnLst/>
            <a:rect l="l" t="t" r="r" b="b"/>
            <a:pathLst>
              <a:path w="35115" h="39281">
                <a:moveTo>
                  <a:pt x="11709" y="39281"/>
                </a:moveTo>
                <a:lnTo>
                  <a:pt x="14566" y="39268"/>
                </a:lnTo>
                <a:lnTo>
                  <a:pt x="17195" y="38658"/>
                </a:lnTo>
                <a:lnTo>
                  <a:pt x="21958" y="36207"/>
                </a:lnTo>
                <a:lnTo>
                  <a:pt x="25057" y="33108"/>
                </a:lnTo>
                <a:lnTo>
                  <a:pt x="25615" y="35725"/>
                </a:lnTo>
                <a:lnTo>
                  <a:pt x="28663" y="38823"/>
                </a:lnTo>
                <a:lnTo>
                  <a:pt x="32384" y="38798"/>
                </a:lnTo>
                <a:lnTo>
                  <a:pt x="35115" y="38201"/>
                </a:lnTo>
                <a:lnTo>
                  <a:pt x="35115" y="33591"/>
                </a:lnTo>
                <a:lnTo>
                  <a:pt x="33654" y="33794"/>
                </a:lnTo>
                <a:lnTo>
                  <a:pt x="30987" y="31648"/>
                </a:lnTo>
                <a:lnTo>
                  <a:pt x="30987" y="6743"/>
                </a:lnTo>
                <a:lnTo>
                  <a:pt x="29629" y="4152"/>
                </a:lnTo>
                <a:lnTo>
                  <a:pt x="26923" y="2489"/>
                </a:lnTo>
                <a:lnTo>
                  <a:pt x="24193" y="825"/>
                </a:lnTo>
                <a:lnTo>
                  <a:pt x="20662" y="0"/>
                </a:lnTo>
                <a:lnTo>
                  <a:pt x="12522" y="0"/>
                </a:lnTo>
                <a:lnTo>
                  <a:pt x="9207" y="901"/>
                </a:lnTo>
                <a:lnTo>
                  <a:pt x="6337" y="2705"/>
                </a:lnTo>
                <a:lnTo>
                  <a:pt x="3492" y="4470"/>
                </a:lnTo>
                <a:lnTo>
                  <a:pt x="2006" y="7658"/>
                </a:lnTo>
                <a:lnTo>
                  <a:pt x="1892" y="12242"/>
                </a:lnTo>
                <a:lnTo>
                  <a:pt x="7721" y="12242"/>
                </a:lnTo>
                <a:lnTo>
                  <a:pt x="9220" y="7899"/>
                </a:lnTo>
                <a:lnTo>
                  <a:pt x="12890" y="5270"/>
                </a:lnTo>
                <a:lnTo>
                  <a:pt x="18973" y="5270"/>
                </a:lnTo>
                <a:lnTo>
                  <a:pt x="21132" y="5753"/>
                </a:lnTo>
                <a:lnTo>
                  <a:pt x="24917" y="9207"/>
                </a:lnTo>
                <a:lnTo>
                  <a:pt x="24498" y="13728"/>
                </a:lnTo>
                <a:lnTo>
                  <a:pt x="21628" y="15532"/>
                </a:lnTo>
                <a:lnTo>
                  <a:pt x="11671" y="16776"/>
                </a:lnTo>
                <a:lnTo>
                  <a:pt x="8178" y="17208"/>
                </a:lnTo>
                <a:lnTo>
                  <a:pt x="5359" y="18389"/>
                </a:lnTo>
                <a:lnTo>
                  <a:pt x="1066" y="22174"/>
                </a:lnTo>
                <a:lnTo>
                  <a:pt x="0" y="24841"/>
                </a:lnTo>
                <a:lnTo>
                  <a:pt x="0" y="31419"/>
                </a:lnTo>
                <a:lnTo>
                  <a:pt x="1079" y="34048"/>
                </a:lnTo>
                <a:lnTo>
                  <a:pt x="5448" y="38239"/>
                </a:lnTo>
                <a:lnTo>
                  <a:pt x="8267" y="39281"/>
                </a:lnTo>
                <a:lnTo>
                  <a:pt x="6515" y="28155"/>
                </a:lnTo>
                <a:lnTo>
                  <a:pt x="7467" y="24028"/>
                </a:lnTo>
                <a:lnTo>
                  <a:pt x="10515" y="22301"/>
                </a:lnTo>
                <a:lnTo>
                  <a:pt x="14490" y="21526"/>
                </a:lnTo>
                <a:lnTo>
                  <a:pt x="18262" y="21043"/>
                </a:lnTo>
                <a:lnTo>
                  <a:pt x="21793" y="20345"/>
                </a:lnTo>
                <a:lnTo>
                  <a:pt x="24752" y="19138"/>
                </a:lnTo>
                <a:lnTo>
                  <a:pt x="24752" y="27990"/>
                </a:lnTo>
                <a:lnTo>
                  <a:pt x="23012" y="30759"/>
                </a:lnTo>
                <a:lnTo>
                  <a:pt x="19545" y="32448"/>
                </a:lnTo>
                <a:lnTo>
                  <a:pt x="15366" y="33972"/>
                </a:lnTo>
                <a:lnTo>
                  <a:pt x="11709" y="39281"/>
                </a:lnTo>
                <a:close/>
              </a:path>
              <a:path w="35115" h="39281">
                <a:moveTo>
                  <a:pt x="15366" y="33972"/>
                </a:moveTo>
                <a:lnTo>
                  <a:pt x="11366" y="33972"/>
                </a:lnTo>
                <a:lnTo>
                  <a:pt x="8483" y="32410"/>
                </a:lnTo>
                <a:lnTo>
                  <a:pt x="7162" y="31381"/>
                </a:lnTo>
                <a:lnTo>
                  <a:pt x="6515" y="28155"/>
                </a:lnTo>
                <a:lnTo>
                  <a:pt x="8267" y="39281"/>
                </a:lnTo>
                <a:lnTo>
                  <a:pt x="11709" y="39281"/>
                </a:lnTo>
                <a:lnTo>
                  <a:pt x="15366" y="3397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98" name="object 1098"/>
          <p:cNvSpPr/>
          <p:nvPr/>
        </p:nvSpPr>
        <p:spPr>
          <a:xfrm>
            <a:off x="3565274" y="3745853"/>
            <a:ext cx="6558" cy="33185"/>
          </a:xfrm>
          <a:custGeom>
            <a:avLst/>
            <a:gdLst/>
            <a:ahLst/>
            <a:cxnLst/>
            <a:rect l="l" t="t" r="r" b="b"/>
            <a:pathLst>
              <a:path w="7238" h="36626">
                <a:moveTo>
                  <a:pt x="0" y="29070"/>
                </a:moveTo>
                <a:lnTo>
                  <a:pt x="0" y="36626"/>
                </a:lnTo>
                <a:lnTo>
                  <a:pt x="7238" y="36626"/>
                </a:lnTo>
                <a:lnTo>
                  <a:pt x="7238" y="29070"/>
                </a:lnTo>
                <a:lnTo>
                  <a:pt x="0" y="29070"/>
                </a:lnTo>
                <a:close/>
              </a:path>
              <a:path w="7238" h="36626">
                <a:moveTo>
                  <a:pt x="0" y="0"/>
                </a:moveTo>
                <a:lnTo>
                  <a:pt x="0" y="7556"/>
                </a:lnTo>
                <a:lnTo>
                  <a:pt x="7238" y="7556"/>
                </a:lnTo>
                <a:lnTo>
                  <a:pt x="7238" y="0"/>
                </a:lnTo>
                <a:lnTo>
                  <a:pt x="0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99" name="object 1099"/>
          <p:cNvSpPr/>
          <p:nvPr/>
        </p:nvSpPr>
        <p:spPr>
          <a:xfrm>
            <a:off x="3565274" y="3775615"/>
            <a:ext cx="6558" cy="0"/>
          </a:xfrm>
          <a:custGeom>
            <a:avLst/>
            <a:gdLst/>
            <a:ahLst/>
            <a:cxnLst/>
            <a:rect l="l" t="t" r="r" b="b"/>
            <a:pathLst>
              <a:path w="7238">
                <a:moveTo>
                  <a:pt x="0" y="0"/>
                </a:moveTo>
                <a:lnTo>
                  <a:pt x="7238" y="0"/>
                </a:lnTo>
              </a:path>
            </a:pathLst>
          </a:custGeom>
          <a:ln w="882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00" name="object 1100"/>
          <p:cNvSpPr/>
          <p:nvPr/>
        </p:nvSpPr>
        <p:spPr>
          <a:xfrm>
            <a:off x="3565274" y="3749277"/>
            <a:ext cx="6558" cy="0"/>
          </a:xfrm>
          <a:custGeom>
            <a:avLst/>
            <a:gdLst/>
            <a:ahLst/>
            <a:cxnLst/>
            <a:rect l="l" t="t" r="r" b="b"/>
            <a:pathLst>
              <a:path w="7238">
                <a:moveTo>
                  <a:pt x="0" y="0"/>
                </a:moveTo>
                <a:lnTo>
                  <a:pt x="7238" y="0"/>
                </a:lnTo>
              </a:path>
            </a:pathLst>
          </a:custGeom>
          <a:ln w="882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01" name="object 1101"/>
          <p:cNvSpPr/>
          <p:nvPr/>
        </p:nvSpPr>
        <p:spPr>
          <a:xfrm>
            <a:off x="4236357" y="3651510"/>
            <a:ext cx="31033" cy="46199"/>
          </a:xfrm>
          <a:custGeom>
            <a:avLst/>
            <a:gdLst/>
            <a:ahLst/>
            <a:cxnLst/>
            <a:rect l="l" t="t" r="r" b="b"/>
            <a:pathLst>
              <a:path w="34251" h="50990">
                <a:moveTo>
                  <a:pt x="723" y="15341"/>
                </a:moveTo>
                <a:lnTo>
                  <a:pt x="0" y="20180"/>
                </a:lnTo>
                <a:lnTo>
                  <a:pt x="0" y="33096"/>
                </a:lnTo>
                <a:lnTo>
                  <a:pt x="1206" y="38900"/>
                </a:lnTo>
                <a:lnTo>
                  <a:pt x="3644" y="43230"/>
                </a:lnTo>
                <a:lnTo>
                  <a:pt x="6553" y="48412"/>
                </a:lnTo>
                <a:lnTo>
                  <a:pt x="7302" y="35191"/>
                </a:lnTo>
                <a:lnTo>
                  <a:pt x="6769" y="31127"/>
                </a:lnTo>
                <a:lnTo>
                  <a:pt x="6769" y="19342"/>
                </a:lnTo>
                <a:lnTo>
                  <a:pt x="7607" y="14262"/>
                </a:lnTo>
                <a:lnTo>
                  <a:pt x="9283" y="10807"/>
                </a:lnTo>
                <a:lnTo>
                  <a:pt x="11010" y="7340"/>
                </a:lnTo>
                <a:lnTo>
                  <a:pt x="13703" y="5613"/>
                </a:lnTo>
                <a:lnTo>
                  <a:pt x="21361" y="5613"/>
                </a:lnTo>
                <a:lnTo>
                  <a:pt x="24053" y="7442"/>
                </a:lnTo>
                <a:lnTo>
                  <a:pt x="25450" y="11087"/>
                </a:lnTo>
                <a:lnTo>
                  <a:pt x="26835" y="14719"/>
                </a:lnTo>
                <a:lnTo>
                  <a:pt x="27520" y="19354"/>
                </a:lnTo>
                <a:lnTo>
                  <a:pt x="27520" y="32804"/>
                </a:lnTo>
                <a:lnTo>
                  <a:pt x="26555" y="38138"/>
                </a:lnTo>
                <a:lnTo>
                  <a:pt x="24650" y="41008"/>
                </a:lnTo>
                <a:lnTo>
                  <a:pt x="23558" y="50990"/>
                </a:lnTo>
                <a:lnTo>
                  <a:pt x="28320" y="47828"/>
                </a:lnTo>
                <a:lnTo>
                  <a:pt x="31241" y="41490"/>
                </a:lnTo>
                <a:lnTo>
                  <a:pt x="33248" y="37071"/>
                </a:lnTo>
                <a:lnTo>
                  <a:pt x="34251" y="31496"/>
                </a:lnTo>
                <a:lnTo>
                  <a:pt x="34251" y="17640"/>
                </a:lnTo>
                <a:lnTo>
                  <a:pt x="33134" y="12026"/>
                </a:lnTo>
                <a:lnTo>
                  <a:pt x="30911" y="7937"/>
                </a:lnTo>
                <a:lnTo>
                  <a:pt x="28066" y="2641"/>
                </a:lnTo>
                <a:lnTo>
                  <a:pt x="23406" y="0"/>
                </a:lnTo>
                <a:lnTo>
                  <a:pt x="9842" y="0"/>
                </a:lnTo>
                <a:lnTo>
                  <a:pt x="4914" y="3759"/>
                </a:lnTo>
                <a:lnTo>
                  <a:pt x="2184" y="11303"/>
                </a:lnTo>
                <a:lnTo>
                  <a:pt x="723" y="15341"/>
                </a:lnTo>
                <a:close/>
              </a:path>
              <a:path w="34251" h="50990">
                <a:moveTo>
                  <a:pt x="24650" y="41008"/>
                </a:moveTo>
                <a:lnTo>
                  <a:pt x="22732" y="43878"/>
                </a:lnTo>
                <a:lnTo>
                  <a:pt x="20154" y="45300"/>
                </a:lnTo>
                <a:lnTo>
                  <a:pt x="12890" y="45300"/>
                </a:lnTo>
                <a:lnTo>
                  <a:pt x="10058" y="42964"/>
                </a:lnTo>
                <a:lnTo>
                  <a:pt x="8381" y="38265"/>
                </a:lnTo>
                <a:lnTo>
                  <a:pt x="7302" y="35191"/>
                </a:lnTo>
                <a:lnTo>
                  <a:pt x="6553" y="48412"/>
                </a:lnTo>
                <a:lnTo>
                  <a:pt x="10998" y="50990"/>
                </a:lnTo>
                <a:lnTo>
                  <a:pt x="23558" y="50990"/>
                </a:lnTo>
                <a:lnTo>
                  <a:pt x="24650" y="410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02" name="object 1102"/>
          <p:cNvSpPr/>
          <p:nvPr/>
        </p:nvSpPr>
        <p:spPr>
          <a:xfrm>
            <a:off x="4282038" y="3693056"/>
            <a:ext cx="6557" cy="0"/>
          </a:xfrm>
          <a:custGeom>
            <a:avLst/>
            <a:gdLst/>
            <a:ahLst/>
            <a:cxnLst/>
            <a:rect l="l" t="t" r="r" b="b"/>
            <a:pathLst>
              <a:path w="7237">
                <a:moveTo>
                  <a:pt x="0" y="0"/>
                </a:moveTo>
                <a:lnTo>
                  <a:pt x="7237" y="0"/>
                </a:lnTo>
              </a:path>
            </a:pathLst>
          </a:custGeom>
          <a:ln w="882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03" name="object 1103"/>
          <p:cNvSpPr/>
          <p:nvPr/>
        </p:nvSpPr>
        <p:spPr>
          <a:xfrm>
            <a:off x="4302854" y="3651510"/>
            <a:ext cx="31033" cy="46199"/>
          </a:xfrm>
          <a:custGeom>
            <a:avLst/>
            <a:gdLst/>
            <a:ahLst/>
            <a:cxnLst/>
            <a:rect l="l" t="t" r="r" b="b"/>
            <a:pathLst>
              <a:path w="34251" h="50990">
                <a:moveTo>
                  <a:pt x="736" y="15341"/>
                </a:moveTo>
                <a:lnTo>
                  <a:pt x="0" y="20180"/>
                </a:lnTo>
                <a:lnTo>
                  <a:pt x="0" y="33096"/>
                </a:lnTo>
                <a:lnTo>
                  <a:pt x="1219" y="38900"/>
                </a:lnTo>
                <a:lnTo>
                  <a:pt x="3657" y="43230"/>
                </a:lnTo>
                <a:lnTo>
                  <a:pt x="6553" y="48412"/>
                </a:lnTo>
                <a:lnTo>
                  <a:pt x="7315" y="35191"/>
                </a:lnTo>
                <a:lnTo>
                  <a:pt x="6769" y="31127"/>
                </a:lnTo>
                <a:lnTo>
                  <a:pt x="6769" y="19342"/>
                </a:lnTo>
                <a:lnTo>
                  <a:pt x="7607" y="14262"/>
                </a:lnTo>
                <a:lnTo>
                  <a:pt x="9296" y="10807"/>
                </a:lnTo>
                <a:lnTo>
                  <a:pt x="11010" y="7340"/>
                </a:lnTo>
                <a:lnTo>
                  <a:pt x="13703" y="5613"/>
                </a:lnTo>
                <a:lnTo>
                  <a:pt x="21374" y="5613"/>
                </a:lnTo>
                <a:lnTo>
                  <a:pt x="24053" y="7442"/>
                </a:lnTo>
                <a:lnTo>
                  <a:pt x="25450" y="11087"/>
                </a:lnTo>
                <a:lnTo>
                  <a:pt x="26835" y="14719"/>
                </a:lnTo>
                <a:lnTo>
                  <a:pt x="27533" y="19354"/>
                </a:lnTo>
                <a:lnTo>
                  <a:pt x="27533" y="32804"/>
                </a:lnTo>
                <a:lnTo>
                  <a:pt x="26568" y="38138"/>
                </a:lnTo>
                <a:lnTo>
                  <a:pt x="24663" y="41008"/>
                </a:lnTo>
                <a:lnTo>
                  <a:pt x="23558" y="50990"/>
                </a:lnTo>
                <a:lnTo>
                  <a:pt x="28333" y="47828"/>
                </a:lnTo>
                <a:lnTo>
                  <a:pt x="31254" y="41490"/>
                </a:lnTo>
                <a:lnTo>
                  <a:pt x="33261" y="37071"/>
                </a:lnTo>
                <a:lnTo>
                  <a:pt x="34251" y="31496"/>
                </a:lnTo>
                <a:lnTo>
                  <a:pt x="34251" y="17640"/>
                </a:lnTo>
                <a:lnTo>
                  <a:pt x="33147" y="12026"/>
                </a:lnTo>
                <a:lnTo>
                  <a:pt x="30924" y="7937"/>
                </a:lnTo>
                <a:lnTo>
                  <a:pt x="28079" y="2641"/>
                </a:lnTo>
                <a:lnTo>
                  <a:pt x="23418" y="0"/>
                </a:lnTo>
                <a:lnTo>
                  <a:pt x="9842" y="0"/>
                </a:lnTo>
                <a:lnTo>
                  <a:pt x="4914" y="3759"/>
                </a:lnTo>
                <a:lnTo>
                  <a:pt x="2184" y="11303"/>
                </a:lnTo>
                <a:lnTo>
                  <a:pt x="736" y="15341"/>
                </a:lnTo>
                <a:close/>
              </a:path>
              <a:path w="34251" h="50990">
                <a:moveTo>
                  <a:pt x="24663" y="41008"/>
                </a:moveTo>
                <a:lnTo>
                  <a:pt x="22733" y="43878"/>
                </a:lnTo>
                <a:lnTo>
                  <a:pt x="20167" y="45300"/>
                </a:lnTo>
                <a:lnTo>
                  <a:pt x="12890" y="45300"/>
                </a:lnTo>
                <a:lnTo>
                  <a:pt x="10058" y="42964"/>
                </a:lnTo>
                <a:lnTo>
                  <a:pt x="8394" y="38265"/>
                </a:lnTo>
                <a:lnTo>
                  <a:pt x="7315" y="35191"/>
                </a:lnTo>
                <a:lnTo>
                  <a:pt x="6553" y="48412"/>
                </a:lnTo>
                <a:lnTo>
                  <a:pt x="10998" y="50990"/>
                </a:lnTo>
                <a:lnTo>
                  <a:pt x="23558" y="50990"/>
                </a:lnTo>
                <a:lnTo>
                  <a:pt x="24663" y="410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04" name="object 1104"/>
          <p:cNvSpPr/>
          <p:nvPr/>
        </p:nvSpPr>
        <p:spPr>
          <a:xfrm>
            <a:off x="4345348" y="3670117"/>
            <a:ext cx="24728" cy="29906"/>
          </a:xfrm>
          <a:custGeom>
            <a:avLst/>
            <a:gdLst/>
            <a:ahLst/>
            <a:cxnLst/>
            <a:rect l="l" t="t" r="r" b="b"/>
            <a:pathLst>
              <a:path w="27292" h="33007">
                <a:moveTo>
                  <a:pt x="25184" y="2857"/>
                </a:moveTo>
                <a:lnTo>
                  <a:pt x="23126" y="4495"/>
                </a:lnTo>
                <a:lnTo>
                  <a:pt x="21094" y="6108"/>
                </a:lnTo>
                <a:lnTo>
                  <a:pt x="16357" y="6921"/>
                </a:lnTo>
                <a:lnTo>
                  <a:pt x="12915" y="6921"/>
                </a:lnTo>
                <a:lnTo>
                  <a:pt x="15519" y="12395"/>
                </a:lnTo>
                <a:lnTo>
                  <a:pt x="20091" y="11963"/>
                </a:lnTo>
                <a:lnTo>
                  <a:pt x="24180" y="10172"/>
                </a:lnTo>
                <a:lnTo>
                  <a:pt x="27292" y="6438"/>
                </a:lnTo>
                <a:lnTo>
                  <a:pt x="26200" y="0"/>
                </a:lnTo>
                <a:lnTo>
                  <a:pt x="25184" y="2857"/>
                </a:lnTo>
                <a:close/>
              </a:path>
              <a:path w="27292" h="33007">
                <a:moveTo>
                  <a:pt x="6477" y="-7073"/>
                </a:moveTo>
                <a:lnTo>
                  <a:pt x="7378" y="-9804"/>
                </a:lnTo>
                <a:lnTo>
                  <a:pt x="9144" y="-11836"/>
                </a:lnTo>
                <a:lnTo>
                  <a:pt x="13373" y="-14922"/>
                </a:lnTo>
                <a:lnTo>
                  <a:pt x="19265" y="-14922"/>
                </a:lnTo>
                <a:lnTo>
                  <a:pt x="21615" y="-14020"/>
                </a:lnTo>
                <a:lnTo>
                  <a:pt x="25298" y="-10439"/>
                </a:lnTo>
                <a:lnTo>
                  <a:pt x="26200" y="-7721"/>
                </a:lnTo>
                <a:lnTo>
                  <a:pt x="26200" y="0"/>
                </a:lnTo>
                <a:lnTo>
                  <a:pt x="27292" y="6438"/>
                </a:lnTo>
                <a:lnTo>
                  <a:pt x="26416" y="14033"/>
                </a:lnTo>
                <a:lnTo>
                  <a:pt x="24917" y="19088"/>
                </a:lnTo>
                <a:lnTo>
                  <a:pt x="20726" y="24066"/>
                </a:lnTo>
                <a:lnTo>
                  <a:pt x="18161" y="25298"/>
                </a:lnTo>
                <a:lnTo>
                  <a:pt x="13589" y="25298"/>
                </a:lnTo>
                <a:lnTo>
                  <a:pt x="10883" y="24257"/>
                </a:lnTo>
                <a:lnTo>
                  <a:pt x="7073" y="20561"/>
                </a:lnTo>
                <a:lnTo>
                  <a:pt x="6908" y="17119"/>
                </a:lnTo>
                <a:lnTo>
                  <a:pt x="596" y="17119"/>
                </a:lnTo>
                <a:lnTo>
                  <a:pt x="596" y="20955"/>
                </a:lnTo>
                <a:lnTo>
                  <a:pt x="1854" y="24142"/>
                </a:lnTo>
                <a:lnTo>
                  <a:pt x="4356" y="26682"/>
                </a:lnTo>
                <a:lnTo>
                  <a:pt x="6896" y="29222"/>
                </a:lnTo>
                <a:lnTo>
                  <a:pt x="10579" y="30492"/>
                </a:lnTo>
                <a:lnTo>
                  <a:pt x="22669" y="30492"/>
                </a:lnTo>
                <a:lnTo>
                  <a:pt x="27800" y="26593"/>
                </a:lnTo>
                <a:lnTo>
                  <a:pt x="30822" y="18783"/>
                </a:lnTo>
                <a:lnTo>
                  <a:pt x="32651" y="14084"/>
                </a:lnTo>
                <a:lnTo>
                  <a:pt x="33553" y="8699"/>
                </a:lnTo>
                <a:lnTo>
                  <a:pt x="33553" y="-2755"/>
                </a:lnTo>
                <a:lnTo>
                  <a:pt x="32791" y="-7251"/>
                </a:lnTo>
                <a:lnTo>
                  <a:pt x="31267" y="-10833"/>
                </a:lnTo>
                <a:lnTo>
                  <a:pt x="28524" y="-17348"/>
                </a:lnTo>
                <a:lnTo>
                  <a:pt x="23533" y="-20612"/>
                </a:lnTo>
                <a:lnTo>
                  <a:pt x="10934" y="-20612"/>
                </a:lnTo>
                <a:lnTo>
                  <a:pt x="6883" y="-18897"/>
                </a:lnTo>
                <a:lnTo>
                  <a:pt x="4127" y="-15481"/>
                </a:lnTo>
                <a:lnTo>
                  <a:pt x="1371" y="-12052"/>
                </a:lnTo>
                <a:lnTo>
                  <a:pt x="0" y="-8089"/>
                </a:lnTo>
                <a:lnTo>
                  <a:pt x="0" y="1104"/>
                </a:lnTo>
                <a:lnTo>
                  <a:pt x="1384" y="4940"/>
                </a:lnTo>
                <a:lnTo>
                  <a:pt x="4152" y="7924"/>
                </a:lnTo>
                <a:lnTo>
                  <a:pt x="6959" y="10909"/>
                </a:lnTo>
                <a:lnTo>
                  <a:pt x="10744" y="12395"/>
                </a:lnTo>
                <a:lnTo>
                  <a:pt x="15519" y="12395"/>
                </a:lnTo>
                <a:lnTo>
                  <a:pt x="12915" y="6921"/>
                </a:lnTo>
                <a:lnTo>
                  <a:pt x="10414" y="5981"/>
                </a:lnTo>
                <a:lnTo>
                  <a:pt x="7277" y="2159"/>
                </a:lnTo>
                <a:lnTo>
                  <a:pt x="6477" y="-419"/>
                </a:lnTo>
                <a:lnTo>
                  <a:pt x="6477" y="-707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05" name="object 1105"/>
          <p:cNvSpPr/>
          <p:nvPr/>
        </p:nvSpPr>
        <p:spPr>
          <a:xfrm>
            <a:off x="4391410" y="3651694"/>
            <a:ext cx="16627" cy="44796"/>
          </a:xfrm>
          <a:custGeom>
            <a:avLst/>
            <a:gdLst/>
            <a:ahLst/>
            <a:cxnLst/>
            <a:rect l="l" t="t" r="r" b="b"/>
            <a:pathLst>
              <a:path w="18351" h="49441">
                <a:moveTo>
                  <a:pt x="11696" y="14287"/>
                </a:moveTo>
                <a:lnTo>
                  <a:pt x="11696" y="49441"/>
                </a:lnTo>
                <a:lnTo>
                  <a:pt x="18351" y="49441"/>
                </a:lnTo>
                <a:lnTo>
                  <a:pt x="18351" y="0"/>
                </a:lnTo>
                <a:lnTo>
                  <a:pt x="13436" y="0"/>
                </a:lnTo>
                <a:lnTo>
                  <a:pt x="12547" y="3848"/>
                </a:lnTo>
                <a:lnTo>
                  <a:pt x="11226" y="6273"/>
                </a:lnTo>
                <a:lnTo>
                  <a:pt x="7670" y="8343"/>
                </a:lnTo>
                <a:lnTo>
                  <a:pt x="4521" y="9067"/>
                </a:lnTo>
                <a:lnTo>
                  <a:pt x="0" y="9499"/>
                </a:lnTo>
                <a:lnTo>
                  <a:pt x="0" y="14287"/>
                </a:lnTo>
                <a:lnTo>
                  <a:pt x="11696" y="142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06" name="object 1106"/>
          <p:cNvSpPr/>
          <p:nvPr/>
        </p:nvSpPr>
        <p:spPr>
          <a:xfrm>
            <a:off x="4455468" y="3662039"/>
            <a:ext cx="29618" cy="47867"/>
          </a:xfrm>
          <a:custGeom>
            <a:avLst/>
            <a:gdLst/>
            <a:ahLst/>
            <a:cxnLst/>
            <a:rect l="l" t="t" r="r" b="b"/>
            <a:pathLst>
              <a:path w="32689" h="52832">
                <a:moveTo>
                  <a:pt x="23418" y="7518"/>
                </a:moveTo>
                <a:lnTo>
                  <a:pt x="25031" y="11607"/>
                </a:lnTo>
                <a:lnTo>
                  <a:pt x="26314" y="16281"/>
                </a:lnTo>
                <a:lnTo>
                  <a:pt x="26314" y="24091"/>
                </a:lnTo>
                <a:lnTo>
                  <a:pt x="25349" y="27749"/>
                </a:lnTo>
                <a:lnTo>
                  <a:pt x="23406" y="30187"/>
                </a:lnTo>
                <a:lnTo>
                  <a:pt x="19062" y="33832"/>
                </a:lnTo>
                <a:lnTo>
                  <a:pt x="11861" y="33832"/>
                </a:lnTo>
                <a:lnTo>
                  <a:pt x="8902" y="31915"/>
                </a:lnTo>
                <a:lnTo>
                  <a:pt x="7277" y="28066"/>
                </a:lnTo>
                <a:lnTo>
                  <a:pt x="9956" y="37439"/>
                </a:lnTo>
                <a:lnTo>
                  <a:pt x="14198" y="39268"/>
                </a:lnTo>
                <a:lnTo>
                  <a:pt x="20548" y="39268"/>
                </a:lnTo>
                <a:lnTo>
                  <a:pt x="23660" y="38176"/>
                </a:lnTo>
                <a:lnTo>
                  <a:pt x="26339" y="35979"/>
                </a:lnTo>
                <a:lnTo>
                  <a:pt x="30568" y="32511"/>
                </a:lnTo>
                <a:lnTo>
                  <a:pt x="32689" y="26733"/>
                </a:lnTo>
                <a:lnTo>
                  <a:pt x="32689" y="12661"/>
                </a:lnTo>
                <a:lnTo>
                  <a:pt x="31229" y="8051"/>
                </a:lnTo>
                <a:lnTo>
                  <a:pt x="28295" y="4851"/>
                </a:lnTo>
                <a:lnTo>
                  <a:pt x="25361" y="1600"/>
                </a:lnTo>
                <a:lnTo>
                  <a:pt x="21780" y="0"/>
                </a:lnTo>
                <a:lnTo>
                  <a:pt x="14731" y="0"/>
                </a:lnTo>
                <a:lnTo>
                  <a:pt x="12255" y="685"/>
                </a:lnTo>
                <a:lnTo>
                  <a:pt x="8686" y="2997"/>
                </a:lnTo>
                <a:lnTo>
                  <a:pt x="6438" y="14274"/>
                </a:lnTo>
                <a:lnTo>
                  <a:pt x="7277" y="11950"/>
                </a:lnTo>
                <a:lnTo>
                  <a:pt x="8864" y="7632"/>
                </a:lnTo>
                <a:lnTo>
                  <a:pt x="11849" y="5473"/>
                </a:lnTo>
                <a:lnTo>
                  <a:pt x="20447" y="5473"/>
                </a:lnTo>
                <a:lnTo>
                  <a:pt x="23418" y="7518"/>
                </a:lnTo>
                <a:close/>
              </a:path>
              <a:path w="32689" h="52832">
                <a:moveTo>
                  <a:pt x="6007" y="17208"/>
                </a:moveTo>
                <a:lnTo>
                  <a:pt x="6438" y="14274"/>
                </a:lnTo>
                <a:lnTo>
                  <a:pt x="8686" y="2997"/>
                </a:lnTo>
                <a:lnTo>
                  <a:pt x="6070" y="5994"/>
                </a:lnTo>
                <a:lnTo>
                  <a:pt x="6070" y="1066"/>
                </a:lnTo>
                <a:lnTo>
                  <a:pt x="0" y="1066"/>
                </a:lnTo>
                <a:lnTo>
                  <a:pt x="0" y="52831"/>
                </a:lnTo>
                <a:lnTo>
                  <a:pt x="6235" y="52831"/>
                </a:lnTo>
                <a:lnTo>
                  <a:pt x="6235" y="33870"/>
                </a:lnTo>
                <a:lnTo>
                  <a:pt x="9956" y="37439"/>
                </a:lnTo>
                <a:lnTo>
                  <a:pt x="7277" y="28066"/>
                </a:lnTo>
                <a:lnTo>
                  <a:pt x="6007" y="23634"/>
                </a:lnTo>
                <a:lnTo>
                  <a:pt x="6007" y="172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07" name="object 1107"/>
          <p:cNvSpPr/>
          <p:nvPr/>
        </p:nvSpPr>
        <p:spPr>
          <a:xfrm>
            <a:off x="4496040" y="3661958"/>
            <a:ext cx="27766" cy="35809"/>
          </a:xfrm>
          <a:custGeom>
            <a:avLst/>
            <a:gdLst/>
            <a:ahLst/>
            <a:cxnLst/>
            <a:rect l="l" t="t" r="r" b="b"/>
            <a:pathLst>
              <a:path w="30645" h="39522">
                <a:moveTo>
                  <a:pt x="177" y="30162"/>
                </a:moveTo>
                <a:lnTo>
                  <a:pt x="1396" y="33273"/>
                </a:lnTo>
                <a:lnTo>
                  <a:pt x="5994" y="38277"/>
                </a:lnTo>
                <a:lnTo>
                  <a:pt x="9918" y="39522"/>
                </a:lnTo>
                <a:lnTo>
                  <a:pt x="20548" y="39522"/>
                </a:lnTo>
                <a:lnTo>
                  <a:pt x="24383" y="38328"/>
                </a:lnTo>
                <a:lnTo>
                  <a:pt x="29400" y="33515"/>
                </a:lnTo>
                <a:lnTo>
                  <a:pt x="30645" y="30670"/>
                </a:lnTo>
                <a:lnTo>
                  <a:pt x="30645" y="23939"/>
                </a:lnTo>
                <a:lnTo>
                  <a:pt x="29438" y="21424"/>
                </a:lnTo>
                <a:lnTo>
                  <a:pt x="25476" y="18808"/>
                </a:lnTo>
                <a:lnTo>
                  <a:pt x="22491" y="17767"/>
                </a:lnTo>
                <a:lnTo>
                  <a:pt x="18008" y="16675"/>
                </a:lnTo>
                <a:lnTo>
                  <a:pt x="13881" y="15671"/>
                </a:lnTo>
                <a:lnTo>
                  <a:pt x="10718" y="14731"/>
                </a:lnTo>
                <a:lnTo>
                  <a:pt x="7378" y="11887"/>
                </a:lnTo>
                <a:lnTo>
                  <a:pt x="7378" y="8788"/>
                </a:lnTo>
                <a:lnTo>
                  <a:pt x="10426" y="5791"/>
                </a:lnTo>
                <a:lnTo>
                  <a:pt x="14566" y="5346"/>
                </a:lnTo>
                <a:lnTo>
                  <a:pt x="18110" y="5346"/>
                </a:lnTo>
                <a:lnTo>
                  <a:pt x="20586" y="6172"/>
                </a:lnTo>
                <a:lnTo>
                  <a:pt x="22898" y="8966"/>
                </a:lnTo>
                <a:lnTo>
                  <a:pt x="23520" y="11645"/>
                </a:lnTo>
                <a:lnTo>
                  <a:pt x="29413" y="11645"/>
                </a:lnTo>
                <a:lnTo>
                  <a:pt x="29451" y="9245"/>
                </a:lnTo>
                <a:lnTo>
                  <a:pt x="27165" y="4927"/>
                </a:lnTo>
                <a:lnTo>
                  <a:pt x="24688" y="1650"/>
                </a:lnTo>
                <a:lnTo>
                  <a:pt x="20637" y="0"/>
                </a:lnTo>
                <a:lnTo>
                  <a:pt x="10782" y="0"/>
                </a:lnTo>
                <a:lnTo>
                  <a:pt x="7365" y="1092"/>
                </a:lnTo>
                <a:lnTo>
                  <a:pt x="4825" y="3263"/>
                </a:lnTo>
                <a:lnTo>
                  <a:pt x="2311" y="5435"/>
                </a:lnTo>
                <a:lnTo>
                  <a:pt x="1041" y="8280"/>
                </a:lnTo>
                <a:lnTo>
                  <a:pt x="1041" y="14770"/>
                </a:lnTo>
                <a:lnTo>
                  <a:pt x="2400" y="17106"/>
                </a:lnTo>
                <a:lnTo>
                  <a:pt x="5067" y="18795"/>
                </a:lnTo>
                <a:lnTo>
                  <a:pt x="8902" y="20650"/>
                </a:lnTo>
                <a:lnTo>
                  <a:pt x="12077" y="21424"/>
                </a:lnTo>
                <a:lnTo>
                  <a:pt x="17030" y="22682"/>
                </a:lnTo>
                <a:lnTo>
                  <a:pt x="19684" y="23355"/>
                </a:lnTo>
                <a:lnTo>
                  <a:pt x="23774" y="25272"/>
                </a:lnTo>
                <a:lnTo>
                  <a:pt x="24485" y="28079"/>
                </a:lnTo>
                <a:lnTo>
                  <a:pt x="23609" y="31749"/>
                </a:lnTo>
                <a:lnTo>
                  <a:pt x="20078" y="33769"/>
                </a:lnTo>
                <a:lnTo>
                  <a:pt x="15747" y="34251"/>
                </a:lnTo>
                <a:lnTo>
                  <a:pt x="11861" y="34251"/>
                </a:lnTo>
                <a:lnTo>
                  <a:pt x="9131" y="33248"/>
                </a:lnTo>
                <a:lnTo>
                  <a:pt x="6705" y="30137"/>
                </a:lnTo>
                <a:lnTo>
                  <a:pt x="5994" y="26454"/>
                </a:lnTo>
                <a:lnTo>
                  <a:pt x="0" y="26454"/>
                </a:lnTo>
                <a:lnTo>
                  <a:pt x="177" y="3016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08" name="object 1108"/>
          <p:cNvSpPr/>
          <p:nvPr/>
        </p:nvSpPr>
        <p:spPr>
          <a:xfrm>
            <a:off x="4532573" y="3650336"/>
            <a:ext cx="19400" cy="46142"/>
          </a:xfrm>
          <a:custGeom>
            <a:avLst/>
            <a:gdLst/>
            <a:ahLst/>
            <a:cxnLst/>
            <a:rect l="l" t="t" r="r" b="b"/>
            <a:pathLst>
              <a:path w="21412" h="50926">
                <a:moveTo>
                  <a:pt x="16141" y="0"/>
                </a:moveTo>
                <a:lnTo>
                  <a:pt x="0" y="50927"/>
                </a:lnTo>
                <a:lnTo>
                  <a:pt x="5270" y="50927"/>
                </a:lnTo>
                <a:lnTo>
                  <a:pt x="21412" y="0"/>
                </a:lnTo>
                <a:lnTo>
                  <a:pt x="16141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09" name="object 1109"/>
          <p:cNvSpPr/>
          <p:nvPr/>
        </p:nvSpPr>
        <p:spPr>
          <a:xfrm>
            <a:off x="4561318" y="3649589"/>
            <a:ext cx="14682" cy="60019"/>
          </a:xfrm>
          <a:custGeom>
            <a:avLst/>
            <a:gdLst/>
            <a:ahLst/>
            <a:cxnLst/>
            <a:rect l="l" t="t" r="r" b="b"/>
            <a:pathLst>
              <a:path w="16205" h="66243">
                <a:moveTo>
                  <a:pt x="0" y="33528"/>
                </a:moveTo>
                <a:lnTo>
                  <a:pt x="0" y="35356"/>
                </a:lnTo>
                <a:lnTo>
                  <a:pt x="406" y="39281"/>
                </a:lnTo>
                <a:lnTo>
                  <a:pt x="914" y="43154"/>
                </a:lnTo>
                <a:lnTo>
                  <a:pt x="1816" y="46824"/>
                </a:lnTo>
                <a:lnTo>
                  <a:pt x="3111" y="50241"/>
                </a:lnTo>
                <a:lnTo>
                  <a:pt x="4927" y="54711"/>
                </a:lnTo>
                <a:lnTo>
                  <a:pt x="6540" y="57619"/>
                </a:lnTo>
                <a:lnTo>
                  <a:pt x="8635" y="60985"/>
                </a:lnTo>
                <a:lnTo>
                  <a:pt x="12026" y="66243"/>
                </a:lnTo>
                <a:lnTo>
                  <a:pt x="16205" y="66243"/>
                </a:lnTo>
                <a:lnTo>
                  <a:pt x="12801" y="59829"/>
                </a:lnTo>
                <a:lnTo>
                  <a:pt x="10528" y="54914"/>
                </a:lnTo>
                <a:lnTo>
                  <a:pt x="9385" y="51485"/>
                </a:lnTo>
                <a:lnTo>
                  <a:pt x="7492" y="45935"/>
                </a:lnTo>
                <a:lnTo>
                  <a:pt x="6565" y="39814"/>
                </a:lnTo>
                <a:lnTo>
                  <a:pt x="6565" y="26479"/>
                </a:lnTo>
                <a:lnTo>
                  <a:pt x="7378" y="20624"/>
                </a:lnTo>
                <a:lnTo>
                  <a:pt x="9016" y="15570"/>
                </a:lnTo>
                <a:lnTo>
                  <a:pt x="10109" y="12242"/>
                </a:lnTo>
                <a:lnTo>
                  <a:pt x="12484" y="7048"/>
                </a:lnTo>
                <a:lnTo>
                  <a:pt x="16090" y="0"/>
                </a:lnTo>
                <a:lnTo>
                  <a:pt x="11772" y="0"/>
                </a:lnTo>
                <a:lnTo>
                  <a:pt x="7442" y="6769"/>
                </a:lnTo>
                <a:lnTo>
                  <a:pt x="4597" y="11861"/>
                </a:lnTo>
                <a:lnTo>
                  <a:pt x="3238" y="15252"/>
                </a:lnTo>
                <a:lnTo>
                  <a:pt x="1092" y="20599"/>
                </a:lnTo>
                <a:lnTo>
                  <a:pt x="0" y="26695"/>
                </a:lnTo>
                <a:lnTo>
                  <a:pt x="0" y="3352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10" name="object 1110"/>
          <p:cNvSpPr/>
          <p:nvPr/>
        </p:nvSpPr>
        <p:spPr>
          <a:xfrm>
            <a:off x="4588865" y="3662097"/>
            <a:ext cx="27431" cy="34393"/>
          </a:xfrm>
          <a:custGeom>
            <a:avLst/>
            <a:gdLst/>
            <a:ahLst/>
            <a:cxnLst/>
            <a:rect l="l" t="t" r="r" b="b"/>
            <a:pathLst>
              <a:path w="30276" h="37960">
                <a:moveTo>
                  <a:pt x="6235" y="37960"/>
                </a:moveTo>
                <a:lnTo>
                  <a:pt x="6235" y="16078"/>
                </a:lnTo>
                <a:lnTo>
                  <a:pt x="6692" y="12928"/>
                </a:lnTo>
                <a:lnTo>
                  <a:pt x="8737" y="9118"/>
                </a:lnTo>
                <a:lnTo>
                  <a:pt x="11544" y="6578"/>
                </a:lnTo>
                <a:lnTo>
                  <a:pt x="14198" y="5765"/>
                </a:lnTo>
                <a:lnTo>
                  <a:pt x="16891" y="5613"/>
                </a:lnTo>
                <a:lnTo>
                  <a:pt x="19812" y="5613"/>
                </a:lnTo>
                <a:lnTo>
                  <a:pt x="21818" y="6769"/>
                </a:lnTo>
                <a:lnTo>
                  <a:pt x="23583" y="10464"/>
                </a:lnTo>
                <a:lnTo>
                  <a:pt x="23939" y="14554"/>
                </a:lnTo>
                <a:lnTo>
                  <a:pt x="23939" y="37960"/>
                </a:lnTo>
                <a:lnTo>
                  <a:pt x="30276" y="37960"/>
                </a:lnTo>
                <a:lnTo>
                  <a:pt x="30276" y="10388"/>
                </a:lnTo>
                <a:lnTo>
                  <a:pt x="29768" y="7518"/>
                </a:lnTo>
                <a:lnTo>
                  <a:pt x="28752" y="5511"/>
                </a:lnTo>
                <a:lnTo>
                  <a:pt x="26911" y="1841"/>
                </a:lnTo>
                <a:lnTo>
                  <a:pt x="23342" y="0"/>
                </a:lnTo>
                <a:lnTo>
                  <a:pt x="18072" y="0"/>
                </a:lnTo>
                <a:lnTo>
                  <a:pt x="13487" y="469"/>
                </a:lnTo>
                <a:lnTo>
                  <a:pt x="9563" y="2374"/>
                </a:lnTo>
                <a:lnTo>
                  <a:pt x="5943" y="6096"/>
                </a:lnTo>
                <a:lnTo>
                  <a:pt x="5943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11" name="object 1111"/>
          <p:cNvSpPr/>
          <p:nvPr/>
        </p:nvSpPr>
        <p:spPr>
          <a:xfrm>
            <a:off x="4631071" y="3662097"/>
            <a:ext cx="45267" cy="34393"/>
          </a:xfrm>
          <a:custGeom>
            <a:avLst/>
            <a:gdLst/>
            <a:ahLst/>
            <a:cxnLst/>
            <a:rect l="l" t="t" r="r" b="b"/>
            <a:pathLst>
              <a:path w="49961" h="37960">
                <a:moveTo>
                  <a:pt x="49479" y="7340"/>
                </a:moveTo>
                <a:lnTo>
                  <a:pt x="48514" y="5397"/>
                </a:lnTo>
                <a:lnTo>
                  <a:pt x="46710" y="1803"/>
                </a:lnTo>
                <a:lnTo>
                  <a:pt x="43294" y="0"/>
                </a:lnTo>
                <a:lnTo>
                  <a:pt x="38315" y="0"/>
                </a:lnTo>
                <a:lnTo>
                  <a:pt x="33870" y="482"/>
                </a:lnTo>
                <a:lnTo>
                  <a:pt x="30124" y="2400"/>
                </a:lnTo>
                <a:lnTo>
                  <a:pt x="27114" y="5854"/>
                </a:lnTo>
                <a:lnTo>
                  <a:pt x="24345" y="2171"/>
                </a:lnTo>
                <a:lnTo>
                  <a:pt x="20154" y="0"/>
                </a:lnTo>
                <a:lnTo>
                  <a:pt x="14592" y="0"/>
                </a:lnTo>
                <a:lnTo>
                  <a:pt x="12255" y="698"/>
                </a:lnTo>
                <a:lnTo>
                  <a:pt x="8991" y="2946"/>
                </a:lnTo>
                <a:lnTo>
                  <a:pt x="6172" y="6096"/>
                </a:lnTo>
                <a:lnTo>
                  <a:pt x="6172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lnTo>
                  <a:pt x="6235" y="13487"/>
                </a:lnTo>
                <a:lnTo>
                  <a:pt x="7200" y="10185"/>
                </a:lnTo>
                <a:lnTo>
                  <a:pt x="11074" y="6527"/>
                </a:lnTo>
                <a:lnTo>
                  <a:pt x="15570" y="5613"/>
                </a:lnTo>
                <a:lnTo>
                  <a:pt x="18161" y="5613"/>
                </a:lnTo>
                <a:lnTo>
                  <a:pt x="19926" y="6477"/>
                </a:lnTo>
                <a:lnTo>
                  <a:pt x="21463" y="9372"/>
                </a:lnTo>
                <a:lnTo>
                  <a:pt x="21780" y="13728"/>
                </a:lnTo>
                <a:lnTo>
                  <a:pt x="21780" y="37960"/>
                </a:lnTo>
                <a:lnTo>
                  <a:pt x="28130" y="37960"/>
                </a:lnTo>
                <a:lnTo>
                  <a:pt x="28130" y="12522"/>
                </a:lnTo>
                <a:lnTo>
                  <a:pt x="28994" y="9791"/>
                </a:lnTo>
                <a:lnTo>
                  <a:pt x="30759" y="8140"/>
                </a:lnTo>
                <a:lnTo>
                  <a:pt x="34645" y="5676"/>
                </a:lnTo>
                <a:lnTo>
                  <a:pt x="38887" y="5676"/>
                </a:lnTo>
                <a:lnTo>
                  <a:pt x="42849" y="7988"/>
                </a:lnTo>
                <a:lnTo>
                  <a:pt x="43484" y="12166"/>
                </a:lnTo>
                <a:lnTo>
                  <a:pt x="43484" y="37960"/>
                </a:lnTo>
                <a:lnTo>
                  <a:pt x="49961" y="37960"/>
                </a:lnTo>
                <a:lnTo>
                  <a:pt x="49961" y="9956"/>
                </a:lnTo>
                <a:lnTo>
                  <a:pt x="49479" y="734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12" name="object 1112"/>
          <p:cNvSpPr/>
          <p:nvPr/>
        </p:nvSpPr>
        <p:spPr>
          <a:xfrm>
            <a:off x="4688962" y="3651349"/>
            <a:ext cx="31091" cy="45141"/>
          </a:xfrm>
          <a:custGeom>
            <a:avLst/>
            <a:gdLst/>
            <a:ahLst/>
            <a:cxnLst/>
            <a:rect l="l" t="t" r="r" b="b"/>
            <a:pathLst>
              <a:path w="34315" h="49822">
                <a:moveTo>
                  <a:pt x="6972" y="43929"/>
                </a:moveTo>
                <a:lnTo>
                  <a:pt x="9029" y="39242"/>
                </a:lnTo>
                <a:lnTo>
                  <a:pt x="12623" y="36106"/>
                </a:lnTo>
                <a:lnTo>
                  <a:pt x="16675" y="33667"/>
                </a:lnTo>
                <a:lnTo>
                  <a:pt x="21412" y="31026"/>
                </a:lnTo>
                <a:lnTo>
                  <a:pt x="25615" y="28701"/>
                </a:lnTo>
                <a:lnTo>
                  <a:pt x="28511" y="26708"/>
                </a:lnTo>
                <a:lnTo>
                  <a:pt x="30124" y="25069"/>
                </a:lnTo>
                <a:lnTo>
                  <a:pt x="32918" y="22250"/>
                </a:lnTo>
                <a:lnTo>
                  <a:pt x="34315" y="18846"/>
                </a:lnTo>
                <a:lnTo>
                  <a:pt x="34315" y="11112"/>
                </a:lnTo>
                <a:lnTo>
                  <a:pt x="33007" y="7696"/>
                </a:lnTo>
                <a:lnTo>
                  <a:pt x="30365" y="4610"/>
                </a:lnTo>
                <a:lnTo>
                  <a:pt x="27762" y="1536"/>
                </a:lnTo>
                <a:lnTo>
                  <a:pt x="23609" y="0"/>
                </a:lnTo>
                <a:lnTo>
                  <a:pt x="11074" y="0"/>
                </a:lnTo>
                <a:lnTo>
                  <a:pt x="6299" y="2412"/>
                </a:lnTo>
                <a:lnTo>
                  <a:pt x="3594" y="7213"/>
                </a:lnTo>
                <a:lnTo>
                  <a:pt x="2070" y="9931"/>
                </a:lnTo>
                <a:lnTo>
                  <a:pt x="1295" y="13461"/>
                </a:lnTo>
                <a:lnTo>
                  <a:pt x="1206" y="17779"/>
                </a:lnTo>
                <a:lnTo>
                  <a:pt x="7556" y="17779"/>
                </a:lnTo>
                <a:lnTo>
                  <a:pt x="7658" y="14719"/>
                </a:lnTo>
                <a:lnTo>
                  <a:pt x="9004" y="10579"/>
                </a:lnTo>
                <a:lnTo>
                  <a:pt x="10667" y="7340"/>
                </a:lnTo>
                <a:lnTo>
                  <a:pt x="13614" y="5727"/>
                </a:lnTo>
                <a:lnTo>
                  <a:pt x="20789" y="5727"/>
                </a:lnTo>
                <a:lnTo>
                  <a:pt x="24815" y="8280"/>
                </a:lnTo>
                <a:lnTo>
                  <a:pt x="27406" y="12268"/>
                </a:lnTo>
                <a:lnTo>
                  <a:pt x="27406" y="17627"/>
                </a:lnTo>
                <a:lnTo>
                  <a:pt x="24587" y="21729"/>
                </a:lnTo>
                <a:lnTo>
                  <a:pt x="21285" y="24447"/>
                </a:lnTo>
                <a:lnTo>
                  <a:pt x="18300" y="26174"/>
                </a:lnTo>
                <a:lnTo>
                  <a:pt x="11645" y="30022"/>
                </a:lnTo>
                <a:lnTo>
                  <a:pt x="7188" y="32613"/>
                </a:lnTo>
                <a:lnTo>
                  <a:pt x="4178" y="35496"/>
                </a:lnTo>
                <a:lnTo>
                  <a:pt x="2628" y="38658"/>
                </a:lnTo>
                <a:lnTo>
                  <a:pt x="1104" y="41833"/>
                </a:lnTo>
                <a:lnTo>
                  <a:pt x="241" y="45542"/>
                </a:lnTo>
                <a:lnTo>
                  <a:pt x="0" y="49822"/>
                </a:lnTo>
                <a:lnTo>
                  <a:pt x="34074" y="49822"/>
                </a:lnTo>
                <a:lnTo>
                  <a:pt x="34074" y="43929"/>
                </a:lnTo>
                <a:lnTo>
                  <a:pt x="6972" y="4392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13" name="object 1113"/>
          <p:cNvSpPr/>
          <p:nvPr/>
        </p:nvSpPr>
        <p:spPr>
          <a:xfrm>
            <a:off x="4734643" y="3693056"/>
            <a:ext cx="6569" cy="0"/>
          </a:xfrm>
          <a:custGeom>
            <a:avLst/>
            <a:gdLst/>
            <a:ahLst/>
            <a:cxnLst/>
            <a:rect l="l" t="t" r="r" b="b"/>
            <a:pathLst>
              <a:path w="7250">
                <a:moveTo>
                  <a:pt x="0" y="0"/>
                </a:moveTo>
                <a:lnTo>
                  <a:pt x="7250" y="0"/>
                </a:lnTo>
              </a:path>
            </a:pathLst>
          </a:custGeom>
          <a:ln w="882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14" name="object 1114"/>
          <p:cNvSpPr/>
          <p:nvPr/>
        </p:nvSpPr>
        <p:spPr>
          <a:xfrm>
            <a:off x="4757472" y="3650336"/>
            <a:ext cx="27892" cy="46142"/>
          </a:xfrm>
          <a:custGeom>
            <a:avLst/>
            <a:gdLst/>
            <a:ahLst/>
            <a:cxnLst/>
            <a:rect l="l" t="t" r="r" b="b"/>
            <a:pathLst>
              <a:path w="30784" h="50926">
                <a:moveTo>
                  <a:pt x="0" y="0"/>
                </a:moveTo>
                <a:lnTo>
                  <a:pt x="0" y="50927"/>
                </a:lnTo>
                <a:lnTo>
                  <a:pt x="6007" y="50927"/>
                </a:lnTo>
                <a:lnTo>
                  <a:pt x="6007" y="36995"/>
                </a:lnTo>
                <a:lnTo>
                  <a:pt x="11239" y="32207"/>
                </a:lnTo>
                <a:lnTo>
                  <a:pt x="22809" y="50927"/>
                </a:lnTo>
                <a:lnTo>
                  <a:pt x="30784" y="50927"/>
                </a:lnTo>
                <a:lnTo>
                  <a:pt x="15786" y="27698"/>
                </a:lnTo>
                <a:lnTo>
                  <a:pt x="29997" y="13792"/>
                </a:lnTo>
                <a:lnTo>
                  <a:pt x="22021" y="13792"/>
                </a:lnTo>
                <a:lnTo>
                  <a:pt x="6007" y="29578"/>
                </a:lnTo>
                <a:lnTo>
                  <a:pt x="6007" y="0"/>
                </a:lnTo>
                <a:lnTo>
                  <a:pt x="0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15" name="object 1115"/>
          <p:cNvSpPr/>
          <p:nvPr/>
        </p:nvSpPr>
        <p:spPr>
          <a:xfrm>
            <a:off x="4796204" y="3662097"/>
            <a:ext cx="45278" cy="34393"/>
          </a:xfrm>
          <a:custGeom>
            <a:avLst/>
            <a:gdLst/>
            <a:ahLst/>
            <a:cxnLst/>
            <a:rect l="l" t="t" r="r" b="b"/>
            <a:pathLst>
              <a:path w="49974" h="37960">
                <a:moveTo>
                  <a:pt x="49479" y="7340"/>
                </a:moveTo>
                <a:lnTo>
                  <a:pt x="48514" y="5397"/>
                </a:lnTo>
                <a:lnTo>
                  <a:pt x="46710" y="1803"/>
                </a:lnTo>
                <a:lnTo>
                  <a:pt x="43307" y="0"/>
                </a:lnTo>
                <a:lnTo>
                  <a:pt x="38328" y="0"/>
                </a:lnTo>
                <a:lnTo>
                  <a:pt x="33883" y="482"/>
                </a:lnTo>
                <a:lnTo>
                  <a:pt x="30137" y="2400"/>
                </a:lnTo>
                <a:lnTo>
                  <a:pt x="27114" y="5854"/>
                </a:lnTo>
                <a:lnTo>
                  <a:pt x="24345" y="2171"/>
                </a:lnTo>
                <a:lnTo>
                  <a:pt x="20154" y="0"/>
                </a:lnTo>
                <a:lnTo>
                  <a:pt x="14592" y="0"/>
                </a:lnTo>
                <a:lnTo>
                  <a:pt x="12255" y="698"/>
                </a:lnTo>
                <a:lnTo>
                  <a:pt x="9004" y="2946"/>
                </a:lnTo>
                <a:lnTo>
                  <a:pt x="6172" y="6096"/>
                </a:lnTo>
                <a:lnTo>
                  <a:pt x="6172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lnTo>
                  <a:pt x="6235" y="13487"/>
                </a:lnTo>
                <a:lnTo>
                  <a:pt x="7200" y="10185"/>
                </a:lnTo>
                <a:lnTo>
                  <a:pt x="11074" y="6527"/>
                </a:lnTo>
                <a:lnTo>
                  <a:pt x="15582" y="5613"/>
                </a:lnTo>
                <a:lnTo>
                  <a:pt x="18161" y="5613"/>
                </a:lnTo>
                <a:lnTo>
                  <a:pt x="19926" y="6477"/>
                </a:lnTo>
                <a:lnTo>
                  <a:pt x="21475" y="9372"/>
                </a:lnTo>
                <a:lnTo>
                  <a:pt x="21780" y="13728"/>
                </a:lnTo>
                <a:lnTo>
                  <a:pt x="21780" y="37960"/>
                </a:lnTo>
                <a:lnTo>
                  <a:pt x="28130" y="37960"/>
                </a:lnTo>
                <a:lnTo>
                  <a:pt x="28130" y="12522"/>
                </a:lnTo>
                <a:lnTo>
                  <a:pt x="28994" y="9791"/>
                </a:lnTo>
                <a:lnTo>
                  <a:pt x="30759" y="8140"/>
                </a:lnTo>
                <a:lnTo>
                  <a:pt x="34658" y="5676"/>
                </a:lnTo>
                <a:lnTo>
                  <a:pt x="38874" y="5676"/>
                </a:lnTo>
                <a:lnTo>
                  <a:pt x="42849" y="7988"/>
                </a:lnTo>
                <a:lnTo>
                  <a:pt x="43484" y="12166"/>
                </a:lnTo>
                <a:lnTo>
                  <a:pt x="43484" y="37960"/>
                </a:lnTo>
                <a:lnTo>
                  <a:pt x="49974" y="37960"/>
                </a:lnTo>
                <a:lnTo>
                  <a:pt x="49974" y="9956"/>
                </a:lnTo>
                <a:lnTo>
                  <a:pt x="49479" y="734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16" name="object 1116"/>
          <p:cNvSpPr/>
          <p:nvPr/>
        </p:nvSpPr>
        <p:spPr>
          <a:xfrm>
            <a:off x="4854198" y="3649600"/>
            <a:ext cx="14682" cy="60019"/>
          </a:xfrm>
          <a:custGeom>
            <a:avLst/>
            <a:gdLst/>
            <a:ahLst/>
            <a:cxnLst/>
            <a:rect l="l" t="t" r="r" b="b"/>
            <a:pathLst>
              <a:path w="16205" h="66243">
                <a:moveTo>
                  <a:pt x="16205" y="39560"/>
                </a:moveTo>
                <a:lnTo>
                  <a:pt x="16205" y="30099"/>
                </a:lnTo>
                <a:lnTo>
                  <a:pt x="15951" y="27393"/>
                </a:lnTo>
                <a:lnTo>
                  <a:pt x="15468" y="24574"/>
                </a:lnTo>
                <a:lnTo>
                  <a:pt x="15011" y="21755"/>
                </a:lnTo>
                <a:lnTo>
                  <a:pt x="14211" y="18897"/>
                </a:lnTo>
                <a:lnTo>
                  <a:pt x="13093" y="16002"/>
                </a:lnTo>
                <a:lnTo>
                  <a:pt x="11417" y="11849"/>
                </a:lnTo>
                <a:lnTo>
                  <a:pt x="9906" y="9194"/>
                </a:lnTo>
                <a:lnTo>
                  <a:pt x="7772" y="5689"/>
                </a:lnTo>
                <a:lnTo>
                  <a:pt x="4203" y="0"/>
                </a:lnTo>
                <a:lnTo>
                  <a:pt x="0" y="0"/>
                </a:lnTo>
                <a:lnTo>
                  <a:pt x="3403" y="6413"/>
                </a:lnTo>
                <a:lnTo>
                  <a:pt x="5676" y="11341"/>
                </a:lnTo>
                <a:lnTo>
                  <a:pt x="6832" y="14757"/>
                </a:lnTo>
                <a:lnTo>
                  <a:pt x="8712" y="20307"/>
                </a:lnTo>
                <a:lnTo>
                  <a:pt x="9639" y="26416"/>
                </a:lnTo>
                <a:lnTo>
                  <a:pt x="9639" y="39789"/>
                </a:lnTo>
                <a:lnTo>
                  <a:pt x="8839" y="45605"/>
                </a:lnTo>
                <a:lnTo>
                  <a:pt x="7213" y="50571"/>
                </a:lnTo>
                <a:lnTo>
                  <a:pt x="6159" y="53860"/>
                </a:lnTo>
                <a:lnTo>
                  <a:pt x="3784" y="59080"/>
                </a:lnTo>
                <a:lnTo>
                  <a:pt x="114" y="66243"/>
                </a:lnTo>
                <a:lnTo>
                  <a:pt x="4445" y="66243"/>
                </a:lnTo>
                <a:lnTo>
                  <a:pt x="8737" y="59550"/>
                </a:lnTo>
                <a:lnTo>
                  <a:pt x="11557" y="54470"/>
                </a:lnTo>
                <a:lnTo>
                  <a:pt x="12941" y="51028"/>
                </a:lnTo>
                <a:lnTo>
                  <a:pt x="15125" y="45656"/>
                </a:lnTo>
                <a:lnTo>
                  <a:pt x="16205" y="395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17" name="object 1117"/>
          <p:cNvSpPr/>
          <p:nvPr/>
        </p:nvSpPr>
        <p:spPr>
          <a:xfrm>
            <a:off x="2538242" y="3669909"/>
            <a:ext cx="25510" cy="26638"/>
          </a:xfrm>
          <a:custGeom>
            <a:avLst/>
            <a:gdLst/>
            <a:ahLst/>
            <a:cxnLst/>
            <a:rect l="l" t="t" r="r" b="b"/>
            <a:pathLst>
              <a:path w="28155" h="29400">
                <a:moveTo>
                  <a:pt x="23736" y="1981"/>
                </a:moveTo>
                <a:lnTo>
                  <a:pt x="22936" y="7797"/>
                </a:lnTo>
                <a:lnTo>
                  <a:pt x="28054" y="7797"/>
                </a:lnTo>
                <a:lnTo>
                  <a:pt x="28155" y="0"/>
                </a:lnTo>
                <a:lnTo>
                  <a:pt x="23736" y="1981"/>
                </a:lnTo>
                <a:close/>
              </a:path>
              <a:path w="28155" h="29400">
                <a:moveTo>
                  <a:pt x="0" y="29324"/>
                </a:moveTo>
                <a:lnTo>
                  <a:pt x="6908" y="29324"/>
                </a:lnTo>
                <a:lnTo>
                  <a:pt x="6908" y="7797"/>
                </a:lnTo>
                <a:lnTo>
                  <a:pt x="22936" y="7797"/>
                </a:lnTo>
                <a:lnTo>
                  <a:pt x="23736" y="1981"/>
                </a:lnTo>
                <a:lnTo>
                  <a:pt x="6908" y="1981"/>
                </a:lnTo>
                <a:lnTo>
                  <a:pt x="6908" y="-15671"/>
                </a:lnTo>
                <a:lnTo>
                  <a:pt x="23291" y="-15671"/>
                </a:lnTo>
                <a:lnTo>
                  <a:pt x="26911" y="-14592"/>
                </a:lnTo>
                <a:lnTo>
                  <a:pt x="29679" y="-13258"/>
                </a:lnTo>
                <a:lnTo>
                  <a:pt x="31064" y="-10706"/>
                </a:lnTo>
                <a:lnTo>
                  <a:pt x="31064" y="-3644"/>
                </a:lnTo>
                <a:lnTo>
                  <a:pt x="28155" y="0"/>
                </a:lnTo>
                <a:lnTo>
                  <a:pt x="28054" y="7797"/>
                </a:lnTo>
                <a:lnTo>
                  <a:pt x="31864" y="6337"/>
                </a:lnTo>
                <a:lnTo>
                  <a:pt x="34328" y="3403"/>
                </a:lnTo>
                <a:lnTo>
                  <a:pt x="36804" y="444"/>
                </a:lnTo>
                <a:lnTo>
                  <a:pt x="38036" y="-3022"/>
                </a:lnTo>
                <a:lnTo>
                  <a:pt x="38036" y="-11620"/>
                </a:lnTo>
                <a:lnTo>
                  <a:pt x="36664" y="-15201"/>
                </a:lnTo>
                <a:lnTo>
                  <a:pt x="33883" y="-17754"/>
                </a:lnTo>
                <a:lnTo>
                  <a:pt x="31114" y="-20320"/>
                </a:lnTo>
                <a:lnTo>
                  <a:pt x="27444" y="-21602"/>
                </a:lnTo>
                <a:lnTo>
                  <a:pt x="0" y="-21602"/>
                </a:lnTo>
                <a:lnTo>
                  <a:pt x="0" y="2932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18" name="object 1118"/>
          <p:cNvSpPr/>
          <p:nvPr/>
        </p:nvSpPr>
        <p:spPr>
          <a:xfrm>
            <a:off x="2577906" y="3662085"/>
            <a:ext cx="30723" cy="35590"/>
          </a:xfrm>
          <a:custGeom>
            <a:avLst/>
            <a:gdLst/>
            <a:ahLst/>
            <a:cxnLst/>
            <a:rect l="l" t="t" r="r" b="b"/>
            <a:pathLst>
              <a:path w="33908" h="39281">
                <a:moveTo>
                  <a:pt x="33908" y="21399"/>
                </a:moveTo>
                <a:lnTo>
                  <a:pt x="33908" y="17652"/>
                </a:lnTo>
                <a:lnTo>
                  <a:pt x="33718" y="14922"/>
                </a:lnTo>
                <a:lnTo>
                  <a:pt x="33362" y="13207"/>
                </a:lnTo>
                <a:lnTo>
                  <a:pt x="32105" y="8521"/>
                </a:lnTo>
                <a:lnTo>
                  <a:pt x="29565" y="4698"/>
                </a:lnTo>
                <a:lnTo>
                  <a:pt x="25209" y="1879"/>
                </a:lnTo>
                <a:lnTo>
                  <a:pt x="22732" y="622"/>
                </a:lnTo>
                <a:lnTo>
                  <a:pt x="20180" y="0"/>
                </a:lnTo>
                <a:lnTo>
                  <a:pt x="12318" y="0"/>
                </a:lnTo>
                <a:lnTo>
                  <a:pt x="8089" y="1866"/>
                </a:lnTo>
                <a:lnTo>
                  <a:pt x="6984" y="13246"/>
                </a:lnTo>
                <a:lnTo>
                  <a:pt x="8013" y="10617"/>
                </a:lnTo>
                <a:lnTo>
                  <a:pt x="9956" y="8559"/>
                </a:lnTo>
                <a:lnTo>
                  <a:pt x="14300" y="5448"/>
                </a:lnTo>
                <a:lnTo>
                  <a:pt x="21170" y="5448"/>
                </a:lnTo>
                <a:lnTo>
                  <a:pt x="24015" y="6946"/>
                </a:lnTo>
                <a:lnTo>
                  <a:pt x="25730" y="9956"/>
                </a:lnTo>
                <a:lnTo>
                  <a:pt x="27241" y="13728"/>
                </a:lnTo>
                <a:lnTo>
                  <a:pt x="27495" y="16433"/>
                </a:lnTo>
                <a:lnTo>
                  <a:pt x="6870" y="16433"/>
                </a:lnTo>
                <a:lnTo>
                  <a:pt x="4864" y="5587"/>
                </a:lnTo>
                <a:lnTo>
                  <a:pt x="1625" y="9309"/>
                </a:lnTo>
                <a:lnTo>
                  <a:pt x="0" y="14147"/>
                </a:lnTo>
                <a:lnTo>
                  <a:pt x="0" y="26161"/>
                </a:lnTo>
                <a:lnTo>
                  <a:pt x="1612" y="30873"/>
                </a:lnTo>
                <a:lnTo>
                  <a:pt x="4813" y="34251"/>
                </a:lnTo>
                <a:lnTo>
                  <a:pt x="8039" y="37604"/>
                </a:lnTo>
                <a:lnTo>
                  <a:pt x="11950" y="39281"/>
                </a:lnTo>
                <a:lnTo>
                  <a:pt x="18465" y="39281"/>
                </a:lnTo>
                <a:lnTo>
                  <a:pt x="21678" y="38722"/>
                </a:lnTo>
                <a:lnTo>
                  <a:pt x="24472" y="38087"/>
                </a:lnTo>
                <a:lnTo>
                  <a:pt x="26809" y="36829"/>
                </a:lnTo>
                <a:lnTo>
                  <a:pt x="30860" y="32562"/>
                </a:lnTo>
                <a:lnTo>
                  <a:pt x="32689" y="29209"/>
                </a:lnTo>
                <a:lnTo>
                  <a:pt x="33388" y="26314"/>
                </a:lnTo>
                <a:lnTo>
                  <a:pt x="27254" y="26314"/>
                </a:lnTo>
                <a:lnTo>
                  <a:pt x="26009" y="29400"/>
                </a:lnTo>
                <a:lnTo>
                  <a:pt x="22961" y="32804"/>
                </a:lnTo>
                <a:lnTo>
                  <a:pt x="20345" y="33870"/>
                </a:lnTo>
                <a:lnTo>
                  <a:pt x="13614" y="33870"/>
                </a:lnTo>
                <a:lnTo>
                  <a:pt x="11036" y="32740"/>
                </a:lnTo>
                <a:lnTo>
                  <a:pt x="7708" y="28181"/>
                </a:lnTo>
                <a:lnTo>
                  <a:pt x="6819" y="25171"/>
                </a:lnTo>
                <a:lnTo>
                  <a:pt x="6692" y="21399"/>
                </a:lnTo>
                <a:lnTo>
                  <a:pt x="33908" y="21399"/>
                </a:lnTo>
                <a:close/>
              </a:path>
              <a:path w="33908" h="39281">
                <a:moveTo>
                  <a:pt x="6984" y="13246"/>
                </a:moveTo>
                <a:lnTo>
                  <a:pt x="8089" y="1866"/>
                </a:lnTo>
                <a:lnTo>
                  <a:pt x="4864" y="5587"/>
                </a:lnTo>
                <a:lnTo>
                  <a:pt x="6870" y="16433"/>
                </a:lnTo>
                <a:lnTo>
                  <a:pt x="6984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19" name="object 1119"/>
          <p:cNvSpPr/>
          <p:nvPr/>
        </p:nvSpPr>
        <p:spPr>
          <a:xfrm>
            <a:off x="2615567" y="3662097"/>
            <a:ext cx="27431" cy="34393"/>
          </a:xfrm>
          <a:custGeom>
            <a:avLst/>
            <a:gdLst/>
            <a:ahLst/>
            <a:cxnLst/>
            <a:rect l="l" t="t" r="r" b="b"/>
            <a:pathLst>
              <a:path w="30276" h="37960">
                <a:moveTo>
                  <a:pt x="6235" y="37960"/>
                </a:moveTo>
                <a:lnTo>
                  <a:pt x="6235" y="16078"/>
                </a:lnTo>
                <a:lnTo>
                  <a:pt x="6692" y="12928"/>
                </a:lnTo>
                <a:lnTo>
                  <a:pt x="8737" y="9118"/>
                </a:lnTo>
                <a:lnTo>
                  <a:pt x="11531" y="6578"/>
                </a:lnTo>
                <a:lnTo>
                  <a:pt x="14198" y="5765"/>
                </a:lnTo>
                <a:lnTo>
                  <a:pt x="16891" y="5613"/>
                </a:lnTo>
                <a:lnTo>
                  <a:pt x="19799" y="5613"/>
                </a:lnTo>
                <a:lnTo>
                  <a:pt x="21805" y="6769"/>
                </a:lnTo>
                <a:lnTo>
                  <a:pt x="23583" y="10464"/>
                </a:lnTo>
                <a:lnTo>
                  <a:pt x="23914" y="14554"/>
                </a:lnTo>
                <a:lnTo>
                  <a:pt x="23914" y="37960"/>
                </a:lnTo>
                <a:lnTo>
                  <a:pt x="30276" y="37960"/>
                </a:lnTo>
                <a:lnTo>
                  <a:pt x="30276" y="10388"/>
                </a:lnTo>
                <a:lnTo>
                  <a:pt x="29756" y="7518"/>
                </a:lnTo>
                <a:lnTo>
                  <a:pt x="28752" y="5511"/>
                </a:lnTo>
                <a:lnTo>
                  <a:pt x="26898" y="1841"/>
                </a:lnTo>
                <a:lnTo>
                  <a:pt x="23329" y="0"/>
                </a:lnTo>
                <a:lnTo>
                  <a:pt x="18072" y="0"/>
                </a:lnTo>
                <a:lnTo>
                  <a:pt x="13474" y="469"/>
                </a:lnTo>
                <a:lnTo>
                  <a:pt x="9550" y="2374"/>
                </a:lnTo>
                <a:lnTo>
                  <a:pt x="5930" y="6096"/>
                </a:lnTo>
                <a:lnTo>
                  <a:pt x="5930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20" name="object 1120"/>
          <p:cNvSpPr/>
          <p:nvPr/>
        </p:nvSpPr>
        <p:spPr>
          <a:xfrm>
            <a:off x="2648972" y="3650187"/>
            <a:ext cx="29802" cy="47499"/>
          </a:xfrm>
          <a:custGeom>
            <a:avLst/>
            <a:gdLst/>
            <a:ahLst/>
            <a:cxnLst/>
            <a:rect l="l" t="t" r="r" b="b"/>
            <a:pathLst>
              <a:path w="32893" h="52425">
                <a:moveTo>
                  <a:pt x="1511" y="43726"/>
                </a:moveTo>
                <a:lnTo>
                  <a:pt x="4533" y="47218"/>
                </a:lnTo>
                <a:lnTo>
                  <a:pt x="7569" y="50685"/>
                </a:lnTo>
                <a:lnTo>
                  <a:pt x="11150" y="52425"/>
                </a:lnTo>
                <a:lnTo>
                  <a:pt x="9105" y="42951"/>
                </a:lnTo>
                <a:lnTo>
                  <a:pt x="7429" y="40259"/>
                </a:lnTo>
                <a:lnTo>
                  <a:pt x="6578" y="36944"/>
                </a:lnTo>
                <a:lnTo>
                  <a:pt x="6578" y="28295"/>
                </a:lnTo>
                <a:lnTo>
                  <a:pt x="7556" y="24765"/>
                </a:lnTo>
                <a:lnTo>
                  <a:pt x="11455" y="19951"/>
                </a:lnTo>
                <a:lnTo>
                  <a:pt x="15963" y="13309"/>
                </a:lnTo>
                <a:lnTo>
                  <a:pt x="10845" y="13309"/>
                </a:lnTo>
                <a:lnTo>
                  <a:pt x="6883" y="15303"/>
                </a:lnTo>
                <a:lnTo>
                  <a:pt x="4114" y="19278"/>
                </a:lnTo>
                <a:lnTo>
                  <a:pt x="1371" y="23228"/>
                </a:lnTo>
                <a:lnTo>
                  <a:pt x="0" y="27901"/>
                </a:lnTo>
                <a:lnTo>
                  <a:pt x="0" y="39090"/>
                </a:lnTo>
                <a:lnTo>
                  <a:pt x="1511" y="43726"/>
                </a:lnTo>
                <a:close/>
              </a:path>
              <a:path w="32893" h="52425">
                <a:moveTo>
                  <a:pt x="11455" y="19951"/>
                </a:moveTo>
                <a:lnTo>
                  <a:pt x="14020" y="18757"/>
                </a:lnTo>
                <a:lnTo>
                  <a:pt x="19977" y="18757"/>
                </a:lnTo>
                <a:lnTo>
                  <a:pt x="22351" y="19875"/>
                </a:lnTo>
                <a:lnTo>
                  <a:pt x="26174" y="24384"/>
                </a:lnTo>
                <a:lnTo>
                  <a:pt x="27127" y="27851"/>
                </a:lnTo>
                <a:lnTo>
                  <a:pt x="27127" y="37198"/>
                </a:lnTo>
                <a:lnTo>
                  <a:pt x="26200" y="40767"/>
                </a:lnTo>
                <a:lnTo>
                  <a:pt x="24333" y="43268"/>
                </a:lnTo>
                <a:lnTo>
                  <a:pt x="20116" y="46977"/>
                </a:lnTo>
                <a:lnTo>
                  <a:pt x="13500" y="46977"/>
                </a:lnTo>
                <a:lnTo>
                  <a:pt x="10794" y="45631"/>
                </a:lnTo>
                <a:lnTo>
                  <a:pt x="9105" y="42951"/>
                </a:lnTo>
                <a:lnTo>
                  <a:pt x="11150" y="52425"/>
                </a:lnTo>
                <a:lnTo>
                  <a:pt x="17843" y="52425"/>
                </a:lnTo>
                <a:lnTo>
                  <a:pt x="20129" y="51904"/>
                </a:lnTo>
                <a:lnTo>
                  <a:pt x="24104" y="49872"/>
                </a:lnTo>
                <a:lnTo>
                  <a:pt x="27279" y="45935"/>
                </a:lnTo>
                <a:lnTo>
                  <a:pt x="27279" y="51092"/>
                </a:lnTo>
                <a:lnTo>
                  <a:pt x="32892" y="51092"/>
                </a:lnTo>
                <a:lnTo>
                  <a:pt x="32892" y="0"/>
                </a:lnTo>
                <a:lnTo>
                  <a:pt x="26898" y="0"/>
                </a:lnTo>
                <a:lnTo>
                  <a:pt x="26898" y="18757"/>
                </a:lnTo>
                <a:lnTo>
                  <a:pt x="23113" y="15113"/>
                </a:lnTo>
                <a:lnTo>
                  <a:pt x="18808" y="13309"/>
                </a:lnTo>
                <a:lnTo>
                  <a:pt x="15963" y="13309"/>
                </a:lnTo>
                <a:lnTo>
                  <a:pt x="11455" y="1995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21" name="object 1121"/>
          <p:cNvSpPr/>
          <p:nvPr/>
        </p:nvSpPr>
        <p:spPr>
          <a:xfrm>
            <a:off x="2687117" y="3650337"/>
            <a:ext cx="5752" cy="46149"/>
          </a:xfrm>
          <a:custGeom>
            <a:avLst/>
            <a:gdLst/>
            <a:ahLst/>
            <a:cxnLst/>
            <a:rect l="l" t="t" r="r" b="b"/>
            <a:pathLst>
              <a:path w="6349" h="50935">
                <a:moveTo>
                  <a:pt x="0" y="0"/>
                </a:moveTo>
                <a:lnTo>
                  <a:pt x="0" y="7073"/>
                </a:lnTo>
                <a:lnTo>
                  <a:pt x="6349" y="7073"/>
                </a:lnTo>
                <a:lnTo>
                  <a:pt x="6349" y="0"/>
                </a:lnTo>
                <a:lnTo>
                  <a:pt x="0" y="0"/>
                </a:lnTo>
                <a:close/>
              </a:path>
              <a:path w="6349" h="50935">
                <a:moveTo>
                  <a:pt x="0" y="13982"/>
                </a:moveTo>
                <a:lnTo>
                  <a:pt x="0" y="50935"/>
                </a:lnTo>
                <a:lnTo>
                  <a:pt x="6349" y="50935"/>
                </a:lnTo>
                <a:lnTo>
                  <a:pt x="6349" y="13982"/>
                </a:lnTo>
                <a:lnTo>
                  <a:pt x="0" y="1398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22" name="object 1122"/>
          <p:cNvSpPr/>
          <p:nvPr/>
        </p:nvSpPr>
        <p:spPr>
          <a:xfrm>
            <a:off x="2687117" y="3653541"/>
            <a:ext cx="5752" cy="0"/>
          </a:xfrm>
          <a:custGeom>
            <a:avLst/>
            <a:gdLst/>
            <a:ahLst/>
            <a:cxnLst/>
            <a:rect l="l" t="t" r="r" b="b"/>
            <a:pathLst>
              <a:path w="6349">
                <a:moveTo>
                  <a:pt x="0" y="0"/>
                </a:moveTo>
                <a:lnTo>
                  <a:pt x="6349" y="0"/>
                </a:lnTo>
              </a:path>
            </a:pathLst>
          </a:custGeom>
          <a:ln w="834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23" name="object 1123"/>
          <p:cNvSpPr/>
          <p:nvPr/>
        </p:nvSpPr>
        <p:spPr>
          <a:xfrm>
            <a:off x="2687117" y="3679745"/>
            <a:ext cx="5752" cy="0"/>
          </a:xfrm>
          <a:custGeom>
            <a:avLst/>
            <a:gdLst/>
            <a:ahLst/>
            <a:cxnLst/>
            <a:rect l="l" t="t" r="r" b="b"/>
            <a:pathLst>
              <a:path w="6349">
                <a:moveTo>
                  <a:pt x="0" y="0"/>
                </a:moveTo>
                <a:lnTo>
                  <a:pt x="6349" y="0"/>
                </a:lnTo>
              </a:path>
            </a:pathLst>
          </a:custGeom>
          <a:ln w="3822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24" name="object 1124"/>
          <p:cNvSpPr/>
          <p:nvPr/>
        </p:nvSpPr>
        <p:spPr>
          <a:xfrm>
            <a:off x="2699532" y="3662085"/>
            <a:ext cx="30723" cy="35590"/>
          </a:xfrm>
          <a:custGeom>
            <a:avLst/>
            <a:gdLst/>
            <a:ahLst/>
            <a:cxnLst/>
            <a:rect l="l" t="t" r="r" b="b"/>
            <a:pathLst>
              <a:path w="33908" h="39281">
                <a:moveTo>
                  <a:pt x="33908" y="21399"/>
                </a:moveTo>
                <a:lnTo>
                  <a:pt x="33908" y="17652"/>
                </a:lnTo>
                <a:lnTo>
                  <a:pt x="33705" y="14922"/>
                </a:lnTo>
                <a:lnTo>
                  <a:pt x="33350" y="13207"/>
                </a:lnTo>
                <a:lnTo>
                  <a:pt x="32105" y="8521"/>
                </a:lnTo>
                <a:lnTo>
                  <a:pt x="29552" y="4698"/>
                </a:lnTo>
                <a:lnTo>
                  <a:pt x="25196" y="1879"/>
                </a:lnTo>
                <a:lnTo>
                  <a:pt x="20180" y="0"/>
                </a:lnTo>
                <a:lnTo>
                  <a:pt x="12318" y="0"/>
                </a:lnTo>
                <a:lnTo>
                  <a:pt x="8089" y="1866"/>
                </a:lnTo>
                <a:lnTo>
                  <a:pt x="6972" y="13246"/>
                </a:lnTo>
                <a:lnTo>
                  <a:pt x="8000" y="10617"/>
                </a:lnTo>
                <a:lnTo>
                  <a:pt x="9944" y="8559"/>
                </a:lnTo>
                <a:lnTo>
                  <a:pt x="14300" y="5448"/>
                </a:lnTo>
                <a:lnTo>
                  <a:pt x="21158" y="5448"/>
                </a:lnTo>
                <a:lnTo>
                  <a:pt x="24002" y="6946"/>
                </a:lnTo>
                <a:lnTo>
                  <a:pt x="25717" y="9956"/>
                </a:lnTo>
                <a:lnTo>
                  <a:pt x="27228" y="13728"/>
                </a:lnTo>
                <a:lnTo>
                  <a:pt x="27482" y="16433"/>
                </a:lnTo>
                <a:lnTo>
                  <a:pt x="6857" y="16433"/>
                </a:lnTo>
                <a:lnTo>
                  <a:pt x="4851" y="5587"/>
                </a:lnTo>
                <a:lnTo>
                  <a:pt x="1625" y="9309"/>
                </a:lnTo>
                <a:lnTo>
                  <a:pt x="0" y="14147"/>
                </a:lnTo>
                <a:lnTo>
                  <a:pt x="0" y="26161"/>
                </a:lnTo>
                <a:lnTo>
                  <a:pt x="1600" y="30873"/>
                </a:lnTo>
                <a:lnTo>
                  <a:pt x="4813" y="34251"/>
                </a:lnTo>
                <a:lnTo>
                  <a:pt x="8026" y="37604"/>
                </a:lnTo>
                <a:lnTo>
                  <a:pt x="11937" y="39281"/>
                </a:lnTo>
                <a:lnTo>
                  <a:pt x="18465" y="39281"/>
                </a:lnTo>
                <a:lnTo>
                  <a:pt x="21666" y="38722"/>
                </a:lnTo>
                <a:lnTo>
                  <a:pt x="24460" y="38087"/>
                </a:lnTo>
                <a:lnTo>
                  <a:pt x="26809" y="36829"/>
                </a:lnTo>
                <a:lnTo>
                  <a:pt x="30860" y="32562"/>
                </a:lnTo>
                <a:lnTo>
                  <a:pt x="32689" y="29209"/>
                </a:lnTo>
                <a:lnTo>
                  <a:pt x="33375" y="26314"/>
                </a:lnTo>
                <a:lnTo>
                  <a:pt x="27241" y="26314"/>
                </a:lnTo>
                <a:lnTo>
                  <a:pt x="25996" y="29400"/>
                </a:lnTo>
                <a:lnTo>
                  <a:pt x="22948" y="32804"/>
                </a:lnTo>
                <a:lnTo>
                  <a:pt x="20345" y="33870"/>
                </a:lnTo>
                <a:lnTo>
                  <a:pt x="13601" y="33870"/>
                </a:lnTo>
                <a:lnTo>
                  <a:pt x="11023" y="32740"/>
                </a:lnTo>
                <a:lnTo>
                  <a:pt x="7696" y="28181"/>
                </a:lnTo>
                <a:lnTo>
                  <a:pt x="6807" y="25171"/>
                </a:lnTo>
                <a:lnTo>
                  <a:pt x="6680" y="21399"/>
                </a:lnTo>
                <a:lnTo>
                  <a:pt x="33908" y="21399"/>
                </a:lnTo>
                <a:close/>
              </a:path>
              <a:path w="33908" h="39281">
                <a:moveTo>
                  <a:pt x="6972" y="13246"/>
                </a:moveTo>
                <a:lnTo>
                  <a:pt x="8089" y="1866"/>
                </a:lnTo>
                <a:lnTo>
                  <a:pt x="4851" y="5587"/>
                </a:lnTo>
                <a:lnTo>
                  <a:pt x="6857" y="16433"/>
                </a:lnTo>
                <a:lnTo>
                  <a:pt x="6972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25" name="object 1125"/>
          <p:cNvSpPr/>
          <p:nvPr/>
        </p:nvSpPr>
        <p:spPr>
          <a:xfrm>
            <a:off x="2737181" y="3662097"/>
            <a:ext cx="27431" cy="34393"/>
          </a:xfrm>
          <a:custGeom>
            <a:avLst/>
            <a:gdLst/>
            <a:ahLst/>
            <a:cxnLst/>
            <a:rect l="l" t="t" r="r" b="b"/>
            <a:pathLst>
              <a:path w="30276" h="37960">
                <a:moveTo>
                  <a:pt x="6248" y="37960"/>
                </a:moveTo>
                <a:lnTo>
                  <a:pt x="6248" y="16078"/>
                </a:lnTo>
                <a:lnTo>
                  <a:pt x="6692" y="12928"/>
                </a:lnTo>
                <a:lnTo>
                  <a:pt x="8737" y="9118"/>
                </a:lnTo>
                <a:lnTo>
                  <a:pt x="11544" y="6578"/>
                </a:lnTo>
                <a:lnTo>
                  <a:pt x="14198" y="5765"/>
                </a:lnTo>
                <a:lnTo>
                  <a:pt x="16891" y="5613"/>
                </a:lnTo>
                <a:lnTo>
                  <a:pt x="19812" y="5613"/>
                </a:lnTo>
                <a:lnTo>
                  <a:pt x="21818" y="6769"/>
                </a:lnTo>
                <a:lnTo>
                  <a:pt x="23583" y="10464"/>
                </a:lnTo>
                <a:lnTo>
                  <a:pt x="23926" y="14554"/>
                </a:lnTo>
                <a:lnTo>
                  <a:pt x="23926" y="37960"/>
                </a:lnTo>
                <a:lnTo>
                  <a:pt x="30276" y="37960"/>
                </a:lnTo>
                <a:lnTo>
                  <a:pt x="30276" y="10388"/>
                </a:lnTo>
                <a:lnTo>
                  <a:pt x="29756" y="7518"/>
                </a:lnTo>
                <a:lnTo>
                  <a:pt x="28752" y="5511"/>
                </a:lnTo>
                <a:lnTo>
                  <a:pt x="26911" y="1841"/>
                </a:lnTo>
                <a:lnTo>
                  <a:pt x="23342" y="0"/>
                </a:lnTo>
                <a:lnTo>
                  <a:pt x="18072" y="0"/>
                </a:lnTo>
                <a:lnTo>
                  <a:pt x="13487" y="469"/>
                </a:lnTo>
                <a:lnTo>
                  <a:pt x="9550" y="2374"/>
                </a:lnTo>
                <a:lnTo>
                  <a:pt x="5930" y="6096"/>
                </a:lnTo>
                <a:lnTo>
                  <a:pt x="5930" y="825"/>
                </a:lnTo>
                <a:lnTo>
                  <a:pt x="0" y="825"/>
                </a:lnTo>
                <a:lnTo>
                  <a:pt x="0" y="37960"/>
                </a:lnTo>
                <a:lnTo>
                  <a:pt x="6248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26" name="object 1126"/>
          <p:cNvSpPr/>
          <p:nvPr/>
        </p:nvSpPr>
        <p:spPr>
          <a:xfrm>
            <a:off x="2769551" y="3653455"/>
            <a:ext cx="15637" cy="43564"/>
          </a:xfrm>
          <a:custGeom>
            <a:avLst/>
            <a:gdLst/>
            <a:ahLst/>
            <a:cxnLst/>
            <a:rect l="l" t="t" r="r" b="b"/>
            <a:pathLst>
              <a:path w="17259" h="48082">
                <a:moveTo>
                  <a:pt x="11341" y="39687"/>
                </a:moveTo>
                <a:lnTo>
                  <a:pt x="11341" y="15455"/>
                </a:lnTo>
                <a:lnTo>
                  <a:pt x="17259" y="15455"/>
                </a:lnTo>
                <a:lnTo>
                  <a:pt x="17259" y="10363"/>
                </a:lnTo>
                <a:lnTo>
                  <a:pt x="11341" y="10363"/>
                </a:lnTo>
                <a:lnTo>
                  <a:pt x="11341" y="0"/>
                </a:lnTo>
                <a:lnTo>
                  <a:pt x="5029" y="0"/>
                </a:lnTo>
                <a:lnTo>
                  <a:pt x="5029" y="10363"/>
                </a:lnTo>
                <a:lnTo>
                  <a:pt x="0" y="10363"/>
                </a:lnTo>
                <a:lnTo>
                  <a:pt x="0" y="15455"/>
                </a:lnTo>
                <a:lnTo>
                  <a:pt x="5029" y="15455"/>
                </a:lnTo>
                <a:lnTo>
                  <a:pt x="5029" y="42418"/>
                </a:lnTo>
                <a:lnTo>
                  <a:pt x="6578" y="45859"/>
                </a:lnTo>
                <a:lnTo>
                  <a:pt x="9601" y="48082"/>
                </a:lnTo>
                <a:lnTo>
                  <a:pt x="14249" y="48031"/>
                </a:lnTo>
                <a:lnTo>
                  <a:pt x="17259" y="47498"/>
                </a:lnTo>
                <a:lnTo>
                  <a:pt x="17259" y="42570"/>
                </a:lnTo>
                <a:lnTo>
                  <a:pt x="16052" y="42672"/>
                </a:lnTo>
                <a:lnTo>
                  <a:pt x="12649" y="42291"/>
                </a:lnTo>
                <a:lnTo>
                  <a:pt x="11341" y="396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27" name="object 1127"/>
          <p:cNvSpPr/>
          <p:nvPr/>
        </p:nvSpPr>
        <p:spPr>
          <a:xfrm>
            <a:off x="2788939" y="3662085"/>
            <a:ext cx="30723" cy="35590"/>
          </a:xfrm>
          <a:custGeom>
            <a:avLst/>
            <a:gdLst/>
            <a:ahLst/>
            <a:cxnLst/>
            <a:rect l="l" t="t" r="r" b="b"/>
            <a:pathLst>
              <a:path w="33908" h="39281">
                <a:moveTo>
                  <a:pt x="33908" y="21399"/>
                </a:moveTo>
                <a:lnTo>
                  <a:pt x="33908" y="17652"/>
                </a:lnTo>
                <a:lnTo>
                  <a:pt x="33731" y="14922"/>
                </a:lnTo>
                <a:lnTo>
                  <a:pt x="33350" y="13207"/>
                </a:lnTo>
                <a:lnTo>
                  <a:pt x="32105" y="8521"/>
                </a:lnTo>
                <a:lnTo>
                  <a:pt x="29565" y="4698"/>
                </a:lnTo>
                <a:lnTo>
                  <a:pt x="25209" y="1879"/>
                </a:lnTo>
                <a:lnTo>
                  <a:pt x="22732" y="622"/>
                </a:lnTo>
                <a:lnTo>
                  <a:pt x="20180" y="0"/>
                </a:lnTo>
                <a:lnTo>
                  <a:pt x="12331" y="0"/>
                </a:lnTo>
                <a:lnTo>
                  <a:pt x="8102" y="1866"/>
                </a:lnTo>
                <a:lnTo>
                  <a:pt x="6984" y="13246"/>
                </a:lnTo>
                <a:lnTo>
                  <a:pt x="8013" y="10617"/>
                </a:lnTo>
                <a:lnTo>
                  <a:pt x="9956" y="8559"/>
                </a:lnTo>
                <a:lnTo>
                  <a:pt x="14287" y="5448"/>
                </a:lnTo>
                <a:lnTo>
                  <a:pt x="21158" y="5448"/>
                </a:lnTo>
                <a:lnTo>
                  <a:pt x="24015" y="6946"/>
                </a:lnTo>
                <a:lnTo>
                  <a:pt x="25717" y="9956"/>
                </a:lnTo>
                <a:lnTo>
                  <a:pt x="27228" y="13728"/>
                </a:lnTo>
                <a:lnTo>
                  <a:pt x="27495" y="16433"/>
                </a:lnTo>
                <a:lnTo>
                  <a:pt x="6857" y="16433"/>
                </a:lnTo>
                <a:lnTo>
                  <a:pt x="4851" y="5587"/>
                </a:lnTo>
                <a:lnTo>
                  <a:pt x="1612" y="9309"/>
                </a:lnTo>
                <a:lnTo>
                  <a:pt x="0" y="14147"/>
                </a:lnTo>
                <a:lnTo>
                  <a:pt x="0" y="26161"/>
                </a:lnTo>
                <a:lnTo>
                  <a:pt x="1600" y="30873"/>
                </a:lnTo>
                <a:lnTo>
                  <a:pt x="4825" y="34251"/>
                </a:lnTo>
                <a:lnTo>
                  <a:pt x="8039" y="37604"/>
                </a:lnTo>
                <a:lnTo>
                  <a:pt x="11950" y="39281"/>
                </a:lnTo>
                <a:lnTo>
                  <a:pt x="18478" y="39281"/>
                </a:lnTo>
                <a:lnTo>
                  <a:pt x="21678" y="38722"/>
                </a:lnTo>
                <a:lnTo>
                  <a:pt x="24460" y="38087"/>
                </a:lnTo>
                <a:lnTo>
                  <a:pt x="26822" y="36829"/>
                </a:lnTo>
                <a:lnTo>
                  <a:pt x="30860" y="32562"/>
                </a:lnTo>
                <a:lnTo>
                  <a:pt x="32689" y="29209"/>
                </a:lnTo>
                <a:lnTo>
                  <a:pt x="33388" y="26314"/>
                </a:lnTo>
                <a:lnTo>
                  <a:pt x="27241" y="26314"/>
                </a:lnTo>
                <a:lnTo>
                  <a:pt x="25996" y="29400"/>
                </a:lnTo>
                <a:lnTo>
                  <a:pt x="22948" y="32804"/>
                </a:lnTo>
                <a:lnTo>
                  <a:pt x="20358" y="33870"/>
                </a:lnTo>
                <a:lnTo>
                  <a:pt x="13601" y="33870"/>
                </a:lnTo>
                <a:lnTo>
                  <a:pt x="11023" y="32740"/>
                </a:lnTo>
                <a:lnTo>
                  <a:pt x="7696" y="28181"/>
                </a:lnTo>
                <a:lnTo>
                  <a:pt x="6807" y="25171"/>
                </a:lnTo>
                <a:lnTo>
                  <a:pt x="6692" y="21399"/>
                </a:lnTo>
                <a:lnTo>
                  <a:pt x="33908" y="21399"/>
                </a:lnTo>
                <a:close/>
              </a:path>
              <a:path w="33908" h="39281">
                <a:moveTo>
                  <a:pt x="6984" y="13246"/>
                </a:moveTo>
                <a:lnTo>
                  <a:pt x="8102" y="1866"/>
                </a:lnTo>
                <a:lnTo>
                  <a:pt x="4851" y="5587"/>
                </a:lnTo>
                <a:lnTo>
                  <a:pt x="6857" y="16433"/>
                </a:lnTo>
                <a:lnTo>
                  <a:pt x="6984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28" name="object 1128"/>
          <p:cNvSpPr/>
          <p:nvPr/>
        </p:nvSpPr>
        <p:spPr>
          <a:xfrm>
            <a:off x="2844470" y="3662097"/>
            <a:ext cx="45278" cy="34393"/>
          </a:xfrm>
          <a:custGeom>
            <a:avLst/>
            <a:gdLst/>
            <a:ahLst/>
            <a:cxnLst/>
            <a:rect l="l" t="t" r="r" b="b"/>
            <a:pathLst>
              <a:path w="49974" h="37960">
                <a:moveTo>
                  <a:pt x="49479" y="7340"/>
                </a:moveTo>
                <a:lnTo>
                  <a:pt x="48514" y="5397"/>
                </a:lnTo>
                <a:lnTo>
                  <a:pt x="46710" y="1803"/>
                </a:lnTo>
                <a:lnTo>
                  <a:pt x="43307" y="0"/>
                </a:lnTo>
                <a:lnTo>
                  <a:pt x="38315" y="0"/>
                </a:lnTo>
                <a:lnTo>
                  <a:pt x="33870" y="482"/>
                </a:lnTo>
                <a:lnTo>
                  <a:pt x="30137" y="2400"/>
                </a:lnTo>
                <a:lnTo>
                  <a:pt x="27114" y="5854"/>
                </a:lnTo>
                <a:lnTo>
                  <a:pt x="24345" y="2171"/>
                </a:lnTo>
                <a:lnTo>
                  <a:pt x="20167" y="0"/>
                </a:lnTo>
                <a:lnTo>
                  <a:pt x="14592" y="0"/>
                </a:lnTo>
                <a:lnTo>
                  <a:pt x="12255" y="698"/>
                </a:lnTo>
                <a:lnTo>
                  <a:pt x="8991" y="2946"/>
                </a:lnTo>
                <a:lnTo>
                  <a:pt x="6172" y="6096"/>
                </a:lnTo>
                <a:lnTo>
                  <a:pt x="6172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lnTo>
                  <a:pt x="6235" y="13487"/>
                </a:lnTo>
                <a:lnTo>
                  <a:pt x="7200" y="10185"/>
                </a:lnTo>
                <a:lnTo>
                  <a:pt x="11074" y="6527"/>
                </a:lnTo>
                <a:lnTo>
                  <a:pt x="15570" y="5613"/>
                </a:lnTo>
                <a:lnTo>
                  <a:pt x="18148" y="5613"/>
                </a:lnTo>
                <a:lnTo>
                  <a:pt x="19926" y="6477"/>
                </a:lnTo>
                <a:lnTo>
                  <a:pt x="21475" y="9372"/>
                </a:lnTo>
                <a:lnTo>
                  <a:pt x="21767" y="13728"/>
                </a:lnTo>
                <a:lnTo>
                  <a:pt x="21767" y="37960"/>
                </a:lnTo>
                <a:lnTo>
                  <a:pt x="28117" y="37960"/>
                </a:lnTo>
                <a:lnTo>
                  <a:pt x="28117" y="12522"/>
                </a:lnTo>
                <a:lnTo>
                  <a:pt x="28994" y="9791"/>
                </a:lnTo>
                <a:lnTo>
                  <a:pt x="30759" y="8140"/>
                </a:lnTo>
                <a:lnTo>
                  <a:pt x="34658" y="5676"/>
                </a:lnTo>
                <a:lnTo>
                  <a:pt x="38887" y="5676"/>
                </a:lnTo>
                <a:lnTo>
                  <a:pt x="42849" y="7988"/>
                </a:lnTo>
                <a:lnTo>
                  <a:pt x="43472" y="12166"/>
                </a:lnTo>
                <a:lnTo>
                  <a:pt x="43472" y="37960"/>
                </a:lnTo>
                <a:lnTo>
                  <a:pt x="49974" y="37960"/>
                </a:lnTo>
                <a:lnTo>
                  <a:pt x="49974" y="9956"/>
                </a:lnTo>
                <a:lnTo>
                  <a:pt x="49479" y="734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29" name="object 1129"/>
          <p:cNvSpPr/>
          <p:nvPr/>
        </p:nvSpPr>
        <p:spPr>
          <a:xfrm>
            <a:off x="2896469" y="3649312"/>
            <a:ext cx="26868" cy="48305"/>
          </a:xfrm>
          <a:custGeom>
            <a:avLst/>
            <a:gdLst/>
            <a:ahLst/>
            <a:cxnLst/>
            <a:rect l="l" t="t" r="r" b="b"/>
            <a:pathLst>
              <a:path w="29654" h="53314">
                <a:moveTo>
                  <a:pt x="15379" y="48018"/>
                </a:moveTo>
                <a:lnTo>
                  <a:pt x="11379" y="48018"/>
                </a:lnTo>
                <a:lnTo>
                  <a:pt x="8496" y="46456"/>
                </a:lnTo>
                <a:lnTo>
                  <a:pt x="7188" y="45415"/>
                </a:lnTo>
                <a:lnTo>
                  <a:pt x="6527" y="42189"/>
                </a:lnTo>
                <a:lnTo>
                  <a:pt x="8280" y="53314"/>
                </a:lnTo>
                <a:lnTo>
                  <a:pt x="11722" y="53314"/>
                </a:lnTo>
                <a:lnTo>
                  <a:pt x="15379" y="48018"/>
                </a:lnTo>
                <a:close/>
              </a:path>
              <a:path w="29654" h="53314">
                <a:moveTo>
                  <a:pt x="21958" y="0"/>
                </a:moveTo>
                <a:lnTo>
                  <a:pt x="15608" y="10020"/>
                </a:lnTo>
                <a:lnTo>
                  <a:pt x="20396" y="10020"/>
                </a:lnTo>
                <a:lnTo>
                  <a:pt x="29654" y="0"/>
                </a:lnTo>
                <a:lnTo>
                  <a:pt x="21958" y="0"/>
                </a:lnTo>
                <a:close/>
              </a:path>
              <a:path w="29654" h="53314">
                <a:moveTo>
                  <a:pt x="11722" y="53314"/>
                </a:moveTo>
                <a:lnTo>
                  <a:pt x="14592" y="53314"/>
                </a:lnTo>
                <a:lnTo>
                  <a:pt x="17221" y="52705"/>
                </a:lnTo>
                <a:lnTo>
                  <a:pt x="21983" y="50253"/>
                </a:lnTo>
                <a:lnTo>
                  <a:pt x="25082" y="47142"/>
                </a:lnTo>
                <a:lnTo>
                  <a:pt x="25641" y="49771"/>
                </a:lnTo>
                <a:lnTo>
                  <a:pt x="28676" y="52870"/>
                </a:lnTo>
                <a:lnTo>
                  <a:pt x="32397" y="52832"/>
                </a:lnTo>
                <a:lnTo>
                  <a:pt x="35128" y="52247"/>
                </a:lnTo>
                <a:lnTo>
                  <a:pt x="35128" y="47625"/>
                </a:lnTo>
                <a:lnTo>
                  <a:pt x="33667" y="47828"/>
                </a:lnTo>
                <a:lnTo>
                  <a:pt x="31000" y="45694"/>
                </a:lnTo>
                <a:lnTo>
                  <a:pt x="31000" y="20789"/>
                </a:lnTo>
                <a:lnTo>
                  <a:pt x="29654" y="18199"/>
                </a:lnTo>
                <a:lnTo>
                  <a:pt x="26949" y="16535"/>
                </a:lnTo>
                <a:lnTo>
                  <a:pt x="24218" y="14871"/>
                </a:lnTo>
                <a:lnTo>
                  <a:pt x="20662" y="14033"/>
                </a:lnTo>
                <a:lnTo>
                  <a:pt x="12534" y="14033"/>
                </a:lnTo>
                <a:lnTo>
                  <a:pt x="9232" y="14935"/>
                </a:lnTo>
                <a:lnTo>
                  <a:pt x="6362" y="16738"/>
                </a:lnTo>
                <a:lnTo>
                  <a:pt x="3505" y="18516"/>
                </a:lnTo>
                <a:lnTo>
                  <a:pt x="2032" y="21704"/>
                </a:lnTo>
                <a:lnTo>
                  <a:pt x="1917" y="26276"/>
                </a:lnTo>
                <a:lnTo>
                  <a:pt x="7734" y="26276"/>
                </a:lnTo>
                <a:lnTo>
                  <a:pt x="9232" y="21945"/>
                </a:lnTo>
                <a:lnTo>
                  <a:pt x="12903" y="19316"/>
                </a:lnTo>
                <a:lnTo>
                  <a:pt x="18986" y="19316"/>
                </a:lnTo>
                <a:lnTo>
                  <a:pt x="21158" y="19799"/>
                </a:lnTo>
                <a:lnTo>
                  <a:pt x="24930" y="23253"/>
                </a:lnTo>
                <a:lnTo>
                  <a:pt x="24523" y="27774"/>
                </a:lnTo>
                <a:lnTo>
                  <a:pt x="21640" y="29578"/>
                </a:lnTo>
                <a:lnTo>
                  <a:pt x="11696" y="30822"/>
                </a:lnTo>
                <a:lnTo>
                  <a:pt x="8204" y="31254"/>
                </a:lnTo>
                <a:lnTo>
                  <a:pt x="5384" y="32423"/>
                </a:lnTo>
                <a:lnTo>
                  <a:pt x="1079" y="36220"/>
                </a:lnTo>
                <a:lnTo>
                  <a:pt x="0" y="38887"/>
                </a:lnTo>
                <a:lnTo>
                  <a:pt x="0" y="45466"/>
                </a:lnTo>
                <a:lnTo>
                  <a:pt x="1092" y="48094"/>
                </a:lnTo>
                <a:lnTo>
                  <a:pt x="5473" y="52285"/>
                </a:lnTo>
                <a:lnTo>
                  <a:pt x="8280" y="53314"/>
                </a:lnTo>
                <a:lnTo>
                  <a:pt x="6527" y="42189"/>
                </a:lnTo>
                <a:lnTo>
                  <a:pt x="7480" y="38087"/>
                </a:lnTo>
                <a:lnTo>
                  <a:pt x="10528" y="36347"/>
                </a:lnTo>
                <a:lnTo>
                  <a:pt x="14490" y="35572"/>
                </a:lnTo>
                <a:lnTo>
                  <a:pt x="18275" y="35090"/>
                </a:lnTo>
                <a:lnTo>
                  <a:pt x="21818" y="34391"/>
                </a:lnTo>
                <a:lnTo>
                  <a:pt x="24752" y="33172"/>
                </a:lnTo>
                <a:lnTo>
                  <a:pt x="24752" y="42049"/>
                </a:lnTo>
                <a:lnTo>
                  <a:pt x="23025" y="44805"/>
                </a:lnTo>
                <a:lnTo>
                  <a:pt x="19558" y="46494"/>
                </a:lnTo>
                <a:lnTo>
                  <a:pt x="15379" y="48018"/>
                </a:lnTo>
                <a:lnTo>
                  <a:pt x="11722" y="5331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30" name="object 1130"/>
          <p:cNvSpPr/>
          <p:nvPr/>
        </p:nvSpPr>
        <p:spPr>
          <a:xfrm>
            <a:off x="2930011" y="3662844"/>
            <a:ext cx="30849" cy="33645"/>
          </a:xfrm>
          <a:custGeom>
            <a:avLst/>
            <a:gdLst/>
            <a:ahLst/>
            <a:cxnLst/>
            <a:rect l="l" t="t" r="r" b="b"/>
            <a:pathLst>
              <a:path w="34048" h="37134">
                <a:moveTo>
                  <a:pt x="0" y="37134"/>
                </a:moveTo>
                <a:lnTo>
                  <a:pt x="7912" y="37134"/>
                </a:lnTo>
                <a:lnTo>
                  <a:pt x="16852" y="23202"/>
                </a:lnTo>
                <a:lnTo>
                  <a:pt x="26073" y="37134"/>
                </a:lnTo>
                <a:lnTo>
                  <a:pt x="34048" y="37134"/>
                </a:lnTo>
                <a:lnTo>
                  <a:pt x="20993" y="18097"/>
                </a:lnTo>
                <a:lnTo>
                  <a:pt x="33489" y="177"/>
                </a:lnTo>
                <a:lnTo>
                  <a:pt x="25907" y="0"/>
                </a:lnTo>
                <a:lnTo>
                  <a:pt x="17271" y="13068"/>
                </a:lnTo>
                <a:lnTo>
                  <a:pt x="8737" y="0"/>
                </a:lnTo>
                <a:lnTo>
                  <a:pt x="673" y="0"/>
                </a:lnTo>
                <a:lnTo>
                  <a:pt x="13080" y="18097"/>
                </a:lnTo>
                <a:lnTo>
                  <a:pt x="0" y="3713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31" name="object 1131"/>
          <p:cNvSpPr/>
          <p:nvPr/>
        </p:nvSpPr>
        <p:spPr>
          <a:xfrm>
            <a:off x="2965992" y="3650337"/>
            <a:ext cx="5741" cy="46149"/>
          </a:xfrm>
          <a:custGeom>
            <a:avLst/>
            <a:gdLst/>
            <a:ahLst/>
            <a:cxnLst/>
            <a:rect l="l" t="t" r="r" b="b"/>
            <a:pathLst>
              <a:path w="6336" h="50935">
                <a:moveTo>
                  <a:pt x="0" y="0"/>
                </a:moveTo>
                <a:lnTo>
                  <a:pt x="0" y="7073"/>
                </a:lnTo>
                <a:lnTo>
                  <a:pt x="6336" y="7073"/>
                </a:lnTo>
                <a:lnTo>
                  <a:pt x="6336" y="0"/>
                </a:lnTo>
                <a:lnTo>
                  <a:pt x="0" y="0"/>
                </a:lnTo>
                <a:close/>
              </a:path>
              <a:path w="6336" h="50935">
                <a:moveTo>
                  <a:pt x="0" y="13982"/>
                </a:moveTo>
                <a:lnTo>
                  <a:pt x="0" y="50935"/>
                </a:lnTo>
                <a:lnTo>
                  <a:pt x="6336" y="50935"/>
                </a:lnTo>
                <a:lnTo>
                  <a:pt x="6336" y="13982"/>
                </a:lnTo>
                <a:lnTo>
                  <a:pt x="0" y="1398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32" name="object 1132"/>
          <p:cNvSpPr/>
          <p:nvPr/>
        </p:nvSpPr>
        <p:spPr>
          <a:xfrm>
            <a:off x="2965992" y="3653541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834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33" name="object 1133"/>
          <p:cNvSpPr/>
          <p:nvPr/>
        </p:nvSpPr>
        <p:spPr>
          <a:xfrm>
            <a:off x="2965992" y="3679745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3822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34" name="object 1134"/>
          <p:cNvSpPr/>
          <p:nvPr/>
        </p:nvSpPr>
        <p:spPr>
          <a:xfrm>
            <a:off x="2980284" y="3662097"/>
            <a:ext cx="45267" cy="34393"/>
          </a:xfrm>
          <a:custGeom>
            <a:avLst/>
            <a:gdLst/>
            <a:ahLst/>
            <a:cxnLst/>
            <a:rect l="l" t="t" r="r" b="b"/>
            <a:pathLst>
              <a:path w="49961" h="37960">
                <a:moveTo>
                  <a:pt x="49479" y="7340"/>
                </a:moveTo>
                <a:lnTo>
                  <a:pt x="48501" y="5397"/>
                </a:lnTo>
                <a:lnTo>
                  <a:pt x="46710" y="1803"/>
                </a:lnTo>
                <a:lnTo>
                  <a:pt x="43307" y="0"/>
                </a:lnTo>
                <a:lnTo>
                  <a:pt x="38315" y="0"/>
                </a:lnTo>
                <a:lnTo>
                  <a:pt x="33870" y="482"/>
                </a:lnTo>
                <a:lnTo>
                  <a:pt x="30137" y="2400"/>
                </a:lnTo>
                <a:lnTo>
                  <a:pt x="27114" y="5854"/>
                </a:lnTo>
                <a:lnTo>
                  <a:pt x="24333" y="2171"/>
                </a:lnTo>
                <a:lnTo>
                  <a:pt x="20154" y="0"/>
                </a:lnTo>
                <a:lnTo>
                  <a:pt x="14579" y="0"/>
                </a:lnTo>
                <a:lnTo>
                  <a:pt x="12255" y="698"/>
                </a:lnTo>
                <a:lnTo>
                  <a:pt x="8991" y="2946"/>
                </a:lnTo>
                <a:lnTo>
                  <a:pt x="6172" y="6096"/>
                </a:lnTo>
                <a:lnTo>
                  <a:pt x="6172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lnTo>
                  <a:pt x="6235" y="13487"/>
                </a:lnTo>
                <a:lnTo>
                  <a:pt x="7188" y="10185"/>
                </a:lnTo>
                <a:lnTo>
                  <a:pt x="11061" y="6527"/>
                </a:lnTo>
                <a:lnTo>
                  <a:pt x="15570" y="5613"/>
                </a:lnTo>
                <a:lnTo>
                  <a:pt x="18148" y="5613"/>
                </a:lnTo>
                <a:lnTo>
                  <a:pt x="19926" y="6477"/>
                </a:lnTo>
                <a:lnTo>
                  <a:pt x="21475" y="9372"/>
                </a:lnTo>
                <a:lnTo>
                  <a:pt x="21767" y="13728"/>
                </a:lnTo>
                <a:lnTo>
                  <a:pt x="21767" y="37960"/>
                </a:lnTo>
                <a:lnTo>
                  <a:pt x="28117" y="37960"/>
                </a:lnTo>
                <a:lnTo>
                  <a:pt x="28117" y="12522"/>
                </a:lnTo>
                <a:lnTo>
                  <a:pt x="28994" y="9791"/>
                </a:lnTo>
                <a:lnTo>
                  <a:pt x="30759" y="8140"/>
                </a:lnTo>
                <a:lnTo>
                  <a:pt x="34658" y="5676"/>
                </a:lnTo>
                <a:lnTo>
                  <a:pt x="38887" y="5676"/>
                </a:lnTo>
                <a:lnTo>
                  <a:pt x="42849" y="7988"/>
                </a:lnTo>
                <a:lnTo>
                  <a:pt x="43472" y="12166"/>
                </a:lnTo>
                <a:lnTo>
                  <a:pt x="43472" y="37960"/>
                </a:lnTo>
                <a:lnTo>
                  <a:pt x="49961" y="37960"/>
                </a:lnTo>
                <a:lnTo>
                  <a:pt x="49961" y="9956"/>
                </a:lnTo>
                <a:lnTo>
                  <a:pt x="49479" y="734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35" name="object 1135"/>
          <p:cNvSpPr/>
          <p:nvPr/>
        </p:nvSpPr>
        <p:spPr>
          <a:xfrm>
            <a:off x="3032283" y="3662027"/>
            <a:ext cx="31838" cy="35590"/>
          </a:xfrm>
          <a:custGeom>
            <a:avLst/>
            <a:gdLst/>
            <a:ahLst/>
            <a:cxnLst/>
            <a:rect l="l" t="t" r="r" b="b"/>
            <a:pathLst>
              <a:path w="35140" h="39281">
                <a:moveTo>
                  <a:pt x="11722" y="39281"/>
                </a:moveTo>
                <a:lnTo>
                  <a:pt x="14592" y="39281"/>
                </a:lnTo>
                <a:lnTo>
                  <a:pt x="17208" y="38671"/>
                </a:lnTo>
                <a:lnTo>
                  <a:pt x="21983" y="36207"/>
                </a:lnTo>
                <a:lnTo>
                  <a:pt x="25082" y="33108"/>
                </a:lnTo>
                <a:lnTo>
                  <a:pt x="26136" y="36537"/>
                </a:lnTo>
                <a:lnTo>
                  <a:pt x="28689" y="38823"/>
                </a:lnTo>
                <a:lnTo>
                  <a:pt x="32397" y="38798"/>
                </a:lnTo>
                <a:lnTo>
                  <a:pt x="35140" y="38201"/>
                </a:lnTo>
                <a:lnTo>
                  <a:pt x="35140" y="33591"/>
                </a:lnTo>
                <a:lnTo>
                  <a:pt x="33680" y="33794"/>
                </a:lnTo>
                <a:lnTo>
                  <a:pt x="31000" y="31648"/>
                </a:lnTo>
                <a:lnTo>
                  <a:pt x="31000" y="6743"/>
                </a:lnTo>
                <a:lnTo>
                  <a:pt x="29654" y="4152"/>
                </a:lnTo>
                <a:lnTo>
                  <a:pt x="26949" y="2489"/>
                </a:lnTo>
                <a:lnTo>
                  <a:pt x="24218" y="825"/>
                </a:lnTo>
                <a:lnTo>
                  <a:pt x="20662" y="0"/>
                </a:lnTo>
                <a:lnTo>
                  <a:pt x="12547" y="0"/>
                </a:lnTo>
                <a:lnTo>
                  <a:pt x="9220" y="901"/>
                </a:lnTo>
                <a:lnTo>
                  <a:pt x="6350" y="2705"/>
                </a:lnTo>
                <a:lnTo>
                  <a:pt x="3517" y="4483"/>
                </a:lnTo>
                <a:lnTo>
                  <a:pt x="2032" y="7658"/>
                </a:lnTo>
                <a:lnTo>
                  <a:pt x="1917" y="12242"/>
                </a:lnTo>
                <a:lnTo>
                  <a:pt x="7747" y="12242"/>
                </a:lnTo>
                <a:lnTo>
                  <a:pt x="9220" y="7899"/>
                </a:lnTo>
                <a:lnTo>
                  <a:pt x="12903" y="5270"/>
                </a:lnTo>
                <a:lnTo>
                  <a:pt x="18999" y="5270"/>
                </a:lnTo>
                <a:lnTo>
                  <a:pt x="21145" y="5753"/>
                </a:lnTo>
                <a:lnTo>
                  <a:pt x="24942" y="9207"/>
                </a:lnTo>
                <a:lnTo>
                  <a:pt x="24523" y="13728"/>
                </a:lnTo>
                <a:lnTo>
                  <a:pt x="21640" y="15532"/>
                </a:lnTo>
                <a:lnTo>
                  <a:pt x="11696" y="16776"/>
                </a:lnTo>
                <a:lnTo>
                  <a:pt x="8204" y="17208"/>
                </a:lnTo>
                <a:lnTo>
                  <a:pt x="5384" y="18389"/>
                </a:lnTo>
                <a:lnTo>
                  <a:pt x="1079" y="22174"/>
                </a:lnTo>
                <a:lnTo>
                  <a:pt x="0" y="24841"/>
                </a:lnTo>
                <a:lnTo>
                  <a:pt x="0" y="31419"/>
                </a:lnTo>
                <a:lnTo>
                  <a:pt x="1104" y="34048"/>
                </a:lnTo>
                <a:lnTo>
                  <a:pt x="5473" y="38239"/>
                </a:lnTo>
                <a:lnTo>
                  <a:pt x="8280" y="39281"/>
                </a:lnTo>
                <a:lnTo>
                  <a:pt x="6527" y="28155"/>
                </a:lnTo>
                <a:lnTo>
                  <a:pt x="7480" y="24041"/>
                </a:lnTo>
                <a:lnTo>
                  <a:pt x="10528" y="22301"/>
                </a:lnTo>
                <a:lnTo>
                  <a:pt x="14490" y="21526"/>
                </a:lnTo>
                <a:lnTo>
                  <a:pt x="18275" y="21043"/>
                </a:lnTo>
                <a:lnTo>
                  <a:pt x="21818" y="20345"/>
                </a:lnTo>
                <a:lnTo>
                  <a:pt x="24765" y="19138"/>
                </a:lnTo>
                <a:lnTo>
                  <a:pt x="24765" y="28003"/>
                </a:lnTo>
                <a:lnTo>
                  <a:pt x="23025" y="30759"/>
                </a:lnTo>
                <a:lnTo>
                  <a:pt x="19558" y="32448"/>
                </a:lnTo>
                <a:lnTo>
                  <a:pt x="15379" y="33972"/>
                </a:lnTo>
                <a:lnTo>
                  <a:pt x="11722" y="39281"/>
                </a:lnTo>
                <a:close/>
              </a:path>
              <a:path w="35140" h="39281">
                <a:moveTo>
                  <a:pt x="15379" y="33972"/>
                </a:moveTo>
                <a:lnTo>
                  <a:pt x="11379" y="33972"/>
                </a:lnTo>
                <a:lnTo>
                  <a:pt x="8509" y="32410"/>
                </a:lnTo>
                <a:lnTo>
                  <a:pt x="7188" y="31381"/>
                </a:lnTo>
                <a:lnTo>
                  <a:pt x="6527" y="28155"/>
                </a:lnTo>
                <a:lnTo>
                  <a:pt x="8280" y="39281"/>
                </a:lnTo>
                <a:lnTo>
                  <a:pt x="11722" y="39281"/>
                </a:lnTo>
                <a:lnTo>
                  <a:pt x="15379" y="3397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36" name="object 1136"/>
          <p:cNvSpPr/>
          <p:nvPr/>
        </p:nvSpPr>
        <p:spPr>
          <a:xfrm>
            <a:off x="3087055" y="3662039"/>
            <a:ext cx="29629" cy="47867"/>
          </a:xfrm>
          <a:custGeom>
            <a:avLst/>
            <a:gdLst/>
            <a:ahLst/>
            <a:cxnLst/>
            <a:rect l="l" t="t" r="r" b="b"/>
            <a:pathLst>
              <a:path w="32702" h="52832">
                <a:moveTo>
                  <a:pt x="23406" y="7518"/>
                </a:moveTo>
                <a:lnTo>
                  <a:pt x="25031" y="11607"/>
                </a:lnTo>
                <a:lnTo>
                  <a:pt x="26327" y="16281"/>
                </a:lnTo>
                <a:lnTo>
                  <a:pt x="26327" y="24091"/>
                </a:lnTo>
                <a:lnTo>
                  <a:pt x="25349" y="27749"/>
                </a:lnTo>
                <a:lnTo>
                  <a:pt x="23406" y="30187"/>
                </a:lnTo>
                <a:lnTo>
                  <a:pt x="19062" y="33832"/>
                </a:lnTo>
                <a:lnTo>
                  <a:pt x="11861" y="33832"/>
                </a:lnTo>
                <a:lnTo>
                  <a:pt x="8902" y="31915"/>
                </a:lnTo>
                <a:lnTo>
                  <a:pt x="7277" y="28066"/>
                </a:lnTo>
                <a:lnTo>
                  <a:pt x="9956" y="37439"/>
                </a:lnTo>
                <a:lnTo>
                  <a:pt x="14198" y="39268"/>
                </a:lnTo>
                <a:lnTo>
                  <a:pt x="20548" y="39268"/>
                </a:lnTo>
                <a:lnTo>
                  <a:pt x="23672" y="38176"/>
                </a:lnTo>
                <a:lnTo>
                  <a:pt x="26352" y="35979"/>
                </a:lnTo>
                <a:lnTo>
                  <a:pt x="30581" y="32511"/>
                </a:lnTo>
                <a:lnTo>
                  <a:pt x="32702" y="26733"/>
                </a:lnTo>
                <a:lnTo>
                  <a:pt x="32702" y="12661"/>
                </a:lnTo>
                <a:lnTo>
                  <a:pt x="31229" y="8051"/>
                </a:lnTo>
                <a:lnTo>
                  <a:pt x="28295" y="4851"/>
                </a:lnTo>
                <a:lnTo>
                  <a:pt x="25349" y="1600"/>
                </a:lnTo>
                <a:lnTo>
                  <a:pt x="21780" y="0"/>
                </a:lnTo>
                <a:lnTo>
                  <a:pt x="14744" y="0"/>
                </a:lnTo>
                <a:lnTo>
                  <a:pt x="12255" y="685"/>
                </a:lnTo>
                <a:lnTo>
                  <a:pt x="8686" y="2997"/>
                </a:lnTo>
                <a:lnTo>
                  <a:pt x="6438" y="14274"/>
                </a:lnTo>
                <a:lnTo>
                  <a:pt x="7277" y="11950"/>
                </a:lnTo>
                <a:lnTo>
                  <a:pt x="8877" y="7632"/>
                </a:lnTo>
                <a:lnTo>
                  <a:pt x="11849" y="5473"/>
                </a:lnTo>
                <a:lnTo>
                  <a:pt x="20459" y="5473"/>
                </a:lnTo>
                <a:lnTo>
                  <a:pt x="23406" y="7518"/>
                </a:lnTo>
                <a:close/>
              </a:path>
              <a:path w="32702" h="52832">
                <a:moveTo>
                  <a:pt x="6007" y="17208"/>
                </a:moveTo>
                <a:lnTo>
                  <a:pt x="6438" y="14274"/>
                </a:lnTo>
                <a:lnTo>
                  <a:pt x="8686" y="2997"/>
                </a:lnTo>
                <a:lnTo>
                  <a:pt x="6083" y="5994"/>
                </a:lnTo>
                <a:lnTo>
                  <a:pt x="6083" y="1066"/>
                </a:lnTo>
                <a:lnTo>
                  <a:pt x="0" y="1066"/>
                </a:lnTo>
                <a:lnTo>
                  <a:pt x="0" y="52831"/>
                </a:lnTo>
                <a:lnTo>
                  <a:pt x="6235" y="52831"/>
                </a:lnTo>
                <a:lnTo>
                  <a:pt x="6235" y="33870"/>
                </a:lnTo>
                <a:lnTo>
                  <a:pt x="9956" y="37439"/>
                </a:lnTo>
                <a:lnTo>
                  <a:pt x="7277" y="28066"/>
                </a:lnTo>
                <a:lnTo>
                  <a:pt x="6007" y="23634"/>
                </a:lnTo>
                <a:lnTo>
                  <a:pt x="6007" y="172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37" name="object 1137"/>
          <p:cNvSpPr/>
          <p:nvPr/>
        </p:nvSpPr>
        <p:spPr>
          <a:xfrm>
            <a:off x="3121690" y="3662027"/>
            <a:ext cx="31816" cy="35590"/>
          </a:xfrm>
          <a:custGeom>
            <a:avLst/>
            <a:gdLst/>
            <a:ahLst/>
            <a:cxnLst/>
            <a:rect l="l" t="t" r="r" b="b"/>
            <a:pathLst>
              <a:path w="35115" h="39281">
                <a:moveTo>
                  <a:pt x="11722" y="39281"/>
                </a:moveTo>
                <a:lnTo>
                  <a:pt x="14579" y="39281"/>
                </a:lnTo>
                <a:lnTo>
                  <a:pt x="17195" y="38671"/>
                </a:lnTo>
                <a:lnTo>
                  <a:pt x="21971" y="36207"/>
                </a:lnTo>
                <a:lnTo>
                  <a:pt x="25069" y="33108"/>
                </a:lnTo>
                <a:lnTo>
                  <a:pt x="25628" y="35725"/>
                </a:lnTo>
                <a:lnTo>
                  <a:pt x="28663" y="38823"/>
                </a:lnTo>
                <a:lnTo>
                  <a:pt x="32397" y="38798"/>
                </a:lnTo>
                <a:lnTo>
                  <a:pt x="35115" y="38201"/>
                </a:lnTo>
                <a:lnTo>
                  <a:pt x="35115" y="33591"/>
                </a:lnTo>
                <a:lnTo>
                  <a:pt x="33655" y="33794"/>
                </a:lnTo>
                <a:lnTo>
                  <a:pt x="31000" y="31648"/>
                </a:lnTo>
                <a:lnTo>
                  <a:pt x="31000" y="6743"/>
                </a:lnTo>
                <a:lnTo>
                  <a:pt x="29641" y="4152"/>
                </a:lnTo>
                <a:lnTo>
                  <a:pt x="26936" y="2489"/>
                </a:lnTo>
                <a:lnTo>
                  <a:pt x="24218" y="825"/>
                </a:lnTo>
                <a:lnTo>
                  <a:pt x="20662" y="0"/>
                </a:lnTo>
                <a:lnTo>
                  <a:pt x="12522" y="0"/>
                </a:lnTo>
                <a:lnTo>
                  <a:pt x="9207" y="901"/>
                </a:lnTo>
                <a:lnTo>
                  <a:pt x="6337" y="2705"/>
                </a:lnTo>
                <a:lnTo>
                  <a:pt x="3492" y="4483"/>
                </a:lnTo>
                <a:lnTo>
                  <a:pt x="2032" y="7658"/>
                </a:lnTo>
                <a:lnTo>
                  <a:pt x="1905" y="12242"/>
                </a:lnTo>
                <a:lnTo>
                  <a:pt x="7734" y="12242"/>
                </a:lnTo>
                <a:lnTo>
                  <a:pt x="9220" y="7899"/>
                </a:lnTo>
                <a:lnTo>
                  <a:pt x="12903" y="5270"/>
                </a:lnTo>
                <a:lnTo>
                  <a:pt x="18973" y="5270"/>
                </a:lnTo>
                <a:lnTo>
                  <a:pt x="21132" y="5753"/>
                </a:lnTo>
                <a:lnTo>
                  <a:pt x="24930" y="9207"/>
                </a:lnTo>
                <a:lnTo>
                  <a:pt x="24511" y="13728"/>
                </a:lnTo>
                <a:lnTo>
                  <a:pt x="21640" y="15532"/>
                </a:lnTo>
                <a:lnTo>
                  <a:pt x="11684" y="16776"/>
                </a:lnTo>
                <a:lnTo>
                  <a:pt x="8178" y="17208"/>
                </a:lnTo>
                <a:lnTo>
                  <a:pt x="5372" y="18389"/>
                </a:lnTo>
                <a:lnTo>
                  <a:pt x="1066" y="22174"/>
                </a:lnTo>
                <a:lnTo>
                  <a:pt x="0" y="24841"/>
                </a:lnTo>
                <a:lnTo>
                  <a:pt x="0" y="31419"/>
                </a:lnTo>
                <a:lnTo>
                  <a:pt x="1079" y="34048"/>
                </a:lnTo>
                <a:lnTo>
                  <a:pt x="5461" y="38239"/>
                </a:lnTo>
                <a:lnTo>
                  <a:pt x="8267" y="39281"/>
                </a:lnTo>
                <a:lnTo>
                  <a:pt x="6527" y="28155"/>
                </a:lnTo>
                <a:lnTo>
                  <a:pt x="7480" y="24041"/>
                </a:lnTo>
                <a:lnTo>
                  <a:pt x="10528" y="22301"/>
                </a:lnTo>
                <a:lnTo>
                  <a:pt x="14490" y="21526"/>
                </a:lnTo>
                <a:lnTo>
                  <a:pt x="18262" y="21043"/>
                </a:lnTo>
                <a:lnTo>
                  <a:pt x="21805" y="20345"/>
                </a:lnTo>
                <a:lnTo>
                  <a:pt x="24765" y="19138"/>
                </a:lnTo>
                <a:lnTo>
                  <a:pt x="24765" y="28003"/>
                </a:lnTo>
                <a:lnTo>
                  <a:pt x="23025" y="30759"/>
                </a:lnTo>
                <a:lnTo>
                  <a:pt x="19558" y="32448"/>
                </a:lnTo>
                <a:lnTo>
                  <a:pt x="15367" y="33972"/>
                </a:lnTo>
                <a:lnTo>
                  <a:pt x="11722" y="39281"/>
                </a:lnTo>
                <a:close/>
              </a:path>
              <a:path w="35115" h="39281">
                <a:moveTo>
                  <a:pt x="15367" y="33972"/>
                </a:moveTo>
                <a:lnTo>
                  <a:pt x="11379" y="33972"/>
                </a:lnTo>
                <a:lnTo>
                  <a:pt x="8496" y="32410"/>
                </a:lnTo>
                <a:lnTo>
                  <a:pt x="7175" y="31381"/>
                </a:lnTo>
                <a:lnTo>
                  <a:pt x="6527" y="28155"/>
                </a:lnTo>
                <a:lnTo>
                  <a:pt x="8267" y="39281"/>
                </a:lnTo>
                <a:lnTo>
                  <a:pt x="11722" y="39281"/>
                </a:lnTo>
                <a:lnTo>
                  <a:pt x="15367" y="3397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38" name="object 1138"/>
          <p:cNvSpPr/>
          <p:nvPr/>
        </p:nvSpPr>
        <p:spPr>
          <a:xfrm>
            <a:off x="3159203" y="3662097"/>
            <a:ext cx="16362" cy="34393"/>
          </a:xfrm>
          <a:custGeom>
            <a:avLst/>
            <a:gdLst/>
            <a:ahLst/>
            <a:cxnLst/>
            <a:rect l="l" t="t" r="r" b="b"/>
            <a:pathLst>
              <a:path w="18059" h="37960">
                <a:moveTo>
                  <a:pt x="6248" y="13970"/>
                </a:moveTo>
                <a:lnTo>
                  <a:pt x="8763" y="9626"/>
                </a:lnTo>
                <a:lnTo>
                  <a:pt x="12877" y="6578"/>
                </a:lnTo>
                <a:lnTo>
                  <a:pt x="16014" y="6578"/>
                </a:lnTo>
                <a:lnTo>
                  <a:pt x="18059" y="6756"/>
                </a:lnTo>
                <a:lnTo>
                  <a:pt x="18059" y="165"/>
                </a:lnTo>
                <a:lnTo>
                  <a:pt x="16052" y="0"/>
                </a:lnTo>
                <a:lnTo>
                  <a:pt x="11379" y="889"/>
                </a:lnTo>
                <a:lnTo>
                  <a:pt x="7607" y="4483"/>
                </a:lnTo>
                <a:lnTo>
                  <a:pt x="5918" y="7239"/>
                </a:lnTo>
                <a:lnTo>
                  <a:pt x="5918" y="825"/>
                </a:lnTo>
                <a:lnTo>
                  <a:pt x="0" y="825"/>
                </a:lnTo>
                <a:lnTo>
                  <a:pt x="0" y="37960"/>
                </a:lnTo>
                <a:lnTo>
                  <a:pt x="6248" y="37960"/>
                </a:lnTo>
                <a:lnTo>
                  <a:pt x="6248" y="139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39" name="object 1139"/>
          <p:cNvSpPr/>
          <p:nvPr/>
        </p:nvSpPr>
        <p:spPr>
          <a:xfrm>
            <a:off x="3178901" y="3662027"/>
            <a:ext cx="31827" cy="35590"/>
          </a:xfrm>
          <a:custGeom>
            <a:avLst/>
            <a:gdLst/>
            <a:ahLst/>
            <a:cxnLst/>
            <a:rect l="l" t="t" r="r" b="b"/>
            <a:pathLst>
              <a:path w="35128" h="39281">
                <a:moveTo>
                  <a:pt x="11709" y="39281"/>
                </a:moveTo>
                <a:lnTo>
                  <a:pt x="14579" y="39281"/>
                </a:lnTo>
                <a:lnTo>
                  <a:pt x="17208" y="38671"/>
                </a:lnTo>
                <a:lnTo>
                  <a:pt x="21958" y="36207"/>
                </a:lnTo>
                <a:lnTo>
                  <a:pt x="25069" y="33108"/>
                </a:lnTo>
                <a:lnTo>
                  <a:pt x="26136" y="36537"/>
                </a:lnTo>
                <a:lnTo>
                  <a:pt x="28676" y="38823"/>
                </a:lnTo>
                <a:lnTo>
                  <a:pt x="32397" y="38798"/>
                </a:lnTo>
                <a:lnTo>
                  <a:pt x="35128" y="38201"/>
                </a:lnTo>
                <a:lnTo>
                  <a:pt x="35128" y="33591"/>
                </a:lnTo>
                <a:lnTo>
                  <a:pt x="33667" y="33794"/>
                </a:lnTo>
                <a:lnTo>
                  <a:pt x="30987" y="31648"/>
                </a:lnTo>
                <a:lnTo>
                  <a:pt x="30987" y="6743"/>
                </a:lnTo>
                <a:lnTo>
                  <a:pt x="29641" y="4152"/>
                </a:lnTo>
                <a:lnTo>
                  <a:pt x="26936" y="2489"/>
                </a:lnTo>
                <a:lnTo>
                  <a:pt x="24206" y="825"/>
                </a:lnTo>
                <a:lnTo>
                  <a:pt x="20662" y="0"/>
                </a:lnTo>
                <a:lnTo>
                  <a:pt x="12534" y="0"/>
                </a:lnTo>
                <a:lnTo>
                  <a:pt x="9207" y="901"/>
                </a:lnTo>
                <a:lnTo>
                  <a:pt x="6349" y="2705"/>
                </a:lnTo>
                <a:lnTo>
                  <a:pt x="3505" y="4483"/>
                </a:lnTo>
                <a:lnTo>
                  <a:pt x="2019" y="7658"/>
                </a:lnTo>
                <a:lnTo>
                  <a:pt x="1904" y="12242"/>
                </a:lnTo>
                <a:lnTo>
                  <a:pt x="7734" y="12242"/>
                </a:lnTo>
                <a:lnTo>
                  <a:pt x="9220" y="7899"/>
                </a:lnTo>
                <a:lnTo>
                  <a:pt x="12890" y="5270"/>
                </a:lnTo>
                <a:lnTo>
                  <a:pt x="18973" y="5270"/>
                </a:lnTo>
                <a:lnTo>
                  <a:pt x="21132" y="5753"/>
                </a:lnTo>
                <a:lnTo>
                  <a:pt x="24930" y="9207"/>
                </a:lnTo>
                <a:lnTo>
                  <a:pt x="24510" y="13728"/>
                </a:lnTo>
                <a:lnTo>
                  <a:pt x="21628" y="15532"/>
                </a:lnTo>
                <a:lnTo>
                  <a:pt x="11683" y="16776"/>
                </a:lnTo>
                <a:lnTo>
                  <a:pt x="8191" y="17208"/>
                </a:lnTo>
                <a:lnTo>
                  <a:pt x="5372" y="18389"/>
                </a:lnTo>
                <a:lnTo>
                  <a:pt x="1079" y="22174"/>
                </a:lnTo>
                <a:lnTo>
                  <a:pt x="0" y="24841"/>
                </a:lnTo>
                <a:lnTo>
                  <a:pt x="0" y="31419"/>
                </a:lnTo>
                <a:lnTo>
                  <a:pt x="1079" y="34048"/>
                </a:lnTo>
                <a:lnTo>
                  <a:pt x="5460" y="38239"/>
                </a:lnTo>
                <a:lnTo>
                  <a:pt x="8280" y="39281"/>
                </a:lnTo>
                <a:lnTo>
                  <a:pt x="6515" y="28155"/>
                </a:lnTo>
                <a:lnTo>
                  <a:pt x="7467" y="24041"/>
                </a:lnTo>
                <a:lnTo>
                  <a:pt x="10515" y="22301"/>
                </a:lnTo>
                <a:lnTo>
                  <a:pt x="14490" y="21526"/>
                </a:lnTo>
                <a:lnTo>
                  <a:pt x="18275" y="21043"/>
                </a:lnTo>
                <a:lnTo>
                  <a:pt x="21805" y="20345"/>
                </a:lnTo>
                <a:lnTo>
                  <a:pt x="24752" y="19138"/>
                </a:lnTo>
                <a:lnTo>
                  <a:pt x="24752" y="28003"/>
                </a:lnTo>
                <a:lnTo>
                  <a:pt x="23012" y="30759"/>
                </a:lnTo>
                <a:lnTo>
                  <a:pt x="19545" y="32448"/>
                </a:lnTo>
                <a:lnTo>
                  <a:pt x="15354" y="33972"/>
                </a:lnTo>
                <a:lnTo>
                  <a:pt x="11709" y="39281"/>
                </a:lnTo>
                <a:close/>
              </a:path>
              <a:path w="35128" h="39281">
                <a:moveTo>
                  <a:pt x="15354" y="33972"/>
                </a:moveTo>
                <a:lnTo>
                  <a:pt x="11366" y="33972"/>
                </a:lnTo>
                <a:lnTo>
                  <a:pt x="8496" y="32410"/>
                </a:lnTo>
                <a:lnTo>
                  <a:pt x="7175" y="31381"/>
                </a:lnTo>
                <a:lnTo>
                  <a:pt x="6515" y="28155"/>
                </a:lnTo>
                <a:lnTo>
                  <a:pt x="8280" y="39281"/>
                </a:lnTo>
                <a:lnTo>
                  <a:pt x="11709" y="39281"/>
                </a:lnTo>
                <a:lnTo>
                  <a:pt x="15354" y="3397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40" name="object 1140"/>
          <p:cNvSpPr/>
          <p:nvPr/>
        </p:nvSpPr>
        <p:spPr>
          <a:xfrm>
            <a:off x="3243443" y="3660117"/>
            <a:ext cx="32805" cy="19342"/>
          </a:xfrm>
          <a:custGeom>
            <a:avLst/>
            <a:gdLst/>
            <a:ahLst/>
            <a:cxnLst/>
            <a:rect l="l" t="t" r="r" b="b"/>
            <a:pathLst>
              <a:path w="36207" h="21348">
                <a:moveTo>
                  <a:pt x="23228" y="8280"/>
                </a:moveTo>
                <a:lnTo>
                  <a:pt x="25171" y="5168"/>
                </a:lnTo>
                <a:lnTo>
                  <a:pt x="27457" y="3606"/>
                </a:lnTo>
                <a:lnTo>
                  <a:pt x="30099" y="3606"/>
                </a:lnTo>
                <a:lnTo>
                  <a:pt x="34048" y="5334"/>
                </a:lnTo>
                <a:lnTo>
                  <a:pt x="35026" y="6477"/>
                </a:lnTo>
                <a:lnTo>
                  <a:pt x="35509" y="9182"/>
                </a:lnTo>
                <a:lnTo>
                  <a:pt x="36207" y="3416"/>
                </a:lnTo>
                <a:lnTo>
                  <a:pt x="33147" y="673"/>
                </a:lnTo>
                <a:lnTo>
                  <a:pt x="28854" y="0"/>
                </a:lnTo>
                <a:lnTo>
                  <a:pt x="25361" y="0"/>
                </a:lnTo>
                <a:lnTo>
                  <a:pt x="23228" y="8280"/>
                </a:lnTo>
                <a:close/>
              </a:path>
              <a:path w="36207" h="21348">
                <a:moveTo>
                  <a:pt x="19100" y="5270"/>
                </a:moveTo>
                <a:lnTo>
                  <a:pt x="16090" y="8788"/>
                </a:lnTo>
                <a:lnTo>
                  <a:pt x="14592" y="12839"/>
                </a:lnTo>
                <a:lnTo>
                  <a:pt x="14592" y="20675"/>
                </a:lnTo>
                <a:lnTo>
                  <a:pt x="15468" y="23329"/>
                </a:lnTo>
                <a:lnTo>
                  <a:pt x="17233" y="25374"/>
                </a:lnTo>
                <a:lnTo>
                  <a:pt x="21323" y="28460"/>
                </a:lnTo>
                <a:lnTo>
                  <a:pt x="26136" y="28460"/>
                </a:lnTo>
                <a:lnTo>
                  <a:pt x="29959" y="26835"/>
                </a:lnTo>
                <a:lnTo>
                  <a:pt x="33375" y="23837"/>
                </a:lnTo>
                <a:lnTo>
                  <a:pt x="34607" y="21183"/>
                </a:lnTo>
                <a:lnTo>
                  <a:pt x="34467" y="21767"/>
                </a:lnTo>
                <a:lnTo>
                  <a:pt x="34353" y="24396"/>
                </a:lnTo>
                <a:lnTo>
                  <a:pt x="37071" y="27927"/>
                </a:lnTo>
                <a:lnTo>
                  <a:pt x="41059" y="28460"/>
                </a:lnTo>
                <a:lnTo>
                  <a:pt x="44945" y="28460"/>
                </a:lnTo>
                <a:lnTo>
                  <a:pt x="48475" y="26606"/>
                </a:lnTo>
                <a:lnTo>
                  <a:pt x="51625" y="22885"/>
                </a:lnTo>
                <a:lnTo>
                  <a:pt x="54775" y="19138"/>
                </a:lnTo>
                <a:lnTo>
                  <a:pt x="56375" y="14630"/>
                </a:lnTo>
                <a:lnTo>
                  <a:pt x="56375" y="3098"/>
                </a:lnTo>
                <a:lnTo>
                  <a:pt x="54165" y="-1993"/>
                </a:lnTo>
                <a:lnTo>
                  <a:pt x="49745" y="-5930"/>
                </a:lnTo>
                <a:lnTo>
                  <a:pt x="45034" y="-10083"/>
                </a:lnTo>
                <a:lnTo>
                  <a:pt x="38557" y="-12166"/>
                </a:lnTo>
                <a:lnTo>
                  <a:pt x="20828" y="-12166"/>
                </a:lnTo>
                <a:lnTo>
                  <a:pt x="13258" y="-9232"/>
                </a:lnTo>
                <a:lnTo>
                  <a:pt x="7632" y="-3365"/>
                </a:lnTo>
                <a:lnTo>
                  <a:pt x="2540" y="1905"/>
                </a:lnTo>
                <a:lnTo>
                  <a:pt x="0" y="8305"/>
                </a:lnTo>
                <a:lnTo>
                  <a:pt x="0" y="22174"/>
                </a:lnTo>
                <a:lnTo>
                  <a:pt x="2082" y="27762"/>
                </a:lnTo>
                <a:lnTo>
                  <a:pt x="6273" y="32588"/>
                </a:lnTo>
                <a:lnTo>
                  <a:pt x="11506" y="38620"/>
                </a:lnTo>
                <a:lnTo>
                  <a:pt x="18935" y="41643"/>
                </a:lnTo>
                <a:lnTo>
                  <a:pt x="33566" y="41643"/>
                </a:lnTo>
                <a:lnTo>
                  <a:pt x="38125" y="40830"/>
                </a:lnTo>
                <a:lnTo>
                  <a:pt x="42252" y="39204"/>
                </a:lnTo>
                <a:lnTo>
                  <a:pt x="46393" y="37604"/>
                </a:lnTo>
                <a:lnTo>
                  <a:pt x="49517" y="35864"/>
                </a:lnTo>
                <a:lnTo>
                  <a:pt x="51587" y="34010"/>
                </a:lnTo>
                <a:lnTo>
                  <a:pt x="49301" y="30886"/>
                </a:lnTo>
                <a:lnTo>
                  <a:pt x="46545" y="32943"/>
                </a:lnTo>
                <a:lnTo>
                  <a:pt x="43522" y="34582"/>
                </a:lnTo>
                <a:lnTo>
                  <a:pt x="40220" y="35814"/>
                </a:lnTo>
                <a:lnTo>
                  <a:pt x="36906" y="37020"/>
                </a:lnTo>
                <a:lnTo>
                  <a:pt x="33337" y="37617"/>
                </a:lnTo>
                <a:lnTo>
                  <a:pt x="21297" y="37617"/>
                </a:lnTo>
                <a:lnTo>
                  <a:pt x="14986" y="35293"/>
                </a:lnTo>
                <a:lnTo>
                  <a:pt x="10541" y="30645"/>
                </a:lnTo>
                <a:lnTo>
                  <a:pt x="6743" y="26720"/>
                </a:lnTo>
                <a:lnTo>
                  <a:pt x="4864" y="21869"/>
                </a:lnTo>
                <a:lnTo>
                  <a:pt x="4864" y="9474"/>
                </a:lnTo>
                <a:lnTo>
                  <a:pt x="6845" y="3987"/>
                </a:lnTo>
                <a:lnTo>
                  <a:pt x="10820" y="-380"/>
                </a:lnTo>
                <a:lnTo>
                  <a:pt x="15468" y="-5511"/>
                </a:lnTo>
                <a:lnTo>
                  <a:pt x="22174" y="-8077"/>
                </a:lnTo>
                <a:lnTo>
                  <a:pt x="37287" y="-8077"/>
                </a:lnTo>
                <a:lnTo>
                  <a:pt x="42329" y="-6540"/>
                </a:lnTo>
                <a:lnTo>
                  <a:pt x="46075" y="-3467"/>
                </a:lnTo>
                <a:lnTo>
                  <a:pt x="49822" y="-419"/>
                </a:lnTo>
                <a:lnTo>
                  <a:pt x="51689" y="3784"/>
                </a:lnTo>
                <a:lnTo>
                  <a:pt x="51689" y="13589"/>
                </a:lnTo>
                <a:lnTo>
                  <a:pt x="50634" y="17183"/>
                </a:lnTo>
                <a:lnTo>
                  <a:pt x="48539" y="19939"/>
                </a:lnTo>
                <a:lnTo>
                  <a:pt x="46469" y="22694"/>
                </a:lnTo>
                <a:lnTo>
                  <a:pt x="44107" y="24066"/>
                </a:lnTo>
                <a:lnTo>
                  <a:pt x="41465" y="24066"/>
                </a:lnTo>
                <a:lnTo>
                  <a:pt x="38341" y="22123"/>
                </a:lnTo>
                <a:lnTo>
                  <a:pt x="38582" y="19177"/>
                </a:lnTo>
                <a:lnTo>
                  <a:pt x="39344" y="16332"/>
                </a:lnTo>
                <a:lnTo>
                  <a:pt x="43967" y="1143"/>
                </a:lnTo>
                <a:lnTo>
                  <a:pt x="38862" y="1143"/>
                </a:lnTo>
                <a:lnTo>
                  <a:pt x="37134" y="6972"/>
                </a:lnTo>
                <a:lnTo>
                  <a:pt x="36207" y="3416"/>
                </a:lnTo>
                <a:lnTo>
                  <a:pt x="35509" y="9182"/>
                </a:lnTo>
                <a:lnTo>
                  <a:pt x="35496" y="12128"/>
                </a:lnTo>
                <a:lnTo>
                  <a:pt x="34620" y="15417"/>
                </a:lnTo>
                <a:lnTo>
                  <a:pt x="32867" y="19075"/>
                </a:lnTo>
                <a:lnTo>
                  <a:pt x="31140" y="22707"/>
                </a:lnTo>
                <a:lnTo>
                  <a:pt x="28714" y="24511"/>
                </a:lnTo>
                <a:lnTo>
                  <a:pt x="24079" y="24511"/>
                </a:lnTo>
                <a:lnTo>
                  <a:pt x="20840" y="21539"/>
                </a:lnTo>
                <a:lnTo>
                  <a:pt x="20345" y="17538"/>
                </a:lnTo>
                <a:lnTo>
                  <a:pt x="20345" y="14465"/>
                </a:lnTo>
                <a:lnTo>
                  <a:pt x="21310" y="11391"/>
                </a:lnTo>
                <a:lnTo>
                  <a:pt x="23228" y="8280"/>
                </a:lnTo>
                <a:lnTo>
                  <a:pt x="25361" y="0"/>
                </a:lnTo>
                <a:lnTo>
                  <a:pt x="22123" y="1765"/>
                </a:lnTo>
                <a:lnTo>
                  <a:pt x="19100" y="52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41" name="object 1141"/>
          <p:cNvSpPr/>
          <p:nvPr/>
        </p:nvSpPr>
        <p:spPr>
          <a:xfrm>
            <a:off x="3333506" y="3651315"/>
            <a:ext cx="33818" cy="45543"/>
          </a:xfrm>
          <a:custGeom>
            <a:avLst/>
            <a:gdLst/>
            <a:ahLst/>
            <a:cxnLst/>
            <a:rect l="l" t="t" r="r" b="b"/>
            <a:pathLst>
              <a:path w="37325" h="50266">
                <a:moveTo>
                  <a:pt x="2197" y="3708"/>
                </a:moveTo>
                <a:lnTo>
                  <a:pt x="3644" y="7086"/>
                </a:lnTo>
                <a:lnTo>
                  <a:pt x="6375" y="5549"/>
                </a:lnTo>
                <a:lnTo>
                  <a:pt x="9334" y="5549"/>
                </a:lnTo>
                <a:lnTo>
                  <a:pt x="12242" y="7454"/>
                </a:lnTo>
                <a:lnTo>
                  <a:pt x="13754" y="10883"/>
                </a:lnTo>
                <a:lnTo>
                  <a:pt x="15252" y="15151"/>
                </a:lnTo>
                <a:lnTo>
                  <a:pt x="0" y="49847"/>
                </a:lnTo>
                <a:lnTo>
                  <a:pt x="7442" y="49847"/>
                </a:lnTo>
                <a:lnTo>
                  <a:pt x="18503" y="24930"/>
                </a:lnTo>
                <a:lnTo>
                  <a:pt x="25120" y="44297"/>
                </a:lnTo>
                <a:lnTo>
                  <a:pt x="26695" y="48082"/>
                </a:lnTo>
                <a:lnTo>
                  <a:pt x="29743" y="50266"/>
                </a:lnTo>
                <a:lnTo>
                  <a:pt x="33070" y="50266"/>
                </a:lnTo>
                <a:lnTo>
                  <a:pt x="35636" y="48044"/>
                </a:lnTo>
                <a:lnTo>
                  <a:pt x="37325" y="44564"/>
                </a:lnTo>
                <a:lnTo>
                  <a:pt x="35496" y="40043"/>
                </a:lnTo>
                <a:lnTo>
                  <a:pt x="34251" y="43053"/>
                </a:lnTo>
                <a:lnTo>
                  <a:pt x="31432" y="44094"/>
                </a:lnTo>
                <a:lnTo>
                  <a:pt x="28041" y="42773"/>
                </a:lnTo>
                <a:lnTo>
                  <a:pt x="26301" y="40030"/>
                </a:lnTo>
                <a:lnTo>
                  <a:pt x="25336" y="37134"/>
                </a:lnTo>
                <a:lnTo>
                  <a:pt x="15900" y="9461"/>
                </a:lnTo>
                <a:lnTo>
                  <a:pt x="14541" y="5486"/>
                </a:lnTo>
                <a:lnTo>
                  <a:pt x="13322" y="2921"/>
                </a:lnTo>
                <a:lnTo>
                  <a:pt x="11201" y="584"/>
                </a:lnTo>
                <a:lnTo>
                  <a:pt x="7924" y="0"/>
                </a:lnTo>
                <a:lnTo>
                  <a:pt x="4508" y="736"/>
                </a:lnTo>
                <a:lnTo>
                  <a:pt x="2197" y="37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42" name="object 1142"/>
          <p:cNvSpPr/>
          <p:nvPr/>
        </p:nvSpPr>
        <p:spPr>
          <a:xfrm>
            <a:off x="3375988" y="3653201"/>
            <a:ext cx="9666" cy="44070"/>
          </a:xfrm>
          <a:custGeom>
            <a:avLst/>
            <a:gdLst/>
            <a:ahLst/>
            <a:cxnLst/>
            <a:rect l="l" t="t" r="r" b="b"/>
            <a:pathLst>
              <a:path w="10667" h="48640">
                <a:moveTo>
                  <a:pt x="6896" y="32727"/>
                </a:moveTo>
                <a:lnTo>
                  <a:pt x="6705" y="46596"/>
                </a:lnTo>
                <a:lnTo>
                  <a:pt x="10668" y="48641"/>
                </a:lnTo>
                <a:lnTo>
                  <a:pt x="10198" y="45262"/>
                </a:lnTo>
                <a:lnTo>
                  <a:pt x="8877" y="41986"/>
                </a:lnTo>
                <a:lnTo>
                  <a:pt x="7569" y="38709"/>
                </a:lnTo>
                <a:lnTo>
                  <a:pt x="6896" y="32727"/>
                </a:lnTo>
                <a:close/>
              </a:path>
              <a:path w="10667" h="48640">
                <a:moveTo>
                  <a:pt x="18961" y="46913"/>
                </a:moveTo>
                <a:lnTo>
                  <a:pt x="12471" y="46913"/>
                </a:lnTo>
                <a:lnTo>
                  <a:pt x="10198" y="45262"/>
                </a:lnTo>
                <a:lnTo>
                  <a:pt x="10668" y="48641"/>
                </a:lnTo>
                <a:lnTo>
                  <a:pt x="20878" y="48641"/>
                </a:lnTo>
                <a:lnTo>
                  <a:pt x="24701" y="46469"/>
                </a:lnTo>
                <a:lnTo>
                  <a:pt x="27393" y="42125"/>
                </a:lnTo>
                <a:lnTo>
                  <a:pt x="30073" y="37757"/>
                </a:lnTo>
                <a:lnTo>
                  <a:pt x="31407" y="31534"/>
                </a:lnTo>
                <a:lnTo>
                  <a:pt x="31407" y="15887"/>
                </a:lnTo>
                <a:lnTo>
                  <a:pt x="30060" y="10096"/>
                </a:lnTo>
                <a:lnTo>
                  <a:pt x="27355" y="6070"/>
                </a:lnTo>
                <a:lnTo>
                  <a:pt x="24676" y="2032"/>
                </a:lnTo>
                <a:lnTo>
                  <a:pt x="20828" y="0"/>
                </a:lnTo>
                <a:lnTo>
                  <a:pt x="10871" y="0"/>
                </a:lnTo>
                <a:lnTo>
                  <a:pt x="6997" y="2133"/>
                </a:lnTo>
                <a:lnTo>
                  <a:pt x="4191" y="6388"/>
                </a:lnTo>
                <a:lnTo>
                  <a:pt x="1397" y="10617"/>
                </a:lnTo>
                <a:lnTo>
                  <a:pt x="0" y="16548"/>
                </a:lnTo>
                <a:lnTo>
                  <a:pt x="0" y="32296"/>
                </a:lnTo>
                <a:lnTo>
                  <a:pt x="1333" y="38392"/>
                </a:lnTo>
                <a:lnTo>
                  <a:pt x="4025" y="42506"/>
                </a:lnTo>
                <a:lnTo>
                  <a:pt x="6705" y="46596"/>
                </a:lnTo>
                <a:lnTo>
                  <a:pt x="6896" y="32727"/>
                </a:lnTo>
                <a:lnTo>
                  <a:pt x="6896" y="15735"/>
                </a:lnTo>
                <a:lnTo>
                  <a:pt x="7569" y="9944"/>
                </a:lnTo>
                <a:lnTo>
                  <a:pt x="8902" y="6654"/>
                </a:lnTo>
                <a:lnTo>
                  <a:pt x="10261" y="3352"/>
                </a:lnTo>
                <a:lnTo>
                  <a:pt x="12560" y="1701"/>
                </a:lnTo>
                <a:lnTo>
                  <a:pt x="18872" y="1701"/>
                </a:lnTo>
                <a:lnTo>
                  <a:pt x="21069" y="3111"/>
                </a:lnTo>
                <a:lnTo>
                  <a:pt x="22364" y="5930"/>
                </a:lnTo>
                <a:lnTo>
                  <a:pt x="23647" y="8750"/>
                </a:lnTo>
                <a:lnTo>
                  <a:pt x="24295" y="13754"/>
                </a:lnTo>
                <a:lnTo>
                  <a:pt x="24295" y="32016"/>
                </a:lnTo>
                <a:lnTo>
                  <a:pt x="23685" y="39103"/>
                </a:lnTo>
                <a:lnTo>
                  <a:pt x="22428" y="42227"/>
                </a:lnTo>
                <a:lnTo>
                  <a:pt x="21209" y="45351"/>
                </a:lnTo>
                <a:lnTo>
                  <a:pt x="18961" y="4691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43" name="object 1143"/>
          <p:cNvSpPr/>
          <p:nvPr/>
        </p:nvSpPr>
        <p:spPr>
          <a:xfrm>
            <a:off x="4240499" y="3569133"/>
            <a:ext cx="16615" cy="44796"/>
          </a:xfrm>
          <a:custGeom>
            <a:avLst/>
            <a:gdLst/>
            <a:ahLst/>
            <a:cxnLst/>
            <a:rect l="l" t="t" r="r" b="b"/>
            <a:pathLst>
              <a:path w="18338" h="49441">
                <a:moveTo>
                  <a:pt x="11696" y="14287"/>
                </a:moveTo>
                <a:lnTo>
                  <a:pt x="11696" y="49441"/>
                </a:lnTo>
                <a:lnTo>
                  <a:pt x="18338" y="49441"/>
                </a:lnTo>
                <a:lnTo>
                  <a:pt x="18338" y="0"/>
                </a:lnTo>
                <a:lnTo>
                  <a:pt x="13423" y="0"/>
                </a:lnTo>
                <a:lnTo>
                  <a:pt x="12547" y="3835"/>
                </a:lnTo>
                <a:lnTo>
                  <a:pt x="11214" y="6273"/>
                </a:lnTo>
                <a:lnTo>
                  <a:pt x="7658" y="8331"/>
                </a:lnTo>
                <a:lnTo>
                  <a:pt x="4495" y="9055"/>
                </a:lnTo>
                <a:lnTo>
                  <a:pt x="0" y="9512"/>
                </a:lnTo>
                <a:lnTo>
                  <a:pt x="0" y="14287"/>
                </a:lnTo>
                <a:lnTo>
                  <a:pt x="11696" y="142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44" name="object 1144"/>
          <p:cNvSpPr/>
          <p:nvPr/>
        </p:nvSpPr>
        <p:spPr>
          <a:xfrm>
            <a:off x="4278069" y="3568892"/>
            <a:ext cx="31459" cy="46268"/>
          </a:xfrm>
          <a:custGeom>
            <a:avLst/>
            <a:gdLst/>
            <a:ahLst/>
            <a:cxnLst/>
            <a:rect l="l" t="t" r="r" b="b"/>
            <a:pathLst>
              <a:path w="34721" h="51066">
                <a:moveTo>
                  <a:pt x="16141" y="26720"/>
                </a:moveTo>
                <a:lnTo>
                  <a:pt x="19862" y="26733"/>
                </a:lnTo>
                <a:lnTo>
                  <a:pt x="22745" y="27419"/>
                </a:lnTo>
                <a:lnTo>
                  <a:pt x="24841" y="28778"/>
                </a:lnTo>
                <a:lnTo>
                  <a:pt x="28003" y="32524"/>
                </a:lnTo>
                <a:lnTo>
                  <a:pt x="28003" y="38735"/>
                </a:lnTo>
                <a:lnTo>
                  <a:pt x="26987" y="40982"/>
                </a:lnTo>
                <a:lnTo>
                  <a:pt x="23012" y="44500"/>
                </a:lnTo>
                <a:lnTo>
                  <a:pt x="20383" y="45377"/>
                </a:lnTo>
                <a:lnTo>
                  <a:pt x="12877" y="45377"/>
                </a:lnTo>
                <a:lnTo>
                  <a:pt x="9956" y="44081"/>
                </a:lnTo>
                <a:lnTo>
                  <a:pt x="8331" y="41478"/>
                </a:lnTo>
                <a:lnTo>
                  <a:pt x="6807" y="37680"/>
                </a:lnTo>
                <a:lnTo>
                  <a:pt x="6527" y="34467"/>
                </a:lnTo>
                <a:lnTo>
                  <a:pt x="0" y="34467"/>
                </a:lnTo>
                <a:lnTo>
                  <a:pt x="0" y="39090"/>
                </a:lnTo>
                <a:lnTo>
                  <a:pt x="1333" y="43014"/>
                </a:lnTo>
                <a:lnTo>
                  <a:pt x="3962" y="46253"/>
                </a:lnTo>
                <a:lnTo>
                  <a:pt x="6629" y="49466"/>
                </a:lnTo>
                <a:lnTo>
                  <a:pt x="10896" y="51066"/>
                </a:lnTo>
                <a:lnTo>
                  <a:pt x="22491" y="51066"/>
                </a:lnTo>
                <a:lnTo>
                  <a:pt x="26924" y="49580"/>
                </a:lnTo>
                <a:lnTo>
                  <a:pt x="30035" y="46596"/>
                </a:lnTo>
                <a:lnTo>
                  <a:pt x="33159" y="43611"/>
                </a:lnTo>
                <a:lnTo>
                  <a:pt x="34721" y="39751"/>
                </a:lnTo>
                <a:lnTo>
                  <a:pt x="34721" y="32054"/>
                </a:lnTo>
                <a:lnTo>
                  <a:pt x="32499" y="27533"/>
                </a:lnTo>
                <a:lnTo>
                  <a:pt x="29019" y="24079"/>
                </a:lnTo>
                <a:lnTo>
                  <a:pt x="26403" y="23368"/>
                </a:lnTo>
                <a:lnTo>
                  <a:pt x="30353" y="20599"/>
                </a:lnTo>
                <a:lnTo>
                  <a:pt x="32804" y="16230"/>
                </a:lnTo>
                <a:lnTo>
                  <a:pt x="32804" y="8902"/>
                </a:lnTo>
                <a:lnTo>
                  <a:pt x="31419" y="5638"/>
                </a:lnTo>
                <a:lnTo>
                  <a:pt x="28638" y="3403"/>
                </a:lnTo>
                <a:lnTo>
                  <a:pt x="25882" y="1130"/>
                </a:lnTo>
                <a:lnTo>
                  <a:pt x="21958" y="0"/>
                </a:lnTo>
                <a:lnTo>
                  <a:pt x="10502" y="0"/>
                </a:lnTo>
                <a:lnTo>
                  <a:pt x="6032" y="2311"/>
                </a:lnTo>
                <a:lnTo>
                  <a:pt x="3479" y="6934"/>
                </a:lnTo>
                <a:lnTo>
                  <a:pt x="2006" y="9525"/>
                </a:lnTo>
                <a:lnTo>
                  <a:pt x="1257" y="12661"/>
                </a:lnTo>
                <a:lnTo>
                  <a:pt x="1257" y="16370"/>
                </a:lnTo>
                <a:lnTo>
                  <a:pt x="7429" y="16370"/>
                </a:lnTo>
                <a:lnTo>
                  <a:pt x="7556" y="13550"/>
                </a:lnTo>
                <a:lnTo>
                  <a:pt x="8928" y="9855"/>
                </a:lnTo>
                <a:lnTo>
                  <a:pt x="10528" y="7086"/>
                </a:lnTo>
                <a:lnTo>
                  <a:pt x="13385" y="5689"/>
                </a:lnTo>
                <a:lnTo>
                  <a:pt x="17551" y="5689"/>
                </a:lnTo>
                <a:lnTo>
                  <a:pt x="21932" y="6350"/>
                </a:lnTo>
                <a:lnTo>
                  <a:pt x="25450" y="9042"/>
                </a:lnTo>
                <a:lnTo>
                  <a:pt x="26339" y="13423"/>
                </a:lnTo>
                <a:lnTo>
                  <a:pt x="26339" y="16751"/>
                </a:lnTo>
                <a:lnTo>
                  <a:pt x="25006" y="19062"/>
                </a:lnTo>
                <a:lnTo>
                  <a:pt x="22377" y="20345"/>
                </a:lnTo>
                <a:lnTo>
                  <a:pt x="20878" y="21094"/>
                </a:lnTo>
                <a:lnTo>
                  <a:pt x="16624" y="21463"/>
                </a:lnTo>
                <a:lnTo>
                  <a:pt x="13576" y="21297"/>
                </a:lnTo>
                <a:lnTo>
                  <a:pt x="13576" y="26797"/>
                </a:lnTo>
                <a:lnTo>
                  <a:pt x="16141" y="2672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45" name="object 1145"/>
          <p:cNvSpPr/>
          <p:nvPr/>
        </p:nvSpPr>
        <p:spPr>
          <a:xfrm>
            <a:off x="4320770" y="3568949"/>
            <a:ext cx="31033" cy="46199"/>
          </a:xfrm>
          <a:custGeom>
            <a:avLst/>
            <a:gdLst/>
            <a:ahLst/>
            <a:cxnLst/>
            <a:rect l="l" t="t" r="r" b="b"/>
            <a:pathLst>
              <a:path w="34251" h="50990">
                <a:moveTo>
                  <a:pt x="723" y="15341"/>
                </a:moveTo>
                <a:lnTo>
                  <a:pt x="0" y="20180"/>
                </a:lnTo>
                <a:lnTo>
                  <a:pt x="0" y="33108"/>
                </a:lnTo>
                <a:lnTo>
                  <a:pt x="1206" y="38900"/>
                </a:lnTo>
                <a:lnTo>
                  <a:pt x="3644" y="43230"/>
                </a:lnTo>
                <a:lnTo>
                  <a:pt x="6553" y="48412"/>
                </a:lnTo>
                <a:lnTo>
                  <a:pt x="7302" y="35191"/>
                </a:lnTo>
                <a:lnTo>
                  <a:pt x="6756" y="31140"/>
                </a:lnTo>
                <a:lnTo>
                  <a:pt x="6756" y="19342"/>
                </a:lnTo>
                <a:lnTo>
                  <a:pt x="7607" y="14262"/>
                </a:lnTo>
                <a:lnTo>
                  <a:pt x="9283" y="10820"/>
                </a:lnTo>
                <a:lnTo>
                  <a:pt x="11010" y="7353"/>
                </a:lnTo>
                <a:lnTo>
                  <a:pt x="13703" y="5613"/>
                </a:lnTo>
                <a:lnTo>
                  <a:pt x="21361" y="5613"/>
                </a:lnTo>
                <a:lnTo>
                  <a:pt x="24053" y="7442"/>
                </a:lnTo>
                <a:lnTo>
                  <a:pt x="25450" y="11099"/>
                </a:lnTo>
                <a:lnTo>
                  <a:pt x="26822" y="14719"/>
                </a:lnTo>
                <a:lnTo>
                  <a:pt x="27520" y="19354"/>
                </a:lnTo>
                <a:lnTo>
                  <a:pt x="27520" y="32804"/>
                </a:lnTo>
                <a:lnTo>
                  <a:pt x="26555" y="38138"/>
                </a:lnTo>
                <a:lnTo>
                  <a:pt x="24650" y="41008"/>
                </a:lnTo>
                <a:lnTo>
                  <a:pt x="23571" y="50990"/>
                </a:lnTo>
                <a:lnTo>
                  <a:pt x="28320" y="47828"/>
                </a:lnTo>
                <a:lnTo>
                  <a:pt x="31241" y="41490"/>
                </a:lnTo>
                <a:lnTo>
                  <a:pt x="33248" y="37084"/>
                </a:lnTo>
                <a:lnTo>
                  <a:pt x="34251" y="31496"/>
                </a:lnTo>
                <a:lnTo>
                  <a:pt x="34251" y="17640"/>
                </a:lnTo>
                <a:lnTo>
                  <a:pt x="33134" y="12026"/>
                </a:lnTo>
                <a:lnTo>
                  <a:pt x="30911" y="7937"/>
                </a:lnTo>
                <a:lnTo>
                  <a:pt x="28066" y="2641"/>
                </a:lnTo>
                <a:lnTo>
                  <a:pt x="23406" y="0"/>
                </a:lnTo>
                <a:lnTo>
                  <a:pt x="9842" y="0"/>
                </a:lnTo>
                <a:lnTo>
                  <a:pt x="4902" y="3759"/>
                </a:lnTo>
                <a:lnTo>
                  <a:pt x="2171" y="11303"/>
                </a:lnTo>
                <a:lnTo>
                  <a:pt x="723" y="15341"/>
                </a:lnTo>
                <a:close/>
              </a:path>
              <a:path w="34251" h="50990">
                <a:moveTo>
                  <a:pt x="24650" y="41008"/>
                </a:moveTo>
                <a:lnTo>
                  <a:pt x="22745" y="43878"/>
                </a:lnTo>
                <a:lnTo>
                  <a:pt x="20154" y="45300"/>
                </a:lnTo>
                <a:lnTo>
                  <a:pt x="12890" y="45300"/>
                </a:lnTo>
                <a:lnTo>
                  <a:pt x="10045" y="42964"/>
                </a:lnTo>
                <a:lnTo>
                  <a:pt x="8381" y="38277"/>
                </a:lnTo>
                <a:lnTo>
                  <a:pt x="7302" y="35191"/>
                </a:lnTo>
                <a:lnTo>
                  <a:pt x="6553" y="48412"/>
                </a:lnTo>
                <a:lnTo>
                  <a:pt x="10998" y="50990"/>
                </a:lnTo>
                <a:lnTo>
                  <a:pt x="23571" y="50990"/>
                </a:lnTo>
                <a:lnTo>
                  <a:pt x="24650" y="410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46" name="object 1146"/>
          <p:cNvSpPr/>
          <p:nvPr/>
        </p:nvSpPr>
        <p:spPr>
          <a:xfrm>
            <a:off x="4362977" y="3568800"/>
            <a:ext cx="31091" cy="45141"/>
          </a:xfrm>
          <a:custGeom>
            <a:avLst/>
            <a:gdLst/>
            <a:ahLst/>
            <a:cxnLst/>
            <a:rect l="l" t="t" r="r" b="b"/>
            <a:pathLst>
              <a:path w="34315" h="49822">
                <a:moveTo>
                  <a:pt x="6959" y="43929"/>
                </a:moveTo>
                <a:lnTo>
                  <a:pt x="9029" y="39242"/>
                </a:lnTo>
                <a:lnTo>
                  <a:pt x="12623" y="36093"/>
                </a:lnTo>
                <a:lnTo>
                  <a:pt x="16662" y="33667"/>
                </a:lnTo>
                <a:lnTo>
                  <a:pt x="21412" y="31026"/>
                </a:lnTo>
                <a:lnTo>
                  <a:pt x="25603" y="28689"/>
                </a:lnTo>
                <a:lnTo>
                  <a:pt x="28511" y="26708"/>
                </a:lnTo>
                <a:lnTo>
                  <a:pt x="30111" y="25069"/>
                </a:lnTo>
                <a:lnTo>
                  <a:pt x="32918" y="22250"/>
                </a:lnTo>
                <a:lnTo>
                  <a:pt x="34315" y="18846"/>
                </a:lnTo>
                <a:lnTo>
                  <a:pt x="34315" y="11099"/>
                </a:lnTo>
                <a:lnTo>
                  <a:pt x="33007" y="7683"/>
                </a:lnTo>
                <a:lnTo>
                  <a:pt x="30378" y="4610"/>
                </a:lnTo>
                <a:lnTo>
                  <a:pt x="27762" y="1536"/>
                </a:lnTo>
                <a:lnTo>
                  <a:pt x="23596" y="0"/>
                </a:lnTo>
                <a:lnTo>
                  <a:pt x="11074" y="0"/>
                </a:lnTo>
                <a:lnTo>
                  <a:pt x="6311" y="2400"/>
                </a:lnTo>
                <a:lnTo>
                  <a:pt x="3606" y="7200"/>
                </a:lnTo>
                <a:lnTo>
                  <a:pt x="2082" y="9944"/>
                </a:lnTo>
                <a:lnTo>
                  <a:pt x="1282" y="13461"/>
                </a:lnTo>
                <a:lnTo>
                  <a:pt x="1206" y="17779"/>
                </a:lnTo>
                <a:lnTo>
                  <a:pt x="7556" y="17779"/>
                </a:lnTo>
                <a:lnTo>
                  <a:pt x="7658" y="14706"/>
                </a:lnTo>
                <a:lnTo>
                  <a:pt x="9016" y="10579"/>
                </a:lnTo>
                <a:lnTo>
                  <a:pt x="10655" y="7340"/>
                </a:lnTo>
                <a:lnTo>
                  <a:pt x="13614" y="5727"/>
                </a:lnTo>
                <a:lnTo>
                  <a:pt x="20777" y="5727"/>
                </a:lnTo>
                <a:lnTo>
                  <a:pt x="24815" y="8280"/>
                </a:lnTo>
                <a:lnTo>
                  <a:pt x="27406" y="12255"/>
                </a:lnTo>
                <a:lnTo>
                  <a:pt x="27406" y="17627"/>
                </a:lnTo>
                <a:lnTo>
                  <a:pt x="24574" y="21742"/>
                </a:lnTo>
                <a:lnTo>
                  <a:pt x="21285" y="24447"/>
                </a:lnTo>
                <a:lnTo>
                  <a:pt x="18300" y="26174"/>
                </a:lnTo>
                <a:lnTo>
                  <a:pt x="11645" y="30022"/>
                </a:lnTo>
                <a:lnTo>
                  <a:pt x="7175" y="32613"/>
                </a:lnTo>
                <a:lnTo>
                  <a:pt x="4190" y="35483"/>
                </a:lnTo>
                <a:lnTo>
                  <a:pt x="2628" y="38658"/>
                </a:lnTo>
                <a:lnTo>
                  <a:pt x="1104" y="41821"/>
                </a:lnTo>
                <a:lnTo>
                  <a:pt x="228" y="45542"/>
                </a:lnTo>
                <a:lnTo>
                  <a:pt x="0" y="49822"/>
                </a:lnTo>
                <a:lnTo>
                  <a:pt x="34074" y="49822"/>
                </a:lnTo>
                <a:lnTo>
                  <a:pt x="34074" y="43929"/>
                </a:lnTo>
                <a:lnTo>
                  <a:pt x="6959" y="4392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47" name="object 1147"/>
          <p:cNvSpPr/>
          <p:nvPr/>
        </p:nvSpPr>
        <p:spPr>
          <a:xfrm>
            <a:off x="4427518" y="3591145"/>
            <a:ext cx="37373" cy="12726"/>
          </a:xfrm>
          <a:custGeom>
            <a:avLst/>
            <a:gdLst/>
            <a:ahLst/>
            <a:cxnLst/>
            <a:rect l="l" t="t" r="r" b="b"/>
            <a:pathLst>
              <a:path w="41249" h="14046">
                <a:moveTo>
                  <a:pt x="4051" y="14046"/>
                </a:moveTo>
                <a:lnTo>
                  <a:pt x="6032" y="9575"/>
                </a:lnTo>
                <a:lnTo>
                  <a:pt x="8674" y="7327"/>
                </a:lnTo>
                <a:lnTo>
                  <a:pt x="12903" y="7607"/>
                </a:lnTo>
                <a:lnTo>
                  <a:pt x="15633" y="8394"/>
                </a:lnTo>
                <a:lnTo>
                  <a:pt x="22694" y="11099"/>
                </a:lnTo>
                <a:lnTo>
                  <a:pt x="26416" y="12420"/>
                </a:lnTo>
                <a:lnTo>
                  <a:pt x="30124" y="13042"/>
                </a:lnTo>
                <a:lnTo>
                  <a:pt x="33578" y="13042"/>
                </a:lnTo>
                <a:lnTo>
                  <a:pt x="36144" y="11696"/>
                </a:lnTo>
                <a:lnTo>
                  <a:pt x="37820" y="8991"/>
                </a:lnTo>
                <a:lnTo>
                  <a:pt x="39547" y="6286"/>
                </a:lnTo>
                <a:lnTo>
                  <a:pt x="40678" y="3289"/>
                </a:lnTo>
                <a:lnTo>
                  <a:pt x="41249" y="0"/>
                </a:lnTo>
                <a:lnTo>
                  <a:pt x="37236" y="0"/>
                </a:lnTo>
                <a:lnTo>
                  <a:pt x="36017" y="3594"/>
                </a:lnTo>
                <a:lnTo>
                  <a:pt x="33667" y="6248"/>
                </a:lnTo>
                <a:lnTo>
                  <a:pt x="30543" y="6908"/>
                </a:lnTo>
                <a:lnTo>
                  <a:pt x="27330" y="6375"/>
                </a:lnTo>
                <a:lnTo>
                  <a:pt x="24409" y="5346"/>
                </a:lnTo>
                <a:lnTo>
                  <a:pt x="16713" y="2336"/>
                </a:lnTo>
                <a:lnTo>
                  <a:pt x="15481" y="1854"/>
                </a:lnTo>
                <a:lnTo>
                  <a:pt x="12903" y="1320"/>
                </a:lnTo>
                <a:lnTo>
                  <a:pt x="10782" y="1155"/>
                </a:lnTo>
                <a:lnTo>
                  <a:pt x="6819" y="1993"/>
                </a:lnTo>
                <a:lnTo>
                  <a:pt x="3695" y="4546"/>
                </a:lnTo>
                <a:lnTo>
                  <a:pt x="1752" y="7797"/>
                </a:lnTo>
                <a:lnTo>
                  <a:pt x="825" y="10502"/>
                </a:lnTo>
                <a:lnTo>
                  <a:pt x="0" y="14046"/>
                </a:lnTo>
                <a:lnTo>
                  <a:pt x="4051" y="140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48" name="object 1148"/>
          <p:cNvSpPr/>
          <p:nvPr/>
        </p:nvSpPr>
        <p:spPr>
          <a:xfrm>
            <a:off x="4501897" y="3569133"/>
            <a:ext cx="16627" cy="44796"/>
          </a:xfrm>
          <a:custGeom>
            <a:avLst/>
            <a:gdLst/>
            <a:ahLst/>
            <a:cxnLst/>
            <a:rect l="l" t="t" r="r" b="b"/>
            <a:pathLst>
              <a:path w="18351" h="49441">
                <a:moveTo>
                  <a:pt x="11696" y="14287"/>
                </a:moveTo>
                <a:lnTo>
                  <a:pt x="11696" y="49441"/>
                </a:lnTo>
                <a:lnTo>
                  <a:pt x="18351" y="49441"/>
                </a:lnTo>
                <a:lnTo>
                  <a:pt x="18351" y="0"/>
                </a:lnTo>
                <a:lnTo>
                  <a:pt x="13436" y="0"/>
                </a:lnTo>
                <a:lnTo>
                  <a:pt x="12534" y="3835"/>
                </a:lnTo>
                <a:lnTo>
                  <a:pt x="11226" y="6273"/>
                </a:lnTo>
                <a:lnTo>
                  <a:pt x="7670" y="8331"/>
                </a:lnTo>
                <a:lnTo>
                  <a:pt x="4508" y="9055"/>
                </a:lnTo>
                <a:lnTo>
                  <a:pt x="0" y="9512"/>
                </a:lnTo>
                <a:lnTo>
                  <a:pt x="0" y="14287"/>
                </a:lnTo>
                <a:lnTo>
                  <a:pt x="11696" y="142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49" name="object 1149"/>
          <p:cNvSpPr/>
          <p:nvPr/>
        </p:nvSpPr>
        <p:spPr>
          <a:xfrm>
            <a:off x="4539489" y="3568892"/>
            <a:ext cx="31459" cy="46268"/>
          </a:xfrm>
          <a:custGeom>
            <a:avLst/>
            <a:gdLst/>
            <a:ahLst/>
            <a:cxnLst/>
            <a:rect l="l" t="t" r="r" b="b"/>
            <a:pathLst>
              <a:path w="34721" h="51066">
                <a:moveTo>
                  <a:pt x="16129" y="26720"/>
                </a:moveTo>
                <a:lnTo>
                  <a:pt x="19850" y="26733"/>
                </a:lnTo>
                <a:lnTo>
                  <a:pt x="22745" y="27419"/>
                </a:lnTo>
                <a:lnTo>
                  <a:pt x="24828" y="28778"/>
                </a:lnTo>
                <a:lnTo>
                  <a:pt x="27990" y="32524"/>
                </a:lnTo>
                <a:lnTo>
                  <a:pt x="27990" y="38735"/>
                </a:lnTo>
                <a:lnTo>
                  <a:pt x="26987" y="40982"/>
                </a:lnTo>
                <a:lnTo>
                  <a:pt x="23025" y="44500"/>
                </a:lnTo>
                <a:lnTo>
                  <a:pt x="20396" y="45377"/>
                </a:lnTo>
                <a:lnTo>
                  <a:pt x="12877" y="45377"/>
                </a:lnTo>
                <a:lnTo>
                  <a:pt x="9956" y="44081"/>
                </a:lnTo>
                <a:lnTo>
                  <a:pt x="8331" y="41478"/>
                </a:lnTo>
                <a:lnTo>
                  <a:pt x="6807" y="37680"/>
                </a:lnTo>
                <a:lnTo>
                  <a:pt x="6515" y="34467"/>
                </a:lnTo>
                <a:lnTo>
                  <a:pt x="0" y="34467"/>
                </a:lnTo>
                <a:lnTo>
                  <a:pt x="0" y="39090"/>
                </a:lnTo>
                <a:lnTo>
                  <a:pt x="1320" y="43014"/>
                </a:lnTo>
                <a:lnTo>
                  <a:pt x="3962" y="46253"/>
                </a:lnTo>
                <a:lnTo>
                  <a:pt x="6616" y="49466"/>
                </a:lnTo>
                <a:lnTo>
                  <a:pt x="10883" y="51066"/>
                </a:lnTo>
                <a:lnTo>
                  <a:pt x="22479" y="51066"/>
                </a:lnTo>
                <a:lnTo>
                  <a:pt x="26911" y="49580"/>
                </a:lnTo>
                <a:lnTo>
                  <a:pt x="30035" y="46596"/>
                </a:lnTo>
                <a:lnTo>
                  <a:pt x="33147" y="43611"/>
                </a:lnTo>
                <a:lnTo>
                  <a:pt x="34721" y="39751"/>
                </a:lnTo>
                <a:lnTo>
                  <a:pt x="34721" y="32054"/>
                </a:lnTo>
                <a:lnTo>
                  <a:pt x="32499" y="27533"/>
                </a:lnTo>
                <a:lnTo>
                  <a:pt x="29006" y="24079"/>
                </a:lnTo>
                <a:lnTo>
                  <a:pt x="26403" y="23368"/>
                </a:lnTo>
                <a:lnTo>
                  <a:pt x="30340" y="20599"/>
                </a:lnTo>
                <a:lnTo>
                  <a:pt x="32804" y="16230"/>
                </a:lnTo>
                <a:lnTo>
                  <a:pt x="32804" y="8902"/>
                </a:lnTo>
                <a:lnTo>
                  <a:pt x="31419" y="5638"/>
                </a:lnTo>
                <a:lnTo>
                  <a:pt x="28638" y="3403"/>
                </a:lnTo>
                <a:lnTo>
                  <a:pt x="25869" y="1130"/>
                </a:lnTo>
                <a:lnTo>
                  <a:pt x="21958" y="0"/>
                </a:lnTo>
                <a:lnTo>
                  <a:pt x="10490" y="0"/>
                </a:lnTo>
                <a:lnTo>
                  <a:pt x="6019" y="2311"/>
                </a:lnTo>
                <a:lnTo>
                  <a:pt x="3467" y="6934"/>
                </a:lnTo>
                <a:lnTo>
                  <a:pt x="2006" y="9525"/>
                </a:lnTo>
                <a:lnTo>
                  <a:pt x="1257" y="12661"/>
                </a:lnTo>
                <a:lnTo>
                  <a:pt x="1257" y="16370"/>
                </a:lnTo>
                <a:lnTo>
                  <a:pt x="7416" y="16370"/>
                </a:lnTo>
                <a:lnTo>
                  <a:pt x="7543" y="13550"/>
                </a:lnTo>
                <a:lnTo>
                  <a:pt x="8928" y="9855"/>
                </a:lnTo>
                <a:lnTo>
                  <a:pt x="10528" y="7086"/>
                </a:lnTo>
                <a:lnTo>
                  <a:pt x="13385" y="5689"/>
                </a:lnTo>
                <a:lnTo>
                  <a:pt x="17538" y="5689"/>
                </a:lnTo>
                <a:lnTo>
                  <a:pt x="21932" y="6350"/>
                </a:lnTo>
                <a:lnTo>
                  <a:pt x="25438" y="9042"/>
                </a:lnTo>
                <a:lnTo>
                  <a:pt x="26327" y="13423"/>
                </a:lnTo>
                <a:lnTo>
                  <a:pt x="26327" y="16751"/>
                </a:lnTo>
                <a:lnTo>
                  <a:pt x="25006" y="19062"/>
                </a:lnTo>
                <a:lnTo>
                  <a:pt x="22377" y="20345"/>
                </a:lnTo>
                <a:lnTo>
                  <a:pt x="20866" y="21094"/>
                </a:lnTo>
                <a:lnTo>
                  <a:pt x="16624" y="21463"/>
                </a:lnTo>
                <a:lnTo>
                  <a:pt x="13576" y="21297"/>
                </a:lnTo>
                <a:lnTo>
                  <a:pt x="13576" y="26797"/>
                </a:lnTo>
                <a:lnTo>
                  <a:pt x="16129" y="2672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50" name="object 1150"/>
          <p:cNvSpPr/>
          <p:nvPr/>
        </p:nvSpPr>
        <p:spPr>
          <a:xfrm>
            <a:off x="4582167" y="3568800"/>
            <a:ext cx="31103" cy="45141"/>
          </a:xfrm>
          <a:custGeom>
            <a:avLst/>
            <a:gdLst/>
            <a:ahLst/>
            <a:cxnLst/>
            <a:rect l="l" t="t" r="r" b="b"/>
            <a:pathLst>
              <a:path w="34328" h="49822">
                <a:moveTo>
                  <a:pt x="6985" y="43929"/>
                </a:moveTo>
                <a:lnTo>
                  <a:pt x="9029" y="39242"/>
                </a:lnTo>
                <a:lnTo>
                  <a:pt x="12636" y="36093"/>
                </a:lnTo>
                <a:lnTo>
                  <a:pt x="16675" y="33667"/>
                </a:lnTo>
                <a:lnTo>
                  <a:pt x="21424" y="31026"/>
                </a:lnTo>
                <a:lnTo>
                  <a:pt x="25628" y="28689"/>
                </a:lnTo>
                <a:lnTo>
                  <a:pt x="28511" y="26708"/>
                </a:lnTo>
                <a:lnTo>
                  <a:pt x="30137" y="25069"/>
                </a:lnTo>
                <a:lnTo>
                  <a:pt x="32943" y="22250"/>
                </a:lnTo>
                <a:lnTo>
                  <a:pt x="34328" y="18846"/>
                </a:lnTo>
                <a:lnTo>
                  <a:pt x="34328" y="11099"/>
                </a:lnTo>
                <a:lnTo>
                  <a:pt x="33020" y="7683"/>
                </a:lnTo>
                <a:lnTo>
                  <a:pt x="30378" y="4610"/>
                </a:lnTo>
                <a:lnTo>
                  <a:pt x="27774" y="1536"/>
                </a:lnTo>
                <a:lnTo>
                  <a:pt x="23622" y="0"/>
                </a:lnTo>
                <a:lnTo>
                  <a:pt x="11087" y="0"/>
                </a:lnTo>
                <a:lnTo>
                  <a:pt x="6311" y="2400"/>
                </a:lnTo>
                <a:lnTo>
                  <a:pt x="3606" y="7200"/>
                </a:lnTo>
                <a:lnTo>
                  <a:pt x="2082" y="9944"/>
                </a:lnTo>
                <a:lnTo>
                  <a:pt x="1295" y="13461"/>
                </a:lnTo>
                <a:lnTo>
                  <a:pt x="1231" y="17779"/>
                </a:lnTo>
                <a:lnTo>
                  <a:pt x="7569" y="17779"/>
                </a:lnTo>
                <a:lnTo>
                  <a:pt x="7670" y="14706"/>
                </a:lnTo>
                <a:lnTo>
                  <a:pt x="9017" y="10579"/>
                </a:lnTo>
                <a:lnTo>
                  <a:pt x="10668" y="7340"/>
                </a:lnTo>
                <a:lnTo>
                  <a:pt x="13614" y="5727"/>
                </a:lnTo>
                <a:lnTo>
                  <a:pt x="20789" y="5727"/>
                </a:lnTo>
                <a:lnTo>
                  <a:pt x="24828" y="8280"/>
                </a:lnTo>
                <a:lnTo>
                  <a:pt x="27432" y="12255"/>
                </a:lnTo>
                <a:lnTo>
                  <a:pt x="27432" y="17627"/>
                </a:lnTo>
                <a:lnTo>
                  <a:pt x="24599" y="21742"/>
                </a:lnTo>
                <a:lnTo>
                  <a:pt x="21297" y="24447"/>
                </a:lnTo>
                <a:lnTo>
                  <a:pt x="18300" y="26174"/>
                </a:lnTo>
                <a:lnTo>
                  <a:pt x="11658" y="30022"/>
                </a:lnTo>
                <a:lnTo>
                  <a:pt x="7200" y="32613"/>
                </a:lnTo>
                <a:lnTo>
                  <a:pt x="4191" y="35483"/>
                </a:lnTo>
                <a:lnTo>
                  <a:pt x="2641" y="38658"/>
                </a:lnTo>
                <a:lnTo>
                  <a:pt x="1117" y="41821"/>
                </a:lnTo>
                <a:lnTo>
                  <a:pt x="241" y="45542"/>
                </a:lnTo>
                <a:lnTo>
                  <a:pt x="0" y="49822"/>
                </a:lnTo>
                <a:lnTo>
                  <a:pt x="34099" y="49822"/>
                </a:lnTo>
                <a:lnTo>
                  <a:pt x="34099" y="43929"/>
                </a:lnTo>
                <a:lnTo>
                  <a:pt x="6985" y="4392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51" name="object 1151"/>
          <p:cNvSpPr/>
          <p:nvPr/>
        </p:nvSpPr>
        <p:spPr>
          <a:xfrm>
            <a:off x="4624374" y="3568800"/>
            <a:ext cx="31103" cy="45141"/>
          </a:xfrm>
          <a:custGeom>
            <a:avLst/>
            <a:gdLst/>
            <a:ahLst/>
            <a:cxnLst/>
            <a:rect l="l" t="t" r="r" b="b"/>
            <a:pathLst>
              <a:path w="34328" h="49822">
                <a:moveTo>
                  <a:pt x="6985" y="43929"/>
                </a:moveTo>
                <a:lnTo>
                  <a:pt x="9029" y="39242"/>
                </a:lnTo>
                <a:lnTo>
                  <a:pt x="12636" y="36093"/>
                </a:lnTo>
                <a:lnTo>
                  <a:pt x="16675" y="33667"/>
                </a:lnTo>
                <a:lnTo>
                  <a:pt x="21424" y="31026"/>
                </a:lnTo>
                <a:lnTo>
                  <a:pt x="25628" y="28689"/>
                </a:lnTo>
                <a:lnTo>
                  <a:pt x="28511" y="26708"/>
                </a:lnTo>
                <a:lnTo>
                  <a:pt x="30137" y="25069"/>
                </a:lnTo>
                <a:lnTo>
                  <a:pt x="32931" y="22250"/>
                </a:lnTo>
                <a:lnTo>
                  <a:pt x="34328" y="18846"/>
                </a:lnTo>
                <a:lnTo>
                  <a:pt x="34328" y="11099"/>
                </a:lnTo>
                <a:lnTo>
                  <a:pt x="33020" y="7683"/>
                </a:lnTo>
                <a:lnTo>
                  <a:pt x="30378" y="4610"/>
                </a:lnTo>
                <a:lnTo>
                  <a:pt x="27762" y="1536"/>
                </a:lnTo>
                <a:lnTo>
                  <a:pt x="23622" y="0"/>
                </a:lnTo>
                <a:lnTo>
                  <a:pt x="11087" y="0"/>
                </a:lnTo>
                <a:lnTo>
                  <a:pt x="6311" y="2400"/>
                </a:lnTo>
                <a:lnTo>
                  <a:pt x="3606" y="7200"/>
                </a:lnTo>
                <a:lnTo>
                  <a:pt x="2082" y="9944"/>
                </a:lnTo>
                <a:lnTo>
                  <a:pt x="1295" y="13461"/>
                </a:lnTo>
                <a:lnTo>
                  <a:pt x="1219" y="17779"/>
                </a:lnTo>
                <a:lnTo>
                  <a:pt x="7569" y="17779"/>
                </a:lnTo>
                <a:lnTo>
                  <a:pt x="7645" y="14706"/>
                </a:lnTo>
                <a:lnTo>
                  <a:pt x="9017" y="10579"/>
                </a:lnTo>
                <a:lnTo>
                  <a:pt x="10655" y="7340"/>
                </a:lnTo>
                <a:lnTo>
                  <a:pt x="13601" y="5727"/>
                </a:lnTo>
                <a:lnTo>
                  <a:pt x="20777" y="5727"/>
                </a:lnTo>
                <a:lnTo>
                  <a:pt x="24828" y="8280"/>
                </a:lnTo>
                <a:lnTo>
                  <a:pt x="27419" y="12255"/>
                </a:lnTo>
                <a:lnTo>
                  <a:pt x="27419" y="17627"/>
                </a:lnTo>
                <a:lnTo>
                  <a:pt x="24599" y="21742"/>
                </a:lnTo>
                <a:lnTo>
                  <a:pt x="21297" y="24447"/>
                </a:lnTo>
                <a:lnTo>
                  <a:pt x="18300" y="26174"/>
                </a:lnTo>
                <a:lnTo>
                  <a:pt x="11658" y="30022"/>
                </a:lnTo>
                <a:lnTo>
                  <a:pt x="7188" y="32613"/>
                </a:lnTo>
                <a:lnTo>
                  <a:pt x="4178" y="35483"/>
                </a:lnTo>
                <a:lnTo>
                  <a:pt x="2641" y="38658"/>
                </a:lnTo>
                <a:lnTo>
                  <a:pt x="1117" y="41821"/>
                </a:lnTo>
                <a:lnTo>
                  <a:pt x="241" y="45542"/>
                </a:lnTo>
                <a:lnTo>
                  <a:pt x="0" y="49822"/>
                </a:lnTo>
                <a:lnTo>
                  <a:pt x="34086" y="49822"/>
                </a:lnTo>
                <a:lnTo>
                  <a:pt x="34086" y="43929"/>
                </a:lnTo>
                <a:lnTo>
                  <a:pt x="6985" y="4392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52" name="object 1152"/>
          <p:cNvSpPr/>
          <p:nvPr/>
        </p:nvSpPr>
        <p:spPr>
          <a:xfrm>
            <a:off x="4693023" y="3579536"/>
            <a:ext cx="27420" cy="34393"/>
          </a:xfrm>
          <a:custGeom>
            <a:avLst/>
            <a:gdLst/>
            <a:ahLst/>
            <a:cxnLst/>
            <a:rect l="l" t="t" r="r" b="b"/>
            <a:pathLst>
              <a:path w="30264" h="37960">
                <a:moveTo>
                  <a:pt x="6235" y="37960"/>
                </a:moveTo>
                <a:lnTo>
                  <a:pt x="6235" y="16078"/>
                </a:lnTo>
                <a:lnTo>
                  <a:pt x="6680" y="12941"/>
                </a:lnTo>
                <a:lnTo>
                  <a:pt x="8737" y="9118"/>
                </a:lnTo>
                <a:lnTo>
                  <a:pt x="11531" y="6578"/>
                </a:lnTo>
                <a:lnTo>
                  <a:pt x="14185" y="5765"/>
                </a:lnTo>
                <a:lnTo>
                  <a:pt x="16891" y="5613"/>
                </a:lnTo>
                <a:lnTo>
                  <a:pt x="19812" y="5613"/>
                </a:lnTo>
                <a:lnTo>
                  <a:pt x="21805" y="6769"/>
                </a:lnTo>
                <a:lnTo>
                  <a:pt x="23583" y="10477"/>
                </a:lnTo>
                <a:lnTo>
                  <a:pt x="23926" y="14554"/>
                </a:lnTo>
                <a:lnTo>
                  <a:pt x="23926" y="37960"/>
                </a:lnTo>
                <a:lnTo>
                  <a:pt x="30264" y="37960"/>
                </a:lnTo>
                <a:lnTo>
                  <a:pt x="30264" y="10388"/>
                </a:lnTo>
                <a:lnTo>
                  <a:pt x="29756" y="7531"/>
                </a:lnTo>
                <a:lnTo>
                  <a:pt x="28740" y="5511"/>
                </a:lnTo>
                <a:lnTo>
                  <a:pt x="26885" y="1841"/>
                </a:lnTo>
                <a:lnTo>
                  <a:pt x="23329" y="0"/>
                </a:lnTo>
                <a:lnTo>
                  <a:pt x="18059" y="0"/>
                </a:lnTo>
                <a:lnTo>
                  <a:pt x="13487" y="469"/>
                </a:lnTo>
                <a:lnTo>
                  <a:pt x="9537" y="2374"/>
                </a:lnTo>
                <a:lnTo>
                  <a:pt x="5930" y="6096"/>
                </a:lnTo>
                <a:lnTo>
                  <a:pt x="5930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53" name="object 1153"/>
          <p:cNvSpPr/>
          <p:nvPr/>
        </p:nvSpPr>
        <p:spPr>
          <a:xfrm>
            <a:off x="4735230" y="3579536"/>
            <a:ext cx="45256" cy="34393"/>
          </a:xfrm>
          <a:custGeom>
            <a:avLst/>
            <a:gdLst/>
            <a:ahLst/>
            <a:cxnLst/>
            <a:rect l="l" t="t" r="r" b="b"/>
            <a:pathLst>
              <a:path w="49949" h="37960">
                <a:moveTo>
                  <a:pt x="49466" y="7340"/>
                </a:moveTo>
                <a:lnTo>
                  <a:pt x="48488" y="5397"/>
                </a:lnTo>
                <a:lnTo>
                  <a:pt x="46697" y="1803"/>
                </a:lnTo>
                <a:lnTo>
                  <a:pt x="43294" y="0"/>
                </a:lnTo>
                <a:lnTo>
                  <a:pt x="38303" y="0"/>
                </a:lnTo>
                <a:lnTo>
                  <a:pt x="33858" y="482"/>
                </a:lnTo>
                <a:lnTo>
                  <a:pt x="30111" y="2400"/>
                </a:lnTo>
                <a:lnTo>
                  <a:pt x="27101" y="5854"/>
                </a:lnTo>
                <a:lnTo>
                  <a:pt x="24320" y="2184"/>
                </a:lnTo>
                <a:lnTo>
                  <a:pt x="20154" y="0"/>
                </a:lnTo>
                <a:lnTo>
                  <a:pt x="14566" y="0"/>
                </a:lnTo>
                <a:lnTo>
                  <a:pt x="12242" y="698"/>
                </a:lnTo>
                <a:lnTo>
                  <a:pt x="8978" y="2946"/>
                </a:lnTo>
                <a:lnTo>
                  <a:pt x="6146" y="6096"/>
                </a:lnTo>
                <a:lnTo>
                  <a:pt x="6146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lnTo>
                  <a:pt x="6235" y="13487"/>
                </a:lnTo>
                <a:lnTo>
                  <a:pt x="7175" y="10185"/>
                </a:lnTo>
                <a:lnTo>
                  <a:pt x="11049" y="6527"/>
                </a:lnTo>
                <a:lnTo>
                  <a:pt x="15557" y="5613"/>
                </a:lnTo>
                <a:lnTo>
                  <a:pt x="18135" y="5613"/>
                </a:lnTo>
                <a:lnTo>
                  <a:pt x="19913" y="6489"/>
                </a:lnTo>
                <a:lnTo>
                  <a:pt x="21463" y="9372"/>
                </a:lnTo>
                <a:lnTo>
                  <a:pt x="21767" y="13728"/>
                </a:lnTo>
                <a:lnTo>
                  <a:pt x="21767" y="37960"/>
                </a:lnTo>
                <a:lnTo>
                  <a:pt x="28105" y="37960"/>
                </a:lnTo>
                <a:lnTo>
                  <a:pt x="28105" y="12522"/>
                </a:lnTo>
                <a:lnTo>
                  <a:pt x="28981" y="9791"/>
                </a:lnTo>
                <a:lnTo>
                  <a:pt x="30746" y="8153"/>
                </a:lnTo>
                <a:lnTo>
                  <a:pt x="34645" y="5676"/>
                </a:lnTo>
                <a:lnTo>
                  <a:pt x="38874" y="5689"/>
                </a:lnTo>
                <a:lnTo>
                  <a:pt x="42849" y="8001"/>
                </a:lnTo>
                <a:lnTo>
                  <a:pt x="43459" y="12179"/>
                </a:lnTo>
                <a:lnTo>
                  <a:pt x="43459" y="37960"/>
                </a:lnTo>
                <a:lnTo>
                  <a:pt x="49949" y="37960"/>
                </a:lnTo>
                <a:lnTo>
                  <a:pt x="49949" y="9956"/>
                </a:lnTo>
                <a:lnTo>
                  <a:pt x="49466" y="734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54" name="object 1154"/>
          <p:cNvSpPr/>
          <p:nvPr/>
        </p:nvSpPr>
        <p:spPr>
          <a:xfrm>
            <a:off x="2537655" y="3567787"/>
            <a:ext cx="29618" cy="46153"/>
          </a:xfrm>
          <a:custGeom>
            <a:avLst/>
            <a:gdLst/>
            <a:ahLst/>
            <a:cxnLst/>
            <a:rect l="l" t="t" r="r" b="b"/>
            <a:pathLst>
              <a:path w="32689" h="50939">
                <a:moveTo>
                  <a:pt x="6883" y="44869"/>
                </a:moveTo>
                <a:lnTo>
                  <a:pt x="6883" y="0"/>
                </a:lnTo>
                <a:lnTo>
                  <a:pt x="0" y="0"/>
                </a:lnTo>
                <a:lnTo>
                  <a:pt x="0" y="50939"/>
                </a:lnTo>
                <a:lnTo>
                  <a:pt x="32689" y="50939"/>
                </a:lnTo>
                <a:lnTo>
                  <a:pt x="32689" y="44869"/>
                </a:lnTo>
                <a:lnTo>
                  <a:pt x="6883" y="4486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55" name="object 1155"/>
          <p:cNvSpPr/>
          <p:nvPr/>
        </p:nvSpPr>
        <p:spPr>
          <a:xfrm>
            <a:off x="2570380" y="3579318"/>
            <a:ext cx="31344" cy="35831"/>
          </a:xfrm>
          <a:custGeom>
            <a:avLst/>
            <a:gdLst/>
            <a:ahLst/>
            <a:cxnLst/>
            <a:rect l="l" t="t" r="r" b="b"/>
            <a:pathLst>
              <a:path w="34594" h="39547">
                <a:moveTo>
                  <a:pt x="1485" y="30924"/>
                </a:moveTo>
                <a:lnTo>
                  <a:pt x="4495" y="34391"/>
                </a:lnTo>
                <a:lnTo>
                  <a:pt x="7492" y="37833"/>
                </a:lnTo>
                <a:lnTo>
                  <a:pt x="11556" y="39547"/>
                </a:lnTo>
                <a:lnTo>
                  <a:pt x="9004" y="30225"/>
                </a:lnTo>
                <a:lnTo>
                  <a:pt x="7277" y="27597"/>
                </a:lnTo>
                <a:lnTo>
                  <a:pt x="6400" y="24295"/>
                </a:lnTo>
                <a:lnTo>
                  <a:pt x="6400" y="16230"/>
                </a:lnTo>
                <a:lnTo>
                  <a:pt x="7277" y="12725"/>
                </a:lnTo>
                <a:lnTo>
                  <a:pt x="9004" y="9804"/>
                </a:lnTo>
                <a:lnTo>
                  <a:pt x="10744" y="6896"/>
                </a:lnTo>
                <a:lnTo>
                  <a:pt x="13512" y="5435"/>
                </a:lnTo>
                <a:lnTo>
                  <a:pt x="21628" y="5448"/>
                </a:lnTo>
                <a:lnTo>
                  <a:pt x="24650" y="7150"/>
                </a:lnTo>
                <a:lnTo>
                  <a:pt x="26415" y="10566"/>
                </a:lnTo>
                <a:lnTo>
                  <a:pt x="27520" y="12738"/>
                </a:lnTo>
                <a:lnTo>
                  <a:pt x="28066" y="15557"/>
                </a:lnTo>
                <a:lnTo>
                  <a:pt x="28066" y="22872"/>
                </a:lnTo>
                <a:lnTo>
                  <a:pt x="27292" y="26352"/>
                </a:lnTo>
                <a:lnTo>
                  <a:pt x="25742" y="29502"/>
                </a:lnTo>
                <a:lnTo>
                  <a:pt x="24218" y="32613"/>
                </a:lnTo>
                <a:lnTo>
                  <a:pt x="22783" y="39547"/>
                </a:lnTo>
                <a:lnTo>
                  <a:pt x="27304" y="37604"/>
                </a:lnTo>
                <a:lnTo>
                  <a:pt x="30225" y="33693"/>
                </a:lnTo>
                <a:lnTo>
                  <a:pt x="33134" y="29794"/>
                </a:lnTo>
                <a:lnTo>
                  <a:pt x="34594" y="24853"/>
                </a:lnTo>
                <a:lnTo>
                  <a:pt x="34594" y="12661"/>
                </a:lnTo>
                <a:lnTo>
                  <a:pt x="32943" y="7975"/>
                </a:lnTo>
                <a:lnTo>
                  <a:pt x="29629" y="4787"/>
                </a:lnTo>
                <a:lnTo>
                  <a:pt x="26327" y="1600"/>
                </a:lnTo>
                <a:lnTo>
                  <a:pt x="22275" y="0"/>
                </a:lnTo>
                <a:lnTo>
                  <a:pt x="12153" y="0"/>
                </a:lnTo>
                <a:lnTo>
                  <a:pt x="7912" y="1854"/>
                </a:lnTo>
                <a:lnTo>
                  <a:pt x="4737" y="5549"/>
                </a:lnTo>
                <a:lnTo>
                  <a:pt x="1574" y="9245"/>
                </a:lnTo>
                <a:lnTo>
                  <a:pt x="0" y="14211"/>
                </a:lnTo>
                <a:lnTo>
                  <a:pt x="0" y="26276"/>
                </a:lnTo>
                <a:lnTo>
                  <a:pt x="1485" y="30924"/>
                </a:lnTo>
                <a:close/>
              </a:path>
              <a:path w="34594" h="39547">
                <a:moveTo>
                  <a:pt x="24218" y="32613"/>
                </a:moveTo>
                <a:lnTo>
                  <a:pt x="21386" y="34188"/>
                </a:lnTo>
                <a:lnTo>
                  <a:pt x="13487" y="34188"/>
                </a:lnTo>
                <a:lnTo>
                  <a:pt x="10744" y="32867"/>
                </a:lnTo>
                <a:lnTo>
                  <a:pt x="9004" y="30225"/>
                </a:lnTo>
                <a:lnTo>
                  <a:pt x="11556" y="39547"/>
                </a:lnTo>
                <a:lnTo>
                  <a:pt x="22783" y="39547"/>
                </a:lnTo>
                <a:lnTo>
                  <a:pt x="24218" y="3261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56" name="object 1156"/>
          <p:cNvSpPr/>
          <p:nvPr/>
        </p:nvSpPr>
        <p:spPr>
          <a:xfrm>
            <a:off x="2608445" y="3579536"/>
            <a:ext cx="27409" cy="34393"/>
          </a:xfrm>
          <a:custGeom>
            <a:avLst/>
            <a:gdLst/>
            <a:ahLst/>
            <a:cxnLst/>
            <a:rect l="l" t="t" r="r" b="b"/>
            <a:pathLst>
              <a:path w="30251" h="37960">
                <a:moveTo>
                  <a:pt x="6235" y="37960"/>
                </a:moveTo>
                <a:lnTo>
                  <a:pt x="6235" y="16078"/>
                </a:lnTo>
                <a:lnTo>
                  <a:pt x="6680" y="12941"/>
                </a:lnTo>
                <a:lnTo>
                  <a:pt x="8737" y="9118"/>
                </a:lnTo>
                <a:lnTo>
                  <a:pt x="11518" y="6578"/>
                </a:lnTo>
                <a:lnTo>
                  <a:pt x="14185" y="5765"/>
                </a:lnTo>
                <a:lnTo>
                  <a:pt x="16878" y="5613"/>
                </a:lnTo>
                <a:lnTo>
                  <a:pt x="19786" y="5613"/>
                </a:lnTo>
                <a:lnTo>
                  <a:pt x="21793" y="6769"/>
                </a:lnTo>
                <a:lnTo>
                  <a:pt x="23583" y="10477"/>
                </a:lnTo>
                <a:lnTo>
                  <a:pt x="23914" y="14554"/>
                </a:lnTo>
                <a:lnTo>
                  <a:pt x="23914" y="37960"/>
                </a:lnTo>
                <a:lnTo>
                  <a:pt x="30251" y="37960"/>
                </a:lnTo>
                <a:lnTo>
                  <a:pt x="30251" y="10388"/>
                </a:lnTo>
                <a:lnTo>
                  <a:pt x="29756" y="7531"/>
                </a:lnTo>
                <a:lnTo>
                  <a:pt x="28727" y="5511"/>
                </a:lnTo>
                <a:lnTo>
                  <a:pt x="26885" y="1841"/>
                </a:lnTo>
                <a:lnTo>
                  <a:pt x="23317" y="0"/>
                </a:lnTo>
                <a:lnTo>
                  <a:pt x="18046" y="0"/>
                </a:lnTo>
                <a:lnTo>
                  <a:pt x="13462" y="469"/>
                </a:lnTo>
                <a:lnTo>
                  <a:pt x="9537" y="2374"/>
                </a:lnTo>
                <a:lnTo>
                  <a:pt x="5918" y="6096"/>
                </a:lnTo>
                <a:lnTo>
                  <a:pt x="5918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57" name="object 1157"/>
          <p:cNvSpPr/>
          <p:nvPr/>
        </p:nvSpPr>
        <p:spPr>
          <a:xfrm>
            <a:off x="2641998" y="3579697"/>
            <a:ext cx="29492" cy="48466"/>
          </a:xfrm>
          <a:custGeom>
            <a:avLst/>
            <a:gdLst/>
            <a:ahLst/>
            <a:cxnLst/>
            <a:rect l="l" t="t" r="r" b="b"/>
            <a:pathLst>
              <a:path w="32550" h="53492">
                <a:moveTo>
                  <a:pt x="6413" y="16764"/>
                </a:moveTo>
                <a:lnTo>
                  <a:pt x="7581" y="1739"/>
                </a:lnTo>
                <a:lnTo>
                  <a:pt x="4533" y="5232"/>
                </a:lnTo>
                <a:lnTo>
                  <a:pt x="1511" y="8724"/>
                </a:lnTo>
                <a:lnTo>
                  <a:pt x="0" y="13589"/>
                </a:lnTo>
                <a:lnTo>
                  <a:pt x="0" y="26390"/>
                </a:lnTo>
                <a:lnTo>
                  <a:pt x="1498" y="31102"/>
                </a:lnTo>
                <a:lnTo>
                  <a:pt x="4508" y="33972"/>
                </a:lnTo>
                <a:lnTo>
                  <a:pt x="7531" y="36830"/>
                </a:lnTo>
                <a:lnTo>
                  <a:pt x="11048" y="38239"/>
                </a:lnTo>
                <a:lnTo>
                  <a:pt x="17970" y="38239"/>
                </a:lnTo>
                <a:lnTo>
                  <a:pt x="20281" y="37782"/>
                </a:lnTo>
                <a:lnTo>
                  <a:pt x="23812" y="35928"/>
                </a:lnTo>
                <a:lnTo>
                  <a:pt x="26555" y="32626"/>
                </a:lnTo>
                <a:lnTo>
                  <a:pt x="26619" y="37731"/>
                </a:lnTo>
                <a:lnTo>
                  <a:pt x="26225" y="41287"/>
                </a:lnTo>
                <a:lnTo>
                  <a:pt x="25336" y="43268"/>
                </a:lnTo>
                <a:lnTo>
                  <a:pt x="23863" y="46647"/>
                </a:lnTo>
                <a:lnTo>
                  <a:pt x="20739" y="48336"/>
                </a:lnTo>
                <a:lnTo>
                  <a:pt x="12915" y="48336"/>
                </a:lnTo>
                <a:lnTo>
                  <a:pt x="8394" y="45351"/>
                </a:lnTo>
                <a:lnTo>
                  <a:pt x="7492" y="42405"/>
                </a:lnTo>
                <a:lnTo>
                  <a:pt x="1142" y="42405"/>
                </a:lnTo>
                <a:lnTo>
                  <a:pt x="1473" y="46215"/>
                </a:lnTo>
                <a:lnTo>
                  <a:pt x="2997" y="49009"/>
                </a:lnTo>
                <a:lnTo>
                  <a:pt x="5714" y="50787"/>
                </a:lnTo>
                <a:lnTo>
                  <a:pt x="8445" y="52590"/>
                </a:lnTo>
                <a:lnTo>
                  <a:pt x="11798" y="53492"/>
                </a:lnTo>
                <a:lnTo>
                  <a:pt x="22986" y="53492"/>
                </a:lnTo>
                <a:lnTo>
                  <a:pt x="27889" y="50977"/>
                </a:lnTo>
                <a:lnTo>
                  <a:pt x="30467" y="45935"/>
                </a:lnTo>
                <a:lnTo>
                  <a:pt x="31851" y="43218"/>
                </a:lnTo>
                <a:lnTo>
                  <a:pt x="32550" y="39484"/>
                </a:lnTo>
                <a:lnTo>
                  <a:pt x="32550" y="1003"/>
                </a:lnTo>
                <a:lnTo>
                  <a:pt x="26796" y="1003"/>
                </a:lnTo>
                <a:lnTo>
                  <a:pt x="26796" y="5689"/>
                </a:lnTo>
                <a:lnTo>
                  <a:pt x="23190" y="2159"/>
                </a:lnTo>
                <a:lnTo>
                  <a:pt x="21031" y="711"/>
                </a:lnTo>
                <a:lnTo>
                  <a:pt x="18465" y="0"/>
                </a:lnTo>
                <a:lnTo>
                  <a:pt x="11264" y="0"/>
                </a:lnTo>
                <a:lnTo>
                  <a:pt x="7696" y="11684"/>
                </a:lnTo>
                <a:lnTo>
                  <a:pt x="9309" y="7569"/>
                </a:lnTo>
                <a:lnTo>
                  <a:pt x="12306" y="5511"/>
                </a:lnTo>
                <a:lnTo>
                  <a:pt x="19646" y="5511"/>
                </a:lnTo>
                <a:lnTo>
                  <a:pt x="23952" y="8839"/>
                </a:lnTo>
                <a:lnTo>
                  <a:pt x="25844" y="11061"/>
                </a:lnTo>
                <a:lnTo>
                  <a:pt x="26796" y="14465"/>
                </a:lnTo>
                <a:lnTo>
                  <a:pt x="26796" y="22123"/>
                </a:lnTo>
                <a:lnTo>
                  <a:pt x="26301" y="24777"/>
                </a:lnTo>
                <a:lnTo>
                  <a:pt x="25272" y="27076"/>
                </a:lnTo>
                <a:lnTo>
                  <a:pt x="23444" y="31115"/>
                </a:lnTo>
                <a:lnTo>
                  <a:pt x="20281" y="33147"/>
                </a:lnTo>
                <a:lnTo>
                  <a:pt x="12941" y="33147"/>
                </a:lnTo>
                <a:lnTo>
                  <a:pt x="10655" y="32067"/>
                </a:lnTo>
                <a:lnTo>
                  <a:pt x="7251" y="27686"/>
                </a:lnTo>
                <a:lnTo>
                  <a:pt x="6413" y="24498"/>
                </a:lnTo>
                <a:lnTo>
                  <a:pt x="6413" y="16764"/>
                </a:lnTo>
                <a:close/>
              </a:path>
              <a:path w="32550" h="53492">
                <a:moveTo>
                  <a:pt x="7581" y="1739"/>
                </a:moveTo>
                <a:lnTo>
                  <a:pt x="6413" y="16764"/>
                </a:lnTo>
                <a:lnTo>
                  <a:pt x="6832" y="13881"/>
                </a:lnTo>
                <a:lnTo>
                  <a:pt x="7696" y="11684"/>
                </a:lnTo>
                <a:lnTo>
                  <a:pt x="11264" y="0"/>
                </a:lnTo>
                <a:lnTo>
                  <a:pt x="7581" y="173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58" name="object 1158"/>
          <p:cNvSpPr/>
          <p:nvPr/>
        </p:nvSpPr>
        <p:spPr>
          <a:xfrm>
            <a:off x="2679993" y="3567787"/>
            <a:ext cx="5741" cy="46138"/>
          </a:xfrm>
          <a:custGeom>
            <a:avLst/>
            <a:gdLst/>
            <a:ahLst/>
            <a:cxnLst/>
            <a:rect l="l" t="t" r="r" b="b"/>
            <a:pathLst>
              <a:path w="6336" h="50923">
                <a:moveTo>
                  <a:pt x="0" y="0"/>
                </a:moveTo>
                <a:lnTo>
                  <a:pt x="0" y="7073"/>
                </a:lnTo>
                <a:lnTo>
                  <a:pt x="6336" y="7073"/>
                </a:lnTo>
                <a:lnTo>
                  <a:pt x="6336" y="0"/>
                </a:lnTo>
                <a:lnTo>
                  <a:pt x="0" y="0"/>
                </a:lnTo>
                <a:close/>
              </a:path>
              <a:path w="6336" h="50923">
                <a:moveTo>
                  <a:pt x="0" y="13970"/>
                </a:moveTo>
                <a:lnTo>
                  <a:pt x="0" y="50923"/>
                </a:lnTo>
                <a:lnTo>
                  <a:pt x="6336" y="50923"/>
                </a:lnTo>
                <a:lnTo>
                  <a:pt x="6336" y="13970"/>
                </a:lnTo>
                <a:lnTo>
                  <a:pt x="0" y="139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59" name="object 1159"/>
          <p:cNvSpPr/>
          <p:nvPr/>
        </p:nvSpPr>
        <p:spPr>
          <a:xfrm>
            <a:off x="2679993" y="3570991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834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60" name="object 1160"/>
          <p:cNvSpPr/>
          <p:nvPr/>
        </p:nvSpPr>
        <p:spPr>
          <a:xfrm>
            <a:off x="2679993" y="3597185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3822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61" name="object 1161"/>
          <p:cNvSpPr/>
          <p:nvPr/>
        </p:nvSpPr>
        <p:spPr>
          <a:xfrm>
            <a:off x="2690856" y="3570905"/>
            <a:ext cx="15637" cy="43564"/>
          </a:xfrm>
          <a:custGeom>
            <a:avLst/>
            <a:gdLst/>
            <a:ahLst/>
            <a:cxnLst/>
            <a:rect l="l" t="t" r="r" b="b"/>
            <a:pathLst>
              <a:path w="17259" h="48082">
                <a:moveTo>
                  <a:pt x="11328" y="39687"/>
                </a:moveTo>
                <a:lnTo>
                  <a:pt x="11328" y="15455"/>
                </a:lnTo>
                <a:lnTo>
                  <a:pt x="17259" y="15455"/>
                </a:lnTo>
                <a:lnTo>
                  <a:pt x="17259" y="10350"/>
                </a:lnTo>
                <a:lnTo>
                  <a:pt x="11328" y="10350"/>
                </a:lnTo>
                <a:lnTo>
                  <a:pt x="11328" y="0"/>
                </a:lnTo>
                <a:lnTo>
                  <a:pt x="5016" y="0"/>
                </a:lnTo>
                <a:lnTo>
                  <a:pt x="5016" y="10350"/>
                </a:lnTo>
                <a:lnTo>
                  <a:pt x="0" y="10350"/>
                </a:lnTo>
                <a:lnTo>
                  <a:pt x="0" y="15455"/>
                </a:lnTo>
                <a:lnTo>
                  <a:pt x="5016" y="15455"/>
                </a:lnTo>
                <a:lnTo>
                  <a:pt x="5016" y="42418"/>
                </a:lnTo>
                <a:lnTo>
                  <a:pt x="6591" y="45859"/>
                </a:lnTo>
                <a:lnTo>
                  <a:pt x="9588" y="48082"/>
                </a:lnTo>
                <a:lnTo>
                  <a:pt x="14249" y="48031"/>
                </a:lnTo>
                <a:lnTo>
                  <a:pt x="17259" y="47498"/>
                </a:lnTo>
                <a:lnTo>
                  <a:pt x="17259" y="42570"/>
                </a:lnTo>
                <a:lnTo>
                  <a:pt x="16040" y="42672"/>
                </a:lnTo>
                <a:lnTo>
                  <a:pt x="12649" y="42303"/>
                </a:lnTo>
                <a:lnTo>
                  <a:pt x="11328" y="396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62" name="object 1162"/>
          <p:cNvSpPr/>
          <p:nvPr/>
        </p:nvSpPr>
        <p:spPr>
          <a:xfrm>
            <a:off x="2712040" y="3580284"/>
            <a:ext cx="27075" cy="34555"/>
          </a:xfrm>
          <a:custGeom>
            <a:avLst/>
            <a:gdLst/>
            <a:ahLst/>
            <a:cxnLst/>
            <a:rect l="l" t="t" r="r" b="b"/>
            <a:pathLst>
              <a:path w="29883" h="38138">
                <a:moveTo>
                  <a:pt x="8382" y="31521"/>
                </a:moveTo>
                <a:lnTo>
                  <a:pt x="6680" y="28092"/>
                </a:lnTo>
                <a:lnTo>
                  <a:pt x="6375" y="24663"/>
                </a:lnTo>
                <a:lnTo>
                  <a:pt x="6375" y="0"/>
                </a:lnTo>
                <a:lnTo>
                  <a:pt x="0" y="0"/>
                </a:lnTo>
                <a:lnTo>
                  <a:pt x="0" y="28409"/>
                </a:lnTo>
                <a:lnTo>
                  <a:pt x="1549" y="32842"/>
                </a:lnTo>
                <a:lnTo>
                  <a:pt x="3467" y="36372"/>
                </a:lnTo>
                <a:lnTo>
                  <a:pt x="7086" y="38138"/>
                </a:lnTo>
                <a:lnTo>
                  <a:pt x="15760" y="38138"/>
                </a:lnTo>
                <a:lnTo>
                  <a:pt x="18656" y="37172"/>
                </a:lnTo>
                <a:lnTo>
                  <a:pt x="22237" y="34251"/>
                </a:lnTo>
                <a:lnTo>
                  <a:pt x="24053" y="31661"/>
                </a:lnTo>
                <a:lnTo>
                  <a:pt x="23990" y="37134"/>
                </a:lnTo>
                <a:lnTo>
                  <a:pt x="29883" y="37134"/>
                </a:lnTo>
                <a:lnTo>
                  <a:pt x="29883" y="0"/>
                </a:lnTo>
                <a:lnTo>
                  <a:pt x="23634" y="0"/>
                </a:lnTo>
                <a:lnTo>
                  <a:pt x="23634" y="21869"/>
                </a:lnTo>
                <a:lnTo>
                  <a:pt x="23215" y="24726"/>
                </a:lnTo>
                <a:lnTo>
                  <a:pt x="22352" y="26809"/>
                </a:lnTo>
                <a:lnTo>
                  <a:pt x="20777" y="30695"/>
                </a:lnTo>
                <a:lnTo>
                  <a:pt x="17830" y="32626"/>
                </a:lnTo>
                <a:lnTo>
                  <a:pt x="10452" y="32626"/>
                </a:lnTo>
                <a:lnTo>
                  <a:pt x="8382" y="3152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63" name="object 1163"/>
          <p:cNvSpPr/>
          <p:nvPr/>
        </p:nvSpPr>
        <p:spPr>
          <a:xfrm>
            <a:off x="2745536" y="3567638"/>
            <a:ext cx="29825" cy="47499"/>
          </a:xfrm>
          <a:custGeom>
            <a:avLst/>
            <a:gdLst/>
            <a:ahLst/>
            <a:cxnLst/>
            <a:rect l="l" t="t" r="r" b="b"/>
            <a:pathLst>
              <a:path w="32918" h="52425">
                <a:moveTo>
                  <a:pt x="1511" y="43713"/>
                </a:moveTo>
                <a:lnTo>
                  <a:pt x="4559" y="47218"/>
                </a:lnTo>
                <a:lnTo>
                  <a:pt x="7569" y="50685"/>
                </a:lnTo>
                <a:lnTo>
                  <a:pt x="11176" y="52425"/>
                </a:lnTo>
                <a:lnTo>
                  <a:pt x="9131" y="42938"/>
                </a:lnTo>
                <a:lnTo>
                  <a:pt x="7442" y="40271"/>
                </a:lnTo>
                <a:lnTo>
                  <a:pt x="6591" y="36944"/>
                </a:lnTo>
                <a:lnTo>
                  <a:pt x="6591" y="28295"/>
                </a:lnTo>
                <a:lnTo>
                  <a:pt x="7556" y="24752"/>
                </a:lnTo>
                <a:lnTo>
                  <a:pt x="11480" y="19951"/>
                </a:lnTo>
                <a:lnTo>
                  <a:pt x="15989" y="13309"/>
                </a:lnTo>
                <a:lnTo>
                  <a:pt x="10858" y="13309"/>
                </a:lnTo>
                <a:lnTo>
                  <a:pt x="6908" y="15290"/>
                </a:lnTo>
                <a:lnTo>
                  <a:pt x="4140" y="19278"/>
                </a:lnTo>
                <a:lnTo>
                  <a:pt x="1384" y="23228"/>
                </a:lnTo>
                <a:lnTo>
                  <a:pt x="0" y="27901"/>
                </a:lnTo>
                <a:lnTo>
                  <a:pt x="0" y="39090"/>
                </a:lnTo>
                <a:lnTo>
                  <a:pt x="1511" y="43713"/>
                </a:lnTo>
                <a:close/>
              </a:path>
              <a:path w="32918" h="52425">
                <a:moveTo>
                  <a:pt x="11480" y="19951"/>
                </a:moveTo>
                <a:lnTo>
                  <a:pt x="14020" y="18745"/>
                </a:lnTo>
                <a:lnTo>
                  <a:pt x="19989" y="18757"/>
                </a:lnTo>
                <a:lnTo>
                  <a:pt x="22352" y="19875"/>
                </a:lnTo>
                <a:lnTo>
                  <a:pt x="26200" y="24384"/>
                </a:lnTo>
                <a:lnTo>
                  <a:pt x="27152" y="27851"/>
                </a:lnTo>
                <a:lnTo>
                  <a:pt x="27152" y="37185"/>
                </a:lnTo>
                <a:lnTo>
                  <a:pt x="26212" y="40767"/>
                </a:lnTo>
                <a:lnTo>
                  <a:pt x="24345" y="43268"/>
                </a:lnTo>
                <a:lnTo>
                  <a:pt x="20129" y="46964"/>
                </a:lnTo>
                <a:lnTo>
                  <a:pt x="13525" y="46964"/>
                </a:lnTo>
                <a:lnTo>
                  <a:pt x="10807" y="45631"/>
                </a:lnTo>
                <a:lnTo>
                  <a:pt x="9131" y="42938"/>
                </a:lnTo>
                <a:lnTo>
                  <a:pt x="11176" y="52425"/>
                </a:lnTo>
                <a:lnTo>
                  <a:pt x="17868" y="52425"/>
                </a:lnTo>
                <a:lnTo>
                  <a:pt x="20142" y="51904"/>
                </a:lnTo>
                <a:lnTo>
                  <a:pt x="24117" y="49872"/>
                </a:lnTo>
                <a:lnTo>
                  <a:pt x="27292" y="45923"/>
                </a:lnTo>
                <a:lnTo>
                  <a:pt x="27292" y="51092"/>
                </a:lnTo>
                <a:lnTo>
                  <a:pt x="32918" y="51092"/>
                </a:lnTo>
                <a:lnTo>
                  <a:pt x="32918" y="0"/>
                </a:lnTo>
                <a:lnTo>
                  <a:pt x="26911" y="0"/>
                </a:lnTo>
                <a:lnTo>
                  <a:pt x="26911" y="18745"/>
                </a:lnTo>
                <a:lnTo>
                  <a:pt x="23139" y="15113"/>
                </a:lnTo>
                <a:lnTo>
                  <a:pt x="18834" y="13309"/>
                </a:lnTo>
                <a:lnTo>
                  <a:pt x="15989" y="13309"/>
                </a:lnTo>
                <a:lnTo>
                  <a:pt x="11480" y="1995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64" name="object 1164"/>
          <p:cNvSpPr/>
          <p:nvPr/>
        </p:nvSpPr>
        <p:spPr>
          <a:xfrm>
            <a:off x="2799169" y="3567638"/>
            <a:ext cx="29813" cy="47499"/>
          </a:xfrm>
          <a:custGeom>
            <a:avLst/>
            <a:gdLst/>
            <a:ahLst/>
            <a:cxnLst/>
            <a:rect l="l" t="t" r="r" b="b"/>
            <a:pathLst>
              <a:path w="32905" h="52425">
                <a:moveTo>
                  <a:pt x="1523" y="43713"/>
                </a:moveTo>
                <a:lnTo>
                  <a:pt x="4546" y="47218"/>
                </a:lnTo>
                <a:lnTo>
                  <a:pt x="7569" y="50685"/>
                </a:lnTo>
                <a:lnTo>
                  <a:pt x="11150" y="52425"/>
                </a:lnTo>
                <a:lnTo>
                  <a:pt x="9118" y="42938"/>
                </a:lnTo>
                <a:lnTo>
                  <a:pt x="7429" y="40271"/>
                </a:lnTo>
                <a:lnTo>
                  <a:pt x="6578" y="36944"/>
                </a:lnTo>
                <a:lnTo>
                  <a:pt x="6578" y="28295"/>
                </a:lnTo>
                <a:lnTo>
                  <a:pt x="7556" y="24752"/>
                </a:lnTo>
                <a:lnTo>
                  <a:pt x="11468" y="19951"/>
                </a:lnTo>
                <a:lnTo>
                  <a:pt x="15989" y="13309"/>
                </a:lnTo>
                <a:lnTo>
                  <a:pt x="10858" y="13309"/>
                </a:lnTo>
                <a:lnTo>
                  <a:pt x="6908" y="15290"/>
                </a:lnTo>
                <a:lnTo>
                  <a:pt x="4127" y="19278"/>
                </a:lnTo>
                <a:lnTo>
                  <a:pt x="1384" y="23228"/>
                </a:lnTo>
                <a:lnTo>
                  <a:pt x="0" y="27901"/>
                </a:lnTo>
                <a:lnTo>
                  <a:pt x="0" y="39090"/>
                </a:lnTo>
                <a:lnTo>
                  <a:pt x="1523" y="43713"/>
                </a:lnTo>
                <a:close/>
              </a:path>
              <a:path w="32905" h="52425">
                <a:moveTo>
                  <a:pt x="11468" y="19951"/>
                </a:moveTo>
                <a:lnTo>
                  <a:pt x="14020" y="18745"/>
                </a:lnTo>
                <a:lnTo>
                  <a:pt x="19977" y="18757"/>
                </a:lnTo>
                <a:lnTo>
                  <a:pt x="22351" y="19875"/>
                </a:lnTo>
                <a:lnTo>
                  <a:pt x="26200" y="24384"/>
                </a:lnTo>
                <a:lnTo>
                  <a:pt x="27152" y="27851"/>
                </a:lnTo>
                <a:lnTo>
                  <a:pt x="27152" y="37185"/>
                </a:lnTo>
                <a:lnTo>
                  <a:pt x="26212" y="40767"/>
                </a:lnTo>
                <a:lnTo>
                  <a:pt x="24333" y="43268"/>
                </a:lnTo>
                <a:lnTo>
                  <a:pt x="20116" y="46964"/>
                </a:lnTo>
                <a:lnTo>
                  <a:pt x="13500" y="46964"/>
                </a:lnTo>
                <a:lnTo>
                  <a:pt x="10820" y="45631"/>
                </a:lnTo>
                <a:lnTo>
                  <a:pt x="9118" y="42938"/>
                </a:lnTo>
                <a:lnTo>
                  <a:pt x="11150" y="52425"/>
                </a:lnTo>
                <a:lnTo>
                  <a:pt x="17856" y="52425"/>
                </a:lnTo>
                <a:lnTo>
                  <a:pt x="20129" y="51904"/>
                </a:lnTo>
                <a:lnTo>
                  <a:pt x="24117" y="49872"/>
                </a:lnTo>
                <a:lnTo>
                  <a:pt x="27292" y="45923"/>
                </a:lnTo>
                <a:lnTo>
                  <a:pt x="27292" y="51092"/>
                </a:lnTo>
                <a:lnTo>
                  <a:pt x="32905" y="51092"/>
                </a:lnTo>
                <a:lnTo>
                  <a:pt x="32905" y="0"/>
                </a:lnTo>
                <a:lnTo>
                  <a:pt x="26898" y="0"/>
                </a:lnTo>
                <a:lnTo>
                  <a:pt x="26898" y="18745"/>
                </a:lnTo>
                <a:lnTo>
                  <a:pt x="23126" y="15113"/>
                </a:lnTo>
                <a:lnTo>
                  <a:pt x="18834" y="13309"/>
                </a:lnTo>
                <a:lnTo>
                  <a:pt x="15989" y="13309"/>
                </a:lnTo>
                <a:lnTo>
                  <a:pt x="11468" y="1995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65" name="object 1165"/>
          <p:cNvSpPr/>
          <p:nvPr/>
        </p:nvSpPr>
        <p:spPr>
          <a:xfrm>
            <a:off x="2835460" y="3579536"/>
            <a:ext cx="30711" cy="35601"/>
          </a:xfrm>
          <a:custGeom>
            <a:avLst/>
            <a:gdLst/>
            <a:ahLst/>
            <a:cxnLst/>
            <a:rect l="l" t="t" r="r" b="b"/>
            <a:pathLst>
              <a:path w="33896" h="39293">
                <a:moveTo>
                  <a:pt x="33896" y="21399"/>
                </a:moveTo>
                <a:lnTo>
                  <a:pt x="33896" y="17652"/>
                </a:lnTo>
                <a:lnTo>
                  <a:pt x="33718" y="14922"/>
                </a:lnTo>
                <a:lnTo>
                  <a:pt x="33350" y="13220"/>
                </a:lnTo>
                <a:lnTo>
                  <a:pt x="32105" y="8521"/>
                </a:lnTo>
                <a:lnTo>
                  <a:pt x="29565" y="4698"/>
                </a:lnTo>
                <a:lnTo>
                  <a:pt x="25196" y="1879"/>
                </a:lnTo>
                <a:lnTo>
                  <a:pt x="20180" y="0"/>
                </a:lnTo>
                <a:lnTo>
                  <a:pt x="12318" y="12"/>
                </a:lnTo>
                <a:lnTo>
                  <a:pt x="8077" y="1866"/>
                </a:lnTo>
                <a:lnTo>
                  <a:pt x="6972" y="13246"/>
                </a:lnTo>
                <a:lnTo>
                  <a:pt x="8000" y="10617"/>
                </a:lnTo>
                <a:lnTo>
                  <a:pt x="9944" y="8572"/>
                </a:lnTo>
                <a:lnTo>
                  <a:pt x="14287" y="5448"/>
                </a:lnTo>
                <a:lnTo>
                  <a:pt x="21158" y="5448"/>
                </a:lnTo>
                <a:lnTo>
                  <a:pt x="24015" y="6946"/>
                </a:lnTo>
                <a:lnTo>
                  <a:pt x="25717" y="9956"/>
                </a:lnTo>
                <a:lnTo>
                  <a:pt x="27228" y="13728"/>
                </a:lnTo>
                <a:lnTo>
                  <a:pt x="27482" y="16433"/>
                </a:lnTo>
                <a:lnTo>
                  <a:pt x="6857" y="16433"/>
                </a:lnTo>
                <a:lnTo>
                  <a:pt x="4851" y="5587"/>
                </a:lnTo>
                <a:lnTo>
                  <a:pt x="1600" y="9309"/>
                </a:lnTo>
                <a:lnTo>
                  <a:pt x="0" y="14147"/>
                </a:lnTo>
                <a:lnTo>
                  <a:pt x="0" y="26174"/>
                </a:lnTo>
                <a:lnTo>
                  <a:pt x="1600" y="30886"/>
                </a:lnTo>
                <a:lnTo>
                  <a:pt x="4813" y="34251"/>
                </a:lnTo>
                <a:lnTo>
                  <a:pt x="8026" y="37604"/>
                </a:lnTo>
                <a:lnTo>
                  <a:pt x="11950" y="39293"/>
                </a:lnTo>
                <a:lnTo>
                  <a:pt x="18465" y="39293"/>
                </a:lnTo>
                <a:lnTo>
                  <a:pt x="21666" y="38734"/>
                </a:lnTo>
                <a:lnTo>
                  <a:pt x="24460" y="38087"/>
                </a:lnTo>
                <a:lnTo>
                  <a:pt x="26796" y="36829"/>
                </a:lnTo>
                <a:lnTo>
                  <a:pt x="30848" y="32562"/>
                </a:lnTo>
                <a:lnTo>
                  <a:pt x="32664" y="29209"/>
                </a:lnTo>
                <a:lnTo>
                  <a:pt x="33375" y="26327"/>
                </a:lnTo>
                <a:lnTo>
                  <a:pt x="27241" y="26327"/>
                </a:lnTo>
                <a:lnTo>
                  <a:pt x="25996" y="29400"/>
                </a:lnTo>
                <a:lnTo>
                  <a:pt x="22948" y="32804"/>
                </a:lnTo>
                <a:lnTo>
                  <a:pt x="20332" y="33883"/>
                </a:lnTo>
                <a:lnTo>
                  <a:pt x="13601" y="33883"/>
                </a:lnTo>
                <a:lnTo>
                  <a:pt x="11023" y="32740"/>
                </a:lnTo>
                <a:lnTo>
                  <a:pt x="7696" y="28193"/>
                </a:lnTo>
                <a:lnTo>
                  <a:pt x="6807" y="25171"/>
                </a:lnTo>
                <a:lnTo>
                  <a:pt x="6680" y="21399"/>
                </a:lnTo>
                <a:lnTo>
                  <a:pt x="33896" y="21399"/>
                </a:lnTo>
                <a:close/>
              </a:path>
              <a:path w="33896" h="39293">
                <a:moveTo>
                  <a:pt x="6972" y="13246"/>
                </a:moveTo>
                <a:lnTo>
                  <a:pt x="8077" y="1866"/>
                </a:lnTo>
                <a:lnTo>
                  <a:pt x="4851" y="5587"/>
                </a:lnTo>
                <a:lnTo>
                  <a:pt x="6857" y="16433"/>
                </a:lnTo>
                <a:lnTo>
                  <a:pt x="6972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66" name="object 1166"/>
          <p:cNvSpPr/>
          <p:nvPr/>
        </p:nvSpPr>
        <p:spPr>
          <a:xfrm>
            <a:off x="2888679" y="3579318"/>
            <a:ext cx="31344" cy="35831"/>
          </a:xfrm>
          <a:custGeom>
            <a:avLst/>
            <a:gdLst/>
            <a:ahLst/>
            <a:cxnLst/>
            <a:rect l="l" t="t" r="r" b="b"/>
            <a:pathLst>
              <a:path w="34594" h="39547">
                <a:moveTo>
                  <a:pt x="1485" y="30924"/>
                </a:moveTo>
                <a:lnTo>
                  <a:pt x="4508" y="34391"/>
                </a:lnTo>
                <a:lnTo>
                  <a:pt x="7505" y="37833"/>
                </a:lnTo>
                <a:lnTo>
                  <a:pt x="11557" y="39547"/>
                </a:lnTo>
                <a:lnTo>
                  <a:pt x="9004" y="30225"/>
                </a:lnTo>
                <a:lnTo>
                  <a:pt x="7277" y="27597"/>
                </a:lnTo>
                <a:lnTo>
                  <a:pt x="6413" y="24295"/>
                </a:lnTo>
                <a:lnTo>
                  <a:pt x="6413" y="16230"/>
                </a:lnTo>
                <a:lnTo>
                  <a:pt x="7277" y="12725"/>
                </a:lnTo>
                <a:lnTo>
                  <a:pt x="9004" y="9804"/>
                </a:lnTo>
                <a:lnTo>
                  <a:pt x="10744" y="6896"/>
                </a:lnTo>
                <a:lnTo>
                  <a:pt x="13512" y="5435"/>
                </a:lnTo>
                <a:lnTo>
                  <a:pt x="21628" y="5448"/>
                </a:lnTo>
                <a:lnTo>
                  <a:pt x="24650" y="7150"/>
                </a:lnTo>
                <a:lnTo>
                  <a:pt x="26416" y="10566"/>
                </a:lnTo>
                <a:lnTo>
                  <a:pt x="27520" y="12738"/>
                </a:lnTo>
                <a:lnTo>
                  <a:pt x="28067" y="15557"/>
                </a:lnTo>
                <a:lnTo>
                  <a:pt x="28067" y="22872"/>
                </a:lnTo>
                <a:lnTo>
                  <a:pt x="27292" y="26352"/>
                </a:lnTo>
                <a:lnTo>
                  <a:pt x="25755" y="29502"/>
                </a:lnTo>
                <a:lnTo>
                  <a:pt x="24231" y="32613"/>
                </a:lnTo>
                <a:lnTo>
                  <a:pt x="22783" y="39547"/>
                </a:lnTo>
                <a:lnTo>
                  <a:pt x="27305" y="37604"/>
                </a:lnTo>
                <a:lnTo>
                  <a:pt x="30226" y="33693"/>
                </a:lnTo>
                <a:lnTo>
                  <a:pt x="33134" y="29794"/>
                </a:lnTo>
                <a:lnTo>
                  <a:pt x="34594" y="24853"/>
                </a:lnTo>
                <a:lnTo>
                  <a:pt x="34594" y="12661"/>
                </a:lnTo>
                <a:lnTo>
                  <a:pt x="32943" y="7975"/>
                </a:lnTo>
                <a:lnTo>
                  <a:pt x="29641" y="4787"/>
                </a:lnTo>
                <a:lnTo>
                  <a:pt x="26327" y="1600"/>
                </a:lnTo>
                <a:lnTo>
                  <a:pt x="22288" y="0"/>
                </a:lnTo>
                <a:lnTo>
                  <a:pt x="12166" y="0"/>
                </a:lnTo>
                <a:lnTo>
                  <a:pt x="7912" y="1854"/>
                </a:lnTo>
                <a:lnTo>
                  <a:pt x="4749" y="5549"/>
                </a:lnTo>
                <a:lnTo>
                  <a:pt x="1574" y="9245"/>
                </a:lnTo>
                <a:lnTo>
                  <a:pt x="0" y="14211"/>
                </a:lnTo>
                <a:lnTo>
                  <a:pt x="0" y="26276"/>
                </a:lnTo>
                <a:lnTo>
                  <a:pt x="1485" y="30924"/>
                </a:lnTo>
                <a:close/>
              </a:path>
              <a:path w="34594" h="39547">
                <a:moveTo>
                  <a:pt x="24231" y="32613"/>
                </a:moveTo>
                <a:lnTo>
                  <a:pt x="21412" y="34188"/>
                </a:lnTo>
                <a:lnTo>
                  <a:pt x="13500" y="34188"/>
                </a:lnTo>
                <a:lnTo>
                  <a:pt x="10744" y="32867"/>
                </a:lnTo>
                <a:lnTo>
                  <a:pt x="9004" y="30225"/>
                </a:lnTo>
                <a:lnTo>
                  <a:pt x="11557" y="39547"/>
                </a:lnTo>
                <a:lnTo>
                  <a:pt x="22783" y="39547"/>
                </a:lnTo>
                <a:lnTo>
                  <a:pt x="24231" y="3261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67" name="object 1167"/>
          <p:cNvSpPr/>
          <p:nvPr/>
        </p:nvSpPr>
        <p:spPr>
          <a:xfrm>
            <a:off x="2926743" y="3579536"/>
            <a:ext cx="27431" cy="34393"/>
          </a:xfrm>
          <a:custGeom>
            <a:avLst/>
            <a:gdLst/>
            <a:ahLst/>
            <a:cxnLst/>
            <a:rect l="l" t="t" r="r" b="b"/>
            <a:pathLst>
              <a:path w="30276" h="37960">
                <a:moveTo>
                  <a:pt x="6235" y="37960"/>
                </a:moveTo>
                <a:lnTo>
                  <a:pt x="6235" y="16078"/>
                </a:lnTo>
                <a:lnTo>
                  <a:pt x="6692" y="12941"/>
                </a:lnTo>
                <a:lnTo>
                  <a:pt x="8737" y="9118"/>
                </a:lnTo>
                <a:lnTo>
                  <a:pt x="11531" y="6578"/>
                </a:lnTo>
                <a:lnTo>
                  <a:pt x="14198" y="5765"/>
                </a:lnTo>
                <a:lnTo>
                  <a:pt x="16891" y="5613"/>
                </a:lnTo>
                <a:lnTo>
                  <a:pt x="19799" y="5613"/>
                </a:lnTo>
                <a:lnTo>
                  <a:pt x="21805" y="6769"/>
                </a:lnTo>
                <a:lnTo>
                  <a:pt x="23583" y="10477"/>
                </a:lnTo>
                <a:lnTo>
                  <a:pt x="23914" y="14554"/>
                </a:lnTo>
                <a:lnTo>
                  <a:pt x="23914" y="37960"/>
                </a:lnTo>
                <a:lnTo>
                  <a:pt x="30276" y="37960"/>
                </a:lnTo>
                <a:lnTo>
                  <a:pt x="30276" y="10388"/>
                </a:lnTo>
                <a:lnTo>
                  <a:pt x="29756" y="7531"/>
                </a:lnTo>
                <a:lnTo>
                  <a:pt x="28752" y="5511"/>
                </a:lnTo>
                <a:lnTo>
                  <a:pt x="26885" y="1841"/>
                </a:lnTo>
                <a:lnTo>
                  <a:pt x="23329" y="0"/>
                </a:lnTo>
                <a:lnTo>
                  <a:pt x="18072" y="0"/>
                </a:lnTo>
                <a:lnTo>
                  <a:pt x="13474" y="469"/>
                </a:lnTo>
                <a:lnTo>
                  <a:pt x="9537" y="2374"/>
                </a:lnTo>
                <a:lnTo>
                  <a:pt x="5930" y="6096"/>
                </a:lnTo>
                <a:lnTo>
                  <a:pt x="5930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68" name="object 1168"/>
          <p:cNvSpPr/>
          <p:nvPr/>
        </p:nvSpPr>
        <p:spPr>
          <a:xfrm>
            <a:off x="2960147" y="3567638"/>
            <a:ext cx="29802" cy="47499"/>
          </a:xfrm>
          <a:custGeom>
            <a:avLst/>
            <a:gdLst/>
            <a:ahLst/>
            <a:cxnLst/>
            <a:rect l="l" t="t" r="r" b="b"/>
            <a:pathLst>
              <a:path w="32892" h="52425">
                <a:moveTo>
                  <a:pt x="1511" y="43713"/>
                </a:moveTo>
                <a:lnTo>
                  <a:pt x="4533" y="47218"/>
                </a:lnTo>
                <a:lnTo>
                  <a:pt x="7569" y="50685"/>
                </a:lnTo>
                <a:lnTo>
                  <a:pt x="11150" y="52425"/>
                </a:lnTo>
                <a:lnTo>
                  <a:pt x="9105" y="42938"/>
                </a:lnTo>
                <a:lnTo>
                  <a:pt x="7429" y="40271"/>
                </a:lnTo>
                <a:lnTo>
                  <a:pt x="6578" y="36944"/>
                </a:lnTo>
                <a:lnTo>
                  <a:pt x="6578" y="28295"/>
                </a:lnTo>
                <a:lnTo>
                  <a:pt x="7556" y="24752"/>
                </a:lnTo>
                <a:lnTo>
                  <a:pt x="11455" y="19951"/>
                </a:lnTo>
                <a:lnTo>
                  <a:pt x="15963" y="13309"/>
                </a:lnTo>
                <a:lnTo>
                  <a:pt x="10845" y="13309"/>
                </a:lnTo>
                <a:lnTo>
                  <a:pt x="6883" y="15290"/>
                </a:lnTo>
                <a:lnTo>
                  <a:pt x="4114" y="19278"/>
                </a:lnTo>
                <a:lnTo>
                  <a:pt x="1371" y="23228"/>
                </a:lnTo>
                <a:lnTo>
                  <a:pt x="0" y="27901"/>
                </a:lnTo>
                <a:lnTo>
                  <a:pt x="0" y="39090"/>
                </a:lnTo>
                <a:lnTo>
                  <a:pt x="1511" y="43713"/>
                </a:lnTo>
                <a:close/>
              </a:path>
              <a:path w="32892" h="52425">
                <a:moveTo>
                  <a:pt x="11455" y="19951"/>
                </a:moveTo>
                <a:lnTo>
                  <a:pt x="14008" y="18745"/>
                </a:lnTo>
                <a:lnTo>
                  <a:pt x="19964" y="18757"/>
                </a:lnTo>
                <a:lnTo>
                  <a:pt x="22339" y="19875"/>
                </a:lnTo>
                <a:lnTo>
                  <a:pt x="26174" y="24384"/>
                </a:lnTo>
                <a:lnTo>
                  <a:pt x="27127" y="27851"/>
                </a:lnTo>
                <a:lnTo>
                  <a:pt x="27127" y="37185"/>
                </a:lnTo>
                <a:lnTo>
                  <a:pt x="26212" y="40767"/>
                </a:lnTo>
                <a:lnTo>
                  <a:pt x="24333" y="43268"/>
                </a:lnTo>
                <a:lnTo>
                  <a:pt x="20104" y="46964"/>
                </a:lnTo>
                <a:lnTo>
                  <a:pt x="13500" y="46964"/>
                </a:lnTo>
                <a:lnTo>
                  <a:pt x="10794" y="45631"/>
                </a:lnTo>
                <a:lnTo>
                  <a:pt x="9105" y="42938"/>
                </a:lnTo>
                <a:lnTo>
                  <a:pt x="11150" y="52425"/>
                </a:lnTo>
                <a:lnTo>
                  <a:pt x="17843" y="52425"/>
                </a:lnTo>
                <a:lnTo>
                  <a:pt x="20116" y="51904"/>
                </a:lnTo>
                <a:lnTo>
                  <a:pt x="24104" y="49872"/>
                </a:lnTo>
                <a:lnTo>
                  <a:pt x="27279" y="45923"/>
                </a:lnTo>
                <a:lnTo>
                  <a:pt x="27279" y="51092"/>
                </a:lnTo>
                <a:lnTo>
                  <a:pt x="32892" y="51092"/>
                </a:lnTo>
                <a:lnTo>
                  <a:pt x="32892" y="0"/>
                </a:lnTo>
                <a:lnTo>
                  <a:pt x="26898" y="0"/>
                </a:lnTo>
                <a:lnTo>
                  <a:pt x="26898" y="18745"/>
                </a:lnTo>
                <a:lnTo>
                  <a:pt x="23113" y="15113"/>
                </a:lnTo>
                <a:lnTo>
                  <a:pt x="18821" y="13309"/>
                </a:lnTo>
                <a:lnTo>
                  <a:pt x="15963" y="13309"/>
                </a:lnTo>
                <a:lnTo>
                  <a:pt x="11455" y="1995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69" name="object 1169"/>
          <p:cNvSpPr/>
          <p:nvPr/>
        </p:nvSpPr>
        <p:spPr>
          <a:xfrm>
            <a:off x="2996727" y="3579467"/>
            <a:ext cx="31838" cy="35601"/>
          </a:xfrm>
          <a:custGeom>
            <a:avLst/>
            <a:gdLst/>
            <a:ahLst/>
            <a:cxnLst/>
            <a:rect l="l" t="t" r="r" b="b"/>
            <a:pathLst>
              <a:path w="35140" h="39293">
                <a:moveTo>
                  <a:pt x="11722" y="39293"/>
                </a:moveTo>
                <a:lnTo>
                  <a:pt x="14592" y="39293"/>
                </a:lnTo>
                <a:lnTo>
                  <a:pt x="17208" y="38671"/>
                </a:lnTo>
                <a:lnTo>
                  <a:pt x="21971" y="36220"/>
                </a:lnTo>
                <a:lnTo>
                  <a:pt x="25082" y="33108"/>
                </a:lnTo>
                <a:lnTo>
                  <a:pt x="26136" y="36537"/>
                </a:lnTo>
                <a:lnTo>
                  <a:pt x="28689" y="38823"/>
                </a:lnTo>
                <a:lnTo>
                  <a:pt x="32397" y="38798"/>
                </a:lnTo>
                <a:lnTo>
                  <a:pt x="35140" y="38201"/>
                </a:lnTo>
                <a:lnTo>
                  <a:pt x="35140" y="33604"/>
                </a:lnTo>
                <a:lnTo>
                  <a:pt x="33680" y="33794"/>
                </a:lnTo>
                <a:lnTo>
                  <a:pt x="31000" y="31661"/>
                </a:lnTo>
                <a:lnTo>
                  <a:pt x="31000" y="6756"/>
                </a:lnTo>
                <a:lnTo>
                  <a:pt x="29654" y="4152"/>
                </a:lnTo>
                <a:lnTo>
                  <a:pt x="26949" y="2489"/>
                </a:lnTo>
                <a:lnTo>
                  <a:pt x="24218" y="825"/>
                </a:lnTo>
                <a:lnTo>
                  <a:pt x="20662" y="0"/>
                </a:lnTo>
                <a:lnTo>
                  <a:pt x="12547" y="0"/>
                </a:lnTo>
                <a:lnTo>
                  <a:pt x="9207" y="901"/>
                </a:lnTo>
                <a:lnTo>
                  <a:pt x="6350" y="2705"/>
                </a:lnTo>
                <a:lnTo>
                  <a:pt x="3517" y="4483"/>
                </a:lnTo>
                <a:lnTo>
                  <a:pt x="2032" y="7670"/>
                </a:lnTo>
                <a:lnTo>
                  <a:pt x="1917" y="12242"/>
                </a:lnTo>
                <a:lnTo>
                  <a:pt x="7747" y="12242"/>
                </a:lnTo>
                <a:lnTo>
                  <a:pt x="9220" y="7899"/>
                </a:lnTo>
                <a:lnTo>
                  <a:pt x="12903" y="5270"/>
                </a:lnTo>
                <a:lnTo>
                  <a:pt x="18973" y="5270"/>
                </a:lnTo>
                <a:lnTo>
                  <a:pt x="21132" y="5753"/>
                </a:lnTo>
                <a:lnTo>
                  <a:pt x="24942" y="9207"/>
                </a:lnTo>
                <a:lnTo>
                  <a:pt x="24523" y="13728"/>
                </a:lnTo>
                <a:lnTo>
                  <a:pt x="21640" y="15532"/>
                </a:lnTo>
                <a:lnTo>
                  <a:pt x="11696" y="16776"/>
                </a:lnTo>
                <a:lnTo>
                  <a:pt x="8204" y="17221"/>
                </a:lnTo>
                <a:lnTo>
                  <a:pt x="5384" y="18389"/>
                </a:lnTo>
                <a:lnTo>
                  <a:pt x="1079" y="22174"/>
                </a:lnTo>
                <a:lnTo>
                  <a:pt x="0" y="24853"/>
                </a:lnTo>
                <a:lnTo>
                  <a:pt x="0" y="31432"/>
                </a:lnTo>
                <a:lnTo>
                  <a:pt x="1079" y="34048"/>
                </a:lnTo>
                <a:lnTo>
                  <a:pt x="5473" y="38252"/>
                </a:lnTo>
                <a:lnTo>
                  <a:pt x="8280" y="39293"/>
                </a:lnTo>
                <a:lnTo>
                  <a:pt x="6527" y="28155"/>
                </a:lnTo>
                <a:lnTo>
                  <a:pt x="7480" y="24041"/>
                </a:lnTo>
                <a:lnTo>
                  <a:pt x="10528" y="22301"/>
                </a:lnTo>
                <a:lnTo>
                  <a:pt x="14490" y="21539"/>
                </a:lnTo>
                <a:lnTo>
                  <a:pt x="18275" y="21056"/>
                </a:lnTo>
                <a:lnTo>
                  <a:pt x="21818" y="20358"/>
                </a:lnTo>
                <a:lnTo>
                  <a:pt x="24765" y="19138"/>
                </a:lnTo>
                <a:lnTo>
                  <a:pt x="24765" y="28003"/>
                </a:lnTo>
                <a:lnTo>
                  <a:pt x="23025" y="30759"/>
                </a:lnTo>
                <a:lnTo>
                  <a:pt x="19558" y="32448"/>
                </a:lnTo>
                <a:lnTo>
                  <a:pt x="15367" y="33972"/>
                </a:lnTo>
                <a:lnTo>
                  <a:pt x="11722" y="39293"/>
                </a:lnTo>
                <a:close/>
              </a:path>
              <a:path w="35140" h="39293">
                <a:moveTo>
                  <a:pt x="15367" y="33972"/>
                </a:moveTo>
                <a:lnTo>
                  <a:pt x="11379" y="33972"/>
                </a:lnTo>
                <a:lnTo>
                  <a:pt x="8509" y="32423"/>
                </a:lnTo>
                <a:lnTo>
                  <a:pt x="7188" y="31381"/>
                </a:lnTo>
                <a:lnTo>
                  <a:pt x="6527" y="28155"/>
                </a:lnTo>
                <a:lnTo>
                  <a:pt x="8280" y="39293"/>
                </a:lnTo>
                <a:lnTo>
                  <a:pt x="11722" y="39293"/>
                </a:lnTo>
                <a:lnTo>
                  <a:pt x="15367" y="3397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70" name="object 1170"/>
          <p:cNvSpPr/>
          <p:nvPr/>
        </p:nvSpPr>
        <p:spPr>
          <a:xfrm>
            <a:off x="3049531" y="3567638"/>
            <a:ext cx="29825" cy="47499"/>
          </a:xfrm>
          <a:custGeom>
            <a:avLst/>
            <a:gdLst/>
            <a:ahLst/>
            <a:cxnLst/>
            <a:rect l="l" t="t" r="r" b="b"/>
            <a:pathLst>
              <a:path w="32918" h="52425">
                <a:moveTo>
                  <a:pt x="1511" y="43713"/>
                </a:moveTo>
                <a:lnTo>
                  <a:pt x="4559" y="47218"/>
                </a:lnTo>
                <a:lnTo>
                  <a:pt x="7581" y="50685"/>
                </a:lnTo>
                <a:lnTo>
                  <a:pt x="11150" y="52425"/>
                </a:lnTo>
                <a:lnTo>
                  <a:pt x="9131" y="42938"/>
                </a:lnTo>
                <a:lnTo>
                  <a:pt x="7442" y="40271"/>
                </a:lnTo>
                <a:lnTo>
                  <a:pt x="6591" y="36944"/>
                </a:lnTo>
                <a:lnTo>
                  <a:pt x="6591" y="28295"/>
                </a:lnTo>
                <a:lnTo>
                  <a:pt x="7556" y="24752"/>
                </a:lnTo>
                <a:lnTo>
                  <a:pt x="11480" y="19951"/>
                </a:lnTo>
                <a:lnTo>
                  <a:pt x="15989" y="13309"/>
                </a:lnTo>
                <a:lnTo>
                  <a:pt x="10871" y="13309"/>
                </a:lnTo>
                <a:lnTo>
                  <a:pt x="6908" y="15290"/>
                </a:lnTo>
                <a:lnTo>
                  <a:pt x="4140" y="19278"/>
                </a:lnTo>
                <a:lnTo>
                  <a:pt x="1384" y="23228"/>
                </a:lnTo>
                <a:lnTo>
                  <a:pt x="0" y="27901"/>
                </a:lnTo>
                <a:lnTo>
                  <a:pt x="0" y="39090"/>
                </a:lnTo>
                <a:lnTo>
                  <a:pt x="1511" y="43713"/>
                </a:lnTo>
                <a:close/>
              </a:path>
              <a:path w="32918" h="52425">
                <a:moveTo>
                  <a:pt x="11480" y="19951"/>
                </a:moveTo>
                <a:lnTo>
                  <a:pt x="14020" y="18745"/>
                </a:lnTo>
                <a:lnTo>
                  <a:pt x="19989" y="18757"/>
                </a:lnTo>
                <a:lnTo>
                  <a:pt x="22352" y="19875"/>
                </a:lnTo>
                <a:lnTo>
                  <a:pt x="26187" y="24384"/>
                </a:lnTo>
                <a:lnTo>
                  <a:pt x="27152" y="27851"/>
                </a:lnTo>
                <a:lnTo>
                  <a:pt x="27152" y="37185"/>
                </a:lnTo>
                <a:lnTo>
                  <a:pt x="26212" y="40767"/>
                </a:lnTo>
                <a:lnTo>
                  <a:pt x="24345" y="43268"/>
                </a:lnTo>
                <a:lnTo>
                  <a:pt x="20129" y="46964"/>
                </a:lnTo>
                <a:lnTo>
                  <a:pt x="13512" y="46964"/>
                </a:lnTo>
                <a:lnTo>
                  <a:pt x="10807" y="45631"/>
                </a:lnTo>
                <a:lnTo>
                  <a:pt x="9131" y="42938"/>
                </a:lnTo>
                <a:lnTo>
                  <a:pt x="11150" y="52425"/>
                </a:lnTo>
                <a:lnTo>
                  <a:pt x="17868" y="52425"/>
                </a:lnTo>
                <a:lnTo>
                  <a:pt x="20142" y="51904"/>
                </a:lnTo>
                <a:lnTo>
                  <a:pt x="24104" y="49872"/>
                </a:lnTo>
                <a:lnTo>
                  <a:pt x="27305" y="45923"/>
                </a:lnTo>
                <a:lnTo>
                  <a:pt x="27305" y="51092"/>
                </a:lnTo>
                <a:lnTo>
                  <a:pt x="32918" y="51092"/>
                </a:lnTo>
                <a:lnTo>
                  <a:pt x="32918" y="0"/>
                </a:lnTo>
                <a:lnTo>
                  <a:pt x="26911" y="0"/>
                </a:lnTo>
                <a:lnTo>
                  <a:pt x="26911" y="18745"/>
                </a:lnTo>
                <a:lnTo>
                  <a:pt x="23139" y="15113"/>
                </a:lnTo>
                <a:lnTo>
                  <a:pt x="18834" y="13309"/>
                </a:lnTo>
                <a:lnTo>
                  <a:pt x="15989" y="13309"/>
                </a:lnTo>
                <a:lnTo>
                  <a:pt x="11480" y="1995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71" name="object 1171"/>
          <p:cNvSpPr/>
          <p:nvPr/>
        </p:nvSpPr>
        <p:spPr>
          <a:xfrm>
            <a:off x="3085824" y="3579536"/>
            <a:ext cx="30723" cy="35601"/>
          </a:xfrm>
          <a:custGeom>
            <a:avLst/>
            <a:gdLst/>
            <a:ahLst/>
            <a:cxnLst/>
            <a:rect l="l" t="t" r="r" b="b"/>
            <a:pathLst>
              <a:path w="33909" h="39293">
                <a:moveTo>
                  <a:pt x="33908" y="21399"/>
                </a:moveTo>
                <a:lnTo>
                  <a:pt x="33896" y="17652"/>
                </a:lnTo>
                <a:lnTo>
                  <a:pt x="33705" y="14922"/>
                </a:lnTo>
                <a:lnTo>
                  <a:pt x="33350" y="13220"/>
                </a:lnTo>
                <a:lnTo>
                  <a:pt x="32105" y="8521"/>
                </a:lnTo>
                <a:lnTo>
                  <a:pt x="29552" y="4698"/>
                </a:lnTo>
                <a:lnTo>
                  <a:pt x="25196" y="1879"/>
                </a:lnTo>
                <a:lnTo>
                  <a:pt x="20180" y="0"/>
                </a:lnTo>
                <a:lnTo>
                  <a:pt x="12318" y="12"/>
                </a:lnTo>
                <a:lnTo>
                  <a:pt x="8089" y="1866"/>
                </a:lnTo>
                <a:lnTo>
                  <a:pt x="6972" y="13246"/>
                </a:lnTo>
                <a:lnTo>
                  <a:pt x="8000" y="10617"/>
                </a:lnTo>
                <a:lnTo>
                  <a:pt x="9944" y="8572"/>
                </a:lnTo>
                <a:lnTo>
                  <a:pt x="14274" y="5448"/>
                </a:lnTo>
                <a:lnTo>
                  <a:pt x="21145" y="5448"/>
                </a:lnTo>
                <a:lnTo>
                  <a:pt x="24002" y="6946"/>
                </a:lnTo>
                <a:lnTo>
                  <a:pt x="25717" y="9956"/>
                </a:lnTo>
                <a:lnTo>
                  <a:pt x="27228" y="13728"/>
                </a:lnTo>
                <a:lnTo>
                  <a:pt x="27482" y="16433"/>
                </a:lnTo>
                <a:lnTo>
                  <a:pt x="6857" y="16433"/>
                </a:lnTo>
                <a:lnTo>
                  <a:pt x="4851" y="5587"/>
                </a:lnTo>
                <a:lnTo>
                  <a:pt x="1600" y="9309"/>
                </a:lnTo>
                <a:lnTo>
                  <a:pt x="0" y="14147"/>
                </a:lnTo>
                <a:lnTo>
                  <a:pt x="0" y="26174"/>
                </a:lnTo>
                <a:lnTo>
                  <a:pt x="1587" y="30886"/>
                </a:lnTo>
                <a:lnTo>
                  <a:pt x="4813" y="34251"/>
                </a:lnTo>
                <a:lnTo>
                  <a:pt x="8026" y="37604"/>
                </a:lnTo>
                <a:lnTo>
                  <a:pt x="11937" y="39293"/>
                </a:lnTo>
                <a:lnTo>
                  <a:pt x="18465" y="39293"/>
                </a:lnTo>
                <a:lnTo>
                  <a:pt x="21666" y="38734"/>
                </a:lnTo>
                <a:lnTo>
                  <a:pt x="24460" y="38087"/>
                </a:lnTo>
                <a:lnTo>
                  <a:pt x="26809" y="36829"/>
                </a:lnTo>
                <a:lnTo>
                  <a:pt x="30860" y="32562"/>
                </a:lnTo>
                <a:lnTo>
                  <a:pt x="32677" y="29209"/>
                </a:lnTo>
                <a:lnTo>
                  <a:pt x="33375" y="26327"/>
                </a:lnTo>
                <a:lnTo>
                  <a:pt x="27241" y="26327"/>
                </a:lnTo>
                <a:lnTo>
                  <a:pt x="25996" y="29400"/>
                </a:lnTo>
                <a:lnTo>
                  <a:pt x="22948" y="32804"/>
                </a:lnTo>
                <a:lnTo>
                  <a:pt x="20345" y="33883"/>
                </a:lnTo>
                <a:lnTo>
                  <a:pt x="13588" y="33883"/>
                </a:lnTo>
                <a:lnTo>
                  <a:pt x="11023" y="32740"/>
                </a:lnTo>
                <a:lnTo>
                  <a:pt x="7683" y="28193"/>
                </a:lnTo>
                <a:lnTo>
                  <a:pt x="6794" y="25171"/>
                </a:lnTo>
                <a:lnTo>
                  <a:pt x="6680" y="21399"/>
                </a:lnTo>
                <a:lnTo>
                  <a:pt x="33908" y="21399"/>
                </a:lnTo>
                <a:close/>
              </a:path>
              <a:path w="33909" h="39293">
                <a:moveTo>
                  <a:pt x="6972" y="13246"/>
                </a:moveTo>
                <a:lnTo>
                  <a:pt x="8089" y="1866"/>
                </a:lnTo>
                <a:lnTo>
                  <a:pt x="4851" y="5587"/>
                </a:lnTo>
                <a:lnTo>
                  <a:pt x="6857" y="16433"/>
                </a:lnTo>
                <a:lnTo>
                  <a:pt x="6972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72" name="object 1172"/>
          <p:cNvSpPr/>
          <p:nvPr/>
        </p:nvSpPr>
        <p:spPr>
          <a:xfrm>
            <a:off x="3138939" y="3567638"/>
            <a:ext cx="29813" cy="47499"/>
          </a:xfrm>
          <a:custGeom>
            <a:avLst/>
            <a:gdLst/>
            <a:ahLst/>
            <a:cxnLst/>
            <a:rect l="l" t="t" r="r" b="b"/>
            <a:pathLst>
              <a:path w="32905" h="52425">
                <a:moveTo>
                  <a:pt x="1524" y="43713"/>
                </a:moveTo>
                <a:lnTo>
                  <a:pt x="4546" y="47218"/>
                </a:lnTo>
                <a:lnTo>
                  <a:pt x="7569" y="50685"/>
                </a:lnTo>
                <a:lnTo>
                  <a:pt x="11163" y="52425"/>
                </a:lnTo>
                <a:lnTo>
                  <a:pt x="9118" y="42938"/>
                </a:lnTo>
                <a:lnTo>
                  <a:pt x="7429" y="40271"/>
                </a:lnTo>
                <a:lnTo>
                  <a:pt x="6604" y="36944"/>
                </a:lnTo>
                <a:lnTo>
                  <a:pt x="6604" y="28295"/>
                </a:lnTo>
                <a:lnTo>
                  <a:pt x="7569" y="24752"/>
                </a:lnTo>
                <a:lnTo>
                  <a:pt x="11468" y="19951"/>
                </a:lnTo>
                <a:lnTo>
                  <a:pt x="15989" y="13309"/>
                </a:lnTo>
                <a:lnTo>
                  <a:pt x="10858" y="13309"/>
                </a:lnTo>
                <a:lnTo>
                  <a:pt x="6908" y="15290"/>
                </a:lnTo>
                <a:lnTo>
                  <a:pt x="4127" y="19278"/>
                </a:lnTo>
                <a:lnTo>
                  <a:pt x="1384" y="23228"/>
                </a:lnTo>
                <a:lnTo>
                  <a:pt x="0" y="27901"/>
                </a:lnTo>
                <a:lnTo>
                  <a:pt x="0" y="39090"/>
                </a:lnTo>
                <a:lnTo>
                  <a:pt x="1524" y="43713"/>
                </a:lnTo>
                <a:close/>
              </a:path>
              <a:path w="32905" h="52425">
                <a:moveTo>
                  <a:pt x="11468" y="19951"/>
                </a:moveTo>
                <a:lnTo>
                  <a:pt x="14020" y="18745"/>
                </a:lnTo>
                <a:lnTo>
                  <a:pt x="19977" y="18757"/>
                </a:lnTo>
                <a:lnTo>
                  <a:pt x="22352" y="19875"/>
                </a:lnTo>
                <a:lnTo>
                  <a:pt x="26200" y="24384"/>
                </a:lnTo>
                <a:lnTo>
                  <a:pt x="27152" y="27851"/>
                </a:lnTo>
                <a:lnTo>
                  <a:pt x="27152" y="37185"/>
                </a:lnTo>
                <a:lnTo>
                  <a:pt x="26212" y="40767"/>
                </a:lnTo>
                <a:lnTo>
                  <a:pt x="24345" y="43268"/>
                </a:lnTo>
                <a:lnTo>
                  <a:pt x="20116" y="46964"/>
                </a:lnTo>
                <a:lnTo>
                  <a:pt x="13525" y="46964"/>
                </a:lnTo>
                <a:lnTo>
                  <a:pt x="10807" y="45631"/>
                </a:lnTo>
                <a:lnTo>
                  <a:pt x="9118" y="42938"/>
                </a:lnTo>
                <a:lnTo>
                  <a:pt x="11163" y="52425"/>
                </a:lnTo>
                <a:lnTo>
                  <a:pt x="17856" y="52425"/>
                </a:lnTo>
                <a:lnTo>
                  <a:pt x="20129" y="51904"/>
                </a:lnTo>
                <a:lnTo>
                  <a:pt x="24117" y="49872"/>
                </a:lnTo>
                <a:lnTo>
                  <a:pt x="27292" y="45923"/>
                </a:lnTo>
                <a:lnTo>
                  <a:pt x="27292" y="51092"/>
                </a:lnTo>
                <a:lnTo>
                  <a:pt x="32905" y="51092"/>
                </a:lnTo>
                <a:lnTo>
                  <a:pt x="32905" y="0"/>
                </a:lnTo>
                <a:lnTo>
                  <a:pt x="26898" y="0"/>
                </a:lnTo>
                <a:lnTo>
                  <a:pt x="26898" y="18745"/>
                </a:lnTo>
                <a:lnTo>
                  <a:pt x="23126" y="15113"/>
                </a:lnTo>
                <a:lnTo>
                  <a:pt x="18834" y="13309"/>
                </a:lnTo>
                <a:lnTo>
                  <a:pt x="15989" y="13309"/>
                </a:lnTo>
                <a:lnTo>
                  <a:pt x="11468" y="1995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73" name="object 1173"/>
          <p:cNvSpPr/>
          <p:nvPr/>
        </p:nvSpPr>
        <p:spPr>
          <a:xfrm>
            <a:off x="3177107" y="3567787"/>
            <a:ext cx="5752" cy="46138"/>
          </a:xfrm>
          <a:custGeom>
            <a:avLst/>
            <a:gdLst/>
            <a:ahLst/>
            <a:cxnLst/>
            <a:rect l="l" t="t" r="r" b="b"/>
            <a:pathLst>
              <a:path w="6349" h="50923">
                <a:moveTo>
                  <a:pt x="0" y="0"/>
                </a:moveTo>
                <a:lnTo>
                  <a:pt x="0" y="7073"/>
                </a:lnTo>
                <a:lnTo>
                  <a:pt x="6349" y="7073"/>
                </a:lnTo>
                <a:lnTo>
                  <a:pt x="6349" y="0"/>
                </a:lnTo>
                <a:lnTo>
                  <a:pt x="0" y="0"/>
                </a:lnTo>
                <a:close/>
              </a:path>
              <a:path w="6349" h="50923">
                <a:moveTo>
                  <a:pt x="0" y="13970"/>
                </a:moveTo>
                <a:lnTo>
                  <a:pt x="0" y="50923"/>
                </a:lnTo>
                <a:lnTo>
                  <a:pt x="6349" y="50923"/>
                </a:lnTo>
                <a:lnTo>
                  <a:pt x="6349" y="13970"/>
                </a:lnTo>
                <a:lnTo>
                  <a:pt x="0" y="139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74" name="object 1174"/>
          <p:cNvSpPr/>
          <p:nvPr/>
        </p:nvSpPr>
        <p:spPr>
          <a:xfrm>
            <a:off x="3177107" y="3570991"/>
            <a:ext cx="5752" cy="0"/>
          </a:xfrm>
          <a:custGeom>
            <a:avLst/>
            <a:gdLst/>
            <a:ahLst/>
            <a:cxnLst/>
            <a:rect l="l" t="t" r="r" b="b"/>
            <a:pathLst>
              <a:path w="6349">
                <a:moveTo>
                  <a:pt x="0" y="0"/>
                </a:moveTo>
                <a:lnTo>
                  <a:pt x="6349" y="0"/>
                </a:lnTo>
              </a:path>
            </a:pathLst>
          </a:custGeom>
          <a:ln w="834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75" name="object 1175"/>
          <p:cNvSpPr/>
          <p:nvPr/>
        </p:nvSpPr>
        <p:spPr>
          <a:xfrm>
            <a:off x="3177107" y="3597185"/>
            <a:ext cx="5752" cy="0"/>
          </a:xfrm>
          <a:custGeom>
            <a:avLst/>
            <a:gdLst/>
            <a:ahLst/>
            <a:cxnLst/>
            <a:rect l="l" t="t" r="r" b="b"/>
            <a:pathLst>
              <a:path w="6349">
                <a:moveTo>
                  <a:pt x="0" y="0"/>
                </a:moveTo>
                <a:lnTo>
                  <a:pt x="6349" y="0"/>
                </a:lnTo>
              </a:path>
            </a:pathLst>
          </a:custGeom>
          <a:ln w="3822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76" name="object 1176"/>
          <p:cNvSpPr/>
          <p:nvPr/>
        </p:nvSpPr>
        <p:spPr>
          <a:xfrm>
            <a:off x="3189315" y="3579409"/>
            <a:ext cx="27766" cy="35797"/>
          </a:xfrm>
          <a:custGeom>
            <a:avLst/>
            <a:gdLst/>
            <a:ahLst/>
            <a:cxnLst/>
            <a:rect l="l" t="t" r="r" b="b"/>
            <a:pathLst>
              <a:path w="30645" h="39509">
                <a:moveTo>
                  <a:pt x="177" y="30149"/>
                </a:moveTo>
                <a:lnTo>
                  <a:pt x="1384" y="33261"/>
                </a:lnTo>
                <a:lnTo>
                  <a:pt x="5994" y="38265"/>
                </a:lnTo>
                <a:lnTo>
                  <a:pt x="9918" y="39509"/>
                </a:lnTo>
                <a:lnTo>
                  <a:pt x="20561" y="39509"/>
                </a:lnTo>
                <a:lnTo>
                  <a:pt x="24384" y="38315"/>
                </a:lnTo>
                <a:lnTo>
                  <a:pt x="29400" y="33515"/>
                </a:lnTo>
                <a:lnTo>
                  <a:pt x="30645" y="30657"/>
                </a:lnTo>
                <a:lnTo>
                  <a:pt x="30645" y="23926"/>
                </a:lnTo>
                <a:lnTo>
                  <a:pt x="29438" y="21424"/>
                </a:lnTo>
                <a:lnTo>
                  <a:pt x="25488" y="18808"/>
                </a:lnTo>
                <a:lnTo>
                  <a:pt x="22479" y="17754"/>
                </a:lnTo>
                <a:lnTo>
                  <a:pt x="17995" y="16675"/>
                </a:lnTo>
                <a:lnTo>
                  <a:pt x="13868" y="15659"/>
                </a:lnTo>
                <a:lnTo>
                  <a:pt x="10706" y="14719"/>
                </a:lnTo>
                <a:lnTo>
                  <a:pt x="7391" y="11874"/>
                </a:lnTo>
                <a:lnTo>
                  <a:pt x="7391" y="8775"/>
                </a:lnTo>
                <a:lnTo>
                  <a:pt x="10414" y="5791"/>
                </a:lnTo>
                <a:lnTo>
                  <a:pt x="14566" y="5333"/>
                </a:lnTo>
                <a:lnTo>
                  <a:pt x="18110" y="5333"/>
                </a:lnTo>
                <a:lnTo>
                  <a:pt x="20599" y="6159"/>
                </a:lnTo>
                <a:lnTo>
                  <a:pt x="22898" y="8953"/>
                </a:lnTo>
                <a:lnTo>
                  <a:pt x="23520" y="11633"/>
                </a:lnTo>
                <a:lnTo>
                  <a:pt x="29400" y="11633"/>
                </a:lnTo>
                <a:lnTo>
                  <a:pt x="29464" y="9245"/>
                </a:lnTo>
                <a:lnTo>
                  <a:pt x="27152" y="4914"/>
                </a:lnTo>
                <a:lnTo>
                  <a:pt x="24688" y="1638"/>
                </a:lnTo>
                <a:lnTo>
                  <a:pt x="20650" y="0"/>
                </a:lnTo>
                <a:lnTo>
                  <a:pt x="10769" y="0"/>
                </a:lnTo>
                <a:lnTo>
                  <a:pt x="7366" y="1079"/>
                </a:lnTo>
                <a:lnTo>
                  <a:pt x="4826" y="3251"/>
                </a:lnTo>
                <a:lnTo>
                  <a:pt x="2298" y="5435"/>
                </a:lnTo>
                <a:lnTo>
                  <a:pt x="1054" y="8267"/>
                </a:lnTo>
                <a:lnTo>
                  <a:pt x="1054" y="14770"/>
                </a:lnTo>
                <a:lnTo>
                  <a:pt x="2387" y="17094"/>
                </a:lnTo>
                <a:lnTo>
                  <a:pt x="5080" y="18783"/>
                </a:lnTo>
                <a:lnTo>
                  <a:pt x="8902" y="20637"/>
                </a:lnTo>
                <a:lnTo>
                  <a:pt x="12065" y="21424"/>
                </a:lnTo>
                <a:lnTo>
                  <a:pt x="17030" y="22669"/>
                </a:lnTo>
                <a:lnTo>
                  <a:pt x="19697" y="23342"/>
                </a:lnTo>
                <a:lnTo>
                  <a:pt x="23787" y="25272"/>
                </a:lnTo>
                <a:lnTo>
                  <a:pt x="24498" y="28066"/>
                </a:lnTo>
                <a:lnTo>
                  <a:pt x="23609" y="31749"/>
                </a:lnTo>
                <a:lnTo>
                  <a:pt x="20091" y="33756"/>
                </a:lnTo>
                <a:lnTo>
                  <a:pt x="15760" y="34239"/>
                </a:lnTo>
                <a:lnTo>
                  <a:pt x="11874" y="34239"/>
                </a:lnTo>
                <a:lnTo>
                  <a:pt x="9144" y="33248"/>
                </a:lnTo>
                <a:lnTo>
                  <a:pt x="6718" y="30124"/>
                </a:lnTo>
                <a:lnTo>
                  <a:pt x="6007" y="26454"/>
                </a:lnTo>
                <a:lnTo>
                  <a:pt x="0" y="26454"/>
                </a:lnTo>
                <a:lnTo>
                  <a:pt x="177" y="3014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77" name="object 1177"/>
          <p:cNvSpPr/>
          <p:nvPr/>
        </p:nvSpPr>
        <p:spPr>
          <a:xfrm>
            <a:off x="3223122" y="3579466"/>
            <a:ext cx="29629" cy="47868"/>
          </a:xfrm>
          <a:custGeom>
            <a:avLst/>
            <a:gdLst/>
            <a:ahLst/>
            <a:cxnLst/>
            <a:rect l="l" t="t" r="r" b="b"/>
            <a:pathLst>
              <a:path w="32702" h="52832">
                <a:moveTo>
                  <a:pt x="14744" y="0"/>
                </a:moveTo>
                <a:lnTo>
                  <a:pt x="12280" y="698"/>
                </a:lnTo>
                <a:lnTo>
                  <a:pt x="8686" y="3009"/>
                </a:lnTo>
                <a:lnTo>
                  <a:pt x="8877" y="7645"/>
                </a:lnTo>
                <a:lnTo>
                  <a:pt x="11849" y="5473"/>
                </a:lnTo>
                <a:lnTo>
                  <a:pt x="20472" y="5473"/>
                </a:lnTo>
                <a:lnTo>
                  <a:pt x="23431" y="7531"/>
                </a:lnTo>
                <a:lnTo>
                  <a:pt x="25044" y="11620"/>
                </a:lnTo>
                <a:lnTo>
                  <a:pt x="25895" y="13741"/>
                </a:lnTo>
                <a:lnTo>
                  <a:pt x="26327" y="16281"/>
                </a:lnTo>
                <a:lnTo>
                  <a:pt x="26327" y="24104"/>
                </a:lnTo>
                <a:lnTo>
                  <a:pt x="25349" y="27749"/>
                </a:lnTo>
                <a:lnTo>
                  <a:pt x="23406" y="30200"/>
                </a:lnTo>
                <a:lnTo>
                  <a:pt x="19088" y="33845"/>
                </a:lnTo>
                <a:lnTo>
                  <a:pt x="11874" y="33845"/>
                </a:lnTo>
                <a:lnTo>
                  <a:pt x="8902" y="31927"/>
                </a:lnTo>
                <a:lnTo>
                  <a:pt x="7302" y="28079"/>
                </a:lnTo>
                <a:lnTo>
                  <a:pt x="9956" y="37439"/>
                </a:lnTo>
                <a:lnTo>
                  <a:pt x="14198" y="39293"/>
                </a:lnTo>
                <a:lnTo>
                  <a:pt x="20561" y="39293"/>
                </a:lnTo>
                <a:lnTo>
                  <a:pt x="23672" y="38188"/>
                </a:lnTo>
                <a:lnTo>
                  <a:pt x="26352" y="35991"/>
                </a:lnTo>
                <a:lnTo>
                  <a:pt x="30594" y="32524"/>
                </a:lnTo>
                <a:lnTo>
                  <a:pt x="32702" y="26746"/>
                </a:lnTo>
                <a:lnTo>
                  <a:pt x="32702" y="12674"/>
                </a:lnTo>
                <a:lnTo>
                  <a:pt x="31229" y="8077"/>
                </a:lnTo>
                <a:lnTo>
                  <a:pt x="28295" y="4851"/>
                </a:lnTo>
                <a:lnTo>
                  <a:pt x="25374" y="1625"/>
                </a:lnTo>
                <a:lnTo>
                  <a:pt x="21793" y="0"/>
                </a:lnTo>
                <a:lnTo>
                  <a:pt x="14744" y="0"/>
                </a:lnTo>
                <a:close/>
              </a:path>
              <a:path w="32702" h="52832">
                <a:moveTo>
                  <a:pt x="6007" y="17208"/>
                </a:moveTo>
                <a:lnTo>
                  <a:pt x="6438" y="14274"/>
                </a:lnTo>
                <a:lnTo>
                  <a:pt x="7302" y="11963"/>
                </a:lnTo>
                <a:lnTo>
                  <a:pt x="8877" y="7645"/>
                </a:lnTo>
                <a:lnTo>
                  <a:pt x="8686" y="3009"/>
                </a:lnTo>
                <a:lnTo>
                  <a:pt x="6083" y="6007"/>
                </a:lnTo>
                <a:lnTo>
                  <a:pt x="6083" y="1079"/>
                </a:lnTo>
                <a:lnTo>
                  <a:pt x="0" y="1079"/>
                </a:lnTo>
                <a:lnTo>
                  <a:pt x="0" y="52832"/>
                </a:lnTo>
                <a:lnTo>
                  <a:pt x="6248" y="52832"/>
                </a:lnTo>
                <a:lnTo>
                  <a:pt x="6248" y="33883"/>
                </a:lnTo>
                <a:lnTo>
                  <a:pt x="9956" y="37439"/>
                </a:lnTo>
                <a:lnTo>
                  <a:pt x="7302" y="28079"/>
                </a:lnTo>
                <a:lnTo>
                  <a:pt x="6007" y="23634"/>
                </a:lnTo>
                <a:lnTo>
                  <a:pt x="6007" y="172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78" name="object 1178"/>
          <p:cNvSpPr/>
          <p:nvPr/>
        </p:nvSpPr>
        <p:spPr>
          <a:xfrm>
            <a:off x="3257446" y="3579536"/>
            <a:ext cx="30723" cy="35601"/>
          </a:xfrm>
          <a:custGeom>
            <a:avLst/>
            <a:gdLst/>
            <a:ahLst/>
            <a:cxnLst/>
            <a:rect l="l" t="t" r="r" b="b"/>
            <a:pathLst>
              <a:path w="33909" h="39293">
                <a:moveTo>
                  <a:pt x="33908" y="21399"/>
                </a:moveTo>
                <a:lnTo>
                  <a:pt x="33908" y="17652"/>
                </a:lnTo>
                <a:lnTo>
                  <a:pt x="33731" y="14922"/>
                </a:lnTo>
                <a:lnTo>
                  <a:pt x="33362" y="13220"/>
                </a:lnTo>
                <a:lnTo>
                  <a:pt x="32105" y="8521"/>
                </a:lnTo>
                <a:lnTo>
                  <a:pt x="29578" y="4698"/>
                </a:lnTo>
                <a:lnTo>
                  <a:pt x="25209" y="1879"/>
                </a:lnTo>
                <a:lnTo>
                  <a:pt x="22745" y="622"/>
                </a:lnTo>
                <a:lnTo>
                  <a:pt x="20180" y="0"/>
                </a:lnTo>
                <a:lnTo>
                  <a:pt x="12318" y="12"/>
                </a:lnTo>
                <a:lnTo>
                  <a:pt x="8089" y="1866"/>
                </a:lnTo>
                <a:lnTo>
                  <a:pt x="6984" y="13246"/>
                </a:lnTo>
                <a:lnTo>
                  <a:pt x="8013" y="10617"/>
                </a:lnTo>
                <a:lnTo>
                  <a:pt x="9956" y="8572"/>
                </a:lnTo>
                <a:lnTo>
                  <a:pt x="14300" y="5448"/>
                </a:lnTo>
                <a:lnTo>
                  <a:pt x="21170" y="5448"/>
                </a:lnTo>
                <a:lnTo>
                  <a:pt x="24028" y="6946"/>
                </a:lnTo>
                <a:lnTo>
                  <a:pt x="25730" y="9956"/>
                </a:lnTo>
                <a:lnTo>
                  <a:pt x="27241" y="13728"/>
                </a:lnTo>
                <a:lnTo>
                  <a:pt x="27508" y="16433"/>
                </a:lnTo>
                <a:lnTo>
                  <a:pt x="6870" y="16433"/>
                </a:lnTo>
                <a:lnTo>
                  <a:pt x="4864" y="5587"/>
                </a:lnTo>
                <a:lnTo>
                  <a:pt x="1625" y="9309"/>
                </a:lnTo>
                <a:lnTo>
                  <a:pt x="0" y="14147"/>
                </a:lnTo>
                <a:lnTo>
                  <a:pt x="0" y="26174"/>
                </a:lnTo>
                <a:lnTo>
                  <a:pt x="1612" y="30886"/>
                </a:lnTo>
                <a:lnTo>
                  <a:pt x="4813" y="34251"/>
                </a:lnTo>
                <a:lnTo>
                  <a:pt x="8039" y="37604"/>
                </a:lnTo>
                <a:lnTo>
                  <a:pt x="11963" y="39293"/>
                </a:lnTo>
                <a:lnTo>
                  <a:pt x="18478" y="39293"/>
                </a:lnTo>
                <a:lnTo>
                  <a:pt x="21691" y="38734"/>
                </a:lnTo>
                <a:lnTo>
                  <a:pt x="24472" y="38087"/>
                </a:lnTo>
                <a:lnTo>
                  <a:pt x="26809" y="36829"/>
                </a:lnTo>
                <a:lnTo>
                  <a:pt x="30860" y="32562"/>
                </a:lnTo>
                <a:lnTo>
                  <a:pt x="32689" y="29209"/>
                </a:lnTo>
                <a:lnTo>
                  <a:pt x="33388" y="26327"/>
                </a:lnTo>
                <a:lnTo>
                  <a:pt x="27254" y="26327"/>
                </a:lnTo>
                <a:lnTo>
                  <a:pt x="26009" y="29400"/>
                </a:lnTo>
                <a:lnTo>
                  <a:pt x="22961" y="32804"/>
                </a:lnTo>
                <a:lnTo>
                  <a:pt x="20358" y="33883"/>
                </a:lnTo>
                <a:lnTo>
                  <a:pt x="13614" y="33883"/>
                </a:lnTo>
                <a:lnTo>
                  <a:pt x="11036" y="32740"/>
                </a:lnTo>
                <a:lnTo>
                  <a:pt x="7696" y="28193"/>
                </a:lnTo>
                <a:lnTo>
                  <a:pt x="6819" y="25171"/>
                </a:lnTo>
                <a:lnTo>
                  <a:pt x="6705" y="21399"/>
                </a:lnTo>
                <a:lnTo>
                  <a:pt x="33908" y="21399"/>
                </a:lnTo>
                <a:close/>
              </a:path>
              <a:path w="33909" h="39293">
                <a:moveTo>
                  <a:pt x="6984" y="13246"/>
                </a:moveTo>
                <a:lnTo>
                  <a:pt x="8089" y="1866"/>
                </a:lnTo>
                <a:lnTo>
                  <a:pt x="4864" y="5587"/>
                </a:lnTo>
                <a:lnTo>
                  <a:pt x="6870" y="16433"/>
                </a:lnTo>
                <a:lnTo>
                  <a:pt x="6984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79" name="object 1179"/>
          <p:cNvSpPr/>
          <p:nvPr/>
        </p:nvSpPr>
        <p:spPr>
          <a:xfrm>
            <a:off x="3295268" y="3579536"/>
            <a:ext cx="16374" cy="34393"/>
          </a:xfrm>
          <a:custGeom>
            <a:avLst/>
            <a:gdLst/>
            <a:ahLst/>
            <a:cxnLst/>
            <a:rect l="l" t="t" r="r" b="b"/>
            <a:pathLst>
              <a:path w="18072" h="37960">
                <a:moveTo>
                  <a:pt x="6235" y="13970"/>
                </a:moveTo>
                <a:lnTo>
                  <a:pt x="8775" y="9626"/>
                </a:lnTo>
                <a:lnTo>
                  <a:pt x="12865" y="6578"/>
                </a:lnTo>
                <a:lnTo>
                  <a:pt x="16014" y="6578"/>
                </a:lnTo>
                <a:lnTo>
                  <a:pt x="18072" y="6756"/>
                </a:lnTo>
                <a:lnTo>
                  <a:pt x="18072" y="177"/>
                </a:lnTo>
                <a:lnTo>
                  <a:pt x="16040" y="0"/>
                </a:lnTo>
                <a:lnTo>
                  <a:pt x="11391" y="889"/>
                </a:lnTo>
                <a:lnTo>
                  <a:pt x="7594" y="4483"/>
                </a:lnTo>
                <a:lnTo>
                  <a:pt x="5918" y="7251"/>
                </a:lnTo>
                <a:lnTo>
                  <a:pt x="5918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lnTo>
                  <a:pt x="6235" y="139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80" name="object 1180"/>
          <p:cNvSpPr/>
          <p:nvPr/>
        </p:nvSpPr>
        <p:spPr>
          <a:xfrm>
            <a:off x="3314450" y="3579409"/>
            <a:ext cx="27766" cy="35797"/>
          </a:xfrm>
          <a:custGeom>
            <a:avLst/>
            <a:gdLst/>
            <a:ahLst/>
            <a:cxnLst/>
            <a:rect l="l" t="t" r="r" b="b"/>
            <a:pathLst>
              <a:path w="30645" h="39509">
                <a:moveTo>
                  <a:pt x="165" y="30149"/>
                </a:moveTo>
                <a:lnTo>
                  <a:pt x="1384" y="33261"/>
                </a:lnTo>
                <a:lnTo>
                  <a:pt x="5994" y="38265"/>
                </a:lnTo>
                <a:lnTo>
                  <a:pt x="9918" y="39509"/>
                </a:lnTo>
                <a:lnTo>
                  <a:pt x="20561" y="39509"/>
                </a:lnTo>
                <a:lnTo>
                  <a:pt x="24384" y="38315"/>
                </a:lnTo>
                <a:lnTo>
                  <a:pt x="29400" y="33515"/>
                </a:lnTo>
                <a:lnTo>
                  <a:pt x="30645" y="30657"/>
                </a:lnTo>
                <a:lnTo>
                  <a:pt x="30645" y="23926"/>
                </a:lnTo>
                <a:lnTo>
                  <a:pt x="29438" y="21424"/>
                </a:lnTo>
                <a:lnTo>
                  <a:pt x="25488" y="18808"/>
                </a:lnTo>
                <a:lnTo>
                  <a:pt x="22479" y="17754"/>
                </a:lnTo>
                <a:lnTo>
                  <a:pt x="17995" y="16675"/>
                </a:lnTo>
                <a:lnTo>
                  <a:pt x="13868" y="15659"/>
                </a:lnTo>
                <a:lnTo>
                  <a:pt x="10706" y="14719"/>
                </a:lnTo>
                <a:lnTo>
                  <a:pt x="7391" y="11874"/>
                </a:lnTo>
                <a:lnTo>
                  <a:pt x="7391" y="8775"/>
                </a:lnTo>
                <a:lnTo>
                  <a:pt x="10414" y="5791"/>
                </a:lnTo>
                <a:lnTo>
                  <a:pt x="14566" y="5333"/>
                </a:lnTo>
                <a:lnTo>
                  <a:pt x="18110" y="5333"/>
                </a:lnTo>
                <a:lnTo>
                  <a:pt x="20586" y="6159"/>
                </a:lnTo>
                <a:lnTo>
                  <a:pt x="22898" y="8953"/>
                </a:lnTo>
                <a:lnTo>
                  <a:pt x="23520" y="11633"/>
                </a:lnTo>
                <a:lnTo>
                  <a:pt x="29400" y="11633"/>
                </a:lnTo>
                <a:lnTo>
                  <a:pt x="29451" y="9245"/>
                </a:lnTo>
                <a:lnTo>
                  <a:pt x="27152" y="4914"/>
                </a:lnTo>
                <a:lnTo>
                  <a:pt x="24688" y="1638"/>
                </a:lnTo>
                <a:lnTo>
                  <a:pt x="20650" y="0"/>
                </a:lnTo>
                <a:lnTo>
                  <a:pt x="10769" y="0"/>
                </a:lnTo>
                <a:lnTo>
                  <a:pt x="7366" y="1079"/>
                </a:lnTo>
                <a:lnTo>
                  <a:pt x="4826" y="3251"/>
                </a:lnTo>
                <a:lnTo>
                  <a:pt x="2298" y="5435"/>
                </a:lnTo>
                <a:lnTo>
                  <a:pt x="1054" y="8267"/>
                </a:lnTo>
                <a:lnTo>
                  <a:pt x="1054" y="14770"/>
                </a:lnTo>
                <a:lnTo>
                  <a:pt x="2387" y="17094"/>
                </a:lnTo>
                <a:lnTo>
                  <a:pt x="5080" y="18783"/>
                </a:lnTo>
                <a:lnTo>
                  <a:pt x="8902" y="20637"/>
                </a:lnTo>
                <a:lnTo>
                  <a:pt x="12065" y="21424"/>
                </a:lnTo>
                <a:lnTo>
                  <a:pt x="17030" y="22669"/>
                </a:lnTo>
                <a:lnTo>
                  <a:pt x="19697" y="23342"/>
                </a:lnTo>
                <a:lnTo>
                  <a:pt x="23787" y="25272"/>
                </a:lnTo>
                <a:lnTo>
                  <a:pt x="24498" y="28066"/>
                </a:lnTo>
                <a:lnTo>
                  <a:pt x="23609" y="31749"/>
                </a:lnTo>
                <a:lnTo>
                  <a:pt x="20091" y="33756"/>
                </a:lnTo>
                <a:lnTo>
                  <a:pt x="15760" y="34239"/>
                </a:lnTo>
                <a:lnTo>
                  <a:pt x="11874" y="34239"/>
                </a:lnTo>
                <a:lnTo>
                  <a:pt x="9144" y="33248"/>
                </a:lnTo>
                <a:lnTo>
                  <a:pt x="6718" y="30124"/>
                </a:lnTo>
                <a:lnTo>
                  <a:pt x="6007" y="26454"/>
                </a:lnTo>
                <a:lnTo>
                  <a:pt x="0" y="26454"/>
                </a:lnTo>
                <a:lnTo>
                  <a:pt x="165" y="3014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81" name="object 1181"/>
          <p:cNvSpPr/>
          <p:nvPr/>
        </p:nvSpPr>
        <p:spPr>
          <a:xfrm>
            <a:off x="3348706" y="3567787"/>
            <a:ext cx="5741" cy="46138"/>
          </a:xfrm>
          <a:custGeom>
            <a:avLst/>
            <a:gdLst/>
            <a:ahLst/>
            <a:cxnLst/>
            <a:rect l="l" t="t" r="r" b="b"/>
            <a:pathLst>
              <a:path w="6336" h="50923">
                <a:moveTo>
                  <a:pt x="0" y="0"/>
                </a:moveTo>
                <a:lnTo>
                  <a:pt x="0" y="7073"/>
                </a:lnTo>
                <a:lnTo>
                  <a:pt x="6336" y="7073"/>
                </a:lnTo>
                <a:lnTo>
                  <a:pt x="6336" y="0"/>
                </a:lnTo>
                <a:lnTo>
                  <a:pt x="0" y="0"/>
                </a:lnTo>
                <a:close/>
              </a:path>
              <a:path w="6336" h="50923">
                <a:moveTo>
                  <a:pt x="0" y="13970"/>
                </a:moveTo>
                <a:lnTo>
                  <a:pt x="0" y="50923"/>
                </a:lnTo>
                <a:lnTo>
                  <a:pt x="6336" y="50923"/>
                </a:lnTo>
                <a:lnTo>
                  <a:pt x="6336" y="13970"/>
                </a:lnTo>
                <a:lnTo>
                  <a:pt x="0" y="139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82" name="object 1182"/>
          <p:cNvSpPr/>
          <p:nvPr/>
        </p:nvSpPr>
        <p:spPr>
          <a:xfrm>
            <a:off x="3348706" y="3570991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834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83" name="object 1183"/>
          <p:cNvSpPr/>
          <p:nvPr/>
        </p:nvSpPr>
        <p:spPr>
          <a:xfrm>
            <a:off x="3348706" y="3597185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3822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84" name="object 1184"/>
          <p:cNvSpPr/>
          <p:nvPr/>
        </p:nvSpPr>
        <p:spPr>
          <a:xfrm>
            <a:off x="3360685" y="3566751"/>
            <a:ext cx="27616" cy="48397"/>
          </a:xfrm>
          <a:custGeom>
            <a:avLst/>
            <a:gdLst/>
            <a:ahLst/>
            <a:cxnLst/>
            <a:rect l="l" t="t" r="r" b="b"/>
            <a:pathLst>
              <a:path w="30479" h="53416">
                <a:moveTo>
                  <a:pt x="22783" y="0"/>
                </a:moveTo>
                <a:lnTo>
                  <a:pt x="16446" y="10020"/>
                </a:lnTo>
                <a:lnTo>
                  <a:pt x="21221" y="10020"/>
                </a:lnTo>
                <a:lnTo>
                  <a:pt x="30479" y="0"/>
                </a:lnTo>
                <a:lnTo>
                  <a:pt x="22783" y="0"/>
                </a:lnTo>
                <a:close/>
              </a:path>
              <a:path w="30479" h="53416">
                <a:moveTo>
                  <a:pt x="27317" y="40220"/>
                </a:moveTo>
                <a:lnTo>
                  <a:pt x="25755" y="43370"/>
                </a:lnTo>
                <a:lnTo>
                  <a:pt x="24231" y="46482"/>
                </a:lnTo>
                <a:lnTo>
                  <a:pt x="21412" y="48056"/>
                </a:lnTo>
                <a:lnTo>
                  <a:pt x="13500" y="48056"/>
                </a:lnTo>
                <a:lnTo>
                  <a:pt x="10756" y="46736"/>
                </a:lnTo>
                <a:lnTo>
                  <a:pt x="9016" y="44094"/>
                </a:lnTo>
                <a:lnTo>
                  <a:pt x="11569" y="53416"/>
                </a:lnTo>
                <a:lnTo>
                  <a:pt x="22809" y="53416"/>
                </a:lnTo>
                <a:lnTo>
                  <a:pt x="27317" y="51473"/>
                </a:lnTo>
                <a:lnTo>
                  <a:pt x="27317" y="40220"/>
                </a:lnTo>
                <a:close/>
              </a:path>
              <a:path w="30479" h="53416">
                <a:moveTo>
                  <a:pt x="1511" y="44792"/>
                </a:moveTo>
                <a:lnTo>
                  <a:pt x="4521" y="48260"/>
                </a:lnTo>
                <a:lnTo>
                  <a:pt x="7505" y="51701"/>
                </a:lnTo>
                <a:lnTo>
                  <a:pt x="11569" y="53416"/>
                </a:lnTo>
                <a:lnTo>
                  <a:pt x="9016" y="44094"/>
                </a:lnTo>
                <a:lnTo>
                  <a:pt x="7289" y="41465"/>
                </a:lnTo>
                <a:lnTo>
                  <a:pt x="6413" y="38163"/>
                </a:lnTo>
                <a:lnTo>
                  <a:pt x="6413" y="30099"/>
                </a:lnTo>
                <a:lnTo>
                  <a:pt x="7289" y="26581"/>
                </a:lnTo>
                <a:lnTo>
                  <a:pt x="9016" y="23672"/>
                </a:lnTo>
                <a:lnTo>
                  <a:pt x="10756" y="20764"/>
                </a:lnTo>
                <a:lnTo>
                  <a:pt x="13538" y="19304"/>
                </a:lnTo>
                <a:lnTo>
                  <a:pt x="21628" y="19316"/>
                </a:lnTo>
                <a:lnTo>
                  <a:pt x="24663" y="21018"/>
                </a:lnTo>
                <a:lnTo>
                  <a:pt x="26428" y="24434"/>
                </a:lnTo>
                <a:lnTo>
                  <a:pt x="27533" y="26606"/>
                </a:lnTo>
                <a:lnTo>
                  <a:pt x="28092" y="29425"/>
                </a:lnTo>
                <a:lnTo>
                  <a:pt x="28092" y="36741"/>
                </a:lnTo>
                <a:lnTo>
                  <a:pt x="27317" y="40220"/>
                </a:lnTo>
                <a:lnTo>
                  <a:pt x="27317" y="51473"/>
                </a:lnTo>
                <a:lnTo>
                  <a:pt x="30225" y="47561"/>
                </a:lnTo>
                <a:lnTo>
                  <a:pt x="33134" y="43662"/>
                </a:lnTo>
                <a:lnTo>
                  <a:pt x="34607" y="38709"/>
                </a:lnTo>
                <a:lnTo>
                  <a:pt x="34607" y="26530"/>
                </a:lnTo>
                <a:lnTo>
                  <a:pt x="32943" y="21844"/>
                </a:lnTo>
                <a:lnTo>
                  <a:pt x="29641" y="18656"/>
                </a:lnTo>
                <a:lnTo>
                  <a:pt x="26339" y="15455"/>
                </a:lnTo>
                <a:lnTo>
                  <a:pt x="22288" y="13868"/>
                </a:lnTo>
                <a:lnTo>
                  <a:pt x="12179" y="13868"/>
                </a:lnTo>
                <a:lnTo>
                  <a:pt x="7912" y="15709"/>
                </a:lnTo>
                <a:lnTo>
                  <a:pt x="4749" y="19418"/>
                </a:lnTo>
                <a:lnTo>
                  <a:pt x="1587" y="23113"/>
                </a:lnTo>
                <a:lnTo>
                  <a:pt x="0" y="28079"/>
                </a:lnTo>
                <a:lnTo>
                  <a:pt x="0" y="40144"/>
                </a:lnTo>
                <a:lnTo>
                  <a:pt x="1511" y="4479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85" name="object 1185"/>
          <p:cNvSpPr/>
          <p:nvPr/>
        </p:nvSpPr>
        <p:spPr>
          <a:xfrm>
            <a:off x="3398748" y="3579536"/>
            <a:ext cx="27431" cy="34393"/>
          </a:xfrm>
          <a:custGeom>
            <a:avLst/>
            <a:gdLst/>
            <a:ahLst/>
            <a:cxnLst/>
            <a:rect l="l" t="t" r="r" b="b"/>
            <a:pathLst>
              <a:path w="30276" h="37960">
                <a:moveTo>
                  <a:pt x="6235" y="37960"/>
                </a:moveTo>
                <a:lnTo>
                  <a:pt x="6235" y="16078"/>
                </a:lnTo>
                <a:lnTo>
                  <a:pt x="6692" y="12941"/>
                </a:lnTo>
                <a:lnTo>
                  <a:pt x="8737" y="9118"/>
                </a:lnTo>
                <a:lnTo>
                  <a:pt x="11544" y="6578"/>
                </a:lnTo>
                <a:lnTo>
                  <a:pt x="14198" y="5765"/>
                </a:lnTo>
                <a:lnTo>
                  <a:pt x="16891" y="5613"/>
                </a:lnTo>
                <a:lnTo>
                  <a:pt x="19812" y="5613"/>
                </a:lnTo>
                <a:lnTo>
                  <a:pt x="21818" y="6769"/>
                </a:lnTo>
                <a:lnTo>
                  <a:pt x="23583" y="10477"/>
                </a:lnTo>
                <a:lnTo>
                  <a:pt x="23939" y="14554"/>
                </a:lnTo>
                <a:lnTo>
                  <a:pt x="23939" y="37960"/>
                </a:lnTo>
                <a:lnTo>
                  <a:pt x="30276" y="37960"/>
                </a:lnTo>
                <a:lnTo>
                  <a:pt x="30276" y="10388"/>
                </a:lnTo>
                <a:lnTo>
                  <a:pt x="29756" y="7531"/>
                </a:lnTo>
                <a:lnTo>
                  <a:pt x="28752" y="5511"/>
                </a:lnTo>
                <a:lnTo>
                  <a:pt x="26911" y="1841"/>
                </a:lnTo>
                <a:lnTo>
                  <a:pt x="23342" y="0"/>
                </a:lnTo>
                <a:lnTo>
                  <a:pt x="18072" y="0"/>
                </a:lnTo>
                <a:lnTo>
                  <a:pt x="13487" y="469"/>
                </a:lnTo>
                <a:lnTo>
                  <a:pt x="9550" y="2374"/>
                </a:lnTo>
                <a:lnTo>
                  <a:pt x="5930" y="6096"/>
                </a:lnTo>
                <a:lnTo>
                  <a:pt x="5930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86" name="object 1186"/>
          <p:cNvSpPr/>
          <p:nvPr/>
        </p:nvSpPr>
        <p:spPr>
          <a:xfrm>
            <a:off x="3450114" y="3579317"/>
            <a:ext cx="28801" cy="35578"/>
          </a:xfrm>
          <a:custGeom>
            <a:avLst/>
            <a:gdLst/>
            <a:ahLst/>
            <a:cxnLst/>
            <a:rect l="l" t="t" r="r" b="b"/>
            <a:pathLst>
              <a:path w="31788" h="39268">
                <a:moveTo>
                  <a:pt x="6654" y="17030"/>
                </a:moveTo>
                <a:lnTo>
                  <a:pt x="7200" y="13919"/>
                </a:lnTo>
                <a:lnTo>
                  <a:pt x="8318" y="11391"/>
                </a:lnTo>
                <a:lnTo>
                  <a:pt x="10020" y="7518"/>
                </a:lnTo>
                <a:lnTo>
                  <a:pt x="12865" y="5575"/>
                </a:lnTo>
                <a:lnTo>
                  <a:pt x="19761" y="5575"/>
                </a:lnTo>
                <a:lnTo>
                  <a:pt x="21869" y="6337"/>
                </a:lnTo>
                <a:lnTo>
                  <a:pt x="24498" y="9372"/>
                </a:lnTo>
                <a:lnTo>
                  <a:pt x="25717" y="13550"/>
                </a:lnTo>
                <a:lnTo>
                  <a:pt x="31788" y="13550"/>
                </a:lnTo>
                <a:lnTo>
                  <a:pt x="31254" y="8585"/>
                </a:lnTo>
                <a:lnTo>
                  <a:pt x="29679" y="5080"/>
                </a:lnTo>
                <a:lnTo>
                  <a:pt x="27038" y="3048"/>
                </a:lnTo>
                <a:lnTo>
                  <a:pt x="24409" y="1003"/>
                </a:lnTo>
                <a:lnTo>
                  <a:pt x="21031" y="0"/>
                </a:lnTo>
                <a:lnTo>
                  <a:pt x="11938" y="0"/>
                </a:lnTo>
                <a:lnTo>
                  <a:pt x="7912" y="1803"/>
                </a:lnTo>
                <a:lnTo>
                  <a:pt x="4737" y="5435"/>
                </a:lnTo>
                <a:lnTo>
                  <a:pt x="1574" y="9067"/>
                </a:lnTo>
                <a:lnTo>
                  <a:pt x="0" y="14147"/>
                </a:lnTo>
                <a:lnTo>
                  <a:pt x="0" y="25971"/>
                </a:lnTo>
                <a:lnTo>
                  <a:pt x="1435" y="30403"/>
                </a:lnTo>
                <a:lnTo>
                  <a:pt x="4318" y="33972"/>
                </a:lnTo>
                <a:lnTo>
                  <a:pt x="7213" y="37503"/>
                </a:lnTo>
                <a:lnTo>
                  <a:pt x="11087" y="39268"/>
                </a:lnTo>
                <a:lnTo>
                  <a:pt x="20256" y="39268"/>
                </a:lnTo>
                <a:lnTo>
                  <a:pt x="23812" y="38138"/>
                </a:lnTo>
                <a:lnTo>
                  <a:pt x="26581" y="35864"/>
                </a:lnTo>
                <a:lnTo>
                  <a:pt x="29349" y="33591"/>
                </a:lnTo>
                <a:lnTo>
                  <a:pt x="31089" y="29984"/>
                </a:lnTo>
                <a:lnTo>
                  <a:pt x="31788" y="25057"/>
                </a:lnTo>
                <a:lnTo>
                  <a:pt x="25717" y="25057"/>
                </a:lnTo>
                <a:lnTo>
                  <a:pt x="25133" y="27813"/>
                </a:lnTo>
                <a:lnTo>
                  <a:pt x="22555" y="31572"/>
                </a:lnTo>
                <a:lnTo>
                  <a:pt x="19011" y="33934"/>
                </a:lnTo>
                <a:lnTo>
                  <a:pt x="13042" y="33934"/>
                </a:lnTo>
                <a:lnTo>
                  <a:pt x="10579" y="32664"/>
                </a:lnTo>
                <a:lnTo>
                  <a:pt x="9017" y="30111"/>
                </a:lnTo>
                <a:lnTo>
                  <a:pt x="7442" y="27584"/>
                </a:lnTo>
                <a:lnTo>
                  <a:pt x="6654" y="24447"/>
                </a:lnTo>
                <a:lnTo>
                  <a:pt x="6654" y="1703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87" name="object 1187"/>
          <p:cNvSpPr/>
          <p:nvPr/>
        </p:nvSpPr>
        <p:spPr>
          <a:xfrm>
            <a:off x="3484716" y="3579536"/>
            <a:ext cx="16362" cy="34393"/>
          </a:xfrm>
          <a:custGeom>
            <a:avLst/>
            <a:gdLst/>
            <a:ahLst/>
            <a:cxnLst/>
            <a:rect l="l" t="t" r="r" b="b"/>
            <a:pathLst>
              <a:path w="18059" h="37960">
                <a:moveTo>
                  <a:pt x="6235" y="13970"/>
                </a:moveTo>
                <a:lnTo>
                  <a:pt x="8763" y="9626"/>
                </a:lnTo>
                <a:lnTo>
                  <a:pt x="12865" y="6578"/>
                </a:lnTo>
                <a:lnTo>
                  <a:pt x="16014" y="6578"/>
                </a:lnTo>
                <a:lnTo>
                  <a:pt x="18059" y="6756"/>
                </a:lnTo>
                <a:lnTo>
                  <a:pt x="18059" y="177"/>
                </a:lnTo>
                <a:lnTo>
                  <a:pt x="16040" y="0"/>
                </a:lnTo>
                <a:lnTo>
                  <a:pt x="11391" y="889"/>
                </a:lnTo>
                <a:lnTo>
                  <a:pt x="7607" y="4483"/>
                </a:lnTo>
                <a:lnTo>
                  <a:pt x="5918" y="7251"/>
                </a:lnTo>
                <a:lnTo>
                  <a:pt x="5918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lnTo>
                  <a:pt x="6235" y="139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88" name="object 1188"/>
          <p:cNvSpPr/>
          <p:nvPr/>
        </p:nvSpPr>
        <p:spPr>
          <a:xfrm>
            <a:off x="3503689" y="3579318"/>
            <a:ext cx="31344" cy="35831"/>
          </a:xfrm>
          <a:custGeom>
            <a:avLst/>
            <a:gdLst/>
            <a:ahLst/>
            <a:cxnLst/>
            <a:rect l="l" t="t" r="r" b="b"/>
            <a:pathLst>
              <a:path w="34594" h="39547">
                <a:moveTo>
                  <a:pt x="1485" y="30924"/>
                </a:moveTo>
                <a:lnTo>
                  <a:pt x="4495" y="34391"/>
                </a:lnTo>
                <a:lnTo>
                  <a:pt x="7505" y="37833"/>
                </a:lnTo>
                <a:lnTo>
                  <a:pt x="11557" y="39547"/>
                </a:lnTo>
                <a:lnTo>
                  <a:pt x="9004" y="30225"/>
                </a:lnTo>
                <a:lnTo>
                  <a:pt x="7277" y="27597"/>
                </a:lnTo>
                <a:lnTo>
                  <a:pt x="6400" y="24295"/>
                </a:lnTo>
                <a:lnTo>
                  <a:pt x="6400" y="16230"/>
                </a:lnTo>
                <a:lnTo>
                  <a:pt x="7277" y="12725"/>
                </a:lnTo>
                <a:lnTo>
                  <a:pt x="9004" y="9804"/>
                </a:lnTo>
                <a:lnTo>
                  <a:pt x="10744" y="6896"/>
                </a:lnTo>
                <a:lnTo>
                  <a:pt x="13512" y="5435"/>
                </a:lnTo>
                <a:lnTo>
                  <a:pt x="21628" y="5448"/>
                </a:lnTo>
                <a:lnTo>
                  <a:pt x="24650" y="7150"/>
                </a:lnTo>
                <a:lnTo>
                  <a:pt x="26416" y="10566"/>
                </a:lnTo>
                <a:lnTo>
                  <a:pt x="27520" y="12738"/>
                </a:lnTo>
                <a:lnTo>
                  <a:pt x="28067" y="15557"/>
                </a:lnTo>
                <a:lnTo>
                  <a:pt x="28067" y="22872"/>
                </a:lnTo>
                <a:lnTo>
                  <a:pt x="27292" y="26352"/>
                </a:lnTo>
                <a:lnTo>
                  <a:pt x="25742" y="29502"/>
                </a:lnTo>
                <a:lnTo>
                  <a:pt x="24218" y="32613"/>
                </a:lnTo>
                <a:lnTo>
                  <a:pt x="22783" y="39547"/>
                </a:lnTo>
                <a:lnTo>
                  <a:pt x="27305" y="37604"/>
                </a:lnTo>
                <a:lnTo>
                  <a:pt x="30226" y="33693"/>
                </a:lnTo>
                <a:lnTo>
                  <a:pt x="33134" y="29794"/>
                </a:lnTo>
                <a:lnTo>
                  <a:pt x="34594" y="24853"/>
                </a:lnTo>
                <a:lnTo>
                  <a:pt x="34594" y="12661"/>
                </a:lnTo>
                <a:lnTo>
                  <a:pt x="32943" y="7975"/>
                </a:lnTo>
                <a:lnTo>
                  <a:pt x="29629" y="4787"/>
                </a:lnTo>
                <a:lnTo>
                  <a:pt x="26327" y="1600"/>
                </a:lnTo>
                <a:lnTo>
                  <a:pt x="22275" y="0"/>
                </a:lnTo>
                <a:lnTo>
                  <a:pt x="12153" y="0"/>
                </a:lnTo>
                <a:lnTo>
                  <a:pt x="7912" y="1854"/>
                </a:lnTo>
                <a:lnTo>
                  <a:pt x="4737" y="5549"/>
                </a:lnTo>
                <a:lnTo>
                  <a:pt x="1574" y="9245"/>
                </a:lnTo>
                <a:lnTo>
                  <a:pt x="0" y="14211"/>
                </a:lnTo>
                <a:lnTo>
                  <a:pt x="0" y="26276"/>
                </a:lnTo>
                <a:lnTo>
                  <a:pt x="1485" y="30924"/>
                </a:lnTo>
                <a:close/>
              </a:path>
              <a:path w="34594" h="39547">
                <a:moveTo>
                  <a:pt x="24218" y="32613"/>
                </a:moveTo>
                <a:lnTo>
                  <a:pt x="21386" y="34188"/>
                </a:lnTo>
                <a:lnTo>
                  <a:pt x="13487" y="34188"/>
                </a:lnTo>
                <a:lnTo>
                  <a:pt x="10744" y="32867"/>
                </a:lnTo>
                <a:lnTo>
                  <a:pt x="9004" y="30225"/>
                </a:lnTo>
                <a:lnTo>
                  <a:pt x="11557" y="39547"/>
                </a:lnTo>
                <a:lnTo>
                  <a:pt x="22783" y="39547"/>
                </a:lnTo>
                <a:lnTo>
                  <a:pt x="24218" y="3261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89" name="object 1189"/>
          <p:cNvSpPr/>
          <p:nvPr/>
        </p:nvSpPr>
        <p:spPr>
          <a:xfrm>
            <a:off x="3541754" y="3579536"/>
            <a:ext cx="45256" cy="34393"/>
          </a:xfrm>
          <a:custGeom>
            <a:avLst/>
            <a:gdLst/>
            <a:ahLst/>
            <a:cxnLst/>
            <a:rect l="l" t="t" r="r" b="b"/>
            <a:pathLst>
              <a:path w="49949" h="37960">
                <a:moveTo>
                  <a:pt x="49466" y="7340"/>
                </a:moveTo>
                <a:lnTo>
                  <a:pt x="48488" y="5397"/>
                </a:lnTo>
                <a:lnTo>
                  <a:pt x="46697" y="1803"/>
                </a:lnTo>
                <a:lnTo>
                  <a:pt x="43294" y="0"/>
                </a:lnTo>
                <a:lnTo>
                  <a:pt x="38303" y="0"/>
                </a:lnTo>
                <a:lnTo>
                  <a:pt x="33870" y="482"/>
                </a:lnTo>
                <a:lnTo>
                  <a:pt x="30124" y="2400"/>
                </a:lnTo>
                <a:lnTo>
                  <a:pt x="27114" y="5854"/>
                </a:lnTo>
                <a:lnTo>
                  <a:pt x="24345" y="2184"/>
                </a:lnTo>
                <a:lnTo>
                  <a:pt x="20142" y="0"/>
                </a:lnTo>
                <a:lnTo>
                  <a:pt x="14579" y="0"/>
                </a:lnTo>
                <a:lnTo>
                  <a:pt x="12242" y="698"/>
                </a:lnTo>
                <a:lnTo>
                  <a:pt x="8991" y="2946"/>
                </a:lnTo>
                <a:lnTo>
                  <a:pt x="6172" y="6096"/>
                </a:lnTo>
                <a:lnTo>
                  <a:pt x="6172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lnTo>
                  <a:pt x="6235" y="13487"/>
                </a:lnTo>
                <a:lnTo>
                  <a:pt x="7200" y="10185"/>
                </a:lnTo>
                <a:lnTo>
                  <a:pt x="11049" y="6527"/>
                </a:lnTo>
                <a:lnTo>
                  <a:pt x="15557" y="5613"/>
                </a:lnTo>
                <a:lnTo>
                  <a:pt x="18148" y="5613"/>
                </a:lnTo>
                <a:lnTo>
                  <a:pt x="19913" y="6489"/>
                </a:lnTo>
                <a:lnTo>
                  <a:pt x="21463" y="9372"/>
                </a:lnTo>
                <a:lnTo>
                  <a:pt x="21767" y="13728"/>
                </a:lnTo>
                <a:lnTo>
                  <a:pt x="21767" y="37960"/>
                </a:lnTo>
                <a:lnTo>
                  <a:pt x="28105" y="37960"/>
                </a:lnTo>
                <a:lnTo>
                  <a:pt x="28105" y="12522"/>
                </a:lnTo>
                <a:lnTo>
                  <a:pt x="28994" y="9791"/>
                </a:lnTo>
                <a:lnTo>
                  <a:pt x="30746" y="8153"/>
                </a:lnTo>
                <a:lnTo>
                  <a:pt x="34645" y="5676"/>
                </a:lnTo>
                <a:lnTo>
                  <a:pt x="38874" y="5689"/>
                </a:lnTo>
                <a:lnTo>
                  <a:pt x="42849" y="8001"/>
                </a:lnTo>
                <a:lnTo>
                  <a:pt x="43472" y="12179"/>
                </a:lnTo>
                <a:lnTo>
                  <a:pt x="43472" y="37960"/>
                </a:lnTo>
                <a:lnTo>
                  <a:pt x="49949" y="37960"/>
                </a:lnTo>
                <a:lnTo>
                  <a:pt x="49949" y="9956"/>
                </a:lnTo>
                <a:lnTo>
                  <a:pt x="49466" y="734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90" name="object 1190"/>
          <p:cNvSpPr/>
          <p:nvPr/>
        </p:nvSpPr>
        <p:spPr>
          <a:xfrm>
            <a:off x="3593765" y="3566752"/>
            <a:ext cx="26845" cy="48316"/>
          </a:xfrm>
          <a:custGeom>
            <a:avLst/>
            <a:gdLst/>
            <a:ahLst/>
            <a:cxnLst/>
            <a:rect l="l" t="t" r="r" b="b"/>
            <a:pathLst>
              <a:path w="29629" h="53327">
                <a:moveTo>
                  <a:pt x="15354" y="48006"/>
                </a:moveTo>
                <a:lnTo>
                  <a:pt x="11366" y="48006"/>
                </a:lnTo>
                <a:lnTo>
                  <a:pt x="8483" y="46456"/>
                </a:lnTo>
                <a:lnTo>
                  <a:pt x="7162" y="45415"/>
                </a:lnTo>
                <a:lnTo>
                  <a:pt x="6515" y="42189"/>
                </a:lnTo>
                <a:lnTo>
                  <a:pt x="8255" y="53327"/>
                </a:lnTo>
                <a:lnTo>
                  <a:pt x="11709" y="53327"/>
                </a:lnTo>
                <a:lnTo>
                  <a:pt x="15354" y="48006"/>
                </a:lnTo>
                <a:close/>
              </a:path>
              <a:path w="29629" h="53327">
                <a:moveTo>
                  <a:pt x="21932" y="0"/>
                </a:moveTo>
                <a:lnTo>
                  <a:pt x="15595" y="10020"/>
                </a:lnTo>
                <a:lnTo>
                  <a:pt x="20383" y="10020"/>
                </a:lnTo>
                <a:lnTo>
                  <a:pt x="29629" y="0"/>
                </a:lnTo>
                <a:lnTo>
                  <a:pt x="21932" y="0"/>
                </a:lnTo>
                <a:close/>
              </a:path>
              <a:path w="29629" h="53327">
                <a:moveTo>
                  <a:pt x="11709" y="53327"/>
                </a:moveTo>
                <a:lnTo>
                  <a:pt x="14579" y="53327"/>
                </a:lnTo>
                <a:lnTo>
                  <a:pt x="17208" y="52705"/>
                </a:lnTo>
                <a:lnTo>
                  <a:pt x="21958" y="50253"/>
                </a:lnTo>
                <a:lnTo>
                  <a:pt x="25057" y="47142"/>
                </a:lnTo>
                <a:lnTo>
                  <a:pt x="25628" y="49771"/>
                </a:lnTo>
                <a:lnTo>
                  <a:pt x="28663" y="52870"/>
                </a:lnTo>
                <a:lnTo>
                  <a:pt x="32385" y="52832"/>
                </a:lnTo>
                <a:lnTo>
                  <a:pt x="35115" y="52235"/>
                </a:lnTo>
                <a:lnTo>
                  <a:pt x="35115" y="47637"/>
                </a:lnTo>
                <a:lnTo>
                  <a:pt x="33655" y="47828"/>
                </a:lnTo>
                <a:lnTo>
                  <a:pt x="30988" y="45694"/>
                </a:lnTo>
                <a:lnTo>
                  <a:pt x="30988" y="20789"/>
                </a:lnTo>
                <a:lnTo>
                  <a:pt x="29629" y="18199"/>
                </a:lnTo>
                <a:lnTo>
                  <a:pt x="26924" y="16522"/>
                </a:lnTo>
                <a:lnTo>
                  <a:pt x="24206" y="14859"/>
                </a:lnTo>
                <a:lnTo>
                  <a:pt x="20650" y="14033"/>
                </a:lnTo>
                <a:lnTo>
                  <a:pt x="12522" y="14033"/>
                </a:lnTo>
                <a:lnTo>
                  <a:pt x="9207" y="14935"/>
                </a:lnTo>
                <a:lnTo>
                  <a:pt x="6337" y="16738"/>
                </a:lnTo>
                <a:lnTo>
                  <a:pt x="3492" y="18516"/>
                </a:lnTo>
                <a:lnTo>
                  <a:pt x="2019" y="21704"/>
                </a:lnTo>
                <a:lnTo>
                  <a:pt x="1892" y="26276"/>
                </a:lnTo>
                <a:lnTo>
                  <a:pt x="7721" y="26276"/>
                </a:lnTo>
                <a:lnTo>
                  <a:pt x="9220" y="21945"/>
                </a:lnTo>
                <a:lnTo>
                  <a:pt x="12890" y="19304"/>
                </a:lnTo>
                <a:lnTo>
                  <a:pt x="18973" y="19304"/>
                </a:lnTo>
                <a:lnTo>
                  <a:pt x="21132" y="19786"/>
                </a:lnTo>
                <a:lnTo>
                  <a:pt x="24917" y="23253"/>
                </a:lnTo>
                <a:lnTo>
                  <a:pt x="24498" y="27762"/>
                </a:lnTo>
                <a:lnTo>
                  <a:pt x="21628" y="29565"/>
                </a:lnTo>
                <a:lnTo>
                  <a:pt x="11671" y="30810"/>
                </a:lnTo>
                <a:lnTo>
                  <a:pt x="8191" y="31254"/>
                </a:lnTo>
                <a:lnTo>
                  <a:pt x="5359" y="32423"/>
                </a:lnTo>
                <a:lnTo>
                  <a:pt x="1054" y="36220"/>
                </a:lnTo>
                <a:lnTo>
                  <a:pt x="0" y="38887"/>
                </a:lnTo>
                <a:lnTo>
                  <a:pt x="0" y="45478"/>
                </a:lnTo>
                <a:lnTo>
                  <a:pt x="1079" y="48094"/>
                </a:lnTo>
                <a:lnTo>
                  <a:pt x="5448" y="52285"/>
                </a:lnTo>
                <a:lnTo>
                  <a:pt x="8255" y="53327"/>
                </a:lnTo>
                <a:lnTo>
                  <a:pt x="6515" y="42189"/>
                </a:lnTo>
                <a:lnTo>
                  <a:pt x="7467" y="38074"/>
                </a:lnTo>
                <a:lnTo>
                  <a:pt x="10528" y="36334"/>
                </a:lnTo>
                <a:lnTo>
                  <a:pt x="14490" y="35572"/>
                </a:lnTo>
                <a:lnTo>
                  <a:pt x="18249" y="35090"/>
                </a:lnTo>
                <a:lnTo>
                  <a:pt x="21793" y="34391"/>
                </a:lnTo>
                <a:lnTo>
                  <a:pt x="24752" y="33172"/>
                </a:lnTo>
                <a:lnTo>
                  <a:pt x="24752" y="42037"/>
                </a:lnTo>
                <a:lnTo>
                  <a:pt x="23012" y="44792"/>
                </a:lnTo>
                <a:lnTo>
                  <a:pt x="19545" y="46482"/>
                </a:lnTo>
                <a:lnTo>
                  <a:pt x="15354" y="48006"/>
                </a:lnTo>
                <a:lnTo>
                  <a:pt x="11709" y="5332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91" name="object 1191"/>
          <p:cNvSpPr/>
          <p:nvPr/>
        </p:nvSpPr>
        <p:spPr>
          <a:xfrm>
            <a:off x="3627675" y="3570905"/>
            <a:ext cx="15649" cy="43564"/>
          </a:xfrm>
          <a:custGeom>
            <a:avLst/>
            <a:gdLst/>
            <a:ahLst/>
            <a:cxnLst/>
            <a:rect l="l" t="t" r="r" b="b"/>
            <a:pathLst>
              <a:path w="17272" h="48082">
                <a:moveTo>
                  <a:pt x="11341" y="39687"/>
                </a:moveTo>
                <a:lnTo>
                  <a:pt x="11341" y="15455"/>
                </a:lnTo>
                <a:lnTo>
                  <a:pt x="17272" y="15455"/>
                </a:lnTo>
                <a:lnTo>
                  <a:pt x="17272" y="10350"/>
                </a:lnTo>
                <a:lnTo>
                  <a:pt x="11341" y="10350"/>
                </a:lnTo>
                <a:lnTo>
                  <a:pt x="11341" y="0"/>
                </a:lnTo>
                <a:lnTo>
                  <a:pt x="5029" y="0"/>
                </a:lnTo>
                <a:lnTo>
                  <a:pt x="5029" y="10350"/>
                </a:lnTo>
                <a:lnTo>
                  <a:pt x="0" y="10350"/>
                </a:lnTo>
                <a:lnTo>
                  <a:pt x="0" y="15455"/>
                </a:lnTo>
                <a:lnTo>
                  <a:pt x="5029" y="15455"/>
                </a:lnTo>
                <a:lnTo>
                  <a:pt x="5029" y="42418"/>
                </a:lnTo>
                <a:lnTo>
                  <a:pt x="6604" y="45859"/>
                </a:lnTo>
                <a:lnTo>
                  <a:pt x="9601" y="48082"/>
                </a:lnTo>
                <a:lnTo>
                  <a:pt x="14249" y="48031"/>
                </a:lnTo>
                <a:lnTo>
                  <a:pt x="17272" y="47498"/>
                </a:lnTo>
                <a:lnTo>
                  <a:pt x="17272" y="42570"/>
                </a:lnTo>
                <a:lnTo>
                  <a:pt x="16052" y="42672"/>
                </a:lnTo>
                <a:lnTo>
                  <a:pt x="12661" y="42303"/>
                </a:lnTo>
                <a:lnTo>
                  <a:pt x="11341" y="396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92" name="object 1192"/>
          <p:cNvSpPr/>
          <p:nvPr/>
        </p:nvSpPr>
        <p:spPr>
          <a:xfrm>
            <a:off x="3648985" y="3567787"/>
            <a:ext cx="5741" cy="46138"/>
          </a:xfrm>
          <a:custGeom>
            <a:avLst/>
            <a:gdLst/>
            <a:ahLst/>
            <a:cxnLst/>
            <a:rect l="l" t="t" r="r" b="b"/>
            <a:pathLst>
              <a:path w="6336" h="50923">
                <a:moveTo>
                  <a:pt x="0" y="0"/>
                </a:moveTo>
                <a:lnTo>
                  <a:pt x="0" y="7073"/>
                </a:lnTo>
                <a:lnTo>
                  <a:pt x="6336" y="7073"/>
                </a:lnTo>
                <a:lnTo>
                  <a:pt x="6336" y="0"/>
                </a:lnTo>
                <a:lnTo>
                  <a:pt x="0" y="0"/>
                </a:lnTo>
                <a:close/>
              </a:path>
              <a:path w="6336" h="50923">
                <a:moveTo>
                  <a:pt x="0" y="13970"/>
                </a:moveTo>
                <a:lnTo>
                  <a:pt x="0" y="50923"/>
                </a:lnTo>
                <a:lnTo>
                  <a:pt x="6336" y="50923"/>
                </a:lnTo>
                <a:lnTo>
                  <a:pt x="6336" y="13970"/>
                </a:lnTo>
                <a:lnTo>
                  <a:pt x="0" y="139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93" name="object 1193"/>
          <p:cNvSpPr/>
          <p:nvPr/>
        </p:nvSpPr>
        <p:spPr>
          <a:xfrm>
            <a:off x="3648985" y="3570991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834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94" name="object 1194"/>
          <p:cNvSpPr/>
          <p:nvPr/>
        </p:nvSpPr>
        <p:spPr>
          <a:xfrm>
            <a:off x="3648985" y="3597185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3822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95" name="object 1195"/>
          <p:cNvSpPr/>
          <p:nvPr/>
        </p:nvSpPr>
        <p:spPr>
          <a:xfrm>
            <a:off x="3660986" y="3579317"/>
            <a:ext cx="28801" cy="35578"/>
          </a:xfrm>
          <a:custGeom>
            <a:avLst/>
            <a:gdLst/>
            <a:ahLst/>
            <a:cxnLst/>
            <a:rect l="l" t="t" r="r" b="b"/>
            <a:pathLst>
              <a:path w="31788" h="39268">
                <a:moveTo>
                  <a:pt x="6654" y="17030"/>
                </a:moveTo>
                <a:lnTo>
                  <a:pt x="7200" y="13919"/>
                </a:lnTo>
                <a:lnTo>
                  <a:pt x="8318" y="11391"/>
                </a:lnTo>
                <a:lnTo>
                  <a:pt x="10020" y="7518"/>
                </a:lnTo>
                <a:lnTo>
                  <a:pt x="12865" y="5575"/>
                </a:lnTo>
                <a:lnTo>
                  <a:pt x="19761" y="5575"/>
                </a:lnTo>
                <a:lnTo>
                  <a:pt x="21869" y="6337"/>
                </a:lnTo>
                <a:lnTo>
                  <a:pt x="24498" y="9372"/>
                </a:lnTo>
                <a:lnTo>
                  <a:pt x="25717" y="13550"/>
                </a:lnTo>
                <a:lnTo>
                  <a:pt x="31788" y="13550"/>
                </a:lnTo>
                <a:lnTo>
                  <a:pt x="31254" y="8585"/>
                </a:lnTo>
                <a:lnTo>
                  <a:pt x="29679" y="5080"/>
                </a:lnTo>
                <a:lnTo>
                  <a:pt x="27038" y="3048"/>
                </a:lnTo>
                <a:lnTo>
                  <a:pt x="24434" y="1003"/>
                </a:lnTo>
                <a:lnTo>
                  <a:pt x="21018" y="0"/>
                </a:lnTo>
                <a:lnTo>
                  <a:pt x="11950" y="0"/>
                </a:lnTo>
                <a:lnTo>
                  <a:pt x="7912" y="1803"/>
                </a:lnTo>
                <a:lnTo>
                  <a:pt x="4737" y="5435"/>
                </a:lnTo>
                <a:lnTo>
                  <a:pt x="1574" y="9067"/>
                </a:lnTo>
                <a:lnTo>
                  <a:pt x="0" y="14147"/>
                </a:lnTo>
                <a:lnTo>
                  <a:pt x="0" y="25971"/>
                </a:lnTo>
                <a:lnTo>
                  <a:pt x="1435" y="30403"/>
                </a:lnTo>
                <a:lnTo>
                  <a:pt x="4318" y="33972"/>
                </a:lnTo>
                <a:lnTo>
                  <a:pt x="7226" y="37503"/>
                </a:lnTo>
                <a:lnTo>
                  <a:pt x="11099" y="39268"/>
                </a:lnTo>
                <a:lnTo>
                  <a:pt x="20269" y="39268"/>
                </a:lnTo>
                <a:lnTo>
                  <a:pt x="23812" y="38138"/>
                </a:lnTo>
                <a:lnTo>
                  <a:pt x="26581" y="35864"/>
                </a:lnTo>
                <a:lnTo>
                  <a:pt x="29362" y="33591"/>
                </a:lnTo>
                <a:lnTo>
                  <a:pt x="31089" y="29984"/>
                </a:lnTo>
                <a:lnTo>
                  <a:pt x="31788" y="25057"/>
                </a:lnTo>
                <a:lnTo>
                  <a:pt x="25717" y="25057"/>
                </a:lnTo>
                <a:lnTo>
                  <a:pt x="25146" y="27813"/>
                </a:lnTo>
                <a:lnTo>
                  <a:pt x="22555" y="31572"/>
                </a:lnTo>
                <a:lnTo>
                  <a:pt x="19024" y="33934"/>
                </a:lnTo>
                <a:lnTo>
                  <a:pt x="13055" y="33934"/>
                </a:lnTo>
                <a:lnTo>
                  <a:pt x="10579" y="32664"/>
                </a:lnTo>
                <a:lnTo>
                  <a:pt x="9017" y="30111"/>
                </a:lnTo>
                <a:lnTo>
                  <a:pt x="7429" y="27584"/>
                </a:lnTo>
                <a:lnTo>
                  <a:pt x="6654" y="24447"/>
                </a:lnTo>
                <a:lnTo>
                  <a:pt x="6654" y="1703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96" name="object 1196"/>
          <p:cNvSpPr/>
          <p:nvPr/>
        </p:nvSpPr>
        <p:spPr>
          <a:xfrm>
            <a:off x="3693849" y="3579467"/>
            <a:ext cx="31838" cy="35601"/>
          </a:xfrm>
          <a:custGeom>
            <a:avLst/>
            <a:gdLst/>
            <a:ahLst/>
            <a:cxnLst/>
            <a:rect l="l" t="t" r="r" b="b"/>
            <a:pathLst>
              <a:path w="35140" h="39293">
                <a:moveTo>
                  <a:pt x="11722" y="39293"/>
                </a:moveTo>
                <a:lnTo>
                  <a:pt x="14592" y="39293"/>
                </a:lnTo>
                <a:lnTo>
                  <a:pt x="17208" y="38671"/>
                </a:lnTo>
                <a:lnTo>
                  <a:pt x="21983" y="36220"/>
                </a:lnTo>
                <a:lnTo>
                  <a:pt x="25082" y="33108"/>
                </a:lnTo>
                <a:lnTo>
                  <a:pt x="26136" y="36537"/>
                </a:lnTo>
                <a:lnTo>
                  <a:pt x="28689" y="38823"/>
                </a:lnTo>
                <a:lnTo>
                  <a:pt x="32397" y="38798"/>
                </a:lnTo>
                <a:lnTo>
                  <a:pt x="35140" y="38201"/>
                </a:lnTo>
                <a:lnTo>
                  <a:pt x="35140" y="33604"/>
                </a:lnTo>
                <a:lnTo>
                  <a:pt x="33680" y="33794"/>
                </a:lnTo>
                <a:lnTo>
                  <a:pt x="31000" y="31661"/>
                </a:lnTo>
                <a:lnTo>
                  <a:pt x="31000" y="6756"/>
                </a:lnTo>
                <a:lnTo>
                  <a:pt x="29654" y="4152"/>
                </a:lnTo>
                <a:lnTo>
                  <a:pt x="26949" y="2489"/>
                </a:lnTo>
                <a:lnTo>
                  <a:pt x="24218" y="825"/>
                </a:lnTo>
                <a:lnTo>
                  <a:pt x="20662" y="0"/>
                </a:lnTo>
                <a:lnTo>
                  <a:pt x="12547" y="0"/>
                </a:lnTo>
                <a:lnTo>
                  <a:pt x="9220" y="901"/>
                </a:lnTo>
                <a:lnTo>
                  <a:pt x="6350" y="2705"/>
                </a:lnTo>
                <a:lnTo>
                  <a:pt x="3517" y="4483"/>
                </a:lnTo>
                <a:lnTo>
                  <a:pt x="2032" y="7670"/>
                </a:lnTo>
                <a:lnTo>
                  <a:pt x="1917" y="12242"/>
                </a:lnTo>
                <a:lnTo>
                  <a:pt x="7747" y="12242"/>
                </a:lnTo>
                <a:lnTo>
                  <a:pt x="9220" y="7899"/>
                </a:lnTo>
                <a:lnTo>
                  <a:pt x="12903" y="5270"/>
                </a:lnTo>
                <a:lnTo>
                  <a:pt x="18986" y="5270"/>
                </a:lnTo>
                <a:lnTo>
                  <a:pt x="21145" y="5753"/>
                </a:lnTo>
                <a:lnTo>
                  <a:pt x="24942" y="9207"/>
                </a:lnTo>
                <a:lnTo>
                  <a:pt x="24523" y="13728"/>
                </a:lnTo>
                <a:lnTo>
                  <a:pt x="21640" y="15532"/>
                </a:lnTo>
                <a:lnTo>
                  <a:pt x="11696" y="16776"/>
                </a:lnTo>
                <a:lnTo>
                  <a:pt x="8204" y="17221"/>
                </a:lnTo>
                <a:lnTo>
                  <a:pt x="5384" y="18389"/>
                </a:lnTo>
                <a:lnTo>
                  <a:pt x="1079" y="22174"/>
                </a:lnTo>
                <a:lnTo>
                  <a:pt x="0" y="24853"/>
                </a:lnTo>
                <a:lnTo>
                  <a:pt x="0" y="31432"/>
                </a:lnTo>
                <a:lnTo>
                  <a:pt x="1104" y="34048"/>
                </a:lnTo>
                <a:lnTo>
                  <a:pt x="5473" y="38252"/>
                </a:lnTo>
                <a:lnTo>
                  <a:pt x="8280" y="39293"/>
                </a:lnTo>
                <a:lnTo>
                  <a:pt x="6527" y="28155"/>
                </a:lnTo>
                <a:lnTo>
                  <a:pt x="7480" y="24041"/>
                </a:lnTo>
                <a:lnTo>
                  <a:pt x="10528" y="22301"/>
                </a:lnTo>
                <a:lnTo>
                  <a:pt x="14490" y="21539"/>
                </a:lnTo>
                <a:lnTo>
                  <a:pt x="18275" y="21056"/>
                </a:lnTo>
                <a:lnTo>
                  <a:pt x="21818" y="20358"/>
                </a:lnTo>
                <a:lnTo>
                  <a:pt x="24765" y="19138"/>
                </a:lnTo>
                <a:lnTo>
                  <a:pt x="24765" y="28003"/>
                </a:lnTo>
                <a:lnTo>
                  <a:pt x="23025" y="30759"/>
                </a:lnTo>
                <a:lnTo>
                  <a:pt x="19558" y="32448"/>
                </a:lnTo>
                <a:lnTo>
                  <a:pt x="15379" y="33972"/>
                </a:lnTo>
                <a:lnTo>
                  <a:pt x="11722" y="39293"/>
                </a:lnTo>
                <a:close/>
              </a:path>
              <a:path w="35140" h="39293">
                <a:moveTo>
                  <a:pt x="15379" y="33972"/>
                </a:moveTo>
                <a:lnTo>
                  <a:pt x="11379" y="33972"/>
                </a:lnTo>
                <a:lnTo>
                  <a:pt x="8509" y="32423"/>
                </a:lnTo>
                <a:lnTo>
                  <a:pt x="7188" y="31381"/>
                </a:lnTo>
                <a:lnTo>
                  <a:pt x="6527" y="28155"/>
                </a:lnTo>
                <a:lnTo>
                  <a:pt x="8280" y="39293"/>
                </a:lnTo>
                <a:lnTo>
                  <a:pt x="11722" y="39293"/>
                </a:lnTo>
                <a:lnTo>
                  <a:pt x="15379" y="3397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97" name="object 1197"/>
          <p:cNvSpPr/>
          <p:nvPr/>
        </p:nvSpPr>
        <p:spPr>
          <a:xfrm>
            <a:off x="3746780" y="3579317"/>
            <a:ext cx="28801" cy="35578"/>
          </a:xfrm>
          <a:custGeom>
            <a:avLst/>
            <a:gdLst/>
            <a:ahLst/>
            <a:cxnLst/>
            <a:rect l="l" t="t" r="r" b="b"/>
            <a:pathLst>
              <a:path w="31788" h="39268">
                <a:moveTo>
                  <a:pt x="6654" y="17030"/>
                </a:moveTo>
                <a:lnTo>
                  <a:pt x="7200" y="13919"/>
                </a:lnTo>
                <a:lnTo>
                  <a:pt x="8318" y="11391"/>
                </a:lnTo>
                <a:lnTo>
                  <a:pt x="10020" y="7518"/>
                </a:lnTo>
                <a:lnTo>
                  <a:pt x="12865" y="5575"/>
                </a:lnTo>
                <a:lnTo>
                  <a:pt x="19761" y="5575"/>
                </a:lnTo>
                <a:lnTo>
                  <a:pt x="21869" y="6337"/>
                </a:lnTo>
                <a:lnTo>
                  <a:pt x="24498" y="9372"/>
                </a:lnTo>
                <a:lnTo>
                  <a:pt x="25717" y="13550"/>
                </a:lnTo>
                <a:lnTo>
                  <a:pt x="31788" y="13550"/>
                </a:lnTo>
                <a:lnTo>
                  <a:pt x="31254" y="8585"/>
                </a:lnTo>
                <a:lnTo>
                  <a:pt x="29679" y="5080"/>
                </a:lnTo>
                <a:lnTo>
                  <a:pt x="27038" y="3048"/>
                </a:lnTo>
                <a:lnTo>
                  <a:pt x="24409" y="1003"/>
                </a:lnTo>
                <a:lnTo>
                  <a:pt x="21031" y="0"/>
                </a:lnTo>
                <a:lnTo>
                  <a:pt x="11938" y="0"/>
                </a:lnTo>
                <a:lnTo>
                  <a:pt x="7912" y="1803"/>
                </a:lnTo>
                <a:lnTo>
                  <a:pt x="4737" y="5435"/>
                </a:lnTo>
                <a:lnTo>
                  <a:pt x="1574" y="9067"/>
                </a:lnTo>
                <a:lnTo>
                  <a:pt x="0" y="14147"/>
                </a:lnTo>
                <a:lnTo>
                  <a:pt x="0" y="25971"/>
                </a:lnTo>
                <a:lnTo>
                  <a:pt x="1435" y="30403"/>
                </a:lnTo>
                <a:lnTo>
                  <a:pt x="4318" y="33972"/>
                </a:lnTo>
                <a:lnTo>
                  <a:pt x="7213" y="37503"/>
                </a:lnTo>
                <a:lnTo>
                  <a:pt x="11087" y="39268"/>
                </a:lnTo>
                <a:lnTo>
                  <a:pt x="20256" y="39268"/>
                </a:lnTo>
                <a:lnTo>
                  <a:pt x="23812" y="38138"/>
                </a:lnTo>
                <a:lnTo>
                  <a:pt x="26581" y="35864"/>
                </a:lnTo>
                <a:lnTo>
                  <a:pt x="29362" y="33591"/>
                </a:lnTo>
                <a:lnTo>
                  <a:pt x="31089" y="29984"/>
                </a:lnTo>
                <a:lnTo>
                  <a:pt x="31788" y="25057"/>
                </a:lnTo>
                <a:lnTo>
                  <a:pt x="25717" y="25057"/>
                </a:lnTo>
                <a:lnTo>
                  <a:pt x="25146" y="27813"/>
                </a:lnTo>
                <a:lnTo>
                  <a:pt x="22555" y="31572"/>
                </a:lnTo>
                <a:lnTo>
                  <a:pt x="19011" y="33934"/>
                </a:lnTo>
                <a:lnTo>
                  <a:pt x="13042" y="33934"/>
                </a:lnTo>
                <a:lnTo>
                  <a:pt x="10579" y="32664"/>
                </a:lnTo>
                <a:lnTo>
                  <a:pt x="9017" y="30111"/>
                </a:lnTo>
                <a:lnTo>
                  <a:pt x="7442" y="27584"/>
                </a:lnTo>
                <a:lnTo>
                  <a:pt x="6654" y="24447"/>
                </a:lnTo>
                <a:lnTo>
                  <a:pt x="6654" y="1703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98" name="object 1198"/>
          <p:cNvSpPr/>
          <p:nvPr/>
        </p:nvSpPr>
        <p:spPr>
          <a:xfrm>
            <a:off x="3779344" y="3579536"/>
            <a:ext cx="30723" cy="35601"/>
          </a:xfrm>
          <a:custGeom>
            <a:avLst/>
            <a:gdLst/>
            <a:ahLst/>
            <a:cxnLst/>
            <a:rect l="l" t="t" r="r" b="b"/>
            <a:pathLst>
              <a:path w="33909" h="39293">
                <a:moveTo>
                  <a:pt x="33909" y="21399"/>
                </a:moveTo>
                <a:lnTo>
                  <a:pt x="33909" y="17652"/>
                </a:lnTo>
                <a:lnTo>
                  <a:pt x="33731" y="14922"/>
                </a:lnTo>
                <a:lnTo>
                  <a:pt x="33350" y="13220"/>
                </a:lnTo>
                <a:lnTo>
                  <a:pt x="32105" y="8521"/>
                </a:lnTo>
                <a:lnTo>
                  <a:pt x="29565" y="4698"/>
                </a:lnTo>
                <a:lnTo>
                  <a:pt x="25209" y="1879"/>
                </a:lnTo>
                <a:lnTo>
                  <a:pt x="22733" y="622"/>
                </a:lnTo>
                <a:lnTo>
                  <a:pt x="20180" y="0"/>
                </a:lnTo>
                <a:lnTo>
                  <a:pt x="12331" y="12"/>
                </a:lnTo>
                <a:lnTo>
                  <a:pt x="8102" y="1866"/>
                </a:lnTo>
                <a:lnTo>
                  <a:pt x="6985" y="13246"/>
                </a:lnTo>
                <a:lnTo>
                  <a:pt x="8013" y="10617"/>
                </a:lnTo>
                <a:lnTo>
                  <a:pt x="9956" y="8572"/>
                </a:lnTo>
                <a:lnTo>
                  <a:pt x="14300" y="5448"/>
                </a:lnTo>
                <a:lnTo>
                  <a:pt x="21158" y="5448"/>
                </a:lnTo>
                <a:lnTo>
                  <a:pt x="24015" y="6946"/>
                </a:lnTo>
                <a:lnTo>
                  <a:pt x="25717" y="9956"/>
                </a:lnTo>
                <a:lnTo>
                  <a:pt x="27241" y="13728"/>
                </a:lnTo>
                <a:lnTo>
                  <a:pt x="27495" y="16433"/>
                </a:lnTo>
                <a:lnTo>
                  <a:pt x="6858" y="16433"/>
                </a:lnTo>
                <a:lnTo>
                  <a:pt x="4851" y="5587"/>
                </a:lnTo>
                <a:lnTo>
                  <a:pt x="1625" y="9309"/>
                </a:lnTo>
                <a:lnTo>
                  <a:pt x="0" y="14147"/>
                </a:lnTo>
                <a:lnTo>
                  <a:pt x="0" y="26174"/>
                </a:lnTo>
                <a:lnTo>
                  <a:pt x="1600" y="30886"/>
                </a:lnTo>
                <a:lnTo>
                  <a:pt x="4826" y="34251"/>
                </a:lnTo>
                <a:lnTo>
                  <a:pt x="8026" y="37604"/>
                </a:lnTo>
                <a:lnTo>
                  <a:pt x="11950" y="39293"/>
                </a:lnTo>
                <a:lnTo>
                  <a:pt x="18478" y="39293"/>
                </a:lnTo>
                <a:lnTo>
                  <a:pt x="21678" y="38734"/>
                </a:lnTo>
                <a:lnTo>
                  <a:pt x="24472" y="38087"/>
                </a:lnTo>
                <a:lnTo>
                  <a:pt x="26822" y="36829"/>
                </a:lnTo>
                <a:lnTo>
                  <a:pt x="30861" y="32562"/>
                </a:lnTo>
                <a:lnTo>
                  <a:pt x="32689" y="29209"/>
                </a:lnTo>
                <a:lnTo>
                  <a:pt x="33388" y="26327"/>
                </a:lnTo>
                <a:lnTo>
                  <a:pt x="27241" y="26327"/>
                </a:lnTo>
                <a:lnTo>
                  <a:pt x="25996" y="29400"/>
                </a:lnTo>
                <a:lnTo>
                  <a:pt x="22948" y="32804"/>
                </a:lnTo>
                <a:lnTo>
                  <a:pt x="20358" y="33883"/>
                </a:lnTo>
                <a:lnTo>
                  <a:pt x="13601" y="33883"/>
                </a:lnTo>
                <a:lnTo>
                  <a:pt x="11023" y="32740"/>
                </a:lnTo>
                <a:lnTo>
                  <a:pt x="7696" y="28193"/>
                </a:lnTo>
                <a:lnTo>
                  <a:pt x="6807" y="25171"/>
                </a:lnTo>
                <a:lnTo>
                  <a:pt x="6692" y="21399"/>
                </a:lnTo>
                <a:lnTo>
                  <a:pt x="33909" y="21399"/>
                </a:lnTo>
                <a:close/>
              </a:path>
              <a:path w="33909" h="39293">
                <a:moveTo>
                  <a:pt x="6985" y="13246"/>
                </a:moveTo>
                <a:lnTo>
                  <a:pt x="8102" y="1866"/>
                </a:lnTo>
                <a:lnTo>
                  <a:pt x="4851" y="5587"/>
                </a:lnTo>
                <a:lnTo>
                  <a:pt x="6858" y="16433"/>
                </a:lnTo>
                <a:lnTo>
                  <a:pt x="6985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99" name="object 1199"/>
          <p:cNvSpPr/>
          <p:nvPr/>
        </p:nvSpPr>
        <p:spPr>
          <a:xfrm>
            <a:off x="3817167" y="3579536"/>
            <a:ext cx="16374" cy="34393"/>
          </a:xfrm>
          <a:custGeom>
            <a:avLst/>
            <a:gdLst/>
            <a:ahLst/>
            <a:cxnLst/>
            <a:rect l="l" t="t" r="r" b="b"/>
            <a:pathLst>
              <a:path w="18072" h="37960">
                <a:moveTo>
                  <a:pt x="6248" y="13970"/>
                </a:moveTo>
                <a:lnTo>
                  <a:pt x="8775" y="9626"/>
                </a:lnTo>
                <a:lnTo>
                  <a:pt x="12890" y="6578"/>
                </a:lnTo>
                <a:lnTo>
                  <a:pt x="16014" y="6578"/>
                </a:lnTo>
                <a:lnTo>
                  <a:pt x="18072" y="6756"/>
                </a:lnTo>
                <a:lnTo>
                  <a:pt x="18072" y="177"/>
                </a:lnTo>
                <a:lnTo>
                  <a:pt x="16065" y="0"/>
                </a:lnTo>
                <a:lnTo>
                  <a:pt x="11391" y="889"/>
                </a:lnTo>
                <a:lnTo>
                  <a:pt x="7620" y="4483"/>
                </a:lnTo>
                <a:lnTo>
                  <a:pt x="5930" y="7251"/>
                </a:lnTo>
                <a:lnTo>
                  <a:pt x="5930" y="825"/>
                </a:lnTo>
                <a:lnTo>
                  <a:pt x="0" y="825"/>
                </a:lnTo>
                <a:lnTo>
                  <a:pt x="0" y="37960"/>
                </a:lnTo>
                <a:lnTo>
                  <a:pt x="6248" y="37960"/>
                </a:lnTo>
                <a:lnTo>
                  <a:pt x="6248" y="139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00" name="object 1200"/>
          <p:cNvSpPr/>
          <p:nvPr/>
        </p:nvSpPr>
        <p:spPr>
          <a:xfrm>
            <a:off x="3836130" y="3579318"/>
            <a:ext cx="31344" cy="35831"/>
          </a:xfrm>
          <a:custGeom>
            <a:avLst/>
            <a:gdLst/>
            <a:ahLst/>
            <a:cxnLst/>
            <a:rect l="l" t="t" r="r" b="b"/>
            <a:pathLst>
              <a:path w="34594" h="39547">
                <a:moveTo>
                  <a:pt x="1511" y="30924"/>
                </a:moveTo>
                <a:lnTo>
                  <a:pt x="4508" y="34391"/>
                </a:lnTo>
                <a:lnTo>
                  <a:pt x="7505" y="37833"/>
                </a:lnTo>
                <a:lnTo>
                  <a:pt x="11569" y="39547"/>
                </a:lnTo>
                <a:lnTo>
                  <a:pt x="9004" y="30225"/>
                </a:lnTo>
                <a:lnTo>
                  <a:pt x="7277" y="27597"/>
                </a:lnTo>
                <a:lnTo>
                  <a:pt x="6413" y="24295"/>
                </a:lnTo>
                <a:lnTo>
                  <a:pt x="6413" y="16230"/>
                </a:lnTo>
                <a:lnTo>
                  <a:pt x="7277" y="12725"/>
                </a:lnTo>
                <a:lnTo>
                  <a:pt x="9004" y="9804"/>
                </a:lnTo>
                <a:lnTo>
                  <a:pt x="10744" y="6896"/>
                </a:lnTo>
                <a:lnTo>
                  <a:pt x="13512" y="5435"/>
                </a:lnTo>
                <a:lnTo>
                  <a:pt x="21628" y="5448"/>
                </a:lnTo>
                <a:lnTo>
                  <a:pt x="24663" y="7150"/>
                </a:lnTo>
                <a:lnTo>
                  <a:pt x="26416" y="10566"/>
                </a:lnTo>
                <a:lnTo>
                  <a:pt x="27520" y="12738"/>
                </a:lnTo>
                <a:lnTo>
                  <a:pt x="28079" y="15557"/>
                </a:lnTo>
                <a:lnTo>
                  <a:pt x="28079" y="22872"/>
                </a:lnTo>
                <a:lnTo>
                  <a:pt x="27292" y="26352"/>
                </a:lnTo>
                <a:lnTo>
                  <a:pt x="25755" y="29502"/>
                </a:lnTo>
                <a:lnTo>
                  <a:pt x="24231" y="32613"/>
                </a:lnTo>
                <a:lnTo>
                  <a:pt x="22809" y="39547"/>
                </a:lnTo>
                <a:lnTo>
                  <a:pt x="27317" y="37604"/>
                </a:lnTo>
                <a:lnTo>
                  <a:pt x="30226" y="33693"/>
                </a:lnTo>
                <a:lnTo>
                  <a:pt x="33134" y="29794"/>
                </a:lnTo>
                <a:lnTo>
                  <a:pt x="34594" y="24853"/>
                </a:lnTo>
                <a:lnTo>
                  <a:pt x="34594" y="12661"/>
                </a:lnTo>
                <a:lnTo>
                  <a:pt x="32943" y="7975"/>
                </a:lnTo>
                <a:lnTo>
                  <a:pt x="29641" y="4787"/>
                </a:lnTo>
                <a:lnTo>
                  <a:pt x="26327" y="1600"/>
                </a:lnTo>
                <a:lnTo>
                  <a:pt x="22288" y="0"/>
                </a:lnTo>
                <a:lnTo>
                  <a:pt x="12179" y="0"/>
                </a:lnTo>
                <a:lnTo>
                  <a:pt x="7912" y="1854"/>
                </a:lnTo>
                <a:lnTo>
                  <a:pt x="4749" y="5549"/>
                </a:lnTo>
                <a:lnTo>
                  <a:pt x="1587" y="9245"/>
                </a:lnTo>
                <a:lnTo>
                  <a:pt x="0" y="14211"/>
                </a:lnTo>
                <a:lnTo>
                  <a:pt x="0" y="26276"/>
                </a:lnTo>
                <a:lnTo>
                  <a:pt x="1511" y="30924"/>
                </a:lnTo>
                <a:close/>
              </a:path>
              <a:path w="34594" h="39547">
                <a:moveTo>
                  <a:pt x="24231" y="32613"/>
                </a:moveTo>
                <a:lnTo>
                  <a:pt x="21412" y="34188"/>
                </a:lnTo>
                <a:lnTo>
                  <a:pt x="13500" y="34188"/>
                </a:lnTo>
                <a:lnTo>
                  <a:pt x="10744" y="32867"/>
                </a:lnTo>
                <a:lnTo>
                  <a:pt x="9004" y="30225"/>
                </a:lnTo>
                <a:lnTo>
                  <a:pt x="11569" y="39547"/>
                </a:lnTo>
                <a:lnTo>
                  <a:pt x="22809" y="39547"/>
                </a:lnTo>
                <a:lnTo>
                  <a:pt x="24231" y="3261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01" name="object 1201"/>
          <p:cNvSpPr/>
          <p:nvPr/>
        </p:nvSpPr>
        <p:spPr>
          <a:xfrm>
            <a:off x="3897300" y="3567350"/>
            <a:ext cx="15453" cy="59224"/>
          </a:xfrm>
          <a:custGeom>
            <a:avLst/>
            <a:gdLst/>
            <a:ahLst/>
            <a:cxnLst/>
            <a:rect l="l" t="t" r="r" b="b"/>
            <a:pathLst>
              <a:path w="17056" h="65366">
                <a:moveTo>
                  <a:pt x="6172" y="24841"/>
                </a:moveTo>
                <a:lnTo>
                  <a:pt x="6997" y="18554"/>
                </a:lnTo>
                <a:lnTo>
                  <a:pt x="8661" y="13868"/>
                </a:lnTo>
                <a:lnTo>
                  <a:pt x="10350" y="9169"/>
                </a:lnTo>
                <a:lnTo>
                  <a:pt x="13144" y="5054"/>
                </a:lnTo>
                <a:lnTo>
                  <a:pt x="17056" y="1498"/>
                </a:lnTo>
                <a:lnTo>
                  <a:pt x="15633" y="0"/>
                </a:lnTo>
                <a:lnTo>
                  <a:pt x="10756" y="3581"/>
                </a:lnTo>
                <a:lnTo>
                  <a:pt x="6934" y="8280"/>
                </a:lnTo>
                <a:lnTo>
                  <a:pt x="4165" y="14071"/>
                </a:lnTo>
                <a:lnTo>
                  <a:pt x="1384" y="19850"/>
                </a:lnTo>
                <a:lnTo>
                  <a:pt x="0" y="26073"/>
                </a:lnTo>
                <a:lnTo>
                  <a:pt x="0" y="39382"/>
                </a:lnTo>
                <a:lnTo>
                  <a:pt x="1371" y="45605"/>
                </a:lnTo>
                <a:lnTo>
                  <a:pt x="4114" y="51384"/>
                </a:lnTo>
                <a:lnTo>
                  <a:pt x="6896" y="57124"/>
                </a:lnTo>
                <a:lnTo>
                  <a:pt x="10731" y="61798"/>
                </a:lnTo>
                <a:lnTo>
                  <a:pt x="15633" y="65366"/>
                </a:lnTo>
                <a:lnTo>
                  <a:pt x="17056" y="63893"/>
                </a:lnTo>
                <a:lnTo>
                  <a:pt x="13144" y="60363"/>
                </a:lnTo>
                <a:lnTo>
                  <a:pt x="10350" y="56261"/>
                </a:lnTo>
                <a:lnTo>
                  <a:pt x="8661" y="51587"/>
                </a:lnTo>
                <a:lnTo>
                  <a:pt x="6997" y="46913"/>
                </a:lnTo>
                <a:lnTo>
                  <a:pt x="6172" y="40627"/>
                </a:lnTo>
                <a:lnTo>
                  <a:pt x="6172" y="2484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02" name="object 1202"/>
          <p:cNvSpPr/>
          <p:nvPr/>
        </p:nvSpPr>
        <p:spPr>
          <a:xfrm>
            <a:off x="3923293" y="3568777"/>
            <a:ext cx="33830" cy="45543"/>
          </a:xfrm>
          <a:custGeom>
            <a:avLst/>
            <a:gdLst/>
            <a:ahLst/>
            <a:cxnLst/>
            <a:rect l="l" t="t" r="r" b="b"/>
            <a:pathLst>
              <a:path w="37337" h="50266">
                <a:moveTo>
                  <a:pt x="2197" y="3695"/>
                </a:moveTo>
                <a:lnTo>
                  <a:pt x="3657" y="7073"/>
                </a:lnTo>
                <a:lnTo>
                  <a:pt x="6388" y="5537"/>
                </a:lnTo>
                <a:lnTo>
                  <a:pt x="9347" y="5537"/>
                </a:lnTo>
                <a:lnTo>
                  <a:pt x="12242" y="7454"/>
                </a:lnTo>
                <a:lnTo>
                  <a:pt x="13766" y="10883"/>
                </a:lnTo>
                <a:lnTo>
                  <a:pt x="15252" y="15138"/>
                </a:lnTo>
                <a:lnTo>
                  <a:pt x="0" y="49847"/>
                </a:lnTo>
                <a:lnTo>
                  <a:pt x="7454" y="49847"/>
                </a:lnTo>
                <a:lnTo>
                  <a:pt x="18503" y="24917"/>
                </a:lnTo>
                <a:lnTo>
                  <a:pt x="25133" y="44297"/>
                </a:lnTo>
                <a:lnTo>
                  <a:pt x="26682" y="48069"/>
                </a:lnTo>
                <a:lnTo>
                  <a:pt x="29756" y="50266"/>
                </a:lnTo>
                <a:lnTo>
                  <a:pt x="33083" y="50266"/>
                </a:lnTo>
                <a:lnTo>
                  <a:pt x="35636" y="48044"/>
                </a:lnTo>
                <a:lnTo>
                  <a:pt x="37338" y="44564"/>
                </a:lnTo>
                <a:lnTo>
                  <a:pt x="35496" y="40030"/>
                </a:lnTo>
                <a:lnTo>
                  <a:pt x="34239" y="43053"/>
                </a:lnTo>
                <a:lnTo>
                  <a:pt x="31445" y="44094"/>
                </a:lnTo>
                <a:lnTo>
                  <a:pt x="28054" y="42773"/>
                </a:lnTo>
                <a:lnTo>
                  <a:pt x="26314" y="40017"/>
                </a:lnTo>
                <a:lnTo>
                  <a:pt x="25349" y="37122"/>
                </a:lnTo>
                <a:lnTo>
                  <a:pt x="15913" y="9448"/>
                </a:lnTo>
                <a:lnTo>
                  <a:pt x="14541" y="5473"/>
                </a:lnTo>
                <a:lnTo>
                  <a:pt x="13335" y="2908"/>
                </a:lnTo>
                <a:lnTo>
                  <a:pt x="11214" y="584"/>
                </a:lnTo>
                <a:lnTo>
                  <a:pt x="7937" y="0"/>
                </a:lnTo>
                <a:lnTo>
                  <a:pt x="4521" y="723"/>
                </a:lnTo>
                <a:lnTo>
                  <a:pt x="2197" y="3695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03" name="object 1203"/>
          <p:cNvSpPr/>
          <p:nvPr/>
        </p:nvSpPr>
        <p:spPr>
          <a:xfrm>
            <a:off x="3965777" y="3570653"/>
            <a:ext cx="28456" cy="44059"/>
          </a:xfrm>
          <a:custGeom>
            <a:avLst/>
            <a:gdLst/>
            <a:ahLst/>
            <a:cxnLst/>
            <a:rect l="l" t="t" r="r" b="b"/>
            <a:pathLst>
              <a:path w="31407" h="48628">
                <a:moveTo>
                  <a:pt x="18973" y="46901"/>
                </a:moveTo>
                <a:lnTo>
                  <a:pt x="12471" y="46901"/>
                </a:lnTo>
                <a:lnTo>
                  <a:pt x="10198" y="45262"/>
                </a:lnTo>
                <a:lnTo>
                  <a:pt x="10667" y="48628"/>
                </a:lnTo>
                <a:lnTo>
                  <a:pt x="20891" y="48628"/>
                </a:lnTo>
                <a:lnTo>
                  <a:pt x="24714" y="46456"/>
                </a:lnTo>
                <a:lnTo>
                  <a:pt x="27393" y="42113"/>
                </a:lnTo>
                <a:lnTo>
                  <a:pt x="30073" y="37744"/>
                </a:lnTo>
                <a:lnTo>
                  <a:pt x="31407" y="31521"/>
                </a:lnTo>
                <a:lnTo>
                  <a:pt x="31407" y="15875"/>
                </a:lnTo>
                <a:lnTo>
                  <a:pt x="30073" y="10083"/>
                </a:lnTo>
                <a:lnTo>
                  <a:pt x="27368" y="6057"/>
                </a:lnTo>
                <a:lnTo>
                  <a:pt x="24676" y="2019"/>
                </a:lnTo>
                <a:lnTo>
                  <a:pt x="20840" y="0"/>
                </a:lnTo>
                <a:lnTo>
                  <a:pt x="10883" y="0"/>
                </a:lnTo>
                <a:lnTo>
                  <a:pt x="7010" y="2120"/>
                </a:lnTo>
                <a:lnTo>
                  <a:pt x="4203" y="6375"/>
                </a:lnTo>
                <a:lnTo>
                  <a:pt x="1409" y="10604"/>
                </a:lnTo>
                <a:lnTo>
                  <a:pt x="0" y="16535"/>
                </a:lnTo>
                <a:lnTo>
                  <a:pt x="0" y="32283"/>
                </a:lnTo>
                <a:lnTo>
                  <a:pt x="1346" y="38379"/>
                </a:lnTo>
                <a:lnTo>
                  <a:pt x="4025" y="42494"/>
                </a:lnTo>
                <a:lnTo>
                  <a:pt x="6718" y="46596"/>
                </a:lnTo>
                <a:lnTo>
                  <a:pt x="6908" y="32727"/>
                </a:lnTo>
                <a:lnTo>
                  <a:pt x="6908" y="15735"/>
                </a:lnTo>
                <a:lnTo>
                  <a:pt x="7581" y="9931"/>
                </a:lnTo>
                <a:lnTo>
                  <a:pt x="8915" y="6654"/>
                </a:lnTo>
                <a:lnTo>
                  <a:pt x="10274" y="3340"/>
                </a:lnTo>
                <a:lnTo>
                  <a:pt x="12572" y="1689"/>
                </a:lnTo>
                <a:lnTo>
                  <a:pt x="18872" y="1689"/>
                </a:lnTo>
                <a:lnTo>
                  <a:pt x="21069" y="3098"/>
                </a:lnTo>
                <a:lnTo>
                  <a:pt x="22377" y="5918"/>
                </a:lnTo>
                <a:lnTo>
                  <a:pt x="23660" y="8737"/>
                </a:lnTo>
                <a:lnTo>
                  <a:pt x="24307" y="13741"/>
                </a:lnTo>
                <a:lnTo>
                  <a:pt x="24307" y="32004"/>
                </a:lnTo>
                <a:lnTo>
                  <a:pt x="23685" y="39103"/>
                </a:lnTo>
                <a:lnTo>
                  <a:pt x="22440" y="42227"/>
                </a:lnTo>
                <a:lnTo>
                  <a:pt x="21208" y="45351"/>
                </a:lnTo>
                <a:lnTo>
                  <a:pt x="18973" y="46901"/>
                </a:lnTo>
                <a:close/>
              </a:path>
              <a:path w="31407" h="48628">
                <a:moveTo>
                  <a:pt x="6908" y="32727"/>
                </a:moveTo>
                <a:lnTo>
                  <a:pt x="6718" y="46596"/>
                </a:lnTo>
                <a:lnTo>
                  <a:pt x="10667" y="48628"/>
                </a:lnTo>
                <a:lnTo>
                  <a:pt x="10198" y="45262"/>
                </a:lnTo>
                <a:lnTo>
                  <a:pt x="8877" y="41973"/>
                </a:lnTo>
                <a:lnTo>
                  <a:pt x="7569" y="38696"/>
                </a:lnTo>
                <a:lnTo>
                  <a:pt x="6908" y="3272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04" name="object 1204"/>
          <p:cNvSpPr/>
          <p:nvPr/>
        </p:nvSpPr>
        <p:spPr>
          <a:xfrm>
            <a:off x="4005555" y="3567350"/>
            <a:ext cx="15453" cy="59224"/>
          </a:xfrm>
          <a:custGeom>
            <a:avLst/>
            <a:gdLst/>
            <a:ahLst/>
            <a:cxnLst/>
            <a:rect l="l" t="t" r="r" b="b"/>
            <a:pathLst>
              <a:path w="17056" h="65366">
                <a:moveTo>
                  <a:pt x="0" y="63893"/>
                </a:moveTo>
                <a:lnTo>
                  <a:pt x="1346" y="65366"/>
                </a:lnTo>
                <a:lnTo>
                  <a:pt x="6248" y="61798"/>
                </a:lnTo>
                <a:lnTo>
                  <a:pt x="10083" y="57124"/>
                </a:lnTo>
                <a:lnTo>
                  <a:pt x="12852" y="51346"/>
                </a:lnTo>
                <a:lnTo>
                  <a:pt x="15659" y="45567"/>
                </a:lnTo>
                <a:lnTo>
                  <a:pt x="17056" y="39357"/>
                </a:lnTo>
                <a:lnTo>
                  <a:pt x="17056" y="26098"/>
                </a:lnTo>
                <a:lnTo>
                  <a:pt x="15659" y="19875"/>
                </a:lnTo>
                <a:lnTo>
                  <a:pt x="12852" y="14071"/>
                </a:lnTo>
                <a:lnTo>
                  <a:pt x="10083" y="8280"/>
                </a:lnTo>
                <a:lnTo>
                  <a:pt x="6248" y="3581"/>
                </a:lnTo>
                <a:lnTo>
                  <a:pt x="1346" y="0"/>
                </a:lnTo>
                <a:lnTo>
                  <a:pt x="0" y="1498"/>
                </a:lnTo>
                <a:lnTo>
                  <a:pt x="3924" y="5029"/>
                </a:lnTo>
                <a:lnTo>
                  <a:pt x="6718" y="9131"/>
                </a:lnTo>
                <a:lnTo>
                  <a:pt x="8394" y="13792"/>
                </a:lnTo>
                <a:lnTo>
                  <a:pt x="10058" y="18465"/>
                </a:lnTo>
                <a:lnTo>
                  <a:pt x="10883" y="24777"/>
                </a:lnTo>
                <a:lnTo>
                  <a:pt x="10883" y="40678"/>
                </a:lnTo>
                <a:lnTo>
                  <a:pt x="10058" y="46990"/>
                </a:lnTo>
                <a:lnTo>
                  <a:pt x="8394" y="51625"/>
                </a:lnTo>
                <a:lnTo>
                  <a:pt x="6718" y="56286"/>
                </a:lnTo>
                <a:lnTo>
                  <a:pt x="3924" y="60375"/>
                </a:lnTo>
                <a:lnTo>
                  <a:pt x="0" y="6389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05" name="object 1205"/>
          <p:cNvSpPr/>
          <p:nvPr/>
        </p:nvSpPr>
        <p:spPr>
          <a:xfrm>
            <a:off x="4235597" y="3481648"/>
            <a:ext cx="32771" cy="33415"/>
          </a:xfrm>
          <a:custGeom>
            <a:avLst/>
            <a:gdLst/>
            <a:ahLst/>
            <a:cxnLst/>
            <a:rect l="l" t="t" r="r" b="b"/>
            <a:pathLst>
              <a:path w="36169" h="36880">
                <a:moveTo>
                  <a:pt x="3" y="31306"/>
                </a:moveTo>
                <a:lnTo>
                  <a:pt x="3" y="36880"/>
                </a:lnTo>
                <a:lnTo>
                  <a:pt x="36169" y="36880"/>
                </a:lnTo>
                <a:lnTo>
                  <a:pt x="36169" y="31306"/>
                </a:lnTo>
                <a:lnTo>
                  <a:pt x="3" y="31306"/>
                </a:lnTo>
                <a:close/>
              </a:path>
              <a:path w="36169" h="36880">
                <a:moveTo>
                  <a:pt x="7391" y="15113"/>
                </a:moveTo>
                <a:lnTo>
                  <a:pt x="36169" y="6235"/>
                </a:lnTo>
                <a:lnTo>
                  <a:pt x="36169" y="0"/>
                </a:lnTo>
                <a:lnTo>
                  <a:pt x="0" y="12230"/>
                </a:lnTo>
                <a:lnTo>
                  <a:pt x="0" y="18097"/>
                </a:lnTo>
                <a:lnTo>
                  <a:pt x="36169" y="30340"/>
                </a:lnTo>
                <a:lnTo>
                  <a:pt x="36169" y="24091"/>
                </a:lnTo>
                <a:lnTo>
                  <a:pt x="7391" y="1511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06" name="object 1206"/>
          <p:cNvSpPr/>
          <p:nvPr/>
        </p:nvSpPr>
        <p:spPr>
          <a:xfrm>
            <a:off x="4278081" y="3470095"/>
            <a:ext cx="31033" cy="46199"/>
          </a:xfrm>
          <a:custGeom>
            <a:avLst/>
            <a:gdLst/>
            <a:ahLst/>
            <a:cxnLst/>
            <a:rect l="l" t="t" r="r" b="b"/>
            <a:pathLst>
              <a:path w="34251" h="50990">
                <a:moveTo>
                  <a:pt x="736" y="15341"/>
                </a:moveTo>
                <a:lnTo>
                  <a:pt x="0" y="20180"/>
                </a:lnTo>
                <a:lnTo>
                  <a:pt x="0" y="33108"/>
                </a:lnTo>
                <a:lnTo>
                  <a:pt x="1219" y="38900"/>
                </a:lnTo>
                <a:lnTo>
                  <a:pt x="3657" y="43230"/>
                </a:lnTo>
                <a:lnTo>
                  <a:pt x="6553" y="48399"/>
                </a:lnTo>
                <a:lnTo>
                  <a:pt x="7315" y="35191"/>
                </a:lnTo>
                <a:lnTo>
                  <a:pt x="6769" y="31127"/>
                </a:lnTo>
                <a:lnTo>
                  <a:pt x="6769" y="19342"/>
                </a:lnTo>
                <a:lnTo>
                  <a:pt x="7607" y="14262"/>
                </a:lnTo>
                <a:lnTo>
                  <a:pt x="9296" y="10820"/>
                </a:lnTo>
                <a:lnTo>
                  <a:pt x="11010" y="7353"/>
                </a:lnTo>
                <a:lnTo>
                  <a:pt x="13703" y="5613"/>
                </a:lnTo>
                <a:lnTo>
                  <a:pt x="21374" y="5613"/>
                </a:lnTo>
                <a:lnTo>
                  <a:pt x="24053" y="7429"/>
                </a:lnTo>
                <a:lnTo>
                  <a:pt x="25450" y="11087"/>
                </a:lnTo>
                <a:lnTo>
                  <a:pt x="26835" y="14719"/>
                </a:lnTo>
                <a:lnTo>
                  <a:pt x="27533" y="19342"/>
                </a:lnTo>
                <a:lnTo>
                  <a:pt x="27533" y="32804"/>
                </a:lnTo>
                <a:lnTo>
                  <a:pt x="26568" y="38138"/>
                </a:lnTo>
                <a:lnTo>
                  <a:pt x="24663" y="41008"/>
                </a:lnTo>
                <a:lnTo>
                  <a:pt x="23558" y="50990"/>
                </a:lnTo>
                <a:lnTo>
                  <a:pt x="28333" y="47828"/>
                </a:lnTo>
                <a:lnTo>
                  <a:pt x="31254" y="41490"/>
                </a:lnTo>
                <a:lnTo>
                  <a:pt x="33261" y="37084"/>
                </a:lnTo>
                <a:lnTo>
                  <a:pt x="34251" y="31496"/>
                </a:lnTo>
                <a:lnTo>
                  <a:pt x="34251" y="17627"/>
                </a:lnTo>
                <a:lnTo>
                  <a:pt x="33147" y="12026"/>
                </a:lnTo>
                <a:lnTo>
                  <a:pt x="30924" y="7937"/>
                </a:lnTo>
                <a:lnTo>
                  <a:pt x="28079" y="2641"/>
                </a:lnTo>
                <a:lnTo>
                  <a:pt x="23418" y="0"/>
                </a:lnTo>
                <a:lnTo>
                  <a:pt x="9842" y="0"/>
                </a:lnTo>
                <a:lnTo>
                  <a:pt x="4914" y="3759"/>
                </a:lnTo>
                <a:lnTo>
                  <a:pt x="2184" y="11303"/>
                </a:lnTo>
                <a:lnTo>
                  <a:pt x="736" y="15341"/>
                </a:lnTo>
                <a:close/>
              </a:path>
              <a:path w="34251" h="50990">
                <a:moveTo>
                  <a:pt x="24663" y="41008"/>
                </a:moveTo>
                <a:lnTo>
                  <a:pt x="22733" y="43878"/>
                </a:lnTo>
                <a:lnTo>
                  <a:pt x="20167" y="45300"/>
                </a:lnTo>
                <a:lnTo>
                  <a:pt x="12890" y="45300"/>
                </a:lnTo>
                <a:lnTo>
                  <a:pt x="10058" y="42964"/>
                </a:lnTo>
                <a:lnTo>
                  <a:pt x="8394" y="38265"/>
                </a:lnTo>
                <a:lnTo>
                  <a:pt x="7315" y="35191"/>
                </a:lnTo>
                <a:lnTo>
                  <a:pt x="6553" y="48399"/>
                </a:lnTo>
                <a:lnTo>
                  <a:pt x="10998" y="50990"/>
                </a:lnTo>
                <a:lnTo>
                  <a:pt x="23558" y="50990"/>
                </a:lnTo>
                <a:lnTo>
                  <a:pt x="24663" y="410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07" name="object 1207"/>
          <p:cNvSpPr/>
          <p:nvPr/>
        </p:nvSpPr>
        <p:spPr>
          <a:xfrm>
            <a:off x="4323773" y="3511640"/>
            <a:ext cx="6569" cy="0"/>
          </a:xfrm>
          <a:custGeom>
            <a:avLst/>
            <a:gdLst/>
            <a:ahLst/>
            <a:cxnLst/>
            <a:rect l="l" t="t" r="r" b="b"/>
            <a:pathLst>
              <a:path w="7250">
                <a:moveTo>
                  <a:pt x="0" y="0"/>
                </a:moveTo>
                <a:lnTo>
                  <a:pt x="7250" y="0"/>
                </a:lnTo>
              </a:path>
            </a:pathLst>
          </a:custGeom>
          <a:ln w="882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08" name="object 1208"/>
          <p:cNvSpPr/>
          <p:nvPr/>
        </p:nvSpPr>
        <p:spPr>
          <a:xfrm>
            <a:off x="4344600" y="3469922"/>
            <a:ext cx="31091" cy="45141"/>
          </a:xfrm>
          <a:custGeom>
            <a:avLst/>
            <a:gdLst/>
            <a:ahLst/>
            <a:cxnLst/>
            <a:rect l="l" t="t" r="r" b="b"/>
            <a:pathLst>
              <a:path w="34315" h="49822">
                <a:moveTo>
                  <a:pt x="6972" y="43929"/>
                </a:moveTo>
                <a:lnTo>
                  <a:pt x="9029" y="39242"/>
                </a:lnTo>
                <a:lnTo>
                  <a:pt x="12636" y="36093"/>
                </a:lnTo>
                <a:lnTo>
                  <a:pt x="16675" y="33667"/>
                </a:lnTo>
                <a:lnTo>
                  <a:pt x="21424" y="31026"/>
                </a:lnTo>
                <a:lnTo>
                  <a:pt x="25615" y="28689"/>
                </a:lnTo>
                <a:lnTo>
                  <a:pt x="28511" y="26720"/>
                </a:lnTo>
                <a:lnTo>
                  <a:pt x="30137" y="25069"/>
                </a:lnTo>
                <a:lnTo>
                  <a:pt x="32943" y="22250"/>
                </a:lnTo>
                <a:lnTo>
                  <a:pt x="34315" y="18846"/>
                </a:lnTo>
                <a:lnTo>
                  <a:pt x="34315" y="11112"/>
                </a:lnTo>
                <a:lnTo>
                  <a:pt x="33007" y="7683"/>
                </a:lnTo>
                <a:lnTo>
                  <a:pt x="30378" y="4610"/>
                </a:lnTo>
                <a:lnTo>
                  <a:pt x="27762" y="1536"/>
                </a:lnTo>
                <a:lnTo>
                  <a:pt x="23609" y="0"/>
                </a:lnTo>
                <a:lnTo>
                  <a:pt x="11074" y="0"/>
                </a:lnTo>
                <a:lnTo>
                  <a:pt x="6311" y="2400"/>
                </a:lnTo>
                <a:lnTo>
                  <a:pt x="3606" y="7213"/>
                </a:lnTo>
                <a:lnTo>
                  <a:pt x="2082" y="9944"/>
                </a:lnTo>
                <a:lnTo>
                  <a:pt x="1295" y="13474"/>
                </a:lnTo>
                <a:lnTo>
                  <a:pt x="1219" y="17779"/>
                </a:lnTo>
                <a:lnTo>
                  <a:pt x="7556" y="17779"/>
                </a:lnTo>
                <a:lnTo>
                  <a:pt x="7658" y="14719"/>
                </a:lnTo>
                <a:lnTo>
                  <a:pt x="9016" y="10579"/>
                </a:lnTo>
                <a:lnTo>
                  <a:pt x="10667" y="7340"/>
                </a:lnTo>
                <a:lnTo>
                  <a:pt x="13614" y="5727"/>
                </a:lnTo>
                <a:lnTo>
                  <a:pt x="20789" y="5727"/>
                </a:lnTo>
                <a:lnTo>
                  <a:pt x="24815" y="8280"/>
                </a:lnTo>
                <a:lnTo>
                  <a:pt x="27431" y="12255"/>
                </a:lnTo>
                <a:lnTo>
                  <a:pt x="27431" y="17627"/>
                </a:lnTo>
                <a:lnTo>
                  <a:pt x="24587" y="21742"/>
                </a:lnTo>
                <a:lnTo>
                  <a:pt x="21285" y="24447"/>
                </a:lnTo>
                <a:lnTo>
                  <a:pt x="18300" y="26174"/>
                </a:lnTo>
                <a:lnTo>
                  <a:pt x="11645" y="30022"/>
                </a:lnTo>
                <a:lnTo>
                  <a:pt x="7188" y="32613"/>
                </a:lnTo>
                <a:lnTo>
                  <a:pt x="4190" y="35483"/>
                </a:lnTo>
                <a:lnTo>
                  <a:pt x="2628" y="38658"/>
                </a:lnTo>
                <a:lnTo>
                  <a:pt x="1104" y="41833"/>
                </a:lnTo>
                <a:lnTo>
                  <a:pt x="241" y="45542"/>
                </a:lnTo>
                <a:lnTo>
                  <a:pt x="0" y="49822"/>
                </a:lnTo>
                <a:lnTo>
                  <a:pt x="34086" y="49822"/>
                </a:lnTo>
                <a:lnTo>
                  <a:pt x="34086" y="43929"/>
                </a:lnTo>
                <a:lnTo>
                  <a:pt x="6972" y="4392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09" name="object 1209"/>
          <p:cNvSpPr/>
          <p:nvPr/>
        </p:nvSpPr>
        <p:spPr>
          <a:xfrm>
            <a:off x="4386415" y="3469957"/>
            <a:ext cx="32000" cy="45106"/>
          </a:xfrm>
          <a:custGeom>
            <a:avLst/>
            <a:gdLst/>
            <a:ahLst/>
            <a:cxnLst/>
            <a:rect l="l" t="t" r="r" b="b"/>
            <a:pathLst>
              <a:path w="35318" h="49784">
                <a:moveTo>
                  <a:pt x="22745" y="0"/>
                </a:moveTo>
                <a:lnTo>
                  <a:pt x="0" y="31546"/>
                </a:lnTo>
                <a:lnTo>
                  <a:pt x="5753" y="32207"/>
                </a:lnTo>
                <a:lnTo>
                  <a:pt x="21678" y="9702"/>
                </a:lnTo>
                <a:lnTo>
                  <a:pt x="22745" y="0"/>
                </a:lnTo>
                <a:close/>
              </a:path>
              <a:path w="35318" h="49784">
                <a:moveTo>
                  <a:pt x="21780" y="37655"/>
                </a:moveTo>
                <a:lnTo>
                  <a:pt x="21780" y="49783"/>
                </a:lnTo>
                <a:lnTo>
                  <a:pt x="28016" y="49783"/>
                </a:lnTo>
                <a:lnTo>
                  <a:pt x="28016" y="37655"/>
                </a:lnTo>
                <a:lnTo>
                  <a:pt x="35318" y="37655"/>
                </a:lnTo>
                <a:lnTo>
                  <a:pt x="35318" y="32207"/>
                </a:lnTo>
                <a:lnTo>
                  <a:pt x="28016" y="32207"/>
                </a:lnTo>
                <a:lnTo>
                  <a:pt x="28016" y="0"/>
                </a:lnTo>
                <a:lnTo>
                  <a:pt x="22745" y="0"/>
                </a:lnTo>
                <a:lnTo>
                  <a:pt x="21678" y="9702"/>
                </a:lnTo>
                <a:lnTo>
                  <a:pt x="21678" y="32207"/>
                </a:lnTo>
                <a:lnTo>
                  <a:pt x="5753" y="32207"/>
                </a:lnTo>
                <a:lnTo>
                  <a:pt x="0" y="31546"/>
                </a:lnTo>
                <a:lnTo>
                  <a:pt x="0" y="37655"/>
                </a:lnTo>
                <a:lnTo>
                  <a:pt x="21780" y="37655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10" name="object 1210"/>
          <p:cNvSpPr/>
          <p:nvPr/>
        </p:nvSpPr>
        <p:spPr>
          <a:xfrm>
            <a:off x="2535573" y="3467667"/>
            <a:ext cx="40918" cy="48593"/>
          </a:xfrm>
          <a:custGeom>
            <a:avLst/>
            <a:gdLst/>
            <a:ahLst/>
            <a:cxnLst/>
            <a:rect l="l" t="t" r="r" b="b"/>
            <a:pathLst>
              <a:path w="45161" h="53632">
                <a:moveTo>
                  <a:pt x="5956" y="7823"/>
                </a:moveTo>
                <a:lnTo>
                  <a:pt x="1981" y="12636"/>
                </a:lnTo>
                <a:lnTo>
                  <a:pt x="0" y="18795"/>
                </a:lnTo>
                <a:lnTo>
                  <a:pt x="0" y="36207"/>
                </a:lnTo>
                <a:lnTo>
                  <a:pt x="2641" y="43510"/>
                </a:lnTo>
                <a:lnTo>
                  <a:pt x="7924" y="48247"/>
                </a:lnTo>
                <a:lnTo>
                  <a:pt x="11950" y="51828"/>
                </a:lnTo>
                <a:lnTo>
                  <a:pt x="16929" y="53632"/>
                </a:lnTo>
                <a:lnTo>
                  <a:pt x="29705" y="53632"/>
                </a:lnTo>
                <a:lnTo>
                  <a:pt x="35166" y="51434"/>
                </a:lnTo>
                <a:lnTo>
                  <a:pt x="39204" y="47078"/>
                </a:lnTo>
                <a:lnTo>
                  <a:pt x="42583" y="43446"/>
                </a:lnTo>
                <a:lnTo>
                  <a:pt x="44576" y="38950"/>
                </a:lnTo>
                <a:lnTo>
                  <a:pt x="45161" y="33591"/>
                </a:lnTo>
                <a:lnTo>
                  <a:pt x="38442" y="33591"/>
                </a:lnTo>
                <a:lnTo>
                  <a:pt x="37744" y="36931"/>
                </a:lnTo>
                <a:lnTo>
                  <a:pt x="36702" y="39636"/>
                </a:lnTo>
                <a:lnTo>
                  <a:pt x="35293" y="41706"/>
                </a:lnTo>
                <a:lnTo>
                  <a:pt x="32626" y="45605"/>
                </a:lnTo>
                <a:lnTo>
                  <a:pt x="28752" y="47561"/>
                </a:lnTo>
                <a:lnTo>
                  <a:pt x="18148" y="47561"/>
                </a:lnTo>
                <a:lnTo>
                  <a:pt x="13982" y="45719"/>
                </a:lnTo>
                <a:lnTo>
                  <a:pt x="11188" y="42011"/>
                </a:lnTo>
                <a:lnTo>
                  <a:pt x="8407" y="38290"/>
                </a:lnTo>
                <a:lnTo>
                  <a:pt x="7023" y="33451"/>
                </a:lnTo>
                <a:lnTo>
                  <a:pt x="7023" y="20205"/>
                </a:lnTo>
                <a:lnTo>
                  <a:pt x="8572" y="14808"/>
                </a:lnTo>
                <a:lnTo>
                  <a:pt x="11645" y="11290"/>
                </a:lnTo>
                <a:lnTo>
                  <a:pt x="14731" y="7759"/>
                </a:lnTo>
                <a:lnTo>
                  <a:pt x="18795" y="5994"/>
                </a:lnTo>
                <a:lnTo>
                  <a:pt x="27927" y="5994"/>
                </a:lnTo>
                <a:lnTo>
                  <a:pt x="31114" y="6946"/>
                </a:lnTo>
                <a:lnTo>
                  <a:pt x="35661" y="10782"/>
                </a:lnTo>
                <a:lnTo>
                  <a:pt x="37185" y="13385"/>
                </a:lnTo>
                <a:lnTo>
                  <a:pt x="37960" y="16675"/>
                </a:lnTo>
                <a:lnTo>
                  <a:pt x="44678" y="16675"/>
                </a:lnTo>
                <a:lnTo>
                  <a:pt x="44297" y="12344"/>
                </a:lnTo>
                <a:lnTo>
                  <a:pt x="42303" y="8496"/>
                </a:lnTo>
                <a:lnTo>
                  <a:pt x="38760" y="5092"/>
                </a:lnTo>
                <a:lnTo>
                  <a:pt x="35191" y="1689"/>
                </a:lnTo>
                <a:lnTo>
                  <a:pt x="30187" y="0"/>
                </a:lnTo>
                <a:lnTo>
                  <a:pt x="16179" y="0"/>
                </a:lnTo>
                <a:lnTo>
                  <a:pt x="10261" y="2603"/>
                </a:lnTo>
                <a:lnTo>
                  <a:pt x="5956" y="782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11" name="object 1211"/>
          <p:cNvSpPr/>
          <p:nvPr/>
        </p:nvSpPr>
        <p:spPr>
          <a:xfrm>
            <a:off x="2581058" y="3480451"/>
            <a:ext cx="31344" cy="35843"/>
          </a:xfrm>
          <a:custGeom>
            <a:avLst/>
            <a:gdLst/>
            <a:ahLst/>
            <a:cxnLst/>
            <a:rect l="l" t="t" r="r" b="b"/>
            <a:pathLst>
              <a:path w="34594" h="39560">
                <a:moveTo>
                  <a:pt x="1485" y="30924"/>
                </a:moveTo>
                <a:lnTo>
                  <a:pt x="4495" y="34391"/>
                </a:lnTo>
                <a:lnTo>
                  <a:pt x="7492" y="37845"/>
                </a:lnTo>
                <a:lnTo>
                  <a:pt x="11556" y="39560"/>
                </a:lnTo>
                <a:lnTo>
                  <a:pt x="9004" y="30225"/>
                </a:lnTo>
                <a:lnTo>
                  <a:pt x="7277" y="27597"/>
                </a:lnTo>
                <a:lnTo>
                  <a:pt x="6400" y="24307"/>
                </a:lnTo>
                <a:lnTo>
                  <a:pt x="6400" y="16230"/>
                </a:lnTo>
                <a:lnTo>
                  <a:pt x="7277" y="12725"/>
                </a:lnTo>
                <a:lnTo>
                  <a:pt x="9004" y="9817"/>
                </a:lnTo>
                <a:lnTo>
                  <a:pt x="10744" y="6908"/>
                </a:lnTo>
                <a:lnTo>
                  <a:pt x="13512" y="5448"/>
                </a:lnTo>
                <a:lnTo>
                  <a:pt x="21628" y="5448"/>
                </a:lnTo>
                <a:lnTo>
                  <a:pt x="24650" y="7150"/>
                </a:lnTo>
                <a:lnTo>
                  <a:pt x="26415" y="10579"/>
                </a:lnTo>
                <a:lnTo>
                  <a:pt x="27520" y="12750"/>
                </a:lnTo>
                <a:lnTo>
                  <a:pt x="28066" y="15570"/>
                </a:lnTo>
                <a:lnTo>
                  <a:pt x="28066" y="22872"/>
                </a:lnTo>
                <a:lnTo>
                  <a:pt x="27292" y="26352"/>
                </a:lnTo>
                <a:lnTo>
                  <a:pt x="25742" y="29502"/>
                </a:lnTo>
                <a:lnTo>
                  <a:pt x="24218" y="32626"/>
                </a:lnTo>
                <a:lnTo>
                  <a:pt x="22783" y="39560"/>
                </a:lnTo>
                <a:lnTo>
                  <a:pt x="27304" y="37604"/>
                </a:lnTo>
                <a:lnTo>
                  <a:pt x="30225" y="33705"/>
                </a:lnTo>
                <a:lnTo>
                  <a:pt x="33134" y="29794"/>
                </a:lnTo>
                <a:lnTo>
                  <a:pt x="34594" y="24853"/>
                </a:lnTo>
                <a:lnTo>
                  <a:pt x="34594" y="12674"/>
                </a:lnTo>
                <a:lnTo>
                  <a:pt x="32943" y="7975"/>
                </a:lnTo>
                <a:lnTo>
                  <a:pt x="29629" y="4787"/>
                </a:lnTo>
                <a:lnTo>
                  <a:pt x="26327" y="1600"/>
                </a:lnTo>
                <a:lnTo>
                  <a:pt x="22275" y="0"/>
                </a:lnTo>
                <a:lnTo>
                  <a:pt x="12153" y="0"/>
                </a:lnTo>
                <a:lnTo>
                  <a:pt x="7912" y="1854"/>
                </a:lnTo>
                <a:lnTo>
                  <a:pt x="4737" y="5549"/>
                </a:lnTo>
                <a:lnTo>
                  <a:pt x="1574" y="9245"/>
                </a:lnTo>
                <a:lnTo>
                  <a:pt x="0" y="14211"/>
                </a:lnTo>
                <a:lnTo>
                  <a:pt x="0" y="26276"/>
                </a:lnTo>
                <a:lnTo>
                  <a:pt x="1485" y="30924"/>
                </a:lnTo>
                <a:close/>
              </a:path>
              <a:path w="34594" h="39560">
                <a:moveTo>
                  <a:pt x="24218" y="32626"/>
                </a:moveTo>
                <a:lnTo>
                  <a:pt x="21386" y="34188"/>
                </a:lnTo>
                <a:lnTo>
                  <a:pt x="13487" y="34188"/>
                </a:lnTo>
                <a:lnTo>
                  <a:pt x="10744" y="32867"/>
                </a:lnTo>
                <a:lnTo>
                  <a:pt x="9004" y="30225"/>
                </a:lnTo>
                <a:lnTo>
                  <a:pt x="11556" y="39560"/>
                </a:lnTo>
                <a:lnTo>
                  <a:pt x="22783" y="39560"/>
                </a:lnTo>
                <a:lnTo>
                  <a:pt x="24218" y="3262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12" name="object 1212"/>
          <p:cNvSpPr/>
          <p:nvPr/>
        </p:nvSpPr>
        <p:spPr>
          <a:xfrm>
            <a:off x="2617247" y="3480671"/>
            <a:ext cx="30723" cy="35590"/>
          </a:xfrm>
          <a:custGeom>
            <a:avLst/>
            <a:gdLst/>
            <a:ahLst/>
            <a:cxnLst/>
            <a:rect l="l" t="t" r="r" b="b"/>
            <a:pathLst>
              <a:path w="33908" h="39281">
                <a:moveTo>
                  <a:pt x="33908" y="21399"/>
                </a:moveTo>
                <a:lnTo>
                  <a:pt x="33908" y="17652"/>
                </a:lnTo>
                <a:lnTo>
                  <a:pt x="33718" y="14922"/>
                </a:lnTo>
                <a:lnTo>
                  <a:pt x="33350" y="13207"/>
                </a:lnTo>
                <a:lnTo>
                  <a:pt x="32105" y="8534"/>
                </a:lnTo>
                <a:lnTo>
                  <a:pt x="29552" y="4686"/>
                </a:lnTo>
                <a:lnTo>
                  <a:pt x="25196" y="1879"/>
                </a:lnTo>
                <a:lnTo>
                  <a:pt x="20180" y="0"/>
                </a:lnTo>
                <a:lnTo>
                  <a:pt x="12318" y="0"/>
                </a:lnTo>
                <a:lnTo>
                  <a:pt x="8089" y="1866"/>
                </a:lnTo>
                <a:lnTo>
                  <a:pt x="6972" y="13246"/>
                </a:lnTo>
                <a:lnTo>
                  <a:pt x="8000" y="10617"/>
                </a:lnTo>
                <a:lnTo>
                  <a:pt x="9944" y="8559"/>
                </a:lnTo>
                <a:lnTo>
                  <a:pt x="14300" y="5448"/>
                </a:lnTo>
                <a:lnTo>
                  <a:pt x="21158" y="5448"/>
                </a:lnTo>
                <a:lnTo>
                  <a:pt x="24002" y="6946"/>
                </a:lnTo>
                <a:lnTo>
                  <a:pt x="25717" y="9956"/>
                </a:lnTo>
                <a:lnTo>
                  <a:pt x="27228" y="13728"/>
                </a:lnTo>
                <a:lnTo>
                  <a:pt x="27482" y="16433"/>
                </a:lnTo>
                <a:lnTo>
                  <a:pt x="6857" y="16433"/>
                </a:lnTo>
                <a:lnTo>
                  <a:pt x="4851" y="5587"/>
                </a:lnTo>
                <a:lnTo>
                  <a:pt x="1625" y="9309"/>
                </a:lnTo>
                <a:lnTo>
                  <a:pt x="0" y="14147"/>
                </a:lnTo>
                <a:lnTo>
                  <a:pt x="0" y="26174"/>
                </a:lnTo>
                <a:lnTo>
                  <a:pt x="1612" y="30886"/>
                </a:lnTo>
                <a:lnTo>
                  <a:pt x="4813" y="34251"/>
                </a:lnTo>
                <a:lnTo>
                  <a:pt x="8026" y="37604"/>
                </a:lnTo>
                <a:lnTo>
                  <a:pt x="11937" y="39281"/>
                </a:lnTo>
                <a:lnTo>
                  <a:pt x="18465" y="39281"/>
                </a:lnTo>
                <a:lnTo>
                  <a:pt x="21666" y="38722"/>
                </a:lnTo>
                <a:lnTo>
                  <a:pt x="24460" y="38087"/>
                </a:lnTo>
                <a:lnTo>
                  <a:pt x="26809" y="36829"/>
                </a:lnTo>
                <a:lnTo>
                  <a:pt x="30860" y="32562"/>
                </a:lnTo>
                <a:lnTo>
                  <a:pt x="32689" y="29209"/>
                </a:lnTo>
                <a:lnTo>
                  <a:pt x="33375" y="26314"/>
                </a:lnTo>
                <a:lnTo>
                  <a:pt x="27241" y="26314"/>
                </a:lnTo>
                <a:lnTo>
                  <a:pt x="25996" y="29400"/>
                </a:lnTo>
                <a:lnTo>
                  <a:pt x="22948" y="32804"/>
                </a:lnTo>
                <a:lnTo>
                  <a:pt x="20345" y="33870"/>
                </a:lnTo>
                <a:lnTo>
                  <a:pt x="13601" y="33870"/>
                </a:lnTo>
                <a:lnTo>
                  <a:pt x="11023" y="32740"/>
                </a:lnTo>
                <a:lnTo>
                  <a:pt x="7696" y="28193"/>
                </a:lnTo>
                <a:lnTo>
                  <a:pt x="6807" y="25158"/>
                </a:lnTo>
                <a:lnTo>
                  <a:pt x="6680" y="21399"/>
                </a:lnTo>
                <a:lnTo>
                  <a:pt x="33908" y="21399"/>
                </a:lnTo>
                <a:close/>
              </a:path>
              <a:path w="33908" h="39281">
                <a:moveTo>
                  <a:pt x="6972" y="13246"/>
                </a:moveTo>
                <a:lnTo>
                  <a:pt x="8089" y="1866"/>
                </a:lnTo>
                <a:lnTo>
                  <a:pt x="4851" y="5587"/>
                </a:lnTo>
                <a:lnTo>
                  <a:pt x="6857" y="16433"/>
                </a:lnTo>
                <a:lnTo>
                  <a:pt x="6972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13" name="object 1213"/>
          <p:cNvSpPr/>
          <p:nvPr/>
        </p:nvSpPr>
        <p:spPr>
          <a:xfrm>
            <a:off x="2651630" y="3468265"/>
            <a:ext cx="15936" cy="46797"/>
          </a:xfrm>
          <a:custGeom>
            <a:avLst/>
            <a:gdLst/>
            <a:ahLst/>
            <a:cxnLst/>
            <a:rect l="l" t="t" r="r" b="b"/>
            <a:pathLst>
              <a:path w="17589" h="51650">
                <a:moveTo>
                  <a:pt x="5270" y="6286"/>
                </a:moveTo>
                <a:lnTo>
                  <a:pt x="5168" y="14693"/>
                </a:lnTo>
                <a:lnTo>
                  <a:pt x="0" y="14693"/>
                </a:lnTo>
                <a:lnTo>
                  <a:pt x="0" y="19621"/>
                </a:lnTo>
                <a:lnTo>
                  <a:pt x="5168" y="19621"/>
                </a:lnTo>
                <a:lnTo>
                  <a:pt x="5168" y="51650"/>
                </a:lnTo>
                <a:lnTo>
                  <a:pt x="11341" y="51650"/>
                </a:lnTo>
                <a:lnTo>
                  <a:pt x="11341" y="19621"/>
                </a:lnTo>
                <a:lnTo>
                  <a:pt x="17589" y="19621"/>
                </a:lnTo>
                <a:lnTo>
                  <a:pt x="17589" y="14693"/>
                </a:lnTo>
                <a:lnTo>
                  <a:pt x="11404" y="14693"/>
                </a:lnTo>
                <a:lnTo>
                  <a:pt x="11404" y="10680"/>
                </a:lnTo>
                <a:lnTo>
                  <a:pt x="13462" y="5714"/>
                </a:lnTo>
                <a:lnTo>
                  <a:pt x="17589" y="5829"/>
                </a:lnTo>
                <a:lnTo>
                  <a:pt x="17589" y="139"/>
                </a:lnTo>
                <a:lnTo>
                  <a:pt x="14947" y="0"/>
                </a:lnTo>
                <a:lnTo>
                  <a:pt x="10782" y="0"/>
                </a:lnTo>
                <a:lnTo>
                  <a:pt x="7975" y="1066"/>
                </a:lnTo>
                <a:lnTo>
                  <a:pt x="6527" y="3187"/>
                </a:lnTo>
                <a:lnTo>
                  <a:pt x="5270" y="628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14" name="object 1214"/>
          <p:cNvSpPr/>
          <p:nvPr/>
        </p:nvSpPr>
        <p:spPr>
          <a:xfrm>
            <a:off x="2672779" y="3468922"/>
            <a:ext cx="5741" cy="46138"/>
          </a:xfrm>
          <a:custGeom>
            <a:avLst/>
            <a:gdLst/>
            <a:ahLst/>
            <a:cxnLst/>
            <a:rect l="l" t="t" r="r" b="b"/>
            <a:pathLst>
              <a:path w="6336" h="50923">
                <a:moveTo>
                  <a:pt x="0" y="0"/>
                </a:moveTo>
                <a:lnTo>
                  <a:pt x="0" y="7073"/>
                </a:lnTo>
                <a:lnTo>
                  <a:pt x="6336" y="7073"/>
                </a:lnTo>
                <a:lnTo>
                  <a:pt x="6336" y="0"/>
                </a:lnTo>
                <a:lnTo>
                  <a:pt x="0" y="0"/>
                </a:lnTo>
                <a:close/>
              </a:path>
              <a:path w="6336" h="50923">
                <a:moveTo>
                  <a:pt x="0" y="13970"/>
                </a:moveTo>
                <a:lnTo>
                  <a:pt x="0" y="50923"/>
                </a:lnTo>
                <a:lnTo>
                  <a:pt x="6336" y="50923"/>
                </a:lnTo>
                <a:lnTo>
                  <a:pt x="6336" y="13970"/>
                </a:lnTo>
                <a:lnTo>
                  <a:pt x="0" y="139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15" name="object 1215"/>
          <p:cNvSpPr/>
          <p:nvPr/>
        </p:nvSpPr>
        <p:spPr>
          <a:xfrm>
            <a:off x="2672779" y="3472126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834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16" name="object 1216"/>
          <p:cNvSpPr/>
          <p:nvPr/>
        </p:nvSpPr>
        <p:spPr>
          <a:xfrm>
            <a:off x="2672779" y="3498320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3822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17" name="object 1217"/>
          <p:cNvSpPr/>
          <p:nvPr/>
        </p:nvSpPr>
        <p:spPr>
          <a:xfrm>
            <a:off x="2684769" y="3480451"/>
            <a:ext cx="28801" cy="35590"/>
          </a:xfrm>
          <a:custGeom>
            <a:avLst/>
            <a:gdLst/>
            <a:ahLst/>
            <a:cxnLst/>
            <a:rect l="l" t="t" r="r" b="b"/>
            <a:pathLst>
              <a:path w="31788" h="39281">
                <a:moveTo>
                  <a:pt x="11950" y="0"/>
                </a:moveTo>
                <a:lnTo>
                  <a:pt x="7912" y="1803"/>
                </a:lnTo>
                <a:lnTo>
                  <a:pt x="4737" y="5435"/>
                </a:lnTo>
                <a:lnTo>
                  <a:pt x="1574" y="9080"/>
                </a:lnTo>
                <a:lnTo>
                  <a:pt x="0" y="14147"/>
                </a:lnTo>
                <a:lnTo>
                  <a:pt x="0" y="25984"/>
                </a:lnTo>
                <a:lnTo>
                  <a:pt x="1435" y="30416"/>
                </a:lnTo>
                <a:lnTo>
                  <a:pt x="4317" y="33972"/>
                </a:lnTo>
                <a:lnTo>
                  <a:pt x="7213" y="37503"/>
                </a:lnTo>
                <a:lnTo>
                  <a:pt x="11087" y="39281"/>
                </a:lnTo>
                <a:lnTo>
                  <a:pt x="20269" y="39281"/>
                </a:lnTo>
                <a:lnTo>
                  <a:pt x="23812" y="38138"/>
                </a:lnTo>
                <a:lnTo>
                  <a:pt x="26581" y="35877"/>
                </a:lnTo>
                <a:lnTo>
                  <a:pt x="29362" y="33591"/>
                </a:lnTo>
                <a:lnTo>
                  <a:pt x="31089" y="29984"/>
                </a:lnTo>
                <a:lnTo>
                  <a:pt x="31788" y="25057"/>
                </a:lnTo>
                <a:lnTo>
                  <a:pt x="25717" y="25057"/>
                </a:lnTo>
                <a:lnTo>
                  <a:pt x="25145" y="27813"/>
                </a:lnTo>
                <a:lnTo>
                  <a:pt x="22555" y="31584"/>
                </a:lnTo>
                <a:lnTo>
                  <a:pt x="19024" y="33947"/>
                </a:lnTo>
                <a:lnTo>
                  <a:pt x="13055" y="33947"/>
                </a:lnTo>
                <a:lnTo>
                  <a:pt x="9016" y="30124"/>
                </a:lnTo>
                <a:lnTo>
                  <a:pt x="7429" y="27584"/>
                </a:lnTo>
                <a:lnTo>
                  <a:pt x="6654" y="24460"/>
                </a:lnTo>
                <a:lnTo>
                  <a:pt x="6654" y="17030"/>
                </a:lnTo>
                <a:lnTo>
                  <a:pt x="7200" y="13931"/>
                </a:lnTo>
                <a:lnTo>
                  <a:pt x="8318" y="11404"/>
                </a:lnTo>
                <a:lnTo>
                  <a:pt x="10020" y="7518"/>
                </a:lnTo>
                <a:lnTo>
                  <a:pt x="12865" y="5575"/>
                </a:lnTo>
                <a:lnTo>
                  <a:pt x="19761" y="5575"/>
                </a:lnTo>
                <a:lnTo>
                  <a:pt x="21869" y="6337"/>
                </a:lnTo>
                <a:lnTo>
                  <a:pt x="24498" y="9372"/>
                </a:lnTo>
                <a:lnTo>
                  <a:pt x="25717" y="13550"/>
                </a:lnTo>
                <a:lnTo>
                  <a:pt x="31788" y="13550"/>
                </a:lnTo>
                <a:lnTo>
                  <a:pt x="31254" y="8597"/>
                </a:lnTo>
                <a:lnTo>
                  <a:pt x="29679" y="5080"/>
                </a:lnTo>
                <a:lnTo>
                  <a:pt x="27038" y="3048"/>
                </a:lnTo>
                <a:lnTo>
                  <a:pt x="24434" y="1016"/>
                </a:lnTo>
                <a:lnTo>
                  <a:pt x="21018" y="0"/>
                </a:lnTo>
                <a:lnTo>
                  <a:pt x="11950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18" name="object 1218"/>
          <p:cNvSpPr/>
          <p:nvPr/>
        </p:nvSpPr>
        <p:spPr>
          <a:xfrm>
            <a:off x="2719220" y="3468922"/>
            <a:ext cx="5752" cy="46138"/>
          </a:xfrm>
          <a:custGeom>
            <a:avLst/>
            <a:gdLst/>
            <a:ahLst/>
            <a:cxnLst/>
            <a:rect l="l" t="t" r="r" b="b"/>
            <a:pathLst>
              <a:path w="6348" h="50923">
                <a:moveTo>
                  <a:pt x="0" y="0"/>
                </a:moveTo>
                <a:lnTo>
                  <a:pt x="0" y="7073"/>
                </a:lnTo>
                <a:lnTo>
                  <a:pt x="6348" y="7073"/>
                </a:lnTo>
                <a:lnTo>
                  <a:pt x="6348" y="0"/>
                </a:lnTo>
                <a:lnTo>
                  <a:pt x="0" y="0"/>
                </a:lnTo>
                <a:close/>
              </a:path>
              <a:path w="6348" h="50923">
                <a:moveTo>
                  <a:pt x="0" y="13970"/>
                </a:moveTo>
                <a:lnTo>
                  <a:pt x="0" y="50923"/>
                </a:lnTo>
                <a:lnTo>
                  <a:pt x="6348" y="50923"/>
                </a:lnTo>
                <a:lnTo>
                  <a:pt x="6348" y="13970"/>
                </a:lnTo>
                <a:lnTo>
                  <a:pt x="0" y="139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19" name="object 1219"/>
          <p:cNvSpPr/>
          <p:nvPr/>
        </p:nvSpPr>
        <p:spPr>
          <a:xfrm>
            <a:off x="2719220" y="3472126"/>
            <a:ext cx="5752" cy="0"/>
          </a:xfrm>
          <a:custGeom>
            <a:avLst/>
            <a:gdLst/>
            <a:ahLst/>
            <a:cxnLst/>
            <a:rect l="l" t="t" r="r" b="b"/>
            <a:pathLst>
              <a:path w="6348">
                <a:moveTo>
                  <a:pt x="0" y="0"/>
                </a:moveTo>
                <a:lnTo>
                  <a:pt x="6348" y="0"/>
                </a:lnTo>
              </a:path>
            </a:pathLst>
          </a:custGeom>
          <a:ln w="834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20" name="object 1220"/>
          <p:cNvSpPr/>
          <p:nvPr/>
        </p:nvSpPr>
        <p:spPr>
          <a:xfrm>
            <a:off x="2719220" y="3498320"/>
            <a:ext cx="5752" cy="0"/>
          </a:xfrm>
          <a:custGeom>
            <a:avLst/>
            <a:gdLst/>
            <a:ahLst/>
            <a:cxnLst/>
            <a:rect l="l" t="t" r="r" b="b"/>
            <a:pathLst>
              <a:path w="6348">
                <a:moveTo>
                  <a:pt x="0" y="0"/>
                </a:moveTo>
                <a:lnTo>
                  <a:pt x="6348" y="0"/>
                </a:lnTo>
              </a:path>
            </a:pathLst>
          </a:custGeom>
          <a:ln w="3822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21" name="object 1221"/>
          <p:cNvSpPr/>
          <p:nvPr/>
        </p:nvSpPr>
        <p:spPr>
          <a:xfrm>
            <a:off x="2731636" y="3480671"/>
            <a:ext cx="30723" cy="35590"/>
          </a:xfrm>
          <a:custGeom>
            <a:avLst/>
            <a:gdLst/>
            <a:ahLst/>
            <a:cxnLst/>
            <a:rect l="l" t="t" r="r" b="b"/>
            <a:pathLst>
              <a:path w="33908" h="39281">
                <a:moveTo>
                  <a:pt x="33908" y="21399"/>
                </a:moveTo>
                <a:lnTo>
                  <a:pt x="33908" y="17652"/>
                </a:lnTo>
                <a:lnTo>
                  <a:pt x="33718" y="14922"/>
                </a:lnTo>
                <a:lnTo>
                  <a:pt x="33350" y="13207"/>
                </a:lnTo>
                <a:lnTo>
                  <a:pt x="32105" y="8534"/>
                </a:lnTo>
                <a:lnTo>
                  <a:pt x="29565" y="4686"/>
                </a:lnTo>
                <a:lnTo>
                  <a:pt x="25196" y="1879"/>
                </a:lnTo>
                <a:lnTo>
                  <a:pt x="20180" y="0"/>
                </a:lnTo>
                <a:lnTo>
                  <a:pt x="12318" y="0"/>
                </a:lnTo>
                <a:lnTo>
                  <a:pt x="8089" y="1866"/>
                </a:lnTo>
                <a:lnTo>
                  <a:pt x="6972" y="13246"/>
                </a:lnTo>
                <a:lnTo>
                  <a:pt x="8000" y="10617"/>
                </a:lnTo>
                <a:lnTo>
                  <a:pt x="9944" y="8559"/>
                </a:lnTo>
                <a:lnTo>
                  <a:pt x="14287" y="5448"/>
                </a:lnTo>
                <a:lnTo>
                  <a:pt x="21158" y="5448"/>
                </a:lnTo>
                <a:lnTo>
                  <a:pt x="24015" y="6946"/>
                </a:lnTo>
                <a:lnTo>
                  <a:pt x="25717" y="9956"/>
                </a:lnTo>
                <a:lnTo>
                  <a:pt x="27228" y="13728"/>
                </a:lnTo>
                <a:lnTo>
                  <a:pt x="27482" y="16433"/>
                </a:lnTo>
                <a:lnTo>
                  <a:pt x="6857" y="16433"/>
                </a:lnTo>
                <a:lnTo>
                  <a:pt x="4851" y="5587"/>
                </a:lnTo>
                <a:lnTo>
                  <a:pt x="1600" y="9309"/>
                </a:lnTo>
                <a:lnTo>
                  <a:pt x="0" y="14147"/>
                </a:lnTo>
                <a:lnTo>
                  <a:pt x="0" y="26174"/>
                </a:lnTo>
                <a:lnTo>
                  <a:pt x="1600" y="30886"/>
                </a:lnTo>
                <a:lnTo>
                  <a:pt x="4813" y="34251"/>
                </a:lnTo>
                <a:lnTo>
                  <a:pt x="8026" y="37604"/>
                </a:lnTo>
                <a:lnTo>
                  <a:pt x="11950" y="39281"/>
                </a:lnTo>
                <a:lnTo>
                  <a:pt x="18478" y="39281"/>
                </a:lnTo>
                <a:lnTo>
                  <a:pt x="21666" y="38722"/>
                </a:lnTo>
                <a:lnTo>
                  <a:pt x="24460" y="38087"/>
                </a:lnTo>
                <a:lnTo>
                  <a:pt x="26809" y="36829"/>
                </a:lnTo>
                <a:lnTo>
                  <a:pt x="30860" y="32562"/>
                </a:lnTo>
                <a:lnTo>
                  <a:pt x="32677" y="29209"/>
                </a:lnTo>
                <a:lnTo>
                  <a:pt x="33375" y="26314"/>
                </a:lnTo>
                <a:lnTo>
                  <a:pt x="27241" y="26314"/>
                </a:lnTo>
                <a:lnTo>
                  <a:pt x="25996" y="29400"/>
                </a:lnTo>
                <a:lnTo>
                  <a:pt x="22948" y="32804"/>
                </a:lnTo>
                <a:lnTo>
                  <a:pt x="20332" y="33870"/>
                </a:lnTo>
                <a:lnTo>
                  <a:pt x="13601" y="33870"/>
                </a:lnTo>
                <a:lnTo>
                  <a:pt x="11023" y="32740"/>
                </a:lnTo>
                <a:lnTo>
                  <a:pt x="7696" y="28193"/>
                </a:lnTo>
                <a:lnTo>
                  <a:pt x="6807" y="25158"/>
                </a:lnTo>
                <a:lnTo>
                  <a:pt x="6680" y="21399"/>
                </a:lnTo>
                <a:lnTo>
                  <a:pt x="33908" y="21399"/>
                </a:lnTo>
                <a:close/>
              </a:path>
              <a:path w="33908" h="39281">
                <a:moveTo>
                  <a:pt x="6972" y="13246"/>
                </a:moveTo>
                <a:lnTo>
                  <a:pt x="8089" y="1866"/>
                </a:lnTo>
                <a:lnTo>
                  <a:pt x="4851" y="5587"/>
                </a:lnTo>
                <a:lnTo>
                  <a:pt x="6857" y="16433"/>
                </a:lnTo>
                <a:lnTo>
                  <a:pt x="6972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22" name="object 1222"/>
          <p:cNvSpPr/>
          <p:nvPr/>
        </p:nvSpPr>
        <p:spPr>
          <a:xfrm>
            <a:off x="2769285" y="3480670"/>
            <a:ext cx="27431" cy="34393"/>
          </a:xfrm>
          <a:custGeom>
            <a:avLst/>
            <a:gdLst/>
            <a:ahLst/>
            <a:cxnLst/>
            <a:rect l="l" t="t" r="r" b="b"/>
            <a:pathLst>
              <a:path w="30276" h="37960">
                <a:moveTo>
                  <a:pt x="6235" y="37960"/>
                </a:moveTo>
                <a:lnTo>
                  <a:pt x="6235" y="16078"/>
                </a:lnTo>
                <a:lnTo>
                  <a:pt x="6692" y="12928"/>
                </a:lnTo>
                <a:lnTo>
                  <a:pt x="8737" y="9118"/>
                </a:lnTo>
                <a:lnTo>
                  <a:pt x="11544" y="6565"/>
                </a:lnTo>
                <a:lnTo>
                  <a:pt x="14198" y="5765"/>
                </a:lnTo>
                <a:lnTo>
                  <a:pt x="16891" y="5613"/>
                </a:lnTo>
                <a:lnTo>
                  <a:pt x="19799" y="5613"/>
                </a:lnTo>
                <a:lnTo>
                  <a:pt x="21818" y="6769"/>
                </a:lnTo>
                <a:lnTo>
                  <a:pt x="23583" y="10464"/>
                </a:lnTo>
                <a:lnTo>
                  <a:pt x="23926" y="14554"/>
                </a:lnTo>
                <a:lnTo>
                  <a:pt x="23926" y="37960"/>
                </a:lnTo>
                <a:lnTo>
                  <a:pt x="30276" y="37960"/>
                </a:lnTo>
                <a:lnTo>
                  <a:pt x="30276" y="10401"/>
                </a:lnTo>
                <a:lnTo>
                  <a:pt x="29756" y="7518"/>
                </a:lnTo>
                <a:lnTo>
                  <a:pt x="28752" y="5511"/>
                </a:lnTo>
                <a:lnTo>
                  <a:pt x="26885" y="1841"/>
                </a:lnTo>
                <a:lnTo>
                  <a:pt x="23342" y="0"/>
                </a:lnTo>
                <a:lnTo>
                  <a:pt x="18072" y="0"/>
                </a:lnTo>
                <a:lnTo>
                  <a:pt x="13487" y="469"/>
                </a:lnTo>
                <a:lnTo>
                  <a:pt x="9550" y="2374"/>
                </a:lnTo>
                <a:lnTo>
                  <a:pt x="5930" y="6096"/>
                </a:lnTo>
                <a:lnTo>
                  <a:pt x="5930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23" name="object 1223"/>
          <p:cNvSpPr/>
          <p:nvPr/>
        </p:nvSpPr>
        <p:spPr>
          <a:xfrm>
            <a:off x="2801631" y="3472028"/>
            <a:ext cx="15637" cy="43564"/>
          </a:xfrm>
          <a:custGeom>
            <a:avLst/>
            <a:gdLst/>
            <a:ahLst/>
            <a:cxnLst/>
            <a:rect l="l" t="t" r="r" b="b"/>
            <a:pathLst>
              <a:path w="17259" h="48082">
                <a:moveTo>
                  <a:pt x="11341" y="39687"/>
                </a:moveTo>
                <a:lnTo>
                  <a:pt x="11341" y="15455"/>
                </a:lnTo>
                <a:lnTo>
                  <a:pt x="17259" y="15455"/>
                </a:lnTo>
                <a:lnTo>
                  <a:pt x="17259" y="10363"/>
                </a:lnTo>
                <a:lnTo>
                  <a:pt x="11341" y="10363"/>
                </a:lnTo>
                <a:lnTo>
                  <a:pt x="11341" y="0"/>
                </a:lnTo>
                <a:lnTo>
                  <a:pt x="5029" y="0"/>
                </a:lnTo>
                <a:lnTo>
                  <a:pt x="5029" y="10363"/>
                </a:lnTo>
                <a:lnTo>
                  <a:pt x="0" y="10363"/>
                </a:lnTo>
                <a:lnTo>
                  <a:pt x="0" y="15455"/>
                </a:lnTo>
                <a:lnTo>
                  <a:pt x="5029" y="15455"/>
                </a:lnTo>
                <a:lnTo>
                  <a:pt x="5029" y="42430"/>
                </a:lnTo>
                <a:lnTo>
                  <a:pt x="6591" y="45872"/>
                </a:lnTo>
                <a:lnTo>
                  <a:pt x="9601" y="48082"/>
                </a:lnTo>
                <a:lnTo>
                  <a:pt x="14249" y="48044"/>
                </a:lnTo>
                <a:lnTo>
                  <a:pt x="17259" y="47498"/>
                </a:lnTo>
                <a:lnTo>
                  <a:pt x="17259" y="42570"/>
                </a:lnTo>
                <a:lnTo>
                  <a:pt x="16052" y="42672"/>
                </a:lnTo>
                <a:lnTo>
                  <a:pt x="12661" y="42303"/>
                </a:lnTo>
                <a:lnTo>
                  <a:pt x="11341" y="396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24" name="object 1224"/>
          <p:cNvSpPr/>
          <p:nvPr/>
        </p:nvSpPr>
        <p:spPr>
          <a:xfrm>
            <a:off x="2821043" y="3480671"/>
            <a:ext cx="30711" cy="35590"/>
          </a:xfrm>
          <a:custGeom>
            <a:avLst/>
            <a:gdLst/>
            <a:ahLst/>
            <a:cxnLst/>
            <a:rect l="l" t="t" r="r" b="b"/>
            <a:pathLst>
              <a:path w="33896" h="39281">
                <a:moveTo>
                  <a:pt x="33896" y="21399"/>
                </a:moveTo>
                <a:lnTo>
                  <a:pt x="33896" y="17652"/>
                </a:lnTo>
                <a:lnTo>
                  <a:pt x="33718" y="14922"/>
                </a:lnTo>
                <a:lnTo>
                  <a:pt x="33350" y="13207"/>
                </a:lnTo>
                <a:lnTo>
                  <a:pt x="32105" y="8534"/>
                </a:lnTo>
                <a:lnTo>
                  <a:pt x="29565" y="4686"/>
                </a:lnTo>
                <a:lnTo>
                  <a:pt x="25209" y="1879"/>
                </a:lnTo>
                <a:lnTo>
                  <a:pt x="22732" y="622"/>
                </a:lnTo>
                <a:lnTo>
                  <a:pt x="20167" y="0"/>
                </a:lnTo>
                <a:lnTo>
                  <a:pt x="12331" y="0"/>
                </a:lnTo>
                <a:lnTo>
                  <a:pt x="8102" y="1866"/>
                </a:lnTo>
                <a:lnTo>
                  <a:pt x="6984" y="13246"/>
                </a:lnTo>
                <a:lnTo>
                  <a:pt x="8013" y="10617"/>
                </a:lnTo>
                <a:lnTo>
                  <a:pt x="9956" y="8559"/>
                </a:lnTo>
                <a:lnTo>
                  <a:pt x="14287" y="5448"/>
                </a:lnTo>
                <a:lnTo>
                  <a:pt x="21158" y="5448"/>
                </a:lnTo>
                <a:lnTo>
                  <a:pt x="24015" y="6946"/>
                </a:lnTo>
                <a:lnTo>
                  <a:pt x="25717" y="9956"/>
                </a:lnTo>
                <a:lnTo>
                  <a:pt x="27241" y="13728"/>
                </a:lnTo>
                <a:lnTo>
                  <a:pt x="27495" y="16433"/>
                </a:lnTo>
                <a:lnTo>
                  <a:pt x="6857" y="16433"/>
                </a:lnTo>
                <a:lnTo>
                  <a:pt x="4851" y="5587"/>
                </a:lnTo>
                <a:lnTo>
                  <a:pt x="1612" y="9309"/>
                </a:lnTo>
                <a:lnTo>
                  <a:pt x="0" y="14147"/>
                </a:lnTo>
                <a:lnTo>
                  <a:pt x="0" y="26174"/>
                </a:lnTo>
                <a:lnTo>
                  <a:pt x="1600" y="30886"/>
                </a:lnTo>
                <a:lnTo>
                  <a:pt x="4825" y="34251"/>
                </a:lnTo>
                <a:lnTo>
                  <a:pt x="8026" y="37604"/>
                </a:lnTo>
                <a:lnTo>
                  <a:pt x="11950" y="39281"/>
                </a:lnTo>
                <a:lnTo>
                  <a:pt x="18465" y="39281"/>
                </a:lnTo>
                <a:lnTo>
                  <a:pt x="21678" y="38722"/>
                </a:lnTo>
                <a:lnTo>
                  <a:pt x="24472" y="38087"/>
                </a:lnTo>
                <a:lnTo>
                  <a:pt x="26822" y="36829"/>
                </a:lnTo>
                <a:lnTo>
                  <a:pt x="30848" y="32562"/>
                </a:lnTo>
                <a:lnTo>
                  <a:pt x="32689" y="29209"/>
                </a:lnTo>
                <a:lnTo>
                  <a:pt x="33388" y="26314"/>
                </a:lnTo>
                <a:lnTo>
                  <a:pt x="27241" y="26314"/>
                </a:lnTo>
                <a:lnTo>
                  <a:pt x="25996" y="29400"/>
                </a:lnTo>
                <a:lnTo>
                  <a:pt x="22948" y="32804"/>
                </a:lnTo>
                <a:lnTo>
                  <a:pt x="20358" y="33870"/>
                </a:lnTo>
                <a:lnTo>
                  <a:pt x="13601" y="33870"/>
                </a:lnTo>
                <a:lnTo>
                  <a:pt x="11023" y="32740"/>
                </a:lnTo>
                <a:lnTo>
                  <a:pt x="7696" y="28193"/>
                </a:lnTo>
                <a:lnTo>
                  <a:pt x="6807" y="25158"/>
                </a:lnTo>
                <a:lnTo>
                  <a:pt x="6692" y="21399"/>
                </a:lnTo>
                <a:lnTo>
                  <a:pt x="33896" y="21399"/>
                </a:lnTo>
                <a:close/>
              </a:path>
              <a:path w="33896" h="39281">
                <a:moveTo>
                  <a:pt x="6984" y="13246"/>
                </a:moveTo>
                <a:lnTo>
                  <a:pt x="8102" y="1866"/>
                </a:lnTo>
                <a:lnTo>
                  <a:pt x="4851" y="5587"/>
                </a:lnTo>
                <a:lnTo>
                  <a:pt x="6857" y="16433"/>
                </a:lnTo>
                <a:lnTo>
                  <a:pt x="6984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25" name="object 1225"/>
          <p:cNvSpPr/>
          <p:nvPr/>
        </p:nvSpPr>
        <p:spPr>
          <a:xfrm>
            <a:off x="2874181" y="3468772"/>
            <a:ext cx="29813" cy="47499"/>
          </a:xfrm>
          <a:custGeom>
            <a:avLst/>
            <a:gdLst/>
            <a:ahLst/>
            <a:cxnLst/>
            <a:rect l="l" t="t" r="r" b="b"/>
            <a:pathLst>
              <a:path w="32905" h="52425">
                <a:moveTo>
                  <a:pt x="1523" y="43726"/>
                </a:moveTo>
                <a:lnTo>
                  <a:pt x="4546" y="47218"/>
                </a:lnTo>
                <a:lnTo>
                  <a:pt x="7569" y="50685"/>
                </a:lnTo>
                <a:lnTo>
                  <a:pt x="11150" y="52425"/>
                </a:lnTo>
                <a:lnTo>
                  <a:pt x="9118" y="42951"/>
                </a:lnTo>
                <a:lnTo>
                  <a:pt x="7429" y="40271"/>
                </a:lnTo>
                <a:lnTo>
                  <a:pt x="6578" y="36944"/>
                </a:lnTo>
                <a:lnTo>
                  <a:pt x="6578" y="28295"/>
                </a:lnTo>
                <a:lnTo>
                  <a:pt x="7556" y="24752"/>
                </a:lnTo>
                <a:lnTo>
                  <a:pt x="11468" y="19964"/>
                </a:lnTo>
                <a:lnTo>
                  <a:pt x="15976" y="13309"/>
                </a:lnTo>
                <a:lnTo>
                  <a:pt x="10858" y="13309"/>
                </a:lnTo>
                <a:lnTo>
                  <a:pt x="6908" y="15303"/>
                </a:lnTo>
                <a:lnTo>
                  <a:pt x="4127" y="19278"/>
                </a:lnTo>
                <a:lnTo>
                  <a:pt x="1384" y="23228"/>
                </a:lnTo>
                <a:lnTo>
                  <a:pt x="0" y="27901"/>
                </a:lnTo>
                <a:lnTo>
                  <a:pt x="0" y="39103"/>
                </a:lnTo>
                <a:lnTo>
                  <a:pt x="1523" y="43726"/>
                </a:lnTo>
                <a:close/>
              </a:path>
              <a:path w="32905" h="52425">
                <a:moveTo>
                  <a:pt x="11468" y="19964"/>
                </a:moveTo>
                <a:lnTo>
                  <a:pt x="14020" y="18757"/>
                </a:lnTo>
                <a:lnTo>
                  <a:pt x="19977" y="18757"/>
                </a:lnTo>
                <a:lnTo>
                  <a:pt x="22351" y="19888"/>
                </a:lnTo>
                <a:lnTo>
                  <a:pt x="26187" y="24396"/>
                </a:lnTo>
                <a:lnTo>
                  <a:pt x="27152" y="27863"/>
                </a:lnTo>
                <a:lnTo>
                  <a:pt x="27152" y="37198"/>
                </a:lnTo>
                <a:lnTo>
                  <a:pt x="26212" y="40767"/>
                </a:lnTo>
                <a:lnTo>
                  <a:pt x="24333" y="43268"/>
                </a:lnTo>
                <a:lnTo>
                  <a:pt x="20116" y="46977"/>
                </a:lnTo>
                <a:lnTo>
                  <a:pt x="13500" y="46977"/>
                </a:lnTo>
                <a:lnTo>
                  <a:pt x="10807" y="45631"/>
                </a:lnTo>
                <a:lnTo>
                  <a:pt x="9118" y="42951"/>
                </a:lnTo>
                <a:lnTo>
                  <a:pt x="11150" y="52425"/>
                </a:lnTo>
                <a:lnTo>
                  <a:pt x="17856" y="52425"/>
                </a:lnTo>
                <a:lnTo>
                  <a:pt x="20129" y="51904"/>
                </a:lnTo>
                <a:lnTo>
                  <a:pt x="24117" y="49872"/>
                </a:lnTo>
                <a:lnTo>
                  <a:pt x="27292" y="45935"/>
                </a:lnTo>
                <a:lnTo>
                  <a:pt x="27292" y="51092"/>
                </a:lnTo>
                <a:lnTo>
                  <a:pt x="32905" y="51092"/>
                </a:lnTo>
                <a:lnTo>
                  <a:pt x="32905" y="0"/>
                </a:lnTo>
                <a:lnTo>
                  <a:pt x="26898" y="0"/>
                </a:lnTo>
                <a:lnTo>
                  <a:pt x="26898" y="18757"/>
                </a:lnTo>
                <a:lnTo>
                  <a:pt x="23126" y="15113"/>
                </a:lnTo>
                <a:lnTo>
                  <a:pt x="18834" y="13309"/>
                </a:lnTo>
                <a:lnTo>
                  <a:pt x="15976" y="13309"/>
                </a:lnTo>
                <a:lnTo>
                  <a:pt x="11468" y="1996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26" name="object 1226"/>
          <p:cNvSpPr/>
          <p:nvPr/>
        </p:nvSpPr>
        <p:spPr>
          <a:xfrm>
            <a:off x="2910450" y="3480671"/>
            <a:ext cx="30723" cy="35590"/>
          </a:xfrm>
          <a:custGeom>
            <a:avLst/>
            <a:gdLst/>
            <a:ahLst/>
            <a:cxnLst/>
            <a:rect l="l" t="t" r="r" b="b"/>
            <a:pathLst>
              <a:path w="33908" h="39281">
                <a:moveTo>
                  <a:pt x="33908" y="21399"/>
                </a:moveTo>
                <a:lnTo>
                  <a:pt x="33908" y="17652"/>
                </a:lnTo>
                <a:lnTo>
                  <a:pt x="33731" y="14922"/>
                </a:lnTo>
                <a:lnTo>
                  <a:pt x="33362" y="13207"/>
                </a:lnTo>
                <a:lnTo>
                  <a:pt x="32118" y="8534"/>
                </a:lnTo>
                <a:lnTo>
                  <a:pt x="29578" y="4686"/>
                </a:lnTo>
                <a:lnTo>
                  <a:pt x="25209" y="1879"/>
                </a:lnTo>
                <a:lnTo>
                  <a:pt x="22732" y="622"/>
                </a:lnTo>
                <a:lnTo>
                  <a:pt x="20180" y="0"/>
                </a:lnTo>
                <a:lnTo>
                  <a:pt x="12318" y="0"/>
                </a:lnTo>
                <a:lnTo>
                  <a:pt x="8089" y="1866"/>
                </a:lnTo>
                <a:lnTo>
                  <a:pt x="6984" y="13246"/>
                </a:lnTo>
                <a:lnTo>
                  <a:pt x="8013" y="10617"/>
                </a:lnTo>
                <a:lnTo>
                  <a:pt x="9956" y="8559"/>
                </a:lnTo>
                <a:lnTo>
                  <a:pt x="14300" y="5448"/>
                </a:lnTo>
                <a:lnTo>
                  <a:pt x="21170" y="5448"/>
                </a:lnTo>
                <a:lnTo>
                  <a:pt x="24028" y="6946"/>
                </a:lnTo>
                <a:lnTo>
                  <a:pt x="25730" y="9956"/>
                </a:lnTo>
                <a:lnTo>
                  <a:pt x="27241" y="13728"/>
                </a:lnTo>
                <a:lnTo>
                  <a:pt x="27495" y="16433"/>
                </a:lnTo>
                <a:lnTo>
                  <a:pt x="6870" y="16433"/>
                </a:lnTo>
                <a:lnTo>
                  <a:pt x="4864" y="5587"/>
                </a:lnTo>
                <a:lnTo>
                  <a:pt x="1612" y="9309"/>
                </a:lnTo>
                <a:lnTo>
                  <a:pt x="0" y="14147"/>
                </a:lnTo>
                <a:lnTo>
                  <a:pt x="0" y="26174"/>
                </a:lnTo>
                <a:lnTo>
                  <a:pt x="1612" y="30886"/>
                </a:lnTo>
                <a:lnTo>
                  <a:pt x="4813" y="34251"/>
                </a:lnTo>
                <a:lnTo>
                  <a:pt x="8039" y="37604"/>
                </a:lnTo>
                <a:lnTo>
                  <a:pt x="11963" y="39281"/>
                </a:lnTo>
                <a:lnTo>
                  <a:pt x="18478" y="39281"/>
                </a:lnTo>
                <a:lnTo>
                  <a:pt x="21678" y="38722"/>
                </a:lnTo>
                <a:lnTo>
                  <a:pt x="24472" y="38087"/>
                </a:lnTo>
                <a:lnTo>
                  <a:pt x="26809" y="36829"/>
                </a:lnTo>
                <a:lnTo>
                  <a:pt x="30860" y="32562"/>
                </a:lnTo>
                <a:lnTo>
                  <a:pt x="32677" y="29209"/>
                </a:lnTo>
                <a:lnTo>
                  <a:pt x="33388" y="26314"/>
                </a:lnTo>
                <a:lnTo>
                  <a:pt x="27254" y="26314"/>
                </a:lnTo>
                <a:lnTo>
                  <a:pt x="26009" y="29400"/>
                </a:lnTo>
                <a:lnTo>
                  <a:pt x="22961" y="32804"/>
                </a:lnTo>
                <a:lnTo>
                  <a:pt x="20345" y="33870"/>
                </a:lnTo>
                <a:lnTo>
                  <a:pt x="13614" y="33870"/>
                </a:lnTo>
                <a:lnTo>
                  <a:pt x="11036" y="32740"/>
                </a:lnTo>
                <a:lnTo>
                  <a:pt x="7708" y="28193"/>
                </a:lnTo>
                <a:lnTo>
                  <a:pt x="6819" y="25158"/>
                </a:lnTo>
                <a:lnTo>
                  <a:pt x="6692" y="21399"/>
                </a:lnTo>
                <a:lnTo>
                  <a:pt x="33908" y="21399"/>
                </a:lnTo>
                <a:close/>
              </a:path>
              <a:path w="33908" h="39281">
                <a:moveTo>
                  <a:pt x="6984" y="13246"/>
                </a:moveTo>
                <a:lnTo>
                  <a:pt x="8089" y="1866"/>
                </a:lnTo>
                <a:lnTo>
                  <a:pt x="4864" y="5587"/>
                </a:lnTo>
                <a:lnTo>
                  <a:pt x="6870" y="16433"/>
                </a:lnTo>
                <a:lnTo>
                  <a:pt x="6984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27" name="object 1227"/>
          <p:cNvSpPr/>
          <p:nvPr/>
        </p:nvSpPr>
        <p:spPr>
          <a:xfrm>
            <a:off x="2964404" y="3480613"/>
            <a:ext cx="31827" cy="35590"/>
          </a:xfrm>
          <a:custGeom>
            <a:avLst/>
            <a:gdLst/>
            <a:ahLst/>
            <a:cxnLst/>
            <a:rect l="l" t="t" r="r" b="b"/>
            <a:pathLst>
              <a:path w="35128" h="39281">
                <a:moveTo>
                  <a:pt x="11722" y="39281"/>
                </a:moveTo>
                <a:lnTo>
                  <a:pt x="14579" y="39281"/>
                </a:lnTo>
                <a:lnTo>
                  <a:pt x="17195" y="38658"/>
                </a:lnTo>
                <a:lnTo>
                  <a:pt x="21971" y="36220"/>
                </a:lnTo>
                <a:lnTo>
                  <a:pt x="25069" y="33108"/>
                </a:lnTo>
                <a:lnTo>
                  <a:pt x="25628" y="35737"/>
                </a:lnTo>
                <a:lnTo>
                  <a:pt x="28676" y="38823"/>
                </a:lnTo>
                <a:lnTo>
                  <a:pt x="32397" y="38798"/>
                </a:lnTo>
                <a:lnTo>
                  <a:pt x="35128" y="38201"/>
                </a:lnTo>
                <a:lnTo>
                  <a:pt x="35128" y="33591"/>
                </a:lnTo>
                <a:lnTo>
                  <a:pt x="33667" y="33794"/>
                </a:lnTo>
                <a:lnTo>
                  <a:pt x="31000" y="31661"/>
                </a:lnTo>
                <a:lnTo>
                  <a:pt x="31000" y="6756"/>
                </a:lnTo>
                <a:lnTo>
                  <a:pt x="29641" y="4152"/>
                </a:lnTo>
                <a:lnTo>
                  <a:pt x="26936" y="2501"/>
                </a:lnTo>
                <a:lnTo>
                  <a:pt x="24218" y="825"/>
                </a:lnTo>
                <a:lnTo>
                  <a:pt x="20662" y="0"/>
                </a:lnTo>
                <a:lnTo>
                  <a:pt x="12534" y="0"/>
                </a:lnTo>
                <a:lnTo>
                  <a:pt x="9207" y="901"/>
                </a:lnTo>
                <a:lnTo>
                  <a:pt x="6337" y="2705"/>
                </a:lnTo>
                <a:lnTo>
                  <a:pt x="3505" y="4483"/>
                </a:lnTo>
                <a:lnTo>
                  <a:pt x="2032" y="7658"/>
                </a:lnTo>
                <a:lnTo>
                  <a:pt x="1905" y="12242"/>
                </a:lnTo>
                <a:lnTo>
                  <a:pt x="7734" y="12242"/>
                </a:lnTo>
                <a:lnTo>
                  <a:pt x="9220" y="7899"/>
                </a:lnTo>
                <a:lnTo>
                  <a:pt x="12903" y="5270"/>
                </a:lnTo>
                <a:lnTo>
                  <a:pt x="18973" y="5270"/>
                </a:lnTo>
                <a:lnTo>
                  <a:pt x="21132" y="5753"/>
                </a:lnTo>
                <a:lnTo>
                  <a:pt x="24930" y="9207"/>
                </a:lnTo>
                <a:lnTo>
                  <a:pt x="24511" y="13728"/>
                </a:lnTo>
                <a:lnTo>
                  <a:pt x="21640" y="15532"/>
                </a:lnTo>
                <a:lnTo>
                  <a:pt x="11684" y="16776"/>
                </a:lnTo>
                <a:lnTo>
                  <a:pt x="8191" y="17221"/>
                </a:lnTo>
                <a:lnTo>
                  <a:pt x="5372" y="18389"/>
                </a:lnTo>
                <a:lnTo>
                  <a:pt x="1066" y="22174"/>
                </a:lnTo>
                <a:lnTo>
                  <a:pt x="0" y="24853"/>
                </a:lnTo>
                <a:lnTo>
                  <a:pt x="0" y="31432"/>
                </a:lnTo>
                <a:lnTo>
                  <a:pt x="1092" y="34061"/>
                </a:lnTo>
                <a:lnTo>
                  <a:pt x="5461" y="38239"/>
                </a:lnTo>
                <a:lnTo>
                  <a:pt x="8267" y="39281"/>
                </a:lnTo>
                <a:lnTo>
                  <a:pt x="6527" y="28155"/>
                </a:lnTo>
                <a:lnTo>
                  <a:pt x="7480" y="24028"/>
                </a:lnTo>
                <a:lnTo>
                  <a:pt x="10528" y="22301"/>
                </a:lnTo>
                <a:lnTo>
                  <a:pt x="14490" y="21526"/>
                </a:lnTo>
                <a:lnTo>
                  <a:pt x="18262" y="21043"/>
                </a:lnTo>
                <a:lnTo>
                  <a:pt x="21805" y="20345"/>
                </a:lnTo>
                <a:lnTo>
                  <a:pt x="24765" y="19138"/>
                </a:lnTo>
                <a:lnTo>
                  <a:pt x="24765" y="27990"/>
                </a:lnTo>
                <a:lnTo>
                  <a:pt x="23025" y="30759"/>
                </a:lnTo>
                <a:lnTo>
                  <a:pt x="19558" y="32448"/>
                </a:lnTo>
                <a:lnTo>
                  <a:pt x="15367" y="33972"/>
                </a:lnTo>
                <a:lnTo>
                  <a:pt x="11722" y="39281"/>
                </a:lnTo>
                <a:close/>
              </a:path>
              <a:path w="35128" h="39281">
                <a:moveTo>
                  <a:pt x="15367" y="33972"/>
                </a:moveTo>
                <a:lnTo>
                  <a:pt x="11379" y="33972"/>
                </a:lnTo>
                <a:lnTo>
                  <a:pt x="8496" y="32410"/>
                </a:lnTo>
                <a:lnTo>
                  <a:pt x="7175" y="31381"/>
                </a:lnTo>
                <a:lnTo>
                  <a:pt x="6527" y="28155"/>
                </a:lnTo>
                <a:lnTo>
                  <a:pt x="8267" y="39281"/>
                </a:lnTo>
                <a:lnTo>
                  <a:pt x="11722" y="39281"/>
                </a:lnTo>
                <a:lnTo>
                  <a:pt x="15367" y="3397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28" name="object 1228"/>
          <p:cNvSpPr/>
          <p:nvPr/>
        </p:nvSpPr>
        <p:spPr>
          <a:xfrm>
            <a:off x="2998327" y="3472028"/>
            <a:ext cx="15649" cy="43564"/>
          </a:xfrm>
          <a:custGeom>
            <a:avLst/>
            <a:gdLst/>
            <a:ahLst/>
            <a:cxnLst/>
            <a:rect l="l" t="t" r="r" b="b"/>
            <a:pathLst>
              <a:path w="17272" h="48082">
                <a:moveTo>
                  <a:pt x="11341" y="39687"/>
                </a:moveTo>
                <a:lnTo>
                  <a:pt x="11341" y="15455"/>
                </a:lnTo>
                <a:lnTo>
                  <a:pt x="17272" y="15455"/>
                </a:lnTo>
                <a:lnTo>
                  <a:pt x="17272" y="10363"/>
                </a:lnTo>
                <a:lnTo>
                  <a:pt x="11341" y="10363"/>
                </a:lnTo>
                <a:lnTo>
                  <a:pt x="11341" y="0"/>
                </a:lnTo>
                <a:lnTo>
                  <a:pt x="5029" y="0"/>
                </a:lnTo>
                <a:lnTo>
                  <a:pt x="5029" y="10363"/>
                </a:lnTo>
                <a:lnTo>
                  <a:pt x="0" y="10363"/>
                </a:lnTo>
                <a:lnTo>
                  <a:pt x="0" y="15455"/>
                </a:lnTo>
                <a:lnTo>
                  <a:pt x="5029" y="15455"/>
                </a:lnTo>
                <a:lnTo>
                  <a:pt x="5029" y="42430"/>
                </a:lnTo>
                <a:lnTo>
                  <a:pt x="6604" y="45872"/>
                </a:lnTo>
                <a:lnTo>
                  <a:pt x="9601" y="48082"/>
                </a:lnTo>
                <a:lnTo>
                  <a:pt x="14249" y="48044"/>
                </a:lnTo>
                <a:lnTo>
                  <a:pt x="17272" y="47498"/>
                </a:lnTo>
                <a:lnTo>
                  <a:pt x="17272" y="42570"/>
                </a:lnTo>
                <a:lnTo>
                  <a:pt x="16052" y="42672"/>
                </a:lnTo>
                <a:lnTo>
                  <a:pt x="12661" y="42303"/>
                </a:lnTo>
                <a:lnTo>
                  <a:pt x="11341" y="396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29" name="object 1229"/>
          <p:cNvSpPr/>
          <p:nvPr/>
        </p:nvSpPr>
        <p:spPr>
          <a:xfrm>
            <a:off x="3017727" y="3480671"/>
            <a:ext cx="30723" cy="35590"/>
          </a:xfrm>
          <a:custGeom>
            <a:avLst/>
            <a:gdLst/>
            <a:ahLst/>
            <a:cxnLst/>
            <a:rect l="l" t="t" r="r" b="b"/>
            <a:pathLst>
              <a:path w="33909" h="39281">
                <a:moveTo>
                  <a:pt x="33909" y="21399"/>
                </a:moveTo>
                <a:lnTo>
                  <a:pt x="33909" y="17652"/>
                </a:lnTo>
                <a:lnTo>
                  <a:pt x="33718" y="14922"/>
                </a:lnTo>
                <a:lnTo>
                  <a:pt x="33362" y="13207"/>
                </a:lnTo>
                <a:lnTo>
                  <a:pt x="32105" y="8534"/>
                </a:lnTo>
                <a:lnTo>
                  <a:pt x="29565" y="4686"/>
                </a:lnTo>
                <a:lnTo>
                  <a:pt x="25209" y="1879"/>
                </a:lnTo>
                <a:lnTo>
                  <a:pt x="22733" y="622"/>
                </a:lnTo>
                <a:lnTo>
                  <a:pt x="20180" y="0"/>
                </a:lnTo>
                <a:lnTo>
                  <a:pt x="12319" y="0"/>
                </a:lnTo>
                <a:lnTo>
                  <a:pt x="8089" y="1866"/>
                </a:lnTo>
                <a:lnTo>
                  <a:pt x="6985" y="13246"/>
                </a:lnTo>
                <a:lnTo>
                  <a:pt x="8013" y="10617"/>
                </a:lnTo>
                <a:lnTo>
                  <a:pt x="9956" y="8559"/>
                </a:lnTo>
                <a:lnTo>
                  <a:pt x="14300" y="5448"/>
                </a:lnTo>
                <a:lnTo>
                  <a:pt x="21158" y="5448"/>
                </a:lnTo>
                <a:lnTo>
                  <a:pt x="24015" y="6946"/>
                </a:lnTo>
                <a:lnTo>
                  <a:pt x="25730" y="9956"/>
                </a:lnTo>
                <a:lnTo>
                  <a:pt x="27241" y="13728"/>
                </a:lnTo>
                <a:lnTo>
                  <a:pt x="27495" y="16433"/>
                </a:lnTo>
                <a:lnTo>
                  <a:pt x="6870" y="16433"/>
                </a:lnTo>
                <a:lnTo>
                  <a:pt x="4864" y="5587"/>
                </a:lnTo>
                <a:lnTo>
                  <a:pt x="1612" y="9309"/>
                </a:lnTo>
                <a:lnTo>
                  <a:pt x="0" y="14147"/>
                </a:lnTo>
                <a:lnTo>
                  <a:pt x="0" y="26174"/>
                </a:lnTo>
                <a:lnTo>
                  <a:pt x="1600" y="30886"/>
                </a:lnTo>
                <a:lnTo>
                  <a:pt x="4813" y="34251"/>
                </a:lnTo>
                <a:lnTo>
                  <a:pt x="8039" y="37604"/>
                </a:lnTo>
                <a:lnTo>
                  <a:pt x="11950" y="39281"/>
                </a:lnTo>
                <a:lnTo>
                  <a:pt x="18465" y="39281"/>
                </a:lnTo>
                <a:lnTo>
                  <a:pt x="21678" y="38722"/>
                </a:lnTo>
                <a:lnTo>
                  <a:pt x="24472" y="38087"/>
                </a:lnTo>
                <a:lnTo>
                  <a:pt x="26809" y="36829"/>
                </a:lnTo>
                <a:lnTo>
                  <a:pt x="30861" y="32562"/>
                </a:lnTo>
                <a:lnTo>
                  <a:pt x="32677" y="29209"/>
                </a:lnTo>
                <a:lnTo>
                  <a:pt x="33388" y="26314"/>
                </a:lnTo>
                <a:lnTo>
                  <a:pt x="27254" y="26314"/>
                </a:lnTo>
                <a:lnTo>
                  <a:pt x="26009" y="29400"/>
                </a:lnTo>
                <a:lnTo>
                  <a:pt x="22961" y="32804"/>
                </a:lnTo>
                <a:lnTo>
                  <a:pt x="20345" y="33870"/>
                </a:lnTo>
                <a:lnTo>
                  <a:pt x="13614" y="33870"/>
                </a:lnTo>
                <a:lnTo>
                  <a:pt x="11036" y="32740"/>
                </a:lnTo>
                <a:lnTo>
                  <a:pt x="7708" y="28193"/>
                </a:lnTo>
                <a:lnTo>
                  <a:pt x="6819" y="25158"/>
                </a:lnTo>
                <a:lnTo>
                  <a:pt x="6692" y="21399"/>
                </a:lnTo>
                <a:lnTo>
                  <a:pt x="33909" y="21399"/>
                </a:lnTo>
                <a:close/>
              </a:path>
              <a:path w="33909" h="39281">
                <a:moveTo>
                  <a:pt x="6985" y="13246"/>
                </a:moveTo>
                <a:lnTo>
                  <a:pt x="8089" y="1866"/>
                </a:lnTo>
                <a:lnTo>
                  <a:pt x="4864" y="5587"/>
                </a:lnTo>
                <a:lnTo>
                  <a:pt x="6870" y="16433"/>
                </a:lnTo>
                <a:lnTo>
                  <a:pt x="6985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30" name="object 1230"/>
          <p:cNvSpPr/>
          <p:nvPr/>
        </p:nvSpPr>
        <p:spPr>
          <a:xfrm>
            <a:off x="3055400" y="3480670"/>
            <a:ext cx="27420" cy="34393"/>
          </a:xfrm>
          <a:custGeom>
            <a:avLst/>
            <a:gdLst/>
            <a:ahLst/>
            <a:cxnLst/>
            <a:rect l="l" t="t" r="r" b="b"/>
            <a:pathLst>
              <a:path w="30264" h="37960">
                <a:moveTo>
                  <a:pt x="6235" y="37960"/>
                </a:moveTo>
                <a:lnTo>
                  <a:pt x="6235" y="16078"/>
                </a:lnTo>
                <a:lnTo>
                  <a:pt x="6692" y="12928"/>
                </a:lnTo>
                <a:lnTo>
                  <a:pt x="8737" y="9118"/>
                </a:lnTo>
                <a:lnTo>
                  <a:pt x="11531" y="6565"/>
                </a:lnTo>
                <a:lnTo>
                  <a:pt x="14198" y="5765"/>
                </a:lnTo>
                <a:lnTo>
                  <a:pt x="16891" y="5613"/>
                </a:lnTo>
                <a:lnTo>
                  <a:pt x="19799" y="5613"/>
                </a:lnTo>
                <a:lnTo>
                  <a:pt x="21805" y="6769"/>
                </a:lnTo>
                <a:lnTo>
                  <a:pt x="23583" y="10464"/>
                </a:lnTo>
                <a:lnTo>
                  <a:pt x="23914" y="14554"/>
                </a:lnTo>
                <a:lnTo>
                  <a:pt x="23914" y="37960"/>
                </a:lnTo>
                <a:lnTo>
                  <a:pt x="30264" y="37960"/>
                </a:lnTo>
                <a:lnTo>
                  <a:pt x="30264" y="10401"/>
                </a:lnTo>
                <a:lnTo>
                  <a:pt x="29756" y="7518"/>
                </a:lnTo>
                <a:lnTo>
                  <a:pt x="28752" y="5511"/>
                </a:lnTo>
                <a:lnTo>
                  <a:pt x="26885" y="1841"/>
                </a:lnTo>
                <a:lnTo>
                  <a:pt x="23329" y="0"/>
                </a:lnTo>
                <a:lnTo>
                  <a:pt x="18072" y="0"/>
                </a:lnTo>
                <a:lnTo>
                  <a:pt x="13474" y="469"/>
                </a:lnTo>
                <a:lnTo>
                  <a:pt x="9537" y="2374"/>
                </a:lnTo>
                <a:lnTo>
                  <a:pt x="5930" y="6096"/>
                </a:lnTo>
                <a:lnTo>
                  <a:pt x="5930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31" name="object 1231"/>
          <p:cNvSpPr/>
          <p:nvPr/>
        </p:nvSpPr>
        <p:spPr>
          <a:xfrm>
            <a:off x="3091059" y="3481417"/>
            <a:ext cx="27075" cy="34555"/>
          </a:xfrm>
          <a:custGeom>
            <a:avLst/>
            <a:gdLst/>
            <a:ahLst/>
            <a:cxnLst/>
            <a:rect l="l" t="t" r="r" b="b"/>
            <a:pathLst>
              <a:path w="29883" h="38138">
                <a:moveTo>
                  <a:pt x="8382" y="31508"/>
                </a:moveTo>
                <a:lnTo>
                  <a:pt x="6667" y="28092"/>
                </a:lnTo>
                <a:lnTo>
                  <a:pt x="6375" y="24650"/>
                </a:lnTo>
                <a:lnTo>
                  <a:pt x="6375" y="0"/>
                </a:lnTo>
                <a:lnTo>
                  <a:pt x="0" y="0"/>
                </a:lnTo>
                <a:lnTo>
                  <a:pt x="0" y="28397"/>
                </a:lnTo>
                <a:lnTo>
                  <a:pt x="508" y="30949"/>
                </a:lnTo>
                <a:lnTo>
                  <a:pt x="1549" y="32829"/>
                </a:lnTo>
                <a:lnTo>
                  <a:pt x="3467" y="36372"/>
                </a:lnTo>
                <a:lnTo>
                  <a:pt x="7073" y="38138"/>
                </a:lnTo>
                <a:lnTo>
                  <a:pt x="15760" y="38138"/>
                </a:lnTo>
                <a:lnTo>
                  <a:pt x="18656" y="37172"/>
                </a:lnTo>
                <a:lnTo>
                  <a:pt x="22237" y="34251"/>
                </a:lnTo>
                <a:lnTo>
                  <a:pt x="24053" y="31661"/>
                </a:lnTo>
                <a:lnTo>
                  <a:pt x="23990" y="37134"/>
                </a:lnTo>
                <a:lnTo>
                  <a:pt x="29883" y="37134"/>
                </a:lnTo>
                <a:lnTo>
                  <a:pt x="29883" y="0"/>
                </a:lnTo>
                <a:lnTo>
                  <a:pt x="23634" y="0"/>
                </a:lnTo>
                <a:lnTo>
                  <a:pt x="23634" y="21869"/>
                </a:lnTo>
                <a:lnTo>
                  <a:pt x="23215" y="24726"/>
                </a:lnTo>
                <a:lnTo>
                  <a:pt x="22352" y="26797"/>
                </a:lnTo>
                <a:lnTo>
                  <a:pt x="20789" y="30683"/>
                </a:lnTo>
                <a:lnTo>
                  <a:pt x="17830" y="32626"/>
                </a:lnTo>
                <a:lnTo>
                  <a:pt x="10452" y="32626"/>
                </a:lnTo>
                <a:lnTo>
                  <a:pt x="8382" y="315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32" name="object 1232"/>
          <p:cNvSpPr/>
          <p:nvPr/>
        </p:nvSpPr>
        <p:spPr>
          <a:xfrm>
            <a:off x="3125361" y="3480613"/>
            <a:ext cx="31827" cy="35590"/>
          </a:xfrm>
          <a:custGeom>
            <a:avLst/>
            <a:gdLst/>
            <a:ahLst/>
            <a:cxnLst/>
            <a:rect l="l" t="t" r="r" b="b"/>
            <a:pathLst>
              <a:path w="35128" h="39281">
                <a:moveTo>
                  <a:pt x="11722" y="39281"/>
                </a:moveTo>
                <a:lnTo>
                  <a:pt x="14592" y="39281"/>
                </a:lnTo>
                <a:lnTo>
                  <a:pt x="17208" y="38658"/>
                </a:lnTo>
                <a:lnTo>
                  <a:pt x="21971" y="36220"/>
                </a:lnTo>
                <a:lnTo>
                  <a:pt x="25082" y="33108"/>
                </a:lnTo>
                <a:lnTo>
                  <a:pt x="26136" y="36537"/>
                </a:lnTo>
                <a:lnTo>
                  <a:pt x="28689" y="38823"/>
                </a:lnTo>
                <a:lnTo>
                  <a:pt x="32397" y="38798"/>
                </a:lnTo>
                <a:lnTo>
                  <a:pt x="35128" y="38201"/>
                </a:lnTo>
                <a:lnTo>
                  <a:pt x="35128" y="33591"/>
                </a:lnTo>
                <a:lnTo>
                  <a:pt x="33680" y="33794"/>
                </a:lnTo>
                <a:lnTo>
                  <a:pt x="31000" y="31661"/>
                </a:lnTo>
                <a:lnTo>
                  <a:pt x="31000" y="6756"/>
                </a:lnTo>
                <a:lnTo>
                  <a:pt x="29654" y="4152"/>
                </a:lnTo>
                <a:lnTo>
                  <a:pt x="26949" y="2501"/>
                </a:lnTo>
                <a:lnTo>
                  <a:pt x="24218" y="825"/>
                </a:lnTo>
                <a:lnTo>
                  <a:pt x="20662" y="0"/>
                </a:lnTo>
                <a:lnTo>
                  <a:pt x="12547" y="0"/>
                </a:lnTo>
                <a:lnTo>
                  <a:pt x="9207" y="901"/>
                </a:lnTo>
                <a:lnTo>
                  <a:pt x="6350" y="2705"/>
                </a:lnTo>
                <a:lnTo>
                  <a:pt x="3517" y="4483"/>
                </a:lnTo>
                <a:lnTo>
                  <a:pt x="2032" y="7658"/>
                </a:lnTo>
                <a:lnTo>
                  <a:pt x="1917" y="12242"/>
                </a:lnTo>
                <a:lnTo>
                  <a:pt x="7747" y="12242"/>
                </a:lnTo>
                <a:lnTo>
                  <a:pt x="9220" y="7899"/>
                </a:lnTo>
                <a:lnTo>
                  <a:pt x="12903" y="5270"/>
                </a:lnTo>
                <a:lnTo>
                  <a:pt x="18973" y="5270"/>
                </a:lnTo>
                <a:lnTo>
                  <a:pt x="21132" y="5753"/>
                </a:lnTo>
                <a:lnTo>
                  <a:pt x="24942" y="9207"/>
                </a:lnTo>
                <a:lnTo>
                  <a:pt x="24523" y="13728"/>
                </a:lnTo>
                <a:lnTo>
                  <a:pt x="21640" y="15532"/>
                </a:lnTo>
                <a:lnTo>
                  <a:pt x="11696" y="16776"/>
                </a:lnTo>
                <a:lnTo>
                  <a:pt x="8204" y="17221"/>
                </a:lnTo>
                <a:lnTo>
                  <a:pt x="5384" y="18389"/>
                </a:lnTo>
                <a:lnTo>
                  <a:pt x="1079" y="22174"/>
                </a:lnTo>
                <a:lnTo>
                  <a:pt x="0" y="24853"/>
                </a:lnTo>
                <a:lnTo>
                  <a:pt x="0" y="31432"/>
                </a:lnTo>
                <a:lnTo>
                  <a:pt x="1079" y="34061"/>
                </a:lnTo>
                <a:lnTo>
                  <a:pt x="5473" y="38239"/>
                </a:lnTo>
                <a:lnTo>
                  <a:pt x="8280" y="39281"/>
                </a:lnTo>
                <a:lnTo>
                  <a:pt x="6527" y="28155"/>
                </a:lnTo>
                <a:lnTo>
                  <a:pt x="7480" y="24028"/>
                </a:lnTo>
                <a:lnTo>
                  <a:pt x="10528" y="22301"/>
                </a:lnTo>
                <a:lnTo>
                  <a:pt x="14490" y="21526"/>
                </a:lnTo>
                <a:lnTo>
                  <a:pt x="18275" y="21043"/>
                </a:lnTo>
                <a:lnTo>
                  <a:pt x="21818" y="20345"/>
                </a:lnTo>
                <a:lnTo>
                  <a:pt x="24765" y="19138"/>
                </a:lnTo>
                <a:lnTo>
                  <a:pt x="24765" y="27990"/>
                </a:lnTo>
                <a:lnTo>
                  <a:pt x="23025" y="30759"/>
                </a:lnTo>
                <a:lnTo>
                  <a:pt x="19558" y="32448"/>
                </a:lnTo>
                <a:lnTo>
                  <a:pt x="15367" y="33972"/>
                </a:lnTo>
                <a:lnTo>
                  <a:pt x="11722" y="39281"/>
                </a:lnTo>
                <a:close/>
              </a:path>
              <a:path w="35128" h="39281">
                <a:moveTo>
                  <a:pt x="15367" y="33972"/>
                </a:moveTo>
                <a:lnTo>
                  <a:pt x="11379" y="33972"/>
                </a:lnTo>
                <a:lnTo>
                  <a:pt x="8509" y="32410"/>
                </a:lnTo>
                <a:lnTo>
                  <a:pt x="7188" y="31381"/>
                </a:lnTo>
                <a:lnTo>
                  <a:pt x="6527" y="28155"/>
                </a:lnTo>
                <a:lnTo>
                  <a:pt x="8280" y="39281"/>
                </a:lnTo>
                <a:lnTo>
                  <a:pt x="11722" y="39281"/>
                </a:lnTo>
                <a:lnTo>
                  <a:pt x="15367" y="3397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33" name="object 1233"/>
          <p:cNvSpPr/>
          <p:nvPr/>
        </p:nvSpPr>
        <p:spPr>
          <a:xfrm>
            <a:off x="3160422" y="3480451"/>
            <a:ext cx="28812" cy="35590"/>
          </a:xfrm>
          <a:custGeom>
            <a:avLst/>
            <a:gdLst/>
            <a:ahLst/>
            <a:cxnLst/>
            <a:rect l="l" t="t" r="r" b="b"/>
            <a:pathLst>
              <a:path w="31800" h="39281">
                <a:moveTo>
                  <a:pt x="11950" y="0"/>
                </a:moveTo>
                <a:lnTo>
                  <a:pt x="7912" y="1803"/>
                </a:lnTo>
                <a:lnTo>
                  <a:pt x="4749" y="5435"/>
                </a:lnTo>
                <a:lnTo>
                  <a:pt x="1574" y="9080"/>
                </a:lnTo>
                <a:lnTo>
                  <a:pt x="0" y="14147"/>
                </a:lnTo>
                <a:lnTo>
                  <a:pt x="0" y="25984"/>
                </a:lnTo>
                <a:lnTo>
                  <a:pt x="1435" y="30416"/>
                </a:lnTo>
                <a:lnTo>
                  <a:pt x="4330" y="33972"/>
                </a:lnTo>
                <a:lnTo>
                  <a:pt x="7213" y="37503"/>
                </a:lnTo>
                <a:lnTo>
                  <a:pt x="11087" y="39281"/>
                </a:lnTo>
                <a:lnTo>
                  <a:pt x="20269" y="39281"/>
                </a:lnTo>
                <a:lnTo>
                  <a:pt x="23825" y="38138"/>
                </a:lnTo>
                <a:lnTo>
                  <a:pt x="26593" y="35877"/>
                </a:lnTo>
                <a:lnTo>
                  <a:pt x="29375" y="33591"/>
                </a:lnTo>
                <a:lnTo>
                  <a:pt x="31102" y="29984"/>
                </a:lnTo>
                <a:lnTo>
                  <a:pt x="31800" y="25057"/>
                </a:lnTo>
                <a:lnTo>
                  <a:pt x="25717" y="25057"/>
                </a:lnTo>
                <a:lnTo>
                  <a:pt x="25158" y="27813"/>
                </a:lnTo>
                <a:lnTo>
                  <a:pt x="22567" y="31584"/>
                </a:lnTo>
                <a:lnTo>
                  <a:pt x="19024" y="33947"/>
                </a:lnTo>
                <a:lnTo>
                  <a:pt x="13055" y="33947"/>
                </a:lnTo>
                <a:lnTo>
                  <a:pt x="9017" y="30124"/>
                </a:lnTo>
                <a:lnTo>
                  <a:pt x="7442" y="27584"/>
                </a:lnTo>
                <a:lnTo>
                  <a:pt x="6654" y="24460"/>
                </a:lnTo>
                <a:lnTo>
                  <a:pt x="6654" y="17030"/>
                </a:lnTo>
                <a:lnTo>
                  <a:pt x="7200" y="13931"/>
                </a:lnTo>
                <a:lnTo>
                  <a:pt x="8318" y="11404"/>
                </a:lnTo>
                <a:lnTo>
                  <a:pt x="10033" y="7518"/>
                </a:lnTo>
                <a:lnTo>
                  <a:pt x="12865" y="5575"/>
                </a:lnTo>
                <a:lnTo>
                  <a:pt x="19761" y="5575"/>
                </a:lnTo>
                <a:lnTo>
                  <a:pt x="21882" y="6337"/>
                </a:lnTo>
                <a:lnTo>
                  <a:pt x="24511" y="9372"/>
                </a:lnTo>
                <a:lnTo>
                  <a:pt x="25717" y="13550"/>
                </a:lnTo>
                <a:lnTo>
                  <a:pt x="31800" y="13550"/>
                </a:lnTo>
                <a:lnTo>
                  <a:pt x="31254" y="8597"/>
                </a:lnTo>
                <a:lnTo>
                  <a:pt x="29679" y="5080"/>
                </a:lnTo>
                <a:lnTo>
                  <a:pt x="27038" y="3048"/>
                </a:lnTo>
                <a:lnTo>
                  <a:pt x="24434" y="1016"/>
                </a:lnTo>
                <a:lnTo>
                  <a:pt x="21031" y="0"/>
                </a:lnTo>
                <a:lnTo>
                  <a:pt x="11950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34" name="object 1234"/>
          <p:cNvSpPr/>
          <p:nvPr/>
        </p:nvSpPr>
        <p:spPr>
          <a:xfrm>
            <a:off x="3194884" y="3468922"/>
            <a:ext cx="5741" cy="46138"/>
          </a:xfrm>
          <a:custGeom>
            <a:avLst/>
            <a:gdLst/>
            <a:ahLst/>
            <a:cxnLst/>
            <a:rect l="l" t="t" r="r" b="b"/>
            <a:pathLst>
              <a:path w="6336" h="50923">
                <a:moveTo>
                  <a:pt x="0" y="0"/>
                </a:moveTo>
                <a:lnTo>
                  <a:pt x="0" y="7073"/>
                </a:lnTo>
                <a:lnTo>
                  <a:pt x="6336" y="7073"/>
                </a:lnTo>
                <a:lnTo>
                  <a:pt x="6336" y="0"/>
                </a:lnTo>
                <a:lnTo>
                  <a:pt x="0" y="0"/>
                </a:lnTo>
                <a:close/>
              </a:path>
              <a:path w="6336" h="50923">
                <a:moveTo>
                  <a:pt x="0" y="13970"/>
                </a:moveTo>
                <a:lnTo>
                  <a:pt x="0" y="50923"/>
                </a:lnTo>
                <a:lnTo>
                  <a:pt x="6336" y="50923"/>
                </a:lnTo>
                <a:lnTo>
                  <a:pt x="6336" y="13970"/>
                </a:lnTo>
                <a:lnTo>
                  <a:pt x="0" y="139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35" name="object 1235"/>
          <p:cNvSpPr/>
          <p:nvPr/>
        </p:nvSpPr>
        <p:spPr>
          <a:xfrm>
            <a:off x="3194884" y="3472126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834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36" name="object 1236"/>
          <p:cNvSpPr/>
          <p:nvPr/>
        </p:nvSpPr>
        <p:spPr>
          <a:xfrm>
            <a:off x="3194884" y="3498320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3822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37" name="object 1237"/>
          <p:cNvSpPr/>
          <p:nvPr/>
        </p:nvSpPr>
        <p:spPr>
          <a:xfrm>
            <a:off x="3206886" y="3467886"/>
            <a:ext cx="31355" cy="48408"/>
          </a:xfrm>
          <a:custGeom>
            <a:avLst/>
            <a:gdLst/>
            <a:ahLst/>
            <a:cxnLst/>
            <a:rect l="l" t="t" r="r" b="b"/>
            <a:pathLst>
              <a:path w="34607" h="53428">
                <a:moveTo>
                  <a:pt x="1498" y="44792"/>
                </a:moveTo>
                <a:lnTo>
                  <a:pt x="4508" y="48260"/>
                </a:lnTo>
                <a:lnTo>
                  <a:pt x="7505" y="51701"/>
                </a:lnTo>
                <a:lnTo>
                  <a:pt x="11569" y="53428"/>
                </a:lnTo>
                <a:lnTo>
                  <a:pt x="9017" y="44094"/>
                </a:lnTo>
                <a:lnTo>
                  <a:pt x="7277" y="41465"/>
                </a:lnTo>
                <a:lnTo>
                  <a:pt x="6400" y="38163"/>
                </a:lnTo>
                <a:lnTo>
                  <a:pt x="6400" y="30099"/>
                </a:lnTo>
                <a:lnTo>
                  <a:pt x="7277" y="26593"/>
                </a:lnTo>
                <a:lnTo>
                  <a:pt x="9017" y="23672"/>
                </a:lnTo>
                <a:lnTo>
                  <a:pt x="10744" y="20764"/>
                </a:lnTo>
                <a:lnTo>
                  <a:pt x="13525" y="19316"/>
                </a:lnTo>
                <a:lnTo>
                  <a:pt x="21640" y="19316"/>
                </a:lnTo>
                <a:lnTo>
                  <a:pt x="24650" y="21018"/>
                </a:lnTo>
                <a:lnTo>
                  <a:pt x="26416" y="24434"/>
                </a:lnTo>
                <a:lnTo>
                  <a:pt x="27533" y="26619"/>
                </a:lnTo>
                <a:lnTo>
                  <a:pt x="28079" y="29438"/>
                </a:lnTo>
                <a:lnTo>
                  <a:pt x="28079" y="36741"/>
                </a:lnTo>
                <a:lnTo>
                  <a:pt x="27305" y="40220"/>
                </a:lnTo>
                <a:lnTo>
                  <a:pt x="25755" y="43370"/>
                </a:lnTo>
                <a:lnTo>
                  <a:pt x="24231" y="46494"/>
                </a:lnTo>
                <a:lnTo>
                  <a:pt x="22796" y="53428"/>
                </a:lnTo>
                <a:lnTo>
                  <a:pt x="27317" y="51473"/>
                </a:lnTo>
                <a:lnTo>
                  <a:pt x="30226" y="47574"/>
                </a:lnTo>
                <a:lnTo>
                  <a:pt x="33147" y="43662"/>
                </a:lnTo>
                <a:lnTo>
                  <a:pt x="34607" y="38709"/>
                </a:lnTo>
                <a:lnTo>
                  <a:pt x="34607" y="26530"/>
                </a:lnTo>
                <a:lnTo>
                  <a:pt x="32956" y="21844"/>
                </a:lnTo>
                <a:lnTo>
                  <a:pt x="29641" y="18656"/>
                </a:lnTo>
                <a:lnTo>
                  <a:pt x="26339" y="15455"/>
                </a:lnTo>
                <a:lnTo>
                  <a:pt x="22288" y="13868"/>
                </a:lnTo>
                <a:lnTo>
                  <a:pt x="12166" y="13868"/>
                </a:lnTo>
                <a:lnTo>
                  <a:pt x="7912" y="15722"/>
                </a:lnTo>
                <a:lnTo>
                  <a:pt x="4749" y="19418"/>
                </a:lnTo>
                <a:lnTo>
                  <a:pt x="1587" y="23113"/>
                </a:lnTo>
                <a:lnTo>
                  <a:pt x="0" y="28079"/>
                </a:lnTo>
                <a:lnTo>
                  <a:pt x="0" y="40144"/>
                </a:lnTo>
                <a:lnTo>
                  <a:pt x="1498" y="44792"/>
                </a:lnTo>
                <a:close/>
              </a:path>
              <a:path w="34607" h="53428">
                <a:moveTo>
                  <a:pt x="22771" y="0"/>
                </a:moveTo>
                <a:lnTo>
                  <a:pt x="16433" y="10020"/>
                </a:lnTo>
                <a:lnTo>
                  <a:pt x="21221" y="10020"/>
                </a:lnTo>
                <a:lnTo>
                  <a:pt x="30467" y="0"/>
                </a:lnTo>
                <a:lnTo>
                  <a:pt x="22771" y="0"/>
                </a:lnTo>
                <a:close/>
              </a:path>
              <a:path w="34607" h="53428">
                <a:moveTo>
                  <a:pt x="24231" y="46494"/>
                </a:moveTo>
                <a:lnTo>
                  <a:pt x="21399" y="48056"/>
                </a:lnTo>
                <a:lnTo>
                  <a:pt x="13500" y="48056"/>
                </a:lnTo>
                <a:lnTo>
                  <a:pt x="10744" y="46736"/>
                </a:lnTo>
                <a:lnTo>
                  <a:pt x="9017" y="44094"/>
                </a:lnTo>
                <a:lnTo>
                  <a:pt x="11569" y="53428"/>
                </a:lnTo>
                <a:lnTo>
                  <a:pt x="22796" y="53428"/>
                </a:lnTo>
                <a:lnTo>
                  <a:pt x="24231" y="4649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38" name="object 1238"/>
          <p:cNvSpPr/>
          <p:nvPr/>
        </p:nvSpPr>
        <p:spPr>
          <a:xfrm>
            <a:off x="3244962" y="3480670"/>
            <a:ext cx="27420" cy="34393"/>
          </a:xfrm>
          <a:custGeom>
            <a:avLst/>
            <a:gdLst/>
            <a:ahLst/>
            <a:cxnLst/>
            <a:rect l="l" t="t" r="r" b="b"/>
            <a:pathLst>
              <a:path w="30264" h="37960">
                <a:moveTo>
                  <a:pt x="6248" y="37960"/>
                </a:moveTo>
                <a:lnTo>
                  <a:pt x="6248" y="16078"/>
                </a:lnTo>
                <a:lnTo>
                  <a:pt x="6680" y="12928"/>
                </a:lnTo>
                <a:lnTo>
                  <a:pt x="8737" y="9118"/>
                </a:lnTo>
                <a:lnTo>
                  <a:pt x="11531" y="6565"/>
                </a:lnTo>
                <a:lnTo>
                  <a:pt x="14185" y="5765"/>
                </a:lnTo>
                <a:lnTo>
                  <a:pt x="16878" y="5613"/>
                </a:lnTo>
                <a:lnTo>
                  <a:pt x="19786" y="5613"/>
                </a:lnTo>
                <a:lnTo>
                  <a:pt x="21805" y="6769"/>
                </a:lnTo>
                <a:lnTo>
                  <a:pt x="23571" y="10464"/>
                </a:lnTo>
                <a:lnTo>
                  <a:pt x="23926" y="14554"/>
                </a:lnTo>
                <a:lnTo>
                  <a:pt x="23926" y="37960"/>
                </a:lnTo>
                <a:lnTo>
                  <a:pt x="30264" y="37960"/>
                </a:lnTo>
                <a:lnTo>
                  <a:pt x="30264" y="10401"/>
                </a:lnTo>
                <a:lnTo>
                  <a:pt x="29756" y="7518"/>
                </a:lnTo>
                <a:lnTo>
                  <a:pt x="28740" y="5511"/>
                </a:lnTo>
                <a:lnTo>
                  <a:pt x="26885" y="1841"/>
                </a:lnTo>
                <a:lnTo>
                  <a:pt x="23329" y="0"/>
                </a:lnTo>
                <a:lnTo>
                  <a:pt x="18059" y="0"/>
                </a:lnTo>
                <a:lnTo>
                  <a:pt x="13474" y="469"/>
                </a:lnTo>
                <a:lnTo>
                  <a:pt x="9537" y="2374"/>
                </a:lnTo>
                <a:lnTo>
                  <a:pt x="5918" y="6096"/>
                </a:lnTo>
                <a:lnTo>
                  <a:pt x="5918" y="825"/>
                </a:lnTo>
                <a:lnTo>
                  <a:pt x="0" y="825"/>
                </a:lnTo>
                <a:lnTo>
                  <a:pt x="0" y="37960"/>
                </a:lnTo>
                <a:lnTo>
                  <a:pt x="6248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39" name="object 1239"/>
          <p:cNvSpPr/>
          <p:nvPr/>
        </p:nvSpPr>
        <p:spPr>
          <a:xfrm>
            <a:off x="3301494" y="3478690"/>
            <a:ext cx="32817" cy="19342"/>
          </a:xfrm>
          <a:custGeom>
            <a:avLst/>
            <a:gdLst/>
            <a:ahLst/>
            <a:cxnLst/>
            <a:rect l="l" t="t" r="r" b="b"/>
            <a:pathLst>
              <a:path w="36220" h="21348">
                <a:moveTo>
                  <a:pt x="23228" y="8280"/>
                </a:moveTo>
                <a:lnTo>
                  <a:pt x="25171" y="5156"/>
                </a:lnTo>
                <a:lnTo>
                  <a:pt x="27457" y="3606"/>
                </a:lnTo>
                <a:lnTo>
                  <a:pt x="30099" y="3606"/>
                </a:lnTo>
                <a:lnTo>
                  <a:pt x="34048" y="5334"/>
                </a:lnTo>
                <a:lnTo>
                  <a:pt x="35026" y="6464"/>
                </a:lnTo>
                <a:lnTo>
                  <a:pt x="35509" y="9182"/>
                </a:lnTo>
                <a:lnTo>
                  <a:pt x="36220" y="3403"/>
                </a:lnTo>
                <a:lnTo>
                  <a:pt x="33147" y="685"/>
                </a:lnTo>
                <a:lnTo>
                  <a:pt x="28841" y="0"/>
                </a:lnTo>
                <a:lnTo>
                  <a:pt x="25374" y="0"/>
                </a:lnTo>
                <a:lnTo>
                  <a:pt x="23228" y="8280"/>
                </a:lnTo>
                <a:close/>
              </a:path>
              <a:path w="36220" h="21348">
                <a:moveTo>
                  <a:pt x="19113" y="5270"/>
                </a:moveTo>
                <a:lnTo>
                  <a:pt x="16103" y="8775"/>
                </a:lnTo>
                <a:lnTo>
                  <a:pt x="14605" y="12827"/>
                </a:lnTo>
                <a:lnTo>
                  <a:pt x="14605" y="20662"/>
                </a:lnTo>
                <a:lnTo>
                  <a:pt x="15481" y="23317"/>
                </a:lnTo>
                <a:lnTo>
                  <a:pt x="17246" y="25374"/>
                </a:lnTo>
                <a:lnTo>
                  <a:pt x="21336" y="28460"/>
                </a:lnTo>
                <a:lnTo>
                  <a:pt x="26162" y="28460"/>
                </a:lnTo>
                <a:lnTo>
                  <a:pt x="29959" y="26822"/>
                </a:lnTo>
                <a:lnTo>
                  <a:pt x="33388" y="23850"/>
                </a:lnTo>
                <a:lnTo>
                  <a:pt x="34594" y="21183"/>
                </a:lnTo>
                <a:lnTo>
                  <a:pt x="34366" y="24396"/>
                </a:lnTo>
                <a:lnTo>
                  <a:pt x="37071" y="27914"/>
                </a:lnTo>
                <a:lnTo>
                  <a:pt x="41046" y="28460"/>
                </a:lnTo>
                <a:lnTo>
                  <a:pt x="44958" y="28460"/>
                </a:lnTo>
                <a:lnTo>
                  <a:pt x="48488" y="26593"/>
                </a:lnTo>
                <a:lnTo>
                  <a:pt x="51638" y="22872"/>
                </a:lnTo>
                <a:lnTo>
                  <a:pt x="54800" y="19126"/>
                </a:lnTo>
                <a:lnTo>
                  <a:pt x="56375" y="14630"/>
                </a:lnTo>
                <a:lnTo>
                  <a:pt x="56375" y="3098"/>
                </a:lnTo>
                <a:lnTo>
                  <a:pt x="54178" y="-2006"/>
                </a:lnTo>
                <a:lnTo>
                  <a:pt x="49758" y="-5930"/>
                </a:lnTo>
                <a:lnTo>
                  <a:pt x="45034" y="-10096"/>
                </a:lnTo>
                <a:lnTo>
                  <a:pt x="38569" y="-12166"/>
                </a:lnTo>
                <a:lnTo>
                  <a:pt x="20840" y="-12166"/>
                </a:lnTo>
                <a:lnTo>
                  <a:pt x="13271" y="-9232"/>
                </a:lnTo>
                <a:lnTo>
                  <a:pt x="7632" y="-3365"/>
                </a:lnTo>
                <a:lnTo>
                  <a:pt x="2540" y="1905"/>
                </a:lnTo>
                <a:lnTo>
                  <a:pt x="0" y="8305"/>
                </a:lnTo>
                <a:lnTo>
                  <a:pt x="0" y="22174"/>
                </a:lnTo>
                <a:lnTo>
                  <a:pt x="2095" y="27749"/>
                </a:lnTo>
                <a:lnTo>
                  <a:pt x="6286" y="32588"/>
                </a:lnTo>
                <a:lnTo>
                  <a:pt x="11506" y="38620"/>
                </a:lnTo>
                <a:lnTo>
                  <a:pt x="18948" y="41630"/>
                </a:lnTo>
                <a:lnTo>
                  <a:pt x="33578" y="41630"/>
                </a:lnTo>
                <a:lnTo>
                  <a:pt x="38125" y="40817"/>
                </a:lnTo>
                <a:lnTo>
                  <a:pt x="42265" y="39204"/>
                </a:lnTo>
                <a:lnTo>
                  <a:pt x="46405" y="37592"/>
                </a:lnTo>
                <a:lnTo>
                  <a:pt x="49504" y="35852"/>
                </a:lnTo>
                <a:lnTo>
                  <a:pt x="51587" y="34010"/>
                </a:lnTo>
                <a:lnTo>
                  <a:pt x="49301" y="30886"/>
                </a:lnTo>
                <a:lnTo>
                  <a:pt x="46558" y="32931"/>
                </a:lnTo>
                <a:lnTo>
                  <a:pt x="43522" y="34594"/>
                </a:lnTo>
                <a:lnTo>
                  <a:pt x="40220" y="35801"/>
                </a:lnTo>
                <a:lnTo>
                  <a:pt x="36918" y="37020"/>
                </a:lnTo>
                <a:lnTo>
                  <a:pt x="33337" y="37617"/>
                </a:lnTo>
                <a:lnTo>
                  <a:pt x="21310" y="37617"/>
                </a:lnTo>
                <a:lnTo>
                  <a:pt x="14986" y="35293"/>
                </a:lnTo>
                <a:lnTo>
                  <a:pt x="10541" y="30645"/>
                </a:lnTo>
                <a:lnTo>
                  <a:pt x="6756" y="26708"/>
                </a:lnTo>
                <a:lnTo>
                  <a:pt x="4864" y="21856"/>
                </a:lnTo>
                <a:lnTo>
                  <a:pt x="4864" y="9474"/>
                </a:lnTo>
                <a:lnTo>
                  <a:pt x="6832" y="3987"/>
                </a:lnTo>
                <a:lnTo>
                  <a:pt x="10820" y="-380"/>
                </a:lnTo>
                <a:lnTo>
                  <a:pt x="15468" y="-5511"/>
                </a:lnTo>
                <a:lnTo>
                  <a:pt x="22174" y="-8077"/>
                </a:lnTo>
                <a:lnTo>
                  <a:pt x="37287" y="-8077"/>
                </a:lnTo>
                <a:lnTo>
                  <a:pt x="42341" y="-6540"/>
                </a:lnTo>
                <a:lnTo>
                  <a:pt x="46088" y="-3467"/>
                </a:lnTo>
                <a:lnTo>
                  <a:pt x="49834" y="-419"/>
                </a:lnTo>
                <a:lnTo>
                  <a:pt x="51701" y="3784"/>
                </a:lnTo>
                <a:lnTo>
                  <a:pt x="51689" y="13589"/>
                </a:lnTo>
                <a:lnTo>
                  <a:pt x="50647" y="17183"/>
                </a:lnTo>
                <a:lnTo>
                  <a:pt x="48539" y="19926"/>
                </a:lnTo>
                <a:lnTo>
                  <a:pt x="46456" y="22682"/>
                </a:lnTo>
                <a:lnTo>
                  <a:pt x="44107" y="24053"/>
                </a:lnTo>
                <a:lnTo>
                  <a:pt x="41465" y="24053"/>
                </a:lnTo>
                <a:lnTo>
                  <a:pt x="38341" y="22110"/>
                </a:lnTo>
                <a:lnTo>
                  <a:pt x="38595" y="19164"/>
                </a:lnTo>
                <a:lnTo>
                  <a:pt x="39357" y="16319"/>
                </a:lnTo>
                <a:lnTo>
                  <a:pt x="43967" y="1143"/>
                </a:lnTo>
                <a:lnTo>
                  <a:pt x="38874" y="1143"/>
                </a:lnTo>
                <a:lnTo>
                  <a:pt x="37147" y="6959"/>
                </a:lnTo>
                <a:lnTo>
                  <a:pt x="36220" y="3403"/>
                </a:lnTo>
                <a:lnTo>
                  <a:pt x="35509" y="9182"/>
                </a:lnTo>
                <a:lnTo>
                  <a:pt x="35509" y="12128"/>
                </a:lnTo>
                <a:lnTo>
                  <a:pt x="34632" y="15405"/>
                </a:lnTo>
                <a:lnTo>
                  <a:pt x="32867" y="19062"/>
                </a:lnTo>
                <a:lnTo>
                  <a:pt x="31140" y="22694"/>
                </a:lnTo>
                <a:lnTo>
                  <a:pt x="28714" y="24511"/>
                </a:lnTo>
                <a:lnTo>
                  <a:pt x="24091" y="24511"/>
                </a:lnTo>
                <a:lnTo>
                  <a:pt x="20840" y="21539"/>
                </a:lnTo>
                <a:lnTo>
                  <a:pt x="20358" y="17538"/>
                </a:lnTo>
                <a:lnTo>
                  <a:pt x="20358" y="14465"/>
                </a:lnTo>
                <a:lnTo>
                  <a:pt x="21323" y="11379"/>
                </a:lnTo>
                <a:lnTo>
                  <a:pt x="23228" y="8280"/>
                </a:lnTo>
                <a:lnTo>
                  <a:pt x="25374" y="0"/>
                </a:lnTo>
                <a:lnTo>
                  <a:pt x="22136" y="1752"/>
                </a:lnTo>
                <a:lnTo>
                  <a:pt x="19113" y="52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40" name="object 1240"/>
          <p:cNvSpPr/>
          <p:nvPr/>
        </p:nvSpPr>
        <p:spPr>
          <a:xfrm>
            <a:off x="3383755" y="3470268"/>
            <a:ext cx="16604" cy="44796"/>
          </a:xfrm>
          <a:custGeom>
            <a:avLst/>
            <a:gdLst/>
            <a:ahLst/>
            <a:cxnLst/>
            <a:rect l="l" t="t" r="r" b="b"/>
            <a:pathLst>
              <a:path w="18326" h="49441">
                <a:moveTo>
                  <a:pt x="11671" y="14287"/>
                </a:moveTo>
                <a:lnTo>
                  <a:pt x="11671" y="49441"/>
                </a:lnTo>
                <a:lnTo>
                  <a:pt x="18326" y="49441"/>
                </a:lnTo>
                <a:lnTo>
                  <a:pt x="18326" y="0"/>
                </a:lnTo>
                <a:lnTo>
                  <a:pt x="13411" y="0"/>
                </a:lnTo>
                <a:lnTo>
                  <a:pt x="12534" y="3835"/>
                </a:lnTo>
                <a:lnTo>
                  <a:pt x="11201" y="6286"/>
                </a:lnTo>
                <a:lnTo>
                  <a:pt x="7645" y="8331"/>
                </a:lnTo>
                <a:lnTo>
                  <a:pt x="4495" y="9067"/>
                </a:lnTo>
                <a:lnTo>
                  <a:pt x="0" y="9512"/>
                </a:lnTo>
                <a:lnTo>
                  <a:pt x="0" y="14287"/>
                </a:lnTo>
                <a:lnTo>
                  <a:pt x="11671" y="142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41" name="object 1241"/>
          <p:cNvSpPr/>
          <p:nvPr/>
        </p:nvSpPr>
        <p:spPr>
          <a:xfrm>
            <a:off x="3415802" y="3469888"/>
            <a:ext cx="30826" cy="46337"/>
          </a:xfrm>
          <a:custGeom>
            <a:avLst/>
            <a:gdLst/>
            <a:ahLst/>
            <a:cxnLst/>
            <a:rect l="l" t="t" r="r" b="b"/>
            <a:pathLst>
              <a:path w="34023" h="51142">
                <a:moveTo>
                  <a:pt x="14643" y="23749"/>
                </a:moveTo>
                <a:lnTo>
                  <a:pt x="21158" y="23749"/>
                </a:lnTo>
                <a:lnTo>
                  <a:pt x="23799" y="24904"/>
                </a:lnTo>
                <a:lnTo>
                  <a:pt x="26720" y="29502"/>
                </a:lnTo>
                <a:lnTo>
                  <a:pt x="27444" y="34467"/>
                </a:lnTo>
                <a:lnTo>
                  <a:pt x="27444" y="37465"/>
                </a:lnTo>
                <a:lnTo>
                  <a:pt x="26619" y="40081"/>
                </a:lnTo>
                <a:lnTo>
                  <a:pt x="24980" y="42303"/>
                </a:lnTo>
                <a:lnTo>
                  <a:pt x="20916" y="45593"/>
                </a:lnTo>
                <a:lnTo>
                  <a:pt x="17627" y="45593"/>
                </a:lnTo>
                <a:lnTo>
                  <a:pt x="17081" y="51142"/>
                </a:lnTo>
                <a:lnTo>
                  <a:pt x="22517" y="51142"/>
                </a:lnTo>
                <a:lnTo>
                  <a:pt x="26682" y="49415"/>
                </a:lnTo>
                <a:lnTo>
                  <a:pt x="29629" y="45935"/>
                </a:lnTo>
                <a:lnTo>
                  <a:pt x="32575" y="42443"/>
                </a:lnTo>
                <a:lnTo>
                  <a:pt x="34023" y="38455"/>
                </a:lnTo>
                <a:lnTo>
                  <a:pt x="34023" y="28676"/>
                </a:lnTo>
                <a:lnTo>
                  <a:pt x="32486" y="24714"/>
                </a:lnTo>
                <a:lnTo>
                  <a:pt x="29400" y="22047"/>
                </a:lnTo>
                <a:lnTo>
                  <a:pt x="26288" y="19392"/>
                </a:lnTo>
                <a:lnTo>
                  <a:pt x="22656" y="18072"/>
                </a:lnTo>
                <a:lnTo>
                  <a:pt x="18491" y="18072"/>
                </a:lnTo>
                <a:lnTo>
                  <a:pt x="13830" y="18516"/>
                </a:lnTo>
                <a:lnTo>
                  <a:pt x="9677" y="20497"/>
                </a:lnTo>
                <a:lnTo>
                  <a:pt x="7238" y="30886"/>
                </a:lnTo>
                <a:lnTo>
                  <a:pt x="8229" y="28206"/>
                </a:lnTo>
                <a:lnTo>
                  <a:pt x="10248" y="26428"/>
                </a:lnTo>
                <a:lnTo>
                  <a:pt x="14643" y="23749"/>
                </a:lnTo>
                <a:close/>
              </a:path>
              <a:path w="34023" h="51142">
                <a:moveTo>
                  <a:pt x="11925" y="7099"/>
                </a:moveTo>
                <a:lnTo>
                  <a:pt x="14693" y="5486"/>
                </a:lnTo>
                <a:lnTo>
                  <a:pt x="21247" y="5486"/>
                </a:lnTo>
                <a:lnTo>
                  <a:pt x="23507" y="6527"/>
                </a:lnTo>
                <a:lnTo>
                  <a:pt x="25831" y="9715"/>
                </a:lnTo>
                <a:lnTo>
                  <a:pt x="26784" y="13208"/>
                </a:lnTo>
                <a:lnTo>
                  <a:pt x="32956" y="13208"/>
                </a:lnTo>
                <a:lnTo>
                  <a:pt x="32956" y="10160"/>
                </a:lnTo>
                <a:lnTo>
                  <a:pt x="31864" y="7200"/>
                </a:lnTo>
                <a:lnTo>
                  <a:pt x="29667" y="4343"/>
                </a:lnTo>
                <a:lnTo>
                  <a:pt x="27495" y="1447"/>
                </a:lnTo>
                <a:lnTo>
                  <a:pt x="23621" y="0"/>
                </a:lnTo>
                <a:lnTo>
                  <a:pt x="10413" y="0"/>
                </a:lnTo>
                <a:lnTo>
                  <a:pt x="5130" y="4114"/>
                </a:lnTo>
                <a:lnTo>
                  <a:pt x="2235" y="12344"/>
                </a:lnTo>
                <a:lnTo>
                  <a:pt x="736" y="16637"/>
                </a:lnTo>
                <a:lnTo>
                  <a:pt x="0" y="21882"/>
                </a:lnTo>
                <a:lnTo>
                  <a:pt x="0" y="36398"/>
                </a:lnTo>
                <a:lnTo>
                  <a:pt x="1676" y="42329"/>
                </a:lnTo>
                <a:lnTo>
                  <a:pt x="5041" y="45872"/>
                </a:lnTo>
                <a:lnTo>
                  <a:pt x="8420" y="49377"/>
                </a:lnTo>
                <a:lnTo>
                  <a:pt x="12433" y="51142"/>
                </a:lnTo>
                <a:lnTo>
                  <a:pt x="17081" y="51142"/>
                </a:lnTo>
                <a:lnTo>
                  <a:pt x="17627" y="45593"/>
                </a:lnTo>
                <a:lnTo>
                  <a:pt x="14376" y="45593"/>
                </a:lnTo>
                <a:lnTo>
                  <a:pt x="11823" y="44526"/>
                </a:lnTo>
                <a:lnTo>
                  <a:pt x="8153" y="40259"/>
                </a:lnTo>
                <a:lnTo>
                  <a:pt x="7238" y="37604"/>
                </a:lnTo>
                <a:lnTo>
                  <a:pt x="7238" y="30886"/>
                </a:lnTo>
                <a:lnTo>
                  <a:pt x="9677" y="20497"/>
                </a:lnTo>
                <a:lnTo>
                  <a:pt x="6426" y="24168"/>
                </a:lnTo>
                <a:lnTo>
                  <a:pt x="6667" y="18161"/>
                </a:lnTo>
                <a:lnTo>
                  <a:pt x="7810" y="13538"/>
                </a:lnTo>
                <a:lnTo>
                  <a:pt x="9867" y="10337"/>
                </a:lnTo>
                <a:lnTo>
                  <a:pt x="11925" y="709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42" name="object 1242"/>
          <p:cNvSpPr/>
          <p:nvPr/>
        </p:nvSpPr>
        <p:spPr>
          <a:xfrm>
            <a:off x="3451150" y="3469922"/>
            <a:ext cx="31113" cy="45141"/>
          </a:xfrm>
          <a:custGeom>
            <a:avLst/>
            <a:gdLst/>
            <a:ahLst/>
            <a:cxnLst/>
            <a:rect l="l" t="t" r="r" b="b"/>
            <a:pathLst>
              <a:path w="34340" h="49822">
                <a:moveTo>
                  <a:pt x="6972" y="43929"/>
                </a:moveTo>
                <a:lnTo>
                  <a:pt x="9016" y="39242"/>
                </a:lnTo>
                <a:lnTo>
                  <a:pt x="12636" y="36093"/>
                </a:lnTo>
                <a:lnTo>
                  <a:pt x="16675" y="33667"/>
                </a:lnTo>
                <a:lnTo>
                  <a:pt x="21437" y="31026"/>
                </a:lnTo>
                <a:lnTo>
                  <a:pt x="25615" y="28689"/>
                </a:lnTo>
                <a:lnTo>
                  <a:pt x="28511" y="26720"/>
                </a:lnTo>
                <a:lnTo>
                  <a:pt x="30137" y="25069"/>
                </a:lnTo>
                <a:lnTo>
                  <a:pt x="32931" y="22250"/>
                </a:lnTo>
                <a:lnTo>
                  <a:pt x="34340" y="18846"/>
                </a:lnTo>
                <a:lnTo>
                  <a:pt x="34340" y="11112"/>
                </a:lnTo>
                <a:lnTo>
                  <a:pt x="33007" y="7683"/>
                </a:lnTo>
                <a:lnTo>
                  <a:pt x="30365" y="4610"/>
                </a:lnTo>
                <a:lnTo>
                  <a:pt x="27762" y="1536"/>
                </a:lnTo>
                <a:lnTo>
                  <a:pt x="23609" y="0"/>
                </a:lnTo>
                <a:lnTo>
                  <a:pt x="11099" y="0"/>
                </a:lnTo>
                <a:lnTo>
                  <a:pt x="6324" y="2400"/>
                </a:lnTo>
                <a:lnTo>
                  <a:pt x="3606" y="7213"/>
                </a:lnTo>
                <a:lnTo>
                  <a:pt x="2082" y="9944"/>
                </a:lnTo>
                <a:lnTo>
                  <a:pt x="1295" y="13474"/>
                </a:lnTo>
                <a:lnTo>
                  <a:pt x="1219" y="17779"/>
                </a:lnTo>
                <a:lnTo>
                  <a:pt x="7569" y="17779"/>
                </a:lnTo>
                <a:lnTo>
                  <a:pt x="7658" y="14719"/>
                </a:lnTo>
                <a:lnTo>
                  <a:pt x="9004" y="10579"/>
                </a:lnTo>
                <a:lnTo>
                  <a:pt x="10655" y="7340"/>
                </a:lnTo>
                <a:lnTo>
                  <a:pt x="13614" y="5727"/>
                </a:lnTo>
                <a:lnTo>
                  <a:pt x="20789" y="5727"/>
                </a:lnTo>
                <a:lnTo>
                  <a:pt x="24828" y="8280"/>
                </a:lnTo>
                <a:lnTo>
                  <a:pt x="27431" y="12255"/>
                </a:lnTo>
                <a:lnTo>
                  <a:pt x="27431" y="17627"/>
                </a:lnTo>
                <a:lnTo>
                  <a:pt x="24587" y="21742"/>
                </a:lnTo>
                <a:lnTo>
                  <a:pt x="21297" y="24447"/>
                </a:lnTo>
                <a:lnTo>
                  <a:pt x="18300" y="26174"/>
                </a:lnTo>
                <a:lnTo>
                  <a:pt x="11645" y="30022"/>
                </a:lnTo>
                <a:lnTo>
                  <a:pt x="7188" y="32613"/>
                </a:lnTo>
                <a:lnTo>
                  <a:pt x="4190" y="35483"/>
                </a:lnTo>
                <a:lnTo>
                  <a:pt x="2628" y="38658"/>
                </a:lnTo>
                <a:lnTo>
                  <a:pt x="1104" y="41833"/>
                </a:lnTo>
                <a:lnTo>
                  <a:pt x="241" y="45542"/>
                </a:lnTo>
                <a:lnTo>
                  <a:pt x="0" y="49822"/>
                </a:lnTo>
                <a:lnTo>
                  <a:pt x="34086" y="49822"/>
                </a:lnTo>
                <a:lnTo>
                  <a:pt x="34086" y="43929"/>
                </a:lnTo>
                <a:lnTo>
                  <a:pt x="6972" y="4392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43" name="object 1243"/>
          <p:cNvSpPr/>
          <p:nvPr/>
        </p:nvSpPr>
        <p:spPr>
          <a:xfrm>
            <a:off x="3486982" y="3470831"/>
            <a:ext cx="30976" cy="45371"/>
          </a:xfrm>
          <a:custGeom>
            <a:avLst/>
            <a:gdLst/>
            <a:ahLst/>
            <a:cxnLst/>
            <a:rect l="l" t="t" r="r" b="b"/>
            <a:pathLst>
              <a:path w="34188" h="50076">
                <a:moveTo>
                  <a:pt x="31381" y="6032"/>
                </a:moveTo>
                <a:lnTo>
                  <a:pt x="31381" y="0"/>
                </a:lnTo>
                <a:lnTo>
                  <a:pt x="5587" y="0"/>
                </a:lnTo>
                <a:lnTo>
                  <a:pt x="1803" y="26733"/>
                </a:lnTo>
                <a:lnTo>
                  <a:pt x="7213" y="27050"/>
                </a:lnTo>
                <a:lnTo>
                  <a:pt x="9613" y="24409"/>
                </a:lnTo>
                <a:lnTo>
                  <a:pt x="12674" y="22745"/>
                </a:lnTo>
                <a:lnTo>
                  <a:pt x="16687" y="22339"/>
                </a:lnTo>
                <a:lnTo>
                  <a:pt x="19634" y="22339"/>
                </a:lnTo>
                <a:lnTo>
                  <a:pt x="22161" y="23279"/>
                </a:lnTo>
                <a:lnTo>
                  <a:pt x="26390" y="27076"/>
                </a:lnTo>
                <a:lnTo>
                  <a:pt x="27457" y="29756"/>
                </a:lnTo>
                <a:lnTo>
                  <a:pt x="27457" y="36080"/>
                </a:lnTo>
                <a:lnTo>
                  <a:pt x="26581" y="38696"/>
                </a:lnTo>
                <a:lnTo>
                  <a:pt x="23012" y="43408"/>
                </a:lnTo>
                <a:lnTo>
                  <a:pt x="20269" y="44589"/>
                </a:lnTo>
                <a:lnTo>
                  <a:pt x="14630" y="44589"/>
                </a:lnTo>
                <a:lnTo>
                  <a:pt x="11442" y="43548"/>
                </a:lnTo>
                <a:lnTo>
                  <a:pt x="8559" y="42189"/>
                </a:lnTo>
                <a:lnTo>
                  <a:pt x="6896" y="39725"/>
                </a:lnTo>
                <a:lnTo>
                  <a:pt x="6476" y="36169"/>
                </a:lnTo>
                <a:lnTo>
                  <a:pt x="0" y="36169"/>
                </a:lnTo>
                <a:lnTo>
                  <a:pt x="380" y="40881"/>
                </a:lnTo>
                <a:lnTo>
                  <a:pt x="2108" y="44386"/>
                </a:lnTo>
                <a:lnTo>
                  <a:pt x="5194" y="46672"/>
                </a:lnTo>
                <a:lnTo>
                  <a:pt x="8331" y="48933"/>
                </a:lnTo>
                <a:lnTo>
                  <a:pt x="11899" y="50076"/>
                </a:lnTo>
                <a:lnTo>
                  <a:pt x="22301" y="50076"/>
                </a:lnTo>
                <a:lnTo>
                  <a:pt x="26936" y="48272"/>
                </a:lnTo>
                <a:lnTo>
                  <a:pt x="29819" y="44691"/>
                </a:lnTo>
                <a:lnTo>
                  <a:pt x="32727" y="41122"/>
                </a:lnTo>
                <a:lnTo>
                  <a:pt x="34188" y="36969"/>
                </a:lnTo>
                <a:lnTo>
                  <a:pt x="34188" y="27774"/>
                </a:lnTo>
                <a:lnTo>
                  <a:pt x="32600" y="24053"/>
                </a:lnTo>
                <a:lnTo>
                  <a:pt x="29438" y="21120"/>
                </a:lnTo>
                <a:lnTo>
                  <a:pt x="26263" y="18173"/>
                </a:lnTo>
                <a:lnTo>
                  <a:pt x="22415" y="16713"/>
                </a:lnTo>
                <a:lnTo>
                  <a:pt x="15443" y="16713"/>
                </a:lnTo>
                <a:lnTo>
                  <a:pt x="11442" y="17868"/>
                </a:lnTo>
                <a:lnTo>
                  <a:pt x="8140" y="19837"/>
                </a:lnTo>
                <a:lnTo>
                  <a:pt x="10261" y="6032"/>
                </a:lnTo>
                <a:lnTo>
                  <a:pt x="31381" y="603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44" name="object 1244"/>
          <p:cNvSpPr/>
          <p:nvPr/>
        </p:nvSpPr>
        <p:spPr>
          <a:xfrm>
            <a:off x="3542697" y="3480670"/>
            <a:ext cx="27409" cy="34393"/>
          </a:xfrm>
          <a:custGeom>
            <a:avLst/>
            <a:gdLst/>
            <a:ahLst/>
            <a:cxnLst/>
            <a:rect l="l" t="t" r="r" b="b"/>
            <a:pathLst>
              <a:path w="30251" h="37960">
                <a:moveTo>
                  <a:pt x="6235" y="37960"/>
                </a:moveTo>
                <a:lnTo>
                  <a:pt x="6235" y="16078"/>
                </a:lnTo>
                <a:lnTo>
                  <a:pt x="6680" y="12928"/>
                </a:lnTo>
                <a:lnTo>
                  <a:pt x="8737" y="9118"/>
                </a:lnTo>
                <a:lnTo>
                  <a:pt x="11518" y="6565"/>
                </a:lnTo>
                <a:lnTo>
                  <a:pt x="14185" y="5765"/>
                </a:lnTo>
                <a:lnTo>
                  <a:pt x="16878" y="5613"/>
                </a:lnTo>
                <a:lnTo>
                  <a:pt x="19786" y="5613"/>
                </a:lnTo>
                <a:lnTo>
                  <a:pt x="21793" y="6769"/>
                </a:lnTo>
                <a:lnTo>
                  <a:pt x="23583" y="10464"/>
                </a:lnTo>
                <a:lnTo>
                  <a:pt x="23914" y="14554"/>
                </a:lnTo>
                <a:lnTo>
                  <a:pt x="23914" y="37960"/>
                </a:lnTo>
                <a:lnTo>
                  <a:pt x="30251" y="37960"/>
                </a:lnTo>
                <a:lnTo>
                  <a:pt x="30251" y="10401"/>
                </a:lnTo>
                <a:lnTo>
                  <a:pt x="29756" y="7518"/>
                </a:lnTo>
                <a:lnTo>
                  <a:pt x="28727" y="5511"/>
                </a:lnTo>
                <a:lnTo>
                  <a:pt x="26885" y="1841"/>
                </a:lnTo>
                <a:lnTo>
                  <a:pt x="23317" y="0"/>
                </a:lnTo>
                <a:lnTo>
                  <a:pt x="18046" y="0"/>
                </a:lnTo>
                <a:lnTo>
                  <a:pt x="13462" y="469"/>
                </a:lnTo>
                <a:lnTo>
                  <a:pt x="9537" y="2374"/>
                </a:lnTo>
                <a:lnTo>
                  <a:pt x="5918" y="6096"/>
                </a:lnTo>
                <a:lnTo>
                  <a:pt x="5918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45" name="object 1245"/>
          <p:cNvSpPr/>
          <p:nvPr/>
        </p:nvSpPr>
        <p:spPr>
          <a:xfrm>
            <a:off x="3578472" y="3480670"/>
            <a:ext cx="45278" cy="34393"/>
          </a:xfrm>
          <a:custGeom>
            <a:avLst/>
            <a:gdLst/>
            <a:ahLst/>
            <a:cxnLst/>
            <a:rect l="l" t="t" r="r" b="b"/>
            <a:pathLst>
              <a:path w="49974" h="37960">
                <a:moveTo>
                  <a:pt x="49479" y="7353"/>
                </a:moveTo>
                <a:lnTo>
                  <a:pt x="48501" y="5397"/>
                </a:lnTo>
                <a:lnTo>
                  <a:pt x="46697" y="1803"/>
                </a:lnTo>
                <a:lnTo>
                  <a:pt x="43294" y="0"/>
                </a:lnTo>
                <a:lnTo>
                  <a:pt x="38315" y="0"/>
                </a:lnTo>
                <a:lnTo>
                  <a:pt x="33883" y="482"/>
                </a:lnTo>
                <a:lnTo>
                  <a:pt x="30124" y="2400"/>
                </a:lnTo>
                <a:lnTo>
                  <a:pt x="27101" y="5854"/>
                </a:lnTo>
                <a:lnTo>
                  <a:pt x="24345" y="2184"/>
                </a:lnTo>
                <a:lnTo>
                  <a:pt x="20154" y="0"/>
                </a:lnTo>
                <a:lnTo>
                  <a:pt x="14579" y="0"/>
                </a:lnTo>
                <a:lnTo>
                  <a:pt x="12255" y="698"/>
                </a:lnTo>
                <a:lnTo>
                  <a:pt x="8991" y="2946"/>
                </a:lnTo>
                <a:lnTo>
                  <a:pt x="6172" y="6096"/>
                </a:lnTo>
                <a:lnTo>
                  <a:pt x="6172" y="825"/>
                </a:lnTo>
                <a:lnTo>
                  <a:pt x="0" y="825"/>
                </a:lnTo>
                <a:lnTo>
                  <a:pt x="0" y="37960"/>
                </a:lnTo>
                <a:lnTo>
                  <a:pt x="6235" y="37960"/>
                </a:lnTo>
                <a:lnTo>
                  <a:pt x="6235" y="13487"/>
                </a:lnTo>
                <a:lnTo>
                  <a:pt x="7213" y="10172"/>
                </a:lnTo>
                <a:lnTo>
                  <a:pt x="11061" y="6527"/>
                </a:lnTo>
                <a:lnTo>
                  <a:pt x="15570" y="5613"/>
                </a:lnTo>
                <a:lnTo>
                  <a:pt x="18173" y="5613"/>
                </a:lnTo>
                <a:lnTo>
                  <a:pt x="19913" y="6477"/>
                </a:lnTo>
                <a:lnTo>
                  <a:pt x="21463" y="9372"/>
                </a:lnTo>
                <a:lnTo>
                  <a:pt x="21755" y="13728"/>
                </a:lnTo>
                <a:lnTo>
                  <a:pt x="21755" y="37960"/>
                </a:lnTo>
                <a:lnTo>
                  <a:pt x="28130" y="37960"/>
                </a:lnTo>
                <a:lnTo>
                  <a:pt x="28130" y="12522"/>
                </a:lnTo>
                <a:lnTo>
                  <a:pt x="29006" y="9791"/>
                </a:lnTo>
                <a:lnTo>
                  <a:pt x="30759" y="8140"/>
                </a:lnTo>
                <a:lnTo>
                  <a:pt x="34645" y="5676"/>
                </a:lnTo>
                <a:lnTo>
                  <a:pt x="38874" y="5676"/>
                </a:lnTo>
                <a:lnTo>
                  <a:pt x="42862" y="8001"/>
                </a:lnTo>
                <a:lnTo>
                  <a:pt x="43459" y="12166"/>
                </a:lnTo>
                <a:lnTo>
                  <a:pt x="43459" y="37960"/>
                </a:lnTo>
                <a:lnTo>
                  <a:pt x="49974" y="37960"/>
                </a:lnTo>
                <a:lnTo>
                  <a:pt x="49974" y="9956"/>
                </a:lnTo>
                <a:lnTo>
                  <a:pt x="49479" y="735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46" name="object 1246"/>
          <p:cNvSpPr/>
          <p:nvPr/>
        </p:nvSpPr>
        <p:spPr>
          <a:xfrm>
            <a:off x="3649791" y="3468611"/>
            <a:ext cx="12058" cy="59098"/>
          </a:xfrm>
          <a:custGeom>
            <a:avLst/>
            <a:gdLst/>
            <a:ahLst/>
            <a:cxnLst/>
            <a:rect l="l" t="t" r="r" b="b"/>
            <a:pathLst>
              <a:path w="13309" h="65227">
                <a:moveTo>
                  <a:pt x="5892" y="60134"/>
                </a:moveTo>
                <a:lnTo>
                  <a:pt x="5892" y="5092"/>
                </a:lnTo>
                <a:lnTo>
                  <a:pt x="13309" y="5092"/>
                </a:lnTo>
                <a:lnTo>
                  <a:pt x="13309" y="0"/>
                </a:lnTo>
                <a:lnTo>
                  <a:pt x="0" y="0"/>
                </a:lnTo>
                <a:lnTo>
                  <a:pt x="0" y="65227"/>
                </a:lnTo>
                <a:lnTo>
                  <a:pt x="13309" y="65227"/>
                </a:lnTo>
                <a:lnTo>
                  <a:pt x="13309" y="60134"/>
                </a:lnTo>
                <a:lnTo>
                  <a:pt x="5892" y="6013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47" name="object 1247"/>
          <p:cNvSpPr/>
          <p:nvPr/>
        </p:nvSpPr>
        <p:spPr>
          <a:xfrm>
            <a:off x="3665382" y="3468772"/>
            <a:ext cx="29825" cy="47499"/>
          </a:xfrm>
          <a:custGeom>
            <a:avLst/>
            <a:gdLst/>
            <a:ahLst/>
            <a:cxnLst/>
            <a:rect l="l" t="t" r="r" b="b"/>
            <a:pathLst>
              <a:path w="32918" h="52425">
                <a:moveTo>
                  <a:pt x="1511" y="43726"/>
                </a:moveTo>
                <a:lnTo>
                  <a:pt x="4559" y="47218"/>
                </a:lnTo>
                <a:lnTo>
                  <a:pt x="7581" y="50685"/>
                </a:lnTo>
                <a:lnTo>
                  <a:pt x="11176" y="52425"/>
                </a:lnTo>
                <a:lnTo>
                  <a:pt x="9131" y="42951"/>
                </a:lnTo>
                <a:lnTo>
                  <a:pt x="7442" y="40271"/>
                </a:lnTo>
                <a:lnTo>
                  <a:pt x="6591" y="36944"/>
                </a:lnTo>
                <a:lnTo>
                  <a:pt x="6591" y="28295"/>
                </a:lnTo>
                <a:lnTo>
                  <a:pt x="7556" y="24752"/>
                </a:lnTo>
                <a:lnTo>
                  <a:pt x="11480" y="19964"/>
                </a:lnTo>
                <a:lnTo>
                  <a:pt x="15989" y="13309"/>
                </a:lnTo>
                <a:lnTo>
                  <a:pt x="10871" y="13309"/>
                </a:lnTo>
                <a:lnTo>
                  <a:pt x="6908" y="15303"/>
                </a:lnTo>
                <a:lnTo>
                  <a:pt x="4140" y="19278"/>
                </a:lnTo>
                <a:lnTo>
                  <a:pt x="1384" y="23228"/>
                </a:lnTo>
                <a:lnTo>
                  <a:pt x="0" y="27901"/>
                </a:lnTo>
                <a:lnTo>
                  <a:pt x="0" y="39103"/>
                </a:lnTo>
                <a:lnTo>
                  <a:pt x="1511" y="43726"/>
                </a:lnTo>
                <a:close/>
              </a:path>
              <a:path w="32918" h="52425">
                <a:moveTo>
                  <a:pt x="11480" y="19964"/>
                </a:moveTo>
                <a:lnTo>
                  <a:pt x="14020" y="18757"/>
                </a:lnTo>
                <a:lnTo>
                  <a:pt x="19989" y="18757"/>
                </a:lnTo>
                <a:lnTo>
                  <a:pt x="22352" y="19888"/>
                </a:lnTo>
                <a:lnTo>
                  <a:pt x="26200" y="24396"/>
                </a:lnTo>
                <a:lnTo>
                  <a:pt x="27152" y="27863"/>
                </a:lnTo>
                <a:lnTo>
                  <a:pt x="27152" y="37198"/>
                </a:lnTo>
                <a:lnTo>
                  <a:pt x="26212" y="40767"/>
                </a:lnTo>
                <a:lnTo>
                  <a:pt x="24345" y="43268"/>
                </a:lnTo>
                <a:lnTo>
                  <a:pt x="20129" y="46977"/>
                </a:lnTo>
                <a:lnTo>
                  <a:pt x="13525" y="46977"/>
                </a:lnTo>
                <a:lnTo>
                  <a:pt x="10807" y="45631"/>
                </a:lnTo>
                <a:lnTo>
                  <a:pt x="9131" y="42951"/>
                </a:lnTo>
                <a:lnTo>
                  <a:pt x="11176" y="52425"/>
                </a:lnTo>
                <a:lnTo>
                  <a:pt x="17868" y="52425"/>
                </a:lnTo>
                <a:lnTo>
                  <a:pt x="20142" y="51904"/>
                </a:lnTo>
                <a:lnTo>
                  <a:pt x="24117" y="49872"/>
                </a:lnTo>
                <a:lnTo>
                  <a:pt x="27305" y="45935"/>
                </a:lnTo>
                <a:lnTo>
                  <a:pt x="27305" y="51092"/>
                </a:lnTo>
                <a:lnTo>
                  <a:pt x="32918" y="51092"/>
                </a:lnTo>
                <a:lnTo>
                  <a:pt x="32918" y="0"/>
                </a:lnTo>
                <a:lnTo>
                  <a:pt x="26911" y="0"/>
                </a:lnTo>
                <a:lnTo>
                  <a:pt x="26911" y="18757"/>
                </a:lnTo>
                <a:lnTo>
                  <a:pt x="23139" y="15113"/>
                </a:lnTo>
                <a:lnTo>
                  <a:pt x="18834" y="13309"/>
                </a:lnTo>
                <a:lnTo>
                  <a:pt x="15989" y="13309"/>
                </a:lnTo>
                <a:lnTo>
                  <a:pt x="11480" y="1996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48" name="object 1248"/>
          <p:cNvSpPr/>
          <p:nvPr/>
        </p:nvSpPr>
        <p:spPr>
          <a:xfrm>
            <a:off x="3704160" y="3468922"/>
            <a:ext cx="35590" cy="46142"/>
          </a:xfrm>
          <a:custGeom>
            <a:avLst/>
            <a:gdLst/>
            <a:ahLst/>
            <a:cxnLst/>
            <a:rect l="l" t="t" r="r" b="b"/>
            <a:pathLst>
              <a:path w="39281" h="50926">
                <a:moveTo>
                  <a:pt x="28879" y="43815"/>
                </a:moveTo>
                <a:lnTo>
                  <a:pt x="25857" y="45034"/>
                </a:lnTo>
                <a:lnTo>
                  <a:pt x="6769" y="45034"/>
                </a:lnTo>
                <a:lnTo>
                  <a:pt x="6769" y="27114"/>
                </a:lnTo>
                <a:lnTo>
                  <a:pt x="20447" y="27114"/>
                </a:lnTo>
                <a:lnTo>
                  <a:pt x="22225" y="21526"/>
                </a:lnTo>
                <a:lnTo>
                  <a:pt x="6769" y="21526"/>
                </a:lnTo>
                <a:lnTo>
                  <a:pt x="6769" y="5765"/>
                </a:lnTo>
                <a:lnTo>
                  <a:pt x="22072" y="5765"/>
                </a:lnTo>
                <a:lnTo>
                  <a:pt x="25857" y="6731"/>
                </a:lnTo>
                <a:lnTo>
                  <a:pt x="28562" y="7886"/>
                </a:lnTo>
                <a:lnTo>
                  <a:pt x="29921" y="10121"/>
                </a:lnTo>
                <a:lnTo>
                  <a:pt x="29921" y="16751"/>
                </a:lnTo>
                <a:lnTo>
                  <a:pt x="28651" y="19050"/>
                </a:lnTo>
                <a:lnTo>
                  <a:pt x="29997" y="23507"/>
                </a:lnTo>
                <a:lnTo>
                  <a:pt x="33134" y="21615"/>
                </a:lnTo>
                <a:lnTo>
                  <a:pt x="35915" y="18478"/>
                </a:lnTo>
                <a:lnTo>
                  <a:pt x="36817" y="15836"/>
                </a:lnTo>
                <a:lnTo>
                  <a:pt x="36817" y="9880"/>
                </a:lnTo>
                <a:lnTo>
                  <a:pt x="34594" y="5334"/>
                </a:lnTo>
                <a:lnTo>
                  <a:pt x="32080" y="1778"/>
                </a:lnTo>
                <a:lnTo>
                  <a:pt x="27838" y="0"/>
                </a:lnTo>
                <a:lnTo>
                  <a:pt x="0" y="0"/>
                </a:lnTo>
                <a:lnTo>
                  <a:pt x="0" y="50927"/>
                </a:lnTo>
                <a:lnTo>
                  <a:pt x="28232" y="50927"/>
                </a:lnTo>
                <a:lnTo>
                  <a:pt x="28879" y="43815"/>
                </a:lnTo>
                <a:close/>
              </a:path>
              <a:path w="39281" h="50926">
                <a:moveTo>
                  <a:pt x="30721" y="29527"/>
                </a:moveTo>
                <a:lnTo>
                  <a:pt x="32372" y="32054"/>
                </a:lnTo>
                <a:lnTo>
                  <a:pt x="32372" y="35750"/>
                </a:lnTo>
                <a:lnTo>
                  <a:pt x="31813" y="39814"/>
                </a:lnTo>
                <a:lnTo>
                  <a:pt x="28879" y="43815"/>
                </a:lnTo>
                <a:lnTo>
                  <a:pt x="28232" y="50927"/>
                </a:lnTo>
                <a:lnTo>
                  <a:pt x="33121" y="48945"/>
                </a:lnTo>
                <a:lnTo>
                  <a:pt x="36195" y="44970"/>
                </a:lnTo>
                <a:lnTo>
                  <a:pt x="38265" y="42316"/>
                </a:lnTo>
                <a:lnTo>
                  <a:pt x="39281" y="39344"/>
                </a:lnTo>
                <a:lnTo>
                  <a:pt x="39281" y="32143"/>
                </a:lnTo>
                <a:lnTo>
                  <a:pt x="38125" y="29095"/>
                </a:lnTo>
                <a:lnTo>
                  <a:pt x="35839" y="26873"/>
                </a:lnTo>
                <a:lnTo>
                  <a:pt x="32600" y="24511"/>
                </a:lnTo>
                <a:lnTo>
                  <a:pt x="29997" y="23507"/>
                </a:lnTo>
                <a:lnTo>
                  <a:pt x="28651" y="19050"/>
                </a:lnTo>
                <a:lnTo>
                  <a:pt x="26111" y="20320"/>
                </a:lnTo>
                <a:lnTo>
                  <a:pt x="22225" y="21526"/>
                </a:lnTo>
                <a:lnTo>
                  <a:pt x="20447" y="27114"/>
                </a:lnTo>
                <a:lnTo>
                  <a:pt x="23342" y="27114"/>
                </a:lnTo>
                <a:lnTo>
                  <a:pt x="27432" y="28194"/>
                </a:lnTo>
                <a:lnTo>
                  <a:pt x="30721" y="2952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49" name="object 1249"/>
          <p:cNvSpPr/>
          <p:nvPr/>
        </p:nvSpPr>
        <p:spPr>
          <a:xfrm>
            <a:off x="3742316" y="3468922"/>
            <a:ext cx="19411" cy="46142"/>
          </a:xfrm>
          <a:custGeom>
            <a:avLst/>
            <a:gdLst/>
            <a:ahLst/>
            <a:cxnLst/>
            <a:rect l="l" t="t" r="r" b="b"/>
            <a:pathLst>
              <a:path w="21424" h="50926">
                <a:moveTo>
                  <a:pt x="16154" y="0"/>
                </a:moveTo>
                <a:lnTo>
                  <a:pt x="0" y="50927"/>
                </a:lnTo>
                <a:lnTo>
                  <a:pt x="5270" y="50927"/>
                </a:lnTo>
                <a:lnTo>
                  <a:pt x="21424" y="0"/>
                </a:lnTo>
                <a:lnTo>
                  <a:pt x="16154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50" name="object 1250"/>
          <p:cNvSpPr/>
          <p:nvPr/>
        </p:nvSpPr>
        <p:spPr>
          <a:xfrm>
            <a:off x="3764201" y="3468922"/>
            <a:ext cx="27892" cy="46142"/>
          </a:xfrm>
          <a:custGeom>
            <a:avLst/>
            <a:gdLst/>
            <a:ahLst/>
            <a:cxnLst/>
            <a:rect l="l" t="t" r="r" b="b"/>
            <a:pathLst>
              <a:path w="30784" h="50926">
                <a:moveTo>
                  <a:pt x="0" y="0"/>
                </a:moveTo>
                <a:lnTo>
                  <a:pt x="0" y="50927"/>
                </a:lnTo>
                <a:lnTo>
                  <a:pt x="6007" y="50927"/>
                </a:lnTo>
                <a:lnTo>
                  <a:pt x="6007" y="36995"/>
                </a:lnTo>
                <a:lnTo>
                  <a:pt x="11239" y="32207"/>
                </a:lnTo>
                <a:lnTo>
                  <a:pt x="22809" y="50927"/>
                </a:lnTo>
                <a:lnTo>
                  <a:pt x="30784" y="50927"/>
                </a:lnTo>
                <a:lnTo>
                  <a:pt x="15786" y="27698"/>
                </a:lnTo>
                <a:lnTo>
                  <a:pt x="29997" y="13792"/>
                </a:lnTo>
                <a:lnTo>
                  <a:pt x="22021" y="13792"/>
                </a:lnTo>
                <a:lnTo>
                  <a:pt x="6007" y="29578"/>
                </a:lnTo>
                <a:lnTo>
                  <a:pt x="6007" y="0"/>
                </a:lnTo>
                <a:lnTo>
                  <a:pt x="0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51" name="object 1251"/>
          <p:cNvSpPr/>
          <p:nvPr/>
        </p:nvSpPr>
        <p:spPr>
          <a:xfrm>
            <a:off x="3796489" y="3480670"/>
            <a:ext cx="45278" cy="34393"/>
          </a:xfrm>
          <a:custGeom>
            <a:avLst/>
            <a:gdLst/>
            <a:ahLst/>
            <a:cxnLst/>
            <a:rect l="l" t="t" r="r" b="b"/>
            <a:pathLst>
              <a:path w="49974" h="37960">
                <a:moveTo>
                  <a:pt x="49479" y="7353"/>
                </a:moveTo>
                <a:lnTo>
                  <a:pt x="48514" y="5397"/>
                </a:lnTo>
                <a:lnTo>
                  <a:pt x="46710" y="1803"/>
                </a:lnTo>
                <a:lnTo>
                  <a:pt x="43307" y="0"/>
                </a:lnTo>
                <a:lnTo>
                  <a:pt x="38315" y="0"/>
                </a:lnTo>
                <a:lnTo>
                  <a:pt x="33883" y="482"/>
                </a:lnTo>
                <a:lnTo>
                  <a:pt x="30137" y="2400"/>
                </a:lnTo>
                <a:lnTo>
                  <a:pt x="27114" y="5854"/>
                </a:lnTo>
                <a:lnTo>
                  <a:pt x="24345" y="2184"/>
                </a:lnTo>
                <a:lnTo>
                  <a:pt x="20167" y="0"/>
                </a:lnTo>
                <a:lnTo>
                  <a:pt x="14592" y="0"/>
                </a:lnTo>
                <a:lnTo>
                  <a:pt x="12255" y="698"/>
                </a:lnTo>
                <a:lnTo>
                  <a:pt x="9004" y="2946"/>
                </a:lnTo>
                <a:lnTo>
                  <a:pt x="6172" y="6096"/>
                </a:lnTo>
                <a:lnTo>
                  <a:pt x="6172" y="825"/>
                </a:lnTo>
                <a:lnTo>
                  <a:pt x="0" y="825"/>
                </a:lnTo>
                <a:lnTo>
                  <a:pt x="0" y="37960"/>
                </a:lnTo>
                <a:lnTo>
                  <a:pt x="6248" y="37960"/>
                </a:lnTo>
                <a:lnTo>
                  <a:pt x="6248" y="13487"/>
                </a:lnTo>
                <a:lnTo>
                  <a:pt x="7213" y="10172"/>
                </a:lnTo>
                <a:lnTo>
                  <a:pt x="11074" y="6527"/>
                </a:lnTo>
                <a:lnTo>
                  <a:pt x="15582" y="5613"/>
                </a:lnTo>
                <a:lnTo>
                  <a:pt x="18173" y="5613"/>
                </a:lnTo>
                <a:lnTo>
                  <a:pt x="19926" y="6477"/>
                </a:lnTo>
                <a:lnTo>
                  <a:pt x="21475" y="9372"/>
                </a:lnTo>
                <a:lnTo>
                  <a:pt x="21767" y="13728"/>
                </a:lnTo>
                <a:lnTo>
                  <a:pt x="21767" y="37960"/>
                </a:lnTo>
                <a:lnTo>
                  <a:pt x="28130" y="37960"/>
                </a:lnTo>
                <a:lnTo>
                  <a:pt x="28130" y="12522"/>
                </a:lnTo>
                <a:lnTo>
                  <a:pt x="29006" y="9791"/>
                </a:lnTo>
                <a:lnTo>
                  <a:pt x="30759" y="8140"/>
                </a:lnTo>
                <a:lnTo>
                  <a:pt x="34658" y="5676"/>
                </a:lnTo>
                <a:lnTo>
                  <a:pt x="38887" y="5676"/>
                </a:lnTo>
                <a:lnTo>
                  <a:pt x="42862" y="8001"/>
                </a:lnTo>
                <a:lnTo>
                  <a:pt x="43472" y="12166"/>
                </a:lnTo>
                <a:lnTo>
                  <a:pt x="43472" y="37960"/>
                </a:lnTo>
                <a:lnTo>
                  <a:pt x="49974" y="37960"/>
                </a:lnTo>
                <a:lnTo>
                  <a:pt x="49974" y="9956"/>
                </a:lnTo>
                <a:lnTo>
                  <a:pt x="49479" y="735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52" name="object 1252"/>
          <p:cNvSpPr/>
          <p:nvPr/>
        </p:nvSpPr>
        <p:spPr>
          <a:xfrm>
            <a:off x="3847407" y="3468611"/>
            <a:ext cx="12058" cy="59098"/>
          </a:xfrm>
          <a:custGeom>
            <a:avLst/>
            <a:gdLst/>
            <a:ahLst/>
            <a:cxnLst/>
            <a:rect l="l" t="t" r="r" b="b"/>
            <a:pathLst>
              <a:path w="13309" h="65227">
                <a:moveTo>
                  <a:pt x="7378" y="5080"/>
                </a:moveTo>
                <a:lnTo>
                  <a:pt x="7378" y="60134"/>
                </a:lnTo>
                <a:lnTo>
                  <a:pt x="0" y="60134"/>
                </a:lnTo>
                <a:lnTo>
                  <a:pt x="0" y="65227"/>
                </a:lnTo>
                <a:lnTo>
                  <a:pt x="13309" y="65227"/>
                </a:lnTo>
                <a:lnTo>
                  <a:pt x="13309" y="0"/>
                </a:lnTo>
                <a:lnTo>
                  <a:pt x="0" y="0"/>
                </a:lnTo>
                <a:lnTo>
                  <a:pt x="0" y="5080"/>
                </a:lnTo>
                <a:lnTo>
                  <a:pt x="7378" y="508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53" name="object 1253"/>
          <p:cNvSpPr/>
          <p:nvPr/>
        </p:nvSpPr>
        <p:spPr>
          <a:xfrm>
            <a:off x="4235597" y="3417313"/>
            <a:ext cx="32771" cy="33415"/>
          </a:xfrm>
          <a:custGeom>
            <a:avLst/>
            <a:gdLst/>
            <a:ahLst/>
            <a:cxnLst/>
            <a:rect l="l" t="t" r="r" b="b"/>
            <a:pathLst>
              <a:path w="36169" h="36880">
                <a:moveTo>
                  <a:pt x="3" y="31306"/>
                </a:moveTo>
                <a:lnTo>
                  <a:pt x="3" y="36880"/>
                </a:lnTo>
                <a:lnTo>
                  <a:pt x="36169" y="36880"/>
                </a:lnTo>
                <a:lnTo>
                  <a:pt x="36169" y="31306"/>
                </a:lnTo>
                <a:lnTo>
                  <a:pt x="3" y="31306"/>
                </a:lnTo>
                <a:close/>
              </a:path>
              <a:path w="36169" h="36880">
                <a:moveTo>
                  <a:pt x="7391" y="15113"/>
                </a:moveTo>
                <a:lnTo>
                  <a:pt x="36169" y="6235"/>
                </a:lnTo>
                <a:lnTo>
                  <a:pt x="36169" y="0"/>
                </a:lnTo>
                <a:lnTo>
                  <a:pt x="0" y="12230"/>
                </a:lnTo>
                <a:lnTo>
                  <a:pt x="0" y="18097"/>
                </a:lnTo>
                <a:lnTo>
                  <a:pt x="36169" y="30340"/>
                </a:lnTo>
                <a:lnTo>
                  <a:pt x="36169" y="24091"/>
                </a:lnTo>
                <a:lnTo>
                  <a:pt x="7391" y="1511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54" name="object 1254"/>
          <p:cNvSpPr/>
          <p:nvPr/>
        </p:nvSpPr>
        <p:spPr>
          <a:xfrm>
            <a:off x="4278081" y="3405761"/>
            <a:ext cx="31033" cy="46199"/>
          </a:xfrm>
          <a:custGeom>
            <a:avLst/>
            <a:gdLst/>
            <a:ahLst/>
            <a:cxnLst/>
            <a:rect l="l" t="t" r="r" b="b"/>
            <a:pathLst>
              <a:path w="34251" h="50990">
                <a:moveTo>
                  <a:pt x="736" y="15341"/>
                </a:moveTo>
                <a:lnTo>
                  <a:pt x="0" y="20180"/>
                </a:lnTo>
                <a:lnTo>
                  <a:pt x="0" y="33108"/>
                </a:lnTo>
                <a:lnTo>
                  <a:pt x="1219" y="38900"/>
                </a:lnTo>
                <a:lnTo>
                  <a:pt x="3657" y="43230"/>
                </a:lnTo>
                <a:lnTo>
                  <a:pt x="6553" y="48399"/>
                </a:lnTo>
                <a:lnTo>
                  <a:pt x="7315" y="35191"/>
                </a:lnTo>
                <a:lnTo>
                  <a:pt x="6769" y="31127"/>
                </a:lnTo>
                <a:lnTo>
                  <a:pt x="6769" y="19342"/>
                </a:lnTo>
                <a:lnTo>
                  <a:pt x="7607" y="14262"/>
                </a:lnTo>
                <a:lnTo>
                  <a:pt x="9296" y="10820"/>
                </a:lnTo>
                <a:lnTo>
                  <a:pt x="11010" y="7353"/>
                </a:lnTo>
                <a:lnTo>
                  <a:pt x="13703" y="5613"/>
                </a:lnTo>
                <a:lnTo>
                  <a:pt x="21374" y="5613"/>
                </a:lnTo>
                <a:lnTo>
                  <a:pt x="24053" y="7429"/>
                </a:lnTo>
                <a:lnTo>
                  <a:pt x="25450" y="11087"/>
                </a:lnTo>
                <a:lnTo>
                  <a:pt x="26835" y="14719"/>
                </a:lnTo>
                <a:lnTo>
                  <a:pt x="27533" y="19342"/>
                </a:lnTo>
                <a:lnTo>
                  <a:pt x="27533" y="32804"/>
                </a:lnTo>
                <a:lnTo>
                  <a:pt x="26568" y="38138"/>
                </a:lnTo>
                <a:lnTo>
                  <a:pt x="24663" y="41008"/>
                </a:lnTo>
                <a:lnTo>
                  <a:pt x="23558" y="50990"/>
                </a:lnTo>
                <a:lnTo>
                  <a:pt x="28333" y="47828"/>
                </a:lnTo>
                <a:lnTo>
                  <a:pt x="31254" y="41490"/>
                </a:lnTo>
                <a:lnTo>
                  <a:pt x="33261" y="37084"/>
                </a:lnTo>
                <a:lnTo>
                  <a:pt x="34251" y="31496"/>
                </a:lnTo>
                <a:lnTo>
                  <a:pt x="34251" y="17627"/>
                </a:lnTo>
                <a:lnTo>
                  <a:pt x="33147" y="12026"/>
                </a:lnTo>
                <a:lnTo>
                  <a:pt x="30924" y="7937"/>
                </a:lnTo>
                <a:lnTo>
                  <a:pt x="28079" y="2641"/>
                </a:lnTo>
                <a:lnTo>
                  <a:pt x="23418" y="0"/>
                </a:lnTo>
                <a:lnTo>
                  <a:pt x="9842" y="0"/>
                </a:lnTo>
                <a:lnTo>
                  <a:pt x="4914" y="3759"/>
                </a:lnTo>
                <a:lnTo>
                  <a:pt x="2184" y="11303"/>
                </a:lnTo>
                <a:lnTo>
                  <a:pt x="736" y="15341"/>
                </a:lnTo>
                <a:close/>
              </a:path>
              <a:path w="34251" h="50990">
                <a:moveTo>
                  <a:pt x="24663" y="41008"/>
                </a:moveTo>
                <a:lnTo>
                  <a:pt x="22733" y="43878"/>
                </a:lnTo>
                <a:lnTo>
                  <a:pt x="20167" y="45313"/>
                </a:lnTo>
                <a:lnTo>
                  <a:pt x="12890" y="45313"/>
                </a:lnTo>
                <a:lnTo>
                  <a:pt x="10058" y="42964"/>
                </a:lnTo>
                <a:lnTo>
                  <a:pt x="8394" y="38265"/>
                </a:lnTo>
                <a:lnTo>
                  <a:pt x="7315" y="35191"/>
                </a:lnTo>
                <a:lnTo>
                  <a:pt x="6553" y="48399"/>
                </a:lnTo>
                <a:lnTo>
                  <a:pt x="10998" y="50990"/>
                </a:lnTo>
                <a:lnTo>
                  <a:pt x="23558" y="50990"/>
                </a:lnTo>
                <a:lnTo>
                  <a:pt x="24663" y="410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55" name="object 1255"/>
          <p:cNvSpPr/>
          <p:nvPr/>
        </p:nvSpPr>
        <p:spPr>
          <a:xfrm>
            <a:off x="4323773" y="3447318"/>
            <a:ext cx="6569" cy="0"/>
          </a:xfrm>
          <a:custGeom>
            <a:avLst/>
            <a:gdLst/>
            <a:ahLst/>
            <a:cxnLst/>
            <a:rect l="l" t="t" r="r" b="b"/>
            <a:pathLst>
              <a:path w="7250">
                <a:moveTo>
                  <a:pt x="0" y="0"/>
                </a:moveTo>
                <a:lnTo>
                  <a:pt x="7250" y="0"/>
                </a:lnTo>
              </a:path>
            </a:pathLst>
          </a:custGeom>
          <a:ln w="882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56" name="object 1256"/>
          <p:cNvSpPr/>
          <p:nvPr/>
        </p:nvSpPr>
        <p:spPr>
          <a:xfrm>
            <a:off x="4344600" y="3405588"/>
            <a:ext cx="31091" cy="45141"/>
          </a:xfrm>
          <a:custGeom>
            <a:avLst/>
            <a:gdLst/>
            <a:ahLst/>
            <a:cxnLst/>
            <a:rect l="l" t="t" r="r" b="b"/>
            <a:pathLst>
              <a:path w="34315" h="49822">
                <a:moveTo>
                  <a:pt x="6972" y="43929"/>
                </a:moveTo>
                <a:lnTo>
                  <a:pt x="9029" y="39242"/>
                </a:lnTo>
                <a:lnTo>
                  <a:pt x="12636" y="36106"/>
                </a:lnTo>
                <a:lnTo>
                  <a:pt x="16675" y="33667"/>
                </a:lnTo>
                <a:lnTo>
                  <a:pt x="21424" y="31026"/>
                </a:lnTo>
                <a:lnTo>
                  <a:pt x="25615" y="28689"/>
                </a:lnTo>
                <a:lnTo>
                  <a:pt x="28511" y="26720"/>
                </a:lnTo>
                <a:lnTo>
                  <a:pt x="30137" y="25069"/>
                </a:lnTo>
                <a:lnTo>
                  <a:pt x="32943" y="22250"/>
                </a:lnTo>
                <a:lnTo>
                  <a:pt x="34315" y="18846"/>
                </a:lnTo>
                <a:lnTo>
                  <a:pt x="34315" y="11112"/>
                </a:lnTo>
                <a:lnTo>
                  <a:pt x="33007" y="7683"/>
                </a:lnTo>
                <a:lnTo>
                  <a:pt x="30378" y="4610"/>
                </a:lnTo>
                <a:lnTo>
                  <a:pt x="27762" y="1549"/>
                </a:lnTo>
                <a:lnTo>
                  <a:pt x="23609" y="0"/>
                </a:lnTo>
                <a:lnTo>
                  <a:pt x="11074" y="0"/>
                </a:lnTo>
                <a:lnTo>
                  <a:pt x="6311" y="2400"/>
                </a:lnTo>
                <a:lnTo>
                  <a:pt x="3606" y="7213"/>
                </a:lnTo>
                <a:lnTo>
                  <a:pt x="2082" y="9944"/>
                </a:lnTo>
                <a:lnTo>
                  <a:pt x="1295" y="13474"/>
                </a:lnTo>
                <a:lnTo>
                  <a:pt x="1219" y="17779"/>
                </a:lnTo>
                <a:lnTo>
                  <a:pt x="7556" y="17779"/>
                </a:lnTo>
                <a:lnTo>
                  <a:pt x="7658" y="14719"/>
                </a:lnTo>
                <a:lnTo>
                  <a:pt x="9016" y="10579"/>
                </a:lnTo>
                <a:lnTo>
                  <a:pt x="10667" y="7340"/>
                </a:lnTo>
                <a:lnTo>
                  <a:pt x="13614" y="5727"/>
                </a:lnTo>
                <a:lnTo>
                  <a:pt x="20789" y="5727"/>
                </a:lnTo>
                <a:lnTo>
                  <a:pt x="24815" y="8280"/>
                </a:lnTo>
                <a:lnTo>
                  <a:pt x="27431" y="12255"/>
                </a:lnTo>
                <a:lnTo>
                  <a:pt x="27431" y="17627"/>
                </a:lnTo>
                <a:lnTo>
                  <a:pt x="24587" y="21742"/>
                </a:lnTo>
                <a:lnTo>
                  <a:pt x="21285" y="24447"/>
                </a:lnTo>
                <a:lnTo>
                  <a:pt x="18300" y="26174"/>
                </a:lnTo>
                <a:lnTo>
                  <a:pt x="11645" y="30022"/>
                </a:lnTo>
                <a:lnTo>
                  <a:pt x="7188" y="32613"/>
                </a:lnTo>
                <a:lnTo>
                  <a:pt x="4190" y="35483"/>
                </a:lnTo>
                <a:lnTo>
                  <a:pt x="2628" y="38658"/>
                </a:lnTo>
                <a:lnTo>
                  <a:pt x="1104" y="41833"/>
                </a:lnTo>
                <a:lnTo>
                  <a:pt x="241" y="45542"/>
                </a:lnTo>
                <a:lnTo>
                  <a:pt x="0" y="49822"/>
                </a:lnTo>
                <a:lnTo>
                  <a:pt x="34086" y="49822"/>
                </a:lnTo>
                <a:lnTo>
                  <a:pt x="34086" y="43929"/>
                </a:lnTo>
                <a:lnTo>
                  <a:pt x="6972" y="4392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57" name="object 1257"/>
          <p:cNvSpPr/>
          <p:nvPr/>
        </p:nvSpPr>
        <p:spPr>
          <a:xfrm>
            <a:off x="4390949" y="3405934"/>
            <a:ext cx="16615" cy="44796"/>
          </a:xfrm>
          <a:custGeom>
            <a:avLst/>
            <a:gdLst/>
            <a:ahLst/>
            <a:cxnLst/>
            <a:rect l="l" t="t" r="r" b="b"/>
            <a:pathLst>
              <a:path w="18338" h="49441">
                <a:moveTo>
                  <a:pt x="11696" y="14287"/>
                </a:moveTo>
                <a:lnTo>
                  <a:pt x="11696" y="49441"/>
                </a:lnTo>
                <a:lnTo>
                  <a:pt x="18338" y="49441"/>
                </a:lnTo>
                <a:lnTo>
                  <a:pt x="18338" y="0"/>
                </a:lnTo>
                <a:lnTo>
                  <a:pt x="13411" y="0"/>
                </a:lnTo>
                <a:lnTo>
                  <a:pt x="12534" y="3835"/>
                </a:lnTo>
                <a:lnTo>
                  <a:pt x="11201" y="6286"/>
                </a:lnTo>
                <a:lnTo>
                  <a:pt x="7658" y="8331"/>
                </a:lnTo>
                <a:lnTo>
                  <a:pt x="4495" y="9067"/>
                </a:lnTo>
                <a:lnTo>
                  <a:pt x="0" y="9512"/>
                </a:lnTo>
                <a:lnTo>
                  <a:pt x="0" y="14287"/>
                </a:lnTo>
                <a:lnTo>
                  <a:pt x="11696" y="142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58" name="object 1258"/>
          <p:cNvSpPr/>
          <p:nvPr/>
        </p:nvSpPr>
        <p:spPr>
          <a:xfrm>
            <a:off x="2535573" y="3403356"/>
            <a:ext cx="40918" cy="48593"/>
          </a:xfrm>
          <a:custGeom>
            <a:avLst/>
            <a:gdLst/>
            <a:ahLst/>
            <a:cxnLst/>
            <a:rect l="l" t="t" r="r" b="b"/>
            <a:pathLst>
              <a:path w="45161" h="53632">
                <a:moveTo>
                  <a:pt x="5956" y="7823"/>
                </a:moveTo>
                <a:lnTo>
                  <a:pt x="1981" y="12636"/>
                </a:lnTo>
                <a:lnTo>
                  <a:pt x="0" y="18795"/>
                </a:lnTo>
                <a:lnTo>
                  <a:pt x="0" y="36207"/>
                </a:lnTo>
                <a:lnTo>
                  <a:pt x="2641" y="43510"/>
                </a:lnTo>
                <a:lnTo>
                  <a:pt x="7924" y="48247"/>
                </a:lnTo>
                <a:lnTo>
                  <a:pt x="11950" y="51828"/>
                </a:lnTo>
                <a:lnTo>
                  <a:pt x="16929" y="53632"/>
                </a:lnTo>
                <a:lnTo>
                  <a:pt x="29705" y="53632"/>
                </a:lnTo>
                <a:lnTo>
                  <a:pt x="35166" y="51434"/>
                </a:lnTo>
                <a:lnTo>
                  <a:pt x="39204" y="47078"/>
                </a:lnTo>
                <a:lnTo>
                  <a:pt x="42583" y="43446"/>
                </a:lnTo>
                <a:lnTo>
                  <a:pt x="44576" y="38950"/>
                </a:lnTo>
                <a:lnTo>
                  <a:pt x="45161" y="33591"/>
                </a:lnTo>
                <a:lnTo>
                  <a:pt x="38442" y="33591"/>
                </a:lnTo>
                <a:lnTo>
                  <a:pt x="37744" y="36931"/>
                </a:lnTo>
                <a:lnTo>
                  <a:pt x="36702" y="39649"/>
                </a:lnTo>
                <a:lnTo>
                  <a:pt x="35293" y="41706"/>
                </a:lnTo>
                <a:lnTo>
                  <a:pt x="32626" y="45605"/>
                </a:lnTo>
                <a:lnTo>
                  <a:pt x="28752" y="47561"/>
                </a:lnTo>
                <a:lnTo>
                  <a:pt x="18148" y="47561"/>
                </a:lnTo>
                <a:lnTo>
                  <a:pt x="13982" y="45719"/>
                </a:lnTo>
                <a:lnTo>
                  <a:pt x="11188" y="42011"/>
                </a:lnTo>
                <a:lnTo>
                  <a:pt x="8407" y="38290"/>
                </a:lnTo>
                <a:lnTo>
                  <a:pt x="7023" y="33451"/>
                </a:lnTo>
                <a:lnTo>
                  <a:pt x="7023" y="20205"/>
                </a:lnTo>
                <a:lnTo>
                  <a:pt x="8572" y="14808"/>
                </a:lnTo>
                <a:lnTo>
                  <a:pt x="11645" y="11290"/>
                </a:lnTo>
                <a:lnTo>
                  <a:pt x="14731" y="7759"/>
                </a:lnTo>
                <a:lnTo>
                  <a:pt x="18795" y="5994"/>
                </a:lnTo>
                <a:lnTo>
                  <a:pt x="27927" y="5994"/>
                </a:lnTo>
                <a:lnTo>
                  <a:pt x="31114" y="6946"/>
                </a:lnTo>
                <a:lnTo>
                  <a:pt x="35661" y="10782"/>
                </a:lnTo>
                <a:lnTo>
                  <a:pt x="37185" y="13385"/>
                </a:lnTo>
                <a:lnTo>
                  <a:pt x="37960" y="16675"/>
                </a:lnTo>
                <a:lnTo>
                  <a:pt x="44678" y="16675"/>
                </a:lnTo>
                <a:lnTo>
                  <a:pt x="44297" y="12344"/>
                </a:lnTo>
                <a:lnTo>
                  <a:pt x="42303" y="8496"/>
                </a:lnTo>
                <a:lnTo>
                  <a:pt x="38760" y="5092"/>
                </a:lnTo>
                <a:lnTo>
                  <a:pt x="35191" y="1689"/>
                </a:lnTo>
                <a:lnTo>
                  <a:pt x="30187" y="0"/>
                </a:lnTo>
                <a:lnTo>
                  <a:pt x="16179" y="0"/>
                </a:lnTo>
                <a:lnTo>
                  <a:pt x="10261" y="2603"/>
                </a:lnTo>
                <a:lnTo>
                  <a:pt x="5956" y="782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59" name="object 1259"/>
          <p:cNvSpPr/>
          <p:nvPr/>
        </p:nvSpPr>
        <p:spPr>
          <a:xfrm>
            <a:off x="2581058" y="3416117"/>
            <a:ext cx="31344" cy="35843"/>
          </a:xfrm>
          <a:custGeom>
            <a:avLst/>
            <a:gdLst/>
            <a:ahLst/>
            <a:cxnLst/>
            <a:rect l="l" t="t" r="r" b="b"/>
            <a:pathLst>
              <a:path w="34594" h="39560">
                <a:moveTo>
                  <a:pt x="1485" y="30924"/>
                </a:moveTo>
                <a:lnTo>
                  <a:pt x="4495" y="34391"/>
                </a:lnTo>
                <a:lnTo>
                  <a:pt x="7492" y="37845"/>
                </a:lnTo>
                <a:lnTo>
                  <a:pt x="11556" y="39560"/>
                </a:lnTo>
                <a:lnTo>
                  <a:pt x="9004" y="30225"/>
                </a:lnTo>
                <a:lnTo>
                  <a:pt x="7277" y="27597"/>
                </a:lnTo>
                <a:lnTo>
                  <a:pt x="6400" y="24307"/>
                </a:lnTo>
                <a:lnTo>
                  <a:pt x="6400" y="16230"/>
                </a:lnTo>
                <a:lnTo>
                  <a:pt x="7277" y="12725"/>
                </a:lnTo>
                <a:lnTo>
                  <a:pt x="9004" y="9817"/>
                </a:lnTo>
                <a:lnTo>
                  <a:pt x="10744" y="6908"/>
                </a:lnTo>
                <a:lnTo>
                  <a:pt x="13512" y="5448"/>
                </a:lnTo>
                <a:lnTo>
                  <a:pt x="21628" y="5448"/>
                </a:lnTo>
                <a:lnTo>
                  <a:pt x="24650" y="7150"/>
                </a:lnTo>
                <a:lnTo>
                  <a:pt x="26415" y="10579"/>
                </a:lnTo>
                <a:lnTo>
                  <a:pt x="27520" y="12750"/>
                </a:lnTo>
                <a:lnTo>
                  <a:pt x="28066" y="15570"/>
                </a:lnTo>
                <a:lnTo>
                  <a:pt x="28066" y="22872"/>
                </a:lnTo>
                <a:lnTo>
                  <a:pt x="27292" y="26352"/>
                </a:lnTo>
                <a:lnTo>
                  <a:pt x="25742" y="29502"/>
                </a:lnTo>
                <a:lnTo>
                  <a:pt x="24218" y="32626"/>
                </a:lnTo>
                <a:lnTo>
                  <a:pt x="22783" y="39560"/>
                </a:lnTo>
                <a:lnTo>
                  <a:pt x="27304" y="37604"/>
                </a:lnTo>
                <a:lnTo>
                  <a:pt x="30225" y="33705"/>
                </a:lnTo>
                <a:lnTo>
                  <a:pt x="33134" y="29794"/>
                </a:lnTo>
                <a:lnTo>
                  <a:pt x="34594" y="24853"/>
                </a:lnTo>
                <a:lnTo>
                  <a:pt x="34594" y="12674"/>
                </a:lnTo>
                <a:lnTo>
                  <a:pt x="32943" y="7975"/>
                </a:lnTo>
                <a:lnTo>
                  <a:pt x="29629" y="4787"/>
                </a:lnTo>
                <a:lnTo>
                  <a:pt x="26327" y="1600"/>
                </a:lnTo>
                <a:lnTo>
                  <a:pt x="22275" y="0"/>
                </a:lnTo>
                <a:lnTo>
                  <a:pt x="12153" y="0"/>
                </a:lnTo>
                <a:lnTo>
                  <a:pt x="7912" y="1854"/>
                </a:lnTo>
                <a:lnTo>
                  <a:pt x="4737" y="5549"/>
                </a:lnTo>
                <a:lnTo>
                  <a:pt x="1574" y="9245"/>
                </a:lnTo>
                <a:lnTo>
                  <a:pt x="0" y="14223"/>
                </a:lnTo>
                <a:lnTo>
                  <a:pt x="0" y="26276"/>
                </a:lnTo>
                <a:lnTo>
                  <a:pt x="1485" y="30924"/>
                </a:lnTo>
                <a:close/>
              </a:path>
              <a:path w="34594" h="39560">
                <a:moveTo>
                  <a:pt x="24218" y="32626"/>
                </a:moveTo>
                <a:lnTo>
                  <a:pt x="21386" y="34188"/>
                </a:lnTo>
                <a:lnTo>
                  <a:pt x="13487" y="34188"/>
                </a:lnTo>
                <a:lnTo>
                  <a:pt x="10744" y="32867"/>
                </a:lnTo>
                <a:lnTo>
                  <a:pt x="9004" y="30225"/>
                </a:lnTo>
                <a:lnTo>
                  <a:pt x="11556" y="39560"/>
                </a:lnTo>
                <a:lnTo>
                  <a:pt x="22783" y="39560"/>
                </a:lnTo>
                <a:lnTo>
                  <a:pt x="24218" y="3262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60" name="object 1260"/>
          <p:cNvSpPr/>
          <p:nvPr/>
        </p:nvSpPr>
        <p:spPr>
          <a:xfrm>
            <a:off x="2617247" y="3416336"/>
            <a:ext cx="30723" cy="35590"/>
          </a:xfrm>
          <a:custGeom>
            <a:avLst/>
            <a:gdLst/>
            <a:ahLst/>
            <a:cxnLst/>
            <a:rect l="l" t="t" r="r" b="b"/>
            <a:pathLst>
              <a:path w="33908" h="39281">
                <a:moveTo>
                  <a:pt x="33908" y="21399"/>
                </a:moveTo>
                <a:lnTo>
                  <a:pt x="33908" y="17652"/>
                </a:lnTo>
                <a:lnTo>
                  <a:pt x="33718" y="14922"/>
                </a:lnTo>
                <a:lnTo>
                  <a:pt x="33350" y="13207"/>
                </a:lnTo>
                <a:lnTo>
                  <a:pt x="32105" y="8534"/>
                </a:lnTo>
                <a:lnTo>
                  <a:pt x="29552" y="4686"/>
                </a:lnTo>
                <a:lnTo>
                  <a:pt x="25196" y="1879"/>
                </a:lnTo>
                <a:lnTo>
                  <a:pt x="20180" y="0"/>
                </a:lnTo>
                <a:lnTo>
                  <a:pt x="12318" y="0"/>
                </a:lnTo>
                <a:lnTo>
                  <a:pt x="8089" y="1866"/>
                </a:lnTo>
                <a:lnTo>
                  <a:pt x="6972" y="13246"/>
                </a:lnTo>
                <a:lnTo>
                  <a:pt x="8000" y="10617"/>
                </a:lnTo>
                <a:lnTo>
                  <a:pt x="9944" y="8559"/>
                </a:lnTo>
                <a:lnTo>
                  <a:pt x="14300" y="5448"/>
                </a:lnTo>
                <a:lnTo>
                  <a:pt x="21158" y="5448"/>
                </a:lnTo>
                <a:lnTo>
                  <a:pt x="24002" y="6946"/>
                </a:lnTo>
                <a:lnTo>
                  <a:pt x="25717" y="9956"/>
                </a:lnTo>
                <a:lnTo>
                  <a:pt x="27228" y="13728"/>
                </a:lnTo>
                <a:lnTo>
                  <a:pt x="27482" y="16433"/>
                </a:lnTo>
                <a:lnTo>
                  <a:pt x="6857" y="16433"/>
                </a:lnTo>
                <a:lnTo>
                  <a:pt x="4851" y="5587"/>
                </a:lnTo>
                <a:lnTo>
                  <a:pt x="1625" y="9309"/>
                </a:lnTo>
                <a:lnTo>
                  <a:pt x="0" y="14147"/>
                </a:lnTo>
                <a:lnTo>
                  <a:pt x="0" y="26174"/>
                </a:lnTo>
                <a:lnTo>
                  <a:pt x="1612" y="30886"/>
                </a:lnTo>
                <a:lnTo>
                  <a:pt x="4813" y="34251"/>
                </a:lnTo>
                <a:lnTo>
                  <a:pt x="8026" y="37604"/>
                </a:lnTo>
                <a:lnTo>
                  <a:pt x="11937" y="39281"/>
                </a:lnTo>
                <a:lnTo>
                  <a:pt x="18465" y="39281"/>
                </a:lnTo>
                <a:lnTo>
                  <a:pt x="21666" y="38722"/>
                </a:lnTo>
                <a:lnTo>
                  <a:pt x="24460" y="38087"/>
                </a:lnTo>
                <a:lnTo>
                  <a:pt x="26809" y="36829"/>
                </a:lnTo>
                <a:lnTo>
                  <a:pt x="30860" y="32562"/>
                </a:lnTo>
                <a:lnTo>
                  <a:pt x="32689" y="29209"/>
                </a:lnTo>
                <a:lnTo>
                  <a:pt x="33375" y="26314"/>
                </a:lnTo>
                <a:lnTo>
                  <a:pt x="27241" y="26314"/>
                </a:lnTo>
                <a:lnTo>
                  <a:pt x="25996" y="29400"/>
                </a:lnTo>
                <a:lnTo>
                  <a:pt x="22948" y="32804"/>
                </a:lnTo>
                <a:lnTo>
                  <a:pt x="20345" y="33883"/>
                </a:lnTo>
                <a:lnTo>
                  <a:pt x="13601" y="33883"/>
                </a:lnTo>
                <a:lnTo>
                  <a:pt x="11023" y="32740"/>
                </a:lnTo>
                <a:lnTo>
                  <a:pt x="7696" y="28193"/>
                </a:lnTo>
                <a:lnTo>
                  <a:pt x="6807" y="25158"/>
                </a:lnTo>
                <a:lnTo>
                  <a:pt x="6680" y="21399"/>
                </a:lnTo>
                <a:lnTo>
                  <a:pt x="33908" y="21399"/>
                </a:lnTo>
                <a:close/>
              </a:path>
              <a:path w="33908" h="39281">
                <a:moveTo>
                  <a:pt x="6972" y="13246"/>
                </a:moveTo>
                <a:lnTo>
                  <a:pt x="8089" y="1866"/>
                </a:lnTo>
                <a:lnTo>
                  <a:pt x="4851" y="5587"/>
                </a:lnTo>
                <a:lnTo>
                  <a:pt x="6857" y="16433"/>
                </a:lnTo>
                <a:lnTo>
                  <a:pt x="6972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61" name="object 1261"/>
          <p:cNvSpPr/>
          <p:nvPr/>
        </p:nvSpPr>
        <p:spPr>
          <a:xfrm>
            <a:off x="2651630" y="3403943"/>
            <a:ext cx="15936" cy="46797"/>
          </a:xfrm>
          <a:custGeom>
            <a:avLst/>
            <a:gdLst/>
            <a:ahLst/>
            <a:cxnLst/>
            <a:rect l="l" t="t" r="r" b="b"/>
            <a:pathLst>
              <a:path w="17589" h="51650">
                <a:moveTo>
                  <a:pt x="5270" y="6286"/>
                </a:moveTo>
                <a:lnTo>
                  <a:pt x="5168" y="14693"/>
                </a:lnTo>
                <a:lnTo>
                  <a:pt x="0" y="14693"/>
                </a:lnTo>
                <a:lnTo>
                  <a:pt x="0" y="19621"/>
                </a:lnTo>
                <a:lnTo>
                  <a:pt x="5168" y="19621"/>
                </a:lnTo>
                <a:lnTo>
                  <a:pt x="5168" y="51650"/>
                </a:lnTo>
                <a:lnTo>
                  <a:pt x="11341" y="51650"/>
                </a:lnTo>
                <a:lnTo>
                  <a:pt x="11341" y="19621"/>
                </a:lnTo>
                <a:lnTo>
                  <a:pt x="17589" y="19621"/>
                </a:lnTo>
                <a:lnTo>
                  <a:pt x="17589" y="14693"/>
                </a:lnTo>
                <a:lnTo>
                  <a:pt x="11404" y="14693"/>
                </a:lnTo>
                <a:lnTo>
                  <a:pt x="11404" y="10680"/>
                </a:lnTo>
                <a:lnTo>
                  <a:pt x="13462" y="5714"/>
                </a:lnTo>
                <a:lnTo>
                  <a:pt x="17589" y="5829"/>
                </a:lnTo>
                <a:lnTo>
                  <a:pt x="17589" y="139"/>
                </a:lnTo>
                <a:lnTo>
                  <a:pt x="14947" y="0"/>
                </a:lnTo>
                <a:lnTo>
                  <a:pt x="10782" y="0"/>
                </a:lnTo>
                <a:lnTo>
                  <a:pt x="7975" y="1066"/>
                </a:lnTo>
                <a:lnTo>
                  <a:pt x="6527" y="3187"/>
                </a:lnTo>
                <a:lnTo>
                  <a:pt x="5270" y="628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62" name="object 1262"/>
          <p:cNvSpPr/>
          <p:nvPr/>
        </p:nvSpPr>
        <p:spPr>
          <a:xfrm>
            <a:off x="2672779" y="3404611"/>
            <a:ext cx="5741" cy="46115"/>
          </a:xfrm>
          <a:custGeom>
            <a:avLst/>
            <a:gdLst/>
            <a:ahLst/>
            <a:cxnLst/>
            <a:rect l="l" t="t" r="r" b="b"/>
            <a:pathLst>
              <a:path w="6336" h="50897">
                <a:moveTo>
                  <a:pt x="0" y="0"/>
                </a:moveTo>
                <a:lnTo>
                  <a:pt x="0" y="7073"/>
                </a:lnTo>
                <a:lnTo>
                  <a:pt x="6336" y="7073"/>
                </a:lnTo>
                <a:lnTo>
                  <a:pt x="6336" y="0"/>
                </a:lnTo>
                <a:lnTo>
                  <a:pt x="0" y="0"/>
                </a:lnTo>
                <a:close/>
              </a:path>
              <a:path w="6336" h="50897">
                <a:moveTo>
                  <a:pt x="0" y="13944"/>
                </a:moveTo>
                <a:lnTo>
                  <a:pt x="0" y="50897"/>
                </a:lnTo>
                <a:lnTo>
                  <a:pt x="6336" y="50897"/>
                </a:lnTo>
                <a:lnTo>
                  <a:pt x="6336" y="13944"/>
                </a:lnTo>
                <a:lnTo>
                  <a:pt x="0" y="1394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63" name="object 1263"/>
          <p:cNvSpPr/>
          <p:nvPr/>
        </p:nvSpPr>
        <p:spPr>
          <a:xfrm>
            <a:off x="2672779" y="3407814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834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64" name="object 1264"/>
          <p:cNvSpPr/>
          <p:nvPr/>
        </p:nvSpPr>
        <p:spPr>
          <a:xfrm>
            <a:off x="2672779" y="3433985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3822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65" name="object 1265"/>
          <p:cNvSpPr/>
          <p:nvPr/>
        </p:nvSpPr>
        <p:spPr>
          <a:xfrm>
            <a:off x="2684769" y="3416118"/>
            <a:ext cx="28801" cy="35590"/>
          </a:xfrm>
          <a:custGeom>
            <a:avLst/>
            <a:gdLst/>
            <a:ahLst/>
            <a:cxnLst/>
            <a:rect l="l" t="t" r="r" b="b"/>
            <a:pathLst>
              <a:path w="31788" h="39281">
                <a:moveTo>
                  <a:pt x="11950" y="0"/>
                </a:moveTo>
                <a:lnTo>
                  <a:pt x="7912" y="1803"/>
                </a:lnTo>
                <a:lnTo>
                  <a:pt x="4737" y="5435"/>
                </a:lnTo>
                <a:lnTo>
                  <a:pt x="1574" y="9080"/>
                </a:lnTo>
                <a:lnTo>
                  <a:pt x="0" y="14147"/>
                </a:lnTo>
                <a:lnTo>
                  <a:pt x="0" y="25984"/>
                </a:lnTo>
                <a:lnTo>
                  <a:pt x="1435" y="30416"/>
                </a:lnTo>
                <a:lnTo>
                  <a:pt x="4317" y="33972"/>
                </a:lnTo>
                <a:lnTo>
                  <a:pt x="7213" y="37503"/>
                </a:lnTo>
                <a:lnTo>
                  <a:pt x="11087" y="39281"/>
                </a:lnTo>
                <a:lnTo>
                  <a:pt x="20269" y="39281"/>
                </a:lnTo>
                <a:lnTo>
                  <a:pt x="23812" y="38138"/>
                </a:lnTo>
                <a:lnTo>
                  <a:pt x="26581" y="35877"/>
                </a:lnTo>
                <a:lnTo>
                  <a:pt x="29362" y="33591"/>
                </a:lnTo>
                <a:lnTo>
                  <a:pt x="31089" y="29984"/>
                </a:lnTo>
                <a:lnTo>
                  <a:pt x="31788" y="25057"/>
                </a:lnTo>
                <a:lnTo>
                  <a:pt x="25717" y="25057"/>
                </a:lnTo>
                <a:lnTo>
                  <a:pt x="25145" y="27813"/>
                </a:lnTo>
                <a:lnTo>
                  <a:pt x="22555" y="31584"/>
                </a:lnTo>
                <a:lnTo>
                  <a:pt x="19024" y="33947"/>
                </a:lnTo>
                <a:lnTo>
                  <a:pt x="13055" y="33947"/>
                </a:lnTo>
                <a:lnTo>
                  <a:pt x="9016" y="30124"/>
                </a:lnTo>
                <a:lnTo>
                  <a:pt x="7429" y="27584"/>
                </a:lnTo>
                <a:lnTo>
                  <a:pt x="6654" y="24460"/>
                </a:lnTo>
                <a:lnTo>
                  <a:pt x="6654" y="17043"/>
                </a:lnTo>
                <a:lnTo>
                  <a:pt x="7200" y="13931"/>
                </a:lnTo>
                <a:lnTo>
                  <a:pt x="8318" y="11404"/>
                </a:lnTo>
                <a:lnTo>
                  <a:pt x="10020" y="7518"/>
                </a:lnTo>
                <a:lnTo>
                  <a:pt x="12865" y="5575"/>
                </a:lnTo>
                <a:lnTo>
                  <a:pt x="19761" y="5575"/>
                </a:lnTo>
                <a:lnTo>
                  <a:pt x="21869" y="6337"/>
                </a:lnTo>
                <a:lnTo>
                  <a:pt x="24498" y="9372"/>
                </a:lnTo>
                <a:lnTo>
                  <a:pt x="25717" y="13550"/>
                </a:lnTo>
                <a:lnTo>
                  <a:pt x="31788" y="13550"/>
                </a:lnTo>
                <a:lnTo>
                  <a:pt x="31254" y="8597"/>
                </a:lnTo>
                <a:lnTo>
                  <a:pt x="29679" y="5080"/>
                </a:lnTo>
                <a:lnTo>
                  <a:pt x="27038" y="3048"/>
                </a:lnTo>
                <a:lnTo>
                  <a:pt x="24434" y="1016"/>
                </a:lnTo>
                <a:lnTo>
                  <a:pt x="21018" y="0"/>
                </a:lnTo>
                <a:lnTo>
                  <a:pt x="11950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66" name="object 1266"/>
          <p:cNvSpPr/>
          <p:nvPr/>
        </p:nvSpPr>
        <p:spPr>
          <a:xfrm>
            <a:off x="2719220" y="3404611"/>
            <a:ext cx="5752" cy="46115"/>
          </a:xfrm>
          <a:custGeom>
            <a:avLst/>
            <a:gdLst/>
            <a:ahLst/>
            <a:cxnLst/>
            <a:rect l="l" t="t" r="r" b="b"/>
            <a:pathLst>
              <a:path w="6348" h="50897">
                <a:moveTo>
                  <a:pt x="0" y="0"/>
                </a:moveTo>
                <a:lnTo>
                  <a:pt x="0" y="7073"/>
                </a:lnTo>
                <a:lnTo>
                  <a:pt x="6348" y="7073"/>
                </a:lnTo>
                <a:lnTo>
                  <a:pt x="6348" y="0"/>
                </a:lnTo>
                <a:lnTo>
                  <a:pt x="0" y="0"/>
                </a:lnTo>
                <a:close/>
              </a:path>
              <a:path w="6348" h="50897">
                <a:moveTo>
                  <a:pt x="0" y="13944"/>
                </a:moveTo>
                <a:lnTo>
                  <a:pt x="0" y="50897"/>
                </a:lnTo>
                <a:lnTo>
                  <a:pt x="6348" y="50897"/>
                </a:lnTo>
                <a:lnTo>
                  <a:pt x="6348" y="13944"/>
                </a:lnTo>
                <a:lnTo>
                  <a:pt x="0" y="1394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67" name="object 1267"/>
          <p:cNvSpPr/>
          <p:nvPr/>
        </p:nvSpPr>
        <p:spPr>
          <a:xfrm>
            <a:off x="2719220" y="3407814"/>
            <a:ext cx="5752" cy="0"/>
          </a:xfrm>
          <a:custGeom>
            <a:avLst/>
            <a:gdLst/>
            <a:ahLst/>
            <a:cxnLst/>
            <a:rect l="l" t="t" r="r" b="b"/>
            <a:pathLst>
              <a:path w="6348">
                <a:moveTo>
                  <a:pt x="0" y="0"/>
                </a:moveTo>
                <a:lnTo>
                  <a:pt x="6348" y="0"/>
                </a:lnTo>
              </a:path>
            </a:pathLst>
          </a:custGeom>
          <a:ln w="834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68" name="object 1268"/>
          <p:cNvSpPr/>
          <p:nvPr/>
        </p:nvSpPr>
        <p:spPr>
          <a:xfrm>
            <a:off x="2719220" y="3433985"/>
            <a:ext cx="5752" cy="0"/>
          </a:xfrm>
          <a:custGeom>
            <a:avLst/>
            <a:gdLst/>
            <a:ahLst/>
            <a:cxnLst/>
            <a:rect l="l" t="t" r="r" b="b"/>
            <a:pathLst>
              <a:path w="6348">
                <a:moveTo>
                  <a:pt x="0" y="0"/>
                </a:moveTo>
                <a:lnTo>
                  <a:pt x="6348" y="0"/>
                </a:lnTo>
              </a:path>
            </a:pathLst>
          </a:custGeom>
          <a:ln w="3822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69" name="object 1269"/>
          <p:cNvSpPr/>
          <p:nvPr/>
        </p:nvSpPr>
        <p:spPr>
          <a:xfrm>
            <a:off x="2731636" y="3416336"/>
            <a:ext cx="30723" cy="35590"/>
          </a:xfrm>
          <a:custGeom>
            <a:avLst/>
            <a:gdLst/>
            <a:ahLst/>
            <a:cxnLst/>
            <a:rect l="l" t="t" r="r" b="b"/>
            <a:pathLst>
              <a:path w="33908" h="39281">
                <a:moveTo>
                  <a:pt x="33908" y="21399"/>
                </a:moveTo>
                <a:lnTo>
                  <a:pt x="33908" y="17652"/>
                </a:lnTo>
                <a:lnTo>
                  <a:pt x="33718" y="14922"/>
                </a:lnTo>
                <a:lnTo>
                  <a:pt x="33350" y="13207"/>
                </a:lnTo>
                <a:lnTo>
                  <a:pt x="32105" y="8534"/>
                </a:lnTo>
                <a:lnTo>
                  <a:pt x="29565" y="4686"/>
                </a:lnTo>
                <a:lnTo>
                  <a:pt x="25196" y="1879"/>
                </a:lnTo>
                <a:lnTo>
                  <a:pt x="20180" y="0"/>
                </a:lnTo>
                <a:lnTo>
                  <a:pt x="12318" y="0"/>
                </a:lnTo>
                <a:lnTo>
                  <a:pt x="8089" y="1866"/>
                </a:lnTo>
                <a:lnTo>
                  <a:pt x="6972" y="13246"/>
                </a:lnTo>
                <a:lnTo>
                  <a:pt x="8000" y="10617"/>
                </a:lnTo>
                <a:lnTo>
                  <a:pt x="9944" y="8559"/>
                </a:lnTo>
                <a:lnTo>
                  <a:pt x="14287" y="5448"/>
                </a:lnTo>
                <a:lnTo>
                  <a:pt x="21158" y="5448"/>
                </a:lnTo>
                <a:lnTo>
                  <a:pt x="24015" y="6946"/>
                </a:lnTo>
                <a:lnTo>
                  <a:pt x="25717" y="9956"/>
                </a:lnTo>
                <a:lnTo>
                  <a:pt x="27228" y="13728"/>
                </a:lnTo>
                <a:lnTo>
                  <a:pt x="27482" y="16433"/>
                </a:lnTo>
                <a:lnTo>
                  <a:pt x="6857" y="16433"/>
                </a:lnTo>
                <a:lnTo>
                  <a:pt x="4851" y="5587"/>
                </a:lnTo>
                <a:lnTo>
                  <a:pt x="1600" y="9309"/>
                </a:lnTo>
                <a:lnTo>
                  <a:pt x="0" y="14147"/>
                </a:lnTo>
                <a:lnTo>
                  <a:pt x="0" y="26174"/>
                </a:lnTo>
                <a:lnTo>
                  <a:pt x="1600" y="30886"/>
                </a:lnTo>
                <a:lnTo>
                  <a:pt x="4813" y="34251"/>
                </a:lnTo>
                <a:lnTo>
                  <a:pt x="8026" y="37604"/>
                </a:lnTo>
                <a:lnTo>
                  <a:pt x="11950" y="39281"/>
                </a:lnTo>
                <a:lnTo>
                  <a:pt x="18478" y="39281"/>
                </a:lnTo>
                <a:lnTo>
                  <a:pt x="21666" y="38722"/>
                </a:lnTo>
                <a:lnTo>
                  <a:pt x="24460" y="38087"/>
                </a:lnTo>
                <a:lnTo>
                  <a:pt x="26809" y="36829"/>
                </a:lnTo>
                <a:lnTo>
                  <a:pt x="30860" y="32562"/>
                </a:lnTo>
                <a:lnTo>
                  <a:pt x="32677" y="29209"/>
                </a:lnTo>
                <a:lnTo>
                  <a:pt x="33375" y="26314"/>
                </a:lnTo>
                <a:lnTo>
                  <a:pt x="27241" y="26314"/>
                </a:lnTo>
                <a:lnTo>
                  <a:pt x="25996" y="29400"/>
                </a:lnTo>
                <a:lnTo>
                  <a:pt x="22948" y="32804"/>
                </a:lnTo>
                <a:lnTo>
                  <a:pt x="20332" y="33883"/>
                </a:lnTo>
                <a:lnTo>
                  <a:pt x="13601" y="33883"/>
                </a:lnTo>
                <a:lnTo>
                  <a:pt x="11023" y="32740"/>
                </a:lnTo>
                <a:lnTo>
                  <a:pt x="7696" y="28193"/>
                </a:lnTo>
                <a:lnTo>
                  <a:pt x="6807" y="25158"/>
                </a:lnTo>
                <a:lnTo>
                  <a:pt x="6680" y="21399"/>
                </a:lnTo>
                <a:lnTo>
                  <a:pt x="33908" y="21399"/>
                </a:lnTo>
                <a:close/>
              </a:path>
              <a:path w="33908" h="39281">
                <a:moveTo>
                  <a:pt x="6972" y="13246"/>
                </a:moveTo>
                <a:lnTo>
                  <a:pt x="8089" y="1866"/>
                </a:lnTo>
                <a:lnTo>
                  <a:pt x="4851" y="5587"/>
                </a:lnTo>
                <a:lnTo>
                  <a:pt x="6857" y="16433"/>
                </a:lnTo>
                <a:lnTo>
                  <a:pt x="6972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70" name="object 1270"/>
          <p:cNvSpPr/>
          <p:nvPr/>
        </p:nvSpPr>
        <p:spPr>
          <a:xfrm>
            <a:off x="2769285" y="3416336"/>
            <a:ext cx="27431" cy="34393"/>
          </a:xfrm>
          <a:custGeom>
            <a:avLst/>
            <a:gdLst/>
            <a:ahLst/>
            <a:cxnLst/>
            <a:rect l="l" t="t" r="r" b="b"/>
            <a:pathLst>
              <a:path w="30276" h="37960">
                <a:moveTo>
                  <a:pt x="6235" y="37960"/>
                </a:moveTo>
                <a:lnTo>
                  <a:pt x="6235" y="16090"/>
                </a:lnTo>
                <a:lnTo>
                  <a:pt x="6692" y="12941"/>
                </a:lnTo>
                <a:lnTo>
                  <a:pt x="8737" y="9118"/>
                </a:lnTo>
                <a:lnTo>
                  <a:pt x="11544" y="6578"/>
                </a:lnTo>
                <a:lnTo>
                  <a:pt x="14198" y="5778"/>
                </a:lnTo>
                <a:lnTo>
                  <a:pt x="16891" y="5613"/>
                </a:lnTo>
                <a:lnTo>
                  <a:pt x="19799" y="5613"/>
                </a:lnTo>
                <a:lnTo>
                  <a:pt x="21818" y="6769"/>
                </a:lnTo>
                <a:lnTo>
                  <a:pt x="23583" y="10477"/>
                </a:lnTo>
                <a:lnTo>
                  <a:pt x="23926" y="14566"/>
                </a:lnTo>
                <a:lnTo>
                  <a:pt x="23926" y="37960"/>
                </a:lnTo>
                <a:lnTo>
                  <a:pt x="30276" y="37960"/>
                </a:lnTo>
                <a:lnTo>
                  <a:pt x="30276" y="10401"/>
                </a:lnTo>
                <a:lnTo>
                  <a:pt x="29756" y="7531"/>
                </a:lnTo>
                <a:lnTo>
                  <a:pt x="28752" y="5511"/>
                </a:lnTo>
                <a:lnTo>
                  <a:pt x="26885" y="1841"/>
                </a:lnTo>
                <a:lnTo>
                  <a:pt x="23342" y="0"/>
                </a:lnTo>
                <a:lnTo>
                  <a:pt x="18072" y="0"/>
                </a:lnTo>
                <a:lnTo>
                  <a:pt x="13487" y="469"/>
                </a:lnTo>
                <a:lnTo>
                  <a:pt x="9550" y="2374"/>
                </a:lnTo>
                <a:lnTo>
                  <a:pt x="5930" y="6108"/>
                </a:lnTo>
                <a:lnTo>
                  <a:pt x="5930" y="838"/>
                </a:lnTo>
                <a:lnTo>
                  <a:pt x="0" y="838"/>
                </a:lnTo>
                <a:lnTo>
                  <a:pt x="0" y="37960"/>
                </a:lnTo>
                <a:lnTo>
                  <a:pt x="6235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71" name="object 1271"/>
          <p:cNvSpPr/>
          <p:nvPr/>
        </p:nvSpPr>
        <p:spPr>
          <a:xfrm>
            <a:off x="2801631" y="3407718"/>
            <a:ext cx="15637" cy="43564"/>
          </a:xfrm>
          <a:custGeom>
            <a:avLst/>
            <a:gdLst/>
            <a:ahLst/>
            <a:cxnLst/>
            <a:rect l="l" t="t" r="r" b="b"/>
            <a:pathLst>
              <a:path w="17259" h="48082">
                <a:moveTo>
                  <a:pt x="11341" y="39687"/>
                </a:moveTo>
                <a:lnTo>
                  <a:pt x="11341" y="15455"/>
                </a:lnTo>
                <a:lnTo>
                  <a:pt x="17259" y="15455"/>
                </a:lnTo>
                <a:lnTo>
                  <a:pt x="17259" y="10363"/>
                </a:lnTo>
                <a:lnTo>
                  <a:pt x="11341" y="10363"/>
                </a:lnTo>
                <a:lnTo>
                  <a:pt x="11341" y="0"/>
                </a:lnTo>
                <a:lnTo>
                  <a:pt x="5029" y="0"/>
                </a:lnTo>
                <a:lnTo>
                  <a:pt x="5029" y="10363"/>
                </a:lnTo>
                <a:lnTo>
                  <a:pt x="0" y="10363"/>
                </a:lnTo>
                <a:lnTo>
                  <a:pt x="0" y="15455"/>
                </a:lnTo>
                <a:lnTo>
                  <a:pt x="5029" y="15455"/>
                </a:lnTo>
                <a:lnTo>
                  <a:pt x="5029" y="42430"/>
                </a:lnTo>
                <a:lnTo>
                  <a:pt x="6591" y="45872"/>
                </a:lnTo>
                <a:lnTo>
                  <a:pt x="9601" y="48082"/>
                </a:lnTo>
                <a:lnTo>
                  <a:pt x="14249" y="48044"/>
                </a:lnTo>
                <a:lnTo>
                  <a:pt x="17259" y="47498"/>
                </a:lnTo>
                <a:lnTo>
                  <a:pt x="17259" y="42570"/>
                </a:lnTo>
                <a:lnTo>
                  <a:pt x="16052" y="42672"/>
                </a:lnTo>
                <a:lnTo>
                  <a:pt x="12661" y="42303"/>
                </a:lnTo>
                <a:lnTo>
                  <a:pt x="11341" y="396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72" name="object 1272"/>
          <p:cNvSpPr/>
          <p:nvPr/>
        </p:nvSpPr>
        <p:spPr>
          <a:xfrm>
            <a:off x="2821043" y="3416336"/>
            <a:ext cx="30711" cy="35590"/>
          </a:xfrm>
          <a:custGeom>
            <a:avLst/>
            <a:gdLst/>
            <a:ahLst/>
            <a:cxnLst/>
            <a:rect l="l" t="t" r="r" b="b"/>
            <a:pathLst>
              <a:path w="33896" h="39281">
                <a:moveTo>
                  <a:pt x="33896" y="21399"/>
                </a:moveTo>
                <a:lnTo>
                  <a:pt x="33896" y="17652"/>
                </a:lnTo>
                <a:lnTo>
                  <a:pt x="33718" y="14922"/>
                </a:lnTo>
                <a:lnTo>
                  <a:pt x="33350" y="13207"/>
                </a:lnTo>
                <a:lnTo>
                  <a:pt x="32105" y="8534"/>
                </a:lnTo>
                <a:lnTo>
                  <a:pt x="29565" y="4686"/>
                </a:lnTo>
                <a:lnTo>
                  <a:pt x="25209" y="1879"/>
                </a:lnTo>
                <a:lnTo>
                  <a:pt x="22732" y="622"/>
                </a:lnTo>
                <a:lnTo>
                  <a:pt x="20167" y="0"/>
                </a:lnTo>
                <a:lnTo>
                  <a:pt x="12331" y="0"/>
                </a:lnTo>
                <a:lnTo>
                  <a:pt x="8102" y="1866"/>
                </a:lnTo>
                <a:lnTo>
                  <a:pt x="6984" y="13246"/>
                </a:lnTo>
                <a:lnTo>
                  <a:pt x="8013" y="10617"/>
                </a:lnTo>
                <a:lnTo>
                  <a:pt x="9956" y="8559"/>
                </a:lnTo>
                <a:lnTo>
                  <a:pt x="14287" y="5448"/>
                </a:lnTo>
                <a:lnTo>
                  <a:pt x="21158" y="5448"/>
                </a:lnTo>
                <a:lnTo>
                  <a:pt x="24015" y="6946"/>
                </a:lnTo>
                <a:lnTo>
                  <a:pt x="25717" y="9956"/>
                </a:lnTo>
                <a:lnTo>
                  <a:pt x="27241" y="13728"/>
                </a:lnTo>
                <a:lnTo>
                  <a:pt x="27495" y="16433"/>
                </a:lnTo>
                <a:lnTo>
                  <a:pt x="6857" y="16433"/>
                </a:lnTo>
                <a:lnTo>
                  <a:pt x="4851" y="5587"/>
                </a:lnTo>
                <a:lnTo>
                  <a:pt x="1612" y="9309"/>
                </a:lnTo>
                <a:lnTo>
                  <a:pt x="0" y="14147"/>
                </a:lnTo>
                <a:lnTo>
                  <a:pt x="0" y="26174"/>
                </a:lnTo>
                <a:lnTo>
                  <a:pt x="1600" y="30886"/>
                </a:lnTo>
                <a:lnTo>
                  <a:pt x="4825" y="34251"/>
                </a:lnTo>
                <a:lnTo>
                  <a:pt x="8026" y="37604"/>
                </a:lnTo>
                <a:lnTo>
                  <a:pt x="11950" y="39281"/>
                </a:lnTo>
                <a:lnTo>
                  <a:pt x="18465" y="39281"/>
                </a:lnTo>
                <a:lnTo>
                  <a:pt x="21678" y="38722"/>
                </a:lnTo>
                <a:lnTo>
                  <a:pt x="24472" y="38087"/>
                </a:lnTo>
                <a:lnTo>
                  <a:pt x="26822" y="36829"/>
                </a:lnTo>
                <a:lnTo>
                  <a:pt x="30848" y="32562"/>
                </a:lnTo>
                <a:lnTo>
                  <a:pt x="32689" y="29209"/>
                </a:lnTo>
                <a:lnTo>
                  <a:pt x="33388" y="26314"/>
                </a:lnTo>
                <a:lnTo>
                  <a:pt x="27241" y="26314"/>
                </a:lnTo>
                <a:lnTo>
                  <a:pt x="25996" y="29400"/>
                </a:lnTo>
                <a:lnTo>
                  <a:pt x="22948" y="32804"/>
                </a:lnTo>
                <a:lnTo>
                  <a:pt x="20358" y="33883"/>
                </a:lnTo>
                <a:lnTo>
                  <a:pt x="13601" y="33883"/>
                </a:lnTo>
                <a:lnTo>
                  <a:pt x="11023" y="32740"/>
                </a:lnTo>
                <a:lnTo>
                  <a:pt x="7696" y="28193"/>
                </a:lnTo>
                <a:lnTo>
                  <a:pt x="6807" y="25158"/>
                </a:lnTo>
                <a:lnTo>
                  <a:pt x="6692" y="21399"/>
                </a:lnTo>
                <a:lnTo>
                  <a:pt x="33896" y="21399"/>
                </a:lnTo>
                <a:close/>
              </a:path>
              <a:path w="33896" h="39281">
                <a:moveTo>
                  <a:pt x="6984" y="13246"/>
                </a:moveTo>
                <a:lnTo>
                  <a:pt x="8102" y="1866"/>
                </a:lnTo>
                <a:lnTo>
                  <a:pt x="4851" y="5587"/>
                </a:lnTo>
                <a:lnTo>
                  <a:pt x="6857" y="16433"/>
                </a:lnTo>
                <a:lnTo>
                  <a:pt x="6984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73" name="object 1273"/>
          <p:cNvSpPr/>
          <p:nvPr/>
        </p:nvSpPr>
        <p:spPr>
          <a:xfrm>
            <a:off x="2874181" y="3404438"/>
            <a:ext cx="29813" cy="47499"/>
          </a:xfrm>
          <a:custGeom>
            <a:avLst/>
            <a:gdLst/>
            <a:ahLst/>
            <a:cxnLst/>
            <a:rect l="l" t="t" r="r" b="b"/>
            <a:pathLst>
              <a:path w="32905" h="52425">
                <a:moveTo>
                  <a:pt x="1523" y="43726"/>
                </a:moveTo>
                <a:lnTo>
                  <a:pt x="4546" y="47218"/>
                </a:lnTo>
                <a:lnTo>
                  <a:pt x="7569" y="50685"/>
                </a:lnTo>
                <a:lnTo>
                  <a:pt x="11150" y="52425"/>
                </a:lnTo>
                <a:lnTo>
                  <a:pt x="9118" y="42951"/>
                </a:lnTo>
                <a:lnTo>
                  <a:pt x="7429" y="40271"/>
                </a:lnTo>
                <a:lnTo>
                  <a:pt x="6578" y="36944"/>
                </a:lnTo>
                <a:lnTo>
                  <a:pt x="6578" y="28295"/>
                </a:lnTo>
                <a:lnTo>
                  <a:pt x="7556" y="24752"/>
                </a:lnTo>
                <a:lnTo>
                  <a:pt x="11468" y="19964"/>
                </a:lnTo>
                <a:lnTo>
                  <a:pt x="15976" y="13309"/>
                </a:lnTo>
                <a:lnTo>
                  <a:pt x="10858" y="13309"/>
                </a:lnTo>
                <a:lnTo>
                  <a:pt x="6908" y="15303"/>
                </a:lnTo>
                <a:lnTo>
                  <a:pt x="4127" y="19278"/>
                </a:lnTo>
                <a:lnTo>
                  <a:pt x="1384" y="23228"/>
                </a:lnTo>
                <a:lnTo>
                  <a:pt x="0" y="27901"/>
                </a:lnTo>
                <a:lnTo>
                  <a:pt x="0" y="39103"/>
                </a:lnTo>
                <a:lnTo>
                  <a:pt x="1523" y="43726"/>
                </a:lnTo>
                <a:close/>
              </a:path>
              <a:path w="32905" h="52425">
                <a:moveTo>
                  <a:pt x="11468" y="19964"/>
                </a:moveTo>
                <a:lnTo>
                  <a:pt x="14020" y="18757"/>
                </a:lnTo>
                <a:lnTo>
                  <a:pt x="19977" y="18757"/>
                </a:lnTo>
                <a:lnTo>
                  <a:pt x="22351" y="19888"/>
                </a:lnTo>
                <a:lnTo>
                  <a:pt x="26187" y="24396"/>
                </a:lnTo>
                <a:lnTo>
                  <a:pt x="27152" y="27863"/>
                </a:lnTo>
                <a:lnTo>
                  <a:pt x="27152" y="37198"/>
                </a:lnTo>
                <a:lnTo>
                  <a:pt x="26212" y="40767"/>
                </a:lnTo>
                <a:lnTo>
                  <a:pt x="24333" y="43268"/>
                </a:lnTo>
                <a:lnTo>
                  <a:pt x="20116" y="46977"/>
                </a:lnTo>
                <a:lnTo>
                  <a:pt x="13500" y="46977"/>
                </a:lnTo>
                <a:lnTo>
                  <a:pt x="10807" y="45631"/>
                </a:lnTo>
                <a:lnTo>
                  <a:pt x="9118" y="42951"/>
                </a:lnTo>
                <a:lnTo>
                  <a:pt x="11150" y="52425"/>
                </a:lnTo>
                <a:lnTo>
                  <a:pt x="17856" y="52425"/>
                </a:lnTo>
                <a:lnTo>
                  <a:pt x="20129" y="51904"/>
                </a:lnTo>
                <a:lnTo>
                  <a:pt x="24117" y="49872"/>
                </a:lnTo>
                <a:lnTo>
                  <a:pt x="27292" y="45935"/>
                </a:lnTo>
                <a:lnTo>
                  <a:pt x="27292" y="51092"/>
                </a:lnTo>
                <a:lnTo>
                  <a:pt x="32905" y="51092"/>
                </a:lnTo>
                <a:lnTo>
                  <a:pt x="32905" y="0"/>
                </a:lnTo>
                <a:lnTo>
                  <a:pt x="26898" y="0"/>
                </a:lnTo>
                <a:lnTo>
                  <a:pt x="26898" y="18757"/>
                </a:lnTo>
                <a:lnTo>
                  <a:pt x="23126" y="15113"/>
                </a:lnTo>
                <a:lnTo>
                  <a:pt x="18834" y="13309"/>
                </a:lnTo>
                <a:lnTo>
                  <a:pt x="15976" y="13309"/>
                </a:lnTo>
                <a:lnTo>
                  <a:pt x="11468" y="1996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74" name="object 1274"/>
          <p:cNvSpPr/>
          <p:nvPr/>
        </p:nvSpPr>
        <p:spPr>
          <a:xfrm>
            <a:off x="2910450" y="3416336"/>
            <a:ext cx="30723" cy="35590"/>
          </a:xfrm>
          <a:custGeom>
            <a:avLst/>
            <a:gdLst/>
            <a:ahLst/>
            <a:cxnLst/>
            <a:rect l="l" t="t" r="r" b="b"/>
            <a:pathLst>
              <a:path w="33908" h="39281">
                <a:moveTo>
                  <a:pt x="33908" y="21399"/>
                </a:moveTo>
                <a:lnTo>
                  <a:pt x="33908" y="17652"/>
                </a:lnTo>
                <a:lnTo>
                  <a:pt x="33731" y="14922"/>
                </a:lnTo>
                <a:lnTo>
                  <a:pt x="33362" y="13207"/>
                </a:lnTo>
                <a:lnTo>
                  <a:pt x="32118" y="8534"/>
                </a:lnTo>
                <a:lnTo>
                  <a:pt x="29578" y="4686"/>
                </a:lnTo>
                <a:lnTo>
                  <a:pt x="25209" y="1879"/>
                </a:lnTo>
                <a:lnTo>
                  <a:pt x="22732" y="622"/>
                </a:lnTo>
                <a:lnTo>
                  <a:pt x="20180" y="0"/>
                </a:lnTo>
                <a:lnTo>
                  <a:pt x="12318" y="0"/>
                </a:lnTo>
                <a:lnTo>
                  <a:pt x="8089" y="1866"/>
                </a:lnTo>
                <a:lnTo>
                  <a:pt x="6984" y="13246"/>
                </a:lnTo>
                <a:lnTo>
                  <a:pt x="8013" y="10617"/>
                </a:lnTo>
                <a:lnTo>
                  <a:pt x="9956" y="8559"/>
                </a:lnTo>
                <a:lnTo>
                  <a:pt x="14300" y="5448"/>
                </a:lnTo>
                <a:lnTo>
                  <a:pt x="21170" y="5448"/>
                </a:lnTo>
                <a:lnTo>
                  <a:pt x="24028" y="6946"/>
                </a:lnTo>
                <a:lnTo>
                  <a:pt x="25730" y="9956"/>
                </a:lnTo>
                <a:lnTo>
                  <a:pt x="27241" y="13728"/>
                </a:lnTo>
                <a:lnTo>
                  <a:pt x="27495" y="16433"/>
                </a:lnTo>
                <a:lnTo>
                  <a:pt x="6870" y="16433"/>
                </a:lnTo>
                <a:lnTo>
                  <a:pt x="4864" y="5587"/>
                </a:lnTo>
                <a:lnTo>
                  <a:pt x="1612" y="9309"/>
                </a:lnTo>
                <a:lnTo>
                  <a:pt x="0" y="14147"/>
                </a:lnTo>
                <a:lnTo>
                  <a:pt x="0" y="26174"/>
                </a:lnTo>
                <a:lnTo>
                  <a:pt x="1612" y="30886"/>
                </a:lnTo>
                <a:lnTo>
                  <a:pt x="4813" y="34251"/>
                </a:lnTo>
                <a:lnTo>
                  <a:pt x="8039" y="37604"/>
                </a:lnTo>
                <a:lnTo>
                  <a:pt x="11963" y="39281"/>
                </a:lnTo>
                <a:lnTo>
                  <a:pt x="18478" y="39281"/>
                </a:lnTo>
                <a:lnTo>
                  <a:pt x="21678" y="38722"/>
                </a:lnTo>
                <a:lnTo>
                  <a:pt x="24472" y="38087"/>
                </a:lnTo>
                <a:lnTo>
                  <a:pt x="26809" y="36829"/>
                </a:lnTo>
                <a:lnTo>
                  <a:pt x="30860" y="32562"/>
                </a:lnTo>
                <a:lnTo>
                  <a:pt x="32677" y="29209"/>
                </a:lnTo>
                <a:lnTo>
                  <a:pt x="33388" y="26314"/>
                </a:lnTo>
                <a:lnTo>
                  <a:pt x="27254" y="26314"/>
                </a:lnTo>
                <a:lnTo>
                  <a:pt x="26009" y="29400"/>
                </a:lnTo>
                <a:lnTo>
                  <a:pt x="22961" y="32804"/>
                </a:lnTo>
                <a:lnTo>
                  <a:pt x="20345" y="33883"/>
                </a:lnTo>
                <a:lnTo>
                  <a:pt x="13614" y="33883"/>
                </a:lnTo>
                <a:lnTo>
                  <a:pt x="11036" y="32740"/>
                </a:lnTo>
                <a:lnTo>
                  <a:pt x="7708" y="28193"/>
                </a:lnTo>
                <a:lnTo>
                  <a:pt x="6819" y="25158"/>
                </a:lnTo>
                <a:lnTo>
                  <a:pt x="6692" y="21399"/>
                </a:lnTo>
                <a:lnTo>
                  <a:pt x="33908" y="21399"/>
                </a:lnTo>
                <a:close/>
              </a:path>
              <a:path w="33908" h="39281">
                <a:moveTo>
                  <a:pt x="6984" y="13246"/>
                </a:moveTo>
                <a:lnTo>
                  <a:pt x="8089" y="1866"/>
                </a:lnTo>
                <a:lnTo>
                  <a:pt x="4864" y="5587"/>
                </a:lnTo>
                <a:lnTo>
                  <a:pt x="6870" y="16433"/>
                </a:lnTo>
                <a:lnTo>
                  <a:pt x="6984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75" name="object 1275"/>
          <p:cNvSpPr/>
          <p:nvPr/>
        </p:nvSpPr>
        <p:spPr>
          <a:xfrm>
            <a:off x="2964404" y="3416279"/>
            <a:ext cx="31827" cy="35590"/>
          </a:xfrm>
          <a:custGeom>
            <a:avLst/>
            <a:gdLst/>
            <a:ahLst/>
            <a:cxnLst/>
            <a:rect l="l" t="t" r="r" b="b"/>
            <a:pathLst>
              <a:path w="35128" h="39281">
                <a:moveTo>
                  <a:pt x="11722" y="39281"/>
                </a:moveTo>
                <a:lnTo>
                  <a:pt x="14579" y="39281"/>
                </a:lnTo>
                <a:lnTo>
                  <a:pt x="17195" y="38658"/>
                </a:lnTo>
                <a:lnTo>
                  <a:pt x="21971" y="36220"/>
                </a:lnTo>
                <a:lnTo>
                  <a:pt x="25069" y="33108"/>
                </a:lnTo>
                <a:lnTo>
                  <a:pt x="25628" y="35737"/>
                </a:lnTo>
                <a:lnTo>
                  <a:pt x="28676" y="38823"/>
                </a:lnTo>
                <a:lnTo>
                  <a:pt x="32397" y="38798"/>
                </a:lnTo>
                <a:lnTo>
                  <a:pt x="35128" y="38201"/>
                </a:lnTo>
                <a:lnTo>
                  <a:pt x="35128" y="33591"/>
                </a:lnTo>
                <a:lnTo>
                  <a:pt x="33667" y="33794"/>
                </a:lnTo>
                <a:lnTo>
                  <a:pt x="31000" y="31661"/>
                </a:lnTo>
                <a:lnTo>
                  <a:pt x="31000" y="6756"/>
                </a:lnTo>
                <a:lnTo>
                  <a:pt x="29641" y="4152"/>
                </a:lnTo>
                <a:lnTo>
                  <a:pt x="26936" y="2501"/>
                </a:lnTo>
                <a:lnTo>
                  <a:pt x="24218" y="825"/>
                </a:lnTo>
                <a:lnTo>
                  <a:pt x="20662" y="0"/>
                </a:lnTo>
                <a:lnTo>
                  <a:pt x="12534" y="0"/>
                </a:lnTo>
                <a:lnTo>
                  <a:pt x="9207" y="901"/>
                </a:lnTo>
                <a:lnTo>
                  <a:pt x="6337" y="2705"/>
                </a:lnTo>
                <a:lnTo>
                  <a:pt x="3505" y="4483"/>
                </a:lnTo>
                <a:lnTo>
                  <a:pt x="2032" y="7658"/>
                </a:lnTo>
                <a:lnTo>
                  <a:pt x="1905" y="12242"/>
                </a:lnTo>
                <a:lnTo>
                  <a:pt x="7734" y="12242"/>
                </a:lnTo>
                <a:lnTo>
                  <a:pt x="9220" y="7899"/>
                </a:lnTo>
                <a:lnTo>
                  <a:pt x="12903" y="5270"/>
                </a:lnTo>
                <a:lnTo>
                  <a:pt x="18973" y="5270"/>
                </a:lnTo>
                <a:lnTo>
                  <a:pt x="21132" y="5753"/>
                </a:lnTo>
                <a:lnTo>
                  <a:pt x="24930" y="9207"/>
                </a:lnTo>
                <a:lnTo>
                  <a:pt x="24511" y="13728"/>
                </a:lnTo>
                <a:lnTo>
                  <a:pt x="21640" y="15532"/>
                </a:lnTo>
                <a:lnTo>
                  <a:pt x="11684" y="16776"/>
                </a:lnTo>
                <a:lnTo>
                  <a:pt x="8191" y="17221"/>
                </a:lnTo>
                <a:lnTo>
                  <a:pt x="5372" y="18389"/>
                </a:lnTo>
                <a:lnTo>
                  <a:pt x="1066" y="22174"/>
                </a:lnTo>
                <a:lnTo>
                  <a:pt x="0" y="24853"/>
                </a:lnTo>
                <a:lnTo>
                  <a:pt x="0" y="31432"/>
                </a:lnTo>
                <a:lnTo>
                  <a:pt x="1092" y="34061"/>
                </a:lnTo>
                <a:lnTo>
                  <a:pt x="5461" y="38239"/>
                </a:lnTo>
                <a:lnTo>
                  <a:pt x="8267" y="39281"/>
                </a:lnTo>
                <a:lnTo>
                  <a:pt x="6527" y="28155"/>
                </a:lnTo>
                <a:lnTo>
                  <a:pt x="7480" y="24028"/>
                </a:lnTo>
                <a:lnTo>
                  <a:pt x="10528" y="22301"/>
                </a:lnTo>
                <a:lnTo>
                  <a:pt x="14490" y="21526"/>
                </a:lnTo>
                <a:lnTo>
                  <a:pt x="18262" y="21043"/>
                </a:lnTo>
                <a:lnTo>
                  <a:pt x="21805" y="20345"/>
                </a:lnTo>
                <a:lnTo>
                  <a:pt x="24765" y="19138"/>
                </a:lnTo>
                <a:lnTo>
                  <a:pt x="24765" y="27990"/>
                </a:lnTo>
                <a:lnTo>
                  <a:pt x="23025" y="30759"/>
                </a:lnTo>
                <a:lnTo>
                  <a:pt x="19558" y="32448"/>
                </a:lnTo>
                <a:lnTo>
                  <a:pt x="15367" y="33972"/>
                </a:lnTo>
                <a:lnTo>
                  <a:pt x="11722" y="39281"/>
                </a:lnTo>
                <a:close/>
              </a:path>
              <a:path w="35128" h="39281">
                <a:moveTo>
                  <a:pt x="15367" y="33972"/>
                </a:moveTo>
                <a:lnTo>
                  <a:pt x="11379" y="33972"/>
                </a:lnTo>
                <a:lnTo>
                  <a:pt x="8496" y="32423"/>
                </a:lnTo>
                <a:lnTo>
                  <a:pt x="7175" y="31381"/>
                </a:lnTo>
                <a:lnTo>
                  <a:pt x="6527" y="28155"/>
                </a:lnTo>
                <a:lnTo>
                  <a:pt x="8267" y="39281"/>
                </a:lnTo>
                <a:lnTo>
                  <a:pt x="11722" y="39281"/>
                </a:lnTo>
                <a:lnTo>
                  <a:pt x="15367" y="3397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76" name="object 1276"/>
          <p:cNvSpPr/>
          <p:nvPr/>
        </p:nvSpPr>
        <p:spPr>
          <a:xfrm>
            <a:off x="2998327" y="3407718"/>
            <a:ext cx="15649" cy="43564"/>
          </a:xfrm>
          <a:custGeom>
            <a:avLst/>
            <a:gdLst/>
            <a:ahLst/>
            <a:cxnLst/>
            <a:rect l="l" t="t" r="r" b="b"/>
            <a:pathLst>
              <a:path w="17272" h="48082">
                <a:moveTo>
                  <a:pt x="11341" y="39687"/>
                </a:moveTo>
                <a:lnTo>
                  <a:pt x="11341" y="15455"/>
                </a:lnTo>
                <a:lnTo>
                  <a:pt x="17272" y="15455"/>
                </a:lnTo>
                <a:lnTo>
                  <a:pt x="17272" y="10363"/>
                </a:lnTo>
                <a:lnTo>
                  <a:pt x="11341" y="10363"/>
                </a:lnTo>
                <a:lnTo>
                  <a:pt x="11341" y="0"/>
                </a:lnTo>
                <a:lnTo>
                  <a:pt x="5029" y="0"/>
                </a:lnTo>
                <a:lnTo>
                  <a:pt x="5029" y="10363"/>
                </a:lnTo>
                <a:lnTo>
                  <a:pt x="0" y="10363"/>
                </a:lnTo>
                <a:lnTo>
                  <a:pt x="0" y="15455"/>
                </a:lnTo>
                <a:lnTo>
                  <a:pt x="5029" y="15455"/>
                </a:lnTo>
                <a:lnTo>
                  <a:pt x="5029" y="42430"/>
                </a:lnTo>
                <a:lnTo>
                  <a:pt x="6604" y="45872"/>
                </a:lnTo>
                <a:lnTo>
                  <a:pt x="9601" y="48082"/>
                </a:lnTo>
                <a:lnTo>
                  <a:pt x="14249" y="48044"/>
                </a:lnTo>
                <a:lnTo>
                  <a:pt x="17272" y="47498"/>
                </a:lnTo>
                <a:lnTo>
                  <a:pt x="17272" y="42570"/>
                </a:lnTo>
                <a:lnTo>
                  <a:pt x="16052" y="42672"/>
                </a:lnTo>
                <a:lnTo>
                  <a:pt x="12661" y="42303"/>
                </a:lnTo>
                <a:lnTo>
                  <a:pt x="11341" y="396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77" name="object 1277"/>
          <p:cNvSpPr/>
          <p:nvPr/>
        </p:nvSpPr>
        <p:spPr>
          <a:xfrm>
            <a:off x="3017727" y="3416336"/>
            <a:ext cx="30723" cy="35590"/>
          </a:xfrm>
          <a:custGeom>
            <a:avLst/>
            <a:gdLst/>
            <a:ahLst/>
            <a:cxnLst/>
            <a:rect l="l" t="t" r="r" b="b"/>
            <a:pathLst>
              <a:path w="33909" h="39281">
                <a:moveTo>
                  <a:pt x="33909" y="21399"/>
                </a:moveTo>
                <a:lnTo>
                  <a:pt x="33909" y="17652"/>
                </a:lnTo>
                <a:lnTo>
                  <a:pt x="33718" y="14922"/>
                </a:lnTo>
                <a:lnTo>
                  <a:pt x="33362" y="13207"/>
                </a:lnTo>
                <a:lnTo>
                  <a:pt x="32105" y="8534"/>
                </a:lnTo>
                <a:lnTo>
                  <a:pt x="29565" y="4686"/>
                </a:lnTo>
                <a:lnTo>
                  <a:pt x="25209" y="1879"/>
                </a:lnTo>
                <a:lnTo>
                  <a:pt x="22733" y="622"/>
                </a:lnTo>
                <a:lnTo>
                  <a:pt x="20180" y="0"/>
                </a:lnTo>
                <a:lnTo>
                  <a:pt x="12319" y="0"/>
                </a:lnTo>
                <a:lnTo>
                  <a:pt x="8089" y="1866"/>
                </a:lnTo>
                <a:lnTo>
                  <a:pt x="6985" y="13246"/>
                </a:lnTo>
                <a:lnTo>
                  <a:pt x="8013" y="10617"/>
                </a:lnTo>
                <a:lnTo>
                  <a:pt x="9956" y="8559"/>
                </a:lnTo>
                <a:lnTo>
                  <a:pt x="14300" y="5448"/>
                </a:lnTo>
                <a:lnTo>
                  <a:pt x="21158" y="5448"/>
                </a:lnTo>
                <a:lnTo>
                  <a:pt x="24015" y="6946"/>
                </a:lnTo>
                <a:lnTo>
                  <a:pt x="25730" y="9956"/>
                </a:lnTo>
                <a:lnTo>
                  <a:pt x="27241" y="13728"/>
                </a:lnTo>
                <a:lnTo>
                  <a:pt x="27495" y="16433"/>
                </a:lnTo>
                <a:lnTo>
                  <a:pt x="6870" y="16433"/>
                </a:lnTo>
                <a:lnTo>
                  <a:pt x="4864" y="5587"/>
                </a:lnTo>
                <a:lnTo>
                  <a:pt x="1612" y="9309"/>
                </a:lnTo>
                <a:lnTo>
                  <a:pt x="0" y="14147"/>
                </a:lnTo>
                <a:lnTo>
                  <a:pt x="0" y="26174"/>
                </a:lnTo>
                <a:lnTo>
                  <a:pt x="1600" y="30886"/>
                </a:lnTo>
                <a:lnTo>
                  <a:pt x="4813" y="34251"/>
                </a:lnTo>
                <a:lnTo>
                  <a:pt x="8039" y="37604"/>
                </a:lnTo>
                <a:lnTo>
                  <a:pt x="11950" y="39281"/>
                </a:lnTo>
                <a:lnTo>
                  <a:pt x="18465" y="39281"/>
                </a:lnTo>
                <a:lnTo>
                  <a:pt x="21678" y="38722"/>
                </a:lnTo>
                <a:lnTo>
                  <a:pt x="24472" y="38087"/>
                </a:lnTo>
                <a:lnTo>
                  <a:pt x="26809" y="36829"/>
                </a:lnTo>
                <a:lnTo>
                  <a:pt x="30861" y="32562"/>
                </a:lnTo>
                <a:lnTo>
                  <a:pt x="32677" y="29209"/>
                </a:lnTo>
                <a:lnTo>
                  <a:pt x="33388" y="26314"/>
                </a:lnTo>
                <a:lnTo>
                  <a:pt x="27254" y="26314"/>
                </a:lnTo>
                <a:lnTo>
                  <a:pt x="26009" y="29400"/>
                </a:lnTo>
                <a:lnTo>
                  <a:pt x="22961" y="32804"/>
                </a:lnTo>
                <a:lnTo>
                  <a:pt x="20345" y="33883"/>
                </a:lnTo>
                <a:lnTo>
                  <a:pt x="13614" y="33883"/>
                </a:lnTo>
                <a:lnTo>
                  <a:pt x="11036" y="32740"/>
                </a:lnTo>
                <a:lnTo>
                  <a:pt x="7708" y="28193"/>
                </a:lnTo>
                <a:lnTo>
                  <a:pt x="6819" y="25158"/>
                </a:lnTo>
                <a:lnTo>
                  <a:pt x="6692" y="21399"/>
                </a:lnTo>
                <a:lnTo>
                  <a:pt x="33909" y="21399"/>
                </a:lnTo>
                <a:close/>
              </a:path>
              <a:path w="33909" h="39281">
                <a:moveTo>
                  <a:pt x="6985" y="13246"/>
                </a:moveTo>
                <a:lnTo>
                  <a:pt x="8089" y="1866"/>
                </a:lnTo>
                <a:lnTo>
                  <a:pt x="4864" y="5587"/>
                </a:lnTo>
                <a:lnTo>
                  <a:pt x="6870" y="16433"/>
                </a:lnTo>
                <a:lnTo>
                  <a:pt x="6985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78" name="object 1278"/>
          <p:cNvSpPr/>
          <p:nvPr/>
        </p:nvSpPr>
        <p:spPr>
          <a:xfrm>
            <a:off x="3055400" y="3416336"/>
            <a:ext cx="27420" cy="34393"/>
          </a:xfrm>
          <a:custGeom>
            <a:avLst/>
            <a:gdLst/>
            <a:ahLst/>
            <a:cxnLst/>
            <a:rect l="l" t="t" r="r" b="b"/>
            <a:pathLst>
              <a:path w="30264" h="37960">
                <a:moveTo>
                  <a:pt x="6235" y="37960"/>
                </a:moveTo>
                <a:lnTo>
                  <a:pt x="6235" y="16090"/>
                </a:lnTo>
                <a:lnTo>
                  <a:pt x="6692" y="12941"/>
                </a:lnTo>
                <a:lnTo>
                  <a:pt x="8737" y="9118"/>
                </a:lnTo>
                <a:lnTo>
                  <a:pt x="11531" y="6578"/>
                </a:lnTo>
                <a:lnTo>
                  <a:pt x="14198" y="5778"/>
                </a:lnTo>
                <a:lnTo>
                  <a:pt x="16891" y="5613"/>
                </a:lnTo>
                <a:lnTo>
                  <a:pt x="19799" y="5613"/>
                </a:lnTo>
                <a:lnTo>
                  <a:pt x="21805" y="6769"/>
                </a:lnTo>
                <a:lnTo>
                  <a:pt x="23583" y="10477"/>
                </a:lnTo>
                <a:lnTo>
                  <a:pt x="23914" y="14566"/>
                </a:lnTo>
                <a:lnTo>
                  <a:pt x="23914" y="37960"/>
                </a:lnTo>
                <a:lnTo>
                  <a:pt x="30264" y="37960"/>
                </a:lnTo>
                <a:lnTo>
                  <a:pt x="30264" y="10401"/>
                </a:lnTo>
                <a:lnTo>
                  <a:pt x="29756" y="7531"/>
                </a:lnTo>
                <a:lnTo>
                  <a:pt x="28752" y="5511"/>
                </a:lnTo>
                <a:lnTo>
                  <a:pt x="26885" y="1841"/>
                </a:lnTo>
                <a:lnTo>
                  <a:pt x="23329" y="0"/>
                </a:lnTo>
                <a:lnTo>
                  <a:pt x="18072" y="0"/>
                </a:lnTo>
                <a:lnTo>
                  <a:pt x="13474" y="469"/>
                </a:lnTo>
                <a:lnTo>
                  <a:pt x="9537" y="2374"/>
                </a:lnTo>
                <a:lnTo>
                  <a:pt x="5930" y="6108"/>
                </a:lnTo>
                <a:lnTo>
                  <a:pt x="5930" y="838"/>
                </a:lnTo>
                <a:lnTo>
                  <a:pt x="0" y="838"/>
                </a:lnTo>
                <a:lnTo>
                  <a:pt x="0" y="37960"/>
                </a:lnTo>
                <a:lnTo>
                  <a:pt x="6235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79" name="object 1279"/>
          <p:cNvSpPr/>
          <p:nvPr/>
        </p:nvSpPr>
        <p:spPr>
          <a:xfrm>
            <a:off x="3091059" y="3417095"/>
            <a:ext cx="27075" cy="34543"/>
          </a:xfrm>
          <a:custGeom>
            <a:avLst/>
            <a:gdLst/>
            <a:ahLst/>
            <a:cxnLst/>
            <a:rect l="l" t="t" r="r" b="b"/>
            <a:pathLst>
              <a:path w="29883" h="38125">
                <a:moveTo>
                  <a:pt x="8382" y="31508"/>
                </a:moveTo>
                <a:lnTo>
                  <a:pt x="6667" y="28092"/>
                </a:lnTo>
                <a:lnTo>
                  <a:pt x="6375" y="24650"/>
                </a:lnTo>
                <a:lnTo>
                  <a:pt x="6375" y="0"/>
                </a:lnTo>
                <a:lnTo>
                  <a:pt x="0" y="0"/>
                </a:lnTo>
                <a:lnTo>
                  <a:pt x="0" y="28397"/>
                </a:lnTo>
                <a:lnTo>
                  <a:pt x="508" y="30937"/>
                </a:lnTo>
                <a:lnTo>
                  <a:pt x="1549" y="32829"/>
                </a:lnTo>
                <a:lnTo>
                  <a:pt x="3467" y="36360"/>
                </a:lnTo>
                <a:lnTo>
                  <a:pt x="7073" y="38125"/>
                </a:lnTo>
                <a:lnTo>
                  <a:pt x="15760" y="38125"/>
                </a:lnTo>
                <a:lnTo>
                  <a:pt x="18656" y="37160"/>
                </a:lnTo>
                <a:lnTo>
                  <a:pt x="22237" y="34251"/>
                </a:lnTo>
                <a:lnTo>
                  <a:pt x="24053" y="31648"/>
                </a:lnTo>
                <a:lnTo>
                  <a:pt x="23990" y="37122"/>
                </a:lnTo>
                <a:lnTo>
                  <a:pt x="29883" y="37122"/>
                </a:lnTo>
                <a:lnTo>
                  <a:pt x="29883" y="0"/>
                </a:lnTo>
                <a:lnTo>
                  <a:pt x="23634" y="0"/>
                </a:lnTo>
                <a:lnTo>
                  <a:pt x="23634" y="21869"/>
                </a:lnTo>
                <a:lnTo>
                  <a:pt x="23215" y="24714"/>
                </a:lnTo>
                <a:lnTo>
                  <a:pt x="22352" y="26797"/>
                </a:lnTo>
                <a:lnTo>
                  <a:pt x="20789" y="30683"/>
                </a:lnTo>
                <a:lnTo>
                  <a:pt x="17830" y="32626"/>
                </a:lnTo>
                <a:lnTo>
                  <a:pt x="10452" y="32626"/>
                </a:lnTo>
                <a:lnTo>
                  <a:pt x="8382" y="315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80" name="object 1280"/>
          <p:cNvSpPr/>
          <p:nvPr/>
        </p:nvSpPr>
        <p:spPr>
          <a:xfrm>
            <a:off x="3125361" y="3416279"/>
            <a:ext cx="31827" cy="35590"/>
          </a:xfrm>
          <a:custGeom>
            <a:avLst/>
            <a:gdLst/>
            <a:ahLst/>
            <a:cxnLst/>
            <a:rect l="l" t="t" r="r" b="b"/>
            <a:pathLst>
              <a:path w="35128" h="39281">
                <a:moveTo>
                  <a:pt x="11722" y="39281"/>
                </a:moveTo>
                <a:lnTo>
                  <a:pt x="14592" y="39281"/>
                </a:lnTo>
                <a:lnTo>
                  <a:pt x="17208" y="38658"/>
                </a:lnTo>
                <a:lnTo>
                  <a:pt x="21971" y="36220"/>
                </a:lnTo>
                <a:lnTo>
                  <a:pt x="25082" y="33108"/>
                </a:lnTo>
                <a:lnTo>
                  <a:pt x="26136" y="36537"/>
                </a:lnTo>
                <a:lnTo>
                  <a:pt x="28689" y="38823"/>
                </a:lnTo>
                <a:lnTo>
                  <a:pt x="32397" y="38798"/>
                </a:lnTo>
                <a:lnTo>
                  <a:pt x="35128" y="38201"/>
                </a:lnTo>
                <a:lnTo>
                  <a:pt x="35128" y="33591"/>
                </a:lnTo>
                <a:lnTo>
                  <a:pt x="33680" y="33794"/>
                </a:lnTo>
                <a:lnTo>
                  <a:pt x="31000" y="31661"/>
                </a:lnTo>
                <a:lnTo>
                  <a:pt x="31000" y="6756"/>
                </a:lnTo>
                <a:lnTo>
                  <a:pt x="29654" y="4152"/>
                </a:lnTo>
                <a:lnTo>
                  <a:pt x="26949" y="2501"/>
                </a:lnTo>
                <a:lnTo>
                  <a:pt x="24218" y="825"/>
                </a:lnTo>
                <a:lnTo>
                  <a:pt x="20662" y="0"/>
                </a:lnTo>
                <a:lnTo>
                  <a:pt x="12547" y="0"/>
                </a:lnTo>
                <a:lnTo>
                  <a:pt x="9207" y="901"/>
                </a:lnTo>
                <a:lnTo>
                  <a:pt x="6350" y="2705"/>
                </a:lnTo>
                <a:lnTo>
                  <a:pt x="3517" y="4483"/>
                </a:lnTo>
                <a:lnTo>
                  <a:pt x="2032" y="7658"/>
                </a:lnTo>
                <a:lnTo>
                  <a:pt x="1917" y="12242"/>
                </a:lnTo>
                <a:lnTo>
                  <a:pt x="7747" y="12242"/>
                </a:lnTo>
                <a:lnTo>
                  <a:pt x="9220" y="7899"/>
                </a:lnTo>
                <a:lnTo>
                  <a:pt x="12903" y="5270"/>
                </a:lnTo>
                <a:lnTo>
                  <a:pt x="18973" y="5270"/>
                </a:lnTo>
                <a:lnTo>
                  <a:pt x="21132" y="5753"/>
                </a:lnTo>
                <a:lnTo>
                  <a:pt x="24942" y="9207"/>
                </a:lnTo>
                <a:lnTo>
                  <a:pt x="24523" y="13728"/>
                </a:lnTo>
                <a:lnTo>
                  <a:pt x="21640" y="15532"/>
                </a:lnTo>
                <a:lnTo>
                  <a:pt x="11696" y="16776"/>
                </a:lnTo>
                <a:lnTo>
                  <a:pt x="8204" y="17221"/>
                </a:lnTo>
                <a:lnTo>
                  <a:pt x="5384" y="18389"/>
                </a:lnTo>
                <a:lnTo>
                  <a:pt x="1079" y="22174"/>
                </a:lnTo>
                <a:lnTo>
                  <a:pt x="0" y="24853"/>
                </a:lnTo>
                <a:lnTo>
                  <a:pt x="0" y="31432"/>
                </a:lnTo>
                <a:lnTo>
                  <a:pt x="1079" y="34061"/>
                </a:lnTo>
                <a:lnTo>
                  <a:pt x="5473" y="38239"/>
                </a:lnTo>
                <a:lnTo>
                  <a:pt x="8280" y="39281"/>
                </a:lnTo>
                <a:lnTo>
                  <a:pt x="6527" y="28155"/>
                </a:lnTo>
                <a:lnTo>
                  <a:pt x="7480" y="24028"/>
                </a:lnTo>
                <a:lnTo>
                  <a:pt x="10528" y="22301"/>
                </a:lnTo>
                <a:lnTo>
                  <a:pt x="14490" y="21526"/>
                </a:lnTo>
                <a:lnTo>
                  <a:pt x="18275" y="21043"/>
                </a:lnTo>
                <a:lnTo>
                  <a:pt x="21818" y="20345"/>
                </a:lnTo>
                <a:lnTo>
                  <a:pt x="24765" y="19138"/>
                </a:lnTo>
                <a:lnTo>
                  <a:pt x="24765" y="27990"/>
                </a:lnTo>
                <a:lnTo>
                  <a:pt x="23025" y="30759"/>
                </a:lnTo>
                <a:lnTo>
                  <a:pt x="19558" y="32448"/>
                </a:lnTo>
                <a:lnTo>
                  <a:pt x="15367" y="33972"/>
                </a:lnTo>
                <a:lnTo>
                  <a:pt x="11722" y="39281"/>
                </a:lnTo>
                <a:close/>
              </a:path>
              <a:path w="35128" h="39281">
                <a:moveTo>
                  <a:pt x="15367" y="33972"/>
                </a:moveTo>
                <a:lnTo>
                  <a:pt x="11379" y="33972"/>
                </a:lnTo>
                <a:lnTo>
                  <a:pt x="8509" y="32423"/>
                </a:lnTo>
                <a:lnTo>
                  <a:pt x="7188" y="31381"/>
                </a:lnTo>
                <a:lnTo>
                  <a:pt x="6527" y="28155"/>
                </a:lnTo>
                <a:lnTo>
                  <a:pt x="8280" y="39281"/>
                </a:lnTo>
                <a:lnTo>
                  <a:pt x="11722" y="39281"/>
                </a:lnTo>
                <a:lnTo>
                  <a:pt x="15367" y="3397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81" name="object 1281"/>
          <p:cNvSpPr/>
          <p:nvPr/>
        </p:nvSpPr>
        <p:spPr>
          <a:xfrm>
            <a:off x="3160422" y="3416118"/>
            <a:ext cx="28812" cy="35590"/>
          </a:xfrm>
          <a:custGeom>
            <a:avLst/>
            <a:gdLst/>
            <a:ahLst/>
            <a:cxnLst/>
            <a:rect l="l" t="t" r="r" b="b"/>
            <a:pathLst>
              <a:path w="31800" h="39281">
                <a:moveTo>
                  <a:pt x="11950" y="0"/>
                </a:moveTo>
                <a:lnTo>
                  <a:pt x="7912" y="1803"/>
                </a:lnTo>
                <a:lnTo>
                  <a:pt x="4749" y="5435"/>
                </a:lnTo>
                <a:lnTo>
                  <a:pt x="1574" y="9080"/>
                </a:lnTo>
                <a:lnTo>
                  <a:pt x="0" y="14147"/>
                </a:lnTo>
                <a:lnTo>
                  <a:pt x="0" y="25984"/>
                </a:lnTo>
                <a:lnTo>
                  <a:pt x="1435" y="30416"/>
                </a:lnTo>
                <a:lnTo>
                  <a:pt x="4330" y="33972"/>
                </a:lnTo>
                <a:lnTo>
                  <a:pt x="7213" y="37503"/>
                </a:lnTo>
                <a:lnTo>
                  <a:pt x="11087" y="39281"/>
                </a:lnTo>
                <a:lnTo>
                  <a:pt x="20269" y="39281"/>
                </a:lnTo>
                <a:lnTo>
                  <a:pt x="23825" y="38138"/>
                </a:lnTo>
                <a:lnTo>
                  <a:pt x="26593" y="35877"/>
                </a:lnTo>
                <a:lnTo>
                  <a:pt x="29375" y="33591"/>
                </a:lnTo>
                <a:lnTo>
                  <a:pt x="31102" y="29984"/>
                </a:lnTo>
                <a:lnTo>
                  <a:pt x="31800" y="25057"/>
                </a:lnTo>
                <a:lnTo>
                  <a:pt x="25717" y="25057"/>
                </a:lnTo>
                <a:lnTo>
                  <a:pt x="25158" y="27813"/>
                </a:lnTo>
                <a:lnTo>
                  <a:pt x="22567" y="31584"/>
                </a:lnTo>
                <a:lnTo>
                  <a:pt x="19024" y="33947"/>
                </a:lnTo>
                <a:lnTo>
                  <a:pt x="13055" y="33947"/>
                </a:lnTo>
                <a:lnTo>
                  <a:pt x="9017" y="30124"/>
                </a:lnTo>
                <a:lnTo>
                  <a:pt x="7442" y="27584"/>
                </a:lnTo>
                <a:lnTo>
                  <a:pt x="6654" y="24460"/>
                </a:lnTo>
                <a:lnTo>
                  <a:pt x="6654" y="17043"/>
                </a:lnTo>
                <a:lnTo>
                  <a:pt x="7200" y="13931"/>
                </a:lnTo>
                <a:lnTo>
                  <a:pt x="8318" y="11404"/>
                </a:lnTo>
                <a:lnTo>
                  <a:pt x="10033" y="7518"/>
                </a:lnTo>
                <a:lnTo>
                  <a:pt x="12865" y="5575"/>
                </a:lnTo>
                <a:lnTo>
                  <a:pt x="19761" y="5575"/>
                </a:lnTo>
                <a:lnTo>
                  <a:pt x="21882" y="6337"/>
                </a:lnTo>
                <a:lnTo>
                  <a:pt x="24511" y="9372"/>
                </a:lnTo>
                <a:lnTo>
                  <a:pt x="25717" y="13550"/>
                </a:lnTo>
                <a:lnTo>
                  <a:pt x="31800" y="13550"/>
                </a:lnTo>
                <a:lnTo>
                  <a:pt x="31254" y="8597"/>
                </a:lnTo>
                <a:lnTo>
                  <a:pt x="29679" y="5080"/>
                </a:lnTo>
                <a:lnTo>
                  <a:pt x="27038" y="3048"/>
                </a:lnTo>
                <a:lnTo>
                  <a:pt x="24434" y="1016"/>
                </a:lnTo>
                <a:lnTo>
                  <a:pt x="21031" y="0"/>
                </a:lnTo>
                <a:lnTo>
                  <a:pt x="11950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82" name="object 1282"/>
          <p:cNvSpPr/>
          <p:nvPr/>
        </p:nvSpPr>
        <p:spPr>
          <a:xfrm>
            <a:off x="3194884" y="3404611"/>
            <a:ext cx="5741" cy="46115"/>
          </a:xfrm>
          <a:custGeom>
            <a:avLst/>
            <a:gdLst/>
            <a:ahLst/>
            <a:cxnLst/>
            <a:rect l="l" t="t" r="r" b="b"/>
            <a:pathLst>
              <a:path w="6336" h="50897">
                <a:moveTo>
                  <a:pt x="0" y="0"/>
                </a:moveTo>
                <a:lnTo>
                  <a:pt x="0" y="7073"/>
                </a:lnTo>
                <a:lnTo>
                  <a:pt x="6336" y="7073"/>
                </a:lnTo>
                <a:lnTo>
                  <a:pt x="6336" y="0"/>
                </a:lnTo>
                <a:lnTo>
                  <a:pt x="0" y="0"/>
                </a:lnTo>
                <a:close/>
              </a:path>
              <a:path w="6336" h="50897">
                <a:moveTo>
                  <a:pt x="0" y="13944"/>
                </a:moveTo>
                <a:lnTo>
                  <a:pt x="0" y="50897"/>
                </a:lnTo>
                <a:lnTo>
                  <a:pt x="6336" y="50897"/>
                </a:lnTo>
                <a:lnTo>
                  <a:pt x="6336" y="13944"/>
                </a:lnTo>
                <a:lnTo>
                  <a:pt x="0" y="1394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83" name="object 1283"/>
          <p:cNvSpPr/>
          <p:nvPr/>
        </p:nvSpPr>
        <p:spPr>
          <a:xfrm>
            <a:off x="3194884" y="3407814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834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84" name="object 1284"/>
          <p:cNvSpPr/>
          <p:nvPr/>
        </p:nvSpPr>
        <p:spPr>
          <a:xfrm>
            <a:off x="3194884" y="3433985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3822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85" name="object 1285"/>
          <p:cNvSpPr/>
          <p:nvPr/>
        </p:nvSpPr>
        <p:spPr>
          <a:xfrm>
            <a:off x="3206886" y="3403563"/>
            <a:ext cx="31355" cy="48408"/>
          </a:xfrm>
          <a:custGeom>
            <a:avLst/>
            <a:gdLst/>
            <a:ahLst/>
            <a:cxnLst/>
            <a:rect l="l" t="t" r="r" b="b"/>
            <a:pathLst>
              <a:path w="34607" h="53428">
                <a:moveTo>
                  <a:pt x="1498" y="44792"/>
                </a:moveTo>
                <a:lnTo>
                  <a:pt x="4508" y="48260"/>
                </a:lnTo>
                <a:lnTo>
                  <a:pt x="7505" y="51701"/>
                </a:lnTo>
                <a:lnTo>
                  <a:pt x="11569" y="53428"/>
                </a:lnTo>
                <a:lnTo>
                  <a:pt x="9017" y="44094"/>
                </a:lnTo>
                <a:lnTo>
                  <a:pt x="7277" y="41465"/>
                </a:lnTo>
                <a:lnTo>
                  <a:pt x="6400" y="38163"/>
                </a:lnTo>
                <a:lnTo>
                  <a:pt x="6400" y="30099"/>
                </a:lnTo>
                <a:lnTo>
                  <a:pt x="7277" y="26593"/>
                </a:lnTo>
                <a:lnTo>
                  <a:pt x="9017" y="23685"/>
                </a:lnTo>
                <a:lnTo>
                  <a:pt x="10744" y="20764"/>
                </a:lnTo>
                <a:lnTo>
                  <a:pt x="13525" y="19316"/>
                </a:lnTo>
                <a:lnTo>
                  <a:pt x="21640" y="19316"/>
                </a:lnTo>
                <a:lnTo>
                  <a:pt x="24650" y="21018"/>
                </a:lnTo>
                <a:lnTo>
                  <a:pt x="26416" y="24434"/>
                </a:lnTo>
                <a:lnTo>
                  <a:pt x="27533" y="26619"/>
                </a:lnTo>
                <a:lnTo>
                  <a:pt x="28079" y="29438"/>
                </a:lnTo>
                <a:lnTo>
                  <a:pt x="28079" y="36741"/>
                </a:lnTo>
                <a:lnTo>
                  <a:pt x="27305" y="40220"/>
                </a:lnTo>
                <a:lnTo>
                  <a:pt x="25755" y="43370"/>
                </a:lnTo>
                <a:lnTo>
                  <a:pt x="24231" y="46494"/>
                </a:lnTo>
                <a:lnTo>
                  <a:pt x="22796" y="53428"/>
                </a:lnTo>
                <a:lnTo>
                  <a:pt x="27317" y="51473"/>
                </a:lnTo>
                <a:lnTo>
                  <a:pt x="30226" y="47574"/>
                </a:lnTo>
                <a:lnTo>
                  <a:pt x="33147" y="43662"/>
                </a:lnTo>
                <a:lnTo>
                  <a:pt x="34607" y="38709"/>
                </a:lnTo>
                <a:lnTo>
                  <a:pt x="34607" y="26530"/>
                </a:lnTo>
                <a:lnTo>
                  <a:pt x="32956" y="21844"/>
                </a:lnTo>
                <a:lnTo>
                  <a:pt x="29641" y="18656"/>
                </a:lnTo>
                <a:lnTo>
                  <a:pt x="26339" y="15455"/>
                </a:lnTo>
                <a:lnTo>
                  <a:pt x="22288" y="13868"/>
                </a:lnTo>
                <a:lnTo>
                  <a:pt x="12166" y="13868"/>
                </a:lnTo>
                <a:lnTo>
                  <a:pt x="7912" y="15722"/>
                </a:lnTo>
                <a:lnTo>
                  <a:pt x="4749" y="19418"/>
                </a:lnTo>
                <a:lnTo>
                  <a:pt x="1587" y="23113"/>
                </a:lnTo>
                <a:lnTo>
                  <a:pt x="0" y="28079"/>
                </a:lnTo>
                <a:lnTo>
                  <a:pt x="0" y="40144"/>
                </a:lnTo>
                <a:lnTo>
                  <a:pt x="1498" y="44792"/>
                </a:lnTo>
                <a:close/>
              </a:path>
              <a:path w="34607" h="53428">
                <a:moveTo>
                  <a:pt x="22771" y="0"/>
                </a:moveTo>
                <a:lnTo>
                  <a:pt x="16433" y="10020"/>
                </a:lnTo>
                <a:lnTo>
                  <a:pt x="21221" y="10020"/>
                </a:lnTo>
                <a:lnTo>
                  <a:pt x="30467" y="0"/>
                </a:lnTo>
                <a:lnTo>
                  <a:pt x="22771" y="0"/>
                </a:lnTo>
                <a:close/>
              </a:path>
              <a:path w="34607" h="53428">
                <a:moveTo>
                  <a:pt x="24231" y="46494"/>
                </a:moveTo>
                <a:lnTo>
                  <a:pt x="21399" y="48056"/>
                </a:lnTo>
                <a:lnTo>
                  <a:pt x="13500" y="48056"/>
                </a:lnTo>
                <a:lnTo>
                  <a:pt x="10744" y="46736"/>
                </a:lnTo>
                <a:lnTo>
                  <a:pt x="9017" y="44094"/>
                </a:lnTo>
                <a:lnTo>
                  <a:pt x="11569" y="53428"/>
                </a:lnTo>
                <a:lnTo>
                  <a:pt x="22796" y="53428"/>
                </a:lnTo>
                <a:lnTo>
                  <a:pt x="24231" y="4649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86" name="object 1286"/>
          <p:cNvSpPr/>
          <p:nvPr/>
        </p:nvSpPr>
        <p:spPr>
          <a:xfrm>
            <a:off x="3244962" y="3416336"/>
            <a:ext cx="27420" cy="34393"/>
          </a:xfrm>
          <a:custGeom>
            <a:avLst/>
            <a:gdLst/>
            <a:ahLst/>
            <a:cxnLst/>
            <a:rect l="l" t="t" r="r" b="b"/>
            <a:pathLst>
              <a:path w="30264" h="37960">
                <a:moveTo>
                  <a:pt x="6248" y="37960"/>
                </a:moveTo>
                <a:lnTo>
                  <a:pt x="6248" y="16090"/>
                </a:lnTo>
                <a:lnTo>
                  <a:pt x="6680" y="12941"/>
                </a:lnTo>
                <a:lnTo>
                  <a:pt x="8737" y="9118"/>
                </a:lnTo>
                <a:lnTo>
                  <a:pt x="11531" y="6578"/>
                </a:lnTo>
                <a:lnTo>
                  <a:pt x="14185" y="5778"/>
                </a:lnTo>
                <a:lnTo>
                  <a:pt x="16878" y="5613"/>
                </a:lnTo>
                <a:lnTo>
                  <a:pt x="19786" y="5613"/>
                </a:lnTo>
                <a:lnTo>
                  <a:pt x="21805" y="6769"/>
                </a:lnTo>
                <a:lnTo>
                  <a:pt x="23571" y="10477"/>
                </a:lnTo>
                <a:lnTo>
                  <a:pt x="23926" y="14566"/>
                </a:lnTo>
                <a:lnTo>
                  <a:pt x="23926" y="37960"/>
                </a:lnTo>
                <a:lnTo>
                  <a:pt x="30264" y="37960"/>
                </a:lnTo>
                <a:lnTo>
                  <a:pt x="30264" y="10401"/>
                </a:lnTo>
                <a:lnTo>
                  <a:pt x="29756" y="7531"/>
                </a:lnTo>
                <a:lnTo>
                  <a:pt x="28740" y="5511"/>
                </a:lnTo>
                <a:lnTo>
                  <a:pt x="26885" y="1841"/>
                </a:lnTo>
                <a:lnTo>
                  <a:pt x="23329" y="0"/>
                </a:lnTo>
                <a:lnTo>
                  <a:pt x="18059" y="0"/>
                </a:lnTo>
                <a:lnTo>
                  <a:pt x="13474" y="469"/>
                </a:lnTo>
                <a:lnTo>
                  <a:pt x="9537" y="2374"/>
                </a:lnTo>
                <a:lnTo>
                  <a:pt x="5918" y="6108"/>
                </a:lnTo>
                <a:lnTo>
                  <a:pt x="5918" y="838"/>
                </a:lnTo>
                <a:lnTo>
                  <a:pt x="0" y="838"/>
                </a:lnTo>
                <a:lnTo>
                  <a:pt x="0" y="37960"/>
                </a:lnTo>
                <a:lnTo>
                  <a:pt x="6248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87" name="object 1287"/>
          <p:cNvSpPr/>
          <p:nvPr/>
        </p:nvSpPr>
        <p:spPr>
          <a:xfrm>
            <a:off x="3301494" y="3414368"/>
            <a:ext cx="32817" cy="19342"/>
          </a:xfrm>
          <a:custGeom>
            <a:avLst/>
            <a:gdLst/>
            <a:ahLst/>
            <a:cxnLst/>
            <a:rect l="l" t="t" r="r" b="b"/>
            <a:pathLst>
              <a:path w="36220" h="21348">
                <a:moveTo>
                  <a:pt x="23228" y="8280"/>
                </a:moveTo>
                <a:lnTo>
                  <a:pt x="25171" y="5156"/>
                </a:lnTo>
                <a:lnTo>
                  <a:pt x="27457" y="3606"/>
                </a:lnTo>
                <a:lnTo>
                  <a:pt x="30099" y="3606"/>
                </a:lnTo>
                <a:lnTo>
                  <a:pt x="34048" y="5334"/>
                </a:lnTo>
                <a:lnTo>
                  <a:pt x="35026" y="6464"/>
                </a:lnTo>
                <a:lnTo>
                  <a:pt x="35509" y="9182"/>
                </a:lnTo>
                <a:lnTo>
                  <a:pt x="36220" y="3403"/>
                </a:lnTo>
                <a:lnTo>
                  <a:pt x="33147" y="685"/>
                </a:lnTo>
                <a:lnTo>
                  <a:pt x="28841" y="0"/>
                </a:lnTo>
                <a:lnTo>
                  <a:pt x="25374" y="0"/>
                </a:lnTo>
                <a:lnTo>
                  <a:pt x="23228" y="8280"/>
                </a:lnTo>
                <a:close/>
              </a:path>
              <a:path w="36220" h="21348">
                <a:moveTo>
                  <a:pt x="19113" y="5270"/>
                </a:moveTo>
                <a:lnTo>
                  <a:pt x="16103" y="8775"/>
                </a:lnTo>
                <a:lnTo>
                  <a:pt x="14605" y="12827"/>
                </a:lnTo>
                <a:lnTo>
                  <a:pt x="14605" y="20662"/>
                </a:lnTo>
                <a:lnTo>
                  <a:pt x="15481" y="23317"/>
                </a:lnTo>
                <a:lnTo>
                  <a:pt x="17246" y="25374"/>
                </a:lnTo>
                <a:lnTo>
                  <a:pt x="21336" y="28460"/>
                </a:lnTo>
                <a:lnTo>
                  <a:pt x="26162" y="28460"/>
                </a:lnTo>
                <a:lnTo>
                  <a:pt x="29959" y="26835"/>
                </a:lnTo>
                <a:lnTo>
                  <a:pt x="33388" y="23850"/>
                </a:lnTo>
                <a:lnTo>
                  <a:pt x="34594" y="21183"/>
                </a:lnTo>
                <a:lnTo>
                  <a:pt x="34366" y="24396"/>
                </a:lnTo>
                <a:lnTo>
                  <a:pt x="37071" y="27914"/>
                </a:lnTo>
                <a:lnTo>
                  <a:pt x="41046" y="28460"/>
                </a:lnTo>
                <a:lnTo>
                  <a:pt x="44958" y="28460"/>
                </a:lnTo>
                <a:lnTo>
                  <a:pt x="48488" y="26593"/>
                </a:lnTo>
                <a:lnTo>
                  <a:pt x="51638" y="22872"/>
                </a:lnTo>
                <a:lnTo>
                  <a:pt x="54800" y="19126"/>
                </a:lnTo>
                <a:lnTo>
                  <a:pt x="56375" y="14630"/>
                </a:lnTo>
                <a:lnTo>
                  <a:pt x="56375" y="3098"/>
                </a:lnTo>
                <a:lnTo>
                  <a:pt x="54178" y="-2006"/>
                </a:lnTo>
                <a:lnTo>
                  <a:pt x="49758" y="-5930"/>
                </a:lnTo>
                <a:lnTo>
                  <a:pt x="45034" y="-10096"/>
                </a:lnTo>
                <a:lnTo>
                  <a:pt x="38569" y="-12166"/>
                </a:lnTo>
                <a:lnTo>
                  <a:pt x="20840" y="-12166"/>
                </a:lnTo>
                <a:lnTo>
                  <a:pt x="13271" y="-9232"/>
                </a:lnTo>
                <a:lnTo>
                  <a:pt x="7632" y="-3365"/>
                </a:lnTo>
                <a:lnTo>
                  <a:pt x="2540" y="1905"/>
                </a:lnTo>
                <a:lnTo>
                  <a:pt x="0" y="8305"/>
                </a:lnTo>
                <a:lnTo>
                  <a:pt x="0" y="22174"/>
                </a:lnTo>
                <a:lnTo>
                  <a:pt x="2095" y="27749"/>
                </a:lnTo>
                <a:lnTo>
                  <a:pt x="6286" y="32588"/>
                </a:lnTo>
                <a:lnTo>
                  <a:pt x="11506" y="38620"/>
                </a:lnTo>
                <a:lnTo>
                  <a:pt x="18948" y="41630"/>
                </a:lnTo>
                <a:lnTo>
                  <a:pt x="33578" y="41630"/>
                </a:lnTo>
                <a:lnTo>
                  <a:pt x="38125" y="40817"/>
                </a:lnTo>
                <a:lnTo>
                  <a:pt x="42265" y="39204"/>
                </a:lnTo>
                <a:lnTo>
                  <a:pt x="46405" y="37592"/>
                </a:lnTo>
                <a:lnTo>
                  <a:pt x="49504" y="35852"/>
                </a:lnTo>
                <a:lnTo>
                  <a:pt x="51587" y="34010"/>
                </a:lnTo>
                <a:lnTo>
                  <a:pt x="49301" y="30886"/>
                </a:lnTo>
                <a:lnTo>
                  <a:pt x="46558" y="32931"/>
                </a:lnTo>
                <a:lnTo>
                  <a:pt x="43522" y="34594"/>
                </a:lnTo>
                <a:lnTo>
                  <a:pt x="40220" y="35814"/>
                </a:lnTo>
                <a:lnTo>
                  <a:pt x="36918" y="37020"/>
                </a:lnTo>
                <a:lnTo>
                  <a:pt x="33337" y="37617"/>
                </a:lnTo>
                <a:lnTo>
                  <a:pt x="21310" y="37617"/>
                </a:lnTo>
                <a:lnTo>
                  <a:pt x="14986" y="35293"/>
                </a:lnTo>
                <a:lnTo>
                  <a:pt x="10541" y="30645"/>
                </a:lnTo>
                <a:lnTo>
                  <a:pt x="6756" y="26708"/>
                </a:lnTo>
                <a:lnTo>
                  <a:pt x="4864" y="21856"/>
                </a:lnTo>
                <a:lnTo>
                  <a:pt x="4864" y="9474"/>
                </a:lnTo>
                <a:lnTo>
                  <a:pt x="6832" y="3987"/>
                </a:lnTo>
                <a:lnTo>
                  <a:pt x="10820" y="-380"/>
                </a:lnTo>
                <a:lnTo>
                  <a:pt x="15468" y="-5511"/>
                </a:lnTo>
                <a:lnTo>
                  <a:pt x="22174" y="-8077"/>
                </a:lnTo>
                <a:lnTo>
                  <a:pt x="37287" y="-8077"/>
                </a:lnTo>
                <a:lnTo>
                  <a:pt x="42341" y="-6540"/>
                </a:lnTo>
                <a:lnTo>
                  <a:pt x="46088" y="-3467"/>
                </a:lnTo>
                <a:lnTo>
                  <a:pt x="49834" y="-419"/>
                </a:lnTo>
                <a:lnTo>
                  <a:pt x="51701" y="3784"/>
                </a:lnTo>
                <a:lnTo>
                  <a:pt x="51689" y="13589"/>
                </a:lnTo>
                <a:lnTo>
                  <a:pt x="50647" y="17183"/>
                </a:lnTo>
                <a:lnTo>
                  <a:pt x="48539" y="19926"/>
                </a:lnTo>
                <a:lnTo>
                  <a:pt x="46456" y="22682"/>
                </a:lnTo>
                <a:lnTo>
                  <a:pt x="44107" y="24053"/>
                </a:lnTo>
                <a:lnTo>
                  <a:pt x="41465" y="24053"/>
                </a:lnTo>
                <a:lnTo>
                  <a:pt x="38341" y="22110"/>
                </a:lnTo>
                <a:lnTo>
                  <a:pt x="38595" y="19164"/>
                </a:lnTo>
                <a:lnTo>
                  <a:pt x="39357" y="16332"/>
                </a:lnTo>
                <a:lnTo>
                  <a:pt x="43967" y="1143"/>
                </a:lnTo>
                <a:lnTo>
                  <a:pt x="38874" y="1143"/>
                </a:lnTo>
                <a:lnTo>
                  <a:pt x="37147" y="6959"/>
                </a:lnTo>
                <a:lnTo>
                  <a:pt x="36220" y="3403"/>
                </a:lnTo>
                <a:lnTo>
                  <a:pt x="35509" y="9182"/>
                </a:lnTo>
                <a:lnTo>
                  <a:pt x="35509" y="12128"/>
                </a:lnTo>
                <a:lnTo>
                  <a:pt x="34632" y="15405"/>
                </a:lnTo>
                <a:lnTo>
                  <a:pt x="32867" y="19062"/>
                </a:lnTo>
                <a:lnTo>
                  <a:pt x="31140" y="22694"/>
                </a:lnTo>
                <a:lnTo>
                  <a:pt x="28714" y="24511"/>
                </a:lnTo>
                <a:lnTo>
                  <a:pt x="24091" y="24511"/>
                </a:lnTo>
                <a:lnTo>
                  <a:pt x="20840" y="21539"/>
                </a:lnTo>
                <a:lnTo>
                  <a:pt x="20358" y="17538"/>
                </a:lnTo>
                <a:lnTo>
                  <a:pt x="20358" y="14465"/>
                </a:lnTo>
                <a:lnTo>
                  <a:pt x="21323" y="11379"/>
                </a:lnTo>
                <a:lnTo>
                  <a:pt x="23228" y="8280"/>
                </a:lnTo>
                <a:lnTo>
                  <a:pt x="25374" y="0"/>
                </a:lnTo>
                <a:lnTo>
                  <a:pt x="22136" y="1752"/>
                </a:lnTo>
                <a:lnTo>
                  <a:pt x="19113" y="52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88" name="object 1288"/>
          <p:cNvSpPr/>
          <p:nvPr/>
        </p:nvSpPr>
        <p:spPr>
          <a:xfrm>
            <a:off x="3383755" y="3405934"/>
            <a:ext cx="16604" cy="44796"/>
          </a:xfrm>
          <a:custGeom>
            <a:avLst/>
            <a:gdLst/>
            <a:ahLst/>
            <a:cxnLst/>
            <a:rect l="l" t="t" r="r" b="b"/>
            <a:pathLst>
              <a:path w="18326" h="49441">
                <a:moveTo>
                  <a:pt x="11671" y="14287"/>
                </a:moveTo>
                <a:lnTo>
                  <a:pt x="11671" y="49441"/>
                </a:lnTo>
                <a:lnTo>
                  <a:pt x="18326" y="49441"/>
                </a:lnTo>
                <a:lnTo>
                  <a:pt x="18326" y="0"/>
                </a:lnTo>
                <a:lnTo>
                  <a:pt x="13411" y="0"/>
                </a:lnTo>
                <a:lnTo>
                  <a:pt x="12534" y="3835"/>
                </a:lnTo>
                <a:lnTo>
                  <a:pt x="11201" y="6286"/>
                </a:lnTo>
                <a:lnTo>
                  <a:pt x="7645" y="8331"/>
                </a:lnTo>
                <a:lnTo>
                  <a:pt x="4495" y="9067"/>
                </a:lnTo>
                <a:lnTo>
                  <a:pt x="0" y="9512"/>
                </a:lnTo>
                <a:lnTo>
                  <a:pt x="0" y="14287"/>
                </a:lnTo>
                <a:lnTo>
                  <a:pt x="11671" y="142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89" name="object 1289"/>
          <p:cNvSpPr/>
          <p:nvPr/>
        </p:nvSpPr>
        <p:spPr>
          <a:xfrm>
            <a:off x="3415445" y="3406498"/>
            <a:ext cx="30964" cy="45371"/>
          </a:xfrm>
          <a:custGeom>
            <a:avLst/>
            <a:gdLst/>
            <a:ahLst/>
            <a:cxnLst/>
            <a:rect l="l" t="t" r="r" b="b"/>
            <a:pathLst>
              <a:path w="34175" h="50076">
                <a:moveTo>
                  <a:pt x="31369" y="6032"/>
                </a:moveTo>
                <a:lnTo>
                  <a:pt x="31369" y="0"/>
                </a:lnTo>
                <a:lnTo>
                  <a:pt x="5575" y="0"/>
                </a:lnTo>
                <a:lnTo>
                  <a:pt x="1803" y="26733"/>
                </a:lnTo>
                <a:lnTo>
                  <a:pt x="7213" y="27050"/>
                </a:lnTo>
                <a:lnTo>
                  <a:pt x="9601" y="24409"/>
                </a:lnTo>
                <a:lnTo>
                  <a:pt x="12674" y="22745"/>
                </a:lnTo>
                <a:lnTo>
                  <a:pt x="16662" y="22339"/>
                </a:lnTo>
                <a:lnTo>
                  <a:pt x="19634" y="22339"/>
                </a:lnTo>
                <a:lnTo>
                  <a:pt x="22161" y="23279"/>
                </a:lnTo>
                <a:lnTo>
                  <a:pt x="26390" y="27076"/>
                </a:lnTo>
                <a:lnTo>
                  <a:pt x="27457" y="29756"/>
                </a:lnTo>
                <a:lnTo>
                  <a:pt x="27457" y="36080"/>
                </a:lnTo>
                <a:lnTo>
                  <a:pt x="26568" y="38696"/>
                </a:lnTo>
                <a:lnTo>
                  <a:pt x="22999" y="43408"/>
                </a:lnTo>
                <a:lnTo>
                  <a:pt x="20269" y="44589"/>
                </a:lnTo>
                <a:lnTo>
                  <a:pt x="14630" y="44589"/>
                </a:lnTo>
                <a:lnTo>
                  <a:pt x="11442" y="43548"/>
                </a:lnTo>
                <a:lnTo>
                  <a:pt x="8559" y="42189"/>
                </a:lnTo>
                <a:lnTo>
                  <a:pt x="6908" y="39725"/>
                </a:lnTo>
                <a:lnTo>
                  <a:pt x="6489" y="36169"/>
                </a:lnTo>
                <a:lnTo>
                  <a:pt x="0" y="36169"/>
                </a:lnTo>
                <a:lnTo>
                  <a:pt x="368" y="40881"/>
                </a:lnTo>
                <a:lnTo>
                  <a:pt x="2108" y="44386"/>
                </a:lnTo>
                <a:lnTo>
                  <a:pt x="5194" y="46672"/>
                </a:lnTo>
                <a:lnTo>
                  <a:pt x="8318" y="48933"/>
                </a:lnTo>
                <a:lnTo>
                  <a:pt x="11899" y="50076"/>
                </a:lnTo>
                <a:lnTo>
                  <a:pt x="22301" y="50076"/>
                </a:lnTo>
                <a:lnTo>
                  <a:pt x="26924" y="48272"/>
                </a:lnTo>
                <a:lnTo>
                  <a:pt x="29806" y="44691"/>
                </a:lnTo>
                <a:lnTo>
                  <a:pt x="32727" y="41122"/>
                </a:lnTo>
                <a:lnTo>
                  <a:pt x="34175" y="36969"/>
                </a:lnTo>
                <a:lnTo>
                  <a:pt x="34175" y="27774"/>
                </a:lnTo>
                <a:lnTo>
                  <a:pt x="32600" y="24053"/>
                </a:lnTo>
                <a:lnTo>
                  <a:pt x="29425" y="21120"/>
                </a:lnTo>
                <a:lnTo>
                  <a:pt x="26263" y="18173"/>
                </a:lnTo>
                <a:lnTo>
                  <a:pt x="22402" y="16713"/>
                </a:lnTo>
                <a:lnTo>
                  <a:pt x="15417" y="16713"/>
                </a:lnTo>
                <a:lnTo>
                  <a:pt x="11442" y="17868"/>
                </a:lnTo>
                <a:lnTo>
                  <a:pt x="8153" y="19837"/>
                </a:lnTo>
                <a:lnTo>
                  <a:pt x="10261" y="6032"/>
                </a:lnTo>
                <a:lnTo>
                  <a:pt x="31369" y="603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90" name="object 1290"/>
          <p:cNvSpPr/>
          <p:nvPr/>
        </p:nvSpPr>
        <p:spPr>
          <a:xfrm>
            <a:off x="3451219" y="3406498"/>
            <a:ext cx="30964" cy="45371"/>
          </a:xfrm>
          <a:custGeom>
            <a:avLst/>
            <a:gdLst/>
            <a:ahLst/>
            <a:cxnLst/>
            <a:rect l="l" t="t" r="r" b="b"/>
            <a:pathLst>
              <a:path w="34175" h="50076">
                <a:moveTo>
                  <a:pt x="31368" y="6032"/>
                </a:moveTo>
                <a:lnTo>
                  <a:pt x="31368" y="0"/>
                </a:lnTo>
                <a:lnTo>
                  <a:pt x="5575" y="0"/>
                </a:lnTo>
                <a:lnTo>
                  <a:pt x="1803" y="26733"/>
                </a:lnTo>
                <a:lnTo>
                  <a:pt x="7213" y="27050"/>
                </a:lnTo>
                <a:lnTo>
                  <a:pt x="9601" y="24409"/>
                </a:lnTo>
                <a:lnTo>
                  <a:pt x="12674" y="22745"/>
                </a:lnTo>
                <a:lnTo>
                  <a:pt x="16675" y="22339"/>
                </a:lnTo>
                <a:lnTo>
                  <a:pt x="19621" y="22339"/>
                </a:lnTo>
                <a:lnTo>
                  <a:pt x="22161" y="23279"/>
                </a:lnTo>
                <a:lnTo>
                  <a:pt x="26390" y="27076"/>
                </a:lnTo>
                <a:lnTo>
                  <a:pt x="27457" y="29756"/>
                </a:lnTo>
                <a:lnTo>
                  <a:pt x="27457" y="36080"/>
                </a:lnTo>
                <a:lnTo>
                  <a:pt x="26568" y="38696"/>
                </a:lnTo>
                <a:lnTo>
                  <a:pt x="23012" y="43408"/>
                </a:lnTo>
                <a:lnTo>
                  <a:pt x="20256" y="44589"/>
                </a:lnTo>
                <a:lnTo>
                  <a:pt x="14617" y="44589"/>
                </a:lnTo>
                <a:lnTo>
                  <a:pt x="11429" y="43548"/>
                </a:lnTo>
                <a:lnTo>
                  <a:pt x="8547" y="42189"/>
                </a:lnTo>
                <a:lnTo>
                  <a:pt x="6896" y="39725"/>
                </a:lnTo>
                <a:lnTo>
                  <a:pt x="6476" y="36169"/>
                </a:lnTo>
                <a:lnTo>
                  <a:pt x="0" y="36169"/>
                </a:lnTo>
                <a:lnTo>
                  <a:pt x="368" y="40881"/>
                </a:lnTo>
                <a:lnTo>
                  <a:pt x="2095" y="44386"/>
                </a:lnTo>
                <a:lnTo>
                  <a:pt x="5181" y="46672"/>
                </a:lnTo>
                <a:lnTo>
                  <a:pt x="8331" y="48933"/>
                </a:lnTo>
                <a:lnTo>
                  <a:pt x="11899" y="50076"/>
                </a:lnTo>
                <a:lnTo>
                  <a:pt x="22301" y="50076"/>
                </a:lnTo>
                <a:lnTo>
                  <a:pt x="26923" y="48272"/>
                </a:lnTo>
                <a:lnTo>
                  <a:pt x="29819" y="44691"/>
                </a:lnTo>
                <a:lnTo>
                  <a:pt x="32727" y="41122"/>
                </a:lnTo>
                <a:lnTo>
                  <a:pt x="34175" y="36969"/>
                </a:lnTo>
                <a:lnTo>
                  <a:pt x="34175" y="27774"/>
                </a:lnTo>
                <a:lnTo>
                  <a:pt x="32588" y="24053"/>
                </a:lnTo>
                <a:lnTo>
                  <a:pt x="29425" y="21120"/>
                </a:lnTo>
                <a:lnTo>
                  <a:pt x="26276" y="18173"/>
                </a:lnTo>
                <a:lnTo>
                  <a:pt x="22402" y="16713"/>
                </a:lnTo>
                <a:lnTo>
                  <a:pt x="15430" y="16713"/>
                </a:lnTo>
                <a:lnTo>
                  <a:pt x="11429" y="17868"/>
                </a:lnTo>
                <a:lnTo>
                  <a:pt x="8140" y="19837"/>
                </a:lnTo>
                <a:lnTo>
                  <a:pt x="10261" y="6032"/>
                </a:lnTo>
                <a:lnTo>
                  <a:pt x="31368" y="603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91" name="object 1291"/>
          <p:cNvSpPr/>
          <p:nvPr/>
        </p:nvSpPr>
        <p:spPr>
          <a:xfrm>
            <a:off x="3486924" y="3405761"/>
            <a:ext cx="31022" cy="46199"/>
          </a:xfrm>
          <a:custGeom>
            <a:avLst/>
            <a:gdLst/>
            <a:ahLst/>
            <a:cxnLst/>
            <a:rect l="l" t="t" r="r" b="b"/>
            <a:pathLst>
              <a:path w="34239" h="50990">
                <a:moveTo>
                  <a:pt x="711" y="15341"/>
                </a:moveTo>
                <a:lnTo>
                  <a:pt x="0" y="20180"/>
                </a:lnTo>
                <a:lnTo>
                  <a:pt x="0" y="33108"/>
                </a:lnTo>
                <a:lnTo>
                  <a:pt x="1206" y="38900"/>
                </a:lnTo>
                <a:lnTo>
                  <a:pt x="3632" y="43230"/>
                </a:lnTo>
                <a:lnTo>
                  <a:pt x="6540" y="48399"/>
                </a:lnTo>
                <a:lnTo>
                  <a:pt x="7302" y="35191"/>
                </a:lnTo>
                <a:lnTo>
                  <a:pt x="6756" y="31127"/>
                </a:lnTo>
                <a:lnTo>
                  <a:pt x="6756" y="19342"/>
                </a:lnTo>
                <a:lnTo>
                  <a:pt x="7594" y="14262"/>
                </a:lnTo>
                <a:lnTo>
                  <a:pt x="9283" y="10820"/>
                </a:lnTo>
                <a:lnTo>
                  <a:pt x="10985" y="7353"/>
                </a:lnTo>
                <a:lnTo>
                  <a:pt x="13690" y="5613"/>
                </a:lnTo>
                <a:lnTo>
                  <a:pt x="21361" y="5613"/>
                </a:lnTo>
                <a:lnTo>
                  <a:pt x="24053" y="7429"/>
                </a:lnTo>
                <a:lnTo>
                  <a:pt x="25438" y="11087"/>
                </a:lnTo>
                <a:lnTo>
                  <a:pt x="26822" y="14719"/>
                </a:lnTo>
                <a:lnTo>
                  <a:pt x="27520" y="19342"/>
                </a:lnTo>
                <a:lnTo>
                  <a:pt x="27520" y="32804"/>
                </a:lnTo>
                <a:lnTo>
                  <a:pt x="26555" y="38138"/>
                </a:lnTo>
                <a:lnTo>
                  <a:pt x="24650" y="41008"/>
                </a:lnTo>
                <a:lnTo>
                  <a:pt x="23558" y="50990"/>
                </a:lnTo>
                <a:lnTo>
                  <a:pt x="28308" y="47828"/>
                </a:lnTo>
                <a:lnTo>
                  <a:pt x="31229" y="41490"/>
                </a:lnTo>
                <a:lnTo>
                  <a:pt x="33248" y="37084"/>
                </a:lnTo>
                <a:lnTo>
                  <a:pt x="34239" y="31496"/>
                </a:lnTo>
                <a:lnTo>
                  <a:pt x="34239" y="17627"/>
                </a:lnTo>
                <a:lnTo>
                  <a:pt x="33134" y="12026"/>
                </a:lnTo>
                <a:lnTo>
                  <a:pt x="30924" y="7937"/>
                </a:lnTo>
                <a:lnTo>
                  <a:pt x="28054" y="2641"/>
                </a:lnTo>
                <a:lnTo>
                  <a:pt x="23406" y="0"/>
                </a:lnTo>
                <a:lnTo>
                  <a:pt x="9829" y="0"/>
                </a:lnTo>
                <a:lnTo>
                  <a:pt x="4902" y="3759"/>
                </a:lnTo>
                <a:lnTo>
                  <a:pt x="2184" y="11303"/>
                </a:lnTo>
                <a:lnTo>
                  <a:pt x="711" y="15341"/>
                </a:lnTo>
                <a:close/>
              </a:path>
              <a:path w="34239" h="50990">
                <a:moveTo>
                  <a:pt x="24650" y="41008"/>
                </a:moveTo>
                <a:lnTo>
                  <a:pt x="22720" y="43878"/>
                </a:lnTo>
                <a:lnTo>
                  <a:pt x="20142" y="45313"/>
                </a:lnTo>
                <a:lnTo>
                  <a:pt x="12890" y="45313"/>
                </a:lnTo>
                <a:lnTo>
                  <a:pt x="10045" y="42964"/>
                </a:lnTo>
                <a:lnTo>
                  <a:pt x="8381" y="38265"/>
                </a:lnTo>
                <a:lnTo>
                  <a:pt x="7302" y="35191"/>
                </a:lnTo>
                <a:lnTo>
                  <a:pt x="6540" y="48399"/>
                </a:lnTo>
                <a:lnTo>
                  <a:pt x="10972" y="50990"/>
                </a:lnTo>
                <a:lnTo>
                  <a:pt x="23558" y="50990"/>
                </a:lnTo>
                <a:lnTo>
                  <a:pt x="24650" y="410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92" name="object 1292"/>
          <p:cNvSpPr/>
          <p:nvPr/>
        </p:nvSpPr>
        <p:spPr>
          <a:xfrm>
            <a:off x="3542697" y="3416336"/>
            <a:ext cx="27409" cy="34393"/>
          </a:xfrm>
          <a:custGeom>
            <a:avLst/>
            <a:gdLst/>
            <a:ahLst/>
            <a:cxnLst/>
            <a:rect l="l" t="t" r="r" b="b"/>
            <a:pathLst>
              <a:path w="30251" h="37960">
                <a:moveTo>
                  <a:pt x="6235" y="37960"/>
                </a:moveTo>
                <a:lnTo>
                  <a:pt x="6235" y="16090"/>
                </a:lnTo>
                <a:lnTo>
                  <a:pt x="6680" y="12941"/>
                </a:lnTo>
                <a:lnTo>
                  <a:pt x="8737" y="9118"/>
                </a:lnTo>
                <a:lnTo>
                  <a:pt x="11518" y="6578"/>
                </a:lnTo>
                <a:lnTo>
                  <a:pt x="14185" y="5778"/>
                </a:lnTo>
                <a:lnTo>
                  <a:pt x="16878" y="5613"/>
                </a:lnTo>
                <a:lnTo>
                  <a:pt x="19786" y="5613"/>
                </a:lnTo>
                <a:lnTo>
                  <a:pt x="21793" y="6769"/>
                </a:lnTo>
                <a:lnTo>
                  <a:pt x="23583" y="10477"/>
                </a:lnTo>
                <a:lnTo>
                  <a:pt x="23914" y="14566"/>
                </a:lnTo>
                <a:lnTo>
                  <a:pt x="23914" y="37960"/>
                </a:lnTo>
                <a:lnTo>
                  <a:pt x="30251" y="37960"/>
                </a:lnTo>
                <a:lnTo>
                  <a:pt x="30251" y="10401"/>
                </a:lnTo>
                <a:lnTo>
                  <a:pt x="29756" y="7531"/>
                </a:lnTo>
                <a:lnTo>
                  <a:pt x="28727" y="5511"/>
                </a:lnTo>
                <a:lnTo>
                  <a:pt x="26885" y="1841"/>
                </a:lnTo>
                <a:lnTo>
                  <a:pt x="23317" y="0"/>
                </a:lnTo>
                <a:lnTo>
                  <a:pt x="18046" y="0"/>
                </a:lnTo>
                <a:lnTo>
                  <a:pt x="13462" y="469"/>
                </a:lnTo>
                <a:lnTo>
                  <a:pt x="9537" y="2374"/>
                </a:lnTo>
                <a:lnTo>
                  <a:pt x="5918" y="6108"/>
                </a:lnTo>
                <a:lnTo>
                  <a:pt x="5918" y="838"/>
                </a:lnTo>
                <a:lnTo>
                  <a:pt x="0" y="838"/>
                </a:lnTo>
                <a:lnTo>
                  <a:pt x="0" y="37960"/>
                </a:lnTo>
                <a:lnTo>
                  <a:pt x="6235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93" name="object 1293"/>
          <p:cNvSpPr/>
          <p:nvPr/>
        </p:nvSpPr>
        <p:spPr>
          <a:xfrm>
            <a:off x="3578472" y="3416336"/>
            <a:ext cx="45278" cy="34393"/>
          </a:xfrm>
          <a:custGeom>
            <a:avLst/>
            <a:gdLst/>
            <a:ahLst/>
            <a:cxnLst/>
            <a:rect l="l" t="t" r="r" b="b"/>
            <a:pathLst>
              <a:path w="49974" h="37960">
                <a:moveTo>
                  <a:pt x="49479" y="7353"/>
                </a:moveTo>
                <a:lnTo>
                  <a:pt x="48501" y="5410"/>
                </a:lnTo>
                <a:lnTo>
                  <a:pt x="46697" y="1803"/>
                </a:lnTo>
                <a:lnTo>
                  <a:pt x="43294" y="0"/>
                </a:lnTo>
                <a:lnTo>
                  <a:pt x="38315" y="0"/>
                </a:lnTo>
                <a:lnTo>
                  <a:pt x="33883" y="495"/>
                </a:lnTo>
                <a:lnTo>
                  <a:pt x="30124" y="2400"/>
                </a:lnTo>
                <a:lnTo>
                  <a:pt x="27101" y="5867"/>
                </a:lnTo>
                <a:lnTo>
                  <a:pt x="24345" y="2184"/>
                </a:lnTo>
                <a:lnTo>
                  <a:pt x="20154" y="0"/>
                </a:lnTo>
                <a:lnTo>
                  <a:pt x="14579" y="0"/>
                </a:lnTo>
                <a:lnTo>
                  <a:pt x="12255" y="711"/>
                </a:lnTo>
                <a:lnTo>
                  <a:pt x="8991" y="2959"/>
                </a:lnTo>
                <a:lnTo>
                  <a:pt x="6172" y="6108"/>
                </a:lnTo>
                <a:lnTo>
                  <a:pt x="6172" y="838"/>
                </a:lnTo>
                <a:lnTo>
                  <a:pt x="0" y="838"/>
                </a:lnTo>
                <a:lnTo>
                  <a:pt x="0" y="37960"/>
                </a:lnTo>
                <a:lnTo>
                  <a:pt x="6235" y="37960"/>
                </a:lnTo>
                <a:lnTo>
                  <a:pt x="6235" y="13487"/>
                </a:lnTo>
                <a:lnTo>
                  <a:pt x="7213" y="10185"/>
                </a:lnTo>
                <a:lnTo>
                  <a:pt x="11061" y="6540"/>
                </a:lnTo>
                <a:lnTo>
                  <a:pt x="15570" y="5613"/>
                </a:lnTo>
                <a:lnTo>
                  <a:pt x="18173" y="5613"/>
                </a:lnTo>
                <a:lnTo>
                  <a:pt x="19913" y="6489"/>
                </a:lnTo>
                <a:lnTo>
                  <a:pt x="21463" y="9372"/>
                </a:lnTo>
                <a:lnTo>
                  <a:pt x="21755" y="13728"/>
                </a:lnTo>
                <a:lnTo>
                  <a:pt x="21755" y="37960"/>
                </a:lnTo>
                <a:lnTo>
                  <a:pt x="28130" y="37960"/>
                </a:lnTo>
                <a:lnTo>
                  <a:pt x="28130" y="12522"/>
                </a:lnTo>
                <a:lnTo>
                  <a:pt x="29006" y="9791"/>
                </a:lnTo>
                <a:lnTo>
                  <a:pt x="30759" y="8153"/>
                </a:lnTo>
                <a:lnTo>
                  <a:pt x="34645" y="5689"/>
                </a:lnTo>
                <a:lnTo>
                  <a:pt x="38874" y="5689"/>
                </a:lnTo>
                <a:lnTo>
                  <a:pt x="42862" y="8001"/>
                </a:lnTo>
                <a:lnTo>
                  <a:pt x="43459" y="12179"/>
                </a:lnTo>
                <a:lnTo>
                  <a:pt x="43459" y="37960"/>
                </a:lnTo>
                <a:lnTo>
                  <a:pt x="49974" y="37960"/>
                </a:lnTo>
                <a:lnTo>
                  <a:pt x="49974" y="9956"/>
                </a:lnTo>
                <a:lnTo>
                  <a:pt x="49479" y="735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94" name="object 1294"/>
          <p:cNvSpPr/>
          <p:nvPr/>
        </p:nvSpPr>
        <p:spPr>
          <a:xfrm>
            <a:off x="3649791" y="3404289"/>
            <a:ext cx="12058" cy="59109"/>
          </a:xfrm>
          <a:custGeom>
            <a:avLst/>
            <a:gdLst/>
            <a:ahLst/>
            <a:cxnLst/>
            <a:rect l="l" t="t" r="r" b="b"/>
            <a:pathLst>
              <a:path w="13309" h="65239">
                <a:moveTo>
                  <a:pt x="5892" y="60147"/>
                </a:moveTo>
                <a:lnTo>
                  <a:pt x="5892" y="5092"/>
                </a:lnTo>
                <a:lnTo>
                  <a:pt x="13309" y="5092"/>
                </a:lnTo>
                <a:lnTo>
                  <a:pt x="13309" y="0"/>
                </a:lnTo>
                <a:lnTo>
                  <a:pt x="0" y="0"/>
                </a:lnTo>
                <a:lnTo>
                  <a:pt x="0" y="65239"/>
                </a:lnTo>
                <a:lnTo>
                  <a:pt x="13309" y="65239"/>
                </a:lnTo>
                <a:lnTo>
                  <a:pt x="13309" y="60147"/>
                </a:lnTo>
                <a:lnTo>
                  <a:pt x="5892" y="6014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95" name="object 1295"/>
          <p:cNvSpPr/>
          <p:nvPr/>
        </p:nvSpPr>
        <p:spPr>
          <a:xfrm>
            <a:off x="3665382" y="3404438"/>
            <a:ext cx="29825" cy="47499"/>
          </a:xfrm>
          <a:custGeom>
            <a:avLst/>
            <a:gdLst/>
            <a:ahLst/>
            <a:cxnLst/>
            <a:rect l="l" t="t" r="r" b="b"/>
            <a:pathLst>
              <a:path w="32918" h="52425">
                <a:moveTo>
                  <a:pt x="1511" y="43726"/>
                </a:moveTo>
                <a:lnTo>
                  <a:pt x="4559" y="47218"/>
                </a:lnTo>
                <a:lnTo>
                  <a:pt x="7581" y="50685"/>
                </a:lnTo>
                <a:lnTo>
                  <a:pt x="11176" y="52425"/>
                </a:lnTo>
                <a:lnTo>
                  <a:pt x="9131" y="42951"/>
                </a:lnTo>
                <a:lnTo>
                  <a:pt x="7442" y="40271"/>
                </a:lnTo>
                <a:lnTo>
                  <a:pt x="6591" y="36944"/>
                </a:lnTo>
                <a:lnTo>
                  <a:pt x="6591" y="28295"/>
                </a:lnTo>
                <a:lnTo>
                  <a:pt x="7556" y="24752"/>
                </a:lnTo>
                <a:lnTo>
                  <a:pt x="11480" y="19964"/>
                </a:lnTo>
                <a:lnTo>
                  <a:pt x="15989" y="13309"/>
                </a:lnTo>
                <a:lnTo>
                  <a:pt x="10871" y="13309"/>
                </a:lnTo>
                <a:lnTo>
                  <a:pt x="6908" y="15303"/>
                </a:lnTo>
                <a:lnTo>
                  <a:pt x="4140" y="19278"/>
                </a:lnTo>
                <a:lnTo>
                  <a:pt x="1384" y="23228"/>
                </a:lnTo>
                <a:lnTo>
                  <a:pt x="0" y="27901"/>
                </a:lnTo>
                <a:lnTo>
                  <a:pt x="0" y="39103"/>
                </a:lnTo>
                <a:lnTo>
                  <a:pt x="1511" y="43726"/>
                </a:lnTo>
                <a:close/>
              </a:path>
              <a:path w="32918" h="52425">
                <a:moveTo>
                  <a:pt x="11480" y="19964"/>
                </a:moveTo>
                <a:lnTo>
                  <a:pt x="14020" y="18757"/>
                </a:lnTo>
                <a:lnTo>
                  <a:pt x="19989" y="18757"/>
                </a:lnTo>
                <a:lnTo>
                  <a:pt x="22352" y="19888"/>
                </a:lnTo>
                <a:lnTo>
                  <a:pt x="26200" y="24396"/>
                </a:lnTo>
                <a:lnTo>
                  <a:pt x="27152" y="27863"/>
                </a:lnTo>
                <a:lnTo>
                  <a:pt x="27152" y="37198"/>
                </a:lnTo>
                <a:lnTo>
                  <a:pt x="26212" y="40767"/>
                </a:lnTo>
                <a:lnTo>
                  <a:pt x="24345" y="43268"/>
                </a:lnTo>
                <a:lnTo>
                  <a:pt x="20129" y="46977"/>
                </a:lnTo>
                <a:lnTo>
                  <a:pt x="13525" y="46977"/>
                </a:lnTo>
                <a:lnTo>
                  <a:pt x="10807" y="45631"/>
                </a:lnTo>
                <a:lnTo>
                  <a:pt x="9131" y="42951"/>
                </a:lnTo>
                <a:lnTo>
                  <a:pt x="11176" y="52425"/>
                </a:lnTo>
                <a:lnTo>
                  <a:pt x="17868" y="52425"/>
                </a:lnTo>
                <a:lnTo>
                  <a:pt x="20142" y="51904"/>
                </a:lnTo>
                <a:lnTo>
                  <a:pt x="24117" y="49872"/>
                </a:lnTo>
                <a:lnTo>
                  <a:pt x="27305" y="45935"/>
                </a:lnTo>
                <a:lnTo>
                  <a:pt x="27305" y="51092"/>
                </a:lnTo>
                <a:lnTo>
                  <a:pt x="32918" y="51092"/>
                </a:lnTo>
                <a:lnTo>
                  <a:pt x="32918" y="0"/>
                </a:lnTo>
                <a:lnTo>
                  <a:pt x="26911" y="0"/>
                </a:lnTo>
                <a:lnTo>
                  <a:pt x="26911" y="18757"/>
                </a:lnTo>
                <a:lnTo>
                  <a:pt x="23139" y="15113"/>
                </a:lnTo>
                <a:lnTo>
                  <a:pt x="18834" y="13309"/>
                </a:lnTo>
                <a:lnTo>
                  <a:pt x="15989" y="13309"/>
                </a:lnTo>
                <a:lnTo>
                  <a:pt x="11480" y="1996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96" name="object 1296"/>
          <p:cNvSpPr/>
          <p:nvPr/>
        </p:nvSpPr>
        <p:spPr>
          <a:xfrm>
            <a:off x="3704160" y="3404611"/>
            <a:ext cx="35590" cy="46142"/>
          </a:xfrm>
          <a:custGeom>
            <a:avLst/>
            <a:gdLst/>
            <a:ahLst/>
            <a:cxnLst/>
            <a:rect l="l" t="t" r="r" b="b"/>
            <a:pathLst>
              <a:path w="39281" h="50926">
                <a:moveTo>
                  <a:pt x="28879" y="43802"/>
                </a:moveTo>
                <a:lnTo>
                  <a:pt x="25857" y="45034"/>
                </a:lnTo>
                <a:lnTo>
                  <a:pt x="6769" y="45034"/>
                </a:lnTo>
                <a:lnTo>
                  <a:pt x="6769" y="27114"/>
                </a:lnTo>
                <a:lnTo>
                  <a:pt x="20447" y="27114"/>
                </a:lnTo>
                <a:lnTo>
                  <a:pt x="22225" y="21526"/>
                </a:lnTo>
                <a:lnTo>
                  <a:pt x="6769" y="21526"/>
                </a:lnTo>
                <a:lnTo>
                  <a:pt x="6769" y="5753"/>
                </a:lnTo>
                <a:lnTo>
                  <a:pt x="22072" y="5753"/>
                </a:lnTo>
                <a:lnTo>
                  <a:pt x="25857" y="6718"/>
                </a:lnTo>
                <a:lnTo>
                  <a:pt x="28562" y="7874"/>
                </a:lnTo>
                <a:lnTo>
                  <a:pt x="29921" y="10121"/>
                </a:lnTo>
                <a:lnTo>
                  <a:pt x="29921" y="16751"/>
                </a:lnTo>
                <a:lnTo>
                  <a:pt x="28651" y="19037"/>
                </a:lnTo>
                <a:lnTo>
                  <a:pt x="29997" y="23507"/>
                </a:lnTo>
                <a:lnTo>
                  <a:pt x="33134" y="21602"/>
                </a:lnTo>
                <a:lnTo>
                  <a:pt x="35915" y="18465"/>
                </a:lnTo>
                <a:lnTo>
                  <a:pt x="36817" y="15836"/>
                </a:lnTo>
                <a:lnTo>
                  <a:pt x="36817" y="9867"/>
                </a:lnTo>
                <a:lnTo>
                  <a:pt x="34594" y="5334"/>
                </a:lnTo>
                <a:lnTo>
                  <a:pt x="32080" y="1778"/>
                </a:lnTo>
                <a:lnTo>
                  <a:pt x="27838" y="0"/>
                </a:lnTo>
                <a:lnTo>
                  <a:pt x="0" y="0"/>
                </a:lnTo>
                <a:lnTo>
                  <a:pt x="0" y="50927"/>
                </a:lnTo>
                <a:lnTo>
                  <a:pt x="28232" y="50927"/>
                </a:lnTo>
                <a:lnTo>
                  <a:pt x="28879" y="43802"/>
                </a:lnTo>
                <a:close/>
              </a:path>
              <a:path w="39281" h="50926">
                <a:moveTo>
                  <a:pt x="30721" y="29527"/>
                </a:moveTo>
                <a:lnTo>
                  <a:pt x="32372" y="32042"/>
                </a:lnTo>
                <a:lnTo>
                  <a:pt x="32372" y="35737"/>
                </a:lnTo>
                <a:lnTo>
                  <a:pt x="31813" y="39814"/>
                </a:lnTo>
                <a:lnTo>
                  <a:pt x="28879" y="43802"/>
                </a:lnTo>
                <a:lnTo>
                  <a:pt x="28232" y="50927"/>
                </a:lnTo>
                <a:lnTo>
                  <a:pt x="33121" y="48933"/>
                </a:lnTo>
                <a:lnTo>
                  <a:pt x="36195" y="44970"/>
                </a:lnTo>
                <a:lnTo>
                  <a:pt x="38265" y="42303"/>
                </a:lnTo>
                <a:lnTo>
                  <a:pt x="39281" y="39344"/>
                </a:lnTo>
                <a:lnTo>
                  <a:pt x="39281" y="32143"/>
                </a:lnTo>
                <a:lnTo>
                  <a:pt x="38125" y="29083"/>
                </a:lnTo>
                <a:lnTo>
                  <a:pt x="35839" y="26860"/>
                </a:lnTo>
                <a:lnTo>
                  <a:pt x="32600" y="24498"/>
                </a:lnTo>
                <a:lnTo>
                  <a:pt x="29997" y="23507"/>
                </a:lnTo>
                <a:lnTo>
                  <a:pt x="28651" y="19037"/>
                </a:lnTo>
                <a:lnTo>
                  <a:pt x="26111" y="20320"/>
                </a:lnTo>
                <a:lnTo>
                  <a:pt x="22225" y="21526"/>
                </a:lnTo>
                <a:lnTo>
                  <a:pt x="20447" y="27114"/>
                </a:lnTo>
                <a:lnTo>
                  <a:pt x="23342" y="27114"/>
                </a:lnTo>
                <a:lnTo>
                  <a:pt x="27432" y="28181"/>
                </a:lnTo>
                <a:lnTo>
                  <a:pt x="30721" y="2952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97" name="object 1297"/>
          <p:cNvSpPr/>
          <p:nvPr/>
        </p:nvSpPr>
        <p:spPr>
          <a:xfrm>
            <a:off x="3742316" y="3404611"/>
            <a:ext cx="19411" cy="46142"/>
          </a:xfrm>
          <a:custGeom>
            <a:avLst/>
            <a:gdLst/>
            <a:ahLst/>
            <a:cxnLst/>
            <a:rect l="l" t="t" r="r" b="b"/>
            <a:pathLst>
              <a:path w="21424" h="50926">
                <a:moveTo>
                  <a:pt x="16154" y="0"/>
                </a:moveTo>
                <a:lnTo>
                  <a:pt x="0" y="50927"/>
                </a:lnTo>
                <a:lnTo>
                  <a:pt x="5270" y="50927"/>
                </a:lnTo>
                <a:lnTo>
                  <a:pt x="21424" y="0"/>
                </a:lnTo>
                <a:lnTo>
                  <a:pt x="16154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98" name="object 1298"/>
          <p:cNvSpPr/>
          <p:nvPr/>
        </p:nvSpPr>
        <p:spPr>
          <a:xfrm>
            <a:off x="3764201" y="3404611"/>
            <a:ext cx="27892" cy="46142"/>
          </a:xfrm>
          <a:custGeom>
            <a:avLst/>
            <a:gdLst/>
            <a:ahLst/>
            <a:cxnLst/>
            <a:rect l="l" t="t" r="r" b="b"/>
            <a:pathLst>
              <a:path w="30784" h="50926">
                <a:moveTo>
                  <a:pt x="0" y="0"/>
                </a:moveTo>
                <a:lnTo>
                  <a:pt x="0" y="50927"/>
                </a:lnTo>
                <a:lnTo>
                  <a:pt x="6007" y="50927"/>
                </a:lnTo>
                <a:lnTo>
                  <a:pt x="6007" y="36995"/>
                </a:lnTo>
                <a:lnTo>
                  <a:pt x="11239" y="32207"/>
                </a:lnTo>
                <a:lnTo>
                  <a:pt x="22809" y="50927"/>
                </a:lnTo>
                <a:lnTo>
                  <a:pt x="30784" y="50927"/>
                </a:lnTo>
                <a:lnTo>
                  <a:pt x="15786" y="27698"/>
                </a:lnTo>
                <a:lnTo>
                  <a:pt x="29997" y="13792"/>
                </a:lnTo>
                <a:lnTo>
                  <a:pt x="22021" y="13792"/>
                </a:lnTo>
                <a:lnTo>
                  <a:pt x="6007" y="29565"/>
                </a:lnTo>
                <a:lnTo>
                  <a:pt x="6007" y="0"/>
                </a:lnTo>
                <a:lnTo>
                  <a:pt x="0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99" name="object 1299"/>
          <p:cNvSpPr/>
          <p:nvPr/>
        </p:nvSpPr>
        <p:spPr>
          <a:xfrm>
            <a:off x="3796489" y="3416336"/>
            <a:ext cx="45278" cy="34393"/>
          </a:xfrm>
          <a:custGeom>
            <a:avLst/>
            <a:gdLst/>
            <a:ahLst/>
            <a:cxnLst/>
            <a:rect l="l" t="t" r="r" b="b"/>
            <a:pathLst>
              <a:path w="49974" h="37960">
                <a:moveTo>
                  <a:pt x="49479" y="7353"/>
                </a:moveTo>
                <a:lnTo>
                  <a:pt x="48514" y="5410"/>
                </a:lnTo>
                <a:lnTo>
                  <a:pt x="46710" y="1803"/>
                </a:lnTo>
                <a:lnTo>
                  <a:pt x="43307" y="0"/>
                </a:lnTo>
                <a:lnTo>
                  <a:pt x="38315" y="0"/>
                </a:lnTo>
                <a:lnTo>
                  <a:pt x="33883" y="495"/>
                </a:lnTo>
                <a:lnTo>
                  <a:pt x="30137" y="2400"/>
                </a:lnTo>
                <a:lnTo>
                  <a:pt x="27114" y="5867"/>
                </a:lnTo>
                <a:lnTo>
                  <a:pt x="24345" y="2184"/>
                </a:lnTo>
                <a:lnTo>
                  <a:pt x="20167" y="0"/>
                </a:lnTo>
                <a:lnTo>
                  <a:pt x="14592" y="0"/>
                </a:lnTo>
                <a:lnTo>
                  <a:pt x="12255" y="711"/>
                </a:lnTo>
                <a:lnTo>
                  <a:pt x="9004" y="2959"/>
                </a:lnTo>
                <a:lnTo>
                  <a:pt x="6172" y="6108"/>
                </a:lnTo>
                <a:lnTo>
                  <a:pt x="6172" y="838"/>
                </a:lnTo>
                <a:lnTo>
                  <a:pt x="0" y="838"/>
                </a:lnTo>
                <a:lnTo>
                  <a:pt x="0" y="37960"/>
                </a:lnTo>
                <a:lnTo>
                  <a:pt x="6248" y="37960"/>
                </a:lnTo>
                <a:lnTo>
                  <a:pt x="6248" y="13487"/>
                </a:lnTo>
                <a:lnTo>
                  <a:pt x="7213" y="10185"/>
                </a:lnTo>
                <a:lnTo>
                  <a:pt x="11074" y="6540"/>
                </a:lnTo>
                <a:lnTo>
                  <a:pt x="15582" y="5613"/>
                </a:lnTo>
                <a:lnTo>
                  <a:pt x="18173" y="5613"/>
                </a:lnTo>
                <a:lnTo>
                  <a:pt x="19926" y="6489"/>
                </a:lnTo>
                <a:lnTo>
                  <a:pt x="21475" y="9372"/>
                </a:lnTo>
                <a:lnTo>
                  <a:pt x="21767" y="13728"/>
                </a:lnTo>
                <a:lnTo>
                  <a:pt x="21767" y="37960"/>
                </a:lnTo>
                <a:lnTo>
                  <a:pt x="28130" y="37960"/>
                </a:lnTo>
                <a:lnTo>
                  <a:pt x="28130" y="12522"/>
                </a:lnTo>
                <a:lnTo>
                  <a:pt x="29006" y="9791"/>
                </a:lnTo>
                <a:lnTo>
                  <a:pt x="30759" y="8153"/>
                </a:lnTo>
                <a:lnTo>
                  <a:pt x="34658" y="5689"/>
                </a:lnTo>
                <a:lnTo>
                  <a:pt x="38887" y="5689"/>
                </a:lnTo>
                <a:lnTo>
                  <a:pt x="42862" y="8001"/>
                </a:lnTo>
                <a:lnTo>
                  <a:pt x="43472" y="12179"/>
                </a:lnTo>
                <a:lnTo>
                  <a:pt x="43472" y="37960"/>
                </a:lnTo>
                <a:lnTo>
                  <a:pt x="49974" y="37960"/>
                </a:lnTo>
                <a:lnTo>
                  <a:pt x="49974" y="9956"/>
                </a:lnTo>
                <a:lnTo>
                  <a:pt x="49479" y="735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00" name="object 1300"/>
          <p:cNvSpPr/>
          <p:nvPr/>
        </p:nvSpPr>
        <p:spPr>
          <a:xfrm>
            <a:off x="3847407" y="3404301"/>
            <a:ext cx="12058" cy="59098"/>
          </a:xfrm>
          <a:custGeom>
            <a:avLst/>
            <a:gdLst/>
            <a:ahLst/>
            <a:cxnLst/>
            <a:rect l="l" t="t" r="r" b="b"/>
            <a:pathLst>
              <a:path w="13309" h="65227">
                <a:moveTo>
                  <a:pt x="7378" y="5080"/>
                </a:moveTo>
                <a:lnTo>
                  <a:pt x="7378" y="60134"/>
                </a:lnTo>
                <a:lnTo>
                  <a:pt x="0" y="60134"/>
                </a:lnTo>
                <a:lnTo>
                  <a:pt x="0" y="65227"/>
                </a:lnTo>
                <a:lnTo>
                  <a:pt x="13309" y="65227"/>
                </a:lnTo>
                <a:lnTo>
                  <a:pt x="13309" y="0"/>
                </a:lnTo>
                <a:lnTo>
                  <a:pt x="0" y="0"/>
                </a:lnTo>
                <a:lnTo>
                  <a:pt x="0" y="5080"/>
                </a:lnTo>
                <a:lnTo>
                  <a:pt x="7378" y="508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01" name="object 1301"/>
          <p:cNvSpPr/>
          <p:nvPr/>
        </p:nvSpPr>
        <p:spPr>
          <a:xfrm>
            <a:off x="4235597" y="3352992"/>
            <a:ext cx="32771" cy="33415"/>
          </a:xfrm>
          <a:custGeom>
            <a:avLst/>
            <a:gdLst/>
            <a:ahLst/>
            <a:cxnLst/>
            <a:rect l="l" t="t" r="r" b="b"/>
            <a:pathLst>
              <a:path w="36169" h="36880">
                <a:moveTo>
                  <a:pt x="3" y="31306"/>
                </a:moveTo>
                <a:lnTo>
                  <a:pt x="3" y="36880"/>
                </a:lnTo>
                <a:lnTo>
                  <a:pt x="36169" y="36880"/>
                </a:lnTo>
                <a:lnTo>
                  <a:pt x="36169" y="31306"/>
                </a:lnTo>
                <a:lnTo>
                  <a:pt x="3" y="31306"/>
                </a:lnTo>
                <a:close/>
              </a:path>
              <a:path w="36169" h="36880">
                <a:moveTo>
                  <a:pt x="7391" y="15113"/>
                </a:moveTo>
                <a:lnTo>
                  <a:pt x="36169" y="6235"/>
                </a:lnTo>
                <a:lnTo>
                  <a:pt x="36169" y="0"/>
                </a:lnTo>
                <a:lnTo>
                  <a:pt x="0" y="12230"/>
                </a:lnTo>
                <a:lnTo>
                  <a:pt x="0" y="18097"/>
                </a:lnTo>
                <a:lnTo>
                  <a:pt x="36169" y="30340"/>
                </a:lnTo>
                <a:lnTo>
                  <a:pt x="36169" y="24091"/>
                </a:lnTo>
                <a:lnTo>
                  <a:pt x="7391" y="1511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02" name="object 1302"/>
          <p:cNvSpPr/>
          <p:nvPr/>
        </p:nvSpPr>
        <p:spPr>
          <a:xfrm>
            <a:off x="4278081" y="3341439"/>
            <a:ext cx="31033" cy="46199"/>
          </a:xfrm>
          <a:custGeom>
            <a:avLst/>
            <a:gdLst/>
            <a:ahLst/>
            <a:cxnLst/>
            <a:rect l="l" t="t" r="r" b="b"/>
            <a:pathLst>
              <a:path w="34251" h="50990">
                <a:moveTo>
                  <a:pt x="736" y="15341"/>
                </a:moveTo>
                <a:lnTo>
                  <a:pt x="0" y="20180"/>
                </a:lnTo>
                <a:lnTo>
                  <a:pt x="0" y="33108"/>
                </a:lnTo>
                <a:lnTo>
                  <a:pt x="1219" y="38900"/>
                </a:lnTo>
                <a:lnTo>
                  <a:pt x="3657" y="43230"/>
                </a:lnTo>
                <a:lnTo>
                  <a:pt x="6553" y="48399"/>
                </a:lnTo>
                <a:lnTo>
                  <a:pt x="7315" y="35191"/>
                </a:lnTo>
                <a:lnTo>
                  <a:pt x="6769" y="31127"/>
                </a:lnTo>
                <a:lnTo>
                  <a:pt x="6769" y="19342"/>
                </a:lnTo>
                <a:lnTo>
                  <a:pt x="7607" y="14262"/>
                </a:lnTo>
                <a:lnTo>
                  <a:pt x="9296" y="10820"/>
                </a:lnTo>
                <a:lnTo>
                  <a:pt x="11010" y="7353"/>
                </a:lnTo>
                <a:lnTo>
                  <a:pt x="13703" y="5613"/>
                </a:lnTo>
                <a:lnTo>
                  <a:pt x="21374" y="5613"/>
                </a:lnTo>
                <a:lnTo>
                  <a:pt x="24053" y="7429"/>
                </a:lnTo>
                <a:lnTo>
                  <a:pt x="25450" y="11087"/>
                </a:lnTo>
                <a:lnTo>
                  <a:pt x="26835" y="14719"/>
                </a:lnTo>
                <a:lnTo>
                  <a:pt x="27533" y="19342"/>
                </a:lnTo>
                <a:lnTo>
                  <a:pt x="27533" y="32804"/>
                </a:lnTo>
                <a:lnTo>
                  <a:pt x="26568" y="38138"/>
                </a:lnTo>
                <a:lnTo>
                  <a:pt x="24663" y="41008"/>
                </a:lnTo>
                <a:lnTo>
                  <a:pt x="23558" y="50990"/>
                </a:lnTo>
                <a:lnTo>
                  <a:pt x="28333" y="47828"/>
                </a:lnTo>
                <a:lnTo>
                  <a:pt x="31254" y="41490"/>
                </a:lnTo>
                <a:lnTo>
                  <a:pt x="33261" y="37084"/>
                </a:lnTo>
                <a:lnTo>
                  <a:pt x="34251" y="31496"/>
                </a:lnTo>
                <a:lnTo>
                  <a:pt x="34251" y="17627"/>
                </a:lnTo>
                <a:lnTo>
                  <a:pt x="33147" y="12026"/>
                </a:lnTo>
                <a:lnTo>
                  <a:pt x="30924" y="7937"/>
                </a:lnTo>
                <a:lnTo>
                  <a:pt x="28079" y="2641"/>
                </a:lnTo>
                <a:lnTo>
                  <a:pt x="23418" y="0"/>
                </a:lnTo>
                <a:lnTo>
                  <a:pt x="9842" y="0"/>
                </a:lnTo>
                <a:lnTo>
                  <a:pt x="4914" y="3759"/>
                </a:lnTo>
                <a:lnTo>
                  <a:pt x="2184" y="11303"/>
                </a:lnTo>
                <a:lnTo>
                  <a:pt x="736" y="15341"/>
                </a:lnTo>
                <a:close/>
              </a:path>
              <a:path w="34251" h="50990">
                <a:moveTo>
                  <a:pt x="24663" y="41008"/>
                </a:moveTo>
                <a:lnTo>
                  <a:pt x="22733" y="43878"/>
                </a:lnTo>
                <a:lnTo>
                  <a:pt x="20167" y="45313"/>
                </a:lnTo>
                <a:lnTo>
                  <a:pt x="12890" y="45313"/>
                </a:lnTo>
                <a:lnTo>
                  <a:pt x="10058" y="42964"/>
                </a:lnTo>
                <a:lnTo>
                  <a:pt x="8394" y="38277"/>
                </a:lnTo>
                <a:lnTo>
                  <a:pt x="7315" y="35191"/>
                </a:lnTo>
                <a:lnTo>
                  <a:pt x="6553" y="48399"/>
                </a:lnTo>
                <a:lnTo>
                  <a:pt x="10998" y="50990"/>
                </a:lnTo>
                <a:lnTo>
                  <a:pt x="23558" y="50990"/>
                </a:lnTo>
                <a:lnTo>
                  <a:pt x="24663" y="410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03" name="object 1303"/>
          <p:cNvSpPr/>
          <p:nvPr/>
        </p:nvSpPr>
        <p:spPr>
          <a:xfrm>
            <a:off x="4323773" y="3382995"/>
            <a:ext cx="6569" cy="0"/>
          </a:xfrm>
          <a:custGeom>
            <a:avLst/>
            <a:gdLst/>
            <a:ahLst/>
            <a:cxnLst/>
            <a:rect l="l" t="t" r="r" b="b"/>
            <a:pathLst>
              <a:path w="7250">
                <a:moveTo>
                  <a:pt x="0" y="0"/>
                </a:moveTo>
                <a:lnTo>
                  <a:pt x="7250" y="0"/>
                </a:lnTo>
              </a:path>
            </a:pathLst>
          </a:custGeom>
          <a:ln w="882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04" name="object 1304"/>
          <p:cNvSpPr/>
          <p:nvPr/>
        </p:nvSpPr>
        <p:spPr>
          <a:xfrm>
            <a:off x="4344129" y="3341369"/>
            <a:ext cx="31436" cy="46268"/>
          </a:xfrm>
          <a:custGeom>
            <a:avLst/>
            <a:gdLst/>
            <a:ahLst/>
            <a:cxnLst/>
            <a:rect l="l" t="t" r="r" b="b"/>
            <a:pathLst>
              <a:path w="34696" h="51066">
                <a:moveTo>
                  <a:pt x="0" y="34467"/>
                </a:moveTo>
                <a:lnTo>
                  <a:pt x="0" y="39090"/>
                </a:lnTo>
                <a:lnTo>
                  <a:pt x="1320" y="43014"/>
                </a:lnTo>
                <a:lnTo>
                  <a:pt x="3949" y="46253"/>
                </a:lnTo>
                <a:lnTo>
                  <a:pt x="6603" y="49466"/>
                </a:lnTo>
                <a:lnTo>
                  <a:pt x="10871" y="51066"/>
                </a:lnTo>
                <a:lnTo>
                  <a:pt x="22478" y="51066"/>
                </a:lnTo>
                <a:lnTo>
                  <a:pt x="26911" y="49580"/>
                </a:lnTo>
                <a:lnTo>
                  <a:pt x="30022" y="46596"/>
                </a:lnTo>
                <a:lnTo>
                  <a:pt x="33146" y="43611"/>
                </a:lnTo>
                <a:lnTo>
                  <a:pt x="34696" y="39763"/>
                </a:lnTo>
                <a:lnTo>
                  <a:pt x="34696" y="32054"/>
                </a:lnTo>
                <a:lnTo>
                  <a:pt x="32473" y="27533"/>
                </a:lnTo>
                <a:lnTo>
                  <a:pt x="29006" y="24079"/>
                </a:lnTo>
                <a:lnTo>
                  <a:pt x="26377" y="23368"/>
                </a:lnTo>
                <a:lnTo>
                  <a:pt x="30327" y="20599"/>
                </a:lnTo>
                <a:lnTo>
                  <a:pt x="32791" y="16230"/>
                </a:lnTo>
                <a:lnTo>
                  <a:pt x="32791" y="8902"/>
                </a:lnTo>
                <a:lnTo>
                  <a:pt x="31407" y="5638"/>
                </a:lnTo>
                <a:lnTo>
                  <a:pt x="28638" y="3403"/>
                </a:lnTo>
                <a:lnTo>
                  <a:pt x="25869" y="1143"/>
                </a:lnTo>
                <a:lnTo>
                  <a:pt x="21945" y="0"/>
                </a:lnTo>
                <a:lnTo>
                  <a:pt x="10490" y="0"/>
                </a:lnTo>
                <a:lnTo>
                  <a:pt x="6007" y="2324"/>
                </a:lnTo>
                <a:lnTo>
                  <a:pt x="3467" y="6934"/>
                </a:lnTo>
                <a:lnTo>
                  <a:pt x="1981" y="9525"/>
                </a:lnTo>
                <a:lnTo>
                  <a:pt x="1244" y="12674"/>
                </a:lnTo>
                <a:lnTo>
                  <a:pt x="1244" y="16370"/>
                </a:lnTo>
                <a:lnTo>
                  <a:pt x="7416" y="16370"/>
                </a:lnTo>
                <a:lnTo>
                  <a:pt x="7531" y="13550"/>
                </a:lnTo>
                <a:lnTo>
                  <a:pt x="8902" y="9855"/>
                </a:lnTo>
                <a:lnTo>
                  <a:pt x="10502" y="7086"/>
                </a:lnTo>
                <a:lnTo>
                  <a:pt x="13385" y="5689"/>
                </a:lnTo>
                <a:lnTo>
                  <a:pt x="17538" y="5689"/>
                </a:lnTo>
                <a:lnTo>
                  <a:pt x="21920" y="6362"/>
                </a:lnTo>
                <a:lnTo>
                  <a:pt x="25425" y="9042"/>
                </a:lnTo>
                <a:lnTo>
                  <a:pt x="26314" y="13423"/>
                </a:lnTo>
                <a:lnTo>
                  <a:pt x="26314" y="16751"/>
                </a:lnTo>
                <a:lnTo>
                  <a:pt x="24993" y="19062"/>
                </a:lnTo>
                <a:lnTo>
                  <a:pt x="22351" y="20358"/>
                </a:lnTo>
                <a:lnTo>
                  <a:pt x="18948" y="21463"/>
                </a:lnTo>
                <a:lnTo>
                  <a:pt x="16103" y="21463"/>
                </a:lnTo>
                <a:lnTo>
                  <a:pt x="13550" y="21297"/>
                </a:lnTo>
                <a:lnTo>
                  <a:pt x="13550" y="26809"/>
                </a:lnTo>
                <a:lnTo>
                  <a:pt x="19850" y="26733"/>
                </a:lnTo>
                <a:lnTo>
                  <a:pt x="22732" y="27419"/>
                </a:lnTo>
                <a:lnTo>
                  <a:pt x="24828" y="28790"/>
                </a:lnTo>
                <a:lnTo>
                  <a:pt x="27978" y="32524"/>
                </a:lnTo>
                <a:lnTo>
                  <a:pt x="27978" y="38735"/>
                </a:lnTo>
                <a:lnTo>
                  <a:pt x="26987" y="40995"/>
                </a:lnTo>
                <a:lnTo>
                  <a:pt x="23012" y="44513"/>
                </a:lnTo>
                <a:lnTo>
                  <a:pt x="20370" y="45389"/>
                </a:lnTo>
                <a:lnTo>
                  <a:pt x="12852" y="45389"/>
                </a:lnTo>
                <a:lnTo>
                  <a:pt x="9931" y="44081"/>
                </a:lnTo>
                <a:lnTo>
                  <a:pt x="8318" y="41478"/>
                </a:lnTo>
                <a:lnTo>
                  <a:pt x="6794" y="37680"/>
                </a:lnTo>
                <a:lnTo>
                  <a:pt x="6515" y="34467"/>
                </a:lnTo>
                <a:lnTo>
                  <a:pt x="0" y="3446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05" name="object 1305"/>
          <p:cNvSpPr/>
          <p:nvPr/>
        </p:nvSpPr>
        <p:spPr>
          <a:xfrm>
            <a:off x="4386335" y="3341369"/>
            <a:ext cx="31436" cy="46268"/>
          </a:xfrm>
          <a:custGeom>
            <a:avLst/>
            <a:gdLst/>
            <a:ahLst/>
            <a:cxnLst/>
            <a:rect l="l" t="t" r="r" b="b"/>
            <a:pathLst>
              <a:path w="34696" h="51066">
                <a:moveTo>
                  <a:pt x="16116" y="26733"/>
                </a:moveTo>
                <a:lnTo>
                  <a:pt x="19837" y="26733"/>
                </a:lnTo>
                <a:lnTo>
                  <a:pt x="22733" y="27419"/>
                </a:lnTo>
                <a:lnTo>
                  <a:pt x="24828" y="28790"/>
                </a:lnTo>
                <a:lnTo>
                  <a:pt x="27978" y="32524"/>
                </a:lnTo>
                <a:lnTo>
                  <a:pt x="27978" y="38735"/>
                </a:lnTo>
                <a:lnTo>
                  <a:pt x="26962" y="40995"/>
                </a:lnTo>
                <a:lnTo>
                  <a:pt x="23012" y="44513"/>
                </a:lnTo>
                <a:lnTo>
                  <a:pt x="20370" y="45389"/>
                </a:lnTo>
                <a:lnTo>
                  <a:pt x="12852" y="45389"/>
                </a:lnTo>
                <a:lnTo>
                  <a:pt x="9931" y="44081"/>
                </a:lnTo>
                <a:lnTo>
                  <a:pt x="8318" y="41478"/>
                </a:lnTo>
                <a:lnTo>
                  <a:pt x="6794" y="37680"/>
                </a:lnTo>
                <a:lnTo>
                  <a:pt x="6515" y="34467"/>
                </a:lnTo>
                <a:lnTo>
                  <a:pt x="0" y="34467"/>
                </a:lnTo>
                <a:lnTo>
                  <a:pt x="0" y="39090"/>
                </a:lnTo>
                <a:lnTo>
                  <a:pt x="1308" y="43014"/>
                </a:lnTo>
                <a:lnTo>
                  <a:pt x="3937" y="46253"/>
                </a:lnTo>
                <a:lnTo>
                  <a:pt x="6604" y="49466"/>
                </a:lnTo>
                <a:lnTo>
                  <a:pt x="10871" y="51066"/>
                </a:lnTo>
                <a:lnTo>
                  <a:pt x="22466" y="51066"/>
                </a:lnTo>
                <a:lnTo>
                  <a:pt x="26911" y="49580"/>
                </a:lnTo>
                <a:lnTo>
                  <a:pt x="30010" y="46596"/>
                </a:lnTo>
                <a:lnTo>
                  <a:pt x="33147" y="43611"/>
                </a:lnTo>
                <a:lnTo>
                  <a:pt x="34696" y="39763"/>
                </a:lnTo>
                <a:lnTo>
                  <a:pt x="34696" y="32054"/>
                </a:lnTo>
                <a:lnTo>
                  <a:pt x="32473" y="27533"/>
                </a:lnTo>
                <a:lnTo>
                  <a:pt x="28994" y="24079"/>
                </a:lnTo>
                <a:lnTo>
                  <a:pt x="26377" y="23368"/>
                </a:lnTo>
                <a:lnTo>
                  <a:pt x="30327" y="20599"/>
                </a:lnTo>
                <a:lnTo>
                  <a:pt x="32778" y="16230"/>
                </a:lnTo>
                <a:lnTo>
                  <a:pt x="32778" y="8902"/>
                </a:lnTo>
                <a:lnTo>
                  <a:pt x="31394" y="5638"/>
                </a:lnTo>
                <a:lnTo>
                  <a:pt x="28613" y="3403"/>
                </a:lnTo>
                <a:lnTo>
                  <a:pt x="25857" y="1143"/>
                </a:lnTo>
                <a:lnTo>
                  <a:pt x="21945" y="0"/>
                </a:lnTo>
                <a:lnTo>
                  <a:pt x="10477" y="0"/>
                </a:lnTo>
                <a:lnTo>
                  <a:pt x="6007" y="2324"/>
                </a:lnTo>
                <a:lnTo>
                  <a:pt x="3467" y="6934"/>
                </a:lnTo>
                <a:lnTo>
                  <a:pt x="1981" y="9525"/>
                </a:lnTo>
                <a:lnTo>
                  <a:pt x="1244" y="12674"/>
                </a:lnTo>
                <a:lnTo>
                  <a:pt x="1244" y="16370"/>
                </a:lnTo>
                <a:lnTo>
                  <a:pt x="7404" y="16370"/>
                </a:lnTo>
                <a:lnTo>
                  <a:pt x="7531" y="13550"/>
                </a:lnTo>
                <a:lnTo>
                  <a:pt x="8902" y="9855"/>
                </a:lnTo>
                <a:lnTo>
                  <a:pt x="10502" y="7086"/>
                </a:lnTo>
                <a:lnTo>
                  <a:pt x="13373" y="5689"/>
                </a:lnTo>
                <a:lnTo>
                  <a:pt x="17526" y="5689"/>
                </a:lnTo>
                <a:lnTo>
                  <a:pt x="21907" y="6362"/>
                </a:lnTo>
                <a:lnTo>
                  <a:pt x="25425" y="9042"/>
                </a:lnTo>
                <a:lnTo>
                  <a:pt x="26314" y="13423"/>
                </a:lnTo>
                <a:lnTo>
                  <a:pt x="26314" y="16751"/>
                </a:lnTo>
                <a:lnTo>
                  <a:pt x="24993" y="19062"/>
                </a:lnTo>
                <a:lnTo>
                  <a:pt x="22352" y="20358"/>
                </a:lnTo>
                <a:lnTo>
                  <a:pt x="20853" y="21094"/>
                </a:lnTo>
                <a:lnTo>
                  <a:pt x="16598" y="21463"/>
                </a:lnTo>
                <a:lnTo>
                  <a:pt x="13550" y="21297"/>
                </a:lnTo>
                <a:lnTo>
                  <a:pt x="13550" y="26809"/>
                </a:lnTo>
                <a:lnTo>
                  <a:pt x="16116" y="2673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06" name="object 1306"/>
          <p:cNvSpPr/>
          <p:nvPr/>
        </p:nvSpPr>
        <p:spPr>
          <a:xfrm>
            <a:off x="2535573" y="3339022"/>
            <a:ext cx="40918" cy="48593"/>
          </a:xfrm>
          <a:custGeom>
            <a:avLst/>
            <a:gdLst/>
            <a:ahLst/>
            <a:cxnLst/>
            <a:rect l="l" t="t" r="r" b="b"/>
            <a:pathLst>
              <a:path w="45161" h="53632">
                <a:moveTo>
                  <a:pt x="5956" y="7823"/>
                </a:moveTo>
                <a:lnTo>
                  <a:pt x="1981" y="12636"/>
                </a:lnTo>
                <a:lnTo>
                  <a:pt x="0" y="18795"/>
                </a:lnTo>
                <a:lnTo>
                  <a:pt x="0" y="36207"/>
                </a:lnTo>
                <a:lnTo>
                  <a:pt x="2641" y="43510"/>
                </a:lnTo>
                <a:lnTo>
                  <a:pt x="7924" y="48247"/>
                </a:lnTo>
                <a:lnTo>
                  <a:pt x="11950" y="51828"/>
                </a:lnTo>
                <a:lnTo>
                  <a:pt x="16929" y="53632"/>
                </a:lnTo>
                <a:lnTo>
                  <a:pt x="29705" y="53632"/>
                </a:lnTo>
                <a:lnTo>
                  <a:pt x="35166" y="51447"/>
                </a:lnTo>
                <a:lnTo>
                  <a:pt x="39204" y="47078"/>
                </a:lnTo>
                <a:lnTo>
                  <a:pt x="42583" y="43446"/>
                </a:lnTo>
                <a:lnTo>
                  <a:pt x="44576" y="38950"/>
                </a:lnTo>
                <a:lnTo>
                  <a:pt x="45161" y="33591"/>
                </a:lnTo>
                <a:lnTo>
                  <a:pt x="38442" y="33591"/>
                </a:lnTo>
                <a:lnTo>
                  <a:pt x="37744" y="36931"/>
                </a:lnTo>
                <a:lnTo>
                  <a:pt x="36702" y="39649"/>
                </a:lnTo>
                <a:lnTo>
                  <a:pt x="35293" y="41706"/>
                </a:lnTo>
                <a:lnTo>
                  <a:pt x="32626" y="45605"/>
                </a:lnTo>
                <a:lnTo>
                  <a:pt x="28752" y="47561"/>
                </a:lnTo>
                <a:lnTo>
                  <a:pt x="18148" y="47561"/>
                </a:lnTo>
                <a:lnTo>
                  <a:pt x="13982" y="45719"/>
                </a:lnTo>
                <a:lnTo>
                  <a:pt x="11188" y="42011"/>
                </a:lnTo>
                <a:lnTo>
                  <a:pt x="8407" y="38303"/>
                </a:lnTo>
                <a:lnTo>
                  <a:pt x="7023" y="33451"/>
                </a:lnTo>
                <a:lnTo>
                  <a:pt x="7023" y="20205"/>
                </a:lnTo>
                <a:lnTo>
                  <a:pt x="8572" y="14808"/>
                </a:lnTo>
                <a:lnTo>
                  <a:pt x="11645" y="11290"/>
                </a:lnTo>
                <a:lnTo>
                  <a:pt x="14731" y="7759"/>
                </a:lnTo>
                <a:lnTo>
                  <a:pt x="18795" y="5994"/>
                </a:lnTo>
                <a:lnTo>
                  <a:pt x="27927" y="5994"/>
                </a:lnTo>
                <a:lnTo>
                  <a:pt x="31114" y="6946"/>
                </a:lnTo>
                <a:lnTo>
                  <a:pt x="35661" y="10782"/>
                </a:lnTo>
                <a:lnTo>
                  <a:pt x="37185" y="13385"/>
                </a:lnTo>
                <a:lnTo>
                  <a:pt x="37960" y="16675"/>
                </a:lnTo>
                <a:lnTo>
                  <a:pt x="44678" y="16675"/>
                </a:lnTo>
                <a:lnTo>
                  <a:pt x="44297" y="12344"/>
                </a:lnTo>
                <a:lnTo>
                  <a:pt x="42303" y="8496"/>
                </a:lnTo>
                <a:lnTo>
                  <a:pt x="38760" y="5092"/>
                </a:lnTo>
                <a:lnTo>
                  <a:pt x="35191" y="1689"/>
                </a:lnTo>
                <a:lnTo>
                  <a:pt x="30187" y="0"/>
                </a:lnTo>
                <a:lnTo>
                  <a:pt x="16179" y="0"/>
                </a:lnTo>
                <a:lnTo>
                  <a:pt x="10261" y="2603"/>
                </a:lnTo>
                <a:lnTo>
                  <a:pt x="5956" y="782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07" name="object 1307"/>
          <p:cNvSpPr/>
          <p:nvPr/>
        </p:nvSpPr>
        <p:spPr>
          <a:xfrm>
            <a:off x="2581058" y="3351795"/>
            <a:ext cx="31344" cy="35843"/>
          </a:xfrm>
          <a:custGeom>
            <a:avLst/>
            <a:gdLst/>
            <a:ahLst/>
            <a:cxnLst/>
            <a:rect l="l" t="t" r="r" b="b"/>
            <a:pathLst>
              <a:path w="34594" h="39560">
                <a:moveTo>
                  <a:pt x="1485" y="30924"/>
                </a:moveTo>
                <a:lnTo>
                  <a:pt x="4495" y="34391"/>
                </a:lnTo>
                <a:lnTo>
                  <a:pt x="7492" y="37845"/>
                </a:lnTo>
                <a:lnTo>
                  <a:pt x="11556" y="39560"/>
                </a:lnTo>
                <a:lnTo>
                  <a:pt x="9004" y="30225"/>
                </a:lnTo>
                <a:lnTo>
                  <a:pt x="7277" y="27597"/>
                </a:lnTo>
                <a:lnTo>
                  <a:pt x="6400" y="24307"/>
                </a:lnTo>
                <a:lnTo>
                  <a:pt x="6400" y="16230"/>
                </a:lnTo>
                <a:lnTo>
                  <a:pt x="7277" y="12725"/>
                </a:lnTo>
                <a:lnTo>
                  <a:pt x="9004" y="9817"/>
                </a:lnTo>
                <a:lnTo>
                  <a:pt x="10744" y="6908"/>
                </a:lnTo>
                <a:lnTo>
                  <a:pt x="13512" y="5448"/>
                </a:lnTo>
                <a:lnTo>
                  <a:pt x="21628" y="5448"/>
                </a:lnTo>
                <a:lnTo>
                  <a:pt x="24650" y="7150"/>
                </a:lnTo>
                <a:lnTo>
                  <a:pt x="26415" y="10579"/>
                </a:lnTo>
                <a:lnTo>
                  <a:pt x="27520" y="12750"/>
                </a:lnTo>
                <a:lnTo>
                  <a:pt x="28066" y="15570"/>
                </a:lnTo>
                <a:lnTo>
                  <a:pt x="28066" y="22872"/>
                </a:lnTo>
                <a:lnTo>
                  <a:pt x="27292" y="26365"/>
                </a:lnTo>
                <a:lnTo>
                  <a:pt x="25742" y="29502"/>
                </a:lnTo>
                <a:lnTo>
                  <a:pt x="24218" y="32626"/>
                </a:lnTo>
                <a:lnTo>
                  <a:pt x="22783" y="39560"/>
                </a:lnTo>
                <a:lnTo>
                  <a:pt x="27304" y="37604"/>
                </a:lnTo>
                <a:lnTo>
                  <a:pt x="30225" y="33705"/>
                </a:lnTo>
                <a:lnTo>
                  <a:pt x="33134" y="29794"/>
                </a:lnTo>
                <a:lnTo>
                  <a:pt x="34594" y="24853"/>
                </a:lnTo>
                <a:lnTo>
                  <a:pt x="34594" y="12674"/>
                </a:lnTo>
                <a:lnTo>
                  <a:pt x="32943" y="7975"/>
                </a:lnTo>
                <a:lnTo>
                  <a:pt x="29629" y="4787"/>
                </a:lnTo>
                <a:lnTo>
                  <a:pt x="26327" y="1600"/>
                </a:lnTo>
                <a:lnTo>
                  <a:pt x="22275" y="0"/>
                </a:lnTo>
                <a:lnTo>
                  <a:pt x="12153" y="0"/>
                </a:lnTo>
                <a:lnTo>
                  <a:pt x="7912" y="1854"/>
                </a:lnTo>
                <a:lnTo>
                  <a:pt x="4737" y="5549"/>
                </a:lnTo>
                <a:lnTo>
                  <a:pt x="1574" y="9245"/>
                </a:lnTo>
                <a:lnTo>
                  <a:pt x="0" y="14223"/>
                </a:lnTo>
                <a:lnTo>
                  <a:pt x="0" y="26276"/>
                </a:lnTo>
                <a:lnTo>
                  <a:pt x="1485" y="30924"/>
                </a:lnTo>
                <a:close/>
              </a:path>
              <a:path w="34594" h="39560">
                <a:moveTo>
                  <a:pt x="24218" y="32626"/>
                </a:moveTo>
                <a:lnTo>
                  <a:pt x="21386" y="34188"/>
                </a:lnTo>
                <a:lnTo>
                  <a:pt x="13487" y="34188"/>
                </a:lnTo>
                <a:lnTo>
                  <a:pt x="10744" y="32867"/>
                </a:lnTo>
                <a:lnTo>
                  <a:pt x="9004" y="30225"/>
                </a:lnTo>
                <a:lnTo>
                  <a:pt x="11556" y="39560"/>
                </a:lnTo>
                <a:lnTo>
                  <a:pt x="22783" y="39560"/>
                </a:lnTo>
                <a:lnTo>
                  <a:pt x="24218" y="3262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08" name="object 1308"/>
          <p:cNvSpPr/>
          <p:nvPr/>
        </p:nvSpPr>
        <p:spPr>
          <a:xfrm>
            <a:off x="2617247" y="3352014"/>
            <a:ext cx="30723" cy="35590"/>
          </a:xfrm>
          <a:custGeom>
            <a:avLst/>
            <a:gdLst/>
            <a:ahLst/>
            <a:cxnLst/>
            <a:rect l="l" t="t" r="r" b="b"/>
            <a:pathLst>
              <a:path w="33908" h="39281">
                <a:moveTo>
                  <a:pt x="33908" y="21399"/>
                </a:moveTo>
                <a:lnTo>
                  <a:pt x="33908" y="17652"/>
                </a:lnTo>
                <a:lnTo>
                  <a:pt x="33718" y="14922"/>
                </a:lnTo>
                <a:lnTo>
                  <a:pt x="33350" y="13207"/>
                </a:lnTo>
                <a:lnTo>
                  <a:pt x="32105" y="8534"/>
                </a:lnTo>
                <a:lnTo>
                  <a:pt x="29552" y="4686"/>
                </a:lnTo>
                <a:lnTo>
                  <a:pt x="25196" y="1879"/>
                </a:lnTo>
                <a:lnTo>
                  <a:pt x="20180" y="0"/>
                </a:lnTo>
                <a:lnTo>
                  <a:pt x="12318" y="0"/>
                </a:lnTo>
                <a:lnTo>
                  <a:pt x="8089" y="1866"/>
                </a:lnTo>
                <a:lnTo>
                  <a:pt x="6972" y="13246"/>
                </a:lnTo>
                <a:lnTo>
                  <a:pt x="8000" y="10629"/>
                </a:lnTo>
                <a:lnTo>
                  <a:pt x="9944" y="8559"/>
                </a:lnTo>
                <a:lnTo>
                  <a:pt x="14300" y="5448"/>
                </a:lnTo>
                <a:lnTo>
                  <a:pt x="21158" y="5448"/>
                </a:lnTo>
                <a:lnTo>
                  <a:pt x="24002" y="6946"/>
                </a:lnTo>
                <a:lnTo>
                  <a:pt x="25717" y="9956"/>
                </a:lnTo>
                <a:lnTo>
                  <a:pt x="27228" y="13728"/>
                </a:lnTo>
                <a:lnTo>
                  <a:pt x="27482" y="16433"/>
                </a:lnTo>
                <a:lnTo>
                  <a:pt x="6857" y="16433"/>
                </a:lnTo>
                <a:lnTo>
                  <a:pt x="4851" y="5587"/>
                </a:lnTo>
                <a:lnTo>
                  <a:pt x="1625" y="9309"/>
                </a:lnTo>
                <a:lnTo>
                  <a:pt x="0" y="14147"/>
                </a:lnTo>
                <a:lnTo>
                  <a:pt x="0" y="26174"/>
                </a:lnTo>
                <a:lnTo>
                  <a:pt x="1612" y="30886"/>
                </a:lnTo>
                <a:lnTo>
                  <a:pt x="4813" y="34251"/>
                </a:lnTo>
                <a:lnTo>
                  <a:pt x="8026" y="37604"/>
                </a:lnTo>
                <a:lnTo>
                  <a:pt x="11937" y="39281"/>
                </a:lnTo>
                <a:lnTo>
                  <a:pt x="18465" y="39281"/>
                </a:lnTo>
                <a:lnTo>
                  <a:pt x="21666" y="38722"/>
                </a:lnTo>
                <a:lnTo>
                  <a:pt x="24460" y="38087"/>
                </a:lnTo>
                <a:lnTo>
                  <a:pt x="26809" y="36829"/>
                </a:lnTo>
                <a:lnTo>
                  <a:pt x="30860" y="32562"/>
                </a:lnTo>
                <a:lnTo>
                  <a:pt x="32689" y="29209"/>
                </a:lnTo>
                <a:lnTo>
                  <a:pt x="33375" y="26314"/>
                </a:lnTo>
                <a:lnTo>
                  <a:pt x="27241" y="26314"/>
                </a:lnTo>
                <a:lnTo>
                  <a:pt x="25996" y="29400"/>
                </a:lnTo>
                <a:lnTo>
                  <a:pt x="22948" y="32804"/>
                </a:lnTo>
                <a:lnTo>
                  <a:pt x="20345" y="33883"/>
                </a:lnTo>
                <a:lnTo>
                  <a:pt x="13601" y="33883"/>
                </a:lnTo>
                <a:lnTo>
                  <a:pt x="11023" y="32740"/>
                </a:lnTo>
                <a:lnTo>
                  <a:pt x="7696" y="28193"/>
                </a:lnTo>
                <a:lnTo>
                  <a:pt x="6807" y="25158"/>
                </a:lnTo>
                <a:lnTo>
                  <a:pt x="6680" y="21399"/>
                </a:lnTo>
                <a:lnTo>
                  <a:pt x="33908" y="21399"/>
                </a:lnTo>
                <a:close/>
              </a:path>
              <a:path w="33908" h="39281">
                <a:moveTo>
                  <a:pt x="6972" y="13246"/>
                </a:moveTo>
                <a:lnTo>
                  <a:pt x="8089" y="1866"/>
                </a:lnTo>
                <a:lnTo>
                  <a:pt x="4851" y="5587"/>
                </a:lnTo>
                <a:lnTo>
                  <a:pt x="6857" y="16433"/>
                </a:lnTo>
                <a:lnTo>
                  <a:pt x="6972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09" name="object 1309"/>
          <p:cNvSpPr/>
          <p:nvPr/>
        </p:nvSpPr>
        <p:spPr>
          <a:xfrm>
            <a:off x="2651630" y="3339609"/>
            <a:ext cx="15936" cy="46797"/>
          </a:xfrm>
          <a:custGeom>
            <a:avLst/>
            <a:gdLst/>
            <a:ahLst/>
            <a:cxnLst/>
            <a:rect l="l" t="t" r="r" b="b"/>
            <a:pathLst>
              <a:path w="17589" h="51650">
                <a:moveTo>
                  <a:pt x="5270" y="6286"/>
                </a:moveTo>
                <a:lnTo>
                  <a:pt x="5168" y="14706"/>
                </a:lnTo>
                <a:lnTo>
                  <a:pt x="0" y="14706"/>
                </a:lnTo>
                <a:lnTo>
                  <a:pt x="0" y="19621"/>
                </a:lnTo>
                <a:lnTo>
                  <a:pt x="5168" y="19621"/>
                </a:lnTo>
                <a:lnTo>
                  <a:pt x="5168" y="51650"/>
                </a:lnTo>
                <a:lnTo>
                  <a:pt x="11341" y="51650"/>
                </a:lnTo>
                <a:lnTo>
                  <a:pt x="11341" y="19621"/>
                </a:lnTo>
                <a:lnTo>
                  <a:pt x="17589" y="19621"/>
                </a:lnTo>
                <a:lnTo>
                  <a:pt x="17589" y="14706"/>
                </a:lnTo>
                <a:lnTo>
                  <a:pt x="11404" y="14706"/>
                </a:lnTo>
                <a:lnTo>
                  <a:pt x="11404" y="10680"/>
                </a:lnTo>
                <a:lnTo>
                  <a:pt x="13462" y="5727"/>
                </a:lnTo>
                <a:lnTo>
                  <a:pt x="17589" y="5829"/>
                </a:lnTo>
                <a:lnTo>
                  <a:pt x="17589" y="139"/>
                </a:lnTo>
                <a:lnTo>
                  <a:pt x="14947" y="0"/>
                </a:lnTo>
                <a:lnTo>
                  <a:pt x="10782" y="0"/>
                </a:lnTo>
                <a:lnTo>
                  <a:pt x="7975" y="1066"/>
                </a:lnTo>
                <a:lnTo>
                  <a:pt x="6527" y="3187"/>
                </a:lnTo>
                <a:lnTo>
                  <a:pt x="5270" y="628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10" name="object 1310"/>
          <p:cNvSpPr/>
          <p:nvPr/>
        </p:nvSpPr>
        <p:spPr>
          <a:xfrm>
            <a:off x="2672779" y="3340277"/>
            <a:ext cx="5741" cy="46138"/>
          </a:xfrm>
          <a:custGeom>
            <a:avLst/>
            <a:gdLst/>
            <a:ahLst/>
            <a:cxnLst/>
            <a:rect l="l" t="t" r="r" b="b"/>
            <a:pathLst>
              <a:path w="6336" h="50923">
                <a:moveTo>
                  <a:pt x="0" y="0"/>
                </a:moveTo>
                <a:lnTo>
                  <a:pt x="0" y="7074"/>
                </a:lnTo>
                <a:lnTo>
                  <a:pt x="6336" y="7074"/>
                </a:lnTo>
                <a:lnTo>
                  <a:pt x="6336" y="0"/>
                </a:lnTo>
                <a:lnTo>
                  <a:pt x="0" y="0"/>
                </a:lnTo>
                <a:close/>
              </a:path>
              <a:path w="6336" h="50923">
                <a:moveTo>
                  <a:pt x="0" y="13970"/>
                </a:moveTo>
                <a:lnTo>
                  <a:pt x="0" y="50923"/>
                </a:lnTo>
                <a:lnTo>
                  <a:pt x="6336" y="50923"/>
                </a:lnTo>
                <a:lnTo>
                  <a:pt x="6336" y="13970"/>
                </a:lnTo>
                <a:lnTo>
                  <a:pt x="0" y="139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11" name="object 1311"/>
          <p:cNvSpPr/>
          <p:nvPr/>
        </p:nvSpPr>
        <p:spPr>
          <a:xfrm>
            <a:off x="2672779" y="3343481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8344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12" name="object 1312"/>
          <p:cNvSpPr/>
          <p:nvPr/>
        </p:nvSpPr>
        <p:spPr>
          <a:xfrm>
            <a:off x="2672779" y="3369675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3822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13" name="object 1313"/>
          <p:cNvSpPr/>
          <p:nvPr/>
        </p:nvSpPr>
        <p:spPr>
          <a:xfrm>
            <a:off x="2684769" y="3351795"/>
            <a:ext cx="28801" cy="35590"/>
          </a:xfrm>
          <a:custGeom>
            <a:avLst/>
            <a:gdLst/>
            <a:ahLst/>
            <a:cxnLst/>
            <a:rect l="l" t="t" r="r" b="b"/>
            <a:pathLst>
              <a:path w="31788" h="39281">
                <a:moveTo>
                  <a:pt x="11950" y="0"/>
                </a:moveTo>
                <a:lnTo>
                  <a:pt x="7912" y="1803"/>
                </a:lnTo>
                <a:lnTo>
                  <a:pt x="4737" y="5435"/>
                </a:lnTo>
                <a:lnTo>
                  <a:pt x="1574" y="9080"/>
                </a:lnTo>
                <a:lnTo>
                  <a:pt x="0" y="14147"/>
                </a:lnTo>
                <a:lnTo>
                  <a:pt x="0" y="25984"/>
                </a:lnTo>
                <a:lnTo>
                  <a:pt x="1435" y="30416"/>
                </a:lnTo>
                <a:lnTo>
                  <a:pt x="4317" y="33972"/>
                </a:lnTo>
                <a:lnTo>
                  <a:pt x="7213" y="37515"/>
                </a:lnTo>
                <a:lnTo>
                  <a:pt x="11087" y="39281"/>
                </a:lnTo>
                <a:lnTo>
                  <a:pt x="20269" y="39281"/>
                </a:lnTo>
                <a:lnTo>
                  <a:pt x="23812" y="38138"/>
                </a:lnTo>
                <a:lnTo>
                  <a:pt x="26581" y="35877"/>
                </a:lnTo>
                <a:lnTo>
                  <a:pt x="29362" y="33591"/>
                </a:lnTo>
                <a:lnTo>
                  <a:pt x="31089" y="29984"/>
                </a:lnTo>
                <a:lnTo>
                  <a:pt x="31788" y="25069"/>
                </a:lnTo>
                <a:lnTo>
                  <a:pt x="25717" y="25069"/>
                </a:lnTo>
                <a:lnTo>
                  <a:pt x="25145" y="27813"/>
                </a:lnTo>
                <a:lnTo>
                  <a:pt x="22555" y="31584"/>
                </a:lnTo>
                <a:lnTo>
                  <a:pt x="19024" y="33947"/>
                </a:lnTo>
                <a:lnTo>
                  <a:pt x="13055" y="33947"/>
                </a:lnTo>
                <a:lnTo>
                  <a:pt x="9016" y="30124"/>
                </a:lnTo>
                <a:lnTo>
                  <a:pt x="7429" y="27584"/>
                </a:lnTo>
                <a:lnTo>
                  <a:pt x="6654" y="24460"/>
                </a:lnTo>
                <a:lnTo>
                  <a:pt x="6654" y="17043"/>
                </a:lnTo>
                <a:lnTo>
                  <a:pt x="7200" y="13931"/>
                </a:lnTo>
                <a:lnTo>
                  <a:pt x="8318" y="11404"/>
                </a:lnTo>
                <a:lnTo>
                  <a:pt x="10020" y="7518"/>
                </a:lnTo>
                <a:lnTo>
                  <a:pt x="12865" y="5588"/>
                </a:lnTo>
                <a:lnTo>
                  <a:pt x="19761" y="5588"/>
                </a:lnTo>
                <a:lnTo>
                  <a:pt x="21869" y="6337"/>
                </a:lnTo>
                <a:lnTo>
                  <a:pt x="24498" y="9372"/>
                </a:lnTo>
                <a:lnTo>
                  <a:pt x="25717" y="13550"/>
                </a:lnTo>
                <a:lnTo>
                  <a:pt x="31788" y="13550"/>
                </a:lnTo>
                <a:lnTo>
                  <a:pt x="31254" y="8597"/>
                </a:lnTo>
                <a:lnTo>
                  <a:pt x="29679" y="5080"/>
                </a:lnTo>
                <a:lnTo>
                  <a:pt x="27038" y="3048"/>
                </a:lnTo>
                <a:lnTo>
                  <a:pt x="24434" y="1016"/>
                </a:lnTo>
                <a:lnTo>
                  <a:pt x="21018" y="0"/>
                </a:lnTo>
                <a:lnTo>
                  <a:pt x="11950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14" name="object 1314"/>
          <p:cNvSpPr/>
          <p:nvPr/>
        </p:nvSpPr>
        <p:spPr>
          <a:xfrm>
            <a:off x="2719220" y="3340277"/>
            <a:ext cx="5752" cy="46138"/>
          </a:xfrm>
          <a:custGeom>
            <a:avLst/>
            <a:gdLst/>
            <a:ahLst/>
            <a:cxnLst/>
            <a:rect l="l" t="t" r="r" b="b"/>
            <a:pathLst>
              <a:path w="6348" h="50923">
                <a:moveTo>
                  <a:pt x="0" y="0"/>
                </a:moveTo>
                <a:lnTo>
                  <a:pt x="0" y="7074"/>
                </a:lnTo>
                <a:lnTo>
                  <a:pt x="6348" y="7074"/>
                </a:lnTo>
                <a:lnTo>
                  <a:pt x="6348" y="0"/>
                </a:lnTo>
                <a:lnTo>
                  <a:pt x="0" y="0"/>
                </a:lnTo>
                <a:close/>
              </a:path>
              <a:path w="6348" h="50923">
                <a:moveTo>
                  <a:pt x="0" y="13970"/>
                </a:moveTo>
                <a:lnTo>
                  <a:pt x="0" y="50923"/>
                </a:lnTo>
                <a:lnTo>
                  <a:pt x="6348" y="50923"/>
                </a:lnTo>
                <a:lnTo>
                  <a:pt x="6348" y="13970"/>
                </a:lnTo>
                <a:lnTo>
                  <a:pt x="0" y="139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15" name="object 1315"/>
          <p:cNvSpPr/>
          <p:nvPr/>
        </p:nvSpPr>
        <p:spPr>
          <a:xfrm>
            <a:off x="2719220" y="3343481"/>
            <a:ext cx="5752" cy="0"/>
          </a:xfrm>
          <a:custGeom>
            <a:avLst/>
            <a:gdLst/>
            <a:ahLst/>
            <a:cxnLst/>
            <a:rect l="l" t="t" r="r" b="b"/>
            <a:pathLst>
              <a:path w="6348">
                <a:moveTo>
                  <a:pt x="0" y="0"/>
                </a:moveTo>
                <a:lnTo>
                  <a:pt x="6348" y="0"/>
                </a:lnTo>
              </a:path>
            </a:pathLst>
          </a:custGeom>
          <a:ln w="8344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16" name="object 1316"/>
          <p:cNvSpPr/>
          <p:nvPr/>
        </p:nvSpPr>
        <p:spPr>
          <a:xfrm>
            <a:off x="2719220" y="3369675"/>
            <a:ext cx="5752" cy="0"/>
          </a:xfrm>
          <a:custGeom>
            <a:avLst/>
            <a:gdLst/>
            <a:ahLst/>
            <a:cxnLst/>
            <a:rect l="l" t="t" r="r" b="b"/>
            <a:pathLst>
              <a:path w="6348">
                <a:moveTo>
                  <a:pt x="0" y="0"/>
                </a:moveTo>
                <a:lnTo>
                  <a:pt x="6348" y="0"/>
                </a:lnTo>
              </a:path>
            </a:pathLst>
          </a:custGeom>
          <a:ln w="3822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17" name="object 1317"/>
          <p:cNvSpPr/>
          <p:nvPr/>
        </p:nvSpPr>
        <p:spPr>
          <a:xfrm>
            <a:off x="2731636" y="3352014"/>
            <a:ext cx="30723" cy="35590"/>
          </a:xfrm>
          <a:custGeom>
            <a:avLst/>
            <a:gdLst/>
            <a:ahLst/>
            <a:cxnLst/>
            <a:rect l="l" t="t" r="r" b="b"/>
            <a:pathLst>
              <a:path w="33908" h="39281">
                <a:moveTo>
                  <a:pt x="33908" y="21399"/>
                </a:moveTo>
                <a:lnTo>
                  <a:pt x="33908" y="17652"/>
                </a:lnTo>
                <a:lnTo>
                  <a:pt x="33718" y="14922"/>
                </a:lnTo>
                <a:lnTo>
                  <a:pt x="33350" y="13207"/>
                </a:lnTo>
                <a:lnTo>
                  <a:pt x="32105" y="8534"/>
                </a:lnTo>
                <a:lnTo>
                  <a:pt x="29565" y="4686"/>
                </a:lnTo>
                <a:lnTo>
                  <a:pt x="25196" y="1879"/>
                </a:lnTo>
                <a:lnTo>
                  <a:pt x="20180" y="0"/>
                </a:lnTo>
                <a:lnTo>
                  <a:pt x="12318" y="0"/>
                </a:lnTo>
                <a:lnTo>
                  <a:pt x="8089" y="1866"/>
                </a:lnTo>
                <a:lnTo>
                  <a:pt x="6972" y="13246"/>
                </a:lnTo>
                <a:lnTo>
                  <a:pt x="8000" y="10629"/>
                </a:lnTo>
                <a:lnTo>
                  <a:pt x="9944" y="8559"/>
                </a:lnTo>
                <a:lnTo>
                  <a:pt x="14287" y="5448"/>
                </a:lnTo>
                <a:lnTo>
                  <a:pt x="21158" y="5448"/>
                </a:lnTo>
                <a:lnTo>
                  <a:pt x="24015" y="6946"/>
                </a:lnTo>
                <a:lnTo>
                  <a:pt x="25717" y="9956"/>
                </a:lnTo>
                <a:lnTo>
                  <a:pt x="27228" y="13728"/>
                </a:lnTo>
                <a:lnTo>
                  <a:pt x="27482" y="16433"/>
                </a:lnTo>
                <a:lnTo>
                  <a:pt x="6857" y="16433"/>
                </a:lnTo>
                <a:lnTo>
                  <a:pt x="4851" y="5587"/>
                </a:lnTo>
                <a:lnTo>
                  <a:pt x="1600" y="9309"/>
                </a:lnTo>
                <a:lnTo>
                  <a:pt x="0" y="14147"/>
                </a:lnTo>
                <a:lnTo>
                  <a:pt x="0" y="26174"/>
                </a:lnTo>
                <a:lnTo>
                  <a:pt x="1600" y="30886"/>
                </a:lnTo>
                <a:lnTo>
                  <a:pt x="4813" y="34251"/>
                </a:lnTo>
                <a:lnTo>
                  <a:pt x="8026" y="37604"/>
                </a:lnTo>
                <a:lnTo>
                  <a:pt x="11950" y="39281"/>
                </a:lnTo>
                <a:lnTo>
                  <a:pt x="18478" y="39281"/>
                </a:lnTo>
                <a:lnTo>
                  <a:pt x="21666" y="38722"/>
                </a:lnTo>
                <a:lnTo>
                  <a:pt x="24460" y="38087"/>
                </a:lnTo>
                <a:lnTo>
                  <a:pt x="26809" y="36829"/>
                </a:lnTo>
                <a:lnTo>
                  <a:pt x="30860" y="32562"/>
                </a:lnTo>
                <a:lnTo>
                  <a:pt x="32677" y="29209"/>
                </a:lnTo>
                <a:lnTo>
                  <a:pt x="33375" y="26314"/>
                </a:lnTo>
                <a:lnTo>
                  <a:pt x="27241" y="26314"/>
                </a:lnTo>
                <a:lnTo>
                  <a:pt x="25996" y="29400"/>
                </a:lnTo>
                <a:lnTo>
                  <a:pt x="22948" y="32804"/>
                </a:lnTo>
                <a:lnTo>
                  <a:pt x="20332" y="33883"/>
                </a:lnTo>
                <a:lnTo>
                  <a:pt x="13601" y="33883"/>
                </a:lnTo>
                <a:lnTo>
                  <a:pt x="11023" y="32740"/>
                </a:lnTo>
                <a:lnTo>
                  <a:pt x="7696" y="28193"/>
                </a:lnTo>
                <a:lnTo>
                  <a:pt x="6807" y="25158"/>
                </a:lnTo>
                <a:lnTo>
                  <a:pt x="6680" y="21399"/>
                </a:lnTo>
                <a:lnTo>
                  <a:pt x="33908" y="21399"/>
                </a:lnTo>
                <a:close/>
              </a:path>
              <a:path w="33908" h="39281">
                <a:moveTo>
                  <a:pt x="6972" y="13246"/>
                </a:moveTo>
                <a:lnTo>
                  <a:pt x="8089" y="1866"/>
                </a:lnTo>
                <a:lnTo>
                  <a:pt x="4851" y="5587"/>
                </a:lnTo>
                <a:lnTo>
                  <a:pt x="6857" y="16433"/>
                </a:lnTo>
                <a:lnTo>
                  <a:pt x="6972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18" name="object 1318"/>
          <p:cNvSpPr/>
          <p:nvPr/>
        </p:nvSpPr>
        <p:spPr>
          <a:xfrm>
            <a:off x="2769285" y="3352013"/>
            <a:ext cx="27431" cy="34393"/>
          </a:xfrm>
          <a:custGeom>
            <a:avLst/>
            <a:gdLst/>
            <a:ahLst/>
            <a:cxnLst/>
            <a:rect l="l" t="t" r="r" b="b"/>
            <a:pathLst>
              <a:path w="30276" h="37960">
                <a:moveTo>
                  <a:pt x="6235" y="37960"/>
                </a:moveTo>
                <a:lnTo>
                  <a:pt x="6235" y="16090"/>
                </a:lnTo>
                <a:lnTo>
                  <a:pt x="6692" y="12941"/>
                </a:lnTo>
                <a:lnTo>
                  <a:pt x="8737" y="9118"/>
                </a:lnTo>
                <a:lnTo>
                  <a:pt x="11544" y="6578"/>
                </a:lnTo>
                <a:lnTo>
                  <a:pt x="14198" y="5778"/>
                </a:lnTo>
                <a:lnTo>
                  <a:pt x="16891" y="5613"/>
                </a:lnTo>
                <a:lnTo>
                  <a:pt x="19799" y="5613"/>
                </a:lnTo>
                <a:lnTo>
                  <a:pt x="21818" y="6769"/>
                </a:lnTo>
                <a:lnTo>
                  <a:pt x="23583" y="10477"/>
                </a:lnTo>
                <a:lnTo>
                  <a:pt x="23926" y="14566"/>
                </a:lnTo>
                <a:lnTo>
                  <a:pt x="23926" y="37960"/>
                </a:lnTo>
                <a:lnTo>
                  <a:pt x="30276" y="37960"/>
                </a:lnTo>
                <a:lnTo>
                  <a:pt x="30276" y="10401"/>
                </a:lnTo>
                <a:lnTo>
                  <a:pt x="29756" y="7531"/>
                </a:lnTo>
                <a:lnTo>
                  <a:pt x="28752" y="5511"/>
                </a:lnTo>
                <a:lnTo>
                  <a:pt x="26885" y="1841"/>
                </a:lnTo>
                <a:lnTo>
                  <a:pt x="23342" y="0"/>
                </a:lnTo>
                <a:lnTo>
                  <a:pt x="18072" y="0"/>
                </a:lnTo>
                <a:lnTo>
                  <a:pt x="13487" y="469"/>
                </a:lnTo>
                <a:lnTo>
                  <a:pt x="9550" y="2374"/>
                </a:lnTo>
                <a:lnTo>
                  <a:pt x="5930" y="6108"/>
                </a:lnTo>
                <a:lnTo>
                  <a:pt x="5930" y="838"/>
                </a:lnTo>
                <a:lnTo>
                  <a:pt x="0" y="838"/>
                </a:lnTo>
                <a:lnTo>
                  <a:pt x="0" y="37960"/>
                </a:lnTo>
                <a:lnTo>
                  <a:pt x="6235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19" name="object 1319"/>
          <p:cNvSpPr/>
          <p:nvPr/>
        </p:nvSpPr>
        <p:spPr>
          <a:xfrm>
            <a:off x="2801631" y="3343383"/>
            <a:ext cx="15637" cy="43564"/>
          </a:xfrm>
          <a:custGeom>
            <a:avLst/>
            <a:gdLst/>
            <a:ahLst/>
            <a:cxnLst/>
            <a:rect l="l" t="t" r="r" b="b"/>
            <a:pathLst>
              <a:path w="17259" h="48082">
                <a:moveTo>
                  <a:pt x="11341" y="39687"/>
                </a:moveTo>
                <a:lnTo>
                  <a:pt x="11341" y="15455"/>
                </a:lnTo>
                <a:lnTo>
                  <a:pt x="17259" y="15455"/>
                </a:lnTo>
                <a:lnTo>
                  <a:pt x="17259" y="10363"/>
                </a:lnTo>
                <a:lnTo>
                  <a:pt x="11341" y="10363"/>
                </a:lnTo>
                <a:lnTo>
                  <a:pt x="11341" y="0"/>
                </a:lnTo>
                <a:lnTo>
                  <a:pt x="5029" y="0"/>
                </a:lnTo>
                <a:lnTo>
                  <a:pt x="5029" y="10363"/>
                </a:lnTo>
                <a:lnTo>
                  <a:pt x="0" y="10363"/>
                </a:lnTo>
                <a:lnTo>
                  <a:pt x="0" y="15455"/>
                </a:lnTo>
                <a:lnTo>
                  <a:pt x="5029" y="15455"/>
                </a:lnTo>
                <a:lnTo>
                  <a:pt x="5029" y="42430"/>
                </a:lnTo>
                <a:lnTo>
                  <a:pt x="6591" y="45872"/>
                </a:lnTo>
                <a:lnTo>
                  <a:pt x="9601" y="48082"/>
                </a:lnTo>
                <a:lnTo>
                  <a:pt x="14249" y="48044"/>
                </a:lnTo>
                <a:lnTo>
                  <a:pt x="17259" y="47498"/>
                </a:lnTo>
                <a:lnTo>
                  <a:pt x="17259" y="42570"/>
                </a:lnTo>
                <a:lnTo>
                  <a:pt x="16052" y="42672"/>
                </a:lnTo>
                <a:lnTo>
                  <a:pt x="12661" y="42303"/>
                </a:lnTo>
                <a:lnTo>
                  <a:pt x="11341" y="396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20" name="object 1320"/>
          <p:cNvSpPr/>
          <p:nvPr/>
        </p:nvSpPr>
        <p:spPr>
          <a:xfrm>
            <a:off x="2821043" y="3352014"/>
            <a:ext cx="30711" cy="35590"/>
          </a:xfrm>
          <a:custGeom>
            <a:avLst/>
            <a:gdLst/>
            <a:ahLst/>
            <a:cxnLst/>
            <a:rect l="l" t="t" r="r" b="b"/>
            <a:pathLst>
              <a:path w="33896" h="39281">
                <a:moveTo>
                  <a:pt x="33896" y="21399"/>
                </a:moveTo>
                <a:lnTo>
                  <a:pt x="33896" y="17652"/>
                </a:lnTo>
                <a:lnTo>
                  <a:pt x="33718" y="14922"/>
                </a:lnTo>
                <a:lnTo>
                  <a:pt x="33350" y="13207"/>
                </a:lnTo>
                <a:lnTo>
                  <a:pt x="32105" y="8534"/>
                </a:lnTo>
                <a:lnTo>
                  <a:pt x="29565" y="4686"/>
                </a:lnTo>
                <a:lnTo>
                  <a:pt x="25209" y="1879"/>
                </a:lnTo>
                <a:lnTo>
                  <a:pt x="22732" y="622"/>
                </a:lnTo>
                <a:lnTo>
                  <a:pt x="20167" y="0"/>
                </a:lnTo>
                <a:lnTo>
                  <a:pt x="12331" y="0"/>
                </a:lnTo>
                <a:lnTo>
                  <a:pt x="8102" y="1866"/>
                </a:lnTo>
                <a:lnTo>
                  <a:pt x="6984" y="13246"/>
                </a:lnTo>
                <a:lnTo>
                  <a:pt x="8013" y="10629"/>
                </a:lnTo>
                <a:lnTo>
                  <a:pt x="9956" y="8559"/>
                </a:lnTo>
                <a:lnTo>
                  <a:pt x="14287" y="5448"/>
                </a:lnTo>
                <a:lnTo>
                  <a:pt x="21158" y="5448"/>
                </a:lnTo>
                <a:lnTo>
                  <a:pt x="24015" y="6946"/>
                </a:lnTo>
                <a:lnTo>
                  <a:pt x="25717" y="9956"/>
                </a:lnTo>
                <a:lnTo>
                  <a:pt x="27241" y="13728"/>
                </a:lnTo>
                <a:lnTo>
                  <a:pt x="27495" y="16433"/>
                </a:lnTo>
                <a:lnTo>
                  <a:pt x="6857" y="16433"/>
                </a:lnTo>
                <a:lnTo>
                  <a:pt x="4851" y="5587"/>
                </a:lnTo>
                <a:lnTo>
                  <a:pt x="1612" y="9309"/>
                </a:lnTo>
                <a:lnTo>
                  <a:pt x="0" y="14147"/>
                </a:lnTo>
                <a:lnTo>
                  <a:pt x="0" y="26174"/>
                </a:lnTo>
                <a:lnTo>
                  <a:pt x="1600" y="30886"/>
                </a:lnTo>
                <a:lnTo>
                  <a:pt x="4825" y="34251"/>
                </a:lnTo>
                <a:lnTo>
                  <a:pt x="8026" y="37604"/>
                </a:lnTo>
                <a:lnTo>
                  <a:pt x="11950" y="39281"/>
                </a:lnTo>
                <a:lnTo>
                  <a:pt x="18465" y="39281"/>
                </a:lnTo>
                <a:lnTo>
                  <a:pt x="21678" y="38722"/>
                </a:lnTo>
                <a:lnTo>
                  <a:pt x="24472" y="38087"/>
                </a:lnTo>
                <a:lnTo>
                  <a:pt x="26822" y="36829"/>
                </a:lnTo>
                <a:lnTo>
                  <a:pt x="30848" y="32562"/>
                </a:lnTo>
                <a:lnTo>
                  <a:pt x="32689" y="29209"/>
                </a:lnTo>
                <a:lnTo>
                  <a:pt x="33388" y="26314"/>
                </a:lnTo>
                <a:lnTo>
                  <a:pt x="27241" y="26314"/>
                </a:lnTo>
                <a:lnTo>
                  <a:pt x="25996" y="29400"/>
                </a:lnTo>
                <a:lnTo>
                  <a:pt x="22948" y="32804"/>
                </a:lnTo>
                <a:lnTo>
                  <a:pt x="20358" y="33883"/>
                </a:lnTo>
                <a:lnTo>
                  <a:pt x="13601" y="33883"/>
                </a:lnTo>
                <a:lnTo>
                  <a:pt x="11023" y="32740"/>
                </a:lnTo>
                <a:lnTo>
                  <a:pt x="7696" y="28193"/>
                </a:lnTo>
                <a:lnTo>
                  <a:pt x="6807" y="25158"/>
                </a:lnTo>
                <a:lnTo>
                  <a:pt x="6692" y="21399"/>
                </a:lnTo>
                <a:lnTo>
                  <a:pt x="33896" y="21399"/>
                </a:lnTo>
                <a:close/>
              </a:path>
              <a:path w="33896" h="39281">
                <a:moveTo>
                  <a:pt x="6984" y="13246"/>
                </a:moveTo>
                <a:lnTo>
                  <a:pt x="8102" y="1866"/>
                </a:lnTo>
                <a:lnTo>
                  <a:pt x="4851" y="5587"/>
                </a:lnTo>
                <a:lnTo>
                  <a:pt x="6857" y="16433"/>
                </a:lnTo>
                <a:lnTo>
                  <a:pt x="6984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21" name="object 1321"/>
          <p:cNvSpPr/>
          <p:nvPr/>
        </p:nvSpPr>
        <p:spPr>
          <a:xfrm>
            <a:off x="2874181" y="3340116"/>
            <a:ext cx="29813" cy="47499"/>
          </a:xfrm>
          <a:custGeom>
            <a:avLst/>
            <a:gdLst/>
            <a:ahLst/>
            <a:cxnLst/>
            <a:rect l="l" t="t" r="r" b="b"/>
            <a:pathLst>
              <a:path w="32905" h="52425">
                <a:moveTo>
                  <a:pt x="1523" y="43726"/>
                </a:moveTo>
                <a:lnTo>
                  <a:pt x="4546" y="47218"/>
                </a:lnTo>
                <a:lnTo>
                  <a:pt x="7569" y="50685"/>
                </a:lnTo>
                <a:lnTo>
                  <a:pt x="11150" y="52425"/>
                </a:lnTo>
                <a:lnTo>
                  <a:pt x="9118" y="42951"/>
                </a:lnTo>
                <a:lnTo>
                  <a:pt x="7429" y="40271"/>
                </a:lnTo>
                <a:lnTo>
                  <a:pt x="6578" y="36944"/>
                </a:lnTo>
                <a:lnTo>
                  <a:pt x="6578" y="28295"/>
                </a:lnTo>
                <a:lnTo>
                  <a:pt x="7556" y="24752"/>
                </a:lnTo>
                <a:lnTo>
                  <a:pt x="11468" y="19964"/>
                </a:lnTo>
                <a:lnTo>
                  <a:pt x="15976" y="13309"/>
                </a:lnTo>
                <a:lnTo>
                  <a:pt x="10858" y="13309"/>
                </a:lnTo>
                <a:lnTo>
                  <a:pt x="6908" y="15303"/>
                </a:lnTo>
                <a:lnTo>
                  <a:pt x="4127" y="19278"/>
                </a:lnTo>
                <a:lnTo>
                  <a:pt x="1384" y="23228"/>
                </a:lnTo>
                <a:lnTo>
                  <a:pt x="0" y="27901"/>
                </a:lnTo>
                <a:lnTo>
                  <a:pt x="0" y="39103"/>
                </a:lnTo>
                <a:lnTo>
                  <a:pt x="1523" y="43726"/>
                </a:lnTo>
                <a:close/>
              </a:path>
              <a:path w="32905" h="52425">
                <a:moveTo>
                  <a:pt x="11468" y="19964"/>
                </a:moveTo>
                <a:lnTo>
                  <a:pt x="14020" y="18757"/>
                </a:lnTo>
                <a:lnTo>
                  <a:pt x="19977" y="18757"/>
                </a:lnTo>
                <a:lnTo>
                  <a:pt x="22351" y="19888"/>
                </a:lnTo>
                <a:lnTo>
                  <a:pt x="26187" y="24396"/>
                </a:lnTo>
                <a:lnTo>
                  <a:pt x="27152" y="27863"/>
                </a:lnTo>
                <a:lnTo>
                  <a:pt x="27152" y="37198"/>
                </a:lnTo>
                <a:lnTo>
                  <a:pt x="26212" y="40767"/>
                </a:lnTo>
                <a:lnTo>
                  <a:pt x="24333" y="43268"/>
                </a:lnTo>
                <a:lnTo>
                  <a:pt x="20116" y="46977"/>
                </a:lnTo>
                <a:lnTo>
                  <a:pt x="13500" y="46977"/>
                </a:lnTo>
                <a:lnTo>
                  <a:pt x="10807" y="45631"/>
                </a:lnTo>
                <a:lnTo>
                  <a:pt x="9118" y="42951"/>
                </a:lnTo>
                <a:lnTo>
                  <a:pt x="11150" y="52425"/>
                </a:lnTo>
                <a:lnTo>
                  <a:pt x="17856" y="52425"/>
                </a:lnTo>
                <a:lnTo>
                  <a:pt x="20129" y="51904"/>
                </a:lnTo>
                <a:lnTo>
                  <a:pt x="24117" y="49872"/>
                </a:lnTo>
                <a:lnTo>
                  <a:pt x="27292" y="45935"/>
                </a:lnTo>
                <a:lnTo>
                  <a:pt x="27292" y="51092"/>
                </a:lnTo>
                <a:lnTo>
                  <a:pt x="32905" y="51092"/>
                </a:lnTo>
                <a:lnTo>
                  <a:pt x="32905" y="0"/>
                </a:lnTo>
                <a:lnTo>
                  <a:pt x="26898" y="0"/>
                </a:lnTo>
                <a:lnTo>
                  <a:pt x="26898" y="18757"/>
                </a:lnTo>
                <a:lnTo>
                  <a:pt x="23126" y="15113"/>
                </a:lnTo>
                <a:lnTo>
                  <a:pt x="18834" y="13309"/>
                </a:lnTo>
                <a:lnTo>
                  <a:pt x="15976" y="13309"/>
                </a:lnTo>
                <a:lnTo>
                  <a:pt x="11468" y="1996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22" name="object 1322"/>
          <p:cNvSpPr/>
          <p:nvPr/>
        </p:nvSpPr>
        <p:spPr>
          <a:xfrm>
            <a:off x="2910450" y="3352014"/>
            <a:ext cx="30723" cy="35590"/>
          </a:xfrm>
          <a:custGeom>
            <a:avLst/>
            <a:gdLst/>
            <a:ahLst/>
            <a:cxnLst/>
            <a:rect l="l" t="t" r="r" b="b"/>
            <a:pathLst>
              <a:path w="33908" h="39281">
                <a:moveTo>
                  <a:pt x="33908" y="21399"/>
                </a:moveTo>
                <a:lnTo>
                  <a:pt x="33908" y="17652"/>
                </a:lnTo>
                <a:lnTo>
                  <a:pt x="33731" y="14922"/>
                </a:lnTo>
                <a:lnTo>
                  <a:pt x="33362" y="13207"/>
                </a:lnTo>
                <a:lnTo>
                  <a:pt x="32118" y="8534"/>
                </a:lnTo>
                <a:lnTo>
                  <a:pt x="29578" y="4686"/>
                </a:lnTo>
                <a:lnTo>
                  <a:pt x="25209" y="1879"/>
                </a:lnTo>
                <a:lnTo>
                  <a:pt x="22732" y="622"/>
                </a:lnTo>
                <a:lnTo>
                  <a:pt x="20180" y="0"/>
                </a:lnTo>
                <a:lnTo>
                  <a:pt x="12318" y="0"/>
                </a:lnTo>
                <a:lnTo>
                  <a:pt x="8089" y="1866"/>
                </a:lnTo>
                <a:lnTo>
                  <a:pt x="6984" y="13246"/>
                </a:lnTo>
                <a:lnTo>
                  <a:pt x="8013" y="10629"/>
                </a:lnTo>
                <a:lnTo>
                  <a:pt x="9956" y="8559"/>
                </a:lnTo>
                <a:lnTo>
                  <a:pt x="14300" y="5448"/>
                </a:lnTo>
                <a:lnTo>
                  <a:pt x="21170" y="5448"/>
                </a:lnTo>
                <a:lnTo>
                  <a:pt x="24028" y="6946"/>
                </a:lnTo>
                <a:lnTo>
                  <a:pt x="25730" y="9956"/>
                </a:lnTo>
                <a:lnTo>
                  <a:pt x="27241" y="13728"/>
                </a:lnTo>
                <a:lnTo>
                  <a:pt x="27495" y="16433"/>
                </a:lnTo>
                <a:lnTo>
                  <a:pt x="6870" y="16433"/>
                </a:lnTo>
                <a:lnTo>
                  <a:pt x="4864" y="5587"/>
                </a:lnTo>
                <a:lnTo>
                  <a:pt x="1612" y="9309"/>
                </a:lnTo>
                <a:lnTo>
                  <a:pt x="0" y="14147"/>
                </a:lnTo>
                <a:lnTo>
                  <a:pt x="0" y="26174"/>
                </a:lnTo>
                <a:lnTo>
                  <a:pt x="1612" y="30886"/>
                </a:lnTo>
                <a:lnTo>
                  <a:pt x="4813" y="34251"/>
                </a:lnTo>
                <a:lnTo>
                  <a:pt x="8039" y="37604"/>
                </a:lnTo>
                <a:lnTo>
                  <a:pt x="11963" y="39281"/>
                </a:lnTo>
                <a:lnTo>
                  <a:pt x="18478" y="39281"/>
                </a:lnTo>
                <a:lnTo>
                  <a:pt x="21678" y="38722"/>
                </a:lnTo>
                <a:lnTo>
                  <a:pt x="24472" y="38087"/>
                </a:lnTo>
                <a:lnTo>
                  <a:pt x="26809" y="36829"/>
                </a:lnTo>
                <a:lnTo>
                  <a:pt x="30860" y="32562"/>
                </a:lnTo>
                <a:lnTo>
                  <a:pt x="32677" y="29209"/>
                </a:lnTo>
                <a:lnTo>
                  <a:pt x="33388" y="26314"/>
                </a:lnTo>
                <a:lnTo>
                  <a:pt x="27254" y="26314"/>
                </a:lnTo>
                <a:lnTo>
                  <a:pt x="26009" y="29400"/>
                </a:lnTo>
                <a:lnTo>
                  <a:pt x="22961" y="32804"/>
                </a:lnTo>
                <a:lnTo>
                  <a:pt x="20345" y="33883"/>
                </a:lnTo>
                <a:lnTo>
                  <a:pt x="13614" y="33883"/>
                </a:lnTo>
                <a:lnTo>
                  <a:pt x="11036" y="32740"/>
                </a:lnTo>
                <a:lnTo>
                  <a:pt x="7708" y="28193"/>
                </a:lnTo>
                <a:lnTo>
                  <a:pt x="6819" y="25158"/>
                </a:lnTo>
                <a:lnTo>
                  <a:pt x="6692" y="21399"/>
                </a:lnTo>
                <a:lnTo>
                  <a:pt x="33908" y="21399"/>
                </a:lnTo>
                <a:close/>
              </a:path>
              <a:path w="33908" h="39281">
                <a:moveTo>
                  <a:pt x="6984" y="13246"/>
                </a:moveTo>
                <a:lnTo>
                  <a:pt x="8089" y="1866"/>
                </a:lnTo>
                <a:lnTo>
                  <a:pt x="4864" y="5587"/>
                </a:lnTo>
                <a:lnTo>
                  <a:pt x="6870" y="16433"/>
                </a:lnTo>
                <a:lnTo>
                  <a:pt x="6984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23" name="object 1323"/>
          <p:cNvSpPr/>
          <p:nvPr/>
        </p:nvSpPr>
        <p:spPr>
          <a:xfrm>
            <a:off x="2964404" y="3351957"/>
            <a:ext cx="31827" cy="35590"/>
          </a:xfrm>
          <a:custGeom>
            <a:avLst/>
            <a:gdLst/>
            <a:ahLst/>
            <a:cxnLst/>
            <a:rect l="l" t="t" r="r" b="b"/>
            <a:pathLst>
              <a:path w="35128" h="39281">
                <a:moveTo>
                  <a:pt x="11722" y="39281"/>
                </a:moveTo>
                <a:lnTo>
                  <a:pt x="14579" y="39281"/>
                </a:lnTo>
                <a:lnTo>
                  <a:pt x="17195" y="38658"/>
                </a:lnTo>
                <a:lnTo>
                  <a:pt x="21971" y="36220"/>
                </a:lnTo>
                <a:lnTo>
                  <a:pt x="25069" y="33108"/>
                </a:lnTo>
                <a:lnTo>
                  <a:pt x="25628" y="35737"/>
                </a:lnTo>
                <a:lnTo>
                  <a:pt x="28676" y="38823"/>
                </a:lnTo>
                <a:lnTo>
                  <a:pt x="32397" y="38798"/>
                </a:lnTo>
                <a:lnTo>
                  <a:pt x="35128" y="38201"/>
                </a:lnTo>
                <a:lnTo>
                  <a:pt x="35128" y="33591"/>
                </a:lnTo>
                <a:lnTo>
                  <a:pt x="33667" y="33794"/>
                </a:lnTo>
                <a:lnTo>
                  <a:pt x="31000" y="31661"/>
                </a:lnTo>
                <a:lnTo>
                  <a:pt x="31000" y="6756"/>
                </a:lnTo>
                <a:lnTo>
                  <a:pt x="29641" y="4152"/>
                </a:lnTo>
                <a:lnTo>
                  <a:pt x="26936" y="2501"/>
                </a:lnTo>
                <a:lnTo>
                  <a:pt x="24218" y="838"/>
                </a:lnTo>
                <a:lnTo>
                  <a:pt x="20662" y="0"/>
                </a:lnTo>
                <a:lnTo>
                  <a:pt x="12534" y="0"/>
                </a:lnTo>
                <a:lnTo>
                  <a:pt x="9207" y="901"/>
                </a:lnTo>
                <a:lnTo>
                  <a:pt x="6337" y="2705"/>
                </a:lnTo>
                <a:lnTo>
                  <a:pt x="3505" y="4483"/>
                </a:lnTo>
                <a:lnTo>
                  <a:pt x="2032" y="7658"/>
                </a:lnTo>
                <a:lnTo>
                  <a:pt x="1905" y="12242"/>
                </a:lnTo>
                <a:lnTo>
                  <a:pt x="7734" y="12242"/>
                </a:lnTo>
                <a:lnTo>
                  <a:pt x="9220" y="7899"/>
                </a:lnTo>
                <a:lnTo>
                  <a:pt x="12903" y="5270"/>
                </a:lnTo>
                <a:lnTo>
                  <a:pt x="18973" y="5270"/>
                </a:lnTo>
                <a:lnTo>
                  <a:pt x="21132" y="5753"/>
                </a:lnTo>
                <a:lnTo>
                  <a:pt x="24930" y="9207"/>
                </a:lnTo>
                <a:lnTo>
                  <a:pt x="24511" y="13728"/>
                </a:lnTo>
                <a:lnTo>
                  <a:pt x="21640" y="15532"/>
                </a:lnTo>
                <a:lnTo>
                  <a:pt x="11684" y="16776"/>
                </a:lnTo>
                <a:lnTo>
                  <a:pt x="8191" y="17221"/>
                </a:lnTo>
                <a:lnTo>
                  <a:pt x="5372" y="18389"/>
                </a:lnTo>
                <a:lnTo>
                  <a:pt x="1066" y="22174"/>
                </a:lnTo>
                <a:lnTo>
                  <a:pt x="0" y="24853"/>
                </a:lnTo>
                <a:lnTo>
                  <a:pt x="0" y="31432"/>
                </a:lnTo>
                <a:lnTo>
                  <a:pt x="1092" y="34061"/>
                </a:lnTo>
                <a:lnTo>
                  <a:pt x="5461" y="38239"/>
                </a:lnTo>
                <a:lnTo>
                  <a:pt x="8267" y="39281"/>
                </a:lnTo>
                <a:lnTo>
                  <a:pt x="6527" y="28155"/>
                </a:lnTo>
                <a:lnTo>
                  <a:pt x="7480" y="24028"/>
                </a:lnTo>
                <a:lnTo>
                  <a:pt x="10528" y="22301"/>
                </a:lnTo>
                <a:lnTo>
                  <a:pt x="14490" y="21526"/>
                </a:lnTo>
                <a:lnTo>
                  <a:pt x="18262" y="21043"/>
                </a:lnTo>
                <a:lnTo>
                  <a:pt x="21805" y="20345"/>
                </a:lnTo>
                <a:lnTo>
                  <a:pt x="24765" y="19138"/>
                </a:lnTo>
                <a:lnTo>
                  <a:pt x="24765" y="27990"/>
                </a:lnTo>
                <a:lnTo>
                  <a:pt x="23025" y="30759"/>
                </a:lnTo>
                <a:lnTo>
                  <a:pt x="19558" y="32448"/>
                </a:lnTo>
                <a:lnTo>
                  <a:pt x="15367" y="33972"/>
                </a:lnTo>
                <a:lnTo>
                  <a:pt x="11722" y="39281"/>
                </a:lnTo>
                <a:close/>
              </a:path>
              <a:path w="35128" h="39281">
                <a:moveTo>
                  <a:pt x="15367" y="33972"/>
                </a:moveTo>
                <a:lnTo>
                  <a:pt x="11379" y="33972"/>
                </a:lnTo>
                <a:lnTo>
                  <a:pt x="8496" y="32423"/>
                </a:lnTo>
                <a:lnTo>
                  <a:pt x="7175" y="31381"/>
                </a:lnTo>
                <a:lnTo>
                  <a:pt x="6527" y="28155"/>
                </a:lnTo>
                <a:lnTo>
                  <a:pt x="8267" y="39281"/>
                </a:lnTo>
                <a:lnTo>
                  <a:pt x="11722" y="39281"/>
                </a:lnTo>
                <a:lnTo>
                  <a:pt x="15367" y="3397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24" name="object 1324"/>
          <p:cNvSpPr/>
          <p:nvPr/>
        </p:nvSpPr>
        <p:spPr>
          <a:xfrm>
            <a:off x="2998327" y="3343383"/>
            <a:ext cx="15649" cy="43564"/>
          </a:xfrm>
          <a:custGeom>
            <a:avLst/>
            <a:gdLst/>
            <a:ahLst/>
            <a:cxnLst/>
            <a:rect l="l" t="t" r="r" b="b"/>
            <a:pathLst>
              <a:path w="17272" h="48082">
                <a:moveTo>
                  <a:pt x="11341" y="39687"/>
                </a:moveTo>
                <a:lnTo>
                  <a:pt x="11341" y="15455"/>
                </a:lnTo>
                <a:lnTo>
                  <a:pt x="17272" y="15455"/>
                </a:lnTo>
                <a:lnTo>
                  <a:pt x="17272" y="10363"/>
                </a:lnTo>
                <a:lnTo>
                  <a:pt x="11341" y="10363"/>
                </a:lnTo>
                <a:lnTo>
                  <a:pt x="11341" y="0"/>
                </a:lnTo>
                <a:lnTo>
                  <a:pt x="5029" y="0"/>
                </a:lnTo>
                <a:lnTo>
                  <a:pt x="5029" y="10363"/>
                </a:lnTo>
                <a:lnTo>
                  <a:pt x="0" y="10363"/>
                </a:lnTo>
                <a:lnTo>
                  <a:pt x="0" y="15455"/>
                </a:lnTo>
                <a:lnTo>
                  <a:pt x="5029" y="15455"/>
                </a:lnTo>
                <a:lnTo>
                  <a:pt x="5029" y="42430"/>
                </a:lnTo>
                <a:lnTo>
                  <a:pt x="6604" y="45872"/>
                </a:lnTo>
                <a:lnTo>
                  <a:pt x="9601" y="48082"/>
                </a:lnTo>
                <a:lnTo>
                  <a:pt x="14249" y="48044"/>
                </a:lnTo>
                <a:lnTo>
                  <a:pt x="17272" y="47498"/>
                </a:lnTo>
                <a:lnTo>
                  <a:pt x="17272" y="42570"/>
                </a:lnTo>
                <a:lnTo>
                  <a:pt x="16052" y="42672"/>
                </a:lnTo>
                <a:lnTo>
                  <a:pt x="12661" y="42303"/>
                </a:lnTo>
                <a:lnTo>
                  <a:pt x="11341" y="396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25" name="object 1325"/>
          <p:cNvSpPr/>
          <p:nvPr/>
        </p:nvSpPr>
        <p:spPr>
          <a:xfrm>
            <a:off x="3017727" y="3352014"/>
            <a:ext cx="30723" cy="35590"/>
          </a:xfrm>
          <a:custGeom>
            <a:avLst/>
            <a:gdLst/>
            <a:ahLst/>
            <a:cxnLst/>
            <a:rect l="l" t="t" r="r" b="b"/>
            <a:pathLst>
              <a:path w="33909" h="39281">
                <a:moveTo>
                  <a:pt x="33909" y="21399"/>
                </a:moveTo>
                <a:lnTo>
                  <a:pt x="33909" y="17652"/>
                </a:lnTo>
                <a:lnTo>
                  <a:pt x="33718" y="14922"/>
                </a:lnTo>
                <a:lnTo>
                  <a:pt x="33362" y="13207"/>
                </a:lnTo>
                <a:lnTo>
                  <a:pt x="32105" y="8534"/>
                </a:lnTo>
                <a:lnTo>
                  <a:pt x="29565" y="4686"/>
                </a:lnTo>
                <a:lnTo>
                  <a:pt x="25209" y="1879"/>
                </a:lnTo>
                <a:lnTo>
                  <a:pt x="22733" y="622"/>
                </a:lnTo>
                <a:lnTo>
                  <a:pt x="20180" y="0"/>
                </a:lnTo>
                <a:lnTo>
                  <a:pt x="12319" y="0"/>
                </a:lnTo>
                <a:lnTo>
                  <a:pt x="8089" y="1866"/>
                </a:lnTo>
                <a:lnTo>
                  <a:pt x="6985" y="13246"/>
                </a:lnTo>
                <a:lnTo>
                  <a:pt x="8013" y="10629"/>
                </a:lnTo>
                <a:lnTo>
                  <a:pt x="9956" y="8559"/>
                </a:lnTo>
                <a:lnTo>
                  <a:pt x="14300" y="5448"/>
                </a:lnTo>
                <a:lnTo>
                  <a:pt x="21158" y="5448"/>
                </a:lnTo>
                <a:lnTo>
                  <a:pt x="24015" y="6946"/>
                </a:lnTo>
                <a:lnTo>
                  <a:pt x="25730" y="9956"/>
                </a:lnTo>
                <a:lnTo>
                  <a:pt x="27241" y="13728"/>
                </a:lnTo>
                <a:lnTo>
                  <a:pt x="27495" y="16433"/>
                </a:lnTo>
                <a:lnTo>
                  <a:pt x="6870" y="16433"/>
                </a:lnTo>
                <a:lnTo>
                  <a:pt x="4864" y="5587"/>
                </a:lnTo>
                <a:lnTo>
                  <a:pt x="1612" y="9309"/>
                </a:lnTo>
                <a:lnTo>
                  <a:pt x="0" y="14147"/>
                </a:lnTo>
                <a:lnTo>
                  <a:pt x="0" y="26174"/>
                </a:lnTo>
                <a:lnTo>
                  <a:pt x="1600" y="30886"/>
                </a:lnTo>
                <a:lnTo>
                  <a:pt x="4813" y="34251"/>
                </a:lnTo>
                <a:lnTo>
                  <a:pt x="8039" y="37604"/>
                </a:lnTo>
                <a:lnTo>
                  <a:pt x="11950" y="39281"/>
                </a:lnTo>
                <a:lnTo>
                  <a:pt x="18465" y="39281"/>
                </a:lnTo>
                <a:lnTo>
                  <a:pt x="21678" y="38722"/>
                </a:lnTo>
                <a:lnTo>
                  <a:pt x="24472" y="38087"/>
                </a:lnTo>
                <a:lnTo>
                  <a:pt x="26809" y="36829"/>
                </a:lnTo>
                <a:lnTo>
                  <a:pt x="30861" y="32562"/>
                </a:lnTo>
                <a:lnTo>
                  <a:pt x="32677" y="29209"/>
                </a:lnTo>
                <a:lnTo>
                  <a:pt x="33388" y="26314"/>
                </a:lnTo>
                <a:lnTo>
                  <a:pt x="27254" y="26314"/>
                </a:lnTo>
                <a:lnTo>
                  <a:pt x="26009" y="29400"/>
                </a:lnTo>
                <a:lnTo>
                  <a:pt x="22961" y="32804"/>
                </a:lnTo>
                <a:lnTo>
                  <a:pt x="20345" y="33883"/>
                </a:lnTo>
                <a:lnTo>
                  <a:pt x="13614" y="33883"/>
                </a:lnTo>
                <a:lnTo>
                  <a:pt x="11036" y="32740"/>
                </a:lnTo>
                <a:lnTo>
                  <a:pt x="7708" y="28193"/>
                </a:lnTo>
                <a:lnTo>
                  <a:pt x="6819" y="25158"/>
                </a:lnTo>
                <a:lnTo>
                  <a:pt x="6692" y="21399"/>
                </a:lnTo>
                <a:lnTo>
                  <a:pt x="33909" y="21399"/>
                </a:lnTo>
                <a:close/>
              </a:path>
              <a:path w="33909" h="39281">
                <a:moveTo>
                  <a:pt x="6985" y="13246"/>
                </a:moveTo>
                <a:lnTo>
                  <a:pt x="8089" y="1866"/>
                </a:lnTo>
                <a:lnTo>
                  <a:pt x="4864" y="5587"/>
                </a:lnTo>
                <a:lnTo>
                  <a:pt x="6870" y="16433"/>
                </a:lnTo>
                <a:lnTo>
                  <a:pt x="6985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26" name="object 1326"/>
          <p:cNvSpPr/>
          <p:nvPr/>
        </p:nvSpPr>
        <p:spPr>
          <a:xfrm>
            <a:off x="3055400" y="3352013"/>
            <a:ext cx="27420" cy="34393"/>
          </a:xfrm>
          <a:custGeom>
            <a:avLst/>
            <a:gdLst/>
            <a:ahLst/>
            <a:cxnLst/>
            <a:rect l="l" t="t" r="r" b="b"/>
            <a:pathLst>
              <a:path w="30264" h="37960">
                <a:moveTo>
                  <a:pt x="6235" y="37960"/>
                </a:moveTo>
                <a:lnTo>
                  <a:pt x="6235" y="16090"/>
                </a:lnTo>
                <a:lnTo>
                  <a:pt x="6692" y="12941"/>
                </a:lnTo>
                <a:lnTo>
                  <a:pt x="8737" y="9118"/>
                </a:lnTo>
                <a:lnTo>
                  <a:pt x="11531" y="6578"/>
                </a:lnTo>
                <a:lnTo>
                  <a:pt x="14198" y="5778"/>
                </a:lnTo>
                <a:lnTo>
                  <a:pt x="16891" y="5613"/>
                </a:lnTo>
                <a:lnTo>
                  <a:pt x="19799" y="5613"/>
                </a:lnTo>
                <a:lnTo>
                  <a:pt x="21805" y="6769"/>
                </a:lnTo>
                <a:lnTo>
                  <a:pt x="23583" y="10477"/>
                </a:lnTo>
                <a:lnTo>
                  <a:pt x="23914" y="14566"/>
                </a:lnTo>
                <a:lnTo>
                  <a:pt x="23914" y="37960"/>
                </a:lnTo>
                <a:lnTo>
                  <a:pt x="30264" y="37960"/>
                </a:lnTo>
                <a:lnTo>
                  <a:pt x="30264" y="10401"/>
                </a:lnTo>
                <a:lnTo>
                  <a:pt x="29756" y="7531"/>
                </a:lnTo>
                <a:lnTo>
                  <a:pt x="28752" y="5511"/>
                </a:lnTo>
                <a:lnTo>
                  <a:pt x="26885" y="1841"/>
                </a:lnTo>
                <a:lnTo>
                  <a:pt x="23329" y="0"/>
                </a:lnTo>
                <a:lnTo>
                  <a:pt x="18072" y="0"/>
                </a:lnTo>
                <a:lnTo>
                  <a:pt x="13474" y="469"/>
                </a:lnTo>
                <a:lnTo>
                  <a:pt x="9537" y="2374"/>
                </a:lnTo>
                <a:lnTo>
                  <a:pt x="5930" y="6108"/>
                </a:lnTo>
                <a:lnTo>
                  <a:pt x="5930" y="838"/>
                </a:lnTo>
                <a:lnTo>
                  <a:pt x="0" y="838"/>
                </a:lnTo>
                <a:lnTo>
                  <a:pt x="0" y="37960"/>
                </a:lnTo>
                <a:lnTo>
                  <a:pt x="6235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27" name="object 1327"/>
          <p:cNvSpPr/>
          <p:nvPr/>
        </p:nvSpPr>
        <p:spPr>
          <a:xfrm>
            <a:off x="3091059" y="3352773"/>
            <a:ext cx="27075" cy="34543"/>
          </a:xfrm>
          <a:custGeom>
            <a:avLst/>
            <a:gdLst/>
            <a:ahLst/>
            <a:cxnLst/>
            <a:rect l="l" t="t" r="r" b="b"/>
            <a:pathLst>
              <a:path w="29883" h="38125">
                <a:moveTo>
                  <a:pt x="8382" y="31508"/>
                </a:moveTo>
                <a:lnTo>
                  <a:pt x="6667" y="28092"/>
                </a:lnTo>
                <a:lnTo>
                  <a:pt x="6375" y="24650"/>
                </a:lnTo>
                <a:lnTo>
                  <a:pt x="6375" y="0"/>
                </a:lnTo>
                <a:lnTo>
                  <a:pt x="0" y="0"/>
                </a:lnTo>
                <a:lnTo>
                  <a:pt x="0" y="28397"/>
                </a:lnTo>
                <a:lnTo>
                  <a:pt x="508" y="30937"/>
                </a:lnTo>
                <a:lnTo>
                  <a:pt x="1549" y="32829"/>
                </a:lnTo>
                <a:lnTo>
                  <a:pt x="3467" y="36360"/>
                </a:lnTo>
                <a:lnTo>
                  <a:pt x="7073" y="38125"/>
                </a:lnTo>
                <a:lnTo>
                  <a:pt x="15760" y="38125"/>
                </a:lnTo>
                <a:lnTo>
                  <a:pt x="18656" y="37160"/>
                </a:lnTo>
                <a:lnTo>
                  <a:pt x="22237" y="34251"/>
                </a:lnTo>
                <a:lnTo>
                  <a:pt x="24053" y="31648"/>
                </a:lnTo>
                <a:lnTo>
                  <a:pt x="23990" y="37122"/>
                </a:lnTo>
                <a:lnTo>
                  <a:pt x="29883" y="37122"/>
                </a:lnTo>
                <a:lnTo>
                  <a:pt x="29883" y="0"/>
                </a:lnTo>
                <a:lnTo>
                  <a:pt x="23634" y="0"/>
                </a:lnTo>
                <a:lnTo>
                  <a:pt x="23634" y="21869"/>
                </a:lnTo>
                <a:lnTo>
                  <a:pt x="23215" y="24714"/>
                </a:lnTo>
                <a:lnTo>
                  <a:pt x="22352" y="26797"/>
                </a:lnTo>
                <a:lnTo>
                  <a:pt x="20789" y="30683"/>
                </a:lnTo>
                <a:lnTo>
                  <a:pt x="17830" y="32626"/>
                </a:lnTo>
                <a:lnTo>
                  <a:pt x="10452" y="32626"/>
                </a:lnTo>
                <a:lnTo>
                  <a:pt x="8382" y="315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28" name="object 1328"/>
          <p:cNvSpPr/>
          <p:nvPr/>
        </p:nvSpPr>
        <p:spPr>
          <a:xfrm>
            <a:off x="3125361" y="3351957"/>
            <a:ext cx="31827" cy="35590"/>
          </a:xfrm>
          <a:custGeom>
            <a:avLst/>
            <a:gdLst/>
            <a:ahLst/>
            <a:cxnLst/>
            <a:rect l="l" t="t" r="r" b="b"/>
            <a:pathLst>
              <a:path w="35128" h="39281">
                <a:moveTo>
                  <a:pt x="11722" y="39281"/>
                </a:moveTo>
                <a:lnTo>
                  <a:pt x="14592" y="39281"/>
                </a:lnTo>
                <a:lnTo>
                  <a:pt x="17208" y="38658"/>
                </a:lnTo>
                <a:lnTo>
                  <a:pt x="21971" y="36220"/>
                </a:lnTo>
                <a:lnTo>
                  <a:pt x="25082" y="33108"/>
                </a:lnTo>
                <a:lnTo>
                  <a:pt x="26136" y="36537"/>
                </a:lnTo>
                <a:lnTo>
                  <a:pt x="28689" y="38823"/>
                </a:lnTo>
                <a:lnTo>
                  <a:pt x="32397" y="38798"/>
                </a:lnTo>
                <a:lnTo>
                  <a:pt x="35128" y="38201"/>
                </a:lnTo>
                <a:lnTo>
                  <a:pt x="35128" y="33591"/>
                </a:lnTo>
                <a:lnTo>
                  <a:pt x="33680" y="33794"/>
                </a:lnTo>
                <a:lnTo>
                  <a:pt x="31000" y="31661"/>
                </a:lnTo>
                <a:lnTo>
                  <a:pt x="31000" y="6756"/>
                </a:lnTo>
                <a:lnTo>
                  <a:pt x="29654" y="4152"/>
                </a:lnTo>
                <a:lnTo>
                  <a:pt x="26949" y="2501"/>
                </a:lnTo>
                <a:lnTo>
                  <a:pt x="24218" y="838"/>
                </a:lnTo>
                <a:lnTo>
                  <a:pt x="20662" y="0"/>
                </a:lnTo>
                <a:lnTo>
                  <a:pt x="12547" y="0"/>
                </a:lnTo>
                <a:lnTo>
                  <a:pt x="9207" y="901"/>
                </a:lnTo>
                <a:lnTo>
                  <a:pt x="6350" y="2705"/>
                </a:lnTo>
                <a:lnTo>
                  <a:pt x="3517" y="4483"/>
                </a:lnTo>
                <a:lnTo>
                  <a:pt x="2032" y="7658"/>
                </a:lnTo>
                <a:lnTo>
                  <a:pt x="1917" y="12242"/>
                </a:lnTo>
                <a:lnTo>
                  <a:pt x="7747" y="12242"/>
                </a:lnTo>
                <a:lnTo>
                  <a:pt x="9220" y="7899"/>
                </a:lnTo>
                <a:lnTo>
                  <a:pt x="12903" y="5270"/>
                </a:lnTo>
                <a:lnTo>
                  <a:pt x="18973" y="5270"/>
                </a:lnTo>
                <a:lnTo>
                  <a:pt x="21132" y="5753"/>
                </a:lnTo>
                <a:lnTo>
                  <a:pt x="24942" y="9207"/>
                </a:lnTo>
                <a:lnTo>
                  <a:pt x="24523" y="13728"/>
                </a:lnTo>
                <a:lnTo>
                  <a:pt x="21640" y="15532"/>
                </a:lnTo>
                <a:lnTo>
                  <a:pt x="11696" y="16776"/>
                </a:lnTo>
                <a:lnTo>
                  <a:pt x="8204" y="17221"/>
                </a:lnTo>
                <a:lnTo>
                  <a:pt x="5384" y="18389"/>
                </a:lnTo>
                <a:lnTo>
                  <a:pt x="1079" y="22174"/>
                </a:lnTo>
                <a:lnTo>
                  <a:pt x="0" y="24853"/>
                </a:lnTo>
                <a:lnTo>
                  <a:pt x="0" y="31432"/>
                </a:lnTo>
                <a:lnTo>
                  <a:pt x="1079" y="34061"/>
                </a:lnTo>
                <a:lnTo>
                  <a:pt x="5473" y="38239"/>
                </a:lnTo>
                <a:lnTo>
                  <a:pt x="8280" y="39281"/>
                </a:lnTo>
                <a:lnTo>
                  <a:pt x="6527" y="28155"/>
                </a:lnTo>
                <a:lnTo>
                  <a:pt x="7480" y="24028"/>
                </a:lnTo>
                <a:lnTo>
                  <a:pt x="10528" y="22301"/>
                </a:lnTo>
                <a:lnTo>
                  <a:pt x="14490" y="21526"/>
                </a:lnTo>
                <a:lnTo>
                  <a:pt x="18275" y="21043"/>
                </a:lnTo>
                <a:lnTo>
                  <a:pt x="21818" y="20345"/>
                </a:lnTo>
                <a:lnTo>
                  <a:pt x="24765" y="19138"/>
                </a:lnTo>
                <a:lnTo>
                  <a:pt x="24765" y="27990"/>
                </a:lnTo>
                <a:lnTo>
                  <a:pt x="23025" y="30759"/>
                </a:lnTo>
                <a:lnTo>
                  <a:pt x="19558" y="32448"/>
                </a:lnTo>
                <a:lnTo>
                  <a:pt x="15367" y="33972"/>
                </a:lnTo>
                <a:lnTo>
                  <a:pt x="11722" y="39281"/>
                </a:lnTo>
                <a:close/>
              </a:path>
              <a:path w="35128" h="39281">
                <a:moveTo>
                  <a:pt x="15367" y="33972"/>
                </a:moveTo>
                <a:lnTo>
                  <a:pt x="11379" y="33972"/>
                </a:lnTo>
                <a:lnTo>
                  <a:pt x="8509" y="32423"/>
                </a:lnTo>
                <a:lnTo>
                  <a:pt x="7188" y="31381"/>
                </a:lnTo>
                <a:lnTo>
                  <a:pt x="6527" y="28155"/>
                </a:lnTo>
                <a:lnTo>
                  <a:pt x="8280" y="39281"/>
                </a:lnTo>
                <a:lnTo>
                  <a:pt x="11722" y="39281"/>
                </a:lnTo>
                <a:lnTo>
                  <a:pt x="15367" y="3397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29" name="object 1329"/>
          <p:cNvSpPr/>
          <p:nvPr/>
        </p:nvSpPr>
        <p:spPr>
          <a:xfrm>
            <a:off x="3160422" y="3351795"/>
            <a:ext cx="28812" cy="35590"/>
          </a:xfrm>
          <a:custGeom>
            <a:avLst/>
            <a:gdLst/>
            <a:ahLst/>
            <a:cxnLst/>
            <a:rect l="l" t="t" r="r" b="b"/>
            <a:pathLst>
              <a:path w="31800" h="39281">
                <a:moveTo>
                  <a:pt x="11950" y="0"/>
                </a:moveTo>
                <a:lnTo>
                  <a:pt x="7912" y="1803"/>
                </a:lnTo>
                <a:lnTo>
                  <a:pt x="4749" y="5435"/>
                </a:lnTo>
                <a:lnTo>
                  <a:pt x="1574" y="9080"/>
                </a:lnTo>
                <a:lnTo>
                  <a:pt x="0" y="14147"/>
                </a:lnTo>
                <a:lnTo>
                  <a:pt x="0" y="25984"/>
                </a:lnTo>
                <a:lnTo>
                  <a:pt x="1435" y="30416"/>
                </a:lnTo>
                <a:lnTo>
                  <a:pt x="4330" y="33972"/>
                </a:lnTo>
                <a:lnTo>
                  <a:pt x="7213" y="37515"/>
                </a:lnTo>
                <a:lnTo>
                  <a:pt x="11087" y="39281"/>
                </a:lnTo>
                <a:lnTo>
                  <a:pt x="20269" y="39281"/>
                </a:lnTo>
                <a:lnTo>
                  <a:pt x="23825" y="38138"/>
                </a:lnTo>
                <a:lnTo>
                  <a:pt x="26593" y="35877"/>
                </a:lnTo>
                <a:lnTo>
                  <a:pt x="29375" y="33591"/>
                </a:lnTo>
                <a:lnTo>
                  <a:pt x="31102" y="29984"/>
                </a:lnTo>
                <a:lnTo>
                  <a:pt x="31800" y="25069"/>
                </a:lnTo>
                <a:lnTo>
                  <a:pt x="25717" y="25069"/>
                </a:lnTo>
                <a:lnTo>
                  <a:pt x="25158" y="27813"/>
                </a:lnTo>
                <a:lnTo>
                  <a:pt x="22567" y="31584"/>
                </a:lnTo>
                <a:lnTo>
                  <a:pt x="19024" y="33947"/>
                </a:lnTo>
                <a:lnTo>
                  <a:pt x="13055" y="33947"/>
                </a:lnTo>
                <a:lnTo>
                  <a:pt x="9017" y="30124"/>
                </a:lnTo>
                <a:lnTo>
                  <a:pt x="7442" y="27584"/>
                </a:lnTo>
                <a:lnTo>
                  <a:pt x="6654" y="24460"/>
                </a:lnTo>
                <a:lnTo>
                  <a:pt x="6654" y="17043"/>
                </a:lnTo>
                <a:lnTo>
                  <a:pt x="7200" y="13931"/>
                </a:lnTo>
                <a:lnTo>
                  <a:pt x="8318" y="11404"/>
                </a:lnTo>
                <a:lnTo>
                  <a:pt x="10033" y="7518"/>
                </a:lnTo>
                <a:lnTo>
                  <a:pt x="12865" y="5588"/>
                </a:lnTo>
                <a:lnTo>
                  <a:pt x="19761" y="5588"/>
                </a:lnTo>
                <a:lnTo>
                  <a:pt x="21882" y="6337"/>
                </a:lnTo>
                <a:lnTo>
                  <a:pt x="24511" y="9372"/>
                </a:lnTo>
                <a:lnTo>
                  <a:pt x="25717" y="13550"/>
                </a:lnTo>
                <a:lnTo>
                  <a:pt x="31800" y="13550"/>
                </a:lnTo>
                <a:lnTo>
                  <a:pt x="31254" y="8597"/>
                </a:lnTo>
                <a:lnTo>
                  <a:pt x="29679" y="5080"/>
                </a:lnTo>
                <a:lnTo>
                  <a:pt x="27038" y="3048"/>
                </a:lnTo>
                <a:lnTo>
                  <a:pt x="24434" y="1016"/>
                </a:lnTo>
                <a:lnTo>
                  <a:pt x="21031" y="0"/>
                </a:lnTo>
                <a:lnTo>
                  <a:pt x="11950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30" name="object 1330"/>
          <p:cNvSpPr/>
          <p:nvPr/>
        </p:nvSpPr>
        <p:spPr>
          <a:xfrm>
            <a:off x="3194884" y="3340277"/>
            <a:ext cx="5741" cy="46138"/>
          </a:xfrm>
          <a:custGeom>
            <a:avLst/>
            <a:gdLst/>
            <a:ahLst/>
            <a:cxnLst/>
            <a:rect l="l" t="t" r="r" b="b"/>
            <a:pathLst>
              <a:path w="6336" h="50923">
                <a:moveTo>
                  <a:pt x="0" y="0"/>
                </a:moveTo>
                <a:lnTo>
                  <a:pt x="0" y="7074"/>
                </a:lnTo>
                <a:lnTo>
                  <a:pt x="6336" y="7074"/>
                </a:lnTo>
                <a:lnTo>
                  <a:pt x="6336" y="0"/>
                </a:lnTo>
                <a:lnTo>
                  <a:pt x="0" y="0"/>
                </a:lnTo>
                <a:close/>
              </a:path>
              <a:path w="6336" h="50923">
                <a:moveTo>
                  <a:pt x="0" y="13970"/>
                </a:moveTo>
                <a:lnTo>
                  <a:pt x="0" y="50923"/>
                </a:lnTo>
                <a:lnTo>
                  <a:pt x="6336" y="50923"/>
                </a:lnTo>
                <a:lnTo>
                  <a:pt x="6336" y="13970"/>
                </a:lnTo>
                <a:lnTo>
                  <a:pt x="0" y="139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31" name="object 1331"/>
          <p:cNvSpPr/>
          <p:nvPr/>
        </p:nvSpPr>
        <p:spPr>
          <a:xfrm>
            <a:off x="3194884" y="3343481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8344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32" name="object 1332"/>
          <p:cNvSpPr/>
          <p:nvPr/>
        </p:nvSpPr>
        <p:spPr>
          <a:xfrm>
            <a:off x="3194884" y="3369675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3822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33" name="object 1333"/>
          <p:cNvSpPr/>
          <p:nvPr/>
        </p:nvSpPr>
        <p:spPr>
          <a:xfrm>
            <a:off x="3206886" y="3339229"/>
            <a:ext cx="31355" cy="48408"/>
          </a:xfrm>
          <a:custGeom>
            <a:avLst/>
            <a:gdLst/>
            <a:ahLst/>
            <a:cxnLst/>
            <a:rect l="l" t="t" r="r" b="b"/>
            <a:pathLst>
              <a:path w="34607" h="53428">
                <a:moveTo>
                  <a:pt x="1498" y="44792"/>
                </a:moveTo>
                <a:lnTo>
                  <a:pt x="4508" y="48260"/>
                </a:lnTo>
                <a:lnTo>
                  <a:pt x="7505" y="51701"/>
                </a:lnTo>
                <a:lnTo>
                  <a:pt x="11569" y="53428"/>
                </a:lnTo>
                <a:lnTo>
                  <a:pt x="9017" y="44094"/>
                </a:lnTo>
                <a:lnTo>
                  <a:pt x="7277" y="41465"/>
                </a:lnTo>
                <a:lnTo>
                  <a:pt x="6400" y="38163"/>
                </a:lnTo>
                <a:lnTo>
                  <a:pt x="6400" y="30099"/>
                </a:lnTo>
                <a:lnTo>
                  <a:pt x="7277" y="26593"/>
                </a:lnTo>
                <a:lnTo>
                  <a:pt x="9017" y="23685"/>
                </a:lnTo>
                <a:lnTo>
                  <a:pt x="10744" y="20764"/>
                </a:lnTo>
                <a:lnTo>
                  <a:pt x="13525" y="19316"/>
                </a:lnTo>
                <a:lnTo>
                  <a:pt x="21640" y="19316"/>
                </a:lnTo>
                <a:lnTo>
                  <a:pt x="24650" y="21018"/>
                </a:lnTo>
                <a:lnTo>
                  <a:pt x="26416" y="24434"/>
                </a:lnTo>
                <a:lnTo>
                  <a:pt x="27533" y="26619"/>
                </a:lnTo>
                <a:lnTo>
                  <a:pt x="28079" y="29438"/>
                </a:lnTo>
                <a:lnTo>
                  <a:pt x="28079" y="36741"/>
                </a:lnTo>
                <a:lnTo>
                  <a:pt x="27305" y="40220"/>
                </a:lnTo>
                <a:lnTo>
                  <a:pt x="25755" y="43370"/>
                </a:lnTo>
                <a:lnTo>
                  <a:pt x="24231" y="46494"/>
                </a:lnTo>
                <a:lnTo>
                  <a:pt x="22796" y="53428"/>
                </a:lnTo>
                <a:lnTo>
                  <a:pt x="27317" y="51473"/>
                </a:lnTo>
                <a:lnTo>
                  <a:pt x="30226" y="47574"/>
                </a:lnTo>
                <a:lnTo>
                  <a:pt x="33147" y="43662"/>
                </a:lnTo>
                <a:lnTo>
                  <a:pt x="34607" y="38709"/>
                </a:lnTo>
                <a:lnTo>
                  <a:pt x="34607" y="26530"/>
                </a:lnTo>
                <a:lnTo>
                  <a:pt x="32956" y="21844"/>
                </a:lnTo>
                <a:lnTo>
                  <a:pt x="29641" y="18656"/>
                </a:lnTo>
                <a:lnTo>
                  <a:pt x="26339" y="15455"/>
                </a:lnTo>
                <a:lnTo>
                  <a:pt x="22288" y="13868"/>
                </a:lnTo>
                <a:lnTo>
                  <a:pt x="12166" y="13868"/>
                </a:lnTo>
                <a:lnTo>
                  <a:pt x="7912" y="15722"/>
                </a:lnTo>
                <a:lnTo>
                  <a:pt x="4749" y="19418"/>
                </a:lnTo>
                <a:lnTo>
                  <a:pt x="1587" y="23113"/>
                </a:lnTo>
                <a:lnTo>
                  <a:pt x="0" y="28079"/>
                </a:lnTo>
                <a:lnTo>
                  <a:pt x="0" y="40144"/>
                </a:lnTo>
                <a:lnTo>
                  <a:pt x="1498" y="44792"/>
                </a:lnTo>
                <a:close/>
              </a:path>
              <a:path w="34607" h="53428">
                <a:moveTo>
                  <a:pt x="22771" y="0"/>
                </a:moveTo>
                <a:lnTo>
                  <a:pt x="16433" y="10020"/>
                </a:lnTo>
                <a:lnTo>
                  <a:pt x="21221" y="10020"/>
                </a:lnTo>
                <a:lnTo>
                  <a:pt x="30467" y="0"/>
                </a:lnTo>
                <a:lnTo>
                  <a:pt x="22771" y="0"/>
                </a:lnTo>
                <a:close/>
              </a:path>
              <a:path w="34607" h="53428">
                <a:moveTo>
                  <a:pt x="24231" y="46494"/>
                </a:moveTo>
                <a:lnTo>
                  <a:pt x="21399" y="48056"/>
                </a:lnTo>
                <a:lnTo>
                  <a:pt x="13500" y="48056"/>
                </a:lnTo>
                <a:lnTo>
                  <a:pt x="10744" y="46736"/>
                </a:lnTo>
                <a:lnTo>
                  <a:pt x="9017" y="44094"/>
                </a:lnTo>
                <a:lnTo>
                  <a:pt x="11569" y="53428"/>
                </a:lnTo>
                <a:lnTo>
                  <a:pt x="22796" y="53428"/>
                </a:lnTo>
                <a:lnTo>
                  <a:pt x="24231" y="4649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34" name="object 1334"/>
          <p:cNvSpPr/>
          <p:nvPr/>
        </p:nvSpPr>
        <p:spPr>
          <a:xfrm>
            <a:off x="3244962" y="3352013"/>
            <a:ext cx="27420" cy="34393"/>
          </a:xfrm>
          <a:custGeom>
            <a:avLst/>
            <a:gdLst/>
            <a:ahLst/>
            <a:cxnLst/>
            <a:rect l="l" t="t" r="r" b="b"/>
            <a:pathLst>
              <a:path w="30264" h="37960">
                <a:moveTo>
                  <a:pt x="6248" y="37960"/>
                </a:moveTo>
                <a:lnTo>
                  <a:pt x="6248" y="16090"/>
                </a:lnTo>
                <a:lnTo>
                  <a:pt x="6680" y="12941"/>
                </a:lnTo>
                <a:lnTo>
                  <a:pt x="8737" y="9118"/>
                </a:lnTo>
                <a:lnTo>
                  <a:pt x="11531" y="6578"/>
                </a:lnTo>
                <a:lnTo>
                  <a:pt x="14185" y="5778"/>
                </a:lnTo>
                <a:lnTo>
                  <a:pt x="16878" y="5613"/>
                </a:lnTo>
                <a:lnTo>
                  <a:pt x="19786" y="5613"/>
                </a:lnTo>
                <a:lnTo>
                  <a:pt x="21805" y="6769"/>
                </a:lnTo>
                <a:lnTo>
                  <a:pt x="23571" y="10477"/>
                </a:lnTo>
                <a:lnTo>
                  <a:pt x="23926" y="14566"/>
                </a:lnTo>
                <a:lnTo>
                  <a:pt x="23926" y="37960"/>
                </a:lnTo>
                <a:lnTo>
                  <a:pt x="30264" y="37960"/>
                </a:lnTo>
                <a:lnTo>
                  <a:pt x="30264" y="10401"/>
                </a:lnTo>
                <a:lnTo>
                  <a:pt x="29756" y="7531"/>
                </a:lnTo>
                <a:lnTo>
                  <a:pt x="28740" y="5511"/>
                </a:lnTo>
                <a:lnTo>
                  <a:pt x="26885" y="1841"/>
                </a:lnTo>
                <a:lnTo>
                  <a:pt x="23329" y="0"/>
                </a:lnTo>
                <a:lnTo>
                  <a:pt x="18059" y="0"/>
                </a:lnTo>
                <a:lnTo>
                  <a:pt x="13474" y="469"/>
                </a:lnTo>
                <a:lnTo>
                  <a:pt x="9537" y="2374"/>
                </a:lnTo>
                <a:lnTo>
                  <a:pt x="5918" y="6108"/>
                </a:lnTo>
                <a:lnTo>
                  <a:pt x="5918" y="838"/>
                </a:lnTo>
                <a:lnTo>
                  <a:pt x="0" y="838"/>
                </a:lnTo>
                <a:lnTo>
                  <a:pt x="0" y="37960"/>
                </a:lnTo>
                <a:lnTo>
                  <a:pt x="6248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35" name="object 1335"/>
          <p:cNvSpPr/>
          <p:nvPr/>
        </p:nvSpPr>
        <p:spPr>
          <a:xfrm>
            <a:off x="3301494" y="3350045"/>
            <a:ext cx="32817" cy="19342"/>
          </a:xfrm>
          <a:custGeom>
            <a:avLst/>
            <a:gdLst/>
            <a:ahLst/>
            <a:cxnLst/>
            <a:rect l="l" t="t" r="r" b="b"/>
            <a:pathLst>
              <a:path w="36220" h="21348">
                <a:moveTo>
                  <a:pt x="23228" y="8280"/>
                </a:moveTo>
                <a:lnTo>
                  <a:pt x="25171" y="5156"/>
                </a:lnTo>
                <a:lnTo>
                  <a:pt x="27457" y="3606"/>
                </a:lnTo>
                <a:lnTo>
                  <a:pt x="30099" y="3606"/>
                </a:lnTo>
                <a:lnTo>
                  <a:pt x="34048" y="5334"/>
                </a:lnTo>
                <a:lnTo>
                  <a:pt x="35026" y="6464"/>
                </a:lnTo>
                <a:lnTo>
                  <a:pt x="35509" y="9182"/>
                </a:lnTo>
                <a:lnTo>
                  <a:pt x="36220" y="3403"/>
                </a:lnTo>
                <a:lnTo>
                  <a:pt x="33147" y="685"/>
                </a:lnTo>
                <a:lnTo>
                  <a:pt x="28841" y="0"/>
                </a:lnTo>
                <a:lnTo>
                  <a:pt x="25374" y="0"/>
                </a:lnTo>
                <a:lnTo>
                  <a:pt x="23228" y="8280"/>
                </a:lnTo>
                <a:close/>
              </a:path>
              <a:path w="36220" h="21348">
                <a:moveTo>
                  <a:pt x="19113" y="5270"/>
                </a:moveTo>
                <a:lnTo>
                  <a:pt x="16103" y="8775"/>
                </a:lnTo>
                <a:lnTo>
                  <a:pt x="14605" y="12827"/>
                </a:lnTo>
                <a:lnTo>
                  <a:pt x="14605" y="20675"/>
                </a:lnTo>
                <a:lnTo>
                  <a:pt x="15481" y="23317"/>
                </a:lnTo>
                <a:lnTo>
                  <a:pt x="17246" y="25374"/>
                </a:lnTo>
                <a:lnTo>
                  <a:pt x="21336" y="28460"/>
                </a:lnTo>
                <a:lnTo>
                  <a:pt x="26162" y="28460"/>
                </a:lnTo>
                <a:lnTo>
                  <a:pt x="29959" y="26835"/>
                </a:lnTo>
                <a:lnTo>
                  <a:pt x="33388" y="23850"/>
                </a:lnTo>
                <a:lnTo>
                  <a:pt x="34594" y="21183"/>
                </a:lnTo>
                <a:lnTo>
                  <a:pt x="34366" y="24396"/>
                </a:lnTo>
                <a:lnTo>
                  <a:pt x="37071" y="27914"/>
                </a:lnTo>
                <a:lnTo>
                  <a:pt x="41046" y="28460"/>
                </a:lnTo>
                <a:lnTo>
                  <a:pt x="44958" y="28460"/>
                </a:lnTo>
                <a:lnTo>
                  <a:pt x="48488" y="26606"/>
                </a:lnTo>
                <a:lnTo>
                  <a:pt x="51638" y="22872"/>
                </a:lnTo>
                <a:lnTo>
                  <a:pt x="54800" y="19126"/>
                </a:lnTo>
                <a:lnTo>
                  <a:pt x="56375" y="14630"/>
                </a:lnTo>
                <a:lnTo>
                  <a:pt x="56375" y="3098"/>
                </a:lnTo>
                <a:lnTo>
                  <a:pt x="54178" y="-2006"/>
                </a:lnTo>
                <a:lnTo>
                  <a:pt x="49758" y="-5930"/>
                </a:lnTo>
                <a:lnTo>
                  <a:pt x="45034" y="-10096"/>
                </a:lnTo>
                <a:lnTo>
                  <a:pt x="38569" y="-12166"/>
                </a:lnTo>
                <a:lnTo>
                  <a:pt x="20840" y="-12166"/>
                </a:lnTo>
                <a:lnTo>
                  <a:pt x="13271" y="-9232"/>
                </a:lnTo>
                <a:lnTo>
                  <a:pt x="7632" y="-3365"/>
                </a:lnTo>
                <a:lnTo>
                  <a:pt x="2540" y="1905"/>
                </a:lnTo>
                <a:lnTo>
                  <a:pt x="0" y="8305"/>
                </a:lnTo>
                <a:lnTo>
                  <a:pt x="0" y="22174"/>
                </a:lnTo>
                <a:lnTo>
                  <a:pt x="2095" y="27749"/>
                </a:lnTo>
                <a:lnTo>
                  <a:pt x="6286" y="32588"/>
                </a:lnTo>
                <a:lnTo>
                  <a:pt x="11506" y="38620"/>
                </a:lnTo>
                <a:lnTo>
                  <a:pt x="18948" y="41630"/>
                </a:lnTo>
                <a:lnTo>
                  <a:pt x="33578" y="41630"/>
                </a:lnTo>
                <a:lnTo>
                  <a:pt x="38125" y="40817"/>
                </a:lnTo>
                <a:lnTo>
                  <a:pt x="42265" y="39204"/>
                </a:lnTo>
                <a:lnTo>
                  <a:pt x="46405" y="37592"/>
                </a:lnTo>
                <a:lnTo>
                  <a:pt x="49504" y="35852"/>
                </a:lnTo>
                <a:lnTo>
                  <a:pt x="51587" y="34010"/>
                </a:lnTo>
                <a:lnTo>
                  <a:pt x="49301" y="30886"/>
                </a:lnTo>
                <a:lnTo>
                  <a:pt x="46558" y="32943"/>
                </a:lnTo>
                <a:lnTo>
                  <a:pt x="43522" y="34594"/>
                </a:lnTo>
                <a:lnTo>
                  <a:pt x="40220" y="35814"/>
                </a:lnTo>
                <a:lnTo>
                  <a:pt x="36918" y="37020"/>
                </a:lnTo>
                <a:lnTo>
                  <a:pt x="33337" y="37617"/>
                </a:lnTo>
                <a:lnTo>
                  <a:pt x="21310" y="37617"/>
                </a:lnTo>
                <a:lnTo>
                  <a:pt x="14986" y="35293"/>
                </a:lnTo>
                <a:lnTo>
                  <a:pt x="10541" y="30645"/>
                </a:lnTo>
                <a:lnTo>
                  <a:pt x="6756" y="26708"/>
                </a:lnTo>
                <a:lnTo>
                  <a:pt x="4864" y="21856"/>
                </a:lnTo>
                <a:lnTo>
                  <a:pt x="4864" y="9474"/>
                </a:lnTo>
                <a:lnTo>
                  <a:pt x="6832" y="3987"/>
                </a:lnTo>
                <a:lnTo>
                  <a:pt x="10820" y="-380"/>
                </a:lnTo>
                <a:lnTo>
                  <a:pt x="15468" y="-5511"/>
                </a:lnTo>
                <a:lnTo>
                  <a:pt x="22174" y="-8077"/>
                </a:lnTo>
                <a:lnTo>
                  <a:pt x="37287" y="-8077"/>
                </a:lnTo>
                <a:lnTo>
                  <a:pt x="42341" y="-6540"/>
                </a:lnTo>
                <a:lnTo>
                  <a:pt x="46088" y="-3467"/>
                </a:lnTo>
                <a:lnTo>
                  <a:pt x="49834" y="-419"/>
                </a:lnTo>
                <a:lnTo>
                  <a:pt x="51701" y="3784"/>
                </a:lnTo>
                <a:lnTo>
                  <a:pt x="51689" y="13589"/>
                </a:lnTo>
                <a:lnTo>
                  <a:pt x="50647" y="17183"/>
                </a:lnTo>
                <a:lnTo>
                  <a:pt x="48539" y="19926"/>
                </a:lnTo>
                <a:lnTo>
                  <a:pt x="46456" y="22682"/>
                </a:lnTo>
                <a:lnTo>
                  <a:pt x="44107" y="24053"/>
                </a:lnTo>
                <a:lnTo>
                  <a:pt x="41465" y="24053"/>
                </a:lnTo>
                <a:lnTo>
                  <a:pt x="38341" y="22110"/>
                </a:lnTo>
                <a:lnTo>
                  <a:pt x="38595" y="19164"/>
                </a:lnTo>
                <a:lnTo>
                  <a:pt x="39357" y="16332"/>
                </a:lnTo>
                <a:lnTo>
                  <a:pt x="43967" y="1143"/>
                </a:lnTo>
                <a:lnTo>
                  <a:pt x="38874" y="1143"/>
                </a:lnTo>
                <a:lnTo>
                  <a:pt x="37147" y="6959"/>
                </a:lnTo>
                <a:lnTo>
                  <a:pt x="36220" y="3403"/>
                </a:lnTo>
                <a:lnTo>
                  <a:pt x="35509" y="9182"/>
                </a:lnTo>
                <a:lnTo>
                  <a:pt x="35509" y="12128"/>
                </a:lnTo>
                <a:lnTo>
                  <a:pt x="34632" y="15405"/>
                </a:lnTo>
                <a:lnTo>
                  <a:pt x="32867" y="19062"/>
                </a:lnTo>
                <a:lnTo>
                  <a:pt x="31140" y="22694"/>
                </a:lnTo>
                <a:lnTo>
                  <a:pt x="28714" y="24511"/>
                </a:lnTo>
                <a:lnTo>
                  <a:pt x="24091" y="24511"/>
                </a:lnTo>
                <a:lnTo>
                  <a:pt x="20840" y="21539"/>
                </a:lnTo>
                <a:lnTo>
                  <a:pt x="20358" y="17538"/>
                </a:lnTo>
                <a:lnTo>
                  <a:pt x="20358" y="14465"/>
                </a:lnTo>
                <a:lnTo>
                  <a:pt x="21323" y="11379"/>
                </a:lnTo>
                <a:lnTo>
                  <a:pt x="23228" y="8280"/>
                </a:lnTo>
                <a:lnTo>
                  <a:pt x="25374" y="0"/>
                </a:lnTo>
                <a:lnTo>
                  <a:pt x="22136" y="1752"/>
                </a:lnTo>
                <a:lnTo>
                  <a:pt x="19113" y="52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36" name="object 1336"/>
          <p:cNvSpPr/>
          <p:nvPr/>
        </p:nvSpPr>
        <p:spPr>
          <a:xfrm>
            <a:off x="3383755" y="3341611"/>
            <a:ext cx="16604" cy="44796"/>
          </a:xfrm>
          <a:custGeom>
            <a:avLst/>
            <a:gdLst/>
            <a:ahLst/>
            <a:cxnLst/>
            <a:rect l="l" t="t" r="r" b="b"/>
            <a:pathLst>
              <a:path w="18326" h="49441">
                <a:moveTo>
                  <a:pt x="11671" y="14287"/>
                </a:moveTo>
                <a:lnTo>
                  <a:pt x="11671" y="49441"/>
                </a:lnTo>
                <a:lnTo>
                  <a:pt x="18326" y="49441"/>
                </a:lnTo>
                <a:lnTo>
                  <a:pt x="18326" y="0"/>
                </a:lnTo>
                <a:lnTo>
                  <a:pt x="13411" y="0"/>
                </a:lnTo>
                <a:lnTo>
                  <a:pt x="12534" y="3835"/>
                </a:lnTo>
                <a:lnTo>
                  <a:pt x="11201" y="6286"/>
                </a:lnTo>
                <a:lnTo>
                  <a:pt x="7645" y="8331"/>
                </a:lnTo>
                <a:lnTo>
                  <a:pt x="4495" y="9067"/>
                </a:lnTo>
                <a:lnTo>
                  <a:pt x="0" y="9512"/>
                </a:lnTo>
                <a:lnTo>
                  <a:pt x="0" y="14287"/>
                </a:lnTo>
                <a:lnTo>
                  <a:pt x="11671" y="142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37" name="object 1337"/>
          <p:cNvSpPr/>
          <p:nvPr/>
        </p:nvSpPr>
        <p:spPr>
          <a:xfrm>
            <a:off x="3414916" y="3341369"/>
            <a:ext cx="31436" cy="46268"/>
          </a:xfrm>
          <a:custGeom>
            <a:avLst/>
            <a:gdLst/>
            <a:ahLst/>
            <a:cxnLst/>
            <a:rect l="l" t="t" r="r" b="b"/>
            <a:pathLst>
              <a:path w="34696" h="51066">
                <a:moveTo>
                  <a:pt x="16116" y="26733"/>
                </a:moveTo>
                <a:lnTo>
                  <a:pt x="19824" y="26733"/>
                </a:lnTo>
                <a:lnTo>
                  <a:pt x="22745" y="27419"/>
                </a:lnTo>
                <a:lnTo>
                  <a:pt x="24828" y="28790"/>
                </a:lnTo>
                <a:lnTo>
                  <a:pt x="27978" y="32524"/>
                </a:lnTo>
                <a:lnTo>
                  <a:pt x="27978" y="38735"/>
                </a:lnTo>
                <a:lnTo>
                  <a:pt x="26974" y="40995"/>
                </a:lnTo>
                <a:lnTo>
                  <a:pt x="22999" y="44513"/>
                </a:lnTo>
                <a:lnTo>
                  <a:pt x="20370" y="45389"/>
                </a:lnTo>
                <a:lnTo>
                  <a:pt x="12852" y="45389"/>
                </a:lnTo>
                <a:lnTo>
                  <a:pt x="9931" y="44081"/>
                </a:lnTo>
                <a:lnTo>
                  <a:pt x="8318" y="41478"/>
                </a:lnTo>
                <a:lnTo>
                  <a:pt x="6794" y="37680"/>
                </a:lnTo>
                <a:lnTo>
                  <a:pt x="6515" y="34467"/>
                </a:lnTo>
                <a:lnTo>
                  <a:pt x="0" y="34467"/>
                </a:lnTo>
                <a:lnTo>
                  <a:pt x="0" y="39090"/>
                </a:lnTo>
                <a:lnTo>
                  <a:pt x="1295" y="43014"/>
                </a:lnTo>
                <a:lnTo>
                  <a:pt x="3937" y="46253"/>
                </a:lnTo>
                <a:lnTo>
                  <a:pt x="6604" y="49466"/>
                </a:lnTo>
                <a:lnTo>
                  <a:pt x="10871" y="51066"/>
                </a:lnTo>
                <a:lnTo>
                  <a:pt x="22466" y="51066"/>
                </a:lnTo>
                <a:lnTo>
                  <a:pt x="26898" y="49580"/>
                </a:lnTo>
                <a:lnTo>
                  <a:pt x="30010" y="46596"/>
                </a:lnTo>
                <a:lnTo>
                  <a:pt x="33147" y="43611"/>
                </a:lnTo>
                <a:lnTo>
                  <a:pt x="34696" y="39763"/>
                </a:lnTo>
                <a:lnTo>
                  <a:pt x="34696" y="32054"/>
                </a:lnTo>
                <a:lnTo>
                  <a:pt x="32473" y="27533"/>
                </a:lnTo>
                <a:lnTo>
                  <a:pt x="28981" y="24079"/>
                </a:lnTo>
                <a:lnTo>
                  <a:pt x="26377" y="23368"/>
                </a:lnTo>
                <a:lnTo>
                  <a:pt x="30327" y="20599"/>
                </a:lnTo>
                <a:lnTo>
                  <a:pt x="32778" y="16230"/>
                </a:lnTo>
                <a:lnTo>
                  <a:pt x="32778" y="8902"/>
                </a:lnTo>
                <a:lnTo>
                  <a:pt x="31394" y="5638"/>
                </a:lnTo>
                <a:lnTo>
                  <a:pt x="28625" y="3403"/>
                </a:lnTo>
                <a:lnTo>
                  <a:pt x="25857" y="1143"/>
                </a:lnTo>
                <a:lnTo>
                  <a:pt x="21932" y="0"/>
                </a:lnTo>
                <a:lnTo>
                  <a:pt x="10464" y="0"/>
                </a:lnTo>
                <a:lnTo>
                  <a:pt x="6007" y="2324"/>
                </a:lnTo>
                <a:lnTo>
                  <a:pt x="3467" y="6934"/>
                </a:lnTo>
                <a:lnTo>
                  <a:pt x="1981" y="9525"/>
                </a:lnTo>
                <a:lnTo>
                  <a:pt x="1244" y="12674"/>
                </a:lnTo>
                <a:lnTo>
                  <a:pt x="1244" y="16370"/>
                </a:lnTo>
                <a:lnTo>
                  <a:pt x="7404" y="16370"/>
                </a:lnTo>
                <a:lnTo>
                  <a:pt x="7531" y="13550"/>
                </a:lnTo>
                <a:lnTo>
                  <a:pt x="8902" y="9855"/>
                </a:lnTo>
                <a:lnTo>
                  <a:pt x="10502" y="7086"/>
                </a:lnTo>
                <a:lnTo>
                  <a:pt x="13373" y="5689"/>
                </a:lnTo>
                <a:lnTo>
                  <a:pt x="17526" y="5689"/>
                </a:lnTo>
                <a:lnTo>
                  <a:pt x="21907" y="6362"/>
                </a:lnTo>
                <a:lnTo>
                  <a:pt x="25425" y="9042"/>
                </a:lnTo>
                <a:lnTo>
                  <a:pt x="26301" y="13423"/>
                </a:lnTo>
                <a:lnTo>
                  <a:pt x="26301" y="16751"/>
                </a:lnTo>
                <a:lnTo>
                  <a:pt x="24993" y="19062"/>
                </a:lnTo>
                <a:lnTo>
                  <a:pt x="22352" y="20358"/>
                </a:lnTo>
                <a:lnTo>
                  <a:pt x="20853" y="21094"/>
                </a:lnTo>
                <a:lnTo>
                  <a:pt x="16598" y="21463"/>
                </a:lnTo>
                <a:lnTo>
                  <a:pt x="13550" y="21297"/>
                </a:lnTo>
                <a:lnTo>
                  <a:pt x="13550" y="26809"/>
                </a:lnTo>
                <a:lnTo>
                  <a:pt x="16116" y="2673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38" name="object 1338"/>
          <p:cNvSpPr/>
          <p:nvPr/>
        </p:nvSpPr>
        <p:spPr>
          <a:xfrm>
            <a:off x="3451219" y="3341312"/>
            <a:ext cx="30907" cy="46395"/>
          </a:xfrm>
          <a:custGeom>
            <a:avLst/>
            <a:gdLst/>
            <a:ahLst/>
            <a:cxnLst/>
            <a:rect l="l" t="t" r="r" b="b"/>
            <a:pathLst>
              <a:path w="34112" h="51206">
                <a:moveTo>
                  <a:pt x="12433" y="51206"/>
                </a:moveTo>
                <a:lnTo>
                  <a:pt x="9397" y="42710"/>
                </a:lnTo>
                <a:lnTo>
                  <a:pt x="6832" y="38569"/>
                </a:lnTo>
                <a:lnTo>
                  <a:pt x="5702" y="24460"/>
                </a:lnTo>
                <a:lnTo>
                  <a:pt x="2133" y="28244"/>
                </a:lnTo>
                <a:lnTo>
                  <a:pt x="0" y="32905"/>
                </a:lnTo>
                <a:lnTo>
                  <a:pt x="0" y="40830"/>
                </a:lnTo>
                <a:lnTo>
                  <a:pt x="1663" y="44653"/>
                </a:lnTo>
                <a:lnTo>
                  <a:pt x="5003" y="47282"/>
                </a:lnTo>
                <a:lnTo>
                  <a:pt x="8343" y="49898"/>
                </a:lnTo>
                <a:lnTo>
                  <a:pt x="12433" y="51206"/>
                </a:lnTo>
                <a:close/>
              </a:path>
              <a:path w="34112" h="51206">
                <a:moveTo>
                  <a:pt x="23469" y="18643"/>
                </a:moveTo>
                <a:lnTo>
                  <a:pt x="19773" y="20942"/>
                </a:lnTo>
                <a:lnTo>
                  <a:pt x="14668" y="20942"/>
                </a:lnTo>
                <a:lnTo>
                  <a:pt x="10871" y="18961"/>
                </a:lnTo>
                <a:lnTo>
                  <a:pt x="13969" y="26377"/>
                </a:lnTo>
                <a:lnTo>
                  <a:pt x="20027" y="26377"/>
                </a:lnTo>
                <a:lnTo>
                  <a:pt x="24510" y="28879"/>
                </a:lnTo>
                <a:lnTo>
                  <a:pt x="25806" y="15252"/>
                </a:lnTo>
                <a:lnTo>
                  <a:pt x="23469" y="18643"/>
                </a:lnTo>
                <a:close/>
              </a:path>
              <a:path w="34112" h="51206">
                <a:moveTo>
                  <a:pt x="27470" y="32981"/>
                </a:moveTo>
                <a:lnTo>
                  <a:pt x="27470" y="39293"/>
                </a:lnTo>
                <a:lnTo>
                  <a:pt x="24574" y="43192"/>
                </a:lnTo>
                <a:lnTo>
                  <a:pt x="20294" y="45516"/>
                </a:lnTo>
                <a:lnTo>
                  <a:pt x="13792" y="45516"/>
                </a:lnTo>
                <a:lnTo>
                  <a:pt x="11125" y="44576"/>
                </a:lnTo>
                <a:lnTo>
                  <a:pt x="9397" y="42710"/>
                </a:lnTo>
                <a:lnTo>
                  <a:pt x="12433" y="51206"/>
                </a:lnTo>
                <a:lnTo>
                  <a:pt x="22618" y="51206"/>
                </a:lnTo>
                <a:lnTo>
                  <a:pt x="26771" y="49695"/>
                </a:lnTo>
                <a:lnTo>
                  <a:pt x="29705" y="46659"/>
                </a:lnTo>
                <a:lnTo>
                  <a:pt x="32651" y="43611"/>
                </a:lnTo>
                <a:lnTo>
                  <a:pt x="34112" y="39903"/>
                </a:lnTo>
                <a:lnTo>
                  <a:pt x="34112" y="31838"/>
                </a:lnTo>
                <a:lnTo>
                  <a:pt x="33007" y="28828"/>
                </a:lnTo>
                <a:lnTo>
                  <a:pt x="29641" y="25298"/>
                </a:lnTo>
                <a:lnTo>
                  <a:pt x="25958" y="23253"/>
                </a:lnTo>
                <a:lnTo>
                  <a:pt x="30060" y="20065"/>
                </a:lnTo>
                <a:lnTo>
                  <a:pt x="32410" y="15646"/>
                </a:lnTo>
                <a:lnTo>
                  <a:pt x="32410" y="9194"/>
                </a:lnTo>
                <a:lnTo>
                  <a:pt x="31064" y="6273"/>
                </a:lnTo>
                <a:lnTo>
                  <a:pt x="28346" y="3771"/>
                </a:lnTo>
                <a:lnTo>
                  <a:pt x="25653" y="1244"/>
                </a:lnTo>
                <a:lnTo>
                  <a:pt x="21920" y="0"/>
                </a:lnTo>
                <a:lnTo>
                  <a:pt x="12230" y="0"/>
                </a:lnTo>
                <a:lnTo>
                  <a:pt x="8445" y="1320"/>
                </a:lnTo>
                <a:lnTo>
                  <a:pt x="5753" y="3987"/>
                </a:lnTo>
                <a:lnTo>
                  <a:pt x="3073" y="6642"/>
                </a:lnTo>
                <a:lnTo>
                  <a:pt x="1727" y="9817"/>
                </a:lnTo>
                <a:lnTo>
                  <a:pt x="1727" y="16484"/>
                </a:lnTo>
                <a:lnTo>
                  <a:pt x="4470" y="20726"/>
                </a:lnTo>
                <a:lnTo>
                  <a:pt x="5448" y="21716"/>
                </a:lnTo>
                <a:lnTo>
                  <a:pt x="8521" y="23329"/>
                </a:lnTo>
                <a:lnTo>
                  <a:pt x="5702" y="24460"/>
                </a:lnTo>
                <a:lnTo>
                  <a:pt x="6832" y="38569"/>
                </a:lnTo>
                <a:lnTo>
                  <a:pt x="6832" y="32981"/>
                </a:lnTo>
                <a:lnTo>
                  <a:pt x="9626" y="28943"/>
                </a:lnTo>
                <a:lnTo>
                  <a:pt x="13969" y="26377"/>
                </a:lnTo>
                <a:lnTo>
                  <a:pt x="10871" y="18961"/>
                </a:lnTo>
                <a:lnTo>
                  <a:pt x="8280" y="15811"/>
                </a:lnTo>
                <a:lnTo>
                  <a:pt x="8280" y="11404"/>
                </a:lnTo>
                <a:lnTo>
                  <a:pt x="10286" y="8039"/>
                </a:lnTo>
                <a:lnTo>
                  <a:pt x="13804" y="5714"/>
                </a:lnTo>
                <a:lnTo>
                  <a:pt x="19837" y="5714"/>
                </a:lnTo>
                <a:lnTo>
                  <a:pt x="23583" y="8039"/>
                </a:lnTo>
                <a:lnTo>
                  <a:pt x="25806" y="11290"/>
                </a:lnTo>
                <a:lnTo>
                  <a:pt x="25806" y="15252"/>
                </a:lnTo>
                <a:lnTo>
                  <a:pt x="24510" y="28879"/>
                </a:lnTo>
                <a:lnTo>
                  <a:pt x="27470" y="3298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39" name="object 1339"/>
          <p:cNvSpPr/>
          <p:nvPr/>
        </p:nvSpPr>
        <p:spPr>
          <a:xfrm>
            <a:off x="3486441" y="3341369"/>
            <a:ext cx="31448" cy="46268"/>
          </a:xfrm>
          <a:custGeom>
            <a:avLst/>
            <a:gdLst/>
            <a:ahLst/>
            <a:cxnLst/>
            <a:rect l="l" t="t" r="r" b="b"/>
            <a:pathLst>
              <a:path w="34709" h="51066">
                <a:moveTo>
                  <a:pt x="16129" y="26733"/>
                </a:moveTo>
                <a:lnTo>
                  <a:pt x="19837" y="26733"/>
                </a:lnTo>
                <a:lnTo>
                  <a:pt x="22745" y="27419"/>
                </a:lnTo>
                <a:lnTo>
                  <a:pt x="24828" y="28790"/>
                </a:lnTo>
                <a:lnTo>
                  <a:pt x="27990" y="32524"/>
                </a:lnTo>
                <a:lnTo>
                  <a:pt x="27990" y="38735"/>
                </a:lnTo>
                <a:lnTo>
                  <a:pt x="26987" y="40995"/>
                </a:lnTo>
                <a:lnTo>
                  <a:pt x="23012" y="44513"/>
                </a:lnTo>
                <a:lnTo>
                  <a:pt x="20383" y="45389"/>
                </a:lnTo>
                <a:lnTo>
                  <a:pt x="12865" y="45389"/>
                </a:lnTo>
                <a:lnTo>
                  <a:pt x="9944" y="44081"/>
                </a:lnTo>
                <a:lnTo>
                  <a:pt x="8318" y="41478"/>
                </a:lnTo>
                <a:lnTo>
                  <a:pt x="6794" y="37680"/>
                </a:lnTo>
                <a:lnTo>
                  <a:pt x="6515" y="34467"/>
                </a:lnTo>
                <a:lnTo>
                  <a:pt x="0" y="34467"/>
                </a:lnTo>
                <a:lnTo>
                  <a:pt x="0" y="39090"/>
                </a:lnTo>
                <a:lnTo>
                  <a:pt x="1320" y="43014"/>
                </a:lnTo>
                <a:lnTo>
                  <a:pt x="3962" y="46253"/>
                </a:lnTo>
                <a:lnTo>
                  <a:pt x="6604" y="49466"/>
                </a:lnTo>
                <a:lnTo>
                  <a:pt x="10883" y="51066"/>
                </a:lnTo>
                <a:lnTo>
                  <a:pt x="22479" y="51066"/>
                </a:lnTo>
                <a:lnTo>
                  <a:pt x="26898" y="49580"/>
                </a:lnTo>
                <a:lnTo>
                  <a:pt x="30035" y="46596"/>
                </a:lnTo>
                <a:lnTo>
                  <a:pt x="33134" y="43611"/>
                </a:lnTo>
                <a:lnTo>
                  <a:pt x="34709" y="39763"/>
                </a:lnTo>
                <a:lnTo>
                  <a:pt x="34709" y="32054"/>
                </a:lnTo>
                <a:lnTo>
                  <a:pt x="32486" y="27533"/>
                </a:lnTo>
                <a:lnTo>
                  <a:pt x="28994" y="24079"/>
                </a:lnTo>
                <a:lnTo>
                  <a:pt x="26390" y="23368"/>
                </a:lnTo>
                <a:lnTo>
                  <a:pt x="30340" y="20599"/>
                </a:lnTo>
                <a:lnTo>
                  <a:pt x="32804" y="16230"/>
                </a:lnTo>
                <a:lnTo>
                  <a:pt x="32804" y="8902"/>
                </a:lnTo>
                <a:lnTo>
                  <a:pt x="31419" y="5638"/>
                </a:lnTo>
                <a:lnTo>
                  <a:pt x="28651" y="3403"/>
                </a:lnTo>
                <a:lnTo>
                  <a:pt x="25882" y="1143"/>
                </a:lnTo>
                <a:lnTo>
                  <a:pt x="21958" y="0"/>
                </a:lnTo>
                <a:lnTo>
                  <a:pt x="10477" y="0"/>
                </a:lnTo>
                <a:lnTo>
                  <a:pt x="6019" y="2324"/>
                </a:lnTo>
                <a:lnTo>
                  <a:pt x="3467" y="6934"/>
                </a:lnTo>
                <a:lnTo>
                  <a:pt x="1993" y="9525"/>
                </a:lnTo>
                <a:lnTo>
                  <a:pt x="1244" y="12674"/>
                </a:lnTo>
                <a:lnTo>
                  <a:pt x="1244" y="16370"/>
                </a:lnTo>
                <a:lnTo>
                  <a:pt x="7429" y="16370"/>
                </a:lnTo>
                <a:lnTo>
                  <a:pt x="7543" y="13550"/>
                </a:lnTo>
                <a:lnTo>
                  <a:pt x="8915" y="9855"/>
                </a:lnTo>
                <a:lnTo>
                  <a:pt x="10515" y="7086"/>
                </a:lnTo>
                <a:lnTo>
                  <a:pt x="13398" y="5689"/>
                </a:lnTo>
                <a:lnTo>
                  <a:pt x="17551" y="5689"/>
                </a:lnTo>
                <a:lnTo>
                  <a:pt x="21920" y="6362"/>
                </a:lnTo>
                <a:lnTo>
                  <a:pt x="25438" y="9042"/>
                </a:lnTo>
                <a:lnTo>
                  <a:pt x="26314" y="13423"/>
                </a:lnTo>
                <a:lnTo>
                  <a:pt x="26314" y="16751"/>
                </a:lnTo>
                <a:lnTo>
                  <a:pt x="25006" y="19062"/>
                </a:lnTo>
                <a:lnTo>
                  <a:pt x="22364" y="20358"/>
                </a:lnTo>
                <a:lnTo>
                  <a:pt x="20866" y="21094"/>
                </a:lnTo>
                <a:lnTo>
                  <a:pt x="16611" y="21463"/>
                </a:lnTo>
                <a:lnTo>
                  <a:pt x="13563" y="21297"/>
                </a:lnTo>
                <a:lnTo>
                  <a:pt x="13563" y="26809"/>
                </a:lnTo>
                <a:lnTo>
                  <a:pt x="16129" y="2673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40" name="object 1340"/>
          <p:cNvSpPr/>
          <p:nvPr/>
        </p:nvSpPr>
        <p:spPr>
          <a:xfrm>
            <a:off x="3542697" y="3352013"/>
            <a:ext cx="27409" cy="34393"/>
          </a:xfrm>
          <a:custGeom>
            <a:avLst/>
            <a:gdLst/>
            <a:ahLst/>
            <a:cxnLst/>
            <a:rect l="l" t="t" r="r" b="b"/>
            <a:pathLst>
              <a:path w="30251" h="37960">
                <a:moveTo>
                  <a:pt x="6235" y="37960"/>
                </a:moveTo>
                <a:lnTo>
                  <a:pt x="6235" y="16090"/>
                </a:lnTo>
                <a:lnTo>
                  <a:pt x="6680" y="12941"/>
                </a:lnTo>
                <a:lnTo>
                  <a:pt x="8737" y="9118"/>
                </a:lnTo>
                <a:lnTo>
                  <a:pt x="11518" y="6578"/>
                </a:lnTo>
                <a:lnTo>
                  <a:pt x="14185" y="5778"/>
                </a:lnTo>
                <a:lnTo>
                  <a:pt x="16878" y="5613"/>
                </a:lnTo>
                <a:lnTo>
                  <a:pt x="19786" y="5613"/>
                </a:lnTo>
                <a:lnTo>
                  <a:pt x="21793" y="6769"/>
                </a:lnTo>
                <a:lnTo>
                  <a:pt x="23583" y="10477"/>
                </a:lnTo>
                <a:lnTo>
                  <a:pt x="23914" y="14566"/>
                </a:lnTo>
                <a:lnTo>
                  <a:pt x="23914" y="37960"/>
                </a:lnTo>
                <a:lnTo>
                  <a:pt x="30251" y="37960"/>
                </a:lnTo>
                <a:lnTo>
                  <a:pt x="30251" y="10401"/>
                </a:lnTo>
                <a:lnTo>
                  <a:pt x="29756" y="7531"/>
                </a:lnTo>
                <a:lnTo>
                  <a:pt x="28727" y="5511"/>
                </a:lnTo>
                <a:lnTo>
                  <a:pt x="26885" y="1841"/>
                </a:lnTo>
                <a:lnTo>
                  <a:pt x="23317" y="0"/>
                </a:lnTo>
                <a:lnTo>
                  <a:pt x="18046" y="0"/>
                </a:lnTo>
                <a:lnTo>
                  <a:pt x="13462" y="469"/>
                </a:lnTo>
                <a:lnTo>
                  <a:pt x="9537" y="2374"/>
                </a:lnTo>
                <a:lnTo>
                  <a:pt x="5918" y="6108"/>
                </a:lnTo>
                <a:lnTo>
                  <a:pt x="5918" y="838"/>
                </a:lnTo>
                <a:lnTo>
                  <a:pt x="0" y="838"/>
                </a:lnTo>
                <a:lnTo>
                  <a:pt x="0" y="37960"/>
                </a:lnTo>
                <a:lnTo>
                  <a:pt x="6235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41" name="object 1341"/>
          <p:cNvSpPr/>
          <p:nvPr/>
        </p:nvSpPr>
        <p:spPr>
          <a:xfrm>
            <a:off x="3578472" y="3352013"/>
            <a:ext cx="45278" cy="34393"/>
          </a:xfrm>
          <a:custGeom>
            <a:avLst/>
            <a:gdLst/>
            <a:ahLst/>
            <a:cxnLst/>
            <a:rect l="l" t="t" r="r" b="b"/>
            <a:pathLst>
              <a:path w="49974" h="37960">
                <a:moveTo>
                  <a:pt x="49479" y="7353"/>
                </a:moveTo>
                <a:lnTo>
                  <a:pt x="48501" y="5410"/>
                </a:lnTo>
                <a:lnTo>
                  <a:pt x="46697" y="1803"/>
                </a:lnTo>
                <a:lnTo>
                  <a:pt x="43294" y="0"/>
                </a:lnTo>
                <a:lnTo>
                  <a:pt x="38315" y="0"/>
                </a:lnTo>
                <a:lnTo>
                  <a:pt x="33883" y="495"/>
                </a:lnTo>
                <a:lnTo>
                  <a:pt x="30124" y="2400"/>
                </a:lnTo>
                <a:lnTo>
                  <a:pt x="27101" y="5867"/>
                </a:lnTo>
                <a:lnTo>
                  <a:pt x="24345" y="2184"/>
                </a:lnTo>
                <a:lnTo>
                  <a:pt x="20154" y="0"/>
                </a:lnTo>
                <a:lnTo>
                  <a:pt x="14579" y="0"/>
                </a:lnTo>
                <a:lnTo>
                  <a:pt x="12255" y="711"/>
                </a:lnTo>
                <a:lnTo>
                  <a:pt x="8991" y="2959"/>
                </a:lnTo>
                <a:lnTo>
                  <a:pt x="6172" y="6108"/>
                </a:lnTo>
                <a:lnTo>
                  <a:pt x="6172" y="838"/>
                </a:lnTo>
                <a:lnTo>
                  <a:pt x="0" y="838"/>
                </a:lnTo>
                <a:lnTo>
                  <a:pt x="0" y="37960"/>
                </a:lnTo>
                <a:lnTo>
                  <a:pt x="6235" y="37960"/>
                </a:lnTo>
                <a:lnTo>
                  <a:pt x="6235" y="13487"/>
                </a:lnTo>
                <a:lnTo>
                  <a:pt x="7213" y="10185"/>
                </a:lnTo>
                <a:lnTo>
                  <a:pt x="11061" y="6540"/>
                </a:lnTo>
                <a:lnTo>
                  <a:pt x="15570" y="5613"/>
                </a:lnTo>
                <a:lnTo>
                  <a:pt x="18173" y="5613"/>
                </a:lnTo>
                <a:lnTo>
                  <a:pt x="19913" y="6489"/>
                </a:lnTo>
                <a:lnTo>
                  <a:pt x="21463" y="9372"/>
                </a:lnTo>
                <a:lnTo>
                  <a:pt x="21755" y="13728"/>
                </a:lnTo>
                <a:lnTo>
                  <a:pt x="21755" y="37960"/>
                </a:lnTo>
                <a:lnTo>
                  <a:pt x="28130" y="37960"/>
                </a:lnTo>
                <a:lnTo>
                  <a:pt x="28130" y="12522"/>
                </a:lnTo>
                <a:lnTo>
                  <a:pt x="29006" y="9791"/>
                </a:lnTo>
                <a:lnTo>
                  <a:pt x="30759" y="8153"/>
                </a:lnTo>
                <a:lnTo>
                  <a:pt x="34645" y="5689"/>
                </a:lnTo>
                <a:lnTo>
                  <a:pt x="38874" y="5689"/>
                </a:lnTo>
                <a:lnTo>
                  <a:pt x="42862" y="8001"/>
                </a:lnTo>
                <a:lnTo>
                  <a:pt x="43459" y="12179"/>
                </a:lnTo>
                <a:lnTo>
                  <a:pt x="43459" y="37960"/>
                </a:lnTo>
                <a:lnTo>
                  <a:pt x="49974" y="37960"/>
                </a:lnTo>
                <a:lnTo>
                  <a:pt x="49974" y="9956"/>
                </a:lnTo>
                <a:lnTo>
                  <a:pt x="49479" y="735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42" name="object 1342"/>
          <p:cNvSpPr/>
          <p:nvPr/>
        </p:nvSpPr>
        <p:spPr>
          <a:xfrm>
            <a:off x="3649791" y="3339954"/>
            <a:ext cx="12058" cy="59109"/>
          </a:xfrm>
          <a:custGeom>
            <a:avLst/>
            <a:gdLst/>
            <a:ahLst/>
            <a:cxnLst/>
            <a:rect l="l" t="t" r="r" b="b"/>
            <a:pathLst>
              <a:path w="13309" h="65239">
                <a:moveTo>
                  <a:pt x="5892" y="60147"/>
                </a:moveTo>
                <a:lnTo>
                  <a:pt x="5892" y="5092"/>
                </a:lnTo>
                <a:lnTo>
                  <a:pt x="13309" y="5092"/>
                </a:lnTo>
                <a:lnTo>
                  <a:pt x="13309" y="0"/>
                </a:lnTo>
                <a:lnTo>
                  <a:pt x="0" y="0"/>
                </a:lnTo>
                <a:lnTo>
                  <a:pt x="0" y="65239"/>
                </a:lnTo>
                <a:lnTo>
                  <a:pt x="13309" y="65239"/>
                </a:lnTo>
                <a:lnTo>
                  <a:pt x="13309" y="60147"/>
                </a:lnTo>
                <a:lnTo>
                  <a:pt x="5892" y="6014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43" name="object 1343"/>
          <p:cNvSpPr/>
          <p:nvPr/>
        </p:nvSpPr>
        <p:spPr>
          <a:xfrm>
            <a:off x="3665382" y="3340116"/>
            <a:ext cx="29825" cy="47499"/>
          </a:xfrm>
          <a:custGeom>
            <a:avLst/>
            <a:gdLst/>
            <a:ahLst/>
            <a:cxnLst/>
            <a:rect l="l" t="t" r="r" b="b"/>
            <a:pathLst>
              <a:path w="32918" h="52425">
                <a:moveTo>
                  <a:pt x="1511" y="43726"/>
                </a:moveTo>
                <a:lnTo>
                  <a:pt x="4559" y="47218"/>
                </a:lnTo>
                <a:lnTo>
                  <a:pt x="7581" y="50685"/>
                </a:lnTo>
                <a:lnTo>
                  <a:pt x="11176" y="52425"/>
                </a:lnTo>
                <a:lnTo>
                  <a:pt x="9131" y="42951"/>
                </a:lnTo>
                <a:lnTo>
                  <a:pt x="7442" y="40271"/>
                </a:lnTo>
                <a:lnTo>
                  <a:pt x="6591" y="36944"/>
                </a:lnTo>
                <a:lnTo>
                  <a:pt x="6591" y="28295"/>
                </a:lnTo>
                <a:lnTo>
                  <a:pt x="7556" y="24752"/>
                </a:lnTo>
                <a:lnTo>
                  <a:pt x="11480" y="19964"/>
                </a:lnTo>
                <a:lnTo>
                  <a:pt x="15989" y="13309"/>
                </a:lnTo>
                <a:lnTo>
                  <a:pt x="10871" y="13309"/>
                </a:lnTo>
                <a:lnTo>
                  <a:pt x="6908" y="15303"/>
                </a:lnTo>
                <a:lnTo>
                  <a:pt x="4140" y="19278"/>
                </a:lnTo>
                <a:lnTo>
                  <a:pt x="1384" y="23228"/>
                </a:lnTo>
                <a:lnTo>
                  <a:pt x="0" y="27901"/>
                </a:lnTo>
                <a:lnTo>
                  <a:pt x="0" y="39103"/>
                </a:lnTo>
                <a:lnTo>
                  <a:pt x="1511" y="43726"/>
                </a:lnTo>
                <a:close/>
              </a:path>
              <a:path w="32918" h="52425">
                <a:moveTo>
                  <a:pt x="11480" y="19964"/>
                </a:moveTo>
                <a:lnTo>
                  <a:pt x="14020" y="18757"/>
                </a:lnTo>
                <a:lnTo>
                  <a:pt x="19989" y="18757"/>
                </a:lnTo>
                <a:lnTo>
                  <a:pt x="22352" y="19888"/>
                </a:lnTo>
                <a:lnTo>
                  <a:pt x="26200" y="24396"/>
                </a:lnTo>
                <a:lnTo>
                  <a:pt x="27152" y="27863"/>
                </a:lnTo>
                <a:lnTo>
                  <a:pt x="27152" y="37198"/>
                </a:lnTo>
                <a:lnTo>
                  <a:pt x="26212" y="40767"/>
                </a:lnTo>
                <a:lnTo>
                  <a:pt x="24345" y="43268"/>
                </a:lnTo>
                <a:lnTo>
                  <a:pt x="20129" y="46977"/>
                </a:lnTo>
                <a:lnTo>
                  <a:pt x="13525" y="46977"/>
                </a:lnTo>
                <a:lnTo>
                  <a:pt x="10807" y="45631"/>
                </a:lnTo>
                <a:lnTo>
                  <a:pt x="9131" y="42951"/>
                </a:lnTo>
                <a:lnTo>
                  <a:pt x="11176" y="52425"/>
                </a:lnTo>
                <a:lnTo>
                  <a:pt x="17868" y="52425"/>
                </a:lnTo>
                <a:lnTo>
                  <a:pt x="20142" y="51904"/>
                </a:lnTo>
                <a:lnTo>
                  <a:pt x="24117" y="49872"/>
                </a:lnTo>
                <a:lnTo>
                  <a:pt x="27305" y="45935"/>
                </a:lnTo>
                <a:lnTo>
                  <a:pt x="27305" y="51092"/>
                </a:lnTo>
                <a:lnTo>
                  <a:pt x="32918" y="51092"/>
                </a:lnTo>
                <a:lnTo>
                  <a:pt x="32918" y="0"/>
                </a:lnTo>
                <a:lnTo>
                  <a:pt x="26911" y="0"/>
                </a:lnTo>
                <a:lnTo>
                  <a:pt x="26911" y="18757"/>
                </a:lnTo>
                <a:lnTo>
                  <a:pt x="23139" y="15113"/>
                </a:lnTo>
                <a:lnTo>
                  <a:pt x="18834" y="13309"/>
                </a:lnTo>
                <a:lnTo>
                  <a:pt x="15989" y="13309"/>
                </a:lnTo>
                <a:lnTo>
                  <a:pt x="11480" y="1996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44" name="object 1344"/>
          <p:cNvSpPr/>
          <p:nvPr/>
        </p:nvSpPr>
        <p:spPr>
          <a:xfrm>
            <a:off x="3704160" y="3340277"/>
            <a:ext cx="35590" cy="46142"/>
          </a:xfrm>
          <a:custGeom>
            <a:avLst/>
            <a:gdLst/>
            <a:ahLst/>
            <a:cxnLst/>
            <a:rect l="l" t="t" r="r" b="b"/>
            <a:pathLst>
              <a:path w="39281" h="50926">
                <a:moveTo>
                  <a:pt x="28879" y="43802"/>
                </a:moveTo>
                <a:lnTo>
                  <a:pt x="25857" y="45034"/>
                </a:lnTo>
                <a:lnTo>
                  <a:pt x="6769" y="45034"/>
                </a:lnTo>
                <a:lnTo>
                  <a:pt x="6769" y="27114"/>
                </a:lnTo>
                <a:lnTo>
                  <a:pt x="20447" y="27114"/>
                </a:lnTo>
                <a:lnTo>
                  <a:pt x="22225" y="21526"/>
                </a:lnTo>
                <a:lnTo>
                  <a:pt x="6769" y="21526"/>
                </a:lnTo>
                <a:lnTo>
                  <a:pt x="6769" y="5753"/>
                </a:lnTo>
                <a:lnTo>
                  <a:pt x="22072" y="5753"/>
                </a:lnTo>
                <a:lnTo>
                  <a:pt x="25857" y="6718"/>
                </a:lnTo>
                <a:lnTo>
                  <a:pt x="28562" y="7874"/>
                </a:lnTo>
                <a:lnTo>
                  <a:pt x="29921" y="10121"/>
                </a:lnTo>
                <a:lnTo>
                  <a:pt x="29921" y="16751"/>
                </a:lnTo>
                <a:lnTo>
                  <a:pt x="28651" y="19037"/>
                </a:lnTo>
                <a:lnTo>
                  <a:pt x="29997" y="23507"/>
                </a:lnTo>
                <a:lnTo>
                  <a:pt x="33134" y="21602"/>
                </a:lnTo>
                <a:lnTo>
                  <a:pt x="35915" y="18465"/>
                </a:lnTo>
                <a:lnTo>
                  <a:pt x="36817" y="15836"/>
                </a:lnTo>
                <a:lnTo>
                  <a:pt x="36817" y="9867"/>
                </a:lnTo>
                <a:lnTo>
                  <a:pt x="34594" y="5334"/>
                </a:lnTo>
                <a:lnTo>
                  <a:pt x="32080" y="1778"/>
                </a:lnTo>
                <a:lnTo>
                  <a:pt x="27838" y="0"/>
                </a:lnTo>
                <a:lnTo>
                  <a:pt x="0" y="0"/>
                </a:lnTo>
                <a:lnTo>
                  <a:pt x="0" y="50927"/>
                </a:lnTo>
                <a:lnTo>
                  <a:pt x="28232" y="50927"/>
                </a:lnTo>
                <a:lnTo>
                  <a:pt x="28879" y="43802"/>
                </a:lnTo>
                <a:close/>
              </a:path>
              <a:path w="39281" h="50926">
                <a:moveTo>
                  <a:pt x="30721" y="29527"/>
                </a:moveTo>
                <a:lnTo>
                  <a:pt x="32372" y="32042"/>
                </a:lnTo>
                <a:lnTo>
                  <a:pt x="32372" y="35737"/>
                </a:lnTo>
                <a:lnTo>
                  <a:pt x="31813" y="39814"/>
                </a:lnTo>
                <a:lnTo>
                  <a:pt x="28879" y="43802"/>
                </a:lnTo>
                <a:lnTo>
                  <a:pt x="28232" y="50927"/>
                </a:lnTo>
                <a:lnTo>
                  <a:pt x="33121" y="48945"/>
                </a:lnTo>
                <a:lnTo>
                  <a:pt x="36195" y="44970"/>
                </a:lnTo>
                <a:lnTo>
                  <a:pt x="38265" y="42303"/>
                </a:lnTo>
                <a:lnTo>
                  <a:pt x="39281" y="39344"/>
                </a:lnTo>
                <a:lnTo>
                  <a:pt x="39281" y="32143"/>
                </a:lnTo>
                <a:lnTo>
                  <a:pt x="38125" y="29083"/>
                </a:lnTo>
                <a:lnTo>
                  <a:pt x="35839" y="26860"/>
                </a:lnTo>
                <a:lnTo>
                  <a:pt x="32600" y="24498"/>
                </a:lnTo>
                <a:lnTo>
                  <a:pt x="29997" y="23507"/>
                </a:lnTo>
                <a:lnTo>
                  <a:pt x="28651" y="19037"/>
                </a:lnTo>
                <a:lnTo>
                  <a:pt x="26111" y="20320"/>
                </a:lnTo>
                <a:lnTo>
                  <a:pt x="22225" y="21526"/>
                </a:lnTo>
                <a:lnTo>
                  <a:pt x="20447" y="27114"/>
                </a:lnTo>
                <a:lnTo>
                  <a:pt x="23342" y="27114"/>
                </a:lnTo>
                <a:lnTo>
                  <a:pt x="27432" y="28181"/>
                </a:lnTo>
                <a:lnTo>
                  <a:pt x="30721" y="2952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45" name="object 1345"/>
          <p:cNvSpPr/>
          <p:nvPr/>
        </p:nvSpPr>
        <p:spPr>
          <a:xfrm>
            <a:off x="3742316" y="3340277"/>
            <a:ext cx="19411" cy="46142"/>
          </a:xfrm>
          <a:custGeom>
            <a:avLst/>
            <a:gdLst/>
            <a:ahLst/>
            <a:cxnLst/>
            <a:rect l="l" t="t" r="r" b="b"/>
            <a:pathLst>
              <a:path w="21424" h="50926">
                <a:moveTo>
                  <a:pt x="16154" y="0"/>
                </a:moveTo>
                <a:lnTo>
                  <a:pt x="0" y="50927"/>
                </a:lnTo>
                <a:lnTo>
                  <a:pt x="5270" y="50927"/>
                </a:lnTo>
                <a:lnTo>
                  <a:pt x="21424" y="0"/>
                </a:lnTo>
                <a:lnTo>
                  <a:pt x="16154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46" name="object 1346"/>
          <p:cNvSpPr/>
          <p:nvPr/>
        </p:nvSpPr>
        <p:spPr>
          <a:xfrm>
            <a:off x="3764201" y="3340277"/>
            <a:ext cx="27892" cy="46142"/>
          </a:xfrm>
          <a:custGeom>
            <a:avLst/>
            <a:gdLst/>
            <a:ahLst/>
            <a:cxnLst/>
            <a:rect l="l" t="t" r="r" b="b"/>
            <a:pathLst>
              <a:path w="30784" h="50926">
                <a:moveTo>
                  <a:pt x="0" y="0"/>
                </a:moveTo>
                <a:lnTo>
                  <a:pt x="0" y="50927"/>
                </a:lnTo>
                <a:lnTo>
                  <a:pt x="6007" y="50927"/>
                </a:lnTo>
                <a:lnTo>
                  <a:pt x="6007" y="36995"/>
                </a:lnTo>
                <a:lnTo>
                  <a:pt x="11239" y="32207"/>
                </a:lnTo>
                <a:lnTo>
                  <a:pt x="22809" y="50927"/>
                </a:lnTo>
                <a:lnTo>
                  <a:pt x="30784" y="50927"/>
                </a:lnTo>
                <a:lnTo>
                  <a:pt x="15786" y="27698"/>
                </a:lnTo>
                <a:lnTo>
                  <a:pt x="29997" y="13792"/>
                </a:lnTo>
                <a:lnTo>
                  <a:pt x="22021" y="13792"/>
                </a:lnTo>
                <a:lnTo>
                  <a:pt x="6007" y="29565"/>
                </a:lnTo>
                <a:lnTo>
                  <a:pt x="6007" y="0"/>
                </a:lnTo>
                <a:lnTo>
                  <a:pt x="0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47" name="object 1347"/>
          <p:cNvSpPr/>
          <p:nvPr/>
        </p:nvSpPr>
        <p:spPr>
          <a:xfrm>
            <a:off x="3796489" y="3352013"/>
            <a:ext cx="45278" cy="34393"/>
          </a:xfrm>
          <a:custGeom>
            <a:avLst/>
            <a:gdLst/>
            <a:ahLst/>
            <a:cxnLst/>
            <a:rect l="l" t="t" r="r" b="b"/>
            <a:pathLst>
              <a:path w="49974" h="37960">
                <a:moveTo>
                  <a:pt x="49479" y="7353"/>
                </a:moveTo>
                <a:lnTo>
                  <a:pt x="48514" y="5410"/>
                </a:lnTo>
                <a:lnTo>
                  <a:pt x="46710" y="1803"/>
                </a:lnTo>
                <a:lnTo>
                  <a:pt x="43307" y="0"/>
                </a:lnTo>
                <a:lnTo>
                  <a:pt x="38315" y="0"/>
                </a:lnTo>
                <a:lnTo>
                  <a:pt x="33883" y="495"/>
                </a:lnTo>
                <a:lnTo>
                  <a:pt x="30137" y="2400"/>
                </a:lnTo>
                <a:lnTo>
                  <a:pt x="27114" y="5867"/>
                </a:lnTo>
                <a:lnTo>
                  <a:pt x="24345" y="2184"/>
                </a:lnTo>
                <a:lnTo>
                  <a:pt x="20167" y="0"/>
                </a:lnTo>
                <a:lnTo>
                  <a:pt x="14592" y="0"/>
                </a:lnTo>
                <a:lnTo>
                  <a:pt x="12255" y="711"/>
                </a:lnTo>
                <a:lnTo>
                  <a:pt x="9004" y="2959"/>
                </a:lnTo>
                <a:lnTo>
                  <a:pt x="6172" y="6108"/>
                </a:lnTo>
                <a:lnTo>
                  <a:pt x="6172" y="838"/>
                </a:lnTo>
                <a:lnTo>
                  <a:pt x="0" y="838"/>
                </a:lnTo>
                <a:lnTo>
                  <a:pt x="0" y="37960"/>
                </a:lnTo>
                <a:lnTo>
                  <a:pt x="6248" y="37960"/>
                </a:lnTo>
                <a:lnTo>
                  <a:pt x="6248" y="13487"/>
                </a:lnTo>
                <a:lnTo>
                  <a:pt x="7213" y="10185"/>
                </a:lnTo>
                <a:lnTo>
                  <a:pt x="11074" y="6540"/>
                </a:lnTo>
                <a:lnTo>
                  <a:pt x="15582" y="5613"/>
                </a:lnTo>
                <a:lnTo>
                  <a:pt x="18173" y="5613"/>
                </a:lnTo>
                <a:lnTo>
                  <a:pt x="19926" y="6489"/>
                </a:lnTo>
                <a:lnTo>
                  <a:pt x="21475" y="9372"/>
                </a:lnTo>
                <a:lnTo>
                  <a:pt x="21767" y="13728"/>
                </a:lnTo>
                <a:lnTo>
                  <a:pt x="21767" y="37960"/>
                </a:lnTo>
                <a:lnTo>
                  <a:pt x="28130" y="37960"/>
                </a:lnTo>
                <a:lnTo>
                  <a:pt x="28130" y="12522"/>
                </a:lnTo>
                <a:lnTo>
                  <a:pt x="29006" y="9791"/>
                </a:lnTo>
                <a:lnTo>
                  <a:pt x="30759" y="8153"/>
                </a:lnTo>
                <a:lnTo>
                  <a:pt x="34658" y="5689"/>
                </a:lnTo>
                <a:lnTo>
                  <a:pt x="38887" y="5689"/>
                </a:lnTo>
                <a:lnTo>
                  <a:pt x="42862" y="8001"/>
                </a:lnTo>
                <a:lnTo>
                  <a:pt x="43472" y="12179"/>
                </a:lnTo>
                <a:lnTo>
                  <a:pt x="43472" y="37960"/>
                </a:lnTo>
                <a:lnTo>
                  <a:pt x="49974" y="37960"/>
                </a:lnTo>
                <a:lnTo>
                  <a:pt x="49974" y="9956"/>
                </a:lnTo>
                <a:lnTo>
                  <a:pt x="49479" y="735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48" name="object 1348"/>
          <p:cNvSpPr/>
          <p:nvPr/>
        </p:nvSpPr>
        <p:spPr>
          <a:xfrm>
            <a:off x="3847407" y="3339978"/>
            <a:ext cx="12058" cy="59098"/>
          </a:xfrm>
          <a:custGeom>
            <a:avLst/>
            <a:gdLst/>
            <a:ahLst/>
            <a:cxnLst/>
            <a:rect l="l" t="t" r="r" b="b"/>
            <a:pathLst>
              <a:path w="13309" h="65227">
                <a:moveTo>
                  <a:pt x="7378" y="5080"/>
                </a:moveTo>
                <a:lnTo>
                  <a:pt x="7378" y="60134"/>
                </a:lnTo>
                <a:lnTo>
                  <a:pt x="0" y="60134"/>
                </a:lnTo>
                <a:lnTo>
                  <a:pt x="0" y="65227"/>
                </a:lnTo>
                <a:lnTo>
                  <a:pt x="13309" y="65227"/>
                </a:lnTo>
                <a:lnTo>
                  <a:pt x="13309" y="0"/>
                </a:lnTo>
                <a:lnTo>
                  <a:pt x="0" y="0"/>
                </a:lnTo>
                <a:lnTo>
                  <a:pt x="0" y="5080"/>
                </a:lnTo>
                <a:lnTo>
                  <a:pt x="7378" y="508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49" name="object 1349"/>
          <p:cNvSpPr/>
          <p:nvPr/>
        </p:nvSpPr>
        <p:spPr>
          <a:xfrm>
            <a:off x="4235597" y="3288669"/>
            <a:ext cx="32771" cy="33415"/>
          </a:xfrm>
          <a:custGeom>
            <a:avLst/>
            <a:gdLst/>
            <a:ahLst/>
            <a:cxnLst/>
            <a:rect l="l" t="t" r="r" b="b"/>
            <a:pathLst>
              <a:path w="36169" h="36880">
                <a:moveTo>
                  <a:pt x="3" y="31306"/>
                </a:moveTo>
                <a:lnTo>
                  <a:pt x="3" y="36880"/>
                </a:lnTo>
                <a:lnTo>
                  <a:pt x="36169" y="36880"/>
                </a:lnTo>
                <a:lnTo>
                  <a:pt x="36169" y="31306"/>
                </a:lnTo>
                <a:lnTo>
                  <a:pt x="3" y="31306"/>
                </a:lnTo>
                <a:close/>
              </a:path>
              <a:path w="36169" h="36880">
                <a:moveTo>
                  <a:pt x="7391" y="15113"/>
                </a:moveTo>
                <a:lnTo>
                  <a:pt x="36169" y="6235"/>
                </a:lnTo>
                <a:lnTo>
                  <a:pt x="36169" y="0"/>
                </a:lnTo>
                <a:lnTo>
                  <a:pt x="0" y="12230"/>
                </a:lnTo>
                <a:lnTo>
                  <a:pt x="0" y="18097"/>
                </a:lnTo>
                <a:lnTo>
                  <a:pt x="36169" y="30340"/>
                </a:lnTo>
                <a:lnTo>
                  <a:pt x="36169" y="24091"/>
                </a:lnTo>
                <a:lnTo>
                  <a:pt x="7391" y="1511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50" name="object 1350"/>
          <p:cNvSpPr/>
          <p:nvPr/>
        </p:nvSpPr>
        <p:spPr>
          <a:xfrm>
            <a:off x="4278081" y="3277105"/>
            <a:ext cx="31033" cy="46199"/>
          </a:xfrm>
          <a:custGeom>
            <a:avLst/>
            <a:gdLst/>
            <a:ahLst/>
            <a:cxnLst/>
            <a:rect l="l" t="t" r="r" b="b"/>
            <a:pathLst>
              <a:path w="34251" h="50990">
                <a:moveTo>
                  <a:pt x="736" y="15341"/>
                </a:moveTo>
                <a:lnTo>
                  <a:pt x="0" y="20180"/>
                </a:lnTo>
                <a:lnTo>
                  <a:pt x="0" y="33108"/>
                </a:lnTo>
                <a:lnTo>
                  <a:pt x="1219" y="38900"/>
                </a:lnTo>
                <a:lnTo>
                  <a:pt x="3657" y="43230"/>
                </a:lnTo>
                <a:lnTo>
                  <a:pt x="6553" y="48399"/>
                </a:lnTo>
                <a:lnTo>
                  <a:pt x="7315" y="35191"/>
                </a:lnTo>
                <a:lnTo>
                  <a:pt x="6769" y="31127"/>
                </a:lnTo>
                <a:lnTo>
                  <a:pt x="6769" y="19342"/>
                </a:lnTo>
                <a:lnTo>
                  <a:pt x="7607" y="14262"/>
                </a:lnTo>
                <a:lnTo>
                  <a:pt x="9296" y="10820"/>
                </a:lnTo>
                <a:lnTo>
                  <a:pt x="11010" y="7353"/>
                </a:lnTo>
                <a:lnTo>
                  <a:pt x="13703" y="5613"/>
                </a:lnTo>
                <a:lnTo>
                  <a:pt x="21374" y="5613"/>
                </a:lnTo>
                <a:lnTo>
                  <a:pt x="24053" y="7429"/>
                </a:lnTo>
                <a:lnTo>
                  <a:pt x="25450" y="11099"/>
                </a:lnTo>
                <a:lnTo>
                  <a:pt x="26835" y="14719"/>
                </a:lnTo>
                <a:lnTo>
                  <a:pt x="27533" y="19342"/>
                </a:lnTo>
                <a:lnTo>
                  <a:pt x="27533" y="32804"/>
                </a:lnTo>
                <a:lnTo>
                  <a:pt x="26568" y="38138"/>
                </a:lnTo>
                <a:lnTo>
                  <a:pt x="24663" y="41008"/>
                </a:lnTo>
                <a:lnTo>
                  <a:pt x="23558" y="50990"/>
                </a:lnTo>
                <a:lnTo>
                  <a:pt x="28333" y="47840"/>
                </a:lnTo>
                <a:lnTo>
                  <a:pt x="31254" y="41503"/>
                </a:lnTo>
                <a:lnTo>
                  <a:pt x="33261" y="37084"/>
                </a:lnTo>
                <a:lnTo>
                  <a:pt x="34251" y="31496"/>
                </a:lnTo>
                <a:lnTo>
                  <a:pt x="34251" y="17627"/>
                </a:lnTo>
                <a:lnTo>
                  <a:pt x="33147" y="12026"/>
                </a:lnTo>
                <a:lnTo>
                  <a:pt x="30924" y="7937"/>
                </a:lnTo>
                <a:lnTo>
                  <a:pt x="28079" y="2641"/>
                </a:lnTo>
                <a:lnTo>
                  <a:pt x="23418" y="0"/>
                </a:lnTo>
                <a:lnTo>
                  <a:pt x="9842" y="0"/>
                </a:lnTo>
                <a:lnTo>
                  <a:pt x="4914" y="3759"/>
                </a:lnTo>
                <a:lnTo>
                  <a:pt x="2184" y="11303"/>
                </a:lnTo>
                <a:lnTo>
                  <a:pt x="736" y="15341"/>
                </a:lnTo>
                <a:close/>
              </a:path>
              <a:path w="34251" h="50990">
                <a:moveTo>
                  <a:pt x="24663" y="41008"/>
                </a:moveTo>
                <a:lnTo>
                  <a:pt x="22733" y="43878"/>
                </a:lnTo>
                <a:lnTo>
                  <a:pt x="20167" y="45313"/>
                </a:lnTo>
                <a:lnTo>
                  <a:pt x="12890" y="45313"/>
                </a:lnTo>
                <a:lnTo>
                  <a:pt x="10058" y="42964"/>
                </a:lnTo>
                <a:lnTo>
                  <a:pt x="8394" y="38277"/>
                </a:lnTo>
                <a:lnTo>
                  <a:pt x="7315" y="35191"/>
                </a:lnTo>
                <a:lnTo>
                  <a:pt x="6553" y="48399"/>
                </a:lnTo>
                <a:lnTo>
                  <a:pt x="10998" y="50990"/>
                </a:lnTo>
                <a:lnTo>
                  <a:pt x="23558" y="50990"/>
                </a:lnTo>
                <a:lnTo>
                  <a:pt x="24663" y="410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51" name="object 1351"/>
          <p:cNvSpPr/>
          <p:nvPr/>
        </p:nvSpPr>
        <p:spPr>
          <a:xfrm>
            <a:off x="4323773" y="3318662"/>
            <a:ext cx="6569" cy="0"/>
          </a:xfrm>
          <a:custGeom>
            <a:avLst/>
            <a:gdLst/>
            <a:ahLst/>
            <a:cxnLst/>
            <a:rect l="l" t="t" r="r" b="b"/>
            <a:pathLst>
              <a:path w="7250">
                <a:moveTo>
                  <a:pt x="0" y="0"/>
                </a:moveTo>
                <a:lnTo>
                  <a:pt x="7250" y="0"/>
                </a:lnTo>
              </a:path>
            </a:pathLst>
          </a:custGeom>
          <a:ln w="882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52" name="object 1352"/>
          <p:cNvSpPr/>
          <p:nvPr/>
        </p:nvSpPr>
        <p:spPr>
          <a:xfrm>
            <a:off x="4344129" y="3277036"/>
            <a:ext cx="31436" cy="46268"/>
          </a:xfrm>
          <a:custGeom>
            <a:avLst/>
            <a:gdLst/>
            <a:ahLst/>
            <a:cxnLst/>
            <a:rect l="l" t="t" r="r" b="b"/>
            <a:pathLst>
              <a:path w="34696" h="51066">
                <a:moveTo>
                  <a:pt x="0" y="34467"/>
                </a:moveTo>
                <a:lnTo>
                  <a:pt x="0" y="39090"/>
                </a:lnTo>
                <a:lnTo>
                  <a:pt x="1320" y="43014"/>
                </a:lnTo>
                <a:lnTo>
                  <a:pt x="3949" y="46253"/>
                </a:lnTo>
                <a:lnTo>
                  <a:pt x="6603" y="49466"/>
                </a:lnTo>
                <a:lnTo>
                  <a:pt x="10871" y="51066"/>
                </a:lnTo>
                <a:lnTo>
                  <a:pt x="22478" y="51066"/>
                </a:lnTo>
                <a:lnTo>
                  <a:pt x="26911" y="49580"/>
                </a:lnTo>
                <a:lnTo>
                  <a:pt x="30022" y="46596"/>
                </a:lnTo>
                <a:lnTo>
                  <a:pt x="33146" y="43611"/>
                </a:lnTo>
                <a:lnTo>
                  <a:pt x="34696" y="39763"/>
                </a:lnTo>
                <a:lnTo>
                  <a:pt x="34696" y="32054"/>
                </a:lnTo>
                <a:lnTo>
                  <a:pt x="32473" y="27533"/>
                </a:lnTo>
                <a:lnTo>
                  <a:pt x="29006" y="24091"/>
                </a:lnTo>
                <a:lnTo>
                  <a:pt x="26377" y="23380"/>
                </a:lnTo>
                <a:lnTo>
                  <a:pt x="30327" y="20599"/>
                </a:lnTo>
                <a:lnTo>
                  <a:pt x="32791" y="16230"/>
                </a:lnTo>
                <a:lnTo>
                  <a:pt x="32791" y="8902"/>
                </a:lnTo>
                <a:lnTo>
                  <a:pt x="31407" y="5638"/>
                </a:lnTo>
                <a:lnTo>
                  <a:pt x="28638" y="3403"/>
                </a:lnTo>
                <a:lnTo>
                  <a:pt x="25869" y="1143"/>
                </a:lnTo>
                <a:lnTo>
                  <a:pt x="21945" y="0"/>
                </a:lnTo>
                <a:lnTo>
                  <a:pt x="10490" y="0"/>
                </a:lnTo>
                <a:lnTo>
                  <a:pt x="6007" y="2324"/>
                </a:lnTo>
                <a:lnTo>
                  <a:pt x="3467" y="6934"/>
                </a:lnTo>
                <a:lnTo>
                  <a:pt x="1981" y="9525"/>
                </a:lnTo>
                <a:lnTo>
                  <a:pt x="1244" y="12674"/>
                </a:lnTo>
                <a:lnTo>
                  <a:pt x="1244" y="16370"/>
                </a:lnTo>
                <a:lnTo>
                  <a:pt x="7416" y="16370"/>
                </a:lnTo>
                <a:lnTo>
                  <a:pt x="7531" y="13550"/>
                </a:lnTo>
                <a:lnTo>
                  <a:pt x="8902" y="9855"/>
                </a:lnTo>
                <a:lnTo>
                  <a:pt x="10502" y="7086"/>
                </a:lnTo>
                <a:lnTo>
                  <a:pt x="13385" y="5689"/>
                </a:lnTo>
                <a:lnTo>
                  <a:pt x="17538" y="5689"/>
                </a:lnTo>
                <a:lnTo>
                  <a:pt x="21920" y="6362"/>
                </a:lnTo>
                <a:lnTo>
                  <a:pt x="25425" y="9042"/>
                </a:lnTo>
                <a:lnTo>
                  <a:pt x="26314" y="13423"/>
                </a:lnTo>
                <a:lnTo>
                  <a:pt x="26314" y="16751"/>
                </a:lnTo>
                <a:lnTo>
                  <a:pt x="24993" y="19062"/>
                </a:lnTo>
                <a:lnTo>
                  <a:pt x="22351" y="20358"/>
                </a:lnTo>
                <a:lnTo>
                  <a:pt x="18948" y="21463"/>
                </a:lnTo>
                <a:lnTo>
                  <a:pt x="16103" y="21463"/>
                </a:lnTo>
                <a:lnTo>
                  <a:pt x="13550" y="21297"/>
                </a:lnTo>
                <a:lnTo>
                  <a:pt x="13550" y="26809"/>
                </a:lnTo>
                <a:lnTo>
                  <a:pt x="19850" y="26733"/>
                </a:lnTo>
                <a:lnTo>
                  <a:pt x="22732" y="27419"/>
                </a:lnTo>
                <a:lnTo>
                  <a:pt x="24828" y="28790"/>
                </a:lnTo>
                <a:lnTo>
                  <a:pt x="27978" y="32524"/>
                </a:lnTo>
                <a:lnTo>
                  <a:pt x="27978" y="38735"/>
                </a:lnTo>
                <a:lnTo>
                  <a:pt x="26987" y="40995"/>
                </a:lnTo>
                <a:lnTo>
                  <a:pt x="23012" y="44513"/>
                </a:lnTo>
                <a:lnTo>
                  <a:pt x="20370" y="45389"/>
                </a:lnTo>
                <a:lnTo>
                  <a:pt x="12852" y="45389"/>
                </a:lnTo>
                <a:lnTo>
                  <a:pt x="9931" y="44081"/>
                </a:lnTo>
                <a:lnTo>
                  <a:pt x="8318" y="41478"/>
                </a:lnTo>
                <a:lnTo>
                  <a:pt x="6794" y="37680"/>
                </a:lnTo>
                <a:lnTo>
                  <a:pt x="6515" y="34467"/>
                </a:lnTo>
                <a:lnTo>
                  <a:pt x="0" y="3446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53" name="object 1353"/>
          <p:cNvSpPr/>
          <p:nvPr/>
        </p:nvSpPr>
        <p:spPr>
          <a:xfrm>
            <a:off x="4386415" y="3276978"/>
            <a:ext cx="32000" cy="45106"/>
          </a:xfrm>
          <a:custGeom>
            <a:avLst/>
            <a:gdLst/>
            <a:ahLst/>
            <a:cxnLst/>
            <a:rect l="l" t="t" r="r" b="b"/>
            <a:pathLst>
              <a:path w="35318" h="49784">
                <a:moveTo>
                  <a:pt x="22745" y="0"/>
                </a:moveTo>
                <a:lnTo>
                  <a:pt x="0" y="31546"/>
                </a:lnTo>
                <a:lnTo>
                  <a:pt x="5753" y="32207"/>
                </a:lnTo>
                <a:lnTo>
                  <a:pt x="21678" y="9715"/>
                </a:lnTo>
                <a:lnTo>
                  <a:pt x="22745" y="0"/>
                </a:lnTo>
                <a:close/>
              </a:path>
              <a:path w="35318" h="49784">
                <a:moveTo>
                  <a:pt x="21780" y="37655"/>
                </a:moveTo>
                <a:lnTo>
                  <a:pt x="21780" y="49783"/>
                </a:lnTo>
                <a:lnTo>
                  <a:pt x="28016" y="49783"/>
                </a:lnTo>
                <a:lnTo>
                  <a:pt x="28016" y="37655"/>
                </a:lnTo>
                <a:lnTo>
                  <a:pt x="35318" y="37655"/>
                </a:lnTo>
                <a:lnTo>
                  <a:pt x="35318" y="32207"/>
                </a:lnTo>
                <a:lnTo>
                  <a:pt x="28016" y="32207"/>
                </a:lnTo>
                <a:lnTo>
                  <a:pt x="28016" y="0"/>
                </a:lnTo>
                <a:lnTo>
                  <a:pt x="22745" y="0"/>
                </a:lnTo>
                <a:lnTo>
                  <a:pt x="21678" y="9715"/>
                </a:lnTo>
                <a:lnTo>
                  <a:pt x="21678" y="32207"/>
                </a:lnTo>
                <a:lnTo>
                  <a:pt x="5753" y="32207"/>
                </a:lnTo>
                <a:lnTo>
                  <a:pt x="0" y="31546"/>
                </a:lnTo>
                <a:lnTo>
                  <a:pt x="0" y="37655"/>
                </a:lnTo>
                <a:lnTo>
                  <a:pt x="21780" y="37655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54" name="object 1354"/>
          <p:cNvSpPr/>
          <p:nvPr/>
        </p:nvSpPr>
        <p:spPr>
          <a:xfrm>
            <a:off x="2535573" y="3274700"/>
            <a:ext cx="40918" cy="48593"/>
          </a:xfrm>
          <a:custGeom>
            <a:avLst/>
            <a:gdLst/>
            <a:ahLst/>
            <a:cxnLst/>
            <a:rect l="l" t="t" r="r" b="b"/>
            <a:pathLst>
              <a:path w="45161" h="53632">
                <a:moveTo>
                  <a:pt x="5956" y="7835"/>
                </a:moveTo>
                <a:lnTo>
                  <a:pt x="1981" y="12649"/>
                </a:lnTo>
                <a:lnTo>
                  <a:pt x="0" y="18795"/>
                </a:lnTo>
                <a:lnTo>
                  <a:pt x="0" y="36207"/>
                </a:lnTo>
                <a:lnTo>
                  <a:pt x="2641" y="43510"/>
                </a:lnTo>
                <a:lnTo>
                  <a:pt x="7924" y="48247"/>
                </a:lnTo>
                <a:lnTo>
                  <a:pt x="11950" y="51828"/>
                </a:lnTo>
                <a:lnTo>
                  <a:pt x="16929" y="53632"/>
                </a:lnTo>
                <a:lnTo>
                  <a:pt x="29705" y="53632"/>
                </a:lnTo>
                <a:lnTo>
                  <a:pt x="35166" y="51447"/>
                </a:lnTo>
                <a:lnTo>
                  <a:pt x="39204" y="47078"/>
                </a:lnTo>
                <a:lnTo>
                  <a:pt x="42583" y="43446"/>
                </a:lnTo>
                <a:lnTo>
                  <a:pt x="44576" y="38950"/>
                </a:lnTo>
                <a:lnTo>
                  <a:pt x="45161" y="33591"/>
                </a:lnTo>
                <a:lnTo>
                  <a:pt x="38442" y="33591"/>
                </a:lnTo>
                <a:lnTo>
                  <a:pt x="37744" y="36944"/>
                </a:lnTo>
                <a:lnTo>
                  <a:pt x="36702" y="39649"/>
                </a:lnTo>
                <a:lnTo>
                  <a:pt x="35293" y="41706"/>
                </a:lnTo>
                <a:lnTo>
                  <a:pt x="32626" y="45605"/>
                </a:lnTo>
                <a:lnTo>
                  <a:pt x="28752" y="47561"/>
                </a:lnTo>
                <a:lnTo>
                  <a:pt x="18148" y="47561"/>
                </a:lnTo>
                <a:lnTo>
                  <a:pt x="13982" y="45719"/>
                </a:lnTo>
                <a:lnTo>
                  <a:pt x="11188" y="42011"/>
                </a:lnTo>
                <a:lnTo>
                  <a:pt x="8407" y="38303"/>
                </a:lnTo>
                <a:lnTo>
                  <a:pt x="7023" y="33451"/>
                </a:lnTo>
                <a:lnTo>
                  <a:pt x="7023" y="20205"/>
                </a:lnTo>
                <a:lnTo>
                  <a:pt x="8572" y="14808"/>
                </a:lnTo>
                <a:lnTo>
                  <a:pt x="11645" y="11290"/>
                </a:lnTo>
                <a:lnTo>
                  <a:pt x="14731" y="7759"/>
                </a:lnTo>
                <a:lnTo>
                  <a:pt x="18795" y="5994"/>
                </a:lnTo>
                <a:lnTo>
                  <a:pt x="27927" y="5994"/>
                </a:lnTo>
                <a:lnTo>
                  <a:pt x="31114" y="6959"/>
                </a:lnTo>
                <a:lnTo>
                  <a:pt x="35661" y="10782"/>
                </a:lnTo>
                <a:lnTo>
                  <a:pt x="37185" y="13385"/>
                </a:lnTo>
                <a:lnTo>
                  <a:pt x="37960" y="16675"/>
                </a:lnTo>
                <a:lnTo>
                  <a:pt x="44678" y="16675"/>
                </a:lnTo>
                <a:lnTo>
                  <a:pt x="44297" y="12344"/>
                </a:lnTo>
                <a:lnTo>
                  <a:pt x="42303" y="8496"/>
                </a:lnTo>
                <a:lnTo>
                  <a:pt x="38760" y="5092"/>
                </a:lnTo>
                <a:lnTo>
                  <a:pt x="35191" y="1689"/>
                </a:lnTo>
                <a:lnTo>
                  <a:pt x="30187" y="0"/>
                </a:lnTo>
                <a:lnTo>
                  <a:pt x="16179" y="0"/>
                </a:lnTo>
                <a:lnTo>
                  <a:pt x="10261" y="2603"/>
                </a:lnTo>
                <a:lnTo>
                  <a:pt x="5956" y="7835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55" name="object 1355"/>
          <p:cNvSpPr/>
          <p:nvPr/>
        </p:nvSpPr>
        <p:spPr>
          <a:xfrm>
            <a:off x="2581058" y="3287472"/>
            <a:ext cx="31344" cy="35843"/>
          </a:xfrm>
          <a:custGeom>
            <a:avLst/>
            <a:gdLst/>
            <a:ahLst/>
            <a:cxnLst/>
            <a:rect l="l" t="t" r="r" b="b"/>
            <a:pathLst>
              <a:path w="34594" h="39560">
                <a:moveTo>
                  <a:pt x="1485" y="30924"/>
                </a:moveTo>
                <a:lnTo>
                  <a:pt x="4495" y="34404"/>
                </a:lnTo>
                <a:lnTo>
                  <a:pt x="7492" y="37845"/>
                </a:lnTo>
                <a:lnTo>
                  <a:pt x="11556" y="39560"/>
                </a:lnTo>
                <a:lnTo>
                  <a:pt x="9004" y="30238"/>
                </a:lnTo>
                <a:lnTo>
                  <a:pt x="7277" y="27597"/>
                </a:lnTo>
                <a:lnTo>
                  <a:pt x="6400" y="24307"/>
                </a:lnTo>
                <a:lnTo>
                  <a:pt x="6400" y="16230"/>
                </a:lnTo>
                <a:lnTo>
                  <a:pt x="7277" y="12725"/>
                </a:lnTo>
                <a:lnTo>
                  <a:pt x="9004" y="9817"/>
                </a:lnTo>
                <a:lnTo>
                  <a:pt x="10744" y="6908"/>
                </a:lnTo>
                <a:lnTo>
                  <a:pt x="13512" y="5448"/>
                </a:lnTo>
                <a:lnTo>
                  <a:pt x="21628" y="5448"/>
                </a:lnTo>
                <a:lnTo>
                  <a:pt x="24650" y="7150"/>
                </a:lnTo>
                <a:lnTo>
                  <a:pt x="26415" y="10579"/>
                </a:lnTo>
                <a:lnTo>
                  <a:pt x="27520" y="12750"/>
                </a:lnTo>
                <a:lnTo>
                  <a:pt x="28066" y="15570"/>
                </a:lnTo>
                <a:lnTo>
                  <a:pt x="28066" y="22872"/>
                </a:lnTo>
                <a:lnTo>
                  <a:pt x="27292" y="26365"/>
                </a:lnTo>
                <a:lnTo>
                  <a:pt x="25742" y="29502"/>
                </a:lnTo>
                <a:lnTo>
                  <a:pt x="24218" y="32626"/>
                </a:lnTo>
                <a:lnTo>
                  <a:pt x="22783" y="39560"/>
                </a:lnTo>
                <a:lnTo>
                  <a:pt x="27304" y="37604"/>
                </a:lnTo>
                <a:lnTo>
                  <a:pt x="30225" y="33705"/>
                </a:lnTo>
                <a:lnTo>
                  <a:pt x="33134" y="29794"/>
                </a:lnTo>
                <a:lnTo>
                  <a:pt x="34594" y="24853"/>
                </a:lnTo>
                <a:lnTo>
                  <a:pt x="34594" y="12674"/>
                </a:lnTo>
                <a:lnTo>
                  <a:pt x="32943" y="7975"/>
                </a:lnTo>
                <a:lnTo>
                  <a:pt x="29629" y="4787"/>
                </a:lnTo>
                <a:lnTo>
                  <a:pt x="26327" y="1600"/>
                </a:lnTo>
                <a:lnTo>
                  <a:pt x="22275" y="0"/>
                </a:lnTo>
                <a:lnTo>
                  <a:pt x="12153" y="0"/>
                </a:lnTo>
                <a:lnTo>
                  <a:pt x="7912" y="1854"/>
                </a:lnTo>
                <a:lnTo>
                  <a:pt x="4737" y="5549"/>
                </a:lnTo>
                <a:lnTo>
                  <a:pt x="1574" y="9245"/>
                </a:lnTo>
                <a:lnTo>
                  <a:pt x="0" y="14223"/>
                </a:lnTo>
                <a:lnTo>
                  <a:pt x="0" y="26276"/>
                </a:lnTo>
                <a:lnTo>
                  <a:pt x="1485" y="30924"/>
                </a:lnTo>
                <a:close/>
              </a:path>
              <a:path w="34594" h="39560">
                <a:moveTo>
                  <a:pt x="24218" y="32626"/>
                </a:moveTo>
                <a:lnTo>
                  <a:pt x="21386" y="34188"/>
                </a:lnTo>
                <a:lnTo>
                  <a:pt x="13487" y="34188"/>
                </a:lnTo>
                <a:lnTo>
                  <a:pt x="10744" y="32867"/>
                </a:lnTo>
                <a:lnTo>
                  <a:pt x="9004" y="30238"/>
                </a:lnTo>
                <a:lnTo>
                  <a:pt x="11556" y="39560"/>
                </a:lnTo>
                <a:lnTo>
                  <a:pt x="22783" y="39560"/>
                </a:lnTo>
                <a:lnTo>
                  <a:pt x="24218" y="3262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56" name="object 1356"/>
          <p:cNvSpPr/>
          <p:nvPr/>
        </p:nvSpPr>
        <p:spPr>
          <a:xfrm>
            <a:off x="2617247" y="3287691"/>
            <a:ext cx="30723" cy="35590"/>
          </a:xfrm>
          <a:custGeom>
            <a:avLst/>
            <a:gdLst/>
            <a:ahLst/>
            <a:cxnLst/>
            <a:rect l="l" t="t" r="r" b="b"/>
            <a:pathLst>
              <a:path w="33908" h="39281">
                <a:moveTo>
                  <a:pt x="25717" y="9944"/>
                </a:moveTo>
                <a:lnTo>
                  <a:pt x="27228" y="13728"/>
                </a:lnTo>
                <a:lnTo>
                  <a:pt x="27482" y="16433"/>
                </a:lnTo>
                <a:lnTo>
                  <a:pt x="6857" y="16433"/>
                </a:lnTo>
                <a:lnTo>
                  <a:pt x="6972" y="13246"/>
                </a:lnTo>
                <a:lnTo>
                  <a:pt x="8089" y="1854"/>
                </a:lnTo>
                <a:lnTo>
                  <a:pt x="4851" y="5587"/>
                </a:lnTo>
                <a:lnTo>
                  <a:pt x="1625" y="9296"/>
                </a:lnTo>
                <a:lnTo>
                  <a:pt x="0" y="14147"/>
                </a:lnTo>
                <a:lnTo>
                  <a:pt x="0" y="26161"/>
                </a:lnTo>
                <a:lnTo>
                  <a:pt x="1612" y="30886"/>
                </a:lnTo>
                <a:lnTo>
                  <a:pt x="4813" y="34251"/>
                </a:lnTo>
                <a:lnTo>
                  <a:pt x="8026" y="37604"/>
                </a:lnTo>
                <a:lnTo>
                  <a:pt x="11937" y="39281"/>
                </a:lnTo>
                <a:lnTo>
                  <a:pt x="18465" y="39281"/>
                </a:lnTo>
                <a:lnTo>
                  <a:pt x="21666" y="38722"/>
                </a:lnTo>
                <a:lnTo>
                  <a:pt x="24460" y="38087"/>
                </a:lnTo>
                <a:lnTo>
                  <a:pt x="26809" y="36829"/>
                </a:lnTo>
                <a:lnTo>
                  <a:pt x="30860" y="32550"/>
                </a:lnTo>
                <a:lnTo>
                  <a:pt x="32689" y="29197"/>
                </a:lnTo>
                <a:lnTo>
                  <a:pt x="33375" y="26314"/>
                </a:lnTo>
                <a:lnTo>
                  <a:pt x="27241" y="26314"/>
                </a:lnTo>
                <a:lnTo>
                  <a:pt x="25996" y="29400"/>
                </a:lnTo>
                <a:lnTo>
                  <a:pt x="22948" y="32791"/>
                </a:lnTo>
                <a:lnTo>
                  <a:pt x="20345" y="33870"/>
                </a:lnTo>
                <a:lnTo>
                  <a:pt x="13601" y="33870"/>
                </a:lnTo>
                <a:lnTo>
                  <a:pt x="11023" y="32740"/>
                </a:lnTo>
                <a:lnTo>
                  <a:pt x="7696" y="28181"/>
                </a:lnTo>
                <a:lnTo>
                  <a:pt x="6807" y="25158"/>
                </a:lnTo>
                <a:lnTo>
                  <a:pt x="6680" y="21386"/>
                </a:lnTo>
                <a:lnTo>
                  <a:pt x="33908" y="21386"/>
                </a:lnTo>
                <a:lnTo>
                  <a:pt x="33908" y="17640"/>
                </a:lnTo>
                <a:lnTo>
                  <a:pt x="33718" y="14922"/>
                </a:lnTo>
                <a:lnTo>
                  <a:pt x="33350" y="13207"/>
                </a:lnTo>
                <a:lnTo>
                  <a:pt x="32105" y="8521"/>
                </a:lnTo>
                <a:lnTo>
                  <a:pt x="29552" y="4686"/>
                </a:lnTo>
                <a:lnTo>
                  <a:pt x="25196" y="1866"/>
                </a:lnTo>
                <a:lnTo>
                  <a:pt x="20180" y="0"/>
                </a:lnTo>
                <a:lnTo>
                  <a:pt x="21158" y="5435"/>
                </a:lnTo>
                <a:lnTo>
                  <a:pt x="24002" y="6946"/>
                </a:lnTo>
                <a:lnTo>
                  <a:pt x="25717" y="9944"/>
                </a:lnTo>
                <a:close/>
              </a:path>
              <a:path w="33908" h="39281">
                <a:moveTo>
                  <a:pt x="17538" y="0"/>
                </a:moveTo>
                <a:lnTo>
                  <a:pt x="12318" y="0"/>
                </a:lnTo>
                <a:lnTo>
                  <a:pt x="8089" y="1854"/>
                </a:lnTo>
                <a:lnTo>
                  <a:pt x="6972" y="13246"/>
                </a:lnTo>
                <a:lnTo>
                  <a:pt x="8000" y="10617"/>
                </a:lnTo>
                <a:lnTo>
                  <a:pt x="9944" y="8559"/>
                </a:lnTo>
                <a:lnTo>
                  <a:pt x="14300" y="5435"/>
                </a:lnTo>
                <a:lnTo>
                  <a:pt x="21158" y="5435"/>
                </a:lnTo>
                <a:lnTo>
                  <a:pt x="20180" y="0"/>
                </a:lnTo>
                <a:lnTo>
                  <a:pt x="17538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57" name="object 1357"/>
          <p:cNvSpPr/>
          <p:nvPr/>
        </p:nvSpPr>
        <p:spPr>
          <a:xfrm>
            <a:off x="2651630" y="3275286"/>
            <a:ext cx="15936" cy="46797"/>
          </a:xfrm>
          <a:custGeom>
            <a:avLst/>
            <a:gdLst/>
            <a:ahLst/>
            <a:cxnLst/>
            <a:rect l="l" t="t" r="r" b="b"/>
            <a:pathLst>
              <a:path w="17589" h="51650">
                <a:moveTo>
                  <a:pt x="5270" y="6286"/>
                </a:moveTo>
                <a:lnTo>
                  <a:pt x="5168" y="14706"/>
                </a:lnTo>
                <a:lnTo>
                  <a:pt x="0" y="14706"/>
                </a:lnTo>
                <a:lnTo>
                  <a:pt x="0" y="19621"/>
                </a:lnTo>
                <a:lnTo>
                  <a:pt x="5168" y="19621"/>
                </a:lnTo>
                <a:lnTo>
                  <a:pt x="5168" y="51650"/>
                </a:lnTo>
                <a:lnTo>
                  <a:pt x="11341" y="51650"/>
                </a:lnTo>
                <a:lnTo>
                  <a:pt x="11341" y="19621"/>
                </a:lnTo>
                <a:lnTo>
                  <a:pt x="17589" y="19621"/>
                </a:lnTo>
                <a:lnTo>
                  <a:pt x="17589" y="14706"/>
                </a:lnTo>
                <a:lnTo>
                  <a:pt x="11404" y="14706"/>
                </a:lnTo>
                <a:lnTo>
                  <a:pt x="11404" y="10680"/>
                </a:lnTo>
                <a:lnTo>
                  <a:pt x="13462" y="5727"/>
                </a:lnTo>
                <a:lnTo>
                  <a:pt x="17589" y="5829"/>
                </a:lnTo>
                <a:lnTo>
                  <a:pt x="17589" y="139"/>
                </a:lnTo>
                <a:lnTo>
                  <a:pt x="14947" y="0"/>
                </a:lnTo>
                <a:lnTo>
                  <a:pt x="10782" y="0"/>
                </a:lnTo>
                <a:lnTo>
                  <a:pt x="7975" y="1066"/>
                </a:lnTo>
                <a:lnTo>
                  <a:pt x="6527" y="3187"/>
                </a:lnTo>
                <a:lnTo>
                  <a:pt x="5270" y="628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58" name="object 1358"/>
          <p:cNvSpPr/>
          <p:nvPr/>
        </p:nvSpPr>
        <p:spPr>
          <a:xfrm>
            <a:off x="2672779" y="3275954"/>
            <a:ext cx="5741" cy="46138"/>
          </a:xfrm>
          <a:custGeom>
            <a:avLst/>
            <a:gdLst/>
            <a:ahLst/>
            <a:cxnLst/>
            <a:rect l="l" t="t" r="r" b="b"/>
            <a:pathLst>
              <a:path w="6336" h="50923">
                <a:moveTo>
                  <a:pt x="0" y="0"/>
                </a:moveTo>
                <a:lnTo>
                  <a:pt x="0" y="7073"/>
                </a:lnTo>
                <a:lnTo>
                  <a:pt x="6336" y="7073"/>
                </a:lnTo>
                <a:lnTo>
                  <a:pt x="6336" y="0"/>
                </a:lnTo>
                <a:lnTo>
                  <a:pt x="0" y="0"/>
                </a:lnTo>
                <a:close/>
              </a:path>
              <a:path w="6336" h="50923">
                <a:moveTo>
                  <a:pt x="0" y="13970"/>
                </a:moveTo>
                <a:lnTo>
                  <a:pt x="0" y="50923"/>
                </a:lnTo>
                <a:lnTo>
                  <a:pt x="6336" y="50923"/>
                </a:lnTo>
                <a:lnTo>
                  <a:pt x="6336" y="13970"/>
                </a:lnTo>
                <a:lnTo>
                  <a:pt x="0" y="139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59" name="object 1359"/>
          <p:cNvSpPr/>
          <p:nvPr/>
        </p:nvSpPr>
        <p:spPr>
          <a:xfrm>
            <a:off x="2672779" y="3279159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834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60" name="object 1360"/>
          <p:cNvSpPr/>
          <p:nvPr/>
        </p:nvSpPr>
        <p:spPr>
          <a:xfrm>
            <a:off x="2672779" y="3305352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3822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61" name="object 1361"/>
          <p:cNvSpPr/>
          <p:nvPr/>
        </p:nvSpPr>
        <p:spPr>
          <a:xfrm>
            <a:off x="2684769" y="3287484"/>
            <a:ext cx="28801" cy="35590"/>
          </a:xfrm>
          <a:custGeom>
            <a:avLst/>
            <a:gdLst/>
            <a:ahLst/>
            <a:cxnLst/>
            <a:rect l="l" t="t" r="r" b="b"/>
            <a:pathLst>
              <a:path w="31788" h="39281">
                <a:moveTo>
                  <a:pt x="11950" y="0"/>
                </a:moveTo>
                <a:lnTo>
                  <a:pt x="7912" y="1803"/>
                </a:lnTo>
                <a:lnTo>
                  <a:pt x="4737" y="5435"/>
                </a:lnTo>
                <a:lnTo>
                  <a:pt x="1574" y="9080"/>
                </a:lnTo>
                <a:lnTo>
                  <a:pt x="0" y="14147"/>
                </a:lnTo>
                <a:lnTo>
                  <a:pt x="0" y="25984"/>
                </a:lnTo>
                <a:lnTo>
                  <a:pt x="1435" y="30416"/>
                </a:lnTo>
                <a:lnTo>
                  <a:pt x="4317" y="33972"/>
                </a:lnTo>
                <a:lnTo>
                  <a:pt x="7213" y="37515"/>
                </a:lnTo>
                <a:lnTo>
                  <a:pt x="11087" y="39281"/>
                </a:lnTo>
                <a:lnTo>
                  <a:pt x="20269" y="39281"/>
                </a:lnTo>
                <a:lnTo>
                  <a:pt x="23812" y="38138"/>
                </a:lnTo>
                <a:lnTo>
                  <a:pt x="26581" y="35877"/>
                </a:lnTo>
                <a:lnTo>
                  <a:pt x="29362" y="33591"/>
                </a:lnTo>
                <a:lnTo>
                  <a:pt x="31089" y="29984"/>
                </a:lnTo>
                <a:lnTo>
                  <a:pt x="31788" y="25069"/>
                </a:lnTo>
                <a:lnTo>
                  <a:pt x="25717" y="25069"/>
                </a:lnTo>
                <a:lnTo>
                  <a:pt x="25145" y="27813"/>
                </a:lnTo>
                <a:lnTo>
                  <a:pt x="22555" y="31584"/>
                </a:lnTo>
                <a:lnTo>
                  <a:pt x="19024" y="33947"/>
                </a:lnTo>
                <a:lnTo>
                  <a:pt x="13055" y="33947"/>
                </a:lnTo>
                <a:lnTo>
                  <a:pt x="9016" y="30124"/>
                </a:lnTo>
                <a:lnTo>
                  <a:pt x="7429" y="27584"/>
                </a:lnTo>
                <a:lnTo>
                  <a:pt x="6654" y="24460"/>
                </a:lnTo>
                <a:lnTo>
                  <a:pt x="6654" y="17043"/>
                </a:lnTo>
                <a:lnTo>
                  <a:pt x="7200" y="13931"/>
                </a:lnTo>
                <a:lnTo>
                  <a:pt x="8318" y="11404"/>
                </a:lnTo>
                <a:lnTo>
                  <a:pt x="10020" y="7531"/>
                </a:lnTo>
                <a:lnTo>
                  <a:pt x="12865" y="5588"/>
                </a:lnTo>
                <a:lnTo>
                  <a:pt x="19761" y="5588"/>
                </a:lnTo>
                <a:lnTo>
                  <a:pt x="21869" y="6337"/>
                </a:lnTo>
                <a:lnTo>
                  <a:pt x="24498" y="9372"/>
                </a:lnTo>
                <a:lnTo>
                  <a:pt x="25717" y="13550"/>
                </a:lnTo>
                <a:lnTo>
                  <a:pt x="31788" y="13550"/>
                </a:lnTo>
                <a:lnTo>
                  <a:pt x="31254" y="8597"/>
                </a:lnTo>
                <a:lnTo>
                  <a:pt x="29679" y="5080"/>
                </a:lnTo>
                <a:lnTo>
                  <a:pt x="27038" y="3048"/>
                </a:lnTo>
                <a:lnTo>
                  <a:pt x="24434" y="1016"/>
                </a:lnTo>
                <a:lnTo>
                  <a:pt x="21018" y="0"/>
                </a:lnTo>
                <a:lnTo>
                  <a:pt x="11950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62" name="object 1362"/>
          <p:cNvSpPr/>
          <p:nvPr/>
        </p:nvSpPr>
        <p:spPr>
          <a:xfrm>
            <a:off x="2719220" y="3275954"/>
            <a:ext cx="5752" cy="46138"/>
          </a:xfrm>
          <a:custGeom>
            <a:avLst/>
            <a:gdLst/>
            <a:ahLst/>
            <a:cxnLst/>
            <a:rect l="l" t="t" r="r" b="b"/>
            <a:pathLst>
              <a:path w="6348" h="50923">
                <a:moveTo>
                  <a:pt x="0" y="0"/>
                </a:moveTo>
                <a:lnTo>
                  <a:pt x="0" y="7073"/>
                </a:lnTo>
                <a:lnTo>
                  <a:pt x="6348" y="7073"/>
                </a:lnTo>
                <a:lnTo>
                  <a:pt x="6348" y="0"/>
                </a:lnTo>
                <a:lnTo>
                  <a:pt x="0" y="0"/>
                </a:lnTo>
                <a:close/>
              </a:path>
              <a:path w="6348" h="50923">
                <a:moveTo>
                  <a:pt x="0" y="13970"/>
                </a:moveTo>
                <a:lnTo>
                  <a:pt x="0" y="50923"/>
                </a:lnTo>
                <a:lnTo>
                  <a:pt x="6348" y="50923"/>
                </a:lnTo>
                <a:lnTo>
                  <a:pt x="6348" y="13970"/>
                </a:lnTo>
                <a:lnTo>
                  <a:pt x="0" y="139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63" name="object 1363"/>
          <p:cNvSpPr/>
          <p:nvPr/>
        </p:nvSpPr>
        <p:spPr>
          <a:xfrm>
            <a:off x="2719220" y="3279159"/>
            <a:ext cx="5752" cy="0"/>
          </a:xfrm>
          <a:custGeom>
            <a:avLst/>
            <a:gdLst/>
            <a:ahLst/>
            <a:cxnLst/>
            <a:rect l="l" t="t" r="r" b="b"/>
            <a:pathLst>
              <a:path w="6348">
                <a:moveTo>
                  <a:pt x="0" y="0"/>
                </a:moveTo>
                <a:lnTo>
                  <a:pt x="6348" y="0"/>
                </a:lnTo>
              </a:path>
            </a:pathLst>
          </a:custGeom>
          <a:ln w="834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64" name="object 1364"/>
          <p:cNvSpPr/>
          <p:nvPr/>
        </p:nvSpPr>
        <p:spPr>
          <a:xfrm>
            <a:off x="2719220" y="3305352"/>
            <a:ext cx="5752" cy="0"/>
          </a:xfrm>
          <a:custGeom>
            <a:avLst/>
            <a:gdLst/>
            <a:ahLst/>
            <a:cxnLst/>
            <a:rect l="l" t="t" r="r" b="b"/>
            <a:pathLst>
              <a:path w="6348">
                <a:moveTo>
                  <a:pt x="0" y="0"/>
                </a:moveTo>
                <a:lnTo>
                  <a:pt x="6348" y="0"/>
                </a:lnTo>
              </a:path>
            </a:pathLst>
          </a:custGeom>
          <a:ln w="3822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65" name="object 1365"/>
          <p:cNvSpPr/>
          <p:nvPr/>
        </p:nvSpPr>
        <p:spPr>
          <a:xfrm>
            <a:off x="2731636" y="3287691"/>
            <a:ext cx="30723" cy="35590"/>
          </a:xfrm>
          <a:custGeom>
            <a:avLst/>
            <a:gdLst/>
            <a:ahLst/>
            <a:cxnLst/>
            <a:rect l="l" t="t" r="r" b="b"/>
            <a:pathLst>
              <a:path w="33908" h="39281">
                <a:moveTo>
                  <a:pt x="25717" y="9944"/>
                </a:moveTo>
                <a:lnTo>
                  <a:pt x="27228" y="13728"/>
                </a:lnTo>
                <a:lnTo>
                  <a:pt x="27482" y="16433"/>
                </a:lnTo>
                <a:lnTo>
                  <a:pt x="6857" y="16433"/>
                </a:lnTo>
                <a:lnTo>
                  <a:pt x="6972" y="13246"/>
                </a:lnTo>
                <a:lnTo>
                  <a:pt x="8089" y="1854"/>
                </a:lnTo>
                <a:lnTo>
                  <a:pt x="4851" y="5587"/>
                </a:lnTo>
                <a:lnTo>
                  <a:pt x="1600" y="9296"/>
                </a:lnTo>
                <a:lnTo>
                  <a:pt x="0" y="14147"/>
                </a:lnTo>
                <a:lnTo>
                  <a:pt x="0" y="26161"/>
                </a:lnTo>
                <a:lnTo>
                  <a:pt x="1600" y="30886"/>
                </a:lnTo>
                <a:lnTo>
                  <a:pt x="4813" y="34251"/>
                </a:lnTo>
                <a:lnTo>
                  <a:pt x="8026" y="37604"/>
                </a:lnTo>
                <a:lnTo>
                  <a:pt x="11950" y="39281"/>
                </a:lnTo>
                <a:lnTo>
                  <a:pt x="18478" y="39281"/>
                </a:lnTo>
                <a:lnTo>
                  <a:pt x="21666" y="38722"/>
                </a:lnTo>
                <a:lnTo>
                  <a:pt x="24460" y="38087"/>
                </a:lnTo>
                <a:lnTo>
                  <a:pt x="26809" y="36829"/>
                </a:lnTo>
                <a:lnTo>
                  <a:pt x="30860" y="32550"/>
                </a:lnTo>
                <a:lnTo>
                  <a:pt x="32677" y="29197"/>
                </a:lnTo>
                <a:lnTo>
                  <a:pt x="33375" y="26314"/>
                </a:lnTo>
                <a:lnTo>
                  <a:pt x="27241" y="26314"/>
                </a:lnTo>
                <a:lnTo>
                  <a:pt x="25996" y="29400"/>
                </a:lnTo>
                <a:lnTo>
                  <a:pt x="22948" y="32791"/>
                </a:lnTo>
                <a:lnTo>
                  <a:pt x="20332" y="33870"/>
                </a:lnTo>
                <a:lnTo>
                  <a:pt x="13601" y="33870"/>
                </a:lnTo>
                <a:lnTo>
                  <a:pt x="11023" y="32740"/>
                </a:lnTo>
                <a:lnTo>
                  <a:pt x="7696" y="28181"/>
                </a:lnTo>
                <a:lnTo>
                  <a:pt x="6807" y="25158"/>
                </a:lnTo>
                <a:lnTo>
                  <a:pt x="6680" y="21386"/>
                </a:lnTo>
                <a:lnTo>
                  <a:pt x="33908" y="21386"/>
                </a:lnTo>
                <a:lnTo>
                  <a:pt x="33908" y="17640"/>
                </a:lnTo>
                <a:lnTo>
                  <a:pt x="33718" y="14922"/>
                </a:lnTo>
                <a:lnTo>
                  <a:pt x="33350" y="13207"/>
                </a:lnTo>
                <a:lnTo>
                  <a:pt x="32105" y="8521"/>
                </a:lnTo>
                <a:lnTo>
                  <a:pt x="29565" y="4686"/>
                </a:lnTo>
                <a:lnTo>
                  <a:pt x="25196" y="1866"/>
                </a:lnTo>
                <a:lnTo>
                  <a:pt x="20180" y="0"/>
                </a:lnTo>
                <a:lnTo>
                  <a:pt x="21158" y="5435"/>
                </a:lnTo>
                <a:lnTo>
                  <a:pt x="24015" y="6946"/>
                </a:lnTo>
                <a:lnTo>
                  <a:pt x="25717" y="9944"/>
                </a:lnTo>
                <a:close/>
              </a:path>
              <a:path w="33908" h="39281">
                <a:moveTo>
                  <a:pt x="17538" y="0"/>
                </a:moveTo>
                <a:lnTo>
                  <a:pt x="12318" y="0"/>
                </a:lnTo>
                <a:lnTo>
                  <a:pt x="8089" y="1854"/>
                </a:lnTo>
                <a:lnTo>
                  <a:pt x="6972" y="13246"/>
                </a:lnTo>
                <a:lnTo>
                  <a:pt x="8000" y="10617"/>
                </a:lnTo>
                <a:lnTo>
                  <a:pt x="9944" y="8559"/>
                </a:lnTo>
                <a:lnTo>
                  <a:pt x="14287" y="5435"/>
                </a:lnTo>
                <a:lnTo>
                  <a:pt x="21158" y="5435"/>
                </a:lnTo>
                <a:lnTo>
                  <a:pt x="20180" y="0"/>
                </a:lnTo>
                <a:lnTo>
                  <a:pt x="17538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66" name="object 1366"/>
          <p:cNvSpPr/>
          <p:nvPr/>
        </p:nvSpPr>
        <p:spPr>
          <a:xfrm>
            <a:off x="2769285" y="3287691"/>
            <a:ext cx="27431" cy="34393"/>
          </a:xfrm>
          <a:custGeom>
            <a:avLst/>
            <a:gdLst/>
            <a:ahLst/>
            <a:cxnLst/>
            <a:rect l="l" t="t" r="r" b="b"/>
            <a:pathLst>
              <a:path w="30276" h="37960">
                <a:moveTo>
                  <a:pt x="6235" y="37960"/>
                </a:moveTo>
                <a:lnTo>
                  <a:pt x="6235" y="16090"/>
                </a:lnTo>
                <a:lnTo>
                  <a:pt x="6692" y="12941"/>
                </a:lnTo>
                <a:lnTo>
                  <a:pt x="8737" y="9118"/>
                </a:lnTo>
                <a:lnTo>
                  <a:pt x="11544" y="6578"/>
                </a:lnTo>
                <a:lnTo>
                  <a:pt x="14198" y="5778"/>
                </a:lnTo>
                <a:lnTo>
                  <a:pt x="16891" y="5613"/>
                </a:lnTo>
                <a:lnTo>
                  <a:pt x="19799" y="5613"/>
                </a:lnTo>
                <a:lnTo>
                  <a:pt x="21818" y="6769"/>
                </a:lnTo>
                <a:lnTo>
                  <a:pt x="23583" y="10477"/>
                </a:lnTo>
                <a:lnTo>
                  <a:pt x="23926" y="14566"/>
                </a:lnTo>
                <a:lnTo>
                  <a:pt x="23926" y="37960"/>
                </a:lnTo>
                <a:lnTo>
                  <a:pt x="30276" y="37960"/>
                </a:lnTo>
                <a:lnTo>
                  <a:pt x="30276" y="10401"/>
                </a:lnTo>
                <a:lnTo>
                  <a:pt x="29756" y="7531"/>
                </a:lnTo>
                <a:lnTo>
                  <a:pt x="28752" y="5524"/>
                </a:lnTo>
                <a:lnTo>
                  <a:pt x="26885" y="1841"/>
                </a:lnTo>
                <a:lnTo>
                  <a:pt x="23342" y="0"/>
                </a:lnTo>
                <a:lnTo>
                  <a:pt x="18072" y="0"/>
                </a:lnTo>
                <a:lnTo>
                  <a:pt x="13487" y="482"/>
                </a:lnTo>
                <a:lnTo>
                  <a:pt x="9550" y="2374"/>
                </a:lnTo>
                <a:lnTo>
                  <a:pt x="5930" y="6108"/>
                </a:lnTo>
                <a:lnTo>
                  <a:pt x="5930" y="838"/>
                </a:lnTo>
                <a:lnTo>
                  <a:pt x="0" y="838"/>
                </a:lnTo>
                <a:lnTo>
                  <a:pt x="0" y="37960"/>
                </a:lnTo>
                <a:lnTo>
                  <a:pt x="6235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67" name="object 1367"/>
          <p:cNvSpPr/>
          <p:nvPr/>
        </p:nvSpPr>
        <p:spPr>
          <a:xfrm>
            <a:off x="2801631" y="3279061"/>
            <a:ext cx="15637" cy="43575"/>
          </a:xfrm>
          <a:custGeom>
            <a:avLst/>
            <a:gdLst/>
            <a:ahLst/>
            <a:cxnLst/>
            <a:rect l="l" t="t" r="r" b="b"/>
            <a:pathLst>
              <a:path w="17259" h="48094">
                <a:moveTo>
                  <a:pt x="11341" y="39687"/>
                </a:moveTo>
                <a:lnTo>
                  <a:pt x="11341" y="15455"/>
                </a:lnTo>
                <a:lnTo>
                  <a:pt x="17259" y="15455"/>
                </a:lnTo>
                <a:lnTo>
                  <a:pt x="17259" y="10363"/>
                </a:lnTo>
                <a:lnTo>
                  <a:pt x="11341" y="10363"/>
                </a:lnTo>
                <a:lnTo>
                  <a:pt x="11341" y="0"/>
                </a:lnTo>
                <a:lnTo>
                  <a:pt x="5029" y="0"/>
                </a:lnTo>
                <a:lnTo>
                  <a:pt x="5029" y="10363"/>
                </a:lnTo>
                <a:lnTo>
                  <a:pt x="0" y="10363"/>
                </a:lnTo>
                <a:lnTo>
                  <a:pt x="0" y="15455"/>
                </a:lnTo>
                <a:lnTo>
                  <a:pt x="5029" y="15455"/>
                </a:lnTo>
                <a:lnTo>
                  <a:pt x="5029" y="42430"/>
                </a:lnTo>
                <a:lnTo>
                  <a:pt x="6591" y="45872"/>
                </a:lnTo>
                <a:lnTo>
                  <a:pt x="9601" y="48094"/>
                </a:lnTo>
                <a:lnTo>
                  <a:pt x="14249" y="48044"/>
                </a:lnTo>
                <a:lnTo>
                  <a:pt x="17259" y="47498"/>
                </a:lnTo>
                <a:lnTo>
                  <a:pt x="17259" y="42570"/>
                </a:lnTo>
                <a:lnTo>
                  <a:pt x="16052" y="42672"/>
                </a:lnTo>
                <a:lnTo>
                  <a:pt x="12661" y="42303"/>
                </a:lnTo>
                <a:lnTo>
                  <a:pt x="11341" y="396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68" name="object 1368"/>
          <p:cNvSpPr/>
          <p:nvPr/>
        </p:nvSpPr>
        <p:spPr>
          <a:xfrm>
            <a:off x="2821043" y="3287691"/>
            <a:ext cx="30711" cy="35590"/>
          </a:xfrm>
          <a:custGeom>
            <a:avLst/>
            <a:gdLst/>
            <a:ahLst/>
            <a:cxnLst/>
            <a:rect l="l" t="t" r="r" b="b"/>
            <a:pathLst>
              <a:path w="33896" h="39281">
                <a:moveTo>
                  <a:pt x="33896" y="21386"/>
                </a:moveTo>
                <a:lnTo>
                  <a:pt x="33896" y="17640"/>
                </a:lnTo>
                <a:lnTo>
                  <a:pt x="33718" y="14922"/>
                </a:lnTo>
                <a:lnTo>
                  <a:pt x="33350" y="13207"/>
                </a:lnTo>
                <a:lnTo>
                  <a:pt x="32105" y="8521"/>
                </a:lnTo>
                <a:lnTo>
                  <a:pt x="29565" y="4686"/>
                </a:lnTo>
                <a:lnTo>
                  <a:pt x="25209" y="1866"/>
                </a:lnTo>
                <a:lnTo>
                  <a:pt x="22732" y="622"/>
                </a:lnTo>
                <a:lnTo>
                  <a:pt x="20167" y="0"/>
                </a:lnTo>
                <a:lnTo>
                  <a:pt x="12331" y="0"/>
                </a:lnTo>
                <a:lnTo>
                  <a:pt x="8102" y="1854"/>
                </a:lnTo>
                <a:lnTo>
                  <a:pt x="6984" y="13246"/>
                </a:lnTo>
                <a:lnTo>
                  <a:pt x="8013" y="10617"/>
                </a:lnTo>
                <a:lnTo>
                  <a:pt x="9956" y="8559"/>
                </a:lnTo>
                <a:lnTo>
                  <a:pt x="14287" y="5435"/>
                </a:lnTo>
                <a:lnTo>
                  <a:pt x="21158" y="5435"/>
                </a:lnTo>
                <a:lnTo>
                  <a:pt x="24015" y="6946"/>
                </a:lnTo>
                <a:lnTo>
                  <a:pt x="25717" y="9944"/>
                </a:lnTo>
                <a:lnTo>
                  <a:pt x="27241" y="13728"/>
                </a:lnTo>
                <a:lnTo>
                  <a:pt x="27495" y="16433"/>
                </a:lnTo>
                <a:lnTo>
                  <a:pt x="6857" y="16433"/>
                </a:lnTo>
                <a:lnTo>
                  <a:pt x="4851" y="5587"/>
                </a:lnTo>
                <a:lnTo>
                  <a:pt x="1612" y="9296"/>
                </a:lnTo>
                <a:lnTo>
                  <a:pt x="0" y="14147"/>
                </a:lnTo>
                <a:lnTo>
                  <a:pt x="0" y="26161"/>
                </a:lnTo>
                <a:lnTo>
                  <a:pt x="1600" y="30886"/>
                </a:lnTo>
                <a:lnTo>
                  <a:pt x="4825" y="34251"/>
                </a:lnTo>
                <a:lnTo>
                  <a:pt x="8026" y="37604"/>
                </a:lnTo>
                <a:lnTo>
                  <a:pt x="11950" y="39281"/>
                </a:lnTo>
                <a:lnTo>
                  <a:pt x="18465" y="39281"/>
                </a:lnTo>
                <a:lnTo>
                  <a:pt x="21678" y="38722"/>
                </a:lnTo>
                <a:lnTo>
                  <a:pt x="24472" y="38087"/>
                </a:lnTo>
                <a:lnTo>
                  <a:pt x="26822" y="36829"/>
                </a:lnTo>
                <a:lnTo>
                  <a:pt x="30848" y="32550"/>
                </a:lnTo>
                <a:lnTo>
                  <a:pt x="32689" y="29197"/>
                </a:lnTo>
                <a:lnTo>
                  <a:pt x="33388" y="26314"/>
                </a:lnTo>
                <a:lnTo>
                  <a:pt x="27241" y="26314"/>
                </a:lnTo>
                <a:lnTo>
                  <a:pt x="25996" y="29400"/>
                </a:lnTo>
                <a:lnTo>
                  <a:pt x="22948" y="32791"/>
                </a:lnTo>
                <a:lnTo>
                  <a:pt x="20358" y="33870"/>
                </a:lnTo>
                <a:lnTo>
                  <a:pt x="13601" y="33870"/>
                </a:lnTo>
                <a:lnTo>
                  <a:pt x="11023" y="32740"/>
                </a:lnTo>
                <a:lnTo>
                  <a:pt x="7696" y="28181"/>
                </a:lnTo>
                <a:lnTo>
                  <a:pt x="6807" y="25158"/>
                </a:lnTo>
                <a:lnTo>
                  <a:pt x="6692" y="21386"/>
                </a:lnTo>
                <a:lnTo>
                  <a:pt x="33896" y="21386"/>
                </a:lnTo>
                <a:close/>
              </a:path>
              <a:path w="33896" h="39281">
                <a:moveTo>
                  <a:pt x="6984" y="13246"/>
                </a:moveTo>
                <a:lnTo>
                  <a:pt x="8102" y="1854"/>
                </a:lnTo>
                <a:lnTo>
                  <a:pt x="4851" y="5587"/>
                </a:lnTo>
                <a:lnTo>
                  <a:pt x="6857" y="16433"/>
                </a:lnTo>
                <a:lnTo>
                  <a:pt x="6984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69" name="object 1369"/>
          <p:cNvSpPr/>
          <p:nvPr/>
        </p:nvSpPr>
        <p:spPr>
          <a:xfrm>
            <a:off x="2874181" y="3275793"/>
            <a:ext cx="29813" cy="47499"/>
          </a:xfrm>
          <a:custGeom>
            <a:avLst/>
            <a:gdLst/>
            <a:ahLst/>
            <a:cxnLst/>
            <a:rect l="l" t="t" r="r" b="b"/>
            <a:pathLst>
              <a:path w="32905" h="52425">
                <a:moveTo>
                  <a:pt x="1523" y="43726"/>
                </a:moveTo>
                <a:lnTo>
                  <a:pt x="4546" y="47218"/>
                </a:lnTo>
                <a:lnTo>
                  <a:pt x="7569" y="50685"/>
                </a:lnTo>
                <a:lnTo>
                  <a:pt x="11150" y="52425"/>
                </a:lnTo>
                <a:lnTo>
                  <a:pt x="9118" y="42951"/>
                </a:lnTo>
                <a:lnTo>
                  <a:pt x="7429" y="40271"/>
                </a:lnTo>
                <a:lnTo>
                  <a:pt x="6578" y="36944"/>
                </a:lnTo>
                <a:lnTo>
                  <a:pt x="6578" y="28295"/>
                </a:lnTo>
                <a:lnTo>
                  <a:pt x="7556" y="24752"/>
                </a:lnTo>
                <a:lnTo>
                  <a:pt x="11468" y="19964"/>
                </a:lnTo>
                <a:lnTo>
                  <a:pt x="15976" y="13309"/>
                </a:lnTo>
                <a:lnTo>
                  <a:pt x="10858" y="13309"/>
                </a:lnTo>
                <a:lnTo>
                  <a:pt x="6908" y="15303"/>
                </a:lnTo>
                <a:lnTo>
                  <a:pt x="4127" y="19278"/>
                </a:lnTo>
                <a:lnTo>
                  <a:pt x="1384" y="23228"/>
                </a:lnTo>
                <a:lnTo>
                  <a:pt x="0" y="27901"/>
                </a:lnTo>
                <a:lnTo>
                  <a:pt x="0" y="39103"/>
                </a:lnTo>
                <a:lnTo>
                  <a:pt x="1523" y="43726"/>
                </a:lnTo>
                <a:close/>
              </a:path>
              <a:path w="32905" h="52425">
                <a:moveTo>
                  <a:pt x="11468" y="19964"/>
                </a:moveTo>
                <a:lnTo>
                  <a:pt x="14020" y="18757"/>
                </a:lnTo>
                <a:lnTo>
                  <a:pt x="19977" y="18757"/>
                </a:lnTo>
                <a:lnTo>
                  <a:pt x="22351" y="19888"/>
                </a:lnTo>
                <a:lnTo>
                  <a:pt x="26187" y="24396"/>
                </a:lnTo>
                <a:lnTo>
                  <a:pt x="27152" y="27863"/>
                </a:lnTo>
                <a:lnTo>
                  <a:pt x="27152" y="37198"/>
                </a:lnTo>
                <a:lnTo>
                  <a:pt x="26212" y="40767"/>
                </a:lnTo>
                <a:lnTo>
                  <a:pt x="24333" y="43268"/>
                </a:lnTo>
                <a:lnTo>
                  <a:pt x="20116" y="46977"/>
                </a:lnTo>
                <a:lnTo>
                  <a:pt x="13500" y="46977"/>
                </a:lnTo>
                <a:lnTo>
                  <a:pt x="10807" y="45631"/>
                </a:lnTo>
                <a:lnTo>
                  <a:pt x="9118" y="42951"/>
                </a:lnTo>
                <a:lnTo>
                  <a:pt x="11150" y="52425"/>
                </a:lnTo>
                <a:lnTo>
                  <a:pt x="17856" y="52425"/>
                </a:lnTo>
                <a:lnTo>
                  <a:pt x="20129" y="51904"/>
                </a:lnTo>
                <a:lnTo>
                  <a:pt x="24117" y="49872"/>
                </a:lnTo>
                <a:lnTo>
                  <a:pt x="27292" y="45935"/>
                </a:lnTo>
                <a:lnTo>
                  <a:pt x="27292" y="51092"/>
                </a:lnTo>
                <a:lnTo>
                  <a:pt x="32905" y="51092"/>
                </a:lnTo>
                <a:lnTo>
                  <a:pt x="32905" y="0"/>
                </a:lnTo>
                <a:lnTo>
                  <a:pt x="26898" y="0"/>
                </a:lnTo>
                <a:lnTo>
                  <a:pt x="26898" y="18757"/>
                </a:lnTo>
                <a:lnTo>
                  <a:pt x="23126" y="15113"/>
                </a:lnTo>
                <a:lnTo>
                  <a:pt x="18834" y="13309"/>
                </a:lnTo>
                <a:lnTo>
                  <a:pt x="15976" y="13309"/>
                </a:lnTo>
                <a:lnTo>
                  <a:pt x="11468" y="1996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70" name="object 1370"/>
          <p:cNvSpPr/>
          <p:nvPr/>
        </p:nvSpPr>
        <p:spPr>
          <a:xfrm>
            <a:off x="2910450" y="3287691"/>
            <a:ext cx="30723" cy="35590"/>
          </a:xfrm>
          <a:custGeom>
            <a:avLst/>
            <a:gdLst/>
            <a:ahLst/>
            <a:cxnLst/>
            <a:rect l="l" t="t" r="r" b="b"/>
            <a:pathLst>
              <a:path w="33908" h="39281">
                <a:moveTo>
                  <a:pt x="33908" y="21386"/>
                </a:moveTo>
                <a:lnTo>
                  <a:pt x="33908" y="17640"/>
                </a:lnTo>
                <a:lnTo>
                  <a:pt x="33731" y="14922"/>
                </a:lnTo>
                <a:lnTo>
                  <a:pt x="33362" y="13207"/>
                </a:lnTo>
                <a:lnTo>
                  <a:pt x="32118" y="8521"/>
                </a:lnTo>
                <a:lnTo>
                  <a:pt x="29578" y="4686"/>
                </a:lnTo>
                <a:lnTo>
                  <a:pt x="25209" y="1866"/>
                </a:lnTo>
                <a:lnTo>
                  <a:pt x="22732" y="622"/>
                </a:lnTo>
                <a:lnTo>
                  <a:pt x="20180" y="0"/>
                </a:lnTo>
                <a:lnTo>
                  <a:pt x="12318" y="0"/>
                </a:lnTo>
                <a:lnTo>
                  <a:pt x="14300" y="5435"/>
                </a:lnTo>
                <a:lnTo>
                  <a:pt x="21170" y="5435"/>
                </a:lnTo>
                <a:lnTo>
                  <a:pt x="24028" y="6946"/>
                </a:lnTo>
                <a:lnTo>
                  <a:pt x="25730" y="9944"/>
                </a:lnTo>
                <a:lnTo>
                  <a:pt x="27241" y="13728"/>
                </a:lnTo>
                <a:lnTo>
                  <a:pt x="27495" y="16433"/>
                </a:lnTo>
                <a:lnTo>
                  <a:pt x="6870" y="16433"/>
                </a:lnTo>
                <a:lnTo>
                  <a:pt x="6984" y="13246"/>
                </a:lnTo>
                <a:lnTo>
                  <a:pt x="6692" y="21386"/>
                </a:lnTo>
                <a:lnTo>
                  <a:pt x="33908" y="21386"/>
                </a:lnTo>
                <a:close/>
              </a:path>
              <a:path w="33908" h="39281">
                <a:moveTo>
                  <a:pt x="6984" y="13246"/>
                </a:moveTo>
                <a:lnTo>
                  <a:pt x="8013" y="10617"/>
                </a:lnTo>
                <a:lnTo>
                  <a:pt x="9956" y="8559"/>
                </a:lnTo>
                <a:lnTo>
                  <a:pt x="14300" y="5435"/>
                </a:lnTo>
                <a:lnTo>
                  <a:pt x="12318" y="0"/>
                </a:lnTo>
                <a:lnTo>
                  <a:pt x="8089" y="1854"/>
                </a:lnTo>
                <a:lnTo>
                  <a:pt x="4864" y="5587"/>
                </a:lnTo>
                <a:lnTo>
                  <a:pt x="1612" y="9296"/>
                </a:lnTo>
                <a:lnTo>
                  <a:pt x="0" y="14147"/>
                </a:lnTo>
                <a:lnTo>
                  <a:pt x="0" y="26161"/>
                </a:lnTo>
                <a:lnTo>
                  <a:pt x="1612" y="30886"/>
                </a:lnTo>
                <a:lnTo>
                  <a:pt x="4813" y="34251"/>
                </a:lnTo>
                <a:lnTo>
                  <a:pt x="8039" y="37604"/>
                </a:lnTo>
                <a:lnTo>
                  <a:pt x="11963" y="39281"/>
                </a:lnTo>
                <a:lnTo>
                  <a:pt x="18478" y="39281"/>
                </a:lnTo>
                <a:lnTo>
                  <a:pt x="21678" y="38722"/>
                </a:lnTo>
                <a:lnTo>
                  <a:pt x="24472" y="38087"/>
                </a:lnTo>
                <a:lnTo>
                  <a:pt x="26809" y="36829"/>
                </a:lnTo>
                <a:lnTo>
                  <a:pt x="30860" y="32550"/>
                </a:lnTo>
                <a:lnTo>
                  <a:pt x="32677" y="29197"/>
                </a:lnTo>
                <a:lnTo>
                  <a:pt x="33388" y="26314"/>
                </a:lnTo>
                <a:lnTo>
                  <a:pt x="27254" y="26314"/>
                </a:lnTo>
                <a:lnTo>
                  <a:pt x="26009" y="29400"/>
                </a:lnTo>
                <a:lnTo>
                  <a:pt x="22961" y="32791"/>
                </a:lnTo>
                <a:lnTo>
                  <a:pt x="20345" y="33870"/>
                </a:lnTo>
                <a:lnTo>
                  <a:pt x="13614" y="33870"/>
                </a:lnTo>
                <a:lnTo>
                  <a:pt x="11036" y="32740"/>
                </a:lnTo>
                <a:lnTo>
                  <a:pt x="7708" y="28181"/>
                </a:lnTo>
                <a:lnTo>
                  <a:pt x="6819" y="25158"/>
                </a:lnTo>
                <a:lnTo>
                  <a:pt x="6692" y="21386"/>
                </a:lnTo>
                <a:lnTo>
                  <a:pt x="6984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71" name="object 1371"/>
          <p:cNvSpPr/>
          <p:nvPr/>
        </p:nvSpPr>
        <p:spPr>
          <a:xfrm>
            <a:off x="2964404" y="3287622"/>
            <a:ext cx="31827" cy="35590"/>
          </a:xfrm>
          <a:custGeom>
            <a:avLst/>
            <a:gdLst/>
            <a:ahLst/>
            <a:cxnLst/>
            <a:rect l="l" t="t" r="r" b="b"/>
            <a:pathLst>
              <a:path w="35128" h="39281">
                <a:moveTo>
                  <a:pt x="11722" y="39281"/>
                </a:moveTo>
                <a:lnTo>
                  <a:pt x="14579" y="39281"/>
                </a:lnTo>
                <a:lnTo>
                  <a:pt x="17195" y="38658"/>
                </a:lnTo>
                <a:lnTo>
                  <a:pt x="21971" y="36220"/>
                </a:lnTo>
                <a:lnTo>
                  <a:pt x="25069" y="33108"/>
                </a:lnTo>
                <a:lnTo>
                  <a:pt x="25628" y="35737"/>
                </a:lnTo>
                <a:lnTo>
                  <a:pt x="28676" y="38823"/>
                </a:lnTo>
                <a:lnTo>
                  <a:pt x="32397" y="38798"/>
                </a:lnTo>
                <a:lnTo>
                  <a:pt x="35128" y="38201"/>
                </a:lnTo>
                <a:lnTo>
                  <a:pt x="35128" y="33591"/>
                </a:lnTo>
                <a:lnTo>
                  <a:pt x="33667" y="33794"/>
                </a:lnTo>
                <a:lnTo>
                  <a:pt x="31000" y="31661"/>
                </a:lnTo>
                <a:lnTo>
                  <a:pt x="31000" y="6756"/>
                </a:lnTo>
                <a:lnTo>
                  <a:pt x="29641" y="4152"/>
                </a:lnTo>
                <a:lnTo>
                  <a:pt x="26936" y="2501"/>
                </a:lnTo>
                <a:lnTo>
                  <a:pt x="24218" y="838"/>
                </a:lnTo>
                <a:lnTo>
                  <a:pt x="20662" y="0"/>
                </a:lnTo>
                <a:lnTo>
                  <a:pt x="12534" y="0"/>
                </a:lnTo>
                <a:lnTo>
                  <a:pt x="9207" y="901"/>
                </a:lnTo>
                <a:lnTo>
                  <a:pt x="6337" y="2705"/>
                </a:lnTo>
                <a:lnTo>
                  <a:pt x="3505" y="4483"/>
                </a:lnTo>
                <a:lnTo>
                  <a:pt x="2032" y="7658"/>
                </a:lnTo>
                <a:lnTo>
                  <a:pt x="1905" y="12242"/>
                </a:lnTo>
                <a:lnTo>
                  <a:pt x="7734" y="12242"/>
                </a:lnTo>
                <a:lnTo>
                  <a:pt x="9220" y="7899"/>
                </a:lnTo>
                <a:lnTo>
                  <a:pt x="12903" y="5270"/>
                </a:lnTo>
                <a:lnTo>
                  <a:pt x="18973" y="5270"/>
                </a:lnTo>
                <a:lnTo>
                  <a:pt x="21132" y="5753"/>
                </a:lnTo>
                <a:lnTo>
                  <a:pt x="24930" y="9207"/>
                </a:lnTo>
                <a:lnTo>
                  <a:pt x="24511" y="13728"/>
                </a:lnTo>
                <a:lnTo>
                  <a:pt x="21640" y="15532"/>
                </a:lnTo>
                <a:lnTo>
                  <a:pt x="11684" y="16776"/>
                </a:lnTo>
                <a:lnTo>
                  <a:pt x="8191" y="17221"/>
                </a:lnTo>
                <a:lnTo>
                  <a:pt x="5372" y="18389"/>
                </a:lnTo>
                <a:lnTo>
                  <a:pt x="1066" y="22174"/>
                </a:lnTo>
                <a:lnTo>
                  <a:pt x="0" y="24853"/>
                </a:lnTo>
                <a:lnTo>
                  <a:pt x="0" y="31432"/>
                </a:lnTo>
                <a:lnTo>
                  <a:pt x="1092" y="34061"/>
                </a:lnTo>
                <a:lnTo>
                  <a:pt x="5461" y="38239"/>
                </a:lnTo>
                <a:lnTo>
                  <a:pt x="8267" y="39281"/>
                </a:lnTo>
                <a:lnTo>
                  <a:pt x="6527" y="28155"/>
                </a:lnTo>
                <a:lnTo>
                  <a:pt x="7480" y="24028"/>
                </a:lnTo>
                <a:lnTo>
                  <a:pt x="10528" y="22301"/>
                </a:lnTo>
                <a:lnTo>
                  <a:pt x="14490" y="21526"/>
                </a:lnTo>
                <a:lnTo>
                  <a:pt x="18262" y="21043"/>
                </a:lnTo>
                <a:lnTo>
                  <a:pt x="21805" y="20345"/>
                </a:lnTo>
                <a:lnTo>
                  <a:pt x="24765" y="19138"/>
                </a:lnTo>
                <a:lnTo>
                  <a:pt x="24765" y="27990"/>
                </a:lnTo>
                <a:lnTo>
                  <a:pt x="23025" y="30759"/>
                </a:lnTo>
                <a:lnTo>
                  <a:pt x="19558" y="32448"/>
                </a:lnTo>
                <a:lnTo>
                  <a:pt x="15367" y="33972"/>
                </a:lnTo>
                <a:lnTo>
                  <a:pt x="11722" y="39281"/>
                </a:lnTo>
                <a:close/>
              </a:path>
              <a:path w="35128" h="39281">
                <a:moveTo>
                  <a:pt x="15367" y="33972"/>
                </a:moveTo>
                <a:lnTo>
                  <a:pt x="11379" y="33972"/>
                </a:lnTo>
                <a:lnTo>
                  <a:pt x="8496" y="32423"/>
                </a:lnTo>
                <a:lnTo>
                  <a:pt x="7175" y="31381"/>
                </a:lnTo>
                <a:lnTo>
                  <a:pt x="6527" y="28155"/>
                </a:lnTo>
                <a:lnTo>
                  <a:pt x="8267" y="39281"/>
                </a:lnTo>
                <a:lnTo>
                  <a:pt x="11722" y="39281"/>
                </a:lnTo>
                <a:lnTo>
                  <a:pt x="15367" y="3397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72" name="object 1372"/>
          <p:cNvSpPr/>
          <p:nvPr/>
        </p:nvSpPr>
        <p:spPr>
          <a:xfrm>
            <a:off x="2998327" y="3279061"/>
            <a:ext cx="15649" cy="43575"/>
          </a:xfrm>
          <a:custGeom>
            <a:avLst/>
            <a:gdLst/>
            <a:ahLst/>
            <a:cxnLst/>
            <a:rect l="l" t="t" r="r" b="b"/>
            <a:pathLst>
              <a:path w="17272" h="48094">
                <a:moveTo>
                  <a:pt x="11341" y="39687"/>
                </a:moveTo>
                <a:lnTo>
                  <a:pt x="11341" y="15455"/>
                </a:lnTo>
                <a:lnTo>
                  <a:pt x="17272" y="15455"/>
                </a:lnTo>
                <a:lnTo>
                  <a:pt x="17272" y="10363"/>
                </a:lnTo>
                <a:lnTo>
                  <a:pt x="11341" y="10363"/>
                </a:lnTo>
                <a:lnTo>
                  <a:pt x="11341" y="0"/>
                </a:lnTo>
                <a:lnTo>
                  <a:pt x="5029" y="0"/>
                </a:lnTo>
                <a:lnTo>
                  <a:pt x="5029" y="10363"/>
                </a:lnTo>
                <a:lnTo>
                  <a:pt x="0" y="10363"/>
                </a:lnTo>
                <a:lnTo>
                  <a:pt x="0" y="15455"/>
                </a:lnTo>
                <a:lnTo>
                  <a:pt x="5029" y="15455"/>
                </a:lnTo>
                <a:lnTo>
                  <a:pt x="5029" y="42430"/>
                </a:lnTo>
                <a:lnTo>
                  <a:pt x="6604" y="45872"/>
                </a:lnTo>
                <a:lnTo>
                  <a:pt x="9601" y="48094"/>
                </a:lnTo>
                <a:lnTo>
                  <a:pt x="14249" y="48044"/>
                </a:lnTo>
                <a:lnTo>
                  <a:pt x="17272" y="47498"/>
                </a:lnTo>
                <a:lnTo>
                  <a:pt x="17272" y="42570"/>
                </a:lnTo>
                <a:lnTo>
                  <a:pt x="16052" y="42672"/>
                </a:lnTo>
                <a:lnTo>
                  <a:pt x="12661" y="42303"/>
                </a:lnTo>
                <a:lnTo>
                  <a:pt x="11341" y="396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73" name="object 1373"/>
          <p:cNvSpPr/>
          <p:nvPr/>
        </p:nvSpPr>
        <p:spPr>
          <a:xfrm>
            <a:off x="3017727" y="3287691"/>
            <a:ext cx="30723" cy="35590"/>
          </a:xfrm>
          <a:custGeom>
            <a:avLst/>
            <a:gdLst/>
            <a:ahLst/>
            <a:cxnLst/>
            <a:rect l="l" t="t" r="r" b="b"/>
            <a:pathLst>
              <a:path w="33909" h="39281">
                <a:moveTo>
                  <a:pt x="33909" y="21386"/>
                </a:moveTo>
                <a:lnTo>
                  <a:pt x="33909" y="17640"/>
                </a:lnTo>
                <a:lnTo>
                  <a:pt x="33718" y="14922"/>
                </a:lnTo>
                <a:lnTo>
                  <a:pt x="33362" y="13207"/>
                </a:lnTo>
                <a:lnTo>
                  <a:pt x="32105" y="8521"/>
                </a:lnTo>
                <a:lnTo>
                  <a:pt x="29565" y="4686"/>
                </a:lnTo>
                <a:lnTo>
                  <a:pt x="25209" y="1866"/>
                </a:lnTo>
                <a:lnTo>
                  <a:pt x="22733" y="622"/>
                </a:lnTo>
                <a:lnTo>
                  <a:pt x="20180" y="0"/>
                </a:lnTo>
                <a:lnTo>
                  <a:pt x="12319" y="0"/>
                </a:lnTo>
                <a:lnTo>
                  <a:pt x="14300" y="5435"/>
                </a:lnTo>
                <a:lnTo>
                  <a:pt x="21158" y="5435"/>
                </a:lnTo>
                <a:lnTo>
                  <a:pt x="24015" y="6946"/>
                </a:lnTo>
                <a:lnTo>
                  <a:pt x="25730" y="9944"/>
                </a:lnTo>
                <a:lnTo>
                  <a:pt x="27241" y="13728"/>
                </a:lnTo>
                <a:lnTo>
                  <a:pt x="27495" y="16433"/>
                </a:lnTo>
                <a:lnTo>
                  <a:pt x="6870" y="16433"/>
                </a:lnTo>
                <a:lnTo>
                  <a:pt x="6985" y="13246"/>
                </a:lnTo>
                <a:lnTo>
                  <a:pt x="6692" y="21386"/>
                </a:lnTo>
                <a:lnTo>
                  <a:pt x="33909" y="21386"/>
                </a:lnTo>
                <a:close/>
              </a:path>
              <a:path w="33909" h="39281">
                <a:moveTo>
                  <a:pt x="6985" y="13246"/>
                </a:moveTo>
                <a:lnTo>
                  <a:pt x="8013" y="10617"/>
                </a:lnTo>
                <a:lnTo>
                  <a:pt x="9956" y="8559"/>
                </a:lnTo>
                <a:lnTo>
                  <a:pt x="14300" y="5435"/>
                </a:lnTo>
                <a:lnTo>
                  <a:pt x="12319" y="0"/>
                </a:lnTo>
                <a:lnTo>
                  <a:pt x="8089" y="1854"/>
                </a:lnTo>
                <a:lnTo>
                  <a:pt x="4864" y="5587"/>
                </a:lnTo>
                <a:lnTo>
                  <a:pt x="1612" y="9296"/>
                </a:lnTo>
                <a:lnTo>
                  <a:pt x="0" y="14147"/>
                </a:lnTo>
                <a:lnTo>
                  <a:pt x="0" y="26161"/>
                </a:lnTo>
                <a:lnTo>
                  <a:pt x="1600" y="30886"/>
                </a:lnTo>
                <a:lnTo>
                  <a:pt x="4813" y="34251"/>
                </a:lnTo>
                <a:lnTo>
                  <a:pt x="8039" y="37604"/>
                </a:lnTo>
                <a:lnTo>
                  <a:pt x="11950" y="39281"/>
                </a:lnTo>
                <a:lnTo>
                  <a:pt x="18465" y="39281"/>
                </a:lnTo>
                <a:lnTo>
                  <a:pt x="21678" y="38722"/>
                </a:lnTo>
                <a:lnTo>
                  <a:pt x="24472" y="38087"/>
                </a:lnTo>
                <a:lnTo>
                  <a:pt x="26809" y="36829"/>
                </a:lnTo>
                <a:lnTo>
                  <a:pt x="30861" y="32550"/>
                </a:lnTo>
                <a:lnTo>
                  <a:pt x="32677" y="29197"/>
                </a:lnTo>
                <a:lnTo>
                  <a:pt x="33388" y="26314"/>
                </a:lnTo>
                <a:lnTo>
                  <a:pt x="27254" y="26314"/>
                </a:lnTo>
                <a:lnTo>
                  <a:pt x="26009" y="29400"/>
                </a:lnTo>
                <a:lnTo>
                  <a:pt x="22961" y="32791"/>
                </a:lnTo>
                <a:lnTo>
                  <a:pt x="20345" y="33870"/>
                </a:lnTo>
                <a:lnTo>
                  <a:pt x="13614" y="33870"/>
                </a:lnTo>
                <a:lnTo>
                  <a:pt x="11036" y="32740"/>
                </a:lnTo>
                <a:lnTo>
                  <a:pt x="7708" y="28181"/>
                </a:lnTo>
                <a:lnTo>
                  <a:pt x="6819" y="25158"/>
                </a:lnTo>
                <a:lnTo>
                  <a:pt x="6692" y="21386"/>
                </a:lnTo>
                <a:lnTo>
                  <a:pt x="6985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74" name="object 1374"/>
          <p:cNvSpPr/>
          <p:nvPr/>
        </p:nvSpPr>
        <p:spPr>
          <a:xfrm>
            <a:off x="3055400" y="3287691"/>
            <a:ext cx="27420" cy="34393"/>
          </a:xfrm>
          <a:custGeom>
            <a:avLst/>
            <a:gdLst/>
            <a:ahLst/>
            <a:cxnLst/>
            <a:rect l="l" t="t" r="r" b="b"/>
            <a:pathLst>
              <a:path w="30264" h="37960">
                <a:moveTo>
                  <a:pt x="6235" y="37960"/>
                </a:moveTo>
                <a:lnTo>
                  <a:pt x="6235" y="16090"/>
                </a:lnTo>
                <a:lnTo>
                  <a:pt x="6692" y="12941"/>
                </a:lnTo>
                <a:lnTo>
                  <a:pt x="8737" y="9118"/>
                </a:lnTo>
                <a:lnTo>
                  <a:pt x="11531" y="6578"/>
                </a:lnTo>
                <a:lnTo>
                  <a:pt x="14198" y="5778"/>
                </a:lnTo>
                <a:lnTo>
                  <a:pt x="16891" y="5613"/>
                </a:lnTo>
                <a:lnTo>
                  <a:pt x="19799" y="5613"/>
                </a:lnTo>
                <a:lnTo>
                  <a:pt x="21805" y="6769"/>
                </a:lnTo>
                <a:lnTo>
                  <a:pt x="23583" y="10477"/>
                </a:lnTo>
                <a:lnTo>
                  <a:pt x="23914" y="14566"/>
                </a:lnTo>
                <a:lnTo>
                  <a:pt x="23914" y="37960"/>
                </a:lnTo>
                <a:lnTo>
                  <a:pt x="30264" y="37960"/>
                </a:lnTo>
                <a:lnTo>
                  <a:pt x="30264" y="10401"/>
                </a:lnTo>
                <a:lnTo>
                  <a:pt x="29756" y="7531"/>
                </a:lnTo>
                <a:lnTo>
                  <a:pt x="28752" y="5524"/>
                </a:lnTo>
                <a:lnTo>
                  <a:pt x="26885" y="1841"/>
                </a:lnTo>
                <a:lnTo>
                  <a:pt x="23329" y="0"/>
                </a:lnTo>
                <a:lnTo>
                  <a:pt x="18072" y="0"/>
                </a:lnTo>
                <a:lnTo>
                  <a:pt x="13474" y="482"/>
                </a:lnTo>
                <a:lnTo>
                  <a:pt x="9537" y="2374"/>
                </a:lnTo>
                <a:lnTo>
                  <a:pt x="5930" y="6108"/>
                </a:lnTo>
                <a:lnTo>
                  <a:pt x="5930" y="838"/>
                </a:lnTo>
                <a:lnTo>
                  <a:pt x="0" y="838"/>
                </a:lnTo>
                <a:lnTo>
                  <a:pt x="0" y="37960"/>
                </a:lnTo>
                <a:lnTo>
                  <a:pt x="6235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75" name="object 1375"/>
          <p:cNvSpPr/>
          <p:nvPr/>
        </p:nvSpPr>
        <p:spPr>
          <a:xfrm>
            <a:off x="3091059" y="3288450"/>
            <a:ext cx="27075" cy="34555"/>
          </a:xfrm>
          <a:custGeom>
            <a:avLst/>
            <a:gdLst/>
            <a:ahLst/>
            <a:cxnLst/>
            <a:rect l="l" t="t" r="r" b="b"/>
            <a:pathLst>
              <a:path w="29883" h="38138">
                <a:moveTo>
                  <a:pt x="8382" y="31508"/>
                </a:moveTo>
                <a:lnTo>
                  <a:pt x="6667" y="28092"/>
                </a:lnTo>
                <a:lnTo>
                  <a:pt x="6375" y="24650"/>
                </a:lnTo>
                <a:lnTo>
                  <a:pt x="6375" y="0"/>
                </a:lnTo>
                <a:lnTo>
                  <a:pt x="0" y="0"/>
                </a:lnTo>
                <a:lnTo>
                  <a:pt x="0" y="28397"/>
                </a:lnTo>
                <a:lnTo>
                  <a:pt x="508" y="30937"/>
                </a:lnTo>
                <a:lnTo>
                  <a:pt x="1549" y="32829"/>
                </a:lnTo>
                <a:lnTo>
                  <a:pt x="3467" y="36372"/>
                </a:lnTo>
                <a:lnTo>
                  <a:pt x="7073" y="38138"/>
                </a:lnTo>
                <a:lnTo>
                  <a:pt x="15760" y="38138"/>
                </a:lnTo>
                <a:lnTo>
                  <a:pt x="18656" y="37160"/>
                </a:lnTo>
                <a:lnTo>
                  <a:pt x="22237" y="34251"/>
                </a:lnTo>
                <a:lnTo>
                  <a:pt x="24053" y="31648"/>
                </a:lnTo>
                <a:lnTo>
                  <a:pt x="23990" y="37122"/>
                </a:lnTo>
                <a:lnTo>
                  <a:pt x="29883" y="37122"/>
                </a:lnTo>
                <a:lnTo>
                  <a:pt x="29883" y="0"/>
                </a:lnTo>
                <a:lnTo>
                  <a:pt x="23634" y="0"/>
                </a:lnTo>
                <a:lnTo>
                  <a:pt x="23634" y="21869"/>
                </a:lnTo>
                <a:lnTo>
                  <a:pt x="23215" y="24714"/>
                </a:lnTo>
                <a:lnTo>
                  <a:pt x="22352" y="26797"/>
                </a:lnTo>
                <a:lnTo>
                  <a:pt x="20789" y="30683"/>
                </a:lnTo>
                <a:lnTo>
                  <a:pt x="17830" y="32626"/>
                </a:lnTo>
                <a:lnTo>
                  <a:pt x="10452" y="32626"/>
                </a:lnTo>
                <a:lnTo>
                  <a:pt x="8382" y="315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76" name="object 1376"/>
          <p:cNvSpPr/>
          <p:nvPr/>
        </p:nvSpPr>
        <p:spPr>
          <a:xfrm>
            <a:off x="3125361" y="3287622"/>
            <a:ext cx="31827" cy="35590"/>
          </a:xfrm>
          <a:custGeom>
            <a:avLst/>
            <a:gdLst/>
            <a:ahLst/>
            <a:cxnLst/>
            <a:rect l="l" t="t" r="r" b="b"/>
            <a:pathLst>
              <a:path w="35128" h="39281">
                <a:moveTo>
                  <a:pt x="11722" y="39281"/>
                </a:moveTo>
                <a:lnTo>
                  <a:pt x="14592" y="39281"/>
                </a:lnTo>
                <a:lnTo>
                  <a:pt x="17208" y="38658"/>
                </a:lnTo>
                <a:lnTo>
                  <a:pt x="21971" y="36220"/>
                </a:lnTo>
                <a:lnTo>
                  <a:pt x="25082" y="33108"/>
                </a:lnTo>
                <a:lnTo>
                  <a:pt x="26136" y="36537"/>
                </a:lnTo>
                <a:lnTo>
                  <a:pt x="28689" y="38823"/>
                </a:lnTo>
                <a:lnTo>
                  <a:pt x="32397" y="38798"/>
                </a:lnTo>
                <a:lnTo>
                  <a:pt x="35128" y="38201"/>
                </a:lnTo>
                <a:lnTo>
                  <a:pt x="35128" y="33591"/>
                </a:lnTo>
                <a:lnTo>
                  <a:pt x="33680" y="33794"/>
                </a:lnTo>
                <a:lnTo>
                  <a:pt x="31000" y="31661"/>
                </a:lnTo>
                <a:lnTo>
                  <a:pt x="31000" y="6756"/>
                </a:lnTo>
                <a:lnTo>
                  <a:pt x="29654" y="4152"/>
                </a:lnTo>
                <a:lnTo>
                  <a:pt x="26949" y="2501"/>
                </a:lnTo>
                <a:lnTo>
                  <a:pt x="24218" y="838"/>
                </a:lnTo>
                <a:lnTo>
                  <a:pt x="20662" y="0"/>
                </a:lnTo>
                <a:lnTo>
                  <a:pt x="12547" y="0"/>
                </a:lnTo>
                <a:lnTo>
                  <a:pt x="9207" y="901"/>
                </a:lnTo>
                <a:lnTo>
                  <a:pt x="6350" y="2705"/>
                </a:lnTo>
                <a:lnTo>
                  <a:pt x="3517" y="4483"/>
                </a:lnTo>
                <a:lnTo>
                  <a:pt x="2032" y="7658"/>
                </a:lnTo>
                <a:lnTo>
                  <a:pt x="1917" y="12242"/>
                </a:lnTo>
                <a:lnTo>
                  <a:pt x="7747" y="12242"/>
                </a:lnTo>
                <a:lnTo>
                  <a:pt x="9220" y="7899"/>
                </a:lnTo>
                <a:lnTo>
                  <a:pt x="12903" y="5270"/>
                </a:lnTo>
                <a:lnTo>
                  <a:pt x="18973" y="5270"/>
                </a:lnTo>
                <a:lnTo>
                  <a:pt x="21132" y="5753"/>
                </a:lnTo>
                <a:lnTo>
                  <a:pt x="24942" y="9207"/>
                </a:lnTo>
                <a:lnTo>
                  <a:pt x="24523" y="13728"/>
                </a:lnTo>
                <a:lnTo>
                  <a:pt x="21640" y="15532"/>
                </a:lnTo>
                <a:lnTo>
                  <a:pt x="11696" y="16776"/>
                </a:lnTo>
                <a:lnTo>
                  <a:pt x="8204" y="17221"/>
                </a:lnTo>
                <a:lnTo>
                  <a:pt x="5384" y="18389"/>
                </a:lnTo>
                <a:lnTo>
                  <a:pt x="1079" y="22174"/>
                </a:lnTo>
                <a:lnTo>
                  <a:pt x="0" y="24853"/>
                </a:lnTo>
                <a:lnTo>
                  <a:pt x="0" y="31432"/>
                </a:lnTo>
                <a:lnTo>
                  <a:pt x="1079" y="34061"/>
                </a:lnTo>
                <a:lnTo>
                  <a:pt x="5473" y="38239"/>
                </a:lnTo>
                <a:lnTo>
                  <a:pt x="8280" y="39281"/>
                </a:lnTo>
                <a:lnTo>
                  <a:pt x="6527" y="28155"/>
                </a:lnTo>
                <a:lnTo>
                  <a:pt x="7480" y="24028"/>
                </a:lnTo>
                <a:lnTo>
                  <a:pt x="10528" y="22301"/>
                </a:lnTo>
                <a:lnTo>
                  <a:pt x="14490" y="21526"/>
                </a:lnTo>
                <a:lnTo>
                  <a:pt x="18275" y="21043"/>
                </a:lnTo>
                <a:lnTo>
                  <a:pt x="21818" y="20345"/>
                </a:lnTo>
                <a:lnTo>
                  <a:pt x="24765" y="19138"/>
                </a:lnTo>
                <a:lnTo>
                  <a:pt x="24765" y="27990"/>
                </a:lnTo>
                <a:lnTo>
                  <a:pt x="23025" y="30759"/>
                </a:lnTo>
                <a:lnTo>
                  <a:pt x="19558" y="32448"/>
                </a:lnTo>
                <a:lnTo>
                  <a:pt x="15367" y="33972"/>
                </a:lnTo>
                <a:lnTo>
                  <a:pt x="11722" y="39281"/>
                </a:lnTo>
                <a:close/>
              </a:path>
              <a:path w="35128" h="39281">
                <a:moveTo>
                  <a:pt x="15367" y="33972"/>
                </a:moveTo>
                <a:lnTo>
                  <a:pt x="11379" y="33972"/>
                </a:lnTo>
                <a:lnTo>
                  <a:pt x="8509" y="32423"/>
                </a:lnTo>
                <a:lnTo>
                  <a:pt x="7188" y="31381"/>
                </a:lnTo>
                <a:lnTo>
                  <a:pt x="6527" y="28155"/>
                </a:lnTo>
                <a:lnTo>
                  <a:pt x="8280" y="39281"/>
                </a:lnTo>
                <a:lnTo>
                  <a:pt x="11722" y="39281"/>
                </a:lnTo>
                <a:lnTo>
                  <a:pt x="15367" y="3397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77" name="object 1377"/>
          <p:cNvSpPr/>
          <p:nvPr/>
        </p:nvSpPr>
        <p:spPr>
          <a:xfrm>
            <a:off x="3160422" y="3287484"/>
            <a:ext cx="28812" cy="35590"/>
          </a:xfrm>
          <a:custGeom>
            <a:avLst/>
            <a:gdLst/>
            <a:ahLst/>
            <a:cxnLst/>
            <a:rect l="l" t="t" r="r" b="b"/>
            <a:pathLst>
              <a:path w="31800" h="39281">
                <a:moveTo>
                  <a:pt x="11950" y="0"/>
                </a:moveTo>
                <a:lnTo>
                  <a:pt x="7912" y="1803"/>
                </a:lnTo>
                <a:lnTo>
                  <a:pt x="4749" y="5435"/>
                </a:lnTo>
                <a:lnTo>
                  <a:pt x="1574" y="9080"/>
                </a:lnTo>
                <a:lnTo>
                  <a:pt x="0" y="14147"/>
                </a:lnTo>
                <a:lnTo>
                  <a:pt x="0" y="25984"/>
                </a:lnTo>
                <a:lnTo>
                  <a:pt x="1435" y="30416"/>
                </a:lnTo>
                <a:lnTo>
                  <a:pt x="4330" y="33972"/>
                </a:lnTo>
                <a:lnTo>
                  <a:pt x="7213" y="37515"/>
                </a:lnTo>
                <a:lnTo>
                  <a:pt x="11087" y="39281"/>
                </a:lnTo>
                <a:lnTo>
                  <a:pt x="20269" y="39281"/>
                </a:lnTo>
                <a:lnTo>
                  <a:pt x="23825" y="38138"/>
                </a:lnTo>
                <a:lnTo>
                  <a:pt x="26593" y="35877"/>
                </a:lnTo>
                <a:lnTo>
                  <a:pt x="29375" y="33591"/>
                </a:lnTo>
                <a:lnTo>
                  <a:pt x="31102" y="29984"/>
                </a:lnTo>
                <a:lnTo>
                  <a:pt x="31800" y="25069"/>
                </a:lnTo>
                <a:lnTo>
                  <a:pt x="25717" y="25069"/>
                </a:lnTo>
                <a:lnTo>
                  <a:pt x="25158" y="27813"/>
                </a:lnTo>
                <a:lnTo>
                  <a:pt x="22567" y="31584"/>
                </a:lnTo>
                <a:lnTo>
                  <a:pt x="19024" y="33947"/>
                </a:lnTo>
                <a:lnTo>
                  <a:pt x="13055" y="33947"/>
                </a:lnTo>
                <a:lnTo>
                  <a:pt x="9017" y="30124"/>
                </a:lnTo>
                <a:lnTo>
                  <a:pt x="7442" y="27584"/>
                </a:lnTo>
                <a:lnTo>
                  <a:pt x="6654" y="24460"/>
                </a:lnTo>
                <a:lnTo>
                  <a:pt x="6654" y="17043"/>
                </a:lnTo>
                <a:lnTo>
                  <a:pt x="7200" y="13931"/>
                </a:lnTo>
                <a:lnTo>
                  <a:pt x="8318" y="11404"/>
                </a:lnTo>
                <a:lnTo>
                  <a:pt x="10033" y="7531"/>
                </a:lnTo>
                <a:lnTo>
                  <a:pt x="12865" y="5588"/>
                </a:lnTo>
                <a:lnTo>
                  <a:pt x="19761" y="5588"/>
                </a:lnTo>
                <a:lnTo>
                  <a:pt x="21882" y="6337"/>
                </a:lnTo>
                <a:lnTo>
                  <a:pt x="24511" y="9372"/>
                </a:lnTo>
                <a:lnTo>
                  <a:pt x="25717" y="13550"/>
                </a:lnTo>
                <a:lnTo>
                  <a:pt x="31800" y="13550"/>
                </a:lnTo>
                <a:lnTo>
                  <a:pt x="31254" y="8597"/>
                </a:lnTo>
                <a:lnTo>
                  <a:pt x="29679" y="5080"/>
                </a:lnTo>
                <a:lnTo>
                  <a:pt x="27038" y="3048"/>
                </a:lnTo>
                <a:lnTo>
                  <a:pt x="24434" y="1016"/>
                </a:lnTo>
                <a:lnTo>
                  <a:pt x="21031" y="0"/>
                </a:lnTo>
                <a:lnTo>
                  <a:pt x="11950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78" name="object 1378"/>
          <p:cNvSpPr/>
          <p:nvPr/>
        </p:nvSpPr>
        <p:spPr>
          <a:xfrm>
            <a:off x="3194884" y="3275954"/>
            <a:ext cx="5741" cy="46138"/>
          </a:xfrm>
          <a:custGeom>
            <a:avLst/>
            <a:gdLst/>
            <a:ahLst/>
            <a:cxnLst/>
            <a:rect l="l" t="t" r="r" b="b"/>
            <a:pathLst>
              <a:path w="6336" h="50923">
                <a:moveTo>
                  <a:pt x="0" y="0"/>
                </a:moveTo>
                <a:lnTo>
                  <a:pt x="0" y="7073"/>
                </a:lnTo>
                <a:lnTo>
                  <a:pt x="6336" y="7073"/>
                </a:lnTo>
                <a:lnTo>
                  <a:pt x="6336" y="0"/>
                </a:lnTo>
                <a:lnTo>
                  <a:pt x="0" y="0"/>
                </a:lnTo>
                <a:close/>
              </a:path>
              <a:path w="6336" h="50923">
                <a:moveTo>
                  <a:pt x="0" y="13970"/>
                </a:moveTo>
                <a:lnTo>
                  <a:pt x="0" y="50923"/>
                </a:lnTo>
                <a:lnTo>
                  <a:pt x="6336" y="50923"/>
                </a:lnTo>
                <a:lnTo>
                  <a:pt x="6336" y="13970"/>
                </a:lnTo>
                <a:lnTo>
                  <a:pt x="0" y="139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79" name="object 1379"/>
          <p:cNvSpPr/>
          <p:nvPr/>
        </p:nvSpPr>
        <p:spPr>
          <a:xfrm>
            <a:off x="3194884" y="3279159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834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80" name="object 1380"/>
          <p:cNvSpPr/>
          <p:nvPr/>
        </p:nvSpPr>
        <p:spPr>
          <a:xfrm>
            <a:off x="3194884" y="3305352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3822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81" name="object 1381"/>
          <p:cNvSpPr/>
          <p:nvPr/>
        </p:nvSpPr>
        <p:spPr>
          <a:xfrm>
            <a:off x="3206886" y="3274918"/>
            <a:ext cx="31355" cy="48408"/>
          </a:xfrm>
          <a:custGeom>
            <a:avLst/>
            <a:gdLst/>
            <a:ahLst/>
            <a:cxnLst/>
            <a:rect l="l" t="t" r="r" b="b"/>
            <a:pathLst>
              <a:path w="34607" h="53428">
                <a:moveTo>
                  <a:pt x="1498" y="44792"/>
                </a:moveTo>
                <a:lnTo>
                  <a:pt x="4508" y="48260"/>
                </a:lnTo>
                <a:lnTo>
                  <a:pt x="7505" y="51701"/>
                </a:lnTo>
                <a:lnTo>
                  <a:pt x="11569" y="53428"/>
                </a:lnTo>
                <a:lnTo>
                  <a:pt x="9017" y="44107"/>
                </a:lnTo>
                <a:lnTo>
                  <a:pt x="7277" y="41465"/>
                </a:lnTo>
                <a:lnTo>
                  <a:pt x="6400" y="38163"/>
                </a:lnTo>
                <a:lnTo>
                  <a:pt x="6400" y="30099"/>
                </a:lnTo>
                <a:lnTo>
                  <a:pt x="7277" y="26593"/>
                </a:lnTo>
                <a:lnTo>
                  <a:pt x="9017" y="23685"/>
                </a:lnTo>
                <a:lnTo>
                  <a:pt x="10744" y="20764"/>
                </a:lnTo>
                <a:lnTo>
                  <a:pt x="13525" y="19316"/>
                </a:lnTo>
                <a:lnTo>
                  <a:pt x="21640" y="19316"/>
                </a:lnTo>
                <a:lnTo>
                  <a:pt x="24650" y="21018"/>
                </a:lnTo>
                <a:lnTo>
                  <a:pt x="26416" y="24447"/>
                </a:lnTo>
                <a:lnTo>
                  <a:pt x="27533" y="26619"/>
                </a:lnTo>
                <a:lnTo>
                  <a:pt x="28079" y="29438"/>
                </a:lnTo>
                <a:lnTo>
                  <a:pt x="28079" y="36741"/>
                </a:lnTo>
                <a:lnTo>
                  <a:pt x="27305" y="40220"/>
                </a:lnTo>
                <a:lnTo>
                  <a:pt x="25755" y="43370"/>
                </a:lnTo>
                <a:lnTo>
                  <a:pt x="24231" y="46494"/>
                </a:lnTo>
                <a:lnTo>
                  <a:pt x="22796" y="53428"/>
                </a:lnTo>
                <a:lnTo>
                  <a:pt x="27317" y="51473"/>
                </a:lnTo>
                <a:lnTo>
                  <a:pt x="30226" y="47574"/>
                </a:lnTo>
                <a:lnTo>
                  <a:pt x="33147" y="43662"/>
                </a:lnTo>
                <a:lnTo>
                  <a:pt x="34607" y="38709"/>
                </a:lnTo>
                <a:lnTo>
                  <a:pt x="34607" y="26530"/>
                </a:lnTo>
                <a:lnTo>
                  <a:pt x="32956" y="21844"/>
                </a:lnTo>
                <a:lnTo>
                  <a:pt x="29641" y="18656"/>
                </a:lnTo>
                <a:lnTo>
                  <a:pt x="26339" y="15468"/>
                </a:lnTo>
                <a:lnTo>
                  <a:pt x="22288" y="13868"/>
                </a:lnTo>
                <a:lnTo>
                  <a:pt x="12166" y="13868"/>
                </a:lnTo>
                <a:lnTo>
                  <a:pt x="7912" y="15722"/>
                </a:lnTo>
                <a:lnTo>
                  <a:pt x="4749" y="19418"/>
                </a:lnTo>
                <a:lnTo>
                  <a:pt x="1587" y="23113"/>
                </a:lnTo>
                <a:lnTo>
                  <a:pt x="0" y="28079"/>
                </a:lnTo>
                <a:lnTo>
                  <a:pt x="0" y="40144"/>
                </a:lnTo>
                <a:lnTo>
                  <a:pt x="1498" y="44792"/>
                </a:lnTo>
                <a:close/>
              </a:path>
              <a:path w="34607" h="53428">
                <a:moveTo>
                  <a:pt x="22771" y="0"/>
                </a:moveTo>
                <a:lnTo>
                  <a:pt x="16433" y="10020"/>
                </a:lnTo>
                <a:lnTo>
                  <a:pt x="21221" y="10020"/>
                </a:lnTo>
                <a:lnTo>
                  <a:pt x="30467" y="0"/>
                </a:lnTo>
                <a:lnTo>
                  <a:pt x="22771" y="0"/>
                </a:lnTo>
                <a:close/>
              </a:path>
              <a:path w="34607" h="53428">
                <a:moveTo>
                  <a:pt x="24231" y="46494"/>
                </a:moveTo>
                <a:lnTo>
                  <a:pt x="21399" y="48056"/>
                </a:lnTo>
                <a:lnTo>
                  <a:pt x="13500" y="48056"/>
                </a:lnTo>
                <a:lnTo>
                  <a:pt x="10744" y="46736"/>
                </a:lnTo>
                <a:lnTo>
                  <a:pt x="9017" y="44107"/>
                </a:lnTo>
                <a:lnTo>
                  <a:pt x="11569" y="53428"/>
                </a:lnTo>
                <a:lnTo>
                  <a:pt x="22796" y="53428"/>
                </a:lnTo>
                <a:lnTo>
                  <a:pt x="24231" y="4649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82" name="object 1382"/>
          <p:cNvSpPr/>
          <p:nvPr/>
        </p:nvSpPr>
        <p:spPr>
          <a:xfrm>
            <a:off x="3244962" y="3287691"/>
            <a:ext cx="27420" cy="34393"/>
          </a:xfrm>
          <a:custGeom>
            <a:avLst/>
            <a:gdLst/>
            <a:ahLst/>
            <a:cxnLst/>
            <a:rect l="l" t="t" r="r" b="b"/>
            <a:pathLst>
              <a:path w="30264" h="37960">
                <a:moveTo>
                  <a:pt x="6248" y="37960"/>
                </a:moveTo>
                <a:lnTo>
                  <a:pt x="6248" y="16090"/>
                </a:lnTo>
                <a:lnTo>
                  <a:pt x="6680" y="12941"/>
                </a:lnTo>
                <a:lnTo>
                  <a:pt x="8737" y="9118"/>
                </a:lnTo>
                <a:lnTo>
                  <a:pt x="11531" y="6578"/>
                </a:lnTo>
                <a:lnTo>
                  <a:pt x="14185" y="5778"/>
                </a:lnTo>
                <a:lnTo>
                  <a:pt x="16878" y="5613"/>
                </a:lnTo>
                <a:lnTo>
                  <a:pt x="19786" y="5613"/>
                </a:lnTo>
                <a:lnTo>
                  <a:pt x="21805" y="6769"/>
                </a:lnTo>
                <a:lnTo>
                  <a:pt x="23571" y="10477"/>
                </a:lnTo>
                <a:lnTo>
                  <a:pt x="23926" y="14566"/>
                </a:lnTo>
                <a:lnTo>
                  <a:pt x="23926" y="37960"/>
                </a:lnTo>
                <a:lnTo>
                  <a:pt x="30264" y="37960"/>
                </a:lnTo>
                <a:lnTo>
                  <a:pt x="30264" y="10401"/>
                </a:lnTo>
                <a:lnTo>
                  <a:pt x="29756" y="7531"/>
                </a:lnTo>
                <a:lnTo>
                  <a:pt x="28740" y="5524"/>
                </a:lnTo>
                <a:lnTo>
                  <a:pt x="26885" y="1841"/>
                </a:lnTo>
                <a:lnTo>
                  <a:pt x="23329" y="0"/>
                </a:lnTo>
                <a:lnTo>
                  <a:pt x="18059" y="0"/>
                </a:lnTo>
                <a:lnTo>
                  <a:pt x="13474" y="482"/>
                </a:lnTo>
                <a:lnTo>
                  <a:pt x="9537" y="2374"/>
                </a:lnTo>
                <a:lnTo>
                  <a:pt x="5918" y="6108"/>
                </a:lnTo>
                <a:lnTo>
                  <a:pt x="5918" y="838"/>
                </a:lnTo>
                <a:lnTo>
                  <a:pt x="0" y="838"/>
                </a:lnTo>
                <a:lnTo>
                  <a:pt x="0" y="37960"/>
                </a:lnTo>
                <a:lnTo>
                  <a:pt x="6248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83" name="object 1383"/>
          <p:cNvSpPr/>
          <p:nvPr/>
        </p:nvSpPr>
        <p:spPr>
          <a:xfrm>
            <a:off x="3301494" y="3285712"/>
            <a:ext cx="32817" cy="19342"/>
          </a:xfrm>
          <a:custGeom>
            <a:avLst/>
            <a:gdLst/>
            <a:ahLst/>
            <a:cxnLst/>
            <a:rect l="l" t="t" r="r" b="b"/>
            <a:pathLst>
              <a:path w="36220" h="21348">
                <a:moveTo>
                  <a:pt x="23228" y="8280"/>
                </a:moveTo>
                <a:lnTo>
                  <a:pt x="25171" y="5156"/>
                </a:lnTo>
                <a:lnTo>
                  <a:pt x="27457" y="3606"/>
                </a:lnTo>
                <a:lnTo>
                  <a:pt x="30099" y="3606"/>
                </a:lnTo>
                <a:lnTo>
                  <a:pt x="34048" y="5334"/>
                </a:lnTo>
                <a:lnTo>
                  <a:pt x="35026" y="6464"/>
                </a:lnTo>
                <a:lnTo>
                  <a:pt x="35509" y="9182"/>
                </a:lnTo>
                <a:lnTo>
                  <a:pt x="36220" y="3403"/>
                </a:lnTo>
                <a:lnTo>
                  <a:pt x="33147" y="685"/>
                </a:lnTo>
                <a:lnTo>
                  <a:pt x="28841" y="0"/>
                </a:lnTo>
                <a:lnTo>
                  <a:pt x="25374" y="0"/>
                </a:lnTo>
                <a:lnTo>
                  <a:pt x="23228" y="8280"/>
                </a:lnTo>
                <a:close/>
              </a:path>
              <a:path w="36220" h="21348">
                <a:moveTo>
                  <a:pt x="19113" y="5270"/>
                </a:moveTo>
                <a:lnTo>
                  <a:pt x="16103" y="8775"/>
                </a:lnTo>
                <a:lnTo>
                  <a:pt x="14605" y="12827"/>
                </a:lnTo>
                <a:lnTo>
                  <a:pt x="14605" y="20675"/>
                </a:lnTo>
                <a:lnTo>
                  <a:pt x="15481" y="23317"/>
                </a:lnTo>
                <a:lnTo>
                  <a:pt x="17246" y="25374"/>
                </a:lnTo>
                <a:lnTo>
                  <a:pt x="21336" y="28460"/>
                </a:lnTo>
                <a:lnTo>
                  <a:pt x="26162" y="28460"/>
                </a:lnTo>
                <a:lnTo>
                  <a:pt x="29959" y="26835"/>
                </a:lnTo>
                <a:lnTo>
                  <a:pt x="33388" y="23850"/>
                </a:lnTo>
                <a:lnTo>
                  <a:pt x="34594" y="21183"/>
                </a:lnTo>
                <a:lnTo>
                  <a:pt x="34366" y="24396"/>
                </a:lnTo>
                <a:lnTo>
                  <a:pt x="37071" y="27914"/>
                </a:lnTo>
                <a:lnTo>
                  <a:pt x="41046" y="28460"/>
                </a:lnTo>
                <a:lnTo>
                  <a:pt x="44958" y="28460"/>
                </a:lnTo>
                <a:lnTo>
                  <a:pt x="48488" y="26606"/>
                </a:lnTo>
                <a:lnTo>
                  <a:pt x="51638" y="22872"/>
                </a:lnTo>
                <a:lnTo>
                  <a:pt x="54800" y="19126"/>
                </a:lnTo>
                <a:lnTo>
                  <a:pt x="56375" y="14630"/>
                </a:lnTo>
                <a:lnTo>
                  <a:pt x="56375" y="3098"/>
                </a:lnTo>
                <a:lnTo>
                  <a:pt x="54178" y="-2006"/>
                </a:lnTo>
                <a:lnTo>
                  <a:pt x="49758" y="-5930"/>
                </a:lnTo>
                <a:lnTo>
                  <a:pt x="45034" y="-10096"/>
                </a:lnTo>
                <a:lnTo>
                  <a:pt x="38569" y="-12166"/>
                </a:lnTo>
                <a:lnTo>
                  <a:pt x="20840" y="-12166"/>
                </a:lnTo>
                <a:lnTo>
                  <a:pt x="13271" y="-9232"/>
                </a:lnTo>
                <a:lnTo>
                  <a:pt x="7632" y="-3365"/>
                </a:lnTo>
                <a:lnTo>
                  <a:pt x="2540" y="1905"/>
                </a:lnTo>
                <a:lnTo>
                  <a:pt x="0" y="8305"/>
                </a:lnTo>
                <a:lnTo>
                  <a:pt x="0" y="22174"/>
                </a:lnTo>
                <a:lnTo>
                  <a:pt x="2095" y="27749"/>
                </a:lnTo>
                <a:lnTo>
                  <a:pt x="6286" y="32588"/>
                </a:lnTo>
                <a:lnTo>
                  <a:pt x="11506" y="38620"/>
                </a:lnTo>
                <a:lnTo>
                  <a:pt x="18948" y="41630"/>
                </a:lnTo>
                <a:lnTo>
                  <a:pt x="33578" y="41630"/>
                </a:lnTo>
                <a:lnTo>
                  <a:pt x="38125" y="40817"/>
                </a:lnTo>
                <a:lnTo>
                  <a:pt x="42265" y="39204"/>
                </a:lnTo>
                <a:lnTo>
                  <a:pt x="46405" y="37592"/>
                </a:lnTo>
                <a:lnTo>
                  <a:pt x="49504" y="35852"/>
                </a:lnTo>
                <a:lnTo>
                  <a:pt x="51587" y="34010"/>
                </a:lnTo>
                <a:lnTo>
                  <a:pt x="49301" y="30886"/>
                </a:lnTo>
                <a:lnTo>
                  <a:pt x="46558" y="32943"/>
                </a:lnTo>
                <a:lnTo>
                  <a:pt x="43522" y="34594"/>
                </a:lnTo>
                <a:lnTo>
                  <a:pt x="40220" y="35814"/>
                </a:lnTo>
                <a:lnTo>
                  <a:pt x="36918" y="37020"/>
                </a:lnTo>
                <a:lnTo>
                  <a:pt x="33337" y="37617"/>
                </a:lnTo>
                <a:lnTo>
                  <a:pt x="21310" y="37617"/>
                </a:lnTo>
                <a:lnTo>
                  <a:pt x="14986" y="35293"/>
                </a:lnTo>
                <a:lnTo>
                  <a:pt x="10541" y="30645"/>
                </a:lnTo>
                <a:lnTo>
                  <a:pt x="6756" y="26720"/>
                </a:lnTo>
                <a:lnTo>
                  <a:pt x="4864" y="21856"/>
                </a:lnTo>
                <a:lnTo>
                  <a:pt x="4864" y="9474"/>
                </a:lnTo>
                <a:lnTo>
                  <a:pt x="6832" y="3987"/>
                </a:lnTo>
                <a:lnTo>
                  <a:pt x="10820" y="-380"/>
                </a:lnTo>
                <a:lnTo>
                  <a:pt x="15468" y="-5511"/>
                </a:lnTo>
                <a:lnTo>
                  <a:pt x="22174" y="-8077"/>
                </a:lnTo>
                <a:lnTo>
                  <a:pt x="37287" y="-8077"/>
                </a:lnTo>
                <a:lnTo>
                  <a:pt x="42341" y="-6540"/>
                </a:lnTo>
                <a:lnTo>
                  <a:pt x="46088" y="-3467"/>
                </a:lnTo>
                <a:lnTo>
                  <a:pt x="49834" y="-419"/>
                </a:lnTo>
                <a:lnTo>
                  <a:pt x="51701" y="3784"/>
                </a:lnTo>
                <a:lnTo>
                  <a:pt x="51689" y="13589"/>
                </a:lnTo>
                <a:lnTo>
                  <a:pt x="50647" y="17183"/>
                </a:lnTo>
                <a:lnTo>
                  <a:pt x="48539" y="19926"/>
                </a:lnTo>
                <a:lnTo>
                  <a:pt x="46456" y="22682"/>
                </a:lnTo>
                <a:lnTo>
                  <a:pt x="44107" y="24053"/>
                </a:lnTo>
                <a:lnTo>
                  <a:pt x="41465" y="24053"/>
                </a:lnTo>
                <a:lnTo>
                  <a:pt x="38341" y="22110"/>
                </a:lnTo>
                <a:lnTo>
                  <a:pt x="38595" y="19164"/>
                </a:lnTo>
                <a:lnTo>
                  <a:pt x="39357" y="16332"/>
                </a:lnTo>
                <a:lnTo>
                  <a:pt x="43967" y="1143"/>
                </a:lnTo>
                <a:lnTo>
                  <a:pt x="38874" y="1143"/>
                </a:lnTo>
                <a:lnTo>
                  <a:pt x="37147" y="6959"/>
                </a:lnTo>
                <a:lnTo>
                  <a:pt x="36220" y="3403"/>
                </a:lnTo>
                <a:lnTo>
                  <a:pt x="35509" y="9182"/>
                </a:lnTo>
                <a:lnTo>
                  <a:pt x="35509" y="12128"/>
                </a:lnTo>
                <a:lnTo>
                  <a:pt x="34632" y="15405"/>
                </a:lnTo>
                <a:lnTo>
                  <a:pt x="32867" y="19062"/>
                </a:lnTo>
                <a:lnTo>
                  <a:pt x="31140" y="22694"/>
                </a:lnTo>
                <a:lnTo>
                  <a:pt x="28714" y="24511"/>
                </a:lnTo>
                <a:lnTo>
                  <a:pt x="24091" y="24511"/>
                </a:lnTo>
                <a:lnTo>
                  <a:pt x="20840" y="21539"/>
                </a:lnTo>
                <a:lnTo>
                  <a:pt x="20358" y="17538"/>
                </a:lnTo>
                <a:lnTo>
                  <a:pt x="20358" y="14465"/>
                </a:lnTo>
                <a:lnTo>
                  <a:pt x="21323" y="11379"/>
                </a:lnTo>
                <a:lnTo>
                  <a:pt x="23228" y="8280"/>
                </a:lnTo>
                <a:lnTo>
                  <a:pt x="25374" y="0"/>
                </a:lnTo>
                <a:lnTo>
                  <a:pt x="22136" y="1752"/>
                </a:lnTo>
                <a:lnTo>
                  <a:pt x="19113" y="52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84" name="object 1384"/>
          <p:cNvSpPr/>
          <p:nvPr/>
        </p:nvSpPr>
        <p:spPr>
          <a:xfrm>
            <a:off x="3383755" y="3277300"/>
            <a:ext cx="16604" cy="44796"/>
          </a:xfrm>
          <a:custGeom>
            <a:avLst/>
            <a:gdLst/>
            <a:ahLst/>
            <a:cxnLst/>
            <a:rect l="l" t="t" r="r" b="b"/>
            <a:pathLst>
              <a:path w="18326" h="49441">
                <a:moveTo>
                  <a:pt x="11671" y="14287"/>
                </a:moveTo>
                <a:lnTo>
                  <a:pt x="11671" y="49441"/>
                </a:lnTo>
                <a:lnTo>
                  <a:pt x="18326" y="49441"/>
                </a:lnTo>
                <a:lnTo>
                  <a:pt x="18326" y="0"/>
                </a:lnTo>
                <a:lnTo>
                  <a:pt x="13411" y="0"/>
                </a:lnTo>
                <a:lnTo>
                  <a:pt x="12534" y="3835"/>
                </a:lnTo>
                <a:lnTo>
                  <a:pt x="11201" y="6286"/>
                </a:lnTo>
                <a:lnTo>
                  <a:pt x="7645" y="8331"/>
                </a:lnTo>
                <a:lnTo>
                  <a:pt x="4495" y="9067"/>
                </a:lnTo>
                <a:lnTo>
                  <a:pt x="0" y="9512"/>
                </a:lnTo>
                <a:lnTo>
                  <a:pt x="0" y="14287"/>
                </a:lnTo>
                <a:lnTo>
                  <a:pt x="11671" y="142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85" name="object 1385"/>
          <p:cNvSpPr/>
          <p:nvPr/>
        </p:nvSpPr>
        <p:spPr>
          <a:xfrm>
            <a:off x="3414916" y="3277036"/>
            <a:ext cx="31436" cy="46268"/>
          </a:xfrm>
          <a:custGeom>
            <a:avLst/>
            <a:gdLst/>
            <a:ahLst/>
            <a:cxnLst/>
            <a:rect l="l" t="t" r="r" b="b"/>
            <a:pathLst>
              <a:path w="34696" h="51066">
                <a:moveTo>
                  <a:pt x="16116" y="26733"/>
                </a:moveTo>
                <a:lnTo>
                  <a:pt x="19824" y="26733"/>
                </a:lnTo>
                <a:lnTo>
                  <a:pt x="22745" y="27419"/>
                </a:lnTo>
                <a:lnTo>
                  <a:pt x="24828" y="28790"/>
                </a:lnTo>
                <a:lnTo>
                  <a:pt x="27978" y="32524"/>
                </a:lnTo>
                <a:lnTo>
                  <a:pt x="27978" y="38735"/>
                </a:lnTo>
                <a:lnTo>
                  <a:pt x="26974" y="40995"/>
                </a:lnTo>
                <a:lnTo>
                  <a:pt x="22999" y="44513"/>
                </a:lnTo>
                <a:lnTo>
                  <a:pt x="20370" y="45389"/>
                </a:lnTo>
                <a:lnTo>
                  <a:pt x="12852" y="45389"/>
                </a:lnTo>
                <a:lnTo>
                  <a:pt x="9931" y="44081"/>
                </a:lnTo>
                <a:lnTo>
                  <a:pt x="8318" y="41478"/>
                </a:lnTo>
                <a:lnTo>
                  <a:pt x="6794" y="37680"/>
                </a:lnTo>
                <a:lnTo>
                  <a:pt x="6515" y="34467"/>
                </a:lnTo>
                <a:lnTo>
                  <a:pt x="0" y="34467"/>
                </a:lnTo>
                <a:lnTo>
                  <a:pt x="0" y="39090"/>
                </a:lnTo>
                <a:lnTo>
                  <a:pt x="1295" y="43014"/>
                </a:lnTo>
                <a:lnTo>
                  <a:pt x="3937" y="46253"/>
                </a:lnTo>
                <a:lnTo>
                  <a:pt x="6604" y="49466"/>
                </a:lnTo>
                <a:lnTo>
                  <a:pt x="10871" y="51066"/>
                </a:lnTo>
                <a:lnTo>
                  <a:pt x="22466" y="51066"/>
                </a:lnTo>
                <a:lnTo>
                  <a:pt x="26898" y="49580"/>
                </a:lnTo>
                <a:lnTo>
                  <a:pt x="30010" y="46596"/>
                </a:lnTo>
                <a:lnTo>
                  <a:pt x="33147" y="43611"/>
                </a:lnTo>
                <a:lnTo>
                  <a:pt x="34696" y="39763"/>
                </a:lnTo>
                <a:lnTo>
                  <a:pt x="34696" y="32054"/>
                </a:lnTo>
                <a:lnTo>
                  <a:pt x="32473" y="27533"/>
                </a:lnTo>
                <a:lnTo>
                  <a:pt x="28981" y="24091"/>
                </a:lnTo>
                <a:lnTo>
                  <a:pt x="26377" y="23380"/>
                </a:lnTo>
                <a:lnTo>
                  <a:pt x="30327" y="20599"/>
                </a:lnTo>
                <a:lnTo>
                  <a:pt x="32778" y="16230"/>
                </a:lnTo>
                <a:lnTo>
                  <a:pt x="32778" y="8902"/>
                </a:lnTo>
                <a:lnTo>
                  <a:pt x="31394" y="5638"/>
                </a:lnTo>
                <a:lnTo>
                  <a:pt x="28625" y="3403"/>
                </a:lnTo>
                <a:lnTo>
                  <a:pt x="25857" y="1143"/>
                </a:lnTo>
                <a:lnTo>
                  <a:pt x="21932" y="0"/>
                </a:lnTo>
                <a:lnTo>
                  <a:pt x="10464" y="0"/>
                </a:lnTo>
                <a:lnTo>
                  <a:pt x="6007" y="2324"/>
                </a:lnTo>
                <a:lnTo>
                  <a:pt x="3467" y="6934"/>
                </a:lnTo>
                <a:lnTo>
                  <a:pt x="1981" y="9525"/>
                </a:lnTo>
                <a:lnTo>
                  <a:pt x="1244" y="12674"/>
                </a:lnTo>
                <a:lnTo>
                  <a:pt x="1244" y="16370"/>
                </a:lnTo>
                <a:lnTo>
                  <a:pt x="7404" y="16370"/>
                </a:lnTo>
                <a:lnTo>
                  <a:pt x="7531" y="13550"/>
                </a:lnTo>
                <a:lnTo>
                  <a:pt x="8902" y="9855"/>
                </a:lnTo>
                <a:lnTo>
                  <a:pt x="10502" y="7086"/>
                </a:lnTo>
                <a:lnTo>
                  <a:pt x="13373" y="5689"/>
                </a:lnTo>
                <a:lnTo>
                  <a:pt x="17526" y="5689"/>
                </a:lnTo>
                <a:lnTo>
                  <a:pt x="21907" y="6362"/>
                </a:lnTo>
                <a:lnTo>
                  <a:pt x="25425" y="9042"/>
                </a:lnTo>
                <a:lnTo>
                  <a:pt x="26301" y="13423"/>
                </a:lnTo>
                <a:lnTo>
                  <a:pt x="26301" y="16751"/>
                </a:lnTo>
                <a:lnTo>
                  <a:pt x="24993" y="19062"/>
                </a:lnTo>
                <a:lnTo>
                  <a:pt x="22352" y="20358"/>
                </a:lnTo>
                <a:lnTo>
                  <a:pt x="20853" y="21094"/>
                </a:lnTo>
                <a:lnTo>
                  <a:pt x="16598" y="21463"/>
                </a:lnTo>
                <a:lnTo>
                  <a:pt x="13550" y="21297"/>
                </a:lnTo>
                <a:lnTo>
                  <a:pt x="13550" y="26809"/>
                </a:lnTo>
                <a:lnTo>
                  <a:pt x="16116" y="2673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86" name="object 1386"/>
          <p:cNvSpPr/>
          <p:nvPr/>
        </p:nvSpPr>
        <p:spPr>
          <a:xfrm>
            <a:off x="3455292" y="3277300"/>
            <a:ext cx="16615" cy="44796"/>
          </a:xfrm>
          <a:custGeom>
            <a:avLst/>
            <a:gdLst/>
            <a:ahLst/>
            <a:cxnLst/>
            <a:rect l="l" t="t" r="r" b="b"/>
            <a:pathLst>
              <a:path w="18338" h="49441">
                <a:moveTo>
                  <a:pt x="11684" y="14287"/>
                </a:moveTo>
                <a:lnTo>
                  <a:pt x="11684" y="49441"/>
                </a:lnTo>
                <a:lnTo>
                  <a:pt x="18338" y="49441"/>
                </a:lnTo>
                <a:lnTo>
                  <a:pt x="18338" y="0"/>
                </a:lnTo>
                <a:lnTo>
                  <a:pt x="13423" y="0"/>
                </a:lnTo>
                <a:lnTo>
                  <a:pt x="12547" y="3835"/>
                </a:lnTo>
                <a:lnTo>
                  <a:pt x="11214" y="6286"/>
                </a:lnTo>
                <a:lnTo>
                  <a:pt x="7658" y="8331"/>
                </a:lnTo>
                <a:lnTo>
                  <a:pt x="4521" y="9067"/>
                </a:lnTo>
                <a:lnTo>
                  <a:pt x="0" y="9512"/>
                </a:lnTo>
                <a:lnTo>
                  <a:pt x="0" y="14287"/>
                </a:lnTo>
                <a:lnTo>
                  <a:pt x="11684" y="142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87" name="object 1387"/>
          <p:cNvSpPr/>
          <p:nvPr/>
        </p:nvSpPr>
        <p:spPr>
          <a:xfrm>
            <a:off x="3486924" y="3277105"/>
            <a:ext cx="31022" cy="46199"/>
          </a:xfrm>
          <a:custGeom>
            <a:avLst/>
            <a:gdLst/>
            <a:ahLst/>
            <a:cxnLst/>
            <a:rect l="l" t="t" r="r" b="b"/>
            <a:pathLst>
              <a:path w="34239" h="50990">
                <a:moveTo>
                  <a:pt x="711" y="15341"/>
                </a:moveTo>
                <a:lnTo>
                  <a:pt x="0" y="20180"/>
                </a:lnTo>
                <a:lnTo>
                  <a:pt x="0" y="33108"/>
                </a:lnTo>
                <a:lnTo>
                  <a:pt x="1206" y="38900"/>
                </a:lnTo>
                <a:lnTo>
                  <a:pt x="3632" y="43230"/>
                </a:lnTo>
                <a:lnTo>
                  <a:pt x="6540" y="48399"/>
                </a:lnTo>
                <a:lnTo>
                  <a:pt x="7302" y="35191"/>
                </a:lnTo>
                <a:lnTo>
                  <a:pt x="6756" y="31127"/>
                </a:lnTo>
                <a:lnTo>
                  <a:pt x="6756" y="19342"/>
                </a:lnTo>
                <a:lnTo>
                  <a:pt x="7594" y="14262"/>
                </a:lnTo>
                <a:lnTo>
                  <a:pt x="9283" y="10820"/>
                </a:lnTo>
                <a:lnTo>
                  <a:pt x="10985" y="7353"/>
                </a:lnTo>
                <a:lnTo>
                  <a:pt x="13690" y="5613"/>
                </a:lnTo>
                <a:lnTo>
                  <a:pt x="21361" y="5613"/>
                </a:lnTo>
                <a:lnTo>
                  <a:pt x="24053" y="7429"/>
                </a:lnTo>
                <a:lnTo>
                  <a:pt x="25438" y="11099"/>
                </a:lnTo>
                <a:lnTo>
                  <a:pt x="26822" y="14719"/>
                </a:lnTo>
                <a:lnTo>
                  <a:pt x="27520" y="19342"/>
                </a:lnTo>
                <a:lnTo>
                  <a:pt x="27520" y="32804"/>
                </a:lnTo>
                <a:lnTo>
                  <a:pt x="26555" y="38138"/>
                </a:lnTo>
                <a:lnTo>
                  <a:pt x="24650" y="41008"/>
                </a:lnTo>
                <a:lnTo>
                  <a:pt x="23558" y="50990"/>
                </a:lnTo>
                <a:lnTo>
                  <a:pt x="28308" y="47840"/>
                </a:lnTo>
                <a:lnTo>
                  <a:pt x="31229" y="41503"/>
                </a:lnTo>
                <a:lnTo>
                  <a:pt x="33248" y="37084"/>
                </a:lnTo>
                <a:lnTo>
                  <a:pt x="34239" y="31496"/>
                </a:lnTo>
                <a:lnTo>
                  <a:pt x="34239" y="17627"/>
                </a:lnTo>
                <a:lnTo>
                  <a:pt x="33134" y="12026"/>
                </a:lnTo>
                <a:lnTo>
                  <a:pt x="30924" y="7937"/>
                </a:lnTo>
                <a:lnTo>
                  <a:pt x="28054" y="2641"/>
                </a:lnTo>
                <a:lnTo>
                  <a:pt x="23406" y="0"/>
                </a:lnTo>
                <a:lnTo>
                  <a:pt x="9829" y="0"/>
                </a:lnTo>
                <a:lnTo>
                  <a:pt x="4902" y="3759"/>
                </a:lnTo>
                <a:lnTo>
                  <a:pt x="2184" y="11303"/>
                </a:lnTo>
                <a:lnTo>
                  <a:pt x="711" y="15341"/>
                </a:lnTo>
                <a:close/>
              </a:path>
              <a:path w="34239" h="50990">
                <a:moveTo>
                  <a:pt x="24650" y="41008"/>
                </a:moveTo>
                <a:lnTo>
                  <a:pt x="22720" y="43878"/>
                </a:lnTo>
                <a:lnTo>
                  <a:pt x="20142" y="45313"/>
                </a:lnTo>
                <a:lnTo>
                  <a:pt x="12890" y="45313"/>
                </a:lnTo>
                <a:lnTo>
                  <a:pt x="10045" y="42964"/>
                </a:lnTo>
                <a:lnTo>
                  <a:pt x="8381" y="38277"/>
                </a:lnTo>
                <a:lnTo>
                  <a:pt x="7302" y="35191"/>
                </a:lnTo>
                <a:lnTo>
                  <a:pt x="6540" y="48399"/>
                </a:lnTo>
                <a:lnTo>
                  <a:pt x="10972" y="50990"/>
                </a:lnTo>
                <a:lnTo>
                  <a:pt x="23558" y="50990"/>
                </a:lnTo>
                <a:lnTo>
                  <a:pt x="24650" y="410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88" name="object 1388"/>
          <p:cNvSpPr/>
          <p:nvPr/>
        </p:nvSpPr>
        <p:spPr>
          <a:xfrm>
            <a:off x="3542697" y="3287691"/>
            <a:ext cx="27409" cy="34393"/>
          </a:xfrm>
          <a:custGeom>
            <a:avLst/>
            <a:gdLst/>
            <a:ahLst/>
            <a:cxnLst/>
            <a:rect l="l" t="t" r="r" b="b"/>
            <a:pathLst>
              <a:path w="30251" h="37960">
                <a:moveTo>
                  <a:pt x="6235" y="37960"/>
                </a:moveTo>
                <a:lnTo>
                  <a:pt x="6235" y="16090"/>
                </a:lnTo>
                <a:lnTo>
                  <a:pt x="6680" y="12941"/>
                </a:lnTo>
                <a:lnTo>
                  <a:pt x="8737" y="9118"/>
                </a:lnTo>
                <a:lnTo>
                  <a:pt x="11518" y="6578"/>
                </a:lnTo>
                <a:lnTo>
                  <a:pt x="14185" y="5778"/>
                </a:lnTo>
                <a:lnTo>
                  <a:pt x="16878" y="5613"/>
                </a:lnTo>
                <a:lnTo>
                  <a:pt x="19786" y="5613"/>
                </a:lnTo>
                <a:lnTo>
                  <a:pt x="21793" y="6769"/>
                </a:lnTo>
                <a:lnTo>
                  <a:pt x="23583" y="10477"/>
                </a:lnTo>
                <a:lnTo>
                  <a:pt x="23914" y="14566"/>
                </a:lnTo>
                <a:lnTo>
                  <a:pt x="23914" y="37960"/>
                </a:lnTo>
                <a:lnTo>
                  <a:pt x="30251" y="37960"/>
                </a:lnTo>
                <a:lnTo>
                  <a:pt x="30251" y="10401"/>
                </a:lnTo>
                <a:lnTo>
                  <a:pt x="29756" y="7531"/>
                </a:lnTo>
                <a:lnTo>
                  <a:pt x="28727" y="5524"/>
                </a:lnTo>
                <a:lnTo>
                  <a:pt x="26885" y="1841"/>
                </a:lnTo>
                <a:lnTo>
                  <a:pt x="23317" y="0"/>
                </a:lnTo>
                <a:lnTo>
                  <a:pt x="18046" y="0"/>
                </a:lnTo>
                <a:lnTo>
                  <a:pt x="13462" y="482"/>
                </a:lnTo>
                <a:lnTo>
                  <a:pt x="9537" y="2374"/>
                </a:lnTo>
                <a:lnTo>
                  <a:pt x="5918" y="6108"/>
                </a:lnTo>
                <a:lnTo>
                  <a:pt x="5918" y="838"/>
                </a:lnTo>
                <a:lnTo>
                  <a:pt x="0" y="838"/>
                </a:lnTo>
                <a:lnTo>
                  <a:pt x="0" y="37960"/>
                </a:lnTo>
                <a:lnTo>
                  <a:pt x="6235" y="3796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89" name="object 1389"/>
          <p:cNvSpPr/>
          <p:nvPr/>
        </p:nvSpPr>
        <p:spPr>
          <a:xfrm>
            <a:off x="3578472" y="3287691"/>
            <a:ext cx="45278" cy="34393"/>
          </a:xfrm>
          <a:custGeom>
            <a:avLst/>
            <a:gdLst/>
            <a:ahLst/>
            <a:cxnLst/>
            <a:rect l="l" t="t" r="r" b="b"/>
            <a:pathLst>
              <a:path w="49974" h="37960">
                <a:moveTo>
                  <a:pt x="49479" y="7353"/>
                </a:moveTo>
                <a:lnTo>
                  <a:pt x="48501" y="5410"/>
                </a:lnTo>
                <a:lnTo>
                  <a:pt x="46697" y="1803"/>
                </a:lnTo>
                <a:lnTo>
                  <a:pt x="43294" y="0"/>
                </a:lnTo>
                <a:lnTo>
                  <a:pt x="38315" y="0"/>
                </a:lnTo>
                <a:lnTo>
                  <a:pt x="33883" y="495"/>
                </a:lnTo>
                <a:lnTo>
                  <a:pt x="30124" y="2400"/>
                </a:lnTo>
                <a:lnTo>
                  <a:pt x="27101" y="5867"/>
                </a:lnTo>
                <a:lnTo>
                  <a:pt x="24345" y="2184"/>
                </a:lnTo>
                <a:lnTo>
                  <a:pt x="20154" y="0"/>
                </a:lnTo>
                <a:lnTo>
                  <a:pt x="14579" y="0"/>
                </a:lnTo>
                <a:lnTo>
                  <a:pt x="12255" y="711"/>
                </a:lnTo>
                <a:lnTo>
                  <a:pt x="8991" y="2959"/>
                </a:lnTo>
                <a:lnTo>
                  <a:pt x="6172" y="6108"/>
                </a:lnTo>
                <a:lnTo>
                  <a:pt x="6172" y="838"/>
                </a:lnTo>
                <a:lnTo>
                  <a:pt x="0" y="838"/>
                </a:lnTo>
                <a:lnTo>
                  <a:pt x="0" y="37960"/>
                </a:lnTo>
                <a:lnTo>
                  <a:pt x="6235" y="37960"/>
                </a:lnTo>
                <a:lnTo>
                  <a:pt x="6235" y="13487"/>
                </a:lnTo>
                <a:lnTo>
                  <a:pt x="7213" y="10185"/>
                </a:lnTo>
                <a:lnTo>
                  <a:pt x="11061" y="6540"/>
                </a:lnTo>
                <a:lnTo>
                  <a:pt x="15570" y="5613"/>
                </a:lnTo>
                <a:lnTo>
                  <a:pt x="18173" y="5613"/>
                </a:lnTo>
                <a:lnTo>
                  <a:pt x="19913" y="6489"/>
                </a:lnTo>
                <a:lnTo>
                  <a:pt x="21463" y="9372"/>
                </a:lnTo>
                <a:lnTo>
                  <a:pt x="21755" y="13728"/>
                </a:lnTo>
                <a:lnTo>
                  <a:pt x="21755" y="37960"/>
                </a:lnTo>
                <a:lnTo>
                  <a:pt x="28130" y="37960"/>
                </a:lnTo>
                <a:lnTo>
                  <a:pt x="28130" y="12522"/>
                </a:lnTo>
                <a:lnTo>
                  <a:pt x="29006" y="9791"/>
                </a:lnTo>
                <a:lnTo>
                  <a:pt x="30759" y="8153"/>
                </a:lnTo>
                <a:lnTo>
                  <a:pt x="34645" y="5689"/>
                </a:lnTo>
                <a:lnTo>
                  <a:pt x="38874" y="5689"/>
                </a:lnTo>
                <a:lnTo>
                  <a:pt x="42862" y="8001"/>
                </a:lnTo>
                <a:lnTo>
                  <a:pt x="43459" y="12179"/>
                </a:lnTo>
                <a:lnTo>
                  <a:pt x="43459" y="37960"/>
                </a:lnTo>
                <a:lnTo>
                  <a:pt x="49974" y="37960"/>
                </a:lnTo>
                <a:lnTo>
                  <a:pt x="49974" y="9956"/>
                </a:lnTo>
                <a:lnTo>
                  <a:pt x="49479" y="735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90" name="object 1390"/>
          <p:cNvSpPr/>
          <p:nvPr/>
        </p:nvSpPr>
        <p:spPr>
          <a:xfrm>
            <a:off x="3649791" y="3275644"/>
            <a:ext cx="12058" cy="59109"/>
          </a:xfrm>
          <a:custGeom>
            <a:avLst/>
            <a:gdLst/>
            <a:ahLst/>
            <a:cxnLst/>
            <a:rect l="l" t="t" r="r" b="b"/>
            <a:pathLst>
              <a:path w="13309" h="65239">
                <a:moveTo>
                  <a:pt x="5892" y="60147"/>
                </a:moveTo>
                <a:lnTo>
                  <a:pt x="5892" y="5092"/>
                </a:lnTo>
                <a:lnTo>
                  <a:pt x="13309" y="5092"/>
                </a:lnTo>
                <a:lnTo>
                  <a:pt x="13309" y="0"/>
                </a:lnTo>
                <a:lnTo>
                  <a:pt x="0" y="0"/>
                </a:lnTo>
                <a:lnTo>
                  <a:pt x="0" y="65239"/>
                </a:lnTo>
                <a:lnTo>
                  <a:pt x="13309" y="65239"/>
                </a:lnTo>
                <a:lnTo>
                  <a:pt x="13309" y="60147"/>
                </a:lnTo>
                <a:lnTo>
                  <a:pt x="5892" y="6014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91" name="object 1391"/>
          <p:cNvSpPr/>
          <p:nvPr/>
        </p:nvSpPr>
        <p:spPr>
          <a:xfrm>
            <a:off x="3665382" y="3275793"/>
            <a:ext cx="29825" cy="47499"/>
          </a:xfrm>
          <a:custGeom>
            <a:avLst/>
            <a:gdLst/>
            <a:ahLst/>
            <a:cxnLst/>
            <a:rect l="l" t="t" r="r" b="b"/>
            <a:pathLst>
              <a:path w="32918" h="52425">
                <a:moveTo>
                  <a:pt x="1511" y="43726"/>
                </a:moveTo>
                <a:lnTo>
                  <a:pt x="4559" y="47218"/>
                </a:lnTo>
                <a:lnTo>
                  <a:pt x="7581" y="50685"/>
                </a:lnTo>
                <a:lnTo>
                  <a:pt x="11176" y="52425"/>
                </a:lnTo>
                <a:lnTo>
                  <a:pt x="9131" y="42951"/>
                </a:lnTo>
                <a:lnTo>
                  <a:pt x="7442" y="40271"/>
                </a:lnTo>
                <a:lnTo>
                  <a:pt x="6591" y="36944"/>
                </a:lnTo>
                <a:lnTo>
                  <a:pt x="6591" y="28295"/>
                </a:lnTo>
                <a:lnTo>
                  <a:pt x="7556" y="24752"/>
                </a:lnTo>
                <a:lnTo>
                  <a:pt x="11480" y="19964"/>
                </a:lnTo>
                <a:lnTo>
                  <a:pt x="15989" y="13309"/>
                </a:lnTo>
                <a:lnTo>
                  <a:pt x="10871" y="13309"/>
                </a:lnTo>
                <a:lnTo>
                  <a:pt x="6908" y="15303"/>
                </a:lnTo>
                <a:lnTo>
                  <a:pt x="4140" y="19278"/>
                </a:lnTo>
                <a:lnTo>
                  <a:pt x="1384" y="23228"/>
                </a:lnTo>
                <a:lnTo>
                  <a:pt x="0" y="27901"/>
                </a:lnTo>
                <a:lnTo>
                  <a:pt x="0" y="39103"/>
                </a:lnTo>
                <a:lnTo>
                  <a:pt x="1511" y="43726"/>
                </a:lnTo>
                <a:close/>
              </a:path>
              <a:path w="32918" h="52425">
                <a:moveTo>
                  <a:pt x="11480" y="19964"/>
                </a:moveTo>
                <a:lnTo>
                  <a:pt x="14020" y="18757"/>
                </a:lnTo>
                <a:lnTo>
                  <a:pt x="19989" y="18757"/>
                </a:lnTo>
                <a:lnTo>
                  <a:pt x="22352" y="19888"/>
                </a:lnTo>
                <a:lnTo>
                  <a:pt x="26200" y="24396"/>
                </a:lnTo>
                <a:lnTo>
                  <a:pt x="27152" y="27863"/>
                </a:lnTo>
                <a:lnTo>
                  <a:pt x="27152" y="37198"/>
                </a:lnTo>
                <a:lnTo>
                  <a:pt x="26212" y="40767"/>
                </a:lnTo>
                <a:lnTo>
                  <a:pt x="24345" y="43268"/>
                </a:lnTo>
                <a:lnTo>
                  <a:pt x="20129" y="46977"/>
                </a:lnTo>
                <a:lnTo>
                  <a:pt x="13525" y="46977"/>
                </a:lnTo>
                <a:lnTo>
                  <a:pt x="10807" y="45631"/>
                </a:lnTo>
                <a:lnTo>
                  <a:pt x="9131" y="42951"/>
                </a:lnTo>
                <a:lnTo>
                  <a:pt x="11176" y="52425"/>
                </a:lnTo>
                <a:lnTo>
                  <a:pt x="17868" y="52425"/>
                </a:lnTo>
                <a:lnTo>
                  <a:pt x="20142" y="51904"/>
                </a:lnTo>
                <a:lnTo>
                  <a:pt x="24117" y="49872"/>
                </a:lnTo>
                <a:lnTo>
                  <a:pt x="27305" y="45935"/>
                </a:lnTo>
                <a:lnTo>
                  <a:pt x="27305" y="51092"/>
                </a:lnTo>
                <a:lnTo>
                  <a:pt x="32918" y="51092"/>
                </a:lnTo>
                <a:lnTo>
                  <a:pt x="32918" y="0"/>
                </a:lnTo>
                <a:lnTo>
                  <a:pt x="26911" y="0"/>
                </a:lnTo>
                <a:lnTo>
                  <a:pt x="26911" y="18757"/>
                </a:lnTo>
                <a:lnTo>
                  <a:pt x="23139" y="15113"/>
                </a:lnTo>
                <a:lnTo>
                  <a:pt x="18834" y="13309"/>
                </a:lnTo>
                <a:lnTo>
                  <a:pt x="15989" y="13309"/>
                </a:lnTo>
                <a:lnTo>
                  <a:pt x="11480" y="1996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92" name="object 1392"/>
          <p:cNvSpPr/>
          <p:nvPr/>
        </p:nvSpPr>
        <p:spPr>
          <a:xfrm>
            <a:off x="3704160" y="3275954"/>
            <a:ext cx="35590" cy="46142"/>
          </a:xfrm>
          <a:custGeom>
            <a:avLst/>
            <a:gdLst/>
            <a:ahLst/>
            <a:cxnLst/>
            <a:rect l="l" t="t" r="r" b="b"/>
            <a:pathLst>
              <a:path w="39281" h="50926">
                <a:moveTo>
                  <a:pt x="28879" y="43802"/>
                </a:moveTo>
                <a:lnTo>
                  <a:pt x="25857" y="45034"/>
                </a:lnTo>
                <a:lnTo>
                  <a:pt x="6769" y="45034"/>
                </a:lnTo>
                <a:lnTo>
                  <a:pt x="6769" y="27114"/>
                </a:lnTo>
                <a:lnTo>
                  <a:pt x="20447" y="27114"/>
                </a:lnTo>
                <a:lnTo>
                  <a:pt x="22225" y="21526"/>
                </a:lnTo>
                <a:lnTo>
                  <a:pt x="6769" y="21526"/>
                </a:lnTo>
                <a:lnTo>
                  <a:pt x="6769" y="5753"/>
                </a:lnTo>
                <a:lnTo>
                  <a:pt x="22072" y="5753"/>
                </a:lnTo>
                <a:lnTo>
                  <a:pt x="25857" y="6718"/>
                </a:lnTo>
                <a:lnTo>
                  <a:pt x="28562" y="7874"/>
                </a:lnTo>
                <a:lnTo>
                  <a:pt x="29921" y="10121"/>
                </a:lnTo>
                <a:lnTo>
                  <a:pt x="29921" y="16751"/>
                </a:lnTo>
                <a:lnTo>
                  <a:pt x="28651" y="19037"/>
                </a:lnTo>
                <a:lnTo>
                  <a:pt x="29997" y="23507"/>
                </a:lnTo>
                <a:lnTo>
                  <a:pt x="33134" y="21602"/>
                </a:lnTo>
                <a:lnTo>
                  <a:pt x="35915" y="18465"/>
                </a:lnTo>
                <a:lnTo>
                  <a:pt x="36817" y="15836"/>
                </a:lnTo>
                <a:lnTo>
                  <a:pt x="36817" y="9867"/>
                </a:lnTo>
                <a:lnTo>
                  <a:pt x="34594" y="5334"/>
                </a:lnTo>
                <a:lnTo>
                  <a:pt x="32080" y="1778"/>
                </a:lnTo>
                <a:lnTo>
                  <a:pt x="27838" y="0"/>
                </a:lnTo>
                <a:lnTo>
                  <a:pt x="0" y="0"/>
                </a:lnTo>
                <a:lnTo>
                  <a:pt x="0" y="50927"/>
                </a:lnTo>
                <a:lnTo>
                  <a:pt x="28232" y="50927"/>
                </a:lnTo>
                <a:lnTo>
                  <a:pt x="28879" y="43802"/>
                </a:lnTo>
                <a:close/>
              </a:path>
              <a:path w="39281" h="50926">
                <a:moveTo>
                  <a:pt x="30721" y="29527"/>
                </a:moveTo>
                <a:lnTo>
                  <a:pt x="32372" y="32042"/>
                </a:lnTo>
                <a:lnTo>
                  <a:pt x="32372" y="35737"/>
                </a:lnTo>
                <a:lnTo>
                  <a:pt x="31813" y="39814"/>
                </a:lnTo>
                <a:lnTo>
                  <a:pt x="28879" y="43802"/>
                </a:lnTo>
                <a:lnTo>
                  <a:pt x="28232" y="50927"/>
                </a:lnTo>
                <a:lnTo>
                  <a:pt x="33121" y="48945"/>
                </a:lnTo>
                <a:lnTo>
                  <a:pt x="36195" y="44970"/>
                </a:lnTo>
                <a:lnTo>
                  <a:pt x="38265" y="42316"/>
                </a:lnTo>
                <a:lnTo>
                  <a:pt x="39281" y="39344"/>
                </a:lnTo>
                <a:lnTo>
                  <a:pt x="39281" y="32143"/>
                </a:lnTo>
                <a:lnTo>
                  <a:pt x="38125" y="29083"/>
                </a:lnTo>
                <a:lnTo>
                  <a:pt x="35839" y="26860"/>
                </a:lnTo>
                <a:lnTo>
                  <a:pt x="32600" y="24498"/>
                </a:lnTo>
                <a:lnTo>
                  <a:pt x="29997" y="23507"/>
                </a:lnTo>
                <a:lnTo>
                  <a:pt x="28651" y="19037"/>
                </a:lnTo>
                <a:lnTo>
                  <a:pt x="26111" y="20320"/>
                </a:lnTo>
                <a:lnTo>
                  <a:pt x="22225" y="21526"/>
                </a:lnTo>
                <a:lnTo>
                  <a:pt x="20447" y="27114"/>
                </a:lnTo>
                <a:lnTo>
                  <a:pt x="23342" y="27114"/>
                </a:lnTo>
                <a:lnTo>
                  <a:pt x="27432" y="28181"/>
                </a:lnTo>
                <a:lnTo>
                  <a:pt x="30721" y="2952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93" name="object 1393"/>
          <p:cNvSpPr/>
          <p:nvPr/>
        </p:nvSpPr>
        <p:spPr>
          <a:xfrm>
            <a:off x="3742316" y="3275954"/>
            <a:ext cx="19411" cy="46142"/>
          </a:xfrm>
          <a:custGeom>
            <a:avLst/>
            <a:gdLst/>
            <a:ahLst/>
            <a:cxnLst/>
            <a:rect l="l" t="t" r="r" b="b"/>
            <a:pathLst>
              <a:path w="21424" h="50926">
                <a:moveTo>
                  <a:pt x="16154" y="0"/>
                </a:moveTo>
                <a:lnTo>
                  <a:pt x="0" y="50927"/>
                </a:lnTo>
                <a:lnTo>
                  <a:pt x="5270" y="50927"/>
                </a:lnTo>
                <a:lnTo>
                  <a:pt x="21424" y="0"/>
                </a:lnTo>
                <a:lnTo>
                  <a:pt x="16154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94" name="object 1394"/>
          <p:cNvSpPr/>
          <p:nvPr/>
        </p:nvSpPr>
        <p:spPr>
          <a:xfrm>
            <a:off x="3764201" y="3275954"/>
            <a:ext cx="27892" cy="46142"/>
          </a:xfrm>
          <a:custGeom>
            <a:avLst/>
            <a:gdLst/>
            <a:ahLst/>
            <a:cxnLst/>
            <a:rect l="l" t="t" r="r" b="b"/>
            <a:pathLst>
              <a:path w="30784" h="50926">
                <a:moveTo>
                  <a:pt x="0" y="0"/>
                </a:moveTo>
                <a:lnTo>
                  <a:pt x="0" y="50927"/>
                </a:lnTo>
                <a:lnTo>
                  <a:pt x="6007" y="50927"/>
                </a:lnTo>
                <a:lnTo>
                  <a:pt x="6007" y="36995"/>
                </a:lnTo>
                <a:lnTo>
                  <a:pt x="11239" y="32207"/>
                </a:lnTo>
                <a:lnTo>
                  <a:pt x="22809" y="50927"/>
                </a:lnTo>
                <a:lnTo>
                  <a:pt x="30784" y="50927"/>
                </a:lnTo>
                <a:lnTo>
                  <a:pt x="15786" y="27698"/>
                </a:lnTo>
                <a:lnTo>
                  <a:pt x="29997" y="13792"/>
                </a:lnTo>
                <a:lnTo>
                  <a:pt x="22021" y="13792"/>
                </a:lnTo>
                <a:lnTo>
                  <a:pt x="6007" y="29565"/>
                </a:lnTo>
                <a:lnTo>
                  <a:pt x="6007" y="0"/>
                </a:lnTo>
                <a:lnTo>
                  <a:pt x="0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95" name="object 1395"/>
          <p:cNvSpPr/>
          <p:nvPr/>
        </p:nvSpPr>
        <p:spPr>
          <a:xfrm>
            <a:off x="3796489" y="3287691"/>
            <a:ext cx="45278" cy="34393"/>
          </a:xfrm>
          <a:custGeom>
            <a:avLst/>
            <a:gdLst/>
            <a:ahLst/>
            <a:cxnLst/>
            <a:rect l="l" t="t" r="r" b="b"/>
            <a:pathLst>
              <a:path w="49974" h="37960">
                <a:moveTo>
                  <a:pt x="49479" y="7353"/>
                </a:moveTo>
                <a:lnTo>
                  <a:pt x="48514" y="5410"/>
                </a:lnTo>
                <a:lnTo>
                  <a:pt x="46710" y="1803"/>
                </a:lnTo>
                <a:lnTo>
                  <a:pt x="43307" y="0"/>
                </a:lnTo>
                <a:lnTo>
                  <a:pt x="38315" y="0"/>
                </a:lnTo>
                <a:lnTo>
                  <a:pt x="33883" y="495"/>
                </a:lnTo>
                <a:lnTo>
                  <a:pt x="30137" y="2400"/>
                </a:lnTo>
                <a:lnTo>
                  <a:pt x="27114" y="5867"/>
                </a:lnTo>
                <a:lnTo>
                  <a:pt x="24345" y="2184"/>
                </a:lnTo>
                <a:lnTo>
                  <a:pt x="20167" y="0"/>
                </a:lnTo>
                <a:lnTo>
                  <a:pt x="14592" y="0"/>
                </a:lnTo>
                <a:lnTo>
                  <a:pt x="12255" y="711"/>
                </a:lnTo>
                <a:lnTo>
                  <a:pt x="9004" y="2959"/>
                </a:lnTo>
                <a:lnTo>
                  <a:pt x="6172" y="6108"/>
                </a:lnTo>
                <a:lnTo>
                  <a:pt x="6172" y="838"/>
                </a:lnTo>
                <a:lnTo>
                  <a:pt x="0" y="838"/>
                </a:lnTo>
                <a:lnTo>
                  <a:pt x="0" y="37960"/>
                </a:lnTo>
                <a:lnTo>
                  <a:pt x="6248" y="37960"/>
                </a:lnTo>
                <a:lnTo>
                  <a:pt x="6248" y="13487"/>
                </a:lnTo>
                <a:lnTo>
                  <a:pt x="7213" y="10185"/>
                </a:lnTo>
                <a:lnTo>
                  <a:pt x="11074" y="6540"/>
                </a:lnTo>
                <a:lnTo>
                  <a:pt x="15582" y="5613"/>
                </a:lnTo>
                <a:lnTo>
                  <a:pt x="18173" y="5613"/>
                </a:lnTo>
                <a:lnTo>
                  <a:pt x="19926" y="6489"/>
                </a:lnTo>
                <a:lnTo>
                  <a:pt x="21475" y="9372"/>
                </a:lnTo>
                <a:lnTo>
                  <a:pt x="21767" y="13728"/>
                </a:lnTo>
                <a:lnTo>
                  <a:pt x="21767" y="37960"/>
                </a:lnTo>
                <a:lnTo>
                  <a:pt x="28130" y="37960"/>
                </a:lnTo>
                <a:lnTo>
                  <a:pt x="28130" y="12522"/>
                </a:lnTo>
                <a:lnTo>
                  <a:pt x="29006" y="9791"/>
                </a:lnTo>
                <a:lnTo>
                  <a:pt x="30759" y="8153"/>
                </a:lnTo>
                <a:lnTo>
                  <a:pt x="34658" y="5689"/>
                </a:lnTo>
                <a:lnTo>
                  <a:pt x="38887" y="5689"/>
                </a:lnTo>
                <a:lnTo>
                  <a:pt x="42862" y="8001"/>
                </a:lnTo>
                <a:lnTo>
                  <a:pt x="43472" y="12179"/>
                </a:lnTo>
                <a:lnTo>
                  <a:pt x="43472" y="37960"/>
                </a:lnTo>
                <a:lnTo>
                  <a:pt x="49974" y="37960"/>
                </a:lnTo>
                <a:lnTo>
                  <a:pt x="49974" y="9956"/>
                </a:lnTo>
                <a:lnTo>
                  <a:pt x="49479" y="735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96" name="object 1396"/>
          <p:cNvSpPr/>
          <p:nvPr/>
        </p:nvSpPr>
        <p:spPr>
          <a:xfrm>
            <a:off x="3847407" y="3275632"/>
            <a:ext cx="12058" cy="59109"/>
          </a:xfrm>
          <a:custGeom>
            <a:avLst/>
            <a:gdLst/>
            <a:ahLst/>
            <a:cxnLst/>
            <a:rect l="l" t="t" r="r" b="b"/>
            <a:pathLst>
              <a:path w="13309" h="65239">
                <a:moveTo>
                  <a:pt x="7378" y="5092"/>
                </a:moveTo>
                <a:lnTo>
                  <a:pt x="7378" y="60147"/>
                </a:lnTo>
                <a:lnTo>
                  <a:pt x="0" y="60147"/>
                </a:lnTo>
                <a:lnTo>
                  <a:pt x="0" y="65239"/>
                </a:lnTo>
                <a:lnTo>
                  <a:pt x="13309" y="65239"/>
                </a:lnTo>
                <a:lnTo>
                  <a:pt x="13309" y="0"/>
                </a:lnTo>
                <a:lnTo>
                  <a:pt x="0" y="0"/>
                </a:lnTo>
                <a:lnTo>
                  <a:pt x="0" y="5092"/>
                </a:lnTo>
                <a:lnTo>
                  <a:pt x="7378" y="509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97" name="object 1397"/>
          <p:cNvSpPr/>
          <p:nvPr/>
        </p:nvSpPr>
        <p:spPr>
          <a:xfrm>
            <a:off x="4235597" y="3224347"/>
            <a:ext cx="32771" cy="33415"/>
          </a:xfrm>
          <a:custGeom>
            <a:avLst/>
            <a:gdLst/>
            <a:ahLst/>
            <a:cxnLst/>
            <a:rect l="l" t="t" r="r" b="b"/>
            <a:pathLst>
              <a:path w="36169" h="36880">
                <a:moveTo>
                  <a:pt x="3" y="31306"/>
                </a:moveTo>
                <a:lnTo>
                  <a:pt x="3" y="36880"/>
                </a:lnTo>
                <a:lnTo>
                  <a:pt x="36169" y="36880"/>
                </a:lnTo>
                <a:lnTo>
                  <a:pt x="36169" y="31306"/>
                </a:lnTo>
                <a:lnTo>
                  <a:pt x="3" y="31306"/>
                </a:lnTo>
                <a:close/>
              </a:path>
              <a:path w="36169" h="36880">
                <a:moveTo>
                  <a:pt x="7391" y="15113"/>
                </a:moveTo>
                <a:lnTo>
                  <a:pt x="36169" y="6235"/>
                </a:lnTo>
                <a:lnTo>
                  <a:pt x="36169" y="0"/>
                </a:lnTo>
                <a:lnTo>
                  <a:pt x="0" y="12242"/>
                </a:lnTo>
                <a:lnTo>
                  <a:pt x="0" y="18097"/>
                </a:lnTo>
                <a:lnTo>
                  <a:pt x="36169" y="30340"/>
                </a:lnTo>
                <a:lnTo>
                  <a:pt x="36169" y="24091"/>
                </a:lnTo>
                <a:lnTo>
                  <a:pt x="7391" y="1511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98" name="object 1398"/>
          <p:cNvSpPr/>
          <p:nvPr/>
        </p:nvSpPr>
        <p:spPr>
          <a:xfrm>
            <a:off x="4278081" y="3212782"/>
            <a:ext cx="31033" cy="46199"/>
          </a:xfrm>
          <a:custGeom>
            <a:avLst/>
            <a:gdLst/>
            <a:ahLst/>
            <a:cxnLst/>
            <a:rect l="l" t="t" r="r" b="b"/>
            <a:pathLst>
              <a:path w="34251" h="50990">
                <a:moveTo>
                  <a:pt x="736" y="15341"/>
                </a:moveTo>
                <a:lnTo>
                  <a:pt x="0" y="20180"/>
                </a:lnTo>
                <a:lnTo>
                  <a:pt x="0" y="33108"/>
                </a:lnTo>
                <a:lnTo>
                  <a:pt x="1219" y="38900"/>
                </a:lnTo>
                <a:lnTo>
                  <a:pt x="3657" y="43230"/>
                </a:lnTo>
                <a:lnTo>
                  <a:pt x="6553" y="48399"/>
                </a:lnTo>
                <a:lnTo>
                  <a:pt x="7315" y="35191"/>
                </a:lnTo>
                <a:lnTo>
                  <a:pt x="6769" y="31127"/>
                </a:lnTo>
                <a:lnTo>
                  <a:pt x="6769" y="19342"/>
                </a:lnTo>
                <a:lnTo>
                  <a:pt x="7607" y="14262"/>
                </a:lnTo>
                <a:lnTo>
                  <a:pt x="9296" y="10820"/>
                </a:lnTo>
                <a:lnTo>
                  <a:pt x="11010" y="7353"/>
                </a:lnTo>
                <a:lnTo>
                  <a:pt x="13703" y="5613"/>
                </a:lnTo>
                <a:lnTo>
                  <a:pt x="21374" y="5613"/>
                </a:lnTo>
                <a:lnTo>
                  <a:pt x="24053" y="7429"/>
                </a:lnTo>
                <a:lnTo>
                  <a:pt x="25450" y="11099"/>
                </a:lnTo>
                <a:lnTo>
                  <a:pt x="26835" y="14719"/>
                </a:lnTo>
                <a:lnTo>
                  <a:pt x="27533" y="19342"/>
                </a:lnTo>
                <a:lnTo>
                  <a:pt x="27533" y="32804"/>
                </a:lnTo>
                <a:lnTo>
                  <a:pt x="26568" y="38138"/>
                </a:lnTo>
                <a:lnTo>
                  <a:pt x="24663" y="41008"/>
                </a:lnTo>
                <a:lnTo>
                  <a:pt x="23558" y="50990"/>
                </a:lnTo>
                <a:lnTo>
                  <a:pt x="28333" y="47840"/>
                </a:lnTo>
                <a:lnTo>
                  <a:pt x="31254" y="41503"/>
                </a:lnTo>
                <a:lnTo>
                  <a:pt x="33261" y="37084"/>
                </a:lnTo>
                <a:lnTo>
                  <a:pt x="34251" y="31496"/>
                </a:lnTo>
                <a:lnTo>
                  <a:pt x="34251" y="17627"/>
                </a:lnTo>
                <a:lnTo>
                  <a:pt x="33147" y="12026"/>
                </a:lnTo>
                <a:lnTo>
                  <a:pt x="30924" y="7937"/>
                </a:lnTo>
                <a:lnTo>
                  <a:pt x="28079" y="2641"/>
                </a:lnTo>
                <a:lnTo>
                  <a:pt x="23418" y="0"/>
                </a:lnTo>
                <a:lnTo>
                  <a:pt x="9842" y="0"/>
                </a:lnTo>
                <a:lnTo>
                  <a:pt x="4914" y="3759"/>
                </a:lnTo>
                <a:lnTo>
                  <a:pt x="2184" y="11303"/>
                </a:lnTo>
                <a:lnTo>
                  <a:pt x="736" y="15341"/>
                </a:lnTo>
                <a:close/>
              </a:path>
              <a:path w="34251" h="50990">
                <a:moveTo>
                  <a:pt x="24663" y="41008"/>
                </a:moveTo>
                <a:lnTo>
                  <a:pt x="22733" y="43878"/>
                </a:lnTo>
                <a:lnTo>
                  <a:pt x="20167" y="45313"/>
                </a:lnTo>
                <a:lnTo>
                  <a:pt x="12890" y="45313"/>
                </a:lnTo>
                <a:lnTo>
                  <a:pt x="10058" y="42964"/>
                </a:lnTo>
                <a:lnTo>
                  <a:pt x="8394" y="38277"/>
                </a:lnTo>
                <a:lnTo>
                  <a:pt x="7315" y="35191"/>
                </a:lnTo>
                <a:lnTo>
                  <a:pt x="6553" y="48399"/>
                </a:lnTo>
                <a:lnTo>
                  <a:pt x="10998" y="50990"/>
                </a:lnTo>
                <a:lnTo>
                  <a:pt x="23558" y="50990"/>
                </a:lnTo>
                <a:lnTo>
                  <a:pt x="24663" y="410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99" name="object 1399"/>
          <p:cNvSpPr/>
          <p:nvPr/>
        </p:nvSpPr>
        <p:spPr>
          <a:xfrm>
            <a:off x="4323773" y="3254338"/>
            <a:ext cx="6569" cy="0"/>
          </a:xfrm>
          <a:custGeom>
            <a:avLst/>
            <a:gdLst/>
            <a:ahLst/>
            <a:cxnLst/>
            <a:rect l="l" t="t" r="r" b="b"/>
            <a:pathLst>
              <a:path w="7250">
                <a:moveTo>
                  <a:pt x="0" y="0"/>
                </a:moveTo>
                <a:lnTo>
                  <a:pt x="7250" y="0"/>
                </a:lnTo>
              </a:path>
            </a:pathLst>
          </a:custGeom>
          <a:ln w="882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00" name="object 1400"/>
          <p:cNvSpPr/>
          <p:nvPr/>
        </p:nvSpPr>
        <p:spPr>
          <a:xfrm>
            <a:off x="4344129" y="3212713"/>
            <a:ext cx="31436" cy="46268"/>
          </a:xfrm>
          <a:custGeom>
            <a:avLst/>
            <a:gdLst/>
            <a:ahLst/>
            <a:cxnLst/>
            <a:rect l="l" t="t" r="r" b="b"/>
            <a:pathLst>
              <a:path w="34696" h="51066">
                <a:moveTo>
                  <a:pt x="0" y="34467"/>
                </a:moveTo>
                <a:lnTo>
                  <a:pt x="0" y="39090"/>
                </a:lnTo>
                <a:lnTo>
                  <a:pt x="1320" y="43014"/>
                </a:lnTo>
                <a:lnTo>
                  <a:pt x="3949" y="46253"/>
                </a:lnTo>
                <a:lnTo>
                  <a:pt x="6603" y="49466"/>
                </a:lnTo>
                <a:lnTo>
                  <a:pt x="10871" y="51066"/>
                </a:lnTo>
                <a:lnTo>
                  <a:pt x="22478" y="51066"/>
                </a:lnTo>
                <a:lnTo>
                  <a:pt x="26911" y="49580"/>
                </a:lnTo>
                <a:lnTo>
                  <a:pt x="30022" y="46596"/>
                </a:lnTo>
                <a:lnTo>
                  <a:pt x="33146" y="43611"/>
                </a:lnTo>
                <a:lnTo>
                  <a:pt x="34696" y="39763"/>
                </a:lnTo>
                <a:lnTo>
                  <a:pt x="34696" y="32054"/>
                </a:lnTo>
                <a:lnTo>
                  <a:pt x="32473" y="27533"/>
                </a:lnTo>
                <a:lnTo>
                  <a:pt x="29006" y="24091"/>
                </a:lnTo>
                <a:lnTo>
                  <a:pt x="26377" y="23380"/>
                </a:lnTo>
                <a:lnTo>
                  <a:pt x="30327" y="20599"/>
                </a:lnTo>
                <a:lnTo>
                  <a:pt x="32791" y="16230"/>
                </a:lnTo>
                <a:lnTo>
                  <a:pt x="32791" y="8902"/>
                </a:lnTo>
                <a:lnTo>
                  <a:pt x="31407" y="5638"/>
                </a:lnTo>
                <a:lnTo>
                  <a:pt x="28638" y="3403"/>
                </a:lnTo>
                <a:lnTo>
                  <a:pt x="25869" y="1143"/>
                </a:lnTo>
                <a:lnTo>
                  <a:pt x="21945" y="0"/>
                </a:lnTo>
                <a:lnTo>
                  <a:pt x="10490" y="0"/>
                </a:lnTo>
                <a:lnTo>
                  <a:pt x="6007" y="2324"/>
                </a:lnTo>
                <a:lnTo>
                  <a:pt x="3467" y="6946"/>
                </a:lnTo>
                <a:lnTo>
                  <a:pt x="1981" y="9525"/>
                </a:lnTo>
                <a:lnTo>
                  <a:pt x="1244" y="12674"/>
                </a:lnTo>
                <a:lnTo>
                  <a:pt x="1244" y="16370"/>
                </a:lnTo>
                <a:lnTo>
                  <a:pt x="7416" y="16370"/>
                </a:lnTo>
                <a:lnTo>
                  <a:pt x="7531" y="13550"/>
                </a:lnTo>
                <a:lnTo>
                  <a:pt x="8902" y="9855"/>
                </a:lnTo>
                <a:lnTo>
                  <a:pt x="10502" y="7086"/>
                </a:lnTo>
                <a:lnTo>
                  <a:pt x="13385" y="5689"/>
                </a:lnTo>
                <a:lnTo>
                  <a:pt x="17538" y="5689"/>
                </a:lnTo>
                <a:lnTo>
                  <a:pt x="21920" y="6362"/>
                </a:lnTo>
                <a:lnTo>
                  <a:pt x="25425" y="9042"/>
                </a:lnTo>
                <a:lnTo>
                  <a:pt x="26314" y="13423"/>
                </a:lnTo>
                <a:lnTo>
                  <a:pt x="26314" y="16751"/>
                </a:lnTo>
                <a:lnTo>
                  <a:pt x="24993" y="19062"/>
                </a:lnTo>
                <a:lnTo>
                  <a:pt x="22351" y="20358"/>
                </a:lnTo>
                <a:lnTo>
                  <a:pt x="18948" y="21463"/>
                </a:lnTo>
                <a:lnTo>
                  <a:pt x="16103" y="21463"/>
                </a:lnTo>
                <a:lnTo>
                  <a:pt x="13550" y="21297"/>
                </a:lnTo>
                <a:lnTo>
                  <a:pt x="13550" y="26809"/>
                </a:lnTo>
                <a:lnTo>
                  <a:pt x="19850" y="26733"/>
                </a:lnTo>
                <a:lnTo>
                  <a:pt x="22732" y="27419"/>
                </a:lnTo>
                <a:lnTo>
                  <a:pt x="24828" y="28790"/>
                </a:lnTo>
                <a:lnTo>
                  <a:pt x="27978" y="32537"/>
                </a:lnTo>
                <a:lnTo>
                  <a:pt x="27978" y="38735"/>
                </a:lnTo>
                <a:lnTo>
                  <a:pt x="26987" y="40995"/>
                </a:lnTo>
                <a:lnTo>
                  <a:pt x="23012" y="44513"/>
                </a:lnTo>
                <a:lnTo>
                  <a:pt x="20370" y="45389"/>
                </a:lnTo>
                <a:lnTo>
                  <a:pt x="12852" y="45389"/>
                </a:lnTo>
                <a:lnTo>
                  <a:pt x="9931" y="44094"/>
                </a:lnTo>
                <a:lnTo>
                  <a:pt x="8318" y="41478"/>
                </a:lnTo>
                <a:lnTo>
                  <a:pt x="6794" y="37680"/>
                </a:lnTo>
                <a:lnTo>
                  <a:pt x="6515" y="34467"/>
                </a:lnTo>
                <a:lnTo>
                  <a:pt x="0" y="3446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01" name="object 1401"/>
          <p:cNvSpPr/>
          <p:nvPr/>
        </p:nvSpPr>
        <p:spPr>
          <a:xfrm>
            <a:off x="4386864" y="3213542"/>
            <a:ext cx="30976" cy="45359"/>
          </a:xfrm>
          <a:custGeom>
            <a:avLst/>
            <a:gdLst/>
            <a:ahLst/>
            <a:cxnLst/>
            <a:rect l="l" t="t" r="r" b="b"/>
            <a:pathLst>
              <a:path w="34188" h="50063">
                <a:moveTo>
                  <a:pt x="31369" y="6032"/>
                </a:moveTo>
                <a:lnTo>
                  <a:pt x="31369" y="0"/>
                </a:lnTo>
                <a:lnTo>
                  <a:pt x="5575" y="0"/>
                </a:lnTo>
                <a:lnTo>
                  <a:pt x="1803" y="26720"/>
                </a:lnTo>
                <a:lnTo>
                  <a:pt x="7213" y="27038"/>
                </a:lnTo>
                <a:lnTo>
                  <a:pt x="9588" y="24409"/>
                </a:lnTo>
                <a:lnTo>
                  <a:pt x="12674" y="22732"/>
                </a:lnTo>
                <a:lnTo>
                  <a:pt x="16675" y="22326"/>
                </a:lnTo>
                <a:lnTo>
                  <a:pt x="19634" y="22326"/>
                </a:lnTo>
                <a:lnTo>
                  <a:pt x="22148" y="23266"/>
                </a:lnTo>
                <a:lnTo>
                  <a:pt x="26377" y="27063"/>
                </a:lnTo>
                <a:lnTo>
                  <a:pt x="27457" y="29743"/>
                </a:lnTo>
                <a:lnTo>
                  <a:pt x="27457" y="36067"/>
                </a:lnTo>
                <a:lnTo>
                  <a:pt x="26568" y="38684"/>
                </a:lnTo>
                <a:lnTo>
                  <a:pt x="23012" y="43395"/>
                </a:lnTo>
                <a:lnTo>
                  <a:pt x="20269" y="44576"/>
                </a:lnTo>
                <a:lnTo>
                  <a:pt x="14630" y="44576"/>
                </a:lnTo>
                <a:lnTo>
                  <a:pt x="11442" y="43548"/>
                </a:lnTo>
                <a:lnTo>
                  <a:pt x="8547" y="42176"/>
                </a:lnTo>
                <a:lnTo>
                  <a:pt x="6896" y="39725"/>
                </a:lnTo>
                <a:lnTo>
                  <a:pt x="6489" y="36156"/>
                </a:lnTo>
                <a:lnTo>
                  <a:pt x="0" y="36156"/>
                </a:lnTo>
                <a:lnTo>
                  <a:pt x="381" y="40868"/>
                </a:lnTo>
                <a:lnTo>
                  <a:pt x="2108" y="44373"/>
                </a:lnTo>
                <a:lnTo>
                  <a:pt x="5194" y="46659"/>
                </a:lnTo>
                <a:lnTo>
                  <a:pt x="8318" y="48933"/>
                </a:lnTo>
                <a:lnTo>
                  <a:pt x="11899" y="50063"/>
                </a:lnTo>
                <a:lnTo>
                  <a:pt x="22301" y="50063"/>
                </a:lnTo>
                <a:lnTo>
                  <a:pt x="26924" y="48259"/>
                </a:lnTo>
                <a:lnTo>
                  <a:pt x="29819" y="44678"/>
                </a:lnTo>
                <a:lnTo>
                  <a:pt x="32715" y="41109"/>
                </a:lnTo>
                <a:lnTo>
                  <a:pt x="34188" y="36956"/>
                </a:lnTo>
                <a:lnTo>
                  <a:pt x="34188" y="27762"/>
                </a:lnTo>
                <a:lnTo>
                  <a:pt x="32600" y="24053"/>
                </a:lnTo>
                <a:lnTo>
                  <a:pt x="29425" y="21107"/>
                </a:lnTo>
                <a:lnTo>
                  <a:pt x="26263" y="18160"/>
                </a:lnTo>
                <a:lnTo>
                  <a:pt x="22415" y="16700"/>
                </a:lnTo>
                <a:lnTo>
                  <a:pt x="15417" y="16700"/>
                </a:lnTo>
                <a:lnTo>
                  <a:pt x="11442" y="17856"/>
                </a:lnTo>
                <a:lnTo>
                  <a:pt x="8153" y="19824"/>
                </a:lnTo>
                <a:lnTo>
                  <a:pt x="10261" y="6032"/>
                </a:lnTo>
                <a:lnTo>
                  <a:pt x="31369" y="603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02" name="object 1402"/>
          <p:cNvSpPr/>
          <p:nvPr/>
        </p:nvSpPr>
        <p:spPr>
          <a:xfrm>
            <a:off x="2535573" y="3210366"/>
            <a:ext cx="40918" cy="48593"/>
          </a:xfrm>
          <a:custGeom>
            <a:avLst/>
            <a:gdLst/>
            <a:ahLst/>
            <a:cxnLst/>
            <a:rect l="l" t="t" r="r" b="b"/>
            <a:pathLst>
              <a:path w="45161" h="53632">
                <a:moveTo>
                  <a:pt x="5956" y="7835"/>
                </a:moveTo>
                <a:lnTo>
                  <a:pt x="1981" y="12649"/>
                </a:lnTo>
                <a:lnTo>
                  <a:pt x="0" y="18795"/>
                </a:lnTo>
                <a:lnTo>
                  <a:pt x="0" y="36207"/>
                </a:lnTo>
                <a:lnTo>
                  <a:pt x="2641" y="43510"/>
                </a:lnTo>
                <a:lnTo>
                  <a:pt x="7924" y="48247"/>
                </a:lnTo>
                <a:lnTo>
                  <a:pt x="11950" y="51828"/>
                </a:lnTo>
                <a:lnTo>
                  <a:pt x="16929" y="53632"/>
                </a:lnTo>
                <a:lnTo>
                  <a:pt x="29705" y="53632"/>
                </a:lnTo>
                <a:lnTo>
                  <a:pt x="35166" y="51447"/>
                </a:lnTo>
                <a:lnTo>
                  <a:pt x="39204" y="47078"/>
                </a:lnTo>
                <a:lnTo>
                  <a:pt x="42583" y="43446"/>
                </a:lnTo>
                <a:lnTo>
                  <a:pt x="44576" y="38950"/>
                </a:lnTo>
                <a:lnTo>
                  <a:pt x="45161" y="33591"/>
                </a:lnTo>
                <a:lnTo>
                  <a:pt x="38442" y="33591"/>
                </a:lnTo>
                <a:lnTo>
                  <a:pt x="37744" y="36944"/>
                </a:lnTo>
                <a:lnTo>
                  <a:pt x="36702" y="39649"/>
                </a:lnTo>
                <a:lnTo>
                  <a:pt x="35293" y="41706"/>
                </a:lnTo>
                <a:lnTo>
                  <a:pt x="32626" y="45605"/>
                </a:lnTo>
                <a:lnTo>
                  <a:pt x="28752" y="47561"/>
                </a:lnTo>
                <a:lnTo>
                  <a:pt x="18148" y="47561"/>
                </a:lnTo>
                <a:lnTo>
                  <a:pt x="13982" y="45719"/>
                </a:lnTo>
                <a:lnTo>
                  <a:pt x="11188" y="42011"/>
                </a:lnTo>
                <a:lnTo>
                  <a:pt x="8407" y="38303"/>
                </a:lnTo>
                <a:lnTo>
                  <a:pt x="7023" y="33451"/>
                </a:lnTo>
                <a:lnTo>
                  <a:pt x="7023" y="20205"/>
                </a:lnTo>
                <a:lnTo>
                  <a:pt x="8572" y="14808"/>
                </a:lnTo>
                <a:lnTo>
                  <a:pt x="11645" y="11302"/>
                </a:lnTo>
                <a:lnTo>
                  <a:pt x="14731" y="7759"/>
                </a:lnTo>
                <a:lnTo>
                  <a:pt x="18795" y="5994"/>
                </a:lnTo>
                <a:lnTo>
                  <a:pt x="27927" y="5994"/>
                </a:lnTo>
                <a:lnTo>
                  <a:pt x="31114" y="6959"/>
                </a:lnTo>
                <a:lnTo>
                  <a:pt x="35661" y="10782"/>
                </a:lnTo>
                <a:lnTo>
                  <a:pt x="37185" y="13385"/>
                </a:lnTo>
                <a:lnTo>
                  <a:pt x="37960" y="16675"/>
                </a:lnTo>
                <a:lnTo>
                  <a:pt x="44678" y="16675"/>
                </a:lnTo>
                <a:lnTo>
                  <a:pt x="44297" y="12344"/>
                </a:lnTo>
                <a:lnTo>
                  <a:pt x="42303" y="8496"/>
                </a:lnTo>
                <a:lnTo>
                  <a:pt x="38760" y="5092"/>
                </a:lnTo>
                <a:lnTo>
                  <a:pt x="35191" y="1689"/>
                </a:lnTo>
                <a:lnTo>
                  <a:pt x="30187" y="0"/>
                </a:lnTo>
                <a:lnTo>
                  <a:pt x="16179" y="0"/>
                </a:lnTo>
                <a:lnTo>
                  <a:pt x="10261" y="2603"/>
                </a:lnTo>
                <a:lnTo>
                  <a:pt x="5956" y="7835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03" name="object 1403"/>
          <p:cNvSpPr/>
          <p:nvPr/>
        </p:nvSpPr>
        <p:spPr>
          <a:xfrm>
            <a:off x="2581058" y="3223161"/>
            <a:ext cx="31344" cy="35831"/>
          </a:xfrm>
          <a:custGeom>
            <a:avLst/>
            <a:gdLst/>
            <a:ahLst/>
            <a:cxnLst/>
            <a:rect l="l" t="t" r="r" b="b"/>
            <a:pathLst>
              <a:path w="34594" h="39547">
                <a:moveTo>
                  <a:pt x="1485" y="30911"/>
                </a:moveTo>
                <a:lnTo>
                  <a:pt x="4495" y="34391"/>
                </a:lnTo>
                <a:lnTo>
                  <a:pt x="7492" y="37833"/>
                </a:lnTo>
                <a:lnTo>
                  <a:pt x="11556" y="39547"/>
                </a:lnTo>
                <a:lnTo>
                  <a:pt x="9004" y="30225"/>
                </a:lnTo>
                <a:lnTo>
                  <a:pt x="7277" y="27584"/>
                </a:lnTo>
                <a:lnTo>
                  <a:pt x="6400" y="24295"/>
                </a:lnTo>
                <a:lnTo>
                  <a:pt x="6400" y="16217"/>
                </a:lnTo>
                <a:lnTo>
                  <a:pt x="7277" y="12712"/>
                </a:lnTo>
                <a:lnTo>
                  <a:pt x="9004" y="9804"/>
                </a:lnTo>
                <a:lnTo>
                  <a:pt x="10744" y="6896"/>
                </a:lnTo>
                <a:lnTo>
                  <a:pt x="13512" y="5435"/>
                </a:lnTo>
                <a:lnTo>
                  <a:pt x="21628" y="5435"/>
                </a:lnTo>
                <a:lnTo>
                  <a:pt x="24650" y="7137"/>
                </a:lnTo>
                <a:lnTo>
                  <a:pt x="26415" y="10566"/>
                </a:lnTo>
                <a:lnTo>
                  <a:pt x="27520" y="12738"/>
                </a:lnTo>
                <a:lnTo>
                  <a:pt x="28066" y="15557"/>
                </a:lnTo>
                <a:lnTo>
                  <a:pt x="28066" y="22859"/>
                </a:lnTo>
                <a:lnTo>
                  <a:pt x="27292" y="26352"/>
                </a:lnTo>
                <a:lnTo>
                  <a:pt x="25742" y="29489"/>
                </a:lnTo>
                <a:lnTo>
                  <a:pt x="24218" y="32613"/>
                </a:lnTo>
                <a:lnTo>
                  <a:pt x="22783" y="39547"/>
                </a:lnTo>
                <a:lnTo>
                  <a:pt x="27304" y="37591"/>
                </a:lnTo>
                <a:lnTo>
                  <a:pt x="30225" y="33693"/>
                </a:lnTo>
                <a:lnTo>
                  <a:pt x="33134" y="29781"/>
                </a:lnTo>
                <a:lnTo>
                  <a:pt x="34594" y="24841"/>
                </a:lnTo>
                <a:lnTo>
                  <a:pt x="34594" y="12661"/>
                </a:lnTo>
                <a:lnTo>
                  <a:pt x="32943" y="7962"/>
                </a:lnTo>
                <a:lnTo>
                  <a:pt x="29629" y="4775"/>
                </a:lnTo>
                <a:lnTo>
                  <a:pt x="26327" y="1587"/>
                </a:lnTo>
                <a:lnTo>
                  <a:pt x="22275" y="0"/>
                </a:lnTo>
                <a:lnTo>
                  <a:pt x="12153" y="0"/>
                </a:lnTo>
                <a:lnTo>
                  <a:pt x="7912" y="1841"/>
                </a:lnTo>
                <a:lnTo>
                  <a:pt x="4737" y="5537"/>
                </a:lnTo>
                <a:lnTo>
                  <a:pt x="1574" y="9232"/>
                </a:lnTo>
                <a:lnTo>
                  <a:pt x="0" y="14211"/>
                </a:lnTo>
                <a:lnTo>
                  <a:pt x="0" y="26263"/>
                </a:lnTo>
                <a:lnTo>
                  <a:pt x="1485" y="30911"/>
                </a:lnTo>
                <a:close/>
              </a:path>
              <a:path w="34594" h="39547">
                <a:moveTo>
                  <a:pt x="24218" y="32613"/>
                </a:moveTo>
                <a:lnTo>
                  <a:pt x="21386" y="34175"/>
                </a:lnTo>
                <a:lnTo>
                  <a:pt x="13487" y="34175"/>
                </a:lnTo>
                <a:lnTo>
                  <a:pt x="10744" y="32854"/>
                </a:lnTo>
                <a:lnTo>
                  <a:pt x="9004" y="30225"/>
                </a:lnTo>
                <a:lnTo>
                  <a:pt x="11556" y="39547"/>
                </a:lnTo>
                <a:lnTo>
                  <a:pt x="22783" y="39547"/>
                </a:lnTo>
                <a:lnTo>
                  <a:pt x="24218" y="3261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04" name="object 1404"/>
          <p:cNvSpPr/>
          <p:nvPr/>
        </p:nvSpPr>
        <p:spPr>
          <a:xfrm>
            <a:off x="2617247" y="3223369"/>
            <a:ext cx="30723" cy="35590"/>
          </a:xfrm>
          <a:custGeom>
            <a:avLst/>
            <a:gdLst/>
            <a:ahLst/>
            <a:cxnLst/>
            <a:rect l="l" t="t" r="r" b="b"/>
            <a:pathLst>
              <a:path w="33908" h="39281">
                <a:moveTo>
                  <a:pt x="25717" y="9944"/>
                </a:moveTo>
                <a:lnTo>
                  <a:pt x="27228" y="13728"/>
                </a:lnTo>
                <a:lnTo>
                  <a:pt x="27482" y="16433"/>
                </a:lnTo>
                <a:lnTo>
                  <a:pt x="6857" y="16433"/>
                </a:lnTo>
                <a:lnTo>
                  <a:pt x="6972" y="13246"/>
                </a:lnTo>
                <a:lnTo>
                  <a:pt x="8089" y="1854"/>
                </a:lnTo>
                <a:lnTo>
                  <a:pt x="4851" y="5587"/>
                </a:lnTo>
                <a:lnTo>
                  <a:pt x="1625" y="9296"/>
                </a:lnTo>
                <a:lnTo>
                  <a:pt x="0" y="14147"/>
                </a:lnTo>
                <a:lnTo>
                  <a:pt x="0" y="26161"/>
                </a:lnTo>
                <a:lnTo>
                  <a:pt x="1612" y="30886"/>
                </a:lnTo>
                <a:lnTo>
                  <a:pt x="4813" y="34251"/>
                </a:lnTo>
                <a:lnTo>
                  <a:pt x="8026" y="37604"/>
                </a:lnTo>
                <a:lnTo>
                  <a:pt x="11937" y="39281"/>
                </a:lnTo>
                <a:lnTo>
                  <a:pt x="18465" y="39281"/>
                </a:lnTo>
                <a:lnTo>
                  <a:pt x="21666" y="38722"/>
                </a:lnTo>
                <a:lnTo>
                  <a:pt x="24460" y="38087"/>
                </a:lnTo>
                <a:lnTo>
                  <a:pt x="26809" y="36829"/>
                </a:lnTo>
                <a:lnTo>
                  <a:pt x="30860" y="32550"/>
                </a:lnTo>
                <a:lnTo>
                  <a:pt x="32689" y="29197"/>
                </a:lnTo>
                <a:lnTo>
                  <a:pt x="33375" y="26314"/>
                </a:lnTo>
                <a:lnTo>
                  <a:pt x="27241" y="26314"/>
                </a:lnTo>
                <a:lnTo>
                  <a:pt x="25996" y="29400"/>
                </a:lnTo>
                <a:lnTo>
                  <a:pt x="22948" y="32804"/>
                </a:lnTo>
                <a:lnTo>
                  <a:pt x="20345" y="33870"/>
                </a:lnTo>
                <a:lnTo>
                  <a:pt x="13601" y="33870"/>
                </a:lnTo>
                <a:lnTo>
                  <a:pt x="11023" y="32740"/>
                </a:lnTo>
                <a:lnTo>
                  <a:pt x="7696" y="28181"/>
                </a:lnTo>
                <a:lnTo>
                  <a:pt x="6807" y="25158"/>
                </a:lnTo>
                <a:lnTo>
                  <a:pt x="6680" y="21386"/>
                </a:lnTo>
                <a:lnTo>
                  <a:pt x="33908" y="21386"/>
                </a:lnTo>
                <a:lnTo>
                  <a:pt x="33908" y="17640"/>
                </a:lnTo>
                <a:lnTo>
                  <a:pt x="33718" y="14922"/>
                </a:lnTo>
                <a:lnTo>
                  <a:pt x="33350" y="13207"/>
                </a:lnTo>
                <a:lnTo>
                  <a:pt x="32105" y="8521"/>
                </a:lnTo>
                <a:lnTo>
                  <a:pt x="29552" y="4686"/>
                </a:lnTo>
                <a:lnTo>
                  <a:pt x="25196" y="1866"/>
                </a:lnTo>
                <a:lnTo>
                  <a:pt x="20180" y="0"/>
                </a:lnTo>
                <a:lnTo>
                  <a:pt x="21158" y="5435"/>
                </a:lnTo>
                <a:lnTo>
                  <a:pt x="24002" y="6946"/>
                </a:lnTo>
                <a:lnTo>
                  <a:pt x="25717" y="9944"/>
                </a:lnTo>
                <a:close/>
              </a:path>
              <a:path w="33908" h="39281">
                <a:moveTo>
                  <a:pt x="17538" y="0"/>
                </a:moveTo>
                <a:lnTo>
                  <a:pt x="12318" y="0"/>
                </a:lnTo>
                <a:lnTo>
                  <a:pt x="8089" y="1854"/>
                </a:lnTo>
                <a:lnTo>
                  <a:pt x="6972" y="13246"/>
                </a:lnTo>
                <a:lnTo>
                  <a:pt x="8000" y="10617"/>
                </a:lnTo>
                <a:lnTo>
                  <a:pt x="9944" y="8559"/>
                </a:lnTo>
                <a:lnTo>
                  <a:pt x="14300" y="5435"/>
                </a:lnTo>
                <a:lnTo>
                  <a:pt x="21158" y="5435"/>
                </a:lnTo>
                <a:lnTo>
                  <a:pt x="20180" y="0"/>
                </a:lnTo>
                <a:lnTo>
                  <a:pt x="17538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05" name="object 1405"/>
          <p:cNvSpPr/>
          <p:nvPr/>
        </p:nvSpPr>
        <p:spPr>
          <a:xfrm>
            <a:off x="2651630" y="3210964"/>
            <a:ext cx="15936" cy="46797"/>
          </a:xfrm>
          <a:custGeom>
            <a:avLst/>
            <a:gdLst/>
            <a:ahLst/>
            <a:cxnLst/>
            <a:rect l="l" t="t" r="r" b="b"/>
            <a:pathLst>
              <a:path w="17589" h="51650">
                <a:moveTo>
                  <a:pt x="5270" y="6286"/>
                </a:moveTo>
                <a:lnTo>
                  <a:pt x="5168" y="14693"/>
                </a:lnTo>
                <a:lnTo>
                  <a:pt x="0" y="14693"/>
                </a:lnTo>
                <a:lnTo>
                  <a:pt x="0" y="19621"/>
                </a:lnTo>
                <a:lnTo>
                  <a:pt x="5168" y="19621"/>
                </a:lnTo>
                <a:lnTo>
                  <a:pt x="5168" y="51650"/>
                </a:lnTo>
                <a:lnTo>
                  <a:pt x="11341" y="51650"/>
                </a:lnTo>
                <a:lnTo>
                  <a:pt x="11341" y="19621"/>
                </a:lnTo>
                <a:lnTo>
                  <a:pt x="17589" y="19621"/>
                </a:lnTo>
                <a:lnTo>
                  <a:pt x="17589" y="14693"/>
                </a:lnTo>
                <a:lnTo>
                  <a:pt x="11404" y="14693"/>
                </a:lnTo>
                <a:lnTo>
                  <a:pt x="11404" y="10667"/>
                </a:lnTo>
                <a:lnTo>
                  <a:pt x="13462" y="5714"/>
                </a:lnTo>
                <a:lnTo>
                  <a:pt x="17589" y="5829"/>
                </a:lnTo>
                <a:lnTo>
                  <a:pt x="17589" y="139"/>
                </a:lnTo>
                <a:lnTo>
                  <a:pt x="14947" y="0"/>
                </a:lnTo>
                <a:lnTo>
                  <a:pt x="10782" y="0"/>
                </a:lnTo>
                <a:lnTo>
                  <a:pt x="7975" y="1054"/>
                </a:lnTo>
                <a:lnTo>
                  <a:pt x="6527" y="3187"/>
                </a:lnTo>
                <a:lnTo>
                  <a:pt x="5270" y="628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06" name="object 1406"/>
          <p:cNvSpPr/>
          <p:nvPr/>
        </p:nvSpPr>
        <p:spPr>
          <a:xfrm>
            <a:off x="2672779" y="3211620"/>
            <a:ext cx="5741" cy="46138"/>
          </a:xfrm>
          <a:custGeom>
            <a:avLst/>
            <a:gdLst/>
            <a:ahLst/>
            <a:cxnLst/>
            <a:rect l="l" t="t" r="r" b="b"/>
            <a:pathLst>
              <a:path w="6336" h="50923">
                <a:moveTo>
                  <a:pt x="0" y="0"/>
                </a:moveTo>
                <a:lnTo>
                  <a:pt x="0" y="7074"/>
                </a:lnTo>
                <a:lnTo>
                  <a:pt x="6336" y="7074"/>
                </a:lnTo>
                <a:lnTo>
                  <a:pt x="6336" y="0"/>
                </a:lnTo>
                <a:lnTo>
                  <a:pt x="0" y="0"/>
                </a:lnTo>
                <a:close/>
              </a:path>
              <a:path w="6336" h="50923">
                <a:moveTo>
                  <a:pt x="0" y="13970"/>
                </a:moveTo>
                <a:lnTo>
                  <a:pt x="0" y="50923"/>
                </a:lnTo>
                <a:lnTo>
                  <a:pt x="6336" y="50923"/>
                </a:lnTo>
                <a:lnTo>
                  <a:pt x="6336" y="13970"/>
                </a:lnTo>
                <a:lnTo>
                  <a:pt x="0" y="139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07" name="object 1407"/>
          <p:cNvSpPr/>
          <p:nvPr/>
        </p:nvSpPr>
        <p:spPr>
          <a:xfrm>
            <a:off x="2672779" y="3214824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8344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08" name="object 1408"/>
          <p:cNvSpPr/>
          <p:nvPr/>
        </p:nvSpPr>
        <p:spPr>
          <a:xfrm>
            <a:off x="2672779" y="3241018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3822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09" name="object 1409"/>
          <p:cNvSpPr/>
          <p:nvPr/>
        </p:nvSpPr>
        <p:spPr>
          <a:xfrm>
            <a:off x="2684769" y="3223150"/>
            <a:ext cx="28801" cy="35590"/>
          </a:xfrm>
          <a:custGeom>
            <a:avLst/>
            <a:gdLst/>
            <a:ahLst/>
            <a:cxnLst/>
            <a:rect l="l" t="t" r="r" b="b"/>
            <a:pathLst>
              <a:path w="31788" h="39281">
                <a:moveTo>
                  <a:pt x="11950" y="0"/>
                </a:moveTo>
                <a:lnTo>
                  <a:pt x="7912" y="1803"/>
                </a:lnTo>
                <a:lnTo>
                  <a:pt x="4737" y="5435"/>
                </a:lnTo>
                <a:lnTo>
                  <a:pt x="1574" y="9067"/>
                </a:lnTo>
                <a:lnTo>
                  <a:pt x="0" y="14135"/>
                </a:lnTo>
                <a:lnTo>
                  <a:pt x="0" y="25971"/>
                </a:lnTo>
                <a:lnTo>
                  <a:pt x="1435" y="30416"/>
                </a:lnTo>
                <a:lnTo>
                  <a:pt x="4317" y="33972"/>
                </a:lnTo>
                <a:lnTo>
                  <a:pt x="7213" y="37503"/>
                </a:lnTo>
                <a:lnTo>
                  <a:pt x="11087" y="39281"/>
                </a:lnTo>
                <a:lnTo>
                  <a:pt x="20269" y="39281"/>
                </a:lnTo>
                <a:lnTo>
                  <a:pt x="23812" y="38138"/>
                </a:lnTo>
                <a:lnTo>
                  <a:pt x="26581" y="35877"/>
                </a:lnTo>
                <a:lnTo>
                  <a:pt x="29362" y="33591"/>
                </a:lnTo>
                <a:lnTo>
                  <a:pt x="31089" y="29984"/>
                </a:lnTo>
                <a:lnTo>
                  <a:pt x="31788" y="25057"/>
                </a:lnTo>
                <a:lnTo>
                  <a:pt x="25717" y="25057"/>
                </a:lnTo>
                <a:lnTo>
                  <a:pt x="25145" y="27800"/>
                </a:lnTo>
                <a:lnTo>
                  <a:pt x="22555" y="31584"/>
                </a:lnTo>
                <a:lnTo>
                  <a:pt x="19024" y="33934"/>
                </a:lnTo>
                <a:lnTo>
                  <a:pt x="13055" y="33934"/>
                </a:lnTo>
                <a:lnTo>
                  <a:pt x="9016" y="30124"/>
                </a:lnTo>
                <a:lnTo>
                  <a:pt x="7429" y="27584"/>
                </a:lnTo>
                <a:lnTo>
                  <a:pt x="6654" y="24447"/>
                </a:lnTo>
                <a:lnTo>
                  <a:pt x="6654" y="17030"/>
                </a:lnTo>
                <a:lnTo>
                  <a:pt x="7200" y="13919"/>
                </a:lnTo>
                <a:lnTo>
                  <a:pt x="8318" y="11404"/>
                </a:lnTo>
                <a:lnTo>
                  <a:pt x="10020" y="7518"/>
                </a:lnTo>
                <a:lnTo>
                  <a:pt x="12865" y="5575"/>
                </a:lnTo>
                <a:lnTo>
                  <a:pt x="19761" y="5575"/>
                </a:lnTo>
                <a:lnTo>
                  <a:pt x="21869" y="6337"/>
                </a:lnTo>
                <a:lnTo>
                  <a:pt x="24498" y="9359"/>
                </a:lnTo>
                <a:lnTo>
                  <a:pt x="25717" y="13550"/>
                </a:lnTo>
                <a:lnTo>
                  <a:pt x="31788" y="13550"/>
                </a:lnTo>
                <a:lnTo>
                  <a:pt x="31254" y="8585"/>
                </a:lnTo>
                <a:lnTo>
                  <a:pt x="29679" y="5080"/>
                </a:lnTo>
                <a:lnTo>
                  <a:pt x="27038" y="3048"/>
                </a:lnTo>
                <a:lnTo>
                  <a:pt x="24434" y="1016"/>
                </a:lnTo>
                <a:lnTo>
                  <a:pt x="21018" y="0"/>
                </a:lnTo>
                <a:lnTo>
                  <a:pt x="11950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10" name="object 1410"/>
          <p:cNvSpPr/>
          <p:nvPr/>
        </p:nvSpPr>
        <p:spPr>
          <a:xfrm>
            <a:off x="2719220" y="3211620"/>
            <a:ext cx="5752" cy="46138"/>
          </a:xfrm>
          <a:custGeom>
            <a:avLst/>
            <a:gdLst/>
            <a:ahLst/>
            <a:cxnLst/>
            <a:rect l="l" t="t" r="r" b="b"/>
            <a:pathLst>
              <a:path w="6348" h="50923">
                <a:moveTo>
                  <a:pt x="0" y="0"/>
                </a:moveTo>
                <a:lnTo>
                  <a:pt x="0" y="7074"/>
                </a:lnTo>
                <a:lnTo>
                  <a:pt x="6348" y="7074"/>
                </a:lnTo>
                <a:lnTo>
                  <a:pt x="6348" y="0"/>
                </a:lnTo>
                <a:lnTo>
                  <a:pt x="0" y="0"/>
                </a:lnTo>
                <a:close/>
              </a:path>
              <a:path w="6348" h="50923">
                <a:moveTo>
                  <a:pt x="0" y="13970"/>
                </a:moveTo>
                <a:lnTo>
                  <a:pt x="0" y="50923"/>
                </a:lnTo>
                <a:lnTo>
                  <a:pt x="6348" y="50923"/>
                </a:lnTo>
                <a:lnTo>
                  <a:pt x="6348" y="13970"/>
                </a:lnTo>
                <a:lnTo>
                  <a:pt x="0" y="139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11" name="object 1411"/>
          <p:cNvSpPr/>
          <p:nvPr/>
        </p:nvSpPr>
        <p:spPr>
          <a:xfrm>
            <a:off x="2719220" y="3214824"/>
            <a:ext cx="5752" cy="0"/>
          </a:xfrm>
          <a:custGeom>
            <a:avLst/>
            <a:gdLst/>
            <a:ahLst/>
            <a:cxnLst/>
            <a:rect l="l" t="t" r="r" b="b"/>
            <a:pathLst>
              <a:path w="6348">
                <a:moveTo>
                  <a:pt x="0" y="0"/>
                </a:moveTo>
                <a:lnTo>
                  <a:pt x="6348" y="0"/>
                </a:lnTo>
              </a:path>
            </a:pathLst>
          </a:custGeom>
          <a:ln w="8344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12" name="object 1412"/>
          <p:cNvSpPr/>
          <p:nvPr/>
        </p:nvSpPr>
        <p:spPr>
          <a:xfrm>
            <a:off x="2719220" y="3241018"/>
            <a:ext cx="5752" cy="0"/>
          </a:xfrm>
          <a:custGeom>
            <a:avLst/>
            <a:gdLst/>
            <a:ahLst/>
            <a:cxnLst/>
            <a:rect l="l" t="t" r="r" b="b"/>
            <a:pathLst>
              <a:path w="6348">
                <a:moveTo>
                  <a:pt x="0" y="0"/>
                </a:moveTo>
                <a:lnTo>
                  <a:pt x="6348" y="0"/>
                </a:lnTo>
              </a:path>
            </a:pathLst>
          </a:custGeom>
          <a:ln w="3822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13" name="object 1413"/>
          <p:cNvSpPr/>
          <p:nvPr/>
        </p:nvSpPr>
        <p:spPr>
          <a:xfrm>
            <a:off x="2731636" y="3223369"/>
            <a:ext cx="30723" cy="35590"/>
          </a:xfrm>
          <a:custGeom>
            <a:avLst/>
            <a:gdLst/>
            <a:ahLst/>
            <a:cxnLst/>
            <a:rect l="l" t="t" r="r" b="b"/>
            <a:pathLst>
              <a:path w="33908" h="39281">
                <a:moveTo>
                  <a:pt x="25717" y="9944"/>
                </a:moveTo>
                <a:lnTo>
                  <a:pt x="27228" y="13728"/>
                </a:lnTo>
                <a:lnTo>
                  <a:pt x="27482" y="16433"/>
                </a:lnTo>
                <a:lnTo>
                  <a:pt x="6857" y="16433"/>
                </a:lnTo>
                <a:lnTo>
                  <a:pt x="6972" y="13246"/>
                </a:lnTo>
                <a:lnTo>
                  <a:pt x="8089" y="1854"/>
                </a:lnTo>
                <a:lnTo>
                  <a:pt x="4851" y="5587"/>
                </a:lnTo>
                <a:lnTo>
                  <a:pt x="1600" y="9296"/>
                </a:lnTo>
                <a:lnTo>
                  <a:pt x="0" y="14147"/>
                </a:lnTo>
                <a:lnTo>
                  <a:pt x="0" y="26161"/>
                </a:lnTo>
                <a:lnTo>
                  <a:pt x="1600" y="30886"/>
                </a:lnTo>
                <a:lnTo>
                  <a:pt x="4813" y="34251"/>
                </a:lnTo>
                <a:lnTo>
                  <a:pt x="8026" y="37604"/>
                </a:lnTo>
                <a:lnTo>
                  <a:pt x="11950" y="39281"/>
                </a:lnTo>
                <a:lnTo>
                  <a:pt x="18478" y="39281"/>
                </a:lnTo>
                <a:lnTo>
                  <a:pt x="21666" y="38722"/>
                </a:lnTo>
                <a:lnTo>
                  <a:pt x="24460" y="38087"/>
                </a:lnTo>
                <a:lnTo>
                  <a:pt x="26809" y="36829"/>
                </a:lnTo>
                <a:lnTo>
                  <a:pt x="30860" y="32550"/>
                </a:lnTo>
                <a:lnTo>
                  <a:pt x="32677" y="29197"/>
                </a:lnTo>
                <a:lnTo>
                  <a:pt x="33375" y="26314"/>
                </a:lnTo>
                <a:lnTo>
                  <a:pt x="27241" y="26314"/>
                </a:lnTo>
                <a:lnTo>
                  <a:pt x="25996" y="29400"/>
                </a:lnTo>
                <a:lnTo>
                  <a:pt x="22948" y="32804"/>
                </a:lnTo>
                <a:lnTo>
                  <a:pt x="20332" y="33870"/>
                </a:lnTo>
                <a:lnTo>
                  <a:pt x="13601" y="33870"/>
                </a:lnTo>
                <a:lnTo>
                  <a:pt x="11023" y="32740"/>
                </a:lnTo>
                <a:lnTo>
                  <a:pt x="7696" y="28181"/>
                </a:lnTo>
                <a:lnTo>
                  <a:pt x="6807" y="25158"/>
                </a:lnTo>
                <a:lnTo>
                  <a:pt x="6680" y="21386"/>
                </a:lnTo>
                <a:lnTo>
                  <a:pt x="33908" y="21386"/>
                </a:lnTo>
                <a:lnTo>
                  <a:pt x="33908" y="17640"/>
                </a:lnTo>
                <a:lnTo>
                  <a:pt x="33718" y="14922"/>
                </a:lnTo>
                <a:lnTo>
                  <a:pt x="33350" y="13207"/>
                </a:lnTo>
                <a:lnTo>
                  <a:pt x="32105" y="8521"/>
                </a:lnTo>
                <a:lnTo>
                  <a:pt x="29565" y="4686"/>
                </a:lnTo>
                <a:lnTo>
                  <a:pt x="25196" y="1866"/>
                </a:lnTo>
                <a:lnTo>
                  <a:pt x="20180" y="0"/>
                </a:lnTo>
                <a:lnTo>
                  <a:pt x="21158" y="5435"/>
                </a:lnTo>
                <a:lnTo>
                  <a:pt x="24015" y="6946"/>
                </a:lnTo>
                <a:lnTo>
                  <a:pt x="25717" y="9944"/>
                </a:lnTo>
                <a:close/>
              </a:path>
              <a:path w="33908" h="39281">
                <a:moveTo>
                  <a:pt x="17538" y="0"/>
                </a:moveTo>
                <a:lnTo>
                  <a:pt x="12318" y="0"/>
                </a:lnTo>
                <a:lnTo>
                  <a:pt x="8089" y="1854"/>
                </a:lnTo>
                <a:lnTo>
                  <a:pt x="6972" y="13246"/>
                </a:lnTo>
                <a:lnTo>
                  <a:pt x="8000" y="10617"/>
                </a:lnTo>
                <a:lnTo>
                  <a:pt x="9944" y="8559"/>
                </a:lnTo>
                <a:lnTo>
                  <a:pt x="14287" y="5435"/>
                </a:lnTo>
                <a:lnTo>
                  <a:pt x="21158" y="5435"/>
                </a:lnTo>
                <a:lnTo>
                  <a:pt x="20180" y="0"/>
                </a:lnTo>
                <a:lnTo>
                  <a:pt x="17538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14" name="object 1414"/>
          <p:cNvSpPr/>
          <p:nvPr/>
        </p:nvSpPr>
        <p:spPr>
          <a:xfrm>
            <a:off x="2769285" y="3223380"/>
            <a:ext cx="27431" cy="34382"/>
          </a:xfrm>
          <a:custGeom>
            <a:avLst/>
            <a:gdLst/>
            <a:ahLst/>
            <a:cxnLst/>
            <a:rect l="l" t="t" r="r" b="b"/>
            <a:pathLst>
              <a:path w="30276" h="37947">
                <a:moveTo>
                  <a:pt x="6235" y="37947"/>
                </a:moveTo>
                <a:lnTo>
                  <a:pt x="6235" y="16078"/>
                </a:lnTo>
                <a:lnTo>
                  <a:pt x="6692" y="12928"/>
                </a:lnTo>
                <a:lnTo>
                  <a:pt x="8737" y="9105"/>
                </a:lnTo>
                <a:lnTo>
                  <a:pt x="11544" y="6565"/>
                </a:lnTo>
                <a:lnTo>
                  <a:pt x="14198" y="5765"/>
                </a:lnTo>
                <a:lnTo>
                  <a:pt x="16891" y="5600"/>
                </a:lnTo>
                <a:lnTo>
                  <a:pt x="19799" y="5600"/>
                </a:lnTo>
                <a:lnTo>
                  <a:pt x="21818" y="6756"/>
                </a:lnTo>
                <a:lnTo>
                  <a:pt x="23583" y="10464"/>
                </a:lnTo>
                <a:lnTo>
                  <a:pt x="23926" y="14554"/>
                </a:lnTo>
                <a:lnTo>
                  <a:pt x="23926" y="37947"/>
                </a:lnTo>
                <a:lnTo>
                  <a:pt x="30276" y="37947"/>
                </a:lnTo>
                <a:lnTo>
                  <a:pt x="30276" y="10388"/>
                </a:lnTo>
                <a:lnTo>
                  <a:pt x="29756" y="7518"/>
                </a:lnTo>
                <a:lnTo>
                  <a:pt x="28752" y="5511"/>
                </a:lnTo>
                <a:lnTo>
                  <a:pt x="26885" y="1828"/>
                </a:lnTo>
                <a:lnTo>
                  <a:pt x="23342" y="0"/>
                </a:lnTo>
                <a:lnTo>
                  <a:pt x="18072" y="0"/>
                </a:lnTo>
                <a:lnTo>
                  <a:pt x="13487" y="469"/>
                </a:lnTo>
                <a:lnTo>
                  <a:pt x="9550" y="2362"/>
                </a:lnTo>
                <a:lnTo>
                  <a:pt x="5930" y="6096"/>
                </a:lnTo>
                <a:lnTo>
                  <a:pt x="5930" y="825"/>
                </a:lnTo>
                <a:lnTo>
                  <a:pt x="0" y="825"/>
                </a:lnTo>
                <a:lnTo>
                  <a:pt x="0" y="37947"/>
                </a:lnTo>
                <a:lnTo>
                  <a:pt x="6235" y="3794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15" name="object 1415"/>
          <p:cNvSpPr/>
          <p:nvPr/>
        </p:nvSpPr>
        <p:spPr>
          <a:xfrm>
            <a:off x="2801631" y="3214726"/>
            <a:ext cx="15637" cy="43575"/>
          </a:xfrm>
          <a:custGeom>
            <a:avLst/>
            <a:gdLst/>
            <a:ahLst/>
            <a:cxnLst/>
            <a:rect l="l" t="t" r="r" b="b"/>
            <a:pathLst>
              <a:path w="17259" h="48094">
                <a:moveTo>
                  <a:pt x="11341" y="39700"/>
                </a:moveTo>
                <a:lnTo>
                  <a:pt x="11341" y="15468"/>
                </a:lnTo>
                <a:lnTo>
                  <a:pt x="17259" y="15468"/>
                </a:lnTo>
                <a:lnTo>
                  <a:pt x="17259" y="10363"/>
                </a:lnTo>
                <a:lnTo>
                  <a:pt x="11341" y="10363"/>
                </a:lnTo>
                <a:lnTo>
                  <a:pt x="11341" y="0"/>
                </a:lnTo>
                <a:lnTo>
                  <a:pt x="5029" y="0"/>
                </a:lnTo>
                <a:lnTo>
                  <a:pt x="5029" y="10363"/>
                </a:lnTo>
                <a:lnTo>
                  <a:pt x="0" y="10363"/>
                </a:lnTo>
                <a:lnTo>
                  <a:pt x="0" y="15468"/>
                </a:lnTo>
                <a:lnTo>
                  <a:pt x="5029" y="15468"/>
                </a:lnTo>
                <a:lnTo>
                  <a:pt x="5029" y="42430"/>
                </a:lnTo>
                <a:lnTo>
                  <a:pt x="6591" y="45872"/>
                </a:lnTo>
                <a:lnTo>
                  <a:pt x="9601" y="48094"/>
                </a:lnTo>
                <a:lnTo>
                  <a:pt x="14249" y="48044"/>
                </a:lnTo>
                <a:lnTo>
                  <a:pt x="17259" y="47498"/>
                </a:lnTo>
                <a:lnTo>
                  <a:pt x="17259" y="42583"/>
                </a:lnTo>
                <a:lnTo>
                  <a:pt x="16052" y="42672"/>
                </a:lnTo>
                <a:lnTo>
                  <a:pt x="12661" y="42303"/>
                </a:lnTo>
                <a:lnTo>
                  <a:pt x="11341" y="3970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16" name="object 1416"/>
          <p:cNvSpPr/>
          <p:nvPr/>
        </p:nvSpPr>
        <p:spPr>
          <a:xfrm>
            <a:off x="2821043" y="3223369"/>
            <a:ext cx="30711" cy="35590"/>
          </a:xfrm>
          <a:custGeom>
            <a:avLst/>
            <a:gdLst/>
            <a:ahLst/>
            <a:cxnLst/>
            <a:rect l="l" t="t" r="r" b="b"/>
            <a:pathLst>
              <a:path w="33896" h="39281">
                <a:moveTo>
                  <a:pt x="33896" y="21386"/>
                </a:moveTo>
                <a:lnTo>
                  <a:pt x="33896" y="17640"/>
                </a:lnTo>
                <a:lnTo>
                  <a:pt x="33718" y="14922"/>
                </a:lnTo>
                <a:lnTo>
                  <a:pt x="33350" y="13207"/>
                </a:lnTo>
                <a:lnTo>
                  <a:pt x="32105" y="8521"/>
                </a:lnTo>
                <a:lnTo>
                  <a:pt x="29565" y="4686"/>
                </a:lnTo>
                <a:lnTo>
                  <a:pt x="25209" y="1866"/>
                </a:lnTo>
                <a:lnTo>
                  <a:pt x="22732" y="622"/>
                </a:lnTo>
                <a:lnTo>
                  <a:pt x="20167" y="0"/>
                </a:lnTo>
                <a:lnTo>
                  <a:pt x="12331" y="0"/>
                </a:lnTo>
                <a:lnTo>
                  <a:pt x="8102" y="1854"/>
                </a:lnTo>
                <a:lnTo>
                  <a:pt x="6984" y="13246"/>
                </a:lnTo>
                <a:lnTo>
                  <a:pt x="8013" y="10617"/>
                </a:lnTo>
                <a:lnTo>
                  <a:pt x="9956" y="8559"/>
                </a:lnTo>
                <a:lnTo>
                  <a:pt x="14287" y="5435"/>
                </a:lnTo>
                <a:lnTo>
                  <a:pt x="21158" y="5435"/>
                </a:lnTo>
                <a:lnTo>
                  <a:pt x="24015" y="6946"/>
                </a:lnTo>
                <a:lnTo>
                  <a:pt x="25717" y="9944"/>
                </a:lnTo>
                <a:lnTo>
                  <a:pt x="27241" y="13728"/>
                </a:lnTo>
                <a:lnTo>
                  <a:pt x="27495" y="16433"/>
                </a:lnTo>
                <a:lnTo>
                  <a:pt x="6857" y="16433"/>
                </a:lnTo>
                <a:lnTo>
                  <a:pt x="4851" y="5587"/>
                </a:lnTo>
                <a:lnTo>
                  <a:pt x="1612" y="9296"/>
                </a:lnTo>
                <a:lnTo>
                  <a:pt x="0" y="14147"/>
                </a:lnTo>
                <a:lnTo>
                  <a:pt x="0" y="26161"/>
                </a:lnTo>
                <a:lnTo>
                  <a:pt x="1600" y="30886"/>
                </a:lnTo>
                <a:lnTo>
                  <a:pt x="4825" y="34251"/>
                </a:lnTo>
                <a:lnTo>
                  <a:pt x="8026" y="37604"/>
                </a:lnTo>
                <a:lnTo>
                  <a:pt x="11950" y="39281"/>
                </a:lnTo>
                <a:lnTo>
                  <a:pt x="18465" y="39281"/>
                </a:lnTo>
                <a:lnTo>
                  <a:pt x="21678" y="38722"/>
                </a:lnTo>
                <a:lnTo>
                  <a:pt x="24472" y="38087"/>
                </a:lnTo>
                <a:lnTo>
                  <a:pt x="26822" y="36829"/>
                </a:lnTo>
                <a:lnTo>
                  <a:pt x="30848" y="32550"/>
                </a:lnTo>
                <a:lnTo>
                  <a:pt x="32689" y="29197"/>
                </a:lnTo>
                <a:lnTo>
                  <a:pt x="33388" y="26314"/>
                </a:lnTo>
                <a:lnTo>
                  <a:pt x="27241" y="26314"/>
                </a:lnTo>
                <a:lnTo>
                  <a:pt x="25996" y="29400"/>
                </a:lnTo>
                <a:lnTo>
                  <a:pt x="22948" y="32804"/>
                </a:lnTo>
                <a:lnTo>
                  <a:pt x="20358" y="33870"/>
                </a:lnTo>
                <a:lnTo>
                  <a:pt x="13601" y="33870"/>
                </a:lnTo>
                <a:lnTo>
                  <a:pt x="11023" y="32740"/>
                </a:lnTo>
                <a:lnTo>
                  <a:pt x="7696" y="28181"/>
                </a:lnTo>
                <a:lnTo>
                  <a:pt x="6807" y="25158"/>
                </a:lnTo>
                <a:lnTo>
                  <a:pt x="6692" y="21386"/>
                </a:lnTo>
                <a:lnTo>
                  <a:pt x="33896" y="21386"/>
                </a:lnTo>
                <a:close/>
              </a:path>
              <a:path w="33896" h="39281">
                <a:moveTo>
                  <a:pt x="6984" y="13246"/>
                </a:moveTo>
                <a:lnTo>
                  <a:pt x="8102" y="1854"/>
                </a:lnTo>
                <a:lnTo>
                  <a:pt x="4851" y="5587"/>
                </a:lnTo>
                <a:lnTo>
                  <a:pt x="6857" y="16433"/>
                </a:lnTo>
                <a:lnTo>
                  <a:pt x="6984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17" name="object 1417"/>
          <p:cNvSpPr/>
          <p:nvPr/>
        </p:nvSpPr>
        <p:spPr>
          <a:xfrm>
            <a:off x="2874181" y="3211459"/>
            <a:ext cx="29813" cy="47499"/>
          </a:xfrm>
          <a:custGeom>
            <a:avLst/>
            <a:gdLst/>
            <a:ahLst/>
            <a:cxnLst/>
            <a:rect l="l" t="t" r="r" b="b"/>
            <a:pathLst>
              <a:path w="32905" h="52425">
                <a:moveTo>
                  <a:pt x="1523" y="43726"/>
                </a:moveTo>
                <a:lnTo>
                  <a:pt x="4546" y="47218"/>
                </a:lnTo>
                <a:lnTo>
                  <a:pt x="7569" y="50685"/>
                </a:lnTo>
                <a:lnTo>
                  <a:pt x="11150" y="52425"/>
                </a:lnTo>
                <a:lnTo>
                  <a:pt x="9118" y="42951"/>
                </a:lnTo>
                <a:lnTo>
                  <a:pt x="7429" y="40271"/>
                </a:lnTo>
                <a:lnTo>
                  <a:pt x="6578" y="36944"/>
                </a:lnTo>
                <a:lnTo>
                  <a:pt x="6578" y="28295"/>
                </a:lnTo>
                <a:lnTo>
                  <a:pt x="7556" y="24765"/>
                </a:lnTo>
                <a:lnTo>
                  <a:pt x="11468" y="19964"/>
                </a:lnTo>
                <a:lnTo>
                  <a:pt x="15976" y="13309"/>
                </a:lnTo>
                <a:lnTo>
                  <a:pt x="10858" y="13309"/>
                </a:lnTo>
                <a:lnTo>
                  <a:pt x="6908" y="15303"/>
                </a:lnTo>
                <a:lnTo>
                  <a:pt x="4127" y="19278"/>
                </a:lnTo>
                <a:lnTo>
                  <a:pt x="1384" y="23228"/>
                </a:lnTo>
                <a:lnTo>
                  <a:pt x="0" y="27901"/>
                </a:lnTo>
                <a:lnTo>
                  <a:pt x="0" y="39103"/>
                </a:lnTo>
                <a:lnTo>
                  <a:pt x="1523" y="43726"/>
                </a:lnTo>
                <a:close/>
              </a:path>
              <a:path w="32905" h="52425">
                <a:moveTo>
                  <a:pt x="11468" y="19964"/>
                </a:moveTo>
                <a:lnTo>
                  <a:pt x="14020" y="18757"/>
                </a:lnTo>
                <a:lnTo>
                  <a:pt x="19977" y="18757"/>
                </a:lnTo>
                <a:lnTo>
                  <a:pt x="22351" y="19888"/>
                </a:lnTo>
                <a:lnTo>
                  <a:pt x="26187" y="24396"/>
                </a:lnTo>
                <a:lnTo>
                  <a:pt x="27152" y="27863"/>
                </a:lnTo>
                <a:lnTo>
                  <a:pt x="27152" y="37198"/>
                </a:lnTo>
                <a:lnTo>
                  <a:pt x="26212" y="40767"/>
                </a:lnTo>
                <a:lnTo>
                  <a:pt x="24333" y="43268"/>
                </a:lnTo>
                <a:lnTo>
                  <a:pt x="20116" y="46977"/>
                </a:lnTo>
                <a:lnTo>
                  <a:pt x="13500" y="46977"/>
                </a:lnTo>
                <a:lnTo>
                  <a:pt x="10807" y="45631"/>
                </a:lnTo>
                <a:lnTo>
                  <a:pt x="9118" y="42951"/>
                </a:lnTo>
                <a:lnTo>
                  <a:pt x="11150" y="52425"/>
                </a:lnTo>
                <a:lnTo>
                  <a:pt x="17856" y="52425"/>
                </a:lnTo>
                <a:lnTo>
                  <a:pt x="20129" y="51904"/>
                </a:lnTo>
                <a:lnTo>
                  <a:pt x="24117" y="49872"/>
                </a:lnTo>
                <a:lnTo>
                  <a:pt x="27292" y="45935"/>
                </a:lnTo>
                <a:lnTo>
                  <a:pt x="27292" y="51092"/>
                </a:lnTo>
                <a:lnTo>
                  <a:pt x="32905" y="51092"/>
                </a:lnTo>
                <a:lnTo>
                  <a:pt x="32905" y="0"/>
                </a:lnTo>
                <a:lnTo>
                  <a:pt x="26898" y="0"/>
                </a:lnTo>
                <a:lnTo>
                  <a:pt x="26898" y="18757"/>
                </a:lnTo>
                <a:lnTo>
                  <a:pt x="23126" y="15113"/>
                </a:lnTo>
                <a:lnTo>
                  <a:pt x="18834" y="13309"/>
                </a:lnTo>
                <a:lnTo>
                  <a:pt x="15976" y="13309"/>
                </a:lnTo>
                <a:lnTo>
                  <a:pt x="11468" y="1996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18" name="object 1418"/>
          <p:cNvSpPr/>
          <p:nvPr/>
        </p:nvSpPr>
        <p:spPr>
          <a:xfrm>
            <a:off x="2910450" y="3223369"/>
            <a:ext cx="30723" cy="35590"/>
          </a:xfrm>
          <a:custGeom>
            <a:avLst/>
            <a:gdLst/>
            <a:ahLst/>
            <a:cxnLst/>
            <a:rect l="l" t="t" r="r" b="b"/>
            <a:pathLst>
              <a:path w="33908" h="39281">
                <a:moveTo>
                  <a:pt x="33908" y="21386"/>
                </a:moveTo>
                <a:lnTo>
                  <a:pt x="33908" y="17640"/>
                </a:lnTo>
                <a:lnTo>
                  <a:pt x="33731" y="14922"/>
                </a:lnTo>
                <a:lnTo>
                  <a:pt x="33362" y="13207"/>
                </a:lnTo>
                <a:lnTo>
                  <a:pt x="32118" y="8521"/>
                </a:lnTo>
                <a:lnTo>
                  <a:pt x="29578" y="4686"/>
                </a:lnTo>
                <a:lnTo>
                  <a:pt x="25209" y="1866"/>
                </a:lnTo>
                <a:lnTo>
                  <a:pt x="22732" y="622"/>
                </a:lnTo>
                <a:lnTo>
                  <a:pt x="20180" y="0"/>
                </a:lnTo>
                <a:lnTo>
                  <a:pt x="12318" y="0"/>
                </a:lnTo>
                <a:lnTo>
                  <a:pt x="14300" y="5435"/>
                </a:lnTo>
                <a:lnTo>
                  <a:pt x="21170" y="5435"/>
                </a:lnTo>
                <a:lnTo>
                  <a:pt x="24028" y="6946"/>
                </a:lnTo>
                <a:lnTo>
                  <a:pt x="25730" y="9944"/>
                </a:lnTo>
                <a:lnTo>
                  <a:pt x="27241" y="13728"/>
                </a:lnTo>
                <a:lnTo>
                  <a:pt x="27495" y="16433"/>
                </a:lnTo>
                <a:lnTo>
                  <a:pt x="6870" y="16433"/>
                </a:lnTo>
                <a:lnTo>
                  <a:pt x="6984" y="13246"/>
                </a:lnTo>
                <a:lnTo>
                  <a:pt x="6692" y="21386"/>
                </a:lnTo>
                <a:lnTo>
                  <a:pt x="33908" y="21386"/>
                </a:lnTo>
                <a:close/>
              </a:path>
              <a:path w="33908" h="39281">
                <a:moveTo>
                  <a:pt x="6984" y="13246"/>
                </a:moveTo>
                <a:lnTo>
                  <a:pt x="8013" y="10617"/>
                </a:lnTo>
                <a:lnTo>
                  <a:pt x="9956" y="8559"/>
                </a:lnTo>
                <a:lnTo>
                  <a:pt x="14300" y="5435"/>
                </a:lnTo>
                <a:lnTo>
                  <a:pt x="12318" y="0"/>
                </a:lnTo>
                <a:lnTo>
                  <a:pt x="8089" y="1854"/>
                </a:lnTo>
                <a:lnTo>
                  <a:pt x="4864" y="5587"/>
                </a:lnTo>
                <a:lnTo>
                  <a:pt x="1612" y="9296"/>
                </a:lnTo>
                <a:lnTo>
                  <a:pt x="0" y="14147"/>
                </a:lnTo>
                <a:lnTo>
                  <a:pt x="0" y="26161"/>
                </a:lnTo>
                <a:lnTo>
                  <a:pt x="1612" y="30886"/>
                </a:lnTo>
                <a:lnTo>
                  <a:pt x="4813" y="34251"/>
                </a:lnTo>
                <a:lnTo>
                  <a:pt x="8039" y="37604"/>
                </a:lnTo>
                <a:lnTo>
                  <a:pt x="11963" y="39281"/>
                </a:lnTo>
                <a:lnTo>
                  <a:pt x="18478" y="39281"/>
                </a:lnTo>
                <a:lnTo>
                  <a:pt x="21678" y="38722"/>
                </a:lnTo>
                <a:lnTo>
                  <a:pt x="24472" y="38087"/>
                </a:lnTo>
                <a:lnTo>
                  <a:pt x="26809" y="36829"/>
                </a:lnTo>
                <a:lnTo>
                  <a:pt x="30860" y="32550"/>
                </a:lnTo>
                <a:lnTo>
                  <a:pt x="32677" y="29197"/>
                </a:lnTo>
                <a:lnTo>
                  <a:pt x="33388" y="26314"/>
                </a:lnTo>
                <a:lnTo>
                  <a:pt x="27254" y="26314"/>
                </a:lnTo>
                <a:lnTo>
                  <a:pt x="26009" y="29400"/>
                </a:lnTo>
                <a:lnTo>
                  <a:pt x="22961" y="32804"/>
                </a:lnTo>
                <a:lnTo>
                  <a:pt x="20345" y="33870"/>
                </a:lnTo>
                <a:lnTo>
                  <a:pt x="13614" y="33870"/>
                </a:lnTo>
                <a:lnTo>
                  <a:pt x="11036" y="32740"/>
                </a:lnTo>
                <a:lnTo>
                  <a:pt x="7708" y="28181"/>
                </a:lnTo>
                <a:lnTo>
                  <a:pt x="6819" y="25158"/>
                </a:lnTo>
                <a:lnTo>
                  <a:pt x="6692" y="21386"/>
                </a:lnTo>
                <a:lnTo>
                  <a:pt x="6984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19" name="object 1419"/>
          <p:cNvSpPr/>
          <p:nvPr/>
        </p:nvSpPr>
        <p:spPr>
          <a:xfrm>
            <a:off x="2964404" y="3223300"/>
            <a:ext cx="31827" cy="35590"/>
          </a:xfrm>
          <a:custGeom>
            <a:avLst/>
            <a:gdLst/>
            <a:ahLst/>
            <a:cxnLst/>
            <a:rect l="l" t="t" r="r" b="b"/>
            <a:pathLst>
              <a:path w="35128" h="39281">
                <a:moveTo>
                  <a:pt x="11722" y="39281"/>
                </a:moveTo>
                <a:lnTo>
                  <a:pt x="14579" y="39281"/>
                </a:lnTo>
                <a:lnTo>
                  <a:pt x="17195" y="38658"/>
                </a:lnTo>
                <a:lnTo>
                  <a:pt x="21971" y="36220"/>
                </a:lnTo>
                <a:lnTo>
                  <a:pt x="25069" y="33108"/>
                </a:lnTo>
                <a:lnTo>
                  <a:pt x="25628" y="35737"/>
                </a:lnTo>
                <a:lnTo>
                  <a:pt x="28676" y="38823"/>
                </a:lnTo>
                <a:lnTo>
                  <a:pt x="32397" y="38798"/>
                </a:lnTo>
                <a:lnTo>
                  <a:pt x="35128" y="38201"/>
                </a:lnTo>
                <a:lnTo>
                  <a:pt x="35128" y="33591"/>
                </a:lnTo>
                <a:lnTo>
                  <a:pt x="33667" y="33794"/>
                </a:lnTo>
                <a:lnTo>
                  <a:pt x="31000" y="31661"/>
                </a:lnTo>
                <a:lnTo>
                  <a:pt x="31000" y="6756"/>
                </a:lnTo>
                <a:lnTo>
                  <a:pt x="29641" y="4152"/>
                </a:lnTo>
                <a:lnTo>
                  <a:pt x="26936" y="2501"/>
                </a:lnTo>
                <a:lnTo>
                  <a:pt x="24218" y="838"/>
                </a:lnTo>
                <a:lnTo>
                  <a:pt x="20662" y="0"/>
                </a:lnTo>
                <a:lnTo>
                  <a:pt x="12534" y="0"/>
                </a:lnTo>
                <a:lnTo>
                  <a:pt x="9207" y="901"/>
                </a:lnTo>
                <a:lnTo>
                  <a:pt x="6337" y="2705"/>
                </a:lnTo>
                <a:lnTo>
                  <a:pt x="3505" y="4483"/>
                </a:lnTo>
                <a:lnTo>
                  <a:pt x="2032" y="7658"/>
                </a:lnTo>
                <a:lnTo>
                  <a:pt x="1905" y="12242"/>
                </a:lnTo>
                <a:lnTo>
                  <a:pt x="7734" y="12242"/>
                </a:lnTo>
                <a:lnTo>
                  <a:pt x="9220" y="7899"/>
                </a:lnTo>
                <a:lnTo>
                  <a:pt x="12903" y="5270"/>
                </a:lnTo>
                <a:lnTo>
                  <a:pt x="18973" y="5270"/>
                </a:lnTo>
                <a:lnTo>
                  <a:pt x="21132" y="5753"/>
                </a:lnTo>
                <a:lnTo>
                  <a:pt x="24930" y="9207"/>
                </a:lnTo>
                <a:lnTo>
                  <a:pt x="24511" y="13728"/>
                </a:lnTo>
                <a:lnTo>
                  <a:pt x="21640" y="15532"/>
                </a:lnTo>
                <a:lnTo>
                  <a:pt x="11684" y="16776"/>
                </a:lnTo>
                <a:lnTo>
                  <a:pt x="8191" y="17221"/>
                </a:lnTo>
                <a:lnTo>
                  <a:pt x="5372" y="18389"/>
                </a:lnTo>
                <a:lnTo>
                  <a:pt x="1066" y="22174"/>
                </a:lnTo>
                <a:lnTo>
                  <a:pt x="0" y="24853"/>
                </a:lnTo>
                <a:lnTo>
                  <a:pt x="0" y="31432"/>
                </a:lnTo>
                <a:lnTo>
                  <a:pt x="1092" y="34061"/>
                </a:lnTo>
                <a:lnTo>
                  <a:pt x="5461" y="38239"/>
                </a:lnTo>
                <a:lnTo>
                  <a:pt x="8267" y="39281"/>
                </a:lnTo>
                <a:lnTo>
                  <a:pt x="6527" y="28155"/>
                </a:lnTo>
                <a:lnTo>
                  <a:pt x="7480" y="24028"/>
                </a:lnTo>
                <a:lnTo>
                  <a:pt x="10528" y="22301"/>
                </a:lnTo>
                <a:lnTo>
                  <a:pt x="14490" y="21526"/>
                </a:lnTo>
                <a:lnTo>
                  <a:pt x="18262" y="21043"/>
                </a:lnTo>
                <a:lnTo>
                  <a:pt x="21805" y="20345"/>
                </a:lnTo>
                <a:lnTo>
                  <a:pt x="24765" y="19138"/>
                </a:lnTo>
                <a:lnTo>
                  <a:pt x="24765" y="27990"/>
                </a:lnTo>
                <a:lnTo>
                  <a:pt x="23025" y="30759"/>
                </a:lnTo>
                <a:lnTo>
                  <a:pt x="19558" y="32448"/>
                </a:lnTo>
                <a:lnTo>
                  <a:pt x="15367" y="33972"/>
                </a:lnTo>
                <a:lnTo>
                  <a:pt x="11722" y="39281"/>
                </a:lnTo>
                <a:close/>
              </a:path>
              <a:path w="35128" h="39281">
                <a:moveTo>
                  <a:pt x="15367" y="33972"/>
                </a:moveTo>
                <a:lnTo>
                  <a:pt x="11379" y="33972"/>
                </a:lnTo>
                <a:lnTo>
                  <a:pt x="8496" y="32423"/>
                </a:lnTo>
                <a:lnTo>
                  <a:pt x="7175" y="31381"/>
                </a:lnTo>
                <a:lnTo>
                  <a:pt x="6527" y="28155"/>
                </a:lnTo>
                <a:lnTo>
                  <a:pt x="8267" y="39281"/>
                </a:lnTo>
                <a:lnTo>
                  <a:pt x="11722" y="39281"/>
                </a:lnTo>
                <a:lnTo>
                  <a:pt x="15367" y="3397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20" name="object 1420"/>
          <p:cNvSpPr/>
          <p:nvPr/>
        </p:nvSpPr>
        <p:spPr>
          <a:xfrm>
            <a:off x="2998327" y="3214726"/>
            <a:ext cx="15649" cy="43575"/>
          </a:xfrm>
          <a:custGeom>
            <a:avLst/>
            <a:gdLst/>
            <a:ahLst/>
            <a:cxnLst/>
            <a:rect l="l" t="t" r="r" b="b"/>
            <a:pathLst>
              <a:path w="17272" h="48094">
                <a:moveTo>
                  <a:pt x="11341" y="39700"/>
                </a:moveTo>
                <a:lnTo>
                  <a:pt x="11341" y="15468"/>
                </a:lnTo>
                <a:lnTo>
                  <a:pt x="17272" y="15468"/>
                </a:lnTo>
                <a:lnTo>
                  <a:pt x="17272" y="10363"/>
                </a:lnTo>
                <a:lnTo>
                  <a:pt x="11341" y="10363"/>
                </a:lnTo>
                <a:lnTo>
                  <a:pt x="11341" y="0"/>
                </a:lnTo>
                <a:lnTo>
                  <a:pt x="5029" y="0"/>
                </a:lnTo>
                <a:lnTo>
                  <a:pt x="5029" y="10363"/>
                </a:lnTo>
                <a:lnTo>
                  <a:pt x="0" y="10363"/>
                </a:lnTo>
                <a:lnTo>
                  <a:pt x="0" y="15468"/>
                </a:lnTo>
                <a:lnTo>
                  <a:pt x="5029" y="15468"/>
                </a:lnTo>
                <a:lnTo>
                  <a:pt x="5029" y="42430"/>
                </a:lnTo>
                <a:lnTo>
                  <a:pt x="6604" y="45872"/>
                </a:lnTo>
                <a:lnTo>
                  <a:pt x="9601" y="48094"/>
                </a:lnTo>
                <a:lnTo>
                  <a:pt x="14249" y="48044"/>
                </a:lnTo>
                <a:lnTo>
                  <a:pt x="17272" y="47498"/>
                </a:lnTo>
                <a:lnTo>
                  <a:pt x="17272" y="42583"/>
                </a:lnTo>
                <a:lnTo>
                  <a:pt x="16052" y="42672"/>
                </a:lnTo>
                <a:lnTo>
                  <a:pt x="12661" y="42303"/>
                </a:lnTo>
                <a:lnTo>
                  <a:pt x="11341" y="3970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21" name="object 1421"/>
          <p:cNvSpPr/>
          <p:nvPr/>
        </p:nvSpPr>
        <p:spPr>
          <a:xfrm>
            <a:off x="3017727" y="3223369"/>
            <a:ext cx="30723" cy="35590"/>
          </a:xfrm>
          <a:custGeom>
            <a:avLst/>
            <a:gdLst/>
            <a:ahLst/>
            <a:cxnLst/>
            <a:rect l="l" t="t" r="r" b="b"/>
            <a:pathLst>
              <a:path w="33909" h="39281">
                <a:moveTo>
                  <a:pt x="33909" y="21386"/>
                </a:moveTo>
                <a:lnTo>
                  <a:pt x="33909" y="17640"/>
                </a:lnTo>
                <a:lnTo>
                  <a:pt x="33718" y="14922"/>
                </a:lnTo>
                <a:lnTo>
                  <a:pt x="33362" y="13207"/>
                </a:lnTo>
                <a:lnTo>
                  <a:pt x="32105" y="8521"/>
                </a:lnTo>
                <a:lnTo>
                  <a:pt x="29565" y="4686"/>
                </a:lnTo>
                <a:lnTo>
                  <a:pt x="25209" y="1866"/>
                </a:lnTo>
                <a:lnTo>
                  <a:pt x="22733" y="622"/>
                </a:lnTo>
                <a:lnTo>
                  <a:pt x="20180" y="0"/>
                </a:lnTo>
                <a:lnTo>
                  <a:pt x="12319" y="0"/>
                </a:lnTo>
                <a:lnTo>
                  <a:pt x="14300" y="5435"/>
                </a:lnTo>
                <a:lnTo>
                  <a:pt x="21158" y="5435"/>
                </a:lnTo>
                <a:lnTo>
                  <a:pt x="24015" y="6946"/>
                </a:lnTo>
                <a:lnTo>
                  <a:pt x="25730" y="9944"/>
                </a:lnTo>
                <a:lnTo>
                  <a:pt x="27241" y="13728"/>
                </a:lnTo>
                <a:lnTo>
                  <a:pt x="27495" y="16433"/>
                </a:lnTo>
                <a:lnTo>
                  <a:pt x="6870" y="16433"/>
                </a:lnTo>
                <a:lnTo>
                  <a:pt x="6985" y="13246"/>
                </a:lnTo>
                <a:lnTo>
                  <a:pt x="6692" y="21386"/>
                </a:lnTo>
                <a:lnTo>
                  <a:pt x="33909" y="21386"/>
                </a:lnTo>
                <a:close/>
              </a:path>
              <a:path w="33909" h="39281">
                <a:moveTo>
                  <a:pt x="6985" y="13246"/>
                </a:moveTo>
                <a:lnTo>
                  <a:pt x="8013" y="10617"/>
                </a:lnTo>
                <a:lnTo>
                  <a:pt x="9956" y="8559"/>
                </a:lnTo>
                <a:lnTo>
                  <a:pt x="14300" y="5435"/>
                </a:lnTo>
                <a:lnTo>
                  <a:pt x="12319" y="0"/>
                </a:lnTo>
                <a:lnTo>
                  <a:pt x="8089" y="1854"/>
                </a:lnTo>
                <a:lnTo>
                  <a:pt x="4864" y="5587"/>
                </a:lnTo>
                <a:lnTo>
                  <a:pt x="1612" y="9296"/>
                </a:lnTo>
                <a:lnTo>
                  <a:pt x="0" y="14147"/>
                </a:lnTo>
                <a:lnTo>
                  <a:pt x="0" y="26161"/>
                </a:lnTo>
                <a:lnTo>
                  <a:pt x="1600" y="30886"/>
                </a:lnTo>
                <a:lnTo>
                  <a:pt x="4813" y="34251"/>
                </a:lnTo>
                <a:lnTo>
                  <a:pt x="8039" y="37604"/>
                </a:lnTo>
                <a:lnTo>
                  <a:pt x="11950" y="39281"/>
                </a:lnTo>
                <a:lnTo>
                  <a:pt x="18465" y="39281"/>
                </a:lnTo>
                <a:lnTo>
                  <a:pt x="21678" y="38722"/>
                </a:lnTo>
                <a:lnTo>
                  <a:pt x="24472" y="38087"/>
                </a:lnTo>
                <a:lnTo>
                  <a:pt x="26809" y="36829"/>
                </a:lnTo>
                <a:lnTo>
                  <a:pt x="30861" y="32550"/>
                </a:lnTo>
                <a:lnTo>
                  <a:pt x="32677" y="29197"/>
                </a:lnTo>
                <a:lnTo>
                  <a:pt x="33388" y="26314"/>
                </a:lnTo>
                <a:lnTo>
                  <a:pt x="27254" y="26314"/>
                </a:lnTo>
                <a:lnTo>
                  <a:pt x="26009" y="29400"/>
                </a:lnTo>
                <a:lnTo>
                  <a:pt x="22961" y="32804"/>
                </a:lnTo>
                <a:lnTo>
                  <a:pt x="20345" y="33870"/>
                </a:lnTo>
                <a:lnTo>
                  <a:pt x="13614" y="33870"/>
                </a:lnTo>
                <a:lnTo>
                  <a:pt x="11036" y="32740"/>
                </a:lnTo>
                <a:lnTo>
                  <a:pt x="7708" y="28181"/>
                </a:lnTo>
                <a:lnTo>
                  <a:pt x="6819" y="25158"/>
                </a:lnTo>
                <a:lnTo>
                  <a:pt x="6692" y="21386"/>
                </a:lnTo>
                <a:lnTo>
                  <a:pt x="6985" y="132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22" name="object 1422"/>
          <p:cNvSpPr/>
          <p:nvPr/>
        </p:nvSpPr>
        <p:spPr>
          <a:xfrm>
            <a:off x="3055400" y="3223380"/>
            <a:ext cx="27420" cy="34382"/>
          </a:xfrm>
          <a:custGeom>
            <a:avLst/>
            <a:gdLst/>
            <a:ahLst/>
            <a:cxnLst/>
            <a:rect l="l" t="t" r="r" b="b"/>
            <a:pathLst>
              <a:path w="30264" h="37947">
                <a:moveTo>
                  <a:pt x="6235" y="37947"/>
                </a:moveTo>
                <a:lnTo>
                  <a:pt x="6235" y="16078"/>
                </a:lnTo>
                <a:lnTo>
                  <a:pt x="6692" y="12928"/>
                </a:lnTo>
                <a:lnTo>
                  <a:pt x="8737" y="9105"/>
                </a:lnTo>
                <a:lnTo>
                  <a:pt x="11531" y="6565"/>
                </a:lnTo>
                <a:lnTo>
                  <a:pt x="14198" y="5765"/>
                </a:lnTo>
                <a:lnTo>
                  <a:pt x="16891" y="5600"/>
                </a:lnTo>
                <a:lnTo>
                  <a:pt x="19799" y="5600"/>
                </a:lnTo>
                <a:lnTo>
                  <a:pt x="21805" y="6756"/>
                </a:lnTo>
                <a:lnTo>
                  <a:pt x="23583" y="10464"/>
                </a:lnTo>
                <a:lnTo>
                  <a:pt x="23914" y="14554"/>
                </a:lnTo>
                <a:lnTo>
                  <a:pt x="23914" y="37947"/>
                </a:lnTo>
                <a:lnTo>
                  <a:pt x="30264" y="37947"/>
                </a:lnTo>
                <a:lnTo>
                  <a:pt x="30264" y="10388"/>
                </a:lnTo>
                <a:lnTo>
                  <a:pt x="29756" y="7518"/>
                </a:lnTo>
                <a:lnTo>
                  <a:pt x="28752" y="5511"/>
                </a:lnTo>
                <a:lnTo>
                  <a:pt x="26885" y="1828"/>
                </a:lnTo>
                <a:lnTo>
                  <a:pt x="23329" y="0"/>
                </a:lnTo>
                <a:lnTo>
                  <a:pt x="18072" y="0"/>
                </a:lnTo>
                <a:lnTo>
                  <a:pt x="13474" y="469"/>
                </a:lnTo>
                <a:lnTo>
                  <a:pt x="9537" y="2362"/>
                </a:lnTo>
                <a:lnTo>
                  <a:pt x="5930" y="6096"/>
                </a:lnTo>
                <a:lnTo>
                  <a:pt x="5930" y="825"/>
                </a:lnTo>
                <a:lnTo>
                  <a:pt x="0" y="825"/>
                </a:lnTo>
                <a:lnTo>
                  <a:pt x="0" y="37947"/>
                </a:lnTo>
                <a:lnTo>
                  <a:pt x="6235" y="3794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23" name="object 1423"/>
          <p:cNvSpPr/>
          <p:nvPr/>
        </p:nvSpPr>
        <p:spPr>
          <a:xfrm>
            <a:off x="3091059" y="3224127"/>
            <a:ext cx="27075" cy="34555"/>
          </a:xfrm>
          <a:custGeom>
            <a:avLst/>
            <a:gdLst/>
            <a:ahLst/>
            <a:cxnLst/>
            <a:rect l="l" t="t" r="r" b="b"/>
            <a:pathLst>
              <a:path w="29883" h="38138">
                <a:moveTo>
                  <a:pt x="8382" y="31508"/>
                </a:moveTo>
                <a:lnTo>
                  <a:pt x="6667" y="28092"/>
                </a:lnTo>
                <a:lnTo>
                  <a:pt x="6375" y="24650"/>
                </a:lnTo>
                <a:lnTo>
                  <a:pt x="6375" y="0"/>
                </a:lnTo>
                <a:lnTo>
                  <a:pt x="0" y="0"/>
                </a:lnTo>
                <a:lnTo>
                  <a:pt x="0" y="28397"/>
                </a:lnTo>
                <a:lnTo>
                  <a:pt x="508" y="30937"/>
                </a:lnTo>
                <a:lnTo>
                  <a:pt x="1549" y="32829"/>
                </a:lnTo>
                <a:lnTo>
                  <a:pt x="3467" y="36372"/>
                </a:lnTo>
                <a:lnTo>
                  <a:pt x="7073" y="38138"/>
                </a:lnTo>
                <a:lnTo>
                  <a:pt x="15760" y="38138"/>
                </a:lnTo>
                <a:lnTo>
                  <a:pt x="18656" y="37160"/>
                </a:lnTo>
                <a:lnTo>
                  <a:pt x="22237" y="34251"/>
                </a:lnTo>
                <a:lnTo>
                  <a:pt x="24053" y="31648"/>
                </a:lnTo>
                <a:lnTo>
                  <a:pt x="23990" y="37122"/>
                </a:lnTo>
                <a:lnTo>
                  <a:pt x="29883" y="37122"/>
                </a:lnTo>
                <a:lnTo>
                  <a:pt x="29883" y="0"/>
                </a:lnTo>
                <a:lnTo>
                  <a:pt x="23634" y="0"/>
                </a:lnTo>
                <a:lnTo>
                  <a:pt x="23634" y="21869"/>
                </a:lnTo>
                <a:lnTo>
                  <a:pt x="23215" y="24714"/>
                </a:lnTo>
                <a:lnTo>
                  <a:pt x="22352" y="26797"/>
                </a:lnTo>
                <a:lnTo>
                  <a:pt x="20789" y="30683"/>
                </a:lnTo>
                <a:lnTo>
                  <a:pt x="17830" y="32626"/>
                </a:lnTo>
                <a:lnTo>
                  <a:pt x="10452" y="32626"/>
                </a:lnTo>
                <a:lnTo>
                  <a:pt x="8382" y="315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24" name="object 1424"/>
          <p:cNvSpPr/>
          <p:nvPr/>
        </p:nvSpPr>
        <p:spPr>
          <a:xfrm>
            <a:off x="3125361" y="3223300"/>
            <a:ext cx="31827" cy="35590"/>
          </a:xfrm>
          <a:custGeom>
            <a:avLst/>
            <a:gdLst/>
            <a:ahLst/>
            <a:cxnLst/>
            <a:rect l="l" t="t" r="r" b="b"/>
            <a:pathLst>
              <a:path w="35128" h="39281">
                <a:moveTo>
                  <a:pt x="11722" y="39281"/>
                </a:moveTo>
                <a:lnTo>
                  <a:pt x="14592" y="39281"/>
                </a:lnTo>
                <a:lnTo>
                  <a:pt x="17208" y="38658"/>
                </a:lnTo>
                <a:lnTo>
                  <a:pt x="21971" y="36220"/>
                </a:lnTo>
                <a:lnTo>
                  <a:pt x="25082" y="33108"/>
                </a:lnTo>
                <a:lnTo>
                  <a:pt x="26136" y="36537"/>
                </a:lnTo>
                <a:lnTo>
                  <a:pt x="28689" y="38823"/>
                </a:lnTo>
                <a:lnTo>
                  <a:pt x="32397" y="38798"/>
                </a:lnTo>
                <a:lnTo>
                  <a:pt x="35128" y="38201"/>
                </a:lnTo>
                <a:lnTo>
                  <a:pt x="35128" y="33591"/>
                </a:lnTo>
                <a:lnTo>
                  <a:pt x="33680" y="33794"/>
                </a:lnTo>
                <a:lnTo>
                  <a:pt x="31000" y="31661"/>
                </a:lnTo>
                <a:lnTo>
                  <a:pt x="31000" y="6756"/>
                </a:lnTo>
                <a:lnTo>
                  <a:pt x="29654" y="4152"/>
                </a:lnTo>
                <a:lnTo>
                  <a:pt x="26949" y="2501"/>
                </a:lnTo>
                <a:lnTo>
                  <a:pt x="24218" y="838"/>
                </a:lnTo>
                <a:lnTo>
                  <a:pt x="20662" y="0"/>
                </a:lnTo>
                <a:lnTo>
                  <a:pt x="12547" y="0"/>
                </a:lnTo>
                <a:lnTo>
                  <a:pt x="9207" y="901"/>
                </a:lnTo>
                <a:lnTo>
                  <a:pt x="6350" y="2705"/>
                </a:lnTo>
                <a:lnTo>
                  <a:pt x="3517" y="4483"/>
                </a:lnTo>
                <a:lnTo>
                  <a:pt x="2032" y="7658"/>
                </a:lnTo>
                <a:lnTo>
                  <a:pt x="1917" y="12242"/>
                </a:lnTo>
                <a:lnTo>
                  <a:pt x="7747" y="12242"/>
                </a:lnTo>
                <a:lnTo>
                  <a:pt x="9220" y="7899"/>
                </a:lnTo>
                <a:lnTo>
                  <a:pt x="12903" y="5270"/>
                </a:lnTo>
                <a:lnTo>
                  <a:pt x="18973" y="5270"/>
                </a:lnTo>
                <a:lnTo>
                  <a:pt x="21132" y="5753"/>
                </a:lnTo>
                <a:lnTo>
                  <a:pt x="24942" y="9207"/>
                </a:lnTo>
                <a:lnTo>
                  <a:pt x="24523" y="13728"/>
                </a:lnTo>
                <a:lnTo>
                  <a:pt x="21640" y="15532"/>
                </a:lnTo>
                <a:lnTo>
                  <a:pt x="11696" y="16776"/>
                </a:lnTo>
                <a:lnTo>
                  <a:pt x="8204" y="17221"/>
                </a:lnTo>
                <a:lnTo>
                  <a:pt x="5384" y="18389"/>
                </a:lnTo>
                <a:lnTo>
                  <a:pt x="1079" y="22174"/>
                </a:lnTo>
                <a:lnTo>
                  <a:pt x="0" y="24853"/>
                </a:lnTo>
                <a:lnTo>
                  <a:pt x="0" y="31432"/>
                </a:lnTo>
                <a:lnTo>
                  <a:pt x="1079" y="34061"/>
                </a:lnTo>
                <a:lnTo>
                  <a:pt x="5473" y="38239"/>
                </a:lnTo>
                <a:lnTo>
                  <a:pt x="8280" y="39281"/>
                </a:lnTo>
                <a:lnTo>
                  <a:pt x="6527" y="28155"/>
                </a:lnTo>
                <a:lnTo>
                  <a:pt x="7480" y="24028"/>
                </a:lnTo>
                <a:lnTo>
                  <a:pt x="10528" y="22301"/>
                </a:lnTo>
                <a:lnTo>
                  <a:pt x="14490" y="21526"/>
                </a:lnTo>
                <a:lnTo>
                  <a:pt x="18275" y="21043"/>
                </a:lnTo>
                <a:lnTo>
                  <a:pt x="21818" y="20345"/>
                </a:lnTo>
                <a:lnTo>
                  <a:pt x="24765" y="19138"/>
                </a:lnTo>
                <a:lnTo>
                  <a:pt x="24765" y="27990"/>
                </a:lnTo>
                <a:lnTo>
                  <a:pt x="23025" y="30759"/>
                </a:lnTo>
                <a:lnTo>
                  <a:pt x="19558" y="32448"/>
                </a:lnTo>
                <a:lnTo>
                  <a:pt x="15367" y="33972"/>
                </a:lnTo>
                <a:lnTo>
                  <a:pt x="11722" y="39281"/>
                </a:lnTo>
                <a:close/>
              </a:path>
              <a:path w="35128" h="39281">
                <a:moveTo>
                  <a:pt x="15367" y="33972"/>
                </a:moveTo>
                <a:lnTo>
                  <a:pt x="11379" y="33972"/>
                </a:lnTo>
                <a:lnTo>
                  <a:pt x="8509" y="32423"/>
                </a:lnTo>
                <a:lnTo>
                  <a:pt x="7188" y="31381"/>
                </a:lnTo>
                <a:lnTo>
                  <a:pt x="6527" y="28155"/>
                </a:lnTo>
                <a:lnTo>
                  <a:pt x="8280" y="39281"/>
                </a:lnTo>
                <a:lnTo>
                  <a:pt x="11722" y="39281"/>
                </a:lnTo>
                <a:lnTo>
                  <a:pt x="15367" y="3397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25" name="object 1425"/>
          <p:cNvSpPr/>
          <p:nvPr/>
        </p:nvSpPr>
        <p:spPr>
          <a:xfrm>
            <a:off x="3160422" y="3223150"/>
            <a:ext cx="28812" cy="35590"/>
          </a:xfrm>
          <a:custGeom>
            <a:avLst/>
            <a:gdLst/>
            <a:ahLst/>
            <a:cxnLst/>
            <a:rect l="l" t="t" r="r" b="b"/>
            <a:pathLst>
              <a:path w="31800" h="39281">
                <a:moveTo>
                  <a:pt x="11950" y="0"/>
                </a:moveTo>
                <a:lnTo>
                  <a:pt x="7912" y="1803"/>
                </a:lnTo>
                <a:lnTo>
                  <a:pt x="4749" y="5435"/>
                </a:lnTo>
                <a:lnTo>
                  <a:pt x="1574" y="9067"/>
                </a:lnTo>
                <a:lnTo>
                  <a:pt x="0" y="14135"/>
                </a:lnTo>
                <a:lnTo>
                  <a:pt x="0" y="25971"/>
                </a:lnTo>
                <a:lnTo>
                  <a:pt x="1435" y="30416"/>
                </a:lnTo>
                <a:lnTo>
                  <a:pt x="4330" y="33972"/>
                </a:lnTo>
                <a:lnTo>
                  <a:pt x="7213" y="37503"/>
                </a:lnTo>
                <a:lnTo>
                  <a:pt x="11087" y="39281"/>
                </a:lnTo>
                <a:lnTo>
                  <a:pt x="20269" y="39281"/>
                </a:lnTo>
                <a:lnTo>
                  <a:pt x="23825" y="38138"/>
                </a:lnTo>
                <a:lnTo>
                  <a:pt x="26593" y="35877"/>
                </a:lnTo>
                <a:lnTo>
                  <a:pt x="29375" y="33591"/>
                </a:lnTo>
                <a:lnTo>
                  <a:pt x="31102" y="29984"/>
                </a:lnTo>
                <a:lnTo>
                  <a:pt x="31800" y="25057"/>
                </a:lnTo>
                <a:lnTo>
                  <a:pt x="25717" y="25057"/>
                </a:lnTo>
                <a:lnTo>
                  <a:pt x="25158" y="27800"/>
                </a:lnTo>
                <a:lnTo>
                  <a:pt x="22567" y="31584"/>
                </a:lnTo>
                <a:lnTo>
                  <a:pt x="19024" y="33934"/>
                </a:lnTo>
                <a:lnTo>
                  <a:pt x="13055" y="33934"/>
                </a:lnTo>
                <a:lnTo>
                  <a:pt x="9017" y="30124"/>
                </a:lnTo>
                <a:lnTo>
                  <a:pt x="7442" y="27584"/>
                </a:lnTo>
                <a:lnTo>
                  <a:pt x="6654" y="24447"/>
                </a:lnTo>
                <a:lnTo>
                  <a:pt x="6654" y="17030"/>
                </a:lnTo>
                <a:lnTo>
                  <a:pt x="7200" y="13919"/>
                </a:lnTo>
                <a:lnTo>
                  <a:pt x="8318" y="11404"/>
                </a:lnTo>
                <a:lnTo>
                  <a:pt x="10033" y="7518"/>
                </a:lnTo>
                <a:lnTo>
                  <a:pt x="12865" y="5575"/>
                </a:lnTo>
                <a:lnTo>
                  <a:pt x="19761" y="5575"/>
                </a:lnTo>
                <a:lnTo>
                  <a:pt x="21882" y="6337"/>
                </a:lnTo>
                <a:lnTo>
                  <a:pt x="24511" y="9359"/>
                </a:lnTo>
                <a:lnTo>
                  <a:pt x="25717" y="13550"/>
                </a:lnTo>
                <a:lnTo>
                  <a:pt x="31800" y="13550"/>
                </a:lnTo>
                <a:lnTo>
                  <a:pt x="31254" y="8585"/>
                </a:lnTo>
                <a:lnTo>
                  <a:pt x="29679" y="5080"/>
                </a:lnTo>
                <a:lnTo>
                  <a:pt x="27038" y="3048"/>
                </a:lnTo>
                <a:lnTo>
                  <a:pt x="24434" y="1016"/>
                </a:lnTo>
                <a:lnTo>
                  <a:pt x="21031" y="0"/>
                </a:lnTo>
                <a:lnTo>
                  <a:pt x="11950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26" name="object 1426"/>
          <p:cNvSpPr/>
          <p:nvPr/>
        </p:nvSpPr>
        <p:spPr>
          <a:xfrm>
            <a:off x="3194884" y="3211620"/>
            <a:ext cx="5741" cy="46138"/>
          </a:xfrm>
          <a:custGeom>
            <a:avLst/>
            <a:gdLst/>
            <a:ahLst/>
            <a:cxnLst/>
            <a:rect l="l" t="t" r="r" b="b"/>
            <a:pathLst>
              <a:path w="6336" h="50923">
                <a:moveTo>
                  <a:pt x="0" y="0"/>
                </a:moveTo>
                <a:lnTo>
                  <a:pt x="0" y="7074"/>
                </a:lnTo>
                <a:lnTo>
                  <a:pt x="6336" y="7074"/>
                </a:lnTo>
                <a:lnTo>
                  <a:pt x="6336" y="0"/>
                </a:lnTo>
                <a:lnTo>
                  <a:pt x="0" y="0"/>
                </a:lnTo>
                <a:close/>
              </a:path>
              <a:path w="6336" h="50923">
                <a:moveTo>
                  <a:pt x="0" y="13970"/>
                </a:moveTo>
                <a:lnTo>
                  <a:pt x="0" y="50923"/>
                </a:lnTo>
                <a:lnTo>
                  <a:pt x="6336" y="50923"/>
                </a:lnTo>
                <a:lnTo>
                  <a:pt x="6336" y="13970"/>
                </a:lnTo>
                <a:lnTo>
                  <a:pt x="0" y="139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27" name="object 1427"/>
          <p:cNvSpPr/>
          <p:nvPr/>
        </p:nvSpPr>
        <p:spPr>
          <a:xfrm>
            <a:off x="3194884" y="3214824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8344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28" name="object 1428"/>
          <p:cNvSpPr/>
          <p:nvPr/>
        </p:nvSpPr>
        <p:spPr>
          <a:xfrm>
            <a:off x="3194884" y="3241018"/>
            <a:ext cx="5741" cy="0"/>
          </a:xfrm>
          <a:custGeom>
            <a:avLst/>
            <a:gdLst/>
            <a:ahLst/>
            <a:cxnLst/>
            <a:rect l="l" t="t" r="r" b="b"/>
            <a:pathLst>
              <a:path w="6336">
                <a:moveTo>
                  <a:pt x="0" y="0"/>
                </a:moveTo>
                <a:lnTo>
                  <a:pt x="6336" y="0"/>
                </a:lnTo>
              </a:path>
            </a:pathLst>
          </a:custGeom>
          <a:ln w="3822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29" name="object 1429"/>
          <p:cNvSpPr/>
          <p:nvPr/>
        </p:nvSpPr>
        <p:spPr>
          <a:xfrm>
            <a:off x="3206886" y="3210584"/>
            <a:ext cx="31355" cy="48408"/>
          </a:xfrm>
          <a:custGeom>
            <a:avLst/>
            <a:gdLst/>
            <a:ahLst/>
            <a:cxnLst/>
            <a:rect l="l" t="t" r="r" b="b"/>
            <a:pathLst>
              <a:path w="34607" h="53428">
                <a:moveTo>
                  <a:pt x="1498" y="44792"/>
                </a:moveTo>
                <a:lnTo>
                  <a:pt x="4508" y="48260"/>
                </a:lnTo>
                <a:lnTo>
                  <a:pt x="7505" y="51701"/>
                </a:lnTo>
                <a:lnTo>
                  <a:pt x="11569" y="53428"/>
                </a:lnTo>
                <a:lnTo>
                  <a:pt x="9017" y="44107"/>
                </a:lnTo>
                <a:lnTo>
                  <a:pt x="7277" y="41465"/>
                </a:lnTo>
                <a:lnTo>
                  <a:pt x="6400" y="38176"/>
                </a:lnTo>
                <a:lnTo>
                  <a:pt x="6400" y="30099"/>
                </a:lnTo>
                <a:lnTo>
                  <a:pt x="7277" y="26593"/>
                </a:lnTo>
                <a:lnTo>
                  <a:pt x="9017" y="23685"/>
                </a:lnTo>
                <a:lnTo>
                  <a:pt x="10744" y="20764"/>
                </a:lnTo>
                <a:lnTo>
                  <a:pt x="13525" y="19316"/>
                </a:lnTo>
                <a:lnTo>
                  <a:pt x="21640" y="19316"/>
                </a:lnTo>
                <a:lnTo>
                  <a:pt x="24650" y="21018"/>
                </a:lnTo>
                <a:lnTo>
                  <a:pt x="26416" y="24447"/>
                </a:lnTo>
                <a:lnTo>
                  <a:pt x="27533" y="26619"/>
                </a:lnTo>
                <a:lnTo>
                  <a:pt x="28079" y="29438"/>
                </a:lnTo>
                <a:lnTo>
                  <a:pt x="28079" y="36741"/>
                </a:lnTo>
                <a:lnTo>
                  <a:pt x="27305" y="40220"/>
                </a:lnTo>
                <a:lnTo>
                  <a:pt x="25755" y="43370"/>
                </a:lnTo>
                <a:lnTo>
                  <a:pt x="24231" y="46494"/>
                </a:lnTo>
                <a:lnTo>
                  <a:pt x="22796" y="53428"/>
                </a:lnTo>
                <a:lnTo>
                  <a:pt x="27317" y="51473"/>
                </a:lnTo>
                <a:lnTo>
                  <a:pt x="30226" y="47574"/>
                </a:lnTo>
                <a:lnTo>
                  <a:pt x="33147" y="43662"/>
                </a:lnTo>
                <a:lnTo>
                  <a:pt x="34607" y="38709"/>
                </a:lnTo>
                <a:lnTo>
                  <a:pt x="34607" y="26530"/>
                </a:lnTo>
                <a:lnTo>
                  <a:pt x="32956" y="21844"/>
                </a:lnTo>
                <a:lnTo>
                  <a:pt x="29641" y="18656"/>
                </a:lnTo>
                <a:lnTo>
                  <a:pt x="26339" y="15468"/>
                </a:lnTo>
                <a:lnTo>
                  <a:pt x="22288" y="13868"/>
                </a:lnTo>
                <a:lnTo>
                  <a:pt x="12166" y="13868"/>
                </a:lnTo>
                <a:lnTo>
                  <a:pt x="7912" y="15722"/>
                </a:lnTo>
                <a:lnTo>
                  <a:pt x="4749" y="19418"/>
                </a:lnTo>
                <a:lnTo>
                  <a:pt x="1587" y="23113"/>
                </a:lnTo>
                <a:lnTo>
                  <a:pt x="0" y="28079"/>
                </a:lnTo>
                <a:lnTo>
                  <a:pt x="0" y="40144"/>
                </a:lnTo>
                <a:lnTo>
                  <a:pt x="1498" y="44792"/>
                </a:lnTo>
                <a:close/>
              </a:path>
              <a:path w="34607" h="53428">
                <a:moveTo>
                  <a:pt x="22771" y="0"/>
                </a:moveTo>
                <a:lnTo>
                  <a:pt x="16433" y="10020"/>
                </a:lnTo>
                <a:lnTo>
                  <a:pt x="21221" y="10020"/>
                </a:lnTo>
                <a:lnTo>
                  <a:pt x="30467" y="0"/>
                </a:lnTo>
                <a:lnTo>
                  <a:pt x="22771" y="0"/>
                </a:lnTo>
                <a:close/>
              </a:path>
              <a:path w="34607" h="53428">
                <a:moveTo>
                  <a:pt x="24231" y="46494"/>
                </a:moveTo>
                <a:lnTo>
                  <a:pt x="21399" y="48056"/>
                </a:lnTo>
                <a:lnTo>
                  <a:pt x="13500" y="48056"/>
                </a:lnTo>
                <a:lnTo>
                  <a:pt x="10744" y="46736"/>
                </a:lnTo>
                <a:lnTo>
                  <a:pt x="9017" y="44107"/>
                </a:lnTo>
                <a:lnTo>
                  <a:pt x="11569" y="53428"/>
                </a:lnTo>
                <a:lnTo>
                  <a:pt x="22796" y="53428"/>
                </a:lnTo>
                <a:lnTo>
                  <a:pt x="24231" y="4649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30" name="object 1430"/>
          <p:cNvSpPr/>
          <p:nvPr/>
        </p:nvSpPr>
        <p:spPr>
          <a:xfrm>
            <a:off x="3244962" y="3223380"/>
            <a:ext cx="27420" cy="34382"/>
          </a:xfrm>
          <a:custGeom>
            <a:avLst/>
            <a:gdLst/>
            <a:ahLst/>
            <a:cxnLst/>
            <a:rect l="l" t="t" r="r" b="b"/>
            <a:pathLst>
              <a:path w="30264" h="37947">
                <a:moveTo>
                  <a:pt x="6248" y="37947"/>
                </a:moveTo>
                <a:lnTo>
                  <a:pt x="6248" y="16078"/>
                </a:lnTo>
                <a:lnTo>
                  <a:pt x="6680" y="12928"/>
                </a:lnTo>
                <a:lnTo>
                  <a:pt x="8737" y="9105"/>
                </a:lnTo>
                <a:lnTo>
                  <a:pt x="11531" y="6565"/>
                </a:lnTo>
                <a:lnTo>
                  <a:pt x="14185" y="5765"/>
                </a:lnTo>
                <a:lnTo>
                  <a:pt x="16878" y="5600"/>
                </a:lnTo>
                <a:lnTo>
                  <a:pt x="19786" y="5600"/>
                </a:lnTo>
                <a:lnTo>
                  <a:pt x="21805" y="6756"/>
                </a:lnTo>
                <a:lnTo>
                  <a:pt x="23571" y="10464"/>
                </a:lnTo>
                <a:lnTo>
                  <a:pt x="23926" y="14554"/>
                </a:lnTo>
                <a:lnTo>
                  <a:pt x="23926" y="37947"/>
                </a:lnTo>
                <a:lnTo>
                  <a:pt x="30264" y="37947"/>
                </a:lnTo>
                <a:lnTo>
                  <a:pt x="30264" y="10388"/>
                </a:lnTo>
                <a:lnTo>
                  <a:pt x="29756" y="7518"/>
                </a:lnTo>
                <a:lnTo>
                  <a:pt x="28740" y="5511"/>
                </a:lnTo>
                <a:lnTo>
                  <a:pt x="26885" y="1828"/>
                </a:lnTo>
                <a:lnTo>
                  <a:pt x="23329" y="0"/>
                </a:lnTo>
                <a:lnTo>
                  <a:pt x="18059" y="0"/>
                </a:lnTo>
                <a:lnTo>
                  <a:pt x="13474" y="469"/>
                </a:lnTo>
                <a:lnTo>
                  <a:pt x="9537" y="2362"/>
                </a:lnTo>
                <a:lnTo>
                  <a:pt x="5918" y="6096"/>
                </a:lnTo>
                <a:lnTo>
                  <a:pt x="5918" y="825"/>
                </a:lnTo>
                <a:lnTo>
                  <a:pt x="0" y="825"/>
                </a:lnTo>
                <a:lnTo>
                  <a:pt x="0" y="37947"/>
                </a:lnTo>
                <a:lnTo>
                  <a:pt x="6248" y="3794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31" name="object 1431"/>
          <p:cNvSpPr/>
          <p:nvPr/>
        </p:nvSpPr>
        <p:spPr>
          <a:xfrm>
            <a:off x="3301494" y="3221390"/>
            <a:ext cx="32817" cy="19342"/>
          </a:xfrm>
          <a:custGeom>
            <a:avLst/>
            <a:gdLst/>
            <a:ahLst/>
            <a:cxnLst/>
            <a:rect l="l" t="t" r="r" b="b"/>
            <a:pathLst>
              <a:path w="36220" h="21348">
                <a:moveTo>
                  <a:pt x="23228" y="8280"/>
                </a:moveTo>
                <a:lnTo>
                  <a:pt x="25171" y="5156"/>
                </a:lnTo>
                <a:lnTo>
                  <a:pt x="27457" y="3606"/>
                </a:lnTo>
                <a:lnTo>
                  <a:pt x="30099" y="3606"/>
                </a:lnTo>
                <a:lnTo>
                  <a:pt x="34048" y="5334"/>
                </a:lnTo>
                <a:lnTo>
                  <a:pt x="35026" y="6464"/>
                </a:lnTo>
                <a:lnTo>
                  <a:pt x="35509" y="9182"/>
                </a:lnTo>
                <a:lnTo>
                  <a:pt x="36220" y="3403"/>
                </a:lnTo>
                <a:lnTo>
                  <a:pt x="33147" y="685"/>
                </a:lnTo>
                <a:lnTo>
                  <a:pt x="28841" y="0"/>
                </a:lnTo>
                <a:lnTo>
                  <a:pt x="25374" y="0"/>
                </a:lnTo>
                <a:lnTo>
                  <a:pt x="23228" y="8280"/>
                </a:lnTo>
                <a:close/>
              </a:path>
              <a:path w="36220" h="21348">
                <a:moveTo>
                  <a:pt x="19113" y="5270"/>
                </a:moveTo>
                <a:lnTo>
                  <a:pt x="16103" y="8775"/>
                </a:lnTo>
                <a:lnTo>
                  <a:pt x="14605" y="12827"/>
                </a:lnTo>
                <a:lnTo>
                  <a:pt x="14605" y="20675"/>
                </a:lnTo>
                <a:lnTo>
                  <a:pt x="15481" y="23317"/>
                </a:lnTo>
                <a:lnTo>
                  <a:pt x="17246" y="25374"/>
                </a:lnTo>
                <a:lnTo>
                  <a:pt x="21336" y="28460"/>
                </a:lnTo>
                <a:lnTo>
                  <a:pt x="26162" y="28460"/>
                </a:lnTo>
                <a:lnTo>
                  <a:pt x="29959" y="26835"/>
                </a:lnTo>
                <a:lnTo>
                  <a:pt x="33388" y="23850"/>
                </a:lnTo>
                <a:lnTo>
                  <a:pt x="34594" y="21183"/>
                </a:lnTo>
                <a:lnTo>
                  <a:pt x="34366" y="24396"/>
                </a:lnTo>
                <a:lnTo>
                  <a:pt x="37071" y="27914"/>
                </a:lnTo>
                <a:lnTo>
                  <a:pt x="41046" y="28460"/>
                </a:lnTo>
                <a:lnTo>
                  <a:pt x="44958" y="28460"/>
                </a:lnTo>
                <a:lnTo>
                  <a:pt x="48488" y="26606"/>
                </a:lnTo>
                <a:lnTo>
                  <a:pt x="51638" y="22872"/>
                </a:lnTo>
                <a:lnTo>
                  <a:pt x="54800" y="19126"/>
                </a:lnTo>
                <a:lnTo>
                  <a:pt x="56375" y="14630"/>
                </a:lnTo>
                <a:lnTo>
                  <a:pt x="56375" y="3098"/>
                </a:lnTo>
                <a:lnTo>
                  <a:pt x="54178" y="-2006"/>
                </a:lnTo>
                <a:lnTo>
                  <a:pt x="49758" y="-5930"/>
                </a:lnTo>
                <a:lnTo>
                  <a:pt x="45034" y="-10083"/>
                </a:lnTo>
                <a:lnTo>
                  <a:pt x="38569" y="-12166"/>
                </a:lnTo>
                <a:lnTo>
                  <a:pt x="20840" y="-12166"/>
                </a:lnTo>
                <a:lnTo>
                  <a:pt x="13271" y="-9232"/>
                </a:lnTo>
                <a:lnTo>
                  <a:pt x="7632" y="-3365"/>
                </a:lnTo>
                <a:lnTo>
                  <a:pt x="2540" y="1905"/>
                </a:lnTo>
                <a:lnTo>
                  <a:pt x="0" y="8305"/>
                </a:lnTo>
                <a:lnTo>
                  <a:pt x="0" y="22174"/>
                </a:lnTo>
                <a:lnTo>
                  <a:pt x="2095" y="27749"/>
                </a:lnTo>
                <a:lnTo>
                  <a:pt x="6286" y="32588"/>
                </a:lnTo>
                <a:lnTo>
                  <a:pt x="11506" y="38620"/>
                </a:lnTo>
                <a:lnTo>
                  <a:pt x="18948" y="41630"/>
                </a:lnTo>
                <a:lnTo>
                  <a:pt x="33578" y="41630"/>
                </a:lnTo>
                <a:lnTo>
                  <a:pt x="38125" y="40817"/>
                </a:lnTo>
                <a:lnTo>
                  <a:pt x="42265" y="39204"/>
                </a:lnTo>
                <a:lnTo>
                  <a:pt x="46405" y="37592"/>
                </a:lnTo>
                <a:lnTo>
                  <a:pt x="49504" y="35852"/>
                </a:lnTo>
                <a:lnTo>
                  <a:pt x="51587" y="34010"/>
                </a:lnTo>
                <a:lnTo>
                  <a:pt x="49301" y="30886"/>
                </a:lnTo>
                <a:lnTo>
                  <a:pt x="46558" y="32943"/>
                </a:lnTo>
                <a:lnTo>
                  <a:pt x="43522" y="34594"/>
                </a:lnTo>
                <a:lnTo>
                  <a:pt x="40220" y="35814"/>
                </a:lnTo>
                <a:lnTo>
                  <a:pt x="36918" y="37020"/>
                </a:lnTo>
                <a:lnTo>
                  <a:pt x="33337" y="37617"/>
                </a:lnTo>
                <a:lnTo>
                  <a:pt x="21310" y="37617"/>
                </a:lnTo>
                <a:lnTo>
                  <a:pt x="14986" y="35293"/>
                </a:lnTo>
                <a:lnTo>
                  <a:pt x="10541" y="30645"/>
                </a:lnTo>
                <a:lnTo>
                  <a:pt x="6756" y="26720"/>
                </a:lnTo>
                <a:lnTo>
                  <a:pt x="4864" y="21856"/>
                </a:lnTo>
                <a:lnTo>
                  <a:pt x="4864" y="9474"/>
                </a:lnTo>
                <a:lnTo>
                  <a:pt x="6832" y="3987"/>
                </a:lnTo>
                <a:lnTo>
                  <a:pt x="10820" y="-380"/>
                </a:lnTo>
                <a:lnTo>
                  <a:pt x="15468" y="-5511"/>
                </a:lnTo>
                <a:lnTo>
                  <a:pt x="22174" y="-8077"/>
                </a:lnTo>
                <a:lnTo>
                  <a:pt x="37287" y="-8077"/>
                </a:lnTo>
                <a:lnTo>
                  <a:pt x="42341" y="-6540"/>
                </a:lnTo>
                <a:lnTo>
                  <a:pt x="46088" y="-3467"/>
                </a:lnTo>
                <a:lnTo>
                  <a:pt x="49834" y="-419"/>
                </a:lnTo>
                <a:lnTo>
                  <a:pt x="51701" y="3784"/>
                </a:lnTo>
                <a:lnTo>
                  <a:pt x="51689" y="13589"/>
                </a:lnTo>
                <a:lnTo>
                  <a:pt x="50647" y="17183"/>
                </a:lnTo>
                <a:lnTo>
                  <a:pt x="48539" y="19926"/>
                </a:lnTo>
                <a:lnTo>
                  <a:pt x="46456" y="22682"/>
                </a:lnTo>
                <a:lnTo>
                  <a:pt x="44107" y="24053"/>
                </a:lnTo>
                <a:lnTo>
                  <a:pt x="41465" y="24053"/>
                </a:lnTo>
                <a:lnTo>
                  <a:pt x="38341" y="22110"/>
                </a:lnTo>
                <a:lnTo>
                  <a:pt x="38595" y="19164"/>
                </a:lnTo>
                <a:lnTo>
                  <a:pt x="39357" y="16332"/>
                </a:lnTo>
                <a:lnTo>
                  <a:pt x="43967" y="1143"/>
                </a:lnTo>
                <a:lnTo>
                  <a:pt x="38874" y="1143"/>
                </a:lnTo>
                <a:lnTo>
                  <a:pt x="37147" y="6959"/>
                </a:lnTo>
                <a:lnTo>
                  <a:pt x="36220" y="3403"/>
                </a:lnTo>
                <a:lnTo>
                  <a:pt x="35509" y="9182"/>
                </a:lnTo>
                <a:lnTo>
                  <a:pt x="35509" y="12128"/>
                </a:lnTo>
                <a:lnTo>
                  <a:pt x="34632" y="15405"/>
                </a:lnTo>
                <a:lnTo>
                  <a:pt x="32867" y="19062"/>
                </a:lnTo>
                <a:lnTo>
                  <a:pt x="31140" y="22694"/>
                </a:lnTo>
                <a:lnTo>
                  <a:pt x="28714" y="24511"/>
                </a:lnTo>
                <a:lnTo>
                  <a:pt x="24091" y="24511"/>
                </a:lnTo>
                <a:lnTo>
                  <a:pt x="20840" y="21539"/>
                </a:lnTo>
                <a:lnTo>
                  <a:pt x="20358" y="17538"/>
                </a:lnTo>
                <a:lnTo>
                  <a:pt x="20358" y="14465"/>
                </a:lnTo>
                <a:lnTo>
                  <a:pt x="21323" y="11379"/>
                </a:lnTo>
                <a:lnTo>
                  <a:pt x="23228" y="8280"/>
                </a:lnTo>
                <a:lnTo>
                  <a:pt x="25374" y="0"/>
                </a:lnTo>
                <a:lnTo>
                  <a:pt x="22136" y="1752"/>
                </a:lnTo>
                <a:lnTo>
                  <a:pt x="19113" y="527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32" name="object 1432"/>
          <p:cNvSpPr/>
          <p:nvPr/>
        </p:nvSpPr>
        <p:spPr>
          <a:xfrm>
            <a:off x="3383755" y="3212966"/>
            <a:ext cx="16604" cy="44796"/>
          </a:xfrm>
          <a:custGeom>
            <a:avLst/>
            <a:gdLst/>
            <a:ahLst/>
            <a:cxnLst/>
            <a:rect l="l" t="t" r="r" b="b"/>
            <a:pathLst>
              <a:path w="18326" h="49441">
                <a:moveTo>
                  <a:pt x="11671" y="14287"/>
                </a:moveTo>
                <a:lnTo>
                  <a:pt x="11671" y="49441"/>
                </a:lnTo>
                <a:lnTo>
                  <a:pt x="18326" y="49441"/>
                </a:lnTo>
                <a:lnTo>
                  <a:pt x="18326" y="0"/>
                </a:lnTo>
                <a:lnTo>
                  <a:pt x="13411" y="0"/>
                </a:lnTo>
                <a:lnTo>
                  <a:pt x="12534" y="3835"/>
                </a:lnTo>
                <a:lnTo>
                  <a:pt x="11201" y="6273"/>
                </a:lnTo>
                <a:lnTo>
                  <a:pt x="7645" y="8331"/>
                </a:lnTo>
                <a:lnTo>
                  <a:pt x="4495" y="9067"/>
                </a:lnTo>
                <a:lnTo>
                  <a:pt x="0" y="9499"/>
                </a:lnTo>
                <a:lnTo>
                  <a:pt x="0" y="14287"/>
                </a:lnTo>
                <a:lnTo>
                  <a:pt x="11671" y="1428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33" name="object 1433"/>
          <p:cNvSpPr/>
          <p:nvPr/>
        </p:nvSpPr>
        <p:spPr>
          <a:xfrm>
            <a:off x="3414916" y="3212713"/>
            <a:ext cx="31436" cy="46268"/>
          </a:xfrm>
          <a:custGeom>
            <a:avLst/>
            <a:gdLst/>
            <a:ahLst/>
            <a:cxnLst/>
            <a:rect l="l" t="t" r="r" b="b"/>
            <a:pathLst>
              <a:path w="34696" h="51066">
                <a:moveTo>
                  <a:pt x="16116" y="26733"/>
                </a:moveTo>
                <a:lnTo>
                  <a:pt x="19824" y="26733"/>
                </a:lnTo>
                <a:lnTo>
                  <a:pt x="22745" y="27419"/>
                </a:lnTo>
                <a:lnTo>
                  <a:pt x="24828" y="28790"/>
                </a:lnTo>
                <a:lnTo>
                  <a:pt x="27978" y="32537"/>
                </a:lnTo>
                <a:lnTo>
                  <a:pt x="27978" y="38735"/>
                </a:lnTo>
                <a:lnTo>
                  <a:pt x="26974" y="40995"/>
                </a:lnTo>
                <a:lnTo>
                  <a:pt x="22999" y="44513"/>
                </a:lnTo>
                <a:lnTo>
                  <a:pt x="20370" y="45389"/>
                </a:lnTo>
                <a:lnTo>
                  <a:pt x="12852" y="45389"/>
                </a:lnTo>
                <a:lnTo>
                  <a:pt x="9931" y="44094"/>
                </a:lnTo>
                <a:lnTo>
                  <a:pt x="8318" y="41478"/>
                </a:lnTo>
                <a:lnTo>
                  <a:pt x="6794" y="37680"/>
                </a:lnTo>
                <a:lnTo>
                  <a:pt x="6515" y="34467"/>
                </a:lnTo>
                <a:lnTo>
                  <a:pt x="0" y="34467"/>
                </a:lnTo>
                <a:lnTo>
                  <a:pt x="0" y="39090"/>
                </a:lnTo>
                <a:lnTo>
                  <a:pt x="1295" y="43014"/>
                </a:lnTo>
                <a:lnTo>
                  <a:pt x="3937" y="46253"/>
                </a:lnTo>
                <a:lnTo>
                  <a:pt x="6604" y="49466"/>
                </a:lnTo>
                <a:lnTo>
                  <a:pt x="10871" y="51066"/>
                </a:lnTo>
                <a:lnTo>
                  <a:pt x="22466" y="51066"/>
                </a:lnTo>
                <a:lnTo>
                  <a:pt x="26898" y="49580"/>
                </a:lnTo>
                <a:lnTo>
                  <a:pt x="30010" y="46596"/>
                </a:lnTo>
                <a:lnTo>
                  <a:pt x="33147" y="43611"/>
                </a:lnTo>
                <a:lnTo>
                  <a:pt x="34696" y="39763"/>
                </a:lnTo>
                <a:lnTo>
                  <a:pt x="34696" y="32054"/>
                </a:lnTo>
                <a:lnTo>
                  <a:pt x="32473" y="27533"/>
                </a:lnTo>
                <a:lnTo>
                  <a:pt x="28981" y="24091"/>
                </a:lnTo>
                <a:lnTo>
                  <a:pt x="26377" y="23380"/>
                </a:lnTo>
                <a:lnTo>
                  <a:pt x="30327" y="20599"/>
                </a:lnTo>
                <a:lnTo>
                  <a:pt x="32778" y="16230"/>
                </a:lnTo>
                <a:lnTo>
                  <a:pt x="32778" y="8902"/>
                </a:lnTo>
                <a:lnTo>
                  <a:pt x="31394" y="5638"/>
                </a:lnTo>
                <a:lnTo>
                  <a:pt x="28625" y="3403"/>
                </a:lnTo>
                <a:lnTo>
                  <a:pt x="25857" y="1143"/>
                </a:lnTo>
                <a:lnTo>
                  <a:pt x="21932" y="0"/>
                </a:lnTo>
                <a:lnTo>
                  <a:pt x="10464" y="0"/>
                </a:lnTo>
                <a:lnTo>
                  <a:pt x="6007" y="2324"/>
                </a:lnTo>
                <a:lnTo>
                  <a:pt x="3467" y="6946"/>
                </a:lnTo>
                <a:lnTo>
                  <a:pt x="1981" y="9525"/>
                </a:lnTo>
                <a:lnTo>
                  <a:pt x="1244" y="12674"/>
                </a:lnTo>
                <a:lnTo>
                  <a:pt x="1244" y="16370"/>
                </a:lnTo>
                <a:lnTo>
                  <a:pt x="7404" y="16370"/>
                </a:lnTo>
                <a:lnTo>
                  <a:pt x="7531" y="13550"/>
                </a:lnTo>
                <a:lnTo>
                  <a:pt x="8902" y="9855"/>
                </a:lnTo>
                <a:lnTo>
                  <a:pt x="10502" y="7086"/>
                </a:lnTo>
                <a:lnTo>
                  <a:pt x="13373" y="5689"/>
                </a:lnTo>
                <a:lnTo>
                  <a:pt x="17526" y="5689"/>
                </a:lnTo>
                <a:lnTo>
                  <a:pt x="21907" y="6362"/>
                </a:lnTo>
                <a:lnTo>
                  <a:pt x="25425" y="9042"/>
                </a:lnTo>
                <a:lnTo>
                  <a:pt x="26301" y="13423"/>
                </a:lnTo>
                <a:lnTo>
                  <a:pt x="26301" y="16751"/>
                </a:lnTo>
                <a:lnTo>
                  <a:pt x="24993" y="19062"/>
                </a:lnTo>
                <a:lnTo>
                  <a:pt x="22352" y="20358"/>
                </a:lnTo>
                <a:lnTo>
                  <a:pt x="20853" y="21094"/>
                </a:lnTo>
                <a:lnTo>
                  <a:pt x="16598" y="21463"/>
                </a:lnTo>
                <a:lnTo>
                  <a:pt x="13550" y="21297"/>
                </a:lnTo>
                <a:lnTo>
                  <a:pt x="13550" y="26809"/>
                </a:lnTo>
                <a:lnTo>
                  <a:pt x="16116" y="2673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34" name="object 1434"/>
          <p:cNvSpPr/>
          <p:nvPr/>
        </p:nvSpPr>
        <p:spPr>
          <a:xfrm>
            <a:off x="3451162" y="3212782"/>
            <a:ext cx="31010" cy="46199"/>
          </a:xfrm>
          <a:custGeom>
            <a:avLst/>
            <a:gdLst/>
            <a:ahLst/>
            <a:cxnLst/>
            <a:rect l="l" t="t" r="r" b="b"/>
            <a:pathLst>
              <a:path w="34226" h="50990">
                <a:moveTo>
                  <a:pt x="723" y="15341"/>
                </a:moveTo>
                <a:lnTo>
                  <a:pt x="0" y="20180"/>
                </a:lnTo>
                <a:lnTo>
                  <a:pt x="0" y="33108"/>
                </a:lnTo>
                <a:lnTo>
                  <a:pt x="1206" y="38900"/>
                </a:lnTo>
                <a:lnTo>
                  <a:pt x="3632" y="43230"/>
                </a:lnTo>
                <a:lnTo>
                  <a:pt x="6540" y="48399"/>
                </a:lnTo>
                <a:lnTo>
                  <a:pt x="7289" y="35191"/>
                </a:lnTo>
                <a:lnTo>
                  <a:pt x="6743" y="31127"/>
                </a:lnTo>
                <a:lnTo>
                  <a:pt x="6743" y="19342"/>
                </a:lnTo>
                <a:lnTo>
                  <a:pt x="7607" y="14262"/>
                </a:lnTo>
                <a:lnTo>
                  <a:pt x="9270" y="10820"/>
                </a:lnTo>
                <a:lnTo>
                  <a:pt x="10998" y="7353"/>
                </a:lnTo>
                <a:lnTo>
                  <a:pt x="13690" y="5613"/>
                </a:lnTo>
                <a:lnTo>
                  <a:pt x="21361" y="5613"/>
                </a:lnTo>
                <a:lnTo>
                  <a:pt x="24053" y="7429"/>
                </a:lnTo>
                <a:lnTo>
                  <a:pt x="25450" y="11099"/>
                </a:lnTo>
                <a:lnTo>
                  <a:pt x="26835" y="14719"/>
                </a:lnTo>
                <a:lnTo>
                  <a:pt x="27533" y="19342"/>
                </a:lnTo>
                <a:lnTo>
                  <a:pt x="27533" y="32804"/>
                </a:lnTo>
                <a:lnTo>
                  <a:pt x="26555" y="38138"/>
                </a:lnTo>
                <a:lnTo>
                  <a:pt x="24650" y="41008"/>
                </a:lnTo>
                <a:lnTo>
                  <a:pt x="23558" y="50990"/>
                </a:lnTo>
                <a:lnTo>
                  <a:pt x="28308" y="47840"/>
                </a:lnTo>
                <a:lnTo>
                  <a:pt x="31229" y="41503"/>
                </a:lnTo>
                <a:lnTo>
                  <a:pt x="33235" y="37084"/>
                </a:lnTo>
                <a:lnTo>
                  <a:pt x="34226" y="31496"/>
                </a:lnTo>
                <a:lnTo>
                  <a:pt x="34226" y="17627"/>
                </a:lnTo>
                <a:lnTo>
                  <a:pt x="33134" y="12026"/>
                </a:lnTo>
                <a:lnTo>
                  <a:pt x="30924" y="7937"/>
                </a:lnTo>
                <a:lnTo>
                  <a:pt x="28054" y="2641"/>
                </a:lnTo>
                <a:lnTo>
                  <a:pt x="23406" y="0"/>
                </a:lnTo>
                <a:lnTo>
                  <a:pt x="9817" y="0"/>
                </a:lnTo>
                <a:lnTo>
                  <a:pt x="4902" y="3759"/>
                </a:lnTo>
                <a:lnTo>
                  <a:pt x="2184" y="11303"/>
                </a:lnTo>
                <a:lnTo>
                  <a:pt x="723" y="15341"/>
                </a:lnTo>
                <a:close/>
              </a:path>
              <a:path w="34226" h="50990">
                <a:moveTo>
                  <a:pt x="24650" y="41008"/>
                </a:moveTo>
                <a:lnTo>
                  <a:pt x="22732" y="43878"/>
                </a:lnTo>
                <a:lnTo>
                  <a:pt x="20154" y="45313"/>
                </a:lnTo>
                <a:lnTo>
                  <a:pt x="12877" y="45313"/>
                </a:lnTo>
                <a:lnTo>
                  <a:pt x="10045" y="42964"/>
                </a:lnTo>
                <a:lnTo>
                  <a:pt x="8381" y="38277"/>
                </a:lnTo>
                <a:lnTo>
                  <a:pt x="7289" y="35191"/>
                </a:lnTo>
                <a:lnTo>
                  <a:pt x="6540" y="48399"/>
                </a:lnTo>
                <a:lnTo>
                  <a:pt x="10972" y="50990"/>
                </a:lnTo>
                <a:lnTo>
                  <a:pt x="23558" y="50990"/>
                </a:lnTo>
                <a:lnTo>
                  <a:pt x="24650" y="410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35" name="object 1435"/>
          <p:cNvSpPr/>
          <p:nvPr/>
        </p:nvSpPr>
        <p:spPr>
          <a:xfrm>
            <a:off x="3486924" y="3212782"/>
            <a:ext cx="31022" cy="46199"/>
          </a:xfrm>
          <a:custGeom>
            <a:avLst/>
            <a:gdLst/>
            <a:ahLst/>
            <a:cxnLst/>
            <a:rect l="l" t="t" r="r" b="b"/>
            <a:pathLst>
              <a:path w="34239" h="50990">
                <a:moveTo>
                  <a:pt x="711" y="15341"/>
                </a:moveTo>
                <a:lnTo>
                  <a:pt x="0" y="20180"/>
                </a:lnTo>
                <a:lnTo>
                  <a:pt x="0" y="33108"/>
                </a:lnTo>
                <a:lnTo>
                  <a:pt x="1206" y="38900"/>
                </a:lnTo>
                <a:lnTo>
                  <a:pt x="3632" y="43230"/>
                </a:lnTo>
                <a:lnTo>
                  <a:pt x="6540" y="48399"/>
                </a:lnTo>
                <a:lnTo>
                  <a:pt x="7302" y="35191"/>
                </a:lnTo>
                <a:lnTo>
                  <a:pt x="6756" y="31127"/>
                </a:lnTo>
                <a:lnTo>
                  <a:pt x="6756" y="19342"/>
                </a:lnTo>
                <a:lnTo>
                  <a:pt x="7594" y="14262"/>
                </a:lnTo>
                <a:lnTo>
                  <a:pt x="9283" y="10820"/>
                </a:lnTo>
                <a:lnTo>
                  <a:pt x="10985" y="7353"/>
                </a:lnTo>
                <a:lnTo>
                  <a:pt x="13690" y="5613"/>
                </a:lnTo>
                <a:lnTo>
                  <a:pt x="21361" y="5613"/>
                </a:lnTo>
                <a:lnTo>
                  <a:pt x="24053" y="7429"/>
                </a:lnTo>
                <a:lnTo>
                  <a:pt x="25438" y="11099"/>
                </a:lnTo>
                <a:lnTo>
                  <a:pt x="26822" y="14719"/>
                </a:lnTo>
                <a:lnTo>
                  <a:pt x="27520" y="19342"/>
                </a:lnTo>
                <a:lnTo>
                  <a:pt x="27520" y="32804"/>
                </a:lnTo>
                <a:lnTo>
                  <a:pt x="26555" y="38138"/>
                </a:lnTo>
                <a:lnTo>
                  <a:pt x="24650" y="41008"/>
                </a:lnTo>
                <a:lnTo>
                  <a:pt x="23558" y="50990"/>
                </a:lnTo>
                <a:lnTo>
                  <a:pt x="28308" y="47840"/>
                </a:lnTo>
                <a:lnTo>
                  <a:pt x="31229" y="41503"/>
                </a:lnTo>
                <a:lnTo>
                  <a:pt x="33248" y="37084"/>
                </a:lnTo>
                <a:lnTo>
                  <a:pt x="34239" y="31496"/>
                </a:lnTo>
                <a:lnTo>
                  <a:pt x="34239" y="17627"/>
                </a:lnTo>
                <a:lnTo>
                  <a:pt x="33134" y="12026"/>
                </a:lnTo>
                <a:lnTo>
                  <a:pt x="30924" y="7937"/>
                </a:lnTo>
                <a:lnTo>
                  <a:pt x="28054" y="2641"/>
                </a:lnTo>
                <a:lnTo>
                  <a:pt x="23406" y="0"/>
                </a:lnTo>
                <a:lnTo>
                  <a:pt x="9829" y="0"/>
                </a:lnTo>
                <a:lnTo>
                  <a:pt x="4902" y="3759"/>
                </a:lnTo>
                <a:lnTo>
                  <a:pt x="2184" y="11303"/>
                </a:lnTo>
                <a:lnTo>
                  <a:pt x="711" y="15341"/>
                </a:lnTo>
                <a:close/>
              </a:path>
              <a:path w="34239" h="50990">
                <a:moveTo>
                  <a:pt x="24650" y="41008"/>
                </a:moveTo>
                <a:lnTo>
                  <a:pt x="22720" y="43878"/>
                </a:lnTo>
                <a:lnTo>
                  <a:pt x="20142" y="45313"/>
                </a:lnTo>
                <a:lnTo>
                  <a:pt x="12890" y="45313"/>
                </a:lnTo>
                <a:lnTo>
                  <a:pt x="10045" y="42964"/>
                </a:lnTo>
                <a:lnTo>
                  <a:pt x="8381" y="38277"/>
                </a:lnTo>
                <a:lnTo>
                  <a:pt x="7302" y="35191"/>
                </a:lnTo>
                <a:lnTo>
                  <a:pt x="6540" y="48399"/>
                </a:lnTo>
                <a:lnTo>
                  <a:pt x="10972" y="50990"/>
                </a:lnTo>
                <a:lnTo>
                  <a:pt x="23558" y="50990"/>
                </a:lnTo>
                <a:lnTo>
                  <a:pt x="24650" y="4100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36" name="object 1436"/>
          <p:cNvSpPr/>
          <p:nvPr/>
        </p:nvSpPr>
        <p:spPr>
          <a:xfrm>
            <a:off x="3542697" y="3223380"/>
            <a:ext cx="27409" cy="34382"/>
          </a:xfrm>
          <a:custGeom>
            <a:avLst/>
            <a:gdLst/>
            <a:ahLst/>
            <a:cxnLst/>
            <a:rect l="l" t="t" r="r" b="b"/>
            <a:pathLst>
              <a:path w="30251" h="37947">
                <a:moveTo>
                  <a:pt x="6235" y="37947"/>
                </a:moveTo>
                <a:lnTo>
                  <a:pt x="6235" y="16078"/>
                </a:lnTo>
                <a:lnTo>
                  <a:pt x="6680" y="12928"/>
                </a:lnTo>
                <a:lnTo>
                  <a:pt x="8737" y="9105"/>
                </a:lnTo>
                <a:lnTo>
                  <a:pt x="11518" y="6565"/>
                </a:lnTo>
                <a:lnTo>
                  <a:pt x="14185" y="5765"/>
                </a:lnTo>
                <a:lnTo>
                  <a:pt x="16878" y="5600"/>
                </a:lnTo>
                <a:lnTo>
                  <a:pt x="19786" y="5600"/>
                </a:lnTo>
                <a:lnTo>
                  <a:pt x="21793" y="6756"/>
                </a:lnTo>
                <a:lnTo>
                  <a:pt x="23583" y="10464"/>
                </a:lnTo>
                <a:lnTo>
                  <a:pt x="23914" y="14554"/>
                </a:lnTo>
                <a:lnTo>
                  <a:pt x="23914" y="37947"/>
                </a:lnTo>
                <a:lnTo>
                  <a:pt x="30251" y="37947"/>
                </a:lnTo>
                <a:lnTo>
                  <a:pt x="30251" y="10388"/>
                </a:lnTo>
                <a:lnTo>
                  <a:pt x="29756" y="7518"/>
                </a:lnTo>
                <a:lnTo>
                  <a:pt x="28727" y="5511"/>
                </a:lnTo>
                <a:lnTo>
                  <a:pt x="26885" y="1828"/>
                </a:lnTo>
                <a:lnTo>
                  <a:pt x="23317" y="0"/>
                </a:lnTo>
                <a:lnTo>
                  <a:pt x="18046" y="0"/>
                </a:lnTo>
                <a:lnTo>
                  <a:pt x="13462" y="469"/>
                </a:lnTo>
                <a:lnTo>
                  <a:pt x="9537" y="2362"/>
                </a:lnTo>
                <a:lnTo>
                  <a:pt x="5918" y="6096"/>
                </a:lnTo>
                <a:lnTo>
                  <a:pt x="5918" y="825"/>
                </a:lnTo>
                <a:lnTo>
                  <a:pt x="0" y="825"/>
                </a:lnTo>
                <a:lnTo>
                  <a:pt x="0" y="37947"/>
                </a:lnTo>
                <a:lnTo>
                  <a:pt x="6235" y="3794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37" name="object 1437"/>
          <p:cNvSpPr/>
          <p:nvPr/>
        </p:nvSpPr>
        <p:spPr>
          <a:xfrm>
            <a:off x="3578472" y="3223380"/>
            <a:ext cx="45278" cy="34382"/>
          </a:xfrm>
          <a:custGeom>
            <a:avLst/>
            <a:gdLst/>
            <a:ahLst/>
            <a:cxnLst/>
            <a:rect l="l" t="t" r="r" b="b"/>
            <a:pathLst>
              <a:path w="49974" h="37947">
                <a:moveTo>
                  <a:pt x="49479" y="7340"/>
                </a:moveTo>
                <a:lnTo>
                  <a:pt x="48501" y="5397"/>
                </a:lnTo>
                <a:lnTo>
                  <a:pt x="46697" y="1790"/>
                </a:lnTo>
                <a:lnTo>
                  <a:pt x="43294" y="0"/>
                </a:lnTo>
                <a:lnTo>
                  <a:pt x="38315" y="0"/>
                </a:lnTo>
                <a:lnTo>
                  <a:pt x="33883" y="482"/>
                </a:lnTo>
                <a:lnTo>
                  <a:pt x="30124" y="2400"/>
                </a:lnTo>
                <a:lnTo>
                  <a:pt x="27101" y="5854"/>
                </a:lnTo>
                <a:lnTo>
                  <a:pt x="24345" y="2171"/>
                </a:lnTo>
                <a:lnTo>
                  <a:pt x="20154" y="0"/>
                </a:lnTo>
                <a:lnTo>
                  <a:pt x="14579" y="0"/>
                </a:lnTo>
                <a:lnTo>
                  <a:pt x="12255" y="698"/>
                </a:lnTo>
                <a:lnTo>
                  <a:pt x="8991" y="2946"/>
                </a:lnTo>
                <a:lnTo>
                  <a:pt x="6172" y="6096"/>
                </a:lnTo>
                <a:lnTo>
                  <a:pt x="6172" y="825"/>
                </a:lnTo>
                <a:lnTo>
                  <a:pt x="0" y="825"/>
                </a:lnTo>
                <a:lnTo>
                  <a:pt x="0" y="37947"/>
                </a:lnTo>
                <a:lnTo>
                  <a:pt x="6235" y="37947"/>
                </a:lnTo>
                <a:lnTo>
                  <a:pt x="6235" y="13474"/>
                </a:lnTo>
                <a:lnTo>
                  <a:pt x="7213" y="10172"/>
                </a:lnTo>
                <a:lnTo>
                  <a:pt x="11061" y="6527"/>
                </a:lnTo>
                <a:lnTo>
                  <a:pt x="15570" y="5600"/>
                </a:lnTo>
                <a:lnTo>
                  <a:pt x="18173" y="5600"/>
                </a:lnTo>
                <a:lnTo>
                  <a:pt x="19913" y="6477"/>
                </a:lnTo>
                <a:lnTo>
                  <a:pt x="21463" y="9359"/>
                </a:lnTo>
                <a:lnTo>
                  <a:pt x="21755" y="13716"/>
                </a:lnTo>
                <a:lnTo>
                  <a:pt x="21755" y="37947"/>
                </a:lnTo>
                <a:lnTo>
                  <a:pt x="28130" y="37947"/>
                </a:lnTo>
                <a:lnTo>
                  <a:pt x="28130" y="12509"/>
                </a:lnTo>
                <a:lnTo>
                  <a:pt x="29006" y="9779"/>
                </a:lnTo>
                <a:lnTo>
                  <a:pt x="30759" y="8140"/>
                </a:lnTo>
                <a:lnTo>
                  <a:pt x="34645" y="5676"/>
                </a:lnTo>
                <a:lnTo>
                  <a:pt x="38874" y="5676"/>
                </a:lnTo>
                <a:lnTo>
                  <a:pt x="42862" y="7988"/>
                </a:lnTo>
                <a:lnTo>
                  <a:pt x="43459" y="12166"/>
                </a:lnTo>
                <a:lnTo>
                  <a:pt x="43459" y="37947"/>
                </a:lnTo>
                <a:lnTo>
                  <a:pt x="49974" y="37947"/>
                </a:lnTo>
                <a:lnTo>
                  <a:pt x="49974" y="9944"/>
                </a:lnTo>
                <a:lnTo>
                  <a:pt x="49479" y="734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38" name="object 1438"/>
          <p:cNvSpPr/>
          <p:nvPr/>
        </p:nvSpPr>
        <p:spPr>
          <a:xfrm>
            <a:off x="3649791" y="3211309"/>
            <a:ext cx="12058" cy="59121"/>
          </a:xfrm>
          <a:custGeom>
            <a:avLst/>
            <a:gdLst/>
            <a:ahLst/>
            <a:cxnLst/>
            <a:rect l="l" t="t" r="r" b="b"/>
            <a:pathLst>
              <a:path w="13309" h="65252">
                <a:moveTo>
                  <a:pt x="5892" y="60147"/>
                </a:moveTo>
                <a:lnTo>
                  <a:pt x="5892" y="5092"/>
                </a:lnTo>
                <a:lnTo>
                  <a:pt x="13309" y="5092"/>
                </a:lnTo>
                <a:lnTo>
                  <a:pt x="13309" y="0"/>
                </a:lnTo>
                <a:lnTo>
                  <a:pt x="0" y="0"/>
                </a:lnTo>
                <a:lnTo>
                  <a:pt x="0" y="65252"/>
                </a:lnTo>
                <a:lnTo>
                  <a:pt x="13309" y="65252"/>
                </a:lnTo>
                <a:lnTo>
                  <a:pt x="13309" y="60147"/>
                </a:lnTo>
                <a:lnTo>
                  <a:pt x="5892" y="6014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39" name="object 1439"/>
          <p:cNvSpPr/>
          <p:nvPr/>
        </p:nvSpPr>
        <p:spPr>
          <a:xfrm>
            <a:off x="3665382" y="3211459"/>
            <a:ext cx="29825" cy="47499"/>
          </a:xfrm>
          <a:custGeom>
            <a:avLst/>
            <a:gdLst/>
            <a:ahLst/>
            <a:cxnLst/>
            <a:rect l="l" t="t" r="r" b="b"/>
            <a:pathLst>
              <a:path w="32918" h="52425">
                <a:moveTo>
                  <a:pt x="1511" y="43726"/>
                </a:moveTo>
                <a:lnTo>
                  <a:pt x="4559" y="47218"/>
                </a:lnTo>
                <a:lnTo>
                  <a:pt x="7581" y="50685"/>
                </a:lnTo>
                <a:lnTo>
                  <a:pt x="11176" y="52425"/>
                </a:lnTo>
                <a:lnTo>
                  <a:pt x="9131" y="42951"/>
                </a:lnTo>
                <a:lnTo>
                  <a:pt x="7442" y="40271"/>
                </a:lnTo>
                <a:lnTo>
                  <a:pt x="6591" y="36944"/>
                </a:lnTo>
                <a:lnTo>
                  <a:pt x="6591" y="28295"/>
                </a:lnTo>
                <a:lnTo>
                  <a:pt x="7556" y="24765"/>
                </a:lnTo>
                <a:lnTo>
                  <a:pt x="11480" y="19964"/>
                </a:lnTo>
                <a:lnTo>
                  <a:pt x="15989" y="13309"/>
                </a:lnTo>
                <a:lnTo>
                  <a:pt x="10871" y="13309"/>
                </a:lnTo>
                <a:lnTo>
                  <a:pt x="6908" y="15303"/>
                </a:lnTo>
                <a:lnTo>
                  <a:pt x="4140" y="19278"/>
                </a:lnTo>
                <a:lnTo>
                  <a:pt x="1384" y="23228"/>
                </a:lnTo>
                <a:lnTo>
                  <a:pt x="0" y="27901"/>
                </a:lnTo>
                <a:lnTo>
                  <a:pt x="0" y="39103"/>
                </a:lnTo>
                <a:lnTo>
                  <a:pt x="1511" y="43726"/>
                </a:lnTo>
                <a:close/>
              </a:path>
              <a:path w="32918" h="52425">
                <a:moveTo>
                  <a:pt x="11480" y="19964"/>
                </a:moveTo>
                <a:lnTo>
                  <a:pt x="14020" y="18757"/>
                </a:lnTo>
                <a:lnTo>
                  <a:pt x="19989" y="18757"/>
                </a:lnTo>
                <a:lnTo>
                  <a:pt x="22352" y="19888"/>
                </a:lnTo>
                <a:lnTo>
                  <a:pt x="26200" y="24396"/>
                </a:lnTo>
                <a:lnTo>
                  <a:pt x="27152" y="27863"/>
                </a:lnTo>
                <a:lnTo>
                  <a:pt x="27152" y="37198"/>
                </a:lnTo>
                <a:lnTo>
                  <a:pt x="26212" y="40767"/>
                </a:lnTo>
                <a:lnTo>
                  <a:pt x="24345" y="43268"/>
                </a:lnTo>
                <a:lnTo>
                  <a:pt x="20129" y="46977"/>
                </a:lnTo>
                <a:lnTo>
                  <a:pt x="13525" y="46977"/>
                </a:lnTo>
                <a:lnTo>
                  <a:pt x="10807" y="45631"/>
                </a:lnTo>
                <a:lnTo>
                  <a:pt x="9131" y="42951"/>
                </a:lnTo>
                <a:lnTo>
                  <a:pt x="11176" y="52425"/>
                </a:lnTo>
                <a:lnTo>
                  <a:pt x="17868" y="52425"/>
                </a:lnTo>
                <a:lnTo>
                  <a:pt x="20142" y="51904"/>
                </a:lnTo>
                <a:lnTo>
                  <a:pt x="24117" y="49872"/>
                </a:lnTo>
                <a:lnTo>
                  <a:pt x="27305" y="45935"/>
                </a:lnTo>
                <a:lnTo>
                  <a:pt x="27305" y="51092"/>
                </a:lnTo>
                <a:lnTo>
                  <a:pt x="32918" y="51092"/>
                </a:lnTo>
                <a:lnTo>
                  <a:pt x="32918" y="0"/>
                </a:lnTo>
                <a:lnTo>
                  <a:pt x="26911" y="0"/>
                </a:lnTo>
                <a:lnTo>
                  <a:pt x="26911" y="18757"/>
                </a:lnTo>
                <a:lnTo>
                  <a:pt x="23139" y="15113"/>
                </a:lnTo>
                <a:lnTo>
                  <a:pt x="18834" y="13309"/>
                </a:lnTo>
                <a:lnTo>
                  <a:pt x="15989" y="13309"/>
                </a:lnTo>
                <a:lnTo>
                  <a:pt x="11480" y="1996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40" name="object 1440"/>
          <p:cNvSpPr/>
          <p:nvPr/>
        </p:nvSpPr>
        <p:spPr>
          <a:xfrm>
            <a:off x="3704160" y="3211620"/>
            <a:ext cx="35590" cy="46142"/>
          </a:xfrm>
          <a:custGeom>
            <a:avLst/>
            <a:gdLst/>
            <a:ahLst/>
            <a:cxnLst/>
            <a:rect l="l" t="t" r="r" b="b"/>
            <a:pathLst>
              <a:path w="39281" h="50926">
                <a:moveTo>
                  <a:pt x="28879" y="43802"/>
                </a:moveTo>
                <a:lnTo>
                  <a:pt x="25857" y="45034"/>
                </a:lnTo>
                <a:lnTo>
                  <a:pt x="6769" y="45034"/>
                </a:lnTo>
                <a:lnTo>
                  <a:pt x="6769" y="27114"/>
                </a:lnTo>
                <a:lnTo>
                  <a:pt x="20447" y="27114"/>
                </a:lnTo>
                <a:lnTo>
                  <a:pt x="22225" y="21526"/>
                </a:lnTo>
                <a:lnTo>
                  <a:pt x="6769" y="21526"/>
                </a:lnTo>
                <a:lnTo>
                  <a:pt x="6769" y="5753"/>
                </a:lnTo>
                <a:lnTo>
                  <a:pt x="22072" y="5753"/>
                </a:lnTo>
                <a:lnTo>
                  <a:pt x="25857" y="6718"/>
                </a:lnTo>
                <a:lnTo>
                  <a:pt x="28562" y="7874"/>
                </a:lnTo>
                <a:lnTo>
                  <a:pt x="29921" y="10121"/>
                </a:lnTo>
                <a:lnTo>
                  <a:pt x="29921" y="16751"/>
                </a:lnTo>
                <a:lnTo>
                  <a:pt x="28651" y="19037"/>
                </a:lnTo>
                <a:lnTo>
                  <a:pt x="29997" y="23507"/>
                </a:lnTo>
                <a:lnTo>
                  <a:pt x="33134" y="21602"/>
                </a:lnTo>
                <a:lnTo>
                  <a:pt x="35915" y="18465"/>
                </a:lnTo>
                <a:lnTo>
                  <a:pt x="36817" y="15836"/>
                </a:lnTo>
                <a:lnTo>
                  <a:pt x="36817" y="9867"/>
                </a:lnTo>
                <a:lnTo>
                  <a:pt x="34594" y="5334"/>
                </a:lnTo>
                <a:lnTo>
                  <a:pt x="32080" y="1778"/>
                </a:lnTo>
                <a:lnTo>
                  <a:pt x="27838" y="0"/>
                </a:lnTo>
                <a:lnTo>
                  <a:pt x="0" y="0"/>
                </a:lnTo>
                <a:lnTo>
                  <a:pt x="0" y="50927"/>
                </a:lnTo>
                <a:lnTo>
                  <a:pt x="28232" y="50927"/>
                </a:lnTo>
                <a:lnTo>
                  <a:pt x="28879" y="43802"/>
                </a:lnTo>
                <a:close/>
              </a:path>
              <a:path w="39281" h="50926">
                <a:moveTo>
                  <a:pt x="30721" y="29527"/>
                </a:moveTo>
                <a:lnTo>
                  <a:pt x="32372" y="32042"/>
                </a:lnTo>
                <a:lnTo>
                  <a:pt x="32372" y="35737"/>
                </a:lnTo>
                <a:lnTo>
                  <a:pt x="31813" y="39814"/>
                </a:lnTo>
                <a:lnTo>
                  <a:pt x="28879" y="43802"/>
                </a:lnTo>
                <a:lnTo>
                  <a:pt x="28232" y="50927"/>
                </a:lnTo>
                <a:lnTo>
                  <a:pt x="33121" y="48945"/>
                </a:lnTo>
                <a:lnTo>
                  <a:pt x="36195" y="44970"/>
                </a:lnTo>
                <a:lnTo>
                  <a:pt x="38265" y="42316"/>
                </a:lnTo>
                <a:lnTo>
                  <a:pt x="39281" y="39344"/>
                </a:lnTo>
                <a:lnTo>
                  <a:pt x="39281" y="32143"/>
                </a:lnTo>
                <a:lnTo>
                  <a:pt x="38125" y="29083"/>
                </a:lnTo>
                <a:lnTo>
                  <a:pt x="35839" y="26860"/>
                </a:lnTo>
                <a:lnTo>
                  <a:pt x="32600" y="24498"/>
                </a:lnTo>
                <a:lnTo>
                  <a:pt x="29997" y="23507"/>
                </a:lnTo>
                <a:lnTo>
                  <a:pt x="28651" y="19037"/>
                </a:lnTo>
                <a:lnTo>
                  <a:pt x="26111" y="20320"/>
                </a:lnTo>
                <a:lnTo>
                  <a:pt x="22225" y="21526"/>
                </a:lnTo>
                <a:lnTo>
                  <a:pt x="20447" y="27114"/>
                </a:lnTo>
                <a:lnTo>
                  <a:pt x="23342" y="27114"/>
                </a:lnTo>
                <a:lnTo>
                  <a:pt x="27432" y="28181"/>
                </a:lnTo>
                <a:lnTo>
                  <a:pt x="30721" y="2952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41" name="object 1441"/>
          <p:cNvSpPr/>
          <p:nvPr/>
        </p:nvSpPr>
        <p:spPr>
          <a:xfrm>
            <a:off x="3742316" y="3211620"/>
            <a:ext cx="19411" cy="46142"/>
          </a:xfrm>
          <a:custGeom>
            <a:avLst/>
            <a:gdLst/>
            <a:ahLst/>
            <a:cxnLst/>
            <a:rect l="l" t="t" r="r" b="b"/>
            <a:pathLst>
              <a:path w="21424" h="50926">
                <a:moveTo>
                  <a:pt x="16154" y="0"/>
                </a:moveTo>
                <a:lnTo>
                  <a:pt x="0" y="50927"/>
                </a:lnTo>
                <a:lnTo>
                  <a:pt x="5270" y="50927"/>
                </a:lnTo>
                <a:lnTo>
                  <a:pt x="21424" y="0"/>
                </a:lnTo>
                <a:lnTo>
                  <a:pt x="16154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42" name="object 1442"/>
          <p:cNvSpPr/>
          <p:nvPr/>
        </p:nvSpPr>
        <p:spPr>
          <a:xfrm>
            <a:off x="3764201" y="3211620"/>
            <a:ext cx="27892" cy="46142"/>
          </a:xfrm>
          <a:custGeom>
            <a:avLst/>
            <a:gdLst/>
            <a:ahLst/>
            <a:cxnLst/>
            <a:rect l="l" t="t" r="r" b="b"/>
            <a:pathLst>
              <a:path w="30784" h="50926">
                <a:moveTo>
                  <a:pt x="0" y="0"/>
                </a:moveTo>
                <a:lnTo>
                  <a:pt x="0" y="50927"/>
                </a:lnTo>
                <a:lnTo>
                  <a:pt x="6007" y="50927"/>
                </a:lnTo>
                <a:lnTo>
                  <a:pt x="6007" y="36995"/>
                </a:lnTo>
                <a:lnTo>
                  <a:pt x="11239" y="32207"/>
                </a:lnTo>
                <a:lnTo>
                  <a:pt x="22809" y="50927"/>
                </a:lnTo>
                <a:lnTo>
                  <a:pt x="30784" y="50927"/>
                </a:lnTo>
                <a:lnTo>
                  <a:pt x="15786" y="27698"/>
                </a:lnTo>
                <a:lnTo>
                  <a:pt x="29997" y="13792"/>
                </a:lnTo>
                <a:lnTo>
                  <a:pt x="22021" y="13792"/>
                </a:lnTo>
                <a:lnTo>
                  <a:pt x="6007" y="29578"/>
                </a:lnTo>
                <a:lnTo>
                  <a:pt x="6007" y="0"/>
                </a:lnTo>
                <a:lnTo>
                  <a:pt x="0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43" name="object 1443"/>
          <p:cNvSpPr/>
          <p:nvPr/>
        </p:nvSpPr>
        <p:spPr>
          <a:xfrm>
            <a:off x="3796489" y="3223380"/>
            <a:ext cx="45278" cy="34382"/>
          </a:xfrm>
          <a:custGeom>
            <a:avLst/>
            <a:gdLst/>
            <a:ahLst/>
            <a:cxnLst/>
            <a:rect l="l" t="t" r="r" b="b"/>
            <a:pathLst>
              <a:path w="49974" h="37947">
                <a:moveTo>
                  <a:pt x="49479" y="7340"/>
                </a:moveTo>
                <a:lnTo>
                  <a:pt x="48514" y="5397"/>
                </a:lnTo>
                <a:lnTo>
                  <a:pt x="46710" y="1790"/>
                </a:lnTo>
                <a:lnTo>
                  <a:pt x="43307" y="0"/>
                </a:lnTo>
                <a:lnTo>
                  <a:pt x="38315" y="0"/>
                </a:lnTo>
                <a:lnTo>
                  <a:pt x="33883" y="482"/>
                </a:lnTo>
                <a:lnTo>
                  <a:pt x="30137" y="2400"/>
                </a:lnTo>
                <a:lnTo>
                  <a:pt x="27114" y="5854"/>
                </a:lnTo>
                <a:lnTo>
                  <a:pt x="24345" y="2171"/>
                </a:lnTo>
                <a:lnTo>
                  <a:pt x="20167" y="0"/>
                </a:lnTo>
                <a:lnTo>
                  <a:pt x="14592" y="0"/>
                </a:lnTo>
                <a:lnTo>
                  <a:pt x="12255" y="698"/>
                </a:lnTo>
                <a:lnTo>
                  <a:pt x="9004" y="2946"/>
                </a:lnTo>
                <a:lnTo>
                  <a:pt x="6172" y="6096"/>
                </a:lnTo>
                <a:lnTo>
                  <a:pt x="6172" y="825"/>
                </a:lnTo>
                <a:lnTo>
                  <a:pt x="0" y="825"/>
                </a:lnTo>
                <a:lnTo>
                  <a:pt x="0" y="37947"/>
                </a:lnTo>
                <a:lnTo>
                  <a:pt x="6248" y="37947"/>
                </a:lnTo>
                <a:lnTo>
                  <a:pt x="6248" y="13474"/>
                </a:lnTo>
                <a:lnTo>
                  <a:pt x="7213" y="10172"/>
                </a:lnTo>
                <a:lnTo>
                  <a:pt x="11074" y="6527"/>
                </a:lnTo>
                <a:lnTo>
                  <a:pt x="15582" y="5600"/>
                </a:lnTo>
                <a:lnTo>
                  <a:pt x="18173" y="5600"/>
                </a:lnTo>
                <a:lnTo>
                  <a:pt x="19926" y="6477"/>
                </a:lnTo>
                <a:lnTo>
                  <a:pt x="21475" y="9359"/>
                </a:lnTo>
                <a:lnTo>
                  <a:pt x="21767" y="13716"/>
                </a:lnTo>
                <a:lnTo>
                  <a:pt x="21767" y="37947"/>
                </a:lnTo>
                <a:lnTo>
                  <a:pt x="28130" y="37947"/>
                </a:lnTo>
                <a:lnTo>
                  <a:pt x="28130" y="12509"/>
                </a:lnTo>
                <a:lnTo>
                  <a:pt x="29006" y="9779"/>
                </a:lnTo>
                <a:lnTo>
                  <a:pt x="30759" y="8140"/>
                </a:lnTo>
                <a:lnTo>
                  <a:pt x="34658" y="5676"/>
                </a:lnTo>
                <a:lnTo>
                  <a:pt x="38887" y="5676"/>
                </a:lnTo>
                <a:lnTo>
                  <a:pt x="42862" y="7988"/>
                </a:lnTo>
                <a:lnTo>
                  <a:pt x="43472" y="12166"/>
                </a:lnTo>
                <a:lnTo>
                  <a:pt x="43472" y="37947"/>
                </a:lnTo>
                <a:lnTo>
                  <a:pt x="49974" y="37947"/>
                </a:lnTo>
                <a:lnTo>
                  <a:pt x="49974" y="9944"/>
                </a:lnTo>
                <a:lnTo>
                  <a:pt x="49479" y="734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44" name="object 1444"/>
          <p:cNvSpPr/>
          <p:nvPr/>
        </p:nvSpPr>
        <p:spPr>
          <a:xfrm>
            <a:off x="3847407" y="3211309"/>
            <a:ext cx="12058" cy="59109"/>
          </a:xfrm>
          <a:custGeom>
            <a:avLst/>
            <a:gdLst/>
            <a:ahLst/>
            <a:cxnLst/>
            <a:rect l="l" t="t" r="r" b="b"/>
            <a:pathLst>
              <a:path w="13309" h="65239">
                <a:moveTo>
                  <a:pt x="7378" y="5092"/>
                </a:moveTo>
                <a:lnTo>
                  <a:pt x="7378" y="60147"/>
                </a:lnTo>
                <a:lnTo>
                  <a:pt x="0" y="60147"/>
                </a:lnTo>
                <a:lnTo>
                  <a:pt x="0" y="65239"/>
                </a:lnTo>
                <a:lnTo>
                  <a:pt x="13309" y="65239"/>
                </a:lnTo>
                <a:lnTo>
                  <a:pt x="13309" y="0"/>
                </a:lnTo>
                <a:lnTo>
                  <a:pt x="0" y="0"/>
                </a:lnTo>
                <a:lnTo>
                  <a:pt x="0" y="5092"/>
                </a:lnTo>
                <a:lnTo>
                  <a:pt x="7378" y="509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9" name="object 209"/>
          <p:cNvSpPr txBox="1"/>
          <p:nvPr/>
        </p:nvSpPr>
        <p:spPr>
          <a:xfrm>
            <a:off x="2497738" y="1231639"/>
            <a:ext cx="3852597" cy="15563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2385">
              <a:lnSpc>
                <a:spcPct val="95825"/>
              </a:lnSpc>
              <a:spcBef>
                <a:spcPts val="9"/>
              </a:spcBef>
            </a:pPr>
            <a:r>
              <a:rPr sz="725" spc="4" dirty="0">
                <a:solidFill>
                  <a:srgbClr val="0091CE"/>
                </a:solidFill>
                <a:latin typeface="Times New Roman"/>
                <a:cs typeface="Times New Roman"/>
              </a:rPr>
              <a:t>Construcción</a:t>
            </a:r>
            <a:endParaRPr sz="725">
              <a:latin typeface="Times New Roman"/>
              <a:cs typeface="Times New Roman"/>
            </a:endParaRPr>
          </a:p>
          <a:p>
            <a:pPr marL="23011">
              <a:lnSpc>
                <a:spcPct val="99945"/>
              </a:lnSpc>
              <a:spcBef>
                <a:spcPts val="185"/>
              </a:spcBef>
            </a:pP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Lo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10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cable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5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OPG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W</a:t>
            </a:r>
            <a:r>
              <a:rPr sz="634" spc="-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está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4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cableado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7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concéntricamente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,</a:t>
            </a:r>
            <a:r>
              <a:rPr sz="634" spc="-8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compuesto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4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4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un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9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ó</a:t>
            </a:r>
            <a:r>
              <a:rPr sz="634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má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grupo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hilo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8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de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aleació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4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Aluminio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,</a:t>
            </a:r>
            <a:r>
              <a:rPr sz="634" spc="-7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spc="12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tip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AL2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,</a:t>
            </a:r>
            <a:r>
              <a:rPr sz="634" spc="7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AL3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,</a:t>
            </a:r>
            <a:r>
              <a:rPr sz="634" spc="7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AL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4</a:t>
            </a:r>
            <a:r>
              <a:rPr sz="634" spc="6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AL5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,</a:t>
            </a:r>
            <a:r>
              <a:rPr sz="634" spc="7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y</a:t>
            </a:r>
            <a:r>
              <a:rPr sz="634" spc="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u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1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núcle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8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1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acer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3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galvanizad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1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alta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resistencia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,</a:t>
            </a:r>
            <a:r>
              <a:rPr sz="634" spc="-4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spc="12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tip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ST1A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,</a:t>
            </a:r>
            <a:r>
              <a:rPr sz="634" spc="14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ST2B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,</a:t>
            </a:r>
            <a:r>
              <a:rPr sz="634" spc="13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ST3D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,</a:t>
            </a:r>
            <a:r>
              <a:rPr sz="634" spc="14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ST4A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,</a:t>
            </a:r>
            <a:r>
              <a:rPr sz="634" spc="14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ST5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11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AC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2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spc="12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tip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7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2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0</a:t>
            </a:r>
            <a:r>
              <a:rPr sz="634" spc="-3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SA.</a:t>
            </a:r>
            <a:endParaRPr sz="634">
              <a:latin typeface="Times New Roman"/>
              <a:cs typeface="Times New Roman"/>
            </a:endParaRPr>
          </a:p>
          <a:p>
            <a:pPr marL="23011" marR="87541">
              <a:lnSpc>
                <a:spcPct val="99945"/>
              </a:lnSpc>
            </a:pP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5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unida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spc="-8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óptic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5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est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á</a:t>
            </a:r>
            <a:r>
              <a:rPr sz="634" spc="8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compuest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3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po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634" spc="-4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u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1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númer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3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definid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8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1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fibra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ópticas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,</a:t>
            </a:r>
            <a:r>
              <a:rPr sz="634" spc="1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acondicionada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1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el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interio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634" spc="-3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4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un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8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má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5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tubo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5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acer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inoxidable.</a:t>
            </a:r>
            <a:endParaRPr sz="634">
              <a:latin typeface="Times New Roman"/>
              <a:cs typeface="Times New Roman"/>
            </a:endParaRPr>
          </a:p>
          <a:p>
            <a:pPr marL="11506" marR="2385">
              <a:lnSpc>
                <a:spcPct val="95825"/>
              </a:lnSpc>
              <a:spcBef>
                <a:spcPts val="385"/>
              </a:spcBef>
            </a:pPr>
            <a:r>
              <a:rPr sz="725" spc="4" dirty="0">
                <a:solidFill>
                  <a:srgbClr val="0091CE"/>
                </a:solidFill>
                <a:latin typeface="Times New Roman"/>
                <a:cs typeface="Times New Roman"/>
              </a:rPr>
              <a:t>Utilización</a:t>
            </a:r>
            <a:endParaRPr sz="725">
              <a:latin typeface="Times New Roman"/>
              <a:cs typeface="Times New Roman"/>
            </a:endParaRPr>
          </a:p>
          <a:p>
            <a:pPr marL="23011" marR="68777">
              <a:lnSpc>
                <a:spcPct val="99945"/>
              </a:lnSpc>
              <a:spcBef>
                <a:spcPts val="185"/>
              </a:spcBef>
            </a:pP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spc="-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cabl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9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4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guard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1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co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4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fibr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óptic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5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(OPGW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)</a:t>
            </a:r>
            <a:r>
              <a:rPr sz="634" spc="-2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integrad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spc="5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concept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4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spc="12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tradicina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spc="-9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cabl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5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3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tierra u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1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component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2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telecomunicacione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7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2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alt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1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rendimiento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.</a:t>
            </a:r>
            <a:r>
              <a:rPr sz="634" spc="-3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1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pesa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634" spc="9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1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est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11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funció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8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adicional,</a:t>
            </a:r>
            <a:endParaRPr sz="634">
              <a:latin typeface="Times New Roman"/>
              <a:cs typeface="Times New Roman"/>
            </a:endParaRPr>
          </a:p>
          <a:p>
            <a:pPr marL="23011" marR="1529">
              <a:lnSpc>
                <a:spcPct val="99945"/>
              </a:lnSpc>
            </a:pP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spc="5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cabl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4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OPG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W</a:t>
            </a:r>
            <a:r>
              <a:rPr sz="634" spc="-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10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dejar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á</a:t>
            </a:r>
            <a:r>
              <a:rPr sz="634" spc="-9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7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se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634" spc="-2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u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1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cabl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3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cu</a:t>
            </a:r>
            <a:r>
              <a:rPr sz="634" spc="-10" dirty="0">
                <a:solidFill>
                  <a:srgbClr val="221F1F"/>
                </a:solidFill>
                <a:latin typeface="Times New Roman"/>
                <a:cs typeface="Times New Roman"/>
              </a:rPr>
              <a:t>y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funció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8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primari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1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5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protecció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10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4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la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13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línea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4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aéreas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contr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descarga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2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atmosféricas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,</a:t>
            </a:r>
            <a:r>
              <a:rPr sz="634" spc="-8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garantizand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1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5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ve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z</a:t>
            </a:r>
            <a:r>
              <a:rPr sz="634" spc="4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un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disipació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8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efica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z</a:t>
            </a:r>
            <a:r>
              <a:rPr sz="634" spc="4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la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13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corriente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de cortocircuito.</a:t>
            </a:r>
            <a:endParaRPr sz="634">
              <a:latin typeface="Times New Roman"/>
              <a:cs typeface="Times New Roman"/>
            </a:endParaRPr>
          </a:p>
          <a:p>
            <a:pPr marL="11506" marR="2385">
              <a:lnSpc>
                <a:spcPct val="95825"/>
              </a:lnSpc>
              <a:spcBef>
                <a:spcPts val="340"/>
              </a:spcBef>
            </a:pPr>
            <a:r>
              <a:rPr sz="725" spc="5" dirty="0">
                <a:solidFill>
                  <a:srgbClr val="0091CE"/>
                </a:solidFill>
                <a:latin typeface="Times New Roman"/>
                <a:cs typeface="Times New Roman"/>
              </a:rPr>
              <a:t>Norma</a:t>
            </a:r>
            <a:r>
              <a:rPr sz="725" dirty="0">
                <a:solidFill>
                  <a:srgbClr val="0091CE"/>
                </a:solidFill>
                <a:latin typeface="Times New Roman"/>
                <a:cs typeface="Times New Roman"/>
              </a:rPr>
              <a:t>s</a:t>
            </a:r>
            <a:r>
              <a:rPr sz="725" spc="-46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725" spc="4" dirty="0">
                <a:solidFill>
                  <a:srgbClr val="0091CE"/>
                </a:solidFill>
                <a:latin typeface="Times New Roman"/>
                <a:cs typeface="Times New Roman"/>
              </a:rPr>
              <a:t>aplicables</a:t>
            </a:r>
            <a:endParaRPr sz="725">
              <a:latin typeface="Times New Roman"/>
              <a:cs typeface="Times New Roman"/>
            </a:endParaRPr>
          </a:p>
          <a:p>
            <a:pPr marL="23011" marR="2385">
              <a:lnSpc>
                <a:spcPct val="95825"/>
              </a:lnSpc>
              <a:spcBef>
                <a:spcPts val="240"/>
              </a:spcBef>
            </a:pP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UNE-E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3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5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0</a:t>
            </a:r>
            <a:r>
              <a:rPr sz="63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18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3 </a:t>
            </a:r>
            <a:r>
              <a:rPr sz="634" spc="12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UNE-E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3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5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0</a:t>
            </a:r>
            <a:r>
              <a:rPr sz="63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18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9 </a:t>
            </a:r>
            <a:r>
              <a:rPr sz="634" spc="12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UNE-E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3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6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1</a:t>
            </a:r>
            <a:r>
              <a:rPr sz="63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23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2</a:t>
            </a:r>
            <a:r>
              <a:rPr sz="634" spc="-6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UNE-E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3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5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0</a:t>
            </a:r>
            <a:r>
              <a:rPr sz="63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182</a:t>
            </a:r>
            <a:endParaRPr sz="634">
              <a:latin typeface="Times New Roman"/>
              <a:cs typeface="Times New Roman"/>
            </a:endParaRPr>
          </a:p>
        </p:txBody>
      </p:sp>
      <p:sp>
        <p:nvSpPr>
          <p:cNvPr id="208" name="object 208"/>
          <p:cNvSpPr txBox="1"/>
          <p:nvPr/>
        </p:nvSpPr>
        <p:spPr>
          <a:xfrm>
            <a:off x="2509934" y="2869029"/>
            <a:ext cx="1631398" cy="1150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9"/>
              </a:spcBef>
            </a:pPr>
            <a:r>
              <a:rPr sz="725" spc="5" dirty="0">
                <a:solidFill>
                  <a:srgbClr val="0091CE"/>
                </a:solidFill>
                <a:latin typeface="Times New Roman"/>
                <a:cs typeface="Times New Roman"/>
              </a:rPr>
              <a:t>Característica</a:t>
            </a:r>
            <a:r>
              <a:rPr sz="725" dirty="0">
                <a:solidFill>
                  <a:srgbClr val="0091CE"/>
                </a:solidFill>
                <a:latin typeface="Times New Roman"/>
                <a:cs typeface="Times New Roman"/>
              </a:rPr>
              <a:t>s</a:t>
            </a:r>
            <a:r>
              <a:rPr sz="725" spc="-88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725" spc="5" dirty="0">
                <a:solidFill>
                  <a:srgbClr val="0091CE"/>
                </a:solidFill>
                <a:latin typeface="Times New Roman"/>
                <a:cs typeface="Times New Roman"/>
              </a:rPr>
              <a:t>d</a:t>
            </a:r>
            <a:r>
              <a:rPr sz="725" dirty="0">
                <a:solidFill>
                  <a:srgbClr val="0091CE"/>
                </a:solidFill>
                <a:latin typeface="Times New Roman"/>
                <a:cs typeface="Times New Roman"/>
              </a:rPr>
              <a:t>e</a:t>
            </a:r>
            <a:r>
              <a:rPr sz="725" spc="-60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725" spc="4" dirty="0">
                <a:solidFill>
                  <a:srgbClr val="0091CE"/>
                </a:solidFill>
                <a:latin typeface="Times New Roman"/>
                <a:cs typeface="Times New Roman"/>
              </a:rPr>
              <a:t>la</a:t>
            </a:r>
            <a:r>
              <a:rPr sz="725" dirty="0">
                <a:solidFill>
                  <a:srgbClr val="0091CE"/>
                </a:solidFill>
                <a:latin typeface="Times New Roman"/>
                <a:cs typeface="Times New Roman"/>
              </a:rPr>
              <a:t>s</a:t>
            </a:r>
            <a:r>
              <a:rPr sz="725" spc="158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725" spc="5" dirty="0">
                <a:solidFill>
                  <a:srgbClr val="0091CE"/>
                </a:solidFill>
                <a:latin typeface="Times New Roman"/>
                <a:cs typeface="Times New Roman"/>
              </a:rPr>
              <a:t>fibra</a:t>
            </a:r>
            <a:r>
              <a:rPr sz="725" dirty="0">
                <a:solidFill>
                  <a:srgbClr val="0091CE"/>
                </a:solidFill>
                <a:latin typeface="Times New Roman"/>
                <a:cs typeface="Times New Roman"/>
              </a:rPr>
              <a:t>s</a:t>
            </a:r>
            <a:r>
              <a:rPr sz="725" spc="-59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725" spc="4" dirty="0">
                <a:solidFill>
                  <a:srgbClr val="0091CE"/>
                </a:solidFill>
                <a:latin typeface="Times New Roman"/>
                <a:cs typeface="Times New Roman"/>
              </a:rPr>
              <a:t>ópticas</a:t>
            </a:r>
            <a:endParaRPr sz="725">
              <a:latin typeface="Times New Roman"/>
              <a:cs typeface="Times New Roman"/>
            </a:endParaRPr>
          </a:p>
        </p:txBody>
      </p:sp>
      <p:sp>
        <p:nvSpPr>
          <p:cNvPr id="207" name="object 207"/>
          <p:cNvSpPr txBox="1"/>
          <p:nvPr/>
        </p:nvSpPr>
        <p:spPr>
          <a:xfrm>
            <a:off x="460889" y="5368982"/>
            <a:ext cx="3912042" cy="12656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Característica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eléctrica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y</a:t>
            </a:r>
            <a:r>
              <a:rPr sz="815" b="1" spc="-14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dimensionale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d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e</a:t>
            </a:r>
            <a:r>
              <a:rPr sz="815" b="1" spc="58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lo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66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cable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OPG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W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(nucle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o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óptic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o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e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n</a:t>
            </a:r>
            <a:r>
              <a:rPr sz="815" b="1" spc="58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ARL)</a:t>
            </a:r>
            <a:endParaRPr sz="815">
              <a:latin typeface="Times New Roman"/>
              <a:cs typeface="Times New Roman"/>
            </a:endParaRPr>
          </a:p>
        </p:txBody>
      </p:sp>
      <p:sp>
        <p:nvSpPr>
          <p:cNvPr id="206" name="object 206"/>
          <p:cNvSpPr txBox="1"/>
          <p:nvPr/>
        </p:nvSpPr>
        <p:spPr>
          <a:xfrm>
            <a:off x="5959659" y="5660833"/>
            <a:ext cx="338109" cy="83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spc="-12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453" spc="-7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spc="-8" dirty="0">
                <a:solidFill>
                  <a:srgbClr val="221F1F"/>
                </a:solidFill>
                <a:latin typeface="Times New Roman"/>
                <a:cs typeface="Times New Roman"/>
              </a:rPr>
              <a:t>defecto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5" name="object 205"/>
          <p:cNvSpPr txBox="1"/>
          <p:nvPr/>
        </p:nvSpPr>
        <p:spPr>
          <a:xfrm>
            <a:off x="467243" y="7316373"/>
            <a:ext cx="4448852" cy="1865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4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Nota:</a:t>
            </a:r>
            <a:r>
              <a:rPr sz="453" spc="-6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P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todas</a:t>
            </a:r>
            <a:r>
              <a:rPr sz="453" spc="2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las</a:t>
            </a:r>
            <a:r>
              <a:rPr sz="453" spc="9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composiciones,</a:t>
            </a:r>
            <a:r>
              <a:rPr sz="453" spc="-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dos</a:t>
            </a:r>
            <a:r>
              <a:rPr sz="453" spc="-1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capas</a:t>
            </a:r>
            <a:r>
              <a:rPr sz="453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sucesi</a:t>
            </a:r>
            <a:r>
              <a:rPr sz="453" spc="-10" dirty="0">
                <a:solidFill>
                  <a:srgbClr val="221F1F"/>
                </a:solidFill>
                <a:latin typeface="Times New Roman"/>
                <a:cs typeface="Times New Roman"/>
              </a:rPr>
              <a:t>v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as</a:t>
            </a:r>
            <a:r>
              <a:rPr sz="453" spc="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esta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án</a:t>
            </a:r>
            <a:r>
              <a:rPr sz="453" spc="6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siempre</a:t>
            </a:r>
            <a:r>
              <a:rPr sz="453" spc="-6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cableadas</a:t>
            </a:r>
            <a:r>
              <a:rPr sz="453" spc="-5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en</a:t>
            </a:r>
            <a:r>
              <a:rPr sz="453" spc="-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sentido</a:t>
            </a:r>
            <a:r>
              <a:rPr sz="453" spc="-5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cont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ario,</a:t>
            </a:r>
            <a:r>
              <a:rPr sz="453" spc="-7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estando</a:t>
            </a:r>
            <a:r>
              <a:rPr sz="453" spc="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</a:t>
            </a:r>
            <a:r>
              <a:rPr sz="453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última</a:t>
            </a:r>
            <a:r>
              <a:rPr sz="453" spc="-5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capa</a:t>
            </a:r>
            <a:r>
              <a:rPr sz="453" spc="-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exterior</a:t>
            </a:r>
            <a:r>
              <a:rPr sz="453" spc="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cableada</a:t>
            </a:r>
            <a:r>
              <a:rPr sz="453" spc="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-2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derecha</a:t>
            </a:r>
            <a:r>
              <a:rPr sz="453" spc="3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(Z).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31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(1)</a:t>
            </a:r>
            <a:r>
              <a:rPr sz="453" spc="3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Los</a:t>
            </a:r>
            <a:r>
              <a:rPr sz="453" spc="7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v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alores</a:t>
            </a:r>
            <a:r>
              <a:rPr sz="453" spc="-5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</a:t>
            </a:r>
            <a:r>
              <a:rPr sz="453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corriente</a:t>
            </a:r>
            <a:r>
              <a:rPr sz="453" spc="8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máxima</a:t>
            </a:r>
            <a:r>
              <a:rPr sz="453" spc="-5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defecto</a:t>
            </a:r>
            <a:r>
              <a:rPr sz="453" spc="6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soportable</a:t>
            </a:r>
            <a:r>
              <a:rPr sz="453" spc="8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son</a:t>
            </a:r>
            <a:r>
              <a:rPr sz="453" spc="-1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meros</a:t>
            </a:r>
            <a:r>
              <a:rPr sz="453" spc="3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indicati</a:t>
            </a:r>
            <a:r>
              <a:rPr sz="453" spc="-10" dirty="0">
                <a:solidFill>
                  <a:srgbClr val="221F1F"/>
                </a:solidFill>
                <a:latin typeface="Times New Roman"/>
                <a:cs typeface="Times New Roman"/>
              </a:rPr>
              <a:t>v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os</a:t>
            </a:r>
            <a:r>
              <a:rPr sz="453" spc="-3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y</a:t>
            </a:r>
            <a:r>
              <a:rPr sz="453" spc="2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habian</a:t>
            </a:r>
            <a:r>
              <a:rPr sz="453" spc="-2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sido</a:t>
            </a:r>
            <a:r>
              <a:rPr sz="453" spc="-6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calculados</a:t>
            </a:r>
            <a:r>
              <a:rPr sz="453" spc="-6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pa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2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las</a:t>
            </a:r>
            <a:r>
              <a:rPr sz="453" spc="9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subidas</a:t>
            </a:r>
            <a:r>
              <a:rPr sz="453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3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</a:t>
            </a:r>
            <a:r>
              <a:rPr sz="453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tempe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atu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-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30</a:t>
            </a:r>
            <a:r>
              <a:rPr sz="453" spc="-6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-4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180º.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4" name="object 204"/>
          <p:cNvSpPr txBox="1"/>
          <p:nvPr/>
        </p:nvSpPr>
        <p:spPr>
          <a:xfrm>
            <a:off x="476703" y="8056437"/>
            <a:ext cx="791975" cy="12656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Composiciones</a:t>
            </a:r>
            <a:endParaRPr sz="815">
              <a:latin typeface="Times New Roman"/>
              <a:cs typeface="Times New Roman"/>
            </a:endParaRPr>
          </a:p>
        </p:txBody>
      </p:sp>
      <p:sp>
        <p:nvSpPr>
          <p:cNvPr id="203" name="object 203"/>
          <p:cNvSpPr txBox="1"/>
          <p:nvPr/>
        </p:nvSpPr>
        <p:spPr>
          <a:xfrm>
            <a:off x="6461228" y="9503840"/>
            <a:ext cx="67125" cy="920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23"/>
              </a:spcBef>
            </a:pPr>
            <a:r>
              <a:rPr sz="544" dirty="0">
                <a:solidFill>
                  <a:srgbClr val="FEFFFE"/>
                </a:solidFill>
                <a:latin typeface="Times New Roman"/>
                <a:cs typeface="Times New Roman"/>
              </a:rPr>
              <a:t>5</a:t>
            </a:r>
            <a:endParaRPr sz="544">
              <a:latin typeface="Times New Roman"/>
              <a:cs typeface="Times New Roman"/>
            </a:endParaRPr>
          </a:p>
        </p:txBody>
      </p:sp>
      <p:sp>
        <p:nvSpPr>
          <p:cNvPr id="202" name="object 202"/>
          <p:cNvSpPr txBox="1"/>
          <p:nvPr/>
        </p:nvSpPr>
        <p:spPr>
          <a:xfrm>
            <a:off x="488219" y="8216027"/>
            <a:ext cx="5906129" cy="2061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17"/>
              </a:spcBef>
            </a:pPr>
            <a:endParaRPr sz="498"/>
          </a:p>
          <a:p>
            <a:pPr marL="231936">
              <a:lnSpc>
                <a:spcPct val="95825"/>
              </a:lnSpc>
            </a:pP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13/5/1</a:t>
            </a:r>
            <a:r>
              <a:rPr sz="453" b="1" spc="-6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hilos                                          </a:t>
            </a:r>
            <a:r>
              <a:rPr sz="453" b="1" spc="2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12/6/1</a:t>
            </a:r>
            <a:r>
              <a:rPr sz="453" b="1" spc="-6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hilos                                             </a:t>
            </a:r>
            <a:r>
              <a:rPr sz="453" b="1" spc="7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12/5/2</a:t>
            </a:r>
            <a:r>
              <a:rPr sz="453" b="1" spc="-6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hilos                                            </a:t>
            </a:r>
            <a:r>
              <a:rPr sz="453" b="1" spc="1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15/7/1</a:t>
            </a:r>
            <a:r>
              <a:rPr sz="453" b="1" spc="-6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hilos                                             </a:t>
            </a:r>
            <a:r>
              <a:rPr sz="453" b="1" spc="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30/6/1</a:t>
            </a:r>
            <a:r>
              <a:rPr sz="453" b="1" spc="-6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hilos                                                   </a:t>
            </a:r>
            <a:r>
              <a:rPr sz="453" b="1" spc="11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30/5/2</a:t>
            </a:r>
            <a:r>
              <a:rPr sz="453" b="1" spc="7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b="1" dirty="0">
                <a:solidFill>
                  <a:srgbClr val="221F1F"/>
                </a:solidFill>
                <a:latin typeface="Times New Roman"/>
                <a:cs typeface="Times New Roman"/>
              </a:rPr>
              <a:t>hilos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1" name="object 201"/>
          <p:cNvSpPr txBox="1"/>
          <p:nvPr/>
        </p:nvSpPr>
        <p:spPr>
          <a:xfrm>
            <a:off x="456379" y="5517163"/>
            <a:ext cx="911342" cy="3133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6"/>
              </a:spcBef>
            </a:pPr>
            <a:endParaRPr sz="634"/>
          </a:p>
          <a:p>
            <a:pPr marL="27650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Designación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0" name="object 200"/>
          <p:cNvSpPr txBox="1"/>
          <p:nvPr/>
        </p:nvSpPr>
        <p:spPr>
          <a:xfrm>
            <a:off x="1367723" y="5517163"/>
            <a:ext cx="752723" cy="3133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6"/>
              </a:spcBef>
            </a:pPr>
            <a:endParaRPr sz="634"/>
          </a:p>
          <a:p>
            <a:pPr marL="289871" marR="277791" algn="ctr">
              <a:lnSpc>
                <a:spcPts val="512"/>
              </a:lnSpc>
              <a:spcBef>
                <a:spcPts val="2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Area</a:t>
            </a:r>
            <a:endParaRPr sz="453">
              <a:latin typeface="Times New Roman"/>
              <a:cs typeface="Times New Roman"/>
            </a:endParaRPr>
          </a:p>
          <a:p>
            <a:pPr marL="271400" marR="259343" algn="ctr">
              <a:lnSpc>
                <a:spcPts val="539"/>
              </a:lnSpc>
              <a:spcBef>
                <a:spcPts val="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(mm</a:t>
            </a:r>
            <a:r>
              <a:rPr sz="544" baseline="21740" dirty="0">
                <a:solidFill>
                  <a:srgbClr val="221F1F"/>
                </a:solidFill>
                <a:latin typeface="Times New Roman"/>
                <a:cs typeface="Times New Roman"/>
              </a:rPr>
              <a:t>2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)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9" name="object 199"/>
          <p:cNvSpPr txBox="1"/>
          <p:nvPr/>
        </p:nvSpPr>
        <p:spPr>
          <a:xfrm>
            <a:off x="2120445" y="5517163"/>
            <a:ext cx="754345" cy="3133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6"/>
              </a:spcBef>
            </a:pPr>
            <a:endParaRPr sz="634"/>
          </a:p>
          <a:p>
            <a:pPr marL="22033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Nº</a:t>
            </a:r>
            <a:r>
              <a:rPr sz="453" spc="-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2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hilos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8" name="object 198"/>
          <p:cNvSpPr txBox="1"/>
          <p:nvPr/>
        </p:nvSpPr>
        <p:spPr>
          <a:xfrm>
            <a:off x="2874791" y="5517163"/>
            <a:ext cx="754345" cy="3133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6"/>
              </a:spcBef>
            </a:pPr>
            <a:endParaRPr sz="634"/>
          </a:p>
          <a:p>
            <a:pPr marL="141522" marR="131039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Diámetro</a:t>
            </a:r>
            <a:r>
              <a:rPr sz="453" spc="-5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hilos</a:t>
            </a:r>
            <a:endParaRPr sz="453">
              <a:latin typeface="Times New Roman"/>
              <a:cs typeface="Times New Roman"/>
            </a:endParaRPr>
          </a:p>
          <a:p>
            <a:pPr marL="287518" marR="276976" algn="ctr">
              <a:lnSpc>
                <a:spcPct val="95825"/>
              </a:lnSpc>
              <a:spcBef>
                <a:spcPts val="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(mm)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7" name="object 197"/>
          <p:cNvSpPr txBox="1"/>
          <p:nvPr/>
        </p:nvSpPr>
        <p:spPr>
          <a:xfrm>
            <a:off x="3629136" y="5517163"/>
            <a:ext cx="518055" cy="3133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6"/>
              </a:spcBef>
            </a:pPr>
            <a:endParaRPr sz="634"/>
          </a:p>
          <a:p>
            <a:pPr marL="102127" marR="91724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Diámetro</a:t>
            </a:r>
            <a:endParaRPr sz="453">
              <a:latin typeface="Times New Roman"/>
              <a:cs typeface="Times New Roman"/>
            </a:endParaRPr>
          </a:p>
          <a:p>
            <a:pPr marL="169314" marR="158900" algn="ctr">
              <a:lnSpc>
                <a:spcPct val="95825"/>
              </a:lnSpc>
              <a:spcBef>
                <a:spcPts val="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(mm)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6" name="object 196"/>
          <p:cNvSpPr txBox="1"/>
          <p:nvPr/>
        </p:nvSpPr>
        <p:spPr>
          <a:xfrm>
            <a:off x="4147191" y="5517163"/>
            <a:ext cx="273134" cy="3133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6"/>
              </a:spcBef>
            </a:pPr>
            <a:endParaRPr sz="634"/>
          </a:p>
          <a:p>
            <a:pPr marL="35563" marR="13577" indent="7658" algn="just">
              <a:lnSpc>
                <a:spcPct val="97933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Masa/ uni</a:t>
            </a:r>
            <a:r>
              <a:rPr sz="453" spc="-4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ad compr.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5" name="object 195"/>
          <p:cNvSpPr txBox="1"/>
          <p:nvPr/>
        </p:nvSpPr>
        <p:spPr>
          <a:xfrm>
            <a:off x="4420326" y="5517163"/>
            <a:ext cx="330070" cy="3133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6"/>
              </a:spcBef>
            </a:pPr>
            <a:endParaRPr sz="634"/>
          </a:p>
          <a:p>
            <a:pPr marL="49145" marR="25004" indent="72" algn="ctr">
              <a:lnSpc>
                <a:spcPct val="97933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Carga rotura nominal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4" name="object 194"/>
          <p:cNvSpPr txBox="1"/>
          <p:nvPr/>
        </p:nvSpPr>
        <p:spPr>
          <a:xfrm>
            <a:off x="4750396" y="5517163"/>
            <a:ext cx="385164" cy="3133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6"/>
              </a:spcBef>
            </a:pPr>
            <a:endParaRPr sz="634"/>
          </a:p>
          <a:p>
            <a:pPr marL="14257" marR="2193" algn="ctr">
              <a:lnSpc>
                <a:spcPct val="97933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Resistencia eléctr.</a:t>
            </a:r>
            <a:r>
              <a:rPr sz="453" spc="7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máx. a</a:t>
            </a:r>
            <a:r>
              <a:rPr sz="453" spc="-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20ºC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3" name="object 193"/>
          <p:cNvSpPr txBox="1"/>
          <p:nvPr/>
        </p:nvSpPr>
        <p:spPr>
          <a:xfrm>
            <a:off x="5135561" y="5517163"/>
            <a:ext cx="385152" cy="3133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6"/>
              </a:spcBef>
            </a:pPr>
            <a:endParaRPr sz="634"/>
          </a:p>
          <a:p>
            <a:pPr marL="27961" marR="16236" indent="543" algn="ctr">
              <a:lnSpc>
                <a:spcPct val="97933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Modulo </a:t>
            </a:r>
            <a:r>
              <a:rPr sz="453" spc="-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453" spc="8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453" spc="-4" dirty="0">
                <a:solidFill>
                  <a:srgbClr val="221F1F"/>
                </a:solidFill>
                <a:latin typeface="Times New Roman"/>
                <a:cs typeface="Times New Roman"/>
              </a:rPr>
              <a:t>astici</a:t>
            </a:r>
            <a:r>
              <a:rPr sz="453" spc="-8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spc="-4" dirty="0">
                <a:solidFill>
                  <a:srgbClr val="221F1F"/>
                </a:solidFill>
                <a:latin typeface="Times New Roman"/>
                <a:cs typeface="Times New Roman"/>
              </a:rPr>
              <a:t>ad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final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2" name="object 192"/>
          <p:cNvSpPr txBox="1"/>
          <p:nvPr/>
        </p:nvSpPr>
        <p:spPr>
          <a:xfrm>
            <a:off x="5520713" y="5517163"/>
            <a:ext cx="373093" cy="3133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6"/>
              </a:spcBef>
            </a:pPr>
            <a:endParaRPr sz="634"/>
          </a:p>
          <a:p>
            <a:pPr marL="44393" marR="19912" algn="ctr">
              <a:lnSpc>
                <a:spcPct val="97933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Coe</a:t>
            </a:r>
            <a:r>
              <a:rPr sz="453" spc="-26" dirty="0">
                <a:solidFill>
                  <a:srgbClr val="221F1F"/>
                </a:solidFill>
                <a:latin typeface="Times New Roman"/>
                <a:cs typeface="Times New Roman"/>
              </a:rPr>
              <a:t>f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. di</a:t>
            </a:r>
            <a:r>
              <a:rPr sz="453" spc="13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453" spc="-26" dirty="0">
                <a:solidFill>
                  <a:srgbClr val="221F1F"/>
                </a:solidFill>
                <a:latin typeface="Times New Roman"/>
                <a:cs typeface="Times New Roman"/>
              </a:rPr>
              <a:t>at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ación lineal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1" name="object 191"/>
          <p:cNvSpPr txBox="1"/>
          <p:nvPr/>
        </p:nvSpPr>
        <p:spPr>
          <a:xfrm>
            <a:off x="5893807" y="5517163"/>
            <a:ext cx="481716" cy="3133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9940" marR="18080" indent="-23838">
              <a:lnSpc>
                <a:spcPct val="191666"/>
              </a:lnSpc>
              <a:spcBef>
                <a:spcPts val="245"/>
              </a:spcBef>
            </a:pPr>
            <a:r>
              <a:rPr sz="453" spc="-12" dirty="0">
                <a:solidFill>
                  <a:srgbClr val="221F1F"/>
                </a:solidFill>
                <a:latin typeface="Times New Roman"/>
                <a:cs typeface="Times New Roman"/>
              </a:rPr>
              <a:t>Corrient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453" spc="-6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spc="-8" dirty="0">
                <a:solidFill>
                  <a:srgbClr val="221F1F"/>
                </a:solidFill>
                <a:latin typeface="Times New Roman"/>
                <a:cs typeface="Times New Roman"/>
              </a:rPr>
              <a:t>máx. </a:t>
            </a:r>
            <a:r>
              <a:rPr sz="453" spc="-12" dirty="0">
                <a:solidFill>
                  <a:srgbClr val="221F1F"/>
                </a:solidFill>
                <a:latin typeface="Times New Roman"/>
                <a:cs typeface="Times New Roman"/>
              </a:rPr>
              <a:t>supo</a:t>
            </a:r>
            <a:r>
              <a:rPr sz="453" spc="-18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spc="-50" dirty="0">
                <a:solidFill>
                  <a:srgbClr val="221F1F"/>
                </a:solidFill>
                <a:latin typeface="Times New Roman"/>
                <a:cs typeface="Times New Roman"/>
              </a:rPr>
              <a:t>t</a:t>
            </a:r>
            <a:r>
              <a:rPr sz="453" spc="-12" dirty="0">
                <a:solidFill>
                  <a:srgbClr val="221F1F"/>
                </a:solidFill>
                <a:latin typeface="Times New Roman"/>
                <a:cs typeface="Times New Roman"/>
              </a:rPr>
              <a:t>abl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453" spc="-7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spc="-8" dirty="0">
                <a:solidFill>
                  <a:srgbClr val="221F1F"/>
                </a:solidFill>
                <a:latin typeface="Times New Roman"/>
                <a:cs typeface="Times New Roman"/>
              </a:rPr>
              <a:t>(1)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90" name="object 190"/>
          <p:cNvSpPr txBox="1"/>
          <p:nvPr/>
        </p:nvSpPr>
        <p:spPr>
          <a:xfrm>
            <a:off x="456379" y="5830502"/>
            <a:ext cx="911342" cy="1690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1"/>
              </a:spcBef>
            </a:pPr>
            <a:endParaRPr sz="498"/>
          </a:p>
          <a:p>
            <a:pPr marL="327638" marR="359147" algn="ctr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Nue</a:t>
            </a:r>
            <a:r>
              <a:rPr sz="453" spc="-35" dirty="0">
                <a:solidFill>
                  <a:srgbClr val="0091CE"/>
                </a:solidFill>
                <a:latin typeface="Times New Roman"/>
                <a:cs typeface="Times New Roman"/>
              </a:rPr>
              <a:t>v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9" name="object 189"/>
          <p:cNvSpPr txBox="1"/>
          <p:nvPr/>
        </p:nvSpPr>
        <p:spPr>
          <a:xfrm>
            <a:off x="1367723" y="5830502"/>
            <a:ext cx="250800" cy="1690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1"/>
              </a:spcBef>
            </a:pPr>
            <a:endParaRPr sz="498"/>
          </a:p>
          <a:p>
            <a:pPr marL="76836" marR="77314" algn="ctr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8" name="object 188"/>
          <p:cNvSpPr txBox="1"/>
          <p:nvPr/>
        </p:nvSpPr>
        <p:spPr>
          <a:xfrm>
            <a:off x="1618523" y="5830502"/>
            <a:ext cx="251663" cy="1690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1"/>
              </a:spcBef>
            </a:pPr>
            <a:endParaRPr sz="498"/>
          </a:p>
          <a:p>
            <a:pPr marL="60053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ALR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7" name="object 187"/>
          <p:cNvSpPr txBox="1"/>
          <p:nvPr/>
        </p:nvSpPr>
        <p:spPr>
          <a:xfrm>
            <a:off x="1870186" y="5830502"/>
            <a:ext cx="250259" cy="1690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1"/>
              </a:spcBef>
            </a:pPr>
            <a:endParaRPr sz="498"/>
          </a:p>
          <a:p>
            <a:pPr marL="50702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to</a:t>
            </a:r>
            <a:r>
              <a:rPr sz="453" spc="-26" dirty="0">
                <a:solidFill>
                  <a:srgbClr val="0091CE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6" name="object 186"/>
          <p:cNvSpPr txBox="1"/>
          <p:nvPr/>
        </p:nvSpPr>
        <p:spPr>
          <a:xfrm>
            <a:off x="2120445" y="5830502"/>
            <a:ext cx="252422" cy="1690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1"/>
              </a:spcBef>
            </a:pPr>
            <a:endParaRPr sz="498"/>
          </a:p>
          <a:p>
            <a:pPr marL="76829" marR="78943" algn="ctr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5" name="object 185"/>
          <p:cNvSpPr txBox="1"/>
          <p:nvPr/>
        </p:nvSpPr>
        <p:spPr>
          <a:xfrm>
            <a:off x="2372868" y="5830502"/>
            <a:ext cx="251652" cy="1690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1"/>
              </a:spcBef>
            </a:pPr>
            <a:endParaRPr sz="498"/>
          </a:p>
          <a:p>
            <a:pPr marL="58014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ALR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2624520" y="5830502"/>
            <a:ext cx="250271" cy="1690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1"/>
              </a:spcBef>
            </a:pPr>
            <a:endParaRPr sz="498"/>
          </a:p>
          <a:p>
            <a:pPr marL="37127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tubos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2874790" y="5830502"/>
            <a:ext cx="252434" cy="1690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1"/>
              </a:spcBef>
            </a:pPr>
            <a:endParaRPr sz="498"/>
          </a:p>
          <a:p>
            <a:pPr marL="76821" marR="78963" algn="ctr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3127225" y="5830502"/>
            <a:ext cx="251628" cy="1690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1"/>
              </a:spcBef>
            </a:pPr>
            <a:endParaRPr sz="498"/>
          </a:p>
          <a:p>
            <a:pPr marL="60040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ALR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1" name="object 181"/>
          <p:cNvSpPr txBox="1"/>
          <p:nvPr/>
        </p:nvSpPr>
        <p:spPr>
          <a:xfrm>
            <a:off x="3378854" y="5830502"/>
            <a:ext cx="250282" cy="1690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1"/>
              </a:spcBef>
            </a:pPr>
            <a:endParaRPr sz="498"/>
          </a:p>
          <a:p>
            <a:pPr marL="53620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tubo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0" name="object 180"/>
          <p:cNvSpPr txBox="1"/>
          <p:nvPr/>
        </p:nvSpPr>
        <p:spPr>
          <a:xfrm>
            <a:off x="3629136" y="5830502"/>
            <a:ext cx="518055" cy="1690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1"/>
              </a:spcBef>
            </a:pPr>
            <a:endParaRPr sz="498"/>
          </a:p>
          <a:p>
            <a:pPr marL="58551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alma    </a:t>
            </a:r>
            <a:r>
              <a:rPr sz="453" spc="32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cable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9" name="object 179"/>
          <p:cNvSpPr txBox="1"/>
          <p:nvPr/>
        </p:nvSpPr>
        <p:spPr>
          <a:xfrm>
            <a:off x="4147191" y="5830502"/>
            <a:ext cx="273134" cy="1690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1"/>
              </a:spcBef>
            </a:pPr>
            <a:endParaRPr sz="498"/>
          </a:p>
          <a:p>
            <a:pPr marL="28681">
              <a:lnSpc>
                <a:spcPct val="95825"/>
              </a:lnSpc>
            </a:pPr>
            <a:r>
              <a:rPr sz="453" spc="-26" dirty="0">
                <a:solidFill>
                  <a:srgbClr val="0091CE"/>
                </a:solidFill>
                <a:latin typeface="Times New Roman"/>
                <a:cs typeface="Times New Roman"/>
              </a:rPr>
              <a:t>K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g/Km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8" name="object 178"/>
          <p:cNvSpPr txBox="1"/>
          <p:nvPr/>
        </p:nvSpPr>
        <p:spPr>
          <a:xfrm>
            <a:off x="4420326" y="5830502"/>
            <a:ext cx="330070" cy="1690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1"/>
              </a:spcBef>
            </a:pPr>
            <a:endParaRPr sz="498"/>
          </a:p>
          <a:p>
            <a:pPr marL="112971" marR="101436" algn="ctr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kN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7" name="object 177"/>
          <p:cNvSpPr txBox="1"/>
          <p:nvPr/>
        </p:nvSpPr>
        <p:spPr>
          <a:xfrm>
            <a:off x="4750396" y="5830502"/>
            <a:ext cx="385164" cy="1690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76" name="object 176"/>
          <p:cNvSpPr txBox="1"/>
          <p:nvPr/>
        </p:nvSpPr>
        <p:spPr>
          <a:xfrm>
            <a:off x="5135561" y="5830502"/>
            <a:ext cx="385152" cy="1690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9865">
              <a:lnSpc>
                <a:spcPts val="520"/>
              </a:lnSpc>
              <a:spcBef>
                <a:spcPts val="448"/>
              </a:spcBef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N/mm</a:t>
            </a:r>
            <a:r>
              <a:rPr sz="544" baseline="21740" dirty="0">
                <a:solidFill>
                  <a:srgbClr val="0091CE"/>
                </a:solidFill>
                <a:latin typeface="Times New Roman"/>
                <a:cs typeface="Times New Roman"/>
              </a:rPr>
              <a:t>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5520713" y="5830502"/>
            <a:ext cx="373093" cy="1690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1"/>
              </a:spcBef>
            </a:pPr>
            <a:endParaRPr sz="498"/>
          </a:p>
          <a:p>
            <a:pPr marL="134627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1/K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5893807" y="5830502"/>
            <a:ext cx="481716" cy="1690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8591">
              <a:lnSpc>
                <a:spcPts val="520"/>
              </a:lnSpc>
              <a:spcBef>
                <a:spcPts val="448"/>
              </a:spcBef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kA</a:t>
            </a:r>
            <a:r>
              <a:rPr sz="544" baseline="21740" dirty="0">
                <a:solidFill>
                  <a:srgbClr val="0091CE"/>
                </a:solidFill>
                <a:latin typeface="Times New Roman"/>
                <a:cs typeface="Times New Roman"/>
              </a:rPr>
              <a:t>2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.s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456379" y="5999580"/>
            <a:ext cx="911342" cy="157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2"/>
              </a:spcBef>
            </a:pPr>
            <a:endParaRPr sz="453"/>
          </a:p>
          <a:p>
            <a:pPr marL="18015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92-AL3/28-A20SA/ST</a:t>
            </a:r>
            <a:r>
              <a:rPr sz="408" spc="-6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-</a:t>
            </a:r>
            <a:r>
              <a:rPr sz="408" spc="-4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48</a:t>
            </a:r>
            <a:r>
              <a:rPr sz="408" spc="-3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fo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1367723" y="5999580"/>
            <a:ext cx="250800" cy="157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7"/>
              </a:spcBef>
            </a:pPr>
            <a:endParaRPr sz="453"/>
          </a:p>
          <a:p>
            <a:pPr marL="6560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91,9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1618523" y="5999580"/>
            <a:ext cx="251663" cy="157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7"/>
              </a:spcBef>
            </a:pPr>
            <a:endParaRPr sz="453"/>
          </a:p>
          <a:p>
            <a:pPr marL="65628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28,3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1870186" y="5999580"/>
            <a:ext cx="250259" cy="157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7"/>
              </a:spcBef>
            </a:pPr>
            <a:endParaRPr sz="453"/>
          </a:p>
          <a:p>
            <a:pPr marL="4630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120,2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2120445" y="5999580"/>
            <a:ext cx="252422" cy="157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8"/>
              </a:spcBef>
            </a:pPr>
            <a:endParaRPr sz="453"/>
          </a:p>
          <a:p>
            <a:pPr marL="92885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2372868" y="5999580"/>
            <a:ext cx="251652" cy="157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8"/>
              </a:spcBef>
            </a:pPr>
            <a:endParaRPr sz="453"/>
          </a:p>
          <a:p>
            <a:pPr marL="94074" marR="86939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2624520" y="5999580"/>
            <a:ext cx="250271" cy="157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8"/>
              </a:spcBef>
            </a:pPr>
            <a:endParaRPr sz="453"/>
          </a:p>
          <a:p>
            <a:pPr marL="96107" marR="83525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2874790" y="5999580"/>
            <a:ext cx="252434" cy="157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8"/>
              </a:spcBef>
            </a:pPr>
            <a:endParaRPr sz="453"/>
          </a:p>
          <a:p>
            <a:pPr marL="65599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3127225" y="5999580"/>
            <a:ext cx="251628" cy="157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8"/>
              </a:spcBef>
            </a:pPr>
            <a:endParaRPr sz="453"/>
          </a:p>
          <a:p>
            <a:pPr marL="65548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3378854" y="5999580"/>
            <a:ext cx="250282" cy="157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8"/>
              </a:spcBef>
            </a:pPr>
            <a:endParaRPr sz="453"/>
          </a:p>
          <a:p>
            <a:pPr marL="6559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2,95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3629136" y="5999580"/>
            <a:ext cx="263446" cy="157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7"/>
              </a:spcBef>
            </a:pPr>
            <a:endParaRPr sz="453"/>
          </a:p>
          <a:p>
            <a:pPr marL="74129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9,00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3892582" y="5999580"/>
            <a:ext cx="254608" cy="157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7"/>
              </a:spcBef>
            </a:pPr>
            <a:endParaRPr sz="453"/>
          </a:p>
          <a:p>
            <a:pPr marL="6928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15,0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4147191" y="5999580"/>
            <a:ext cx="273134" cy="157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7"/>
              </a:spcBef>
            </a:pPr>
            <a:endParaRPr sz="453"/>
          </a:p>
          <a:p>
            <a:pPr marL="5753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476,0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4420326" y="5999580"/>
            <a:ext cx="330070" cy="157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7"/>
              </a:spcBef>
            </a:pPr>
            <a:endParaRPr sz="453"/>
          </a:p>
          <a:p>
            <a:pPr marL="9201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61,00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4750396" y="5999580"/>
            <a:ext cx="385164" cy="157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6"/>
              </a:spcBef>
            </a:pPr>
            <a:endParaRPr sz="453"/>
          </a:p>
          <a:p>
            <a:pPr marL="9429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0,3230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5135561" y="5999580"/>
            <a:ext cx="385152" cy="157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6"/>
              </a:spcBef>
            </a:pPr>
            <a:endParaRPr sz="453"/>
          </a:p>
          <a:p>
            <a:pPr marL="10232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80100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5520713" y="5999580"/>
            <a:ext cx="373093" cy="157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6"/>
              </a:spcBef>
            </a:pPr>
            <a:endParaRPr sz="453"/>
          </a:p>
          <a:p>
            <a:pPr marL="8271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18,2E-6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5893807" y="5999580"/>
            <a:ext cx="481716" cy="157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6"/>
              </a:spcBef>
            </a:pPr>
            <a:endParaRPr sz="453"/>
          </a:p>
          <a:p>
            <a:pPr marL="148986" marR="18493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456379" y="6157488"/>
            <a:ext cx="911342" cy="1578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4"/>
              </a:spcBef>
            </a:pPr>
            <a:endParaRPr sz="453"/>
          </a:p>
          <a:p>
            <a:pPr marL="18015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92-AL3/35-A20SA/ST</a:t>
            </a:r>
            <a:r>
              <a:rPr sz="408" spc="-6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-</a:t>
            </a:r>
            <a:r>
              <a:rPr sz="408" spc="-4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24</a:t>
            </a:r>
            <a:r>
              <a:rPr sz="408" spc="-3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fo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1367723" y="6157488"/>
            <a:ext cx="250800" cy="1578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0"/>
              </a:spcBef>
            </a:pPr>
            <a:endParaRPr sz="453"/>
          </a:p>
          <a:p>
            <a:pPr marL="6560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91,9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1618523" y="6157488"/>
            <a:ext cx="251663" cy="1578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0"/>
              </a:spcBef>
            </a:pPr>
            <a:endParaRPr sz="453"/>
          </a:p>
          <a:p>
            <a:pPr marL="65628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35,3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1870186" y="6157488"/>
            <a:ext cx="250259" cy="1578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0"/>
              </a:spcBef>
            </a:pPr>
            <a:endParaRPr sz="453"/>
          </a:p>
          <a:p>
            <a:pPr marL="4630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127,2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2120445" y="6157488"/>
            <a:ext cx="252422" cy="1578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0"/>
              </a:spcBef>
            </a:pPr>
            <a:endParaRPr sz="453"/>
          </a:p>
          <a:p>
            <a:pPr marL="92885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2372868" y="6157488"/>
            <a:ext cx="251652" cy="1578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0"/>
              </a:spcBef>
            </a:pPr>
            <a:endParaRPr sz="453"/>
          </a:p>
          <a:p>
            <a:pPr marL="94074" marR="86939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2624520" y="6157488"/>
            <a:ext cx="250271" cy="1578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0"/>
              </a:spcBef>
            </a:pPr>
            <a:endParaRPr sz="453"/>
          </a:p>
          <a:p>
            <a:pPr marL="96107" marR="83525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2874790" y="6157488"/>
            <a:ext cx="252434" cy="1578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0"/>
              </a:spcBef>
            </a:pPr>
            <a:endParaRPr sz="453"/>
          </a:p>
          <a:p>
            <a:pPr marL="65599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3127225" y="6157488"/>
            <a:ext cx="251628" cy="1578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0"/>
              </a:spcBef>
            </a:pPr>
            <a:endParaRPr sz="453"/>
          </a:p>
          <a:p>
            <a:pPr marL="65548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3378854" y="6157488"/>
            <a:ext cx="250282" cy="1578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0"/>
              </a:spcBef>
            </a:pPr>
            <a:endParaRPr sz="453"/>
          </a:p>
          <a:p>
            <a:pPr marL="6559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2,95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3629136" y="6157488"/>
            <a:ext cx="263446" cy="1578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0"/>
              </a:spcBef>
            </a:pPr>
            <a:endParaRPr sz="453"/>
          </a:p>
          <a:p>
            <a:pPr marL="74129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9,00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3892582" y="6157488"/>
            <a:ext cx="254608" cy="1578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9"/>
              </a:spcBef>
            </a:pPr>
            <a:endParaRPr sz="453"/>
          </a:p>
          <a:p>
            <a:pPr marL="6928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15,0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4147191" y="6157488"/>
            <a:ext cx="273134" cy="1578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9"/>
              </a:spcBef>
            </a:pPr>
            <a:endParaRPr sz="453"/>
          </a:p>
          <a:p>
            <a:pPr marL="5753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506,0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4420326" y="6157488"/>
            <a:ext cx="330070" cy="1578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9"/>
              </a:spcBef>
            </a:pPr>
            <a:endParaRPr sz="453"/>
          </a:p>
          <a:p>
            <a:pPr marL="9201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69,50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4750396" y="6157488"/>
            <a:ext cx="385164" cy="1578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9"/>
              </a:spcBef>
            </a:pPr>
            <a:endParaRPr sz="453"/>
          </a:p>
          <a:p>
            <a:pPr marL="9429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0,3150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5135561" y="6157488"/>
            <a:ext cx="385152" cy="1578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9"/>
              </a:spcBef>
            </a:pPr>
            <a:endParaRPr sz="453"/>
          </a:p>
          <a:p>
            <a:pPr marL="10232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84500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5520713" y="6157488"/>
            <a:ext cx="373093" cy="1578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9"/>
              </a:spcBef>
            </a:pPr>
            <a:endParaRPr sz="453"/>
          </a:p>
          <a:p>
            <a:pPr marL="8271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17,7E-6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5893807" y="6157488"/>
            <a:ext cx="481716" cy="1578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9"/>
              </a:spcBef>
            </a:pPr>
            <a:endParaRPr sz="453"/>
          </a:p>
          <a:p>
            <a:pPr marL="148986" marR="18493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127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456379" y="6315383"/>
            <a:ext cx="911342" cy="1579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18015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91-AL2/38-A20SA/</a:t>
            </a:r>
            <a:r>
              <a:rPr sz="408" spc="-11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CST</a:t>
            </a:r>
            <a:r>
              <a:rPr sz="408" spc="-3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-</a:t>
            </a:r>
            <a:r>
              <a:rPr sz="408" spc="-4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40</a:t>
            </a:r>
            <a:r>
              <a:rPr sz="408" spc="-3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fo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1367723" y="6315383"/>
            <a:ext cx="250800" cy="1579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2"/>
              </a:spcBef>
            </a:pPr>
            <a:endParaRPr sz="453"/>
          </a:p>
          <a:p>
            <a:pPr marL="6560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90,6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1618523" y="6315383"/>
            <a:ext cx="251663" cy="1579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2"/>
              </a:spcBef>
            </a:pPr>
            <a:endParaRPr sz="453"/>
          </a:p>
          <a:p>
            <a:pPr marL="65628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37,7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1870186" y="6315383"/>
            <a:ext cx="250259" cy="1579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2"/>
              </a:spcBef>
            </a:pPr>
            <a:endParaRPr sz="453"/>
          </a:p>
          <a:p>
            <a:pPr marL="4630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128,3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2120445" y="6315383"/>
            <a:ext cx="252422" cy="1579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3"/>
              </a:spcBef>
            </a:pPr>
            <a:endParaRPr sz="453"/>
          </a:p>
          <a:p>
            <a:pPr marL="92885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2372868" y="6315383"/>
            <a:ext cx="251652" cy="1579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3"/>
              </a:spcBef>
            </a:pPr>
            <a:endParaRPr sz="453"/>
          </a:p>
          <a:p>
            <a:pPr marL="94074" marR="86939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2624520" y="6315383"/>
            <a:ext cx="250271" cy="1579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2"/>
              </a:spcBef>
            </a:pPr>
            <a:endParaRPr sz="453"/>
          </a:p>
          <a:p>
            <a:pPr marL="96107" marR="83525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2874790" y="6315383"/>
            <a:ext cx="252434" cy="1579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3"/>
              </a:spcBef>
            </a:pPr>
            <a:endParaRPr sz="453"/>
          </a:p>
          <a:p>
            <a:pPr marL="65599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3,10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3127225" y="6315383"/>
            <a:ext cx="251628" cy="1579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3"/>
              </a:spcBef>
            </a:pPr>
            <a:endParaRPr sz="453"/>
          </a:p>
          <a:p>
            <a:pPr marL="65548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3,10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3378854" y="6315383"/>
            <a:ext cx="250282" cy="1579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3"/>
              </a:spcBef>
            </a:pPr>
            <a:endParaRPr sz="453"/>
          </a:p>
          <a:p>
            <a:pPr marL="6559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3629136" y="6315383"/>
            <a:ext cx="263446" cy="1579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2"/>
              </a:spcBef>
            </a:pPr>
            <a:endParaRPr sz="453"/>
          </a:p>
          <a:p>
            <a:pPr marL="74129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9,30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3892582" y="6315383"/>
            <a:ext cx="254608" cy="1579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2"/>
              </a:spcBef>
            </a:pPr>
            <a:endParaRPr sz="453"/>
          </a:p>
          <a:p>
            <a:pPr marL="6928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15,5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4147191" y="6315383"/>
            <a:ext cx="273134" cy="1579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2"/>
              </a:spcBef>
            </a:pPr>
            <a:endParaRPr sz="453"/>
          </a:p>
          <a:p>
            <a:pPr marL="5753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541,0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4420326" y="6315383"/>
            <a:ext cx="330070" cy="1579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2"/>
              </a:spcBef>
            </a:pPr>
            <a:endParaRPr sz="453"/>
          </a:p>
          <a:p>
            <a:pPr marL="9201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74,70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4750396" y="6315383"/>
            <a:ext cx="385164" cy="1579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1"/>
              </a:spcBef>
            </a:pPr>
            <a:endParaRPr sz="453"/>
          </a:p>
          <a:p>
            <a:pPr marL="9429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0,3190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5135561" y="6315383"/>
            <a:ext cx="385152" cy="1579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1"/>
              </a:spcBef>
            </a:pPr>
            <a:endParaRPr sz="453"/>
          </a:p>
          <a:p>
            <a:pPr marL="10232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86400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5520713" y="6315383"/>
            <a:ext cx="373093" cy="1579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1"/>
              </a:spcBef>
            </a:pPr>
            <a:endParaRPr sz="453"/>
          </a:p>
          <a:p>
            <a:pPr marL="8271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17,5E-6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5893807" y="6315383"/>
            <a:ext cx="481716" cy="1579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1"/>
              </a:spcBef>
            </a:pPr>
            <a:endParaRPr sz="453"/>
          </a:p>
          <a:p>
            <a:pPr marL="148986" marR="18493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127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456379" y="6473312"/>
            <a:ext cx="911342" cy="1579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8"/>
              </a:spcBef>
            </a:pPr>
            <a:endParaRPr sz="453"/>
          </a:p>
          <a:p>
            <a:pPr marL="18015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91-AL2/45-A20SA/</a:t>
            </a:r>
            <a:r>
              <a:rPr sz="408" spc="-11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CST</a:t>
            </a:r>
            <a:r>
              <a:rPr sz="408" spc="-3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-</a:t>
            </a:r>
            <a:r>
              <a:rPr sz="408" spc="-4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16</a:t>
            </a:r>
            <a:r>
              <a:rPr sz="408" spc="-3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fo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1367723" y="6473312"/>
            <a:ext cx="250800" cy="1579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6560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90,6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1618523" y="6473312"/>
            <a:ext cx="251663" cy="1579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65628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45,3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1870186" y="6473312"/>
            <a:ext cx="250259" cy="1579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4630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135,9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2120445" y="6473312"/>
            <a:ext cx="252422" cy="1579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92885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2372868" y="6473312"/>
            <a:ext cx="251652" cy="1579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94074" marR="86939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2624520" y="6473312"/>
            <a:ext cx="250271" cy="1579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96107" marR="83525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2874790" y="6473312"/>
            <a:ext cx="252434" cy="1579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65599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3,10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3127225" y="6473312"/>
            <a:ext cx="251628" cy="1579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65548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3,10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3378854" y="6473312"/>
            <a:ext cx="250282" cy="1579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6559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3629136" y="6473312"/>
            <a:ext cx="263446" cy="1579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74129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9,30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3892582" y="6473312"/>
            <a:ext cx="254608" cy="1579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6928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15,5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4147191" y="6473312"/>
            <a:ext cx="273134" cy="1579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5753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571,0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4420326" y="6473312"/>
            <a:ext cx="330070" cy="1579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9201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81,10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4750396" y="6473312"/>
            <a:ext cx="385164" cy="1579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3"/>
              </a:spcBef>
            </a:pPr>
            <a:endParaRPr sz="453"/>
          </a:p>
          <a:p>
            <a:pPr marL="9429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0,3080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5135561" y="6473312"/>
            <a:ext cx="385152" cy="1579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3"/>
              </a:spcBef>
            </a:pPr>
            <a:endParaRPr sz="453"/>
          </a:p>
          <a:p>
            <a:pPr marL="10232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90600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5520713" y="6473312"/>
            <a:ext cx="373093" cy="1579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3"/>
              </a:spcBef>
            </a:pPr>
            <a:endParaRPr sz="453"/>
          </a:p>
          <a:p>
            <a:pPr marL="8271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17,0E-6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5893807" y="6473312"/>
            <a:ext cx="481716" cy="1579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3"/>
              </a:spcBef>
            </a:pPr>
            <a:endParaRPr sz="453"/>
          </a:p>
          <a:p>
            <a:pPr marL="148986" marR="18493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194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456379" y="6631230"/>
            <a:ext cx="911342" cy="1579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0"/>
              </a:spcBef>
            </a:pPr>
            <a:endParaRPr sz="453"/>
          </a:p>
          <a:p>
            <a:pPr marL="18015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92-AL2/57-A20SA/ST</a:t>
            </a:r>
            <a:r>
              <a:rPr sz="408" spc="-6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-</a:t>
            </a:r>
            <a:r>
              <a:rPr sz="408" spc="-4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48</a:t>
            </a:r>
            <a:r>
              <a:rPr sz="408" spc="-3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fo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1367723" y="6631230"/>
            <a:ext cx="250800" cy="1579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6"/>
              </a:spcBef>
            </a:pPr>
            <a:endParaRPr sz="453"/>
          </a:p>
          <a:p>
            <a:pPr marL="6560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92,4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1618523" y="6631230"/>
            <a:ext cx="251663" cy="1579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6"/>
              </a:spcBef>
            </a:pPr>
            <a:endParaRPr sz="453"/>
          </a:p>
          <a:p>
            <a:pPr marL="65628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57,0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1870186" y="6631230"/>
            <a:ext cx="250259" cy="1579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6"/>
              </a:spcBef>
            </a:pPr>
            <a:endParaRPr sz="453"/>
          </a:p>
          <a:p>
            <a:pPr marL="4630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149,4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2120445" y="6631230"/>
            <a:ext cx="252422" cy="1579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6"/>
              </a:spcBef>
            </a:pPr>
            <a:endParaRPr sz="453"/>
          </a:p>
          <a:p>
            <a:pPr marL="92885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2372868" y="6631230"/>
            <a:ext cx="251652" cy="1579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6"/>
              </a:spcBef>
            </a:pPr>
            <a:endParaRPr sz="453"/>
          </a:p>
          <a:p>
            <a:pPr marL="94074" marR="86939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2624520" y="6631230"/>
            <a:ext cx="250271" cy="1579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6"/>
              </a:spcBef>
            </a:pPr>
            <a:endParaRPr sz="453"/>
          </a:p>
          <a:p>
            <a:pPr marL="96107" marR="83525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2874790" y="6631230"/>
            <a:ext cx="252434" cy="1579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6"/>
              </a:spcBef>
            </a:pPr>
            <a:endParaRPr sz="453"/>
          </a:p>
          <a:p>
            <a:pPr marL="65599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2,80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3127225" y="6631230"/>
            <a:ext cx="251628" cy="1579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6"/>
              </a:spcBef>
            </a:pPr>
            <a:endParaRPr sz="453"/>
          </a:p>
          <a:p>
            <a:pPr marL="65548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3,22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3378854" y="6631230"/>
            <a:ext cx="250282" cy="1579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6"/>
              </a:spcBef>
            </a:pPr>
            <a:endParaRPr sz="453"/>
          </a:p>
          <a:p>
            <a:pPr marL="6559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4,20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3629136" y="6631230"/>
            <a:ext cx="263446" cy="1579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6"/>
              </a:spcBef>
            </a:pPr>
            <a:endParaRPr sz="453"/>
          </a:p>
          <a:p>
            <a:pPr marL="5487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10,60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3892582" y="6631230"/>
            <a:ext cx="254608" cy="1579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5"/>
              </a:spcBef>
            </a:pPr>
            <a:endParaRPr sz="453"/>
          </a:p>
          <a:p>
            <a:pPr marL="6928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16,2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4147191" y="6631230"/>
            <a:ext cx="273134" cy="1579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5"/>
              </a:spcBef>
            </a:pPr>
            <a:endParaRPr sz="453"/>
          </a:p>
          <a:p>
            <a:pPr marL="5753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663,0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4420326" y="6631230"/>
            <a:ext cx="330070" cy="1579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5"/>
              </a:spcBef>
            </a:pPr>
            <a:endParaRPr sz="453"/>
          </a:p>
          <a:p>
            <a:pPr marL="9201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98,40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4750396" y="6631230"/>
            <a:ext cx="385164" cy="1579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5"/>
              </a:spcBef>
            </a:pPr>
            <a:endParaRPr sz="453"/>
          </a:p>
          <a:p>
            <a:pPr marL="9429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0,2930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5135561" y="6631230"/>
            <a:ext cx="385152" cy="1579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5"/>
              </a:spcBef>
            </a:pPr>
            <a:endParaRPr sz="453"/>
          </a:p>
          <a:p>
            <a:pPr marL="10232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95800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5520713" y="6631230"/>
            <a:ext cx="373093" cy="1579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5"/>
              </a:spcBef>
            </a:pPr>
            <a:endParaRPr sz="453"/>
          </a:p>
          <a:p>
            <a:pPr marL="8271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16,5E-6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5893807" y="6631230"/>
            <a:ext cx="481716" cy="1579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5"/>
              </a:spcBef>
            </a:pPr>
            <a:endParaRPr sz="453"/>
          </a:p>
          <a:p>
            <a:pPr marL="148986" marR="18493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165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456379" y="6789171"/>
            <a:ext cx="924333" cy="15788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R="12989">
              <a:lnSpc>
                <a:spcPts val="453"/>
              </a:lnSpc>
              <a:spcBef>
                <a:spcPts val="2"/>
              </a:spcBef>
            </a:pPr>
            <a:endParaRPr sz="453"/>
          </a:p>
          <a:p>
            <a:pPr marL="18015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100-AL3/50-A20SA/</a:t>
            </a:r>
            <a:r>
              <a:rPr sz="408" spc="-11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CST</a:t>
            </a:r>
            <a:r>
              <a:rPr sz="408" spc="-4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-</a:t>
            </a:r>
            <a:r>
              <a:rPr sz="408" spc="-4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24</a:t>
            </a:r>
            <a:r>
              <a:rPr sz="408" spc="-3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fo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1367723" y="6789171"/>
            <a:ext cx="250800" cy="15788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601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99,5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1618523" y="6789171"/>
            <a:ext cx="251663" cy="15788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628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49,8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1870186" y="6789171"/>
            <a:ext cx="250259" cy="15788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307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149,3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2120445" y="6789171"/>
            <a:ext cx="252422" cy="15788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2885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2372868" y="6789171"/>
            <a:ext cx="251652" cy="15788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4074" marR="86939" algn="ctr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2624520" y="6789171"/>
            <a:ext cx="250271" cy="15788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6107" marR="83525" algn="ctr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2874790" y="6789171"/>
            <a:ext cx="252434" cy="15788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599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3,25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3127225" y="6789171"/>
            <a:ext cx="251628" cy="15788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548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3,25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3378854" y="6789171"/>
            <a:ext cx="250282" cy="15788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592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3,20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3629136" y="6789171"/>
            <a:ext cx="263446" cy="15788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4129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9,80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3892582" y="6789171"/>
            <a:ext cx="254608" cy="15788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284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16,3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4147191" y="6789171"/>
            <a:ext cx="273134" cy="15788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7536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628,0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4420326" y="6789171"/>
            <a:ext cx="330070" cy="15788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2012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89,10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4750396" y="6789171"/>
            <a:ext cx="385164" cy="15788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4297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0,2800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5135561" y="6789171"/>
            <a:ext cx="385152" cy="15788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2323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90600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5520713" y="6789171"/>
            <a:ext cx="373093" cy="15788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2714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17,0E-6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5893807" y="6789171"/>
            <a:ext cx="481716" cy="15788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8986" marR="184932" algn="ctr">
              <a:lnSpc>
                <a:spcPct val="95825"/>
              </a:lnSpc>
              <a:spcBef>
                <a:spcPts val="44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170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456379" y="6947055"/>
            <a:ext cx="911342" cy="1579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015">
              <a:lnSpc>
                <a:spcPct val="95825"/>
              </a:lnSpc>
              <a:spcBef>
                <a:spcPts val="444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125-AL3/48-A20SA/ST</a:t>
            </a:r>
            <a:r>
              <a:rPr sz="408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-</a:t>
            </a:r>
            <a:r>
              <a:rPr sz="408" spc="-3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24</a:t>
            </a:r>
            <a:r>
              <a:rPr sz="408" spc="-1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fo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1367723" y="6947055"/>
            <a:ext cx="250800" cy="1579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344">
              <a:lnSpc>
                <a:spcPct val="95825"/>
              </a:lnSpc>
              <a:spcBef>
                <a:spcPts val="44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125,1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1618523" y="6947055"/>
            <a:ext cx="251663" cy="1579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628">
              <a:lnSpc>
                <a:spcPct val="95825"/>
              </a:lnSpc>
              <a:spcBef>
                <a:spcPts val="44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48,1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870186" y="6947055"/>
            <a:ext cx="250259" cy="1579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307">
              <a:lnSpc>
                <a:spcPct val="95825"/>
              </a:lnSpc>
              <a:spcBef>
                <a:spcPts val="44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173,2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2120445" y="6947055"/>
            <a:ext cx="252422" cy="1579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2885">
              <a:lnSpc>
                <a:spcPct val="95825"/>
              </a:lnSpc>
              <a:spcBef>
                <a:spcPts val="444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2372868" y="6947055"/>
            <a:ext cx="251652" cy="1579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4074" marR="86939" algn="ctr">
              <a:lnSpc>
                <a:spcPct val="95825"/>
              </a:lnSpc>
              <a:spcBef>
                <a:spcPts val="444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2624520" y="6947055"/>
            <a:ext cx="250271" cy="1579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6107" marR="83525" algn="ctr">
              <a:lnSpc>
                <a:spcPct val="95825"/>
              </a:lnSpc>
              <a:spcBef>
                <a:spcPts val="444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2874790" y="6947055"/>
            <a:ext cx="252434" cy="1579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599">
              <a:lnSpc>
                <a:spcPct val="95825"/>
              </a:lnSpc>
              <a:spcBef>
                <a:spcPts val="444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3,50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3127225" y="6947055"/>
            <a:ext cx="251628" cy="1579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548">
              <a:lnSpc>
                <a:spcPct val="95825"/>
              </a:lnSpc>
              <a:spcBef>
                <a:spcPts val="444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3,50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3378854" y="6947055"/>
            <a:ext cx="250282" cy="1579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592">
              <a:lnSpc>
                <a:spcPct val="95825"/>
              </a:lnSpc>
              <a:spcBef>
                <a:spcPts val="444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3,45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3629136" y="6947055"/>
            <a:ext cx="263446" cy="1579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4872">
              <a:lnSpc>
                <a:spcPct val="95825"/>
              </a:lnSpc>
              <a:spcBef>
                <a:spcPts val="44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10,50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3892582" y="6947055"/>
            <a:ext cx="254608" cy="1579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284">
              <a:lnSpc>
                <a:spcPct val="95825"/>
              </a:lnSpc>
              <a:spcBef>
                <a:spcPts val="44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17,5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4147191" y="6947055"/>
            <a:ext cx="273134" cy="1579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7536">
              <a:lnSpc>
                <a:spcPct val="95825"/>
              </a:lnSpc>
              <a:spcBef>
                <a:spcPts val="44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687,0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4420326" y="6947055"/>
            <a:ext cx="330070" cy="1579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2012">
              <a:lnSpc>
                <a:spcPct val="95825"/>
              </a:lnSpc>
              <a:spcBef>
                <a:spcPts val="44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91,70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4750396" y="6947055"/>
            <a:ext cx="385164" cy="1579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4297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0,2310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5135561" y="6947055"/>
            <a:ext cx="385152" cy="1579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2323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84700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5520713" y="6947055"/>
            <a:ext cx="373093" cy="1579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2714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17,7E-6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5893807" y="6947055"/>
            <a:ext cx="481716" cy="1579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8986" marR="184932" algn="ctr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321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456379" y="7104974"/>
            <a:ext cx="911342" cy="1579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015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204-AL5/34-A20SA/ST</a:t>
            </a:r>
            <a:r>
              <a:rPr sz="408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-</a:t>
            </a:r>
            <a:r>
              <a:rPr sz="408" spc="-3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36</a:t>
            </a:r>
            <a:r>
              <a:rPr sz="408" spc="-1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fo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367723" y="7104974"/>
            <a:ext cx="250800" cy="1579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344">
              <a:lnSpc>
                <a:spcPct val="95825"/>
              </a:lnSpc>
              <a:spcBef>
                <a:spcPts val="43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203,7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618523" y="7104974"/>
            <a:ext cx="251663" cy="1579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628">
              <a:lnSpc>
                <a:spcPct val="95825"/>
              </a:lnSpc>
              <a:spcBef>
                <a:spcPts val="43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33,9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870186" y="7104974"/>
            <a:ext cx="250259" cy="1579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307">
              <a:lnSpc>
                <a:spcPct val="95825"/>
              </a:lnSpc>
              <a:spcBef>
                <a:spcPts val="43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237,6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2120445" y="7104974"/>
            <a:ext cx="252422" cy="1579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2885">
              <a:lnSpc>
                <a:spcPct val="95825"/>
              </a:lnSpc>
              <a:spcBef>
                <a:spcPts val="43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2372868" y="7104974"/>
            <a:ext cx="251652" cy="1579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4074" marR="86939" algn="ctr">
              <a:lnSpc>
                <a:spcPct val="95825"/>
              </a:lnSpc>
              <a:spcBef>
                <a:spcPts val="43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2624520" y="7104974"/>
            <a:ext cx="250271" cy="1579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6107" marR="83525" algn="ctr">
              <a:lnSpc>
                <a:spcPct val="95825"/>
              </a:lnSpc>
              <a:spcBef>
                <a:spcPts val="43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2874790" y="7104974"/>
            <a:ext cx="252434" cy="1579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599">
              <a:lnSpc>
                <a:spcPct val="95825"/>
              </a:lnSpc>
              <a:spcBef>
                <a:spcPts val="43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2,94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3127225" y="7104974"/>
            <a:ext cx="251628" cy="1579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548">
              <a:lnSpc>
                <a:spcPct val="95825"/>
              </a:lnSpc>
              <a:spcBef>
                <a:spcPts val="43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2,94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3378854" y="7104974"/>
            <a:ext cx="250282" cy="1579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592">
              <a:lnSpc>
                <a:spcPct val="95825"/>
              </a:lnSpc>
              <a:spcBef>
                <a:spcPts val="43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2,90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629136" y="7104974"/>
            <a:ext cx="263446" cy="1579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4129">
              <a:lnSpc>
                <a:spcPct val="95825"/>
              </a:lnSpc>
              <a:spcBef>
                <a:spcPts val="43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8,82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892582" y="7104974"/>
            <a:ext cx="254608" cy="1579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284">
              <a:lnSpc>
                <a:spcPct val="95825"/>
              </a:lnSpc>
              <a:spcBef>
                <a:spcPts val="43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20,6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4147191" y="7104974"/>
            <a:ext cx="273134" cy="1579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7536">
              <a:lnSpc>
                <a:spcPct val="95825"/>
              </a:lnSpc>
              <a:spcBef>
                <a:spcPts val="43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822,0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4420326" y="7104974"/>
            <a:ext cx="330070" cy="1579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2754">
              <a:lnSpc>
                <a:spcPct val="95825"/>
              </a:lnSpc>
              <a:spcBef>
                <a:spcPts val="43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100,80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4750396" y="7104974"/>
            <a:ext cx="385164" cy="1579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4297">
              <a:lnSpc>
                <a:spcPct val="95825"/>
              </a:lnSpc>
              <a:spcBef>
                <a:spcPts val="43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0,1450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5135561" y="7104974"/>
            <a:ext cx="385152" cy="1579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2323">
              <a:lnSpc>
                <a:spcPct val="95825"/>
              </a:lnSpc>
              <a:spcBef>
                <a:spcPts val="43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70300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5520713" y="7104974"/>
            <a:ext cx="373093" cy="1579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2714">
              <a:lnSpc>
                <a:spcPct val="95825"/>
              </a:lnSpc>
              <a:spcBef>
                <a:spcPts val="43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19,7E-6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5893807" y="7104974"/>
            <a:ext cx="481716" cy="1579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8986" marR="184932" algn="ctr">
              <a:lnSpc>
                <a:spcPct val="95825"/>
              </a:lnSpc>
              <a:spcBef>
                <a:spcPts val="43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504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2521442" y="4972849"/>
            <a:ext cx="147124" cy="542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" name="object 28"/>
          <p:cNvSpPr txBox="1"/>
          <p:nvPr/>
        </p:nvSpPr>
        <p:spPr>
          <a:xfrm>
            <a:off x="2668567" y="4972849"/>
            <a:ext cx="221671" cy="542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" name="object 27"/>
          <p:cNvSpPr txBox="1"/>
          <p:nvPr/>
        </p:nvSpPr>
        <p:spPr>
          <a:xfrm>
            <a:off x="2890238" y="4972849"/>
            <a:ext cx="2352621" cy="542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" name="object 26"/>
          <p:cNvSpPr txBox="1"/>
          <p:nvPr/>
        </p:nvSpPr>
        <p:spPr>
          <a:xfrm>
            <a:off x="2521442" y="4638234"/>
            <a:ext cx="772831" cy="824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634"/>
              </a:lnSpc>
              <a:spcBef>
                <a:spcPts val="14"/>
              </a:spcBef>
            </a:pPr>
            <a:endParaRPr sz="634"/>
          </a:p>
        </p:txBody>
      </p:sp>
      <p:sp>
        <p:nvSpPr>
          <p:cNvPr id="25" name="object 25"/>
          <p:cNvSpPr txBox="1"/>
          <p:nvPr/>
        </p:nvSpPr>
        <p:spPr>
          <a:xfrm>
            <a:off x="3294273" y="4638234"/>
            <a:ext cx="403989" cy="824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634"/>
              </a:lnSpc>
              <a:spcBef>
                <a:spcPts val="14"/>
              </a:spcBef>
            </a:pPr>
            <a:endParaRPr sz="634"/>
          </a:p>
        </p:txBody>
      </p:sp>
      <p:sp>
        <p:nvSpPr>
          <p:cNvPr id="24" name="object 24"/>
          <p:cNvSpPr txBox="1"/>
          <p:nvPr/>
        </p:nvSpPr>
        <p:spPr>
          <a:xfrm>
            <a:off x="3698262" y="4638234"/>
            <a:ext cx="1544598" cy="824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634"/>
              </a:lnSpc>
              <a:spcBef>
                <a:spcPts val="14"/>
              </a:spcBef>
            </a:pPr>
            <a:endParaRPr sz="634"/>
          </a:p>
        </p:txBody>
      </p:sp>
      <p:sp>
        <p:nvSpPr>
          <p:cNvPr id="23" name="object 23"/>
          <p:cNvSpPr txBox="1"/>
          <p:nvPr/>
        </p:nvSpPr>
        <p:spPr>
          <a:xfrm>
            <a:off x="2521442" y="4720679"/>
            <a:ext cx="368796" cy="586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453"/>
              </a:lnSpc>
              <a:spcBef>
                <a:spcPts val="9"/>
              </a:spcBef>
            </a:pPr>
            <a:endParaRPr sz="453"/>
          </a:p>
        </p:txBody>
      </p:sp>
      <p:sp>
        <p:nvSpPr>
          <p:cNvPr id="22" name="object 22"/>
          <p:cNvSpPr txBox="1"/>
          <p:nvPr/>
        </p:nvSpPr>
        <p:spPr>
          <a:xfrm>
            <a:off x="2890238" y="4720679"/>
            <a:ext cx="404035" cy="586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453"/>
              </a:lnSpc>
              <a:spcBef>
                <a:spcPts val="9"/>
              </a:spcBef>
            </a:pPr>
            <a:endParaRPr sz="453"/>
          </a:p>
        </p:txBody>
      </p:sp>
      <p:sp>
        <p:nvSpPr>
          <p:cNvPr id="21" name="object 21"/>
          <p:cNvSpPr txBox="1"/>
          <p:nvPr/>
        </p:nvSpPr>
        <p:spPr>
          <a:xfrm>
            <a:off x="3294273" y="4720679"/>
            <a:ext cx="403989" cy="586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453"/>
              </a:lnSpc>
              <a:spcBef>
                <a:spcPts val="9"/>
              </a:spcBef>
            </a:pPr>
            <a:endParaRPr sz="453"/>
          </a:p>
        </p:txBody>
      </p:sp>
      <p:sp>
        <p:nvSpPr>
          <p:cNvPr id="20" name="object 20"/>
          <p:cNvSpPr txBox="1"/>
          <p:nvPr/>
        </p:nvSpPr>
        <p:spPr>
          <a:xfrm>
            <a:off x="3698262" y="4720679"/>
            <a:ext cx="1544598" cy="586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453"/>
              </a:lnSpc>
              <a:spcBef>
                <a:spcPts val="9"/>
              </a:spcBef>
            </a:pPr>
            <a:endParaRPr sz="453"/>
          </a:p>
        </p:txBody>
      </p:sp>
      <p:sp>
        <p:nvSpPr>
          <p:cNvPr id="19" name="object 19"/>
          <p:cNvSpPr txBox="1"/>
          <p:nvPr/>
        </p:nvSpPr>
        <p:spPr>
          <a:xfrm>
            <a:off x="2521442" y="4407950"/>
            <a:ext cx="758482" cy="594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453"/>
              </a:lnSpc>
              <a:spcBef>
                <a:spcPts val="14"/>
              </a:spcBef>
            </a:pPr>
            <a:endParaRPr sz="453"/>
          </a:p>
        </p:txBody>
      </p:sp>
      <p:sp>
        <p:nvSpPr>
          <p:cNvPr id="18" name="object 18"/>
          <p:cNvSpPr txBox="1"/>
          <p:nvPr/>
        </p:nvSpPr>
        <p:spPr>
          <a:xfrm>
            <a:off x="3279924" y="4407950"/>
            <a:ext cx="1962935" cy="594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453"/>
              </a:lnSpc>
              <a:spcBef>
                <a:spcPts val="14"/>
              </a:spcBef>
            </a:pPr>
            <a:endParaRPr sz="453"/>
          </a:p>
        </p:txBody>
      </p:sp>
      <p:sp>
        <p:nvSpPr>
          <p:cNvPr id="17" name="object 17"/>
          <p:cNvSpPr txBox="1"/>
          <p:nvPr/>
        </p:nvSpPr>
        <p:spPr>
          <a:xfrm>
            <a:off x="2521442" y="4238490"/>
            <a:ext cx="240110" cy="775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589"/>
              </a:lnSpc>
              <a:spcBef>
                <a:spcPts val="22"/>
              </a:spcBef>
            </a:pPr>
            <a:endParaRPr sz="589"/>
          </a:p>
        </p:txBody>
      </p:sp>
      <p:sp>
        <p:nvSpPr>
          <p:cNvPr id="16" name="object 16"/>
          <p:cNvSpPr txBox="1"/>
          <p:nvPr/>
        </p:nvSpPr>
        <p:spPr>
          <a:xfrm>
            <a:off x="2761553" y="4238490"/>
            <a:ext cx="135865" cy="775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589"/>
              </a:lnSpc>
              <a:spcBef>
                <a:spcPts val="22"/>
              </a:spcBef>
            </a:pPr>
            <a:endParaRPr sz="589"/>
          </a:p>
        </p:txBody>
      </p:sp>
      <p:sp>
        <p:nvSpPr>
          <p:cNvPr id="15" name="object 15"/>
          <p:cNvSpPr txBox="1"/>
          <p:nvPr/>
        </p:nvSpPr>
        <p:spPr>
          <a:xfrm>
            <a:off x="2897418" y="4238490"/>
            <a:ext cx="2345453" cy="775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589"/>
              </a:lnSpc>
              <a:spcBef>
                <a:spcPts val="22"/>
              </a:spcBef>
            </a:pPr>
            <a:endParaRPr sz="589"/>
          </a:p>
        </p:txBody>
      </p:sp>
      <p:sp>
        <p:nvSpPr>
          <p:cNvPr id="14" name="object 14"/>
          <p:cNvSpPr txBox="1"/>
          <p:nvPr/>
        </p:nvSpPr>
        <p:spPr>
          <a:xfrm>
            <a:off x="2521442" y="4072507"/>
            <a:ext cx="873134" cy="6463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498"/>
              </a:lnSpc>
              <a:spcBef>
                <a:spcPts val="10"/>
              </a:spcBef>
            </a:pPr>
            <a:endParaRPr sz="498"/>
          </a:p>
        </p:txBody>
      </p:sp>
      <p:sp>
        <p:nvSpPr>
          <p:cNvPr id="13" name="object 13"/>
          <p:cNvSpPr txBox="1"/>
          <p:nvPr/>
        </p:nvSpPr>
        <p:spPr>
          <a:xfrm>
            <a:off x="3394577" y="4072507"/>
            <a:ext cx="314639" cy="6463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498"/>
              </a:lnSpc>
              <a:spcBef>
                <a:spcPts val="10"/>
              </a:spcBef>
            </a:pPr>
            <a:endParaRPr sz="498"/>
          </a:p>
        </p:txBody>
      </p:sp>
      <p:sp>
        <p:nvSpPr>
          <p:cNvPr id="12" name="object 12"/>
          <p:cNvSpPr txBox="1"/>
          <p:nvPr/>
        </p:nvSpPr>
        <p:spPr>
          <a:xfrm>
            <a:off x="3709217" y="4072507"/>
            <a:ext cx="1533643" cy="6463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498"/>
              </a:lnSpc>
              <a:spcBef>
                <a:spcPts val="10"/>
              </a:spcBef>
            </a:pPr>
            <a:endParaRPr sz="498"/>
          </a:p>
        </p:txBody>
      </p:sp>
      <p:sp>
        <p:nvSpPr>
          <p:cNvPr id="11" name="object 11"/>
          <p:cNvSpPr txBox="1"/>
          <p:nvPr/>
        </p:nvSpPr>
        <p:spPr>
          <a:xfrm>
            <a:off x="2521442" y="3020851"/>
            <a:ext cx="2721441" cy="1520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2762">
              <a:lnSpc>
                <a:spcPct val="95825"/>
              </a:lnSpc>
              <a:spcBef>
                <a:spcPts val="195"/>
              </a:spcBef>
            </a:pPr>
            <a:r>
              <a:rPr sz="544" spc="-23" dirty="0">
                <a:solidFill>
                  <a:srgbClr val="FEFFFE"/>
                </a:solidFill>
                <a:latin typeface="Times New Roman"/>
                <a:cs typeface="Times New Roman"/>
              </a:rPr>
              <a:t>P</a:t>
            </a:r>
            <a:r>
              <a:rPr sz="544" dirty="0">
                <a:solidFill>
                  <a:srgbClr val="FEFFFE"/>
                </a:solidFill>
                <a:latin typeface="Times New Roman"/>
                <a:cs typeface="Times New Roman"/>
              </a:rPr>
              <a:t>arámet</a:t>
            </a:r>
            <a:r>
              <a:rPr sz="544" spc="-4" dirty="0">
                <a:solidFill>
                  <a:srgbClr val="FEFFFE"/>
                </a:solidFill>
                <a:latin typeface="Times New Roman"/>
                <a:cs typeface="Times New Roman"/>
              </a:rPr>
              <a:t>r</a:t>
            </a:r>
            <a:r>
              <a:rPr sz="544" dirty="0">
                <a:solidFill>
                  <a:srgbClr val="FEFFFE"/>
                </a:solidFill>
                <a:latin typeface="Times New Roman"/>
                <a:cs typeface="Times New Roman"/>
              </a:rPr>
              <a:t>os                                                                             </a:t>
            </a:r>
            <a:r>
              <a:rPr sz="544" spc="86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44" dirty="0">
                <a:solidFill>
                  <a:srgbClr val="FEFFFE"/>
                </a:solidFill>
                <a:latin typeface="Times New Roman"/>
                <a:cs typeface="Times New Roman"/>
              </a:rPr>
              <a:t>Specificación</a:t>
            </a:r>
            <a:r>
              <a:rPr sz="544" spc="6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44" dirty="0">
                <a:solidFill>
                  <a:srgbClr val="FEFFFE"/>
                </a:solidFill>
                <a:latin typeface="Times New Roman"/>
                <a:cs typeface="Times New Roman"/>
              </a:rPr>
              <a:t>(ITU</a:t>
            </a:r>
            <a:r>
              <a:rPr sz="544" spc="-22" dirty="0">
                <a:solidFill>
                  <a:srgbClr val="FEFFFE"/>
                </a:solidFill>
                <a:latin typeface="Times New Roman"/>
                <a:cs typeface="Times New Roman"/>
              </a:rPr>
              <a:t>-</a:t>
            </a:r>
            <a:r>
              <a:rPr sz="544" dirty="0">
                <a:solidFill>
                  <a:srgbClr val="FEFFFE"/>
                </a:solidFill>
                <a:latin typeface="Times New Roman"/>
                <a:cs typeface="Times New Roman"/>
              </a:rPr>
              <a:t>T</a:t>
            </a:r>
            <a:r>
              <a:rPr sz="544" spc="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44" dirty="0">
                <a:solidFill>
                  <a:srgbClr val="FEFFFE"/>
                </a:solidFill>
                <a:latin typeface="Times New Roman"/>
                <a:cs typeface="Times New Roman"/>
              </a:rPr>
              <a:t>G.652C/</a:t>
            </a:r>
            <a:r>
              <a:rPr sz="544" spc="-4" dirty="0">
                <a:solidFill>
                  <a:srgbClr val="FEFFFE"/>
                </a:solidFill>
                <a:latin typeface="Times New Roman"/>
                <a:cs typeface="Times New Roman"/>
              </a:rPr>
              <a:t>D</a:t>
            </a:r>
            <a:r>
              <a:rPr sz="544" dirty="0">
                <a:solidFill>
                  <a:srgbClr val="FEFFFE"/>
                </a:solidFill>
                <a:latin typeface="Times New Roman"/>
                <a:cs typeface="Times New Roman"/>
              </a:rPr>
              <a:t>)</a:t>
            </a:r>
            <a:endParaRPr sz="544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11525" y="305398"/>
            <a:ext cx="6425984" cy="5870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906"/>
              </a:lnSpc>
            </a:pPr>
            <a:endParaRPr sz="906"/>
          </a:p>
          <a:p>
            <a:pPr marL="260858">
              <a:lnSpc>
                <a:spcPct val="95825"/>
              </a:lnSpc>
              <a:spcBef>
                <a:spcPts val="1288"/>
              </a:spcBef>
            </a:pP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Cable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s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OPG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W</a:t>
            </a:r>
            <a:r>
              <a:rPr sz="1268" spc="227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108" dirty="0">
                <a:solidFill>
                  <a:srgbClr val="FEFFFE"/>
                </a:solidFill>
                <a:latin typeface="Times New Roman"/>
                <a:cs typeface="Times New Roman"/>
              </a:rPr>
              <a:t>p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ar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línea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s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aéreas</a:t>
            </a:r>
            <a:endParaRPr sz="1268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672779" y="3281240"/>
            <a:ext cx="52193" cy="1380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8" name="object 8"/>
          <p:cNvSpPr txBox="1"/>
          <p:nvPr/>
        </p:nvSpPr>
        <p:spPr>
          <a:xfrm>
            <a:off x="2521442" y="3421467"/>
            <a:ext cx="2721417" cy="1380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7" name="object 7"/>
          <p:cNvSpPr txBox="1"/>
          <p:nvPr/>
        </p:nvSpPr>
        <p:spPr>
          <a:xfrm>
            <a:off x="2521442" y="3595967"/>
            <a:ext cx="2721417" cy="1380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6" name="object 6"/>
          <p:cNvSpPr txBox="1"/>
          <p:nvPr/>
        </p:nvSpPr>
        <p:spPr>
          <a:xfrm>
            <a:off x="2521442" y="4028400"/>
            <a:ext cx="2721417" cy="1380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5" name="object 5"/>
          <p:cNvSpPr txBox="1"/>
          <p:nvPr/>
        </p:nvSpPr>
        <p:spPr>
          <a:xfrm>
            <a:off x="2521442" y="4428132"/>
            <a:ext cx="2721417" cy="1380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4" name="object 4"/>
          <p:cNvSpPr txBox="1"/>
          <p:nvPr/>
        </p:nvSpPr>
        <p:spPr>
          <a:xfrm>
            <a:off x="2521442" y="4671775"/>
            <a:ext cx="2721417" cy="1380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3" name="object 3"/>
          <p:cNvSpPr txBox="1"/>
          <p:nvPr/>
        </p:nvSpPr>
        <p:spPr>
          <a:xfrm>
            <a:off x="2521442" y="4756143"/>
            <a:ext cx="2721417" cy="1380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" name="object 2"/>
          <p:cNvSpPr txBox="1"/>
          <p:nvPr/>
        </p:nvSpPr>
        <p:spPr>
          <a:xfrm>
            <a:off x="2521442" y="4924302"/>
            <a:ext cx="2721417" cy="1380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</p:spTree>
    <p:extLst>
      <p:ext uri="{BB962C8B-B14F-4D97-AF65-F5344CB8AC3E}">
        <p14:creationId xmlns:p14="http://schemas.microsoft.com/office/powerpoint/2010/main" val="1637809566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" name="object 195"/>
          <p:cNvSpPr/>
          <p:nvPr/>
        </p:nvSpPr>
        <p:spPr>
          <a:xfrm>
            <a:off x="848746" y="1273659"/>
            <a:ext cx="735394" cy="2076064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6" name="object 196"/>
          <p:cNvSpPr/>
          <p:nvPr/>
        </p:nvSpPr>
        <p:spPr>
          <a:xfrm>
            <a:off x="475284" y="3241446"/>
            <a:ext cx="1833226" cy="442962"/>
          </a:xfrm>
          <a:custGeom>
            <a:avLst/>
            <a:gdLst/>
            <a:ahLst/>
            <a:cxnLst/>
            <a:rect l="l" t="t" r="r" b="b"/>
            <a:pathLst>
              <a:path w="2023338" h="488899">
                <a:moveTo>
                  <a:pt x="0" y="488899"/>
                </a:moveTo>
                <a:lnTo>
                  <a:pt x="2023338" y="488899"/>
                </a:lnTo>
                <a:lnTo>
                  <a:pt x="2023338" y="0"/>
                </a:lnTo>
                <a:lnTo>
                  <a:pt x="0" y="0"/>
                </a:lnTo>
                <a:lnTo>
                  <a:pt x="0" y="488899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7" name="object 197"/>
          <p:cNvSpPr/>
          <p:nvPr/>
        </p:nvSpPr>
        <p:spPr>
          <a:xfrm>
            <a:off x="211482" y="304898"/>
            <a:ext cx="6426049" cy="587049"/>
          </a:xfrm>
          <a:custGeom>
            <a:avLst/>
            <a:gdLst/>
            <a:ahLst/>
            <a:cxnLst/>
            <a:rect l="l" t="t" r="r" b="b"/>
            <a:pathLst>
              <a:path w="7092454" h="647928">
                <a:moveTo>
                  <a:pt x="7092418" y="246900"/>
                </a:moveTo>
                <a:lnTo>
                  <a:pt x="7091482" y="176851"/>
                </a:lnTo>
                <a:lnTo>
                  <a:pt x="7087955" y="121488"/>
                </a:lnTo>
                <a:lnTo>
                  <a:pt x="7080107" y="79084"/>
                </a:lnTo>
                <a:lnTo>
                  <a:pt x="7056458" y="35996"/>
                </a:lnTo>
                <a:lnTo>
                  <a:pt x="7013370" y="12346"/>
                </a:lnTo>
                <a:lnTo>
                  <a:pt x="6970966" y="4499"/>
                </a:lnTo>
                <a:lnTo>
                  <a:pt x="6915603" y="971"/>
                </a:lnTo>
                <a:lnTo>
                  <a:pt x="6845554" y="35"/>
                </a:lnTo>
                <a:lnTo>
                  <a:pt x="287985" y="0"/>
                </a:lnTo>
                <a:lnTo>
                  <a:pt x="246911" y="35"/>
                </a:lnTo>
                <a:lnTo>
                  <a:pt x="176858" y="971"/>
                </a:lnTo>
                <a:lnTo>
                  <a:pt x="121493" y="4499"/>
                </a:lnTo>
                <a:lnTo>
                  <a:pt x="79087" y="12346"/>
                </a:lnTo>
                <a:lnTo>
                  <a:pt x="35998" y="35996"/>
                </a:lnTo>
                <a:lnTo>
                  <a:pt x="12347" y="79084"/>
                </a:lnTo>
                <a:lnTo>
                  <a:pt x="4499" y="121488"/>
                </a:lnTo>
                <a:lnTo>
                  <a:pt x="971" y="176851"/>
                </a:lnTo>
                <a:lnTo>
                  <a:pt x="35" y="246900"/>
                </a:lnTo>
                <a:lnTo>
                  <a:pt x="35" y="647928"/>
                </a:lnTo>
                <a:lnTo>
                  <a:pt x="7092418" y="647928"/>
                </a:lnTo>
                <a:lnTo>
                  <a:pt x="7092418" y="246900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8" name="object 198"/>
          <p:cNvSpPr/>
          <p:nvPr/>
        </p:nvSpPr>
        <p:spPr>
          <a:xfrm>
            <a:off x="163096" y="304898"/>
            <a:ext cx="6522820" cy="587049"/>
          </a:xfrm>
          <a:custGeom>
            <a:avLst/>
            <a:gdLst/>
            <a:ahLst/>
            <a:cxnLst/>
            <a:rect l="l" t="t" r="r" b="b"/>
            <a:pathLst>
              <a:path w="7199261" h="647928">
                <a:moveTo>
                  <a:pt x="6898957" y="35"/>
                </a:moveTo>
                <a:lnTo>
                  <a:pt x="341388" y="0"/>
                </a:lnTo>
              </a:path>
              <a:path w="7199261" h="647928">
                <a:moveTo>
                  <a:pt x="53439" y="647928"/>
                </a:moveTo>
                <a:lnTo>
                  <a:pt x="7145822" y="647928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9" name="object 199"/>
          <p:cNvSpPr/>
          <p:nvPr/>
        </p:nvSpPr>
        <p:spPr>
          <a:xfrm>
            <a:off x="211470" y="304898"/>
            <a:ext cx="6426061" cy="9295225"/>
          </a:xfrm>
          <a:custGeom>
            <a:avLst/>
            <a:gdLst/>
            <a:ahLst/>
            <a:cxnLst/>
            <a:rect l="l" t="t" r="r" b="b"/>
            <a:pathLst>
              <a:path w="7092467" h="10259174">
                <a:moveTo>
                  <a:pt x="287985" y="0"/>
                </a:moveTo>
                <a:lnTo>
                  <a:pt x="246911" y="35"/>
                </a:lnTo>
                <a:lnTo>
                  <a:pt x="176858" y="971"/>
                </a:lnTo>
                <a:lnTo>
                  <a:pt x="121493" y="4499"/>
                </a:lnTo>
                <a:lnTo>
                  <a:pt x="79087" y="12347"/>
                </a:lnTo>
                <a:lnTo>
                  <a:pt x="35998" y="35998"/>
                </a:lnTo>
                <a:lnTo>
                  <a:pt x="12347" y="79087"/>
                </a:lnTo>
                <a:lnTo>
                  <a:pt x="4499" y="121493"/>
                </a:lnTo>
                <a:lnTo>
                  <a:pt x="971" y="176858"/>
                </a:lnTo>
                <a:lnTo>
                  <a:pt x="35" y="246911"/>
                </a:lnTo>
                <a:lnTo>
                  <a:pt x="0" y="287985"/>
                </a:lnTo>
                <a:lnTo>
                  <a:pt x="0" y="9971189"/>
                </a:lnTo>
                <a:lnTo>
                  <a:pt x="35" y="10012262"/>
                </a:lnTo>
                <a:lnTo>
                  <a:pt x="971" y="10082315"/>
                </a:lnTo>
                <a:lnTo>
                  <a:pt x="4499" y="10137680"/>
                </a:lnTo>
                <a:lnTo>
                  <a:pt x="12347" y="10180086"/>
                </a:lnTo>
                <a:lnTo>
                  <a:pt x="35998" y="10223176"/>
                </a:lnTo>
                <a:lnTo>
                  <a:pt x="79087" y="10246826"/>
                </a:lnTo>
                <a:lnTo>
                  <a:pt x="121493" y="10254674"/>
                </a:lnTo>
                <a:lnTo>
                  <a:pt x="176858" y="10258202"/>
                </a:lnTo>
                <a:lnTo>
                  <a:pt x="246911" y="10259138"/>
                </a:lnTo>
                <a:lnTo>
                  <a:pt x="287985" y="10259174"/>
                </a:lnTo>
                <a:lnTo>
                  <a:pt x="6804494" y="10259174"/>
                </a:lnTo>
                <a:lnTo>
                  <a:pt x="6845566" y="10259138"/>
                </a:lnTo>
                <a:lnTo>
                  <a:pt x="6915616" y="10258202"/>
                </a:lnTo>
                <a:lnTo>
                  <a:pt x="6970979" y="10254674"/>
                </a:lnTo>
                <a:lnTo>
                  <a:pt x="7013382" y="10246826"/>
                </a:lnTo>
                <a:lnTo>
                  <a:pt x="7056470" y="10223176"/>
                </a:lnTo>
                <a:lnTo>
                  <a:pt x="7080120" y="10180086"/>
                </a:lnTo>
                <a:lnTo>
                  <a:pt x="7087967" y="10137680"/>
                </a:lnTo>
                <a:lnTo>
                  <a:pt x="7091495" y="10082315"/>
                </a:lnTo>
                <a:lnTo>
                  <a:pt x="7092431" y="10012262"/>
                </a:lnTo>
                <a:lnTo>
                  <a:pt x="7092467" y="9971189"/>
                </a:lnTo>
                <a:lnTo>
                  <a:pt x="7092467" y="287985"/>
                </a:lnTo>
                <a:lnTo>
                  <a:pt x="7092431" y="246911"/>
                </a:lnTo>
                <a:lnTo>
                  <a:pt x="7091495" y="176858"/>
                </a:lnTo>
                <a:lnTo>
                  <a:pt x="7087967" y="121493"/>
                </a:lnTo>
                <a:lnTo>
                  <a:pt x="7080120" y="79087"/>
                </a:lnTo>
                <a:lnTo>
                  <a:pt x="7056470" y="35998"/>
                </a:lnTo>
                <a:lnTo>
                  <a:pt x="7013382" y="12347"/>
                </a:lnTo>
                <a:lnTo>
                  <a:pt x="6970979" y="4499"/>
                </a:lnTo>
                <a:lnTo>
                  <a:pt x="6915616" y="971"/>
                </a:lnTo>
                <a:lnTo>
                  <a:pt x="6845566" y="35"/>
                </a:lnTo>
                <a:lnTo>
                  <a:pt x="6804494" y="0"/>
                </a:lnTo>
                <a:lnTo>
                  <a:pt x="287985" y="0"/>
                </a:lnTo>
                <a:close/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0" name="object 200"/>
          <p:cNvSpPr/>
          <p:nvPr/>
        </p:nvSpPr>
        <p:spPr>
          <a:xfrm>
            <a:off x="211482" y="9475528"/>
            <a:ext cx="260926" cy="169884"/>
          </a:xfrm>
          <a:custGeom>
            <a:avLst/>
            <a:gdLst/>
            <a:ahLst/>
            <a:cxnLst/>
            <a:rect l="l" t="t" r="r" b="b"/>
            <a:pathLst>
              <a:path w="287985" h="187502">
                <a:moveTo>
                  <a:pt x="31750" y="187502"/>
                </a:moveTo>
                <a:lnTo>
                  <a:pt x="34493" y="187502"/>
                </a:lnTo>
                <a:lnTo>
                  <a:pt x="37185" y="187223"/>
                </a:lnTo>
                <a:lnTo>
                  <a:pt x="39687" y="186702"/>
                </a:lnTo>
                <a:lnTo>
                  <a:pt x="262064" y="142735"/>
                </a:lnTo>
                <a:lnTo>
                  <a:pt x="275682" y="137165"/>
                </a:lnTo>
                <a:lnTo>
                  <a:pt x="284882" y="127502"/>
                </a:lnTo>
                <a:lnTo>
                  <a:pt x="287985" y="116027"/>
                </a:lnTo>
                <a:lnTo>
                  <a:pt x="287985" y="25590"/>
                </a:lnTo>
                <a:lnTo>
                  <a:pt x="284180" y="13442"/>
                </a:lnTo>
                <a:lnTo>
                  <a:pt x="274078" y="4430"/>
                </a:lnTo>
                <a:lnTo>
                  <a:pt x="259647" y="149"/>
                </a:lnTo>
                <a:lnTo>
                  <a:pt x="256197" y="0"/>
                </a:lnTo>
                <a:lnTo>
                  <a:pt x="31788" y="0"/>
                </a:lnTo>
                <a:lnTo>
                  <a:pt x="16693" y="3066"/>
                </a:lnTo>
                <a:lnTo>
                  <a:pt x="5501" y="11203"/>
                </a:lnTo>
                <a:lnTo>
                  <a:pt x="184" y="22815"/>
                </a:lnTo>
                <a:lnTo>
                  <a:pt x="0" y="25590"/>
                </a:lnTo>
                <a:lnTo>
                  <a:pt x="88" y="162814"/>
                </a:lnTo>
                <a:lnTo>
                  <a:pt x="4301" y="174746"/>
                </a:lnTo>
                <a:lnTo>
                  <a:pt x="14633" y="183468"/>
                </a:lnTo>
                <a:lnTo>
                  <a:pt x="29147" y="187418"/>
                </a:lnTo>
                <a:lnTo>
                  <a:pt x="31750" y="187502"/>
                </a:lnTo>
                <a:close/>
              </a:path>
            </a:pathLst>
          </a:custGeom>
          <a:solidFill>
            <a:srgbClr val="0092CA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1" name="object 201"/>
          <p:cNvSpPr/>
          <p:nvPr/>
        </p:nvSpPr>
        <p:spPr>
          <a:xfrm>
            <a:off x="478184" y="3810556"/>
            <a:ext cx="5898432" cy="312280"/>
          </a:xfrm>
          <a:custGeom>
            <a:avLst/>
            <a:gdLst/>
            <a:ahLst/>
            <a:cxnLst/>
            <a:rect l="l" t="t" r="r" b="b"/>
            <a:pathLst>
              <a:path w="6510121" h="344665">
                <a:moveTo>
                  <a:pt x="0" y="344665"/>
                </a:moveTo>
                <a:lnTo>
                  <a:pt x="6510121" y="344665"/>
                </a:lnTo>
                <a:lnTo>
                  <a:pt x="6510121" y="0"/>
                </a:lnTo>
                <a:lnTo>
                  <a:pt x="0" y="0"/>
                </a:lnTo>
                <a:lnTo>
                  <a:pt x="0" y="344665"/>
                </a:lnTo>
                <a:close/>
              </a:path>
            </a:pathLst>
          </a:custGeom>
          <a:solidFill>
            <a:srgbClr val="6CBBE2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2" name="object 202"/>
          <p:cNvSpPr/>
          <p:nvPr/>
        </p:nvSpPr>
        <p:spPr>
          <a:xfrm>
            <a:off x="478184" y="4122825"/>
            <a:ext cx="5898432" cy="168493"/>
          </a:xfrm>
          <a:custGeom>
            <a:avLst/>
            <a:gdLst/>
            <a:ahLst/>
            <a:cxnLst/>
            <a:rect l="l" t="t" r="r" b="b"/>
            <a:pathLst>
              <a:path w="6510121" h="185966">
                <a:moveTo>
                  <a:pt x="0" y="185966"/>
                </a:moveTo>
                <a:lnTo>
                  <a:pt x="6510121" y="185966"/>
                </a:lnTo>
                <a:lnTo>
                  <a:pt x="6510121" y="0"/>
                </a:lnTo>
                <a:lnTo>
                  <a:pt x="0" y="0"/>
                </a:lnTo>
                <a:lnTo>
                  <a:pt x="0" y="185966"/>
                </a:lnTo>
                <a:close/>
              </a:path>
            </a:pathLst>
          </a:custGeom>
          <a:solidFill>
            <a:srgbClr val="C2DEF1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3" name="object 203"/>
          <p:cNvSpPr/>
          <p:nvPr/>
        </p:nvSpPr>
        <p:spPr>
          <a:xfrm>
            <a:off x="1303089" y="3810556"/>
            <a:ext cx="0" cy="488345"/>
          </a:xfrm>
          <a:custGeom>
            <a:avLst/>
            <a:gdLst/>
            <a:ahLst/>
            <a:cxnLst/>
            <a:rect l="l" t="t" r="r" b="b"/>
            <a:pathLst>
              <a:path h="538988">
                <a:moveTo>
                  <a:pt x="0" y="0"/>
                </a:moveTo>
                <a:lnTo>
                  <a:pt x="0" y="538988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4" name="object 204"/>
          <p:cNvSpPr/>
          <p:nvPr/>
        </p:nvSpPr>
        <p:spPr>
          <a:xfrm>
            <a:off x="1303089" y="4298809"/>
            <a:ext cx="0" cy="779855"/>
          </a:xfrm>
          <a:custGeom>
            <a:avLst/>
            <a:gdLst/>
            <a:ahLst/>
            <a:cxnLst/>
            <a:rect l="l" t="t" r="r" b="b"/>
            <a:pathLst>
              <a:path h="860729">
                <a:moveTo>
                  <a:pt x="0" y="0"/>
                </a:moveTo>
                <a:lnTo>
                  <a:pt x="0" y="860729"/>
                </a:lnTo>
              </a:path>
            </a:pathLst>
          </a:custGeom>
          <a:ln w="447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5" name="object 205"/>
          <p:cNvSpPr/>
          <p:nvPr/>
        </p:nvSpPr>
        <p:spPr>
          <a:xfrm>
            <a:off x="4121485" y="4196652"/>
            <a:ext cx="48201" cy="48708"/>
          </a:xfrm>
          <a:custGeom>
            <a:avLst/>
            <a:gdLst/>
            <a:ahLst/>
            <a:cxnLst/>
            <a:rect l="l" t="t" r="r" b="b"/>
            <a:pathLst>
              <a:path w="53200" h="53759">
                <a:moveTo>
                  <a:pt x="19748" y="41897"/>
                </a:moveTo>
                <a:lnTo>
                  <a:pt x="19748" y="46596"/>
                </a:lnTo>
                <a:lnTo>
                  <a:pt x="7277" y="46596"/>
                </a:lnTo>
                <a:lnTo>
                  <a:pt x="4533" y="45161"/>
                </a:lnTo>
                <a:lnTo>
                  <a:pt x="3098" y="42392"/>
                </a:lnTo>
                <a:lnTo>
                  <a:pt x="2946" y="39750"/>
                </a:lnTo>
                <a:lnTo>
                  <a:pt x="1117" y="39750"/>
                </a:lnTo>
                <a:lnTo>
                  <a:pt x="1117" y="53759"/>
                </a:lnTo>
                <a:lnTo>
                  <a:pt x="22796" y="53759"/>
                </a:lnTo>
                <a:lnTo>
                  <a:pt x="22796" y="39408"/>
                </a:lnTo>
                <a:lnTo>
                  <a:pt x="18618" y="38569"/>
                </a:lnTo>
                <a:lnTo>
                  <a:pt x="15328" y="36550"/>
                </a:lnTo>
                <a:lnTo>
                  <a:pt x="12941" y="33337"/>
                </a:lnTo>
                <a:lnTo>
                  <a:pt x="10591" y="30098"/>
                </a:lnTo>
                <a:lnTo>
                  <a:pt x="9397" y="26060"/>
                </a:lnTo>
                <a:lnTo>
                  <a:pt x="9397" y="15633"/>
                </a:lnTo>
                <a:lnTo>
                  <a:pt x="10960" y="11175"/>
                </a:lnTo>
                <a:lnTo>
                  <a:pt x="14071" y="7861"/>
                </a:lnTo>
                <a:lnTo>
                  <a:pt x="17183" y="4521"/>
                </a:lnTo>
                <a:lnTo>
                  <a:pt x="21348" y="2844"/>
                </a:lnTo>
                <a:lnTo>
                  <a:pt x="31864" y="2844"/>
                </a:lnTo>
                <a:lnTo>
                  <a:pt x="36055" y="4521"/>
                </a:lnTo>
                <a:lnTo>
                  <a:pt x="39166" y="7861"/>
                </a:lnTo>
                <a:lnTo>
                  <a:pt x="42265" y="11201"/>
                </a:lnTo>
                <a:lnTo>
                  <a:pt x="43827" y="15659"/>
                </a:lnTo>
                <a:lnTo>
                  <a:pt x="43827" y="26034"/>
                </a:lnTo>
                <a:lnTo>
                  <a:pt x="42621" y="30073"/>
                </a:lnTo>
                <a:lnTo>
                  <a:pt x="40208" y="33337"/>
                </a:lnTo>
                <a:lnTo>
                  <a:pt x="37820" y="36575"/>
                </a:lnTo>
                <a:lnTo>
                  <a:pt x="34569" y="38595"/>
                </a:lnTo>
                <a:lnTo>
                  <a:pt x="30441" y="39408"/>
                </a:lnTo>
                <a:lnTo>
                  <a:pt x="30441" y="53759"/>
                </a:lnTo>
                <a:lnTo>
                  <a:pt x="52108" y="53759"/>
                </a:lnTo>
                <a:lnTo>
                  <a:pt x="52108" y="39750"/>
                </a:lnTo>
                <a:lnTo>
                  <a:pt x="50279" y="39750"/>
                </a:lnTo>
                <a:lnTo>
                  <a:pt x="50101" y="42417"/>
                </a:lnTo>
                <a:lnTo>
                  <a:pt x="48615" y="45199"/>
                </a:lnTo>
                <a:lnTo>
                  <a:pt x="45910" y="46596"/>
                </a:lnTo>
                <a:lnTo>
                  <a:pt x="33477" y="46596"/>
                </a:lnTo>
                <a:lnTo>
                  <a:pt x="33477" y="41897"/>
                </a:lnTo>
                <a:lnTo>
                  <a:pt x="39738" y="40754"/>
                </a:lnTo>
                <a:lnTo>
                  <a:pt x="44564" y="38379"/>
                </a:lnTo>
                <a:lnTo>
                  <a:pt x="48031" y="34772"/>
                </a:lnTo>
                <a:lnTo>
                  <a:pt x="51473" y="31140"/>
                </a:lnTo>
                <a:lnTo>
                  <a:pt x="53200" y="26631"/>
                </a:lnTo>
                <a:lnTo>
                  <a:pt x="53200" y="14858"/>
                </a:lnTo>
                <a:lnTo>
                  <a:pt x="50774" y="9728"/>
                </a:lnTo>
                <a:lnTo>
                  <a:pt x="45897" y="5841"/>
                </a:lnTo>
                <a:lnTo>
                  <a:pt x="41046" y="1943"/>
                </a:lnTo>
                <a:lnTo>
                  <a:pt x="34607" y="0"/>
                </a:lnTo>
                <a:lnTo>
                  <a:pt x="18618" y="0"/>
                </a:lnTo>
                <a:lnTo>
                  <a:pt x="12179" y="1943"/>
                </a:lnTo>
                <a:lnTo>
                  <a:pt x="7302" y="5841"/>
                </a:lnTo>
                <a:lnTo>
                  <a:pt x="2425" y="9728"/>
                </a:lnTo>
                <a:lnTo>
                  <a:pt x="0" y="14858"/>
                </a:lnTo>
                <a:lnTo>
                  <a:pt x="0" y="26657"/>
                </a:lnTo>
                <a:lnTo>
                  <a:pt x="1701" y="31165"/>
                </a:lnTo>
                <a:lnTo>
                  <a:pt x="5156" y="34772"/>
                </a:lnTo>
                <a:lnTo>
                  <a:pt x="8610" y="38379"/>
                </a:lnTo>
                <a:lnTo>
                  <a:pt x="13474" y="40754"/>
                </a:lnTo>
                <a:lnTo>
                  <a:pt x="19748" y="41897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6" name="object 206"/>
          <p:cNvSpPr/>
          <p:nvPr/>
        </p:nvSpPr>
        <p:spPr>
          <a:xfrm>
            <a:off x="4171459" y="4186722"/>
            <a:ext cx="36384" cy="70720"/>
          </a:xfrm>
          <a:custGeom>
            <a:avLst/>
            <a:gdLst/>
            <a:ahLst/>
            <a:cxnLst/>
            <a:rect l="l" t="t" r="r" b="b"/>
            <a:pathLst>
              <a:path w="40157" h="78054">
                <a:moveTo>
                  <a:pt x="7759" y="78054"/>
                </a:moveTo>
                <a:lnTo>
                  <a:pt x="9944" y="72948"/>
                </a:lnTo>
                <a:lnTo>
                  <a:pt x="37896" y="8432"/>
                </a:lnTo>
                <a:lnTo>
                  <a:pt x="40157" y="3327"/>
                </a:lnTo>
                <a:lnTo>
                  <a:pt x="32372" y="0"/>
                </a:lnTo>
                <a:lnTo>
                  <a:pt x="30187" y="5054"/>
                </a:lnTo>
                <a:lnTo>
                  <a:pt x="2171" y="69557"/>
                </a:lnTo>
                <a:lnTo>
                  <a:pt x="0" y="74739"/>
                </a:lnTo>
                <a:lnTo>
                  <a:pt x="7759" y="78054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7" name="object 207"/>
          <p:cNvSpPr/>
          <p:nvPr/>
        </p:nvSpPr>
        <p:spPr>
          <a:xfrm>
            <a:off x="4209926" y="4196031"/>
            <a:ext cx="40722" cy="49328"/>
          </a:xfrm>
          <a:custGeom>
            <a:avLst/>
            <a:gdLst/>
            <a:ahLst/>
            <a:cxnLst/>
            <a:rect l="l" t="t" r="r" b="b"/>
            <a:pathLst>
              <a:path w="44945" h="54444">
                <a:moveTo>
                  <a:pt x="6794" y="2527"/>
                </a:moveTo>
                <a:lnTo>
                  <a:pt x="2006" y="2527"/>
                </a:lnTo>
                <a:lnTo>
                  <a:pt x="0" y="6845"/>
                </a:lnTo>
                <a:lnTo>
                  <a:pt x="0" y="54444"/>
                </a:lnTo>
                <a:lnTo>
                  <a:pt x="8699" y="54444"/>
                </a:lnTo>
                <a:lnTo>
                  <a:pt x="8699" y="34124"/>
                </a:lnTo>
                <a:lnTo>
                  <a:pt x="12826" y="30543"/>
                </a:lnTo>
                <a:lnTo>
                  <a:pt x="33464" y="54444"/>
                </a:lnTo>
                <a:lnTo>
                  <a:pt x="44945" y="54444"/>
                </a:lnTo>
                <a:lnTo>
                  <a:pt x="19316" y="24891"/>
                </a:lnTo>
                <a:lnTo>
                  <a:pt x="36588" y="9969"/>
                </a:lnTo>
                <a:lnTo>
                  <a:pt x="40703" y="6311"/>
                </a:lnTo>
                <a:lnTo>
                  <a:pt x="35255" y="0"/>
                </a:lnTo>
                <a:lnTo>
                  <a:pt x="31076" y="3657"/>
                </a:lnTo>
                <a:lnTo>
                  <a:pt x="8699" y="23037"/>
                </a:lnTo>
                <a:lnTo>
                  <a:pt x="8699" y="6845"/>
                </a:lnTo>
                <a:lnTo>
                  <a:pt x="6794" y="2527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8" name="object 208"/>
          <p:cNvSpPr/>
          <p:nvPr/>
        </p:nvSpPr>
        <p:spPr>
          <a:xfrm>
            <a:off x="4253893" y="4211910"/>
            <a:ext cx="49076" cy="33449"/>
          </a:xfrm>
          <a:custGeom>
            <a:avLst/>
            <a:gdLst/>
            <a:ahLst/>
            <a:cxnLst/>
            <a:rect l="l" t="t" r="r" b="b"/>
            <a:pathLst>
              <a:path w="54165" h="36918">
                <a:moveTo>
                  <a:pt x="34848" y="8635"/>
                </a:moveTo>
                <a:lnTo>
                  <a:pt x="42087" y="8635"/>
                </a:lnTo>
                <a:lnTo>
                  <a:pt x="45542" y="11493"/>
                </a:lnTo>
                <a:lnTo>
                  <a:pt x="45542" y="36918"/>
                </a:lnTo>
                <a:lnTo>
                  <a:pt x="54165" y="36918"/>
                </a:lnTo>
                <a:lnTo>
                  <a:pt x="54165" y="3924"/>
                </a:lnTo>
                <a:lnTo>
                  <a:pt x="45072" y="0"/>
                </a:lnTo>
                <a:lnTo>
                  <a:pt x="34531" y="0"/>
                </a:lnTo>
                <a:lnTo>
                  <a:pt x="30200" y="1257"/>
                </a:lnTo>
                <a:lnTo>
                  <a:pt x="27089" y="3657"/>
                </a:lnTo>
                <a:lnTo>
                  <a:pt x="23964" y="1257"/>
                </a:lnTo>
                <a:lnTo>
                  <a:pt x="19634" y="0"/>
                </a:lnTo>
                <a:lnTo>
                  <a:pt x="9080" y="0"/>
                </a:lnTo>
                <a:lnTo>
                  <a:pt x="0" y="3924"/>
                </a:lnTo>
                <a:lnTo>
                  <a:pt x="0" y="36918"/>
                </a:lnTo>
                <a:lnTo>
                  <a:pt x="8699" y="36918"/>
                </a:lnTo>
                <a:lnTo>
                  <a:pt x="8699" y="11493"/>
                </a:lnTo>
                <a:lnTo>
                  <a:pt x="12090" y="8635"/>
                </a:lnTo>
                <a:lnTo>
                  <a:pt x="19316" y="8635"/>
                </a:lnTo>
                <a:lnTo>
                  <a:pt x="22745" y="11493"/>
                </a:lnTo>
                <a:lnTo>
                  <a:pt x="22745" y="36918"/>
                </a:lnTo>
                <a:lnTo>
                  <a:pt x="31407" y="36918"/>
                </a:lnTo>
                <a:lnTo>
                  <a:pt x="31407" y="11493"/>
                </a:lnTo>
                <a:lnTo>
                  <a:pt x="34848" y="8635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9" name="object 209"/>
          <p:cNvSpPr/>
          <p:nvPr/>
        </p:nvSpPr>
        <p:spPr>
          <a:xfrm>
            <a:off x="4579211" y="4196652"/>
            <a:ext cx="48224" cy="48708"/>
          </a:xfrm>
          <a:custGeom>
            <a:avLst/>
            <a:gdLst/>
            <a:ahLst/>
            <a:cxnLst/>
            <a:rect l="l" t="t" r="r" b="b"/>
            <a:pathLst>
              <a:path w="53225" h="53759">
                <a:moveTo>
                  <a:pt x="19761" y="41897"/>
                </a:moveTo>
                <a:lnTo>
                  <a:pt x="19761" y="46596"/>
                </a:lnTo>
                <a:lnTo>
                  <a:pt x="7289" y="46596"/>
                </a:lnTo>
                <a:lnTo>
                  <a:pt x="4559" y="45161"/>
                </a:lnTo>
                <a:lnTo>
                  <a:pt x="3124" y="42392"/>
                </a:lnTo>
                <a:lnTo>
                  <a:pt x="2971" y="39750"/>
                </a:lnTo>
                <a:lnTo>
                  <a:pt x="1130" y="39750"/>
                </a:lnTo>
                <a:lnTo>
                  <a:pt x="1130" y="53759"/>
                </a:lnTo>
                <a:lnTo>
                  <a:pt x="22809" y="53759"/>
                </a:lnTo>
                <a:lnTo>
                  <a:pt x="22809" y="39408"/>
                </a:lnTo>
                <a:lnTo>
                  <a:pt x="18630" y="38569"/>
                </a:lnTo>
                <a:lnTo>
                  <a:pt x="15354" y="36550"/>
                </a:lnTo>
                <a:lnTo>
                  <a:pt x="12954" y="33337"/>
                </a:lnTo>
                <a:lnTo>
                  <a:pt x="10604" y="30098"/>
                </a:lnTo>
                <a:lnTo>
                  <a:pt x="9423" y="26060"/>
                </a:lnTo>
                <a:lnTo>
                  <a:pt x="9423" y="15633"/>
                </a:lnTo>
                <a:lnTo>
                  <a:pt x="10985" y="11175"/>
                </a:lnTo>
                <a:lnTo>
                  <a:pt x="14084" y="7861"/>
                </a:lnTo>
                <a:lnTo>
                  <a:pt x="17195" y="4521"/>
                </a:lnTo>
                <a:lnTo>
                  <a:pt x="21374" y="2844"/>
                </a:lnTo>
                <a:lnTo>
                  <a:pt x="31877" y="2844"/>
                </a:lnTo>
                <a:lnTo>
                  <a:pt x="36068" y="4521"/>
                </a:lnTo>
                <a:lnTo>
                  <a:pt x="39166" y="7861"/>
                </a:lnTo>
                <a:lnTo>
                  <a:pt x="42291" y="11201"/>
                </a:lnTo>
                <a:lnTo>
                  <a:pt x="43853" y="15659"/>
                </a:lnTo>
                <a:lnTo>
                  <a:pt x="43853" y="26034"/>
                </a:lnTo>
                <a:lnTo>
                  <a:pt x="42633" y="30073"/>
                </a:lnTo>
                <a:lnTo>
                  <a:pt x="40233" y="33337"/>
                </a:lnTo>
                <a:lnTo>
                  <a:pt x="37846" y="36575"/>
                </a:lnTo>
                <a:lnTo>
                  <a:pt x="34582" y="38595"/>
                </a:lnTo>
                <a:lnTo>
                  <a:pt x="30454" y="39408"/>
                </a:lnTo>
                <a:lnTo>
                  <a:pt x="30454" y="53759"/>
                </a:lnTo>
                <a:lnTo>
                  <a:pt x="52120" y="53759"/>
                </a:lnTo>
                <a:lnTo>
                  <a:pt x="52120" y="39750"/>
                </a:lnTo>
                <a:lnTo>
                  <a:pt x="50304" y="39750"/>
                </a:lnTo>
                <a:lnTo>
                  <a:pt x="50126" y="42417"/>
                </a:lnTo>
                <a:lnTo>
                  <a:pt x="48641" y="45199"/>
                </a:lnTo>
                <a:lnTo>
                  <a:pt x="45935" y="46596"/>
                </a:lnTo>
                <a:lnTo>
                  <a:pt x="33502" y="46596"/>
                </a:lnTo>
                <a:lnTo>
                  <a:pt x="33502" y="41897"/>
                </a:lnTo>
                <a:lnTo>
                  <a:pt x="39751" y="40754"/>
                </a:lnTo>
                <a:lnTo>
                  <a:pt x="44589" y="38379"/>
                </a:lnTo>
                <a:lnTo>
                  <a:pt x="48044" y="34772"/>
                </a:lnTo>
                <a:lnTo>
                  <a:pt x="51485" y="31140"/>
                </a:lnTo>
                <a:lnTo>
                  <a:pt x="53225" y="26631"/>
                </a:lnTo>
                <a:lnTo>
                  <a:pt x="53225" y="14858"/>
                </a:lnTo>
                <a:lnTo>
                  <a:pt x="50787" y="9728"/>
                </a:lnTo>
                <a:lnTo>
                  <a:pt x="45910" y="5841"/>
                </a:lnTo>
                <a:lnTo>
                  <a:pt x="41059" y="1943"/>
                </a:lnTo>
                <a:lnTo>
                  <a:pt x="34620" y="0"/>
                </a:lnTo>
                <a:lnTo>
                  <a:pt x="18630" y="0"/>
                </a:lnTo>
                <a:lnTo>
                  <a:pt x="12204" y="1943"/>
                </a:lnTo>
                <a:lnTo>
                  <a:pt x="7315" y="5841"/>
                </a:lnTo>
                <a:lnTo>
                  <a:pt x="2451" y="9728"/>
                </a:lnTo>
                <a:lnTo>
                  <a:pt x="0" y="14858"/>
                </a:lnTo>
                <a:lnTo>
                  <a:pt x="0" y="26657"/>
                </a:lnTo>
                <a:lnTo>
                  <a:pt x="1727" y="31165"/>
                </a:lnTo>
                <a:lnTo>
                  <a:pt x="5181" y="34772"/>
                </a:lnTo>
                <a:lnTo>
                  <a:pt x="8623" y="38379"/>
                </a:lnTo>
                <a:lnTo>
                  <a:pt x="13487" y="40754"/>
                </a:lnTo>
                <a:lnTo>
                  <a:pt x="19761" y="41897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0" name="object 210"/>
          <p:cNvSpPr/>
          <p:nvPr/>
        </p:nvSpPr>
        <p:spPr>
          <a:xfrm>
            <a:off x="4629184" y="4186722"/>
            <a:ext cx="36396" cy="70720"/>
          </a:xfrm>
          <a:custGeom>
            <a:avLst/>
            <a:gdLst/>
            <a:ahLst/>
            <a:cxnLst/>
            <a:rect l="l" t="t" r="r" b="b"/>
            <a:pathLst>
              <a:path w="40170" h="78054">
                <a:moveTo>
                  <a:pt x="7772" y="78054"/>
                </a:moveTo>
                <a:lnTo>
                  <a:pt x="9956" y="72948"/>
                </a:lnTo>
                <a:lnTo>
                  <a:pt x="37909" y="8432"/>
                </a:lnTo>
                <a:lnTo>
                  <a:pt x="40170" y="3327"/>
                </a:lnTo>
                <a:lnTo>
                  <a:pt x="32385" y="0"/>
                </a:lnTo>
                <a:lnTo>
                  <a:pt x="30213" y="5054"/>
                </a:lnTo>
                <a:lnTo>
                  <a:pt x="2184" y="69557"/>
                </a:lnTo>
                <a:lnTo>
                  <a:pt x="0" y="74739"/>
                </a:lnTo>
                <a:lnTo>
                  <a:pt x="7772" y="78054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1" name="object 211"/>
          <p:cNvSpPr/>
          <p:nvPr/>
        </p:nvSpPr>
        <p:spPr>
          <a:xfrm>
            <a:off x="4667674" y="4196031"/>
            <a:ext cx="40722" cy="49328"/>
          </a:xfrm>
          <a:custGeom>
            <a:avLst/>
            <a:gdLst/>
            <a:ahLst/>
            <a:cxnLst/>
            <a:rect l="l" t="t" r="r" b="b"/>
            <a:pathLst>
              <a:path w="44945" h="54444">
                <a:moveTo>
                  <a:pt x="6769" y="2527"/>
                </a:moveTo>
                <a:lnTo>
                  <a:pt x="1993" y="2527"/>
                </a:lnTo>
                <a:lnTo>
                  <a:pt x="0" y="6845"/>
                </a:lnTo>
                <a:lnTo>
                  <a:pt x="0" y="54444"/>
                </a:lnTo>
                <a:lnTo>
                  <a:pt x="8686" y="54444"/>
                </a:lnTo>
                <a:lnTo>
                  <a:pt x="8686" y="34124"/>
                </a:lnTo>
                <a:lnTo>
                  <a:pt x="12814" y="30543"/>
                </a:lnTo>
                <a:lnTo>
                  <a:pt x="33451" y="54444"/>
                </a:lnTo>
                <a:lnTo>
                  <a:pt x="44945" y="54444"/>
                </a:lnTo>
                <a:lnTo>
                  <a:pt x="19316" y="24891"/>
                </a:lnTo>
                <a:lnTo>
                  <a:pt x="36563" y="9969"/>
                </a:lnTo>
                <a:lnTo>
                  <a:pt x="40678" y="6311"/>
                </a:lnTo>
                <a:lnTo>
                  <a:pt x="35242" y="0"/>
                </a:lnTo>
                <a:lnTo>
                  <a:pt x="31051" y="3657"/>
                </a:lnTo>
                <a:lnTo>
                  <a:pt x="8686" y="23037"/>
                </a:lnTo>
                <a:lnTo>
                  <a:pt x="8686" y="6845"/>
                </a:lnTo>
                <a:lnTo>
                  <a:pt x="6769" y="2527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2" name="object 212"/>
          <p:cNvSpPr/>
          <p:nvPr/>
        </p:nvSpPr>
        <p:spPr>
          <a:xfrm>
            <a:off x="4711618" y="4211910"/>
            <a:ext cx="49087" cy="33449"/>
          </a:xfrm>
          <a:custGeom>
            <a:avLst/>
            <a:gdLst/>
            <a:ahLst/>
            <a:cxnLst/>
            <a:rect l="l" t="t" r="r" b="b"/>
            <a:pathLst>
              <a:path w="54178" h="36918">
                <a:moveTo>
                  <a:pt x="34861" y="8635"/>
                </a:moveTo>
                <a:lnTo>
                  <a:pt x="42100" y="8635"/>
                </a:lnTo>
                <a:lnTo>
                  <a:pt x="45542" y="11493"/>
                </a:lnTo>
                <a:lnTo>
                  <a:pt x="45542" y="36918"/>
                </a:lnTo>
                <a:lnTo>
                  <a:pt x="54178" y="36918"/>
                </a:lnTo>
                <a:lnTo>
                  <a:pt x="54178" y="3924"/>
                </a:lnTo>
                <a:lnTo>
                  <a:pt x="45085" y="0"/>
                </a:lnTo>
                <a:lnTo>
                  <a:pt x="34531" y="0"/>
                </a:lnTo>
                <a:lnTo>
                  <a:pt x="30200" y="1257"/>
                </a:lnTo>
                <a:lnTo>
                  <a:pt x="27101" y="3657"/>
                </a:lnTo>
                <a:lnTo>
                  <a:pt x="23977" y="1257"/>
                </a:lnTo>
                <a:lnTo>
                  <a:pt x="19646" y="0"/>
                </a:lnTo>
                <a:lnTo>
                  <a:pt x="9105" y="0"/>
                </a:lnTo>
                <a:lnTo>
                  <a:pt x="0" y="3924"/>
                </a:lnTo>
                <a:lnTo>
                  <a:pt x="0" y="36918"/>
                </a:lnTo>
                <a:lnTo>
                  <a:pt x="8712" y="36918"/>
                </a:lnTo>
                <a:lnTo>
                  <a:pt x="8712" y="11493"/>
                </a:lnTo>
                <a:lnTo>
                  <a:pt x="12090" y="8635"/>
                </a:lnTo>
                <a:lnTo>
                  <a:pt x="19329" y="8635"/>
                </a:lnTo>
                <a:lnTo>
                  <a:pt x="22771" y="11493"/>
                </a:lnTo>
                <a:lnTo>
                  <a:pt x="22771" y="36918"/>
                </a:lnTo>
                <a:lnTo>
                  <a:pt x="31407" y="36918"/>
                </a:lnTo>
                <a:lnTo>
                  <a:pt x="31407" y="11493"/>
                </a:lnTo>
                <a:lnTo>
                  <a:pt x="34861" y="8635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3" name="object 213"/>
          <p:cNvSpPr/>
          <p:nvPr/>
        </p:nvSpPr>
        <p:spPr>
          <a:xfrm>
            <a:off x="478173" y="5078112"/>
            <a:ext cx="5898432" cy="0"/>
          </a:xfrm>
          <a:custGeom>
            <a:avLst/>
            <a:gdLst/>
            <a:ahLst/>
            <a:cxnLst/>
            <a:rect l="l" t="t" r="r" b="b"/>
            <a:pathLst>
              <a:path w="6510121">
                <a:moveTo>
                  <a:pt x="0" y="0"/>
                </a:moveTo>
                <a:lnTo>
                  <a:pt x="6510121" y="0"/>
                </a:lnTo>
              </a:path>
            </a:pathLst>
          </a:custGeom>
          <a:ln w="1327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4" name="object 214"/>
          <p:cNvSpPr/>
          <p:nvPr/>
        </p:nvSpPr>
        <p:spPr>
          <a:xfrm>
            <a:off x="478173" y="4920769"/>
            <a:ext cx="5898432" cy="0"/>
          </a:xfrm>
          <a:custGeom>
            <a:avLst/>
            <a:gdLst/>
            <a:ahLst/>
            <a:cxnLst/>
            <a:rect l="l" t="t" r="r" b="b"/>
            <a:pathLst>
              <a:path w="6510121">
                <a:moveTo>
                  <a:pt x="0" y="0"/>
                </a:moveTo>
                <a:lnTo>
                  <a:pt x="6510121" y="0"/>
                </a:lnTo>
              </a:path>
            </a:pathLst>
          </a:custGeom>
          <a:ln w="1327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5" name="object 215"/>
          <p:cNvSpPr/>
          <p:nvPr/>
        </p:nvSpPr>
        <p:spPr>
          <a:xfrm>
            <a:off x="478173" y="4763404"/>
            <a:ext cx="5898432" cy="0"/>
          </a:xfrm>
          <a:custGeom>
            <a:avLst/>
            <a:gdLst/>
            <a:ahLst/>
            <a:cxnLst/>
            <a:rect l="l" t="t" r="r" b="b"/>
            <a:pathLst>
              <a:path w="6510121">
                <a:moveTo>
                  <a:pt x="0" y="0"/>
                </a:moveTo>
                <a:lnTo>
                  <a:pt x="6510121" y="0"/>
                </a:lnTo>
              </a:path>
            </a:pathLst>
          </a:custGeom>
          <a:ln w="1327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6" name="object 216"/>
          <p:cNvSpPr/>
          <p:nvPr/>
        </p:nvSpPr>
        <p:spPr>
          <a:xfrm>
            <a:off x="478173" y="4606015"/>
            <a:ext cx="5898432" cy="0"/>
          </a:xfrm>
          <a:custGeom>
            <a:avLst/>
            <a:gdLst/>
            <a:ahLst/>
            <a:cxnLst/>
            <a:rect l="l" t="t" r="r" b="b"/>
            <a:pathLst>
              <a:path w="6510121">
                <a:moveTo>
                  <a:pt x="0" y="0"/>
                </a:moveTo>
                <a:lnTo>
                  <a:pt x="6510121" y="0"/>
                </a:lnTo>
              </a:path>
            </a:pathLst>
          </a:custGeom>
          <a:ln w="1327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7" name="object 217"/>
          <p:cNvSpPr/>
          <p:nvPr/>
        </p:nvSpPr>
        <p:spPr>
          <a:xfrm>
            <a:off x="478173" y="4448683"/>
            <a:ext cx="5898432" cy="0"/>
          </a:xfrm>
          <a:custGeom>
            <a:avLst/>
            <a:gdLst/>
            <a:ahLst/>
            <a:cxnLst/>
            <a:rect l="l" t="t" r="r" b="b"/>
            <a:pathLst>
              <a:path w="6510121">
                <a:moveTo>
                  <a:pt x="0" y="0"/>
                </a:moveTo>
                <a:lnTo>
                  <a:pt x="6510121" y="0"/>
                </a:lnTo>
              </a:path>
            </a:pathLst>
          </a:custGeom>
          <a:ln w="1327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8" name="object 218"/>
          <p:cNvSpPr/>
          <p:nvPr/>
        </p:nvSpPr>
        <p:spPr>
          <a:xfrm>
            <a:off x="1756568" y="3810556"/>
            <a:ext cx="0" cy="488345"/>
          </a:xfrm>
          <a:custGeom>
            <a:avLst/>
            <a:gdLst/>
            <a:ahLst/>
            <a:cxnLst/>
            <a:rect l="l" t="t" r="r" b="b"/>
            <a:pathLst>
              <a:path h="538988">
                <a:moveTo>
                  <a:pt x="0" y="0"/>
                </a:moveTo>
                <a:lnTo>
                  <a:pt x="0" y="538988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9" name="object 219"/>
          <p:cNvSpPr/>
          <p:nvPr/>
        </p:nvSpPr>
        <p:spPr>
          <a:xfrm>
            <a:off x="1756568" y="4298809"/>
            <a:ext cx="0" cy="779855"/>
          </a:xfrm>
          <a:custGeom>
            <a:avLst/>
            <a:gdLst/>
            <a:ahLst/>
            <a:cxnLst/>
            <a:rect l="l" t="t" r="r" b="b"/>
            <a:pathLst>
              <a:path h="860729">
                <a:moveTo>
                  <a:pt x="0" y="0"/>
                </a:moveTo>
                <a:lnTo>
                  <a:pt x="0" y="860729"/>
                </a:lnTo>
              </a:path>
            </a:pathLst>
          </a:custGeom>
          <a:ln w="447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0" name="object 220"/>
          <p:cNvSpPr/>
          <p:nvPr/>
        </p:nvSpPr>
        <p:spPr>
          <a:xfrm>
            <a:off x="2201061" y="3810556"/>
            <a:ext cx="0" cy="488345"/>
          </a:xfrm>
          <a:custGeom>
            <a:avLst/>
            <a:gdLst/>
            <a:ahLst/>
            <a:cxnLst/>
            <a:rect l="l" t="t" r="r" b="b"/>
            <a:pathLst>
              <a:path h="538988">
                <a:moveTo>
                  <a:pt x="0" y="0"/>
                </a:moveTo>
                <a:lnTo>
                  <a:pt x="0" y="538988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1" name="object 221"/>
          <p:cNvSpPr/>
          <p:nvPr/>
        </p:nvSpPr>
        <p:spPr>
          <a:xfrm>
            <a:off x="2201061" y="4298809"/>
            <a:ext cx="0" cy="779855"/>
          </a:xfrm>
          <a:custGeom>
            <a:avLst/>
            <a:gdLst/>
            <a:ahLst/>
            <a:cxnLst/>
            <a:rect l="l" t="t" r="r" b="b"/>
            <a:pathLst>
              <a:path h="860729">
                <a:moveTo>
                  <a:pt x="0" y="0"/>
                </a:moveTo>
                <a:lnTo>
                  <a:pt x="0" y="860729"/>
                </a:lnTo>
              </a:path>
            </a:pathLst>
          </a:custGeom>
          <a:ln w="447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2" name="object 222"/>
          <p:cNvSpPr/>
          <p:nvPr/>
        </p:nvSpPr>
        <p:spPr>
          <a:xfrm>
            <a:off x="2652492" y="3810556"/>
            <a:ext cx="0" cy="488345"/>
          </a:xfrm>
          <a:custGeom>
            <a:avLst/>
            <a:gdLst/>
            <a:ahLst/>
            <a:cxnLst/>
            <a:rect l="l" t="t" r="r" b="b"/>
            <a:pathLst>
              <a:path h="538988">
                <a:moveTo>
                  <a:pt x="0" y="0"/>
                </a:moveTo>
                <a:lnTo>
                  <a:pt x="0" y="538988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3" name="object 223"/>
          <p:cNvSpPr/>
          <p:nvPr/>
        </p:nvSpPr>
        <p:spPr>
          <a:xfrm>
            <a:off x="2652492" y="4298809"/>
            <a:ext cx="0" cy="779855"/>
          </a:xfrm>
          <a:custGeom>
            <a:avLst/>
            <a:gdLst/>
            <a:ahLst/>
            <a:cxnLst/>
            <a:rect l="l" t="t" r="r" b="b"/>
            <a:pathLst>
              <a:path h="860729">
                <a:moveTo>
                  <a:pt x="0" y="0"/>
                </a:moveTo>
                <a:lnTo>
                  <a:pt x="0" y="860729"/>
                </a:lnTo>
              </a:path>
            </a:pathLst>
          </a:custGeom>
          <a:ln w="447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4" name="object 224"/>
          <p:cNvSpPr/>
          <p:nvPr/>
        </p:nvSpPr>
        <p:spPr>
          <a:xfrm>
            <a:off x="3547990" y="3810556"/>
            <a:ext cx="0" cy="488345"/>
          </a:xfrm>
          <a:custGeom>
            <a:avLst/>
            <a:gdLst/>
            <a:ahLst/>
            <a:cxnLst/>
            <a:rect l="l" t="t" r="r" b="b"/>
            <a:pathLst>
              <a:path h="538988">
                <a:moveTo>
                  <a:pt x="0" y="0"/>
                </a:moveTo>
                <a:lnTo>
                  <a:pt x="0" y="538988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5" name="object 225"/>
          <p:cNvSpPr/>
          <p:nvPr/>
        </p:nvSpPr>
        <p:spPr>
          <a:xfrm>
            <a:off x="3547990" y="4298809"/>
            <a:ext cx="0" cy="779855"/>
          </a:xfrm>
          <a:custGeom>
            <a:avLst/>
            <a:gdLst/>
            <a:ahLst/>
            <a:cxnLst/>
            <a:rect l="l" t="t" r="r" b="b"/>
            <a:pathLst>
              <a:path h="860729">
                <a:moveTo>
                  <a:pt x="0" y="0"/>
                </a:moveTo>
                <a:lnTo>
                  <a:pt x="0" y="860729"/>
                </a:lnTo>
              </a:path>
            </a:pathLst>
          </a:custGeom>
          <a:ln w="447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6" name="object 226"/>
          <p:cNvSpPr/>
          <p:nvPr/>
        </p:nvSpPr>
        <p:spPr>
          <a:xfrm>
            <a:off x="3996994" y="3810556"/>
            <a:ext cx="0" cy="488345"/>
          </a:xfrm>
          <a:custGeom>
            <a:avLst/>
            <a:gdLst/>
            <a:ahLst/>
            <a:cxnLst/>
            <a:rect l="l" t="t" r="r" b="b"/>
            <a:pathLst>
              <a:path h="538988">
                <a:moveTo>
                  <a:pt x="0" y="0"/>
                </a:moveTo>
                <a:lnTo>
                  <a:pt x="0" y="538988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7" name="object 227"/>
          <p:cNvSpPr/>
          <p:nvPr/>
        </p:nvSpPr>
        <p:spPr>
          <a:xfrm>
            <a:off x="3996994" y="4298809"/>
            <a:ext cx="0" cy="779855"/>
          </a:xfrm>
          <a:custGeom>
            <a:avLst/>
            <a:gdLst/>
            <a:ahLst/>
            <a:cxnLst/>
            <a:rect l="l" t="t" r="r" b="b"/>
            <a:pathLst>
              <a:path h="860729">
                <a:moveTo>
                  <a:pt x="0" y="0"/>
                </a:moveTo>
                <a:lnTo>
                  <a:pt x="0" y="860729"/>
                </a:lnTo>
              </a:path>
            </a:pathLst>
          </a:custGeom>
          <a:ln w="447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8" name="object 228"/>
          <p:cNvSpPr/>
          <p:nvPr/>
        </p:nvSpPr>
        <p:spPr>
          <a:xfrm>
            <a:off x="4445951" y="3810556"/>
            <a:ext cx="0" cy="488345"/>
          </a:xfrm>
          <a:custGeom>
            <a:avLst/>
            <a:gdLst/>
            <a:ahLst/>
            <a:cxnLst/>
            <a:rect l="l" t="t" r="r" b="b"/>
            <a:pathLst>
              <a:path h="538988">
                <a:moveTo>
                  <a:pt x="0" y="0"/>
                </a:moveTo>
                <a:lnTo>
                  <a:pt x="0" y="538988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9" name="object 229"/>
          <p:cNvSpPr/>
          <p:nvPr/>
        </p:nvSpPr>
        <p:spPr>
          <a:xfrm>
            <a:off x="4445951" y="4298809"/>
            <a:ext cx="0" cy="779855"/>
          </a:xfrm>
          <a:custGeom>
            <a:avLst/>
            <a:gdLst/>
            <a:ahLst/>
            <a:cxnLst/>
            <a:rect l="l" t="t" r="r" b="b"/>
            <a:pathLst>
              <a:path h="860729">
                <a:moveTo>
                  <a:pt x="0" y="0"/>
                </a:moveTo>
                <a:lnTo>
                  <a:pt x="0" y="860729"/>
                </a:lnTo>
              </a:path>
            </a:pathLst>
          </a:custGeom>
          <a:ln w="447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0" name="object 230"/>
          <p:cNvSpPr/>
          <p:nvPr/>
        </p:nvSpPr>
        <p:spPr>
          <a:xfrm>
            <a:off x="4894931" y="3810556"/>
            <a:ext cx="0" cy="488345"/>
          </a:xfrm>
          <a:custGeom>
            <a:avLst/>
            <a:gdLst/>
            <a:ahLst/>
            <a:cxnLst/>
            <a:rect l="l" t="t" r="r" b="b"/>
            <a:pathLst>
              <a:path h="538988">
                <a:moveTo>
                  <a:pt x="0" y="0"/>
                </a:moveTo>
                <a:lnTo>
                  <a:pt x="0" y="538988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1" name="object 231"/>
          <p:cNvSpPr/>
          <p:nvPr/>
        </p:nvSpPr>
        <p:spPr>
          <a:xfrm>
            <a:off x="4894931" y="4298809"/>
            <a:ext cx="0" cy="779855"/>
          </a:xfrm>
          <a:custGeom>
            <a:avLst/>
            <a:gdLst/>
            <a:ahLst/>
            <a:cxnLst/>
            <a:rect l="l" t="t" r="r" b="b"/>
            <a:pathLst>
              <a:path h="860729">
                <a:moveTo>
                  <a:pt x="0" y="0"/>
                </a:moveTo>
                <a:lnTo>
                  <a:pt x="0" y="860729"/>
                </a:lnTo>
              </a:path>
            </a:pathLst>
          </a:custGeom>
          <a:ln w="447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2" name="object 232"/>
          <p:cNvSpPr/>
          <p:nvPr/>
        </p:nvSpPr>
        <p:spPr>
          <a:xfrm>
            <a:off x="3099022" y="3810556"/>
            <a:ext cx="0" cy="488345"/>
          </a:xfrm>
          <a:custGeom>
            <a:avLst/>
            <a:gdLst/>
            <a:ahLst/>
            <a:cxnLst/>
            <a:rect l="l" t="t" r="r" b="b"/>
            <a:pathLst>
              <a:path h="538988">
                <a:moveTo>
                  <a:pt x="0" y="0"/>
                </a:moveTo>
                <a:lnTo>
                  <a:pt x="0" y="538988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3" name="object 233"/>
          <p:cNvSpPr/>
          <p:nvPr/>
        </p:nvSpPr>
        <p:spPr>
          <a:xfrm>
            <a:off x="3099022" y="4298809"/>
            <a:ext cx="0" cy="779855"/>
          </a:xfrm>
          <a:custGeom>
            <a:avLst/>
            <a:gdLst/>
            <a:ahLst/>
            <a:cxnLst/>
            <a:rect l="l" t="t" r="r" b="b"/>
            <a:pathLst>
              <a:path h="860729">
                <a:moveTo>
                  <a:pt x="0" y="0"/>
                </a:moveTo>
                <a:lnTo>
                  <a:pt x="0" y="860729"/>
                </a:lnTo>
              </a:path>
            </a:pathLst>
          </a:custGeom>
          <a:ln w="447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4" name="object 234"/>
          <p:cNvSpPr/>
          <p:nvPr/>
        </p:nvSpPr>
        <p:spPr>
          <a:xfrm>
            <a:off x="5450269" y="3810556"/>
            <a:ext cx="0" cy="488345"/>
          </a:xfrm>
          <a:custGeom>
            <a:avLst/>
            <a:gdLst/>
            <a:ahLst/>
            <a:cxnLst/>
            <a:rect l="l" t="t" r="r" b="b"/>
            <a:pathLst>
              <a:path h="538988">
                <a:moveTo>
                  <a:pt x="0" y="0"/>
                </a:moveTo>
                <a:lnTo>
                  <a:pt x="0" y="538988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5" name="object 235"/>
          <p:cNvSpPr/>
          <p:nvPr/>
        </p:nvSpPr>
        <p:spPr>
          <a:xfrm>
            <a:off x="5450269" y="4298809"/>
            <a:ext cx="0" cy="779855"/>
          </a:xfrm>
          <a:custGeom>
            <a:avLst/>
            <a:gdLst/>
            <a:ahLst/>
            <a:cxnLst/>
            <a:rect l="l" t="t" r="r" b="b"/>
            <a:pathLst>
              <a:path h="860729">
                <a:moveTo>
                  <a:pt x="0" y="0"/>
                </a:moveTo>
                <a:lnTo>
                  <a:pt x="0" y="860729"/>
                </a:lnTo>
              </a:path>
            </a:pathLst>
          </a:custGeom>
          <a:ln w="447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6" name="object 236"/>
          <p:cNvSpPr/>
          <p:nvPr/>
        </p:nvSpPr>
        <p:spPr>
          <a:xfrm>
            <a:off x="4894931" y="3995791"/>
            <a:ext cx="1481673" cy="0"/>
          </a:xfrm>
          <a:custGeom>
            <a:avLst/>
            <a:gdLst/>
            <a:ahLst/>
            <a:cxnLst/>
            <a:rect l="l" t="t" r="r" b="b"/>
            <a:pathLst>
              <a:path w="1635328">
                <a:moveTo>
                  <a:pt x="0" y="0"/>
                </a:moveTo>
                <a:lnTo>
                  <a:pt x="1635328" y="0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7" name="object 237"/>
          <p:cNvSpPr/>
          <p:nvPr/>
        </p:nvSpPr>
        <p:spPr>
          <a:xfrm>
            <a:off x="5168918" y="4298809"/>
            <a:ext cx="0" cy="779855"/>
          </a:xfrm>
          <a:custGeom>
            <a:avLst/>
            <a:gdLst/>
            <a:ahLst/>
            <a:cxnLst/>
            <a:rect l="l" t="t" r="r" b="b"/>
            <a:pathLst>
              <a:path h="860729">
                <a:moveTo>
                  <a:pt x="0" y="0"/>
                </a:moveTo>
                <a:lnTo>
                  <a:pt x="0" y="860729"/>
                </a:lnTo>
              </a:path>
            </a:pathLst>
          </a:custGeom>
          <a:ln w="447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8" name="object 238"/>
          <p:cNvSpPr/>
          <p:nvPr/>
        </p:nvSpPr>
        <p:spPr>
          <a:xfrm>
            <a:off x="5640912" y="4053946"/>
            <a:ext cx="39444" cy="48282"/>
          </a:xfrm>
          <a:custGeom>
            <a:avLst/>
            <a:gdLst/>
            <a:ahLst/>
            <a:cxnLst/>
            <a:rect l="l" t="t" r="r" b="b"/>
            <a:pathLst>
              <a:path w="43535" h="53289">
                <a:moveTo>
                  <a:pt x="8597" y="6184"/>
                </a:moveTo>
                <a:lnTo>
                  <a:pt x="11099" y="2959"/>
                </a:lnTo>
                <a:lnTo>
                  <a:pt x="15646" y="3289"/>
                </a:lnTo>
                <a:lnTo>
                  <a:pt x="18465" y="5575"/>
                </a:lnTo>
                <a:lnTo>
                  <a:pt x="21120" y="5753"/>
                </a:lnTo>
                <a:lnTo>
                  <a:pt x="18757" y="2374"/>
                </a:lnTo>
                <a:lnTo>
                  <a:pt x="15862" y="482"/>
                </a:lnTo>
                <a:lnTo>
                  <a:pt x="12369" y="0"/>
                </a:lnTo>
                <a:lnTo>
                  <a:pt x="8547" y="0"/>
                </a:lnTo>
                <a:lnTo>
                  <a:pt x="5537" y="1562"/>
                </a:lnTo>
                <a:lnTo>
                  <a:pt x="3314" y="4660"/>
                </a:lnTo>
                <a:lnTo>
                  <a:pt x="1104" y="7759"/>
                </a:lnTo>
                <a:lnTo>
                  <a:pt x="0" y="12026"/>
                </a:lnTo>
                <a:lnTo>
                  <a:pt x="0" y="23329"/>
                </a:lnTo>
                <a:lnTo>
                  <a:pt x="1701" y="27990"/>
                </a:lnTo>
                <a:lnTo>
                  <a:pt x="5092" y="31470"/>
                </a:lnTo>
                <a:lnTo>
                  <a:pt x="8521" y="34912"/>
                </a:lnTo>
                <a:lnTo>
                  <a:pt x="13335" y="36868"/>
                </a:lnTo>
                <a:lnTo>
                  <a:pt x="19532" y="37299"/>
                </a:lnTo>
                <a:lnTo>
                  <a:pt x="19532" y="53289"/>
                </a:lnTo>
                <a:lnTo>
                  <a:pt x="25603" y="53289"/>
                </a:lnTo>
                <a:lnTo>
                  <a:pt x="25603" y="37299"/>
                </a:lnTo>
                <a:lnTo>
                  <a:pt x="30962" y="37096"/>
                </a:lnTo>
                <a:lnTo>
                  <a:pt x="25603" y="34886"/>
                </a:lnTo>
                <a:lnTo>
                  <a:pt x="25603" y="12992"/>
                </a:lnTo>
                <a:lnTo>
                  <a:pt x="26111" y="8699"/>
                </a:lnTo>
                <a:lnTo>
                  <a:pt x="29667" y="0"/>
                </a:lnTo>
                <a:lnTo>
                  <a:pt x="25514" y="2641"/>
                </a:lnTo>
                <a:lnTo>
                  <a:pt x="22148" y="6921"/>
                </a:lnTo>
                <a:lnTo>
                  <a:pt x="21120" y="10274"/>
                </a:lnTo>
                <a:lnTo>
                  <a:pt x="20129" y="14452"/>
                </a:lnTo>
                <a:lnTo>
                  <a:pt x="19875" y="17081"/>
                </a:lnTo>
                <a:lnTo>
                  <a:pt x="19646" y="19672"/>
                </a:lnTo>
                <a:lnTo>
                  <a:pt x="19532" y="34810"/>
                </a:lnTo>
                <a:lnTo>
                  <a:pt x="15519" y="34213"/>
                </a:lnTo>
                <a:lnTo>
                  <a:pt x="12433" y="32423"/>
                </a:lnTo>
                <a:lnTo>
                  <a:pt x="10350" y="29413"/>
                </a:lnTo>
                <a:lnTo>
                  <a:pt x="8242" y="26403"/>
                </a:lnTo>
                <a:lnTo>
                  <a:pt x="7200" y="22326"/>
                </a:lnTo>
                <a:lnTo>
                  <a:pt x="7200" y="11988"/>
                </a:lnTo>
                <a:lnTo>
                  <a:pt x="7645" y="8318"/>
                </a:lnTo>
                <a:lnTo>
                  <a:pt x="8597" y="6184"/>
                </a:lnTo>
                <a:close/>
              </a:path>
              <a:path w="43535" h="53289">
                <a:moveTo>
                  <a:pt x="43535" y="15595"/>
                </a:moveTo>
                <a:lnTo>
                  <a:pt x="43535" y="11010"/>
                </a:lnTo>
                <a:lnTo>
                  <a:pt x="42456" y="7264"/>
                </a:lnTo>
                <a:lnTo>
                  <a:pt x="40297" y="4356"/>
                </a:lnTo>
                <a:lnTo>
                  <a:pt x="38138" y="1460"/>
                </a:lnTo>
                <a:lnTo>
                  <a:pt x="35483" y="0"/>
                </a:lnTo>
                <a:lnTo>
                  <a:pt x="29667" y="0"/>
                </a:lnTo>
                <a:lnTo>
                  <a:pt x="26111" y="8699"/>
                </a:lnTo>
                <a:lnTo>
                  <a:pt x="27152" y="6337"/>
                </a:lnTo>
                <a:lnTo>
                  <a:pt x="30048" y="2793"/>
                </a:lnTo>
                <a:lnTo>
                  <a:pt x="32677" y="2793"/>
                </a:lnTo>
                <a:lnTo>
                  <a:pt x="36995" y="3987"/>
                </a:lnTo>
                <a:lnTo>
                  <a:pt x="39966" y="8674"/>
                </a:lnTo>
                <a:lnTo>
                  <a:pt x="40716" y="11798"/>
                </a:lnTo>
                <a:lnTo>
                  <a:pt x="40716" y="21361"/>
                </a:lnTo>
                <a:lnTo>
                  <a:pt x="39319" y="25984"/>
                </a:lnTo>
                <a:lnTo>
                  <a:pt x="36474" y="29565"/>
                </a:lnTo>
                <a:lnTo>
                  <a:pt x="33655" y="33121"/>
                </a:lnTo>
                <a:lnTo>
                  <a:pt x="30022" y="34886"/>
                </a:lnTo>
                <a:lnTo>
                  <a:pt x="25603" y="34886"/>
                </a:lnTo>
                <a:lnTo>
                  <a:pt x="30962" y="37096"/>
                </a:lnTo>
                <a:lnTo>
                  <a:pt x="35280" y="35013"/>
                </a:lnTo>
                <a:lnTo>
                  <a:pt x="38582" y="31038"/>
                </a:lnTo>
                <a:lnTo>
                  <a:pt x="41884" y="27076"/>
                </a:lnTo>
                <a:lnTo>
                  <a:pt x="43535" y="21920"/>
                </a:lnTo>
                <a:lnTo>
                  <a:pt x="43535" y="15595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9" name="object 239"/>
          <p:cNvSpPr/>
          <p:nvPr/>
        </p:nvSpPr>
        <p:spPr>
          <a:xfrm>
            <a:off x="6103919" y="4053946"/>
            <a:ext cx="39433" cy="48282"/>
          </a:xfrm>
          <a:custGeom>
            <a:avLst/>
            <a:gdLst/>
            <a:ahLst/>
            <a:cxnLst/>
            <a:rect l="l" t="t" r="r" b="b"/>
            <a:pathLst>
              <a:path w="43522" h="53289">
                <a:moveTo>
                  <a:pt x="8585" y="6184"/>
                </a:moveTo>
                <a:lnTo>
                  <a:pt x="11112" y="2959"/>
                </a:lnTo>
                <a:lnTo>
                  <a:pt x="15633" y="3289"/>
                </a:lnTo>
                <a:lnTo>
                  <a:pt x="18465" y="5575"/>
                </a:lnTo>
                <a:lnTo>
                  <a:pt x="21107" y="5753"/>
                </a:lnTo>
                <a:lnTo>
                  <a:pt x="18745" y="2374"/>
                </a:lnTo>
                <a:lnTo>
                  <a:pt x="15849" y="482"/>
                </a:lnTo>
                <a:lnTo>
                  <a:pt x="12382" y="0"/>
                </a:lnTo>
                <a:lnTo>
                  <a:pt x="8559" y="0"/>
                </a:lnTo>
                <a:lnTo>
                  <a:pt x="5524" y="1562"/>
                </a:lnTo>
                <a:lnTo>
                  <a:pt x="3302" y="4660"/>
                </a:lnTo>
                <a:lnTo>
                  <a:pt x="1092" y="7759"/>
                </a:lnTo>
                <a:lnTo>
                  <a:pt x="0" y="12026"/>
                </a:lnTo>
                <a:lnTo>
                  <a:pt x="0" y="23329"/>
                </a:lnTo>
                <a:lnTo>
                  <a:pt x="1689" y="27990"/>
                </a:lnTo>
                <a:lnTo>
                  <a:pt x="5080" y="31470"/>
                </a:lnTo>
                <a:lnTo>
                  <a:pt x="8509" y="34912"/>
                </a:lnTo>
                <a:lnTo>
                  <a:pt x="13322" y="36868"/>
                </a:lnTo>
                <a:lnTo>
                  <a:pt x="19532" y="37299"/>
                </a:lnTo>
                <a:lnTo>
                  <a:pt x="19532" y="53289"/>
                </a:lnTo>
                <a:lnTo>
                  <a:pt x="25603" y="53289"/>
                </a:lnTo>
                <a:lnTo>
                  <a:pt x="25603" y="37299"/>
                </a:lnTo>
                <a:lnTo>
                  <a:pt x="30962" y="37096"/>
                </a:lnTo>
                <a:lnTo>
                  <a:pt x="25603" y="34886"/>
                </a:lnTo>
                <a:lnTo>
                  <a:pt x="25603" y="12992"/>
                </a:lnTo>
                <a:lnTo>
                  <a:pt x="26123" y="8699"/>
                </a:lnTo>
                <a:lnTo>
                  <a:pt x="29667" y="0"/>
                </a:lnTo>
                <a:lnTo>
                  <a:pt x="25527" y="2641"/>
                </a:lnTo>
                <a:lnTo>
                  <a:pt x="22148" y="6921"/>
                </a:lnTo>
                <a:lnTo>
                  <a:pt x="21107" y="10274"/>
                </a:lnTo>
                <a:lnTo>
                  <a:pt x="20129" y="14452"/>
                </a:lnTo>
                <a:lnTo>
                  <a:pt x="19862" y="17081"/>
                </a:lnTo>
                <a:lnTo>
                  <a:pt x="19634" y="19672"/>
                </a:lnTo>
                <a:lnTo>
                  <a:pt x="19532" y="34810"/>
                </a:lnTo>
                <a:lnTo>
                  <a:pt x="15506" y="34213"/>
                </a:lnTo>
                <a:lnTo>
                  <a:pt x="12446" y="32423"/>
                </a:lnTo>
                <a:lnTo>
                  <a:pt x="10337" y="29413"/>
                </a:lnTo>
                <a:lnTo>
                  <a:pt x="8255" y="26403"/>
                </a:lnTo>
                <a:lnTo>
                  <a:pt x="7188" y="22326"/>
                </a:lnTo>
                <a:lnTo>
                  <a:pt x="7188" y="11988"/>
                </a:lnTo>
                <a:lnTo>
                  <a:pt x="7645" y="8318"/>
                </a:lnTo>
                <a:lnTo>
                  <a:pt x="8585" y="6184"/>
                </a:lnTo>
                <a:close/>
              </a:path>
              <a:path w="43522" h="53289">
                <a:moveTo>
                  <a:pt x="43522" y="15595"/>
                </a:moveTo>
                <a:lnTo>
                  <a:pt x="43522" y="11010"/>
                </a:lnTo>
                <a:lnTo>
                  <a:pt x="42456" y="7264"/>
                </a:lnTo>
                <a:lnTo>
                  <a:pt x="40309" y="4356"/>
                </a:lnTo>
                <a:lnTo>
                  <a:pt x="38138" y="1460"/>
                </a:lnTo>
                <a:lnTo>
                  <a:pt x="35471" y="0"/>
                </a:lnTo>
                <a:lnTo>
                  <a:pt x="29667" y="0"/>
                </a:lnTo>
                <a:lnTo>
                  <a:pt x="26123" y="8699"/>
                </a:lnTo>
                <a:lnTo>
                  <a:pt x="27165" y="6337"/>
                </a:lnTo>
                <a:lnTo>
                  <a:pt x="30060" y="2793"/>
                </a:lnTo>
                <a:lnTo>
                  <a:pt x="32677" y="2793"/>
                </a:lnTo>
                <a:lnTo>
                  <a:pt x="36982" y="3987"/>
                </a:lnTo>
                <a:lnTo>
                  <a:pt x="39954" y="8674"/>
                </a:lnTo>
                <a:lnTo>
                  <a:pt x="40728" y="11798"/>
                </a:lnTo>
                <a:lnTo>
                  <a:pt x="40728" y="21361"/>
                </a:lnTo>
                <a:lnTo>
                  <a:pt x="39319" y="25984"/>
                </a:lnTo>
                <a:lnTo>
                  <a:pt x="36487" y="29565"/>
                </a:lnTo>
                <a:lnTo>
                  <a:pt x="33655" y="33121"/>
                </a:lnTo>
                <a:lnTo>
                  <a:pt x="30035" y="34886"/>
                </a:lnTo>
                <a:lnTo>
                  <a:pt x="25603" y="34886"/>
                </a:lnTo>
                <a:lnTo>
                  <a:pt x="30962" y="37096"/>
                </a:lnTo>
                <a:lnTo>
                  <a:pt x="35293" y="35013"/>
                </a:lnTo>
                <a:lnTo>
                  <a:pt x="38595" y="31038"/>
                </a:lnTo>
                <a:lnTo>
                  <a:pt x="41884" y="27076"/>
                </a:lnTo>
                <a:lnTo>
                  <a:pt x="43522" y="21920"/>
                </a:lnTo>
                <a:lnTo>
                  <a:pt x="43522" y="15595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0" name="object 240"/>
          <p:cNvSpPr/>
          <p:nvPr/>
        </p:nvSpPr>
        <p:spPr>
          <a:xfrm>
            <a:off x="5913448" y="4298809"/>
            <a:ext cx="0" cy="779855"/>
          </a:xfrm>
          <a:custGeom>
            <a:avLst/>
            <a:gdLst/>
            <a:ahLst/>
            <a:cxnLst/>
            <a:rect l="l" t="t" r="r" b="b"/>
            <a:pathLst>
              <a:path h="860729">
                <a:moveTo>
                  <a:pt x="0" y="0"/>
                </a:moveTo>
                <a:lnTo>
                  <a:pt x="0" y="860729"/>
                </a:lnTo>
              </a:path>
            </a:pathLst>
          </a:custGeom>
          <a:ln w="447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1" name="object 241"/>
          <p:cNvSpPr/>
          <p:nvPr/>
        </p:nvSpPr>
        <p:spPr>
          <a:xfrm>
            <a:off x="476734" y="5476130"/>
            <a:ext cx="5898444" cy="312291"/>
          </a:xfrm>
          <a:custGeom>
            <a:avLst/>
            <a:gdLst/>
            <a:ahLst/>
            <a:cxnLst/>
            <a:rect l="l" t="t" r="r" b="b"/>
            <a:pathLst>
              <a:path w="6510134" h="344677">
                <a:moveTo>
                  <a:pt x="0" y="344677"/>
                </a:moveTo>
                <a:lnTo>
                  <a:pt x="6510134" y="344677"/>
                </a:lnTo>
                <a:lnTo>
                  <a:pt x="6510134" y="0"/>
                </a:lnTo>
                <a:lnTo>
                  <a:pt x="0" y="0"/>
                </a:lnTo>
                <a:lnTo>
                  <a:pt x="0" y="344677"/>
                </a:lnTo>
                <a:close/>
              </a:path>
            </a:pathLst>
          </a:custGeom>
          <a:solidFill>
            <a:srgbClr val="6CBBE2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2" name="object 242"/>
          <p:cNvSpPr/>
          <p:nvPr/>
        </p:nvSpPr>
        <p:spPr>
          <a:xfrm>
            <a:off x="476734" y="5788410"/>
            <a:ext cx="5898444" cy="168493"/>
          </a:xfrm>
          <a:custGeom>
            <a:avLst/>
            <a:gdLst/>
            <a:ahLst/>
            <a:cxnLst/>
            <a:rect l="l" t="t" r="r" b="b"/>
            <a:pathLst>
              <a:path w="6510134" h="185966">
                <a:moveTo>
                  <a:pt x="0" y="185966"/>
                </a:moveTo>
                <a:lnTo>
                  <a:pt x="6510134" y="185966"/>
                </a:lnTo>
                <a:lnTo>
                  <a:pt x="6510134" y="0"/>
                </a:lnTo>
                <a:lnTo>
                  <a:pt x="0" y="0"/>
                </a:lnTo>
                <a:lnTo>
                  <a:pt x="0" y="185966"/>
                </a:lnTo>
                <a:close/>
              </a:path>
            </a:pathLst>
          </a:custGeom>
          <a:solidFill>
            <a:srgbClr val="C2DEF1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3" name="object 243"/>
          <p:cNvSpPr/>
          <p:nvPr/>
        </p:nvSpPr>
        <p:spPr>
          <a:xfrm>
            <a:off x="1301639" y="5476129"/>
            <a:ext cx="0" cy="488345"/>
          </a:xfrm>
          <a:custGeom>
            <a:avLst/>
            <a:gdLst/>
            <a:ahLst/>
            <a:cxnLst/>
            <a:rect l="l" t="t" r="r" b="b"/>
            <a:pathLst>
              <a:path h="538988">
                <a:moveTo>
                  <a:pt x="0" y="0"/>
                </a:moveTo>
                <a:lnTo>
                  <a:pt x="0" y="538988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4" name="object 244"/>
          <p:cNvSpPr/>
          <p:nvPr/>
        </p:nvSpPr>
        <p:spPr>
          <a:xfrm>
            <a:off x="1301639" y="5964382"/>
            <a:ext cx="0" cy="772031"/>
          </a:xfrm>
          <a:custGeom>
            <a:avLst/>
            <a:gdLst/>
            <a:ahLst/>
            <a:cxnLst/>
            <a:rect l="l" t="t" r="r" b="b"/>
            <a:pathLst>
              <a:path h="852093">
                <a:moveTo>
                  <a:pt x="0" y="0"/>
                </a:moveTo>
                <a:lnTo>
                  <a:pt x="0" y="852093"/>
                </a:lnTo>
              </a:path>
            </a:pathLst>
          </a:custGeom>
          <a:ln w="4445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5" name="object 245"/>
          <p:cNvSpPr/>
          <p:nvPr/>
        </p:nvSpPr>
        <p:spPr>
          <a:xfrm>
            <a:off x="4120047" y="5862237"/>
            <a:ext cx="48201" cy="48696"/>
          </a:xfrm>
          <a:custGeom>
            <a:avLst/>
            <a:gdLst/>
            <a:ahLst/>
            <a:cxnLst/>
            <a:rect l="l" t="t" r="r" b="b"/>
            <a:pathLst>
              <a:path w="53200" h="53746">
                <a:moveTo>
                  <a:pt x="19735" y="41897"/>
                </a:moveTo>
                <a:lnTo>
                  <a:pt x="19735" y="46596"/>
                </a:lnTo>
                <a:lnTo>
                  <a:pt x="7264" y="46596"/>
                </a:lnTo>
                <a:lnTo>
                  <a:pt x="4533" y="45161"/>
                </a:lnTo>
                <a:lnTo>
                  <a:pt x="3098" y="42392"/>
                </a:lnTo>
                <a:lnTo>
                  <a:pt x="2946" y="39750"/>
                </a:lnTo>
                <a:lnTo>
                  <a:pt x="1117" y="39750"/>
                </a:lnTo>
                <a:lnTo>
                  <a:pt x="1117" y="53746"/>
                </a:lnTo>
                <a:lnTo>
                  <a:pt x="22796" y="53746"/>
                </a:lnTo>
                <a:lnTo>
                  <a:pt x="22796" y="39408"/>
                </a:lnTo>
                <a:lnTo>
                  <a:pt x="18605" y="38569"/>
                </a:lnTo>
                <a:lnTo>
                  <a:pt x="15328" y="36550"/>
                </a:lnTo>
                <a:lnTo>
                  <a:pt x="12941" y="33337"/>
                </a:lnTo>
                <a:lnTo>
                  <a:pt x="10591" y="30086"/>
                </a:lnTo>
                <a:lnTo>
                  <a:pt x="9397" y="26073"/>
                </a:lnTo>
                <a:lnTo>
                  <a:pt x="9397" y="15633"/>
                </a:lnTo>
                <a:lnTo>
                  <a:pt x="10960" y="11175"/>
                </a:lnTo>
                <a:lnTo>
                  <a:pt x="14058" y="7861"/>
                </a:lnTo>
                <a:lnTo>
                  <a:pt x="17183" y="4521"/>
                </a:lnTo>
                <a:lnTo>
                  <a:pt x="21348" y="2844"/>
                </a:lnTo>
                <a:lnTo>
                  <a:pt x="31851" y="2844"/>
                </a:lnTo>
                <a:lnTo>
                  <a:pt x="36042" y="4521"/>
                </a:lnTo>
                <a:lnTo>
                  <a:pt x="39166" y="7861"/>
                </a:lnTo>
                <a:lnTo>
                  <a:pt x="42265" y="11201"/>
                </a:lnTo>
                <a:lnTo>
                  <a:pt x="43827" y="15659"/>
                </a:lnTo>
                <a:lnTo>
                  <a:pt x="43827" y="26034"/>
                </a:lnTo>
                <a:lnTo>
                  <a:pt x="42608" y="30060"/>
                </a:lnTo>
                <a:lnTo>
                  <a:pt x="40208" y="33337"/>
                </a:lnTo>
                <a:lnTo>
                  <a:pt x="37820" y="36575"/>
                </a:lnTo>
                <a:lnTo>
                  <a:pt x="34569" y="38595"/>
                </a:lnTo>
                <a:lnTo>
                  <a:pt x="30429" y="39408"/>
                </a:lnTo>
                <a:lnTo>
                  <a:pt x="30429" y="53746"/>
                </a:lnTo>
                <a:lnTo>
                  <a:pt x="52108" y="53746"/>
                </a:lnTo>
                <a:lnTo>
                  <a:pt x="52108" y="39750"/>
                </a:lnTo>
                <a:lnTo>
                  <a:pt x="50279" y="39750"/>
                </a:lnTo>
                <a:lnTo>
                  <a:pt x="50101" y="42417"/>
                </a:lnTo>
                <a:lnTo>
                  <a:pt x="48615" y="45199"/>
                </a:lnTo>
                <a:lnTo>
                  <a:pt x="45910" y="46596"/>
                </a:lnTo>
                <a:lnTo>
                  <a:pt x="33477" y="46596"/>
                </a:lnTo>
                <a:lnTo>
                  <a:pt x="33477" y="41897"/>
                </a:lnTo>
                <a:lnTo>
                  <a:pt x="39738" y="40754"/>
                </a:lnTo>
                <a:lnTo>
                  <a:pt x="44564" y="38379"/>
                </a:lnTo>
                <a:lnTo>
                  <a:pt x="48018" y="34772"/>
                </a:lnTo>
                <a:lnTo>
                  <a:pt x="51460" y="31140"/>
                </a:lnTo>
                <a:lnTo>
                  <a:pt x="53200" y="26644"/>
                </a:lnTo>
                <a:lnTo>
                  <a:pt x="53200" y="14858"/>
                </a:lnTo>
                <a:lnTo>
                  <a:pt x="50774" y="9728"/>
                </a:lnTo>
                <a:lnTo>
                  <a:pt x="45885" y="5829"/>
                </a:lnTo>
                <a:lnTo>
                  <a:pt x="41046" y="1943"/>
                </a:lnTo>
                <a:lnTo>
                  <a:pt x="34594" y="0"/>
                </a:lnTo>
                <a:lnTo>
                  <a:pt x="18605" y="0"/>
                </a:lnTo>
                <a:lnTo>
                  <a:pt x="12179" y="1943"/>
                </a:lnTo>
                <a:lnTo>
                  <a:pt x="7289" y="5829"/>
                </a:lnTo>
                <a:lnTo>
                  <a:pt x="2425" y="9728"/>
                </a:lnTo>
                <a:lnTo>
                  <a:pt x="0" y="14858"/>
                </a:lnTo>
                <a:lnTo>
                  <a:pt x="0" y="26669"/>
                </a:lnTo>
                <a:lnTo>
                  <a:pt x="1701" y="31165"/>
                </a:lnTo>
                <a:lnTo>
                  <a:pt x="5156" y="34772"/>
                </a:lnTo>
                <a:lnTo>
                  <a:pt x="8597" y="38379"/>
                </a:lnTo>
                <a:lnTo>
                  <a:pt x="13461" y="40754"/>
                </a:lnTo>
                <a:lnTo>
                  <a:pt x="19735" y="41897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6" name="object 246"/>
          <p:cNvSpPr/>
          <p:nvPr/>
        </p:nvSpPr>
        <p:spPr>
          <a:xfrm>
            <a:off x="4170021" y="5852307"/>
            <a:ext cx="36384" cy="70708"/>
          </a:xfrm>
          <a:custGeom>
            <a:avLst/>
            <a:gdLst/>
            <a:ahLst/>
            <a:cxnLst/>
            <a:rect l="l" t="t" r="r" b="b"/>
            <a:pathLst>
              <a:path w="40157" h="78041">
                <a:moveTo>
                  <a:pt x="7759" y="78041"/>
                </a:moveTo>
                <a:lnTo>
                  <a:pt x="9944" y="72936"/>
                </a:lnTo>
                <a:lnTo>
                  <a:pt x="37896" y="8420"/>
                </a:lnTo>
                <a:lnTo>
                  <a:pt x="40157" y="3314"/>
                </a:lnTo>
                <a:lnTo>
                  <a:pt x="32359" y="0"/>
                </a:lnTo>
                <a:lnTo>
                  <a:pt x="30187" y="5029"/>
                </a:lnTo>
                <a:lnTo>
                  <a:pt x="2171" y="69545"/>
                </a:lnTo>
                <a:lnTo>
                  <a:pt x="0" y="74726"/>
                </a:lnTo>
                <a:lnTo>
                  <a:pt x="7759" y="78041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7" name="object 247"/>
          <p:cNvSpPr/>
          <p:nvPr/>
        </p:nvSpPr>
        <p:spPr>
          <a:xfrm>
            <a:off x="4208488" y="5861615"/>
            <a:ext cx="40722" cy="49328"/>
          </a:xfrm>
          <a:custGeom>
            <a:avLst/>
            <a:gdLst/>
            <a:ahLst/>
            <a:cxnLst/>
            <a:rect l="l" t="t" r="r" b="b"/>
            <a:pathLst>
              <a:path w="44945" h="54444">
                <a:moveTo>
                  <a:pt x="6794" y="2527"/>
                </a:moveTo>
                <a:lnTo>
                  <a:pt x="2006" y="2527"/>
                </a:lnTo>
                <a:lnTo>
                  <a:pt x="0" y="6845"/>
                </a:lnTo>
                <a:lnTo>
                  <a:pt x="0" y="54444"/>
                </a:lnTo>
                <a:lnTo>
                  <a:pt x="8686" y="54444"/>
                </a:lnTo>
                <a:lnTo>
                  <a:pt x="8686" y="34124"/>
                </a:lnTo>
                <a:lnTo>
                  <a:pt x="12826" y="30543"/>
                </a:lnTo>
                <a:lnTo>
                  <a:pt x="33464" y="54444"/>
                </a:lnTo>
                <a:lnTo>
                  <a:pt x="44945" y="54444"/>
                </a:lnTo>
                <a:lnTo>
                  <a:pt x="19316" y="24904"/>
                </a:lnTo>
                <a:lnTo>
                  <a:pt x="36588" y="9969"/>
                </a:lnTo>
                <a:lnTo>
                  <a:pt x="40703" y="6324"/>
                </a:lnTo>
                <a:lnTo>
                  <a:pt x="35242" y="0"/>
                </a:lnTo>
                <a:lnTo>
                  <a:pt x="31076" y="3670"/>
                </a:lnTo>
                <a:lnTo>
                  <a:pt x="8686" y="23037"/>
                </a:lnTo>
                <a:lnTo>
                  <a:pt x="8686" y="6845"/>
                </a:lnTo>
                <a:lnTo>
                  <a:pt x="6794" y="2527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8" name="object 248"/>
          <p:cNvSpPr/>
          <p:nvPr/>
        </p:nvSpPr>
        <p:spPr>
          <a:xfrm>
            <a:off x="4252455" y="5877506"/>
            <a:ext cx="49064" cy="33438"/>
          </a:xfrm>
          <a:custGeom>
            <a:avLst/>
            <a:gdLst/>
            <a:ahLst/>
            <a:cxnLst/>
            <a:rect l="l" t="t" r="r" b="b"/>
            <a:pathLst>
              <a:path w="54152" h="36906">
                <a:moveTo>
                  <a:pt x="34848" y="8623"/>
                </a:moveTo>
                <a:lnTo>
                  <a:pt x="42075" y="8623"/>
                </a:lnTo>
                <a:lnTo>
                  <a:pt x="45542" y="11480"/>
                </a:lnTo>
                <a:lnTo>
                  <a:pt x="45542" y="36906"/>
                </a:lnTo>
                <a:lnTo>
                  <a:pt x="54152" y="36906"/>
                </a:lnTo>
                <a:lnTo>
                  <a:pt x="54152" y="3911"/>
                </a:lnTo>
                <a:lnTo>
                  <a:pt x="45072" y="0"/>
                </a:lnTo>
                <a:lnTo>
                  <a:pt x="34531" y="0"/>
                </a:lnTo>
                <a:lnTo>
                  <a:pt x="30187" y="1257"/>
                </a:lnTo>
                <a:lnTo>
                  <a:pt x="27089" y="3657"/>
                </a:lnTo>
                <a:lnTo>
                  <a:pt x="23964" y="1257"/>
                </a:lnTo>
                <a:lnTo>
                  <a:pt x="19621" y="0"/>
                </a:lnTo>
                <a:lnTo>
                  <a:pt x="9080" y="0"/>
                </a:lnTo>
                <a:lnTo>
                  <a:pt x="0" y="3911"/>
                </a:lnTo>
                <a:lnTo>
                  <a:pt x="0" y="36906"/>
                </a:lnTo>
                <a:lnTo>
                  <a:pt x="8686" y="36906"/>
                </a:lnTo>
                <a:lnTo>
                  <a:pt x="8686" y="11480"/>
                </a:lnTo>
                <a:lnTo>
                  <a:pt x="12077" y="8623"/>
                </a:lnTo>
                <a:lnTo>
                  <a:pt x="19304" y="8623"/>
                </a:lnTo>
                <a:lnTo>
                  <a:pt x="22745" y="11480"/>
                </a:lnTo>
                <a:lnTo>
                  <a:pt x="22745" y="36906"/>
                </a:lnTo>
                <a:lnTo>
                  <a:pt x="31407" y="36906"/>
                </a:lnTo>
                <a:lnTo>
                  <a:pt x="31407" y="11480"/>
                </a:lnTo>
                <a:lnTo>
                  <a:pt x="34848" y="8623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9" name="object 249"/>
          <p:cNvSpPr/>
          <p:nvPr/>
        </p:nvSpPr>
        <p:spPr>
          <a:xfrm>
            <a:off x="4577761" y="5862237"/>
            <a:ext cx="48224" cy="48696"/>
          </a:xfrm>
          <a:custGeom>
            <a:avLst/>
            <a:gdLst/>
            <a:ahLst/>
            <a:cxnLst/>
            <a:rect l="l" t="t" r="r" b="b"/>
            <a:pathLst>
              <a:path w="53225" h="53746">
                <a:moveTo>
                  <a:pt x="19761" y="41897"/>
                </a:moveTo>
                <a:lnTo>
                  <a:pt x="19761" y="46596"/>
                </a:lnTo>
                <a:lnTo>
                  <a:pt x="7289" y="46596"/>
                </a:lnTo>
                <a:lnTo>
                  <a:pt x="4559" y="45161"/>
                </a:lnTo>
                <a:lnTo>
                  <a:pt x="3124" y="42392"/>
                </a:lnTo>
                <a:lnTo>
                  <a:pt x="2971" y="39750"/>
                </a:lnTo>
                <a:lnTo>
                  <a:pt x="1117" y="39750"/>
                </a:lnTo>
                <a:lnTo>
                  <a:pt x="1117" y="53746"/>
                </a:lnTo>
                <a:lnTo>
                  <a:pt x="22796" y="53746"/>
                </a:lnTo>
                <a:lnTo>
                  <a:pt x="22796" y="39408"/>
                </a:lnTo>
                <a:lnTo>
                  <a:pt x="18630" y="38569"/>
                </a:lnTo>
                <a:lnTo>
                  <a:pt x="15354" y="36550"/>
                </a:lnTo>
                <a:lnTo>
                  <a:pt x="12941" y="33337"/>
                </a:lnTo>
                <a:lnTo>
                  <a:pt x="10591" y="30086"/>
                </a:lnTo>
                <a:lnTo>
                  <a:pt x="9423" y="26073"/>
                </a:lnTo>
                <a:lnTo>
                  <a:pt x="9423" y="15633"/>
                </a:lnTo>
                <a:lnTo>
                  <a:pt x="10985" y="11175"/>
                </a:lnTo>
                <a:lnTo>
                  <a:pt x="14084" y="7861"/>
                </a:lnTo>
                <a:lnTo>
                  <a:pt x="17183" y="4521"/>
                </a:lnTo>
                <a:lnTo>
                  <a:pt x="21374" y="2844"/>
                </a:lnTo>
                <a:lnTo>
                  <a:pt x="31877" y="2844"/>
                </a:lnTo>
                <a:lnTo>
                  <a:pt x="36068" y="4521"/>
                </a:lnTo>
                <a:lnTo>
                  <a:pt x="39166" y="7861"/>
                </a:lnTo>
                <a:lnTo>
                  <a:pt x="42291" y="11201"/>
                </a:lnTo>
                <a:lnTo>
                  <a:pt x="43853" y="15659"/>
                </a:lnTo>
                <a:lnTo>
                  <a:pt x="43853" y="26034"/>
                </a:lnTo>
                <a:lnTo>
                  <a:pt x="42633" y="30060"/>
                </a:lnTo>
                <a:lnTo>
                  <a:pt x="40233" y="33337"/>
                </a:lnTo>
                <a:lnTo>
                  <a:pt x="37846" y="36575"/>
                </a:lnTo>
                <a:lnTo>
                  <a:pt x="34569" y="38595"/>
                </a:lnTo>
                <a:lnTo>
                  <a:pt x="30454" y="39408"/>
                </a:lnTo>
                <a:lnTo>
                  <a:pt x="30454" y="53746"/>
                </a:lnTo>
                <a:lnTo>
                  <a:pt x="52108" y="53746"/>
                </a:lnTo>
                <a:lnTo>
                  <a:pt x="52108" y="39750"/>
                </a:lnTo>
                <a:lnTo>
                  <a:pt x="50304" y="39750"/>
                </a:lnTo>
                <a:lnTo>
                  <a:pt x="50126" y="42417"/>
                </a:lnTo>
                <a:lnTo>
                  <a:pt x="48641" y="45199"/>
                </a:lnTo>
                <a:lnTo>
                  <a:pt x="45935" y="46596"/>
                </a:lnTo>
                <a:lnTo>
                  <a:pt x="33502" y="46596"/>
                </a:lnTo>
                <a:lnTo>
                  <a:pt x="33502" y="41897"/>
                </a:lnTo>
                <a:lnTo>
                  <a:pt x="39738" y="40754"/>
                </a:lnTo>
                <a:lnTo>
                  <a:pt x="44589" y="38379"/>
                </a:lnTo>
                <a:lnTo>
                  <a:pt x="48044" y="34772"/>
                </a:lnTo>
                <a:lnTo>
                  <a:pt x="51485" y="31140"/>
                </a:lnTo>
                <a:lnTo>
                  <a:pt x="53225" y="26644"/>
                </a:lnTo>
                <a:lnTo>
                  <a:pt x="53225" y="14858"/>
                </a:lnTo>
                <a:lnTo>
                  <a:pt x="50774" y="9728"/>
                </a:lnTo>
                <a:lnTo>
                  <a:pt x="45910" y="5829"/>
                </a:lnTo>
                <a:lnTo>
                  <a:pt x="41046" y="1943"/>
                </a:lnTo>
                <a:lnTo>
                  <a:pt x="34620" y="0"/>
                </a:lnTo>
                <a:lnTo>
                  <a:pt x="18630" y="0"/>
                </a:lnTo>
                <a:lnTo>
                  <a:pt x="12204" y="1943"/>
                </a:lnTo>
                <a:lnTo>
                  <a:pt x="7315" y="5829"/>
                </a:lnTo>
                <a:lnTo>
                  <a:pt x="2451" y="9728"/>
                </a:lnTo>
                <a:lnTo>
                  <a:pt x="0" y="14858"/>
                </a:lnTo>
                <a:lnTo>
                  <a:pt x="0" y="26669"/>
                </a:lnTo>
                <a:lnTo>
                  <a:pt x="1727" y="31165"/>
                </a:lnTo>
                <a:lnTo>
                  <a:pt x="5181" y="34772"/>
                </a:lnTo>
                <a:lnTo>
                  <a:pt x="8623" y="38379"/>
                </a:lnTo>
                <a:lnTo>
                  <a:pt x="13487" y="40754"/>
                </a:lnTo>
                <a:lnTo>
                  <a:pt x="19761" y="41897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0" name="object 250"/>
          <p:cNvSpPr/>
          <p:nvPr/>
        </p:nvSpPr>
        <p:spPr>
          <a:xfrm>
            <a:off x="4627746" y="5852307"/>
            <a:ext cx="36384" cy="70708"/>
          </a:xfrm>
          <a:custGeom>
            <a:avLst/>
            <a:gdLst/>
            <a:ahLst/>
            <a:cxnLst/>
            <a:rect l="l" t="t" r="r" b="b"/>
            <a:pathLst>
              <a:path w="40157" h="78041">
                <a:moveTo>
                  <a:pt x="7759" y="78041"/>
                </a:moveTo>
                <a:lnTo>
                  <a:pt x="9944" y="72936"/>
                </a:lnTo>
                <a:lnTo>
                  <a:pt x="37896" y="8420"/>
                </a:lnTo>
                <a:lnTo>
                  <a:pt x="40157" y="3314"/>
                </a:lnTo>
                <a:lnTo>
                  <a:pt x="32384" y="0"/>
                </a:lnTo>
                <a:lnTo>
                  <a:pt x="30213" y="5029"/>
                </a:lnTo>
                <a:lnTo>
                  <a:pt x="2171" y="69545"/>
                </a:lnTo>
                <a:lnTo>
                  <a:pt x="0" y="74726"/>
                </a:lnTo>
                <a:lnTo>
                  <a:pt x="7759" y="78041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1" name="object 251"/>
          <p:cNvSpPr/>
          <p:nvPr/>
        </p:nvSpPr>
        <p:spPr>
          <a:xfrm>
            <a:off x="4666236" y="5861615"/>
            <a:ext cx="40722" cy="49328"/>
          </a:xfrm>
          <a:custGeom>
            <a:avLst/>
            <a:gdLst/>
            <a:ahLst/>
            <a:cxnLst/>
            <a:rect l="l" t="t" r="r" b="b"/>
            <a:pathLst>
              <a:path w="44945" h="54444">
                <a:moveTo>
                  <a:pt x="6769" y="2527"/>
                </a:moveTo>
                <a:lnTo>
                  <a:pt x="1981" y="2527"/>
                </a:lnTo>
                <a:lnTo>
                  <a:pt x="0" y="6845"/>
                </a:lnTo>
                <a:lnTo>
                  <a:pt x="0" y="54444"/>
                </a:lnTo>
                <a:lnTo>
                  <a:pt x="8686" y="54444"/>
                </a:lnTo>
                <a:lnTo>
                  <a:pt x="8686" y="34124"/>
                </a:lnTo>
                <a:lnTo>
                  <a:pt x="12801" y="30543"/>
                </a:lnTo>
                <a:lnTo>
                  <a:pt x="33439" y="54444"/>
                </a:lnTo>
                <a:lnTo>
                  <a:pt x="44945" y="54444"/>
                </a:lnTo>
                <a:lnTo>
                  <a:pt x="19316" y="24904"/>
                </a:lnTo>
                <a:lnTo>
                  <a:pt x="36563" y="9969"/>
                </a:lnTo>
                <a:lnTo>
                  <a:pt x="40678" y="6324"/>
                </a:lnTo>
                <a:lnTo>
                  <a:pt x="35242" y="0"/>
                </a:lnTo>
                <a:lnTo>
                  <a:pt x="31051" y="3670"/>
                </a:lnTo>
                <a:lnTo>
                  <a:pt x="8686" y="23037"/>
                </a:lnTo>
                <a:lnTo>
                  <a:pt x="8686" y="6845"/>
                </a:lnTo>
                <a:lnTo>
                  <a:pt x="6769" y="2527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2" name="object 252"/>
          <p:cNvSpPr/>
          <p:nvPr/>
        </p:nvSpPr>
        <p:spPr>
          <a:xfrm>
            <a:off x="4710180" y="5877506"/>
            <a:ext cx="49087" cy="33438"/>
          </a:xfrm>
          <a:custGeom>
            <a:avLst/>
            <a:gdLst/>
            <a:ahLst/>
            <a:cxnLst/>
            <a:rect l="l" t="t" r="r" b="b"/>
            <a:pathLst>
              <a:path w="54178" h="36906">
                <a:moveTo>
                  <a:pt x="34861" y="8623"/>
                </a:moveTo>
                <a:lnTo>
                  <a:pt x="42100" y="8623"/>
                </a:lnTo>
                <a:lnTo>
                  <a:pt x="45542" y="11480"/>
                </a:lnTo>
                <a:lnTo>
                  <a:pt x="45542" y="36906"/>
                </a:lnTo>
                <a:lnTo>
                  <a:pt x="54178" y="36906"/>
                </a:lnTo>
                <a:lnTo>
                  <a:pt x="54178" y="3911"/>
                </a:lnTo>
                <a:lnTo>
                  <a:pt x="45072" y="0"/>
                </a:lnTo>
                <a:lnTo>
                  <a:pt x="34531" y="0"/>
                </a:lnTo>
                <a:lnTo>
                  <a:pt x="30187" y="1257"/>
                </a:lnTo>
                <a:lnTo>
                  <a:pt x="27089" y="3657"/>
                </a:lnTo>
                <a:lnTo>
                  <a:pt x="23964" y="1257"/>
                </a:lnTo>
                <a:lnTo>
                  <a:pt x="19646" y="0"/>
                </a:lnTo>
                <a:lnTo>
                  <a:pt x="9105" y="0"/>
                </a:lnTo>
                <a:lnTo>
                  <a:pt x="0" y="3911"/>
                </a:lnTo>
                <a:lnTo>
                  <a:pt x="0" y="36906"/>
                </a:lnTo>
                <a:lnTo>
                  <a:pt x="8712" y="36906"/>
                </a:lnTo>
                <a:lnTo>
                  <a:pt x="8712" y="11480"/>
                </a:lnTo>
                <a:lnTo>
                  <a:pt x="12090" y="8623"/>
                </a:lnTo>
                <a:lnTo>
                  <a:pt x="19329" y="8623"/>
                </a:lnTo>
                <a:lnTo>
                  <a:pt x="22771" y="11480"/>
                </a:lnTo>
                <a:lnTo>
                  <a:pt x="22771" y="36906"/>
                </a:lnTo>
                <a:lnTo>
                  <a:pt x="31407" y="36906"/>
                </a:lnTo>
                <a:lnTo>
                  <a:pt x="31407" y="11480"/>
                </a:lnTo>
                <a:lnTo>
                  <a:pt x="34861" y="8623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3" name="object 253"/>
          <p:cNvSpPr/>
          <p:nvPr/>
        </p:nvSpPr>
        <p:spPr>
          <a:xfrm>
            <a:off x="476724" y="6743732"/>
            <a:ext cx="5898455" cy="0"/>
          </a:xfrm>
          <a:custGeom>
            <a:avLst/>
            <a:gdLst/>
            <a:ahLst/>
            <a:cxnLst/>
            <a:rect l="l" t="t" r="r" b="b"/>
            <a:pathLst>
              <a:path w="6510147">
                <a:moveTo>
                  <a:pt x="0" y="0"/>
                </a:moveTo>
                <a:lnTo>
                  <a:pt x="6510147" y="0"/>
                </a:lnTo>
              </a:path>
            </a:pathLst>
          </a:custGeom>
          <a:ln w="1327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4" name="object 254"/>
          <p:cNvSpPr/>
          <p:nvPr/>
        </p:nvSpPr>
        <p:spPr>
          <a:xfrm>
            <a:off x="476724" y="6586354"/>
            <a:ext cx="5898455" cy="0"/>
          </a:xfrm>
          <a:custGeom>
            <a:avLst/>
            <a:gdLst/>
            <a:ahLst/>
            <a:cxnLst/>
            <a:rect l="l" t="t" r="r" b="b"/>
            <a:pathLst>
              <a:path w="6510147">
                <a:moveTo>
                  <a:pt x="0" y="0"/>
                </a:moveTo>
                <a:lnTo>
                  <a:pt x="6510147" y="0"/>
                </a:lnTo>
              </a:path>
            </a:pathLst>
          </a:custGeom>
          <a:ln w="1327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5" name="object 255"/>
          <p:cNvSpPr/>
          <p:nvPr/>
        </p:nvSpPr>
        <p:spPr>
          <a:xfrm>
            <a:off x="476724" y="6428977"/>
            <a:ext cx="5898455" cy="0"/>
          </a:xfrm>
          <a:custGeom>
            <a:avLst/>
            <a:gdLst/>
            <a:ahLst/>
            <a:cxnLst/>
            <a:rect l="l" t="t" r="r" b="b"/>
            <a:pathLst>
              <a:path w="6510147">
                <a:moveTo>
                  <a:pt x="0" y="0"/>
                </a:moveTo>
                <a:lnTo>
                  <a:pt x="6510147" y="0"/>
                </a:lnTo>
              </a:path>
            </a:pathLst>
          </a:custGeom>
          <a:ln w="1327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6" name="object 256"/>
          <p:cNvSpPr/>
          <p:nvPr/>
        </p:nvSpPr>
        <p:spPr>
          <a:xfrm>
            <a:off x="476724" y="6271599"/>
            <a:ext cx="5898455" cy="0"/>
          </a:xfrm>
          <a:custGeom>
            <a:avLst/>
            <a:gdLst/>
            <a:ahLst/>
            <a:cxnLst/>
            <a:rect l="l" t="t" r="r" b="b"/>
            <a:pathLst>
              <a:path w="6510147">
                <a:moveTo>
                  <a:pt x="0" y="0"/>
                </a:moveTo>
                <a:lnTo>
                  <a:pt x="6510147" y="0"/>
                </a:lnTo>
              </a:path>
            </a:pathLst>
          </a:custGeom>
          <a:ln w="1327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7" name="object 257"/>
          <p:cNvSpPr/>
          <p:nvPr/>
        </p:nvSpPr>
        <p:spPr>
          <a:xfrm>
            <a:off x="476724" y="6114256"/>
            <a:ext cx="5898455" cy="0"/>
          </a:xfrm>
          <a:custGeom>
            <a:avLst/>
            <a:gdLst/>
            <a:ahLst/>
            <a:cxnLst/>
            <a:rect l="l" t="t" r="r" b="b"/>
            <a:pathLst>
              <a:path w="6510147">
                <a:moveTo>
                  <a:pt x="0" y="0"/>
                </a:moveTo>
                <a:lnTo>
                  <a:pt x="6510147" y="0"/>
                </a:lnTo>
              </a:path>
            </a:pathLst>
          </a:custGeom>
          <a:ln w="1327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8" name="object 258"/>
          <p:cNvSpPr/>
          <p:nvPr/>
        </p:nvSpPr>
        <p:spPr>
          <a:xfrm>
            <a:off x="1755119" y="5476129"/>
            <a:ext cx="0" cy="488345"/>
          </a:xfrm>
          <a:custGeom>
            <a:avLst/>
            <a:gdLst/>
            <a:ahLst/>
            <a:cxnLst/>
            <a:rect l="l" t="t" r="r" b="b"/>
            <a:pathLst>
              <a:path h="538988">
                <a:moveTo>
                  <a:pt x="0" y="0"/>
                </a:moveTo>
                <a:lnTo>
                  <a:pt x="0" y="538988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9" name="object 259"/>
          <p:cNvSpPr/>
          <p:nvPr/>
        </p:nvSpPr>
        <p:spPr>
          <a:xfrm>
            <a:off x="1755119" y="5964382"/>
            <a:ext cx="0" cy="772031"/>
          </a:xfrm>
          <a:custGeom>
            <a:avLst/>
            <a:gdLst/>
            <a:ahLst/>
            <a:cxnLst/>
            <a:rect l="l" t="t" r="r" b="b"/>
            <a:pathLst>
              <a:path h="852093">
                <a:moveTo>
                  <a:pt x="0" y="0"/>
                </a:moveTo>
                <a:lnTo>
                  <a:pt x="0" y="852093"/>
                </a:lnTo>
              </a:path>
            </a:pathLst>
          </a:custGeom>
          <a:ln w="4445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0" name="object 260"/>
          <p:cNvSpPr/>
          <p:nvPr/>
        </p:nvSpPr>
        <p:spPr>
          <a:xfrm>
            <a:off x="2199611" y="5476129"/>
            <a:ext cx="0" cy="488345"/>
          </a:xfrm>
          <a:custGeom>
            <a:avLst/>
            <a:gdLst/>
            <a:ahLst/>
            <a:cxnLst/>
            <a:rect l="l" t="t" r="r" b="b"/>
            <a:pathLst>
              <a:path h="538988">
                <a:moveTo>
                  <a:pt x="0" y="0"/>
                </a:moveTo>
                <a:lnTo>
                  <a:pt x="0" y="538988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1" name="object 261"/>
          <p:cNvSpPr/>
          <p:nvPr/>
        </p:nvSpPr>
        <p:spPr>
          <a:xfrm>
            <a:off x="2199611" y="5964382"/>
            <a:ext cx="0" cy="772031"/>
          </a:xfrm>
          <a:custGeom>
            <a:avLst/>
            <a:gdLst/>
            <a:ahLst/>
            <a:cxnLst/>
            <a:rect l="l" t="t" r="r" b="b"/>
            <a:pathLst>
              <a:path h="852093">
                <a:moveTo>
                  <a:pt x="0" y="0"/>
                </a:moveTo>
                <a:lnTo>
                  <a:pt x="0" y="852093"/>
                </a:lnTo>
              </a:path>
            </a:pathLst>
          </a:custGeom>
          <a:ln w="4445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2" name="object 262"/>
          <p:cNvSpPr/>
          <p:nvPr/>
        </p:nvSpPr>
        <p:spPr>
          <a:xfrm>
            <a:off x="2651042" y="5476129"/>
            <a:ext cx="0" cy="488345"/>
          </a:xfrm>
          <a:custGeom>
            <a:avLst/>
            <a:gdLst/>
            <a:ahLst/>
            <a:cxnLst/>
            <a:rect l="l" t="t" r="r" b="b"/>
            <a:pathLst>
              <a:path h="538988">
                <a:moveTo>
                  <a:pt x="0" y="0"/>
                </a:moveTo>
                <a:lnTo>
                  <a:pt x="0" y="538988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3" name="object 263"/>
          <p:cNvSpPr/>
          <p:nvPr/>
        </p:nvSpPr>
        <p:spPr>
          <a:xfrm>
            <a:off x="2651042" y="5964382"/>
            <a:ext cx="0" cy="772031"/>
          </a:xfrm>
          <a:custGeom>
            <a:avLst/>
            <a:gdLst/>
            <a:ahLst/>
            <a:cxnLst/>
            <a:rect l="l" t="t" r="r" b="b"/>
            <a:pathLst>
              <a:path h="852093">
                <a:moveTo>
                  <a:pt x="0" y="0"/>
                </a:moveTo>
                <a:lnTo>
                  <a:pt x="0" y="852093"/>
                </a:lnTo>
              </a:path>
            </a:pathLst>
          </a:custGeom>
          <a:ln w="4445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4" name="object 264"/>
          <p:cNvSpPr/>
          <p:nvPr/>
        </p:nvSpPr>
        <p:spPr>
          <a:xfrm>
            <a:off x="3546541" y="5476129"/>
            <a:ext cx="0" cy="488345"/>
          </a:xfrm>
          <a:custGeom>
            <a:avLst/>
            <a:gdLst/>
            <a:ahLst/>
            <a:cxnLst/>
            <a:rect l="l" t="t" r="r" b="b"/>
            <a:pathLst>
              <a:path h="538988">
                <a:moveTo>
                  <a:pt x="0" y="0"/>
                </a:moveTo>
                <a:lnTo>
                  <a:pt x="0" y="538988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5" name="object 265"/>
          <p:cNvSpPr/>
          <p:nvPr/>
        </p:nvSpPr>
        <p:spPr>
          <a:xfrm>
            <a:off x="3546541" y="5964382"/>
            <a:ext cx="0" cy="772031"/>
          </a:xfrm>
          <a:custGeom>
            <a:avLst/>
            <a:gdLst/>
            <a:ahLst/>
            <a:cxnLst/>
            <a:rect l="l" t="t" r="r" b="b"/>
            <a:pathLst>
              <a:path h="852093">
                <a:moveTo>
                  <a:pt x="0" y="0"/>
                </a:moveTo>
                <a:lnTo>
                  <a:pt x="0" y="852093"/>
                </a:lnTo>
              </a:path>
            </a:pathLst>
          </a:custGeom>
          <a:ln w="4445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6" name="object 266"/>
          <p:cNvSpPr/>
          <p:nvPr/>
        </p:nvSpPr>
        <p:spPr>
          <a:xfrm>
            <a:off x="3995555" y="5476129"/>
            <a:ext cx="0" cy="488345"/>
          </a:xfrm>
          <a:custGeom>
            <a:avLst/>
            <a:gdLst/>
            <a:ahLst/>
            <a:cxnLst/>
            <a:rect l="l" t="t" r="r" b="b"/>
            <a:pathLst>
              <a:path h="538988">
                <a:moveTo>
                  <a:pt x="0" y="0"/>
                </a:moveTo>
                <a:lnTo>
                  <a:pt x="0" y="538988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7" name="object 267"/>
          <p:cNvSpPr/>
          <p:nvPr/>
        </p:nvSpPr>
        <p:spPr>
          <a:xfrm>
            <a:off x="3995555" y="5964382"/>
            <a:ext cx="0" cy="772031"/>
          </a:xfrm>
          <a:custGeom>
            <a:avLst/>
            <a:gdLst/>
            <a:ahLst/>
            <a:cxnLst/>
            <a:rect l="l" t="t" r="r" b="b"/>
            <a:pathLst>
              <a:path h="852093">
                <a:moveTo>
                  <a:pt x="0" y="0"/>
                </a:moveTo>
                <a:lnTo>
                  <a:pt x="0" y="852093"/>
                </a:lnTo>
              </a:path>
            </a:pathLst>
          </a:custGeom>
          <a:ln w="4445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8" name="object 268"/>
          <p:cNvSpPr/>
          <p:nvPr/>
        </p:nvSpPr>
        <p:spPr>
          <a:xfrm>
            <a:off x="4444513" y="5476129"/>
            <a:ext cx="0" cy="488345"/>
          </a:xfrm>
          <a:custGeom>
            <a:avLst/>
            <a:gdLst/>
            <a:ahLst/>
            <a:cxnLst/>
            <a:rect l="l" t="t" r="r" b="b"/>
            <a:pathLst>
              <a:path h="538988">
                <a:moveTo>
                  <a:pt x="0" y="0"/>
                </a:moveTo>
                <a:lnTo>
                  <a:pt x="0" y="538988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9" name="object 269"/>
          <p:cNvSpPr/>
          <p:nvPr/>
        </p:nvSpPr>
        <p:spPr>
          <a:xfrm>
            <a:off x="4444513" y="5964382"/>
            <a:ext cx="0" cy="772031"/>
          </a:xfrm>
          <a:custGeom>
            <a:avLst/>
            <a:gdLst/>
            <a:ahLst/>
            <a:cxnLst/>
            <a:rect l="l" t="t" r="r" b="b"/>
            <a:pathLst>
              <a:path h="852093">
                <a:moveTo>
                  <a:pt x="0" y="0"/>
                </a:moveTo>
                <a:lnTo>
                  <a:pt x="0" y="852093"/>
                </a:lnTo>
              </a:path>
            </a:pathLst>
          </a:custGeom>
          <a:ln w="4445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0" name="object 270"/>
          <p:cNvSpPr/>
          <p:nvPr/>
        </p:nvSpPr>
        <p:spPr>
          <a:xfrm>
            <a:off x="4893494" y="5476129"/>
            <a:ext cx="0" cy="488345"/>
          </a:xfrm>
          <a:custGeom>
            <a:avLst/>
            <a:gdLst/>
            <a:ahLst/>
            <a:cxnLst/>
            <a:rect l="l" t="t" r="r" b="b"/>
            <a:pathLst>
              <a:path h="538988">
                <a:moveTo>
                  <a:pt x="0" y="0"/>
                </a:moveTo>
                <a:lnTo>
                  <a:pt x="0" y="538988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1" name="object 271"/>
          <p:cNvSpPr/>
          <p:nvPr/>
        </p:nvSpPr>
        <p:spPr>
          <a:xfrm>
            <a:off x="4893494" y="5964382"/>
            <a:ext cx="0" cy="772031"/>
          </a:xfrm>
          <a:custGeom>
            <a:avLst/>
            <a:gdLst/>
            <a:ahLst/>
            <a:cxnLst/>
            <a:rect l="l" t="t" r="r" b="b"/>
            <a:pathLst>
              <a:path h="852093">
                <a:moveTo>
                  <a:pt x="0" y="0"/>
                </a:moveTo>
                <a:lnTo>
                  <a:pt x="0" y="852093"/>
                </a:lnTo>
              </a:path>
            </a:pathLst>
          </a:custGeom>
          <a:ln w="4445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2" name="object 272"/>
          <p:cNvSpPr/>
          <p:nvPr/>
        </p:nvSpPr>
        <p:spPr>
          <a:xfrm>
            <a:off x="3097583" y="5476129"/>
            <a:ext cx="0" cy="488345"/>
          </a:xfrm>
          <a:custGeom>
            <a:avLst/>
            <a:gdLst/>
            <a:ahLst/>
            <a:cxnLst/>
            <a:rect l="l" t="t" r="r" b="b"/>
            <a:pathLst>
              <a:path h="538988">
                <a:moveTo>
                  <a:pt x="0" y="0"/>
                </a:moveTo>
                <a:lnTo>
                  <a:pt x="0" y="538988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3" name="object 273"/>
          <p:cNvSpPr/>
          <p:nvPr/>
        </p:nvSpPr>
        <p:spPr>
          <a:xfrm>
            <a:off x="3097583" y="5964382"/>
            <a:ext cx="0" cy="772031"/>
          </a:xfrm>
          <a:custGeom>
            <a:avLst/>
            <a:gdLst/>
            <a:ahLst/>
            <a:cxnLst/>
            <a:rect l="l" t="t" r="r" b="b"/>
            <a:pathLst>
              <a:path h="852093">
                <a:moveTo>
                  <a:pt x="0" y="0"/>
                </a:moveTo>
                <a:lnTo>
                  <a:pt x="0" y="852093"/>
                </a:lnTo>
              </a:path>
            </a:pathLst>
          </a:custGeom>
          <a:ln w="4445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4" name="object 274"/>
          <p:cNvSpPr/>
          <p:nvPr/>
        </p:nvSpPr>
        <p:spPr>
          <a:xfrm>
            <a:off x="5448818" y="5476129"/>
            <a:ext cx="0" cy="488345"/>
          </a:xfrm>
          <a:custGeom>
            <a:avLst/>
            <a:gdLst/>
            <a:ahLst/>
            <a:cxnLst/>
            <a:rect l="l" t="t" r="r" b="b"/>
            <a:pathLst>
              <a:path h="538988">
                <a:moveTo>
                  <a:pt x="0" y="0"/>
                </a:moveTo>
                <a:lnTo>
                  <a:pt x="0" y="538988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5" name="object 275"/>
          <p:cNvSpPr/>
          <p:nvPr/>
        </p:nvSpPr>
        <p:spPr>
          <a:xfrm>
            <a:off x="5448818" y="5964382"/>
            <a:ext cx="0" cy="772031"/>
          </a:xfrm>
          <a:custGeom>
            <a:avLst/>
            <a:gdLst/>
            <a:ahLst/>
            <a:cxnLst/>
            <a:rect l="l" t="t" r="r" b="b"/>
            <a:pathLst>
              <a:path h="852093">
                <a:moveTo>
                  <a:pt x="0" y="0"/>
                </a:moveTo>
                <a:lnTo>
                  <a:pt x="0" y="852093"/>
                </a:lnTo>
              </a:path>
            </a:pathLst>
          </a:custGeom>
          <a:ln w="4445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6" name="object 276"/>
          <p:cNvSpPr/>
          <p:nvPr/>
        </p:nvSpPr>
        <p:spPr>
          <a:xfrm>
            <a:off x="4893494" y="5661388"/>
            <a:ext cx="1481673" cy="0"/>
          </a:xfrm>
          <a:custGeom>
            <a:avLst/>
            <a:gdLst/>
            <a:ahLst/>
            <a:cxnLst/>
            <a:rect l="l" t="t" r="r" b="b"/>
            <a:pathLst>
              <a:path w="1635328">
                <a:moveTo>
                  <a:pt x="0" y="0"/>
                </a:moveTo>
                <a:lnTo>
                  <a:pt x="1635328" y="0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7" name="object 277"/>
          <p:cNvSpPr/>
          <p:nvPr/>
        </p:nvSpPr>
        <p:spPr>
          <a:xfrm>
            <a:off x="5167479" y="5964382"/>
            <a:ext cx="0" cy="772031"/>
          </a:xfrm>
          <a:custGeom>
            <a:avLst/>
            <a:gdLst/>
            <a:ahLst/>
            <a:cxnLst/>
            <a:rect l="l" t="t" r="r" b="b"/>
            <a:pathLst>
              <a:path h="852093">
                <a:moveTo>
                  <a:pt x="0" y="0"/>
                </a:moveTo>
                <a:lnTo>
                  <a:pt x="0" y="852093"/>
                </a:lnTo>
              </a:path>
            </a:pathLst>
          </a:custGeom>
          <a:ln w="4445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8" name="object 278"/>
          <p:cNvSpPr/>
          <p:nvPr/>
        </p:nvSpPr>
        <p:spPr>
          <a:xfrm>
            <a:off x="5639463" y="5719520"/>
            <a:ext cx="39444" cy="48282"/>
          </a:xfrm>
          <a:custGeom>
            <a:avLst/>
            <a:gdLst/>
            <a:ahLst/>
            <a:cxnLst/>
            <a:rect l="l" t="t" r="r" b="b"/>
            <a:pathLst>
              <a:path w="43535" h="53289">
                <a:moveTo>
                  <a:pt x="8610" y="6184"/>
                </a:moveTo>
                <a:lnTo>
                  <a:pt x="11112" y="2946"/>
                </a:lnTo>
                <a:lnTo>
                  <a:pt x="15646" y="3289"/>
                </a:lnTo>
                <a:lnTo>
                  <a:pt x="18478" y="5575"/>
                </a:lnTo>
                <a:lnTo>
                  <a:pt x="21132" y="5753"/>
                </a:lnTo>
                <a:lnTo>
                  <a:pt x="18770" y="2374"/>
                </a:lnTo>
                <a:lnTo>
                  <a:pt x="15874" y="482"/>
                </a:lnTo>
                <a:lnTo>
                  <a:pt x="12382" y="0"/>
                </a:lnTo>
                <a:lnTo>
                  <a:pt x="8559" y="0"/>
                </a:lnTo>
                <a:lnTo>
                  <a:pt x="5549" y="1562"/>
                </a:lnTo>
                <a:lnTo>
                  <a:pt x="3327" y="4660"/>
                </a:lnTo>
                <a:lnTo>
                  <a:pt x="1117" y="7759"/>
                </a:lnTo>
                <a:lnTo>
                  <a:pt x="0" y="12026"/>
                </a:lnTo>
                <a:lnTo>
                  <a:pt x="0" y="23329"/>
                </a:lnTo>
                <a:lnTo>
                  <a:pt x="1714" y="28003"/>
                </a:lnTo>
                <a:lnTo>
                  <a:pt x="5105" y="31470"/>
                </a:lnTo>
                <a:lnTo>
                  <a:pt x="8534" y="34924"/>
                </a:lnTo>
                <a:lnTo>
                  <a:pt x="13347" y="36855"/>
                </a:lnTo>
                <a:lnTo>
                  <a:pt x="19545" y="37299"/>
                </a:lnTo>
                <a:lnTo>
                  <a:pt x="19545" y="53289"/>
                </a:lnTo>
                <a:lnTo>
                  <a:pt x="25603" y="53289"/>
                </a:lnTo>
                <a:lnTo>
                  <a:pt x="25603" y="37299"/>
                </a:lnTo>
                <a:lnTo>
                  <a:pt x="30975" y="37096"/>
                </a:lnTo>
                <a:lnTo>
                  <a:pt x="25603" y="34899"/>
                </a:lnTo>
                <a:lnTo>
                  <a:pt x="25603" y="12992"/>
                </a:lnTo>
                <a:lnTo>
                  <a:pt x="26123" y="8699"/>
                </a:lnTo>
                <a:lnTo>
                  <a:pt x="29667" y="0"/>
                </a:lnTo>
                <a:lnTo>
                  <a:pt x="25526" y="2654"/>
                </a:lnTo>
                <a:lnTo>
                  <a:pt x="22148" y="6921"/>
                </a:lnTo>
                <a:lnTo>
                  <a:pt x="21132" y="10261"/>
                </a:lnTo>
                <a:lnTo>
                  <a:pt x="20142" y="14452"/>
                </a:lnTo>
                <a:lnTo>
                  <a:pt x="19888" y="17081"/>
                </a:lnTo>
                <a:lnTo>
                  <a:pt x="19646" y="19672"/>
                </a:lnTo>
                <a:lnTo>
                  <a:pt x="19545" y="34810"/>
                </a:lnTo>
                <a:lnTo>
                  <a:pt x="15532" y="34213"/>
                </a:lnTo>
                <a:lnTo>
                  <a:pt x="12445" y="32423"/>
                </a:lnTo>
                <a:lnTo>
                  <a:pt x="10363" y="29413"/>
                </a:lnTo>
                <a:lnTo>
                  <a:pt x="8254" y="26403"/>
                </a:lnTo>
                <a:lnTo>
                  <a:pt x="7213" y="22326"/>
                </a:lnTo>
                <a:lnTo>
                  <a:pt x="7213" y="11976"/>
                </a:lnTo>
                <a:lnTo>
                  <a:pt x="7658" y="8305"/>
                </a:lnTo>
                <a:lnTo>
                  <a:pt x="8610" y="6184"/>
                </a:lnTo>
                <a:close/>
              </a:path>
              <a:path w="43535" h="53289">
                <a:moveTo>
                  <a:pt x="43535" y="15595"/>
                </a:moveTo>
                <a:lnTo>
                  <a:pt x="43535" y="11010"/>
                </a:lnTo>
                <a:lnTo>
                  <a:pt x="42468" y="7264"/>
                </a:lnTo>
                <a:lnTo>
                  <a:pt x="40309" y="4368"/>
                </a:lnTo>
                <a:lnTo>
                  <a:pt x="38150" y="1460"/>
                </a:lnTo>
                <a:lnTo>
                  <a:pt x="35496" y="0"/>
                </a:lnTo>
                <a:lnTo>
                  <a:pt x="29667" y="0"/>
                </a:lnTo>
                <a:lnTo>
                  <a:pt x="26123" y="8699"/>
                </a:lnTo>
                <a:lnTo>
                  <a:pt x="27165" y="6349"/>
                </a:lnTo>
                <a:lnTo>
                  <a:pt x="30060" y="2793"/>
                </a:lnTo>
                <a:lnTo>
                  <a:pt x="32689" y="2793"/>
                </a:lnTo>
                <a:lnTo>
                  <a:pt x="37007" y="3987"/>
                </a:lnTo>
                <a:lnTo>
                  <a:pt x="39979" y="8674"/>
                </a:lnTo>
                <a:lnTo>
                  <a:pt x="40728" y="11798"/>
                </a:lnTo>
                <a:lnTo>
                  <a:pt x="40728" y="21361"/>
                </a:lnTo>
                <a:lnTo>
                  <a:pt x="39319" y="25996"/>
                </a:lnTo>
                <a:lnTo>
                  <a:pt x="36487" y="29565"/>
                </a:lnTo>
                <a:lnTo>
                  <a:pt x="33654" y="33108"/>
                </a:lnTo>
                <a:lnTo>
                  <a:pt x="30035" y="34899"/>
                </a:lnTo>
                <a:lnTo>
                  <a:pt x="25603" y="34899"/>
                </a:lnTo>
                <a:lnTo>
                  <a:pt x="30975" y="37096"/>
                </a:lnTo>
                <a:lnTo>
                  <a:pt x="35293" y="35013"/>
                </a:lnTo>
                <a:lnTo>
                  <a:pt x="38595" y="31038"/>
                </a:lnTo>
                <a:lnTo>
                  <a:pt x="41897" y="27076"/>
                </a:lnTo>
                <a:lnTo>
                  <a:pt x="43535" y="21920"/>
                </a:lnTo>
                <a:lnTo>
                  <a:pt x="43535" y="15595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9" name="object 279"/>
          <p:cNvSpPr/>
          <p:nvPr/>
        </p:nvSpPr>
        <p:spPr>
          <a:xfrm>
            <a:off x="6102480" y="5719520"/>
            <a:ext cx="39422" cy="48282"/>
          </a:xfrm>
          <a:custGeom>
            <a:avLst/>
            <a:gdLst/>
            <a:ahLst/>
            <a:cxnLst/>
            <a:rect l="l" t="t" r="r" b="b"/>
            <a:pathLst>
              <a:path w="43510" h="53289">
                <a:moveTo>
                  <a:pt x="8585" y="6184"/>
                </a:moveTo>
                <a:lnTo>
                  <a:pt x="11112" y="2946"/>
                </a:lnTo>
                <a:lnTo>
                  <a:pt x="15621" y="3289"/>
                </a:lnTo>
                <a:lnTo>
                  <a:pt x="18453" y="5575"/>
                </a:lnTo>
                <a:lnTo>
                  <a:pt x="21107" y="5753"/>
                </a:lnTo>
                <a:lnTo>
                  <a:pt x="18745" y="2374"/>
                </a:lnTo>
                <a:lnTo>
                  <a:pt x="15849" y="482"/>
                </a:lnTo>
                <a:lnTo>
                  <a:pt x="12369" y="0"/>
                </a:lnTo>
                <a:lnTo>
                  <a:pt x="8559" y="0"/>
                </a:lnTo>
                <a:lnTo>
                  <a:pt x="5524" y="1562"/>
                </a:lnTo>
                <a:lnTo>
                  <a:pt x="3302" y="4660"/>
                </a:lnTo>
                <a:lnTo>
                  <a:pt x="1092" y="7759"/>
                </a:lnTo>
                <a:lnTo>
                  <a:pt x="0" y="12026"/>
                </a:lnTo>
                <a:lnTo>
                  <a:pt x="0" y="23329"/>
                </a:lnTo>
                <a:lnTo>
                  <a:pt x="1689" y="28003"/>
                </a:lnTo>
                <a:lnTo>
                  <a:pt x="5080" y="31470"/>
                </a:lnTo>
                <a:lnTo>
                  <a:pt x="8509" y="34924"/>
                </a:lnTo>
                <a:lnTo>
                  <a:pt x="13322" y="36855"/>
                </a:lnTo>
                <a:lnTo>
                  <a:pt x="19519" y="37299"/>
                </a:lnTo>
                <a:lnTo>
                  <a:pt x="19519" y="53289"/>
                </a:lnTo>
                <a:lnTo>
                  <a:pt x="25603" y="53289"/>
                </a:lnTo>
                <a:lnTo>
                  <a:pt x="25603" y="37299"/>
                </a:lnTo>
                <a:lnTo>
                  <a:pt x="30949" y="37096"/>
                </a:lnTo>
                <a:lnTo>
                  <a:pt x="25603" y="34899"/>
                </a:lnTo>
                <a:lnTo>
                  <a:pt x="25603" y="12992"/>
                </a:lnTo>
                <a:lnTo>
                  <a:pt x="26123" y="8699"/>
                </a:lnTo>
                <a:lnTo>
                  <a:pt x="29667" y="0"/>
                </a:lnTo>
                <a:lnTo>
                  <a:pt x="25527" y="2654"/>
                </a:lnTo>
                <a:lnTo>
                  <a:pt x="22148" y="6921"/>
                </a:lnTo>
                <a:lnTo>
                  <a:pt x="21107" y="10261"/>
                </a:lnTo>
                <a:lnTo>
                  <a:pt x="20116" y="14452"/>
                </a:lnTo>
                <a:lnTo>
                  <a:pt x="19862" y="17081"/>
                </a:lnTo>
                <a:lnTo>
                  <a:pt x="19621" y="19672"/>
                </a:lnTo>
                <a:lnTo>
                  <a:pt x="19519" y="34810"/>
                </a:lnTo>
                <a:lnTo>
                  <a:pt x="15506" y="34213"/>
                </a:lnTo>
                <a:lnTo>
                  <a:pt x="12446" y="32423"/>
                </a:lnTo>
                <a:lnTo>
                  <a:pt x="10337" y="29413"/>
                </a:lnTo>
                <a:lnTo>
                  <a:pt x="8255" y="26403"/>
                </a:lnTo>
                <a:lnTo>
                  <a:pt x="7188" y="22326"/>
                </a:lnTo>
                <a:lnTo>
                  <a:pt x="7188" y="11976"/>
                </a:lnTo>
                <a:lnTo>
                  <a:pt x="7632" y="8305"/>
                </a:lnTo>
                <a:lnTo>
                  <a:pt x="8585" y="6184"/>
                </a:lnTo>
                <a:close/>
              </a:path>
              <a:path w="43510" h="53289">
                <a:moveTo>
                  <a:pt x="43510" y="15595"/>
                </a:moveTo>
                <a:lnTo>
                  <a:pt x="43510" y="11010"/>
                </a:lnTo>
                <a:lnTo>
                  <a:pt x="42443" y="7264"/>
                </a:lnTo>
                <a:lnTo>
                  <a:pt x="40309" y="4368"/>
                </a:lnTo>
                <a:lnTo>
                  <a:pt x="38125" y="1460"/>
                </a:lnTo>
                <a:lnTo>
                  <a:pt x="35471" y="0"/>
                </a:lnTo>
                <a:lnTo>
                  <a:pt x="29667" y="0"/>
                </a:lnTo>
                <a:lnTo>
                  <a:pt x="26123" y="8699"/>
                </a:lnTo>
                <a:lnTo>
                  <a:pt x="27165" y="6349"/>
                </a:lnTo>
                <a:lnTo>
                  <a:pt x="30060" y="2793"/>
                </a:lnTo>
                <a:lnTo>
                  <a:pt x="32664" y="2793"/>
                </a:lnTo>
                <a:lnTo>
                  <a:pt x="36982" y="3987"/>
                </a:lnTo>
                <a:lnTo>
                  <a:pt x="39954" y="8674"/>
                </a:lnTo>
                <a:lnTo>
                  <a:pt x="40728" y="11798"/>
                </a:lnTo>
                <a:lnTo>
                  <a:pt x="40728" y="21361"/>
                </a:lnTo>
                <a:lnTo>
                  <a:pt x="39319" y="25996"/>
                </a:lnTo>
                <a:lnTo>
                  <a:pt x="36487" y="29565"/>
                </a:lnTo>
                <a:lnTo>
                  <a:pt x="33655" y="33108"/>
                </a:lnTo>
                <a:lnTo>
                  <a:pt x="30035" y="34899"/>
                </a:lnTo>
                <a:lnTo>
                  <a:pt x="25603" y="34899"/>
                </a:lnTo>
                <a:lnTo>
                  <a:pt x="30949" y="37096"/>
                </a:lnTo>
                <a:lnTo>
                  <a:pt x="35293" y="35013"/>
                </a:lnTo>
                <a:lnTo>
                  <a:pt x="38595" y="31038"/>
                </a:lnTo>
                <a:lnTo>
                  <a:pt x="41871" y="27076"/>
                </a:lnTo>
                <a:lnTo>
                  <a:pt x="43510" y="21920"/>
                </a:lnTo>
                <a:lnTo>
                  <a:pt x="43510" y="15595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0" name="object 280"/>
          <p:cNvSpPr/>
          <p:nvPr/>
        </p:nvSpPr>
        <p:spPr>
          <a:xfrm>
            <a:off x="5912010" y="5964382"/>
            <a:ext cx="0" cy="772031"/>
          </a:xfrm>
          <a:custGeom>
            <a:avLst/>
            <a:gdLst/>
            <a:ahLst/>
            <a:cxnLst/>
            <a:rect l="l" t="t" r="r" b="b"/>
            <a:pathLst>
              <a:path h="852093">
                <a:moveTo>
                  <a:pt x="0" y="0"/>
                </a:moveTo>
                <a:lnTo>
                  <a:pt x="0" y="852093"/>
                </a:lnTo>
              </a:path>
            </a:pathLst>
          </a:custGeom>
          <a:ln w="4445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4" name="object 194"/>
          <p:cNvSpPr txBox="1"/>
          <p:nvPr/>
        </p:nvSpPr>
        <p:spPr>
          <a:xfrm>
            <a:off x="1858720" y="1274774"/>
            <a:ext cx="1217667" cy="1163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18"/>
              </a:spcBef>
            </a:pPr>
            <a:r>
              <a:rPr sz="725" spc="5" dirty="0">
                <a:solidFill>
                  <a:srgbClr val="0091CE"/>
                </a:solidFill>
                <a:latin typeface="Times New Roman"/>
                <a:cs typeface="Times New Roman"/>
              </a:rPr>
              <a:t>Tensió</a:t>
            </a:r>
            <a:r>
              <a:rPr sz="725" dirty="0">
                <a:solidFill>
                  <a:srgbClr val="0091CE"/>
                </a:solidFill>
                <a:latin typeface="Times New Roman"/>
                <a:cs typeface="Times New Roman"/>
              </a:rPr>
              <a:t>n       </a:t>
            </a:r>
            <a:r>
              <a:rPr sz="725" spc="124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725" spc="4" dirty="0">
                <a:solidFill>
                  <a:srgbClr val="0091CE"/>
                </a:solidFill>
                <a:latin typeface="Times New Roman"/>
                <a:cs typeface="Times New Roman"/>
              </a:rPr>
              <a:t>Construcción</a:t>
            </a:r>
            <a:endParaRPr sz="725">
              <a:latin typeface="Times New Roman"/>
              <a:cs typeface="Times New Roman"/>
            </a:endParaRPr>
          </a:p>
        </p:txBody>
      </p:sp>
      <p:sp>
        <p:nvSpPr>
          <p:cNvPr id="193" name="object 193"/>
          <p:cNvSpPr txBox="1"/>
          <p:nvPr/>
        </p:nvSpPr>
        <p:spPr>
          <a:xfrm>
            <a:off x="2456640" y="1403191"/>
            <a:ext cx="3738998" cy="8767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12080">
              <a:lnSpc>
                <a:spcPct val="95825"/>
              </a:lnSpc>
              <a:spcBef>
                <a:spcPts val="18"/>
              </a:spcBef>
            </a:pP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Conducto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634" spc="-9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circula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634" spc="-8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10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Aluminio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,</a:t>
            </a:r>
            <a:r>
              <a:rPr sz="634" spc="-7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clas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10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2.</a:t>
            </a:r>
            <a:endParaRPr sz="634">
              <a:latin typeface="Times New Roman"/>
              <a:cs typeface="Times New Roman"/>
            </a:endParaRPr>
          </a:p>
          <a:p>
            <a:pPr marL="11506" marR="216992">
              <a:lnSpc>
                <a:spcPct val="99945"/>
              </a:lnSpc>
              <a:spcBef>
                <a:spcPts val="32"/>
              </a:spcBef>
            </a:pP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Aislamient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constituid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4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po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634" spc="-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un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mezcl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2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sólid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4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extrudid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8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polietilen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3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recticulad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4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(XLPE).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Cubiert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9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exterio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634" spc="-1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negr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1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de:</a:t>
            </a:r>
            <a:endParaRPr sz="634">
              <a:latin typeface="Times New Roman"/>
              <a:cs typeface="Times New Roman"/>
            </a:endParaRPr>
          </a:p>
          <a:p>
            <a:pPr marL="11506" marR="12080">
              <a:lnSpc>
                <a:spcPct val="95825"/>
              </a:lnSpc>
            </a:pP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-</a:t>
            </a:r>
            <a:r>
              <a:rPr sz="634" spc="-3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Policlorur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6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vinil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1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(PVC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)</a:t>
            </a:r>
            <a:r>
              <a:rPr sz="634" spc="2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-RV</a:t>
            </a:r>
            <a:endParaRPr sz="634">
              <a:latin typeface="Times New Roman"/>
              <a:cs typeface="Times New Roman"/>
            </a:endParaRPr>
          </a:p>
          <a:p>
            <a:pPr marL="11506" marR="12080">
              <a:lnSpc>
                <a:spcPct val="95825"/>
              </a:lnSpc>
              <a:spcBef>
                <a:spcPts val="32"/>
              </a:spcBef>
            </a:pP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-</a:t>
            </a:r>
            <a:r>
              <a:rPr sz="634" spc="-3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Poliolefin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8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termoplástic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6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libr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8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2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halógeno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y</a:t>
            </a:r>
            <a:r>
              <a:rPr sz="634" spc="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resistent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9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7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la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13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radiacione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U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V</a:t>
            </a:r>
            <a:r>
              <a:rPr sz="634" spc="-1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(Z1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)</a:t>
            </a:r>
            <a:r>
              <a:rPr sz="634" spc="10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-</a:t>
            </a:r>
            <a:r>
              <a:rPr sz="634" spc="-7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XZ1.</a:t>
            </a:r>
            <a:endParaRPr sz="634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32"/>
              </a:spcBef>
            </a:pP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5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cubiert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confier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7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tambié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4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spc="5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cabl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9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característica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6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mejorada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1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cuand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8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4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presenci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spc="12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fuego;</a:t>
            </a:r>
            <a:endParaRPr sz="634">
              <a:latin typeface="Times New Roman"/>
              <a:cs typeface="Times New Roman"/>
            </a:endParaRPr>
          </a:p>
          <a:p>
            <a:pPr marL="11506" marR="12080">
              <a:lnSpc>
                <a:spcPct val="95825"/>
              </a:lnSpc>
              <a:spcBef>
                <a:spcPts val="32"/>
              </a:spcBef>
            </a:pP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-</a:t>
            </a:r>
            <a:r>
              <a:rPr sz="634" spc="-7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9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propagació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7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3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5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llama</a:t>
            </a:r>
            <a:endParaRPr sz="634">
              <a:latin typeface="Times New Roman"/>
              <a:cs typeface="Times New Roman"/>
            </a:endParaRPr>
          </a:p>
          <a:p>
            <a:pPr marL="11506" marR="12080">
              <a:lnSpc>
                <a:spcPct val="95825"/>
              </a:lnSpc>
              <a:spcBef>
                <a:spcPts val="32"/>
              </a:spcBef>
            </a:pP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-</a:t>
            </a:r>
            <a:r>
              <a:rPr sz="634" spc="-7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Baj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15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emisió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4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y</a:t>
            </a:r>
            <a:r>
              <a:rPr sz="634" spc="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reducid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4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opacida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spc="-9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3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lo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10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humos</a:t>
            </a:r>
            <a:endParaRPr sz="634">
              <a:latin typeface="Times New Roman"/>
              <a:cs typeface="Times New Roman"/>
            </a:endParaRPr>
          </a:p>
          <a:p>
            <a:pPr marL="11506" marR="12080">
              <a:lnSpc>
                <a:spcPct val="95825"/>
              </a:lnSpc>
              <a:spcBef>
                <a:spcPts val="32"/>
              </a:spcBef>
            </a:pP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-</a:t>
            </a:r>
            <a:r>
              <a:rPr sz="634" spc="-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Reducid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8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emisió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8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1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gase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6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ácidos</a:t>
            </a:r>
            <a:endParaRPr sz="634">
              <a:latin typeface="Times New Roman"/>
              <a:cs typeface="Times New Roman"/>
            </a:endParaRPr>
          </a:p>
        </p:txBody>
      </p:sp>
      <p:sp>
        <p:nvSpPr>
          <p:cNvPr id="192" name="object 192"/>
          <p:cNvSpPr txBox="1"/>
          <p:nvPr/>
        </p:nvSpPr>
        <p:spPr>
          <a:xfrm>
            <a:off x="1876128" y="1420882"/>
            <a:ext cx="325448" cy="920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23"/>
              </a:spcBef>
            </a:pPr>
            <a:r>
              <a:rPr sz="544" spc="5" dirty="0">
                <a:solidFill>
                  <a:srgbClr val="221F1F"/>
                </a:solidFill>
                <a:latin typeface="Times New Roman"/>
                <a:cs typeface="Times New Roman"/>
              </a:rPr>
              <a:t>0,6/</a:t>
            </a:r>
            <a:r>
              <a:rPr sz="544" dirty="0">
                <a:solidFill>
                  <a:srgbClr val="221F1F"/>
                </a:solidFill>
                <a:latin typeface="Times New Roman"/>
                <a:cs typeface="Times New Roman"/>
              </a:rPr>
              <a:t>1</a:t>
            </a:r>
            <a:r>
              <a:rPr sz="54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544" spc="4" dirty="0">
                <a:solidFill>
                  <a:srgbClr val="221F1F"/>
                </a:solidFill>
                <a:latin typeface="Times New Roman"/>
                <a:cs typeface="Times New Roman"/>
              </a:rPr>
              <a:t>kV</a:t>
            </a:r>
            <a:endParaRPr sz="544">
              <a:latin typeface="Times New Roman"/>
              <a:cs typeface="Times New Roman"/>
            </a:endParaRPr>
          </a:p>
        </p:txBody>
      </p:sp>
      <p:sp>
        <p:nvSpPr>
          <p:cNvPr id="191" name="object 191"/>
          <p:cNvSpPr txBox="1"/>
          <p:nvPr/>
        </p:nvSpPr>
        <p:spPr>
          <a:xfrm>
            <a:off x="2445136" y="2362372"/>
            <a:ext cx="3752809" cy="42527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2385">
              <a:lnSpc>
                <a:spcPct val="95825"/>
              </a:lnSpc>
              <a:spcBef>
                <a:spcPts val="9"/>
              </a:spcBef>
            </a:pPr>
            <a:r>
              <a:rPr sz="725" spc="4" dirty="0">
                <a:solidFill>
                  <a:srgbClr val="0091CE"/>
                </a:solidFill>
                <a:latin typeface="Times New Roman"/>
                <a:cs typeface="Times New Roman"/>
              </a:rPr>
              <a:t>Utilización</a:t>
            </a:r>
            <a:endParaRPr sz="725">
              <a:latin typeface="Times New Roman"/>
              <a:cs typeface="Times New Roman"/>
            </a:endParaRPr>
          </a:p>
          <a:p>
            <a:pPr marL="23010">
              <a:lnSpc>
                <a:spcPct val="99945"/>
              </a:lnSpc>
              <a:spcBef>
                <a:spcPts val="185"/>
              </a:spcBef>
            </a:pP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la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13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instalacione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4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3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línea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8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subterránea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7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B</a:t>
            </a:r>
            <a:r>
              <a:rPr sz="634" spc="-35" dirty="0">
                <a:solidFill>
                  <a:srgbClr val="221F1F"/>
                </a:solidFill>
                <a:latin typeface="Times New Roman"/>
                <a:cs typeface="Times New Roman"/>
              </a:rPr>
              <a:t>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,</a:t>
            </a:r>
            <a:r>
              <a:rPr sz="634" spc="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1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utiliza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9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4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la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13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derivacione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3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acometida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4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la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13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CG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P</a:t>
            </a:r>
            <a:r>
              <a:rPr sz="634" spc="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(caja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generale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10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1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protección)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,</a:t>
            </a:r>
            <a:r>
              <a:rPr sz="634" spc="-6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y</a:t>
            </a:r>
            <a:r>
              <a:rPr sz="634" spc="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lo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10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puente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11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1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unió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9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1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lo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10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transformadore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4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de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potenci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4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co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4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su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3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correspondiente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cuadro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5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4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distribució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6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4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BT.</a:t>
            </a:r>
            <a:endParaRPr sz="634">
              <a:latin typeface="Times New Roman"/>
              <a:cs typeface="Times New Roman"/>
            </a:endParaRPr>
          </a:p>
        </p:txBody>
      </p:sp>
      <p:sp>
        <p:nvSpPr>
          <p:cNvPr id="190" name="object 190"/>
          <p:cNvSpPr txBox="1"/>
          <p:nvPr/>
        </p:nvSpPr>
        <p:spPr>
          <a:xfrm>
            <a:off x="2445135" y="2875427"/>
            <a:ext cx="3390977" cy="2387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12080">
              <a:lnSpc>
                <a:spcPct val="95825"/>
              </a:lnSpc>
              <a:spcBef>
                <a:spcPts val="9"/>
              </a:spcBef>
            </a:pPr>
            <a:r>
              <a:rPr sz="725" spc="5" dirty="0">
                <a:solidFill>
                  <a:srgbClr val="0091CE"/>
                </a:solidFill>
                <a:latin typeface="Times New Roman"/>
                <a:cs typeface="Times New Roman"/>
              </a:rPr>
              <a:t>Norma</a:t>
            </a:r>
            <a:r>
              <a:rPr sz="725" dirty="0">
                <a:solidFill>
                  <a:srgbClr val="0091CE"/>
                </a:solidFill>
                <a:latin typeface="Times New Roman"/>
                <a:cs typeface="Times New Roman"/>
              </a:rPr>
              <a:t>s</a:t>
            </a:r>
            <a:r>
              <a:rPr sz="725" spc="-46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725" spc="4" dirty="0">
                <a:solidFill>
                  <a:srgbClr val="0091CE"/>
                </a:solidFill>
                <a:latin typeface="Times New Roman"/>
                <a:cs typeface="Times New Roman"/>
              </a:rPr>
              <a:t>aplicables</a:t>
            </a:r>
            <a:endParaRPr sz="725">
              <a:latin typeface="Times New Roman"/>
              <a:cs typeface="Times New Roman"/>
            </a:endParaRPr>
          </a:p>
          <a:p>
            <a:pPr marL="23010">
              <a:lnSpc>
                <a:spcPct val="95825"/>
              </a:lnSpc>
              <a:spcBef>
                <a:spcPts val="240"/>
              </a:spcBef>
            </a:pP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UN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2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1</a:t>
            </a:r>
            <a:r>
              <a:rPr sz="63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00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2 </a:t>
            </a:r>
            <a:r>
              <a:rPr sz="634" spc="12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UNE-E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3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6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0</a:t>
            </a:r>
            <a:r>
              <a:rPr sz="63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22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8 </a:t>
            </a:r>
            <a:r>
              <a:rPr sz="634" spc="12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UNE-H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spc="9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603-5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 </a:t>
            </a:r>
            <a:r>
              <a:rPr sz="634" spc="14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IE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C</a:t>
            </a:r>
            <a:r>
              <a:rPr sz="634" spc="-1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6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0</a:t>
            </a:r>
            <a:r>
              <a:rPr sz="63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502-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1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UNE-H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spc="9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211603-5N1</a:t>
            </a:r>
            <a:endParaRPr sz="634">
              <a:latin typeface="Times New Roman"/>
              <a:cs typeface="Times New Roman"/>
            </a:endParaRPr>
          </a:p>
        </p:txBody>
      </p:sp>
      <p:sp>
        <p:nvSpPr>
          <p:cNvPr id="189" name="object 189"/>
          <p:cNvSpPr txBox="1"/>
          <p:nvPr/>
        </p:nvSpPr>
        <p:spPr>
          <a:xfrm>
            <a:off x="2456640" y="3107242"/>
            <a:ext cx="2056621" cy="1035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18"/>
              </a:spcBef>
            </a:pP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UNE-E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3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5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0</a:t>
            </a:r>
            <a:r>
              <a:rPr sz="63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26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8 </a:t>
            </a:r>
            <a:r>
              <a:rPr sz="634" spc="12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IE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C</a:t>
            </a:r>
            <a:r>
              <a:rPr sz="634" spc="-1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61034-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2 </a:t>
            </a:r>
            <a:r>
              <a:rPr sz="634" spc="1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UNE-E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3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5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0</a:t>
            </a:r>
            <a:r>
              <a:rPr sz="63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267-2-3</a:t>
            </a:r>
            <a:endParaRPr sz="634">
              <a:latin typeface="Times New Roman"/>
              <a:cs typeface="Times New Roman"/>
            </a:endParaRPr>
          </a:p>
        </p:txBody>
      </p:sp>
      <p:sp>
        <p:nvSpPr>
          <p:cNvPr id="188" name="object 188"/>
          <p:cNvSpPr txBox="1"/>
          <p:nvPr/>
        </p:nvSpPr>
        <p:spPr>
          <a:xfrm>
            <a:off x="4544209" y="3107242"/>
            <a:ext cx="520904" cy="1035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18"/>
              </a:spcBef>
            </a:pP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IE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C</a:t>
            </a:r>
            <a:r>
              <a:rPr sz="634" spc="-1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60754-2</a:t>
            </a:r>
            <a:endParaRPr sz="634">
              <a:latin typeface="Times New Roman"/>
              <a:cs typeface="Times New Roman"/>
            </a:endParaRPr>
          </a:p>
        </p:txBody>
      </p:sp>
      <p:sp>
        <p:nvSpPr>
          <p:cNvPr id="187" name="object 187"/>
          <p:cNvSpPr txBox="1"/>
          <p:nvPr/>
        </p:nvSpPr>
        <p:spPr>
          <a:xfrm>
            <a:off x="466665" y="3640353"/>
            <a:ext cx="3209351" cy="12656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Característica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eléctrica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y</a:t>
            </a:r>
            <a:r>
              <a:rPr sz="815" b="1" spc="-14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dimensionale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d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e</a:t>
            </a:r>
            <a:r>
              <a:rPr sz="815" b="1" spc="58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lo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66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cable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R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V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-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SOLIVEX</a:t>
            </a:r>
            <a:endParaRPr sz="815">
              <a:latin typeface="Times New Roman"/>
              <a:cs typeface="Times New Roman"/>
            </a:endParaRPr>
          </a:p>
        </p:txBody>
      </p:sp>
      <p:sp>
        <p:nvSpPr>
          <p:cNvPr id="186" name="object 186"/>
          <p:cNvSpPr txBox="1"/>
          <p:nvPr/>
        </p:nvSpPr>
        <p:spPr>
          <a:xfrm>
            <a:off x="5016038" y="3903365"/>
            <a:ext cx="317698" cy="831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admisible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5" name="object 185"/>
          <p:cNvSpPr txBox="1"/>
          <p:nvPr/>
        </p:nvSpPr>
        <p:spPr>
          <a:xfrm>
            <a:off x="465214" y="5312066"/>
            <a:ext cx="3331541" cy="12656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Característica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eléctrica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y</a:t>
            </a:r>
            <a:r>
              <a:rPr sz="815" b="1" spc="-14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dimensionale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d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e</a:t>
            </a:r>
            <a:r>
              <a:rPr sz="815" b="1" spc="58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lo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66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cable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XZ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1</a:t>
            </a:r>
            <a:r>
              <a:rPr sz="815" b="1" spc="-26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-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SOLIGNEX</a:t>
            </a:r>
            <a:endParaRPr sz="815">
              <a:latin typeface="Times New Roman"/>
              <a:cs typeface="Times New Roman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5014588" y="5569018"/>
            <a:ext cx="317698" cy="831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admisible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464153" y="6853333"/>
            <a:ext cx="1140721" cy="1727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4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(1)</a:t>
            </a:r>
            <a:r>
              <a:rPr sz="453" spc="3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al</a:t>
            </a:r>
            <a:r>
              <a:rPr sz="453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aire</a:t>
            </a:r>
            <a:r>
              <a:rPr sz="453" spc="-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-4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40ºC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204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(2)</a:t>
            </a:r>
            <a:r>
              <a:rPr sz="453" spc="3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enter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ados</a:t>
            </a:r>
            <a:r>
              <a:rPr sz="453" spc="-4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profundidad</a:t>
            </a:r>
            <a:r>
              <a:rPr sz="453" spc="-7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70cm</a:t>
            </a:r>
            <a:r>
              <a:rPr sz="453" spc="-5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-2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25ºC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296081" y="9503852"/>
            <a:ext cx="67125" cy="920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23"/>
              </a:spcBef>
            </a:pPr>
            <a:r>
              <a:rPr sz="544" dirty="0">
                <a:solidFill>
                  <a:srgbClr val="FEFFFE"/>
                </a:solidFill>
                <a:latin typeface="Times New Roman"/>
                <a:cs typeface="Times New Roman"/>
              </a:rPr>
              <a:t>6</a:t>
            </a:r>
            <a:endParaRPr sz="544">
              <a:latin typeface="Times New Roman"/>
              <a:cs typeface="Times New Roman"/>
            </a:endParaRPr>
          </a:p>
        </p:txBody>
      </p:sp>
      <p:sp>
        <p:nvSpPr>
          <p:cNvPr id="181" name="object 181"/>
          <p:cNvSpPr txBox="1"/>
          <p:nvPr/>
        </p:nvSpPr>
        <p:spPr>
          <a:xfrm>
            <a:off x="476734" y="5476130"/>
            <a:ext cx="824904" cy="312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3"/>
              </a:spcBef>
            </a:pPr>
            <a:endParaRPr sz="634"/>
          </a:p>
          <a:p>
            <a:pPr marL="22539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Designación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0" name="object 180"/>
          <p:cNvSpPr txBox="1"/>
          <p:nvPr/>
        </p:nvSpPr>
        <p:spPr>
          <a:xfrm>
            <a:off x="1301639" y="5476130"/>
            <a:ext cx="453479" cy="312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3"/>
              </a:spcBef>
            </a:pPr>
            <a:endParaRPr sz="634"/>
          </a:p>
          <a:p>
            <a:pPr marL="79536" marR="15198" indent="-46901">
              <a:lnSpc>
                <a:spcPct val="97550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Diámetro del conductor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9" name="object 179"/>
          <p:cNvSpPr txBox="1"/>
          <p:nvPr/>
        </p:nvSpPr>
        <p:spPr>
          <a:xfrm>
            <a:off x="1755118" y="5476130"/>
            <a:ext cx="444492" cy="312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80"/>
              </a:lnSpc>
              <a:spcBef>
                <a:spcPts val="14"/>
              </a:spcBef>
            </a:pPr>
            <a:endParaRPr sz="680"/>
          </a:p>
          <a:p>
            <a:pPr marL="45293" marR="27892" indent="4636">
              <a:lnSpc>
                <a:spcPts val="471"/>
              </a:lnSpc>
              <a:spcBef>
                <a:spcPts val="24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Espesor</a:t>
            </a:r>
            <a:r>
              <a:rPr sz="453" spc="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del ais</a:t>
            </a:r>
            <a:r>
              <a:rPr sz="453" spc="13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amiento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8" name="object 178"/>
          <p:cNvSpPr txBox="1"/>
          <p:nvPr/>
        </p:nvSpPr>
        <p:spPr>
          <a:xfrm>
            <a:off x="2199611" y="5476130"/>
            <a:ext cx="451431" cy="312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3"/>
              </a:spcBef>
            </a:pPr>
            <a:endParaRPr sz="634"/>
          </a:p>
          <a:p>
            <a:pPr marL="44787" marR="35336" indent="48" algn="ctr">
              <a:lnSpc>
                <a:spcPct val="97550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Diámetro sobre ais</a:t>
            </a:r>
            <a:r>
              <a:rPr sz="453" spc="13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amiento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7" name="object 177"/>
          <p:cNvSpPr txBox="1"/>
          <p:nvPr/>
        </p:nvSpPr>
        <p:spPr>
          <a:xfrm>
            <a:off x="2651042" y="5476130"/>
            <a:ext cx="446540" cy="312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3"/>
              </a:spcBef>
            </a:pPr>
            <a:endParaRPr sz="634"/>
          </a:p>
          <a:p>
            <a:pPr marL="66145" marR="41388" indent="-5358">
              <a:lnSpc>
                <a:spcPct val="97550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Espesor</a:t>
            </a:r>
            <a:r>
              <a:rPr sz="453" spc="-5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 </a:t>
            </a:r>
            <a:r>
              <a:rPr sz="453" spc="13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-1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cubie</a:t>
            </a:r>
            <a:r>
              <a:rPr sz="453" spc="-4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spc="-26" dirty="0">
                <a:solidFill>
                  <a:srgbClr val="221F1F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6" name="object 176"/>
          <p:cNvSpPr txBox="1"/>
          <p:nvPr/>
        </p:nvSpPr>
        <p:spPr>
          <a:xfrm>
            <a:off x="3097583" y="5476130"/>
            <a:ext cx="448957" cy="312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3"/>
              </a:spcBef>
            </a:pPr>
            <a:endParaRPr sz="634"/>
          </a:p>
          <a:p>
            <a:pPr marL="80425" marR="68367" algn="ctr">
              <a:lnSpc>
                <a:spcPct val="97550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Diámetro exterior cable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3546541" y="5476130"/>
            <a:ext cx="449015" cy="312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3"/>
              </a:spcBef>
            </a:pPr>
            <a:endParaRPr sz="634"/>
          </a:p>
          <a:p>
            <a:pPr marL="148691" marR="81517" indent="-45217">
              <a:lnSpc>
                <a:spcPct val="97550"/>
              </a:lnSpc>
            </a:pPr>
            <a:r>
              <a:rPr sz="453" spc="-12" dirty="0">
                <a:solidFill>
                  <a:srgbClr val="221F1F"/>
                </a:solidFill>
                <a:latin typeface="Times New Roman"/>
                <a:cs typeface="Times New Roman"/>
              </a:rPr>
              <a:t>P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eso</a:t>
            </a:r>
            <a:r>
              <a:rPr sz="453" spc="-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del cable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3995555" y="5476130"/>
            <a:ext cx="448957" cy="312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3"/>
              </a:spcBef>
            </a:pPr>
            <a:endParaRPr sz="634"/>
          </a:p>
          <a:p>
            <a:pPr marL="28195" marR="43020" indent="72" algn="ctr">
              <a:lnSpc>
                <a:spcPct val="97550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Resistencia eléctrica máx.</a:t>
            </a:r>
            <a:r>
              <a:rPr sz="453" spc="-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-2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20ºC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4444513" y="5476130"/>
            <a:ext cx="448980" cy="312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3"/>
              </a:spcBef>
            </a:pPr>
            <a:endParaRPr sz="634"/>
          </a:p>
          <a:p>
            <a:pPr marL="119981" marR="38329" indent="-59770">
              <a:lnSpc>
                <a:spcPct val="97550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Reac</a:t>
            </a:r>
            <a:r>
              <a:rPr sz="453" spc="-26" dirty="0">
                <a:solidFill>
                  <a:srgbClr val="221F1F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ancia a</a:t>
            </a:r>
            <a:r>
              <a:rPr sz="453" spc="-3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50</a:t>
            </a:r>
            <a:r>
              <a:rPr sz="453" spc="-6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Hz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4893493" y="5476130"/>
            <a:ext cx="555325" cy="1852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8042">
              <a:lnSpc>
                <a:spcPct val="95825"/>
              </a:lnSpc>
              <a:spcBef>
                <a:spcPts val="24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Intensi</a:t>
            </a:r>
            <a:r>
              <a:rPr sz="453" spc="-4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ad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5448818" y="5476130"/>
            <a:ext cx="926359" cy="1852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8314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Cai</a:t>
            </a:r>
            <a:r>
              <a:rPr sz="453" spc="-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-4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6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tensión</a:t>
            </a:r>
            <a:r>
              <a:rPr sz="453" spc="-8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entre</a:t>
            </a:r>
            <a:r>
              <a:rPr sz="453" spc="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spc="-13" dirty="0">
                <a:solidFill>
                  <a:srgbClr val="221F1F"/>
                </a:solidFill>
                <a:latin typeface="Times New Roman"/>
                <a:cs typeface="Times New Roman"/>
              </a:rPr>
              <a:t>f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ases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4893493" y="5661388"/>
            <a:ext cx="555325" cy="1270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2373">
              <a:lnSpc>
                <a:spcPct val="95825"/>
              </a:lnSpc>
              <a:spcBef>
                <a:spcPts val="33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(1)             </a:t>
            </a:r>
            <a:r>
              <a:rPr sz="453" spc="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(2)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5448818" y="5661388"/>
            <a:ext cx="926359" cy="1270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9868">
              <a:lnSpc>
                <a:spcPct val="95825"/>
              </a:lnSpc>
              <a:spcBef>
                <a:spcPts val="31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cos  </a:t>
            </a:r>
            <a:r>
              <a:rPr sz="453" spc="9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=</a:t>
            </a:r>
            <a:r>
              <a:rPr sz="453" spc="-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0,8      </a:t>
            </a:r>
            <a:r>
              <a:rPr sz="453" spc="9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cos  </a:t>
            </a:r>
            <a:r>
              <a:rPr sz="453" spc="11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=</a:t>
            </a:r>
            <a:r>
              <a:rPr sz="453" spc="-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476734" y="5788416"/>
            <a:ext cx="824904" cy="1684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6235">
              <a:lnSpc>
                <a:spcPts val="520"/>
              </a:lnSpc>
              <a:spcBef>
                <a:spcPts val="444"/>
              </a:spcBef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Sección</a:t>
            </a:r>
            <a:r>
              <a:rPr sz="453" spc="-21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nominal</a:t>
            </a:r>
            <a:r>
              <a:rPr sz="453" spc="-64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mm</a:t>
            </a:r>
            <a:r>
              <a:rPr sz="544" baseline="21740" dirty="0">
                <a:solidFill>
                  <a:srgbClr val="0091CE"/>
                </a:solidFill>
                <a:latin typeface="Times New Roman"/>
                <a:cs typeface="Times New Roman"/>
              </a:rPr>
              <a:t>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1301639" y="5788416"/>
            <a:ext cx="453479" cy="1684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150962" marR="156082" algn="ctr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mm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1755118" y="5788416"/>
            <a:ext cx="444492" cy="1684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146522" marR="151537" algn="ctr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mm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2199611" y="5788416"/>
            <a:ext cx="451431" cy="1684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151033" marR="153964" algn="ctr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mm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2651042" y="5788416"/>
            <a:ext cx="446540" cy="1684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148594" marR="151513" algn="ctr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mm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3097583" y="5788416"/>
            <a:ext cx="448957" cy="1684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151056" marR="151466" algn="ctr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mm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3546541" y="5788416"/>
            <a:ext cx="449015" cy="1684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117025">
              <a:lnSpc>
                <a:spcPct val="95825"/>
              </a:lnSpc>
            </a:pPr>
            <a:r>
              <a:rPr sz="453" spc="-26" dirty="0">
                <a:solidFill>
                  <a:srgbClr val="0091CE"/>
                </a:solidFill>
                <a:latin typeface="Times New Roman"/>
                <a:cs typeface="Times New Roman"/>
              </a:rPr>
              <a:t>K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g/Km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3995555" y="5788416"/>
            <a:ext cx="448957" cy="1684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60" name="object 160"/>
          <p:cNvSpPr txBox="1"/>
          <p:nvPr/>
        </p:nvSpPr>
        <p:spPr>
          <a:xfrm>
            <a:off x="4444513" y="5788416"/>
            <a:ext cx="448980" cy="1684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59" name="object 159"/>
          <p:cNvSpPr txBox="1"/>
          <p:nvPr/>
        </p:nvSpPr>
        <p:spPr>
          <a:xfrm>
            <a:off x="4893493" y="5788416"/>
            <a:ext cx="555325" cy="1684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234334" marR="242327" algn="ctr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5448818" y="5788416"/>
            <a:ext cx="926359" cy="1684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323915" marR="324468" algn="ctr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V/A.Km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476734" y="5956902"/>
            <a:ext cx="824904" cy="1573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4"/>
              </a:spcBef>
            </a:pPr>
            <a:endParaRPr sz="453"/>
          </a:p>
          <a:p>
            <a:pPr marL="16965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XZ1</a:t>
            </a:r>
            <a:r>
              <a:rPr sz="453" spc="10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(S)</a:t>
            </a:r>
            <a:r>
              <a:rPr sz="453" spc="3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1x25</a:t>
            </a:r>
            <a:r>
              <a:rPr sz="453" spc="8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KAl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1301639" y="5956902"/>
            <a:ext cx="453479" cy="1573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4"/>
              </a:spcBef>
            </a:pPr>
            <a:endParaRPr sz="453"/>
          </a:p>
          <a:p>
            <a:pPr marL="168081" marR="160553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1755118" y="5956902"/>
            <a:ext cx="444492" cy="1573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4"/>
              </a:spcBef>
            </a:pPr>
            <a:endParaRPr sz="453"/>
          </a:p>
          <a:p>
            <a:pPr marL="161446" marR="158200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2199611" y="5956902"/>
            <a:ext cx="451431" cy="1573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4"/>
              </a:spcBef>
            </a:pPr>
            <a:endParaRPr sz="453"/>
          </a:p>
          <a:p>
            <a:pPr marL="168123" marR="158463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2651042" y="5956902"/>
            <a:ext cx="446540" cy="1573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4"/>
              </a:spcBef>
            </a:pPr>
            <a:endParaRPr sz="453"/>
          </a:p>
          <a:p>
            <a:pPr marL="165702" marR="155994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3097583" y="5956902"/>
            <a:ext cx="448957" cy="1573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4"/>
              </a:spcBef>
            </a:pPr>
            <a:endParaRPr sz="453"/>
          </a:p>
          <a:p>
            <a:pPr marL="148920" marR="136763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3546541" y="5956902"/>
            <a:ext cx="449015" cy="1573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4"/>
              </a:spcBef>
            </a:pPr>
            <a:endParaRPr sz="453"/>
          </a:p>
          <a:p>
            <a:pPr marL="156906" marR="14477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3995555" y="5956902"/>
            <a:ext cx="448957" cy="1573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13231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1,200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4444513" y="5956902"/>
            <a:ext cx="448980" cy="1573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145709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0,097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4893494" y="5956902"/>
            <a:ext cx="273986" cy="1573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4"/>
              </a:spcBef>
            </a:pPr>
            <a:endParaRPr sz="453"/>
          </a:p>
          <a:p>
            <a:pPr marL="88495" marR="76590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5167479" y="5956902"/>
            <a:ext cx="281338" cy="1573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4"/>
              </a:spcBef>
            </a:pPr>
            <a:endParaRPr sz="453"/>
          </a:p>
          <a:p>
            <a:pPr marL="8534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125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5448819" y="5956902"/>
            <a:ext cx="463190" cy="1573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4"/>
              </a:spcBef>
            </a:pPr>
            <a:endParaRPr sz="453"/>
          </a:p>
          <a:p>
            <a:pPr marL="149404" marR="150513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2,22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5912010" y="5956902"/>
            <a:ext cx="463168" cy="1573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4"/>
              </a:spcBef>
            </a:pPr>
            <a:endParaRPr sz="453"/>
          </a:p>
          <a:p>
            <a:pPr marL="159695" marR="140178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2,65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476734" y="6114257"/>
            <a:ext cx="824904" cy="1573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16965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XZ1</a:t>
            </a:r>
            <a:r>
              <a:rPr sz="453" spc="10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(S)</a:t>
            </a:r>
            <a:r>
              <a:rPr sz="453" spc="3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1x50</a:t>
            </a:r>
            <a:r>
              <a:rPr sz="453" spc="8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KAl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1301639" y="6114257"/>
            <a:ext cx="453479" cy="1573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168081" marR="160553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1755118" y="6114257"/>
            <a:ext cx="444492" cy="1573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161446" marR="158200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2199611" y="6114257"/>
            <a:ext cx="451431" cy="1573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148933" marR="139225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2651042" y="6114257"/>
            <a:ext cx="446540" cy="1573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165702" marR="155994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3097583" y="6114257"/>
            <a:ext cx="448957" cy="1573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148920" marR="136763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13,1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3546541" y="6114257"/>
            <a:ext cx="449015" cy="1573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156906" marR="14477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205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3995555" y="6114257"/>
            <a:ext cx="448957" cy="1573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13231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0,641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4444513" y="6114257"/>
            <a:ext cx="448980" cy="1573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145709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0,092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4893494" y="6114257"/>
            <a:ext cx="273986" cy="1573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8526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5167479" y="6114257"/>
            <a:ext cx="281338" cy="1573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8534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180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5448819" y="6114257"/>
            <a:ext cx="463190" cy="1573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149404" marR="150513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1,23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5912010" y="6114257"/>
            <a:ext cx="463168" cy="1573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159696" marR="140179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1,41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476734" y="6271600"/>
            <a:ext cx="824904" cy="1573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16965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XZ1</a:t>
            </a:r>
            <a:r>
              <a:rPr sz="453" spc="10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(S)</a:t>
            </a:r>
            <a:r>
              <a:rPr sz="453" spc="3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1x95</a:t>
            </a:r>
            <a:r>
              <a:rPr sz="453" spc="8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KAl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1301639" y="6271600"/>
            <a:ext cx="453479" cy="1573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148904" marR="14130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1755118" y="6271600"/>
            <a:ext cx="444492" cy="1573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161446" marR="158200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2199611" y="6271600"/>
            <a:ext cx="451431" cy="1573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148933" marR="139225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13,8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2651042" y="6271600"/>
            <a:ext cx="446540" cy="1573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165702" marR="155994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3097583" y="6271600"/>
            <a:ext cx="448957" cy="1573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148920" marR="136763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16,8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3546541" y="6271600"/>
            <a:ext cx="449015" cy="1573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156906" marR="14477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360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3995555" y="6271600"/>
            <a:ext cx="448957" cy="1573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13231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0,320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4444513" y="6271600"/>
            <a:ext cx="448980" cy="1573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145709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0,084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4893494" y="6271600"/>
            <a:ext cx="273986" cy="1573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8"/>
              </a:spcBef>
            </a:pPr>
            <a:endParaRPr sz="453"/>
          </a:p>
          <a:p>
            <a:pPr marL="8526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220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5167479" y="6271600"/>
            <a:ext cx="281338" cy="1573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8534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260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5448819" y="6271600"/>
            <a:ext cx="463190" cy="1573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149404" marR="150513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0,65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5912010" y="6271600"/>
            <a:ext cx="463168" cy="1573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159696" marR="140179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0,71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476734" y="6428977"/>
            <a:ext cx="824904" cy="1573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5047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XZ1</a:t>
            </a:r>
            <a:r>
              <a:rPr sz="453" spc="10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(S)</a:t>
            </a:r>
            <a:r>
              <a:rPr sz="453" spc="3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1x150</a:t>
            </a:r>
            <a:r>
              <a:rPr sz="453" spc="9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KAl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1301639" y="6428977"/>
            <a:ext cx="453479" cy="1573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48904" marR="14130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14,5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1755118" y="6428977"/>
            <a:ext cx="444492" cy="1573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61446" marR="158200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2199611" y="6428977"/>
            <a:ext cx="451431" cy="1573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48933" marR="139225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17,5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2651042" y="6428977"/>
            <a:ext cx="446540" cy="1573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65702" marR="155994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3097583" y="6428977"/>
            <a:ext cx="448957" cy="1573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148920" marR="136763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20,5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3546541" y="6428977"/>
            <a:ext cx="449015" cy="1573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156906" marR="14477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540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3995555" y="6428977"/>
            <a:ext cx="448957" cy="1573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13231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0,206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4444513" y="6428977"/>
            <a:ext cx="448980" cy="1573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145709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0,083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4893494" y="6428977"/>
            <a:ext cx="273986" cy="1573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8526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5167479" y="6428977"/>
            <a:ext cx="281338" cy="1573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8534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5448819" y="6428977"/>
            <a:ext cx="463190" cy="1573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49404" marR="150513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0,45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5912010" y="6428977"/>
            <a:ext cx="463168" cy="1573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59695" marR="140178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0,45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476734" y="6586355"/>
            <a:ext cx="824904" cy="1573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5047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XZ1</a:t>
            </a:r>
            <a:r>
              <a:rPr sz="453" spc="10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(S)</a:t>
            </a:r>
            <a:r>
              <a:rPr sz="453" spc="3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1x240</a:t>
            </a:r>
            <a:r>
              <a:rPr sz="453" spc="9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KAl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1301639" y="6586355"/>
            <a:ext cx="453479" cy="1573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48904" marR="14130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18,5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1755118" y="6586355"/>
            <a:ext cx="444492" cy="1573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61446" marR="158200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2199611" y="6586355"/>
            <a:ext cx="451431" cy="1573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48933" marR="139225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22,1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2651042" y="6586355"/>
            <a:ext cx="446540" cy="1573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65702" marR="155994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3097583" y="6586355"/>
            <a:ext cx="448957" cy="1573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48920" marR="136763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25,3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3546541" y="6586355"/>
            <a:ext cx="449015" cy="1573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56906" marR="14477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860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3995555" y="6586355"/>
            <a:ext cx="448957" cy="1573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3231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0,125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4444513" y="6586355"/>
            <a:ext cx="448980" cy="1573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45709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0,081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4893494" y="6586355"/>
            <a:ext cx="273986" cy="1573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8526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420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5167479" y="6586355"/>
            <a:ext cx="281338" cy="1573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8534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5448819" y="6586355"/>
            <a:ext cx="463190" cy="1573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49404" marR="150513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0,31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5912010" y="6586355"/>
            <a:ext cx="463168" cy="1573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59695" marR="140178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0,28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478184" y="3810556"/>
            <a:ext cx="824904" cy="312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3"/>
              </a:spcBef>
            </a:pPr>
            <a:endParaRPr sz="634"/>
          </a:p>
          <a:p>
            <a:pPr marL="22538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Designación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1303090" y="3810556"/>
            <a:ext cx="453479" cy="312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3"/>
              </a:spcBef>
            </a:pPr>
            <a:endParaRPr sz="634"/>
          </a:p>
          <a:p>
            <a:pPr marL="79536" marR="15210" indent="-46913">
              <a:lnSpc>
                <a:spcPct val="97550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Diámetro del conductor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1756569" y="3810556"/>
            <a:ext cx="444492" cy="312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80"/>
              </a:lnSpc>
              <a:spcBef>
                <a:spcPts val="13"/>
              </a:spcBef>
            </a:pPr>
            <a:endParaRPr sz="680"/>
          </a:p>
          <a:p>
            <a:pPr marL="45293" marR="27892" indent="4624">
              <a:lnSpc>
                <a:spcPts val="471"/>
              </a:lnSpc>
              <a:spcBef>
                <a:spcPts val="24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Espesor</a:t>
            </a:r>
            <a:r>
              <a:rPr sz="453" spc="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del ais</a:t>
            </a:r>
            <a:r>
              <a:rPr sz="453" spc="13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amiento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2201061" y="3810556"/>
            <a:ext cx="451431" cy="312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3"/>
              </a:spcBef>
            </a:pPr>
            <a:endParaRPr sz="634"/>
          </a:p>
          <a:p>
            <a:pPr marL="44776" marR="35347" indent="72" algn="ctr">
              <a:lnSpc>
                <a:spcPct val="97550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Diámetro sobre ais</a:t>
            </a:r>
            <a:r>
              <a:rPr sz="453" spc="13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amiento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2652492" y="3810556"/>
            <a:ext cx="446529" cy="312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3"/>
              </a:spcBef>
            </a:pPr>
            <a:endParaRPr sz="634"/>
          </a:p>
          <a:p>
            <a:pPr marL="66140" marR="41375" indent="-5352">
              <a:lnSpc>
                <a:spcPct val="97550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Espesor</a:t>
            </a:r>
            <a:r>
              <a:rPr sz="453" spc="-5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 </a:t>
            </a:r>
            <a:r>
              <a:rPr sz="453" spc="13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-1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cubie</a:t>
            </a:r>
            <a:r>
              <a:rPr sz="453" spc="-4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spc="-26" dirty="0">
                <a:solidFill>
                  <a:srgbClr val="221F1F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3099022" y="3810556"/>
            <a:ext cx="448968" cy="312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3"/>
              </a:spcBef>
            </a:pPr>
            <a:endParaRPr sz="634"/>
          </a:p>
          <a:p>
            <a:pPr marL="80430" marR="68372" algn="ctr">
              <a:lnSpc>
                <a:spcPct val="97550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Diámetro exterior cable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3547990" y="3810556"/>
            <a:ext cx="449003" cy="312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3"/>
              </a:spcBef>
            </a:pPr>
            <a:endParaRPr sz="634"/>
          </a:p>
          <a:p>
            <a:pPr marL="148704" marR="81506" indent="-45228">
              <a:lnSpc>
                <a:spcPct val="97550"/>
              </a:lnSpc>
            </a:pPr>
            <a:r>
              <a:rPr sz="453" spc="-12" dirty="0">
                <a:solidFill>
                  <a:srgbClr val="221F1F"/>
                </a:solidFill>
                <a:latin typeface="Times New Roman"/>
                <a:cs typeface="Times New Roman"/>
              </a:rPr>
              <a:t>P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eso</a:t>
            </a:r>
            <a:r>
              <a:rPr sz="453" spc="-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del cable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3996994" y="3810556"/>
            <a:ext cx="448957" cy="312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3"/>
              </a:spcBef>
            </a:pPr>
            <a:endParaRPr sz="634"/>
          </a:p>
          <a:p>
            <a:pPr marL="28225" marR="42990" indent="48" algn="ctr">
              <a:lnSpc>
                <a:spcPct val="97550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Resistencia eléctrica máx.</a:t>
            </a:r>
            <a:r>
              <a:rPr sz="453" spc="-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-2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20ºC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4445952" y="3810556"/>
            <a:ext cx="448980" cy="312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13"/>
              </a:spcBef>
            </a:pPr>
            <a:endParaRPr sz="634"/>
          </a:p>
          <a:p>
            <a:pPr marL="120011" marR="38311" indent="-59782">
              <a:lnSpc>
                <a:spcPct val="97550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Reac</a:t>
            </a:r>
            <a:r>
              <a:rPr sz="453" spc="-26" dirty="0">
                <a:solidFill>
                  <a:srgbClr val="221F1F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ancia a</a:t>
            </a:r>
            <a:r>
              <a:rPr sz="453" spc="-3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50</a:t>
            </a:r>
            <a:r>
              <a:rPr sz="453" spc="-6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Hz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4894932" y="3810556"/>
            <a:ext cx="555337" cy="1852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8053">
              <a:lnSpc>
                <a:spcPct val="95825"/>
              </a:lnSpc>
              <a:spcBef>
                <a:spcPts val="24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Intensi</a:t>
            </a:r>
            <a:r>
              <a:rPr sz="453" spc="-4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ad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5450270" y="3810556"/>
            <a:ext cx="926347" cy="1852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8302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Cai</a:t>
            </a:r>
            <a:r>
              <a:rPr sz="453" spc="-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-4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6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tensión</a:t>
            </a:r>
            <a:r>
              <a:rPr sz="453" spc="-8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entre</a:t>
            </a:r>
            <a:r>
              <a:rPr sz="453" spc="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spc="-13" dirty="0">
                <a:solidFill>
                  <a:srgbClr val="221F1F"/>
                </a:solidFill>
                <a:latin typeface="Times New Roman"/>
                <a:cs typeface="Times New Roman"/>
              </a:rPr>
              <a:t>f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ases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4894932" y="3995791"/>
            <a:ext cx="555337" cy="1270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2373">
              <a:lnSpc>
                <a:spcPct val="95825"/>
              </a:lnSpc>
              <a:spcBef>
                <a:spcPts val="33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(1)             </a:t>
            </a:r>
            <a:r>
              <a:rPr sz="453" spc="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(2)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5450270" y="3995791"/>
            <a:ext cx="926347" cy="1270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9857">
              <a:lnSpc>
                <a:spcPct val="95825"/>
              </a:lnSpc>
              <a:spcBef>
                <a:spcPts val="31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cos  </a:t>
            </a:r>
            <a:r>
              <a:rPr sz="453" spc="9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=</a:t>
            </a:r>
            <a:r>
              <a:rPr sz="453" spc="-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0,8      </a:t>
            </a:r>
            <a:r>
              <a:rPr sz="453" spc="9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cos  </a:t>
            </a:r>
            <a:r>
              <a:rPr sz="453" spc="11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=</a:t>
            </a:r>
            <a:r>
              <a:rPr sz="453" spc="-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478184" y="4122831"/>
            <a:ext cx="824904" cy="1684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6229">
              <a:lnSpc>
                <a:spcPts val="520"/>
              </a:lnSpc>
              <a:spcBef>
                <a:spcPts val="444"/>
              </a:spcBef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Sección</a:t>
            </a:r>
            <a:r>
              <a:rPr sz="453" spc="-21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nominal</a:t>
            </a:r>
            <a:r>
              <a:rPr sz="453" spc="-64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mm</a:t>
            </a:r>
            <a:r>
              <a:rPr sz="544" baseline="21740" dirty="0">
                <a:solidFill>
                  <a:srgbClr val="0091CE"/>
                </a:solidFill>
                <a:latin typeface="Times New Roman"/>
                <a:cs typeface="Times New Roman"/>
              </a:rPr>
              <a:t>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1303090" y="4122831"/>
            <a:ext cx="453479" cy="1684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151019" marR="156025" algn="ctr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mm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1756569" y="4122831"/>
            <a:ext cx="444492" cy="1684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146510" marR="151548" algn="ctr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mm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2201061" y="4122831"/>
            <a:ext cx="451431" cy="1684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151021" marR="153975" algn="ctr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mm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2652492" y="4122831"/>
            <a:ext cx="446529" cy="1684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148594" marR="151500" algn="ctr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mm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3099022" y="4122831"/>
            <a:ext cx="448968" cy="1684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151068" marR="151466" algn="ctr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mm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3547990" y="4122831"/>
            <a:ext cx="449003" cy="1684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117020">
              <a:lnSpc>
                <a:spcPct val="95825"/>
              </a:lnSpc>
            </a:pPr>
            <a:r>
              <a:rPr sz="453" spc="-26" dirty="0">
                <a:solidFill>
                  <a:srgbClr val="0091CE"/>
                </a:solidFill>
                <a:latin typeface="Times New Roman"/>
                <a:cs typeface="Times New Roman"/>
              </a:rPr>
              <a:t>K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g/Km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3996994" y="4122831"/>
            <a:ext cx="448957" cy="1684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71" name="object 71"/>
          <p:cNvSpPr txBox="1"/>
          <p:nvPr/>
        </p:nvSpPr>
        <p:spPr>
          <a:xfrm>
            <a:off x="4445952" y="4122831"/>
            <a:ext cx="448980" cy="1684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70" name="object 70"/>
          <p:cNvSpPr txBox="1"/>
          <p:nvPr/>
        </p:nvSpPr>
        <p:spPr>
          <a:xfrm>
            <a:off x="4894932" y="4122831"/>
            <a:ext cx="555337" cy="1684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234332" marR="242340" algn="ctr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5450270" y="4122831"/>
            <a:ext cx="926347" cy="1684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323901" marR="324468" algn="ctr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V/A.Km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478184" y="4291318"/>
            <a:ext cx="824904" cy="1573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4"/>
              </a:spcBef>
            </a:pPr>
            <a:endParaRPr sz="453"/>
          </a:p>
          <a:p>
            <a:pPr marL="233652">
              <a:lnSpc>
                <a:spcPct val="95825"/>
              </a:lnSpc>
            </a:pPr>
            <a:r>
              <a:rPr sz="453" spc="-17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V</a:t>
            </a:r>
            <a:r>
              <a:rPr sz="453" spc="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1x25</a:t>
            </a:r>
            <a:r>
              <a:rPr sz="453" spc="8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KAl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1303090" y="4291318"/>
            <a:ext cx="453479" cy="1573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4"/>
              </a:spcBef>
            </a:pPr>
            <a:endParaRPr sz="453"/>
          </a:p>
          <a:p>
            <a:pPr marL="168069" marR="160564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1756569" y="4291318"/>
            <a:ext cx="444492" cy="1573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4"/>
              </a:spcBef>
            </a:pPr>
            <a:endParaRPr sz="453"/>
          </a:p>
          <a:p>
            <a:pPr marL="152355" marR="167293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2201061" y="4291318"/>
            <a:ext cx="451431" cy="1573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4"/>
              </a:spcBef>
            </a:pPr>
            <a:endParaRPr sz="453"/>
          </a:p>
          <a:p>
            <a:pPr marL="168111" marR="158475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2652492" y="4291318"/>
            <a:ext cx="446529" cy="1573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4"/>
              </a:spcBef>
            </a:pPr>
            <a:endParaRPr sz="453"/>
          </a:p>
          <a:p>
            <a:pPr marL="165690" marR="155994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3099022" y="4291318"/>
            <a:ext cx="448968" cy="1573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4"/>
              </a:spcBef>
            </a:pPr>
            <a:endParaRPr sz="453"/>
          </a:p>
          <a:p>
            <a:pPr marL="148920" marR="136775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3547990" y="4291318"/>
            <a:ext cx="449003" cy="1573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4"/>
              </a:spcBef>
            </a:pPr>
            <a:endParaRPr sz="453"/>
          </a:p>
          <a:p>
            <a:pPr marL="156894" marR="14477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155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3996994" y="4291318"/>
            <a:ext cx="448957" cy="1573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13231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1,200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4445952" y="4291318"/>
            <a:ext cx="448980" cy="1573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5"/>
              </a:spcBef>
            </a:pPr>
            <a:endParaRPr sz="453"/>
          </a:p>
          <a:p>
            <a:pPr marL="145709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0,097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4894932" y="4291318"/>
            <a:ext cx="273986" cy="1573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4"/>
              </a:spcBef>
            </a:pPr>
            <a:endParaRPr sz="453"/>
          </a:p>
          <a:p>
            <a:pPr marL="88506" marR="76579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5168918" y="4291318"/>
            <a:ext cx="281350" cy="1573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4"/>
              </a:spcBef>
            </a:pPr>
            <a:endParaRPr sz="453"/>
          </a:p>
          <a:p>
            <a:pPr marL="8535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125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5450269" y="4291318"/>
            <a:ext cx="463180" cy="1573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4"/>
              </a:spcBef>
            </a:pPr>
            <a:endParaRPr sz="453"/>
          </a:p>
          <a:p>
            <a:pPr marL="149404" marR="15050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2,22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5913448" y="4291318"/>
            <a:ext cx="463168" cy="1573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4"/>
              </a:spcBef>
            </a:pPr>
            <a:endParaRPr sz="453"/>
          </a:p>
          <a:p>
            <a:pPr marL="148209" marR="151666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2,65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478184" y="4448684"/>
            <a:ext cx="824904" cy="1573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233652">
              <a:lnSpc>
                <a:spcPct val="95825"/>
              </a:lnSpc>
            </a:pPr>
            <a:r>
              <a:rPr sz="453" spc="-17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V</a:t>
            </a:r>
            <a:r>
              <a:rPr sz="453" spc="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1x50</a:t>
            </a:r>
            <a:r>
              <a:rPr sz="453" spc="8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KAl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1303090" y="4448684"/>
            <a:ext cx="453479" cy="1573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168069" marR="160564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1756569" y="4448684"/>
            <a:ext cx="444492" cy="1573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152355" marR="167293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2201061" y="4448684"/>
            <a:ext cx="451431" cy="1573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148922" marR="139237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2652492" y="4448684"/>
            <a:ext cx="446529" cy="1573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165690" marR="155994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3099022" y="4448684"/>
            <a:ext cx="448968" cy="1573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148920" marR="136775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13,3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3547990" y="4448684"/>
            <a:ext cx="449003" cy="1573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156894" marR="14477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240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3996994" y="4448684"/>
            <a:ext cx="448957" cy="1573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13231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0,641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4445952" y="4448684"/>
            <a:ext cx="448980" cy="1573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145709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0,092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4894932" y="4448684"/>
            <a:ext cx="273986" cy="1573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8527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5168918" y="4448684"/>
            <a:ext cx="281350" cy="1573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8535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180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5450269" y="4448684"/>
            <a:ext cx="463180" cy="1573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149404" marR="15050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1,23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5913449" y="4448684"/>
            <a:ext cx="463156" cy="1573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148209" marR="151654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1,41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478184" y="4606015"/>
            <a:ext cx="824904" cy="157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233652">
              <a:lnSpc>
                <a:spcPct val="95825"/>
              </a:lnSpc>
            </a:pPr>
            <a:r>
              <a:rPr sz="453" spc="-17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V</a:t>
            </a:r>
            <a:r>
              <a:rPr sz="453" spc="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1x95</a:t>
            </a:r>
            <a:r>
              <a:rPr sz="453" spc="8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KAl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303090" y="4606015"/>
            <a:ext cx="453479" cy="157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148892" marR="141314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1756569" y="4606015"/>
            <a:ext cx="444492" cy="157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152355" marR="167293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2201061" y="4606015"/>
            <a:ext cx="451431" cy="157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148922" marR="139237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13,8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2652492" y="4606015"/>
            <a:ext cx="446529" cy="157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165690" marR="155994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099022" y="4606015"/>
            <a:ext cx="448968" cy="157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148920" marR="136775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17,0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547990" y="4606015"/>
            <a:ext cx="449003" cy="157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156894" marR="14477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410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3996994" y="4606015"/>
            <a:ext cx="448957" cy="157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13231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0,320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4445952" y="4606015"/>
            <a:ext cx="448980" cy="157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145709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0,084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4894932" y="4606015"/>
            <a:ext cx="273986" cy="157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8"/>
              </a:spcBef>
            </a:pPr>
            <a:endParaRPr sz="453"/>
          </a:p>
          <a:p>
            <a:pPr marL="8527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220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5168918" y="4606015"/>
            <a:ext cx="281350" cy="157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8535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260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5450269" y="4606015"/>
            <a:ext cx="463180" cy="157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149404" marR="15050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0,65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5913449" y="4606015"/>
            <a:ext cx="463156" cy="157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148210" marR="151655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0,71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78184" y="4763404"/>
            <a:ext cx="824904" cy="1573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214468">
              <a:lnSpc>
                <a:spcPct val="95825"/>
              </a:lnSpc>
            </a:pPr>
            <a:r>
              <a:rPr sz="453" spc="-17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V</a:t>
            </a:r>
            <a:r>
              <a:rPr sz="453" spc="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1x150</a:t>
            </a:r>
            <a:r>
              <a:rPr sz="453" spc="9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KAl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303090" y="4763404"/>
            <a:ext cx="453479" cy="1573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48892" marR="141314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14,5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756569" y="4763404"/>
            <a:ext cx="444492" cy="1573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52355" marR="167293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2201061" y="4763404"/>
            <a:ext cx="451431" cy="1573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48922" marR="139237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17,5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652492" y="4763404"/>
            <a:ext cx="446529" cy="1573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65690" marR="155994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3099022" y="4763404"/>
            <a:ext cx="448968" cy="1573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48920" marR="136775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20,9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547990" y="4763404"/>
            <a:ext cx="449003" cy="1573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56894" marR="14477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610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996994" y="4763404"/>
            <a:ext cx="448957" cy="1573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13231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0,206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445952" y="4763404"/>
            <a:ext cx="448980" cy="1573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2"/>
              </a:spcBef>
            </a:pPr>
            <a:endParaRPr sz="453"/>
          </a:p>
          <a:p>
            <a:pPr marL="145709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0,083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894932" y="4763404"/>
            <a:ext cx="273986" cy="1573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8527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168918" y="4763404"/>
            <a:ext cx="281350" cy="1573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8535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450269" y="4763404"/>
            <a:ext cx="463180" cy="1573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49404" marR="15050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0,45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913449" y="4763404"/>
            <a:ext cx="463156" cy="1573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48209" marR="151654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0,45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78184" y="4920770"/>
            <a:ext cx="824904" cy="1573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214468">
              <a:lnSpc>
                <a:spcPct val="95825"/>
              </a:lnSpc>
            </a:pPr>
            <a:r>
              <a:rPr sz="453" spc="-17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V</a:t>
            </a:r>
            <a:r>
              <a:rPr sz="453" spc="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1x240</a:t>
            </a:r>
            <a:r>
              <a:rPr sz="453" spc="9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KAl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303090" y="4920770"/>
            <a:ext cx="453479" cy="1573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48892" marR="141314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18,5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756569" y="4920770"/>
            <a:ext cx="444492" cy="1573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52355" marR="167293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201061" y="4920770"/>
            <a:ext cx="451431" cy="1573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48922" marR="139237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22,1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652492" y="4920770"/>
            <a:ext cx="446529" cy="1573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65690" marR="155994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099022" y="4920770"/>
            <a:ext cx="448968" cy="1573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48920" marR="136775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25,7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547990" y="4920770"/>
            <a:ext cx="449003" cy="1573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56894" marR="14477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950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996994" y="4920770"/>
            <a:ext cx="448957" cy="1573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3231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0,125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445952" y="4920770"/>
            <a:ext cx="448980" cy="1573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45709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0,081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894932" y="4920770"/>
            <a:ext cx="273986" cy="1573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8527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420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5168918" y="4920770"/>
            <a:ext cx="281350" cy="1573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8535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450269" y="4920770"/>
            <a:ext cx="463180" cy="1573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49404" marR="15050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0,31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913449" y="4920770"/>
            <a:ext cx="463156" cy="1573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48209" marR="151654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0,28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75284" y="3241446"/>
            <a:ext cx="1833226" cy="4429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" name="object 2"/>
          <p:cNvSpPr txBox="1"/>
          <p:nvPr/>
        </p:nvSpPr>
        <p:spPr>
          <a:xfrm>
            <a:off x="211514" y="304914"/>
            <a:ext cx="6425984" cy="5870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906"/>
              </a:lnSpc>
            </a:pPr>
            <a:endParaRPr sz="906"/>
          </a:p>
          <a:p>
            <a:pPr marL="260870">
              <a:lnSpc>
                <a:spcPct val="95825"/>
              </a:lnSpc>
              <a:spcBef>
                <a:spcPts val="1293"/>
              </a:spcBef>
            </a:pP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Cable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s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aislado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s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d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e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baj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tensió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n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e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n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Aluminio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,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unipolares</a:t>
            </a:r>
            <a:endParaRPr sz="1268">
              <a:latin typeface="Times New Roman"/>
              <a:cs typeface="Times New Roman"/>
            </a:endParaRPr>
          </a:p>
        </p:txBody>
      </p:sp>
    </p:spTree>
    <p:extLst>
      <p:ext uri="{BB962C8B-B14F-4D97-AF65-F5344CB8AC3E}">
        <p14:creationId xmlns:p14="http://schemas.microsoft.com/office/powerpoint/2010/main" val="2291442472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" name="object 266"/>
          <p:cNvSpPr/>
          <p:nvPr/>
        </p:nvSpPr>
        <p:spPr>
          <a:xfrm>
            <a:off x="879584" y="1247044"/>
            <a:ext cx="733863" cy="3019533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7" name="object 267"/>
          <p:cNvSpPr/>
          <p:nvPr/>
        </p:nvSpPr>
        <p:spPr>
          <a:xfrm>
            <a:off x="384807" y="3208835"/>
            <a:ext cx="1833226" cy="1123526"/>
          </a:xfrm>
          <a:custGeom>
            <a:avLst/>
            <a:gdLst/>
            <a:ahLst/>
            <a:cxnLst/>
            <a:rect l="l" t="t" r="r" b="b"/>
            <a:pathLst>
              <a:path w="2023338" h="1240040">
                <a:moveTo>
                  <a:pt x="0" y="1240040"/>
                </a:moveTo>
                <a:lnTo>
                  <a:pt x="2023338" y="1240040"/>
                </a:lnTo>
                <a:lnTo>
                  <a:pt x="2023338" y="0"/>
                </a:lnTo>
                <a:lnTo>
                  <a:pt x="0" y="0"/>
                </a:lnTo>
                <a:lnTo>
                  <a:pt x="0" y="124004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8" name="object 268"/>
          <p:cNvSpPr/>
          <p:nvPr/>
        </p:nvSpPr>
        <p:spPr>
          <a:xfrm>
            <a:off x="208939" y="305382"/>
            <a:ext cx="6426061" cy="587037"/>
          </a:xfrm>
          <a:custGeom>
            <a:avLst/>
            <a:gdLst/>
            <a:ahLst/>
            <a:cxnLst/>
            <a:rect l="l" t="t" r="r" b="b"/>
            <a:pathLst>
              <a:path w="7092467" h="647915">
                <a:moveTo>
                  <a:pt x="7092431" y="246889"/>
                </a:moveTo>
                <a:lnTo>
                  <a:pt x="7091495" y="176843"/>
                </a:lnTo>
                <a:lnTo>
                  <a:pt x="7087967" y="121483"/>
                </a:lnTo>
                <a:lnTo>
                  <a:pt x="7080120" y="79080"/>
                </a:lnTo>
                <a:lnTo>
                  <a:pt x="7056469" y="35994"/>
                </a:lnTo>
                <a:lnTo>
                  <a:pt x="7013379" y="12346"/>
                </a:lnTo>
                <a:lnTo>
                  <a:pt x="6970973" y="4499"/>
                </a:lnTo>
                <a:lnTo>
                  <a:pt x="6915608" y="971"/>
                </a:lnTo>
                <a:lnTo>
                  <a:pt x="6845556" y="35"/>
                </a:lnTo>
                <a:lnTo>
                  <a:pt x="287959" y="0"/>
                </a:lnTo>
                <a:lnTo>
                  <a:pt x="246889" y="35"/>
                </a:lnTo>
                <a:lnTo>
                  <a:pt x="176843" y="971"/>
                </a:lnTo>
                <a:lnTo>
                  <a:pt x="121483" y="4499"/>
                </a:lnTo>
                <a:lnTo>
                  <a:pt x="79080" y="12346"/>
                </a:lnTo>
                <a:lnTo>
                  <a:pt x="35994" y="35994"/>
                </a:lnTo>
                <a:lnTo>
                  <a:pt x="12346" y="79080"/>
                </a:lnTo>
                <a:lnTo>
                  <a:pt x="4499" y="121483"/>
                </a:lnTo>
                <a:lnTo>
                  <a:pt x="971" y="176843"/>
                </a:lnTo>
                <a:lnTo>
                  <a:pt x="35" y="246889"/>
                </a:lnTo>
                <a:lnTo>
                  <a:pt x="35" y="647915"/>
                </a:lnTo>
                <a:lnTo>
                  <a:pt x="7092431" y="647915"/>
                </a:lnTo>
                <a:lnTo>
                  <a:pt x="7092431" y="246889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9" name="object 269"/>
          <p:cNvSpPr/>
          <p:nvPr/>
        </p:nvSpPr>
        <p:spPr>
          <a:xfrm>
            <a:off x="160530" y="305369"/>
            <a:ext cx="6522820" cy="587049"/>
          </a:xfrm>
          <a:custGeom>
            <a:avLst/>
            <a:gdLst/>
            <a:ahLst/>
            <a:cxnLst/>
            <a:rect l="l" t="t" r="r" b="b"/>
            <a:pathLst>
              <a:path w="7199261" h="647928">
                <a:moveTo>
                  <a:pt x="6898984" y="48"/>
                </a:moveTo>
                <a:lnTo>
                  <a:pt x="341388" y="12"/>
                </a:lnTo>
              </a:path>
              <a:path w="7199261" h="647928">
                <a:moveTo>
                  <a:pt x="53464" y="647928"/>
                </a:moveTo>
                <a:lnTo>
                  <a:pt x="7145860" y="647928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0" name="object 270"/>
          <p:cNvSpPr/>
          <p:nvPr/>
        </p:nvSpPr>
        <p:spPr>
          <a:xfrm>
            <a:off x="208939" y="305370"/>
            <a:ext cx="6426061" cy="9295247"/>
          </a:xfrm>
          <a:custGeom>
            <a:avLst/>
            <a:gdLst/>
            <a:ahLst/>
            <a:cxnLst/>
            <a:rect l="l" t="t" r="r" b="b"/>
            <a:pathLst>
              <a:path w="7092467" h="10259199">
                <a:moveTo>
                  <a:pt x="287959" y="0"/>
                </a:moveTo>
                <a:lnTo>
                  <a:pt x="246889" y="35"/>
                </a:lnTo>
                <a:lnTo>
                  <a:pt x="176843" y="971"/>
                </a:lnTo>
                <a:lnTo>
                  <a:pt x="121483" y="4499"/>
                </a:lnTo>
                <a:lnTo>
                  <a:pt x="79080" y="12347"/>
                </a:lnTo>
                <a:lnTo>
                  <a:pt x="35994" y="35998"/>
                </a:lnTo>
                <a:lnTo>
                  <a:pt x="12346" y="79087"/>
                </a:lnTo>
                <a:lnTo>
                  <a:pt x="4499" y="121493"/>
                </a:lnTo>
                <a:lnTo>
                  <a:pt x="971" y="176858"/>
                </a:lnTo>
                <a:lnTo>
                  <a:pt x="35" y="246911"/>
                </a:lnTo>
                <a:lnTo>
                  <a:pt x="0" y="287985"/>
                </a:lnTo>
                <a:lnTo>
                  <a:pt x="0" y="9971214"/>
                </a:lnTo>
                <a:lnTo>
                  <a:pt x="35" y="10012288"/>
                </a:lnTo>
                <a:lnTo>
                  <a:pt x="971" y="10082340"/>
                </a:lnTo>
                <a:lnTo>
                  <a:pt x="4499" y="10137705"/>
                </a:lnTo>
                <a:lnTo>
                  <a:pt x="12346" y="10180111"/>
                </a:lnTo>
                <a:lnTo>
                  <a:pt x="35994" y="10223201"/>
                </a:lnTo>
                <a:lnTo>
                  <a:pt x="79080" y="10246852"/>
                </a:lnTo>
                <a:lnTo>
                  <a:pt x="121483" y="10254699"/>
                </a:lnTo>
                <a:lnTo>
                  <a:pt x="176843" y="10258227"/>
                </a:lnTo>
                <a:lnTo>
                  <a:pt x="246889" y="10259163"/>
                </a:lnTo>
                <a:lnTo>
                  <a:pt x="287959" y="10259199"/>
                </a:lnTo>
                <a:lnTo>
                  <a:pt x="6804482" y="10259199"/>
                </a:lnTo>
                <a:lnTo>
                  <a:pt x="6845556" y="10259163"/>
                </a:lnTo>
                <a:lnTo>
                  <a:pt x="6915608" y="10258227"/>
                </a:lnTo>
                <a:lnTo>
                  <a:pt x="6970973" y="10254699"/>
                </a:lnTo>
                <a:lnTo>
                  <a:pt x="7013379" y="10246852"/>
                </a:lnTo>
                <a:lnTo>
                  <a:pt x="7056469" y="10223201"/>
                </a:lnTo>
                <a:lnTo>
                  <a:pt x="7080120" y="10180111"/>
                </a:lnTo>
                <a:lnTo>
                  <a:pt x="7087967" y="10137705"/>
                </a:lnTo>
                <a:lnTo>
                  <a:pt x="7091495" y="10082340"/>
                </a:lnTo>
                <a:lnTo>
                  <a:pt x="7092431" y="10012288"/>
                </a:lnTo>
                <a:lnTo>
                  <a:pt x="7092467" y="9971214"/>
                </a:lnTo>
                <a:lnTo>
                  <a:pt x="7092467" y="287985"/>
                </a:lnTo>
                <a:lnTo>
                  <a:pt x="7092431" y="246911"/>
                </a:lnTo>
                <a:lnTo>
                  <a:pt x="7091495" y="176858"/>
                </a:lnTo>
                <a:lnTo>
                  <a:pt x="7087967" y="121493"/>
                </a:lnTo>
                <a:lnTo>
                  <a:pt x="7080120" y="79087"/>
                </a:lnTo>
                <a:lnTo>
                  <a:pt x="7056469" y="35998"/>
                </a:lnTo>
                <a:lnTo>
                  <a:pt x="7013379" y="12347"/>
                </a:lnTo>
                <a:lnTo>
                  <a:pt x="6970973" y="4499"/>
                </a:lnTo>
                <a:lnTo>
                  <a:pt x="6915608" y="971"/>
                </a:lnTo>
                <a:lnTo>
                  <a:pt x="6845556" y="35"/>
                </a:lnTo>
                <a:lnTo>
                  <a:pt x="6804482" y="0"/>
                </a:lnTo>
                <a:lnTo>
                  <a:pt x="287959" y="0"/>
                </a:lnTo>
                <a:close/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1" name="object 271"/>
          <p:cNvSpPr/>
          <p:nvPr/>
        </p:nvSpPr>
        <p:spPr>
          <a:xfrm>
            <a:off x="6374073" y="9475552"/>
            <a:ext cx="260926" cy="169862"/>
          </a:xfrm>
          <a:custGeom>
            <a:avLst/>
            <a:gdLst/>
            <a:ahLst/>
            <a:cxnLst/>
            <a:rect l="l" t="t" r="r" b="b"/>
            <a:pathLst>
              <a:path w="287985" h="187477">
                <a:moveTo>
                  <a:pt x="256235" y="187477"/>
                </a:moveTo>
                <a:lnTo>
                  <a:pt x="273353" y="183446"/>
                </a:lnTo>
                <a:lnTo>
                  <a:pt x="283688" y="174729"/>
                </a:lnTo>
                <a:lnTo>
                  <a:pt x="287909" y="162801"/>
                </a:lnTo>
                <a:lnTo>
                  <a:pt x="287985" y="25565"/>
                </a:lnTo>
                <a:lnTo>
                  <a:pt x="287803" y="22817"/>
                </a:lnTo>
                <a:lnTo>
                  <a:pt x="282495" y="11204"/>
                </a:lnTo>
                <a:lnTo>
                  <a:pt x="271303" y="3066"/>
                </a:lnTo>
                <a:lnTo>
                  <a:pt x="256209" y="0"/>
                </a:lnTo>
                <a:lnTo>
                  <a:pt x="31775" y="0"/>
                </a:lnTo>
                <a:lnTo>
                  <a:pt x="28355" y="146"/>
                </a:lnTo>
                <a:lnTo>
                  <a:pt x="13914" y="4417"/>
                </a:lnTo>
                <a:lnTo>
                  <a:pt x="3806" y="13421"/>
                </a:lnTo>
                <a:lnTo>
                  <a:pt x="0" y="25565"/>
                </a:lnTo>
                <a:lnTo>
                  <a:pt x="0" y="116001"/>
                </a:lnTo>
                <a:lnTo>
                  <a:pt x="3103" y="127485"/>
                </a:lnTo>
                <a:lnTo>
                  <a:pt x="12302" y="137149"/>
                </a:lnTo>
                <a:lnTo>
                  <a:pt x="25920" y="142709"/>
                </a:lnTo>
                <a:lnTo>
                  <a:pt x="248297" y="186677"/>
                </a:lnTo>
                <a:lnTo>
                  <a:pt x="250774" y="187210"/>
                </a:lnTo>
                <a:lnTo>
                  <a:pt x="253504" y="187477"/>
                </a:lnTo>
                <a:lnTo>
                  <a:pt x="256235" y="187477"/>
                </a:lnTo>
                <a:close/>
              </a:path>
            </a:pathLst>
          </a:custGeom>
          <a:solidFill>
            <a:srgbClr val="0092CA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2" name="object 272"/>
          <p:cNvSpPr/>
          <p:nvPr/>
        </p:nvSpPr>
        <p:spPr>
          <a:xfrm>
            <a:off x="689770" y="3810544"/>
            <a:ext cx="5684304" cy="372576"/>
          </a:xfrm>
          <a:custGeom>
            <a:avLst/>
            <a:gdLst/>
            <a:ahLst/>
            <a:cxnLst/>
            <a:rect l="l" t="t" r="r" b="b"/>
            <a:pathLst>
              <a:path w="6273787" h="411213">
                <a:moveTo>
                  <a:pt x="0" y="411213"/>
                </a:moveTo>
                <a:lnTo>
                  <a:pt x="6273787" y="411213"/>
                </a:lnTo>
                <a:lnTo>
                  <a:pt x="6273787" y="0"/>
                </a:lnTo>
                <a:lnTo>
                  <a:pt x="0" y="0"/>
                </a:lnTo>
                <a:lnTo>
                  <a:pt x="0" y="411213"/>
                </a:lnTo>
                <a:close/>
              </a:path>
            </a:pathLst>
          </a:custGeom>
          <a:solidFill>
            <a:srgbClr val="6CBBE2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3" name="object 273"/>
          <p:cNvSpPr/>
          <p:nvPr/>
        </p:nvSpPr>
        <p:spPr>
          <a:xfrm>
            <a:off x="689770" y="4183109"/>
            <a:ext cx="5684304" cy="168550"/>
          </a:xfrm>
          <a:custGeom>
            <a:avLst/>
            <a:gdLst/>
            <a:ahLst/>
            <a:cxnLst/>
            <a:rect l="l" t="t" r="r" b="b"/>
            <a:pathLst>
              <a:path w="6273787" h="186029">
                <a:moveTo>
                  <a:pt x="0" y="186029"/>
                </a:moveTo>
                <a:lnTo>
                  <a:pt x="6273787" y="186029"/>
                </a:lnTo>
                <a:lnTo>
                  <a:pt x="6273787" y="0"/>
                </a:lnTo>
                <a:lnTo>
                  <a:pt x="0" y="0"/>
                </a:lnTo>
                <a:lnTo>
                  <a:pt x="0" y="186029"/>
                </a:lnTo>
                <a:close/>
              </a:path>
            </a:pathLst>
          </a:custGeom>
          <a:solidFill>
            <a:srgbClr val="C2DEF1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4" name="object 274"/>
          <p:cNvSpPr/>
          <p:nvPr/>
        </p:nvSpPr>
        <p:spPr>
          <a:xfrm>
            <a:off x="1515008" y="3810544"/>
            <a:ext cx="0" cy="548697"/>
          </a:xfrm>
          <a:custGeom>
            <a:avLst/>
            <a:gdLst/>
            <a:ahLst/>
            <a:cxnLst/>
            <a:rect l="l" t="t" r="r" b="b"/>
            <a:pathLst>
              <a:path h="605599">
                <a:moveTo>
                  <a:pt x="0" y="0"/>
                </a:moveTo>
                <a:lnTo>
                  <a:pt x="0" y="605599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5" name="object 275"/>
          <p:cNvSpPr/>
          <p:nvPr/>
        </p:nvSpPr>
        <p:spPr>
          <a:xfrm>
            <a:off x="2060771" y="3810544"/>
            <a:ext cx="0" cy="548697"/>
          </a:xfrm>
          <a:custGeom>
            <a:avLst/>
            <a:gdLst/>
            <a:ahLst/>
            <a:cxnLst/>
            <a:rect l="l" t="t" r="r" b="b"/>
            <a:pathLst>
              <a:path h="605599">
                <a:moveTo>
                  <a:pt x="0" y="0"/>
                </a:moveTo>
                <a:lnTo>
                  <a:pt x="0" y="605599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6" name="object 276"/>
          <p:cNvSpPr/>
          <p:nvPr/>
        </p:nvSpPr>
        <p:spPr>
          <a:xfrm>
            <a:off x="2605510" y="3810544"/>
            <a:ext cx="0" cy="548697"/>
          </a:xfrm>
          <a:custGeom>
            <a:avLst/>
            <a:gdLst/>
            <a:ahLst/>
            <a:cxnLst/>
            <a:rect l="l" t="t" r="r" b="b"/>
            <a:pathLst>
              <a:path h="605599">
                <a:moveTo>
                  <a:pt x="0" y="0"/>
                </a:moveTo>
                <a:lnTo>
                  <a:pt x="0" y="605599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7" name="object 277"/>
          <p:cNvSpPr/>
          <p:nvPr/>
        </p:nvSpPr>
        <p:spPr>
          <a:xfrm>
            <a:off x="3154184" y="3810544"/>
            <a:ext cx="0" cy="548697"/>
          </a:xfrm>
          <a:custGeom>
            <a:avLst/>
            <a:gdLst/>
            <a:ahLst/>
            <a:cxnLst/>
            <a:rect l="l" t="t" r="r" b="b"/>
            <a:pathLst>
              <a:path h="605599">
                <a:moveTo>
                  <a:pt x="0" y="0"/>
                </a:moveTo>
                <a:lnTo>
                  <a:pt x="0" y="605599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8" name="object 278"/>
          <p:cNvSpPr/>
          <p:nvPr/>
        </p:nvSpPr>
        <p:spPr>
          <a:xfrm>
            <a:off x="4119839" y="3810544"/>
            <a:ext cx="0" cy="548697"/>
          </a:xfrm>
          <a:custGeom>
            <a:avLst/>
            <a:gdLst/>
            <a:ahLst/>
            <a:cxnLst/>
            <a:rect l="l" t="t" r="r" b="b"/>
            <a:pathLst>
              <a:path h="605599">
                <a:moveTo>
                  <a:pt x="0" y="0"/>
                </a:moveTo>
                <a:lnTo>
                  <a:pt x="0" y="605599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9" name="object 279"/>
          <p:cNvSpPr/>
          <p:nvPr/>
        </p:nvSpPr>
        <p:spPr>
          <a:xfrm>
            <a:off x="4865521" y="3810544"/>
            <a:ext cx="0" cy="548697"/>
          </a:xfrm>
          <a:custGeom>
            <a:avLst/>
            <a:gdLst/>
            <a:ahLst/>
            <a:cxnLst/>
            <a:rect l="l" t="t" r="r" b="b"/>
            <a:pathLst>
              <a:path h="605599">
                <a:moveTo>
                  <a:pt x="0" y="0"/>
                </a:moveTo>
                <a:lnTo>
                  <a:pt x="0" y="605599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0" name="object 280"/>
          <p:cNvSpPr/>
          <p:nvPr/>
        </p:nvSpPr>
        <p:spPr>
          <a:xfrm>
            <a:off x="3636040" y="3810544"/>
            <a:ext cx="0" cy="548697"/>
          </a:xfrm>
          <a:custGeom>
            <a:avLst/>
            <a:gdLst/>
            <a:ahLst/>
            <a:cxnLst/>
            <a:rect l="l" t="t" r="r" b="b"/>
            <a:pathLst>
              <a:path h="605599">
                <a:moveTo>
                  <a:pt x="0" y="0"/>
                </a:moveTo>
                <a:lnTo>
                  <a:pt x="0" y="605599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1" name="object 281"/>
          <p:cNvSpPr/>
          <p:nvPr/>
        </p:nvSpPr>
        <p:spPr>
          <a:xfrm>
            <a:off x="5447334" y="3810544"/>
            <a:ext cx="0" cy="548697"/>
          </a:xfrm>
          <a:custGeom>
            <a:avLst/>
            <a:gdLst/>
            <a:ahLst/>
            <a:cxnLst/>
            <a:rect l="l" t="t" r="r" b="b"/>
            <a:pathLst>
              <a:path h="605599">
                <a:moveTo>
                  <a:pt x="0" y="0"/>
                </a:moveTo>
                <a:lnTo>
                  <a:pt x="0" y="605599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2" name="object 282"/>
          <p:cNvSpPr/>
          <p:nvPr/>
        </p:nvSpPr>
        <p:spPr>
          <a:xfrm>
            <a:off x="5638047" y="4114195"/>
            <a:ext cx="39468" cy="48305"/>
          </a:xfrm>
          <a:custGeom>
            <a:avLst/>
            <a:gdLst/>
            <a:ahLst/>
            <a:cxnLst/>
            <a:rect l="l" t="t" r="r" b="b"/>
            <a:pathLst>
              <a:path w="43561" h="53314">
                <a:moveTo>
                  <a:pt x="27431" y="876"/>
                </a:moveTo>
                <a:lnTo>
                  <a:pt x="23634" y="4381"/>
                </a:lnTo>
                <a:lnTo>
                  <a:pt x="22174" y="6934"/>
                </a:lnTo>
                <a:lnTo>
                  <a:pt x="21132" y="10274"/>
                </a:lnTo>
                <a:lnTo>
                  <a:pt x="20142" y="14452"/>
                </a:lnTo>
                <a:lnTo>
                  <a:pt x="19888" y="17081"/>
                </a:lnTo>
                <a:lnTo>
                  <a:pt x="19672" y="19685"/>
                </a:lnTo>
                <a:lnTo>
                  <a:pt x="19545" y="24091"/>
                </a:lnTo>
                <a:lnTo>
                  <a:pt x="19545" y="34823"/>
                </a:lnTo>
                <a:lnTo>
                  <a:pt x="15532" y="34226"/>
                </a:lnTo>
                <a:lnTo>
                  <a:pt x="12445" y="32435"/>
                </a:lnTo>
                <a:lnTo>
                  <a:pt x="10337" y="29413"/>
                </a:lnTo>
                <a:lnTo>
                  <a:pt x="8254" y="26403"/>
                </a:lnTo>
                <a:lnTo>
                  <a:pt x="7213" y="22339"/>
                </a:lnTo>
                <a:lnTo>
                  <a:pt x="7213" y="11988"/>
                </a:lnTo>
                <a:lnTo>
                  <a:pt x="7658" y="8318"/>
                </a:lnTo>
                <a:lnTo>
                  <a:pt x="8610" y="6184"/>
                </a:lnTo>
                <a:lnTo>
                  <a:pt x="11087" y="2959"/>
                </a:lnTo>
                <a:lnTo>
                  <a:pt x="15671" y="3289"/>
                </a:lnTo>
                <a:lnTo>
                  <a:pt x="18478" y="5562"/>
                </a:lnTo>
                <a:lnTo>
                  <a:pt x="21132" y="5765"/>
                </a:lnTo>
                <a:lnTo>
                  <a:pt x="18770" y="2362"/>
                </a:lnTo>
                <a:lnTo>
                  <a:pt x="15874" y="482"/>
                </a:lnTo>
                <a:lnTo>
                  <a:pt x="12382" y="0"/>
                </a:lnTo>
                <a:lnTo>
                  <a:pt x="8559" y="0"/>
                </a:lnTo>
                <a:lnTo>
                  <a:pt x="5549" y="1549"/>
                </a:lnTo>
                <a:lnTo>
                  <a:pt x="3327" y="4673"/>
                </a:lnTo>
                <a:lnTo>
                  <a:pt x="1117" y="7747"/>
                </a:lnTo>
                <a:lnTo>
                  <a:pt x="0" y="12014"/>
                </a:lnTo>
                <a:lnTo>
                  <a:pt x="0" y="23329"/>
                </a:lnTo>
                <a:lnTo>
                  <a:pt x="1714" y="28003"/>
                </a:lnTo>
                <a:lnTo>
                  <a:pt x="5105" y="31470"/>
                </a:lnTo>
                <a:lnTo>
                  <a:pt x="8534" y="34937"/>
                </a:lnTo>
                <a:lnTo>
                  <a:pt x="13347" y="36868"/>
                </a:lnTo>
                <a:lnTo>
                  <a:pt x="19545" y="37312"/>
                </a:lnTo>
                <a:lnTo>
                  <a:pt x="19545" y="53314"/>
                </a:lnTo>
                <a:lnTo>
                  <a:pt x="25603" y="53314"/>
                </a:lnTo>
                <a:lnTo>
                  <a:pt x="25603" y="12992"/>
                </a:lnTo>
                <a:lnTo>
                  <a:pt x="26123" y="8699"/>
                </a:lnTo>
                <a:lnTo>
                  <a:pt x="27165" y="6337"/>
                </a:lnTo>
                <a:lnTo>
                  <a:pt x="30060" y="2806"/>
                </a:lnTo>
                <a:lnTo>
                  <a:pt x="29692" y="0"/>
                </a:lnTo>
                <a:lnTo>
                  <a:pt x="27431" y="876"/>
                </a:lnTo>
                <a:close/>
              </a:path>
              <a:path w="43561" h="53314">
                <a:moveTo>
                  <a:pt x="30975" y="37109"/>
                </a:moveTo>
                <a:lnTo>
                  <a:pt x="35318" y="35026"/>
                </a:lnTo>
                <a:lnTo>
                  <a:pt x="38595" y="31051"/>
                </a:lnTo>
                <a:lnTo>
                  <a:pt x="41897" y="27076"/>
                </a:lnTo>
                <a:lnTo>
                  <a:pt x="43560" y="21932"/>
                </a:lnTo>
                <a:lnTo>
                  <a:pt x="43560" y="11010"/>
                </a:lnTo>
                <a:lnTo>
                  <a:pt x="42468" y="7251"/>
                </a:lnTo>
                <a:lnTo>
                  <a:pt x="40309" y="4356"/>
                </a:lnTo>
                <a:lnTo>
                  <a:pt x="38176" y="1447"/>
                </a:lnTo>
                <a:lnTo>
                  <a:pt x="35496" y="0"/>
                </a:lnTo>
                <a:lnTo>
                  <a:pt x="29692" y="0"/>
                </a:lnTo>
                <a:lnTo>
                  <a:pt x="30060" y="2806"/>
                </a:lnTo>
                <a:lnTo>
                  <a:pt x="32689" y="2806"/>
                </a:lnTo>
                <a:lnTo>
                  <a:pt x="37033" y="3975"/>
                </a:lnTo>
                <a:lnTo>
                  <a:pt x="40004" y="8661"/>
                </a:lnTo>
                <a:lnTo>
                  <a:pt x="40754" y="11798"/>
                </a:lnTo>
                <a:lnTo>
                  <a:pt x="40754" y="21361"/>
                </a:lnTo>
                <a:lnTo>
                  <a:pt x="39344" y="25996"/>
                </a:lnTo>
                <a:lnTo>
                  <a:pt x="36487" y="29578"/>
                </a:lnTo>
                <a:lnTo>
                  <a:pt x="33680" y="33121"/>
                </a:lnTo>
                <a:lnTo>
                  <a:pt x="30035" y="34912"/>
                </a:lnTo>
                <a:lnTo>
                  <a:pt x="25603" y="34912"/>
                </a:lnTo>
                <a:lnTo>
                  <a:pt x="25603" y="37312"/>
                </a:lnTo>
                <a:lnTo>
                  <a:pt x="30975" y="3710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3" name="object 283"/>
          <p:cNvSpPr/>
          <p:nvPr/>
        </p:nvSpPr>
        <p:spPr>
          <a:xfrm>
            <a:off x="6101261" y="4114195"/>
            <a:ext cx="39422" cy="48305"/>
          </a:xfrm>
          <a:custGeom>
            <a:avLst/>
            <a:gdLst/>
            <a:ahLst/>
            <a:cxnLst/>
            <a:rect l="l" t="t" r="r" b="b"/>
            <a:pathLst>
              <a:path w="43510" h="53314">
                <a:moveTo>
                  <a:pt x="27406" y="876"/>
                </a:moveTo>
                <a:lnTo>
                  <a:pt x="23609" y="4381"/>
                </a:lnTo>
                <a:lnTo>
                  <a:pt x="22123" y="6934"/>
                </a:lnTo>
                <a:lnTo>
                  <a:pt x="21107" y="10274"/>
                </a:lnTo>
                <a:lnTo>
                  <a:pt x="20116" y="14452"/>
                </a:lnTo>
                <a:lnTo>
                  <a:pt x="19837" y="17081"/>
                </a:lnTo>
                <a:lnTo>
                  <a:pt x="19621" y="19685"/>
                </a:lnTo>
                <a:lnTo>
                  <a:pt x="19519" y="34823"/>
                </a:lnTo>
                <a:lnTo>
                  <a:pt x="15506" y="34226"/>
                </a:lnTo>
                <a:lnTo>
                  <a:pt x="12420" y="32435"/>
                </a:lnTo>
                <a:lnTo>
                  <a:pt x="10337" y="29413"/>
                </a:lnTo>
                <a:lnTo>
                  <a:pt x="8229" y="26403"/>
                </a:lnTo>
                <a:lnTo>
                  <a:pt x="7162" y="22339"/>
                </a:lnTo>
                <a:lnTo>
                  <a:pt x="7162" y="11988"/>
                </a:lnTo>
                <a:lnTo>
                  <a:pt x="7632" y="8318"/>
                </a:lnTo>
                <a:lnTo>
                  <a:pt x="8585" y="6184"/>
                </a:lnTo>
                <a:lnTo>
                  <a:pt x="11087" y="2959"/>
                </a:lnTo>
                <a:lnTo>
                  <a:pt x="15621" y="3289"/>
                </a:lnTo>
                <a:lnTo>
                  <a:pt x="18453" y="5562"/>
                </a:lnTo>
                <a:lnTo>
                  <a:pt x="21107" y="5765"/>
                </a:lnTo>
                <a:lnTo>
                  <a:pt x="18745" y="2362"/>
                </a:lnTo>
                <a:lnTo>
                  <a:pt x="15824" y="482"/>
                </a:lnTo>
                <a:lnTo>
                  <a:pt x="12357" y="0"/>
                </a:lnTo>
                <a:lnTo>
                  <a:pt x="8559" y="0"/>
                </a:lnTo>
                <a:lnTo>
                  <a:pt x="5499" y="1549"/>
                </a:lnTo>
                <a:lnTo>
                  <a:pt x="3276" y="4673"/>
                </a:lnTo>
                <a:lnTo>
                  <a:pt x="1066" y="7747"/>
                </a:lnTo>
                <a:lnTo>
                  <a:pt x="0" y="12014"/>
                </a:lnTo>
                <a:lnTo>
                  <a:pt x="0" y="23329"/>
                </a:lnTo>
                <a:lnTo>
                  <a:pt x="1689" y="28003"/>
                </a:lnTo>
                <a:lnTo>
                  <a:pt x="5080" y="31470"/>
                </a:lnTo>
                <a:lnTo>
                  <a:pt x="8509" y="34937"/>
                </a:lnTo>
                <a:lnTo>
                  <a:pt x="13322" y="36868"/>
                </a:lnTo>
                <a:lnTo>
                  <a:pt x="19519" y="37312"/>
                </a:lnTo>
                <a:lnTo>
                  <a:pt x="19519" y="53314"/>
                </a:lnTo>
                <a:lnTo>
                  <a:pt x="25603" y="53314"/>
                </a:lnTo>
                <a:lnTo>
                  <a:pt x="25603" y="12992"/>
                </a:lnTo>
                <a:lnTo>
                  <a:pt x="26123" y="8699"/>
                </a:lnTo>
                <a:lnTo>
                  <a:pt x="27165" y="6337"/>
                </a:lnTo>
                <a:lnTo>
                  <a:pt x="30060" y="2806"/>
                </a:lnTo>
                <a:lnTo>
                  <a:pt x="29667" y="0"/>
                </a:lnTo>
                <a:lnTo>
                  <a:pt x="27406" y="876"/>
                </a:lnTo>
                <a:close/>
              </a:path>
              <a:path w="43510" h="53314">
                <a:moveTo>
                  <a:pt x="30949" y="37109"/>
                </a:moveTo>
                <a:lnTo>
                  <a:pt x="35293" y="35026"/>
                </a:lnTo>
                <a:lnTo>
                  <a:pt x="38595" y="31051"/>
                </a:lnTo>
                <a:lnTo>
                  <a:pt x="41871" y="27076"/>
                </a:lnTo>
                <a:lnTo>
                  <a:pt x="43510" y="21932"/>
                </a:lnTo>
                <a:lnTo>
                  <a:pt x="43510" y="11010"/>
                </a:lnTo>
                <a:lnTo>
                  <a:pt x="42468" y="7251"/>
                </a:lnTo>
                <a:lnTo>
                  <a:pt x="40309" y="4356"/>
                </a:lnTo>
                <a:lnTo>
                  <a:pt x="38150" y="1447"/>
                </a:lnTo>
                <a:lnTo>
                  <a:pt x="35471" y="0"/>
                </a:lnTo>
                <a:lnTo>
                  <a:pt x="29667" y="0"/>
                </a:lnTo>
                <a:lnTo>
                  <a:pt x="30060" y="2806"/>
                </a:lnTo>
                <a:lnTo>
                  <a:pt x="32664" y="2806"/>
                </a:lnTo>
                <a:lnTo>
                  <a:pt x="36982" y="3975"/>
                </a:lnTo>
                <a:lnTo>
                  <a:pt x="39954" y="8661"/>
                </a:lnTo>
                <a:lnTo>
                  <a:pt x="40728" y="11798"/>
                </a:lnTo>
                <a:lnTo>
                  <a:pt x="40728" y="21361"/>
                </a:lnTo>
                <a:lnTo>
                  <a:pt x="39319" y="25996"/>
                </a:lnTo>
                <a:lnTo>
                  <a:pt x="36487" y="29578"/>
                </a:lnTo>
                <a:lnTo>
                  <a:pt x="33655" y="33121"/>
                </a:lnTo>
                <a:lnTo>
                  <a:pt x="30010" y="34912"/>
                </a:lnTo>
                <a:lnTo>
                  <a:pt x="25603" y="34912"/>
                </a:lnTo>
                <a:lnTo>
                  <a:pt x="25603" y="37312"/>
                </a:lnTo>
                <a:lnTo>
                  <a:pt x="30949" y="3710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4" name="object 284"/>
          <p:cNvSpPr/>
          <p:nvPr/>
        </p:nvSpPr>
        <p:spPr>
          <a:xfrm>
            <a:off x="1515008" y="4431354"/>
            <a:ext cx="0" cy="929949"/>
          </a:xfrm>
          <a:custGeom>
            <a:avLst/>
            <a:gdLst/>
            <a:ahLst/>
            <a:cxnLst/>
            <a:rect l="l" t="t" r="r" b="b"/>
            <a:pathLst>
              <a:path h="1026388">
                <a:moveTo>
                  <a:pt x="0" y="0"/>
                </a:moveTo>
                <a:lnTo>
                  <a:pt x="0" y="1026388"/>
                </a:lnTo>
              </a:path>
            </a:pathLst>
          </a:custGeom>
          <a:ln w="726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5" name="object 285"/>
          <p:cNvSpPr/>
          <p:nvPr/>
        </p:nvSpPr>
        <p:spPr>
          <a:xfrm>
            <a:off x="689770" y="5363225"/>
            <a:ext cx="5684304" cy="0"/>
          </a:xfrm>
          <a:custGeom>
            <a:avLst/>
            <a:gdLst/>
            <a:ahLst/>
            <a:cxnLst/>
            <a:rect l="l" t="t" r="r" b="b"/>
            <a:pathLst>
              <a:path w="6273787">
                <a:moveTo>
                  <a:pt x="0" y="0"/>
                </a:moveTo>
                <a:lnTo>
                  <a:pt x="6273787" y="0"/>
                </a:lnTo>
              </a:path>
            </a:pathLst>
          </a:custGeom>
          <a:ln w="14516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6" name="object 286"/>
          <p:cNvSpPr/>
          <p:nvPr/>
        </p:nvSpPr>
        <p:spPr>
          <a:xfrm>
            <a:off x="689770" y="5053591"/>
            <a:ext cx="5684304" cy="0"/>
          </a:xfrm>
          <a:custGeom>
            <a:avLst/>
            <a:gdLst/>
            <a:ahLst/>
            <a:cxnLst/>
            <a:rect l="l" t="t" r="r" b="b"/>
            <a:pathLst>
              <a:path w="6273787">
                <a:moveTo>
                  <a:pt x="0" y="0"/>
                </a:moveTo>
                <a:lnTo>
                  <a:pt x="6273787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7" name="object 287"/>
          <p:cNvSpPr/>
          <p:nvPr/>
        </p:nvSpPr>
        <p:spPr>
          <a:xfrm>
            <a:off x="689770" y="4896133"/>
            <a:ext cx="5684304" cy="0"/>
          </a:xfrm>
          <a:custGeom>
            <a:avLst/>
            <a:gdLst/>
            <a:ahLst/>
            <a:cxnLst/>
            <a:rect l="l" t="t" r="r" b="b"/>
            <a:pathLst>
              <a:path w="6273787">
                <a:moveTo>
                  <a:pt x="0" y="0"/>
                </a:moveTo>
                <a:lnTo>
                  <a:pt x="6273787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8" name="object 288"/>
          <p:cNvSpPr/>
          <p:nvPr/>
        </p:nvSpPr>
        <p:spPr>
          <a:xfrm>
            <a:off x="689770" y="4738710"/>
            <a:ext cx="5684304" cy="0"/>
          </a:xfrm>
          <a:custGeom>
            <a:avLst/>
            <a:gdLst/>
            <a:ahLst/>
            <a:cxnLst/>
            <a:rect l="l" t="t" r="r" b="b"/>
            <a:pathLst>
              <a:path w="6273787">
                <a:moveTo>
                  <a:pt x="0" y="0"/>
                </a:moveTo>
                <a:lnTo>
                  <a:pt x="6273787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9" name="object 289"/>
          <p:cNvSpPr/>
          <p:nvPr/>
        </p:nvSpPr>
        <p:spPr>
          <a:xfrm>
            <a:off x="689770" y="4581287"/>
            <a:ext cx="5684304" cy="0"/>
          </a:xfrm>
          <a:custGeom>
            <a:avLst/>
            <a:gdLst/>
            <a:ahLst/>
            <a:cxnLst/>
            <a:rect l="l" t="t" r="r" b="b"/>
            <a:pathLst>
              <a:path w="6273787">
                <a:moveTo>
                  <a:pt x="0" y="0"/>
                </a:moveTo>
                <a:lnTo>
                  <a:pt x="6273787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0" name="object 290"/>
          <p:cNvSpPr/>
          <p:nvPr/>
        </p:nvSpPr>
        <p:spPr>
          <a:xfrm>
            <a:off x="2060771" y="4431354"/>
            <a:ext cx="0" cy="929949"/>
          </a:xfrm>
          <a:custGeom>
            <a:avLst/>
            <a:gdLst/>
            <a:ahLst/>
            <a:cxnLst/>
            <a:rect l="l" t="t" r="r" b="b"/>
            <a:pathLst>
              <a:path h="1026388">
                <a:moveTo>
                  <a:pt x="0" y="0"/>
                </a:moveTo>
                <a:lnTo>
                  <a:pt x="0" y="1026388"/>
                </a:lnTo>
              </a:path>
            </a:pathLst>
          </a:custGeom>
          <a:ln w="726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1" name="object 291"/>
          <p:cNvSpPr/>
          <p:nvPr/>
        </p:nvSpPr>
        <p:spPr>
          <a:xfrm>
            <a:off x="2605510" y="4431354"/>
            <a:ext cx="0" cy="929949"/>
          </a:xfrm>
          <a:custGeom>
            <a:avLst/>
            <a:gdLst/>
            <a:ahLst/>
            <a:cxnLst/>
            <a:rect l="l" t="t" r="r" b="b"/>
            <a:pathLst>
              <a:path h="1026388">
                <a:moveTo>
                  <a:pt x="0" y="0"/>
                </a:moveTo>
                <a:lnTo>
                  <a:pt x="0" y="1026388"/>
                </a:lnTo>
              </a:path>
            </a:pathLst>
          </a:custGeom>
          <a:ln w="726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2" name="object 292"/>
          <p:cNvSpPr/>
          <p:nvPr/>
        </p:nvSpPr>
        <p:spPr>
          <a:xfrm>
            <a:off x="3154184" y="4431354"/>
            <a:ext cx="0" cy="929949"/>
          </a:xfrm>
          <a:custGeom>
            <a:avLst/>
            <a:gdLst/>
            <a:ahLst/>
            <a:cxnLst/>
            <a:rect l="l" t="t" r="r" b="b"/>
            <a:pathLst>
              <a:path h="1026388">
                <a:moveTo>
                  <a:pt x="0" y="0"/>
                </a:moveTo>
                <a:lnTo>
                  <a:pt x="0" y="1026388"/>
                </a:lnTo>
              </a:path>
            </a:pathLst>
          </a:custGeom>
          <a:ln w="726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3" name="object 293"/>
          <p:cNvSpPr/>
          <p:nvPr/>
        </p:nvSpPr>
        <p:spPr>
          <a:xfrm>
            <a:off x="4119839" y="4431354"/>
            <a:ext cx="0" cy="929949"/>
          </a:xfrm>
          <a:custGeom>
            <a:avLst/>
            <a:gdLst/>
            <a:ahLst/>
            <a:cxnLst/>
            <a:rect l="l" t="t" r="r" b="b"/>
            <a:pathLst>
              <a:path h="1026388">
                <a:moveTo>
                  <a:pt x="0" y="0"/>
                </a:moveTo>
                <a:lnTo>
                  <a:pt x="0" y="1026388"/>
                </a:lnTo>
              </a:path>
            </a:pathLst>
          </a:custGeom>
          <a:ln w="726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4" name="object 294"/>
          <p:cNvSpPr/>
          <p:nvPr/>
        </p:nvSpPr>
        <p:spPr>
          <a:xfrm>
            <a:off x="4865521" y="4431354"/>
            <a:ext cx="0" cy="929949"/>
          </a:xfrm>
          <a:custGeom>
            <a:avLst/>
            <a:gdLst/>
            <a:ahLst/>
            <a:cxnLst/>
            <a:rect l="l" t="t" r="r" b="b"/>
            <a:pathLst>
              <a:path h="1026388">
                <a:moveTo>
                  <a:pt x="0" y="0"/>
                </a:moveTo>
                <a:lnTo>
                  <a:pt x="0" y="1026388"/>
                </a:lnTo>
              </a:path>
            </a:pathLst>
          </a:custGeom>
          <a:ln w="726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5" name="object 295"/>
          <p:cNvSpPr/>
          <p:nvPr/>
        </p:nvSpPr>
        <p:spPr>
          <a:xfrm>
            <a:off x="3636040" y="4431354"/>
            <a:ext cx="0" cy="929949"/>
          </a:xfrm>
          <a:custGeom>
            <a:avLst/>
            <a:gdLst/>
            <a:ahLst/>
            <a:cxnLst/>
            <a:rect l="l" t="t" r="r" b="b"/>
            <a:pathLst>
              <a:path h="1026388">
                <a:moveTo>
                  <a:pt x="0" y="0"/>
                </a:moveTo>
                <a:lnTo>
                  <a:pt x="0" y="1026388"/>
                </a:lnTo>
              </a:path>
            </a:pathLst>
          </a:custGeom>
          <a:ln w="726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6" name="object 296"/>
          <p:cNvSpPr/>
          <p:nvPr/>
        </p:nvSpPr>
        <p:spPr>
          <a:xfrm>
            <a:off x="5447334" y="4431354"/>
            <a:ext cx="0" cy="929949"/>
          </a:xfrm>
          <a:custGeom>
            <a:avLst/>
            <a:gdLst/>
            <a:ahLst/>
            <a:cxnLst/>
            <a:rect l="l" t="t" r="r" b="b"/>
            <a:pathLst>
              <a:path h="1026388">
                <a:moveTo>
                  <a:pt x="0" y="0"/>
                </a:moveTo>
                <a:lnTo>
                  <a:pt x="0" y="1026388"/>
                </a:lnTo>
              </a:path>
            </a:pathLst>
          </a:custGeom>
          <a:ln w="726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7" name="object 297"/>
          <p:cNvSpPr/>
          <p:nvPr/>
        </p:nvSpPr>
        <p:spPr>
          <a:xfrm>
            <a:off x="5910710" y="4431354"/>
            <a:ext cx="0" cy="929949"/>
          </a:xfrm>
          <a:custGeom>
            <a:avLst/>
            <a:gdLst/>
            <a:ahLst/>
            <a:cxnLst/>
            <a:rect l="l" t="t" r="r" b="b"/>
            <a:pathLst>
              <a:path h="1026388">
                <a:moveTo>
                  <a:pt x="0" y="0"/>
                </a:moveTo>
                <a:lnTo>
                  <a:pt x="0" y="1026388"/>
                </a:lnTo>
              </a:path>
            </a:pathLst>
          </a:custGeom>
          <a:ln w="726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8" name="object 298"/>
          <p:cNvSpPr/>
          <p:nvPr/>
        </p:nvSpPr>
        <p:spPr>
          <a:xfrm>
            <a:off x="689770" y="4422725"/>
            <a:ext cx="5684304" cy="0"/>
          </a:xfrm>
          <a:custGeom>
            <a:avLst/>
            <a:gdLst/>
            <a:ahLst/>
            <a:cxnLst/>
            <a:rect l="l" t="t" r="r" b="b"/>
            <a:pathLst>
              <a:path w="6273787">
                <a:moveTo>
                  <a:pt x="0" y="0"/>
                </a:moveTo>
                <a:lnTo>
                  <a:pt x="6273787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9" name="object 299"/>
          <p:cNvSpPr/>
          <p:nvPr/>
        </p:nvSpPr>
        <p:spPr>
          <a:xfrm>
            <a:off x="1515008" y="5444601"/>
            <a:ext cx="0" cy="778038"/>
          </a:xfrm>
          <a:custGeom>
            <a:avLst/>
            <a:gdLst/>
            <a:ahLst/>
            <a:cxnLst/>
            <a:rect l="l" t="t" r="r" b="b"/>
            <a:pathLst>
              <a:path h="858723">
                <a:moveTo>
                  <a:pt x="0" y="0"/>
                </a:moveTo>
                <a:lnTo>
                  <a:pt x="0" y="858723"/>
                </a:lnTo>
              </a:path>
            </a:pathLst>
          </a:custGeom>
          <a:ln w="664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0" name="object 300"/>
          <p:cNvSpPr/>
          <p:nvPr/>
        </p:nvSpPr>
        <p:spPr>
          <a:xfrm>
            <a:off x="689770" y="6707497"/>
            <a:ext cx="5684304" cy="0"/>
          </a:xfrm>
          <a:custGeom>
            <a:avLst/>
            <a:gdLst/>
            <a:ahLst/>
            <a:cxnLst/>
            <a:rect l="l" t="t" r="r" b="b"/>
            <a:pathLst>
              <a:path w="6273787">
                <a:moveTo>
                  <a:pt x="0" y="0"/>
                </a:moveTo>
                <a:lnTo>
                  <a:pt x="6273787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1" name="object 301"/>
          <p:cNvSpPr/>
          <p:nvPr/>
        </p:nvSpPr>
        <p:spPr>
          <a:xfrm>
            <a:off x="689770" y="6066826"/>
            <a:ext cx="5684304" cy="0"/>
          </a:xfrm>
          <a:custGeom>
            <a:avLst/>
            <a:gdLst/>
            <a:ahLst/>
            <a:cxnLst/>
            <a:rect l="l" t="t" r="r" b="b"/>
            <a:pathLst>
              <a:path w="6273787">
                <a:moveTo>
                  <a:pt x="0" y="0"/>
                </a:moveTo>
                <a:lnTo>
                  <a:pt x="6273787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2" name="object 302"/>
          <p:cNvSpPr/>
          <p:nvPr/>
        </p:nvSpPr>
        <p:spPr>
          <a:xfrm>
            <a:off x="689770" y="5909368"/>
            <a:ext cx="5684304" cy="0"/>
          </a:xfrm>
          <a:custGeom>
            <a:avLst/>
            <a:gdLst/>
            <a:ahLst/>
            <a:cxnLst/>
            <a:rect l="l" t="t" r="r" b="b"/>
            <a:pathLst>
              <a:path w="6273787">
                <a:moveTo>
                  <a:pt x="0" y="0"/>
                </a:moveTo>
                <a:lnTo>
                  <a:pt x="6273787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3" name="object 303"/>
          <p:cNvSpPr/>
          <p:nvPr/>
        </p:nvSpPr>
        <p:spPr>
          <a:xfrm>
            <a:off x="689770" y="5751945"/>
            <a:ext cx="5684304" cy="0"/>
          </a:xfrm>
          <a:custGeom>
            <a:avLst/>
            <a:gdLst/>
            <a:ahLst/>
            <a:cxnLst/>
            <a:rect l="l" t="t" r="r" b="b"/>
            <a:pathLst>
              <a:path w="6273787">
                <a:moveTo>
                  <a:pt x="0" y="0"/>
                </a:moveTo>
                <a:lnTo>
                  <a:pt x="6273787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4" name="object 304"/>
          <p:cNvSpPr/>
          <p:nvPr/>
        </p:nvSpPr>
        <p:spPr>
          <a:xfrm>
            <a:off x="689770" y="5594534"/>
            <a:ext cx="5684304" cy="0"/>
          </a:xfrm>
          <a:custGeom>
            <a:avLst/>
            <a:gdLst/>
            <a:ahLst/>
            <a:cxnLst/>
            <a:rect l="l" t="t" r="r" b="b"/>
            <a:pathLst>
              <a:path w="6273787">
                <a:moveTo>
                  <a:pt x="0" y="0"/>
                </a:moveTo>
                <a:lnTo>
                  <a:pt x="6273787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5" name="object 305"/>
          <p:cNvSpPr/>
          <p:nvPr/>
        </p:nvSpPr>
        <p:spPr>
          <a:xfrm>
            <a:off x="1787901" y="5444602"/>
            <a:ext cx="0" cy="1253069"/>
          </a:xfrm>
          <a:custGeom>
            <a:avLst/>
            <a:gdLst/>
            <a:ahLst/>
            <a:cxnLst/>
            <a:rect l="l" t="t" r="r" b="b"/>
            <a:pathLst>
              <a:path h="1383017">
                <a:moveTo>
                  <a:pt x="0" y="0"/>
                </a:moveTo>
                <a:lnTo>
                  <a:pt x="0" y="1383017"/>
                </a:lnTo>
              </a:path>
            </a:pathLst>
          </a:custGeom>
          <a:ln w="664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6" name="object 306"/>
          <p:cNvSpPr/>
          <p:nvPr/>
        </p:nvSpPr>
        <p:spPr>
          <a:xfrm>
            <a:off x="2605510" y="5444602"/>
            <a:ext cx="0" cy="1262896"/>
          </a:xfrm>
          <a:custGeom>
            <a:avLst/>
            <a:gdLst/>
            <a:ahLst/>
            <a:cxnLst/>
            <a:rect l="l" t="t" r="r" b="b"/>
            <a:pathLst>
              <a:path h="1393863">
                <a:moveTo>
                  <a:pt x="0" y="0"/>
                </a:moveTo>
                <a:lnTo>
                  <a:pt x="0" y="1393863"/>
                </a:lnTo>
              </a:path>
            </a:pathLst>
          </a:custGeom>
          <a:ln w="8458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7" name="object 307"/>
          <p:cNvSpPr/>
          <p:nvPr/>
        </p:nvSpPr>
        <p:spPr>
          <a:xfrm>
            <a:off x="3154184" y="5444602"/>
            <a:ext cx="0" cy="1262896"/>
          </a:xfrm>
          <a:custGeom>
            <a:avLst/>
            <a:gdLst/>
            <a:ahLst/>
            <a:cxnLst/>
            <a:rect l="l" t="t" r="r" b="b"/>
            <a:pathLst>
              <a:path h="1393863">
                <a:moveTo>
                  <a:pt x="0" y="0"/>
                </a:moveTo>
                <a:lnTo>
                  <a:pt x="0" y="1393863"/>
                </a:lnTo>
              </a:path>
            </a:pathLst>
          </a:custGeom>
          <a:ln w="8458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8" name="object 308"/>
          <p:cNvSpPr/>
          <p:nvPr/>
        </p:nvSpPr>
        <p:spPr>
          <a:xfrm>
            <a:off x="4119839" y="5444602"/>
            <a:ext cx="0" cy="1262896"/>
          </a:xfrm>
          <a:custGeom>
            <a:avLst/>
            <a:gdLst/>
            <a:ahLst/>
            <a:cxnLst/>
            <a:rect l="l" t="t" r="r" b="b"/>
            <a:pathLst>
              <a:path h="1393863">
                <a:moveTo>
                  <a:pt x="0" y="0"/>
                </a:moveTo>
                <a:lnTo>
                  <a:pt x="0" y="1393863"/>
                </a:lnTo>
              </a:path>
            </a:pathLst>
          </a:custGeom>
          <a:ln w="8458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9" name="object 309"/>
          <p:cNvSpPr/>
          <p:nvPr/>
        </p:nvSpPr>
        <p:spPr>
          <a:xfrm>
            <a:off x="4865521" y="5444602"/>
            <a:ext cx="0" cy="1262896"/>
          </a:xfrm>
          <a:custGeom>
            <a:avLst/>
            <a:gdLst/>
            <a:ahLst/>
            <a:cxnLst/>
            <a:rect l="l" t="t" r="r" b="b"/>
            <a:pathLst>
              <a:path h="1393863">
                <a:moveTo>
                  <a:pt x="0" y="0"/>
                </a:moveTo>
                <a:lnTo>
                  <a:pt x="0" y="1393863"/>
                </a:lnTo>
              </a:path>
            </a:pathLst>
          </a:custGeom>
          <a:ln w="8458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0" name="object 310"/>
          <p:cNvSpPr/>
          <p:nvPr/>
        </p:nvSpPr>
        <p:spPr>
          <a:xfrm>
            <a:off x="3636040" y="5444602"/>
            <a:ext cx="0" cy="1262896"/>
          </a:xfrm>
          <a:custGeom>
            <a:avLst/>
            <a:gdLst/>
            <a:ahLst/>
            <a:cxnLst/>
            <a:rect l="l" t="t" r="r" b="b"/>
            <a:pathLst>
              <a:path h="1393863">
                <a:moveTo>
                  <a:pt x="0" y="0"/>
                </a:moveTo>
                <a:lnTo>
                  <a:pt x="0" y="1393863"/>
                </a:lnTo>
              </a:path>
            </a:pathLst>
          </a:custGeom>
          <a:ln w="8458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1" name="object 311"/>
          <p:cNvSpPr/>
          <p:nvPr/>
        </p:nvSpPr>
        <p:spPr>
          <a:xfrm>
            <a:off x="5447334" y="5444602"/>
            <a:ext cx="0" cy="1262896"/>
          </a:xfrm>
          <a:custGeom>
            <a:avLst/>
            <a:gdLst/>
            <a:ahLst/>
            <a:cxnLst/>
            <a:rect l="l" t="t" r="r" b="b"/>
            <a:pathLst>
              <a:path h="1393863">
                <a:moveTo>
                  <a:pt x="0" y="0"/>
                </a:moveTo>
                <a:lnTo>
                  <a:pt x="0" y="1393863"/>
                </a:lnTo>
              </a:path>
            </a:pathLst>
          </a:custGeom>
          <a:ln w="8458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2" name="object 312"/>
          <p:cNvSpPr/>
          <p:nvPr/>
        </p:nvSpPr>
        <p:spPr>
          <a:xfrm>
            <a:off x="5910710" y="5444602"/>
            <a:ext cx="0" cy="1262896"/>
          </a:xfrm>
          <a:custGeom>
            <a:avLst/>
            <a:gdLst/>
            <a:ahLst/>
            <a:cxnLst/>
            <a:rect l="l" t="t" r="r" b="b"/>
            <a:pathLst>
              <a:path h="1393863">
                <a:moveTo>
                  <a:pt x="0" y="0"/>
                </a:moveTo>
                <a:lnTo>
                  <a:pt x="0" y="1393863"/>
                </a:lnTo>
              </a:path>
            </a:pathLst>
          </a:custGeom>
          <a:ln w="8458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3" name="object 313"/>
          <p:cNvSpPr/>
          <p:nvPr/>
        </p:nvSpPr>
        <p:spPr>
          <a:xfrm>
            <a:off x="689770" y="5435971"/>
            <a:ext cx="5684304" cy="0"/>
          </a:xfrm>
          <a:custGeom>
            <a:avLst/>
            <a:gdLst/>
            <a:ahLst/>
            <a:cxnLst/>
            <a:rect l="l" t="t" r="r" b="b"/>
            <a:pathLst>
              <a:path w="6273787">
                <a:moveTo>
                  <a:pt x="0" y="0"/>
                </a:moveTo>
                <a:lnTo>
                  <a:pt x="6273787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4" name="object 314"/>
          <p:cNvSpPr/>
          <p:nvPr/>
        </p:nvSpPr>
        <p:spPr>
          <a:xfrm>
            <a:off x="1515008" y="6232891"/>
            <a:ext cx="0" cy="464779"/>
          </a:xfrm>
          <a:custGeom>
            <a:avLst/>
            <a:gdLst/>
            <a:ahLst/>
            <a:cxnLst/>
            <a:rect l="l" t="t" r="r" b="b"/>
            <a:pathLst>
              <a:path h="512978">
                <a:moveTo>
                  <a:pt x="0" y="0"/>
                </a:moveTo>
                <a:lnTo>
                  <a:pt x="0" y="512978"/>
                </a:lnTo>
              </a:path>
            </a:pathLst>
          </a:custGeom>
          <a:ln w="664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5" name="object 315"/>
          <p:cNvSpPr/>
          <p:nvPr/>
        </p:nvSpPr>
        <p:spPr>
          <a:xfrm>
            <a:off x="689770" y="6540236"/>
            <a:ext cx="5684304" cy="0"/>
          </a:xfrm>
          <a:custGeom>
            <a:avLst/>
            <a:gdLst/>
            <a:ahLst/>
            <a:cxnLst/>
            <a:rect l="l" t="t" r="r" b="b"/>
            <a:pathLst>
              <a:path w="6273787">
                <a:moveTo>
                  <a:pt x="0" y="0"/>
                </a:moveTo>
                <a:lnTo>
                  <a:pt x="6273787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6" name="object 316"/>
          <p:cNvSpPr/>
          <p:nvPr/>
        </p:nvSpPr>
        <p:spPr>
          <a:xfrm>
            <a:off x="2060771" y="5435971"/>
            <a:ext cx="0" cy="1261699"/>
          </a:xfrm>
          <a:custGeom>
            <a:avLst/>
            <a:gdLst/>
            <a:ahLst/>
            <a:cxnLst/>
            <a:rect l="l" t="t" r="r" b="b"/>
            <a:pathLst>
              <a:path h="1392542">
                <a:moveTo>
                  <a:pt x="0" y="0"/>
                </a:moveTo>
                <a:lnTo>
                  <a:pt x="0" y="1392542"/>
                </a:lnTo>
              </a:path>
            </a:pathLst>
          </a:custGeom>
          <a:ln w="664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7" name="object 317"/>
          <p:cNvSpPr/>
          <p:nvPr/>
        </p:nvSpPr>
        <p:spPr>
          <a:xfrm>
            <a:off x="470716" y="4422713"/>
            <a:ext cx="174752" cy="940489"/>
          </a:xfrm>
          <a:custGeom>
            <a:avLst/>
            <a:gdLst/>
            <a:ahLst/>
            <a:cxnLst/>
            <a:rect l="l" t="t" r="r" b="b"/>
            <a:pathLst>
              <a:path w="192874" h="1038021">
                <a:moveTo>
                  <a:pt x="0" y="1038021"/>
                </a:moveTo>
                <a:lnTo>
                  <a:pt x="192874" y="1038021"/>
                </a:lnTo>
                <a:lnTo>
                  <a:pt x="192874" y="0"/>
                </a:lnTo>
                <a:lnTo>
                  <a:pt x="0" y="0"/>
                </a:lnTo>
                <a:lnTo>
                  <a:pt x="0" y="1038021"/>
                </a:lnTo>
                <a:close/>
              </a:path>
            </a:pathLst>
          </a:custGeom>
          <a:solidFill>
            <a:srgbClr val="6CBBE2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8" name="object 318"/>
          <p:cNvSpPr/>
          <p:nvPr/>
        </p:nvSpPr>
        <p:spPr>
          <a:xfrm>
            <a:off x="470716" y="5435971"/>
            <a:ext cx="174752" cy="1261699"/>
          </a:xfrm>
          <a:custGeom>
            <a:avLst/>
            <a:gdLst/>
            <a:ahLst/>
            <a:cxnLst/>
            <a:rect l="l" t="t" r="r" b="b"/>
            <a:pathLst>
              <a:path w="192874" h="1392542">
                <a:moveTo>
                  <a:pt x="0" y="1392542"/>
                </a:moveTo>
                <a:lnTo>
                  <a:pt x="192874" y="1392542"/>
                </a:lnTo>
                <a:lnTo>
                  <a:pt x="192874" y="0"/>
                </a:lnTo>
                <a:lnTo>
                  <a:pt x="0" y="0"/>
                </a:lnTo>
                <a:lnTo>
                  <a:pt x="0" y="1392542"/>
                </a:lnTo>
                <a:close/>
              </a:path>
            </a:pathLst>
          </a:custGeom>
          <a:solidFill>
            <a:srgbClr val="6CBBE2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9" name="object 319"/>
          <p:cNvSpPr/>
          <p:nvPr/>
        </p:nvSpPr>
        <p:spPr>
          <a:xfrm>
            <a:off x="1515009" y="4054532"/>
            <a:ext cx="545774" cy="0"/>
          </a:xfrm>
          <a:custGeom>
            <a:avLst/>
            <a:gdLst/>
            <a:ahLst/>
            <a:cxnLst/>
            <a:rect l="l" t="t" r="r" b="b"/>
            <a:pathLst>
              <a:path w="602373">
                <a:moveTo>
                  <a:pt x="0" y="0"/>
                </a:moveTo>
                <a:lnTo>
                  <a:pt x="602373" y="0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0" name="object 320"/>
          <p:cNvSpPr/>
          <p:nvPr/>
        </p:nvSpPr>
        <p:spPr>
          <a:xfrm>
            <a:off x="2056284" y="4054532"/>
            <a:ext cx="553726" cy="0"/>
          </a:xfrm>
          <a:custGeom>
            <a:avLst/>
            <a:gdLst/>
            <a:ahLst/>
            <a:cxnLst/>
            <a:rect l="l" t="t" r="r" b="b"/>
            <a:pathLst>
              <a:path w="611149">
                <a:moveTo>
                  <a:pt x="0" y="0"/>
                </a:moveTo>
                <a:lnTo>
                  <a:pt x="611149" y="0"/>
                </a:lnTo>
              </a:path>
            </a:pathLst>
          </a:custGeom>
          <a:ln w="664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1" name="object 321"/>
          <p:cNvSpPr/>
          <p:nvPr/>
        </p:nvSpPr>
        <p:spPr>
          <a:xfrm>
            <a:off x="4412283" y="4252575"/>
            <a:ext cx="48224" cy="48719"/>
          </a:xfrm>
          <a:custGeom>
            <a:avLst/>
            <a:gdLst/>
            <a:ahLst/>
            <a:cxnLst/>
            <a:rect l="l" t="t" r="r" b="b"/>
            <a:pathLst>
              <a:path w="53225" h="53771">
                <a:moveTo>
                  <a:pt x="19761" y="41909"/>
                </a:moveTo>
                <a:lnTo>
                  <a:pt x="19761" y="46621"/>
                </a:lnTo>
                <a:lnTo>
                  <a:pt x="7289" y="46621"/>
                </a:lnTo>
                <a:lnTo>
                  <a:pt x="4559" y="45186"/>
                </a:lnTo>
                <a:lnTo>
                  <a:pt x="3124" y="42417"/>
                </a:lnTo>
                <a:lnTo>
                  <a:pt x="2971" y="39776"/>
                </a:lnTo>
                <a:lnTo>
                  <a:pt x="1143" y="39776"/>
                </a:lnTo>
                <a:lnTo>
                  <a:pt x="1143" y="53771"/>
                </a:lnTo>
                <a:lnTo>
                  <a:pt x="22821" y="53771"/>
                </a:lnTo>
                <a:lnTo>
                  <a:pt x="22821" y="39420"/>
                </a:lnTo>
                <a:lnTo>
                  <a:pt x="18630" y="38582"/>
                </a:lnTo>
                <a:lnTo>
                  <a:pt x="15354" y="36563"/>
                </a:lnTo>
                <a:lnTo>
                  <a:pt x="12966" y="33350"/>
                </a:lnTo>
                <a:lnTo>
                  <a:pt x="10617" y="30098"/>
                </a:lnTo>
                <a:lnTo>
                  <a:pt x="9423" y="26073"/>
                </a:lnTo>
                <a:lnTo>
                  <a:pt x="9423" y="15646"/>
                </a:lnTo>
                <a:lnTo>
                  <a:pt x="10960" y="11175"/>
                </a:lnTo>
                <a:lnTo>
                  <a:pt x="14084" y="7848"/>
                </a:lnTo>
                <a:lnTo>
                  <a:pt x="17208" y="4521"/>
                </a:lnTo>
                <a:lnTo>
                  <a:pt x="21374" y="2844"/>
                </a:lnTo>
                <a:lnTo>
                  <a:pt x="31877" y="2844"/>
                </a:lnTo>
                <a:lnTo>
                  <a:pt x="36093" y="4521"/>
                </a:lnTo>
                <a:lnTo>
                  <a:pt x="39217" y="7848"/>
                </a:lnTo>
                <a:lnTo>
                  <a:pt x="42316" y="11201"/>
                </a:lnTo>
                <a:lnTo>
                  <a:pt x="43878" y="15659"/>
                </a:lnTo>
                <a:lnTo>
                  <a:pt x="43878" y="26047"/>
                </a:lnTo>
                <a:lnTo>
                  <a:pt x="42633" y="30073"/>
                </a:lnTo>
                <a:lnTo>
                  <a:pt x="40233" y="33350"/>
                </a:lnTo>
                <a:lnTo>
                  <a:pt x="37846" y="36588"/>
                </a:lnTo>
                <a:lnTo>
                  <a:pt x="34594" y="38607"/>
                </a:lnTo>
                <a:lnTo>
                  <a:pt x="30480" y="39420"/>
                </a:lnTo>
                <a:lnTo>
                  <a:pt x="30480" y="53771"/>
                </a:lnTo>
                <a:lnTo>
                  <a:pt x="52133" y="53771"/>
                </a:lnTo>
                <a:lnTo>
                  <a:pt x="52133" y="39776"/>
                </a:lnTo>
                <a:lnTo>
                  <a:pt x="50330" y="39776"/>
                </a:lnTo>
                <a:lnTo>
                  <a:pt x="50152" y="42443"/>
                </a:lnTo>
                <a:lnTo>
                  <a:pt x="48641" y="45224"/>
                </a:lnTo>
                <a:lnTo>
                  <a:pt x="45961" y="46621"/>
                </a:lnTo>
                <a:lnTo>
                  <a:pt x="33528" y="46621"/>
                </a:lnTo>
                <a:lnTo>
                  <a:pt x="33528" y="41909"/>
                </a:lnTo>
                <a:lnTo>
                  <a:pt x="39763" y="40766"/>
                </a:lnTo>
                <a:lnTo>
                  <a:pt x="44615" y="38392"/>
                </a:lnTo>
                <a:lnTo>
                  <a:pt x="48069" y="34785"/>
                </a:lnTo>
                <a:lnTo>
                  <a:pt x="51511" y="31153"/>
                </a:lnTo>
                <a:lnTo>
                  <a:pt x="53225" y="26644"/>
                </a:lnTo>
                <a:lnTo>
                  <a:pt x="53225" y="14871"/>
                </a:lnTo>
                <a:lnTo>
                  <a:pt x="50800" y="9740"/>
                </a:lnTo>
                <a:lnTo>
                  <a:pt x="45910" y="5841"/>
                </a:lnTo>
                <a:lnTo>
                  <a:pt x="41071" y="1943"/>
                </a:lnTo>
                <a:lnTo>
                  <a:pt x="34620" y="0"/>
                </a:lnTo>
                <a:lnTo>
                  <a:pt x="18630" y="0"/>
                </a:lnTo>
                <a:lnTo>
                  <a:pt x="12204" y="1943"/>
                </a:lnTo>
                <a:lnTo>
                  <a:pt x="7315" y="5841"/>
                </a:lnTo>
                <a:lnTo>
                  <a:pt x="2451" y="9740"/>
                </a:lnTo>
                <a:lnTo>
                  <a:pt x="0" y="14871"/>
                </a:lnTo>
                <a:lnTo>
                  <a:pt x="0" y="26669"/>
                </a:lnTo>
                <a:lnTo>
                  <a:pt x="1739" y="31178"/>
                </a:lnTo>
                <a:lnTo>
                  <a:pt x="5207" y="34785"/>
                </a:lnTo>
                <a:lnTo>
                  <a:pt x="8623" y="38392"/>
                </a:lnTo>
                <a:lnTo>
                  <a:pt x="13487" y="40766"/>
                </a:lnTo>
                <a:lnTo>
                  <a:pt x="19761" y="41909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2" name="object 322"/>
          <p:cNvSpPr/>
          <p:nvPr/>
        </p:nvSpPr>
        <p:spPr>
          <a:xfrm>
            <a:off x="4462291" y="4242633"/>
            <a:ext cx="36407" cy="70743"/>
          </a:xfrm>
          <a:custGeom>
            <a:avLst/>
            <a:gdLst/>
            <a:ahLst/>
            <a:cxnLst/>
            <a:rect l="l" t="t" r="r" b="b"/>
            <a:pathLst>
              <a:path w="40182" h="78079">
                <a:moveTo>
                  <a:pt x="7785" y="78079"/>
                </a:moveTo>
                <a:lnTo>
                  <a:pt x="9944" y="72974"/>
                </a:lnTo>
                <a:lnTo>
                  <a:pt x="37922" y="8432"/>
                </a:lnTo>
                <a:lnTo>
                  <a:pt x="40182" y="3327"/>
                </a:lnTo>
                <a:lnTo>
                  <a:pt x="32410" y="0"/>
                </a:lnTo>
                <a:lnTo>
                  <a:pt x="30213" y="5041"/>
                </a:lnTo>
                <a:lnTo>
                  <a:pt x="2197" y="69583"/>
                </a:lnTo>
                <a:lnTo>
                  <a:pt x="0" y="74777"/>
                </a:lnTo>
                <a:lnTo>
                  <a:pt x="7785" y="78079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3" name="object 323"/>
          <p:cNvSpPr/>
          <p:nvPr/>
        </p:nvSpPr>
        <p:spPr>
          <a:xfrm>
            <a:off x="4500804" y="4251954"/>
            <a:ext cx="40722" cy="49340"/>
          </a:xfrm>
          <a:custGeom>
            <a:avLst/>
            <a:gdLst/>
            <a:ahLst/>
            <a:cxnLst/>
            <a:rect l="l" t="t" r="r" b="b"/>
            <a:pathLst>
              <a:path w="44945" h="54457">
                <a:moveTo>
                  <a:pt x="6769" y="2527"/>
                </a:moveTo>
                <a:lnTo>
                  <a:pt x="1955" y="2527"/>
                </a:lnTo>
                <a:lnTo>
                  <a:pt x="0" y="6845"/>
                </a:lnTo>
                <a:lnTo>
                  <a:pt x="0" y="54457"/>
                </a:lnTo>
                <a:lnTo>
                  <a:pt x="8686" y="54457"/>
                </a:lnTo>
                <a:lnTo>
                  <a:pt x="8686" y="34124"/>
                </a:lnTo>
                <a:lnTo>
                  <a:pt x="12826" y="30543"/>
                </a:lnTo>
                <a:lnTo>
                  <a:pt x="33464" y="54457"/>
                </a:lnTo>
                <a:lnTo>
                  <a:pt x="44945" y="54457"/>
                </a:lnTo>
                <a:lnTo>
                  <a:pt x="19316" y="24904"/>
                </a:lnTo>
                <a:lnTo>
                  <a:pt x="36588" y="9956"/>
                </a:lnTo>
                <a:lnTo>
                  <a:pt x="40703" y="6311"/>
                </a:lnTo>
                <a:lnTo>
                  <a:pt x="35242" y="0"/>
                </a:lnTo>
                <a:lnTo>
                  <a:pt x="31076" y="3644"/>
                </a:lnTo>
                <a:lnTo>
                  <a:pt x="8686" y="23037"/>
                </a:lnTo>
                <a:lnTo>
                  <a:pt x="8686" y="6845"/>
                </a:lnTo>
                <a:lnTo>
                  <a:pt x="6769" y="2527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4" name="object 324"/>
          <p:cNvSpPr/>
          <p:nvPr/>
        </p:nvSpPr>
        <p:spPr>
          <a:xfrm>
            <a:off x="4544748" y="4267844"/>
            <a:ext cx="49110" cy="33449"/>
          </a:xfrm>
          <a:custGeom>
            <a:avLst/>
            <a:gdLst/>
            <a:ahLst/>
            <a:cxnLst/>
            <a:rect l="l" t="t" r="r" b="b"/>
            <a:pathLst>
              <a:path w="54203" h="36918">
                <a:moveTo>
                  <a:pt x="34886" y="8623"/>
                </a:moveTo>
                <a:lnTo>
                  <a:pt x="42125" y="8623"/>
                </a:lnTo>
                <a:lnTo>
                  <a:pt x="45567" y="11480"/>
                </a:lnTo>
                <a:lnTo>
                  <a:pt x="45567" y="36918"/>
                </a:lnTo>
                <a:lnTo>
                  <a:pt x="54203" y="36918"/>
                </a:lnTo>
                <a:lnTo>
                  <a:pt x="54203" y="3911"/>
                </a:lnTo>
                <a:lnTo>
                  <a:pt x="45097" y="0"/>
                </a:lnTo>
                <a:lnTo>
                  <a:pt x="34556" y="0"/>
                </a:lnTo>
                <a:lnTo>
                  <a:pt x="30238" y="1244"/>
                </a:lnTo>
                <a:lnTo>
                  <a:pt x="27089" y="3644"/>
                </a:lnTo>
                <a:lnTo>
                  <a:pt x="23990" y="1244"/>
                </a:lnTo>
                <a:lnTo>
                  <a:pt x="19672" y="0"/>
                </a:lnTo>
                <a:lnTo>
                  <a:pt x="9131" y="0"/>
                </a:lnTo>
                <a:lnTo>
                  <a:pt x="0" y="3911"/>
                </a:lnTo>
                <a:lnTo>
                  <a:pt x="0" y="36918"/>
                </a:lnTo>
                <a:lnTo>
                  <a:pt x="8712" y="36918"/>
                </a:lnTo>
                <a:lnTo>
                  <a:pt x="8712" y="11480"/>
                </a:lnTo>
                <a:lnTo>
                  <a:pt x="12115" y="8623"/>
                </a:lnTo>
                <a:lnTo>
                  <a:pt x="19354" y="8623"/>
                </a:lnTo>
                <a:lnTo>
                  <a:pt x="22796" y="11480"/>
                </a:lnTo>
                <a:lnTo>
                  <a:pt x="22796" y="36918"/>
                </a:lnTo>
                <a:lnTo>
                  <a:pt x="31432" y="36918"/>
                </a:lnTo>
                <a:lnTo>
                  <a:pt x="31432" y="11480"/>
                </a:lnTo>
                <a:lnTo>
                  <a:pt x="34886" y="8623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5" name="object 325"/>
          <p:cNvSpPr/>
          <p:nvPr/>
        </p:nvSpPr>
        <p:spPr>
          <a:xfrm>
            <a:off x="1787901" y="4431354"/>
            <a:ext cx="0" cy="929949"/>
          </a:xfrm>
          <a:custGeom>
            <a:avLst/>
            <a:gdLst/>
            <a:ahLst/>
            <a:cxnLst/>
            <a:rect l="l" t="t" r="r" b="b"/>
            <a:pathLst>
              <a:path h="1026388">
                <a:moveTo>
                  <a:pt x="0" y="0"/>
                </a:moveTo>
                <a:lnTo>
                  <a:pt x="0" y="1026388"/>
                </a:lnTo>
              </a:path>
            </a:pathLst>
          </a:custGeom>
          <a:ln w="726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6" name="object 326"/>
          <p:cNvSpPr/>
          <p:nvPr/>
        </p:nvSpPr>
        <p:spPr>
          <a:xfrm>
            <a:off x="2330799" y="4431354"/>
            <a:ext cx="0" cy="929949"/>
          </a:xfrm>
          <a:custGeom>
            <a:avLst/>
            <a:gdLst/>
            <a:ahLst/>
            <a:cxnLst/>
            <a:rect l="l" t="t" r="r" b="b"/>
            <a:pathLst>
              <a:path h="1026388">
                <a:moveTo>
                  <a:pt x="0" y="0"/>
                </a:moveTo>
                <a:lnTo>
                  <a:pt x="0" y="1026388"/>
                </a:lnTo>
              </a:path>
            </a:pathLst>
          </a:custGeom>
          <a:ln w="726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7" name="object 327"/>
          <p:cNvSpPr/>
          <p:nvPr/>
        </p:nvSpPr>
        <p:spPr>
          <a:xfrm>
            <a:off x="2330799" y="5444602"/>
            <a:ext cx="0" cy="1253069"/>
          </a:xfrm>
          <a:custGeom>
            <a:avLst/>
            <a:gdLst/>
            <a:ahLst/>
            <a:cxnLst/>
            <a:rect l="l" t="t" r="r" b="b"/>
            <a:pathLst>
              <a:path h="1383017">
                <a:moveTo>
                  <a:pt x="0" y="0"/>
                </a:moveTo>
                <a:lnTo>
                  <a:pt x="0" y="1383017"/>
                </a:lnTo>
              </a:path>
            </a:pathLst>
          </a:custGeom>
          <a:ln w="664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8" name="object 328"/>
          <p:cNvSpPr/>
          <p:nvPr/>
        </p:nvSpPr>
        <p:spPr>
          <a:xfrm>
            <a:off x="2883697" y="4431354"/>
            <a:ext cx="0" cy="929949"/>
          </a:xfrm>
          <a:custGeom>
            <a:avLst/>
            <a:gdLst/>
            <a:ahLst/>
            <a:cxnLst/>
            <a:rect l="l" t="t" r="r" b="b"/>
            <a:pathLst>
              <a:path h="1026388">
                <a:moveTo>
                  <a:pt x="0" y="0"/>
                </a:moveTo>
                <a:lnTo>
                  <a:pt x="0" y="1026388"/>
                </a:lnTo>
              </a:path>
            </a:pathLst>
          </a:custGeom>
          <a:ln w="726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9" name="object 329"/>
          <p:cNvSpPr/>
          <p:nvPr/>
        </p:nvSpPr>
        <p:spPr>
          <a:xfrm>
            <a:off x="2883697" y="5444602"/>
            <a:ext cx="0" cy="1253069"/>
          </a:xfrm>
          <a:custGeom>
            <a:avLst/>
            <a:gdLst/>
            <a:ahLst/>
            <a:cxnLst/>
            <a:rect l="l" t="t" r="r" b="b"/>
            <a:pathLst>
              <a:path h="1383017">
                <a:moveTo>
                  <a:pt x="0" y="0"/>
                </a:moveTo>
                <a:lnTo>
                  <a:pt x="0" y="1383017"/>
                </a:lnTo>
              </a:path>
            </a:pathLst>
          </a:custGeom>
          <a:ln w="664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0" name="object 330"/>
          <p:cNvSpPr/>
          <p:nvPr/>
        </p:nvSpPr>
        <p:spPr>
          <a:xfrm>
            <a:off x="4498422" y="4429916"/>
            <a:ext cx="0" cy="929949"/>
          </a:xfrm>
          <a:custGeom>
            <a:avLst/>
            <a:gdLst/>
            <a:ahLst/>
            <a:cxnLst/>
            <a:rect l="l" t="t" r="r" b="b"/>
            <a:pathLst>
              <a:path h="1026388">
                <a:moveTo>
                  <a:pt x="0" y="0"/>
                </a:moveTo>
                <a:lnTo>
                  <a:pt x="0" y="1026388"/>
                </a:lnTo>
              </a:path>
            </a:pathLst>
          </a:custGeom>
          <a:ln w="726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1" name="object 331"/>
          <p:cNvSpPr/>
          <p:nvPr/>
        </p:nvSpPr>
        <p:spPr>
          <a:xfrm>
            <a:off x="4498422" y="5443162"/>
            <a:ext cx="0" cy="1264334"/>
          </a:xfrm>
          <a:custGeom>
            <a:avLst/>
            <a:gdLst/>
            <a:ahLst/>
            <a:cxnLst/>
            <a:rect l="l" t="t" r="r" b="b"/>
            <a:pathLst>
              <a:path h="1395450">
                <a:moveTo>
                  <a:pt x="0" y="0"/>
                </a:moveTo>
                <a:lnTo>
                  <a:pt x="0" y="1395450"/>
                </a:lnTo>
              </a:path>
            </a:pathLst>
          </a:custGeom>
          <a:ln w="847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2" name="object 332"/>
          <p:cNvSpPr/>
          <p:nvPr/>
        </p:nvSpPr>
        <p:spPr>
          <a:xfrm>
            <a:off x="471798" y="7361688"/>
            <a:ext cx="5902275" cy="0"/>
          </a:xfrm>
          <a:custGeom>
            <a:avLst/>
            <a:gdLst/>
            <a:ahLst/>
            <a:cxnLst/>
            <a:rect l="l" t="t" r="r" b="b"/>
            <a:pathLst>
              <a:path w="6514363">
                <a:moveTo>
                  <a:pt x="0" y="0"/>
                </a:moveTo>
                <a:lnTo>
                  <a:pt x="6514363" y="0"/>
                </a:lnTo>
              </a:path>
            </a:pathLst>
          </a:custGeom>
          <a:ln w="13106">
            <a:solidFill>
              <a:srgbClr val="6CBBE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3" name="object 333"/>
          <p:cNvSpPr/>
          <p:nvPr/>
        </p:nvSpPr>
        <p:spPr>
          <a:xfrm>
            <a:off x="471798" y="7783191"/>
            <a:ext cx="5902275" cy="0"/>
          </a:xfrm>
          <a:custGeom>
            <a:avLst/>
            <a:gdLst/>
            <a:ahLst/>
            <a:cxnLst/>
            <a:rect l="l" t="t" r="r" b="b"/>
            <a:pathLst>
              <a:path w="6514363">
                <a:moveTo>
                  <a:pt x="0" y="0"/>
                </a:moveTo>
                <a:lnTo>
                  <a:pt x="6514363" y="0"/>
                </a:lnTo>
              </a:path>
            </a:pathLst>
          </a:custGeom>
          <a:ln w="13106">
            <a:solidFill>
              <a:srgbClr val="6CBBE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4" name="object 334"/>
          <p:cNvSpPr/>
          <p:nvPr/>
        </p:nvSpPr>
        <p:spPr>
          <a:xfrm>
            <a:off x="471798" y="7557371"/>
            <a:ext cx="5902275" cy="0"/>
          </a:xfrm>
          <a:custGeom>
            <a:avLst/>
            <a:gdLst/>
            <a:ahLst/>
            <a:cxnLst/>
            <a:rect l="l" t="t" r="r" b="b"/>
            <a:pathLst>
              <a:path w="6514363">
                <a:moveTo>
                  <a:pt x="0" y="0"/>
                </a:moveTo>
                <a:lnTo>
                  <a:pt x="6514363" y="0"/>
                </a:lnTo>
              </a:path>
            </a:pathLst>
          </a:custGeom>
          <a:ln w="13106">
            <a:solidFill>
              <a:srgbClr val="6CBBE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5" name="object 335"/>
          <p:cNvSpPr/>
          <p:nvPr/>
        </p:nvSpPr>
        <p:spPr>
          <a:xfrm>
            <a:off x="690690" y="6394319"/>
            <a:ext cx="5684304" cy="0"/>
          </a:xfrm>
          <a:custGeom>
            <a:avLst/>
            <a:gdLst/>
            <a:ahLst/>
            <a:cxnLst/>
            <a:rect l="l" t="t" r="r" b="b"/>
            <a:pathLst>
              <a:path w="6273787">
                <a:moveTo>
                  <a:pt x="0" y="0"/>
                </a:moveTo>
                <a:lnTo>
                  <a:pt x="6273787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6" name="object 336"/>
          <p:cNvSpPr/>
          <p:nvPr/>
        </p:nvSpPr>
        <p:spPr>
          <a:xfrm>
            <a:off x="686709" y="6221741"/>
            <a:ext cx="5684304" cy="0"/>
          </a:xfrm>
          <a:custGeom>
            <a:avLst/>
            <a:gdLst/>
            <a:ahLst/>
            <a:cxnLst/>
            <a:rect l="l" t="t" r="r" b="b"/>
            <a:pathLst>
              <a:path w="6273787">
                <a:moveTo>
                  <a:pt x="0" y="0"/>
                </a:moveTo>
                <a:lnTo>
                  <a:pt x="6273787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7" name="object 337"/>
          <p:cNvSpPr/>
          <p:nvPr/>
        </p:nvSpPr>
        <p:spPr>
          <a:xfrm>
            <a:off x="678826" y="5215974"/>
            <a:ext cx="5684304" cy="0"/>
          </a:xfrm>
          <a:custGeom>
            <a:avLst/>
            <a:gdLst/>
            <a:ahLst/>
            <a:cxnLst/>
            <a:rect l="l" t="t" r="r" b="b"/>
            <a:pathLst>
              <a:path w="6273787">
                <a:moveTo>
                  <a:pt x="0" y="0"/>
                </a:moveTo>
                <a:lnTo>
                  <a:pt x="6273787" y="0"/>
                </a:lnTo>
              </a:path>
            </a:pathLst>
          </a:custGeom>
          <a:ln w="13284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5" name="object 265"/>
          <p:cNvSpPr/>
          <p:nvPr/>
        </p:nvSpPr>
        <p:spPr>
          <a:xfrm>
            <a:off x="6683028" y="614900"/>
            <a:ext cx="11046" cy="7663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4" name="object 264"/>
          <p:cNvSpPr txBox="1"/>
          <p:nvPr/>
        </p:nvSpPr>
        <p:spPr>
          <a:xfrm>
            <a:off x="1896815" y="1243432"/>
            <a:ext cx="393124" cy="2368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9"/>
              </a:spcBef>
            </a:pPr>
            <a:r>
              <a:rPr sz="725" spc="4" dirty="0">
                <a:solidFill>
                  <a:srgbClr val="0091CE"/>
                </a:solidFill>
                <a:latin typeface="Times New Roman"/>
                <a:cs typeface="Times New Roman"/>
              </a:rPr>
              <a:t>Tensión</a:t>
            </a:r>
            <a:endParaRPr sz="725">
              <a:latin typeface="Times New Roman"/>
              <a:cs typeface="Times New Roman"/>
            </a:endParaRPr>
          </a:p>
          <a:p>
            <a:pPr marL="20158" marR="13806">
              <a:lnSpc>
                <a:spcPct val="95825"/>
              </a:lnSpc>
              <a:spcBef>
                <a:spcPts val="317"/>
              </a:spcBef>
            </a:pPr>
            <a:r>
              <a:rPr sz="544" spc="5" dirty="0">
                <a:solidFill>
                  <a:srgbClr val="221F1F"/>
                </a:solidFill>
                <a:latin typeface="Times New Roman"/>
                <a:cs typeface="Times New Roman"/>
              </a:rPr>
              <a:t>0,6/</a:t>
            </a:r>
            <a:r>
              <a:rPr sz="544" dirty="0">
                <a:solidFill>
                  <a:srgbClr val="221F1F"/>
                </a:solidFill>
                <a:latin typeface="Times New Roman"/>
                <a:cs typeface="Times New Roman"/>
              </a:rPr>
              <a:t>1</a:t>
            </a:r>
            <a:r>
              <a:rPr sz="54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544" spc="4" dirty="0">
                <a:solidFill>
                  <a:srgbClr val="221F1F"/>
                </a:solidFill>
                <a:latin typeface="Times New Roman"/>
                <a:cs typeface="Times New Roman"/>
              </a:rPr>
              <a:t>kV</a:t>
            </a:r>
            <a:endParaRPr sz="544">
              <a:latin typeface="Times New Roman"/>
              <a:cs typeface="Times New Roman"/>
            </a:endParaRPr>
          </a:p>
        </p:txBody>
      </p:sp>
      <p:sp>
        <p:nvSpPr>
          <p:cNvPr id="263" name="object 263"/>
          <p:cNvSpPr txBox="1"/>
          <p:nvPr/>
        </p:nvSpPr>
        <p:spPr>
          <a:xfrm>
            <a:off x="2625288" y="1242167"/>
            <a:ext cx="3543198" cy="32860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12080">
              <a:lnSpc>
                <a:spcPct val="95825"/>
              </a:lnSpc>
              <a:spcBef>
                <a:spcPts val="9"/>
              </a:spcBef>
            </a:pPr>
            <a:r>
              <a:rPr sz="725" spc="4" dirty="0">
                <a:solidFill>
                  <a:srgbClr val="0091CE"/>
                </a:solidFill>
                <a:latin typeface="Times New Roman"/>
                <a:cs typeface="Times New Roman"/>
              </a:rPr>
              <a:t>Construcción</a:t>
            </a:r>
            <a:endParaRPr sz="725">
              <a:latin typeface="Times New Roman"/>
              <a:cs typeface="Times New Roman"/>
            </a:endParaRPr>
          </a:p>
          <a:p>
            <a:pPr marL="23012" marR="12080">
              <a:lnSpc>
                <a:spcPct val="95825"/>
              </a:lnSpc>
              <a:spcBef>
                <a:spcPts val="185"/>
              </a:spcBef>
            </a:pP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Conducto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634" spc="-9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circula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634" spc="-8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2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Aluminio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,</a:t>
            </a:r>
            <a:r>
              <a:rPr sz="634" spc="-7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clas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10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2.</a:t>
            </a:r>
            <a:endParaRPr sz="634">
              <a:latin typeface="Times New Roman"/>
              <a:cs typeface="Times New Roman"/>
            </a:endParaRPr>
          </a:p>
          <a:p>
            <a:pPr marL="23012">
              <a:lnSpc>
                <a:spcPct val="95825"/>
              </a:lnSpc>
              <a:spcBef>
                <a:spcPts val="32"/>
              </a:spcBef>
            </a:pP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Aislamient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constituid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4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po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634" spc="-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un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mezcl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2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solid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4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extrudid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8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polietilen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3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recticulad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4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(XLPE).</a:t>
            </a:r>
            <a:endParaRPr sz="634">
              <a:latin typeface="Times New Roman"/>
              <a:cs typeface="Times New Roman"/>
            </a:endParaRPr>
          </a:p>
        </p:txBody>
      </p:sp>
      <p:sp>
        <p:nvSpPr>
          <p:cNvPr id="262" name="object 262"/>
          <p:cNvSpPr txBox="1"/>
          <p:nvPr/>
        </p:nvSpPr>
        <p:spPr>
          <a:xfrm>
            <a:off x="2625288" y="1665941"/>
            <a:ext cx="3753727" cy="23198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12080">
              <a:lnSpc>
                <a:spcPct val="95825"/>
              </a:lnSpc>
              <a:spcBef>
                <a:spcPts val="9"/>
              </a:spcBef>
            </a:pPr>
            <a:r>
              <a:rPr sz="725" spc="4" dirty="0">
                <a:solidFill>
                  <a:srgbClr val="0091CE"/>
                </a:solidFill>
                <a:latin typeface="Times New Roman"/>
                <a:cs typeface="Times New Roman"/>
              </a:rPr>
              <a:t>Utilización</a:t>
            </a:r>
            <a:endParaRPr sz="725">
              <a:latin typeface="Times New Roman"/>
              <a:cs typeface="Times New Roman"/>
            </a:endParaRPr>
          </a:p>
          <a:p>
            <a:pPr marL="23012">
              <a:lnSpc>
                <a:spcPct val="95825"/>
              </a:lnSpc>
              <a:spcBef>
                <a:spcPts val="185"/>
              </a:spcBef>
            </a:pP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Lo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10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cable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5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si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1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neutr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1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fiado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634" spc="-10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1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utilizará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7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4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acometida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4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y</a:t>
            </a:r>
            <a:r>
              <a:rPr sz="634" spc="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lo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10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cable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5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co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4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neutr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1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fiado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634" spc="-10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4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redes.</a:t>
            </a:r>
            <a:endParaRPr sz="634">
              <a:latin typeface="Times New Roman"/>
              <a:cs typeface="Times New Roman"/>
            </a:endParaRPr>
          </a:p>
        </p:txBody>
      </p:sp>
      <p:sp>
        <p:nvSpPr>
          <p:cNvPr id="261" name="object 261"/>
          <p:cNvSpPr txBox="1"/>
          <p:nvPr/>
        </p:nvSpPr>
        <p:spPr>
          <a:xfrm>
            <a:off x="2625288" y="1985243"/>
            <a:ext cx="1343600" cy="2386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12080">
              <a:lnSpc>
                <a:spcPct val="95825"/>
              </a:lnSpc>
              <a:spcBef>
                <a:spcPts val="9"/>
              </a:spcBef>
            </a:pPr>
            <a:r>
              <a:rPr sz="725" spc="5" dirty="0">
                <a:solidFill>
                  <a:srgbClr val="0091CE"/>
                </a:solidFill>
                <a:latin typeface="Times New Roman"/>
                <a:cs typeface="Times New Roman"/>
              </a:rPr>
              <a:t>Norma</a:t>
            </a:r>
            <a:r>
              <a:rPr sz="725" dirty="0">
                <a:solidFill>
                  <a:srgbClr val="0091CE"/>
                </a:solidFill>
                <a:latin typeface="Times New Roman"/>
                <a:cs typeface="Times New Roman"/>
              </a:rPr>
              <a:t>s</a:t>
            </a:r>
            <a:r>
              <a:rPr sz="725" spc="-46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725" spc="4" dirty="0">
                <a:solidFill>
                  <a:srgbClr val="0091CE"/>
                </a:solidFill>
                <a:latin typeface="Times New Roman"/>
                <a:cs typeface="Times New Roman"/>
              </a:rPr>
              <a:t>aplicables</a:t>
            </a:r>
            <a:endParaRPr sz="725">
              <a:latin typeface="Times New Roman"/>
              <a:cs typeface="Times New Roman"/>
            </a:endParaRPr>
          </a:p>
          <a:p>
            <a:pPr marL="23012">
              <a:lnSpc>
                <a:spcPct val="95825"/>
              </a:lnSpc>
              <a:spcBef>
                <a:spcPts val="240"/>
              </a:spcBef>
            </a:pP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UNE-E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3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2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1</a:t>
            </a:r>
            <a:r>
              <a:rPr sz="63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02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2 </a:t>
            </a:r>
            <a:r>
              <a:rPr sz="634" spc="12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UNE-E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3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6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0</a:t>
            </a:r>
            <a:r>
              <a:rPr sz="63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228</a:t>
            </a:r>
            <a:endParaRPr sz="634">
              <a:latin typeface="Times New Roman"/>
              <a:cs typeface="Times New Roman"/>
            </a:endParaRPr>
          </a:p>
        </p:txBody>
      </p:sp>
      <p:sp>
        <p:nvSpPr>
          <p:cNvPr id="260" name="object 260"/>
          <p:cNvSpPr txBox="1"/>
          <p:nvPr/>
        </p:nvSpPr>
        <p:spPr>
          <a:xfrm>
            <a:off x="3999835" y="2120390"/>
            <a:ext cx="501173" cy="1035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18"/>
              </a:spcBef>
            </a:pP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UN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2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1</a:t>
            </a:r>
            <a:r>
              <a:rPr sz="63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030</a:t>
            </a:r>
            <a:endParaRPr sz="634">
              <a:latin typeface="Times New Roman"/>
              <a:cs typeface="Times New Roman"/>
            </a:endParaRPr>
          </a:p>
        </p:txBody>
      </p:sp>
      <p:sp>
        <p:nvSpPr>
          <p:cNvPr id="259" name="object 259"/>
          <p:cNvSpPr txBox="1"/>
          <p:nvPr/>
        </p:nvSpPr>
        <p:spPr>
          <a:xfrm>
            <a:off x="4531956" y="2120390"/>
            <a:ext cx="535321" cy="1035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18"/>
              </a:spcBef>
            </a:pP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UNE-H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spc="9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626</a:t>
            </a:r>
            <a:endParaRPr sz="634">
              <a:latin typeface="Times New Roman"/>
              <a:cs typeface="Times New Roman"/>
            </a:endParaRPr>
          </a:p>
        </p:txBody>
      </p:sp>
      <p:sp>
        <p:nvSpPr>
          <p:cNvPr id="258" name="object 258"/>
          <p:cNvSpPr txBox="1"/>
          <p:nvPr/>
        </p:nvSpPr>
        <p:spPr>
          <a:xfrm>
            <a:off x="458332" y="3638709"/>
            <a:ext cx="3195475" cy="12656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Característica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eléctrica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y</a:t>
            </a:r>
            <a:r>
              <a:rPr sz="815" b="1" spc="-14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dimensionale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d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e</a:t>
            </a:r>
            <a:r>
              <a:rPr sz="815" b="1" spc="58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lo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66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cable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R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Z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-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SOLIZEX</a:t>
            </a:r>
            <a:endParaRPr sz="815">
              <a:latin typeface="Times New Roman"/>
              <a:cs typeface="Times New Roman"/>
            </a:endParaRPr>
          </a:p>
        </p:txBody>
      </p:sp>
      <p:sp>
        <p:nvSpPr>
          <p:cNvPr id="257" name="object 257"/>
          <p:cNvSpPr txBox="1"/>
          <p:nvPr/>
        </p:nvSpPr>
        <p:spPr>
          <a:xfrm>
            <a:off x="2104662" y="4081787"/>
            <a:ext cx="486291" cy="8317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spc="-19" dirty="0">
                <a:solidFill>
                  <a:srgbClr val="221F1F"/>
                </a:solidFill>
                <a:latin typeface="Times New Roman"/>
                <a:cs typeface="Times New Roman"/>
              </a:rPr>
              <a:t>f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ases   </a:t>
            </a:r>
            <a:r>
              <a:rPr sz="453" spc="6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neutro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6" name="object 256"/>
          <p:cNvSpPr txBox="1"/>
          <p:nvPr/>
        </p:nvSpPr>
        <p:spPr>
          <a:xfrm>
            <a:off x="680151" y="6809048"/>
            <a:ext cx="1259285" cy="805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4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(1)</a:t>
            </a:r>
            <a:r>
              <a:rPr sz="453" spc="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spc="-53" dirty="0">
                <a:solidFill>
                  <a:srgbClr val="221F1F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empe</a:t>
            </a:r>
            <a:r>
              <a:rPr sz="453" spc="-8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atu</a:t>
            </a:r>
            <a:r>
              <a:rPr sz="453" spc="-8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-2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máxima</a:t>
            </a:r>
            <a:r>
              <a:rPr sz="453" spc="-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del</a:t>
            </a:r>
            <a:r>
              <a:rPr sz="453" spc="8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conductor:</a:t>
            </a:r>
            <a:r>
              <a:rPr sz="453" spc="-4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90ºC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5" name="object 255"/>
          <p:cNvSpPr txBox="1"/>
          <p:nvPr/>
        </p:nvSpPr>
        <p:spPr>
          <a:xfrm>
            <a:off x="458332" y="7180431"/>
            <a:ext cx="3332576" cy="12656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Factore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d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e</a:t>
            </a:r>
            <a:r>
              <a:rPr sz="815" b="1" spc="58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correcció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n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par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a</a:t>
            </a:r>
            <a:r>
              <a:rPr sz="815" b="1" spc="91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temperatur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a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ambient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e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diferent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e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a</a:t>
            </a:r>
            <a:r>
              <a:rPr sz="815" b="1" spc="-30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lo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66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40ºC</a:t>
            </a:r>
            <a:endParaRPr sz="815">
              <a:latin typeface="Times New Roman"/>
              <a:cs typeface="Times New Roman"/>
            </a:endParaRPr>
          </a:p>
        </p:txBody>
      </p:sp>
      <p:sp>
        <p:nvSpPr>
          <p:cNvPr id="254" name="object 254"/>
          <p:cNvSpPr txBox="1"/>
          <p:nvPr/>
        </p:nvSpPr>
        <p:spPr>
          <a:xfrm>
            <a:off x="461843" y="7433986"/>
            <a:ext cx="983474" cy="920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23"/>
              </a:spcBef>
            </a:pPr>
            <a:r>
              <a:rPr sz="544" spc="-8" dirty="0">
                <a:solidFill>
                  <a:srgbClr val="6CBBE2"/>
                </a:solidFill>
                <a:latin typeface="Times New Roman"/>
                <a:cs typeface="Times New Roman"/>
              </a:rPr>
              <a:t>T</a:t>
            </a:r>
            <a:r>
              <a:rPr sz="544" dirty="0">
                <a:solidFill>
                  <a:srgbClr val="6CBBE2"/>
                </a:solidFill>
                <a:latin typeface="Times New Roman"/>
                <a:cs typeface="Times New Roman"/>
              </a:rPr>
              <a:t>emper</a:t>
            </a:r>
            <a:r>
              <a:rPr sz="544" spc="-31" dirty="0">
                <a:solidFill>
                  <a:srgbClr val="6CBBE2"/>
                </a:solidFill>
                <a:latin typeface="Times New Roman"/>
                <a:cs typeface="Times New Roman"/>
              </a:rPr>
              <a:t>a</a:t>
            </a:r>
            <a:r>
              <a:rPr sz="544" dirty="0">
                <a:solidFill>
                  <a:srgbClr val="6CBBE2"/>
                </a:solidFill>
                <a:latin typeface="Times New Roman"/>
                <a:cs typeface="Times New Roman"/>
              </a:rPr>
              <a:t>tura</a:t>
            </a:r>
            <a:r>
              <a:rPr sz="544" spc="-26" dirty="0">
                <a:solidFill>
                  <a:srgbClr val="6CBBE2"/>
                </a:solidFill>
                <a:latin typeface="Times New Roman"/>
                <a:cs typeface="Times New Roman"/>
              </a:rPr>
              <a:t> </a:t>
            </a:r>
            <a:r>
              <a:rPr sz="544" dirty="0">
                <a:solidFill>
                  <a:srgbClr val="6CBBE2"/>
                </a:solidFill>
                <a:latin typeface="Times New Roman"/>
                <a:cs typeface="Times New Roman"/>
              </a:rPr>
              <a:t>ambiente</a:t>
            </a:r>
            <a:r>
              <a:rPr sz="544" spc="99" dirty="0">
                <a:solidFill>
                  <a:srgbClr val="6CBBE2"/>
                </a:solidFill>
                <a:latin typeface="Times New Roman"/>
                <a:cs typeface="Times New Roman"/>
              </a:rPr>
              <a:t> </a:t>
            </a:r>
            <a:r>
              <a:rPr sz="544" dirty="0">
                <a:solidFill>
                  <a:srgbClr val="6CBBE2"/>
                </a:solidFill>
                <a:latin typeface="Times New Roman"/>
                <a:cs typeface="Times New Roman"/>
              </a:rPr>
              <a:t>(ºC)</a:t>
            </a:r>
            <a:endParaRPr sz="544">
              <a:latin typeface="Times New Roman"/>
              <a:cs typeface="Times New Roman"/>
            </a:endParaRPr>
          </a:p>
        </p:txBody>
      </p:sp>
      <p:sp>
        <p:nvSpPr>
          <p:cNvPr id="253" name="object 253"/>
          <p:cNvSpPr txBox="1"/>
          <p:nvPr/>
        </p:nvSpPr>
        <p:spPr>
          <a:xfrm>
            <a:off x="1947704" y="7443340"/>
            <a:ext cx="96533" cy="805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36"/>
              </a:spcBef>
            </a:pPr>
            <a:r>
              <a:rPr sz="453" dirty="0">
                <a:solidFill>
                  <a:srgbClr val="000101"/>
                </a:solidFill>
                <a:latin typeface="Times New Roman"/>
                <a:cs typeface="Times New Roman"/>
              </a:rPr>
              <a:t>10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2" name="object 252"/>
          <p:cNvSpPr txBox="1"/>
          <p:nvPr/>
        </p:nvSpPr>
        <p:spPr>
          <a:xfrm>
            <a:off x="2410860" y="7443340"/>
            <a:ext cx="96533" cy="805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36"/>
              </a:spcBef>
            </a:pPr>
            <a:r>
              <a:rPr sz="453" dirty="0">
                <a:solidFill>
                  <a:srgbClr val="000101"/>
                </a:solidFill>
                <a:latin typeface="Times New Roman"/>
                <a:cs typeface="Times New Roman"/>
              </a:rPr>
              <a:t>15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1" name="object 251"/>
          <p:cNvSpPr txBox="1"/>
          <p:nvPr/>
        </p:nvSpPr>
        <p:spPr>
          <a:xfrm>
            <a:off x="2842261" y="7443340"/>
            <a:ext cx="96533" cy="805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36"/>
              </a:spcBef>
            </a:pPr>
            <a:r>
              <a:rPr sz="453" dirty="0">
                <a:solidFill>
                  <a:srgbClr val="000101"/>
                </a:solidFill>
                <a:latin typeface="Times New Roman"/>
                <a:cs typeface="Times New Roman"/>
              </a:rPr>
              <a:t>20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0" name="object 250"/>
          <p:cNvSpPr txBox="1"/>
          <p:nvPr/>
        </p:nvSpPr>
        <p:spPr>
          <a:xfrm>
            <a:off x="3292704" y="7443340"/>
            <a:ext cx="96533" cy="805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36"/>
              </a:spcBef>
            </a:pPr>
            <a:r>
              <a:rPr sz="453" dirty="0">
                <a:solidFill>
                  <a:srgbClr val="000101"/>
                </a:solidFill>
                <a:latin typeface="Times New Roman"/>
                <a:cs typeface="Times New Roman"/>
              </a:rPr>
              <a:t>25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9" name="object 249"/>
          <p:cNvSpPr txBox="1"/>
          <p:nvPr/>
        </p:nvSpPr>
        <p:spPr>
          <a:xfrm>
            <a:off x="3743147" y="7443340"/>
            <a:ext cx="96533" cy="805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36"/>
              </a:spcBef>
            </a:pPr>
            <a:r>
              <a:rPr sz="453" dirty="0">
                <a:solidFill>
                  <a:srgbClr val="000101"/>
                </a:solidFill>
                <a:latin typeface="Times New Roman"/>
                <a:cs typeface="Times New Roman"/>
              </a:rPr>
              <a:t>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8" name="object 248"/>
          <p:cNvSpPr txBox="1"/>
          <p:nvPr/>
        </p:nvSpPr>
        <p:spPr>
          <a:xfrm>
            <a:off x="4161374" y="7443340"/>
            <a:ext cx="96533" cy="805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36"/>
              </a:spcBef>
            </a:pPr>
            <a:r>
              <a:rPr sz="453" dirty="0">
                <a:solidFill>
                  <a:srgbClr val="000101"/>
                </a:solidFill>
                <a:latin typeface="Times New Roman"/>
                <a:cs typeface="Times New Roman"/>
              </a:rPr>
              <a:t>35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7" name="object 247"/>
          <p:cNvSpPr txBox="1"/>
          <p:nvPr/>
        </p:nvSpPr>
        <p:spPr>
          <a:xfrm>
            <a:off x="4593293" y="7443340"/>
            <a:ext cx="96533" cy="805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36"/>
              </a:spcBef>
            </a:pPr>
            <a:r>
              <a:rPr sz="453" dirty="0">
                <a:solidFill>
                  <a:srgbClr val="000101"/>
                </a:solidFill>
                <a:latin typeface="Times New Roman"/>
                <a:cs typeface="Times New Roman"/>
              </a:rPr>
              <a:t>40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6" name="object 246"/>
          <p:cNvSpPr txBox="1"/>
          <p:nvPr/>
        </p:nvSpPr>
        <p:spPr>
          <a:xfrm>
            <a:off x="5043735" y="7443340"/>
            <a:ext cx="96533" cy="805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36"/>
              </a:spcBef>
            </a:pPr>
            <a:r>
              <a:rPr sz="453" dirty="0">
                <a:solidFill>
                  <a:srgbClr val="000101"/>
                </a:solidFill>
                <a:latin typeface="Times New Roman"/>
                <a:cs typeface="Times New Roman"/>
              </a:rPr>
              <a:t>45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5" name="object 245"/>
          <p:cNvSpPr txBox="1"/>
          <p:nvPr/>
        </p:nvSpPr>
        <p:spPr>
          <a:xfrm>
            <a:off x="5475136" y="7443340"/>
            <a:ext cx="96533" cy="805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36"/>
              </a:spcBef>
            </a:pPr>
            <a:r>
              <a:rPr sz="453" dirty="0">
                <a:solidFill>
                  <a:srgbClr val="000101"/>
                </a:solidFill>
                <a:latin typeface="Times New Roman"/>
                <a:cs typeface="Times New Roman"/>
              </a:rPr>
              <a:t>50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4" name="object 244"/>
          <p:cNvSpPr txBox="1"/>
          <p:nvPr/>
        </p:nvSpPr>
        <p:spPr>
          <a:xfrm>
            <a:off x="5931907" y="7443340"/>
            <a:ext cx="96533" cy="805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36"/>
              </a:spcBef>
            </a:pPr>
            <a:r>
              <a:rPr sz="453" dirty="0">
                <a:solidFill>
                  <a:srgbClr val="000101"/>
                </a:solidFill>
                <a:latin typeface="Times New Roman"/>
                <a:cs typeface="Times New Roman"/>
              </a:rPr>
              <a:t>55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3" name="object 243"/>
          <p:cNvSpPr txBox="1"/>
          <p:nvPr/>
        </p:nvSpPr>
        <p:spPr>
          <a:xfrm>
            <a:off x="448411" y="7641144"/>
            <a:ext cx="738958" cy="920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23"/>
              </a:spcBef>
            </a:pPr>
            <a:r>
              <a:rPr sz="544" spc="-59" dirty="0">
                <a:solidFill>
                  <a:srgbClr val="6CBBE2"/>
                </a:solidFill>
                <a:latin typeface="Times New Roman"/>
                <a:cs typeface="Times New Roman"/>
              </a:rPr>
              <a:t>F</a:t>
            </a:r>
            <a:r>
              <a:rPr sz="544" dirty="0">
                <a:solidFill>
                  <a:srgbClr val="6CBBE2"/>
                </a:solidFill>
                <a:latin typeface="Times New Roman"/>
                <a:cs typeface="Times New Roman"/>
              </a:rPr>
              <a:t>actor</a:t>
            </a:r>
            <a:r>
              <a:rPr sz="544" spc="-53" dirty="0">
                <a:solidFill>
                  <a:srgbClr val="6CBBE2"/>
                </a:solidFill>
                <a:latin typeface="Times New Roman"/>
                <a:cs typeface="Times New Roman"/>
              </a:rPr>
              <a:t> </a:t>
            </a:r>
            <a:r>
              <a:rPr sz="544" dirty="0">
                <a:solidFill>
                  <a:srgbClr val="6CBBE2"/>
                </a:solidFill>
                <a:latin typeface="Times New Roman"/>
                <a:cs typeface="Times New Roman"/>
              </a:rPr>
              <a:t>de</a:t>
            </a:r>
            <a:r>
              <a:rPr sz="544" spc="-59" dirty="0">
                <a:solidFill>
                  <a:srgbClr val="6CBBE2"/>
                </a:solidFill>
                <a:latin typeface="Times New Roman"/>
                <a:cs typeface="Times New Roman"/>
              </a:rPr>
              <a:t> </a:t>
            </a:r>
            <a:r>
              <a:rPr sz="544" dirty="0">
                <a:solidFill>
                  <a:srgbClr val="6CBBE2"/>
                </a:solidFill>
                <a:latin typeface="Times New Roman"/>
                <a:cs typeface="Times New Roman"/>
              </a:rPr>
              <a:t>corrección</a:t>
            </a:r>
            <a:endParaRPr sz="544">
              <a:latin typeface="Times New Roman"/>
              <a:cs typeface="Times New Roman"/>
            </a:endParaRPr>
          </a:p>
        </p:txBody>
      </p:sp>
      <p:sp>
        <p:nvSpPr>
          <p:cNvPr id="242" name="object 242"/>
          <p:cNvSpPr txBox="1"/>
          <p:nvPr/>
        </p:nvSpPr>
        <p:spPr>
          <a:xfrm>
            <a:off x="1907413" y="7650498"/>
            <a:ext cx="150264" cy="805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36"/>
              </a:spcBef>
            </a:pPr>
            <a:r>
              <a:rPr sz="453" dirty="0">
                <a:solidFill>
                  <a:srgbClr val="000101"/>
                </a:solidFill>
                <a:latin typeface="Times New Roman"/>
                <a:cs typeface="Times New Roman"/>
              </a:rPr>
              <a:t>1,26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1" name="object 241"/>
          <p:cNvSpPr txBox="1"/>
          <p:nvPr/>
        </p:nvSpPr>
        <p:spPr>
          <a:xfrm>
            <a:off x="2370511" y="7650498"/>
            <a:ext cx="150264" cy="805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36"/>
              </a:spcBef>
            </a:pPr>
            <a:r>
              <a:rPr sz="453" dirty="0">
                <a:solidFill>
                  <a:srgbClr val="000101"/>
                </a:solidFill>
                <a:latin typeface="Times New Roman"/>
                <a:cs typeface="Times New Roman"/>
              </a:rPr>
              <a:t>1,22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0" name="object 240"/>
          <p:cNvSpPr txBox="1"/>
          <p:nvPr/>
        </p:nvSpPr>
        <p:spPr>
          <a:xfrm>
            <a:off x="2801912" y="7650498"/>
            <a:ext cx="150264" cy="805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36"/>
              </a:spcBef>
            </a:pPr>
            <a:r>
              <a:rPr sz="453" dirty="0">
                <a:solidFill>
                  <a:srgbClr val="000101"/>
                </a:solidFill>
                <a:latin typeface="Times New Roman"/>
                <a:cs typeface="Times New Roman"/>
              </a:rPr>
              <a:t>1,18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9" name="object 239"/>
          <p:cNvSpPr txBox="1"/>
          <p:nvPr/>
        </p:nvSpPr>
        <p:spPr>
          <a:xfrm>
            <a:off x="3252355" y="7650498"/>
            <a:ext cx="150264" cy="805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36"/>
              </a:spcBef>
            </a:pPr>
            <a:r>
              <a:rPr sz="453" dirty="0">
                <a:solidFill>
                  <a:srgbClr val="000101"/>
                </a:solidFill>
                <a:latin typeface="Times New Roman"/>
                <a:cs typeface="Times New Roman"/>
              </a:rPr>
              <a:t>1,14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8" name="object 238"/>
          <p:cNvSpPr txBox="1"/>
          <p:nvPr/>
        </p:nvSpPr>
        <p:spPr>
          <a:xfrm>
            <a:off x="3702798" y="7650498"/>
            <a:ext cx="150264" cy="805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36"/>
              </a:spcBef>
            </a:pPr>
            <a:r>
              <a:rPr sz="453" dirty="0">
                <a:solidFill>
                  <a:srgbClr val="000101"/>
                </a:solidFill>
                <a:latin typeface="Times New Roman"/>
                <a:cs typeface="Times New Roman"/>
              </a:rPr>
              <a:t>1,10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7" name="object 237"/>
          <p:cNvSpPr txBox="1"/>
          <p:nvPr/>
        </p:nvSpPr>
        <p:spPr>
          <a:xfrm>
            <a:off x="4121025" y="7650498"/>
            <a:ext cx="150264" cy="805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36"/>
              </a:spcBef>
            </a:pPr>
            <a:r>
              <a:rPr sz="453" dirty="0">
                <a:solidFill>
                  <a:srgbClr val="000101"/>
                </a:solidFill>
                <a:latin typeface="Times New Roman"/>
                <a:cs typeface="Times New Roman"/>
              </a:rPr>
              <a:t>1,05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6" name="object 236"/>
          <p:cNvSpPr txBox="1"/>
          <p:nvPr/>
        </p:nvSpPr>
        <p:spPr>
          <a:xfrm>
            <a:off x="4552943" y="7650498"/>
            <a:ext cx="150264" cy="805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36"/>
              </a:spcBef>
            </a:pPr>
            <a:r>
              <a:rPr sz="453" dirty="0">
                <a:solidFill>
                  <a:srgbClr val="000101"/>
                </a:solidFill>
                <a:latin typeface="Times New Roman"/>
                <a:cs typeface="Times New Roman"/>
              </a:rPr>
              <a:t>1,00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5" name="object 235"/>
          <p:cNvSpPr txBox="1"/>
          <p:nvPr/>
        </p:nvSpPr>
        <p:spPr>
          <a:xfrm>
            <a:off x="5003386" y="7650498"/>
            <a:ext cx="150264" cy="805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36"/>
              </a:spcBef>
            </a:pPr>
            <a:r>
              <a:rPr sz="453" dirty="0">
                <a:solidFill>
                  <a:srgbClr val="000101"/>
                </a:solidFill>
                <a:latin typeface="Times New Roman"/>
                <a:cs typeface="Times New Roman"/>
              </a:rPr>
              <a:t>0,95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4" name="object 234"/>
          <p:cNvSpPr txBox="1"/>
          <p:nvPr/>
        </p:nvSpPr>
        <p:spPr>
          <a:xfrm>
            <a:off x="5434787" y="7650498"/>
            <a:ext cx="150264" cy="805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36"/>
              </a:spcBef>
            </a:pPr>
            <a:r>
              <a:rPr sz="453" dirty="0">
                <a:solidFill>
                  <a:srgbClr val="000101"/>
                </a:solidFill>
                <a:latin typeface="Times New Roman"/>
                <a:cs typeface="Times New Roman"/>
              </a:rPr>
              <a:t>0,89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3" name="object 233"/>
          <p:cNvSpPr txBox="1"/>
          <p:nvPr/>
        </p:nvSpPr>
        <p:spPr>
          <a:xfrm>
            <a:off x="5891558" y="7650498"/>
            <a:ext cx="150264" cy="805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36"/>
              </a:spcBef>
            </a:pPr>
            <a:r>
              <a:rPr sz="453" dirty="0">
                <a:solidFill>
                  <a:srgbClr val="000101"/>
                </a:solidFill>
                <a:latin typeface="Times New Roman"/>
                <a:cs typeface="Times New Roman"/>
              </a:rPr>
              <a:t>0,84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2" name="object 232"/>
          <p:cNvSpPr txBox="1"/>
          <p:nvPr/>
        </p:nvSpPr>
        <p:spPr>
          <a:xfrm>
            <a:off x="6458662" y="9503840"/>
            <a:ext cx="67125" cy="920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23"/>
              </a:spcBef>
            </a:pPr>
            <a:r>
              <a:rPr sz="544" dirty="0">
                <a:solidFill>
                  <a:srgbClr val="FEFFFE"/>
                </a:solidFill>
                <a:latin typeface="Times New Roman"/>
                <a:cs typeface="Times New Roman"/>
              </a:rPr>
              <a:t>7</a:t>
            </a:r>
            <a:endParaRPr sz="544">
              <a:latin typeface="Times New Roman"/>
              <a:cs typeface="Times New Roman"/>
            </a:endParaRPr>
          </a:p>
        </p:txBody>
      </p:sp>
      <p:sp>
        <p:nvSpPr>
          <p:cNvPr id="231" name="object 231"/>
          <p:cNvSpPr txBox="1"/>
          <p:nvPr/>
        </p:nvSpPr>
        <p:spPr>
          <a:xfrm rot="16200000">
            <a:off x="0" y="6037354"/>
            <a:ext cx="1139868" cy="575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Cables</a:t>
            </a:r>
            <a:r>
              <a:rPr sz="453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con</a:t>
            </a:r>
            <a:r>
              <a:rPr sz="453" spc="-3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neutro</a:t>
            </a:r>
            <a:r>
              <a:rPr sz="453" spc="2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fiador</a:t>
            </a:r>
            <a:r>
              <a:rPr sz="453" spc="-4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4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Aleación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0" name="object 230"/>
          <p:cNvSpPr txBox="1"/>
          <p:nvPr/>
        </p:nvSpPr>
        <p:spPr>
          <a:xfrm rot="16200000">
            <a:off x="188935" y="4879479"/>
            <a:ext cx="755051" cy="575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Cables</a:t>
            </a:r>
            <a:r>
              <a:rPr sz="453" spc="-7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sin</a:t>
            </a:r>
            <a:r>
              <a:rPr sz="453" spc="-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neutro</a:t>
            </a:r>
            <a:r>
              <a:rPr sz="453" spc="-2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fiador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9" name="object 229"/>
          <p:cNvSpPr txBox="1"/>
          <p:nvPr/>
        </p:nvSpPr>
        <p:spPr>
          <a:xfrm>
            <a:off x="686709" y="5435971"/>
            <a:ext cx="828298" cy="1585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16649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1x25</a:t>
            </a:r>
            <a:r>
              <a:rPr sz="453" spc="1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Al/54.6</a:t>
            </a:r>
            <a:r>
              <a:rPr sz="453" spc="2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Alm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8" name="object 228"/>
          <p:cNvSpPr txBox="1"/>
          <p:nvPr/>
        </p:nvSpPr>
        <p:spPr>
          <a:xfrm>
            <a:off x="1515009" y="5435971"/>
            <a:ext cx="272893" cy="1585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9604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7" name="object 227"/>
          <p:cNvSpPr txBox="1"/>
          <p:nvPr/>
        </p:nvSpPr>
        <p:spPr>
          <a:xfrm>
            <a:off x="1787902" y="5435971"/>
            <a:ext cx="272869" cy="1585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7106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13,0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6" name="object 226"/>
          <p:cNvSpPr txBox="1"/>
          <p:nvPr/>
        </p:nvSpPr>
        <p:spPr>
          <a:xfrm>
            <a:off x="2060771" y="5435971"/>
            <a:ext cx="270027" cy="1585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9104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5" name="object 225"/>
          <p:cNvSpPr txBox="1"/>
          <p:nvPr/>
        </p:nvSpPr>
        <p:spPr>
          <a:xfrm>
            <a:off x="2330800" y="5435971"/>
            <a:ext cx="274711" cy="1585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8655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4" name="object 224"/>
          <p:cNvSpPr txBox="1"/>
          <p:nvPr/>
        </p:nvSpPr>
        <p:spPr>
          <a:xfrm>
            <a:off x="2605510" y="5435971"/>
            <a:ext cx="278186" cy="1585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9706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9,6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3" name="object 223"/>
          <p:cNvSpPr txBox="1"/>
          <p:nvPr/>
        </p:nvSpPr>
        <p:spPr>
          <a:xfrm>
            <a:off x="2883697" y="5435971"/>
            <a:ext cx="270487" cy="1585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7252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16,4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2" name="object 222"/>
          <p:cNvSpPr txBox="1"/>
          <p:nvPr/>
        </p:nvSpPr>
        <p:spPr>
          <a:xfrm>
            <a:off x="3154185" y="5435971"/>
            <a:ext cx="481855" cy="1585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164392" marR="154130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25,4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1" name="object 221"/>
          <p:cNvSpPr txBox="1"/>
          <p:nvPr/>
        </p:nvSpPr>
        <p:spPr>
          <a:xfrm>
            <a:off x="3636041" y="5435971"/>
            <a:ext cx="483799" cy="1585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174273" marR="162137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315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0" name="object 220"/>
          <p:cNvSpPr txBox="1"/>
          <p:nvPr/>
        </p:nvSpPr>
        <p:spPr>
          <a:xfrm>
            <a:off x="4119839" y="5435971"/>
            <a:ext cx="378582" cy="1585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9558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1,200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9" name="object 219"/>
          <p:cNvSpPr txBox="1"/>
          <p:nvPr/>
        </p:nvSpPr>
        <p:spPr>
          <a:xfrm>
            <a:off x="4498422" y="5435971"/>
            <a:ext cx="367099" cy="1585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86385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0,630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8" name="object 218"/>
          <p:cNvSpPr txBox="1"/>
          <p:nvPr/>
        </p:nvSpPr>
        <p:spPr>
          <a:xfrm>
            <a:off x="4865520" y="5435971"/>
            <a:ext cx="581814" cy="1585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215857" marR="21856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7" name="object 217"/>
          <p:cNvSpPr txBox="1"/>
          <p:nvPr/>
        </p:nvSpPr>
        <p:spPr>
          <a:xfrm>
            <a:off x="5447334" y="5435971"/>
            <a:ext cx="463374" cy="1585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153510" marR="146533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2,55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6" name="object 216"/>
          <p:cNvSpPr txBox="1"/>
          <p:nvPr/>
        </p:nvSpPr>
        <p:spPr>
          <a:xfrm>
            <a:off x="5910710" y="5435971"/>
            <a:ext cx="464284" cy="1585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152682" marR="148265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3,08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5" name="object 215"/>
          <p:cNvSpPr txBox="1"/>
          <p:nvPr/>
        </p:nvSpPr>
        <p:spPr>
          <a:xfrm>
            <a:off x="686709" y="5594534"/>
            <a:ext cx="828298" cy="157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16649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1x50</a:t>
            </a:r>
            <a:r>
              <a:rPr sz="453" spc="1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Al/54.6</a:t>
            </a:r>
            <a:r>
              <a:rPr sz="453" spc="2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Alm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4" name="object 214"/>
          <p:cNvSpPr txBox="1"/>
          <p:nvPr/>
        </p:nvSpPr>
        <p:spPr>
          <a:xfrm>
            <a:off x="1515009" y="5594534"/>
            <a:ext cx="272893" cy="157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9604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3" name="object 213"/>
          <p:cNvSpPr txBox="1"/>
          <p:nvPr/>
        </p:nvSpPr>
        <p:spPr>
          <a:xfrm>
            <a:off x="1787902" y="5594534"/>
            <a:ext cx="272869" cy="157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7106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13,0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2" name="object 212"/>
          <p:cNvSpPr txBox="1"/>
          <p:nvPr/>
        </p:nvSpPr>
        <p:spPr>
          <a:xfrm>
            <a:off x="2060771" y="5594534"/>
            <a:ext cx="270027" cy="157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9104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1" name="object 211"/>
          <p:cNvSpPr txBox="1"/>
          <p:nvPr/>
        </p:nvSpPr>
        <p:spPr>
          <a:xfrm>
            <a:off x="2330800" y="5594534"/>
            <a:ext cx="274711" cy="157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8655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0" name="object 210"/>
          <p:cNvSpPr txBox="1"/>
          <p:nvPr/>
        </p:nvSpPr>
        <p:spPr>
          <a:xfrm>
            <a:off x="2605510" y="5594534"/>
            <a:ext cx="278186" cy="157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7786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11,5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9" name="object 209"/>
          <p:cNvSpPr txBox="1"/>
          <p:nvPr/>
        </p:nvSpPr>
        <p:spPr>
          <a:xfrm>
            <a:off x="2883697" y="5594534"/>
            <a:ext cx="270487" cy="157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7252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16,4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8" name="object 208"/>
          <p:cNvSpPr txBox="1"/>
          <p:nvPr/>
        </p:nvSpPr>
        <p:spPr>
          <a:xfrm>
            <a:off x="3154185" y="5594534"/>
            <a:ext cx="481855" cy="157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164392" marR="154130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27,9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7" name="object 207"/>
          <p:cNvSpPr txBox="1"/>
          <p:nvPr/>
        </p:nvSpPr>
        <p:spPr>
          <a:xfrm>
            <a:off x="3636041" y="5594534"/>
            <a:ext cx="483799" cy="157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174273" marR="162137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391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6" name="object 206"/>
          <p:cNvSpPr txBox="1"/>
          <p:nvPr/>
        </p:nvSpPr>
        <p:spPr>
          <a:xfrm>
            <a:off x="4119839" y="5594534"/>
            <a:ext cx="378582" cy="157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9558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0,320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5" name="object 205"/>
          <p:cNvSpPr txBox="1"/>
          <p:nvPr/>
        </p:nvSpPr>
        <p:spPr>
          <a:xfrm>
            <a:off x="4498422" y="5594534"/>
            <a:ext cx="367099" cy="157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86385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0,630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4" name="object 204"/>
          <p:cNvSpPr txBox="1"/>
          <p:nvPr/>
        </p:nvSpPr>
        <p:spPr>
          <a:xfrm>
            <a:off x="4865520" y="5594534"/>
            <a:ext cx="581814" cy="157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215857" marR="21856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150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3" name="object 203"/>
          <p:cNvSpPr txBox="1"/>
          <p:nvPr/>
        </p:nvSpPr>
        <p:spPr>
          <a:xfrm>
            <a:off x="5447334" y="5594534"/>
            <a:ext cx="463374" cy="157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153510" marR="146533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1,40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2" name="object 202"/>
          <p:cNvSpPr txBox="1"/>
          <p:nvPr/>
        </p:nvSpPr>
        <p:spPr>
          <a:xfrm>
            <a:off x="5910710" y="5594534"/>
            <a:ext cx="464284" cy="157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152682" marR="148265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1,65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1" name="object 201"/>
          <p:cNvSpPr txBox="1"/>
          <p:nvPr/>
        </p:nvSpPr>
        <p:spPr>
          <a:xfrm>
            <a:off x="686709" y="5751945"/>
            <a:ext cx="828298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16649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3x25</a:t>
            </a:r>
            <a:r>
              <a:rPr sz="453" spc="1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Al/29,5</a:t>
            </a:r>
            <a:r>
              <a:rPr sz="453" spc="2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Alm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0" name="object 200"/>
          <p:cNvSpPr txBox="1"/>
          <p:nvPr/>
        </p:nvSpPr>
        <p:spPr>
          <a:xfrm>
            <a:off x="1515009" y="5751945"/>
            <a:ext cx="272893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9604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9" name="object 199"/>
          <p:cNvSpPr txBox="1"/>
          <p:nvPr/>
        </p:nvSpPr>
        <p:spPr>
          <a:xfrm>
            <a:off x="1787902" y="5751945"/>
            <a:ext cx="272869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7106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8" name="object 198"/>
          <p:cNvSpPr txBox="1"/>
          <p:nvPr/>
        </p:nvSpPr>
        <p:spPr>
          <a:xfrm>
            <a:off x="2060771" y="5751945"/>
            <a:ext cx="270027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9104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7" name="object 197"/>
          <p:cNvSpPr txBox="1"/>
          <p:nvPr/>
        </p:nvSpPr>
        <p:spPr>
          <a:xfrm>
            <a:off x="2330800" y="5751945"/>
            <a:ext cx="274711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8655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6" name="object 196"/>
          <p:cNvSpPr txBox="1"/>
          <p:nvPr/>
        </p:nvSpPr>
        <p:spPr>
          <a:xfrm>
            <a:off x="2605510" y="5751945"/>
            <a:ext cx="278186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9706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5" name="object 195"/>
          <p:cNvSpPr txBox="1"/>
          <p:nvPr/>
        </p:nvSpPr>
        <p:spPr>
          <a:xfrm>
            <a:off x="2883697" y="5751945"/>
            <a:ext cx="270487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7252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13,1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4" name="object 194"/>
          <p:cNvSpPr txBox="1"/>
          <p:nvPr/>
        </p:nvSpPr>
        <p:spPr>
          <a:xfrm>
            <a:off x="3154185" y="5751945"/>
            <a:ext cx="481855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164392" marR="154130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24,3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3" name="object 193"/>
          <p:cNvSpPr txBox="1"/>
          <p:nvPr/>
        </p:nvSpPr>
        <p:spPr>
          <a:xfrm>
            <a:off x="3636041" y="5751945"/>
            <a:ext cx="483799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174273" marR="162137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431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2" name="object 192"/>
          <p:cNvSpPr txBox="1"/>
          <p:nvPr/>
        </p:nvSpPr>
        <p:spPr>
          <a:xfrm>
            <a:off x="4119839" y="5751945"/>
            <a:ext cx="378582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9558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1,200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1" name="object 191"/>
          <p:cNvSpPr txBox="1"/>
          <p:nvPr/>
        </p:nvSpPr>
        <p:spPr>
          <a:xfrm>
            <a:off x="4498422" y="5751945"/>
            <a:ext cx="367099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86385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1,150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0" name="object 190"/>
          <p:cNvSpPr txBox="1"/>
          <p:nvPr/>
        </p:nvSpPr>
        <p:spPr>
          <a:xfrm>
            <a:off x="4865520" y="5751945"/>
            <a:ext cx="581814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215857" marR="21856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9" name="object 189"/>
          <p:cNvSpPr txBox="1"/>
          <p:nvPr/>
        </p:nvSpPr>
        <p:spPr>
          <a:xfrm>
            <a:off x="5447334" y="5751945"/>
            <a:ext cx="463374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153510" marR="146533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2,21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8" name="object 188"/>
          <p:cNvSpPr txBox="1"/>
          <p:nvPr/>
        </p:nvSpPr>
        <p:spPr>
          <a:xfrm>
            <a:off x="5910710" y="5751945"/>
            <a:ext cx="464284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152682" marR="148265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2,67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7" name="object 187"/>
          <p:cNvSpPr txBox="1"/>
          <p:nvPr/>
        </p:nvSpPr>
        <p:spPr>
          <a:xfrm>
            <a:off x="686709" y="5909368"/>
            <a:ext cx="828298" cy="1574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6649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3x25</a:t>
            </a:r>
            <a:r>
              <a:rPr sz="453" spc="1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Al/54.6</a:t>
            </a:r>
            <a:r>
              <a:rPr sz="453" spc="2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Alm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6" name="object 186"/>
          <p:cNvSpPr txBox="1"/>
          <p:nvPr/>
        </p:nvSpPr>
        <p:spPr>
          <a:xfrm>
            <a:off x="1515009" y="5909368"/>
            <a:ext cx="272893" cy="1574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9604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5" name="object 185"/>
          <p:cNvSpPr txBox="1"/>
          <p:nvPr/>
        </p:nvSpPr>
        <p:spPr>
          <a:xfrm>
            <a:off x="1787902" y="5909368"/>
            <a:ext cx="272869" cy="1574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7106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13,0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2060771" y="5909368"/>
            <a:ext cx="270027" cy="1574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9104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2330800" y="5909368"/>
            <a:ext cx="274711" cy="1574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8655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2605510" y="5909368"/>
            <a:ext cx="278186" cy="1574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9706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1" name="object 181"/>
          <p:cNvSpPr txBox="1"/>
          <p:nvPr/>
        </p:nvSpPr>
        <p:spPr>
          <a:xfrm>
            <a:off x="2883697" y="5909368"/>
            <a:ext cx="270487" cy="1574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7252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16,4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0" name="object 180"/>
          <p:cNvSpPr txBox="1"/>
          <p:nvPr/>
        </p:nvSpPr>
        <p:spPr>
          <a:xfrm>
            <a:off x="3154185" y="5909368"/>
            <a:ext cx="481855" cy="1574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64392" marR="154130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26,3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9" name="object 179"/>
          <p:cNvSpPr txBox="1"/>
          <p:nvPr/>
        </p:nvSpPr>
        <p:spPr>
          <a:xfrm>
            <a:off x="3636041" y="5909368"/>
            <a:ext cx="483799" cy="1574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74273" marR="162137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519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8" name="object 178"/>
          <p:cNvSpPr txBox="1"/>
          <p:nvPr/>
        </p:nvSpPr>
        <p:spPr>
          <a:xfrm>
            <a:off x="4119839" y="5909368"/>
            <a:ext cx="378582" cy="1574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9558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1,200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7" name="object 177"/>
          <p:cNvSpPr txBox="1"/>
          <p:nvPr/>
        </p:nvSpPr>
        <p:spPr>
          <a:xfrm>
            <a:off x="4498422" y="5909368"/>
            <a:ext cx="367099" cy="1574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86385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0,630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6" name="object 176"/>
          <p:cNvSpPr txBox="1"/>
          <p:nvPr/>
        </p:nvSpPr>
        <p:spPr>
          <a:xfrm>
            <a:off x="4865520" y="5909368"/>
            <a:ext cx="581814" cy="1574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215857" marR="21856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5447334" y="5909368"/>
            <a:ext cx="463374" cy="1574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53510" marR="146533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2,21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5910710" y="5909368"/>
            <a:ext cx="464284" cy="1574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52682" marR="148265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2,67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686709" y="6066826"/>
            <a:ext cx="828298" cy="1549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6649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1x50</a:t>
            </a:r>
            <a:r>
              <a:rPr sz="453" spc="1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Al/29,5</a:t>
            </a:r>
            <a:r>
              <a:rPr sz="453" spc="2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Alm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1515009" y="6066826"/>
            <a:ext cx="272893" cy="1549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9604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1787902" y="6066826"/>
            <a:ext cx="272869" cy="1549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7106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2060771" y="6066826"/>
            <a:ext cx="270027" cy="1549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9104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2330800" y="6066826"/>
            <a:ext cx="274711" cy="1549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8655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2605510" y="6066826"/>
            <a:ext cx="278186" cy="1549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7786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11,5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2883697" y="6066826"/>
            <a:ext cx="270487" cy="1549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7252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13,1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3154185" y="6066826"/>
            <a:ext cx="481855" cy="1549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64392" marR="154130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26,3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3636041" y="6066826"/>
            <a:ext cx="483799" cy="1549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74273" marR="162137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657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4119839" y="6066826"/>
            <a:ext cx="378582" cy="1549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9558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0,641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4498422" y="6066826"/>
            <a:ext cx="367099" cy="1549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86385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1,150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4865520" y="6066826"/>
            <a:ext cx="581814" cy="1549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215857" marR="21856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150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5447334" y="6066826"/>
            <a:ext cx="463374" cy="1549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53510" marR="146533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1,21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5910710" y="6066826"/>
            <a:ext cx="464284" cy="1549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52681" marR="148264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1,42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686709" y="6221741"/>
            <a:ext cx="828298" cy="1725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5"/>
              </a:spcBef>
            </a:pPr>
            <a:endParaRPr sz="453"/>
          </a:p>
          <a:p>
            <a:pPr marL="16649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3x50</a:t>
            </a:r>
            <a:r>
              <a:rPr sz="453" spc="1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Al/54.6</a:t>
            </a:r>
            <a:r>
              <a:rPr sz="453" spc="2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Alm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1515009" y="6221741"/>
            <a:ext cx="272893" cy="1725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5"/>
              </a:spcBef>
            </a:pPr>
            <a:endParaRPr sz="453"/>
          </a:p>
          <a:p>
            <a:pPr marL="9604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1787902" y="6221741"/>
            <a:ext cx="272869" cy="1725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7106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13,0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2060771" y="6221741"/>
            <a:ext cx="270027" cy="1725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5"/>
              </a:spcBef>
            </a:pPr>
            <a:endParaRPr sz="453"/>
          </a:p>
          <a:p>
            <a:pPr marL="9104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2330800" y="6221741"/>
            <a:ext cx="274711" cy="1725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8655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2605510" y="6221741"/>
            <a:ext cx="278186" cy="1725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7786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11,5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2883697" y="6221741"/>
            <a:ext cx="270487" cy="1725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7252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16,4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3154185" y="6221741"/>
            <a:ext cx="481855" cy="1725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164392" marR="154130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26,3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3636041" y="6221741"/>
            <a:ext cx="483799" cy="1725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174273" marR="162137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746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4119839" y="6221741"/>
            <a:ext cx="378582" cy="1725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9558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0,641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4498422" y="6221741"/>
            <a:ext cx="367099" cy="1725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86385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0,630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4865520" y="6221741"/>
            <a:ext cx="581814" cy="1725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5"/>
              </a:spcBef>
            </a:pPr>
            <a:endParaRPr sz="453"/>
          </a:p>
          <a:p>
            <a:pPr marL="215857" marR="21856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150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5447334" y="6221741"/>
            <a:ext cx="463374" cy="1725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5"/>
              </a:spcBef>
            </a:pPr>
            <a:endParaRPr sz="453"/>
          </a:p>
          <a:p>
            <a:pPr marL="153510" marR="146533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1,21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5910710" y="6221741"/>
            <a:ext cx="464284" cy="1725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5"/>
              </a:spcBef>
            </a:pPr>
            <a:endParaRPr sz="453"/>
          </a:p>
          <a:p>
            <a:pPr marL="152681" marR="148264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1,42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686709" y="6394319"/>
            <a:ext cx="828298" cy="1459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6492">
              <a:lnSpc>
                <a:spcPct val="95825"/>
              </a:lnSpc>
              <a:spcBef>
                <a:spcPts val="34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3x95</a:t>
            </a:r>
            <a:r>
              <a:rPr sz="453" spc="1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Al/54.6</a:t>
            </a:r>
            <a:r>
              <a:rPr sz="453" spc="2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Alm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1515009" y="6394319"/>
            <a:ext cx="272893" cy="1459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6849">
              <a:lnSpc>
                <a:spcPct val="95825"/>
              </a:lnSpc>
              <a:spcBef>
                <a:spcPts val="34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1787902" y="6394319"/>
            <a:ext cx="272869" cy="1459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1060">
              <a:lnSpc>
                <a:spcPct val="95825"/>
              </a:lnSpc>
              <a:spcBef>
                <a:spcPts val="34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13,0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2060771" y="6394319"/>
            <a:ext cx="270027" cy="1459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1042">
              <a:lnSpc>
                <a:spcPct val="95825"/>
              </a:lnSpc>
              <a:spcBef>
                <a:spcPts val="34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2330800" y="6394319"/>
            <a:ext cx="274711" cy="1459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6554">
              <a:lnSpc>
                <a:spcPct val="95825"/>
              </a:lnSpc>
              <a:spcBef>
                <a:spcPts val="34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2605510" y="6394319"/>
            <a:ext cx="278186" cy="1459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7863">
              <a:lnSpc>
                <a:spcPct val="95825"/>
              </a:lnSpc>
              <a:spcBef>
                <a:spcPts val="34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15,2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2883697" y="6394319"/>
            <a:ext cx="270487" cy="1459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2523">
              <a:lnSpc>
                <a:spcPct val="95825"/>
              </a:lnSpc>
              <a:spcBef>
                <a:spcPts val="34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16,4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3154185" y="6394319"/>
            <a:ext cx="481855" cy="1459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4392" marR="154130" algn="ctr">
              <a:lnSpc>
                <a:spcPct val="95825"/>
              </a:lnSpc>
              <a:spcBef>
                <a:spcPts val="34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28,8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3636041" y="6394319"/>
            <a:ext cx="483799" cy="1459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033">
              <a:lnSpc>
                <a:spcPct val="95825"/>
              </a:lnSpc>
              <a:spcBef>
                <a:spcPts val="34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1200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4119839" y="6394319"/>
            <a:ext cx="378582" cy="1459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5583">
              <a:lnSpc>
                <a:spcPct val="95825"/>
              </a:lnSpc>
              <a:spcBef>
                <a:spcPts val="34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0,320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4498422" y="6394319"/>
            <a:ext cx="367099" cy="1459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6385">
              <a:lnSpc>
                <a:spcPct val="95825"/>
              </a:lnSpc>
              <a:spcBef>
                <a:spcPts val="34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0,630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4865520" y="6394319"/>
            <a:ext cx="581814" cy="1459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15857" marR="218562" algn="ctr">
              <a:lnSpc>
                <a:spcPct val="95825"/>
              </a:lnSpc>
              <a:spcBef>
                <a:spcPts val="34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5447334" y="6394319"/>
            <a:ext cx="463374" cy="1459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3510" marR="146533" algn="ctr">
              <a:lnSpc>
                <a:spcPct val="95825"/>
              </a:lnSpc>
              <a:spcBef>
                <a:spcPts val="34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0,64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5910710" y="6394319"/>
            <a:ext cx="464284" cy="1459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2681" marR="148264" algn="ctr">
              <a:lnSpc>
                <a:spcPct val="95825"/>
              </a:lnSpc>
              <a:spcBef>
                <a:spcPts val="34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0,71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686709" y="6540236"/>
            <a:ext cx="828298" cy="1672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7300">
              <a:lnSpc>
                <a:spcPct val="95825"/>
              </a:lnSpc>
              <a:spcBef>
                <a:spcPts val="42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3x150</a:t>
            </a:r>
            <a:r>
              <a:rPr sz="453" spc="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Al/80,0</a:t>
            </a:r>
            <a:r>
              <a:rPr sz="453" spc="1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Alm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1515009" y="6540236"/>
            <a:ext cx="272893" cy="1672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6849">
              <a:lnSpc>
                <a:spcPct val="95825"/>
              </a:lnSpc>
              <a:spcBef>
                <a:spcPts val="42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14,5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1787902" y="6540236"/>
            <a:ext cx="272869" cy="1672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1060">
              <a:lnSpc>
                <a:spcPct val="95825"/>
              </a:lnSpc>
              <a:spcBef>
                <a:spcPts val="42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11,6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2060771" y="6540236"/>
            <a:ext cx="270027" cy="1672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1042">
              <a:lnSpc>
                <a:spcPct val="95825"/>
              </a:lnSpc>
              <a:spcBef>
                <a:spcPts val="42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2330800" y="6540236"/>
            <a:ext cx="274711" cy="1672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6554">
              <a:lnSpc>
                <a:spcPct val="95825"/>
              </a:lnSpc>
              <a:spcBef>
                <a:spcPts val="42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2605510" y="6540236"/>
            <a:ext cx="278186" cy="1672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7863">
              <a:lnSpc>
                <a:spcPct val="95825"/>
              </a:lnSpc>
              <a:spcBef>
                <a:spcPts val="42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18,3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2883697" y="6540236"/>
            <a:ext cx="270487" cy="1672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2523">
              <a:lnSpc>
                <a:spcPct val="95825"/>
              </a:lnSpc>
              <a:spcBef>
                <a:spcPts val="42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15,4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3154185" y="6540236"/>
            <a:ext cx="481855" cy="1672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4392" marR="154130" algn="ctr">
              <a:lnSpc>
                <a:spcPct val="95825"/>
              </a:lnSpc>
              <a:spcBef>
                <a:spcPts val="42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30,8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3636041" y="6540236"/>
            <a:ext cx="483799" cy="1672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033">
              <a:lnSpc>
                <a:spcPct val="95825"/>
              </a:lnSpc>
              <a:spcBef>
                <a:spcPts val="42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1770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4119839" y="6540236"/>
            <a:ext cx="378582" cy="1672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5583">
              <a:lnSpc>
                <a:spcPct val="95825"/>
              </a:lnSpc>
              <a:spcBef>
                <a:spcPts val="42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0,206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4498422" y="6540236"/>
            <a:ext cx="367099" cy="1672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6385">
              <a:lnSpc>
                <a:spcPct val="95825"/>
              </a:lnSpc>
              <a:spcBef>
                <a:spcPts val="42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0,437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4865520" y="6540236"/>
            <a:ext cx="581814" cy="1672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15857" marR="218562" algn="ctr">
              <a:lnSpc>
                <a:spcPct val="95825"/>
              </a:lnSpc>
              <a:spcBef>
                <a:spcPts val="42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305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5447334" y="6540236"/>
            <a:ext cx="463374" cy="1672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3510" marR="146533" algn="ctr">
              <a:lnSpc>
                <a:spcPct val="95825"/>
              </a:lnSpc>
              <a:spcBef>
                <a:spcPts val="42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0,45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5910710" y="6540236"/>
            <a:ext cx="464284" cy="1672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2682" marR="148265" algn="ctr">
              <a:lnSpc>
                <a:spcPct val="95825"/>
              </a:lnSpc>
              <a:spcBef>
                <a:spcPts val="42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0,48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470716" y="5435971"/>
            <a:ext cx="174752" cy="12616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16" name="object 116"/>
          <p:cNvSpPr txBox="1"/>
          <p:nvPr/>
        </p:nvSpPr>
        <p:spPr>
          <a:xfrm>
            <a:off x="678826" y="4422725"/>
            <a:ext cx="836181" cy="1585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303464" marR="280449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2x16</a:t>
            </a:r>
            <a:r>
              <a:rPr sz="453" spc="-4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1515009" y="4422725"/>
            <a:ext cx="272893" cy="1585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9604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1787902" y="4422725"/>
            <a:ext cx="272869" cy="1585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9030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2060771" y="4422725"/>
            <a:ext cx="270027" cy="1585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8935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2330800" y="4422725"/>
            <a:ext cx="274711" cy="1585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21"/>
              </a:spcBef>
            </a:pPr>
            <a:endParaRPr sz="498"/>
          </a:p>
          <a:p>
            <a:pPr marL="8790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2605510" y="4422725"/>
            <a:ext cx="278186" cy="1585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9706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2883697" y="4422725"/>
            <a:ext cx="270487" cy="1585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9171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3154185" y="4422725"/>
            <a:ext cx="481855" cy="1585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164386" marR="154135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3636041" y="4422725"/>
            <a:ext cx="483799" cy="1585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174266" marR="16214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135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4119839" y="4422725"/>
            <a:ext cx="378582" cy="1585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95578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1,910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4498422" y="4422725"/>
            <a:ext cx="367099" cy="1585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8061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1,910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4865520" y="4422725"/>
            <a:ext cx="581814" cy="1585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235083" marR="237781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5447334" y="4422725"/>
            <a:ext cx="463374" cy="1585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156019" marR="144024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4,03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5910710" y="4422725"/>
            <a:ext cx="463363" cy="1585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158527" marR="141061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4,87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678826" y="4581287"/>
            <a:ext cx="836181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303464" marR="280449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2x25</a:t>
            </a:r>
            <a:r>
              <a:rPr sz="453" spc="-4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1515009" y="4581287"/>
            <a:ext cx="272893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9604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1787902" y="4581287"/>
            <a:ext cx="272869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9030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2060771" y="4581287"/>
            <a:ext cx="270027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8935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2330800" y="4581287"/>
            <a:ext cx="274711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5"/>
              </a:spcBef>
            </a:pPr>
            <a:endParaRPr sz="498"/>
          </a:p>
          <a:p>
            <a:pPr marL="8790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2605510" y="4581287"/>
            <a:ext cx="278186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9706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2883697" y="4581287"/>
            <a:ext cx="270487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9171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3154185" y="4581287"/>
            <a:ext cx="481855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164386" marR="154135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18,0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3636041" y="4581287"/>
            <a:ext cx="483799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174266" marR="16214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204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4119839" y="4581287"/>
            <a:ext cx="378582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95578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1,200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4498422" y="4581287"/>
            <a:ext cx="367099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8061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1,200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4865520" y="4581287"/>
            <a:ext cx="581814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215824" marR="218595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5447334" y="4581287"/>
            <a:ext cx="463374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156019" marR="144024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2,55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5910710" y="4581287"/>
            <a:ext cx="463363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158527" marR="141061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3,08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678826" y="4738710"/>
            <a:ext cx="836181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303464" marR="280449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4x16</a:t>
            </a:r>
            <a:r>
              <a:rPr sz="453" spc="-4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1515009" y="4738710"/>
            <a:ext cx="272893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9604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1787902" y="4738710"/>
            <a:ext cx="272869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9030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2060771" y="4738710"/>
            <a:ext cx="270027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8935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2330800" y="4738710"/>
            <a:ext cx="274711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2"/>
              </a:spcBef>
            </a:pPr>
            <a:endParaRPr sz="453"/>
          </a:p>
          <a:p>
            <a:pPr marL="8790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2605510" y="4738710"/>
            <a:ext cx="278186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9706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2883697" y="4738710"/>
            <a:ext cx="270487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9171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3154185" y="4738710"/>
            <a:ext cx="481855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164386" marR="154135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17,9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3636041" y="4738710"/>
            <a:ext cx="483799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174266" marR="16214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269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4119839" y="4738710"/>
            <a:ext cx="378582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95578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1,910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4498422" y="4738710"/>
            <a:ext cx="367099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8061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1,910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4865520" y="4738710"/>
            <a:ext cx="581814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235083" marR="237781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5447334" y="4738710"/>
            <a:ext cx="463374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156019" marR="144024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3,45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5910710" y="4738710"/>
            <a:ext cx="463363" cy="1574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9"/>
              </a:spcBef>
            </a:pPr>
            <a:endParaRPr sz="453"/>
          </a:p>
          <a:p>
            <a:pPr marL="158527" marR="141061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4,22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678826" y="4896133"/>
            <a:ext cx="836181" cy="1574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303464" marR="280449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4x25</a:t>
            </a:r>
            <a:r>
              <a:rPr sz="453" spc="-4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1515009" y="4896133"/>
            <a:ext cx="272893" cy="1574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9604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1787902" y="4896133"/>
            <a:ext cx="272869" cy="1574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9030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2060771" y="4896133"/>
            <a:ext cx="270027" cy="1574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8935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2330800" y="4896133"/>
            <a:ext cx="274711" cy="1574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4"/>
              </a:spcBef>
            </a:pPr>
            <a:endParaRPr sz="453"/>
          </a:p>
          <a:p>
            <a:pPr marL="8790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2605510" y="4896133"/>
            <a:ext cx="278186" cy="1574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9706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2883697" y="4896133"/>
            <a:ext cx="270487" cy="1574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9171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3154185" y="4896133"/>
            <a:ext cx="481855" cy="1574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64386" marR="154135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21,8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3636041" y="4896133"/>
            <a:ext cx="483799" cy="1574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74266" marR="16214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408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4119839" y="4896133"/>
            <a:ext cx="378582" cy="1574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95578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1,200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4498422" y="4896133"/>
            <a:ext cx="367099" cy="1574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8061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1,200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4865520" y="4896133"/>
            <a:ext cx="581814" cy="1574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215824" marR="218595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5447334" y="4896133"/>
            <a:ext cx="463374" cy="1574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56019" marR="144024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2,21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5910710" y="4896133"/>
            <a:ext cx="463363" cy="1574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58527" marR="141061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2,67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678826" y="5053591"/>
            <a:ext cx="836181" cy="1623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26563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3x95/50</a:t>
            </a:r>
            <a:r>
              <a:rPr sz="453" spc="8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1515009" y="5053591"/>
            <a:ext cx="272893" cy="1623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76849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1787902" y="5053591"/>
            <a:ext cx="272869" cy="1623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9030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8,1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2060771" y="5053591"/>
            <a:ext cx="270027" cy="1623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8935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2330800" y="5053591"/>
            <a:ext cx="274711" cy="1623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8790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2605510" y="5053591"/>
            <a:ext cx="278186" cy="1623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7785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15,2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2883697" y="5053591"/>
            <a:ext cx="270487" cy="1623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7252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11,5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3154185" y="5053591"/>
            <a:ext cx="481855" cy="1623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64386" marR="154135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34,5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3636041" y="5053591"/>
            <a:ext cx="483799" cy="1623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7102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1164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4119839" y="5053591"/>
            <a:ext cx="378582" cy="1623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95578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0,320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4498422" y="5053591"/>
            <a:ext cx="367099" cy="1623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8061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0,641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4865520" y="5053591"/>
            <a:ext cx="581814" cy="1623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215824" marR="218595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5447334" y="5053591"/>
            <a:ext cx="463374" cy="1623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56019" marR="144024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0,64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5910710" y="5053591"/>
            <a:ext cx="463363" cy="1623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58527" marR="141061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0,71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678826" y="5215974"/>
            <a:ext cx="836181" cy="147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46385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3x150/95</a:t>
            </a:r>
            <a:r>
              <a:rPr sz="453" spc="-5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515009" y="5215974"/>
            <a:ext cx="272893" cy="147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6849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14,5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787902" y="5215974"/>
            <a:ext cx="272869" cy="147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1060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14,4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2060771" y="5215974"/>
            <a:ext cx="270027" cy="147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9357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2330800" y="5215974"/>
            <a:ext cx="274711" cy="147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7902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2605510" y="5215974"/>
            <a:ext cx="278186" cy="147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7856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18,3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2883697" y="5215974"/>
            <a:ext cx="270487" cy="147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2523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15,2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3154185" y="5215974"/>
            <a:ext cx="481855" cy="147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4386" marR="154135" algn="ctr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42,4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3636041" y="5215974"/>
            <a:ext cx="483799" cy="147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027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1792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4119839" y="5215974"/>
            <a:ext cx="378582" cy="147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5578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0,206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4498422" y="5215974"/>
            <a:ext cx="367099" cy="147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0610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0,320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4865520" y="5215974"/>
            <a:ext cx="581814" cy="147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15824" marR="218595" algn="ctr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305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5447334" y="5215974"/>
            <a:ext cx="463374" cy="147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6019" marR="144024" algn="ctr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0,45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5910710" y="5215974"/>
            <a:ext cx="463363" cy="147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8528" marR="141062" algn="ctr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0,48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470716" y="4422713"/>
            <a:ext cx="174752" cy="94048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31" name="object 31"/>
          <p:cNvSpPr txBox="1"/>
          <p:nvPr/>
        </p:nvSpPr>
        <p:spPr>
          <a:xfrm>
            <a:off x="384807" y="3208835"/>
            <a:ext cx="1833226" cy="6017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634"/>
              </a:lnSpc>
              <a:spcBef>
                <a:spcPts val="25"/>
              </a:spcBef>
            </a:pPr>
            <a:endParaRPr sz="634"/>
          </a:p>
          <a:p>
            <a:pPr marL="85028">
              <a:lnSpc>
                <a:spcPct val="95825"/>
              </a:lnSpc>
              <a:spcBef>
                <a:spcPts val="2718"/>
              </a:spcBef>
            </a:pP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Característica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eléctrica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y</a:t>
            </a:r>
            <a:endParaRPr sz="815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2218034" y="3208835"/>
            <a:ext cx="4156039" cy="6017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9" name="object 29"/>
          <p:cNvSpPr txBox="1"/>
          <p:nvPr/>
        </p:nvSpPr>
        <p:spPr>
          <a:xfrm>
            <a:off x="384807" y="3810544"/>
            <a:ext cx="304962" cy="54111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8" name="object 28"/>
          <p:cNvSpPr txBox="1"/>
          <p:nvPr/>
        </p:nvSpPr>
        <p:spPr>
          <a:xfrm>
            <a:off x="689769" y="3810544"/>
            <a:ext cx="825238" cy="3725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15652">
              <a:lnSpc>
                <a:spcPct val="95825"/>
              </a:lnSpc>
              <a:spcBef>
                <a:spcPts val="39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Composición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515009" y="3810544"/>
            <a:ext cx="545763" cy="2439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7853" marR="58966" indent="-46872">
              <a:lnSpc>
                <a:spcPct val="97645"/>
              </a:lnSpc>
              <a:spcBef>
                <a:spcPts val="3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Diámetro del conductor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2060772" y="3810544"/>
            <a:ext cx="221847" cy="2439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4168" indent="-1450">
              <a:lnSpc>
                <a:spcPct val="97645"/>
              </a:lnSpc>
              <a:spcBef>
                <a:spcPts val="3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Es ai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218034" y="3810544"/>
            <a:ext cx="387476" cy="2439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022" marR="69106" indent="14312">
              <a:lnSpc>
                <a:spcPct val="97645"/>
              </a:lnSpc>
              <a:spcBef>
                <a:spcPts val="3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pesor</a:t>
            </a:r>
            <a:r>
              <a:rPr sz="453" spc="1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del s</a:t>
            </a:r>
            <a:r>
              <a:rPr sz="453" spc="18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amiento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2605510" y="3810544"/>
            <a:ext cx="548674" cy="3725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7015" marR="65842" algn="ctr">
              <a:lnSpc>
                <a:spcPct val="97645"/>
              </a:lnSpc>
              <a:spcBef>
                <a:spcPts val="3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Diámetro</a:t>
            </a:r>
            <a:r>
              <a:rPr sz="453" spc="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del conductor ais</a:t>
            </a:r>
            <a:r>
              <a:rPr sz="453" spc="13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ado</a:t>
            </a:r>
            <a:endParaRPr sz="453">
              <a:latin typeface="Times New Roman"/>
              <a:cs typeface="Times New Roman"/>
            </a:endParaRPr>
          </a:p>
          <a:p>
            <a:pPr marL="44672" marR="11571" algn="ctr">
              <a:lnSpc>
                <a:spcPct val="95825"/>
              </a:lnSpc>
              <a:spcBef>
                <a:spcPts val="263"/>
              </a:spcBef>
            </a:pPr>
            <a:r>
              <a:rPr sz="453" spc="-19" dirty="0">
                <a:solidFill>
                  <a:srgbClr val="221F1F"/>
                </a:solidFill>
                <a:latin typeface="Times New Roman"/>
                <a:cs typeface="Times New Roman"/>
              </a:rPr>
              <a:t>f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ases   </a:t>
            </a:r>
            <a:r>
              <a:rPr sz="453" spc="5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neutro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154185" y="3810544"/>
            <a:ext cx="481855" cy="3725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558" marR="20515" indent="72" algn="ctr">
              <a:lnSpc>
                <a:spcPct val="97645"/>
              </a:lnSpc>
              <a:spcBef>
                <a:spcPts val="362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Diámetro exterior apr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x.</a:t>
            </a:r>
            <a:r>
              <a:rPr sz="453" spc="-1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del</a:t>
            </a:r>
            <a:r>
              <a:rPr sz="453" spc="-6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haz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636041" y="3810544"/>
            <a:ext cx="483799" cy="3725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1005" marR="58100" indent="-67442">
              <a:lnSpc>
                <a:spcPct val="97645"/>
              </a:lnSpc>
              <a:spcBef>
                <a:spcPts val="362"/>
              </a:spcBef>
            </a:pPr>
            <a:r>
              <a:rPr sz="453" spc="-12" dirty="0">
                <a:solidFill>
                  <a:srgbClr val="221F1F"/>
                </a:solidFill>
                <a:latin typeface="Times New Roman"/>
                <a:cs typeface="Times New Roman"/>
              </a:rPr>
              <a:t>P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eso</a:t>
            </a:r>
            <a:r>
              <a:rPr sz="453" spc="-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apr</a:t>
            </a:r>
            <a:r>
              <a:rPr sz="453" spc="-8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x. del</a:t>
            </a:r>
            <a:r>
              <a:rPr sz="453" spc="-4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haz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119839" y="3810544"/>
            <a:ext cx="745680" cy="3725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1020" marR="44755" algn="ctr">
              <a:lnSpc>
                <a:spcPct val="97645"/>
              </a:lnSpc>
              <a:spcBef>
                <a:spcPts val="367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Resistencia</a:t>
            </a:r>
            <a:r>
              <a:rPr sz="453" spc="-5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eléctrica máx.</a:t>
            </a:r>
            <a:r>
              <a:rPr sz="453" spc="-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-2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20ºC</a:t>
            </a:r>
            <a:endParaRPr sz="453">
              <a:latin typeface="Times New Roman"/>
              <a:cs typeface="Times New Roman"/>
            </a:endParaRPr>
          </a:p>
          <a:p>
            <a:pPr marL="78240" marR="61854" algn="ctr">
              <a:lnSpc>
                <a:spcPct val="95825"/>
              </a:lnSpc>
              <a:spcBef>
                <a:spcPts val="758"/>
              </a:spcBef>
            </a:pPr>
            <a:r>
              <a:rPr sz="453" spc="-19" dirty="0">
                <a:solidFill>
                  <a:srgbClr val="221F1F"/>
                </a:solidFill>
                <a:latin typeface="Times New Roman"/>
                <a:cs typeface="Times New Roman"/>
              </a:rPr>
              <a:t>f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ases        </a:t>
            </a:r>
            <a:r>
              <a:rPr sz="453" spc="14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neutro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865520" y="3810544"/>
            <a:ext cx="581814" cy="3725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8796" marR="40626" indent="-47895">
              <a:lnSpc>
                <a:spcPct val="97550"/>
              </a:lnSpc>
              <a:spcBef>
                <a:spcPts val="33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Intensi</a:t>
            </a:r>
            <a:r>
              <a:rPr sz="453" spc="-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ad</a:t>
            </a:r>
            <a:r>
              <a:rPr sz="453" spc="2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máx. admisible</a:t>
            </a:r>
            <a:r>
              <a:rPr sz="453" spc="7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(1)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447335" y="3810544"/>
            <a:ext cx="926739" cy="3725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01563" marR="189482" algn="ctr">
              <a:lnSpc>
                <a:spcPct val="95825"/>
              </a:lnSpc>
              <a:spcBef>
                <a:spcPts val="367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Cai</a:t>
            </a:r>
            <a:r>
              <a:rPr sz="453" spc="-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-4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6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tensión</a:t>
            </a:r>
            <a:endParaRPr sz="453">
              <a:latin typeface="Times New Roman"/>
              <a:cs typeface="Times New Roman"/>
            </a:endParaRPr>
          </a:p>
          <a:p>
            <a:pPr marL="63847" marR="51622" algn="ctr">
              <a:lnSpc>
                <a:spcPct val="95825"/>
              </a:lnSpc>
              <a:spcBef>
                <a:spcPts val="135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cos  </a:t>
            </a:r>
            <a:r>
              <a:rPr sz="453" spc="9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=</a:t>
            </a:r>
            <a:r>
              <a:rPr sz="453" spc="-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0,8      </a:t>
            </a:r>
            <a:r>
              <a:rPr sz="453" spc="9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cos  </a:t>
            </a:r>
            <a:r>
              <a:rPr sz="453" spc="11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=</a:t>
            </a:r>
            <a:r>
              <a:rPr sz="453" spc="-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515009" y="4054532"/>
            <a:ext cx="545763" cy="1285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9707">
              <a:lnSpc>
                <a:spcPct val="95825"/>
              </a:lnSpc>
              <a:spcBef>
                <a:spcPts val="263"/>
              </a:spcBef>
            </a:pPr>
            <a:r>
              <a:rPr sz="453" spc="-19" dirty="0">
                <a:solidFill>
                  <a:srgbClr val="221F1F"/>
                </a:solidFill>
                <a:latin typeface="Times New Roman"/>
                <a:cs typeface="Times New Roman"/>
              </a:rPr>
              <a:t>f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ases  </a:t>
            </a:r>
            <a:r>
              <a:rPr sz="453" spc="16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neutro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060772" y="4054532"/>
            <a:ext cx="157261" cy="1285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9377" marR="59129" algn="ctr">
              <a:lnSpc>
                <a:spcPct val="95825"/>
              </a:lnSpc>
              <a:spcBef>
                <a:spcPts val="26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f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218034" y="4054532"/>
            <a:ext cx="387476" cy="1285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5" name="object 15"/>
          <p:cNvSpPr txBox="1"/>
          <p:nvPr/>
        </p:nvSpPr>
        <p:spPr>
          <a:xfrm>
            <a:off x="689769" y="4183115"/>
            <a:ext cx="825238" cy="1685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4" name="object 14"/>
          <p:cNvSpPr txBox="1"/>
          <p:nvPr/>
        </p:nvSpPr>
        <p:spPr>
          <a:xfrm>
            <a:off x="1515009" y="4183115"/>
            <a:ext cx="545763" cy="1685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199306" marR="199967" algn="ctr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mm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060772" y="4183115"/>
            <a:ext cx="157261" cy="1685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2" name="object 12"/>
          <p:cNvSpPr txBox="1"/>
          <p:nvPr/>
        </p:nvSpPr>
        <p:spPr>
          <a:xfrm>
            <a:off x="2218034" y="4183115"/>
            <a:ext cx="387476" cy="1685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55230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mm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605510" y="4183115"/>
            <a:ext cx="548674" cy="1685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200313" marR="201870" algn="ctr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mm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154185" y="4183115"/>
            <a:ext cx="481855" cy="1685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166413" marR="168954" algn="ctr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mm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636041" y="4183115"/>
            <a:ext cx="483799" cy="1685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134304">
              <a:lnSpc>
                <a:spcPct val="95825"/>
              </a:lnSpc>
            </a:pPr>
            <a:r>
              <a:rPr sz="453" spc="-26" dirty="0">
                <a:solidFill>
                  <a:srgbClr val="0091CE"/>
                </a:solidFill>
                <a:latin typeface="Times New Roman"/>
                <a:cs typeface="Times New Roman"/>
              </a:rPr>
              <a:t>K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g/Km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119839" y="4183115"/>
            <a:ext cx="745680" cy="1685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7" name="object 7"/>
          <p:cNvSpPr txBox="1"/>
          <p:nvPr/>
        </p:nvSpPr>
        <p:spPr>
          <a:xfrm>
            <a:off x="4865520" y="4183115"/>
            <a:ext cx="581814" cy="1685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245563" marR="257561" algn="ctr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5447335" y="4183115"/>
            <a:ext cx="926739" cy="1685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3"/>
              </a:spcBef>
            </a:pPr>
            <a:endParaRPr sz="453"/>
          </a:p>
          <a:p>
            <a:pPr marL="324735" marR="325175" algn="ctr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V/A.Km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08972" y="305398"/>
            <a:ext cx="6425995" cy="5870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906"/>
              </a:lnSpc>
            </a:pPr>
            <a:endParaRPr sz="906"/>
          </a:p>
          <a:p>
            <a:pPr marL="260850">
              <a:lnSpc>
                <a:spcPct val="95825"/>
              </a:lnSpc>
              <a:spcBef>
                <a:spcPts val="1288"/>
              </a:spcBef>
            </a:pP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Cable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s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d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e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baj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tensió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n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e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n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Alumini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o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par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re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d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trenzada</a:t>
            </a:r>
            <a:endParaRPr sz="1268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471798" y="7235114"/>
            <a:ext cx="5902275" cy="1380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3" name="object 3"/>
          <p:cNvSpPr txBox="1"/>
          <p:nvPr/>
        </p:nvSpPr>
        <p:spPr>
          <a:xfrm>
            <a:off x="471798" y="7430797"/>
            <a:ext cx="5902275" cy="1380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" name="object 2"/>
          <p:cNvSpPr txBox="1"/>
          <p:nvPr/>
        </p:nvSpPr>
        <p:spPr>
          <a:xfrm>
            <a:off x="471798" y="7656617"/>
            <a:ext cx="5902275" cy="1380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</p:spTree>
    <p:extLst>
      <p:ext uri="{BB962C8B-B14F-4D97-AF65-F5344CB8AC3E}">
        <p14:creationId xmlns:p14="http://schemas.microsoft.com/office/powerpoint/2010/main" val="187846676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8" name="object 628"/>
          <p:cNvSpPr/>
          <p:nvPr/>
        </p:nvSpPr>
        <p:spPr>
          <a:xfrm>
            <a:off x="811476" y="614900"/>
            <a:ext cx="1999348" cy="2594671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29" name="object 629"/>
          <p:cNvSpPr/>
          <p:nvPr/>
        </p:nvSpPr>
        <p:spPr>
          <a:xfrm>
            <a:off x="211550" y="305382"/>
            <a:ext cx="6426049" cy="587037"/>
          </a:xfrm>
          <a:custGeom>
            <a:avLst/>
            <a:gdLst/>
            <a:ahLst/>
            <a:cxnLst/>
            <a:rect l="l" t="t" r="r" b="b"/>
            <a:pathLst>
              <a:path w="7092454" h="647915">
                <a:moveTo>
                  <a:pt x="7092418" y="246889"/>
                </a:moveTo>
                <a:lnTo>
                  <a:pt x="7091482" y="176843"/>
                </a:lnTo>
                <a:lnTo>
                  <a:pt x="7087954" y="121483"/>
                </a:lnTo>
                <a:lnTo>
                  <a:pt x="7080107" y="79080"/>
                </a:lnTo>
                <a:lnTo>
                  <a:pt x="7056456" y="35994"/>
                </a:lnTo>
                <a:lnTo>
                  <a:pt x="7013366" y="12346"/>
                </a:lnTo>
                <a:lnTo>
                  <a:pt x="6970960" y="4499"/>
                </a:lnTo>
                <a:lnTo>
                  <a:pt x="6915595" y="971"/>
                </a:lnTo>
                <a:lnTo>
                  <a:pt x="6845543" y="35"/>
                </a:lnTo>
                <a:lnTo>
                  <a:pt x="287972" y="0"/>
                </a:lnTo>
                <a:lnTo>
                  <a:pt x="246900" y="35"/>
                </a:lnTo>
                <a:lnTo>
                  <a:pt x="176851" y="971"/>
                </a:lnTo>
                <a:lnTo>
                  <a:pt x="121488" y="4499"/>
                </a:lnTo>
                <a:lnTo>
                  <a:pt x="79084" y="12346"/>
                </a:lnTo>
                <a:lnTo>
                  <a:pt x="35996" y="35994"/>
                </a:lnTo>
                <a:lnTo>
                  <a:pt x="12346" y="79080"/>
                </a:lnTo>
                <a:lnTo>
                  <a:pt x="4499" y="121483"/>
                </a:lnTo>
                <a:lnTo>
                  <a:pt x="971" y="176843"/>
                </a:lnTo>
                <a:lnTo>
                  <a:pt x="35" y="246889"/>
                </a:lnTo>
                <a:lnTo>
                  <a:pt x="35" y="647915"/>
                </a:lnTo>
                <a:lnTo>
                  <a:pt x="7092418" y="647915"/>
                </a:lnTo>
                <a:lnTo>
                  <a:pt x="7092418" y="246889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30" name="object 630"/>
          <p:cNvSpPr/>
          <p:nvPr/>
        </p:nvSpPr>
        <p:spPr>
          <a:xfrm>
            <a:off x="163154" y="305369"/>
            <a:ext cx="6522820" cy="587049"/>
          </a:xfrm>
          <a:custGeom>
            <a:avLst/>
            <a:gdLst/>
            <a:ahLst/>
            <a:cxnLst/>
            <a:rect l="l" t="t" r="r" b="b"/>
            <a:pathLst>
              <a:path w="7199261" h="647928">
                <a:moveTo>
                  <a:pt x="6898959" y="48"/>
                </a:moveTo>
                <a:lnTo>
                  <a:pt x="341388" y="12"/>
                </a:lnTo>
              </a:path>
              <a:path w="7199261" h="647928">
                <a:moveTo>
                  <a:pt x="53452" y="647928"/>
                </a:moveTo>
                <a:lnTo>
                  <a:pt x="7145834" y="647928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31" name="object 631"/>
          <p:cNvSpPr/>
          <p:nvPr/>
        </p:nvSpPr>
        <p:spPr>
          <a:xfrm>
            <a:off x="211539" y="305370"/>
            <a:ext cx="6426049" cy="9295247"/>
          </a:xfrm>
          <a:custGeom>
            <a:avLst/>
            <a:gdLst/>
            <a:ahLst/>
            <a:cxnLst/>
            <a:rect l="l" t="t" r="r" b="b"/>
            <a:pathLst>
              <a:path w="7092454" h="10259199">
                <a:moveTo>
                  <a:pt x="287985" y="0"/>
                </a:moveTo>
                <a:lnTo>
                  <a:pt x="246911" y="35"/>
                </a:lnTo>
                <a:lnTo>
                  <a:pt x="176858" y="971"/>
                </a:lnTo>
                <a:lnTo>
                  <a:pt x="121493" y="4499"/>
                </a:lnTo>
                <a:lnTo>
                  <a:pt x="79087" y="12347"/>
                </a:lnTo>
                <a:lnTo>
                  <a:pt x="35998" y="35998"/>
                </a:lnTo>
                <a:lnTo>
                  <a:pt x="12347" y="79087"/>
                </a:lnTo>
                <a:lnTo>
                  <a:pt x="4499" y="121493"/>
                </a:lnTo>
                <a:lnTo>
                  <a:pt x="971" y="176858"/>
                </a:lnTo>
                <a:lnTo>
                  <a:pt x="35" y="246911"/>
                </a:lnTo>
                <a:lnTo>
                  <a:pt x="0" y="287985"/>
                </a:lnTo>
                <a:lnTo>
                  <a:pt x="0" y="9971214"/>
                </a:lnTo>
                <a:lnTo>
                  <a:pt x="35" y="10012288"/>
                </a:lnTo>
                <a:lnTo>
                  <a:pt x="971" y="10082340"/>
                </a:lnTo>
                <a:lnTo>
                  <a:pt x="4499" y="10137705"/>
                </a:lnTo>
                <a:lnTo>
                  <a:pt x="12347" y="10180111"/>
                </a:lnTo>
                <a:lnTo>
                  <a:pt x="35998" y="10223201"/>
                </a:lnTo>
                <a:lnTo>
                  <a:pt x="79087" y="10246852"/>
                </a:lnTo>
                <a:lnTo>
                  <a:pt x="121493" y="10254699"/>
                </a:lnTo>
                <a:lnTo>
                  <a:pt x="176858" y="10258227"/>
                </a:lnTo>
                <a:lnTo>
                  <a:pt x="246911" y="10259163"/>
                </a:lnTo>
                <a:lnTo>
                  <a:pt x="287985" y="10259199"/>
                </a:lnTo>
                <a:lnTo>
                  <a:pt x="6804482" y="10259199"/>
                </a:lnTo>
                <a:lnTo>
                  <a:pt x="6845554" y="10259163"/>
                </a:lnTo>
                <a:lnTo>
                  <a:pt x="6915603" y="10258227"/>
                </a:lnTo>
                <a:lnTo>
                  <a:pt x="6970966" y="10254699"/>
                </a:lnTo>
                <a:lnTo>
                  <a:pt x="7013370" y="10246852"/>
                </a:lnTo>
                <a:lnTo>
                  <a:pt x="7056458" y="10223201"/>
                </a:lnTo>
                <a:lnTo>
                  <a:pt x="7080107" y="10180111"/>
                </a:lnTo>
                <a:lnTo>
                  <a:pt x="7087955" y="10137705"/>
                </a:lnTo>
                <a:lnTo>
                  <a:pt x="7091482" y="10082340"/>
                </a:lnTo>
                <a:lnTo>
                  <a:pt x="7092418" y="10012288"/>
                </a:lnTo>
                <a:lnTo>
                  <a:pt x="7092454" y="9971214"/>
                </a:lnTo>
                <a:lnTo>
                  <a:pt x="7092454" y="287985"/>
                </a:lnTo>
                <a:lnTo>
                  <a:pt x="7092418" y="246911"/>
                </a:lnTo>
                <a:lnTo>
                  <a:pt x="7091482" y="176858"/>
                </a:lnTo>
                <a:lnTo>
                  <a:pt x="7087955" y="121493"/>
                </a:lnTo>
                <a:lnTo>
                  <a:pt x="7080107" y="79087"/>
                </a:lnTo>
                <a:lnTo>
                  <a:pt x="7056458" y="35998"/>
                </a:lnTo>
                <a:lnTo>
                  <a:pt x="7013370" y="12347"/>
                </a:lnTo>
                <a:lnTo>
                  <a:pt x="6970966" y="4499"/>
                </a:lnTo>
                <a:lnTo>
                  <a:pt x="6915603" y="971"/>
                </a:lnTo>
                <a:lnTo>
                  <a:pt x="6845554" y="35"/>
                </a:lnTo>
                <a:lnTo>
                  <a:pt x="6804482" y="0"/>
                </a:lnTo>
                <a:lnTo>
                  <a:pt x="287985" y="0"/>
                </a:lnTo>
                <a:close/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32" name="object 632"/>
          <p:cNvSpPr/>
          <p:nvPr/>
        </p:nvSpPr>
        <p:spPr>
          <a:xfrm>
            <a:off x="211551" y="9475552"/>
            <a:ext cx="260926" cy="169862"/>
          </a:xfrm>
          <a:custGeom>
            <a:avLst/>
            <a:gdLst/>
            <a:ahLst/>
            <a:cxnLst/>
            <a:rect l="l" t="t" r="r" b="b"/>
            <a:pathLst>
              <a:path w="287985" h="187477">
                <a:moveTo>
                  <a:pt x="31750" y="187477"/>
                </a:moveTo>
                <a:lnTo>
                  <a:pt x="34480" y="187477"/>
                </a:lnTo>
                <a:lnTo>
                  <a:pt x="37185" y="187210"/>
                </a:lnTo>
                <a:lnTo>
                  <a:pt x="39662" y="186677"/>
                </a:lnTo>
                <a:lnTo>
                  <a:pt x="262064" y="142709"/>
                </a:lnTo>
                <a:lnTo>
                  <a:pt x="275677" y="137149"/>
                </a:lnTo>
                <a:lnTo>
                  <a:pt x="284870" y="127485"/>
                </a:lnTo>
                <a:lnTo>
                  <a:pt x="287985" y="116001"/>
                </a:lnTo>
                <a:lnTo>
                  <a:pt x="287985" y="25565"/>
                </a:lnTo>
                <a:lnTo>
                  <a:pt x="284176" y="13426"/>
                </a:lnTo>
                <a:lnTo>
                  <a:pt x="274066" y="4423"/>
                </a:lnTo>
                <a:lnTo>
                  <a:pt x="259627" y="148"/>
                </a:lnTo>
                <a:lnTo>
                  <a:pt x="256184" y="0"/>
                </a:lnTo>
                <a:lnTo>
                  <a:pt x="31775" y="0"/>
                </a:lnTo>
                <a:lnTo>
                  <a:pt x="16670" y="3066"/>
                </a:lnTo>
                <a:lnTo>
                  <a:pt x="5482" y="11204"/>
                </a:lnTo>
                <a:lnTo>
                  <a:pt x="181" y="22817"/>
                </a:lnTo>
                <a:lnTo>
                  <a:pt x="0" y="25565"/>
                </a:lnTo>
                <a:lnTo>
                  <a:pt x="76" y="162801"/>
                </a:lnTo>
                <a:lnTo>
                  <a:pt x="4285" y="174729"/>
                </a:lnTo>
                <a:lnTo>
                  <a:pt x="14625" y="183446"/>
                </a:lnTo>
                <a:lnTo>
                  <a:pt x="29144" y="187392"/>
                </a:lnTo>
                <a:lnTo>
                  <a:pt x="31750" y="187477"/>
                </a:lnTo>
                <a:close/>
              </a:path>
            </a:pathLst>
          </a:custGeom>
          <a:solidFill>
            <a:srgbClr val="0092CA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33" name="object 633"/>
          <p:cNvSpPr/>
          <p:nvPr/>
        </p:nvSpPr>
        <p:spPr>
          <a:xfrm>
            <a:off x="667239" y="2610360"/>
            <a:ext cx="1646104" cy="1031910"/>
          </a:xfrm>
          <a:custGeom>
            <a:avLst/>
            <a:gdLst/>
            <a:ahLst/>
            <a:cxnLst/>
            <a:rect l="l" t="t" r="r" b="b"/>
            <a:pathLst>
              <a:path w="1816811" h="1138923">
                <a:moveTo>
                  <a:pt x="0" y="1138923"/>
                </a:moveTo>
                <a:lnTo>
                  <a:pt x="1816811" y="1138923"/>
                </a:lnTo>
                <a:lnTo>
                  <a:pt x="1816811" y="0"/>
                </a:lnTo>
                <a:lnTo>
                  <a:pt x="0" y="0"/>
                </a:lnTo>
                <a:lnTo>
                  <a:pt x="0" y="1138923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34" name="object 634"/>
          <p:cNvSpPr/>
          <p:nvPr/>
        </p:nvSpPr>
        <p:spPr>
          <a:xfrm>
            <a:off x="965528" y="2887269"/>
            <a:ext cx="5143315" cy="250006"/>
          </a:xfrm>
          <a:custGeom>
            <a:avLst/>
            <a:gdLst/>
            <a:ahLst/>
            <a:cxnLst/>
            <a:rect l="l" t="t" r="r" b="b"/>
            <a:pathLst>
              <a:path w="5676696" h="275932">
                <a:moveTo>
                  <a:pt x="0" y="275932"/>
                </a:moveTo>
                <a:lnTo>
                  <a:pt x="5676696" y="275932"/>
                </a:lnTo>
                <a:lnTo>
                  <a:pt x="5676696" y="0"/>
                </a:lnTo>
                <a:lnTo>
                  <a:pt x="0" y="0"/>
                </a:lnTo>
                <a:lnTo>
                  <a:pt x="0" y="275932"/>
                </a:lnTo>
                <a:close/>
              </a:path>
            </a:pathLst>
          </a:custGeom>
          <a:solidFill>
            <a:srgbClr val="6CBBE2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35" name="object 635"/>
          <p:cNvSpPr/>
          <p:nvPr/>
        </p:nvSpPr>
        <p:spPr>
          <a:xfrm>
            <a:off x="965528" y="3137264"/>
            <a:ext cx="5143315" cy="130739"/>
          </a:xfrm>
          <a:custGeom>
            <a:avLst/>
            <a:gdLst/>
            <a:ahLst/>
            <a:cxnLst/>
            <a:rect l="l" t="t" r="r" b="b"/>
            <a:pathLst>
              <a:path w="5676696" h="144297">
                <a:moveTo>
                  <a:pt x="0" y="144297"/>
                </a:moveTo>
                <a:lnTo>
                  <a:pt x="5676696" y="144297"/>
                </a:lnTo>
                <a:lnTo>
                  <a:pt x="5676696" y="0"/>
                </a:lnTo>
                <a:lnTo>
                  <a:pt x="0" y="0"/>
                </a:lnTo>
                <a:lnTo>
                  <a:pt x="0" y="144297"/>
                </a:lnTo>
                <a:close/>
              </a:path>
            </a:pathLst>
          </a:custGeom>
          <a:solidFill>
            <a:srgbClr val="C2DEF1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36" name="object 636"/>
          <p:cNvSpPr/>
          <p:nvPr/>
        </p:nvSpPr>
        <p:spPr>
          <a:xfrm>
            <a:off x="1712233" y="2887269"/>
            <a:ext cx="0" cy="387603"/>
          </a:xfrm>
          <a:custGeom>
            <a:avLst/>
            <a:gdLst/>
            <a:ahLst/>
            <a:cxnLst/>
            <a:rect l="l" t="t" r="r" b="b"/>
            <a:pathLst>
              <a:path h="427799">
                <a:moveTo>
                  <a:pt x="0" y="0"/>
                </a:moveTo>
                <a:lnTo>
                  <a:pt x="0" y="427799"/>
                </a:lnTo>
              </a:path>
            </a:pathLst>
          </a:custGeom>
          <a:ln w="635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37" name="object 637"/>
          <p:cNvSpPr/>
          <p:nvPr/>
        </p:nvSpPr>
        <p:spPr>
          <a:xfrm>
            <a:off x="2138568" y="2887269"/>
            <a:ext cx="0" cy="387603"/>
          </a:xfrm>
          <a:custGeom>
            <a:avLst/>
            <a:gdLst/>
            <a:ahLst/>
            <a:cxnLst/>
            <a:rect l="l" t="t" r="r" b="b"/>
            <a:pathLst>
              <a:path h="427799">
                <a:moveTo>
                  <a:pt x="0" y="0"/>
                </a:moveTo>
                <a:lnTo>
                  <a:pt x="0" y="427799"/>
                </a:lnTo>
              </a:path>
            </a:pathLst>
          </a:custGeom>
          <a:ln w="635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38" name="object 638"/>
          <p:cNvSpPr/>
          <p:nvPr/>
        </p:nvSpPr>
        <p:spPr>
          <a:xfrm>
            <a:off x="2557412" y="2887269"/>
            <a:ext cx="0" cy="387603"/>
          </a:xfrm>
          <a:custGeom>
            <a:avLst/>
            <a:gdLst/>
            <a:ahLst/>
            <a:cxnLst/>
            <a:rect l="l" t="t" r="r" b="b"/>
            <a:pathLst>
              <a:path h="427799">
                <a:moveTo>
                  <a:pt x="0" y="0"/>
                </a:moveTo>
                <a:lnTo>
                  <a:pt x="0" y="427799"/>
                </a:lnTo>
              </a:path>
            </a:pathLst>
          </a:custGeom>
          <a:ln w="635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39" name="object 639"/>
          <p:cNvSpPr/>
          <p:nvPr/>
        </p:nvSpPr>
        <p:spPr>
          <a:xfrm>
            <a:off x="3053846" y="2887269"/>
            <a:ext cx="0" cy="387603"/>
          </a:xfrm>
          <a:custGeom>
            <a:avLst/>
            <a:gdLst/>
            <a:ahLst/>
            <a:cxnLst/>
            <a:rect l="l" t="t" r="r" b="b"/>
            <a:pathLst>
              <a:path h="427799">
                <a:moveTo>
                  <a:pt x="0" y="0"/>
                </a:moveTo>
                <a:lnTo>
                  <a:pt x="0" y="427799"/>
                </a:lnTo>
              </a:path>
            </a:pathLst>
          </a:custGeom>
          <a:ln w="635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40" name="object 640"/>
          <p:cNvSpPr/>
          <p:nvPr/>
        </p:nvSpPr>
        <p:spPr>
          <a:xfrm>
            <a:off x="3927608" y="2887269"/>
            <a:ext cx="0" cy="387603"/>
          </a:xfrm>
          <a:custGeom>
            <a:avLst/>
            <a:gdLst/>
            <a:ahLst/>
            <a:cxnLst/>
            <a:rect l="l" t="t" r="r" b="b"/>
            <a:pathLst>
              <a:path h="427799">
                <a:moveTo>
                  <a:pt x="0" y="0"/>
                </a:moveTo>
                <a:lnTo>
                  <a:pt x="0" y="427799"/>
                </a:lnTo>
              </a:path>
            </a:pathLst>
          </a:custGeom>
          <a:ln w="635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41" name="object 641"/>
          <p:cNvSpPr/>
          <p:nvPr/>
        </p:nvSpPr>
        <p:spPr>
          <a:xfrm>
            <a:off x="4425343" y="2887269"/>
            <a:ext cx="0" cy="387603"/>
          </a:xfrm>
          <a:custGeom>
            <a:avLst/>
            <a:gdLst/>
            <a:ahLst/>
            <a:cxnLst/>
            <a:rect l="l" t="t" r="r" b="b"/>
            <a:pathLst>
              <a:path h="427799">
                <a:moveTo>
                  <a:pt x="0" y="0"/>
                </a:moveTo>
                <a:lnTo>
                  <a:pt x="0" y="427799"/>
                </a:lnTo>
              </a:path>
            </a:pathLst>
          </a:custGeom>
          <a:ln w="635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42" name="object 642"/>
          <p:cNvSpPr/>
          <p:nvPr/>
        </p:nvSpPr>
        <p:spPr>
          <a:xfrm>
            <a:off x="3489881" y="2887269"/>
            <a:ext cx="0" cy="387603"/>
          </a:xfrm>
          <a:custGeom>
            <a:avLst/>
            <a:gdLst/>
            <a:ahLst/>
            <a:cxnLst/>
            <a:rect l="l" t="t" r="r" b="b"/>
            <a:pathLst>
              <a:path h="427799">
                <a:moveTo>
                  <a:pt x="0" y="0"/>
                </a:moveTo>
                <a:lnTo>
                  <a:pt x="0" y="427799"/>
                </a:lnTo>
              </a:path>
            </a:pathLst>
          </a:custGeom>
          <a:ln w="635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43" name="object 643"/>
          <p:cNvSpPr/>
          <p:nvPr/>
        </p:nvSpPr>
        <p:spPr>
          <a:xfrm>
            <a:off x="4817802" y="2887269"/>
            <a:ext cx="0" cy="387603"/>
          </a:xfrm>
          <a:custGeom>
            <a:avLst/>
            <a:gdLst/>
            <a:ahLst/>
            <a:cxnLst/>
            <a:rect l="l" t="t" r="r" b="b"/>
            <a:pathLst>
              <a:path h="427799">
                <a:moveTo>
                  <a:pt x="0" y="0"/>
                </a:moveTo>
                <a:lnTo>
                  <a:pt x="0" y="427799"/>
                </a:lnTo>
              </a:path>
            </a:pathLst>
          </a:custGeom>
          <a:ln w="635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44" name="object 644"/>
          <p:cNvSpPr/>
          <p:nvPr/>
        </p:nvSpPr>
        <p:spPr>
          <a:xfrm>
            <a:off x="5206521" y="2887269"/>
            <a:ext cx="0" cy="387603"/>
          </a:xfrm>
          <a:custGeom>
            <a:avLst/>
            <a:gdLst/>
            <a:ahLst/>
            <a:cxnLst/>
            <a:rect l="l" t="t" r="r" b="b"/>
            <a:pathLst>
              <a:path h="427799">
                <a:moveTo>
                  <a:pt x="0" y="0"/>
                </a:moveTo>
                <a:lnTo>
                  <a:pt x="0" y="427799"/>
                </a:lnTo>
              </a:path>
            </a:pathLst>
          </a:custGeom>
          <a:ln w="635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45" name="object 645"/>
          <p:cNvSpPr/>
          <p:nvPr/>
        </p:nvSpPr>
        <p:spPr>
          <a:xfrm>
            <a:off x="5319760" y="3171059"/>
            <a:ext cx="43621" cy="44093"/>
          </a:xfrm>
          <a:custGeom>
            <a:avLst/>
            <a:gdLst/>
            <a:ahLst/>
            <a:cxnLst/>
            <a:rect l="l" t="t" r="r" b="b"/>
            <a:pathLst>
              <a:path w="48145" h="48666">
                <a:moveTo>
                  <a:pt x="17881" y="37922"/>
                </a:moveTo>
                <a:lnTo>
                  <a:pt x="17881" y="42189"/>
                </a:lnTo>
                <a:lnTo>
                  <a:pt x="6578" y="42189"/>
                </a:lnTo>
                <a:lnTo>
                  <a:pt x="3301" y="40005"/>
                </a:lnTo>
                <a:lnTo>
                  <a:pt x="1015" y="35991"/>
                </a:lnTo>
                <a:lnTo>
                  <a:pt x="1015" y="48666"/>
                </a:lnTo>
                <a:lnTo>
                  <a:pt x="20612" y="48666"/>
                </a:lnTo>
                <a:lnTo>
                  <a:pt x="20612" y="35661"/>
                </a:lnTo>
                <a:lnTo>
                  <a:pt x="16840" y="34925"/>
                </a:lnTo>
                <a:lnTo>
                  <a:pt x="13868" y="33083"/>
                </a:lnTo>
                <a:lnTo>
                  <a:pt x="11709" y="30187"/>
                </a:lnTo>
                <a:lnTo>
                  <a:pt x="9575" y="27241"/>
                </a:lnTo>
                <a:lnTo>
                  <a:pt x="8508" y="23583"/>
                </a:lnTo>
                <a:lnTo>
                  <a:pt x="8508" y="14160"/>
                </a:lnTo>
                <a:lnTo>
                  <a:pt x="9918" y="10121"/>
                </a:lnTo>
                <a:lnTo>
                  <a:pt x="12725" y="7112"/>
                </a:lnTo>
                <a:lnTo>
                  <a:pt x="15557" y="4089"/>
                </a:lnTo>
                <a:lnTo>
                  <a:pt x="19316" y="2578"/>
                </a:lnTo>
                <a:lnTo>
                  <a:pt x="28841" y="2578"/>
                </a:lnTo>
                <a:lnTo>
                  <a:pt x="32613" y="4089"/>
                </a:lnTo>
                <a:lnTo>
                  <a:pt x="35445" y="7112"/>
                </a:lnTo>
                <a:lnTo>
                  <a:pt x="38277" y="10147"/>
                </a:lnTo>
                <a:lnTo>
                  <a:pt x="39662" y="14185"/>
                </a:lnTo>
                <a:lnTo>
                  <a:pt x="39662" y="23558"/>
                </a:lnTo>
                <a:lnTo>
                  <a:pt x="38569" y="27216"/>
                </a:lnTo>
                <a:lnTo>
                  <a:pt x="36385" y="30187"/>
                </a:lnTo>
                <a:lnTo>
                  <a:pt x="34226" y="33108"/>
                </a:lnTo>
                <a:lnTo>
                  <a:pt x="31305" y="34950"/>
                </a:lnTo>
                <a:lnTo>
                  <a:pt x="27558" y="35661"/>
                </a:lnTo>
                <a:lnTo>
                  <a:pt x="27558" y="48666"/>
                </a:lnTo>
                <a:lnTo>
                  <a:pt x="47180" y="48666"/>
                </a:lnTo>
                <a:lnTo>
                  <a:pt x="47180" y="35991"/>
                </a:lnTo>
                <a:lnTo>
                  <a:pt x="45338" y="38404"/>
                </a:lnTo>
                <a:lnTo>
                  <a:pt x="43179" y="41770"/>
                </a:lnTo>
                <a:lnTo>
                  <a:pt x="39141" y="42189"/>
                </a:lnTo>
                <a:lnTo>
                  <a:pt x="30314" y="42189"/>
                </a:lnTo>
                <a:lnTo>
                  <a:pt x="30314" y="37922"/>
                </a:lnTo>
                <a:lnTo>
                  <a:pt x="35966" y="36893"/>
                </a:lnTo>
                <a:lnTo>
                  <a:pt x="40360" y="34747"/>
                </a:lnTo>
                <a:lnTo>
                  <a:pt x="43484" y="31470"/>
                </a:lnTo>
                <a:lnTo>
                  <a:pt x="46583" y="28194"/>
                </a:lnTo>
                <a:lnTo>
                  <a:pt x="48145" y="24104"/>
                </a:lnTo>
                <a:lnTo>
                  <a:pt x="48145" y="13449"/>
                </a:lnTo>
                <a:lnTo>
                  <a:pt x="45935" y="8801"/>
                </a:lnTo>
                <a:lnTo>
                  <a:pt x="41541" y="5283"/>
                </a:lnTo>
                <a:lnTo>
                  <a:pt x="37160" y="1752"/>
                </a:lnTo>
                <a:lnTo>
                  <a:pt x="31330" y="0"/>
                </a:lnTo>
                <a:lnTo>
                  <a:pt x="16840" y="0"/>
                </a:lnTo>
                <a:lnTo>
                  <a:pt x="11010" y="1752"/>
                </a:lnTo>
                <a:lnTo>
                  <a:pt x="6591" y="5283"/>
                </a:lnTo>
                <a:lnTo>
                  <a:pt x="2209" y="8801"/>
                </a:lnTo>
                <a:lnTo>
                  <a:pt x="0" y="13449"/>
                </a:lnTo>
                <a:lnTo>
                  <a:pt x="0" y="24130"/>
                </a:lnTo>
                <a:lnTo>
                  <a:pt x="1562" y="28219"/>
                </a:lnTo>
                <a:lnTo>
                  <a:pt x="4660" y="31470"/>
                </a:lnTo>
                <a:lnTo>
                  <a:pt x="7785" y="34747"/>
                </a:lnTo>
                <a:lnTo>
                  <a:pt x="12204" y="36893"/>
                </a:lnTo>
                <a:lnTo>
                  <a:pt x="17881" y="37922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46" name="object 646"/>
          <p:cNvSpPr/>
          <p:nvPr/>
        </p:nvSpPr>
        <p:spPr>
          <a:xfrm>
            <a:off x="5365004" y="3162073"/>
            <a:ext cx="32920" cy="64034"/>
          </a:xfrm>
          <a:custGeom>
            <a:avLst/>
            <a:gdLst/>
            <a:ahLst/>
            <a:cxnLst/>
            <a:rect l="l" t="t" r="r" b="b"/>
            <a:pathLst>
              <a:path w="36334" h="70675">
                <a:moveTo>
                  <a:pt x="7023" y="70675"/>
                </a:moveTo>
                <a:lnTo>
                  <a:pt x="9004" y="66039"/>
                </a:lnTo>
                <a:lnTo>
                  <a:pt x="34302" y="7645"/>
                </a:lnTo>
                <a:lnTo>
                  <a:pt x="36334" y="3009"/>
                </a:lnTo>
                <a:lnTo>
                  <a:pt x="29311" y="0"/>
                </a:lnTo>
                <a:lnTo>
                  <a:pt x="27330" y="4571"/>
                </a:lnTo>
                <a:lnTo>
                  <a:pt x="1955" y="62979"/>
                </a:lnTo>
                <a:lnTo>
                  <a:pt x="0" y="67678"/>
                </a:lnTo>
                <a:lnTo>
                  <a:pt x="7023" y="70675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47" name="object 647"/>
          <p:cNvSpPr/>
          <p:nvPr/>
        </p:nvSpPr>
        <p:spPr>
          <a:xfrm>
            <a:off x="5399823" y="3170506"/>
            <a:ext cx="36856" cy="44646"/>
          </a:xfrm>
          <a:custGeom>
            <a:avLst/>
            <a:gdLst/>
            <a:ahLst/>
            <a:cxnLst/>
            <a:rect l="l" t="t" r="r" b="b"/>
            <a:pathLst>
              <a:path w="40678" h="49275">
                <a:moveTo>
                  <a:pt x="6121" y="2285"/>
                </a:moveTo>
                <a:lnTo>
                  <a:pt x="1803" y="2285"/>
                </a:lnTo>
                <a:lnTo>
                  <a:pt x="0" y="6184"/>
                </a:lnTo>
                <a:lnTo>
                  <a:pt x="0" y="49275"/>
                </a:lnTo>
                <a:lnTo>
                  <a:pt x="7861" y="49275"/>
                </a:lnTo>
                <a:lnTo>
                  <a:pt x="7861" y="30899"/>
                </a:lnTo>
                <a:lnTo>
                  <a:pt x="11582" y="27647"/>
                </a:lnTo>
                <a:lnTo>
                  <a:pt x="30289" y="49275"/>
                </a:lnTo>
                <a:lnTo>
                  <a:pt x="40678" y="49275"/>
                </a:lnTo>
                <a:lnTo>
                  <a:pt x="17487" y="22542"/>
                </a:lnTo>
                <a:lnTo>
                  <a:pt x="33108" y="9016"/>
                </a:lnTo>
                <a:lnTo>
                  <a:pt x="36829" y="5714"/>
                </a:lnTo>
                <a:lnTo>
                  <a:pt x="31902" y="0"/>
                </a:lnTo>
                <a:lnTo>
                  <a:pt x="28130" y="3314"/>
                </a:lnTo>
                <a:lnTo>
                  <a:pt x="7861" y="20853"/>
                </a:lnTo>
                <a:lnTo>
                  <a:pt x="7861" y="6184"/>
                </a:lnTo>
                <a:lnTo>
                  <a:pt x="6121" y="2285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48" name="object 648"/>
          <p:cNvSpPr/>
          <p:nvPr/>
        </p:nvSpPr>
        <p:spPr>
          <a:xfrm>
            <a:off x="5439625" y="3184879"/>
            <a:ext cx="44439" cy="30274"/>
          </a:xfrm>
          <a:custGeom>
            <a:avLst/>
            <a:gdLst/>
            <a:ahLst/>
            <a:cxnLst/>
            <a:rect l="l" t="t" r="r" b="b"/>
            <a:pathLst>
              <a:path w="49047" h="33413">
                <a:moveTo>
                  <a:pt x="31546" y="7810"/>
                </a:moveTo>
                <a:lnTo>
                  <a:pt x="38100" y="7810"/>
                </a:lnTo>
                <a:lnTo>
                  <a:pt x="41224" y="10388"/>
                </a:lnTo>
                <a:lnTo>
                  <a:pt x="41224" y="33413"/>
                </a:lnTo>
                <a:lnTo>
                  <a:pt x="49047" y="33413"/>
                </a:lnTo>
                <a:lnTo>
                  <a:pt x="49047" y="3543"/>
                </a:lnTo>
                <a:lnTo>
                  <a:pt x="40805" y="0"/>
                </a:lnTo>
                <a:lnTo>
                  <a:pt x="31254" y="0"/>
                </a:lnTo>
                <a:lnTo>
                  <a:pt x="27330" y="1142"/>
                </a:lnTo>
                <a:lnTo>
                  <a:pt x="24498" y="3301"/>
                </a:lnTo>
                <a:lnTo>
                  <a:pt x="21678" y="1142"/>
                </a:lnTo>
                <a:lnTo>
                  <a:pt x="17780" y="0"/>
                </a:lnTo>
                <a:lnTo>
                  <a:pt x="8229" y="0"/>
                </a:lnTo>
                <a:lnTo>
                  <a:pt x="0" y="3543"/>
                </a:lnTo>
                <a:lnTo>
                  <a:pt x="0" y="33413"/>
                </a:lnTo>
                <a:lnTo>
                  <a:pt x="7861" y="33413"/>
                </a:lnTo>
                <a:lnTo>
                  <a:pt x="7861" y="10388"/>
                </a:lnTo>
                <a:lnTo>
                  <a:pt x="10947" y="7810"/>
                </a:lnTo>
                <a:lnTo>
                  <a:pt x="17487" y="7810"/>
                </a:lnTo>
                <a:lnTo>
                  <a:pt x="20612" y="10388"/>
                </a:lnTo>
                <a:lnTo>
                  <a:pt x="20612" y="33413"/>
                </a:lnTo>
                <a:lnTo>
                  <a:pt x="28422" y="33413"/>
                </a:lnTo>
                <a:lnTo>
                  <a:pt x="28422" y="10388"/>
                </a:lnTo>
                <a:lnTo>
                  <a:pt x="31546" y="7810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49" name="object 649"/>
          <p:cNvSpPr/>
          <p:nvPr/>
        </p:nvSpPr>
        <p:spPr>
          <a:xfrm>
            <a:off x="5599269" y="2887269"/>
            <a:ext cx="0" cy="387603"/>
          </a:xfrm>
          <a:custGeom>
            <a:avLst/>
            <a:gdLst/>
            <a:ahLst/>
            <a:cxnLst/>
            <a:rect l="l" t="t" r="r" b="b"/>
            <a:pathLst>
              <a:path h="427799">
                <a:moveTo>
                  <a:pt x="0" y="0"/>
                </a:moveTo>
                <a:lnTo>
                  <a:pt x="0" y="427799"/>
                </a:lnTo>
              </a:path>
            </a:pathLst>
          </a:custGeom>
          <a:ln w="635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50" name="object 650"/>
          <p:cNvSpPr/>
          <p:nvPr/>
        </p:nvSpPr>
        <p:spPr>
          <a:xfrm>
            <a:off x="5734278" y="3020574"/>
            <a:ext cx="43621" cy="44093"/>
          </a:xfrm>
          <a:custGeom>
            <a:avLst/>
            <a:gdLst/>
            <a:ahLst/>
            <a:cxnLst/>
            <a:rect l="l" t="t" r="r" b="b"/>
            <a:pathLst>
              <a:path w="48145" h="48666">
                <a:moveTo>
                  <a:pt x="17881" y="37922"/>
                </a:moveTo>
                <a:lnTo>
                  <a:pt x="17881" y="42189"/>
                </a:lnTo>
                <a:lnTo>
                  <a:pt x="6578" y="42189"/>
                </a:lnTo>
                <a:lnTo>
                  <a:pt x="3276" y="40017"/>
                </a:lnTo>
                <a:lnTo>
                  <a:pt x="1015" y="35991"/>
                </a:lnTo>
                <a:lnTo>
                  <a:pt x="1015" y="48666"/>
                </a:lnTo>
                <a:lnTo>
                  <a:pt x="20612" y="48666"/>
                </a:lnTo>
                <a:lnTo>
                  <a:pt x="20612" y="35661"/>
                </a:lnTo>
                <a:lnTo>
                  <a:pt x="16840" y="34925"/>
                </a:lnTo>
                <a:lnTo>
                  <a:pt x="13868" y="33083"/>
                </a:lnTo>
                <a:lnTo>
                  <a:pt x="11709" y="30187"/>
                </a:lnTo>
                <a:lnTo>
                  <a:pt x="9575" y="27254"/>
                </a:lnTo>
                <a:lnTo>
                  <a:pt x="8508" y="23596"/>
                </a:lnTo>
                <a:lnTo>
                  <a:pt x="8508" y="14160"/>
                </a:lnTo>
                <a:lnTo>
                  <a:pt x="9918" y="10121"/>
                </a:lnTo>
                <a:lnTo>
                  <a:pt x="12725" y="7112"/>
                </a:lnTo>
                <a:lnTo>
                  <a:pt x="15557" y="4089"/>
                </a:lnTo>
                <a:lnTo>
                  <a:pt x="19316" y="2578"/>
                </a:lnTo>
                <a:lnTo>
                  <a:pt x="28841" y="2578"/>
                </a:lnTo>
                <a:lnTo>
                  <a:pt x="32613" y="4089"/>
                </a:lnTo>
                <a:lnTo>
                  <a:pt x="35445" y="7112"/>
                </a:lnTo>
                <a:lnTo>
                  <a:pt x="38252" y="10147"/>
                </a:lnTo>
                <a:lnTo>
                  <a:pt x="39662" y="14185"/>
                </a:lnTo>
                <a:lnTo>
                  <a:pt x="39662" y="23571"/>
                </a:lnTo>
                <a:lnTo>
                  <a:pt x="38569" y="27228"/>
                </a:lnTo>
                <a:lnTo>
                  <a:pt x="36385" y="30187"/>
                </a:lnTo>
                <a:lnTo>
                  <a:pt x="34226" y="33108"/>
                </a:lnTo>
                <a:lnTo>
                  <a:pt x="31280" y="34950"/>
                </a:lnTo>
                <a:lnTo>
                  <a:pt x="27558" y="35661"/>
                </a:lnTo>
                <a:lnTo>
                  <a:pt x="27558" y="48666"/>
                </a:lnTo>
                <a:lnTo>
                  <a:pt x="47180" y="48666"/>
                </a:lnTo>
                <a:lnTo>
                  <a:pt x="47180" y="35991"/>
                </a:lnTo>
                <a:lnTo>
                  <a:pt x="45338" y="38417"/>
                </a:lnTo>
                <a:lnTo>
                  <a:pt x="43179" y="41770"/>
                </a:lnTo>
                <a:lnTo>
                  <a:pt x="39141" y="42189"/>
                </a:lnTo>
                <a:lnTo>
                  <a:pt x="30314" y="42189"/>
                </a:lnTo>
                <a:lnTo>
                  <a:pt x="30314" y="37922"/>
                </a:lnTo>
                <a:lnTo>
                  <a:pt x="35966" y="36893"/>
                </a:lnTo>
                <a:lnTo>
                  <a:pt x="40360" y="34747"/>
                </a:lnTo>
                <a:lnTo>
                  <a:pt x="43484" y="31470"/>
                </a:lnTo>
                <a:lnTo>
                  <a:pt x="46583" y="28194"/>
                </a:lnTo>
                <a:lnTo>
                  <a:pt x="48145" y="24104"/>
                </a:lnTo>
                <a:lnTo>
                  <a:pt x="48145" y="13462"/>
                </a:lnTo>
                <a:lnTo>
                  <a:pt x="45935" y="8801"/>
                </a:lnTo>
                <a:lnTo>
                  <a:pt x="41541" y="5283"/>
                </a:lnTo>
                <a:lnTo>
                  <a:pt x="37160" y="1752"/>
                </a:lnTo>
                <a:lnTo>
                  <a:pt x="31330" y="0"/>
                </a:lnTo>
                <a:lnTo>
                  <a:pt x="16840" y="0"/>
                </a:lnTo>
                <a:lnTo>
                  <a:pt x="11010" y="1752"/>
                </a:lnTo>
                <a:lnTo>
                  <a:pt x="6591" y="5283"/>
                </a:lnTo>
                <a:lnTo>
                  <a:pt x="2209" y="8801"/>
                </a:lnTo>
                <a:lnTo>
                  <a:pt x="0" y="13462"/>
                </a:lnTo>
                <a:lnTo>
                  <a:pt x="0" y="24130"/>
                </a:lnTo>
                <a:lnTo>
                  <a:pt x="1536" y="28219"/>
                </a:lnTo>
                <a:lnTo>
                  <a:pt x="4660" y="31470"/>
                </a:lnTo>
                <a:lnTo>
                  <a:pt x="7785" y="34747"/>
                </a:lnTo>
                <a:lnTo>
                  <a:pt x="12204" y="36893"/>
                </a:lnTo>
                <a:lnTo>
                  <a:pt x="17881" y="3792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51" name="object 651"/>
          <p:cNvSpPr/>
          <p:nvPr/>
        </p:nvSpPr>
        <p:spPr>
          <a:xfrm>
            <a:off x="5779487" y="3011576"/>
            <a:ext cx="32944" cy="64023"/>
          </a:xfrm>
          <a:custGeom>
            <a:avLst/>
            <a:gdLst/>
            <a:ahLst/>
            <a:cxnLst/>
            <a:rect l="l" t="t" r="r" b="b"/>
            <a:pathLst>
              <a:path w="36360" h="70662">
                <a:moveTo>
                  <a:pt x="7048" y="70662"/>
                </a:moveTo>
                <a:lnTo>
                  <a:pt x="9029" y="66052"/>
                </a:lnTo>
                <a:lnTo>
                  <a:pt x="34328" y="7645"/>
                </a:lnTo>
                <a:lnTo>
                  <a:pt x="36360" y="3009"/>
                </a:lnTo>
                <a:lnTo>
                  <a:pt x="29336" y="0"/>
                </a:lnTo>
                <a:lnTo>
                  <a:pt x="27355" y="4571"/>
                </a:lnTo>
                <a:lnTo>
                  <a:pt x="1981" y="62979"/>
                </a:lnTo>
                <a:lnTo>
                  <a:pt x="0" y="67678"/>
                </a:lnTo>
                <a:lnTo>
                  <a:pt x="7048" y="7066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52" name="object 652"/>
          <p:cNvSpPr/>
          <p:nvPr/>
        </p:nvSpPr>
        <p:spPr>
          <a:xfrm>
            <a:off x="5814352" y="3020033"/>
            <a:ext cx="36856" cy="44634"/>
          </a:xfrm>
          <a:custGeom>
            <a:avLst/>
            <a:gdLst/>
            <a:ahLst/>
            <a:cxnLst/>
            <a:rect l="l" t="t" r="r" b="b"/>
            <a:pathLst>
              <a:path w="40678" h="49263">
                <a:moveTo>
                  <a:pt x="6121" y="2286"/>
                </a:moveTo>
                <a:lnTo>
                  <a:pt x="1803" y="2286"/>
                </a:lnTo>
                <a:lnTo>
                  <a:pt x="0" y="6172"/>
                </a:lnTo>
                <a:lnTo>
                  <a:pt x="0" y="49263"/>
                </a:lnTo>
                <a:lnTo>
                  <a:pt x="7861" y="49263"/>
                </a:lnTo>
                <a:lnTo>
                  <a:pt x="7861" y="30886"/>
                </a:lnTo>
                <a:lnTo>
                  <a:pt x="11582" y="27635"/>
                </a:lnTo>
                <a:lnTo>
                  <a:pt x="30289" y="49263"/>
                </a:lnTo>
                <a:lnTo>
                  <a:pt x="40678" y="49263"/>
                </a:lnTo>
                <a:lnTo>
                  <a:pt x="17487" y="22529"/>
                </a:lnTo>
                <a:lnTo>
                  <a:pt x="33108" y="9004"/>
                </a:lnTo>
                <a:lnTo>
                  <a:pt x="36829" y="5702"/>
                </a:lnTo>
                <a:lnTo>
                  <a:pt x="31902" y="0"/>
                </a:lnTo>
                <a:lnTo>
                  <a:pt x="28130" y="3302"/>
                </a:lnTo>
                <a:lnTo>
                  <a:pt x="7861" y="20840"/>
                </a:lnTo>
                <a:lnTo>
                  <a:pt x="7861" y="6172"/>
                </a:lnTo>
                <a:lnTo>
                  <a:pt x="6121" y="228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53" name="object 653"/>
          <p:cNvSpPr/>
          <p:nvPr/>
        </p:nvSpPr>
        <p:spPr>
          <a:xfrm>
            <a:off x="5854143" y="3034394"/>
            <a:ext cx="44427" cy="30274"/>
          </a:xfrm>
          <a:custGeom>
            <a:avLst/>
            <a:gdLst/>
            <a:ahLst/>
            <a:cxnLst/>
            <a:rect l="l" t="t" r="r" b="b"/>
            <a:pathLst>
              <a:path w="49034" h="33413">
                <a:moveTo>
                  <a:pt x="31546" y="7810"/>
                </a:moveTo>
                <a:lnTo>
                  <a:pt x="38099" y="7810"/>
                </a:lnTo>
                <a:lnTo>
                  <a:pt x="41224" y="10388"/>
                </a:lnTo>
                <a:lnTo>
                  <a:pt x="41224" y="33413"/>
                </a:lnTo>
                <a:lnTo>
                  <a:pt x="49034" y="33413"/>
                </a:lnTo>
                <a:lnTo>
                  <a:pt x="49034" y="3543"/>
                </a:lnTo>
                <a:lnTo>
                  <a:pt x="40805" y="0"/>
                </a:lnTo>
                <a:lnTo>
                  <a:pt x="31229" y="0"/>
                </a:lnTo>
                <a:lnTo>
                  <a:pt x="27330" y="1142"/>
                </a:lnTo>
                <a:lnTo>
                  <a:pt x="24498" y="3301"/>
                </a:lnTo>
                <a:lnTo>
                  <a:pt x="21678" y="1142"/>
                </a:lnTo>
                <a:lnTo>
                  <a:pt x="17779" y="0"/>
                </a:lnTo>
                <a:lnTo>
                  <a:pt x="8229" y="0"/>
                </a:lnTo>
                <a:lnTo>
                  <a:pt x="0" y="3543"/>
                </a:lnTo>
                <a:lnTo>
                  <a:pt x="0" y="33413"/>
                </a:lnTo>
                <a:lnTo>
                  <a:pt x="7861" y="33413"/>
                </a:lnTo>
                <a:lnTo>
                  <a:pt x="7861" y="10388"/>
                </a:lnTo>
                <a:lnTo>
                  <a:pt x="10934" y="7810"/>
                </a:lnTo>
                <a:lnTo>
                  <a:pt x="17487" y="7810"/>
                </a:lnTo>
                <a:lnTo>
                  <a:pt x="20612" y="10388"/>
                </a:lnTo>
                <a:lnTo>
                  <a:pt x="20612" y="33413"/>
                </a:lnTo>
                <a:lnTo>
                  <a:pt x="28422" y="33413"/>
                </a:lnTo>
                <a:lnTo>
                  <a:pt x="28422" y="10388"/>
                </a:lnTo>
                <a:lnTo>
                  <a:pt x="31546" y="781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54" name="object 654"/>
          <p:cNvSpPr/>
          <p:nvPr/>
        </p:nvSpPr>
        <p:spPr>
          <a:xfrm>
            <a:off x="1712233" y="3310072"/>
            <a:ext cx="0" cy="619728"/>
          </a:xfrm>
          <a:custGeom>
            <a:avLst/>
            <a:gdLst/>
            <a:ahLst/>
            <a:cxnLst/>
            <a:rect l="l" t="t" r="r" b="b"/>
            <a:pathLst>
              <a:path h="683996">
                <a:moveTo>
                  <a:pt x="0" y="0"/>
                </a:moveTo>
                <a:lnTo>
                  <a:pt x="0" y="683996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55" name="object 655"/>
          <p:cNvSpPr/>
          <p:nvPr/>
        </p:nvSpPr>
        <p:spPr>
          <a:xfrm>
            <a:off x="965528" y="3931077"/>
            <a:ext cx="5143315" cy="0"/>
          </a:xfrm>
          <a:custGeom>
            <a:avLst/>
            <a:gdLst/>
            <a:ahLst/>
            <a:cxnLst/>
            <a:rect l="l" t="t" r="r" b="b"/>
            <a:pathLst>
              <a:path w="5676696">
                <a:moveTo>
                  <a:pt x="0" y="0"/>
                </a:moveTo>
                <a:lnTo>
                  <a:pt x="567669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56" name="object 656"/>
          <p:cNvSpPr/>
          <p:nvPr/>
        </p:nvSpPr>
        <p:spPr>
          <a:xfrm>
            <a:off x="965528" y="3805677"/>
            <a:ext cx="5143315" cy="0"/>
          </a:xfrm>
          <a:custGeom>
            <a:avLst/>
            <a:gdLst/>
            <a:ahLst/>
            <a:cxnLst/>
            <a:rect l="l" t="t" r="r" b="b"/>
            <a:pathLst>
              <a:path w="5676696">
                <a:moveTo>
                  <a:pt x="0" y="0"/>
                </a:moveTo>
                <a:lnTo>
                  <a:pt x="567669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57" name="object 657"/>
          <p:cNvSpPr/>
          <p:nvPr/>
        </p:nvSpPr>
        <p:spPr>
          <a:xfrm>
            <a:off x="965528" y="3680288"/>
            <a:ext cx="5143315" cy="0"/>
          </a:xfrm>
          <a:custGeom>
            <a:avLst/>
            <a:gdLst/>
            <a:ahLst/>
            <a:cxnLst/>
            <a:rect l="l" t="t" r="r" b="b"/>
            <a:pathLst>
              <a:path w="5676696">
                <a:moveTo>
                  <a:pt x="0" y="0"/>
                </a:moveTo>
                <a:lnTo>
                  <a:pt x="567669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58" name="object 658"/>
          <p:cNvSpPr/>
          <p:nvPr/>
        </p:nvSpPr>
        <p:spPr>
          <a:xfrm>
            <a:off x="965528" y="3554877"/>
            <a:ext cx="5143315" cy="0"/>
          </a:xfrm>
          <a:custGeom>
            <a:avLst/>
            <a:gdLst/>
            <a:ahLst/>
            <a:cxnLst/>
            <a:rect l="l" t="t" r="r" b="b"/>
            <a:pathLst>
              <a:path w="5676696">
                <a:moveTo>
                  <a:pt x="0" y="0"/>
                </a:moveTo>
                <a:lnTo>
                  <a:pt x="567669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59" name="object 659"/>
          <p:cNvSpPr/>
          <p:nvPr/>
        </p:nvSpPr>
        <p:spPr>
          <a:xfrm>
            <a:off x="965528" y="3429511"/>
            <a:ext cx="5143315" cy="0"/>
          </a:xfrm>
          <a:custGeom>
            <a:avLst/>
            <a:gdLst/>
            <a:ahLst/>
            <a:cxnLst/>
            <a:rect l="l" t="t" r="r" b="b"/>
            <a:pathLst>
              <a:path w="5676696">
                <a:moveTo>
                  <a:pt x="0" y="0"/>
                </a:moveTo>
                <a:lnTo>
                  <a:pt x="567669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60" name="object 660"/>
          <p:cNvSpPr/>
          <p:nvPr/>
        </p:nvSpPr>
        <p:spPr>
          <a:xfrm>
            <a:off x="2138568" y="3310072"/>
            <a:ext cx="0" cy="1374304"/>
          </a:xfrm>
          <a:custGeom>
            <a:avLst/>
            <a:gdLst/>
            <a:ahLst/>
            <a:cxnLst/>
            <a:rect l="l" t="t" r="r" b="b"/>
            <a:pathLst>
              <a:path h="1516824">
                <a:moveTo>
                  <a:pt x="0" y="0"/>
                </a:moveTo>
                <a:lnTo>
                  <a:pt x="0" y="1516824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61" name="object 661"/>
          <p:cNvSpPr/>
          <p:nvPr/>
        </p:nvSpPr>
        <p:spPr>
          <a:xfrm>
            <a:off x="2557412" y="3310072"/>
            <a:ext cx="0" cy="1374304"/>
          </a:xfrm>
          <a:custGeom>
            <a:avLst/>
            <a:gdLst/>
            <a:ahLst/>
            <a:cxnLst/>
            <a:rect l="l" t="t" r="r" b="b"/>
            <a:pathLst>
              <a:path h="1516824">
                <a:moveTo>
                  <a:pt x="0" y="0"/>
                </a:moveTo>
                <a:lnTo>
                  <a:pt x="0" y="1516824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62" name="object 662"/>
          <p:cNvSpPr/>
          <p:nvPr/>
        </p:nvSpPr>
        <p:spPr>
          <a:xfrm>
            <a:off x="3053846" y="3310072"/>
            <a:ext cx="0" cy="1374304"/>
          </a:xfrm>
          <a:custGeom>
            <a:avLst/>
            <a:gdLst/>
            <a:ahLst/>
            <a:cxnLst/>
            <a:rect l="l" t="t" r="r" b="b"/>
            <a:pathLst>
              <a:path h="1516824">
                <a:moveTo>
                  <a:pt x="0" y="0"/>
                </a:moveTo>
                <a:lnTo>
                  <a:pt x="0" y="1516824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63" name="object 663"/>
          <p:cNvSpPr/>
          <p:nvPr/>
        </p:nvSpPr>
        <p:spPr>
          <a:xfrm>
            <a:off x="3927608" y="3310072"/>
            <a:ext cx="0" cy="1374304"/>
          </a:xfrm>
          <a:custGeom>
            <a:avLst/>
            <a:gdLst/>
            <a:ahLst/>
            <a:cxnLst/>
            <a:rect l="l" t="t" r="r" b="b"/>
            <a:pathLst>
              <a:path h="1516824">
                <a:moveTo>
                  <a:pt x="0" y="0"/>
                </a:moveTo>
                <a:lnTo>
                  <a:pt x="0" y="1516824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64" name="object 664"/>
          <p:cNvSpPr/>
          <p:nvPr/>
        </p:nvSpPr>
        <p:spPr>
          <a:xfrm>
            <a:off x="4425343" y="3310072"/>
            <a:ext cx="0" cy="1374304"/>
          </a:xfrm>
          <a:custGeom>
            <a:avLst/>
            <a:gdLst/>
            <a:ahLst/>
            <a:cxnLst/>
            <a:rect l="l" t="t" r="r" b="b"/>
            <a:pathLst>
              <a:path h="1516824">
                <a:moveTo>
                  <a:pt x="0" y="0"/>
                </a:moveTo>
                <a:lnTo>
                  <a:pt x="0" y="1516824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65" name="object 665"/>
          <p:cNvSpPr/>
          <p:nvPr/>
        </p:nvSpPr>
        <p:spPr>
          <a:xfrm>
            <a:off x="3489881" y="3310072"/>
            <a:ext cx="0" cy="1374304"/>
          </a:xfrm>
          <a:custGeom>
            <a:avLst/>
            <a:gdLst/>
            <a:ahLst/>
            <a:cxnLst/>
            <a:rect l="l" t="t" r="r" b="b"/>
            <a:pathLst>
              <a:path h="1516824">
                <a:moveTo>
                  <a:pt x="0" y="0"/>
                </a:moveTo>
                <a:lnTo>
                  <a:pt x="0" y="1516824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66" name="object 666"/>
          <p:cNvSpPr/>
          <p:nvPr/>
        </p:nvSpPr>
        <p:spPr>
          <a:xfrm>
            <a:off x="4817814" y="3310072"/>
            <a:ext cx="0" cy="1374304"/>
          </a:xfrm>
          <a:custGeom>
            <a:avLst/>
            <a:gdLst/>
            <a:ahLst/>
            <a:cxnLst/>
            <a:rect l="l" t="t" r="r" b="b"/>
            <a:pathLst>
              <a:path h="1516824">
                <a:moveTo>
                  <a:pt x="0" y="0"/>
                </a:moveTo>
                <a:lnTo>
                  <a:pt x="0" y="1516824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67" name="object 667"/>
          <p:cNvSpPr/>
          <p:nvPr/>
        </p:nvSpPr>
        <p:spPr>
          <a:xfrm>
            <a:off x="5206533" y="3310072"/>
            <a:ext cx="0" cy="1374304"/>
          </a:xfrm>
          <a:custGeom>
            <a:avLst/>
            <a:gdLst/>
            <a:ahLst/>
            <a:cxnLst/>
            <a:rect l="l" t="t" r="r" b="b"/>
            <a:pathLst>
              <a:path h="1516824">
                <a:moveTo>
                  <a:pt x="0" y="0"/>
                </a:moveTo>
                <a:lnTo>
                  <a:pt x="0" y="1516824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68" name="object 668"/>
          <p:cNvSpPr/>
          <p:nvPr/>
        </p:nvSpPr>
        <p:spPr>
          <a:xfrm>
            <a:off x="965528" y="3303213"/>
            <a:ext cx="5143315" cy="0"/>
          </a:xfrm>
          <a:custGeom>
            <a:avLst/>
            <a:gdLst/>
            <a:ahLst/>
            <a:cxnLst/>
            <a:rect l="l" t="t" r="r" b="b"/>
            <a:pathLst>
              <a:path w="5676696">
                <a:moveTo>
                  <a:pt x="0" y="0"/>
                </a:moveTo>
                <a:lnTo>
                  <a:pt x="567669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69" name="object 669"/>
          <p:cNvSpPr/>
          <p:nvPr/>
        </p:nvSpPr>
        <p:spPr>
          <a:xfrm>
            <a:off x="767291" y="3303214"/>
            <a:ext cx="158159" cy="1381161"/>
          </a:xfrm>
          <a:custGeom>
            <a:avLst/>
            <a:gdLst/>
            <a:ahLst/>
            <a:cxnLst/>
            <a:rect l="l" t="t" r="r" b="b"/>
            <a:pathLst>
              <a:path w="174561" h="1524393">
                <a:moveTo>
                  <a:pt x="0" y="1524393"/>
                </a:moveTo>
                <a:lnTo>
                  <a:pt x="174561" y="1524393"/>
                </a:lnTo>
                <a:lnTo>
                  <a:pt x="174561" y="0"/>
                </a:lnTo>
                <a:lnTo>
                  <a:pt x="0" y="0"/>
                </a:lnTo>
                <a:lnTo>
                  <a:pt x="0" y="1524393"/>
                </a:lnTo>
                <a:close/>
              </a:path>
            </a:pathLst>
          </a:custGeom>
          <a:solidFill>
            <a:srgbClr val="6CBBE2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70" name="object 670"/>
          <p:cNvSpPr/>
          <p:nvPr/>
        </p:nvSpPr>
        <p:spPr>
          <a:xfrm>
            <a:off x="5599269" y="3310072"/>
            <a:ext cx="0" cy="1374304"/>
          </a:xfrm>
          <a:custGeom>
            <a:avLst/>
            <a:gdLst/>
            <a:ahLst/>
            <a:cxnLst/>
            <a:rect l="l" t="t" r="r" b="b"/>
            <a:pathLst>
              <a:path h="1516824">
                <a:moveTo>
                  <a:pt x="0" y="0"/>
                </a:moveTo>
                <a:lnTo>
                  <a:pt x="0" y="1516824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71" name="object 671"/>
          <p:cNvSpPr/>
          <p:nvPr/>
        </p:nvSpPr>
        <p:spPr>
          <a:xfrm>
            <a:off x="4176487" y="3305825"/>
            <a:ext cx="0" cy="1374304"/>
          </a:xfrm>
          <a:custGeom>
            <a:avLst/>
            <a:gdLst/>
            <a:ahLst/>
            <a:cxnLst/>
            <a:rect l="l" t="t" r="r" b="b"/>
            <a:pathLst>
              <a:path h="1516824">
                <a:moveTo>
                  <a:pt x="0" y="0"/>
                </a:moveTo>
                <a:lnTo>
                  <a:pt x="0" y="1516824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72" name="object 672"/>
          <p:cNvSpPr/>
          <p:nvPr/>
        </p:nvSpPr>
        <p:spPr>
          <a:xfrm>
            <a:off x="1712233" y="3937936"/>
            <a:ext cx="0" cy="746440"/>
          </a:xfrm>
          <a:custGeom>
            <a:avLst/>
            <a:gdLst/>
            <a:ahLst/>
            <a:cxnLst/>
            <a:rect l="l" t="t" r="r" b="b"/>
            <a:pathLst>
              <a:path h="823849">
                <a:moveTo>
                  <a:pt x="0" y="0"/>
                </a:moveTo>
                <a:lnTo>
                  <a:pt x="0" y="823849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73" name="object 673"/>
          <p:cNvSpPr/>
          <p:nvPr/>
        </p:nvSpPr>
        <p:spPr>
          <a:xfrm>
            <a:off x="965528" y="4558940"/>
            <a:ext cx="5143315" cy="0"/>
          </a:xfrm>
          <a:custGeom>
            <a:avLst/>
            <a:gdLst/>
            <a:ahLst/>
            <a:cxnLst/>
            <a:rect l="l" t="t" r="r" b="b"/>
            <a:pathLst>
              <a:path w="5676696">
                <a:moveTo>
                  <a:pt x="0" y="0"/>
                </a:moveTo>
                <a:lnTo>
                  <a:pt x="567669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74" name="object 674"/>
          <p:cNvSpPr/>
          <p:nvPr/>
        </p:nvSpPr>
        <p:spPr>
          <a:xfrm>
            <a:off x="965528" y="4433529"/>
            <a:ext cx="5143315" cy="0"/>
          </a:xfrm>
          <a:custGeom>
            <a:avLst/>
            <a:gdLst/>
            <a:ahLst/>
            <a:cxnLst/>
            <a:rect l="l" t="t" r="r" b="b"/>
            <a:pathLst>
              <a:path w="5676696">
                <a:moveTo>
                  <a:pt x="0" y="0"/>
                </a:moveTo>
                <a:lnTo>
                  <a:pt x="567669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75" name="object 675"/>
          <p:cNvSpPr/>
          <p:nvPr/>
        </p:nvSpPr>
        <p:spPr>
          <a:xfrm>
            <a:off x="965528" y="4308129"/>
            <a:ext cx="5143315" cy="0"/>
          </a:xfrm>
          <a:custGeom>
            <a:avLst/>
            <a:gdLst/>
            <a:ahLst/>
            <a:cxnLst/>
            <a:rect l="l" t="t" r="r" b="b"/>
            <a:pathLst>
              <a:path w="5676696">
                <a:moveTo>
                  <a:pt x="0" y="0"/>
                </a:moveTo>
                <a:lnTo>
                  <a:pt x="567669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76" name="object 676"/>
          <p:cNvSpPr/>
          <p:nvPr/>
        </p:nvSpPr>
        <p:spPr>
          <a:xfrm>
            <a:off x="965528" y="4182729"/>
            <a:ext cx="5143315" cy="0"/>
          </a:xfrm>
          <a:custGeom>
            <a:avLst/>
            <a:gdLst/>
            <a:ahLst/>
            <a:cxnLst/>
            <a:rect l="l" t="t" r="r" b="b"/>
            <a:pathLst>
              <a:path w="5676696">
                <a:moveTo>
                  <a:pt x="0" y="0"/>
                </a:moveTo>
                <a:lnTo>
                  <a:pt x="567669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77" name="object 677"/>
          <p:cNvSpPr/>
          <p:nvPr/>
        </p:nvSpPr>
        <p:spPr>
          <a:xfrm>
            <a:off x="965528" y="4057363"/>
            <a:ext cx="5143315" cy="0"/>
          </a:xfrm>
          <a:custGeom>
            <a:avLst/>
            <a:gdLst/>
            <a:ahLst/>
            <a:cxnLst/>
            <a:rect l="l" t="t" r="r" b="b"/>
            <a:pathLst>
              <a:path w="5676696">
                <a:moveTo>
                  <a:pt x="0" y="0"/>
                </a:moveTo>
                <a:lnTo>
                  <a:pt x="567669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78" name="object 678"/>
          <p:cNvSpPr/>
          <p:nvPr/>
        </p:nvSpPr>
        <p:spPr>
          <a:xfrm>
            <a:off x="965528" y="4684375"/>
            <a:ext cx="5143315" cy="0"/>
          </a:xfrm>
          <a:custGeom>
            <a:avLst/>
            <a:gdLst/>
            <a:ahLst/>
            <a:cxnLst/>
            <a:rect l="l" t="t" r="r" b="b"/>
            <a:pathLst>
              <a:path w="5676696">
                <a:moveTo>
                  <a:pt x="0" y="0"/>
                </a:moveTo>
                <a:lnTo>
                  <a:pt x="567669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79" name="object 679"/>
          <p:cNvSpPr/>
          <p:nvPr/>
        </p:nvSpPr>
        <p:spPr>
          <a:xfrm>
            <a:off x="5854062" y="3310072"/>
            <a:ext cx="0" cy="1374304"/>
          </a:xfrm>
          <a:custGeom>
            <a:avLst/>
            <a:gdLst/>
            <a:ahLst/>
            <a:cxnLst/>
            <a:rect l="l" t="t" r="r" b="b"/>
            <a:pathLst>
              <a:path h="1516824">
                <a:moveTo>
                  <a:pt x="0" y="0"/>
                </a:moveTo>
                <a:lnTo>
                  <a:pt x="0" y="1516824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80" name="object 680"/>
          <p:cNvSpPr/>
          <p:nvPr/>
        </p:nvSpPr>
        <p:spPr>
          <a:xfrm>
            <a:off x="1712233" y="4717366"/>
            <a:ext cx="0" cy="619705"/>
          </a:xfrm>
          <a:custGeom>
            <a:avLst/>
            <a:gdLst/>
            <a:ahLst/>
            <a:cxnLst/>
            <a:rect l="l" t="t" r="r" b="b"/>
            <a:pathLst>
              <a:path h="683971">
                <a:moveTo>
                  <a:pt x="0" y="0"/>
                </a:moveTo>
                <a:lnTo>
                  <a:pt x="0" y="683971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81" name="object 681"/>
          <p:cNvSpPr/>
          <p:nvPr/>
        </p:nvSpPr>
        <p:spPr>
          <a:xfrm>
            <a:off x="965528" y="5338360"/>
            <a:ext cx="5143315" cy="0"/>
          </a:xfrm>
          <a:custGeom>
            <a:avLst/>
            <a:gdLst/>
            <a:ahLst/>
            <a:cxnLst/>
            <a:rect l="l" t="t" r="r" b="b"/>
            <a:pathLst>
              <a:path w="5676696">
                <a:moveTo>
                  <a:pt x="0" y="0"/>
                </a:moveTo>
                <a:lnTo>
                  <a:pt x="567669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82" name="object 682"/>
          <p:cNvSpPr/>
          <p:nvPr/>
        </p:nvSpPr>
        <p:spPr>
          <a:xfrm>
            <a:off x="965528" y="5212959"/>
            <a:ext cx="5143315" cy="0"/>
          </a:xfrm>
          <a:custGeom>
            <a:avLst/>
            <a:gdLst/>
            <a:ahLst/>
            <a:cxnLst/>
            <a:rect l="l" t="t" r="r" b="b"/>
            <a:pathLst>
              <a:path w="5676696">
                <a:moveTo>
                  <a:pt x="0" y="0"/>
                </a:moveTo>
                <a:lnTo>
                  <a:pt x="567669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83" name="object 683"/>
          <p:cNvSpPr/>
          <p:nvPr/>
        </p:nvSpPr>
        <p:spPr>
          <a:xfrm>
            <a:off x="965528" y="5087571"/>
            <a:ext cx="5143315" cy="0"/>
          </a:xfrm>
          <a:custGeom>
            <a:avLst/>
            <a:gdLst/>
            <a:ahLst/>
            <a:cxnLst/>
            <a:rect l="l" t="t" r="r" b="b"/>
            <a:pathLst>
              <a:path w="5676696">
                <a:moveTo>
                  <a:pt x="0" y="0"/>
                </a:moveTo>
                <a:lnTo>
                  <a:pt x="567669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84" name="object 684"/>
          <p:cNvSpPr/>
          <p:nvPr/>
        </p:nvSpPr>
        <p:spPr>
          <a:xfrm>
            <a:off x="965528" y="4962170"/>
            <a:ext cx="5143315" cy="0"/>
          </a:xfrm>
          <a:custGeom>
            <a:avLst/>
            <a:gdLst/>
            <a:ahLst/>
            <a:cxnLst/>
            <a:rect l="l" t="t" r="r" b="b"/>
            <a:pathLst>
              <a:path w="5676696">
                <a:moveTo>
                  <a:pt x="0" y="0"/>
                </a:moveTo>
                <a:lnTo>
                  <a:pt x="567669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85" name="object 685"/>
          <p:cNvSpPr/>
          <p:nvPr/>
        </p:nvSpPr>
        <p:spPr>
          <a:xfrm>
            <a:off x="965528" y="4836805"/>
            <a:ext cx="5143315" cy="0"/>
          </a:xfrm>
          <a:custGeom>
            <a:avLst/>
            <a:gdLst/>
            <a:ahLst/>
            <a:cxnLst/>
            <a:rect l="l" t="t" r="r" b="b"/>
            <a:pathLst>
              <a:path w="5676696">
                <a:moveTo>
                  <a:pt x="0" y="0"/>
                </a:moveTo>
                <a:lnTo>
                  <a:pt x="567669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86" name="object 686"/>
          <p:cNvSpPr/>
          <p:nvPr/>
        </p:nvSpPr>
        <p:spPr>
          <a:xfrm>
            <a:off x="2138568" y="4717366"/>
            <a:ext cx="0" cy="1374281"/>
          </a:xfrm>
          <a:custGeom>
            <a:avLst/>
            <a:gdLst/>
            <a:ahLst/>
            <a:cxnLst/>
            <a:rect l="l" t="t" r="r" b="b"/>
            <a:pathLst>
              <a:path h="1516799">
                <a:moveTo>
                  <a:pt x="0" y="0"/>
                </a:moveTo>
                <a:lnTo>
                  <a:pt x="0" y="1516799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87" name="object 687"/>
          <p:cNvSpPr/>
          <p:nvPr/>
        </p:nvSpPr>
        <p:spPr>
          <a:xfrm>
            <a:off x="2557412" y="4717366"/>
            <a:ext cx="0" cy="1374281"/>
          </a:xfrm>
          <a:custGeom>
            <a:avLst/>
            <a:gdLst/>
            <a:ahLst/>
            <a:cxnLst/>
            <a:rect l="l" t="t" r="r" b="b"/>
            <a:pathLst>
              <a:path h="1516799">
                <a:moveTo>
                  <a:pt x="0" y="0"/>
                </a:moveTo>
                <a:lnTo>
                  <a:pt x="0" y="1516799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88" name="object 688"/>
          <p:cNvSpPr/>
          <p:nvPr/>
        </p:nvSpPr>
        <p:spPr>
          <a:xfrm>
            <a:off x="3053846" y="4717366"/>
            <a:ext cx="0" cy="1374281"/>
          </a:xfrm>
          <a:custGeom>
            <a:avLst/>
            <a:gdLst/>
            <a:ahLst/>
            <a:cxnLst/>
            <a:rect l="l" t="t" r="r" b="b"/>
            <a:pathLst>
              <a:path h="1516799">
                <a:moveTo>
                  <a:pt x="0" y="0"/>
                </a:moveTo>
                <a:lnTo>
                  <a:pt x="0" y="1516799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89" name="object 689"/>
          <p:cNvSpPr/>
          <p:nvPr/>
        </p:nvSpPr>
        <p:spPr>
          <a:xfrm>
            <a:off x="3927608" y="4717366"/>
            <a:ext cx="0" cy="1374281"/>
          </a:xfrm>
          <a:custGeom>
            <a:avLst/>
            <a:gdLst/>
            <a:ahLst/>
            <a:cxnLst/>
            <a:rect l="l" t="t" r="r" b="b"/>
            <a:pathLst>
              <a:path h="1516799">
                <a:moveTo>
                  <a:pt x="0" y="0"/>
                </a:moveTo>
                <a:lnTo>
                  <a:pt x="0" y="1516799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90" name="object 690"/>
          <p:cNvSpPr/>
          <p:nvPr/>
        </p:nvSpPr>
        <p:spPr>
          <a:xfrm>
            <a:off x="4425343" y="4717366"/>
            <a:ext cx="0" cy="1374281"/>
          </a:xfrm>
          <a:custGeom>
            <a:avLst/>
            <a:gdLst/>
            <a:ahLst/>
            <a:cxnLst/>
            <a:rect l="l" t="t" r="r" b="b"/>
            <a:pathLst>
              <a:path h="1516799">
                <a:moveTo>
                  <a:pt x="0" y="0"/>
                </a:moveTo>
                <a:lnTo>
                  <a:pt x="0" y="1516799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91" name="object 691"/>
          <p:cNvSpPr/>
          <p:nvPr/>
        </p:nvSpPr>
        <p:spPr>
          <a:xfrm>
            <a:off x="3489881" y="4717366"/>
            <a:ext cx="0" cy="1374281"/>
          </a:xfrm>
          <a:custGeom>
            <a:avLst/>
            <a:gdLst/>
            <a:ahLst/>
            <a:cxnLst/>
            <a:rect l="l" t="t" r="r" b="b"/>
            <a:pathLst>
              <a:path h="1516799">
                <a:moveTo>
                  <a:pt x="0" y="0"/>
                </a:moveTo>
                <a:lnTo>
                  <a:pt x="0" y="1516799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92" name="object 692"/>
          <p:cNvSpPr/>
          <p:nvPr/>
        </p:nvSpPr>
        <p:spPr>
          <a:xfrm>
            <a:off x="4817814" y="4717366"/>
            <a:ext cx="0" cy="1374281"/>
          </a:xfrm>
          <a:custGeom>
            <a:avLst/>
            <a:gdLst/>
            <a:ahLst/>
            <a:cxnLst/>
            <a:rect l="l" t="t" r="r" b="b"/>
            <a:pathLst>
              <a:path h="1516799">
                <a:moveTo>
                  <a:pt x="0" y="0"/>
                </a:moveTo>
                <a:lnTo>
                  <a:pt x="0" y="1516799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93" name="object 693"/>
          <p:cNvSpPr/>
          <p:nvPr/>
        </p:nvSpPr>
        <p:spPr>
          <a:xfrm>
            <a:off x="5206533" y="4717366"/>
            <a:ext cx="0" cy="1374281"/>
          </a:xfrm>
          <a:custGeom>
            <a:avLst/>
            <a:gdLst/>
            <a:ahLst/>
            <a:cxnLst/>
            <a:rect l="l" t="t" r="r" b="b"/>
            <a:pathLst>
              <a:path h="1516799">
                <a:moveTo>
                  <a:pt x="0" y="0"/>
                </a:moveTo>
                <a:lnTo>
                  <a:pt x="0" y="1516799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94" name="object 694"/>
          <p:cNvSpPr/>
          <p:nvPr/>
        </p:nvSpPr>
        <p:spPr>
          <a:xfrm>
            <a:off x="965528" y="4710496"/>
            <a:ext cx="5143315" cy="0"/>
          </a:xfrm>
          <a:custGeom>
            <a:avLst/>
            <a:gdLst/>
            <a:ahLst/>
            <a:cxnLst/>
            <a:rect l="l" t="t" r="r" b="b"/>
            <a:pathLst>
              <a:path w="5676696">
                <a:moveTo>
                  <a:pt x="0" y="0"/>
                </a:moveTo>
                <a:lnTo>
                  <a:pt x="567669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95" name="object 695"/>
          <p:cNvSpPr/>
          <p:nvPr/>
        </p:nvSpPr>
        <p:spPr>
          <a:xfrm>
            <a:off x="767291" y="4710496"/>
            <a:ext cx="158159" cy="1381161"/>
          </a:xfrm>
          <a:custGeom>
            <a:avLst/>
            <a:gdLst/>
            <a:ahLst/>
            <a:cxnLst/>
            <a:rect l="l" t="t" r="r" b="b"/>
            <a:pathLst>
              <a:path w="174561" h="1524393">
                <a:moveTo>
                  <a:pt x="0" y="1524393"/>
                </a:moveTo>
                <a:lnTo>
                  <a:pt x="174561" y="1524393"/>
                </a:lnTo>
                <a:lnTo>
                  <a:pt x="174561" y="0"/>
                </a:lnTo>
                <a:lnTo>
                  <a:pt x="0" y="0"/>
                </a:lnTo>
                <a:lnTo>
                  <a:pt x="0" y="1524393"/>
                </a:lnTo>
                <a:close/>
              </a:path>
            </a:pathLst>
          </a:custGeom>
          <a:solidFill>
            <a:srgbClr val="6CBBE2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96" name="object 696"/>
          <p:cNvSpPr/>
          <p:nvPr/>
        </p:nvSpPr>
        <p:spPr>
          <a:xfrm>
            <a:off x="5599269" y="4717366"/>
            <a:ext cx="0" cy="1374281"/>
          </a:xfrm>
          <a:custGeom>
            <a:avLst/>
            <a:gdLst/>
            <a:ahLst/>
            <a:cxnLst/>
            <a:rect l="l" t="t" r="r" b="b"/>
            <a:pathLst>
              <a:path h="1516799">
                <a:moveTo>
                  <a:pt x="0" y="0"/>
                </a:moveTo>
                <a:lnTo>
                  <a:pt x="0" y="1516799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97" name="object 697"/>
          <p:cNvSpPr/>
          <p:nvPr/>
        </p:nvSpPr>
        <p:spPr>
          <a:xfrm>
            <a:off x="4176487" y="4713120"/>
            <a:ext cx="0" cy="1374281"/>
          </a:xfrm>
          <a:custGeom>
            <a:avLst/>
            <a:gdLst/>
            <a:ahLst/>
            <a:cxnLst/>
            <a:rect l="l" t="t" r="r" b="b"/>
            <a:pathLst>
              <a:path h="1516799">
                <a:moveTo>
                  <a:pt x="0" y="0"/>
                </a:moveTo>
                <a:lnTo>
                  <a:pt x="0" y="1516799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98" name="object 698"/>
          <p:cNvSpPr/>
          <p:nvPr/>
        </p:nvSpPr>
        <p:spPr>
          <a:xfrm>
            <a:off x="1712233" y="5345218"/>
            <a:ext cx="0" cy="746440"/>
          </a:xfrm>
          <a:custGeom>
            <a:avLst/>
            <a:gdLst/>
            <a:ahLst/>
            <a:cxnLst/>
            <a:rect l="l" t="t" r="r" b="b"/>
            <a:pathLst>
              <a:path h="823849">
                <a:moveTo>
                  <a:pt x="0" y="0"/>
                </a:moveTo>
                <a:lnTo>
                  <a:pt x="0" y="823849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99" name="object 699"/>
          <p:cNvSpPr/>
          <p:nvPr/>
        </p:nvSpPr>
        <p:spPr>
          <a:xfrm>
            <a:off x="965528" y="5966211"/>
            <a:ext cx="5143315" cy="0"/>
          </a:xfrm>
          <a:custGeom>
            <a:avLst/>
            <a:gdLst/>
            <a:ahLst/>
            <a:cxnLst/>
            <a:rect l="l" t="t" r="r" b="b"/>
            <a:pathLst>
              <a:path w="5676696">
                <a:moveTo>
                  <a:pt x="0" y="0"/>
                </a:moveTo>
                <a:lnTo>
                  <a:pt x="567669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00" name="object 700"/>
          <p:cNvSpPr/>
          <p:nvPr/>
        </p:nvSpPr>
        <p:spPr>
          <a:xfrm>
            <a:off x="965528" y="5840800"/>
            <a:ext cx="5143315" cy="0"/>
          </a:xfrm>
          <a:custGeom>
            <a:avLst/>
            <a:gdLst/>
            <a:ahLst/>
            <a:cxnLst/>
            <a:rect l="l" t="t" r="r" b="b"/>
            <a:pathLst>
              <a:path w="5676696">
                <a:moveTo>
                  <a:pt x="0" y="0"/>
                </a:moveTo>
                <a:lnTo>
                  <a:pt x="567669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01" name="object 701"/>
          <p:cNvSpPr/>
          <p:nvPr/>
        </p:nvSpPr>
        <p:spPr>
          <a:xfrm>
            <a:off x="965528" y="5715399"/>
            <a:ext cx="5143315" cy="0"/>
          </a:xfrm>
          <a:custGeom>
            <a:avLst/>
            <a:gdLst/>
            <a:ahLst/>
            <a:cxnLst/>
            <a:rect l="l" t="t" r="r" b="b"/>
            <a:pathLst>
              <a:path w="5676696">
                <a:moveTo>
                  <a:pt x="0" y="0"/>
                </a:moveTo>
                <a:lnTo>
                  <a:pt x="567669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02" name="object 702"/>
          <p:cNvSpPr/>
          <p:nvPr/>
        </p:nvSpPr>
        <p:spPr>
          <a:xfrm>
            <a:off x="965528" y="5590011"/>
            <a:ext cx="5143315" cy="0"/>
          </a:xfrm>
          <a:custGeom>
            <a:avLst/>
            <a:gdLst/>
            <a:ahLst/>
            <a:cxnLst/>
            <a:rect l="l" t="t" r="r" b="b"/>
            <a:pathLst>
              <a:path w="5676696">
                <a:moveTo>
                  <a:pt x="0" y="0"/>
                </a:moveTo>
                <a:lnTo>
                  <a:pt x="567669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03" name="object 703"/>
          <p:cNvSpPr/>
          <p:nvPr/>
        </p:nvSpPr>
        <p:spPr>
          <a:xfrm>
            <a:off x="965528" y="5464634"/>
            <a:ext cx="5143315" cy="0"/>
          </a:xfrm>
          <a:custGeom>
            <a:avLst/>
            <a:gdLst/>
            <a:ahLst/>
            <a:cxnLst/>
            <a:rect l="l" t="t" r="r" b="b"/>
            <a:pathLst>
              <a:path w="5676696">
                <a:moveTo>
                  <a:pt x="0" y="0"/>
                </a:moveTo>
                <a:lnTo>
                  <a:pt x="567669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04" name="object 704"/>
          <p:cNvSpPr/>
          <p:nvPr/>
        </p:nvSpPr>
        <p:spPr>
          <a:xfrm>
            <a:off x="965528" y="6091658"/>
            <a:ext cx="5143315" cy="0"/>
          </a:xfrm>
          <a:custGeom>
            <a:avLst/>
            <a:gdLst/>
            <a:ahLst/>
            <a:cxnLst/>
            <a:rect l="l" t="t" r="r" b="b"/>
            <a:pathLst>
              <a:path w="5676696">
                <a:moveTo>
                  <a:pt x="0" y="0"/>
                </a:moveTo>
                <a:lnTo>
                  <a:pt x="567669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05" name="object 705"/>
          <p:cNvSpPr/>
          <p:nvPr/>
        </p:nvSpPr>
        <p:spPr>
          <a:xfrm>
            <a:off x="5854062" y="4717366"/>
            <a:ext cx="0" cy="1374281"/>
          </a:xfrm>
          <a:custGeom>
            <a:avLst/>
            <a:gdLst/>
            <a:ahLst/>
            <a:cxnLst/>
            <a:rect l="l" t="t" r="r" b="b"/>
            <a:pathLst>
              <a:path h="1516799">
                <a:moveTo>
                  <a:pt x="0" y="0"/>
                </a:moveTo>
                <a:lnTo>
                  <a:pt x="0" y="1516799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06" name="object 706"/>
          <p:cNvSpPr/>
          <p:nvPr/>
        </p:nvSpPr>
        <p:spPr>
          <a:xfrm>
            <a:off x="1712233" y="6134554"/>
            <a:ext cx="0" cy="619728"/>
          </a:xfrm>
          <a:custGeom>
            <a:avLst/>
            <a:gdLst/>
            <a:ahLst/>
            <a:cxnLst/>
            <a:rect l="l" t="t" r="r" b="b"/>
            <a:pathLst>
              <a:path h="683996">
                <a:moveTo>
                  <a:pt x="0" y="0"/>
                </a:moveTo>
                <a:lnTo>
                  <a:pt x="0" y="683996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07" name="object 707"/>
          <p:cNvSpPr/>
          <p:nvPr/>
        </p:nvSpPr>
        <p:spPr>
          <a:xfrm>
            <a:off x="965528" y="6755537"/>
            <a:ext cx="5143315" cy="0"/>
          </a:xfrm>
          <a:custGeom>
            <a:avLst/>
            <a:gdLst/>
            <a:ahLst/>
            <a:cxnLst/>
            <a:rect l="l" t="t" r="r" b="b"/>
            <a:pathLst>
              <a:path w="5676696">
                <a:moveTo>
                  <a:pt x="0" y="0"/>
                </a:moveTo>
                <a:lnTo>
                  <a:pt x="567669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08" name="object 708"/>
          <p:cNvSpPr/>
          <p:nvPr/>
        </p:nvSpPr>
        <p:spPr>
          <a:xfrm>
            <a:off x="965528" y="6630138"/>
            <a:ext cx="5143315" cy="0"/>
          </a:xfrm>
          <a:custGeom>
            <a:avLst/>
            <a:gdLst/>
            <a:ahLst/>
            <a:cxnLst/>
            <a:rect l="l" t="t" r="r" b="b"/>
            <a:pathLst>
              <a:path w="5676696">
                <a:moveTo>
                  <a:pt x="0" y="0"/>
                </a:moveTo>
                <a:lnTo>
                  <a:pt x="567669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09" name="object 709"/>
          <p:cNvSpPr/>
          <p:nvPr/>
        </p:nvSpPr>
        <p:spPr>
          <a:xfrm>
            <a:off x="965528" y="6504749"/>
            <a:ext cx="5143315" cy="0"/>
          </a:xfrm>
          <a:custGeom>
            <a:avLst/>
            <a:gdLst/>
            <a:ahLst/>
            <a:cxnLst/>
            <a:rect l="l" t="t" r="r" b="b"/>
            <a:pathLst>
              <a:path w="5676696">
                <a:moveTo>
                  <a:pt x="0" y="0"/>
                </a:moveTo>
                <a:lnTo>
                  <a:pt x="567669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10" name="object 710"/>
          <p:cNvSpPr/>
          <p:nvPr/>
        </p:nvSpPr>
        <p:spPr>
          <a:xfrm>
            <a:off x="965528" y="6379348"/>
            <a:ext cx="5143315" cy="0"/>
          </a:xfrm>
          <a:custGeom>
            <a:avLst/>
            <a:gdLst/>
            <a:ahLst/>
            <a:cxnLst/>
            <a:rect l="l" t="t" r="r" b="b"/>
            <a:pathLst>
              <a:path w="5676696">
                <a:moveTo>
                  <a:pt x="0" y="0"/>
                </a:moveTo>
                <a:lnTo>
                  <a:pt x="567669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11" name="object 711"/>
          <p:cNvSpPr/>
          <p:nvPr/>
        </p:nvSpPr>
        <p:spPr>
          <a:xfrm>
            <a:off x="965528" y="6253983"/>
            <a:ext cx="5143315" cy="0"/>
          </a:xfrm>
          <a:custGeom>
            <a:avLst/>
            <a:gdLst/>
            <a:ahLst/>
            <a:cxnLst/>
            <a:rect l="l" t="t" r="r" b="b"/>
            <a:pathLst>
              <a:path w="5676696">
                <a:moveTo>
                  <a:pt x="0" y="0"/>
                </a:moveTo>
                <a:lnTo>
                  <a:pt x="567669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12" name="object 712"/>
          <p:cNvSpPr/>
          <p:nvPr/>
        </p:nvSpPr>
        <p:spPr>
          <a:xfrm>
            <a:off x="2138568" y="6134554"/>
            <a:ext cx="0" cy="1374304"/>
          </a:xfrm>
          <a:custGeom>
            <a:avLst/>
            <a:gdLst/>
            <a:ahLst/>
            <a:cxnLst/>
            <a:rect l="l" t="t" r="r" b="b"/>
            <a:pathLst>
              <a:path h="1516824">
                <a:moveTo>
                  <a:pt x="0" y="0"/>
                </a:moveTo>
                <a:lnTo>
                  <a:pt x="0" y="1516824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13" name="object 713"/>
          <p:cNvSpPr/>
          <p:nvPr/>
        </p:nvSpPr>
        <p:spPr>
          <a:xfrm>
            <a:off x="2557412" y="6134554"/>
            <a:ext cx="0" cy="1374304"/>
          </a:xfrm>
          <a:custGeom>
            <a:avLst/>
            <a:gdLst/>
            <a:ahLst/>
            <a:cxnLst/>
            <a:rect l="l" t="t" r="r" b="b"/>
            <a:pathLst>
              <a:path h="1516824">
                <a:moveTo>
                  <a:pt x="0" y="0"/>
                </a:moveTo>
                <a:lnTo>
                  <a:pt x="0" y="1516824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14" name="object 714"/>
          <p:cNvSpPr/>
          <p:nvPr/>
        </p:nvSpPr>
        <p:spPr>
          <a:xfrm>
            <a:off x="3053846" y="6134554"/>
            <a:ext cx="0" cy="1374304"/>
          </a:xfrm>
          <a:custGeom>
            <a:avLst/>
            <a:gdLst/>
            <a:ahLst/>
            <a:cxnLst/>
            <a:rect l="l" t="t" r="r" b="b"/>
            <a:pathLst>
              <a:path h="1516824">
                <a:moveTo>
                  <a:pt x="0" y="0"/>
                </a:moveTo>
                <a:lnTo>
                  <a:pt x="0" y="1516824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15" name="object 715"/>
          <p:cNvSpPr/>
          <p:nvPr/>
        </p:nvSpPr>
        <p:spPr>
          <a:xfrm>
            <a:off x="3927608" y="6134554"/>
            <a:ext cx="0" cy="1374304"/>
          </a:xfrm>
          <a:custGeom>
            <a:avLst/>
            <a:gdLst/>
            <a:ahLst/>
            <a:cxnLst/>
            <a:rect l="l" t="t" r="r" b="b"/>
            <a:pathLst>
              <a:path h="1516824">
                <a:moveTo>
                  <a:pt x="0" y="0"/>
                </a:moveTo>
                <a:lnTo>
                  <a:pt x="0" y="1516824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16" name="object 716"/>
          <p:cNvSpPr/>
          <p:nvPr/>
        </p:nvSpPr>
        <p:spPr>
          <a:xfrm>
            <a:off x="4425343" y="6134554"/>
            <a:ext cx="0" cy="1374304"/>
          </a:xfrm>
          <a:custGeom>
            <a:avLst/>
            <a:gdLst/>
            <a:ahLst/>
            <a:cxnLst/>
            <a:rect l="l" t="t" r="r" b="b"/>
            <a:pathLst>
              <a:path h="1516824">
                <a:moveTo>
                  <a:pt x="0" y="0"/>
                </a:moveTo>
                <a:lnTo>
                  <a:pt x="0" y="1516824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17" name="object 717"/>
          <p:cNvSpPr/>
          <p:nvPr/>
        </p:nvSpPr>
        <p:spPr>
          <a:xfrm>
            <a:off x="3489881" y="6134554"/>
            <a:ext cx="0" cy="1374304"/>
          </a:xfrm>
          <a:custGeom>
            <a:avLst/>
            <a:gdLst/>
            <a:ahLst/>
            <a:cxnLst/>
            <a:rect l="l" t="t" r="r" b="b"/>
            <a:pathLst>
              <a:path h="1516824">
                <a:moveTo>
                  <a:pt x="0" y="0"/>
                </a:moveTo>
                <a:lnTo>
                  <a:pt x="0" y="1516824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18" name="object 718"/>
          <p:cNvSpPr/>
          <p:nvPr/>
        </p:nvSpPr>
        <p:spPr>
          <a:xfrm>
            <a:off x="4817814" y="6134554"/>
            <a:ext cx="0" cy="1374304"/>
          </a:xfrm>
          <a:custGeom>
            <a:avLst/>
            <a:gdLst/>
            <a:ahLst/>
            <a:cxnLst/>
            <a:rect l="l" t="t" r="r" b="b"/>
            <a:pathLst>
              <a:path h="1516824">
                <a:moveTo>
                  <a:pt x="0" y="0"/>
                </a:moveTo>
                <a:lnTo>
                  <a:pt x="0" y="1516824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19" name="object 719"/>
          <p:cNvSpPr/>
          <p:nvPr/>
        </p:nvSpPr>
        <p:spPr>
          <a:xfrm>
            <a:off x="5206533" y="6134554"/>
            <a:ext cx="0" cy="1374304"/>
          </a:xfrm>
          <a:custGeom>
            <a:avLst/>
            <a:gdLst/>
            <a:ahLst/>
            <a:cxnLst/>
            <a:rect l="l" t="t" r="r" b="b"/>
            <a:pathLst>
              <a:path h="1516824">
                <a:moveTo>
                  <a:pt x="0" y="0"/>
                </a:moveTo>
                <a:lnTo>
                  <a:pt x="0" y="1516824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20" name="object 720"/>
          <p:cNvSpPr/>
          <p:nvPr/>
        </p:nvSpPr>
        <p:spPr>
          <a:xfrm>
            <a:off x="965528" y="6127697"/>
            <a:ext cx="5143315" cy="0"/>
          </a:xfrm>
          <a:custGeom>
            <a:avLst/>
            <a:gdLst/>
            <a:ahLst/>
            <a:cxnLst/>
            <a:rect l="l" t="t" r="r" b="b"/>
            <a:pathLst>
              <a:path w="5676696">
                <a:moveTo>
                  <a:pt x="0" y="0"/>
                </a:moveTo>
                <a:lnTo>
                  <a:pt x="567669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21" name="object 721"/>
          <p:cNvSpPr/>
          <p:nvPr/>
        </p:nvSpPr>
        <p:spPr>
          <a:xfrm>
            <a:off x="767291" y="6127697"/>
            <a:ext cx="158159" cy="1381161"/>
          </a:xfrm>
          <a:custGeom>
            <a:avLst/>
            <a:gdLst/>
            <a:ahLst/>
            <a:cxnLst/>
            <a:rect l="l" t="t" r="r" b="b"/>
            <a:pathLst>
              <a:path w="174561" h="1524393">
                <a:moveTo>
                  <a:pt x="0" y="1524393"/>
                </a:moveTo>
                <a:lnTo>
                  <a:pt x="174561" y="1524393"/>
                </a:lnTo>
                <a:lnTo>
                  <a:pt x="174561" y="0"/>
                </a:lnTo>
                <a:lnTo>
                  <a:pt x="0" y="0"/>
                </a:lnTo>
                <a:lnTo>
                  <a:pt x="0" y="1524393"/>
                </a:lnTo>
                <a:close/>
              </a:path>
            </a:pathLst>
          </a:custGeom>
          <a:solidFill>
            <a:srgbClr val="6CBBE2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22" name="object 722"/>
          <p:cNvSpPr/>
          <p:nvPr/>
        </p:nvSpPr>
        <p:spPr>
          <a:xfrm>
            <a:off x="5599269" y="6134554"/>
            <a:ext cx="0" cy="1374304"/>
          </a:xfrm>
          <a:custGeom>
            <a:avLst/>
            <a:gdLst/>
            <a:ahLst/>
            <a:cxnLst/>
            <a:rect l="l" t="t" r="r" b="b"/>
            <a:pathLst>
              <a:path h="1516824">
                <a:moveTo>
                  <a:pt x="0" y="0"/>
                </a:moveTo>
                <a:lnTo>
                  <a:pt x="0" y="1516824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23" name="object 723"/>
          <p:cNvSpPr/>
          <p:nvPr/>
        </p:nvSpPr>
        <p:spPr>
          <a:xfrm>
            <a:off x="4176487" y="6130309"/>
            <a:ext cx="0" cy="1374304"/>
          </a:xfrm>
          <a:custGeom>
            <a:avLst/>
            <a:gdLst/>
            <a:ahLst/>
            <a:cxnLst/>
            <a:rect l="l" t="t" r="r" b="b"/>
            <a:pathLst>
              <a:path h="1516824">
                <a:moveTo>
                  <a:pt x="0" y="0"/>
                </a:moveTo>
                <a:lnTo>
                  <a:pt x="0" y="1516824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24" name="object 724"/>
          <p:cNvSpPr/>
          <p:nvPr/>
        </p:nvSpPr>
        <p:spPr>
          <a:xfrm>
            <a:off x="1712233" y="6762407"/>
            <a:ext cx="0" cy="746440"/>
          </a:xfrm>
          <a:custGeom>
            <a:avLst/>
            <a:gdLst/>
            <a:ahLst/>
            <a:cxnLst/>
            <a:rect l="l" t="t" r="r" b="b"/>
            <a:pathLst>
              <a:path h="823849">
                <a:moveTo>
                  <a:pt x="0" y="0"/>
                </a:moveTo>
                <a:lnTo>
                  <a:pt x="0" y="823848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25" name="object 725"/>
          <p:cNvSpPr/>
          <p:nvPr/>
        </p:nvSpPr>
        <p:spPr>
          <a:xfrm>
            <a:off x="965528" y="7383401"/>
            <a:ext cx="5143315" cy="0"/>
          </a:xfrm>
          <a:custGeom>
            <a:avLst/>
            <a:gdLst/>
            <a:ahLst/>
            <a:cxnLst/>
            <a:rect l="l" t="t" r="r" b="b"/>
            <a:pathLst>
              <a:path w="5676696">
                <a:moveTo>
                  <a:pt x="0" y="0"/>
                </a:moveTo>
                <a:lnTo>
                  <a:pt x="567669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26" name="object 726"/>
          <p:cNvSpPr/>
          <p:nvPr/>
        </p:nvSpPr>
        <p:spPr>
          <a:xfrm>
            <a:off x="965528" y="7258013"/>
            <a:ext cx="5143315" cy="0"/>
          </a:xfrm>
          <a:custGeom>
            <a:avLst/>
            <a:gdLst/>
            <a:ahLst/>
            <a:cxnLst/>
            <a:rect l="l" t="t" r="r" b="b"/>
            <a:pathLst>
              <a:path w="5676696">
                <a:moveTo>
                  <a:pt x="0" y="0"/>
                </a:moveTo>
                <a:lnTo>
                  <a:pt x="567669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27" name="object 727"/>
          <p:cNvSpPr/>
          <p:nvPr/>
        </p:nvSpPr>
        <p:spPr>
          <a:xfrm>
            <a:off x="965528" y="7132612"/>
            <a:ext cx="5143315" cy="0"/>
          </a:xfrm>
          <a:custGeom>
            <a:avLst/>
            <a:gdLst/>
            <a:ahLst/>
            <a:cxnLst/>
            <a:rect l="l" t="t" r="r" b="b"/>
            <a:pathLst>
              <a:path w="5676696">
                <a:moveTo>
                  <a:pt x="0" y="0"/>
                </a:moveTo>
                <a:lnTo>
                  <a:pt x="567669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28" name="object 728"/>
          <p:cNvSpPr/>
          <p:nvPr/>
        </p:nvSpPr>
        <p:spPr>
          <a:xfrm>
            <a:off x="965528" y="7007223"/>
            <a:ext cx="5143315" cy="0"/>
          </a:xfrm>
          <a:custGeom>
            <a:avLst/>
            <a:gdLst/>
            <a:ahLst/>
            <a:cxnLst/>
            <a:rect l="l" t="t" r="r" b="b"/>
            <a:pathLst>
              <a:path w="5676696">
                <a:moveTo>
                  <a:pt x="0" y="0"/>
                </a:moveTo>
                <a:lnTo>
                  <a:pt x="567669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29" name="object 729"/>
          <p:cNvSpPr/>
          <p:nvPr/>
        </p:nvSpPr>
        <p:spPr>
          <a:xfrm>
            <a:off x="965528" y="6881846"/>
            <a:ext cx="5143315" cy="0"/>
          </a:xfrm>
          <a:custGeom>
            <a:avLst/>
            <a:gdLst/>
            <a:ahLst/>
            <a:cxnLst/>
            <a:rect l="l" t="t" r="r" b="b"/>
            <a:pathLst>
              <a:path w="5676696">
                <a:moveTo>
                  <a:pt x="0" y="0"/>
                </a:moveTo>
                <a:lnTo>
                  <a:pt x="567669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30" name="object 730"/>
          <p:cNvSpPr/>
          <p:nvPr/>
        </p:nvSpPr>
        <p:spPr>
          <a:xfrm>
            <a:off x="965528" y="7508847"/>
            <a:ext cx="5143315" cy="0"/>
          </a:xfrm>
          <a:custGeom>
            <a:avLst/>
            <a:gdLst/>
            <a:ahLst/>
            <a:cxnLst/>
            <a:rect l="l" t="t" r="r" b="b"/>
            <a:pathLst>
              <a:path w="5676696">
                <a:moveTo>
                  <a:pt x="0" y="0"/>
                </a:moveTo>
                <a:lnTo>
                  <a:pt x="567669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31" name="object 731"/>
          <p:cNvSpPr/>
          <p:nvPr/>
        </p:nvSpPr>
        <p:spPr>
          <a:xfrm>
            <a:off x="5854062" y="6134554"/>
            <a:ext cx="0" cy="1374304"/>
          </a:xfrm>
          <a:custGeom>
            <a:avLst/>
            <a:gdLst/>
            <a:ahLst/>
            <a:cxnLst/>
            <a:rect l="l" t="t" r="r" b="b"/>
            <a:pathLst>
              <a:path h="1516824">
                <a:moveTo>
                  <a:pt x="0" y="0"/>
                </a:moveTo>
                <a:lnTo>
                  <a:pt x="0" y="1516824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32" name="object 732"/>
          <p:cNvSpPr/>
          <p:nvPr/>
        </p:nvSpPr>
        <p:spPr>
          <a:xfrm>
            <a:off x="962226" y="7581685"/>
            <a:ext cx="5146618" cy="300578"/>
          </a:xfrm>
          <a:custGeom>
            <a:avLst/>
            <a:gdLst/>
            <a:ahLst/>
            <a:cxnLst/>
            <a:rect l="l" t="t" r="r" b="b"/>
            <a:pathLst>
              <a:path w="5680341" h="331749">
                <a:moveTo>
                  <a:pt x="0" y="331749"/>
                </a:moveTo>
                <a:lnTo>
                  <a:pt x="5680341" y="331749"/>
                </a:lnTo>
                <a:lnTo>
                  <a:pt x="5680341" y="0"/>
                </a:lnTo>
                <a:lnTo>
                  <a:pt x="0" y="0"/>
                </a:lnTo>
                <a:lnTo>
                  <a:pt x="0" y="331749"/>
                </a:lnTo>
                <a:close/>
              </a:path>
            </a:pathLst>
          </a:custGeom>
          <a:solidFill>
            <a:srgbClr val="6CBBE2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33" name="object 733"/>
          <p:cNvSpPr/>
          <p:nvPr/>
        </p:nvSpPr>
        <p:spPr>
          <a:xfrm>
            <a:off x="962226" y="7882262"/>
            <a:ext cx="5146618" cy="106852"/>
          </a:xfrm>
          <a:custGeom>
            <a:avLst/>
            <a:gdLst/>
            <a:ahLst/>
            <a:cxnLst/>
            <a:rect l="l" t="t" r="r" b="b"/>
            <a:pathLst>
              <a:path w="5680341" h="117933">
                <a:moveTo>
                  <a:pt x="0" y="117933"/>
                </a:moveTo>
                <a:lnTo>
                  <a:pt x="5680341" y="117933"/>
                </a:lnTo>
                <a:lnTo>
                  <a:pt x="5680341" y="0"/>
                </a:lnTo>
                <a:lnTo>
                  <a:pt x="0" y="0"/>
                </a:lnTo>
                <a:lnTo>
                  <a:pt x="0" y="117933"/>
                </a:lnTo>
                <a:close/>
              </a:path>
            </a:pathLst>
          </a:custGeom>
          <a:solidFill>
            <a:srgbClr val="C2DEF1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34" name="object 734"/>
          <p:cNvSpPr/>
          <p:nvPr/>
        </p:nvSpPr>
        <p:spPr>
          <a:xfrm>
            <a:off x="5343003" y="7723298"/>
            <a:ext cx="31816" cy="38972"/>
          </a:xfrm>
          <a:custGeom>
            <a:avLst/>
            <a:gdLst/>
            <a:ahLst/>
            <a:cxnLst/>
            <a:rect l="l" t="t" r="r" b="b"/>
            <a:pathLst>
              <a:path w="35115" h="43014">
                <a:moveTo>
                  <a:pt x="35115" y="12598"/>
                </a:moveTo>
                <a:lnTo>
                  <a:pt x="35115" y="8902"/>
                </a:lnTo>
                <a:lnTo>
                  <a:pt x="34251" y="5880"/>
                </a:lnTo>
                <a:lnTo>
                  <a:pt x="32512" y="3517"/>
                </a:lnTo>
                <a:lnTo>
                  <a:pt x="28625" y="0"/>
                </a:lnTo>
                <a:lnTo>
                  <a:pt x="23939" y="0"/>
                </a:lnTo>
                <a:lnTo>
                  <a:pt x="21056" y="7048"/>
                </a:lnTo>
                <a:lnTo>
                  <a:pt x="21894" y="5130"/>
                </a:lnTo>
                <a:lnTo>
                  <a:pt x="24257" y="2285"/>
                </a:lnTo>
                <a:lnTo>
                  <a:pt x="28295" y="2285"/>
                </a:lnTo>
                <a:lnTo>
                  <a:pt x="31051" y="5130"/>
                </a:lnTo>
                <a:lnTo>
                  <a:pt x="32867" y="9524"/>
                </a:lnTo>
                <a:lnTo>
                  <a:pt x="32867" y="17259"/>
                </a:lnTo>
                <a:lnTo>
                  <a:pt x="31724" y="20980"/>
                </a:lnTo>
                <a:lnTo>
                  <a:pt x="29438" y="23863"/>
                </a:lnTo>
                <a:lnTo>
                  <a:pt x="27152" y="26746"/>
                </a:lnTo>
                <a:lnTo>
                  <a:pt x="24231" y="28181"/>
                </a:lnTo>
                <a:lnTo>
                  <a:pt x="20662" y="28181"/>
                </a:lnTo>
                <a:lnTo>
                  <a:pt x="24980" y="29946"/>
                </a:lnTo>
                <a:lnTo>
                  <a:pt x="28473" y="28282"/>
                </a:lnTo>
                <a:lnTo>
                  <a:pt x="31127" y="25057"/>
                </a:lnTo>
                <a:lnTo>
                  <a:pt x="33782" y="21856"/>
                </a:lnTo>
                <a:lnTo>
                  <a:pt x="35115" y="17716"/>
                </a:lnTo>
                <a:lnTo>
                  <a:pt x="35115" y="12598"/>
                </a:lnTo>
                <a:close/>
              </a:path>
              <a:path w="35115" h="43014">
                <a:moveTo>
                  <a:pt x="6896" y="0"/>
                </a:moveTo>
                <a:lnTo>
                  <a:pt x="4457" y="1269"/>
                </a:lnTo>
                <a:lnTo>
                  <a:pt x="889" y="6273"/>
                </a:lnTo>
                <a:lnTo>
                  <a:pt x="0" y="9728"/>
                </a:lnTo>
                <a:lnTo>
                  <a:pt x="0" y="18834"/>
                </a:lnTo>
                <a:lnTo>
                  <a:pt x="1358" y="22593"/>
                </a:lnTo>
                <a:lnTo>
                  <a:pt x="4114" y="25399"/>
                </a:lnTo>
                <a:lnTo>
                  <a:pt x="6870" y="28206"/>
                </a:lnTo>
                <a:lnTo>
                  <a:pt x="10731" y="29768"/>
                </a:lnTo>
                <a:lnTo>
                  <a:pt x="15748" y="30111"/>
                </a:lnTo>
                <a:lnTo>
                  <a:pt x="15748" y="43014"/>
                </a:lnTo>
                <a:lnTo>
                  <a:pt x="20662" y="43014"/>
                </a:lnTo>
                <a:lnTo>
                  <a:pt x="20662" y="30111"/>
                </a:lnTo>
                <a:lnTo>
                  <a:pt x="24980" y="29946"/>
                </a:lnTo>
                <a:lnTo>
                  <a:pt x="20662" y="28181"/>
                </a:lnTo>
                <a:lnTo>
                  <a:pt x="20662" y="10490"/>
                </a:lnTo>
                <a:lnTo>
                  <a:pt x="21056" y="7048"/>
                </a:lnTo>
                <a:lnTo>
                  <a:pt x="23939" y="0"/>
                </a:lnTo>
                <a:lnTo>
                  <a:pt x="20586" y="2158"/>
                </a:lnTo>
                <a:lnTo>
                  <a:pt x="17881" y="5613"/>
                </a:lnTo>
                <a:lnTo>
                  <a:pt x="17043" y="8305"/>
                </a:lnTo>
                <a:lnTo>
                  <a:pt x="16243" y="11683"/>
                </a:lnTo>
                <a:lnTo>
                  <a:pt x="15849" y="15874"/>
                </a:lnTo>
                <a:lnTo>
                  <a:pt x="15748" y="28105"/>
                </a:lnTo>
                <a:lnTo>
                  <a:pt x="12496" y="27635"/>
                </a:lnTo>
                <a:lnTo>
                  <a:pt x="10045" y="26174"/>
                </a:lnTo>
                <a:lnTo>
                  <a:pt x="6642" y="21310"/>
                </a:lnTo>
                <a:lnTo>
                  <a:pt x="5803" y="18033"/>
                </a:lnTo>
                <a:lnTo>
                  <a:pt x="5803" y="9677"/>
                </a:lnTo>
                <a:lnTo>
                  <a:pt x="6172" y="6718"/>
                </a:lnTo>
                <a:lnTo>
                  <a:pt x="7683" y="3276"/>
                </a:lnTo>
                <a:lnTo>
                  <a:pt x="10731" y="2412"/>
                </a:lnTo>
                <a:lnTo>
                  <a:pt x="13385" y="3174"/>
                </a:lnTo>
                <a:lnTo>
                  <a:pt x="16167" y="3098"/>
                </a:lnTo>
                <a:lnTo>
                  <a:pt x="12801" y="393"/>
                </a:lnTo>
                <a:lnTo>
                  <a:pt x="9969" y="0"/>
                </a:lnTo>
                <a:lnTo>
                  <a:pt x="6896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35" name="object 735"/>
          <p:cNvSpPr/>
          <p:nvPr/>
        </p:nvSpPr>
        <p:spPr>
          <a:xfrm>
            <a:off x="1712233" y="8024291"/>
            <a:ext cx="0" cy="1393209"/>
          </a:xfrm>
          <a:custGeom>
            <a:avLst/>
            <a:gdLst/>
            <a:ahLst/>
            <a:cxnLst/>
            <a:rect l="l" t="t" r="r" b="b"/>
            <a:pathLst>
              <a:path h="1537690">
                <a:moveTo>
                  <a:pt x="0" y="0"/>
                </a:moveTo>
                <a:lnTo>
                  <a:pt x="0" y="1537690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36" name="object 736"/>
          <p:cNvSpPr/>
          <p:nvPr/>
        </p:nvSpPr>
        <p:spPr>
          <a:xfrm>
            <a:off x="962214" y="8653305"/>
            <a:ext cx="5146618" cy="0"/>
          </a:xfrm>
          <a:custGeom>
            <a:avLst/>
            <a:gdLst/>
            <a:ahLst/>
            <a:cxnLst/>
            <a:rect l="l" t="t" r="r" b="b"/>
            <a:pathLst>
              <a:path w="5680341">
                <a:moveTo>
                  <a:pt x="0" y="0"/>
                </a:moveTo>
                <a:lnTo>
                  <a:pt x="5680341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37" name="object 737"/>
          <p:cNvSpPr/>
          <p:nvPr/>
        </p:nvSpPr>
        <p:spPr>
          <a:xfrm>
            <a:off x="962214" y="8526294"/>
            <a:ext cx="5146618" cy="0"/>
          </a:xfrm>
          <a:custGeom>
            <a:avLst/>
            <a:gdLst/>
            <a:ahLst/>
            <a:cxnLst/>
            <a:rect l="l" t="t" r="r" b="b"/>
            <a:pathLst>
              <a:path w="5680341">
                <a:moveTo>
                  <a:pt x="0" y="0"/>
                </a:moveTo>
                <a:lnTo>
                  <a:pt x="5680341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38" name="object 738"/>
          <p:cNvSpPr/>
          <p:nvPr/>
        </p:nvSpPr>
        <p:spPr>
          <a:xfrm>
            <a:off x="962214" y="8399283"/>
            <a:ext cx="5146618" cy="0"/>
          </a:xfrm>
          <a:custGeom>
            <a:avLst/>
            <a:gdLst/>
            <a:ahLst/>
            <a:cxnLst/>
            <a:rect l="l" t="t" r="r" b="b"/>
            <a:pathLst>
              <a:path w="5680341">
                <a:moveTo>
                  <a:pt x="0" y="0"/>
                </a:moveTo>
                <a:lnTo>
                  <a:pt x="5680341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39" name="object 739"/>
          <p:cNvSpPr/>
          <p:nvPr/>
        </p:nvSpPr>
        <p:spPr>
          <a:xfrm>
            <a:off x="962214" y="8272271"/>
            <a:ext cx="5146618" cy="0"/>
          </a:xfrm>
          <a:custGeom>
            <a:avLst/>
            <a:gdLst/>
            <a:ahLst/>
            <a:cxnLst/>
            <a:rect l="l" t="t" r="r" b="b"/>
            <a:pathLst>
              <a:path w="5680341">
                <a:moveTo>
                  <a:pt x="0" y="0"/>
                </a:moveTo>
                <a:lnTo>
                  <a:pt x="5680341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40" name="object 740"/>
          <p:cNvSpPr/>
          <p:nvPr/>
        </p:nvSpPr>
        <p:spPr>
          <a:xfrm>
            <a:off x="962214" y="8145261"/>
            <a:ext cx="5146618" cy="0"/>
          </a:xfrm>
          <a:custGeom>
            <a:avLst/>
            <a:gdLst/>
            <a:ahLst/>
            <a:cxnLst/>
            <a:rect l="l" t="t" r="r" b="b"/>
            <a:pathLst>
              <a:path w="5680341">
                <a:moveTo>
                  <a:pt x="0" y="0"/>
                </a:moveTo>
                <a:lnTo>
                  <a:pt x="5680341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41" name="object 741"/>
          <p:cNvSpPr/>
          <p:nvPr/>
        </p:nvSpPr>
        <p:spPr>
          <a:xfrm>
            <a:off x="2806647" y="8024291"/>
            <a:ext cx="0" cy="1393209"/>
          </a:xfrm>
          <a:custGeom>
            <a:avLst/>
            <a:gdLst/>
            <a:ahLst/>
            <a:cxnLst/>
            <a:rect l="l" t="t" r="r" b="b"/>
            <a:pathLst>
              <a:path h="1537690">
                <a:moveTo>
                  <a:pt x="0" y="0"/>
                </a:moveTo>
                <a:lnTo>
                  <a:pt x="0" y="1537690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42" name="object 742"/>
          <p:cNvSpPr/>
          <p:nvPr/>
        </p:nvSpPr>
        <p:spPr>
          <a:xfrm>
            <a:off x="4277792" y="8024291"/>
            <a:ext cx="0" cy="1393209"/>
          </a:xfrm>
          <a:custGeom>
            <a:avLst/>
            <a:gdLst/>
            <a:ahLst/>
            <a:cxnLst/>
            <a:rect l="l" t="t" r="r" b="b"/>
            <a:pathLst>
              <a:path h="1537690">
                <a:moveTo>
                  <a:pt x="0" y="0"/>
                </a:moveTo>
                <a:lnTo>
                  <a:pt x="0" y="1537690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43" name="object 743"/>
          <p:cNvSpPr/>
          <p:nvPr/>
        </p:nvSpPr>
        <p:spPr>
          <a:xfrm>
            <a:off x="4643268" y="8024291"/>
            <a:ext cx="0" cy="1393209"/>
          </a:xfrm>
          <a:custGeom>
            <a:avLst/>
            <a:gdLst/>
            <a:ahLst/>
            <a:cxnLst/>
            <a:rect l="l" t="t" r="r" b="b"/>
            <a:pathLst>
              <a:path h="1537690">
                <a:moveTo>
                  <a:pt x="0" y="0"/>
                </a:moveTo>
                <a:lnTo>
                  <a:pt x="0" y="1537690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44" name="object 744"/>
          <p:cNvSpPr/>
          <p:nvPr/>
        </p:nvSpPr>
        <p:spPr>
          <a:xfrm>
            <a:off x="3912282" y="8024291"/>
            <a:ext cx="0" cy="1393209"/>
          </a:xfrm>
          <a:custGeom>
            <a:avLst/>
            <a:gdLst/>
            <a:ahLst/>
            <a:cxnLst/>
            <a:rect l="l" t="t" r="r" b="b"/>
            <a:pathLst>
              <a:path h="1537690">
                <a:moveTo>
                  <a:pt x="0" y="0"/>
                </a:moveTo>
                <a:lnTo>
                  <a:pt x="0" y="1537690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45" name="object 745"/>
          <p:cNvSpPr/>
          <p:nvPr/>
        </p:nvSpPr>
        <p:spPr>
          <a:xfrm>
            <a:off x="5376062" y="8024291"/>
            <a:ext cx="0" cy="1393209"/>
          </a:xfrm>
          <a:custGeom>
            <a:avLst/>
            <a:gdLst/>
            <a:ahLst/>
            <a:cxnLst/>
            <a:rect l="l" t="t" r="r" b="b"/>
            <a:pathLst>
              <a:path h="1537690">
                <a:moveTo>
                  <a:pt x="0" y="0"/>
                </a:moveTo>
                <a:lnTo>
                  <a:pt x="0" y="1537690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46" name="object 746"/>
          <p:cNvSpPr/>
          <p:nvPr/>
        </p:nvSpPr>
        <p:spPr>
          <a:xfrm>
            <a:off x="962214" y="8017329"/>
            <a:ext cx="5146618" cy="0"/>
          </a:xfrm>
          <a:custGeom>
            <a:avLst/>
            <a:gdLst/>
            <a:ahLst/>
            <a:cxnLst/>
            <a:rect l="l" t="t" r="r" b="b"/>
            <a:pathLst>
              <a:path w="5680341">
                <a:moveTo>
                  <a:pt x="0" y="0"/>
                </a:moveTo>
                <a:lnTo>
                  <a:pt x="5680341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47" name="object 747"/>
          <p:cNvSpPr/>
          <p:nvPr/>
        </p:nvSpPr>
        <p:spPr>
          <a:xfrm>
            <a:off x="2445003" y="7780337"/>
            <a:ext cx="0" cy="208777"/>
          </a:xfrm>
          <a:custGeom>
            <a:avLst/>
            <a:gdLst/>
            <a:ahLst/>
            <a:cxnLst/>
            <a:rect l="l" t="t" r="r" b="b"/>
            <a:pathLst>
              <a:path h="230428">
                <a:moveTo>
                  <a:pt x="0" y="0"/>
                </a:moveTo>
                <a:lnTo>
                  <a:pt x="0" y="230428"/>
                </a:lnTo>
              </a:path>
            </a:pathLst>
          </a:custGeom>
          <a:ln w="635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48" name="object 748"/>
          <p:cNvSpPr/>
          <p:nvPr/>
        </p:nvSpPr>
        <p:spPr>
          <a:xfrm>
            <a:off x="2078618" y="8024291"/>
            <a:ext cx="0" cy="1393209"/>
          </a:xfrm>
          <a:custGeom>
            <a:avLst/>
            <a:gdLst/>
            <a:ahLst/>
            <a:cxnLst/>
            <a:rect l="l" t="t" r="r" b="b"/>
            <a:pathLst>
              <a:path h="1537690">
                <a:moveTo>
                  <a:pt x="0" y="0"/>
                </a:moveTo>
                <a:lnTo>
                  <a:pt x="0" y="1537690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49" name="object 749"/>
          <p:cNvSpPr/>
          <p:nvPr/>
        </p:nvSpPr>
        <p:spPr>
          <a:xfrm>
            <a:off x="2441609" y="8024291"/>
            <a:ext cx="0" cy="1393209"/>
          </a:xfrm>
          <a:custGeom>
            <a:avLst/>
            <a:gdLst/>
            <a:ahLst/>
            <a:cxnLst/>
            <a:rect l="l" t="t" r="r" b="b"/>
            <a:pathLst>
              <a:path h="1537690">
                <a:moveTo>
                  <a:pt x="0" y="0"/>
                </a:moveTo>
                <a:lnTo>
                  <a:pt x="0" y="1537690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50" name="object 750"/>
          <p:cNvSpPr/>
          <p:nvPr/>
        </p:nvSpPr>
        <p:spPr>
          <a:xfrm>
            <a:off x="3177739" y="8024291"/>
            <a:ext cx="0" cy="1393209"/>
          </a:xfrm>
          <a:custGeom>
            <a:avLst/>
            <a:gdLst/>
            <a:ahLst/>
            <a:cxnLst/>
            <a:rect l="l" t="t" r="r" b="b"/>
            <a:pathLst>
              <a:path h="1537690">
                <a:moveTo>
                  <a:pt x="0" y="0"/>
                </a:moveTo>
                <a:lnTo>
                  <a:pt x="0" y="1537690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51" name="object 751"/>
          <p:cNvSpPr/>
          <p:nvPr/>
        </p:nvSpPr>
        <p:spPr>
          <a:xfrm>
            <a:off x="962214" y="9287543"/>
            <a:ext cx="5146618" cy="0"/>
          </a:xfrm>
          <a:custGeom>
            <a:avLst/>
            <a:gdLst/>
            <a:ahLst/>
            <a:cxnLst/>
            <a:rect l="l" t="t" r="r" b="b"/>
            <a:pathLst>
              <a:path w="5680341">
                <a:moveTo>
                  <a:pt x="0" y="0"/>
                </a:moveTo>
                <a:lnTo>
                  <a:pt x="5680341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52" name="object 752"/>
          <p:cNvSpPr/>
          <p:nvPr/>
        </p:nvSpPr>
        <p:spPr>
          <a:xfrm>
            <a:off x="962214" y="9160509"/>
            <a:ext cx="5146618" cy="0"/>
          </a:xfrm>
          <a:custGeom>
            <a:avLst/>
            <a:gdLst/>
            <a:ahLst/>
            <a:cxnLst/>
            <a:rect l="l" t="t" r="r" b="b"/>
            <a:pathLst>
              <a:path w="5680341">
                <a:moveTo>
                  <a:pt x="0" y="0"/>
                </a:moveTo>
                <a:lnTo>
                  <a:pt x="5680341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53" name="object 753"/>
          <p:cNvSpPr/>
          <p:nvPr/>
        </p:nvSpPr>
        <p:spPr>
          <a:xfrm>
            <a:off x="962214" y="9033498"/>
            <a:ext cx="5146618" cy="0"/>
          </a:xfrm>
          <a:custGeom>
            <a:avLst/>
            <a:gdLst/>
            <a:ahLst/>
            <a:cxnLst/>
            <a:rect l="l" t="t" r="r" b="b"/>
            <a:pathLst>
              <a:path w="5680341">
                <a:moveTo>
                  <a:pt x="0" y="0"/>
                </a:moveTo>
                <a:lnTo>
                  <a:pt x="5680341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54" name="object 754"/>
          <p:cNvSpPr/>
          <p:nvPr/>
        </p:nvSpPr>
        <p:spPr>
          <a:xfrm>
            <a:off x="962214" y="8906487"/>
            <a:ext cx="5146618" cy="0"/>
          </a:xfrm>
          <a:custGeom>
            <a:avLst/>
            <a:gdLst/>
            <a:ahLst/>
            <a:cxnLst/>
            <a:rect l="l" t="t" r="r" b="b"/>
            <a:pathLst>
              <a:path w="5680341">
                <a:moveTo>
                  <a:pt x="0" y="0"/>
                </a:moveTo>
                <a:lnTo>
                  <a:pt x="5680341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55" name="object 755"/>
          <p:cNvSpPr/>
          <p:nvPr/>
        </p:nvSpPr>
        <p:spPr>
          <a:xfrm>
            <a:off x="962214" y="8779476"/>
            <a:ext cx="5146618" cy="0"/>
          </a:xfrm>
          <a:custGeom>
            <a:avLst/>
            <a:gdLst/>
            <a:ahLst/>
            <a:cxnLst/>
            <a:rect l="l" t="t" r="r" b="b"/>
            <a:pathLst>
              <a:path w="5680341">
                <a:moveTo>
                  <a:pt x="0" y="0"/>
                </a:moveTo>
                <a:lnTo>
                  <a:pt x="5680341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56" name="object 756"/>
          <p:cNvSpPr/>
          <p:nvPr/>
        </p:nvSpPr>
        <p:spPr>
          <a:xfrm>
            <a:off x="962214" y="9417489"/>
            <a:ext cx="5146618" cy="0"/>
          </a:xfrm>
          <a:custGeom>
            <a:avLst/>
            <a:gdLst/>
            <a:ahLst/>
            <a:cxnLst/>
            <a:rect l="l" t="t" r="r" b="b"/>
            <a:pathLst>
              <a:path w="5680341">
                <a:moveTo>
                  <a:pt x="0" y="0"/>
                </a:moveTo>
                <a:lnTo>
                  <a:pt x="5680341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57" name="object 757"/>
          <p:cNvSpPr/>
          <p:nvPr/>
        </p:nvSpPr>
        <p:spPr>
          <a:xfrm>
            <a:off x="2132906" y="7818206"/>
            <a:ext cx="38904" cy="39307"/>
          </a:xfrm>
          <a:custGeom>
            <a:avLst/>
            <a:gdLst/>
            <a:ahLst/>
            <a:cxnLst/>
            <a:rect l="l" t="t" r="r" b="b"/>
            <a:pathLst>
              <a:path w="42938" h="43383">
                <a:moveTo>
                  <a:pt x="15951" y="33807"/>
                </a:moveTo>
                <a:lnTo>
                  <a:pt x="15951" y="37604"/>
                </a:lnTo>
                <a:lnTo>
                  <a:pt x="5854" y="37604"/>
                </a:lnTo>
                <a:lnTo>
                  <a:pt x="2920" y="35674"/>
                </a:lnTo>
                <a:lnTo>
                  <a:pt x="888" y="32067"/>
                </a:lnTo>
                <a:lnTo>
                  <a:pt x="888" y="43383"/>
                </a:lnTo>
                <a:lnTo>
                  <a:pt x="18376" y="43383"/>
                </a:lnTo>
                <a:lnTo>
                  <a:pt x="18376" y="31800"/>
                </a:lnTo>
                <a:lnTo>
                  <a:pt x="15011" y="31127"/>
                </a:lnTo>
                <a:lnTo>
                  <a:pt x="12382" y="29489"/>
                </a:lnTo>
                <a:lnTo>
                  <a:pt x="10439" y="26911"/>
                </a:lnTo>
                <a:lnTo>
                  <a:pt x="8534" y="24282"/>
                </a:lnTo>
                <a:lnTo>
                  <a:pt x="7569" y="21031"/>
                </a:lnTo>
                <a:lnTo>
                  <a:pt x="7569" y="12623"/>
                </a:lnTo>
                <a:lnTo>
                  <a:pt x="8826" y="9029"/>
                </a:lnTo>
                <a:lnTo>
                  <a:pt x="11353" y="6350"/>
                </a:lnTo>
                <a:lnTo>
                  <a:pt x="13868" y="3644"/>
                </a:lnTo>
                <a:lnTo>
                  <a:pt x="17233" y="2286"/>
                </a:lnTo>
                <a:lnTo>
                  <a:pt x="25717" y="2286"/>
                </a:lnTo>
                <a:lnTo>
                  <a:pt x="29095" y="3644"/>
                </a:lnTo>
                <a:lnTo>
                  <a:pt x="31597" y="6350"/>
                </a:lnTo>
                <a:lnTo>
                  <a:pt x="34099" y="9055"/>
                </a:lnTo>
                <a:lnTo>
                  <a:pt x="35369" y="12649"/>
                </a:lnTo>
                <a:lnTo>
                  <a:pt x="35369" y="21005"/>
                </a:lnTo>
                <a:lnTo>
                  <a:pt x="34404" y="24257"/>
                </a:lnTo>
                <a:lnTo>
                  <a:pt x="32448" y="26911"/>
                </a:lnTo>
                <a:lnTo>
                  <a:pt x="30530" y="29514"/>
                </a:lnTo>
                <a:lnTo>
                  <a:pt x="27901" y="31153"/>
                </a:lnTo>
                <a:lnTo>
                  <a:pt x="24574" y="31800"/>
                </a:lnTo>
                <a:lnTo>
                  <a:pt x="24574" y="43383"/>
                </a:lnTo>
                <a:lnTo>
                  <a:pt x="42049" y="43383"/>
                </a:lnTo>
                <a:lnTo>
                  <a:pt x="42049" y="32067"/>
                </a:lnTo>
                <a:lnTo>
                  <a:pt x="40436" y="34226"/>
                </a:lnTo>
                <a:lnTo>
                  <a:pt x="38493" y="37236"/>
                </a:lnTo>
                <a:lnTo>
                  <a:pt x="34899" y="37604"/>
                </a:lnTo>
                <a:lnTo>
                  <a:pt x="27012" y="37604"/>
                </a:lnTo>
                <a:lnTo>
                  <a:pt x="27012" y="33807"/>
                </a:lnTo>
                <a:lnTo>
                  <a:pt x="32067" y="32893"/>
                </a:lnTo>
                <a:lnTo>
                  <a:pt x="35966" y="30988"/>
                </a:lnTo>
                <a:lnTo>
                  <a:pt x="38773" y="28054"/>
                </a:lnTo>
                <a:lnTo>
                  <a:pt x="41541" y="25133"/>
                </a:lnTo>
                <a:lnTo>
                  <a:pt x="42938" y="21501"/>
                </a:lnTo>
                <a:lnTo>
                  <a:pt x="42938" y="11976"/>
                </a:lnTo>
                <a:lnTo>
                  <a:pt x="40982" y="7835"/>
                </a:lnTo>
                <a:lnTo>
                  <a:pt x="37033" y="4711"/>
                </a:lnTo>
                <a:lnTo>
                  <a:pt x="33108" y="1562"/>
                </a:lnTo>
                <a:lnTo>
                  <a:pt x="27927" y="0"/>
                </a:lnTo>
                <a:lnTo>
                  <a:pt x="15011" y="0"/>
                </a:lnTo>
                <a:lnTo>
                  <a:pt x="9817" y="1562"/>
                </a:lnTo>
                <a:lnTo>
                  <a:pt x="5880" y="4711"/>
                </a:lnTo>
                <a:lnTo>
                  <a:pt x="1955" y="7835"/>
                </a:lnTo>
                <a:lnTo>
                  <a:pt x="0" y="11976"/>
                </a:lnTo>
                <a:lnTo>
                  <a:pt x="0" y="21501"/>
                </a:lnTo>
                <a:lnTo>
                  <a:pt x="1384" y="25158"/>
                </a:lnTo>
                <a:lnTo>
                  <a:pt x="4165" y="28054"/>
                </a:lnTo>
                <a:lnTo>
                  <a:pt x="6946" y="30988"/>
                </a:lnTo>
                <a:lnTo>
                  <a:pt x="10858" y="32893"/>
                </a:lnTo>
                <a:lnTo>
                  <a:pt x="15951" y="3380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58" name="object 758"/>
          <p:cNvSpPr/>
          <p:nvPr/>
        </p:nvSpPr>
        <p:spPr>
          <a:xfrm>
            <a:off x="2173227" y="7810185"/>
            <a:ext cx="29377" cy="57084"/>
          </a:xfrm>
          <a:custGeom>
            <a:avLst/>
            <a:gdLst/>
            <a:ahLst/>
            <a:cxnLst/>
            <a:rect l="l" t="t" r="r" b="b"/>
            <a:pathLst>
              <a:path w="32423" h="63004">
                <a:moveTo>
                  <a:pt x="6273" y="63004"/>
                </a:moveTo>
                <a:lnTo>
                  <a:pt x="8039" y="58889"/>
                </a:lnTo>
                <a:lnTo>
                  <a:pt x="30606" y="6794"/>
                </a:lnTo>
                <a:lnTo>
                  <a:pt x="32423" y="2679"/>
                </a:lnTo>
                <a:lnTo>
                  <a:pt x="26136" y="0"/>
                </a:lnTo>
                <a:lnTo>
                  <a:pt x="24383" y="4063"/>
                </a:lnTo>
                <a:lnTo>
                  <a:pt x="1765" y="56159"/>
                </a:lnTo>
                <a:lnTo>
                  <a:pt x="0" y="60324"/>
                </a:lnTo>
                <a:lnTo>
                  <a:pt x="6273" y="6300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59" name="object 759"/>
          <p:cNvSpPr/>
          <p:nvPr/>
        </p:nvSpPr>
        <p:spPr>
          <a:xfrm>
            <a:off x="2204295" y="7817700"/>
            <a:ext cx="32851" cy="39801"/>
          </a:xfrm>
          <a:custGeom>
            <a:avLst/>
            <a:gdLst/>
            <a:ahLst/>
            <a:cxnLst/>
            <a:rect l="l" t="t" r="r" b="b"/>
            <a:pathLst>
              <a:path w="36258" h="43929">
                <a:moveTo>
                  <a:pt x="5448" y="2031"/>
                </a:moveTo>
                <a:lnTo>
                  <a:pt x="1587" y="2031"/>
                </a:lnTo>
                <a:lnTo>
                  <a:pt x="0" y="5511"/>
                </a:lnTo>
                <a:lnTo>
                  <a:pt x="0" y="43929"/>
                </a:lnTo>
                <a:lnTo>
                  <a:pt x="7010" y="43929"/>
                </a:lnTo>
                <a:lnTo>
                  <a:pt x="7010" y="27533"/>
                </a:lnTo>
                <a:lnTo>
                  <a:pt x="10337" y="24625"/>
                </a:lnTo>
                <a:lnTo>
                  <a:pt x="26987" y="43929"/>
                </a:lnTo>
                <a:lnTo>
                  <a:pt x="36258" y="43929"/>
                </a:lnTo>
                <a:lnTo>
                  <a:pt x="15570" y="20091"/>
                </a:lnTo>
                <a:lnTo>
                  <a:pt x="29514" y="8039"/>
                </a:lnTo>
                <a:lnTo>
                  <a:pt x="32829" y="5079"/>
                </a:lnTo>
                <a:lnTo>
                  <a:pt x="28447" y="0"/>
                </a:lnTo>
                <a:lnTo>
                  <a:pt x="25069" y="2946"/>
                </a:lnTo>
                <a:lnTo>
                  <a:pt x="7010" y="18580"/>
                </a:lnTo>
                <a:lnTo>
                  <a:pt x="7010" y="5511"/>
                </a:lnTo>
                <a:lnTo>
                  <a:pt x="5448" y="203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60" name="object 760"/>
          <p:cNvSpPr/>
          <p:nvPr/>
        </p:nvSpPr>
        <p:spPr>
          <a:xfrm>
            <a:off x="2239781" y="7830506"/>
            <a:ext cx="39594" cy="26995"/>
          </a:xfrm>
          <a:custGeom>
            <a:avLst/>
            <a:gdLst/>
            <a:ahLst/>
            <a:cxnLst/>
            <a:rect l="l" t="t" r="r" b="b"/>
            <a:pathLst>
              <a:path w="43700" h="29794">
                <a:moveTo>
                  <a:pt x="28117" y="6972"/>
                </a:moveTo>
                <a:lnTo>
                  <a:pt x="33947" y="6972"/>
                </a:lnTo>
                <a:lnTo>
                  <a:pt x="36753" y="9283"/>
                </a:lnTo>
                <a:lnTo>
                  <a:pt x="36753" y="29794"/>
                </a:lnTo>
                <a:lnTo>
                  <a:pt x="43700" y="29794"/>
                </a:lnTo>
                <a:lnTo>
                  <a:pt x="43700" y="3175"/>
                </a:lnTo>
                <a:lnTo>
                  <a:pt x="36360" y="0"/>
                </a:lnTo>
                <a:lnTo>
                  <a:pt x="27825" y="0"/>
                </a:lnTo>
                <a:lnTo>
                  <a:pt x="24384" y="1016"/>
                </a:lnTo>
                <a:lnTo>
                  <a:pt x="21844" y="2959"/>
                </a:lnTo>
                <a:lnTo>
                  <a:pt x="19316" y="1016"/>
                </a:lnTo>
                <a:lnTo>
                  <a:pt x="15849" y="0"/>
                </a:lnTo>
                <a:lnTo>
                  <a:pt x="7340" y="0"/>
                </a:lnTo>
                <a:lnTo>
                  <a:pt x="0" y="3175"/>
                </a:lnTo>
                <a:lnTo>
                  <a:pt x="0" y="29794"/>
                </a:lnTo>
                <a:lnTo>
                  <a:pt x="7010" y="29794"/>
                </a:lnTo>
                <a:lnTo>
                  <a:pt x="7010" y="9283"/>
                </a:lnTo>
                <a:lnTo>
                  <a:pt x="9740" y="6972"/>
                </a:lnTo>
                <a:lnTo>
                  <a:pt x="15570" y="6972"/>
                </a:lnTo>
                <a:lnTo>
                  <a:pt x="18376" y="9283"/>
                </a:lnTo>
                <a:lnTo>
                  <a:pt x="18376" y="29794"/>
                </a:lnTo>
                <a:lnTo>
                  <a:pt x="25323" y="29794"/>
                </a:lnTo>
                <a:lnTo>
                  <a:pt x="25323" y="9283"/>
                </a:lnTo>
                <a:lnTo>
                  <a:pt x="28117" y="697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61" name="object 761"/>
          <p:cNvSpPr/>
          <p:nvPr/>
        </p:nvSpPr>
        <p:spPr>
          <a:xfrm>
            <a:off x="2860165" y="7818206"/>
            <a:ext cx="38904" cy="39307"/>
          </a:xfrm>
          <a:custGeom>
            <a:avLst/>
            <a:gdLst/>
            <a:ahLst/>
            <a:cxnLst/>
            <a:rect l="l" t="t" r="r" b="b"/>
            <a:pathLst>
              <a:path w="42938" h="43383">
                <a:moveTo>
                  <a:pt x="15925" y="33807"/>
                </a:moveTo>
                <a:lnTo>
                  <a:pt x="15925" y="37604"/>
                </a:lnTo>
                <a:lnTo>
                  <a:pt x="5880" y="37604"/>
                </a:lnTo>
                <a:lnTo>
                  <a:pt x="2946" y="35674"/>
                </a:lnTo>
                <a:lnTo>
                  <a:pt x="914" y="32067"/>
                </a:lnTo>
                <a:lnTo>
                  <a:pt x="914" y="43383"/>
                </a:lnTo>
                <a:lnTo>
                  <a:pt x="18402" y="43383"/>
                </a:lnTo>
                <a:lnTo>
                  <a:pt x="18402" y="31800"/>
                </a:lnTo>
                <a:lnTo>
                  <a:pt x="15036" y="31127"/>
                </a:lnTo>
                <a:lnTo>
                  <a:pt x="12382" y="29489"/>
                </a:lnTo>
                <a:lnTo>
                  <a:pt x="10464" y="26911"/>
                </a:lnTo>
                <a:lnTo>
                  <a:pt x="8559" y="24282"/>
                </a:lnTo>
                <a:lnTo>
                  <a:pt x="7594" y="21031"/>
                </a:lnTo>
                <a:lnTo>
                  <a:pt x="7594" y="12623"/>
                </a:lnTo>
                <a:lnTo>
                  <a:pt x="8851" y="9029"/>
                </a:lnTo>
                <a:lnTo>
                  <a:pt x="11353" y="6350"/>
                </a:lnTo>
                <a:lnTo>
                  <a:pt x="13868" y="3644"/>
                </a:lnTo>
                <a:lnTo>
                  <a:pt x="17233" y="2286"/>
                </a:lnTo>
                <a:lnTo>
                  <a:pt x="25717" y="2286"/>
                </a:lnTo>
                <a:lnTo>
                  <a:pt x="29095" y="3644"/>
                </a:lnTo>
                <a:lnTo>
                  <a:pt x="31622" y="6350"/>
                </a:lnTo>
                <a:lnTo>
                  <a:pt x="34124" y="9055"/>
                </a:lnTo>
                <a:lnTo>
                  <a:pt x="35369" y="12649"/>
                </a:lnTo>
                <a:lnTo>
                  <a:pt x="35369" y="21005"/>
                </a:lnTo>
                <a:lnTo>
                  <a:pt x="34404" y="24257"/>
                </a:lnTo>
                <a:lnTo>
                  <a:pt x="32448" y="26911"/>
                </a:lnTo>
                <a:lnTo>
                  <a:pt x="30530" y="29514"/>
                </a:lnTo>
                <a:lnTo>
                  <a:pt x="27901" y="31153"/>
                </a:lnTo>
                <a:lnTo>
                  <a:pt x="24574" y="31800"/>
                </a:lnTo>
                <a:lnTo>
                  <a:pt x="24574" y="43383"/>
                </a:lnTo>
                <a:lnTo>
                  <a:pt x="42062" y="43383"/>
                </a:lnTo>
                <a:lnTo>
                  <a:pt x="42062" y="32067"/>
                </a:lnTo>
                <a:lnTo>
                  <a:pt x="40462" y="34226"/>
                </a:lnTo>
                <a:lnTo>
                  <a:pt x="38519" y="37236"/>
                </a:lnTo>
                <a:lnTo>
                  <a:pt x="34899" y="37604"/>
                </a:lnTo>
                <a:lnTo>
                  <a:pt x="27038" y="37604"/>
                </a:lnTo>
                <a:lnTo>
                  <a:pt x="27038" y="33807"/>
                </a:lnTo>
                <a:lnTo>
                  <a:pt x="32067" y="32893"/>
                </a:lnTo>
                <a:lnTo>
                  <a:pt x="35991" y="30988"/>
                </a:lnTo>
                <a:lnTo>
                  <a:pt x="38773" y="28054"/>
                </a:lnTo>
                <a:lnTo>
                  <a:pt x="41541" y="25133"/>
                </a:lnTo>
                <a:lnTo>
                  <a:pt x="42938" y="21501"/>
                </a:lnTo>
                <a:lnTo>
                  <a:pt x="42938" y="11976"/>
                </a:lnTo>
                <a:lnTo>
                  <a:pt x="40982" y="7835"/>
                </a:lnTo>
                <a:lnTo>
                  <a:pt x="37033" y="4711"/>
                </a:lnTo>
                <a:lnTo>
                  <a:pt x="33134" y="1562"/>
                </a:lnTo>
                <a:lnTo>
                  <a:pt x="27927" y="0"/>
                </a:lnTo>
                <a:lnTo>
                  <a:pt x="15036" y="0"/>
                </a:lnTo>
                <a:lnTo>
                  <a:pt x="9842" y="1562"/>
                </a:lnTo>
                <a:lnTo>
                  <a:pt x="5905" y="4711"/>
                </a:lnTo>
                <a:lnTo>
                  <a:pt x="1955" y="7835"/>
                </a:lnTo>
                <a:lnTo>
                  <a:pt x="0" y="11976"/>
                </a:lnTo>
                <a:lnTo>
                  <a:pt x="0" y="21501"/>
                </a:lnTo>
                <a:lnTo>
                  <a:pt x="1384" y="25158"/>
                </a:lnTo>
                <a:lnTo>
                  <a:pt x="4165" y="28054"/>
                </a:lnTo>
                <a:lnTo>
                  <a:pt x="6972" y="30988"/>
                </a:lnTo>
                <a:lnTo>
                  <a:pt x="10883" y="32893"/>
                </a:lnTo>
                <a:lnTo>
                  <a:pt x="15925" y="3380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62" name="object 762"/>
          <p:cNvSpPr/>
          <p:nvPr/>
        </p:nvSpPr>
        <p:spPr>
          <a:xfrm>
            <a:off x="2900497" y="7810185"/>
            <a:ext cx="29377" cy="57084"/>
          </a:xfrm>
          <a:custGeom>
            <a:avLst/>
            <a:gdLst/>
            <a:ahLst/>
            <a:cxnLst/>
            <a:rect l="l" t="t" r="r" b="b"/>
            <a:pathLst>
              <a:path w="32423" h="63004">
                <a:moveTo>
                  <a:pt x="6273" y="63004"/>
                </a:moveTo>
                <a:lnTo>
                  <a:pt x="8039" y="58889"/>
                </a:lnTo>
                <a:lnTo>
                  <a:pt x="30581" y="6794"/>
                </a:lnTo>
                <a:lnTo>
                  <a:pt x="32423" y="2679"/>
                </a:lnTo>
                <a:lnTo>
                  <a:pt x="26136" y="0"/>
                </a:lnTo>
                <a:lnTo>
                  <a:pt x="24383" y="4063"/>
                </a:lnTo>
                <a:lnTo>
                  <a:pt x="1752" y="56159"/>
                </a:lnTo>
                <a:lnTo>
                  <a:pt x="0" y="60324"/>
                </a:lnTo>
                <a:lnTo>
                  <a:pt x="6273" y="6300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63" name="object 763"/>
          <p:cNvSpPr/>
          <p:nvPr/>
        </p:nvSpPr>
        <p:spPr>
          <a:xfrm>
            <a:off x="2931553" y="7817700"/>
            <a:ext cx="32874" cy="39801"/>
          </a:xfrm>
          <a:custGeom>
            <a:avLst/>
            <a:gdLst/>
            <a:ahLst/>
            <a:cxnLst/>
            <a:rect l="l" t="t" r="r" b="b"/>
            <a:pathLst>
              <a:path w="36283" h="43929">
                <a:moveTo>
                  <a:pt x="5473" y="2031"/>
                </a:moveTo>
                <a:lnTo>
                  <a:pt x="1612" y="2031"/>
                </a:lnTo>
                <a:lnTo>
                  <a:pt x="0" y="5511"/>
                </a:lnTo>
                <a:lnTo>
                  <a:pt x="0" y="43929"/>
                </a:lnTo>
                <a:lnTo>
                  <a:pt x="7010" y="43929"/>
                </a:lnTo>
                <a:lnTo>
                  <a:pt x="7010" y="27533"/>
                </a:lnTo>
                <a:lnTo>
                  <a:pt x="10337" y="24625"/>
                </a:lnTo>
                <a:lnTo>
                  <a:pt x="27012" y="43929"/>
                </a:lnTo>
                <a:lnTo>
                  <a:pt x="36283" y="43929"/>
                </a:lnTo>
                <a:lnTo>
                  <a:pt x="15595" y="20091"/>
                </a:lnTo>
                <a:lnTo>
                  <a:pt x="29514" y="8039"/>
                </a:lnTo>
                <a:lnTo>
                  <a:pt x="32842" y="5079"/>
                </a:lnTo>
                <a:lnTo>
                  <a:pt x="28447" y="0"/>
                </a:lnTo>
                <a:lnTo>
                  <a:pt x="25069" y="2946"/>
                </a:lnTo>
                <a:lnTo>
                  <a:pt x="7010" y="18580"/>
                </a:lnTo>
                <a:lnTo>
                  <a:pt x="7010" y="5511"/>
                </a:lnTo>
                <a:lnTo>
                  <a:pt x="5473" y="203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64" name="object 764"/>
          <p:cNvSpPr/>
          <p:nvPr/>
        </p:nvSpPr>
        <p:spPr>
          <a:xfrm>
            <a:off x="2967040" y="7830506"/>
            <a:ext cx="39618" cy="26995"/>
          </a:xfrm>
          <a:custGeom>
            <a:avLst/>
            <a:gdLst/>
            <a:ahLst/>
            <a:cxnLst/>
            <a:rect l="l" t="t" r="r" b="b"/>
            <a:pathLst>
              <a:path w="43726" h="29794">
                <a:moveTo>
                  <a:pt x="7010" y="29794"/>
                </a:moveTo>
                <a:lnTo>
                  <a:pt x="7010" y="9283"/>
                </a:lnTo>
                <a:lnTo>
                  <a:pt x="9740" y="6972"/>
                </a:lnTo>
                <a:lnTo>
                  <a:pt x="15595" y="6972"/>
                </a:lnTo>
                <a:lnTo>
                  <a:pt x="18376" y="9283"/>
                </a:lnTo>
                <a:lnTo>
                  <a:pt x="18376" y="29794"/>
                </a:lnTo>
                <a:lnTo>
                  <a:pt x="25349" y="29794"/>
                </a:lnTo>
                <a:lnTo>
                  <a:pt x="25349" y="9283"/>
                </a:lnTo>
                <a:lnTo>
                  <a:pt x="28117" y="6972"/>
                </a:lnTo>
                <a:lnTo>
                  <a:pt x="33972" y="6972"/>
                </a:lnTo>
                <a:lnTo>
                  <a:pt x="36753" y="9283"/>
                </a:lnTo>
                <a:lnTo>
                  <a:pt x="36753" y="29794"/>
                </a:lnTo>
                <a:lnTo>
                  <a:pt x="43726" y="29794"/>
                </a:lnTo>
                <a:lnTo>
                  <a:pt x="43726" y="3175"/>
                </a:lnTo>
                <a:lnTo>
                  <a:pt x="36385" y="0"/>
                </a:lnTo>
                <a:lnTo>
                  <a:pt x="27851" y="0"/>
                </a:lnTo>
                <a:lnTo>
                  <a:pt x="24383" y="1016"/>
                </a:lnTo>
                <a:lnTo>
                  <a:pt x="19342" y="1016"/>
                </a:lnTo>
                <a:lnTo>
                  <a:pt x="15849" y="0"/>
                </a:lnTo>
                <a:lnTo>
                  <a:pt x="7340" y="0"/>
                </a:lnTo>
                <a:lnTo>
                  <a:pt x="0" y="3175"/>
                </a:lnTo>
                <a:lnTo>
                  <a:pt x="0" y="29794"/>
                </a:lnTo>
                <a:lnTo>
                  <a:pt x="7010" y="2979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65" name="object 765"/>
          <p:cNvSpPr/>
          <p:nvPr/>
        </p:nvSpPr>
        <p:spPr>
          <a:xfrm>
            <a:off x="3912293" y="7780337"/>
            <a:ext cx="0" cy="208777"/>
          </a:xfrm>
          <a:custGeom>
            <a:avLst/>
            <a:gdLst/>
            <a:ahLst/>
            <a:cxnLst/>
            <a:rect l="l" t="t" r="r" b="b"/>
            <a:pathLst>
              <a:path h="230428">
                <a:moveTo>
                  <a:pt x="0" y="0"/>
                </a:moveTo>
                <a:lnTo>
                  <a:pt x="0" y="230428"/>
                </a:lnTo>
              </a:path>
            </a:pathLst>
          </a:custGeom>
          <a:ln w="635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66" name="object 766"/>
          <p:cNvSpPr/>
          <p:nvPr/>
        </p:nvSpPr>
        <p:spPr>
          <a:xfrm>
            <a:off x="1712233" y="7581685"/>
            <a:ext cx="0" cy="413539"/>
          </a:xfrm>
          <a:custGeom>
            <a:avLst/>
            <a:gdLst/>
            <a:ahLst/>
            <a:cxnLst/>
            <a:rect l="l" t="t" r="r" b="b"/>
            <a:pathLst>
              <a:path h="456425">
                <a:moveTo>
                  <a:pt x="0" y="0"/>
                </a:moveTo>
                <a:lnTo>
                  <a:pt x="0" y="456425"/>
                </a:lnTo>
              </a:path>
            </a:pathLst>
          </a:custGeom>
          <a:ln w="635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67" name="object 767"/>
          <p:cNvSpPr/>
          <p:nvPr/>
        </p:nvSpPr>
        <p:spPr>
          <a:xfrm>
            <a:off x="3177728" y="7581685"/>
            <a:ext cx="0" cy="413539"/>
          </a:xfrm>
          <a:custGeom>
            <a:avLst/>
            <a:gdLst/>
            <a:ahLst/>
            <a:cxnLst/>
            <a:rect l="l" t="t" r="r" b="b"/>
            <a:pathLst>
              <a:path h="456425">
                <a:moveTo>
                  <a:pt x="0" y="0"/>
                </a:moveTo>
                <a:lnTo>
                  <a:pt x="0" y="456425"/>
                </a:lnTo>
              </a:path>
            </a:pathLst>
          </a:custGeom>
          <a:ln w="635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68" name="object 768"/>
          <p:cNvSpPr/>
          <p:nvPr/>
        </p:nvSpPr>
        <p:spPr>
          <a:xfrm>
            <a:off x="4643268" y="7581685"/>
            <a:ext cx="0" cy="413539"/>
          </a:xfrm>
          <a:custGeom>
            <a:avLst/>
            <a:gdLst/>
            <a:ahLst/>
            <a:cxnLst/>
            <a:rect l="l" t="t" r="r" b="b"/>
            <a:pathLst>
              <a:path h="456425">
                <a:moveTo>
                  <a:pt x="0" y="0"/>
                </a:moveTo>
                <a:lnTo>
                  <a:pt x="0" y="456425"/>
                </a:lnTo>
              </a:path>
            </a:pathLst>
          </a:custGeom>
          <a:ln w="635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69" name="object 769"/>
          <p:cNvSpPr/>
          <p:nvPr/>
        </p:nvSpPr>
        <p:spPr>
          <a:xfrm>
            <a:off x="3547461" y="8024291"/>
            <a:ext cx="0" cy="1393209"/>
          </a:xfrm>
          <a:custGeom>
            <a:avLst/>
            <a:gdLst/>
            <a:ahLst/>
            <a:cxnLst/>
            <a:rect l="l" t="t" r="r" b="b"/>
            <a:pathLst>
              <a:path h="1537690">
                <a:moveTo>
                  <a:pt x="0" y="0"/>
                </a:moveTo>
                <a:lnTo>
                  <a:pt x="0" y="1537690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27" name="object 627"/>
          <p:cNvSpPr txBox="1"/>
          <p:nvPr/>
        </p:nvSpPr>
        <p:spPr>
          <a:xfrm>
            <a:off x="1859814" y="967419"/>
            <a:ext cx="393462" cy="4592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23"/>
              </a:spcBef>
            </a:pPr>
            <a:r>
              <a:rPr sz="725" spc="4" dirty="0">
                <a:solidFill>
                  <a:srgbClr val="0091CE"/>
                </a:solidFill>
                <a:latin typeface="Times New Roman"/>
                <a:cs typeface="Times New Roman"/>
              </a:rPr>
              <a:t>Tensión</a:t>
            </a:r>
            <a:endParaRPr sz="725">
              <a:latin typeface="Times New Roman"/>
              <a:cs typeface="Times New Roman"/>
            </a:endParaRPr>
          </a:p>
          <a:p>
            <a:pPr marL="39808" marR="14144">
              <a:lnSpc>
                <a:spcPct val="95825"/>
              </a:lnSpc>
              <a:spcBef>
                <a:spcPts val="240"/>
              </a:spcBef>
            </a:pPr>
            <a:r>
              <a:rPr sz="544" spc="5" dirty="0">
                <a:solidFill>
                  <a:srgbClr val="221F1F"/>
                </a:solidFill>
                <a:latin typeface="Times New Roman"/>
                <a:cs typeface="Times New Roman"/>
              </a:rPr>
              <a:t>6/1</a:t>
            </a:r>
            <a:r>
              <a:rPr sz="544" dirty="0">
                <a:solidFill>
                  <a:srgbClr val="221F1F"/>
                </a:solidFill>
                <a:latin typeface="Times New Roman"/>
                <a:cs typeface="Times New Roman"/>
              </a:rPr>
              <a:t>0</a:t>
            </a:r>
            <a:r>
              <a:rPr sz="544" spc="-6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544" spc="4" dirty="0">
                <a:solidFill>
                  <a:srgbClr val="221F1F"/>
                </a:solidFill>
                <a:latin typeface="Times New Roman"/>
                <a:cs typeface="Times New Roman"/>
              </a:rPr>
              <a:t>kV</a:t>
            </a:r>
            <a:endParaRPr sz="544">
              <a:latin typeface="Times New Roman"/>
              <a:cs typeface="Times New Roman"/>
            </a:endParaRPr>
          </a:p>
          <a:p>
            <a:pPr marL="25657" marR="14144">
              <a:lnSpc>
                <a:spcPct val="95825"/>
              </a:lnSpc>
              <a:spcBef>
                <a:spcPts val="281"/>
              </a:spcBef>
            </a:pPr>
            <a:r>
              <a:rPr sz="544" spc="5" dirty="0">
                <a:solidFill>
                  <a:srgbClr val="221F1F"/>
                </a:solidFill>
                <a:latin typeface="Times New Roman"/>
                <a:cs typeface="Times New Roman"/>
              </a:rPr>
              <a:t>12/2</a:t>
            </a:r>
            <a:r>
              <a:rPr sz="544" dirty="0">
                <a:solidFill>
                  <a:srgbClr val="221F1F"/>
                </a:solidFill>
                <a:latin typeface="Times New Roman"/>
                <a:cs typeface="Times New Roman"/>
              </a:rPr>
              <a:t>0</a:t>
            </a:r>
            <a:r>
              <a:rPr sz="54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544" spc="4" dirty="0">
                <a:solidFill>
                  <a:srgbClr val="221F1F"/>
                </a:solidFill>
                <a:latin typeface="Times New Roman"/>
                <a:cs typeface="Times New Roman"/>
              </a:rPr>
              <a:t>kV</a:t>
            </a:r>
            <a:endParaRPr sz="544">
              <a:latin typeface="Times New Roman"/>
              <a:cs typeface="Times New Roman"/>
            </a:endParaRPr>
          </a:p>
          <a:p>
            <a:pPr marL="25657" marR="14144">
              <a:lnSpc>
                <a:spcPct val="95825"/>
              </a:lnSpc>
              <a:spcBef>
                <a:spcPts val="281"/>
              </a:spcBef>
            </a:pPr>
            <a:r>
              <a:rPr sz="544" spc="5" dirty="0">
                <a:solidFill>
                  <a:srgbClr val="221F1F"/>
                </a:solidFill>
                <a:latin typeface="Times New Roman"/>
                <a:cs typeface="Times New Roman"/>
              </a:rPr>
              <a:t>18/3</a:t>
            </a:r>
            <a:r>
              <a:rPr sz="544" dirty="0">
                <a:solidFill>
                  <a:srgbClr val="221F1F"/>
                </a:solidFill>
                <a:latin typeface="Times New Roman"/>
                <a:cs typeface="Times New Roman"/>
              </a:rPr>
              <a:t>0</a:t>
            </a:r>
            <a:r>
              <a:rPr sz="54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544" spc="4" dirty="0">
                <a:solidFill>
                  <a:srgbClr val="221F1F"/>
                </a:solidFill>
                <a:latin typeface="Times New Roman"/>
                <a:cs typeface="Times New Roman"/>
              </a:rPr>
              <a:t>kV</a:t>
            </a:r>
            <a:endParaRPr sz="544">
              <a:latin typeface="Times New Roman"/>
              <a:cs typeface="Times New Roman"/>
            </a:endParaRPr>
          </a:p>
        </p:txBody>
      </p:sp>
      <p:sp>
        <p:nvSpPr>
          <p:cNvPr id="626" name="object 626"/>
          <p:cNvSpPr txBox="1"/>
          <p:nvPr/>
        </p:nvSpPr>
        <p:spPr>
          <a:xfrm>
            <a:off x="2588103" y="966004"/>
            <a:ext cx="3644163" cy="15804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2385">
              <a:lnSpc>
                <a:spcPct val="95825"/>
              </a:lnSpc>
              <a:spcBef>
                <a:spcPts val="9"/>
              </a:spcBef>
            </a:pPr>
            <a:r>
              <a:rPr sz="725" spc="4" dirty="0">
                <a:solidFill>
                  <a:srgbClr val="0091CE"/>
                </a:solidFill>
                <a:latin typeface="Times New Roman"/>
                <a:cs typeface="Times New Roman"/>
              </a:rPr>
              <a:t>Construcción</a:t>
            </a:r>
            <a:endParaRPr sz="725">
              <a:latin typeface="Times New Roman"/>
              <a:cs typeface="Times New Roman"/>
            </a:endParaRPr>
          </a:p>
          <a:p>
            <a:pPr marL="23011" marR="147138">
              <a:lnSpc>
                <a:spcPct val="100041"/>
              </a:lnSpc>
              <a:spcBef>
                <a:spcPts val="185"/>
              </a:spcBef>
            </a:pP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Conducto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634" spc="-9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circula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634" spc="-8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2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Alumini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2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Cobre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,</a:t>
            </a:r>
            <a:r>
              <a:rPr sz="634" spc="-7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clas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1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2</a:t>
            </a:r>
            <a:r>
              <a:rPr sz="634" spc="-2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(co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4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obturació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7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longitudina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spc="-6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-</a:t>
            </a:r>
            <a:r>
              <a:rPr sz="634" spc="-3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RHZ1-2OL) </a:t>
            </a:r>
            <a:r>
              <a:rPr sz="634" spc="-27" dirty="0">
                <a:solidFill>
                  <a:srgbClr val="221F1F"/>
                </a:solidFill>
                <a:latin typeface="Times New Roman"/>
                <a:cs typeface="Times New Roman"/>
              </a:rPr>
              <a:t>P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antall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7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extrusionad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4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sobr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1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spc="5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conductor</a:t>
            </a:r>
            <a:endParaRPr sz="634">
              <a:latin typeface="Times New Roman"/>
              <a:cs typeface="Times New Roman"/>
            </a:endParaRPr>
          </a:p>
          <a:p>
            <a:pPr marL="23011" marR="2385">
              <a:lnSpc>
                <a:spcPct val="95825"/>
              </a:lnSpc>
            </a:pP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Aislamient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XLPE</a:t>
            </a:r>
            <a:endParaRPr sz="634">
              <a:latin typeface="Times New Roman"/>
              <a:cs typeface="Times New Roman"/>
            </a:endParaRPr>
          </a:p>
          <a:p>
            <a:pPr marL="23011" marR="2385">
              <a:lnSpc>
                <a:spcPct val="95825"/>
              </a:lnSpc>
              <a:spcBef>
                <a:spcPts val="32"/>
              </a:spcBef>
            </a:pPr>
            <a:r>
              <a:rPr sz="634" spc="-27" dirty="0">
                <a:solidFill>
                  <a:srgbClr val="221F1F"/>
                </a:solidFill>
                <a:latin typeface="Times New Roman"/>
                <a:cs typeface="Times New Roman"/>
              </a:rPr>
              <a:t>P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antall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7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extrusionad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4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sobr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1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spc="5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aislamiento</a:t>
            </a:r>
            <a:endParaRPr sz="634">
              <a:latin typeface="Times New Roman"/>
              <a:cs typeface="Times New Roman"/>
            </a:endParaRPr>
          </a:p>
          <a:p>
            <a:pPr marL="23011" marR="2385">
              <a:lnSpc>
                <a:spcPct val="95825"/>
              </a:lnSpc>
              <a:spcBef>
                <a:spcPts val="32"/>
              </a:spcBef>
            </a:pPr>
            <a:r>
              <a:rPr sz="634" spc="-26" dirty="0">
                <a:solidFill>
                  <a:srgbClr val="221F1F"/>
                </a:solidFill>
                <a:latin typeface="Times New Roman"/>
                <a:cs typeface="Times New Roman"/>
              </a:rPr>
              <a:t>P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antall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5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metálic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4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hilo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8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y</a:t>
            </a:r>
            <a:r>
              <a:rPr sz="634" spc="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cint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6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4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Cobre</a:t>
            </a:r>
            <a:endParaRPr sz="634">
              <a:latin typeface="Times New Roman"/>
              <a:cs typeface="Times New Roman"/>
            </a:endParaRPr>
          </a:p>
          <a:p>
            <a:pPr marL="23011" marR="1585821">
              <a:lnSpc>
                <a:spcPct val="100041"/>
              </a:lnSpc>
              <a:spcBef>
                <a:spcPts val="32"/>
              </a:spcBef>
            </a:pP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Cint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7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hinchabl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1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(obturació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longitudina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spc="-6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-</a:t>
            </a:r>
            <a:r>
              <a:rPr sz="634" spc="-3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RHZ1-OL)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Cubiert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4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exterior:</a:t>
            </a:r>
            <a:endParaRPr sz="634">
              <a:latin typeface="Times New Roman"/>
              <a:cs typeface="Times New Roman"/>
            </a:endParaRPr>
          </a:p>
          <a:p>
            <a:pPr marL="23011" marR="2385">
              <a:lnSpc>
                <a:spcPct val="95825"/>
              </a:lnSpc>
            </a:pP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-</a:t>
            </a:r>
            <a:r>
              <a:rPr sz="634" spc="-3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 compost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8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 Poliolefin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8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-</a:t>
            </a:r>
            <a:r>
              <a:rPr sz="634" spc="-3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RHZ1</a:t>
            </a:r>
            <a:endParaRPr sz="634">
              <a:latin typeface="Times New Roman"/>
              <a:cs typeface="Times New Roman"/>
            </a:endParaRPr>
          </a:p>
          <a:p>
            <a:pPr marL="23011" marR="2385">
              <a:lnSpc>
                <a:spcPct val="95825"/>
              </a:lnSpc>
              <a:spcBef>
                <a:spcPts val="32"/>
              </a:spcBef>
            </a:pP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-</a:t>
            </a:r>
            <a:r>
              <a:rPr sz="634" spc="-2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compost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11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1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Poliolefina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,</a:t>
            </a:r>
            <a:r>
              <a:rPr sz="634" spc="-6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10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propagado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634" spc="-7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5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5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llam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9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-</a:t>
            </a:r>
            <a:r>
              <a:rPr sz="634" spc="-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RHZ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1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 (S)</a:t>
            </a:r>
            <a:endParaRPr sz="634">
              <a:latin typeface="Times New Roman"/>
              <a:cs typeface="Times New Roman"/>
            </a:endParaRPr>
          </a:p>
          <a:p>
            <a:pPr marL="23011" marR="2385">
              <a:lnSpc>
                <a:spcPct val="95825"/>
              </a:lnSpc>
              <a:spcBef>
                <a:spcPts val="32"/>
              </a:spcBef>
            </a:pP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-</a:t>
            </a:r>
            <a:r>
              <a:rPr sz="634" spc="-2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compost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11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1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Poliolefina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,</a:t>
            </a:r>
            <a:r>
              <a:rPr sz="634" spc="-6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10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propagado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634" spc="-4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spc="12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incendi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8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-</a:t>
            </a:r>
            <a:r>
              <a:rPr sz="634" spc="-4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RHZ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1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 (AS)</a:t>
            </a:r>
            <a:endParaRPr sz="634">
              <a:latin typeface="Times New Roman"/>
              <a:cs typeface="Times New Roman"/>
            </a:endParaRPr>
          </a:p>
          <a:p>
            <a:pPr marL="11506" marR="2385">
              <a:lnSpc>
                <a:spcPct val="95825"/>
              </a:lnSpc>
              <a:spcBef>
                <a:spcPts val="172"/>
              </a:spcBef>
            </a:pPr>
            <a:r>
              <a:rPr sz="725" spc="4" dirty="0">
                <a:solidFill>
                  <a:srgbClr val="0091CE"/>
                </a:solidFill>
                <a:latin typeface="Times New Roman"/>
                <a:cs typeface="Times New Roman"/>
              </a:rPr>
              <a:t>Utilización</a:t>
            </a:r>
            <a:endParaRPr sz="725">
              <a:latin typeface="Times New Roman"/>
              <a:cs typeface="Times New Roman"/>
            </a:endParaRPr>
          </a:p>
          <a:p>
            <a:pPr marL="23011">
              <a:lnSpc>
                <a:spcPct val="99945"/>
              </a:lnSpc>
              <a:spcBef>
                <a:spcPts val="185"/>
              </a:spcBef>
            </a:pP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Re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spc="-5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1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distribució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3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1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medi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2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tensión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,</a:t>
            </a:r>
            <a:r>
              <a:rPr sz="634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conexió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8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1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5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estació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7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transformador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3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y</a:t>
            </a:r>
            <a:r>
              <a:rPr sz="634" spc="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línea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4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aéreas.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Canalizacione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7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1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zanja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,</a:t>
            </a:r>
            <a:r>
              <a:rPr sz="634" spc="-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1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tub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y</a:t>
            </a:r>
            <a:r>
              <a:rPr sz="634" spc="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galeria.</a:t>
            </a:r>
            <a:endParaRPr sz="634">
              <a:latin typeface="Times New Roman"/>
              <a:cs typeface="Times New Roman"/>
            </a:endParaRPr>
          </a:p>
          <a:p>
            <a:pPr marL="11506" marR="2385">
              <a:lnSpc>
                <a:spcPct val="95825"/>
              </a:lnSpc>
              <a:spcBef>
                <a:spcPts val="221"/>
              </a:spcBef>
            </a:pPr>
            <a:r>
              <a:rPr sz="725" spc="5" dirty="0">
                <a:solidFill>
                  <a:srgbClr val="0091CE"/>
                </a:solidFill>
                <a:latin typeface="Times New Roman"/>
                <a:cs typeface="Times New Roman"/>
              </a:rPr>
              <a:t>Norma</a:t>
            </a:r>
            <a:r>
              <a:rPr sz="725" dirty="0">
                <a:solidFill>
                  <a:srgbClr val="0091CE"/>
                </a:solidFill>
                <a:latin typeface="Times New Roman"/>
                <a:cs typeface="Times New Roman"/>
              </a:rPr>
              <a:t>s</a:t>
            </a:r>
            <a:r>
              <a:rPr sz="725" spc="-46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725" spc="4" dirty="0">
                <a:solidFill>
                  <a:srgbClr val="0091CE"/>
                </a:solidFill>
                <a:latin typeface="Times New Roman"/>
                <a:cs typeface="Times New Roman"/>
              </a:rPr>
              <a:t>aplicables</a:t>
            </a:r>
            <a:endParaRPr sz="725">
              <a:latin typeface="Times New Roman"/>
              <a:cs typeface="Times New Roman"/>
            </a:endParaRPr>
          </a:p>
        </p:txBody>
      </p:sp>
      <p:sp>
        <p:nvSpPr>
          <p:cNvPr id="625" name="object 625"/>
          <p:cNvSpPr txBox="1"/>
          <p:nvPr/>
        </p:nvSpPr>
        <p:spPr>
          <a:xfrm>
            <a:off x="2599608" y="2566524"/>
            <a:ext cx="655565" cy="1035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18"/>
              </a:spcBef>
            </a:pP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UNE-H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spc="9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62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0</a:t>
            </a:r>
            <a:r>
              <a:rPr sz="634" spc="-6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S2</a:t>
            </a:r>
            <a:endParaRPr sz="634">
              <a:latin typeface="Times New Roman"/>
              <a:cs typeface="Times New Roman"/>
            </a:endParaRPr>
          </a:p>
        </p:txBody>
      </p:sp>
      <p:sp>
        <p:nvSpPr>
          <p:cNvPr id="624" name="object 624"/>
          <p:cNvSpPr txBox="1"/>
          <p:nvPr/>
        </p:nvSpPr>
        <p:spPr>
          <a:xfrm>
            <a:off x="3286122" y="2566524"/>
            <a:ext cx="520904" cy="1035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18"/>
              </a:spcBef>
            </a:pP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IE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C</a:t>
            </a:r>
            <a:r>
              <a:rPr sz="634" spc="-1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60502-2</a:t>
            </a:r>
            <a:endParaRPr sz="634">
              <a:latin typeface="Times New Roman"/>
              <a:cs typeface="Times New Roman"/>
            </a:endParaRPr>
          </a:p>
        </p:txBody>
      </p:sp>
      <p:sp>
        <p:nvSpPr>
          <p:cNvPr id="623" name="object 623"/>
          <p:cNvSpPr txBox="1"/>
          <p:nvPr/>
        </p:nvSpPr>
        <p:spPr>
          <a:xfrm>
            <a:off x="3837975" y="2566524"/>
            <a:ext cx="806737" cy="1035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18"/>
              </a:spcBef>
            </a:pP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UNE-E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3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30332-1-2</a:t>
            </a:r>
            <a:endParaRPr sz="634">
              <a:latin typeface="Times New Roman"/>
              <a:cs typeface="Times New Roman"/>
            </a:endParaRPr>
          </a:p>
        </p:txBody>
      </p:sp>
      <p:sp>
        <p:nvSpPr>
          <p:cNvPr id="622" name="object 622"/>
          <p:cNvSpPr txBox="1"/>
          <p:nvPr/>
        </p:nvSpPr>
        <p:spPr>
          <a:xfrm>
            <a:off x="4675661" y="2566524"/>
            <a:ext cx="806737" cy="1035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18"/>
              </a:spcBef>
            </a:pP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UNE-E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3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50266-2-3</a:t>
            </a:r>
            <a:endParaRPr sz="634">
              <a:latin typeface="Times New Roman"/>
              <a:cs typeface="Times New Roman"/>
            </a:endParaRPr>
          </a:p>
        </p:txBody>
      </p:sp>
      <p:sp>
        <p:nvSpPr>
          <p:cNvPr id="621" name="object 621"/>
          <p:cNvSpPr txBox="1"/>
          <p:nvPr/>
        </p:nvSpPr>
        <p:spPr>
          <a:xfrm>
            <a:off x="5982195" y="2980540"/>
            <a:ext cx="99869" cy="556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86"/>
              </a:spcBef>
            </a:pPr>
            <a:r>
              <a:rPr sz="227" dirty="0">
                <a:solidFill>
                  <a:srgbClr val="221F1F"/>
                </a:solidFill>
                <a:latin typeface="Times New Roman"/>
                <a:cs typeface="Times New Roman"/>
              </a:rPr>
              <a:t>90ºc</a:t>
            </a:r>
            <a:endParaRPr sz="227">
              <a:latin typeface="Times New Roman"/>
              <a:cs typeface="Times New Roman"/>
            </a:endParaRPr>
          </a:p>
        </p:txBody>
      </p:sp>
      <p:sp>
        <p:nvSpPr>
          <p:cNvPr id="620" name="object 620"/>
          <p:cNvSpPr txBox="1"/>
          <p:nvPr/>
        </p:nvSpPr>
        <p:spPr>
          <a:xfrm>
            <a:off x="2284138" y="3162190"/>
            <a:ext cx="126555" cy="774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4"/>
              </a:spcBef>
            </a:pPr>
            <a:r>
              <a:rPr sz="408" dirty="0">
                <a:solidFill>
                  <a:srgbClr val="0091CE"/>
                </a:solidFill>
                <a:latin typeface="Times New Roman"/>
                <a:cs typeface="Times New Roman"/>
              </a:rPr>
              <a:t>mm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619" name="object 619"/>
          <p:cNvSpPr txBox="1"/>
          <p:nvPr/>
        </p:nvSpPr>
        <p:spPr>
          <a:xfrm>
            <a:off x="952779" y="9435662"/>
            <a:ext cx="3063242" cy="1610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1583">
              <a:lnSpc>
                <a:spcPts val="520"/>
              </a:lnSpc>
              <a:spcBef>
                <a:spcPts val="4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Las</a:t>
            </a:r>
            <a:r>
              <a:rPr sz="453" spc="9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intensidades</a:t>
            </a:r>
            <a:r>
              <a:rPr sz="453" spc="-5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y</a:t>
            </a:r>
            <a:r>
              <a:rPr sz="453" spc="2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caídas</a:t>
            </a:r>
            <a:r>
              <a:rPr sz="453" spc="-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2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tensión</a:t>
            </a:r>
            <a:r>
              <a:rPr sz="453" spc="-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son</a:t>
            </a:r>
            <a:r>
              <a:rPr sz="453" spc="-3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indicadas</a:t>
            </a:r>
            <a:r>
              <a:rPr sz="453" spc="-6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pa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1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una</a:t>
            </a:r>
            <a:r>
              <a:rPr sz="453" spc="-2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canalización</a:t>
            </a:r>
            <a:r>
              <a:rPr sz="453" spc="-7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tri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f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ásica</a:t>
            </a:r>
            <a:r>
              <a:rPr sz="453" spc="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(terna</a:t>
            </a:r>
            <a:r>
              <a:rPr sz="453" spc="2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2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cables</a:t>
            </a:r>
            <a:r>
              <a:rPr sz="453" spc="-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unipolares). </a:t>
            </a:r>
            <a:endParaRPr sz="453">
              <a:latin typeface="Times New Roman"/>
              <a:cs typeface="Times New Roman"/>
            </a:endParaRPr>
          </a:p>
          <a:p>
            <a:pPr marL="11506" marR="1583">
              <a:lnSpc>
                <a:spcPts val="520"/>
              </a:lnSpc>
              <a:spcBef>
                <a:spcPts val="112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(1)</a:t>
            </a:r>
            <a:r>
              <a:rPr sz="453" spc="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spc="-53" dirty="0">
                <a:solidFill>
                  <a:srgbClr val="221F1F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empe</a:t>
            </a:r>
            <a:r>
              <a:rPr sz="453" spc="-8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atu</a:t>
            </a:r>
            <a:r>
              <a:rPr sz="453" spc="-8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-2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máxima</a:t>
            </a:r>
            <a:r>
              <a:rPr sz="453" spc="-5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en</a:t>
            </a:r>
            <a:r>
              <a:rPr sz="453" spc="-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suelo</a:t>
            </a:r>
            <a:r>
              <a:rPr sz="453" spc="-1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20</a:t>
            </a:r>
            <a:r>
              <a:rPr sz="453" spc="-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ºC;</a:t>
            </a:r>
            <a:r>
              <a:rPr sz="453" spc="4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(2)</a:t>
            </a:r>
            <a:r>
              <a:rPr sz="453" spc="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spc="-53" dirty="0">
                <a:solidFill>
                  <a:srgbClr val="221F1F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empe</a:t>
            </a:r>
            <a:r>
              <a:rPr sz="453" spc="-8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atu</a:t>
            </a:r>
            <a:r>
              <a:rPr sz="453" spc="-8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-2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máxima</a:t>
            </a:r>
            <a:r>
              <a:rPr sz="453" spc="-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al</a:t>
            </a:r>
            <a:r>
              <a:rPr sz="453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aire</a:t>
            </a:r>
            <a:r>
              <a:rPr sz="453" spc="-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libre</a:t>
            </a:r>
            <a:r>
              <a:rPr sz="453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2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30</a:t>
            </a:r>
            <a:r>
              <a:rPr sz="453" spc="-1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ºC.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18" name="object 618"/>
          <p:cNvSpPr txBox="1"/>
          <p:nvPr/>
        </p:nvSpPr>
        <p:spPr>
          <a:xfrm>
            <a:off x="296108" y="9503840"/>
            <a:ext cx="67125" cy="920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23"/>
              </a:spcBef>
            </a:pPr>
            <a:r>
              <a:rPr sz="544" dirty="0">
                <a:solidFill>
                  <a:srgbClr val="FEFFFE"/>
                </a:solidFill>
                <a:latin typeface="Times New Roman"/>
                <a:cs typeface="Times New Roman"/>
              </a:rPr>
              <a:t>8</a:t>
            </a:r>
            <a:endParaRPr sz="544">
              <a:latin typeface="Times New Roman"/>
              <a:cs typeface="Times New Roman"/>
            </a:endParaRPr>
          </a:p>
        </p:txBody>
      </p:sp>
      <p:sp>
        <p:nvSpPr>
          <p:cNvPr id="617" name="object 617"/>
          <p:cNvSpPr txBox="1"/>
          <p:nvPr/>
        </p:nvSpPr>
        <p:spPr>
          <a:xfrm>
            <a:off x="962226" y="7581685"/>
            <a:ext cx="750007" cy="3005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997"/>
              </a:lnSpc>
              <a:spcBef>
                <a:spcPts val="28"/>
              </a:spcBef>
            </a:pPr>
            <a:endParaRPr sz="997"/>
          </a:p>
          <a:p>
            <a:pPr marL="218152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Sección</a:t>
            </a:r>
            <a:r>
              <a:rPr sz="362" spc="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NominaI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616" name="object 616"/>
          <p:cNvSpPr txBox="1"/>
          <p:nvPr/>
        </p:nvSpPr>
        <p:spPr>
          <a:xfrm>
            <a:off x="1712233" y="7581685"/>
            <a:ext cx="1465506" cy="1986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43"/>
              </a:spcBef>
            </a:pPr>
            <a:endParaRPr sz="498"/>
          </a:p>
          <a:p>
            <a:pPr marL="394622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Resistencia</a:t>
            </a:r>
            <a:r>
              <a:rPr sz="362" spc="-4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eIéctrica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615" name="object 615"/>
          <p:cNvSpPr txBox="1"/>
          <p:nvPr/>
        </p:nvSpPr>
        <p:spPr>
          <a:xfrm>
            <a:off x="3177739" y="7581685"/>
            <a:ext cx="1465529" cy="1986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43"/>
              </a:spcBef>
            </a:pPr>
            <a:endParaRPr sz="498"/>
          </a:p>
          <a:p>
            <a:pPr marL="261820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Intensidad</a:t>
            </a:r>
            <a:r>
              <a:rPr sz="362" spc="-6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en</a:t>
            </a:r>
            <a:r>
              <a:rPr sz="362" spc="-3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régimen</a:t>
            </a:r>
            <a:r>
              <a:rPr sz="362" spc="-5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permanente</a:t>
            </a:r>
            <a:r>
              <a:rPr sz="362" spc="3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(A)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614" name="object 614"/>
          <p:cNvSpPr txBox="1"/>
          <p:nvPr/>
        </p:nvSpPr>
        <p:spPr>
          <a:xfrm>
            <a:off x="4643268" y="7581685"/>
            <a:ext cx="1465574" cy="3005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25851" marR="525992" algn="ctr">
              <a:lnSpc>
                <a:spcPts val="416"/>
              </a:lnSpc>
              <a:spcBef>
                <a:spcPts val="2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Caida</a:t>
            </a:r>
            <a:r>
              <a:rPr sz="362" spc="-3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362" spc="-4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tensión </a:t>
            </a:r>
            <a:endParaRPr sz="362">
              <a:latin typeface="Times New Roman"/>
              <a:cs typeface="Times New Roman"/>
            </a:endParaRPr>
          </a:p>
          <a:p>
            <a:pPr marL="525851" marR="525992" algn="ctr">
              <a:lnSpc>
                <a:spcPts val="416"/>
              </a:lnSpc>
              <a:spcBef>
                <a:spcPts val="33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cos  </a:t>
            </a:r>
            <a:r>
              <a:rPr sz="362" spc="7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= 0,8</a:t>
            </a:r>
            <a:endParaRPr sz="362">
              <a:latin typeface="Times New Roman"/>
              <a:cs typeface="Times New Roman"/>
            </a:endParaRPr>
          </a:p>
          <a:p>
            <a:pPr marL="618841" marR="618924" algn="ctr">
              <a:lnSpc>
                <a:spcPct val="95825"/>
              </a:lnSpc>
              <a:spcBef>
                <a:spcPts val="40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V/A.Km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613" name="object 613"/>
          <p:cNvSpPr txBox="1"/>
          <p:nvPr/>
        </p:nvSpPr>
        <p:spPr>
          <a:xfrm>
            <a:off x="1712233" y="7780337"/>
            <a:ext cx="729375" cy="10192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1156">
              <a:lnSpc>
                <a:spcPct val="95825"/>
              </a:lnSpc>
              <a:spcBef>
                <a:spcPts val="2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DC</a:t>
            </a:r>
            <a:r>
              <a:rPr sz="362" spc="3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362" spc="-2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20ºC</a:t>
            </a:r>
            <a:r>
              <a:rPr sz="362" spc="-6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(             </a:t>
            </a:r>
            <a:r>
              <a:rPr sz="362" spc="4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)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612" name="object 612"/>
          <p:cNvSpPr txBox="1"/>
          <p:nvPr/>
        </p:nvSpPr>
        <p:spPr>
          <a:xfrm>
            <a:off x="2441609" y="7780337"/>
            <a:ext cx="736130" cy="10192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9458">
              <a:lnSpc>
                <a:spcPct val="95825"/>
              </a:lnSpc>
              <a:spcBef>
                <a:spcPts val="2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AC</a:t>
            </a:r>
            <a:r>
              <a:rPr sz="362" spc="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362" spc="-2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90ºC</a:t>
            </a:r>
            <a:r>
              <a:rPr sz="362" spc="-6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(             </a:t>
            </a:r>
            <a:r>
              <a:rPr sz="362" spc="4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)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611" name="object 611"/>
          <p:cNvSpPr txBox="1"/>
          <p:nvPr/>
        </p:nvSpPr>
        <p:spPr>
          <a:xfrm>
            <a:off x="3177739" y="7780337"/>
            <a:ext cx="734542" cy="10192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7526">
              <a:lnSpc>
                <a:spcPct val="95825"/>
              </a:lnSpc>
              <a:spcBef>
                <a:spcPts val="2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InstaIación</a:t>
            </a:r>
            <a:r>
              <a:rPr sz="362" spc="-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subterránia</a:t>
            </a:r>
            <a:r>
              <a:rPr sz="362" spc="4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227" dirty="0">
                <a:solidFill>
                  <a:srgbClr val="221F1F"/>
                </a:solidFill>
                <a:latin typeface="Times New Roman"/>
                <a:cs typeface="Times New Roman"/>
              </a:rPr>
              <a:t>(1)</a:t>
            </a:r>
            <a:endParaRPr sz="227">
              <a:latin typeface="Times New Roman"/>
              <a:cs typeface="Times New Roman"/>
            </a:endParaRPr>
          </a:p>
        </p:txBody>
      </p:sp>
      <p:sp>
        <p:nvSpPr>
          <p:cNvPr id="610" name="object 610"/>
          <p:cNvSpPr txBox="1"/>
          <p:nvPr/>
        </p:nvSpPr>
        <p:spPr>
          <a:xfrm>
            <a:off x="3912282" y="7780337"/>
            <a:ext cx="730986" cy="10192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4112">
              <a:lnSpc>
                <a:spcPct val="95825"/>
              </a:lnSpc>
              <a:spcBef>
                <a:spcPts val="2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InstaIación</a:t>
            </a:r>
            <a:r>
              <a:rPr sz="362" spc="-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aI</a:t>
            </a:r>
            <a:r>
              <a:rPr sz="362" spc="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aire</a:t>
            </a:r>
            <a:r>
              <a:rPr sz="362" spc="3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227" dirty="0">
                <a:solidFill>
                  <a:srgbClr val="221F1F"/>
                </a:solidFill>
                <a:latin typeface="Times New Roman"/>
                <a:cs typeface="Times New Roman"/>
              </a:rPr>
              <a:t>(2)</a:t>
            </a:r>
            <a:endParaRPr sz="227">
              <a:latin typeface="Times New Roman"/>
              <a:cs typeface="Times New Roman"/>
            </a:endParaRPr>
          </a:p>
        </p:txBody>
      </p:sp>
      <p:sp>
        <p:nvSpPr>
          <p:cNvPr id="609" name="object 609"/>
          <p:cNvSpPr txBox="1"/>
          <p:nvPr/>
        </p:nvSpPr>
        <p:spPr>
          <a:xfrm>
            <a:off x="962226" y="7882263"/>
            <a:ext cx="750007" cy="1238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7280" marR="255283" algn="ctr">
              <a:lnSpc>
                <a:spcPct val="95825"/>
              </a:lnSpc>
              <a:spcBef>
                <a:spcPts val="227"/>
              </a:spcBef>
            </a:pPr>
            <a:r>
              <a:rPr sz="362" dirty="0">
                <a:solidFill>
                  <a:srgbClr val="0091CE"/>
                </a:solidFill>
                <a:latin typeface="Times New Roman"/>
                <a:cs typeface="Times New Roman"/>
              </a:rPr>
              <a:t>mm</a:t>
            </a:r>
            <a:r>
              <a:rPr sz="272" dirty="0">
                <a:solidFill>
                  <a:srgbClr val="0091CE"/>
                </a:solidFill>
                <a:latin typeface="Times New Roman"/>
                <a:cs typeface="Times New Roman"/>
              </a:rPr>
              <a:t>2</a:t>
            </a:r>
            <a:endParaRPr sz="272">
              <a:latin typeface="Times New Roman"/>
              <a:cs typeface="Times New Roman"/>
            </a:endParaRPr>
          </a:p>
        </p:txBody>
      </p:sp>
      <p:sp>
        <p:nvSpPr>
          <p:cNvPr id="608" name="object 608"/>
          <p:cNvSpPr txBox="1"/>
          <p:nvPr/>
        </p:nvSpPr>
        <p:spPr>
          <a:xfrm>
            <a:off x="1712233" y="7882263"/>
            <a:ext cx="729375" cy="1238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2371">
              <a:lnSpc>
                <a:spcPct val="95825"/>
              </a:lnSpc>
              <a:spcBef>
                <a:spcPts val="227"/>
              </a:spcBef>
            </a:pPr>
            <a:r>
              <a:rPr sz="362" dirty="0">
                <a:solidFill>
                  <a:srgbClr val="0091CE"/>
                </a:solidFill>
                <a:latin typeface="Times New Roman"/>
                <a:cs typeface="Times New Roman"/>
              </a:rPr>
              <a:t>AI                         </a:t>
            </a:r>
            <a:r>
              <a:rPr sz="362" spc="32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0091CE"/>
                </a:solidFill>
                <a:latin typeface="Times New Roman"/>
                <a:cs typeface="Times New Roman"/>
              </a:rPr>
              <a:t>Cu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607" name="object 607"/>
          <p:cNvSpPr txBox="1"/>
          <p:nvPr/>
        </p:nvSpPr>
        <p:spPr>
          <a:xfrm>
            <a:off x="2441609" y="7882263"/>
            <a:ext cx="736130" cy="1238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1044">
              <a:lnSpc>
                <a:spcPct val="95825"/>
              </a:lnSpc>
              <a:spcBef>
                <a:spcPts val="227"/>
              </a:spcBef>
            </a:pPr>
            <a:r>
              <a:rPr sz="362" dirty="0">
                <a:solidFill>
                  <a:srgbClr val="0091CE"/>
                </a:solidFill>
                <a:latin typeface="Times New Roman"/>
                <a:cs typeface="Times New Roman"/>
              </a:rPr>
              <a:t>AI                          </a:t>
            </a:r>
            <a:r>
              <a:rPr sz="362" spc="36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0091CE"/>
                </a:solidFill>
                <a:latin typeface="Times New Roman"/>
                <a:cs typeface="Times New Roman"/>
              </a:rPr>
              <a:t>Cu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606" name="object 606"/>
          <p:cNvSpPr txBox="1"/>
          <p:nvPr/>
        </p:nvSpPr>
        <p:spPr>
          <a:xfrm>
            <a:off x="3177739" y="7882263"/>
            <a:ext cx="734542" cy="1238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5204">
              <a:lnSpc>
                <a:spcPct val="95825"/>
              </a:lnSpc>
              <a:spcBef>
                <a:spcPts val="227"/>
              </a:spcBef>
            </a:pPr>
            <a:r>
              <a:rPr sz="362" dirty="0">
                <a:solidFill>
                  <a:srgbClr val="0091CE"/>
                </a:solidFill>
                <a:latin typeface="Times New Roman"/>
                <a:cs typeface="Times New Roman"/>
              </a:rPr>
              <a:t>AI                         </a:t>
            </a:r>
            <a:r>
              <a:rPr sz="362" spc="41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0091CE"/>
                </a:solidFill>
                <a:latin typeface="Times New Roman"/>
                <a:cs typeface="Times New Roman"/>
              </a:rPr>
              <a:t>Cu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605" name="object 605"/>
          <p:cNvSpPr txBox="1"/>
          <p:nvPr/>
        </p:nvSpPr>
        <p:spPr>
          <a:xfrm>
            <a:off x="3912282" y="7882263"/>
            <a:ext cx="730986" cy="1238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6515">
              <a:lnSpc>
                <a:spcPct val="95825"/>
              </a:lnSpc>
              <a:spcBef>
                <a:spcPts val="227"/>
              </a:spcBef>
            </a:pPr>
            <a:r>
              <a:rPr sz="362" dirty="0">
                <a:solidFill>
                  <a:srgbClr val="0091CE"/>
                </a:solidFill>
                <a:latin typeface="Times New Roman"/>
                <a:cs typeface="Times New Roman"/>
              </a:rPr>
              <a:t>AI                         </a:t>
            </a:r>
            <a:r>
              <a:rPr sz="362" spc="86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0091CE"/>
                </a:solidFill>
                <a:latin typeface="Times New Roman"/>
                <a:cs typeface="Times New Roman"/>
              </a:rPr>
              <a:t>Cu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604" name="object 604"/>
          <p:cNvSpPr txBox="1"/>
          <p:nvPr/>
        </p:nvSpPr>
        <p:spPr>
          <a:xfrm>
            <a:off x="4643268" y="7882263"/>
            <a:ext cx="1465574" cy="1238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0069">
              <a:lnSpc>
                <a:spcPct val="95825"/>
              </a:lnSpc>
              <a:spcBef>
                <a:spcPts val="227"/>
              </a:spcBef>
            </a:pPr>
            <a:r>
              <a:rPr sz="362" dirty="0">
                <a:solidFill>
                  <a:srgbClr val="0091CE"/>
                </a:solidFill>
                <a:latin typeface="Times New Roman"/>
                <a:cs typeface="Times New Roman"/>
              </a:rPr>
              <a:t>AI                                                         </a:t>
            </a:r>
            <a:r>
              <a:rPr sz="362" spc="77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0091CE"/>
                </a:solidFill>
                <a:latin typeface="Times New Roman"/>
                <a:cs typeface="Times New Roman"/>
              </a:rPr>
              <a:t>Cu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603" name="object 603"/>
          <p:cNvSpPr txBox="1"/>
          <p:nvPr/>
        </p:nvSpPr>
        <p:spPr>
          <a:xfrm>
            <a:off x="962226" y="8006099"/>
            <a:ext cx="750007" cy="1391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359936" marR="290271" algn="ctr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602" name="object 602"/>
          <p:cNvSpPr txBox="1"/>
          <p:nvPr/>
        </p:nvSpPr>
        <p:spPr>
          <a:xfrm>
            <a:off x="1712233" y="8006099"/>
            <a:ext cx="366385" cy="1391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128062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0,868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601" name="object 601"/>
          <p:cNvSpPr txBox="1"/>
          <p:nvPr/>
        </p:nvSpPr>
        <p:spPr>
          <a:xfrm>
            <a:off x="2078617" y="8006099"/>
            <a:ext cx="362991" cy="1391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119800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0,524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600" name="object 600"/>
          <p:cNvSpPr txBox="1"/>
          <p:nvPr/>
        </p:nvSpPr>
        <p:spPr>
          <a:xfrm>
            <a:off x="2441609" y="8006099"/>
            <a:ext cx="365038" cy="1391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114758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1,113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99" name="object 599"/>
          <p:cNvSpPr txBox="1"/>
          <p:nvPr/>
        </p:nvSpPr>
        <p:spPr>
          <a:xfrm>
            <a:off x="2806648" y="8006099"/>
            <a:ext cx="371091" cy="1391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132538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0,664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98" name="object 598"/>
          <p:cNvSpPr txBox="1"/>
          <p:nvPr/>
        </p:nvSpPr>
        <p:spPr>
          <a:xfrm>
            <a:off x="3177739" y="8006099"/>
            <a:ext cx="369722" cy="1391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134715" marR="111650" algn="ctr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151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97" name="object 597"/>
          <p:cNvSpPr txBox="1"/>
          <p:nvPr/>
        </p:nvSpPr>
        <p:spPr>
          <a:xfrm>
            <a:off x="3547462" y="8006099"/>
            <a:ext cx="364820" cy="1391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125076" marR="116387" algn="ctr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190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96" name="object 596"/>
          <p:cNvSpPr txBox="1"/>
          <p:nvPr/>
        </p:nvSpPr>
        <p:spPr>
          <a:xfrm>
            <a:off x="3912282" y="8006099"/>
            <a:ext cx="365510" cy="1391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125950" marR="116204" algn="ctr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161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95" name="object 595"/>
          <p:cNvSpPr txBox="1"/>
          <p:nvPr/>
        </p:nvSpPr>
        <p:spPr>
          <a:xfrm>
            <a:off x="4277792" y="8006099"/>
            <a:ext cx="365476" cy="1391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126144" marR="115975" algn="ctr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201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94" name="object 594"/>
          <p:cNvSpPr txBox="1"/>
          <p:nvPr/>
        </p:nvSpPr>
        <p:spPr>
          <a:xfrm>
            <a:off x="4643268" y="8006099"/>
            <a:ext cx="732793" cy="1391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304421" marR="292137" algn="ctr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1,68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93" name="object 593"/>
          <p:cNvSpPr txBox="1"/>
          <p:nvPr/>
        </p:nvSpPr>
        <p:spPr>
          <a:xfrm>
            <a:off x="5376061" y="8006099"/>
            <a:ext cx="732782" cy="1391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304409" marR="292125" algn="ctr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1,06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92" name="object 592"/>
          <p:cNvSpPr txBox="1"/>
          <p:nvPr/>
        </p:nvSpPr>
        <p:spPr>
          <a:xfrm>
            <a:off x="962226" y="8145261"/>
            <a:ext cx="750007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59936" marR="290271" algn="ctr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91" name="object 591"/>
          <p:cNvSpPr txBox="1"/>
          <p:nvPr/>
        </p:nvSpPr>
        <p:spPr>
          <a:xfrm>
            <a:off x="1712233" y="8145261"/>
            <a:ext cx="366385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8062">
              <a:lnSpc>
                <a:spcPct val="95825"/>
              </a:lnSpc>
              <a:spcBef>
                <a:spcPts val="37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0,641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90" name="object 590"/>
          <p:cNvSpPr txBox="1"/>
          <p:nvPr/>
        </p:nvSpPr>
        <p:spPr>
          <a:xfrm>
            <a:off x="2078617" y="8145261"/>
            <a:ext cx="362991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9800">
              <a:lnSpc>
                <a:spcPct val="95825"/>
              </a:lnSpc>
              <a:spcBef>
                <a:spcPts val="36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0,387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89" name="object 589"/>
          <p:cNvSpPr txBox="1"/>
          <p:nvPr/>
        </p:nvSpPr>
        <p:spPr>
          <a:xfrm>
            <a:off x="2441609" y="8145261"/>
            <a:ext cx="365038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4758">
              <a:lnSpc>
                <a:spcPct val="95825"/>
              </a:lnSpc>
              <a:spcBef>
                <a:spcPts val="36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0,822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88" name="object 588"/>
          <p:cNvSpPr txBox="1"/>
          <p:nvPr/>
        </p:nvSpPr>
        <p:spPr>
          <a:xfrm>
            <a:off x="2806648" y="8145261"/>
            <a:ext cx="371091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2538">
              <a:lnSpc>
                <a:spcPct val="95825"/>
              </a:lnSpc>
              <a:spcBef>
                <a:spcPts val="36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0,490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87" name="object 587"/>
          <p:cNvSpPr txBox="1"/>
          <p:nvPr/>
        </p:nvSpPr>
        <p:spPr>
          <a:xfrm>
            <a:off x="3177739" y="8145261"/>
            <a:ext cx="369722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4715" marR="111650" algn="ctr">
              <a:lnSpc>
                <a:spcPct val="95825"/>
              </a:lnSpc>
              <a:spcBef>
                <a:spcPts val="36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180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86" name="object 586"/>
          <p:cNvSpPr txBox="1"/>
          <p:nvPr/>
        </p:nvSpPr>
        <p:spPr>
          <a:xfrm>
            <a:off x="3547462" y="8145261"/>
            <a:ext cx="364820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076" marR="116387" algn="ctr">
              <a:lnSpc>
                <a:spcPct val="95825"/>
              </a:lnSpc>
              <a:spcBef>
                <a:spcPts val="36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226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85" name="object 585"/>
          <p:cNvSpPr txBox="1"/>
          <p:nvPr/>
        </p:nvSpPr>
        <p:spPr>
          <a:xfrm>
            <a:off x="3912282" y="8145261"/>
            <a:ext cx="365510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950" marR="116204" algn="ctr">
              <a:lnSpc>
                <a:spcPct val="95825"/>
              </a:lnSpc>
              <a:spcBef>
                <a:spcPts val="36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190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84" name="object 584"/>
          <p:cNvSpPr txBox="1"/>
          <p:nvPr/>
        </p:nvSpPr>
        <p:spPr>
          <a:xfrm>
            <a:off x="4277792" y="8145261"/>
            <a:ext cx="365476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144" marR="115975" algn="ctr">
              <a:lnSpc>
                <a:spcPct val="95825"/>
              </a:lnSpc>
              <a:spcBef>
                <a:spcPts val="36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241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83" name="object 583"/>
          <p:cNvSpPr txBox="1"/>
          <p:nvPr/>
        </p:nvSpPr>
        <p:spPr>
          <a:xfrm>
            <a:off x="4643268" y="8145261"/>
            <a:ext cx="732793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4421" marR="292137" algn="ctr">
              <a:lnSpc>
                <a:spcPct val="95825"/>
              </a:lnSpc>
              <a:spcBef>
                <a:spcPts val="36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1,27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82" name="object 582"/>
          <p:cNvSpPr txBox="1"/>
          <p:nvPr/>
        </p:nvSpPr>
        <p:spPr>
          <a:xfrm>
            <a:off x="5376062" y="8145261"/>
            <a:ext cx="732770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4303" marR="292007" algn="ctr">
              <a:lnSpc>
                <a:spcPct val="95825"/>
              </a:lnSpc>
              <a:spcBef>
                <a:spcPts val="36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0,81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81" name="object 581"/>
          <p:cNvSpPr txBox="1"/>
          <p:nvPr/>
        </p:nvSpPr>
        <p:spPr>
          <a:xfrm>
            <a:off x="962226" y="8272271"/>
            <a:ext cx="750007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59936" marR="290271" algn="ctr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70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80" name="object 580"/>
          <p:cNvSpPr txBox="1"/>
          <p:nvPr/>
        </p:nvSpPr>
        <p:spPr>
          <a:xfrm>
            <a:off x="1712233" y="8272271"/>
            <a:ext cx="366385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8062">
              <a:lnSpc>
                <a:spcPct val="95825"/>
              </a:lnSpc>
              <a:spcBef>
                <a:spcPts val="38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0,443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79" name="object 579"/>
          <p:cNvSpPr txBox="1"/>
          <p:nvPr/>
        </p:nvSpPr>
        <p:spPr>
          <a:xfrm>
            <a:off x="2078617" y="8272271"/>
            <a:ext cx="362991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9800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0,268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78" name="object 578"/>
          <p:cNvSpPr txBox="1"/>
          <p:nvPr/>
        </p:nvSpPr>
        <p:spPr>
          <a:xfrm>
            <a:off x="2441609" y="8272271"/>
            <a:ext cx="365038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4758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0,568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77" name="object 577"/>
          <p:cNvSpPr txBox="1"/>
          <p:nvPr/>
        </p:nvSpPr>
        <p:spPr>
          <a:xfrm>
            <a:off x="2806648" y="8272271"/>
            <a:ext cx="371091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2538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0,340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76" name="object 576"/>
          <p:cNvSpPr txBox="1"/>
          <p:nvPr/>
        </p:nvSpPr>
        <p:spPr>
          <a:xfrm>
            <a:off x="3177739" y="8272271"/>
            <a:ext cx="369722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4715" marR="111650" algn="ctr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220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75" name="object 575"/>
          <p:cNvSpPr txBox="1"/>
          <p:nvPr/>
        </p:nvSpPr>
        <p:spPr>
          <a:xfrm>
            <a:off x="3547462" y="8272271"/>
            <a:ext cx="364820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076" marR="116387" algn="ctr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276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74" name="object 574"/>
          <p:cNvSpPr txBox="1"/>
          <p:nvPr/>
        </p:nvSpPr>
        <p:spPr>
          <a:xfrm>
            <a:off x="3912282" y="8272271"/>
            <a:ext cx="365510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950" marR="116204" algn="ctr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235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73" name="object 573"/>
          <p:cNvSpPr txBox="1"/>
          <p:nvPr/>
        </p:nvSpPr>
        <p:spPr>
          <a:xfrm>
            <a:off x="4277792" y="8272271"/>
            <a:ext cx="365476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144" marR="115975" algn="ctr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299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72" name="object 572"/>
          <p:cNvSpPr txBox="1"/>
          <p:nvPr/>
        </p:nvSpPr>
        <p:spPr>
          <a:xfrm>
            <a:off x="4643268" y="8272271"/>
            <a:ext cx="732793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4421" marR="292137" algn="ctr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0,91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71" name="object 571"/>
          <p:cNvSpPr txBox="1"/>
          <p:nvPr/>
        </p:nvSpPr>
        <p:spPr>
          <a:xfrm>
            <a:off x="5376062" y="8272271"/>
            <a:ext cx="732770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4194" marR="291899" algn="ctr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0,60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70" name="object 570"/>
          <p:cNvSpPr txBox="1"/>
          <p:nvPr/>
        </p:nvSpPr>
        <p:spPr>
          <a:xfrm>
            <a:off x="962226" y="8399282"/>
            <a:ext cx="750007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59936" marR="290271" algn="ctr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95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69" name="object 569"/>
          <p:cNvSpPr txBox="1"/>
          <p:nvPr/>
        </p:nvSpPr>
        <p:spPr>
          <a:xfrm>
            <a:off x="1712233" y="8399282"/>
            <a:ext cx="366385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8062">
              <a:lnSpc>
                <a:spcPct val="95825"/>
              </a:lnSpc>
              <a:spcBef>
                <a:spcPts val="38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0,320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68" name="object 568"/>
          <p:cNvSpPr txBox="1"/>
          <p:nvPr/>
        </p:nvSpPr>
        <p:spPr>
          <a:xfrm>
            <a:off x="2078617" y="8399282"/>
            <a:ext cx="362991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9800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0,193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67" name="object 567"/>
          <p:cNvSpPr txBox="1"/>
          <p:nvPr/>
        </p:nvSpPr>
        <p:spPr>
          <a:xfrm>
            <a:off x="2441609" y="8399282"/>
            <a:ext cx="365038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4758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0,411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66" name="object 566"/>
          <p:cNvSpPr txBox="1"/>
          <p:nvPr/>
        </p:nvSpPr>
        <p:spPr>
          <a:xfrm>
            <a:off x="2806648" y="8399282"/>
            <a:ext cx="371091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2538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0,245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65" name="object 565"/>
          <p:cNvSpPr txBox="1"/>
          <p:nvPr/>
        </p:nvSpPr>
        <p:spPr>
          <a:xfrm>
            <a:off x="3177739" y="8399282"/>
            <a:ext cx="369722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4715" marR="111650" algn="ctr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260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64" name="object 564"/>
          <p:cNvSpPr txBox="1"/>
          <p:nvPr/>
        </p:nvSpPr>
        <p:spPr>
          <a:xfrm>
            <a:off x="3547462" y="8399282"/>
            <a:ext cx="364820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076" marR="116387" algn="ctr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329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63" name="object 563"/>
          <p:cNvSpPr txBox="1"/>
          <p:nvPr/>
        </p:nvSpPr>
        <p:spPr>
          <a:xfrm>
            <a:off x="3912282" y="8399282"/>
            <a:ext cx="365510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950" marR="116204" algn="ctr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290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62" name="object 562"/>
          <p:cNvSpPr txBox="1"/>
          <p:nvPr/>
        </p:nvSpPr>
        <p:spPr>
          <a:xfrm>
            <a:off x="4277792" y="8399282"/>
            <a:ext cx="365476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144" marR="115975" algn="ctr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362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61" name="object 561"/>
          <p:cNvSpPr txBox="1"/>
          <p:nvPr/>
        </p:nvSpPr>
        <p:spPr>
          <a:xfrm>
            <a:off x="4643268" y="8399282"/>
            <a:ext cx="732793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4421" marR="292137" algn="ctr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0,69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60" name="object 560"/>
          <p:cNvSpPr txBox="1"/>
          <p:nvPr/>
        </p:nvSpPr>
        <p:spPr>
          <a:xfrm>
            <a:off x="5376062" y="8399282"/>
            <a:ext cx="732770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4089" marR="291794" algn="ctr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0,46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59" name="object 559"/>
          <p:cNvSpPr txBox="1"/>
          <p:nvPr/>
        </p:nvSpPr>
        <p:spPr>
          <a:xfrm>
            <a:off x="962226" y="8526294"/>
            <a:ext cx="750007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2517" marR="272907" algn="ctr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120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58" name="object 558"/>
          <p:cNvSpPr txBox="1"/>
          <p:nvPr/>
        </p:nvSpPr>
        <p:spPr>
          <a:xfrm>
            <a:off x="1712233" y="8526294"/>
            <a:ext cx="366385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8062">
              <a:lnSpc>
                <a:spcPct val="95825"/>
              </a:lnSpc>
              <a:spcBef>
                <a:spcPts val="39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0,253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57" name="object 557"/>
          <p:cNvSpPr txBox="1"/>
          <p:nvPr/>
        </p:nvSpPr>
        <p:spPr>
          <a:xfrm>
            <a:off x="2078617" y="8526294"/>
            <a:ext cx="362991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9800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0,153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56" name="object 556"/>
          <p:cNvSpPr txBox="1"/>
          <p:nvPr/>
        </p:nvSpPr>
        <p:spPr>
          <a:xfrm>
            <a:off x="2441609" y="8526294"/>
            <a:ext cx="365038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4758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0,325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55" name="object 555"/>
          <p:cNvSpPr txBox="1"/>
          <p:nvPr/>
        </p:nvSpPr>
        <p:spPr>
          <a:xfrm>
            <a:off x="2806648" y="8526294"/>
            <a:ext cx="371091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2538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0,194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54" name="object 554"/>
          <p:cNvSpPr txBox="1"/>
          <p:nvPr/>
        </p:nvSpPr>
        <p:spPr>
          <a:xfrm>
            <a:off x="3177739" y="8526294"/>
            <a:ext cx="369722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4715" marR="111650" algn="ctr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300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53" name="object 553"/>
          <p:cNvSpPr txBox="1"/>
          <p:nvPr/>
        </p:nvSpPr>
        <p:spPr>
          <a:xfrm>
            <a:off x="3547462" y="8526294"/>
            <a:ext cx="364820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076" marR="116387" algn="ctr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373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52" name="object 552"/>
          <p:cNvSpPr txBox="1"/>
          <p:nvPr/>
        </p:nvSpPr>
        <p:spPr>
          <a:xfrm>
            <a:off x="3912282" y="8526294"/>
            <a:ext cx="365510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950" marR="116204" algn="ctr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330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51" name="object 551"/>
          <p:cNvSpPr txBox="1"/>
          <p:nvPr/>
        </p:nvSpPr>
        <p:spPr>
          <a:xfrm>
            <a:off x="4277792" y="8526294"/>
            <a:ext cx="365476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144" marR="115975" algn="ctr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416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50" name="object 550"/>
          <p:cNvSpPr txBox="1"/>
          <p:nvPr/>
        </p:nvSpPr>
        <p:spPr>
          <a:xfrm>
            <a:off x="4643268" y="8526294"/>
            <a:ext cx="732793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4421" marR="292137" algn="ctr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0,57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49" name="object 549"/>
          <p:cNvSpPr txBox="1"/>
          <p:nvPr/>
        </p:nvSpPr>
        <p:spPr>
          <a:xfrm>
            <a:off x="5376062" y="8526294"/>
            <a:ext cx="732770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3979" marR="291684" algn="ctr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48" name="object 548"/>
          <p:cNvSpPr txBox="1"/>
          <p:nvPr/>
        </p:nvSpPr>
        <p:spPr>
          <a:xfrm>
            <a:off x="962226" y="8653305"/>
            <a:ext cx="750007" cy="1261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2517" marR="272907" algn="ctr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150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47" name="object 547"/>
          <p:cNvSpPr txBox="1"/>
          <p:nvPr/>
        </p:nvSpPr>
        <p:spPr>
          <a:xfrm>
            <a:off x="1712233" y="8653305"/>
            <a:ext cx="366385" cy="1261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8062">
              <a:lnSpc>
                <a:spcPct val="95825"/>
              </a:lnSpc>
              <a:spcBef>
                <a:spcPts val="39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0,206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46" name="object 546"/>
          <p:cNvSpPr txBox="1"/>
          <p:nvPr/>
        </p:nvSpPr>
        <p:spPr>
          <a:xfrm>
            <a:off x="2078617" y="8653305"/>
            <a:ext cx="362991" cy="1261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9800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0,124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45" name="object 545"/>
          <p:cNvSpPr txBox="1"/>
          <p:nvPr/>
        </p:nvSpPr>
        <p:spPr>
          <a:xfrm>
            <a:off x="2441609" y="8653305"/>
            <a:ext cx="365038" cy="1261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4758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0,265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44" name="object 544"/>
          <p:cNvSpPr txBox="1"/>
          <p:nvPr/>
        </p:nvSpPr>
        <p:spPr>
          <a:xfrm>
            <a:off x="2806648" y="8653305"/>
            <a:ext cx="371091" cy="1261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2538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0,158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43" name="object 543"/>
          <p:cNvSpPr txBox="1"/>
          <p:nvPr/>
        </p:nvSpPr>
        <p:spPr>
          <a:xfrm>
            <a:off x="3177739" y="8653305"/>
            <a:ext cx="369722" cy="1261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4715" marR="111650" algn="ctr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335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42" name="object 542"/>
          <p:cNvSpPr txBox="1"/>
          <p:nvPr/>
        </p:nvSpPr>
        <p:spPr>
          <a:xfrm>
            <a:off x="3547462" y="8653305"/>
            <a:ext cx="364820" cy="1261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076" marR="116387" algn="ctr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415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41" name="object 541"/>
          <p:cNvSpPr txBox="1"/>
          <p:nvPr/>
        </p:nvSpPr>
        <p:spPr>
          <a:xfrm>
            <a:off x="3912282" y="8653305"/>
            <a:ext cx="365510" cy="1261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950" marR="116204" algn="ctr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375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40" name="object 540"/>
          <p:cNvSpPr txBox="1"/>
          <p:nvPr/>
        </p:nvSpPr>
        <p:spPr>
          <a:xfrm>
            <a:off x="4277792" y="8653305"/>
            <a:ext cx="365476" cy="1261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144" marR="115975" algn="ctr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469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39" name="object 539"/>
          <p:cNvSpPr txBox="1"/>
          <p:nvPr/>
        </p:nvSpPr>
        <p:spPr>
          <a:xfrm>
            <a:off x="4643268" y="8653305"/>
            <a:ext cx="732793" cy="1261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4421" marR="292137" algn="ctr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0,48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38" name="object 538"/>
          <p:cNvSpPr txBox="1"/>
          <p:nvPr/>
        </p:nvSpPr>
        <p:spPr>
          <a:xfrm>
            <a:off x="5376062" y="8653305"/>
            <a:ext cx="732770" cy="1261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3873" marR="291579" algn="ctr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37" name="object 537"/>
          <p:cNvSpPr txBox="1"/>
          <p:nvPr/>
        </p:nvSpPr>
        <p:spPr>
          <a:xfrm>
            <a:off x="962226" y="8779476"/>
            <a:ext cx="750007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2517" marR="272907" algn="ctr">
              <a:lnSpc>
                <a:spcPct val="95825"/>
              </a:lnSpc>
              <a:spcBef>
                <a:spcPts val="37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185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36" name="object 536"/>
          <p:cNvSpPr txBox="1"/>
          <p:nvPr/>
        </p:nvSpPr>
        <p:spPr>
          <a:xfrm>
            <a:off x="1712233" y="8779476"/>
            <a:ext cx="366385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8062">
              <a:lnSpc>
                <a:spcPct val="95825"/>
              </a:lnSpc>
              <a:spcBef>
                <a:spcPts val="40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0,164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35" name="object 535"/>
          <p:cNvSpPr txBox="1"/>
          <p:nvPr/>
        </p:nvSpPr>
        <p:spPr>
          <a:xfrm>
            <a:off x="2078617" y="8779476"/>
            <a:ext cx="362991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9800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0,099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34" name="object 534"/>
          <p:cNvSpPr txBox="1"/>
          <p:nvPr/>
        </p:nvSpPr>
        <p:spPr>
          <a:xfrm>
            <a:off x="2441609" y="8779476"/>
            <a:ext cx="365038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4758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0,211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33" name="object 533"/>
          <p:cNvSpPr txBox="1"/>
          <p:nvPr/>
        </p:nvSpPr>
        <p:spPr>
          <a:xfrm>
            <a:off x="2806648" y="8779476"/>
            <a:ext cx="371091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2538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0,127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32" name="object 532"/>
          <p:cNvSpPr txBox="1"/>
          <p:nvPr/>
        </p:nvSpPr>
        <p:spPr>
          <a:xfrm>
            <a:off x="3177739" y="8779476"/>
            <a:ext cx="369722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4715" marR="111650" algn="ctr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378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31" name="object 531"/>
          <p:cNvSpPr txBox="1"/>
          <p:nvPr/>
        </p:nvSpPr>
        <p:spPr>
          <a:xfrm>
            <a:off x="3547462" y="8779476"/>
            <a:ext cx="364820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076" marR="116387" algn="ctr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468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30" name="object 530"/>
          <p:cNvSpPr txBox="1"/>
          <p:nvPr/>
        </p:nvSpPr>
        <p:spPr>
          <a:xfrm>
            <a:off x="3912282" y="8779476"/>
            <a:ext cx="365510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950" marR="116204" algn="ctr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430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29" name="object 529"/>
          <p:cNvSpPr txBox="1"/>
          <p:nvPr/>
        </p:nvSpPr>
        <p:spPr>
          <a:xfrm>
            <a:off x="4277792" y="8779476"/>
            <a:ext cx="365476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144" marR="115975" algn="ctr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536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28" name="object 528"/>
          <p:cNvSpPr txBox="1"/>
          <p:nvPr/>
        </p:nvSpPr>
        <p:spPr>
          <a:xfrm>
            <a:off x="4643268" y="8779476"/>
            <a:ext cx="732793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4421" marR="292137" algn="ctr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0,40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27" name="object 527"/>
          <p:cNvSpPr txBox="1"/>
          <p:nvPr/>
        </p:nvSpPr>
        <p:spPr>
          <a:xfrm>
            <a:off x="5376062" y="8779476"/>
            <a:ext cx="732770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3764" marR="291469" algn="ctr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26" name="object 526"/>
          <p:cNvSpPr txBox="1"/>
          <p:nvPr/>
        </p:nvSpPr>
        <p:spPr>
          <a:xfrm>
            <a:off x="962226" y="8906487"/>
            <a:ext cx="750007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2517" marR="272907" algn="ctr">
              <a:lnSpc>
                <a:spcPct val="95825"/>
              </a:lnSpc>
              <a:spcBef>
                <a:spcPts val="37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240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25" name="object 525"/>
          <p:cNvSpPr txBox="1"/>
          <p:nvPr/>
        </p:nvSpPr>
        <p:spPr>
          <a:xfrm>
            <a:off x="1712233" y="8906487"/>
            <a:ext cx="366385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8062">
              <a:lnSpc>
                <a:spcPct val="95825"/>
              </a:lnSpc>
              <a:spcBef>
                <a:spcPts val="41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0,125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24" name="object 524"/>
          <p:cNvSpPr txBox="1"/>
          <p:nvPr/>
        </p:nvSpPr>
        <p:spPr>
          <a:xfrm>
            <a:off x="2078617" y="8906487"/>
            <a:ext cx="362991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9800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0,075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23" name="object 523"/>
          <p:cNvSpPr txBox="1"/>
          <p:nvPr/>
        </p:nvSpPr>
        <p:spPr>
          <a:xfrm>
            <a:off x="2441609" y="8906487"/>
            <a:ext cx="365038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4758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0,161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22" name="object 522"/>
          <p:cNvSpPr txBox="1"/>
          <p:nvPr/>
        </p:nvSpPr>
        <p:spPr>
          <a:xfrm>
            <a:off x="2806648" y="8906487"/>
            <a:ext cx="371091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2538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0,097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21" name="object 521"/>
          <p:cNvSpPr txBox="1"/>
          <p:nvPr/>
        </p:nvSpPr>
        <p:spPr>
          <a:xfrm>
            <a:off x="3177739" y="8906487"/>
            <a:ext cx="369722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4715" marR="111650" algn="ctr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438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20" name="object 520"/>
          <p:cNvSpPr txBox="1"/>
          <p:nvPr/>
        </p:nvSpPr>
        <p:spPr>
          <a:xfrm>
            <a:off x="3547462" y="8906487"/>
            <a:ext cx="364820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076" marR="116387" algn="ctr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541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19" name="object 519"/>
          <p:cNvSpPr txBox="1"/>
          <p:nvPr/>
        </p:nvSpPr>
        <p:spPr>
          <a:xfrm>
            <a:off x="3912282" y="8906487"/>
            <a:ext cx="365510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950" marR="116204" algn="ctr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508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18" name="object 518"/>
          <p:cNvSpPr txBox="1"/>
          <p:nvPr/>
        </p:nvSpPr>
        <p:spPr>
          <a:xfrm>
            <a:off x="4277792" y="8906487"/>
            <a:ext cx="365476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144" marR="115975" algn="ctr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630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17" name="object 517"/>
          <p:cNvSpPr txBox="1"/>
          <p:nvPr/>
        </p:nvSpPr>
        <p:spPr>
          <a:xfrm>
            <a:off x="4643268" y="8906487"/>
            <a:ext cx="732793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4421" marR="292137" algn="ctr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16" name="object 516"/>
          <p:cNvSpPr txBox="1"/>
          <p:nvPr/>
        </p:nvSpPr>
        <p:spPr>
          <a:xfrm>
            <a:off x="5376062" y="8906487"/>
            <a:ext cx="732770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3658" marR="291362" algn="ctr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15" name="object 515"/>
          <p:cNvSpPr txBox="1"/>
          <p:nvPr/>
        </p:nvSpPr>
        <p:spPr>
          <a:xfrm>
            <a:off x="962226" y="9033498"/>
            <a:ext cx="750007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2517" marR="272907" algn="ctr">
              <a:lnSpc>
                <a:spcPct val="95825"/>
              </a:lnSpc>
              <a:spcBef>
                <a:spcPts val="37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300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14" name="object 514"/>
          <p:cNvSpPr txBox="1"/>
          <p:nvPr/>
        </p:nvSpPr>
        <p:spPr>
          <a:xfrm>
            <a:off x="1712233" y="9033498"/>
            <a:ext cx="366385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8062">
              <a:lnSpc>
                <a:spcPct val="95825"/>
              </a:lnSpc>
              <a:spcBef>
                <a:spcPts val="41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0,100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13" name="object 513"/>
          <p:cNvSpPr txBox="1"/>
          <p:nvPr/>
        </p:nvSpPr>
        <p:spPr>
          <a:xfrm>
            <a:off x="2078617" y="9033498"/>
            <a:ext cx="362991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9800">
              <a:lnSpc>
                <a:spcPct val="95825"/>
              </a:lnSpc>
              <a:spcBef>
                <a:spcPts val="32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0,060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12" name="object 512"/>
          <p:cNvSpPr txBox="1"/>
          <p:nvPr/>
        </p:nvSpPr>
        <p:spPr>
          <a:xfrm>
            <a:off x="2441609" y="9033498"/>
            <a:ext cx="365038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4758">
              <a:lnSpc>
                <a:spcPct val="95825"/>
              </a:lnSpc>
              <a:spcBef>
                <a:spcPts val="32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0,129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11" name="object 511"/>
          <p:cNvSpPr txBox="1"/>
          <p:nvPr/>
        </p:nvSpPr>
        <p:spPr>
          <a:xfrm>
            <a:off x="2806648" y="9033498"/>
            <a:ext cx="371091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2538">
              <a:lnSpc>
                <a:spcPct val="95825"/>
              </a:lnSpc>
              <a:spcBef>
                <a:spcPts val="32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0,078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10" name="object 510"/>
          <p:cNvSpPr txBox="1"/>
          <p:nvPr/>
        </p:nvSpPr>
        <p:spPr>
          <a:xfrm>
            <a:off x="3177739" y="9033498"/>
            <a:ext cx="369722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4715" marR="111650" algn="ctr">
              <a:lnSpc>
                <a:spcPct val="95825"/>
              </a:lnSpc>
              <a:spcBef>
                <a:spcPts val="32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496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09" name="object 509"/>
          <p:cNvSpPr txBox="1"/>
          <p:nvPr/>
        </p:nvSpPr>
        <p:spPr>
          <a:xfrm>
            <a:off x="3547462" y="9033498"/>
            <a:ext cx="364820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076" marR="116387" algn="ctr">
              <a:lnSpc>
                <a:spcPct val="95825"/>
              </a:lnSpc>
              <a:spcBef>
                <a:spcPts val="32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608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08" name="object 508"/>
          <p:cNvSpPr txBox="1"/>
          <p:nvPr/>
        </p:nvSpPr>
        <p:spPr>
          <a:xfrm>
            <a:off x="3912282" y="9033498"/>
            <a:ext cx="365510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950" marR="116204" algn="ctr">
              <a:lnSpc>
                <a:spcPct val="95825"/>
              </a:lnSpc>
              <a:spcBef>
                <a:spcPts val="32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588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07" name="object 507"/>
          <p:cNvSpPr txBox="1"/>
          <p:nvPr/>
        </p:nvSpPr>
        <p:spPr>
          <a:xfrm>
            <a:off x="4277792" y="9033498"/>
            <a:ext cx="365476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144" marR="115975" algn="ctr">
              <a:lnSpc>
                <a:spcPct val="95825"/>
              </a:lnSpc>
              <a:spcBef>
                <a:spcPts val="32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717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06" name="object 506"/>
          <p:cNvSpPr txBox="1"/>
          <p:nvPr/>
        </p:nvSpPr>
        <p:spPr>
          <a:xfrm>
            <a:off x="4643268" y="9033498"/>
            <a:ext cx="732793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4421" marR="292137" algn="ctr">
              <a:lnSpc>
                <a:spcPct val="95825"/>
              </a:lnSpc>
              <a:spcBef>
                <a:spcPts val="32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05" name="object 505"/>
          <p:cNvSpPr txBox="1"/>
          <p:nvPr/>
        </p:nvSpPr>
        <p:spPr>
          <a:xfrm>
            <a:off x="5376062" y="9033498"/>
            <a:ext cx="732770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3549" marR="291254" algn="ctr">
              <a:lnSpc>
                <a:spcPct val="95825"/>
              </a:lnSpc>
              <a:spcBef>
                <a:spcPts val="32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04" name="object 504"/>
          <p:cNvSpPr txBox="1"/>
          <p:nvPr/>
        </p:nvSpPr>
        <p:spPr>
          <a:xfrm>
            <a:off x="962226" y="9160509"/>
            <a:ext cx="750007" cy="1270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2517" marR="272907" algn="ctr">
              <a:lnSpc>
                <a:spcPct val="95825"/>
              </a:lnSpc>
              <a:spcBef>
                <a:spcPts val="37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400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03" name="object 503"/>
          <p:cNvSpPr txBox="1"/>
          <p:nvPr/>
        </p:nvSpPr>
        <p:spPr>
          <a:xfrm>
            <a:off x="1712233" y="9160509"/>
            <a:ext cx="366385" cy="1270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8062">
              <a:lnSpc>
                <a:spcPct val="95825"/>
              </a:lnSpc>
              <a:spcBef>
                <a:spcPts val="42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0,078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02" name="object 502"/>
          <p:cNvSpPr txBox="1"/>
          <p:nvPr/>
        </p:nvSpPr>
        <p:spPr>
          <a:xfrm>
            <a:off x="2078617" y="9160509"/>
            <a:ext cx="362991" cy="1270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9800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0,047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01" name="object 501"/>
          <p:cNvSpPr txBox="1"/>
          <p:nvPr/>
        </p:nvSpPr>
        <p:spPr>
          <a:xfrm>
            <a:off x="2441609" y="9160509"/>
            <a:ext cx="365038" cy="1270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4758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0,101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00" name="object 500"/>
          <p:cNvSpPr txBox="1"/>
          <p:nvPr/>
        </p:nvSpPr>
        <p:spPr>
          <a:xfrm>
            <a:off x="2806648" y="9160509"/>
            <a:ext cx="371091" cy="1270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2538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0,062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99" name="object 499"/>
          <p:cNvSpPr txBox="1"/>
          <p:nvPr/>
        </p:nvSpPr>
        <p:spPr>
          <a:xfrm>
            <a:off x="3177739" y="9160509"/>
            <a:ext cx="369722" cy="1270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4715" marR="111650" algn="ctr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560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98" name="object 498"/>
          <p:cNvSpPr txBox="1"/>
          <p:nvPr/>
        </p:nvSpPr>
        <p:spPr>
          <a:xfrm>
            <a:off x="3547462" y="9160509"/>
            <a:ext cx="364820" cy="1270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076" marR="116387" algn="ctr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684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97" name="object 497"/>
          <p:cNvSpPr txBox="1"/>
          <p:nvPr/>
        </p:nvSpPr>
        <p:spPr>
          <a:xfrm>
            <a:off x="3912282" y="9160509"/>
            <a:ext cx="365510" cy="1270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950" marR="116204" algn="ctr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680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96" name="object 496"/>
          <p:cNvSpPr txBox="1"/>
          <p:nvPr/>
        </p:nvSpPr>
        <p:spPr>
          <a:xfrm>
            <a:off x="4277792" y="9160509"/>
            <a:ext cx="365476" cy="1270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144" marR="115975" algn="ctr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823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95" name="object 495"/>
          <p:cNvSpPr txBox="1"/>
          <p:nvPr/>
        </p:nvSpPr>
        <p:spPr>
          <a:xfrm>
            <a:off x="4643268" y="9160509"/>
            <a:ext cx="732793" cy="1270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4421" marR="292137" algn="ctr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94" name="object 494"/>
          <p:cNvSpPr txBox="1"/>
          <p:nvPr/>
        </p:nvSpPr>
        <p:spPr>
          <a:xfrm>
            <a:off x="5376062" y="9160509"/>
            <a:ext cx="732770" cy="1270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3444" marR="291149" algn="ctr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93" name="object 493"/>
          <p:cNvSpPr txBox="1"/>
          <p:nvPr/>
        </p:nvSpPr>
        <p:spPr>
          <a:xfrm>
            <a:off x="962226" y="9287543"/>
            <a:ext cx="750007" cy="1299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2517" marR="272907" algn="ctr">
              <a:lnSpc>
                <a:spcPct val="95825"/>
              </a:lnSpc>
              <a:spcBef>
                <a:spcPts val="37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500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92" name="object 492"/>
          <p:cNvSpPr txBox="1"/>
          <p:nvPr/>
        </p:nvSpPr>
        <p:spPr>
          <a:xfrm>
            <a:off x="1712233" y="9287543"/>
            <a:ext cx="366385" cy="1299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8062">
              <a:lnSpc>
                <a:spcPct val="95825"/>
              </a:lnSpc>
              <a:spcBef>
                <a:spcPts val="42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0,061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91" name="object 491"/>
          <p:cNvSpPr txBox="1"/>
          <p:nvPr/>
        </p:nvSpPr>
        <p:spPr>
          <a:xfrm>
            <a:off x="2078617" y="9287543"/>
            <a:ext cx="362991" cy="1299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9800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0,037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90" name="object 490"/>
          <p:cNvSpPr txBox="1"/>
          <p:nvPr/>
        </p:nvSpPr>
        <p:spPr>
          <a:xfrm>
            <a:off x="2441609" y="9287543"/>
            <a:ext cx="365038" cy="1299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4758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0,080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89" name="object 489"/>
          <p:cNvSpPr txBox="1"/>
          <p:nvPr/>
        </p:nvSpPr>
        <p:spPr>
          <a:xfrm>
            <a:off x="2806648" y="9287543"/>
            <a:ext cx="371091" cy="1299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2538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0,050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88" name="object 488"/>
          <p:cNvSpPr txBox="1"/>
          <p:nvPr/>
        </p:nvSpPr>
        <p:spPr>
          <a:xfrm>
            <a:off x="3177739" y="9287543"/>
            <a:ext cx="369722" cy="1299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4715" marR="111650" algn="ctr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636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87" name="object 487"/>
          <p:cNvSpPr txBox="1"/>
          <p:nvPr/>
        </p:nvSpPr>
        <p:spPr>
          <a:xfrm>
            <a:off x="3547462" y="9287543"/>
            <a:ext cx="364820" cy="1299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076" marR="116387" algn="ctr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762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86" name="object 486"/>
          <p:cNvSpPr txBox="1"/>
          <p:nvPr/>
        </p:nvSpPr>
        <p:spPr>
          <a:xfrm>
            <a:off x="3912282" y="9287543"/>
            <a:ext cx="365510" cy="1299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950" marR="116204" algn="ctr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790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85" name="object 485"/>
          <p:cNvSpPr txBox="1"/>
          <p:nvPr/>
        </p:nvSpPr>
        <p:spPr>
          <a:xfrm>
            <a:off x="4277792" y="9287543"/>
            <a:ext cx="365476" cy="1299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144" marR="115975" algn="ctr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929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84" name="object 484"/>
          <p:cNvSpPr txBox="1"/>
          <p:nvPr/>
        </p:nvSpPr>
        <p:spPr>
          <a:xfrm>
            <a:off x="4643268" y="9287543"/>
            <a:ext cx="732793" cy="1299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4421" marR="292137" algn="ctr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83" name="object 483"/>
          <p:cNvSpPr txBox="1"/>
          <p:nvPr/>
        </p:nvSpPr>
        <p:spPr>
          <a:xfrm>
            <a:off x="5376062" y="9287543"/>
            <a:ext cx="732770" cy="1299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3334" marR="291039" algn="ctr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82" name="object 482"/>
          <p:cNvSpPr txBox="1"/>
          <p:nvPr/>
        </p:nvSpPr>
        <p:spPr>
          <a:xfrm rot="16200000">
            <a:off x="151282" y="6786629"/>
            <a:ext cx="1390177" cy="6328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33445">
              <a:lnSpc>
                <a:spcPct val="95825"/>
              </a:lnSpc>
              <a:spcBef>
                <a:spcPts val="393"/>
              </a:spcBef>
            </a:pPr>
            <a:r>
              <a:rPr sz="498" dirty="0">
                <a:solidFill>
                  <a:srgbClr val="221F1F"/>
                </a:solidFill>
                <a:latin typeface="Times New Roman"/>
                <a:cs typeface="Times New Roman"/>
              </a:rPr>
              <a:t>Tensión</a:t>
            </a:r>
            <a:r>
              <a:rPr sz="498" spc="-3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98" dirty="0">
                <a:solidFill>
                  <a:srgbClr val="221F1F"/>
                </a:solidFill>
                <a:latin typeface="Times New Roman"/>
                <a:cs typeface="Times New Roman"/>
              </a:rPr>
              <a:t>18/30</a:t>
            </a:r>
            <a:r>
              <a:rPr sz="498" spc="6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98" dirty="0">
                <a:solidFill>
                  <a:srgbClr val="221F1F"/>
                </a:solidFill>
                <a:latin typeface="Times New Roman"/>
                <a:cs typeface="Times New Roman"/>
              </a:rPr>
              <a:t>kV</a:t>
            </a:r>
            <a:endParaRPr sz="498">
              <a:latin typeface="Times New Roman"/>
              <a:cs typeface="Times New Roman"/>
            </a:endParaRPr>
          </a:p>
        </p:txBody>
      </p:sp>
      <p:sp>
        <p:nvSpPr>
          <p:cNvPr id="481" name="object 481"/>
          <p:cNvSpPr txBox="1"/>
          <p:nvPr/>
        </p:nvSpPr>
        <p:spPr>
          <a:xfrm>
            <a:off x="925450" y="6127696"/>
            <a:ext cx="786783" cy="126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63618" marR="323363" algn="ctr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80" name="object 480"/>
          <p:cNvSpPr txBox="1"/>
          <p:nvPr/>
        </p:nvSpPr>
        <p:spPr>
          <a:xfrm>
            <a:off x="1712233" y="6127696"/>
            <a:ext cx="426335" cy="126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5738" marR="156386" algn="ctr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7,0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79" name="object 479"/>
          <p:cNvSpPr txBox="1"/>
          <p:nvPr/>
        </p:nvSpPr>
        <p:spPr>
          <a:xfrm>
            <a:off x="2138568" y="6127696"/>
            <a:ext cx="418844" cy="126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4498" marR="150135" algn="ctr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8,0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78" name="object 478"/>
          <p:cNvSpPr txBox="1"/>
          <p:nvPr/>
        </p:nvSpPr>
        <p:spPr>
          <a:xfrm>
            <a:off x="2557412" y="6127696"/>
            <a:ext cx="496434" cy="126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0454" marR="166982" algn="ctr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25,1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77" name="object 477"/>
          <p:cNvSpPr txBox="1"/>
          <p:nvPr/>
        </p:nvSpPr>
        <p:spPr>
          <a:xfrm>
            <a:off x="3053846" y="6127696"/>
            <a:ext cx="436035" cy="126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0984" marR="160840" algn="ctr">
              <a:lnSpc>
                <a:spcPct val="95825"/>
              </a:lnSpc>
              <a:spcBef>
                <a:spcPts val="37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76" name="object 476"/>
          <p:cNvSpPr txBox="1"/>
          <p:nvPr/>
        </p:nvSpPr>
        <p:spPr>
          <a:xfrm>
            <a:off x="3489881" y="6127696"/>
            <a:ext cx="437726" cy="126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9550" marR="139183" algn="ctr">
              <a:lnSpc>
                <a:spcPct val="95825"/>
              </a:lnSpc>
              <a:spcBef>
                <a:spcPts val="37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33,7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75" name="object 475"/>
          <p:cNvSpPr txBox="1"/>
          <p:nvPr/>
        </p:nvSpPr>
        <p:spPr>
          <a:xfrm>
            <a:off x="3927609" y="6127696"/>
            <a:ext cx="248878" cy="126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7005">
              <a:lnSpc>
                <a:spcPct val="95825"/>
              </a:lnSpc>
              <a:spcBef>
                <a:spcPts val="37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860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74" name="object 474"/>
          <p:cNvSpPr txBox="1"/>
          <p:nvPr/>
        </p:nvSpPr>
        <p:spPr>
          <a:xfrm>
            <a:off x="4176487" y="6127696"/>
            <a:ext cx="248855" cy="126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1521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1070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73" name="object 473"/>
          <p:cNvSpPr txBox="1"/>
          <p:nvPr/>
        </p:nvSpPr>
        <p:spPr>
          <a:xfrm>
            <a:off x="4425343" y="6127696"/>
            <a:ext cx="392470" cy="126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4090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72" name="object 472"/>
          <p:cNvSpPr txBox="1"/>
          <p:nvPr/>
        </p:nvSpPr>
        <p:spPr>
          <a:xfrm>
            <a:off x="4817814" y="6127696"/>
            <a:ext cx="388719" cy="126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229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0,462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71" name="object 471"/>
          <p:cNvSpPr txBox="1"/>
          <p:nvPr/>
        </p:nvSpPr>
        <p:spPr>
          <a:xfrm>
            <a:off x="5206534" y="6127696"/>
            <a:ext cx="392735" cy="126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569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0,145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70" name="object 470"/>
          <p:cNvSpPr txBox="1"/>
          <p:nvPr/>
        </p:nvSpPr>
        <p:spPr>
          <a:xfrm>
            <a:off x="5599269" y="6127696"/>
            <a:ext cx="254793" cy="126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639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1,12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69" name="object 469"/>
          <p:cNvSpPr txBox="1"/>
          <p:nvPr/>
        </p:nvSpPr>
        <p:spPr>
          <a:xfrm>
            <a:off x="5854063" y="6127696"/>
            <a:ext cx="254781" cy="126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9810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0,68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68" name="object 468"/>
          <p:cNvSpPr txBox="1"/>
          <p:nvPr/>
        </p:nvSpPr>
        <p:spPr>
          <a:xfrm>
            <a:off x="925450" y="6253983"/>
            <a:ext cx="786783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63618" marR="323363" algn="ctr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67" name="object 467"/>
          <p:cNvSpPr txBox="1"/>
          <p:nvPr/>
        </p:nvSpPr>
        <p:spPr>
          <a:xfrm>
            <a:off x="1712233" y="6253983"/>
            <a:ext cx="426335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5738" marR="156386" algn="ctr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8,1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66" name="object 466"/>
          <p:cNvSpPr txBox="1"/>
          <p:nvPr/>
        </p:nvSpPr>
        <p:spPr>
          <a:xfrm>
            <a:off x="2138568" y="6253983"/>
            <a:ext cx="418844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4498" marR="150135" algn="ctr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8,0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65" name="object 465"/>
          <p:cNvSpPr txBox="1"/>
          <p:nvPr/>
        </p:nvSpPr>
        <p:spPr>
          <a:xfrm>
            <a:off x="2557412" y="6253983"/>
            <a:ext cx="496434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0454" marR="166982" algn="ctr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26,2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64" name="object 464"/>
          <p:cNvSpPr txBox="1"/>
          <p:nvPr/>
        </p:nvSpPr>
        <p:spPr>
          <a:xfrm>
            <a:off x="3053846" y="6253983"/>
            <a:ext cx="436035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0984" marR="160840" algn="ctr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63" name="object 463"/>
          <p:cNvSpPr txBox="1"/>
          <p:nvPr/>
        </p:nvSpPr>
        <p:spPr>
          <a:xfrm>
            <a:off x="3489881" y="6253983"/>
            <a:ext cx="437726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9550" marR="139183" algn="ctr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35,2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62" name="object 462"/>
          <p:cNvSpPr txBox="1"/>
          <p:nvPr/>
        </p:nvSpPr>
        <p:spPr>
          <a:xfrm>
            <a:off x="3927609" y="6253983"/>
            <a:ext cx="248878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7005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950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61" name="object 461"/>
          <p:cNvSpPr txBox="1"/>
          <p:nvPr/>
        </p:nvSpPr>
        <p:spPr>
          <a:xfrm>
            <a:off x="4176487" y="6253983"/>
            <a:ext cx="248855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1521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1240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60" name="object 460"/>
          <p:cNvSpPr txBox="1"/>
          <p:nvPr/>
        </p:nvSpPr>
        <p:spPr>
          <a:xfrm>
            <a:off x="4425343" y="6253983"/>
            <a:ext cx="392470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4090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59" name="object 459"/>
          <p:cNvSpPr txBox="1"/>
          <p:nvPr/>
        </p:nvSpPr>
        <p:spPr>
          <a:xfrm>
            <a:off x="4817814" y="6253983"/>
            <a:ext cx="388719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229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0,444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58" name="object 458"/>
          <p:cNvSpPr txBox="1"/>
          <p:nvPr/>
        </p:nvSpPr>
        <p:spPr>
          <a:xfrm>
            <a:off x="5206534" y="6253983"/>
            <a:ext cx="392735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569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0,140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57" name="object 457"/>
          <p:cNvSpPr txBox="1"/>
          <p:nvPr/>
        </p:nvSpPr>
        <p:spPr>
          <a:xfrm>
            <a:off x="5599269" y="6253983"/>
            <a:ext cx="254793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639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0,83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56" name="object 456"/>
          <p:cNvSpPr txBox="1"/>
          <p:nvPr/>
        </p:nvSpPr>
        <p:spPr>
          <a:xfrm>
            <a:off x="5854063" y="6253983"/>
            <a:ext cx="254781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9810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0,51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55" name="object 455"/>
          <p:cNvSpPr txBox="1"/>
          <p:nvPr/>
        </p:nvSpPr>
        <p:spPr>
          <a:xfrm>
            <a:off x="925450" y="6379348"/>
            <a:ext cx="786783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63618" marR="323363" algn="ctr">
              <a:lnSpc>
                <a:spcPct val="95825"/>
              </a:lnSpc>
              <a:spcBef>
                <a:spcPts val="3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70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54" name="object 454"/>
          <p:cNvSpPr txBox="1"/>
          <p:nvPr/>
        </p:nvSpPr>
        <p:spPr>
          <a:xfrm>
            <a:off x="1712233" y="6379348"/>
            <a:ext cx="426335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5738" marR="156386" algn="ctr">
              <a:lnSpc>
                <a:spcPct val="95825"/>
              </a:lnSpc>
              <a:spcBef>
                <a:spcPts val="3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9,8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53" name="object 453"/>
          <p:cNvSpPr txBox="1"/>
          <p:nvPr/>
        </p:nvSpPr>
        <p:spPr>
          <a:xfrm>
            <a:off x="2138568" y="6379348"/>
            <a:ext cx="418844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4498" marR="150135" algn="ctr">
              <a:lnSpc>
                <a:spcPct val="95825"/>
              </a:lnSpc>
              <a:spcBef>
                <a:spcPts val="3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8,0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52" name="object 452"/>
          <p:cNvSpPr txBox="1"/>
          <p:nvPr/>
        </p:nvSpPr>
        <p:spPr>
          <a:xfrm>
            <a:off x="2557412" y="6379348"/>
            <a:ext cx="496434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0454" marR="166982" algn="ctr">
              <a:lnSpc>
                <a:spcPct val="95825"/>
              </a:lnSpc>
              <a:spcBef>
                <a:spcPts val="3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27,9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51" name="object 451"/>
          <p:cNvSpPr txBox="1"/>
          <p:nvPr/>
        </p:nvSpPr>
        <p:spPr>
          <a:xfrm>
            <a:off x="3053846" y="6379348"/>
            <a:ext cx="436035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0984" marR="160840" algn="ctr">
              <a:lnSpc>
                <a:spcPct val="95825"/>
              </a:lnSpc>
              <a:spcBef>
                <a:spcPts val="3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50" name="object 450"/>
          <p:cNvSpPr txBox="1"/>
          <p:nvPr/>
        </p:nvSpPr>
        <p:spPr>
          <a:xfrm>
            <a:off x="3489881" y="6379348"/>
            <a:ext cx="437726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9550" marR="139183" algn="ctr">
              <a:lnSpc>
                <a:spcPct val="95825"/>
              </a:lnSpc>
              <a:spcBef>
                <a:spcPts val="3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37,5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49" name="object 449"/>
          <p:cNvSpPr txBox="1"/>
          <p:nvPr/>
        </p:nvSpPr>
        <p:spPr>
          <a:xfrm>
            <a:off x="3927609" y="6379348"/>
            <a:ext cx="248878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9586">
              <a:lnSpc>
                <a:spcPct val="95825"/>
              </a:lnSpc>
              <a:spcBef>
                <a:spcPts val="3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1110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48" name="object 448"/>
          <p:cNvSpPr txBox="1"/>
          <p:nvPr/>
        </p:nvSpPr>
        <p:spPr>
          <a:xfrm>
            <a:off x="4176487" y="6379348"/>
            <a:ext cx="248855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1521">
              <a:lnSpc>
                <a:spcPct val="95825"/>
              </a:lnSpc>
              <a:spcBef>
                <a:spcPts val="3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1530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47" name="object 447"/>
          <p:cNvSpPr txBox="1"/>
          <p:nvPr/>
        </p:nvSpPr>
        <p:spPr>
          <a:xfrm>
            <a:off x="4425343" y="6379348"/>
            <a:ext cx="392470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4090">
              <a:lnSpc>
                <a:spcPct val="95825"/>
              </a:lnSpc>
              <a:spcBef>
                <a:spcPts val="3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46" name="object 446"/>
          <p:cNvSpPr txBox="1"/>
          <p:nvPr/>
        </p:nvSpPr>
        <p:spPr>
          <a:xfrm>
            <a:off x="4817814" y="6379348"/>
            <a:ext cx="388719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229">
              <a:lnSpc>
                <a:spcPct val="95825"/>
              </a:lnSpc>
              <a:spcBef>
                <a:spcPts val="3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0,425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45" name="object 445"/>
          <p:cNvSpPr txBox="1"/>
          <p:nvPr/>
        </p:nvSpPr>
        <p:spPr>
          <a:xfrm>
            <a:off x="5206534" y="6379348"/>
            <a:ext cx="392735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569">
              <a:lnSpc>
                <a:spcPct val="95825"/>
              </a:lnSpc>
              <a:spcBef>
                <a:spcPts val="3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0,134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44" name="object 444"/>
          <p:cNvSpPr txBox="1"/>
          <p:nvPr/>
        </p:nvSpPr>
        <p:spPr>
          <a:xfrm>
            <a:off x="5599269" y="6379348"/>
            <a:ext cx="254793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639">
              <a:lnSpc>
                <a:spcPct val="95825"/>
              </a:lnSpc>
              <a:spcBef>
                <a:spcPts val="3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43" name="object 443"/>
          <p:cNvSpPr txBox="1"/>
          <p:nvPr/>
        </p:nvSpPr>
        <p:spPr>
          <a:xfrm>
            <a:off x="5854063" y="6379348"/>
            <a:ext cx="254781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9810">
              <a:lnSpc>
                <a:spcPct val="95825"/>
              </a:lnSpc>
              <a:spcBef>
                <a:spcPts val="3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42" name="object 442"/>
          <p:cNvSpPr txBox="1"/>
          <p:nvPr/>
        </p:nvSpPr>
        <p:spPr>
          <a:xfrm>
            <a:off x="925450" y="6504749"/>
            <a:ext cx="786783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63618" marR="323363" algn="ctr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95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41" name="object 441"/>
          <p:cNvSpPr txBox="1"/>
          <p:nvPr/>
        </p:nvSpPr>
        <p:spPr>
          <a:xfrm>
            <a:off x="1712233" y="6504749"/>
            <a:ext cx="426335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8319" marR="139022" algn="ctr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11,4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40" name="object 440"/>
          <p:cNvSpPr txBox="1"/>
          <p:nvPr/>
        </p:nvSpPr>
        <p:spPr>
          <a:xfrm>
            <a:off x="2138568" y="6504749"/>
            <a:ext cx="418844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4498" marR="150135" algn="ctr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8,0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39" name="object 439"/>
          <p:cNvSpPr txBox="1"/>
          <p:nvPr/>
        </p:nvSpPr>
        <p:spPr>
          <a:xfrm>
            <a:off x="2557412" y="6504749"/>
            <a:ext cx="496434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0454" marR="166982" algn="ctr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29,5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38" name="object 438"/>
          <p:cNvSpPr txBox="1"/>
          <p:nvPr/>
        </p:nvSpPr>
        <p:spPr>
          <a:xfrm>
            <a:off x="3053846" y="6504749"/>
            <a:ext cx="436035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0984" marR="160840" algn="ctr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2,7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37" name="object 437"/>
          <p:cNvSpPr txBox="1"/>
          <p:nvPr/>
        </p:nvSpPr>
        <p:spPr>
          <a:xfrm>
            <a:off x="3489881" y="6504749"/>
            <a:ext cx="437726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9550" marR="139183" algn="ctr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39,1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36" name="object 436"/>
          <p:cNvSpPr txBox="1"/>
          <p:nvPr/>
        </p:nvSpPr>
        <p:spPr>
          <a:xfrm>
            <a:off x="3927609" y="6504749"/>
            <a:ext cx="248878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9586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1240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35" name="object 435"/>
          <p:cNvSpPr txBox="1"/>
          <p:nvPr/>
        </p:nvSpPr>
        <p:spPr>
          <a:xfrm>
            <a:off x="4176487" y="6504749"/>
            <a:ext cx="248855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1521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1820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34" name="object 434"/>
          <p:cNvSpPr txBox="1"/>
          <p:nvPr/>
        </p:nvSpPr>
        <p:spPr>
          <a:xfrm>
            <a:off x="4425343" y="6504749"/>
            <a:ext cx="392470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4090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33" name="object 433"/>
          <p:cNvSpPr txBox="1"/>
          <p:nvPr/>
        </p:nvSpPr>
        <p:spPr>
          <a:xfrm>
            <a:off x="4817814" y="6504749"/>
            <a:ext cx="388719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229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0,407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32" name="object 432"/>
          <p:cNvSpPr txBox="1"/>
          <p:nvPr/>
        </p:nvSpPr>
        <p:spPr>
          <a:xfrm>
            <a:off x="5206534" y="6504749"/>
            <a:ext cx="392735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569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0,128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31" name="object 431"/>
          <p:cNvSpPr txBox="1"/>
          <p:nvPr/>
        </p:nvSpPr>
        <p:spPr>
          <a:xfrm>
            <a:off x="5599269" y="6504749"/>
            <a:ext cx="254793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639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0,43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30" name="object 430"/>
          <p:cNvSpPr txBox="1"/>
          <p:nvPr/>
        </p:nvSpPr>
        <p:spPr>
          <a:xfrm>
            <a:off x="5854063" y="6504749"/>
            <a:ext cx="254781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9810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29" name="object 429"/>
          <p:cNvSpPr txBox="1"/>
          <p:nvPr/>
        </p:nvSpPr>
        <p:spPr>
          <a:xfrm>
            <a:off x="925450" y="6630137"/>
            <a:ext cx="786783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6199" marR="306000" algn="ctr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120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28" name="object 428"/>
          <p:cNvSpPr txBox="1"/>
          <p:nvPr/>
        </p:nvSpPr>
        <p:spPr>
          <a:xfrm>
            <a:off x="1712233" y="6630137"/>
            <a:ext cx="426335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8319" marR="139022" algn="ctr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13,0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27" name="object 427"/>
          <p:cNvSpPr txBox="1"/>
          <p:nvPr/>
        </p:nvSpPr>
        <p:spPr>
          <a:xfrm>
            <a:off x="2138568" y="6630137"/>
            <a:ext cx="418844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4498" marR="150135" algn="ctr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8,0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26" name="object 426"/>
          <p:cNvSpPr txBox="1"/>
          <p:nvPr/>
        </p:nvSpPr>
        <p:spPr>
          <a:xfrm>
            <a:off x="2557412" y="6630137"/>
            <a:ext cx="496434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8136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31,11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25" name="object 425"/>
          <p:cNvSpPr txBox="1"/>
          <p:nvPr/>
        </p:nvSpPr>
        <p:spPr>
          <a:xfrm>
            <a:off x="3053846" y="6630137"/>
            <a:ext cx="436035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6699" marR="152860" algn="ctr">
              <a:lnSpc>
                <a:spcPct val="95825"/>
              </a:lnSpc>
              <a:spcBef>
                <a:spcPts val="172"/>
              </a:spcBef>
            </a:pPr>
            <a:r>
              <a:rPr sz="362" spc="-35" dirty="0">
                <a:solidFill>
                  <a:srgbClr val="221F1F"/>
                </a:solidFill>
                <a:latin typeface="Times New Roman"/>
                <a:cs typeface="Times New Roman"/>
              </a:rPr>
              <a:t>3</a:t>
            </a:r>
            <a:r>
              <a:rPr sz="544" dirty="0">
                <a:solidFill>
                  <a:srgbClr val="221F1F"/>
                </a:solidFill>
                <a:latin typeface="Times New Roman"/>
                <a:cs typeface="Times New Roman"/>
              </a:rPr>
              <a:t>,0</a:t>
            </a:r>
            <a:endParaRPr sz="544">
              <a:latin typeface="Times New Roman"/>
              <a:cs typeface="Times New Roman"/>
            </a:endParaRPr>
          </a:p>
        </p:txBody>
      </p:sp>
      <p:sp>
        <p:nvSpPr>
          <p:cNvPr id="424" name="object 424"/>
          <p:cNvSpPr txBox="1"/>
          <p:nvPr/>
        </p:nvSpPr>
        <p:spPr>
          <a:xfrm>
            <a:off x="3489881" y="6630137"/>
            <a:ext cx="437726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9550" marR="139183" algn="ctr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40,7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23" name="object 423"/>
          <p:cNvSpPr txBox="1"/>
          <p:nvPr/>
        </p:nvSpPr>
        <p:spPr>
          <a:xfrm>
            <a:off x="3927609" y="6630137"/>
            <a:ext cx="248878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9586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1370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22" name="object 422"/>
          <p:cNvSpPr txBox="1"/>
          <p:nvPr/>
        </p:nvSpPr>
        <p:spPr>
          <a:xfrm>
            <a:off x="4176487" y="6630137"/>
            <a:ext cx="248855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1521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2100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21" name="object 421"/>
          <p:cNvSpPr txBox="1"/>
          <p:nvPr/>
        </p:nvSpPr>
        <p:spPr>
          <a:xfrm>
            <a:off x="4425343" y="6630137"/>
            <a:ext cx="392470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4090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20" name="object 420"/>
          <p:cNvSpPr txBox="1"/>
          <p:nvPr/>
        </p:nvSpPr>
        <p:spPr>
          <a:xfrm>
            <a:off x="4817814" y="6630137"/>
            <a:ext cx="388719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229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0,392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19" name="object 419"/>
          <p:cNvSpPr txBox="1"/>
          <p:nvPr/>
        </p:nvSpPr>
        <p:spPr>
          <a:xfrm>
            <a:off x="5206534" y="6630137"/>
            <a:ext cx="392735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569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0,123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18" name="object 418"/>
          <p:cNvSpPr txBox="1"/>
          <p:nvPr/>
        </p:nvSpPr>
        <p:spPr>
          <a:xfrm>
            <a:off x="5599269" y="6630137"/>
            <a:ext cx="254793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639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17" name="object 417"/>
          <p:cNvSpPr txBox="1"/>
          <p:nvPr/>
        </p:nvSpPr>
        <p:spPr>
          <a:xfrm>
            <a:off x="5854063" y="6630137"/>
            <a:ext cx="254781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9810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16" name="object 416"/>
          <p:cNvSpPr txBox="1"/>
          <p:nvPr/>
        </p:nvSpPr>
        <p:spPr>
          <a:xfrm>
            <a:off x="925450" y="6755538"/>
            <a:ext cx="786783" cy="1263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6199" marR="306000" algn="ctr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150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15" name="object 415"/>
          <p:cNvSpPr txBox="1"/>
          <p:nvPr/>
        </p:nvSpPr>
        <p:spPr>
          <a:xfrm>
            <a:off x="1712233" y="6755538"/>
            <a:ext cx="426335" cy="1263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8319" marR="139022" algn="ctr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14,5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14" name="object 414"/>
          <p:cNvSpPr txBox="1"/>
          <p:nvPr/>
        </p:nvSpPr>
        <p:spPr>
          <a:xfrm>
            <a:off x="2138568" y="6755538"/>
            <a:ext cx="418844" cy="1263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4498" marR="150135" algn="ctr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8,0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13" name="object 413"/>
          <p:cNvSpPr txBox="1"/>
          <p:nvPr/>
        </p:nvSpPr>
        <p:spPr>
          <a:xfrm>
            <a:off x="2557412" y="6755538"/>
            <a:ext cx="496434" cy="1263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0454" marR="166982" algn="ctr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32,6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12" name="object 412"/>
          <p:cNvSpPr txBox="1"/>
          <p:nvPr/>
        </p:nvSpPr>
        <p:spPr>
          <a:xfrm>
            <a:off x="3053846" y="6755538"/>
            <a:ext cx="436035" cy="1263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6699" marR="152860" algn="ctr">
              <a:lnSpc>
                <a:spcPct val="95825"/>
              </a:lnSpc>
              <a:spcBef>
                <a:spcPts val="168"/>
              </a:spcBef>
            </a:pPr>
            <a:r>
              <a:rPr sz="362" spc="-35" dirty="0">
                <a:solidFill>
                  <a:srgbClr val="221F1F"/>
                </a:solidFill>
                <a:latin typeface="Times New Roman"/>
                <a:cs typeface="Times New Roman"/>
              </a:rPr>
              <a:t>3</a:t>
            </a:r>
            <a:r>
              <a:rPr sz="544" dirty="0">
                <a:solidFill>
                  <a:srgbClr val="221F1F"/>
                </a:solidFill>
                <a:latin typeface="Times New Roman"/>
                <a:cs typeface="Times New Roman"/>
              </a:rPr>
              <a:t>,0</a:t>
            </a:r>
            <a:endParaRPr sz="544">
              <a:latin typeface="Times New Roman"/>
              <a:cs typeface="Times New Roman"/>
            </a:endParaRPr>
          </a:p>
        </p:txBody>
      </p:sp>
      <p:sp>
        <p:nvSpPr>
          <p:cNvPr id="411" name="object 411"/>
          <p:cNvSpPr txBox="1"/>
          <p:nvPr/>
        </p:nvSpPr>
        <p:spPr>
          <a:xfrm>
            <a:off x="3489881" y="6755538"/>
            <a:ext cx="437726" cy="1263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9550" marR="139183" algn="ctr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42,2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10" name="object 410"/>
          <p:cNvSpPr txBox="1"/>
          <p:nvPr/>
        </p:nvSpPr>
        <p:spPr>
          <a:xfrm>
            <a:off x="3927609" y="6755538"/>
            <a:ext cx="248878" cy="1263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9586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1500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09" name="object 409"/>
          <p:cNvSpPr txBox="1"/>
          <p:nvPr/>
        </p:nvSpPr>
        <p:spPr>
          <a:xfrm>
            <a:off x="4176487" y="6755538"/>
            <a:ext cx="248855" cy="1263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1521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2400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08" name="object 408"/>
          <p:cNvSpPr txBox="1"/>
          <p:nvPr/>
        </p:nvSpPr>
        <p:spPr>
          <a:xfrm>
            <a:off x="4425343" y="6755538"/>
            <a:ext cx="392470" cy="1263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4090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07" name="object 407"/>
          <p:cNvSpPr txBox="1"/>
          <p:nvPr/>
        </p:nvSpPr>
        <p:spPr>
          <a:xfrm>
            <a:off x="4817814" y="6755538"/>
            <a:ext cx="388719" cy="1263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229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0,380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06" name="object 406"/>
          <p:cNvSpPr txBox="1"/>
          <p:nvPr/>
        </p:nvSpPr>
        <p:spPr>
          <a:xfrm>
            <a:off x="5206534" y="6755538"/>
            <a:ext cx="392735" cy="1263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569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0,119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05" name="object 405"/>
          <p:cNvSpPr txBox="1"/>
          <p:nvPr/>
        </p:nvSpPr>
        <p:spPr>
          <a:xfrm>
            <a:off x="5599269" y="6755538"/>
            <a:ext cx="254793" cy="1263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639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04" name="object 404"/>
          <p:cNvSpPr txBox="1"/>
          <p:nvPr/>
        </p:nvSpPr>
        <p:spPr>
          <a:xfrm>
            <a:off x="5854063" y="6755538"/>
            <a:ext cx="254781" cy="1263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9810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03" name="object 403"/>
          <p:cNvSpPr txBox="1"/>
          <p:nvPr/>
        </p:nvSpPr>
        <p:spPr>
          <a:xfrm>
            <a:off x="925450" y="6881847"/>
            <a:ext cx="786783" cy="1253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6199" marR="306000" algn="ctr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185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02" name="object 402"/>
          <p:cNvSpPr txBox="1"/>
          <p:nvPr/>
        </p:nvSpPr>
        <p:spPr>
          <a:xfrm>
            <a:off x="1712233" y="6881847"/>
            <a:ext cx="426335" cy="1253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8319" marR="139022" algn="ctr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16,4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01" name="object 401"/>
          <p:cNvSpPr txBox="1"/>
          <p:nvPr/>
        </p:nvSpPr>
        <p:spPr>
          <a:xfrm>
            <a:off x="2138568" y="6881847"/>
            <a:ext cx="418844" cy="1253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4498" marR="150135" algn="ctr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8,0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00" name="object 400"/>
          <p:cNvSpPr txBox="1"/>
          <p:nvPr/>
        </p:nvSpPr>
        <p:spPr>
          <a:xfrm>
            <a:off x="2557412" y="6881847"/>
            <a:ext cx="496434" cy="1253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0454" marR="166982" algn="ctr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34,5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99" name="object 399"/>
          <p:cNvSpPr txBox="1"/>
          <p:nvPr/>
        </p:nvSpPr>
        <p:spPr>
          <a:xfrm>
            <a:off x="3053846" y="6881847"/>
            <a:ext cx="436035" cy="1253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6699" marR="152860" algn="ctr">
              <a:lnSpc>
                <a:spcPct val="95825"/>
              </a:lnSpc>
              <a:spcBef>
                <a:spcPts val="154"/>
              </a:spcBef>
            </a:pPr>
            <a:r>
              <a:rPr sz="362" spc="-35" dirty="0">
                <a:solidFill>
                  <a:srgbClr val="221F1F"/>
                </a:solidFill>
                <a:latin typeface="Times New Roman"/>
                <a:cs typeface="Times New Roman"/>
              </a:rPr>
              <a:t>3</a:t>
            </a:r>
            <a:r>
              <a:rPr sz="544" dirty="0">
                <a:solidFill>
                  <a:srgbClr val="221F1F"/>
                </a:solidFill>
                <a:latin typeface="Times New Roman"/>
                <a:cs typeface="Times New Roman"/>
              </a:rPr>
              <a:t>,0</a:t>
            </a:r>
            <a:endParaRPr sz="544">
              <a:latin typeface="Times New Roman"/>
              <a:cs typeface="Times New Roman"/>
            </a:endParaRPr>
          </a:p>
        </p:txBody>
      </p:sp>
      <p:sp>
        <p:nvSpPr>
          <p:cNvPr id="398" name="object 398"/>
          <p:cNvSpPr txBox="1"/>
          <p:nvPr/>
        </p:nvSpPr>
        <p:spPr>
          <a:xfrm>
            <a:off x="3489881" y="6881847"/>
            <a:ext cx="437726" cy="1253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9550" marR="139183" algn="ctr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44,1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97" name="object 397"/>
          <p:cNvSpPr txBox="1"/>
          <p:nvPr/>
        </p:nvSpPr>
        <p:spPr>
          <a:xfrm>
            <a:off x="3927609" y="6881847"/>
            <a:ext cx="248878" cy="1253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9586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1670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96" name="object 396"/>
          <p:cNvSpPr txBox="1"/>
          <p:nvPr/>
        </p:nvSpPr>
        <p:spPr>
          <a:xfrm>
            <a:off x="4176487" y="6881847"/>
            <a:ext cx="248855" cy="1253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1521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2800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95" name="object 395"/>
          <p:cNvSpPr txBox="1"/>
          <p:nvPr/>
        </p:nvSpPr>
        <p:spPr>
          <a:xfrm>
            <a:off x="4425343" y="6881847"/>
            <a:ext cx="392470" cy="1253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4090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94" name="object 394"/>
          <p:cNvSpPr txBox="1"/>
          <p:nvPr/>
        </p:nvSpPr>
        <p:spPr>
          <a:xfrm>
            <a:off x="4817814" y="6881847"/>
            <a:ext cx="388719" cy="1253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229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0,367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93" name="object 393"/>
          <p:cNvSpPr txBox="1"/>
          <p:nvPr/>
        </p:nvSpPr>
        <p:spPr>
          <a:xfrm>
            <a:off x="5206534" y="6881847"/>
            <a:ext cx="392735" cy="1253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569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0,115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92" name="object 392"/>
          <p:cNvSpPr txBox="1"/>
          <p:nvPr/>
        </p:nvSpPr>
        <p:spPr>
          <a:xfrm>
            <a:off x="5599269" y="6881847"/>
            <a:ext cx="254793" cy="1253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639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91" name="object 391"/>
          <p:cNvSpPr txBox="1"/>
          <p:nvPr/>
        </p:nvSpPr>
        <p:spPr>
          <a:xfrm>
            <a:off x="5854063" y="6881847"/>
            <a:ext cx="254781" cy="1253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9810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90" name="object 390"/>
          <p:cNvSpPr txBox="1"/>
          <p:nvPr/>
        </p:nvSpPr>
        <p:spPr>
          <a:xfrm>
            <a:off x="925450" y="7007224"/>
            <a:ext cx="786783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6199" marR="306000" algn="ctr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240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89" name="object 389"/>
          <p:cNvSpPr txBox="1"/>
          <p:nvPr/>
        </p:nvSpPr>
        <p:spPr>
          <a:xfrm>
            <a:off x="1712233" y="7007224"/>
            <a:ext cx="426335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8319" marR="139022" algn="ctr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18,5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88" name="object 388"/>
          <p:cNvSpPr txBox="1"/>
          <p:nvPr/>
        </p:nvSpPr>
        <p:spPr>
          <a:xfrm>
            <a:off x="2138568" y="7007224"/>
            <a:ext cx="418844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4498" marR="150135" algn="ctr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8,0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87" name="object 387"/>
          <p:cNvSpPr txBox="1"/>
          <p:nvPr/>
        </p:nvSpPr>
        <p:spPr>
          <a:xfrm>
            <a:off x="2557412" y="7007224"/>
            <a:ext cx="496434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0454" marR="166982" algn="ctr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36,6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86" name="object 386"/>
          <p:cNvSpPr txBox="1"/>
          <p:nvPr/>
        </p:nvSpPr>
        <p:spPr>
          <a:xfrm>
            <a:off x="3053846" y="7007224"/>
            <a:ext cx="436035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6699" marR="152860" algn="ctr">
              <a:lnSpc>
                <a:spcPct val="95825"/>
              </a:lnSpc>
              <a:spcBef>
                <a:spcPts val="145"/>
              </a:spcBef>
            </a:pPr>
            <a:r>
              <a:rPr sz="362" spc="-35" dirty="0">
                <a:solidFill>
                  <a:srgbClr val="221F1F"/>
                </a:solidFill>
                <a:latin typeface="Times New Roman"/>
                <a:cs typeface="Times New Roman"/>
              </a:rPr>
              <a:t>3</a:t>
            </a:r>
            <a:r>
              <a:rPr sz="544" dirty="0">
                <a:solidFill>
                  <a:srgbClr val="221F1F"/>
                </a:solidFill>
                <a:latin typeface="Times New Roman"/>
                <a:cs typeface="Times New Roman"/>
              </a:rPr>
              <a:t>,0</a:t>
            </a:r>
            <a:endParaRPr sz="544">
              <a:latin typeface="Times New Roman"/>
              <a:cs typeface="Times New Roman"/>
            </a:endParaRPr>
          </a:p>
        </p:txBody>
      </p:sp>
      <p:sp>
        <p:nvSpPr>
          <p:cNvPr id="385" name="object 385"/>
          <p:cNvSpPr txBox="1"/>
          <p:nvPr/>
        </p:nvSpPr>
        <p:spPr>
          <a:xfrm>
            <a:off x="3489881" y="7007224"/>
            <a:ext cx="437726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9550" marR="139183" algn="ctr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46,2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84" name="object 384"/>
          <p:cNvSpPr txBox="1"/>
          <p:nvPr/>
        </p:nvSpPr>
        <p:spPr>
          <a:xfrm>
            <a:off x="3927609" y="7007224"/>
            <a:ext cx="248878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9586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1910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83" name="object 383"/>
          <p:cNvSpPr txBox="1"/>
          <p:nvPr/>
        </p:nvSpPr>
        <p:spPr>
          <a:xfrm>
            <a:off x="4176487" y="7007224"/>
            <a:ext cx="248855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1521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3380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82" name="object 382"/>
          <p:cNvSpPr txBox="1"/>
          <p:nvPr/>
        </p:nvSpPr>
        <p:spPr>
          <a:xfrm>
            <a:off x="4425343" y="7007224"/>
            <a:ext cx="392470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4090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81" name="object 381"/>
          <p:cNvSpPr txBox="1"/>
          <p:nvPr/>
        </p:nvSpPr>
        <p:spPr>
          <a:xfrm>
            <a:off x="4817814" y="7007224"/>
            <a:ext cx="388719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229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0,354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80" name="object 380"/>
          <p:cNvSpPr txBox="1"/>
          <p:nvPr/>
        </p:nvSpPr>
        <p:spPr>
          <a:xfrm>
            <a:off x="5206534" y="7007224"/>
            <a:ext cx="392735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569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0,111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79" name="object 379"/>
          <p:cNvSpPr txBox="1"/>
          <p:nvPr/>
        </p:nvSpPr>
        <p:spPr>
          <a:xfrm>
            <a:off x="5599269" y="7007224"/>
            <a:ext cx="254793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639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78" name="object 378"/>
          <p:cNvSpPr txBox="1"/>
          <p:nvPr/>
        </p:nvSpPr>
        <p:spPr>
          <a:xfrm>
            <a:off x="5854063" y="7007224"/>
            <a:ext cx="254781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9810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77" name="object 377"/>
          <p:cNvSpPr txBox="1"/>
          <p:nvPr/>
        </p:nvSpPr>
        <p:spPr>
          <a:xfrm>
            <a:off x="925450" y="7132612"/>
            <a:ext cx="786783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6199" marR="306000" algn="ctr">
              <a:lnSpc>
                <a:spcPct val="95825"/>
              </a:lnSpc>
              <a:spcBef>
                <a:spcPts val="30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300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76" name="object 376"/>
          <p:cNvSpPr txBox="1"/>
          <p:nvPr/>
        </p:nvSpPr>
        <p:spPr>
          <a:xfrm>
            <a:off x="1712233" y="7132612"/>
            <a:ext cx="426335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8319" marR="139022" algn="ctr">
              <a:lnSpc>
                <a:spcPct val="95825"/>
              </a:lnSpc>
              <a:spcBef>
                <a:spcPts val="30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20,8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75" name="object 375"/>
          <p:cNvSpPr txBox="1"/>
          <p:nvPr/>
        </p:nvSpPr>
        <p:spPr>
          <a:xfrm>
            <a:off x="2138568" y="7132612"/>
            <a:ext cx="418844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4498" marR="150135" algn="ctr">
              <a:lnSpc>
                <a:spcPct val="95825"/>
              </a:lnSpc>
              <a:spcBef>
                <a:spcPts val="30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8,0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74" name="object 374"/>
          <p:cNvSpPr txBox="1"/>
          <p:nvPr/>
        </p:nvSpPr>
        <p:spPr>
          <a:xfrm>
            <a:off x="2557412" y="7132612"/>
            <a:ext cx="496434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0454" marR="166982" algn="ctr">
              <a:lnSpc>
                <a:spcPct val="95825"/>
              </a:lnSpc>
              <a:spcBef>
                <a:spcPts val="30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38,9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73" name="object 373"/>
          <p:cNvSpPr txBox="1"/>
          <p:nvPr/>
        </p:nvSpPr>
        <p:spPr>
          <a:xfrm>
            <a:off x="3053846" y="7132612"/>
            <a:ext cx="436035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6699" marR="152860" algn="ctr">
              <a:lnSpc>
                <a:spcPct val="95825"/>
              </a:lnSpc>
              <a:spcBef>
                <a:spcPts val="140"/>
              </a:spcBef>
            </a:pPr>
            <a:r>
              <a:rPr sz="362" spc="-35" dirty="0">
                <a:solidFill>
                  <a:srgbClr val="221F1F"/>
                </a:solidFill>
                <a:latin typeface="Times New Roman"/>
                <a:cs typeface="Times New Roman"/>
              </a:rPr>
              <a:t>3</a:t>
            </a:r>
            <a:r>
              <a:rPr sz="544" dirty="0">
                <a:solidFill>
                  <a:srgbClr val="221F1F"/>
                </a:solidFill>
                <a:latin typeface="Times New Roman"/>
                <a:cs typeface="Times New Roman"/>
              </a:rPr>
              <a:t>,0</a:t>
            </a:r>
            <a:endParaRPr sz="544">
              <a:latin typeface="Times New Roman"/>
              <a:cs typeface="Times New Roman"/>
            </a:endParaRPr>
          </a:p>
        </p:txBody>
      </p:sp>
      <p:sp>
        <p:nvSpPr>
          <p:cNvPr id="372" name="object 372"/>
          <p:cNvSpPr txBox="1"/>
          <p:nvPr/>
        </p:nvSpPr>
        <p:spPr>
          <a:xfrm>
            <a:off x="3489881" y="7132612"/>
            <a:ext cx="437726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9550" marR="139183" algn="ctr">
              <a:lnSpc>
                <a:spcPct val="95825"/>
              </a:lnSpc>
              <a:spcBef>
                <a:spcPts val="30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48,5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71" name="object 371"/>
          <p:cNvSpPr txBox="1"/>
          <p:nvPr/>
        </p:nvSpPr>
        <p:spPr>
          <a:xfrm>
            <a:off x="3927609" y="7132612"/>
            <a:ext cx="248878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9586">
              <a:lnSpc>
                <a:spcPct val="95825"/>
              </a:lnSpc>
              <a:spcBef>
                <a:spcPts val="30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2170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70" name="object 370"/>
          <p:cNvSpPr txBox="1"/>
          <p:nvPr/>
        </p:nvSpPr>
        <p:spPr>
          <a:xfrm>
            <a:off x="4176487" y="7132612"/>
            <a:ext cx="248855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1521">
              <a:lnSpc>
                <a:spcPct val="95825"/>
              </a:lnSpc>
              <a:spcBef>
                <a:spcPts val="30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4020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69" name="object 369"/>
          <p:cNvSpPr txBox="1"/>
          <p:nvPr/>
        </p:nvSpPr>
        <p:spPr>
          <a:xfrm>
            <a:off x="4425343" y="7132612"/>
            <a:ext cx="392470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4090">
              <a:lnSpc>
                <a:spcPct val="95825"/>
              </a:lnSpc>
              <a:spcBef>
                <a:spcPts val="30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68" name="object 368"/>
          <p:cNvSpPr txBox="1"/>
          <p:nvPr/>
        </p:nvSpPr>
        <p:spPr>
          <a:xfrm>
            <a:off x="4817814" y="7132612"/>
            <a:ext cx="388719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229">
              <a:lnSpc>
                <a:spcPct val="95825"/>
              </a:lnSpc>
              <a:spcBef>
                <a:spcPts val="30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0,342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67" name="object 367"/>
          <p:cNvSpPr txBox="1"/>
          <p:nvPr/>
        </p:nvSpPr>
        <p:spPr>
          <a:xfrm>
            <a:off x="5206534" y="7132612"/>
            <a:ext cx="392735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569">
              <a:lnSpc>
                <a:spcPct val="95825"/>
              </a:lnSpc>
              <a:spcBef>
                <a:spcPts val="30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0,108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66" name="object 366"/>
          <p:cNvSpPr txBox="1"/>
          <p:nvPr/>
        </p:nvSpPr>
        <p:spPr>
          <a:xfrm>
            <a:off x="5599269" y="7132612"/>
            <a:ext cx="254793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639">
              <a:lnSpc>
                <a:spcPct val="95825"/>
              </a:lnSpc>
              <a:spcBef>
                <a:spcPts val="30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65" name="object 365"/>
          <p:cNvSpPr txBox="1"/>
          <p:nvPr/>
        </p:nvSpPr>
        <p:spPr>
          <a:xfrm>
            <a:off x="5854063" y="7132612"/>
            <a:ext cx="254781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9810">
              <a:lnSpc>
                <a:spcPct val="95825"/>
              </a:lnSpc>
              <a:spcBef>
                <a:spcPts val="30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64" name="object 364"/>
          <p:cNvSpPr txBox="1"/>
          <p:nvPr/>
        </p:nvSpPr>
        <p:spPr>
          <a:xfrm>
            <a:off x="925450" y="7258013"/>
            <a:ext cx="786783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6199" marR="306000" algn="ctr">
              <a:lnSpc>
                <a:spcPct val="95825"/>
              </a:lnSpc>
              <a:spcBef>
                <a:spcPts val="29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400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63" name="object 363"/>
          <p:cNvSpPr txBox="1"/>
          <p:nvPr/>
        </p:nvSpPr>
        <p:spPr>
          <a:xfrm>
            <a:off x="1712233" y="7258013"/>
            <a:ext cx="426335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8319" marR="139022" algn="ctr">
              <a:lnSpc>
                <a:spcPct val="95825"/>
              </a:lnSpc>
              <a:spcBef>
                <a:spcPts val="29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23,6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62" name="object 362"/>
          <p:cNvSpPr txBox="1"/>
          <p:nvPr/>
        </p:nvSpPr>
        <p:spPr>
          <a:xfrm>
            <a:off x="2138568" y="7258013"/>
            <a:ext cx="418844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4498" marR="150135" algn="ctr">
              <a:lnSpc>
                <a:spcPct val="95825"/>
              </a:lnSpc>
              <a:spcBef>
                <a:spcPts val="29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8,0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61" name="object 361"/>
          <p:cNvSpPr txBox="1"/>
          <p:nvPr/>
        </p:nvSpPr>
        <p:spPr>
          <a:xfrm>
            <a:off x="2557412" y="7258013"/>
            <a:ext cx="496434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0454" marR="166982" algn="ctr">
              <a:lnSpc>
                <a:spcPct val="95825"/>
              </a:lnSpc>
              <a:spcBef>
                <a:spcPts val="29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41,7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60" name="object 360"/>
          <p:cNvSpPr txBox="1"/>
          <p:nvPr/>
        </p:nvSpPr>
        <p:spPr>
          <a:xfrm>
            <a:off x="3053846" y="7258013"/>
            <a:ext cx="436035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6699" marR="152860" algn="ctr">
              <a:lnSpc>
                <a:spcPct val="95825"/>
              </a:lnSpc>
              <a:spcBef>
                <a:spcPts val="136"/>
              </a:spcBef>
            </a:pPr>
            <a:r>
              <a:rPr sz="362" spc="-35" dirty="0">
                <a:solidFill>
                  <a:srgbClr val="221F1F"/>
                </a:solidFill>
                <a:latin typeface="Times New Roman"/>
                <a:cs typeface="Times New Roman"/>
              </a:rPr>
              <a:t>3</a:t>
            </a:r>
            <a:r>
              <a:rPr sz="544" dirty="0">
                <a:solidFill>
                  <a:srgbClr val="221F1F"/>
                </a:solidFill>
                <a:latin typeface="Times New Roman"/>
                <a:cs typeface="Times New Roman"/>
              </a:rPr>
              <a:t>,0</a:t>
            </a:r>
            <a:endParaRPr sz="544">
              <a:latin typeface="Times New Roman"/>
              <a:cs typeface="Times New Roman"/>
            </a:endParaRPr>
          </a:p>
        </p:txBody>
      </p:sp>
      <p:sp>
        <p:nvSpPr>
          <p:cNvPr id="359" name="object 359"/>
          <p:cNvSpPr txBox="1"/>
          <p:nvPr/>
        </p:nvSpPr>
        <p:spPr>
          <a:xfrm>
            <a:off x="3489881" y="7258013"/>
            <a:ext cx="437726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9550" marR="139183" algn="ctr">
              <a:lnSpc>
                <a:spcPct val="95825"/>
              </a:lnSpc>
              <a:spcBef>
                <a:spcPts val="29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51,3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58" name="object 358"/>
          <p:cNvSpPr txBox="1"/>
          <p:nvPr/>
        </p:nvSpPr>
        <p:spPr>
          <a:xfrm>
            <a:off x="3927609" y="7258013"/>
            <a:ext cx="248878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9586">
              <a:lnSpc>
                <a:spcPct val="95825"/>
              </a:lnSpc>
              <a:spcBef>
                <a:spcPts val="29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2490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57" name="object 357"/>
          <p:cNvSpPr txBox="1"/>
          <p:nvPr/>
        </p:nvSpPr>
        <p:spPr>
          <a:xfrm>
            <a:off x="4176487" y="7258013"/>
            <a:ext cx="248855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1521">
              <a:lnSpc>
                <a:spcPct val="95825"/>
              </a:lnSpc>
              <a:spcBef>
                <a:spcPts val="29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4850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56" name="object 356"/>
          <p:cNvSpPr txBox="1"/>
          <p:nvPr/>
        </p:nvSpPr>
        <p:spPr>
          <a:xfrm>
            <a:off x="4425343" y="7258013"/>
            <a:ext cx="392470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4090">
              <a:lnSpc>
                <a:spcPct val="95825"/>
              </a:lnSpc>
              <a:spcBef>
                <a:spcPts val="29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55" name="object 355"/>
          <p:cNvSpPr txBox="1"/>
          <p:nvPr/>
        </p:nvSpPr>
        <p:spPr>
          <a:xfrm>
            <a:off x="4817814" y="7258013"/>
            <a:ext cx="388719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229">
              <a:lnSpc>
                <a:spcPct val="95825"/>
              </a:lnSpc>
              <a:spcBef>
                <a:spcPts val="29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0,330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54" name="object 354"/>
          <p:cNvSpPr txBox="1"/>
          <p:nvPr/>
        </p:nvSpPr>
        <p:spPr>
          <a:xfrm>
            <a:off x="5206534" y="7258013"/>
            <a:ext cx="392735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569">
              <a:lnSpc>
                <a:spcPct val="95825"/>
              </a:lnSpc>
              <a:spcBef>
                <a:spcPts val="29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0,104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53" name="object 353"/>
          <p:cNvSpPr txBox="1"/>
          <p:nvPr/>
        </p:nvSpPr>
        <p:spPr>
          <a:xfrm>
            <a:off x="5599269" y="7258013"/>
            <a:ext cx="254793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639">
              <a:lnSpc>
                <a:spcPct val="95825"/>
              </a:lnSpc>
              <a:spcBef>
                <a:spcPts val="29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52" name="object 352"/>
          <p:cNvSpPr txBox="1"/>
          <p:nvPr/>
        </p:nvSpPr>
        <p:spPr>
          <a:xfrm>
            <a:off x="5854063" y="7258013"/>
            <a:ext cx="254781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9810">
              <a:lnSpc>
                <a:spcPct val="95825"/>
              </a:lnSpc>
              <a:spcBef>
                <a:spcPts val="29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51" name="object 351"/>
          <p:cNvSpPr txBox="1"/>
          <p:nvPr/>
        </p:nvSpPr>
        <p:spPr>
          <a:xfrm>
            <a:off x="925450" y="7383402"/>
            <a:ext cx="786783" cy="1254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6199" marR="306000" algn="ctr">
              <a:lnSpc>
                <a:spcPct val="95825"/>
              </a:lnSpc>
              <a:spcBef>
                <a:spcPts val="29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500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50" name="object 350"/>
          <p:cNvSpPr txBox="1"/>
          <p:nvPr/>
        </p:nvSpPr>
        <p:spPr>
          <a:xfrm>
            <a:off x="1712233" y="7383402"/>
            <a:ext cx="426335" cy="1254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8319" marR="139022" algn="ctr">
              <a:lnSpc>
                <a:spcPct val="95825"/>
              </a:lnSpc>
              <a:spcBef>
                <a:spcPts val="29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26,8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49" name="object 349"/>
          <p:cNvSpPr txBox="1"/>
          <p:nvPr/>
        </p:nvSpPr>
        <p:spPr>
          <a:xfrm>
            <a:off x="2138568" y="7383402"/>
            <a:ext cx="418844" cy="1254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4498" marR="150135" algn="ctr">
              <a:lnSpc>
                <a:spcPct val="95825"/>
              </a:lnSpc>
              <a:spcBef>
                <a:spcPts val="29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8,0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48" name="object 348"/>
          <p:cNvSpPr txBox="1"/>
          <p:nvPr/>
        </p:nvSpPr>
        <p:spPr>
          <a:xfrm>
            <a:off x="2557412" y="7383402"/>
            <a:ext cx="496434" cy="1254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0454" marR="166982" algn="ctr">
              <a:lnSpc>
                <a:spcPct val="95825"/>
              </a:lnSpc>
              <a:spcBef>
                <a:spcPts val="29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44,9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47" name="object 347"/>
          <p:cNvSpPr txBox="1"/>
          <p:nvPr/>
        </p:nvSpPr>
        <p:spPr>
          <a:xfrm>
            <a:off x="3053846" y="7383402"/>
            <a:ext cx="436035" cy="1254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6699" marR="152860" algn="ctr">
              <a:lnSpc>
                <a:spcPct val="95825"/>
              </a:lnSpc>
              <a:spcBef>
                <a:spcPts val="127"/>
              </a:spcBef>
            </a:pPr>
            <a:r>
              <a:rPr sz="362" spc="-35" dirty="0">
                <a:solidFill>
                  <a:srgbClr val="221F1F"/>
                </a:solidFill>
                <a:latin typeface="Times New Roman"/>
                <a:cs typeface="Times New Roman"/>
              </a:rPr>
              <a:t>3</a:t>
            </a:r>
            <a:r>
              <a:rPr sz="544" dirty="0">
                <a:solidFill>
                  <a:srgbClr val="221F1F"/>
                </a:solidFill>
                <a:latin typeface="Times New Roman"/>
                <a:cs typeface="Times New Roman"/>
              </a:rPr>
              <a:t>,0</a:t>
            </a:r>
            <a:endParaRPr sz="544">
              <a:latin typeface="Times New Roman"/>
              <a:cs typeface="Times New Roman"/>
            </a:endParaRPr>
          </a:p>
        </p:txBody>
      </p:sp>
      <p:sp>
        <p:nvSpPr>
          <p:cNvPr id="346" name="object 346"/>
          <p:cNvSpPr txBox="1"/>
          <p:nvPr/>
        </p:nvSpPr>
        <p:spPr>
          <a:xfrm>
            <a:off x="3489881" y="7383402"/>
            <a:ext cx="437726" cy="1254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9550" marR="139183" algn="ctr">
              <a:lnSpc>
                <a:spcPct val="95825"/>
              </a:lnSpc>
              <a:spcBef>
                <a:spcPts val="29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54,5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45" name="object 345"/>
          <p:cNvSpPr txBox="1"/>
          <p:nvPr/>
        </p:nvSpPr>
        <p:spPr>
          <a:xfrm>
            <a:off x="3927609" y="7383402"/>
            <a:ext cx="248878" cy="1254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9586">
              <a:lnSpc>
                <a:spcPct val="95825"/>
              </a:lnSpc>
              <a:spcBef>
                <a:spcPts val="29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2910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44" name="object 344"/>
          <p:cNvSpPr txBox="1"/>
          <p:nvPr/>
        </p:nvSpPr>
        <p:spPr>
          <a:xfrm>
            <a:off x="4176487" y="7383402"/>
            <a:ext cx="248855" cy="1254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1521">
              <a:lnSpc>
                <a:spcPct val="95825"/>
              </a:lnSpc>
              <a:spcBef>
                <a:spcPts val="29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5990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43" name="object 343"/>
          <p:cNvSpPr txBox="1"/>
          <p:nvPr/>
        </p:nvSpPr>
        <p:spPr>
          <a:xfrm>
            <a:off x="4425343" y="7383402"/>
            <a:ext cx="392470" cy="1254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4090">
              <a:lnSpc>
                <a:spcPct val="95825"/>
              </a:lnSpc>
              <a:spcBef>
                <a:spcPts val="29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42" name="object 342"/>
          <p:cNvSpPr txBox="1"/>
          <p:nvPr/>
        </p:nvSpPr>
        <p:spPr>
          <a:xfrm>
            <a:off x="4817814" y="7383402"/>
            <a:ext cx="388719" cy="1254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229">
              <a:lnSpc>
                <a:spcPct val="95825"/>
              </a:lnSpc>
              <a:spcBef>
                <a:spcPts val="29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0,318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41" name="object 341"/>
          <p:cNvSpPr txBox="1"/>
          <p:nvPr/>
        </p:nvSpPr>
        <p:spPr>
          <a:xfrm>
            <a:off x="5206534" y="7383402"/>
            <a:ext cx="392735" cy="1254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569">
              <a:lnSpc>
                <a:spcPct val="95825"/>
              </a:lnSpc>
              <a:spcBef>
                <a:spcPts val="29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0,100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40" name="object 340"/>
          <p:cNvSpPr txBox="1"/>
          <p:nvPr/>
        </p:nvSpPr>
        <p:spPr>
          <a:xfrm>
            <a:off x="5599269" y="7383402"/>
            <a:ext cx="254793" cy="1254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639">
              <a:lnSpc>
                <a:spcPct val="95825"/>
              </a:lnSpc>
              <a:spcBef>
                <a:spcPts val="29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39" name="object 339"/>
          <p:cNvSpPr txBox="1"/>
          <p:nvPr/>
        </p:nvSpPr>
        <p:spPr>
          <a:xfrm>
            <a:off x="5854063" y="7383402"/>
            <a:ext cx="254781" cy="1254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9810">
              <a:lnSpc>
                <a:spcPct val="95825"/>
              </a:lnSpc>
              <a:spcBef>
                <a:spcPts val="29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38" name="object 338"/>
          <p:cNvSpPr txBox="1"/>
          <p:nvPr/>
        </p:nvSpPr>
        <p:spPr>
          <a:xfrm>
            <a:off x="667239" y="2610360"/>
            <a:ext cx="1739303" cy="2769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R="93195">
              <a:lnSpc>
                <a:spcPts val="997"/>
              </a:lnSpc>
              <a:spcBef>
                <a:spcPts val="84"/>
              </a:spcBef>
            </a:pPr>
            <a:endParaRPr sz="997"/>
          </a:p>
          <a:p>
            <a:pPr marL="104334">
              <a:lnSpc>
                <a:spcPct val="95825"/>
              </a:lnSpc>
            </a:pP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Característica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eléctrica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y</a:t>
            </a:r>
            <a:r>
              <a:rPr sz="815" b="1" spc="-14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dimen</a:t>
            </a:r>
            <a:endParaRPr sz="815">
              <a:latin typeface="Times New Roman"/>
              <a:cs typeface="Times New Roman"/>
            </a:endParaRPr>
          </a:p>
        </p:txBody>
      </p:sp>
      <p:sp>
        <p:nvSpPr>
          <p:cNvPr id="337" name="object 337"/>
          <p:cNvSpPr txBox="1"/>
          <p:nvPr/>
        </p:nvSpPr>
        <p:spPr>
          <a:xfrm>
            <a:off x="2313344" y="2610360"/>
            <a:ext cx="3795500" cy="2769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997"/>
              </a:lnSpc>
              <a:spcBef>
                <a:spcPts val="84"/>
              </a:spcBef>
            </a:pPr>
            <a:endParaRPr sz="997"/>
          </a:p>
          <a:p>
            <a:pPr marL="12624">
              <a:lnSpc>
                <a:spcPct val="95825"/>
              </a:lnSpc>
            </a:pP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sionale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d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e</a:t>
            </a:r>
            <a:r>
              <a:rPr sz="815" b="1" spc="58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lo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66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cable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RHZ1</a:t>
            </a:r>
            <a:endParaRPr sz="815">
              <a:latin typeface="Times New Roman"/>
              <a:cs typeface="Times New Roman"/>
            </a:endParaRPr>
          </a:p>
        </p:txBody>
      </p:sp>
      <p:sp>
        <p:nvSpPr>
          <p:cNvPr id="336" name="object 336"/>
          <p:cNvSpPr txBox="1"/>
          <p:nvPr/>
        </p:nvSpPr>
        <p:spPr>
          <a:xfrm>
            <a:off x="667239" y="2887269"/>
            <a:ext cx="298288" cy="3807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335" name="object 335"/>
          <p:cNvSpPr txBox="1"/>
          <p:nvPr/>
        </p:nvSpPr>
        <p:spPr>
          <a:xfrm>
            <a:off x="965529" y="2887269"/>
            <a:ext cx="746705" cy="2500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5363">
              <a:lnSpc>
                <a:spcPct val="95825"/>
              </a:lnSpc>
              <a:spcBef>
                <a:spcPts val="37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Sección</a:t>
            </a:r>
            <a:r>
              <a:rPr sz="408" spc="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NominaI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34" name="object 334"/>
          <p:cNvSpPr txBox="1"/>
          <p:nvPr/>
        </p:nvSpPr>
        <p:spPr>
          <a:xfrm>
            <a:off x="1712233" y="2887269"/>
            <a:ext cx="426335" cy="2500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6909" marR="77767" algn="ctr">
              <a:lnSpc>
                <a:spcPct val="98125"/>
              </a:lnSpc>
              <a:spcBef>
                <a:spcPts val="367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Diámetro aprox.</a:t>
            </a:r>
            <a:endParaRPr sz="408">
              <a:latin typeface="Times New Roman"/>
              <a:cs typeface="Times New Roman"/>
            </a:endParaRPr>
          </a:p>
          <a:p>
            <a:pPr marL="7317" marR="8131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deI</a:t>
            </a:r>
            <a:r>
              <a:rPr sz="408" spc="-4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conductor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33" name="object 333"/>
          <p:cNvSpPr txBox="1"/>
          <p:nvPr/>
        </p:nvSpPr>
        <p:spPr>
          <a:xfrm>
            <a:off x="2138568" y="2887269"/>
            <a:ext cx="221098" cy="2500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5306" indent="-25585">
              <a:lnSpc>
                <a:spcPct val="98125"/>
              </a:lnSpc>
              <a:spcBef>
                <a:spcPts val="367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Espe aisI.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32" name="object 332"/>
          <p:cNvSpPr txBox="1"/>
          <p:nvPr/>
        </p:nvSpPr>
        <p:spPr>
          <a:xfrm>
            <a:off x="2313344" y="2887269"/>
            <a:ext cx="244068" cy="2500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183" marR="41396" indent="-15568">
              <a:lnSpc>
                <a:spcPct val="98125"/>
              </a:lnSpc>
              <a:spcBef>
                <a:spcPts val="367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sor</a:t>
            </a:r>
            <a:r>
              <a:rPr sz="408" spc="-1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deI XLPE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31" name="object 331"/>
          <p:cNvSpPr txBox="1"/>
          <p:nvPr/>
        </p:nvSpPr>
        <p:spPr>
          <a:xfrm>
            <a:off x="2557412" y="2887269"/>
            <a:ext cx="496434" cy="2500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5163" marR="22790" indent="-23238">
              <a:lnSpc>
                <a:spcPct val="98125"/>
              </a:lnSpc>
              <a:spcBef>
                <a:spcPts val="37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Diámetro</a:t>
            </a:r>
            <a:r>
              <a:rPr sz="408" spc="-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sobre eI</a:t>
            </a:r>
            <a:r>
              <a:rPr sz="408" spc="5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aisIamiento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30" name="object 330"/>
          <p:cNvSpPr txBox="1"/>
          <p:nvPr/>
        </p:nvSpPr>
        <p:spPr>
          <a:xfrm>
            <a:off x="3053846" y="2887269"/>
            <a:ext cx="436035" cy="2500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9949" marR="28173" indent="-64506">
              <a:lnSpc>
                <a:spcPct val="98125"/>
              </a:lnSpc>
              <a:spcBef>
                <a:spcPts val="37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Espesor</a:t>
            </a:r>
            <a:r>
              <a:rPr sz="408" spc="-1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08" spc="-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Ia cubierta exterior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29" name="object 329"/>
          <p:cNvSpPr txBox="1"/>
          <p:nvPr/>
        </p:nvSpPr>
        <p:spPr>
          <a:xfrm>
            <a:off x="3489881" y="2887269"/>
            <a:ext cx="437726" cy="2500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2328" marR="83740" algn="ctr">
              <a:lnSpc>
                <a:spcPct val="98125"/>
              </a:lnSpc>
              <a:spcBef>
                <a:spcPts val="37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Diámetro exterior aprox.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28" name="object 328"/>
          <p:cNvSpPr txBox="1"/>
          <p:nvPr/>
        </p:nvSpPr>
        <p:spPr>
          <a:xfrm>
            <a:off x="3927609" y="2887269"/>
            <a:ext cx="497734" cy="2500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8719" marR="79216" algn="ctr">
              <a:lnSpc>
                <a:spcPct val="98125"/>
              </a:lnSpc>
              <a:spcBef>
                <a:spcPts val="37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Peso</a:t>
            </a:r>
            <a:r>
              <a:rPr sz="408" spc="-1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aprox. deI</a:t>
            </a:r>
            <a:r>
              <a:rPr sz="408" spc="-7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cabIe (kg/km)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27" name="object 327"/>
          <p:cNvSpPr txBox="1"/>
          <p:nvPr/>
        </p:nvSpPr>
        <p:spPr>
          <a:xfrm>
            <a:off x="4425343" y="2887269"/>
            <a:ext cx="392470" cy="2500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8288" marR="33494" algn="ctr">
              <a:lnSpc>
                <a:spcPct val="95825"/>
              </a:lnSpc>
              <a:spcBef>
                <a:spcPts val="37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Capacidad</a:t>
            </a:r>
            <a:endParaRPr sz="408">
              <a:latin typeface="Times New Roman"/>
              <a:cs typeface="Times New Roman"/>
            </a:endParaRPr>
          </a:p>
          <a:p>
            <a:pPr marL="169746" marR="154022" algn="ctr">
              <a:lnSpc>
                <a:spcPct val="95825"/>
              </a:lnSpc>
              <a:spcBef>
                <a:spcPts val="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C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26" name="object 326"/>
          <p:cNvSpPr txBox="1"/>
          <p:nvPr/>
        </p:nvSpPr>
        <p:spPr>
          <a:xfrm>
            <a:off x="4817814" y="2887269"/>
            <a:ext cx="388719" cy="2500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319" marR="13874" algn="ctr">
              <a:lnSpc>
                <a:spcPct val="95825"/>
              </a:lnSpc>
              <a:spcBef>
                <a:spcPts val="37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Inductancia</a:t>
            </a:r>
            <a:endParaRPr sz="408">
              <a:latin typeface="Times New Roman"/>
              <a:cs typeface="Times New Roman"/>
            </a:endParaRPr>
          </a:p>
          <a:p>
            <a:pPr marL="169726" marR="153394" algn="ctr">
              <a:lnSpc>
                <a:spcPct val="95825"/>
              </a:lnSpc>
              <a:spcBef>
                <a:spcPts val="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25" name="object 325"/>
          <p:cNvSpPr txBox="1"/>
          <p:nvPr/>
        </p:nvSpPr>
        <p:spPr>
          <a:xfrm>
            <a:off x="5206534" y="2887269"/>
            <a:ext cx="392735" cy="2500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208" marR="24084" algn="ctr">
              <a:lnSpc>
                <a:spcPct val="95825"/>
              </a:lnSpc>
              <a:spcBef>
                <a:spcPts val="37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Reactancia</a:t>
            </a:r>
            <a:endParaRPr sz="408">
              <a:latin typeface="Times New Roman"/>
              <a:cs typeface="Times New Roman"/>
            </a:endParaRPr>
          </a:p>
          <a:p>
            <a:pPr marL="150259" marR="138173" algn="ctr">
              <a:lnSpc>
                <a:spcPct val="95825"/>
              </a:lnSpc>
              <a:spcBef>
                <a:spcPts val="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XL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24" name="object 324"/>
          <p:cNvSpPr txBox="1"/>
          <p:nvPr/>
        </p:nvSpPr>
        <p:spPr>
          <a:xfrm>
            <a:off x="5599270" y="2887269"/>
            <a:ext cx="509574" cy="2500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6158">
              <a:lnSpc>
                <a:spcPct val="95825"/>
              </a:lnSpc>
              <a:spcBef>
                <a:spcPts val="37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Impedancia</a:t>
            </a:r>
            <a:r>
              <a:rPr sz="408" spc="6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Z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23" name="object 323"/>
          <p:cNvSpPr txBox="1"/>
          <p:nvPr/>
        </p:nvSpPr>
        <p:spPr>
          <a:xfrm>
            <a:off x="965529" y="3137270"/>
            <a:ext cx="746705" cy="1307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91578" marR="292554" algn="ctr">
              <a:lnSpc>
                <a:spcPct val="95825"/>
              </a:lnSpc>
              <a:spcBef>
                <a:spcPts val="249"/>
              </a:spcBef>
            </a:pPr>
            <a:r>
              <a:rPr sz="408" dirty="0">
                <a:solidFill>
                  <a:srgbClr val="0091CE"/>
                </a:solidFill>
                <a:latin typeface="Times New Roman"/>
                <a:cs typeface="Times New Roman"/>
              </a:rPr>
              <a:t>mm</a:t>
            </a:r>
            <a:r>
              <a:rPr sz="317" dirty="0">
                <a:solidFill>
                  <a:srgbClr val="0091CE"/>
                </a:solidFill>
                <a:latin typeface="Times New Roman"/>
                <a:cs typeface="Times New Roman"/>
              </a:rPr>
              <a:t>2</a:t>
            </a:r>
            <a:endParaRPr sz="317">
              <a:latin typeface="Times New Roman"/>
              <a:cs typeface="Times New Roman"/>
            </a:endParaRPr>
          </a:p>
        </p:txBody>
      </p:sp>
      <p:sp>
        <p:nvSpPr>
          <p:cNvPr id="322" name="object 322"/>
          <p:cNvSpPr txBox="1"/>
          <p:nvPr/>
        </p:nvSpPr>
        <p:spPr>
          <a:xfrm>
            <a:off x="1712233" y="3137270"/>
            <a:ext cx="426335" cy="1307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5206" marR="146395" algn="ctr">
              <a:lnSpc>
                <a:spcPct val="95825"/>
              </a:lnSpc>
              <a:spcBef>
                <a:spcPts val="254"/>
              </a:spcBef>
            </a:pPr>
            <a:r>
              <a:rPr sz="408" dirty="0">
                <a:solidFill>
                  <a:srgbClr val="0091CE"/>
                </a:solidFill>
                <a:latin typeface="Times New Roman"/>
                <a:cs typeface="Times New Roman"/>
              </a:rPr>
              <a:t>mm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21" name="object 321"/>
          <p:cNvSpPr txBox="1"/>
          <p:nvPr/>
        </p:nvSpPr>
        <p:spPr>
          <a:xfrm>
            <a:off x="2138568" y="3137270"/>
            <a:ext cx="174775" cy="1307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320" name="object 320"/>
          <p:cNvSpPr txBox="1"/>
          <p:nvPr/>
        </p:nvSpPr>
        <p:spPr>
          <a:xfrm>
            <a:off x="2313344" y="3137270"/>
            <a:ext cx="244068" cy="1307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319" name="object 319"/>
          <p:cNvSpPr txBox="1"/>
          <p:nvPr/>
        </p:nvSpPr>
        <p:spPr>
          <a:xfrm>
            <a:off x="2557412" y="3137270"/>
            <a:ext cx="496434" cy="1307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0666" marR="181030" algn="ctr">
              <a:lnSpc>
                <a:spcPct val="95825"/>
              </a:lnSpc>
              <a:spcBef>
                <a:spcPts val="254"/>
              </a:spcBef>
            </a:pPr>
            <a:r>
              <a:rPr sz="408" dirty="0">
                <a:solidFill>
                  <a:srgbClr val="0091CE"/>
                </a:solidFill>
                <a:latin typeface="Times New Roman"/>
                <a:cs typeface="Times New Roman"/>
              </a:rPr>
              <a:t>mm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18" name="object 318"/>
          <p:cNvSpPr txBox="1"/>
          <p:nvPr/>
        </p:nvSpPr>
        <p:spPr>
          <a:xfrm>
            <a:off x="3053846" y="3137270"/>
            <a:ext cx="436035" cy="1307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0449" marR="150852" algn="ctr">
              <a:lnSpc>
                <a:spcPct val="95825"/>
              </a:lnSpc>
              <a:spcBef>
                <a:spcPts val="254"/>
              </a:spcBef>
            </a:pPr>
            <a:r>
              <a:rPr sz="408" dirty="0">
                <a:solidFill>
                  <a:srgbClr val="0091CE"/>
                </a:solidFill>
                <a:latin typeface="Times New Roman"/>
                <a:cs typeface="Times New Roman"/>
              </a:rPr>
              <a:t>mm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17" name="object 317"/>
          <p:cNvSpPr txBox="1"/>
          <p:nvPr/>
        </p:nvSpPr>
        <p:spPr>
          <a:xfrm>
            <a:off x="3489881" y="3137270"/>
            <a:ext cx="437726" cy="1307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0517" marR="152474" algn="ctr">
              <a:lnSpc>
                <a:spcPct val="95825"/>
              </a:lnSpc>
              <a:spcBef>
                <a:spcPts val="254"/>
              </a:spcBef>
            </a:pPr>
            <a:r>
              <a:rPr sz="408" dirty="0">
                <a:solidFill>
                  <a:srgbClr val="0091CE"/>
                </a:solidFill>
                <a:latin typeface="Times New Roman"/>
                <a:cs typeface="Times New Roman"/>
              </a:rPr>
              <a:t>mm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16" name="object 316"/>
          <p:cNvSpPr txBox="1"/>
          <p:nvPr/>
        </p:nvSpPr>
        <p:spPr>
          <a:xfrm>
            <a:off x="3927609" y="3137270"/>
            <a:ext cx="497734" cy="1307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4162">
              <a:lnSpc>
                <a:spcPct val="95825"/>
              </a:lnSpc>
              <a:spcBef>
                <a:spcPts val="227"/>
              </a:spcBef>
            </a:pPr>
            <a:r>
              <a:rPr sz="408" dirty="0">
                <a:solidFill>
                  <a:srgbClr val="0091CE"/>
                </a:solidFill>
                <a:latin typeface="Times New Roman"/>
                <a:cs typeface="Times New Roman"/>
              </a:rPr>
              <a:t>AI             </a:t>
            </a:r>
            <a:r>
              <a:rPr sz="408" spc="48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0091CE"/>
                </a:solidFill>
                <a:latin typeface="Times New Roman"/>
                <a:cs typeface="Times New Roman"/>
              </a:rPr>
              <a:t>Cu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15" name="object 315"/>
          <p:cNvSpPr txBox="1"/>
          <p:nvPr/>
        </p:nvSpPr>
        <p:spPr>
          <a:xfrm>
            <a:off x="4425343" y="3137270"/>
            <a:ext cx="392470" cy="1307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0694">
              <a:lnSpc>
                <a:spcPct val="95825"/>
              </a:lnSpc>
              <a:spcBef>
                <a:spcPts val="207"/>
              </a:spcBef>
            </a:pPr>
            <a:r>
              <a:rPr sz="498" dirty="0">
                <a:solidFill>
                  <a:srgbClr val="0091CE"/>
                </a:solidFill>
                <a:latin typeface="Times New Roman"/>
                <a:cs typeface="Times New Roman"/>
              </a:rPr>
              <a:t>µ</a:t>
            </a:r>
            <a:r>
              <a:rPr sz="408" dirty="0">
                <a:solidFill>
                  <a:srgbClr val="0091CE"/>
                </a:solidFill>
                <a:latin typeface="Times New Roman"/>
                <a:cs typeface="Times New Roman"/>
              </a:rPr>
              <a:t>F/Km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14" name="object 314"/>
          <p:cNvSpPr txBox="1"/>
          <p:nvPr/>
        </p:nvSpPr>
        <p:spPr>
          <a:xfrm>
            <a:off x="4817814" y="3137270"/>
            <a:ext cx="388719" cy="1307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7607">
              <a:lnSpc>
                <a:spcPct val="95825"/>
              </a:lnSpc>
              <a:spcBef>
                <a:spcPts val="254"/>
              </a:spcBef>
            </a:pPr>
            <a:r>
              <a:rPr sz="408" dirty="0">
                <a:solidFill>
                  <a:srgbClr val="0091CE"/>
                </a:solidFill>
                <a:latin typeface="Times New Roman"/>
                <a:cs typeface="Times New Roman"/>
              </a:rPr>
              <a:t>mH/Km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13" name="object 313"/>
          <p:cNvSpPr txBox="1"/>
          <p:nvPr/>
        </p:nvSpPr>
        <p:spPr>
          <a:xfrm>
            <a:off x="5206534" y="3137270"/>
            <a:ext cx="392735" cy="1307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312" name="object 312"/>
          <p:cNvSpPr txBox="1"/>
          <p:nvPr/>
        </p:nvSpPr>
        <p:spPr>
          <a:xfrm>
            <a:off x="5599270" y="3137270"/>
            <a:ext cx="509574" cy="1307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4489">
              <a:lnSpc>
                <a:spcPct val="95825"/>
              </a:lnSpc>
              <a:spcBef>
                <a:spcPts val="249"/>
              </a:spcBef>
            </a:pPr>
            <a:r>
              <a:rPr sz="408" dirty="0">
                <a:solidFill>
                  <a:srgbClr val="0091CE"/>
                </a:solidFill>
                <a:latin typeface="Times New Roman"/>
                <a:cs typeface="Times New Roman"/>
              </a:rPr>
              <a:t>AI              </a:t>
            </a:r>
            <a:r>
              <a:rPr sz="408" spc="7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0091CE"/>
                </a:solidFill>
                <a:latin typeface="Times New Roman"/>
                <a:cs typeface="Times New Roman"/>
              </a:rPr>
              <a:t>Cu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11" name="object 311"/>
          <p:cNvSpPr txBox="1"/>
          <p:nvPr/>
        </p:nvSpPr>
        <p:spPr>
          <a:xfrm>
            <a:off x="667239" y="3268003"/>
            <a:ext cx="1044993" cy="352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0" name="object 310"/>
          <p:cNvSpPr txBox="1"/>
          <p:nvPr/>
        </p:nvSpPr>
        <p:spPr>
          <a:xfrm>
            <a:off x="1712233" y="3268003"/>
            <a:ext cx="426335" cy="352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9" name="object 309"/>
          <p:cNvSpPr txBox="1"/>
          <p:nvPr/>
        </p:nvSpPr>
        <p:spPr>
          <a:xfrm>
            <a:off x="2138568" y="3268003"/>
            <a:ext cx="174775" cy="352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8" name="object 308"/>
          <p:cNvSpPr txBox="1"/>
          <p:nvPr/>
        </p:nvSpPr>
        <p:spPr>
          <a:xfrm>
            <a:off x="2313344" y="3268003"/>
            <a:ext cx="244068" cy="352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7" name="object 307"/>
          <p:cNvSpPr txBox="1"/>
          <p:nvPr/>
        </p:nvSpPr>
        <p:spPr>
          <a:xfrm>
            <a:off x="2557412" y="3268003"/>
            <a:ext cx="496434" cy="352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6" name="object 306"/>
          <p:cNvSpPr txBox="1"/>
          <p:nvPr/>
        </p:nvSpPr>
        <p:spPr>
          <a:xfrm>
            <a:off x="3053846" y="3268003"/>
            <a:ext cx="436035" cy="352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5" name="object 305"/>
          <p:cNvSpPr txBox="1"/>
          <p:nvPr/>
        </p:nvSpPr>
        <p:spPr>
          <a:xfrm>
            <a:off x="3489881" y="3268003"/>
            <a:ext cx="437726" cy="352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4" name="object 304"/>
          <p:cNvSpPr txBox="1"/>
          <p:nvPr/>
        </p:nvSpPr>
        <p:spPr>
          <a:xfrm>
            <a:off x="3927609" y="3268003"/>
            <a:ext cx="497734" cy="352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3" name="object 303"/>
          <p:cNvSpPr txBox="1"/>
          <p:nvPr/>
        </p:nvSpPr>
        <p:spPr>
          <a:xfrm>
            <a:off x="4425343" y="3268003"/>
            <a:ext cx="392470" cy="352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2" name="object 302"/>
          <p:cNvSpPr txBox="1"/>
          <p:nvPr/>
        </p:nvSpPr>
        <p:spPr>
          <a:xfrm>
            <a:off x="4817814" y="3268003"/>
            <a:ext cx="388719" cy="352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1" name="object 301"/>
          <p:cNvSpPr txBox="1"/>
          <p:nvPr/>
        </p:nvSpPr>
        <p:spPr>
          <a:xfrm>
            <a:off x="5206534" y="3268003"/>
            <a:ext cx="392735" cy="352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0" name="object 300"/>
          <p:cNvSpPr txBox="1"/>
          <p:nvPr/>
        </p:nvSpPr>
        <p:spPr>
          <a:xfrm>
            <a:off x="5599270" y="3268003"/>
            <a:ext cx="509574" cy="352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9" name="object 299"/>
          <p:cNvSpPr txBox="1"/>
          <p:nvPr/>
        </p:nvSpPr>
        <p:spPr>
          <a:xfrm>
            <a:off x="667239" y="3303213"/>
            <a:ext cx="100050" cy="3390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98" name="object 298"/>
          <p:cNvSpPr txBox="1"/>
          <p:nvPr/>
        </p:nvSpPr>
        <p:spPr>
          <a:xfrm>
            <a:off x="767291" y="3303213"/>
            <a:ext cx="158159" cy="3390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97" name="object 297"/>
          <p:cNvSpPr txBox="1"/>
          <p:nvPr/>
        </p:nvSpPr>
        <p:spPr>
          <a:xfrm>
            <a:off x="925450" y="3303214"/>
            <a:ext cx="786783" cy="126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69121" marR="317861" algn="ctr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96" name="object 296"/>
          <p:cNvSpPr txBox="1"/>
          <p:nvPr/>
        </p:nvSpPr>
        <p:spPr>
          <a:xfrm>
            <a:off x="1712233" y="3303214"/>
            <a:ext cx="426335" cy="126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1938" marR="150186" algn="ctr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7,0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95" name="object 295"/>
          <p:cNvSpPr txBox="1"/>
          <p:nvPr/>
        </p:nvSpPr>
        <p:spPr>
          <a:xfrm>
            <a:off x="2138568" y="3303214"/>
            <a:ext cx="174775" cy="126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94" name="object 294"/>
          <p:cNvSpPr txBox="1"/>
          <p:nvPr/>
        </p:nvSpPr>
        <p:spPr>
          <a:xfrm>
            <a:off x="2313344" y="3303214"/>
            <a:ext cx="244068" cy="126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3,4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93" name="object 293"/>
          <p:cNvSpPr txBox="1"/>
          <p:nvPr/>
        </p:nvSpPr>
        <p:spPr>
          <a:xfrm>
            <a:off x="2557412" y="3303214"/>
            <a:ext cx="496434" cy="126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0875" marR="166563" algn="ctr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15,9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92" name="object 292"/>
          <p:cNvSpPr txBox="1"/>
          <p:nvPr/>
        </p:nvSpPr>
        <p:spPr>
          <a:xfrm>
            <a:off x="3053846" y="3303214"/>
            <a:ext cx="436035" cy="126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4348" marR="157475" algn="ctr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91" name="object 291"/>
          <p:cNvSpPr txBox="1"/>
          <p:nvPr/>
        </p:nvSpPr>
        <p:spPr>
          <a:xfrm>
            <a:off x="3489881" y="3303214"/>
            <a:ext cx="437726" cy="126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9703" marR="139030" algn="ctr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24,5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90" name="object 290"/>
          <p:cNvSpPr txBox="1"/>
          <p:nvPr/>
        </p:nvSpPr>
        <p:spPr>
          <a:xfrm>
            <a:off x="3927609" y="3303214"/>
            <a:ext cx="248878" cy="126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7478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490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89" name="object 289"/>
          <p:cNvSpPr txBox="1"/>
          <p:nvPr/>
        </p:nvSpPr>
        <p:spPr>
          <a:xfrm>
            <a:off x="4176487" y="3303214"/>
            <a:ext cx="248855" cy="126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9032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700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88" name="object 288"/>
          <p:cNvSpPr txBox="1"/>
          <p:nvPr/>
        </p:nvSpPr>
        <p:spPr>
          <a:xfrm>
            <a:off x="4425343" y="3303214"/>
            <a:ext cx="392470" cy="126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3860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87" name="object 287"/>
          <p:cNvSpPr txBox="1"/>
          <p:nvPr/>
        </p:nvSpPr>
        <p:spPr>
          <a:xfrm>
            <a:off x="4817814" y="3303214"/>
            <a:ext cx="388719" cy="126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999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0,399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86" name="object 286"/>
          <p:cNvSpPr txBox="1"/>
          <p:nvPr/>
        </p:nvSpPr>
        <p:spPr>
          <a:xfrm>
            <a:off x="5206534" y="3303214"/>
            <a:ext cx="392735" cy="126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225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0,125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85" name="object 285"/>
          <p:cNvSpPr txBox="1"/>
          <p:nvPr/>
        </p:nvSpPr>
        <p:spPr>
          <a:xfrm>
            <a:off x="5599269" y="3303214"/>
            <a:ext cx="254793" cy="126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4930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1,12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84" name="object 284"/>
          <p:cNvSpPr txBox="1"/>
          <p:nvPr/>
        </p:nvSpPr>
        <p:spPr>
          <a:xfrm>
            <a:off x="5854063" y="3303214"/>
            <a:ext cx="254781" cy="126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322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0,68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83" name="object 283"/>
          <p:cNvSpPr txBox="1"/>
          <p:nvPr/>
        </p:nvSpPr>
        <p:spPr>
          <a:xfrm>
            <a:off x="925450" y="3429511"/>
            <a:ext cx="786783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69121" marR="317861" algn="ctr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82" name="object 282"/>
          <p:cNvSpPr txBox="1"/>
          <p:nvPr/>
        </p:nvSpPr>
        <p:spPr>
          <a:xfrm>
            <a:off x="1712233" y="3429511"/>
            <a:ext cx="426335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1938" marR="150186" algn="ctr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8,1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81" name="object 281"/>
          <p:cNvSpPr txBox="1"/>
          <p:nvPr/>
        </p:nvSpPr>
        <p:spPr>
          <a:xfrm>
            <a:off x="2138568" y="3429511"/>
            <a:ext cx="174775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80" name="object 280"/>
          <p:cNvSpPr txBox="1"/>
          <p:nvPr/>
        </p:nvSpPr>
        <p:spPr>
          <a:xfrm>
            <a:off x="2313344" y="3429511"/>
            <a:ext cx="244068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3,4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79" name="object 279"/>
          <p:cNvSpPr txBox="1"/>
          <p:nvPr/>
        </p:nvSpPr>
        <p:spPr>
          <a:xfrm>
            <a:off x="2557412" y="3429511"/>
            <a:ext cx="496434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0875" marR="166563" algn="ctr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17,0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78" name="object 278"/>
          <p:cNvSpPr txBox="1"/>
          <p:nvPr/>
        </p:nvSpPr>
        <p:spPr>
          <a:xfrm>
            <a:off x="3053846" y="3429511"/>
            <a:ext cx="436035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4348" marR="157475" algn="ctr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77" name="object 277"/>
          <p:cNvSpPr txBox="1"/>
          <p:nvPr/>
        </p:nvSpPr>
        <p:spPr>
          <a:xfrm>
            <a:off x="3489881" y="3429511"/>
            <a:ext cx="437726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9703" marR="139030" algn="ctr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25,6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76" name="object 276"/>
          <p:cNvSpPr txBox="1"/>
          <p:nvPr/>
        </p:nvSpPr>
        <p:spPr>
          <a:xfrm>
            <a:off x="3927609" y="3429511"/>
            <a:ext cx="248878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7478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540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75" name="object 275"/>
          <p:cNvSpPr txBox="1"/>
          <p:nvPr/>
        </p:nvSpPr>
        <p:spPr>
          <a:xfrm>
            <a:off x="4176487" y="3429511"/>
            <a:ext cx="248855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9032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830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74" name="object 274"/>
          <p:cNvSpPr txBox="1"/>
          <p:nvPr/>
        </p:nvSpPr>
        <p:spPr>
          <a:xfrm>
            <a:off x="4425343" y="3429511"/>
            <a:ext cx="392470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3860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73" name="object 273"/>
          <p:cNvSpPr txBox="1"/>
          <p:nvPr/>
        </p:nvSpPr>
        <p:spPr>
          <a:xfrm>
            <a:off x="4817814" y="3429511"/>
            <a:ext cx="388719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999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0,381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72" name="object 272"/>
          <p:cNvSpPr txBox="1"/>
          <p:nvPr/>
        </p:nvSpPr>
        <p:spPr>
          <a:xfrm>
            <a:off x="5206534" y="3429511"/>
            <a:ext cx="392735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225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0,120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71" name="object 271"/>
          <p:cNvSpPr txBox="1"/>
          <p:nvPr/>
        </p:nvSpPr>
        <p:spPr>
          <a:xfrm>
            <a:off x="5599269" y="3429511"/>
            <a:ext cx="254793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4930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0,83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70" name="object 270"/>
          <p:cNvSpPr txBox="1"/>
          <p:nvPr/>
        </p:nvSpPr>
        <p:spPr>
          <a:xfrm>
            <a:off x="5854063" y="3429511"/>
            <a:ext cx="254781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322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0,50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69" name="object 269"/>
          <p:cNvSpPr txBox="1"/>
          <p:nvPr/>
        </p:nvSpPr>
        <p:spPr>
          <a:xfrm>
            <a:off x="925450" y="3554877"/>
            <a:ext cx="786783" cy="873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69121" marR="317861" algn="ctr">
              <a:lnSpc>
                <a:spcPts val="335"/>
              </a:lnSpc>
              <a:spcBef>
                <a:spcPts val="365"/>
              </a:spcBef>
            </a:pPr>
            <a:r>
              <a:rPr sz="544" baseline="-14493" dirty="0">
                <a:solidFill>
                  <a:srgbClr val="221F1F"/>
                </a:solidFill>
                <a:latin typeface="Times New Roman"/>
                <a:cs typeface="Times New Roman"/>
              </a:rPr>
              <a:t>70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68" name="object 268"/>
          <p:cNvSpPr txBox="1"/>
          <p:nvPr/>
        </p:nvSpPr>
        <p:spPr>
          <a:xfrm>
            <a:off x="1712233" y="3554877"/>
            <a:ext cx="426335" cy="873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1938" marR="150186" algn="ctr">
              <a:lnSpc>
                <a:spcPts val="335"/>
              </a:lnSpc>
              <a:spcBef>
                <a:spcPts val="365"/>
              </a:spcBef>
            </a:pPr>
            <a:r>
              <a:rPr sz="544" baseline="-14493" dirty="0">
                <a:solidFill>
                  <a:srgbClr val="221F1F"/>
                </a:solidFill>
                <a:latin typeface="Times New Roman"/>
                <a:cs typeface="Times New Roman"/>
              </a:rPr>
              <a:t>9,8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67" name="object 267"/>
          <p:cNvSpPr txBox="1"/>
          <p:nvPr/>
        </p:nvSpPr>
        <p:spPr>
          <a:xfrm>
            <a:off x="2138568" y="3554877"/>
            <a:ext cx="174775" cy="873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680"/>
              </a:lnSpc>
              <a:spcBef>
                <a:spcPts val="8"/>
              </a:spcBef>
            </a:pPr>
            <a:endParaRPr sz="680"/>
          </a:p>
        </p:txBody>
      </p:sp>
      <p:sp>
        <p:nvSpPr>
          <p:cNvPr id="266" name="object 266"/>
          <p:cNvSpPr txBox="1"/>
          <p:nvPr/>
        </p:nvSpPr>
        <p:spPr>
          <a:xfrm>
            <a:off x="2313344" y="3554877"/>
            <a:ext cx="244068" cy="873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335"/>
              </a:lnSpc>
              <a:spcBef>
                <a:spcPts val="365"/>
              </a:spcBef>
            </a:pPr>
            <a:r>
              <a:rPr sz="544" baseline="-14493" dirty="0">
                <a:solidFill>
                  <a:srgbClr val="221F1F"/>
                </a:solidFill>
                <a:latin typeface="Times New Roman"/>
                <a:cs typeface="Times New Roman"/>
              </a:rPr>
              <a:t>3,4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65" name="object 265"/>
          <p:cNvSpPr txBox="1"/>
          <p:nvPr/>
        </p:nvSpPr>
        <p:spPr>
          <a:xfrm>
            <a:off x="2557412" y="3554877"/>
            <a:ext cx="496434" cy="125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0875" marR="166563" algn="ctr">
              <a:lnSpc>
                <a:spcPct val="95825"/>
              </a:lnSpc>
              <a:spcBef>
                <a:spcPts val="3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18,7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64" name="object 264"/>
          <p:cNvSpPr txBox="1"/>
          <p:nvPr/>
        </p:nvSpPr>
        <p:spPr>
          <a:xfrm>
            <a:off x="3053846" y="3554877"/>
            <a:ext cx="436035" cy="125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4348" marR="157475" algn="ctr">
              <a:lnSpc>
                <a:spcPct val="95825"/>
              </a:lnSpc>
              <a:spcBef>
                <a:spcPts val="3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63" name="object 263"/>
          <p:cNvSpPr txBox="1"/>
          <p:nvPr/>
        </p:nvSpPr>
        <p:spPr>
          <a:xfrm>
            <a:off x="3489881" y="3554877"/>
            <a:ext cx="437726" cy="125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9703" marR="139030" algn="ctr">
              <a:lnSpc>
                <a:spcPct val="95825"/>
              </a:lnSpc>
              <a:spcBef>
                <a:spcPts val="3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27,3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62" name="object 262"/>
          <p:cNvSpPr txBox="1"/>
          <p:nvPr/>
        </p:nvSpPr>
        <p:spPr>
          <a:xfrm>
            <a:off x="3927609" y="3554877"/>
            <a:ext cx="248878" cy="125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7478">
              <a:lnSpc>
                <a:spcPct val="95825"/>
              </a:lnSpc>
              <a:spcBef>
                <a:spcPts val="3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640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61" name="object 261"/>
          <p:cNvSpPr txBox="1"/>
          <p:nvPr/>
        </p:nvSpPr>
        <p:spPr>
          <a:xfrm>
            <a:off x="4176487" y="3554877"/>
            <a:ext cx="248855" cy="125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1613">
              <a:lnSpc>
                <a:spcPct val="95825"/>
              </a:lnSpc>
              <a:spcBef>
                <a:spcPts val="3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1060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60" name="object 260"/>
          <p:cNvSpPr txBox="1"/>
          <p:nvPr/>
        </p:nvSpPr>
        <p:spPr>
          <a:xfrm>
            <a:off x="4425343" y="3554877"/>
            <a:ext cx="392470" cy="125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3860">
              <a:lnSpc>
                <a:spcPct val="95825"/>
              </a:lnSpc>
              <a:spcBef>
                <a:spcPts val="3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59" name="object 259"/>
          <p:cNvSpPr txBox="1"/>
          <p:nvPr/>
        </p:nvSpPr>
        <p:spPr>
          <a:xfrm>
            <a:off x="4817814" y="3554877"/>
            <a:ext cx="388719" cy="125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999">
              <a:lnSpc>
                <a:spcPct val="95825"/>
              </a:lnSpc>
              <a:spcBef>
                <a:spcPts val="3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0,362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58" name="object 258"/>
          <p:cNvSpPr txBox="1"/>
          <p:nvPr/>
        </p:nvSpPr>
        <p:spPr>
          <a:xfrm>
            <a:off x="5206534" y="3554877"/>
            <a:ext cx="392735" cy="125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225">
              <a:lnSpc>
                <a:spcPct val="95825"/>
              </a:lnSpc>
              <a:spcBef>
                <a:spcPts val="3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0,114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57" name="object 257"/>
          <p:cNvSpPr txBox="1"/>
          <p:nvPr/>
        </p:nvSpPr>
        <p:spPr>
          <a:xfrm>
            <a:off x="5599269" y="3554877"/>
            <a:ext cx="254793" cy="125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4930">
              <a:lnSpc>
                <a:spcPct val="95825"/>
              </a:lnSpc>
              <a:spcBef>
                <a:spcPts val="3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56" name="object 256"/>
          <p:cNvSpPr txBox="1"/>
          <p:nvPr/>
        </p:nvSpPr>
        <p:spPr>
          <a:xfrm>
            <a:off x="5854063" y="3554877"/>
            <a:ext cx="254781" cy="125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322">
              <a:lnSpc>
                <a:spcPct val="95825"/>
              </a:lnSpc>
              <a:spcBef>
                <a:spcPts val="3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55" name="object 255"/>
          <p:cNvSpPr txBox="1"/>
          <p:nvPr/>
        </p:nvSpPr>
        <p:spPr>
          <a:xfrm>
            <a:off x="667239" y="3642271"/>
            <a:ext cx="100050" cy="244938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54" name="object 254"/>
          <p:cNvSpPr txBox="1"/>
          <p:nvPr/>
        </p:nvSpPr>
        <p:spPr>
          <a:xfrm rot="16200000">
            <a:off x="312894" y="4138210"/>
            <a:ext cx="1066952" cy="6328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64881">
              <a:lnSpc>
                <a:spcPct val="95825"/>
              </a:lnSpc>
              <a:spcBef>
                <a:spcPts val="393"/>
              </a:spcBef>
            </a:pPr>
            <a:r>
              <a:rPr sz="498" dirty="0">
                <a:solidFill>
                  <a:srgbClr val="221F1F"/>
                </a:solidFill>
                <a:latin typeface="Times New Roman"/>
                <a:cs typeface="Times New Roman"/>
              </a:rPr>
              <a:t>Tensión</a:t>
            </a:r>
            <a:r>
              <a:rPr sz="498" spc="-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98" dirty="0">
                <a:solidFill>
                  <a:srgbClr val="221F1F"/>
                </a:solidFill>
                <a:latin typeface="Times New Roman"/>
                <a:cs typeface="Times New Roman"/>
              </a:rPr>
              <a:t>6/10</a:t>
            </a:r>
            <a:r>
              <a:rPr sz="498" spc="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98" dirty="0">
                <a:solidFill>
                  <a:srgbClr val="221F1F"/>
                </a:solidFill>
                <a:latin typeface="Times New Roman"/>
                <a:cs typeface="Times New Roman"/>
              </a:rPr>
              <a:t>kV</a:t>
            </a:r>
            <a:endParaRPr sz="498">
              <a:latin typeface="Times New Roman"/>
              <a:cs typeface="Times New Roman"/>
            </a:endParaRPr>
          </a:p>
        </p:txBody>
      </p:sp>
      <p:sp>
        <p:nvSpPr>
          <p:cNvPr id="253" name="object 253"/>
          <p:cNvSpPr txBox="1"/>
          <p:nvPr/>
        </p:nvSpPr>
        <p:spPr>
          <a:xfrm>
            <a:off x="925450" y="3642271"/>
            <a:ext cx="786783" cy="380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2" name="object 252"/>
          <p:cNvSpPr txBox="1"/>
          <p:nvPr/>
        </p:nvSpPr>
        <p:spPr>
          <a:xfrm>
            <a:off x="1712233" y="3642271"/>
            <a:ext cx="426335" cy="380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1" name="object 251"/>
          <p:cNvSpPr txBox="1"/>
          <p:nvPr/>
        </p:nvSpPr>
        <p:spPr>
          <a:xfrm>
            <a:off x="2138568" y="3642271"/>
            <a:ext cx="418844" cy="380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0" name="object 250"/>
          <p:cNvSpPr txBox="1"/>
          <p:nvPr/>
        </p:nvSpPr>
        <p:spPr>
          <a:xfrm>
            <a:off x="925450" y="3680288"/>
            <a:ext cx="786783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69121" marR="317861" algn="ctr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95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49" name="object 249"/>
          <p:cNvSpPr txBox="1"/>
          <p:nvPr/>
        </p:nvSpPr>
        <p:spPr>
          <a:xfrm>
            <a:off x="1712233" y="3680288"/>
            <a:ext cx="426335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4520" marR="132821" algn="ctr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11,4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48" name="object 248"/>
          <p:cNvSpPr txBox="1"/>
          <p:nvPr/>
        </p:nvSpPr>
        <p:spPr>
          <a:xfrm>
            <a:off x="2138568" y="3680288"/>
            <a:ext cx="418844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4700" marR="149933" algn="ctr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3,4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47" name="object 247"/>
          <p:cNvSpPr txBox="1"/>
          <p:nvPr/>
        </p:nvSpPr>
        <p:spPr>
          <a:xfrm>
            <a:off x="2557412" y="3680288"/>
            <a:ext cx="496434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0875" marR="166563" algn="ctr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20,3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46" name="object 246"/>
          <p:cNvSpPr txBox="1"/>
          <p:nvPr/>
        </p:nvSpPr>
        <p:spPr>
          <a:xfrm>
            <a:off x="3053846" y="3680288"/>
            <a:ext cx="436035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4348" marR="157475" algn="ctr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2,7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45" name="object 245"/>
          <p:cNvSpPr txBox="1"/>
          <p:nvPr/>
        </p:nvSpPr>
        <p:spPr>
          <a:xfrm>
            <a:off x="3489881" y="3680288"/>
            <a:ext cx="437726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9703" marR="139030" algn="ctr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29,3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44" name="object 244"/>
          <p:cNvSpPr txBox="1"/>
          <p:nvPr/>
        </p:nvSpPr>
        <p:spPr>
          <a:xfrm>
            <a:off x="3927609" y="3680288"/>
            <a:ext cx="248878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7478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750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43" name="object 243"/>
          <p:cNvSpPr txBox="1"/>
          <p:nvPr/>
        </p:nvSpPr>
        <p:spPr>
          <a:xfrm>
            <a:off x="4176487" y="3680288"/>
            <a:ext cx="248855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1613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1330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42" name="object 242"/>
          <p:cNvSpPr txBox="1"/>
          <p:nvPr/>
        </p:nvSpPr>
        <p:spPr>
          <a:xfrm>
            <a:off x="4425343" y="3680288"/>
            <a:ext cx="392470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3860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41" name="object 241"/>
          <p:cNvSpPr txBox="1"/>
          <p:nvPr/>
        </p:nvSpPr>
        <p:spPr>
          <a:xfrm>
            <a:off x="4817814" y="3680288"/>
            <a:ext cx="388719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999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0,347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40" name="object 240"/>
          <p:cNvSpPr txBox="1"/>
          <p:nvPr/>
        </p:nvSpPr>
        <p:spPr>
          <a:xfrm>
            <a:off x="5206534" y="3680288"/>
            <a:ext cx="392735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225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0,109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39" name="object 239"/>
          <p:cNvSpPr txBox="1"/>
          <p:nvPr/>
        </p:nvSpPr>
        <p:spPr>
          <a:xfrm>
            <a:off x="5599269" y="3680288"/>
            <a:ext cx="254793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4930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0,42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38" name="object 238"/>
          <p:cNvSpPr txBox="1"/>
          <p:nvPr/>
        </p:nvSpPr>
        <p:spPr>
          <a:xfrm>
            <a:off x="5854063" y="3680288"/>
            <a:ext cx="254781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322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37" name="object 237"/>
          <p:cNvSpPr txBox="1"/>
          <p:nvPr/>
        </p:nvSpPr>
        <p:spPr>
          <a:xfrm>
            <a:off x="925450" y="3805676"/>
            <a:ext cx="786783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51702" marR="300497" algn="ctr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120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36" name="object 236"/>
          <p:cNvSpPr txBox="1"/>
          <p:nvPr/>
        </p:nvSpPr>
        <p:spPr>
          <a:xfrm>
            <a:off x="1712233" y="3805676"/>
            <a:ext cx="426335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4520" marR="132821" algn="ctr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13,0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35" name="object 235"/>
          <p:cNvSpPr txBox="1"/>
          <p:nvPr/>
        </p:nvSpPr>
        <p:spPr>
          <a:xfrm>
            <a:off x="2138568" y="3805676"/>
            <a:ext cx="418844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4700" marR="149933" algn="ctr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3,4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34" name="object 234"/>
          <p:cNvSpPr txBox="1"/>
          <p:nvPr/>
        </p:nvSpPr>
        <p:spPr>
          <a:xfrm>
            <a:off x="2557412" y="3805676"/>
            <a:ext cx="496434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0875" marR="166563" algn="ctr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21,9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33" name="object 233"/>
          <p:cNvSpPr txBox="1"/>
          <p:nvPr/>
        </p:nvSpPr>
        <p:spPr>
          <a:xfrm>
            <a:off x="3053846" y="3805676"/>
            <a:ext cx="436035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6608" marR="152860" algn="ctr">
              <a:lnSpc>
                <a:spcPct val="95825"/>
              </a:lnSpc>
              <a:spcBef>
                <a:spcPts val="172"/>
              </a:spcBef>
            </a:pPr>
            <a:r>
              <a:rPr sz="362" spc="-31" dirty="0">
                <a:solidFill>
                  <a:srgbClr val="221F1F"/>
                </a:solidFill>
                <a:latin typeface="Times New Roman"/>
                <a:cs typeface="Times New Roman"/>
              </a:rPr>
              <a:t>3</a:t>
            </a:r>
            <a:r>
              <a:rPr sz="544" dirty="0">
                <a:solidFill>
                  <a:srgbClr val="221F1F"/>
                </a:solidFill>
                <a:latin typeface="Times New Roman"/>
                <a:cs typeface="Times New Roman"/>
              </a:rPr>
              <a:t>,0</a:t>
            </a:r>
            <a:endParaRPr sz="544">
              <a:latin typeface="Times New Roman"/>
              <a:cs typeface="Times New Roman"/>
            </a:endParaRPr>
          </a:p>
        </p:txBody>
      </p:sp>
      <p:sp>
        <p:nvSpPr>
          <p:cNvPr id="232" name="object 232"/>
          <p:cNvSpPr txBox="1"/>
          <p:nvPr/>
        </p:nvSpPr>
        <p:spPr>
          <a:xfrm>
            <a:off x="3489881" y="3805676"/>
            <a:ext cx="437726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9703" marR="139030" algn="ctr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31,5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31" name="object 231"/>
          <p:cNvSpPr txBox="1"/>
          <p:nvPr/>
        </p:nvSpPr>
        <p:spPr>
          <a:xfrm>
            <a:off x="3927609" y="3805676"/>
            <a:ext cx="248878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7478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870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30" name="object 230"/>
          <p:cNvSpPr txBox="1"/>
          <p:nvPr/>
        </p:nvSpPr>
        <p:spPr>
          <a:xfrm>
            <a:off x="4176487" y="3805676"/>
            <a:ext cx="248855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1613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1600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29" name="object 229"/>
          <p:cNvSpPr txBox="1"/>
          <p:nvPr/>
        </p:nvSpPr>
        <p:spPr>
          <a:xfrm>
            <a:off x="4425343" y="3805676"/>
            <a:ext cx="392470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3860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28" name="object 228"/>
          <p:cNvSpPr txBox="1"/>
          <p:nvPr/>
        </p:nvSpPr>
        <p:spPr>
          <a:xfrm>
            <a:off x="4817814" y="3805676"/>
            <a:ext cx="388719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999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0,337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27" name="object 227"/>
          <p:cNvSpPr txBox="1"/>
          <p:nvPr/>
        </p:nvSpPr>
        <p:spPr>
          <a:xfrm>
            <a:off x="5206534" y="3805676"/>
            <a:ext cx="392735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225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0,106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26" name="object 226"/>
          <p:cNvSpPr txBox="1"/>
          <p:nvPr/>
        </p:nvSpPr>
        <p:spPr>
          <a:xfrm>
            <a:off x="5599269" y="3805676"/>
            <a:ext cx="254793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4930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25" name="object 225"/>
          <p:cNvSpPr txBox="1"/>
          <p:nvPr/>
        </p:nvSpPr>
        <p:spPr>
          <a:xfrm>
            <a:off x="5854063" y="3805676"/>
            <a:ext cx="254781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322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24" name="object 224"/>
          <p:cNvSpPr txBox="1"/>
          <p:nvPr/>
        </p:nvSpPr>
        <p:spPr>
          <a:xfrm>
            <a:off x="925450" y="3931077"/>
            <a:ext cx="786783" cy="126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51702" marR="300497" algn="ctr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150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23" name="object 223"/>
          <p:cNvSpPr txBox="1"/>
          <p:nvPr/>
        </p:nvSpPr>
        <p:spPr>
          <a:xfrm>
            <a:off x="1712233" y="3931077"/>
            <a:ext cx="426335" cy="126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4520" marR="132821" algn="ctr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14,5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22" name="object 222"/>
          <p:cNvSpPr txBox="1"/>
          <p:nvPr/>
        </p:nvSpPr>
        <p:spPr>
          <a:xfrm>
            <a:off x="2138568" y="3931077"/>
            <a:ext cx="418844" cy="126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4700" marR="149933" algn="ctr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3,4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21" name="object 221"/>
          <p:cNvSpPr txBox="1"/>
          <p:nvPr/>
        </p:nvSpPr>
        <p:spPr>
          <a:xfrm>
            <a:off x="2557412" y="3931077"/>
            <a:ext cx="496434" cy="126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0875" marR="166563" algn="ctr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23,4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20" name="object 220"/>
          <p:cNvSpPr txBox="1"/>
          <p:nvPr/>
        </p:nvSpPr>
        <p:spPr>
          <a:xfrm>
            <a:off x="3053846" y="3931077"/>
            <a:ext cx="436035" cy="126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6699" marR="152860" algn="ctr">
              <a:lnSpc>
                <a:spcPct val="95825"/>
              </a:lnSpc>
              <a:spcBef>
                <a:spcPts val="213"/>
              </a:spcBef>
            </a:pPr>
            <a:r>
              <a:rPr sz="362" spc="-35" dirty="0">
                <a:solidFill>
                  <a:srgbClr val="221F1F"/>
                </a:solidFill>
                <a:latin typeface="Times New Roman"/>
                <a:cs typeface="Times New Roman"/>
              </a:rPr>
              <a:t>3</a:t>
            </a:r>
            <a:r>
              <a:rPr sz="544" dirty="0">
                <a:solidFill>
                  <a:srgbClr val="221F1F"/>
                </a:solidFill>
                <a:latin typeface="Times New Roman"/>
                <a:cs typeface="Times New Roman"/>
              </a:rPr>
              <a:t>,0</a:t>
            </a:r>
            <a:endParaRPr sz="544">
              <a:latin typeface="Times New Roman"/>
              <a:cs typeface="Times New Roman"/>
            </a:endParaRPr>
          </a:p>
        </p:txBody>
      </p:sp>
      <p:sp>
        <p:nvSpPr>
          <p:cNvPr id="219" name="object 219"/>
          <p:cNvSpPr txBox="1"/>
          <p:nvPr/>
        </p:nvSpPr>
        <p:spPr>
          <a:xfrm>
            <a:off x="3489881" y="3931077"/>
            <a:ext cx="437726" cy="126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9703" marR="139030" algn="ctr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33,0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18" name="object 218"/>
          <p:cNvSpPr txBox="1"/>
          <p:nvPr/>
        </p:nvSpPr>
        <p:spPr>
          <a:xfrm>
            <a:off x="3927609" y="3931077"/>
            <a:ext cx="248878" cy="126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7478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980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17" name="object 217"/>
          <p:cNvSpPr txBox="1"/>
          <p:nvPr/>
        </p:nvSpPr>
        <p:spPr>
          <a:xfrm>
            <a:off x="4176487" y="3931077"/>
            <a:ext cx="248855" cy="126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1613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1880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16" name="object 216"/>
          <p:cNvSpPr txBox="1"/>
          <p:nvPr/>
        </p:nvSpPr>
        <p:spPr>
          <a:xfrm>
            <a:off x="4425343" y="3931077"/>
            <a:ext cx="392470" cy="126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3860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15" name="object 215"/>
          <p:cNvSpPr txBox="1"/>
          <p:nvPr/>
        </p:nvSpPr>
        <p:spPr>
          <a:xfrm>
            <a:off x="4817814" y="3931077"/>
            <a:ext cx="388719" cy="126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999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0,327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14" name="object 214"/>
          <p:cNvSpPr txBox="1"/>
          <p:nvPr/>
        </p:nvSpPr>
        <p:spPr>
          <a:xfrm>
            <a:off x="5206534" y="3931077"/>
            <a:ext cx="392735" cy="126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225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0,103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13" name="object 213"/>
          <p:cNvSpPr txBox="1"/>
          <p:nvPr/>
        </p:nvSpPr>
        <p:spPr>
          <a:xfrm>
            <a:off x="5599269" y="3931077"/>
            <a:ext cx="254793" cy="126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4930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12" name="object 212"/>
          <p:cNvSpPr txBox="1"/>
          <p:nvPr/>
        </p:nvSpPr>
        <p:spPr>
          <a:xfrm>
            <a:off x="5854063" y="3931077"/>
            <a:ext cx="254781" cy="126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322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11" name="object 211"/>
          <p:cNvSpPr txBox="1"/>
          <p:nvPr/>
        </p:nvSpPr>
        <p:spPr>
          <a:xfrm>
            <a:off x="925450" y="4057363"/>
            <a:ext cx="786783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51702" marR="300497" algn="ctr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185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10" name="object 210"/>
          <p:cNvSpPr txBox="1"/>
          <p:nvPr/>
        </p:nvSpPr>
        <p:spPr>
          <a:xfrm>
            <a:off x="1712233" y="4057363"/>
            <a:ext cx="426335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4520" marR="132821" algn="ctr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16,4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09" name="object 209"/>
          <p:cNvSpPr txBox="1"/>
          <p:nvPr/>
        </p:nvSpPr>
        <p:spPr>
          <a:xfrm>
            <a:off x="2138568" y="4057363"/>
            <a:ext cx="418844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4700" marR="149933" algn="ctr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3,4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08" name="object 208"/>
          <p:cNvSpPr txBox="1"/>
          <p:nvPr/>
        </p:nvSpPr>
        <p:spPr>
          <a:xfrm>
            <a:off x="2557412" y="4057363"/>
            <a:ext cx="496434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0875" marR="166563" algn="ctr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25,3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07" name="object 207"/>
          <p:cNvSpPr txBox="1"/>
          <p:nvPr/>
        </p:nvSpPr>
        <p:spPr>
          <a:xfrm>
            <a:off x="3053846" y="4057363"/>
            <a:ext cx="436035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6699" marR="152860" algn="ctr">
              <a:lnSpc>
                <a:spcPct val="95825"/>
              </a:lnSpc>
              <a:spcBef>
                <a:spcPts val="177"/>
              </a:spcBef>
            </a:pPr>
            <a:r>
              <a:rPr sz="362" spc="-35" dirty="0">
                <a:solidFill>
                  <a:srgbClr val="221F1F"/>
                </a:solidFill>
                <a:latin typeface="Times New Roman"/>
                <a:cs typeface="Times New Roman"/>
              </a:rPr>
              <a:t>3</a:t>
            </a:r>
            <a:r>
              <a:rPr sz="544" dirty="0">
                <a:solidFill>
                  <a:srgbClr val="221F1F"/>
                </a:solidFill>
                <a:latin typeface="Times New Roman"/>
                <a:cs typeface="Times New Roman"/>
              </a:rPr>
              <a:t>,0</a:t>
            </a:r>
            <a:endParaRPr sz="544">
              <a:latin typeface="Times New Roman"/>
              <a:cs typeface="Times New Roman"/>
            </a:endParaRPr>
          </a:p>
        </p:txBody>
      </p:sp>
      <p:sp>
        <p:nvSpPr>
          <p:cNvPr id="206" name="object 206"/>
          <p:cNvSpPr txBox="1"/>
          <p:nvPr/>
        </p:nvSpPr>
        <p:spPr>
          <a:xfrm>
            <a:off x="3489881" y="4057363"/>
            <a:ext cx="437726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9703" marR="139030" algn="ctr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34,9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05" name="object 205"/>
          <p:cNvSpPr txBox="1"/>
          <p:nvPr/>
        </p:nvSpPr>
        <p:spPr>
          <a:xfrm>
            <a:off x="3927609" y="4057363"/>
            <a:ext cx="248878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0060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1160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04" name="object 204"/>
          <p:cNvSpPr txBox="1"/>
          <p:nvPr/>
        </p:nvSpPr>
        <p:spPr>
          <a:xfrm>
            <a:off x="4176487" y="4057363"/>
            <a:ext cx="248855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1613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2280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03" name="object 203"/>
          <p:cNvSpPr txBox="1"/>
          <p:nvPr/>
        </p:nvSpPr>
        <p:spPr>
          <a:xfrm>
            <a:off x="4425343" y="4057363"/>
            <a:ext cx="392470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3860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0,41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02" name="object 202"/>
          <p:cNvSpPr txBox="1"/>
          <p:nvPr/>
        </p:nvSpPr>
        <p:spPr>
          <a:xfrm>
            <a:off x="4817814" y="4057363"/>
            <a:ext cx="388719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999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0,320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01" name="object 201"/>
          <p:cNvSpPr txBox="1"/>
          <p:nvPr/>
        </p:nvSpPr>
        <p:spPr>
          <a:xfrm>
            <a:off x="5206534" y="4057363"/>
            <a:ext cx="392735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225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0,101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00" name="object 200"/>
          <p:cNvSpPr txBox="1"/>
          <p:nvPr/>
        </p:nvSpPr>
        <p:spPr>
          <a:xfrm>
            <a:off x="5599269" y="4057363"/>
            <a:ext cx="254793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4930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99" name="object 199"/>
          <p:cNvSpPr txBox="1"/>
          <p:nvPr/>
        </p:nvSpPr>
        <p:spPr>
          <a:xfrm>
            <a:off x="5854063" y="4057363"/>
            <a:ext cx="254781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322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98" name="object 198"/>
          <p:cNvSpPr txBox="1"/>
          <p:nvPr/>
        </p:nvSpPr>
        <p:spPr>
          <a:xfrm>
            <a:off x="925450" y="4182729"/>
            <a:ext cx="786783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51702" marR="300497" algn="ctr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240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97" name="object 197"/>
          <p:cNvSpPr txBox="1"/>
          <p:nvPr/>
        </p:nvSpPr>
        <p:spPr>
          <a:xfrm>
            <a:off x="1712233" y="4182729"/>
            <a:ext cx="426335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4520" marR="132821" algn="ctr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18,5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96" name="object 196"/>
          <p:cNvSpPr txBox="1"/>
          <p:nvPr/>
        </p:nvSpPr>
        <p:spPr>
          <a:xfrm>
            <a:off x="2138568" y="4182729"/>
            <a:ext cx="418844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4700" marR="149933" algn="ctr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3,4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95" name="object 195"/>
          <p:cNvSpPr txBox="1"/>
          <p:nvPr/>
        </p:nvSpPr>
        <p:spPr>
          <a:xfrm>
            <a:off x="2557412" y="4182729"/>
            <a:ext cx="496434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0875" marR="166563" algn="ctr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27,4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94" name="object 194"/>
          <p:cNvSpPr txBox="1"/>
          <p:nvPr/>
        </p:nvSpPr>
        <p:spPr>
          <a:xfrm>
            <a:off x="3053846" y="4182729"/>
            <a:ext cx="436035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6699" marR="152860" algn="ctr">
              <a:lnSpc>
                <a:spcPct val="95825"/>
              </a:lnSpc>
              <a:spcBef>
                <a:spcPts val="145"/>
              </a:spcBef>
            </a:pPr>
            <a:r>
              <a:rPr sz="362" spc="-35" dirty="0">
                <a:solidFill>
                  <a:srgbClr val="221F1F"/>
                </a:solidFill>
                <a:latin typeface="Times New Roman"/>
                <a:cs typeface="Times New Roman"/>
              </a:rPr>
              <a:t>3</a:t>
            </a:r>
            <a:r>
              <a:rPr sz="544" dirty="0">
                <a:solidFill>
                  <a:srgbClr val="221F1F"/>
                </a:solidFill>
                <a:latin typeface="Times New Roman"/>
                <a:cs typeface="Times New Roman"/>
              </a:rPr>
              <a:t>,0</a:t>
            </a:r>
            <a:endParaRPr sz="544">
              <a:latin typeface="Times New Roman"/>
              <a:cs typeface="Times New Roman"/>
            </a:endParaRPr>
          </a:p>
        </p:txBody>
      </p:sp>
      <p:sp>
        <p:nvSpPr>
          <p:cNvPr id="193" name="object 193"/>
          <p:cNvSpPr txBox="1"/>
          <p:nvPr/>
        </p:nvSpPr>
        <p:spPr>
          <a:xfrm>
            <a:off x="3489881" y="4182729"/>
            <a:ext cx="437726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9703" marR="139030" algn="ctr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37,0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92" name="object 192"/>
          <p:cNvSpPr txBox="1"/>
          <p:nvPr/>
        </p:nvSpPr>
        <p:spPr>
          <a:xfrm>
            <a:off x="3927609" y="4182729"/>
            <a:ext cx="248878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0060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1360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91" name="object 191"/>
          <p:cNvSpPr txBox="1"/>
          <p:nvPr/>
        </p:nvSpPr>
        <p:spPr>
          <a:xfrm>
            <a:off x="4176487" y="4182729"/>
            <a:ext cx="248855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1613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2840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90" name="object 190"/>
          <p:cNvSpPr txBox="1"/>
          <p:nvPr/>
        </p:nvSpPr>
        <p:spPr>
          <a:xfrm>
            <a:off x="4425343" y="4182729"/>
            <a:ext cx="392470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3860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0,46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89" name="object 189"/>
          <p:cNvSpPr txBox="1"/>
          <p:nvPr/>
        </p:nvSpPr>
        <p:spPr>
          <a:xfrm>
            <a:off x="4817814" y="4182729"/>
            <a:ext cx="388719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999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0,310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88" name="object 188"/>
          <p:cNvSpPr txBox="1"/>
          <p:nvPr/>
        </p:nvSpPr>
        <p:spPr>
          <a:xfrm>
            <a:off x="5206534" y="4182729"/>
            <a:ext cx="392735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225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0,097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87" name="object 187"/>
          <p:cNvSpPr txBox="1"/>
          <p:nvPr/>
        </p:nvSpPr>
        <p:spPr>
          <a:xfrm>
            <a:off x="5599269" y="4182729"/>
            <a:ext cx="254793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4930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86" name="object 186"/>
          <p:cNvSpPr txBox="1"/>
          <p:nvPr/>
        </p:nvSpPr>
        <p:spPr>
          <a:xfrm>
            <a:off x="5854063" y="4182729"/>
            <a:ext cx="254781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322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85" name="object 185"/>
          <p:cNvSpPr txBox="1"/>
          <p:nvPr/>
        </p:nvSpPr>
        <p:spPr>
          <a:xfrm>
            <a:off x="925450" y="4308128"/>
            <a:ext cx="786783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51702" marR="300497" algn="ctr">
              <a:lnSpc>
                <a:spcPct val="95825"/>
              </a:lnSpc>
              <a:spcBef>
                <a:spcPts val="30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300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1712233" y="4308128"/>
            <a:ext cx="426335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4520" marR="132821" algn="ctr">
              <a:lnSpc>
                <a:spcPct val="95825"/>
              </a:lnSpc>
              <a:spcBef>
                <a:spcPts val="30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20,8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2138568" y="4308128"/>
            <a:ext cx="418844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4700" marR="149933" algn="ctr">
              <a:lnSpc>
                <a:spcPct val="95825"/>
              </a:lnSpc>
              <a:spcBef>
                <a:spcPts val="30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3,4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2557412" y="4308128"/>
            <a:ext cx="496434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0875" marR="166563" algn="ctr">
              <a:lnSpc>
                <a:spcPct val="95825"/>
              </a:lnSpc>
              <a:spcBef>
                <a:spcPts val="30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29,7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81" name="object 181"/>
          <p:cNvSpPr txBox="1"/>
          <p:nvPr/>
        </p:nvSpPr>
        <p:spPr>
          <a:xfrm>
            <a:off x="3053846" y="4308128"/>
            <a:ext cx="436035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6699" marR="152860" algn="ctr">
              <a:lnSpc>
                <a:spcPct val="95825"/>
              </a:lnSpc>
              <a:spcBef>
                <a:spcPts val="140"/>
              </a:spcBef>
            </a:pPr>
            <a:r>
              <a:rPr sz="362" spc="-35" dirty="0">
                <a:solidFill>
                  <a:srgbClr val="221F1F"/>
                </a:solidFill>
                <a:latin typeface="Times New Roman"/>
                <a:cs typeface="Times New Roman"/>
              </a:rPr>
              <a:t>3</a:t>
            </a:r>
            <a:r>
              <a:rPr sz="544" dirty="0">
                <a:solidFill>
                  <a:srgbClr val="221F1F"/>
                </a:solidFill>
                <a:latin typeface="Times New Roman"/>
                <a:cs typeface="Times New Roman"/>
              </a:rPr>
              <a:t>,0</a:t>
            </a:r>
            <a:endParaRPr sz="544">
              <a:latin typeface="Times New Roman"/>
              <a:cs typeface="Times New Roman"/>
            </a:endParaRPr>
          </a:p>
        </p:txBody>
      </p:sp>
      <p:sp>
        <p:nvSpPr>
          <p:cNvPr id="180" name="object 180"/>
          <p:cNvSpPr txBox="1"/>
          <p:nvPr/>
        </p:nvSpPr>
        <p:spPr>
          <a:xfrm>
            <a:off x="3489881" y="4308128"/>
            <a:ext cx="437726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9703" marR="139030" algn="ctr">
              <a:lnSpc>
                <a:spcPct val="95825"/>
              </a:lnSpc>
              <a:spcBef>
                <a:spcPts val="30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39,3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79" name="object 179"/>
          <p:cNvSpPr txBox="1"/>
          <p:nvPr/>
        </p:nvSpPr>
        <p:spPr>
          <a:xfrm>
            <a:off x="3927609" y="4308128"/>
            <a:ext cx="248878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0060">
              <a:lnSpc>
                <a:spcPct val="95825"/>
              </a:lnSpc>
              <a:spcBef>
                <a:spcPts val="30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1600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78" name="object 178"/>
          <p:cNvSpPr txBox="1"/>
          <p:nvPr/>
        </p:nvSpPr>
        <p:spPr>
          <a:xfrm>
            <a:off x="4176487" y="4308128"/>
            <a:ext cx="248855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1613">
              <a:lnSpc>
                <a:spcPct val="95825"/>
              </a:lnSpc>
              <a:spcBef>
                <a:spcPts val="30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3440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77" name="object 177"/>
          <p:cNvSpPr txBox="1"/>
          <p:nvPr/>
        </p:nvSpPr>
        <p:spPr>
          <a:xfrm>
            <a:off x="4425343" y="4308128"/>
            <a:ext cx="392470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3860">
              <a:lnSpc>
                <a:spcPct val="95825"/>
              </a:lnSpc>
              <a:spcBef>
                <a:spcPts val="30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0,50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76" name="object 176"/>
          <p:cNvSpPr txBox="1"/>
          <p:nvPr/>
        </p:nvSpPr>
        <p:spPr>
          <a:xfrm>
            <a:off x="4817814" y="4308128"/>
            <a:ext cx="388719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999">
              <a:lnSpc>
                <a:spcPct val="95825"/>
              </a:lnSpc>
              <a:spcBef>
                <a:spcPts val="30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0,300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5206534" y="4308128"/>
            <a:ext cx="392735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225">
              <a:lnSpc>
                <a:spcPct val="95825"/>
              </a:lnSpc>
              <a:spcBef>
                <a:spcPts val="30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0,094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5599269" y="4308128"/>
            <a:ext cx="254793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4930">
              <a:lnSpc>
                <a:spcPct val="95825"/>
              </a:lnSpc>
              <a:spcBef>
                <a:spcPts val="30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5854063" y="4308128"/>
            <a:ext cx="254781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322">
              <a:lnSpc>
                <a:spcPct val="95825"/>
              </a:lnSpc>
              <a:spcBef>
                <a:spcPts val="30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925450" y="4433530"/>
            <a:ext cx="786783" cy="125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51702" marR="300497" algn="ctr">
              <a:lnSpc>
                <a:spcPct val="95825"/>
              </a:lnSpc>
              <a:spcBef>
                <a:spcPts val="29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400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1712233" y="4433530"/>
            <a:ext cx="426335" cy="125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4520" marR="132821" algn="ctr">
              <a:lnSpc>
                <a:spcPct val="95825"/>
              </a:lnSpc>
              <a:spcBef>
                <a:spcPts val="29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23,6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2138568" y="4433530"/>
            <a:ext cx="418844" cy="125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4700" marR="149933" algn="ctr">
              <a:lnSpc>
                <a:spcPct val="95825"/>
              </a:lnSpc>
              <a:spcBef>
                <a:spcPts val="29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3,4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2557412" y="4433530"/>
            <a:ext cx="496434" cy="125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0875" marR="166563" algn="ctr">
              <a:lnSpc>
                <a:spcPct val="95825"/>
              </a:lnSpc>
              <a:spcBef>
                <a:spcPts val="29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32,5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3053846" y="4433530"/>
            <a:ext cx="436035" cy="125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6699" marR="152860" algn="ctr">
              <a:lnSpc>
                <a:spcPct val="95825"/>
              </a:lnSpc>
              <a:spcBef>
                <a:spcPts val="136"/>
              </a:spcBef>
            </a:pPr>
            <a:r>
              <a:rPr sz="362" spc="-35" dirty="0">
                <a:solidFill>
                  <a:srgbClr val="221F1F"/>
                </a:solidFill>
                <a:latin typeface="Times New Roman"/>
                <a:cs typeface="Times New Roman"/>
              </a:rPr>
              <a:t>3</a:t>
            </a:r>
            <a:r>
              <a:rPr sz="544" dirty="0">
                <a:solidFill>
                  <a:srgbClr val="221F1F"/>
                </a:solidFill>
                <a:latin typeface="Times New Roman"/>
                <a:cs typeface="Times New Roman"/>
              </a:rPr>
              <a:t>,0</a:t>
            </a:r>
            <a:endParaRPr sz="544">
              <a:latin typeface="Times New Roman"/>
              <a:cs typeface="Times New Roman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3489881" y="4433530"/>
            <a:ext cx="437726" cy="125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9703" marR="139030" algn="ctr">
              <a:lnSpc>
                <a:spcPct val="95825"/>
              </a:lnSpc>
              <a:spcBef>
                <a:spcPts val="29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42,1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3927609" y="4433530"/>
            <a:ext cx="248878" cy="125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0060">
              <a:lnSpc>
                <a:spcPct val="95825"/>
              </a:lnSpc>
              <a:spcBef>
                <a:spcPts val="29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1880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4176487" y="4433530"/>
            <a:ext cx="248855" cy="125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1613">
              <a:lnSpc>
                <a:spcPct val="95825"/>
              </a:lnSpc>
              <a:spcBef>
                <a:spcPts val="29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4240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4425343" y="4433530"/>
            <a:ext cx="392470" cy="125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3860">
              <a:lnSpc>
                <a:spcPct val="95825"/>
              </a:lnSpc>
              <a:spcBef>
                <a:spcPts val="29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0,55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4817814" y="4433530"/>
            <a:ext cx="388719" cy="125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999">
              <a:lnSpc>
                <a:spcPct val="95825"/>
              </a:lnSpc>
              <a:spcBef>
                <a:spcPts val="29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0,290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5206534" y="4433530"/>
            <a:ext cx="392735" cy="125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225">
              <a:lnSpc>
                <a:spcPct val="95825"/>
              </a:lnSpc>
              <a:spcBef>
                <a:spcPts val="29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0,091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5599269" y="4433530"/>
            <a:ext cx="254793" cy="125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4930">
              <a:lnSpc>
                <a:spcPct val="95825"/>
              </a:lnSpc>
              <a:spcBef>
                <a:spcPts val="29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5854063" y="4433530"/>
            <a:ext cx="254781" cy="125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322">
              <a:lnSpc>
                <a:spcPct val="95825"/>
              </a:lnSpc>
              <a:spcBef>
                <a:spcPts val="29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925450" y="4558941"/>
            <a:ext cx="786783" cy="1384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51702" marR="300497" algn="ctr">
              <a:lnSpc>
                <a:spcPct val="95825"/>
              </a:lnSpc>
              <a:spcBef>
                <a:spcPts val="29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500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1712233" y="4558941"/>
            <a:ext cx="426335" cy="1384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4520" marR="132821" algn="ctr">
              <a:lnSpc>
                <a:spcPct val="95825"/>
              </a:lnSpc>
              <a:spcBef>
                <a:spcPts val="29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26,8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2138568" y="4558941"/>
            <a:ext cx="418844" cy="1384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4700" marR="149933" algn="ctr">
              <a:lnSpc>
                <a:spcPct val="95825"/>
              </a:lnSpc>
              <a:spcBef>
                <a:spcPts val="29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3,4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2557412" y="4558941"/>
            <a:ext cx="496434" cy="1384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0875" marR="166563" algn="ctr">
              <a:lnSpc>
                <a:spcPct val="95825"/>
              </a:lnSpc>
              <a:spcBef>
                <a:spcPts val="29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35,7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3053846" y="4558941"/>
            <a:ext cx="436035" cy="1384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6699" marR="152860" algn="ctr">
              <a:lnSpc>
                <a:spcPct val="95825"/>
              </a:lnSpc>
              <a:spcBef>
                <a:spcPts val="127"/>
              </a:spcBef>
            </a:pPr>
            <a:r>
              <a:rPr sz="362" spc="-35" dirty="0">
                <a:solidFill>
                  <a:srgbClr val="221F1F"/>
                </a:solidFill>
                <a:latin typeface="Times New Roman"/>
                <a:cs typeface="Times New Roman"/>
              </a:rPr>
              <a:t>3</a:t>
            </a:r>
            <a:r>
              <a:rPr sz="544" dirty="0">
                <a:solidFill>
                  <a:srgbClr val="221F1F"/>
                </a:solidFill>
                <a:latin typeface="Times New Roman"/>
                <a:cs typeface="Times New Roman"/>
              </a:rPr>
              <a:t>,0</a:t>
            </a:r>
            <a:endParaRPr sz="544">
              <a:latin typeface="Times New Roman"/>
              <a:cs typeface="Times New Roman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3489881" y="4558941"/>
            <a:ext cx="437726" cy="1384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9703" marR="139030" algn="ctr">
              <a:lnSpc>
                <a:spcPct val="95825"/>
              </a:lnSpc>
              <a:spcBef>
                <a:spcPts val="29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45,3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3927609" y="4558941"/>
            <a:ext cx="248878" cy="1384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0060">
              <a:lnSpc>
                <a:spcPct val="95825"/>
              </a:lnSpc>
              <a:spcBef>
                <a:spcPts val="29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2250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4176487" y="4558941"/>
            <a:ext cx="248855" cy="1384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1613">
              <a:lnSpc>
                <a:spcPct val="95825"/>
              </a:lnSpc>
              <a:spcBef>
                <a:spcPts val="29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5330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4425343" y="4558941"/>
            <a:ext cx="392470" cy="1384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3860">
              <a:lnSpc>
                <a:spcPct val="95825"/>
              </a:lnSpc>
              <a:spcBef>
                <a:spcPts val="29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0,62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4817814" y="4558941"/>
            <a:ext cx="388719" cy="1384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999">
              <a:lnSpc>
                <a:spcPct val="95825"/>
              </a:lnSpc>
              <a:spcBef>
                <a:spcPts val="29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0,281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5206534" y="4558941"/>
            <a:ext cx="392735" cy="1384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225">
              <a:lnSpc>
                <a:spcPct val="95825"/>
              </a:lnSpc>
              <a:spcBef>
                <a:spcPts val="29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0,088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5599269" y="4558941"/>
            <a:ext cx="254793" cy="1384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4930">
              <a:lnSpc>
                <a:spcPct val="95825"/>
              </a:lnSpc>
              <a:spcBef>
                <a:spcPts val="29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5854063" y="4558941"/>
            <a:ext cx="254781" cy="1384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322">
              <a:lnSpc>
                <a:spcPct val="95825"/>
              </a:lnSpc>
              <a:spcBef>
                <a:spcPts val="29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46" name="object 146"/>
          <p:cNvSpPr txBox="1"/>
          <p:nvPr/>
        </p:nvSpPr>
        <p:spPr>
          <a:xfrm rot="16200000">
            <a:off x="144788" y="5362903"/>
            <a:ext cx="1403164" cy="6328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33463">
              <a:lnSpc>
                <a:spcPct val="95825"/>
              </a:lnSpc>
              <a:spcBef>
                <a:spcPts val="393"/>
              </a:spcBef>
            </a:pPr>
            <a:r>
              <a:rPr sz="498" dirty="0">
                <a:solidFill>
                  <a:srgbClr val="221F1F"/>
                </a:solidFill>
                <a:latin typeface="Times New Roman"/>
                <a:cs typeface="Times New Roman"/>
              </a:rPr>
              <a:t>Tensión</a:t>
            </a:r>
            <a:r>
              <a:rPr sz="498" spc="-3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98" dirty="0">
                <a:solidFill>
                  <a:srgbClr val="221F1F"/>
                </a:solidFill>
                <a:latin typeface="Times New Roman"/>
                <a:cs typeface="Times New Roman"/>
              </a:rPr>
              <a:t>12/20</a:t>
            </a:r>
            <a:r>
              <a:rPr sz="498" spc="6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98" dirty="0">
                <a:solidFill>
                  <a:srgbClr val="221F1F"/>
                </a:solidFill>
                <a:latin typeface="Times New Roman"/>
                <a:cs typeface="Times New Roman"/>
              </a:rPr>
              <a:t>kV</a:t>
            </a:r>
            <a:endParaRPr sz="498">
              <a:latin typeface="Times New Roman"/>
              <a:cs typeface="Times New Roman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925450" y="4697436"/>
            <a:ext cx="786783" cy="1393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363631" marR="323350" algn="ctr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1712233" y="4697436"/>
            <a:ext cx="426335" cy="1393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155738" marR="156386" algn="ctr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7,0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2138568" y="4697436"/>
            <a:ext cx="418844" cy="1393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154989" marR="149646" algn="ctr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2557412" y="4697436"/>
            <a:ext cx="496434" cy="1393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179899" marR="167538" algn="ctr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20,1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3053846" y="4697436"/>
            <a:ext cx="436035" cy="1393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160978" marR="160846" algn="ctr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3489881" y="4697436"/>
            <a:ext cx="437726" cy="1393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150578" marR="138154" algn="ctr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28,7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3927609" y="4697436"/>
            <a:ext cx="248878" cy="1393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78365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790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4176487" y="4697436"/>
            <a:ext cx="248855" cy="1393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62672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1000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4425343" y="4697436"/>
            <a:ext cx="392470" cy="1393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143860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4817814" y="4697436"/>
            <a:ext cx="388719" cy="1393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125999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0,427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5206534" y="4697436"/>
            <a:ext cx="392735" cy="1393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127580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0,134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5599269" y="4697436"/>
            <a:ext cx="254793" cy="1393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68948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1,12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5854063" y="4697436"/>
            <a:ext cx="254781" cy="1393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0"/>
              </a:spcBef>
            </a:pPr>
            <a:endParaRPr sz="453"/>
          </a:p>
          <a:p>
            <a:pPr marL="59914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0,68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925450" y="4836805"/>
            <a:ext cx="786783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63631" marR="323350" algn="ctr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1712233" y="4836805"/>
            <a:ext cx="426335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5738" marR="156386" algn="ctr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8,1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2138568" y="4836805"/>
            <a:ext cx="418844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4989" marR="149646" algn="ctr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2557412" y="4836805"/>
            <a:ext cx="496434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9899" marR="167538" algn="ctr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21,2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3053846" y="4836805"/>
            <a:ext cx="436035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0978" marR="160846" algn="ctr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3489881" y="4836805"/>
            <a:ext cx="437726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0578" marR="138154" algn="ctr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29,8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3927609" y="4836805"/>
            <a:ext cx="248878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8365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850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4176487" y="4836805"/>
            <a:ext cx="248855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2672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1140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4425343" y="4836805"/>
            <a:ext cx="392470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3860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4817814" y="4836805"/>
            <a:ext cx="388719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999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0,411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5206534" y="4836805"/>
            <a:ext cx="392735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7580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0,129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5599269" y="4836805"/>
            <a:ext cx="254793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8948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0,83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5854063" y="4836805"/>
            <a:ext cx="254781" cy="12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9914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0,51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925450" y="4962170"/>
            <a:ext cx="786783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63631" marR="323350" algn="ctr">
              <a:lnSpc>
                <a:spcPct val="95825"/>
              </a:lnSpc>
              <a:spcBef>
                <a:spcPts val="3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70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1712233" y="4962170"/>
            <a:ext cx="426335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5738" marR="156386" algn="ctr">
              <a:lnSpc>
                <a:spcPct val="95825"/>
              </a:lnSpc>
              <a:spcBef>
                <a:spcPts val="3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9,8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2138568" y="4962170"/>
            <a:ext cx="418844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4989" marR="149646" algn="ctr">
              <a:lnSpc>
                <a:spcPct val="95825"/>
              </a:lnSpc>
              <a:spcBef>
                <a:spcPts val="3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2557412" y="4962170"/>
            <a:ext cx="496434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9899" marR="167538" algn="ctr">
              <a:lnSpc>
                <a:spcPct val="95825"/>
              </a:lnSpc>
              <a:spcBef>
                <a:spcPts val="3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22,9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3053846" y="4962170"/>
            <a:ext cx="436035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0978" marR="160846" algn="ctr">
              <a:lnSpc>
                <a:spcPct val="95825"/>
              </a:lnSpc>
              <a:spcBef>
                <a:spcPts val="3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3489881" y="4962170"/>
            <a:ext cx="437726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0578" marR="138154" algn="ctr">
              <a:lnSpc>
                <a:spcPct val="95825"/>
              </a:lnSpc>
              <a:spcBef>
                <a:spcPts val="3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31,5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3927609" y="4962170"/>
            <a:ext cx="248878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8365">
              <a:lnSpc>
                <a:spcPct val="95825"/>
              </a:lnSpc>
              <a:spcBef>
                <a:spcPts val="3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960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4176487" y="4962170"/>
            <a:ext cx="248855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2672">
              <a:lnSpc>
                <a:spcPct val="95825"/>
              </a:lnSpc>
              <a:spcBef>
                <a:spcPts val="3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1380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4425343" y="4962170"/>
            <a:ext cx="392470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3860">
              <a:lnSpc>
                <a:spcPct val="95825"/>
              </a:lnSpc>
              <a:spcBef>
                <a:spcPts val="3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4817814" y="4962170"/>
            <a:ext cx="388719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999">
              <a:lnSpc>
                <a:spcPct val="95825"/>
              </a:lnSpc>
              <a:spcBef>
                <a:spcPts val="3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0,390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5206534" y="4962170"/>
            <a:ext cx="392735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7580">
              <a:lnSpc>
                <a:spcPct val="95825"/>
              </a:lnSpc>
              <a:spcBef>
                <a:spcPts val="3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0,123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5599269" y="4962170"/>
            <a:ext cx="254793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8948">
              <a:lnSpc>
                <a:spcPct val="95825"/>
              </a:lnSpc>
              <a:spcBef>
                <a:spcPts val="3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5854063" y="4962170"/>
            <a:ext cx="254781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9914">
              <a:lnSpc>
                <a:spcPct val="95825"/>
              </a:lnSpc>
              <a:spcBef>
                <a:spcPts val="3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925450" y="5087571"/>
            <a:ext cx="786783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63631" marR="323350" algn="ctr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95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1712233" y="5087571"/>
            <a:ext cx="426335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8319" marR="139022" algn="ctr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11,4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2138568" y="5087571"/>
            <a:ext cx="418844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4989" marR="149646" algn="ctr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2557412" y="5087571"/>
            <a:ext cx="496434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9899" marR="167538" algn="ctr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24,5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3053846" y="5087571"/>
            <a:ext cx="436035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0978" marR="160846" algn="ctr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2,7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3489881" y="5087571"/>
            <a:ext cx="437726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0578" marR="138154" algn="ctr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33,5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3927609" y="5087571"/>
            <a:ext cx="248878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0947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1090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4176487" y="5087571"/>
            <a:ext cx="248855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2672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1670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4425343" y="5087571"/>
            <a:ext cx="392470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3860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4817814" y="5087571"/>
            <a:ext cx="388719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999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0,376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5206534" y="5087571"/>
            <a:ext cx="392735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7580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0,118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5599269" y="5087571"/>
            <a:ext cx="254793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8948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0,43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5854063" y="5087571"/>
            <a:ext cx="254781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9914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925450" y="5212959"/>
            <a:ext cx="786783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6212" marR="305986" algn="ctr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120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1712233" y="5212959"/>
            <a:ext cx="426335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8319" marR="139022" algn="ctr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13,0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2138568" y="5212959"/>
            <a:ext cx="418844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4989" marR="149646" algn="ctr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2557412" y="5212959"/>
            <a:ext cx="496434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9899" marR="167538" algn="ctr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26,1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3053846" y="5212959"/>
            <a:ext cx="436035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6699" marR="152860" algn="ctr">
              <a:lnSpc>
                <a:spcPct val="95825"/>
              </a:lnSpc>
              <a:spcBef>
                <a:spcPts val="172"/>
              </a:spcBef>
            </a:pPr>
            <a:r>
              <a:rPr sz="362" spc="-35" dirty="0">
                <a:solidFill>
                  <a:srgbClr val="221F1F"/>
                </a:solidFill>
                <a:latin typeface="Times New Roman"/>
                <a:cs typeface="Times New Roman"/>
              </a:rPr>
              <a:t>3</a:t>
            </a:r>
            <a:r>
              <a:rPr sz="544" dirty="0">
                <a:solidFill>
                  <a:srgbClr val="221F1F"/>
                </a:solidFill>
                <a:latin typeface="Times New Roman"/>
                <a:cs typeface="Times New Roman"/>
              </a:rPr>
              <a:t>,0</a:t>
            </a:r>
            <a:endParaRPr sz="544">
              <a:latin typeface="Times New Roman"/>
              <a:cs typeface="Times New Roman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3489881" y="5212959"/>
            <a:ext cx="437726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0578" marR="138154" algn="ctr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35,7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3927609" y="5212959"/>
            <a:ext cx="248878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0947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1240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4176487" y="5212959"/>
            <a:ext cx="248855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2672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1970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4425343" y="5212959"/>
            <a:ext cx="392470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3860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4817814" y="5212959"/>
            <a:ext cx="388719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999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0,366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5206534" y="5212959"/>
            <a:ext cx="392735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7580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0,115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5599269" y="5212959"/>
            <a:ext cx="254793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8948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5854063" y="5212959"/>
            <a:ext cx="254781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9914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925450" y="5338360"/>
            <a:ext cx="786783" cy="126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6212" marR="305986" algn="ctr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150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1712233" y="5338360"/>
            <a:ext cx="426335" cy="126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8319" marR="139022" algn="ctr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14,5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2138568" y="5338360"/>
            <a:ext cx="418844" cy="126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4989" marR="149646" algn="ctr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2557412" y="5338360"/>
            <a:ext cx="496434" cy="126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9899" marR="167538" algn="ctr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27,6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3053846" y="5338360"/>
            <a:ext cx="436035" cy="126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6699" marR="152860" algn="ctr">
              <a:lnSpc>
                <a:spcPct val="95825"/>
              </a:lnSpc>
              <a:spcBef>
                <a:spcPts val="168"/>
              </a:spcBef>
            </a:pPr>
            <a:r>
              <a:rPr sz="362" spc="-35" dirty="0">
                <a:solidFill>
                  <a:srgbClr val="221F1F"/>
                </a:solidFill>
                <a:latin typeface="Times New Roman"/>
                <a:cs typeface="Times New Roman"/>
              </a:rPr>
              <a:t>3</a:t>
            </a:r>
            <a:r>
              <a:rPr sz="544" dirty="0">
                <a:solidFill>
                  <a:srgbClr val="221F1F"/>
                </a:solidFill>
                <a:latin typeface="Times New Roman"/>
                <a:cs typeface="Times New Roman"/>
              </a:rPr>
              <a:t>,0</a:t>
            </a:r>
            <a:endParaRPr sz="544">
              <a:latin typeface="Times New Roman"/>
              <a:cs typeface="Times New Roman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3489881" y="5338360"/>
            <a:ext cx="437726" cy="126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0578" marR="138154" algn="ctr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37,2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3927609" y="5338360"/>
            <a:ext cx="248878" cy="126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0947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1360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4176487" y="5338360"/>
            <a:ext cx="248855" cy="126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2672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2270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4425343" y="5338360"/>
            <a:ext cx="392470" cy="126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3860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4817814" y="5338360"/>
            <a:ext cx="388719" cy="126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999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0,355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5206534" y="5338360"/>
            <a:ext cx="392735" cy="126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7580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0,111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5599269" y="5338360"/>
            <a:ext cx="254793" cy="126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8948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5854063" y="5338360"/>
            <a:ext cx="254781" cy="126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9914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925450" y="5464634"/>
            <a:ext cx="786783" cy="1253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6212" marR="305986" algn="ctr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185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1712233" y="5464634"/>
            <a:ext cx="426335" cy="1253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8319" marR="139022" algn="ctr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16,4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2138568" y="5464634"/>
            <a:ext cx="418844" cy="1253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4989" marR="149646" algn="ctr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2557412" y="5464634"/>
            <a:ext cx="496434" cy="1253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9899" marR="167538" algn="ctr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29,5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3053846" y="5464634"/>
            <a:ext cx="436035" cy="1253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6699" marR="152860" algn="ctr">
              <a:lnSpc>
                <a:spcPct val="95825"/>
              </a:lnSpc>
              <a:spcBef>
                <a:spcPts val="154"/>
              </a:spcBef>
            </a:pPr>
            <a:r>
              <a:rPr sz="362" spc="-35" dirty="0">
                <a:solidFill>
                  <a:srgbClr val="221F1F"/>
                </a:solidFill>
                <a:latin typeface="Times New Roman"/>
                <a:cs typeface="Times New Roman"/>
              </a:rPr>
              <a:t>3</a:t>
            </a:r>
            <a:r>
              <a:rPr sz="544" dirty="0">
                <a:solidFill>
                  <a:srgbClr val="221F1F"/>
                </a:solidFill>
                <a:latin typeface="Times New Roman"/>
                <a:cs typeface="Times New Roman"/>
              </a:rPr>
              <a:t>,0</a:t>
            </a:r>
            <a:endParaRPr sz="544">
              <a:latin typeface="Times New Roman"/>
              <a:cs typeface="Times New Roman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3489881" y="5464634"/>
            <a:ext cx="437726" cy="1253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0578" marR="138154" algn="ctr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39,1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3927609" y="5464634"/>
            <a:ext cx="248878" cy="1253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0947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1520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4176487" y="5464634"/>
            <a:ext cx="248855" cy="1253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2672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2650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4425343" y="5464634"/>
            <a:ext cx="392470" cy="1253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3860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4817814" y="5464634"/>
            <a:ext cx="388719" cy="1253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999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0,343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5206534" y="5464634"/>
            <a:ext cx="392735" cy="1253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7580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0,108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5599269" y="5464634"/>
            <a:ext cx="254793" cy="1253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8948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5854063" y="5464634"/>
            <a:ext cx="254781" cy="1253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9914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925450" y="5590011"/>
            <a:ext cx="786783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6212" marR="305986" algn="ctr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240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1712233" y="5590011"/>
            <a:ext cx="426335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8319" marR="139022" algn="ctr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18,5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2138568" y="5590011"/>
            <a:ext cx="418844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4989" marR="149646" algn="ctr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2557412" y="5590011"/>
            <a:ext cx="496434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9899" marR="167538" algn="ctr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31,6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3053846" y="5590011"/>
            <a:ext cx="436035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6699" marR="152860" algn="ctr">
              <a:lnSpc>
                <a:spcPct val="95825"/>
              </a:lnSpc>
              <a:spcBef>
                <a:spcPts val="145"/>
              </a:spcBef>
            </a:pPr>
            <a:r>
              <a:rPr sz="362" spc="-35" dirty="0">
                <a:solidFill>
                  <a:srgbClr val="221F1F"/>
                </a:solidFill>
                <a:latin typeface="Times New Roman"/>
                <a:cs typeface="Times New Roman"/>
              </a:rPr>
              <a:t>3</a:t>
            </a:r>
            <a:r>
              <a:rPr sz="544" dirty="0">
                <a:solidFill>
                  <a:srgbClr val="221F1F"/>
                </a:solidFill>
                <a:latin typeface="Times New Roman"/>
                <a:cs typeface="Times New Roman"/>
              </a:rPr>
              <a:t>,0</a:t>
            </a:r>
            <a:endParaRPr sz="544">
              <a:latin typeface="Times New Roman"/>
              <a:cs typeface="Times New Roman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3489881" y="5590011"/>
            <a:ext cx="437726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0578" marR="138154" algn="ctr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41,2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3927609" y="5590011"/>
            <a:ext cx="248878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0947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1740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4176487" y="5590011"/>
            <a:ext cx="248855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2672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3220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4425343" y="5590011"/>
            <a:ext cx="392470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3860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4817814" y="5590011"/>
            <a:ext cx="388719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999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0,331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5206534" y="5590011"/>
            <a:ext cx="392735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7580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0,104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5599269" y="5590011"/>
            <a:ext cx="254793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8948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5854063" y="5590011"/>
            <a:ext cx="254781" cy="1253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9914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925450" y="5715399"/>
            <a:ext cx="786783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6212" marR="305986" algn="ctr">
              <a:lnSpc>
                <a:spcPct val="95825"/>
              </a:lnSpc>
              <a:spcBef>
                <a:spcPts val="30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300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1712233" y="5715399"/>
            <a:ext cx="426335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8319" marR="139022" algn="ctr">
              <a:lnSpc>
                <a:spcPct val="95825"/>
              </a:lnSpc>
              <a:spcBef>
                <a:spcPts val="30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20,8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2138568" y="5715399"/>
            <a:ext cx="418844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4989" marR="149646" algn="ctr">
              <a:lnSpc>
                <a:spcPct val="95825"/>
              </a:lnSpc>
              <a:spcBef>
                <a:spcPts val="30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2557412" y="5715399"/>
            <a:ext cx="496434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9899" marR="167538" algn="ctr">
              <a:lnSpc>
                <a:spcPct val="95825"/>
              </a:lnSpc>
              <a:spcBef>
                <a:spcPts val="30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33,9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053846" y="5715399"/>
            <a:ext cx="436035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6699" marR="152860" algn="ctr">
              <a:lnSpc>
                <a:spcPct val="95825"/>
              </a:lnSpc>
              <a:spcBef>
                <a:spcPts val="140"/>
              </a:spcBef>
            </a:pPr>
            <a:r>
              <a:rPr sz="362" spc="-35" dirty="0">
                <a:solidFill>
                  <a:srgbClr val="221F1F"/>
                </a:solidFill>
                <a:latin typeface="Times New Roman"/>
                <a:cs typeface="Times New Roman"/>
              </a:rPr>
              <a:t>3</a:t>
            </a:r>
            <a:r>
              <a:rPr sz="544" dirty="0">
                <a:solidFill>
                  <a:srgbClr val="221F1F"/>
                </a:solidFill>
                <a:latin typeface="Times New Roman"/>
                <a:cs typeface="Times New Roman"/>
              </a:rPr>
              <a:t>,0</a:t>
            </a:r>
            <a:endParaRPr sz="544">
              <a:latin typeface="Times New Roman"/>
              <a:cs typeface="Times New Roman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489881" y="5715399"/>
            <a:ext cx="437726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0578" marR="138154" algn="ctr">
              <a:lnSpc>
                <a:spcPct val="95825"/>
              </a:lnSpc>
              <a:spcBef>
                <a:spcPts val="30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43,5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3927609" y="5715399"/>
            <a:ext cx="248878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0947">
              <a:lnSpc>
                <a:spcPct val="95825"/>
              </a:lnSpc>
              <a:spcBef>
                <a:spcPts val="30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1990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4176487" y="5715399"/>
            <a:ext cx="248855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2672">
              <a:lnSpc>
                <a:spcPct val="95825"/>
              </a:lnSpc>
              <a:spcBef>
                <a:spcPts val="30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3840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4425343" y="5715399"/>
            <a:ext cx="392470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3860">
              <a:lnSpc>
                <a:spcPct val="95825"/>
              </a:lnSpc>
              <a:spcBef>
                <a:spcPts val="30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4817814" y="5715399"/>
            <a:ext cx="388719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999">
              <a:lnSpc>
                <a:spcPct val="95825"/>
              </a:lnSpc>
              <a:spcBef>
                <a:spcPts val="30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0,320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5206534" y="5715399"/>
            <a:ext cx="392735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7580">
              <a:lnSpc>
                <a:spcPct val="95825"/>
              </a:lnSpc>
              <a:spcBef>
                <a:spcPts val="30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0,101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5599269" y="5715399"/>
            <a:ext cx="254793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8948">
              <a:lnSpc>
                <a:spcPct val="95825"/>
              </a:lnSpc>
              <a:spcBef>
                <a:spcPts val="30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5854063" y="5715399"/>
            <a:ext cx="254781" cy="125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9914">
              <a:lnSpc>
                <a:spcPct val="95825"/>
              </a:lnSpc>
              <a:spcBef>
                <a:spcPts val="30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925450" y="5840801"/>
            <a:ext cx="786783" cy="125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6212" marR="305986" algn="ctr">
              <a:lnSpc>
                <a:spcPct val="95825"/>
              </a:lnSpc>
              <a:spcBef>
                <a:spcPts val="29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400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712233" y="5840801"/>
            <a:ext cx="426335" cy="125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8319" marR="139022" algn="ctr">
              <a:lnSpc>
                <a:spcPct val="95825"/>
              </a:lnSpc>
              <a:spcBef>
                <a:spcPts val="29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23,6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2138568" y="5840801"/>
            <a:ext cx="418844" cy="125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4989" marR="149646" algn="ctr">
              <a:lnSpc>
                <a:spcPct val="95825"/>
              </a:lnSpc>
              <a:spcBef>
                <a:spcPts val="29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557412" y="5840801"/>
            <a:ext cx="496434" cy="125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9899" marR="167538" algn="ctr">
              <a:lnSpc>
                <a:spcPct val="95825"/>
              </a:lnSpc>
              <a:spcBef>
                <a:spcPts val="29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36,7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3053846" y="5840801"/>
            <a:ext cx="436035" cy="125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6699" marR="152860" algn="ctr">
              <a:lnSpc>
                <a:spcPct val="95825"/>
              </a:lnSpc>
              <a:spcBef>
                <a:spcPts val="136"/>
              </a:spcBef>
            </a:pPr>
            <a:r>
              <a:rPr sz="362" spc="-35" dirty="0">
                <a:solidFill>
                  <a:srgbClr val="221F1F"/>
                </a:solidFill>
                <a:latin typeface="Times New Roman"/>
                <a:cs typeface="Times New Roman"/>
              </a:rPr>
              <a:t>3</a:t>
            </a:r>
            <a:r>
              <a:rPr sz="544" dirty="0">
                <a:solidFill>
                  <a:srgbClr val="221F1F"/>
                </a:solidFill>
                <a:latin typeface="Times New Roman"/>
                <a:cs typeface="Times New Roman"/>
              </a:rPr>
              <a:t>,0</a:t>
            </a:r>
            <a:endParaRPr sz="544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489881" y="5840801"/>
            <a:ext cx="437726" cy="125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0578" marR="138154" algn="ctr">
              <a:lnSpc>
                <a:spcPct val="95825"/>
              </a:lnSpc>
              <a:spcBef>
                <a:spcPts val="29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46,3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927609" y="5840801"/>
            <a:ext cx="248878" cy="125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0947">
              <a:lnSpc>
                <a:spcPct val="95825"/>
              </a:lnSpc>
              <a:spcBef>
                <a:spcPts val="29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2290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176487" y="5840801"/>
            <a:ext cx="248855" cy="125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2672">
              <a:lnSpc>
                <a:spcPct val="95825"/>
              </a:lnSpc>
              <a:spcBef>
                <a:spcPts val="29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4650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425343" y="5840801"/>
            <a:ext cx="392470" cy="125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3860">
              <a:lnSpc>
                <a:spcPct val="95825"/>
              </a:lnSpc>
              <a:spcBef>
                <a:spcPts val="29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817814" y="5840801"/>
            <a:ext cx="388719" cy="125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999">
              <a:lnSpc>
                <a:spcPct val="95825"/>
              </a:lnSpc>
              <a:spcBef>
                <a:spcPts val="29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0,309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206534" y="5840801"/>
            <a:ext cx="392735" cy="125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7580">
              <a:lnSpc>
                <a:spcPct val="95825"/>
              </a:lnSpc>
              <a:spcBef>
                <a:spcPts val="29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0,097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599269" y="5840801"/>
            <a:ext cx="254793" cy="125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8948">
              <a:lnSpc>
                <a:spcPct val="95825"/>
              </a:lnSpc>
              <a:spcBef>
                <a:spcPts val="29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854063" y="5840801"/>
            <a:ext cx="254781" cy="125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9914">
              <a:lnSpc>
                <a:spcPct val="95825"/>
              </a:lnSpc>
              <a:spcBef>
                <a:spcPts val="29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925450" y="5966212"/>
            <a:ext cx="786783" cy="1254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6212" marR="305986" algn="ctr">
              <a:lnSpc>
                <a:spcPct val="95825"/>
              </a:lnSpc>
              <a:spcBef>
                <a:spcPts val="29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500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712233" y="5966212"/>
            <a:ext cx="426335" cy="1254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8319" marR="139022" algn="ctr">
              <a:lnSpc>
                <a:spcPct val="95825"/>
              </a:lnSpc>
              <a:spcBef>
                <a:spcPts val="29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26,8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138568" y="5966212"/>
            <a:ext cx="418844" cy="1254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4989" marR="149646" algn="ctr">
              <a:lnSpc>
                <a:spcPct val="95825"/>
              </a:lnSpc>
              <a:spcBef>
                <a:spcPts val="29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557412" y="5966212"/>
            <a:ext cx="496434" cy="1254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9899" marR="167538" algn="ctr">
              <a:lnSpc>
                <a:spcPct val="95825"/>
              </a:lnSpc>
              <a:spcBef>
                <a:spcPts val="29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39,9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053846" y="5966212"/>
            <a:ext cx="436035" cy="1254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6699" marR="152860" algn="ctr">
              <a:lnSpc>
                <a:spcPct val="95825"/>
              </a:lnSpc>
              <a:spcBef>
                <a:spcPts val="127"/>
              </a:spcBef>
            </a:pPr>
            <a:r>
              <a:rPr sz="362" spc="-35" dirty="0">
                <a:solidFill>
                  <a:srgbClr val="221F1F"/>
                </a:solidFill>
                <a:latin typeface="Times New Roman"/>
                <a:cs typeface="Times New Roman"/>
              </a:rPr>
              <a:t>3</a:t>
            </a:r>
            <a:r>
              <a:rPr sz="544" dirty="0">
                <a:solidFill>
                  <a:srgbClr val="221F1F"/>
                </a:solidFill>
                <a:latin typeface="Times New Roman"/>
                <a:cs typeface="Times New Roman"/>
              </a:rPr>
              <a:t>,0</a:t>
            </a:r>
            <a:endParaRPr sz="544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489881" y="5966212"/>
            <a:ext cx="437726" cy="1254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0578" marR="138154" algn="ctr">
              <a:lnSpc>
                <a:spcPct val="95825"/>
              </a:lnSpc>
              <a:spcBef>
                <a:spcPts val="29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49,5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927609" y="5966212"/>
            <a:ext cx="248878" cy="1254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0947">
              <a:lnSpc>
                <a:spcPct val="95825"/>
              </a:lnSpc>
              <a:spcBef>
                <a:spcPts val="29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2680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176487" y="5966212"/>
            <a:ext cx="248855" cy="1254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2672">
              <a:lnSpc>
                <a:spcPct val="95825"/>
              </a:lnSpc>
              <a:spcBef>
                <a:spcPts val="29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5760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425343" y="5966212"/>
            <a:ext cx="392470" cy="1254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3860">
              <a:lnSpc>
                <a:spcPct val="95825"/>
              </a:lnSpc>
              <a:spcBef>
                <a:spcPts val="29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0,41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817814" y="5966212"/>
            <a:ext cx="388719" cy="1254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999">
              <a:lnSpc>
                <a:spcPct val="95825"/>
              </a:lnSpc>
              <a:spcBef>
                <a:spcPts val="29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0,299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206534" y="5966212"/>
            <a:ext cx="392735" cy="1254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7580">
              <a:lnSpc>
                <a:spcPct val="95825"/>
              </a:lnSpc>
              <a:spcBef>
                <a:spcPts val="29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0,094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599269" y="5966212"/>
            <a:ext cx="254793" cy="1254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8948">
              <a:lnSpc>
                <a:spcPct val="95825"/>
              </a:lnSpc>
              <a:spcBef>
                <a:spcPts val="29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854063" y="5966212"/>
            <a:ext cx="254781" cy="1254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9914">
              <a:lnSpc>
                <a:spcPct val="95825"/>
              </a:lnSpc>
              <a:spcBef>
                <a:spcPts val="29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211583" y="305398"/>
            <a:ext cx="6425984" cy="5870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906"/>
              </a:lnSpc>
            </a:pPr>
            <a:endParaRPr sz="906"/>
          </a:p>
          <a:p>
            <a:pPr marL="260824">
              <a:lnSpc>
                <a:spcPct val="95825"/>
              </a:lnSpc>
              <a:spcBef>
                <a:spcPts val="1288"/>
              </a:spcBef>
            </a:pP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Cable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s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d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e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medi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tensió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n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-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SOLIPEX</a:t>
            </a:r>
            <a:endParaRPr sz="1268">
              <a:latin typeface="Times New Roman"/>
              <a:cs typeface="Times New Roman"/>
            </a:endParaRPr>
          </a:p>
        </p:txBody>
      </p:sp>
    </p:spTree>
    <p:extLst>
      <p:ext uri="{BB962C8B-B14F-4D97-AF65-F5344CB8AC3E}">
        <p14:creationId xmlns:p14="http://schemas.microsoft.com/office/powerpoint/2010/main" val="878601668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" name="object 455"/>
          <p:cNvSpPr/>
          <p:nvPr/>
        </p:nvSpPr>
        <p:spPr>
          <a:xfrm>
            <a:off x="846272" y="1159743"/>
            <a:ext cx="888858" cy="2290088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6" name="object 456"/>
          <p:cNvSpPr/>
          <p:nvPr/>
        </p:nvSpPr>
        <p:spPr>
          <a:xfrm>
            <a:off x="452225" y="2823809"/>
            <a:ext cx="1555247" cy="1031910"/>
          </a:xfrm>
          <a:custGeom>
            <a:avLst/>
            <a:gdLst/>
            <a:ahLst/>
            <a:cxnLst/>
            <a:rect l="l" t="t" r="r" b="b"/>
            <a:pathLst>
              <a:path w="1716532" h="1138923">
                <a:moveTo>
                  <a:pt x="0" y="1138923"/>
                </a:moveTo>
                <a:lnTo>
                  <a:pt x="1716532" y="1138923"/>
                </a:lnTo>
                <a:lnTo>
                  <a:pt x="1716532" y="0"/>
                </a:lnTo>
                <a:lnTo>
                  <a:pt x="0" y="0"/>
                </a:lnTo>
                <a:lnTo>
                  <a:pt x="0" y="1138923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7" name="object 457"/>
          <p:cNvSpPr/>
          <p:nvPr/>
        </p:nvSpPr>
        <p:spPr>
          <a:xfrm>
            <a:off x="211539" y="304449"/>
            <a:ext cx="6426061" cy="587049"/>
          </a:xfrm>
          <a:custGeom>
            <a:avLst/>
            <a:gdLst/>
            <a:ahLst/>
            <a:cxnLst/>
            <a:rect l="l" t="t" r="r" b="b"/>
            <a:pathLst>
              <a:path w="7092467" h="647928">
                <a:moveTo>
                  <a:pt x="7092431" y="246900"/>
                </a:moveTo>
                <a:lnTo>
                  <a:pt x="7091495" y="176851"/>
                </a:lnTo>
                <a:lnTo>
                  <a:pt x="7087967" y="121488"/>
                </a:lnTo>
                <a:lnTo>
                  <a:pt x="7080119" y="79084"/>
                </a:lnTo>
                <a:lnTo>
                  <a:pt x="7056467" y="35996"/>
                </a:lnTo>
                <a:lnTo>
                  <a:pt x="7013375" y="12346"/>
                </a:lnTo>
                <a:lnTo>
                  <a:pt x="6970968" y="4499"/>
                </a:lnTo>
                <a:lnTo>
                  <a:pt x="6915600" y="971"/>
                </a:lnTo>
                <a:lnTo>
                  <a:pt x="6845545" y="35"/>
                </a:lnTo>
                <a:lnTo>
                  <a:pt x="287972" y="0"/>
                </a:lnTo>
                <a:lnTo>
                  <a:pt x="246900" y="35"/>
                </a:lnTo>
                <a:lnTo>
                  <a:pt x="176851" y="971"/>
                </a:lnTo>
                <a:lnTo>
                  <a:pt x="121488" y="4499"/>
                </a:lnTo>
                <a:lnTo>
                  <a:pt x="79084" y="12346"/>
                </a:lnTo>
                <a:lnTo>
                  <a:pt x="35996" y="35996"/>
                </a:lnTo>
                <a:lnTo>
                  <a:pt x="12346" y="79084"/>
                </a:lnTo>
                <a:lnTo>
                  <a:pt x="4499" y="121488"/>
                </a:lnTo>
                <a:lnTo>
                  <a:pt x="971" y="176851"/>
                </a:lnTo>
                <a:lnTo>
                  <a:pt x="35" y="246900"/>
                </a:lnTo>
                <a:lnTo>
                  <a:pt x="35" y="647928"/>
                </a:lnTo>
                <a:lnTo>
                  <a:pt x="7092431" y="647928"/>
                </a:lnTo>
                <a:lnTo>
                  <a:pt x="7092431" y="246900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8" name="object 458"/>
          <p:cNvSpPr/>
          <p:nvPr/>
        </p:nvSpPr>
        <p:spPr>
          <a:xfrm>
            <a:off x="163142" y="304449"/>
            <a:ext cx="6522820" cy="587049"/>
          </a:xfrm>
          <a:custGeom>
            <a:avLst/>
            <a:gdLst/>
            <a:ahLst/>
            <a:cxnLst/>
            <a:rect l="l" t="t" r="r" b="b"/>
            <a:pathLst>
              <a:path w="7199261" h="647928">
                <a:moveTo>
                  <a:pt x="6898961" y="35"/>
                </a:moveTo>
                <a:lnTo>
                  <a:pt x="341388" y="0"/>
                </a:lnTo>
              </a:path>
              <a:path w="7199261" h="647928">
                <a:moveTo>
                  <a:pt x="53452" y="647928"/>
                </a:moveTo>
                <a:lnTo>
                  <a:pt x="7145847" y="647928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9" name="object 459"/>
          <p:cNvSpPr/>
          <p:nvPr/>
        </p:nvSpPr>
        <p:spPr>
          <a:xfrm>
            <a:off x="211528" y="304450"/>
            <a:ext cx="6426061" cy="9295247"/>
          </a:xfrm>
          <a:custGeom>
            <a:avLst/>
            <a:gdLst/>
            <a:ahLst/>
            <a:cxnLst/>
            <a:rect l="l" t="t" r="r" b="b"/>
            <a:pathLst>
              <a:path w="7092467" h="10259199">
                <a:moveTo>
                  <a:pt x="287985" y="0"/>
                </a:moveTo>
                <a:lnTo>
                  <a:pt x="246911" y="35"/>
                </a:lnTo>
                <a:lnTo>
                  <a:pt x="176858" y="971"/>
                </a:lnTo>
                <a:lnTo>
                  <a:pt x="121493" y="4499"/>
                </a:lnTo>
                <a:lnTo>
                  <a:pt x="79087" y="12347"/>
                </a:lnTo>
                <a:lnTo>
                  <a:pt x="35998" y="35998"/>
                </a:lnTo>
                <a:lnTo>
                  <a:pt x="12347" y="79087"/>
                </a:lnTo>
                <a:lnTo>
                  <a:pt x="4499" y="121493"/>
                </a:lnTo>
                <a:lnTo>
                  <a:pt x="971" y="176858"/>
                </a:lnTo>
                <a:lnTo>
                  <a:pt x="35" y="246911"/>
                </a:lnTo>
                <a:lnTo>
                  <a:pt x="0" y="287985"/>
                </a:lnTo>
                <a:lnTo>
                  <a:pt x="0" y="9971214"/>
                </a:lnTo>
                <a:lnTo>
                  <a:pt x="35" y="10012288"/>
                </a:lnTo>
                <a:lnTo>
                  <a:pt x="971" y="10082340"/>
                </a:lnTo>
                <a:lnTo>
                  <a:pt x="4499" y="10137705"/>
                </a:lnTo>
                <a:lnTo>
                  <a:pt x="12347" y="10180111"/>
                </a:lnTo>
                <a:lnTo>
                  <a:pt x="35998" y="10223201"/>
                </a:lnTo>
                <a:lnTo>
                  <a:pt x="79087" y="10246852"/>
                </a:lnTo>
                <a:lnTo>
                  <a:pt x="121493" y="10254699"/>
                </a:lnTo>
                <a:lnTo>
                  <a:pt x="176858" y="10258227"/>
                </a:lnTo>
                <a:lnTo>
                  <a:pt x="246911" y="10259163"/>
                </a:lnTo>
                <a:lnTo>
                  <a:pt x="287985" y="10259199"/>
                </a:lnTo>
                <a:lnTo>
                  <a:pt x="6804482" y="10259199"/>
                </a:lnTo>
                <a:lnTo>
                  <a:pt x="6845556" y="10259163"/>
                </a:lnTo>
                <a:lnTo>
                  <a:pt x="6915608" y="10258227"/>
                </a:lnTo>
                <a:lnTo>
                  <a:pt x="6970973" y="10254699"/>
                </a:lnTo>
                <a:lnTo>
                  <a:pt x="7013379" y="10246852"/>
                </a:lnTo>
                <a:lnTo>
                  <a:pt x="7056469" y="10223201"/>
                </a:lnTo>
                <a:lnTo>
                  <a:pt x="7080120" y="10180111"/>
                </a:lnTo>
                <a:lnTo>
                  <a:pt x="7087967" y="10137705"/>
                </a:lnTo>
                <a:lnTo>
                  <a:pt x="7091495" y="10082340"/>
                </a:lnTo>
                <a:lnTo>
                  <a:pt x="7092431" y="10012288"/>
                </a:lnTo>
                <a:lnTo>
                  <a:pt x="7092467" y="9971214"/>
                </a:lnTo>
                <a:lnTo>
                  <a:pt x="7092467" y="287985"/>
                </a:lnTo>
                <a:lnTo>
                  <a:pt x="7092431" y="246911"/>
                </a:lnTo>
                <a:lnTo>
                  <a:pt x="7091495" y="176858"/>
                </a:lnTo>
                <a:lnTo>
                  <a:pt x="7087967" y="121493"/>
                </a:lnTo>
                <a:lnTo>
                  <a:pt x="7080120" y="79087"/>
                </a:lnTo>
                <a:lnTo>
                  <a:pt x="7056469" y="35998"/>
                </a:lnTo>
                <a:lnTo>
                  <a:pt x="7013379" y="12347"/>
                </a:lnTo>
                <a:lnTo>
                  <a:pt x="6970973" y="4499"/>
                </a:lnTo>
                <a:lnTo>
                  <a:pt x="6915608" y="971"/>
                </a:lnTo>
                <a:lnTo>
                  <a:pt x="6845556" y="35"/>
                </a:lnTo>
                <a:lnTo>
                  <a:pt x="6804482" y="0"/>
                </a:lnTo>
                <a:lnTo>
                  <a:pt x="287985" y="0"/>
                </a:lnTo>
                <a:close/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0" name="object 460"/>
          <p:cNvSpPr/>
          <p:nvPr/>
        </p:nvSpPr>
        <p:spPr>
          <a:xfrm>
            <a:off x="6376663" y="9475528"/>
            <a:ext cx="260926" cy="169884"/>
          </a:xfrm>
          <a:custGeom>
            <a:avLst/>
            <a:gdLst/>
            <a:ahLst/>
            <a:cxnLst/>
            <a:rect l="l" t="t" r="r" b="b"/>
            <a:pathLst>
              <a:path w="287985" h="187502">
                <a:moveTo>
                  <a:pt x="256235" y="187502"/>
                </a:moveTo>
                <a:lnTo>
                  <a:pt x="273358" y="183465"/>
                </a:lnTo>
                <a:lnTo>
                  <a:pt x="283689" y="174743"/>
                </a:lnTo>
                <a:lnTo>
                  <a:pt x="287909" y="162814"/>
                </a:lnTo>
                <a:lnTo>
                  <a:pt x="287985" y="25590"/>
                </a:lnTo>
                <a:lnTo>
                  <a:pt x="287801" y="22825"/>
                </a:lnTo>
                <a:lnTo>
                  <a:pt x="282495" y="11207"/>
                </a:lnTo>
                <a:lnTo>
                  <a:pt x="271309" y="3067"/>
                </a:lnTo>
                <a:lnTo>
                  <a:pt x="256209" y="0"/>
                </a:lnTo>
                <a:lnTo>
                  <a:pt x="31800" y="0"/>
                </a:lnTo>
                <a:lnTo>
                  <a:pt x="28338" y="150"/>
                </a:lnTo>
                <a:lnTo>
                  <a:pt x="13909" y="4433"/>
                </a:lnTo>
                <a:lnTo>
                  <a:pt x="3805" y="13444"/>
                </a:lnTo>
                <a:lnTo>
                  <a:pt x="0" y="25590"/>
                </a:lnTo>
                <a:lnTo>
                  <a:pt x="0" y="116027"/>
                </a:lnTo>
                <a:lnTo>
                  <a:pt x="3114" y="127502"/>
                </a:lnTo>
                <a:lnTo>
                  <a:pt x="12308" y="137165"/>
                </a:lnTo>
                <a:lnTo>
                  <a:pt x="25920" y="142735"/>
                </a:lnTo>
                <a:lnTo>
                  <a:pt x="248323" y="186702"/>
                </a:lnTo>
                <a:lnTo>
                  <a:pt x="250799" y="187223"/>
                </a:lnTo>
                <a:lnTo>
                  <a:pt x="253504" y="187502"/>
                </a:lnTo>
                <a:lnTo>
                  <a:pt x="256235" y="187502"/>
                </a:lnTo>
                <a:close/>
              </a:path>
            </a:pathLst>
          </a:custGeom>
          <a:solidFill>
            <a:srgbClr val="0092CA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1" name="object 461"/>
          <p:cNvSpPr/>
          <p:nvPr/>
        </p:nvSpPr>
        <p:spPr>
          <a:xfrm>
            <a:off x="1062162" y="3243102"/>
            <a:ext cx="4931500" cy="259453"/>
          </a:xfrm>
          <a:custGeom>
            <a:avLst/>
            <a:gdLst/>
            <a:ahLst/>
            <a:cxnLst/>
            <a:rect l="l" t="t" r="r" b="b"/>
            <a:pathLst>
              <a:path w="5442915" h="286359">
                <a:moveTo>
                  <a:pt x="0" y="286359"/>
                </a:moveTo>
                <a:lnTo>
                  <a:pt x="5442915" y="286359"/>
                </a:lnTo>
                <a:lnTo>
                  <a:pt x="5442915" y="0"/>
                </a:lnTo>
                <a:lnTo>
                  <a:pt x="0" y="0"/>
                </a:lnTo>
                <a:lnTo>
                  <a:pt x="0" y="286359"/>
                </a:lnTo>
                <a:close/>
              </a:path>
            </a:pathLst>
          </a:custGeom>
          <a:solidFill>
            <a:srgbClr val="6CBBE2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2" name="object 462"/>
          <p:cNvSpPr/>
          <p:nvPr/>
        </p:nvSpPr>
        <p:spPr>
          <a:xfrm>
            <a:off x="1062162" y="3502556"/>
            <a:ext cx="4931500" cy="135675"/>
          </a:xfrm>
          <a:custGeom>
            <a:avLst/>
            <a:gdLst/>
            <a:ahLst/>
            <a:cxnLst/>
            <a:rect l="l" t="t" r="r" b="b"/>
            <a:pathLst>
              <a:path w="5442915" h="149745">
                <a:moveTo>
                  <a:pt x="0" y="149745"/>
                </a:moveTo>
                <a:lnTo>
                  <a:pt x="5442915" y="149745"/>
                </a:lnTo>
                <a:lnTo>
                  <a:pt x="5442915" y="0"/>
                </a:lnTo>
                <a:lnTo>
                  <a:pt x="0" y="0"/>
                </a:lnTo>
                <a:lnTo>
                  <a:pt x="0" y="149745"/>
                </a:lnTo>
                <a:close/>
              </a:path>
            </a:pathLst>
          </a:custGeom>
          <a:solidFill>
            <a:srgbClr val="C2DEF1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3" name="object 463"/>
          <p:cNvSpPr/>
          <p:nvPr/>
        </p:nvSpPr>
        <p:spPr>
          <a:xfrm>
            <a:off x="1837057" y="3243102"/>
            <a:ext cx="0" cy="402239"/>
          </a:xfrm>
          <a:custGeom>
            <a:avLst/>
            <a:gdLst/>
            <a:ahLst/>
            <a:cxnLst/>
            <a:rect l="l" t="t" r="r" b="b"/>
            <a:pathLst>
              <a:path h="443953">
                <a:moveTo>
                  <a:pt x="0" y="0"/>
                </a:moveTo>
                <a:lnTo>
                  <a:pt x="0" y="443953"/>
                </a:lnTo>
              </a:path>
            </a:pathLst>
          </a:custGeom>
          <a:ln w="6591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4" name="object 464"/>
          <p:cNvSpPr/>
          <p:nvPr/>
        </p:nvSpPr>
        <p:spPr>
          <a:xfrm>
            <a:off x="2308096" y="3243102"/>
            <a:ext cx="0" cy="402239"/>
          </a:xfrm>
          <a:custGeom>
            <a:avLst/>
            <a:gdLst/>
            <a:ahLst/>
            <a:cxnLst/>
            <a:rect l="l" t="t" r="r" b="b"/>
            <a:pathLst>
              <a:path h="443953">
                <a:moveTo>
                  <a:pt x="0" y="0"/>
                </a:moveTo>
                <a:lnTo>
                  <a:pt x="0" y="443953"/>
                </a:lnTo>
              </a:path>
            </a:pathLst>
          </a:custGeom>
          <a:ln w="6591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5" name="object 465"/>
          <p:cNvSpPr/>
          <p:nvPr/>
        </p:nvSpPr>
        <p:spPr>
          <a:xfrm>
            <a:off x="2823309" y="3243102"/>
            <a:ext cx="0" cy="402239"/>
          </a:xfrm>
          <a:custGeom>
            <a:avLst/>
            <a:gdLst/>
            <a:ahLst/>
            <a:cxnLst/>
            <a:rect l="l" t="t" r="r" b="b"/>
            <a:pathLst>
              <a:path h="443953">
                <a:moveTo>
                  <a:pt x="0" y="0"/>
                </a:moveTo>
                <a:lnTo>
                  <a:pt x="0" y="443953"/>
                </a:lnTo>
              </a:path>
            </a:pathLst>
          </a:custGeom>
          <a:ln w="6591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6" name="object 466"/>
          <p:cNvSpPr/>
          <p:nvPr/>
        </p:nvSpPr>
        <p:spPr>
          <a:xfrm>
            <a:off x="3730038" y="3243102"/>
            <a:ext cx="0" cy="402239"/>
          </a:xfrm>
          <a:custGeom>
            <a:avLst/>
            <a:gdLst/>
            <a:ahLst/>
            <a:cxnLst/>
            <a:rect l="l" t="t" r="r" b="b"/>
            <a:pathLst>
              <a:path h="443953">
                <a:moveTo>
                  <a:pt x="0" y="0"/>
                </a:moveTo>
                <a:lnTo>
                  <a:pt x="0" y="443953"/>
                </a:lnTo>
              </a:path>
            </a:pathLst>
          </a:custGeom>
          <a:ln w="6591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7" name="object 467"/>
          <p:cNvSpPr/>
          <p:nvPr/>
        </p:nvSpPr>
        <p:spPr>
          <a:xfrm>
            <a:off x="4246574" y="3243102"/>
            <a:ext cx="0" cy="402239"/>
          </a:xfrm>
          <a:custGeom>
            <a:avLst/>
            <a:gdLst/>
            <a:ahLst/>
            <a:cxnLst/>
            <a:rect l="l" t="t" r="r" b="b"/>
            <a:pathLst>
              <a:path h="443953">
                <a:moveTo>
                  <a:pt x="0" y="0"/>
                </a:moveTo>
                <a:lnTo>
                  <a:pt x="0" y="443953"/>
                </a:lnTo>
              </a:path>
            </a:pathLst>
          </a:custGeom>
          <a:ln w="6591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8" name="object 468"/>
          <p:cNvSpPr/>
          <p:nvPr/>
        </p:nvSpPr>
        <p:spPr>
          <a:xfrm>
            <a:off x="3275788" y="3243102"/>
            <a:ext cx="0" cy="402239"/>
          </a:xfrm>
          <a:custGeom>
            <a:avLst/>
            <a:gdLst/>
            <a:ahLst/>
            <a:cxnLst/>
            <a:rect l="l" t="t" r="r" b="b"/>
            <a:pathLst>
              <a:path h="443953">
                <a:moveTo>
                  <a:pt x="0" y="0"/>
                </a:moveTo>
                <a:lnTo>
                  <a:pt x="0" y="443953"/>
                </a:lnTo>
              </a:path>
            </a:pathLst>
          </a:custGeom>
          <a:ln w="6591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9" name="object 469"/>
          <p:cNvSpPr/>
          <p:nvPr/>
        </p:nvSpPr>
        <p:spPr>
          <a:xfrm>
            <a:off x="4653866" y="3243102"/>
            <a:ext cx="0" cy="402239"/>
          </a:xfrm>
          <a:custGeom>
            <a:avLst/>
            <a:gdLst/>
            <a:ahLst/>
            <a:cxnLst/>
            <a:rect l="l" t="t" r="r" b="b"/>
            <a:pathLst>
              <a:path h="443953">
                <a:moveTo>
                  <a:pt x="0" y="0"/>
                </a:moveTo>
                <a:lnTo>
                  <a:pt x="0" y="443953"/>
                </a:lnTo>
              </a:path>
            </a:pathLst>
          </a:custGeom>
          <a:ln w="6591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0" name="object 470"/>
          <p:cNvSpPr/>
          <p:nvPr/>
        </p:nvSpPr>
        <p:spPr>
          <a:xfrm>
            <a:off x="5057279" y="3243102"/>
            <a:ext cx="0" cy="402239"/>
          </a:xfrm>
          <a:custGeom>
            <a:avLst/>
            <a:gdLst/>
            <a:ahLst/>
            <a:cxnLst/>
            <a:rect l="l" t="t" r="r" b="b"/>
            <a:pathLst>
              <a:path h="443953">
                <a:moveTo>
                  <a:pt x="0" y="0"/>
                </a:moveTo>
                <a:lnTo>
                  <a:pt x="0" y="443953"/>
                </a:lnTo>
              </a:path>
            </a:pathLst>
          </a:custGeom>
          <a:ln w="6591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1" name="object 471"/>
          <p:cNvSpPr/>
          <p:nvPr/>
        </p:nvSpPr>
        <p:spPr>
          <a:xfrm>
            <a:off x="5174753" y="3537617"/>
            <a:ext cx="45290" cy="45751"/>
          </a:xfrm>
          <a:custGeom>
            <a:avLst/>
            <a:gdLst/>
            <a:ahLst/>
            <a:cxnLst/>
            <a:rect l="l" t="t" r="r" b="b"/>
            <a:pathLst>
              <a:path w="49987" h="50495">
                <a:moveTo>
                  <a:pt x="18592" y="39357"/>
                </a:moveTo>
                <a:lnTo>
                  <a:pt x="18592" y="43776"/>
                </a:lnTo>
                <a:lnTo>
                  <a:pt x="6845" y="43776"/>
                </a:lnTo>
                <a:lnTo>
                  <a:pt x="3441" y="41529"/>
                </a:lnTo>
                <a:lnTo>
                  <a:pt x="1092" y="37350"/>
                </a:lnTo>
                <a:lnTo>
                  <a:pt x="1092" y="50495"/>
                </a:lnTo>
                <a:lnTo>
                  <a:pt x="21412" y="50495"/>
                </a:lnTo>
                <a:lnTo>
                  <a:pt x="21412" y="37020"/>
                </a:lnTo>
                <a:lnTo>
                  <a:pt x="17513" y="36233"/>
                </a:lnTo>
                <a:lnTo>
                  <a:pt x="14414" y="34340"/>
                </a:lnTo>
                <a:lnTo>
                  <a:pt x="12179" y="31318"/>
                </a:lnTo>
                <a:lnTo>
                  <a:pt x="9944" y="28270"/>
                </a:lnTo>
                <a:lnTo>
                  <a:pt x="8826" y="24485"/>
                </a:lnTo>
                <a:lnTo>
                  <a:pt x="8826" y="14681"/>
                </a:lnTo>
                <a:lnTo>
                  <a:pt x="10312" y="10502"/>
                </a:lnTo>
                <a:lnTo>
                  <a:pt x="13233" y="7378"/>
                </a:lnTo>
                <a:lnTo>
                  <a:pt x="16167" y="4241"/>
                </a:lnTo>
                <a:lnTo>
                  <a:pt x="20078" y="2667"/>
                </a:lnTo>
                <a:lnTo>
                  <a:pt x="29959" y="2667"/>
                </a:lnTo>
                <a:lnTo>
                  <a:pt x="33883" y="4241"/>
                </a:lnTo>
                <a:lnTo>
                  <a:pt x="36804" y="7378"/>
                </a:lnTo>
                <a:lnTo>
                  <a:pt x="39725" y="10528"/>
                </a:lnTo>
                <a:lnTo>
                  <a:pt x="41186" y="14706"/>
                </a:lnTo>
                <a:lnTo>
                  <a:pt x="41186" y="24460"/>
                </a:lnTo>
                <a:lnTo>
                  <a:pt x="40055" y="28244"/>
                </a:lnTo>
                <a:lnTo>
                  <a:pt x="37782" y="31318"/>
                </a:lnTo>
                <a:lnTo>
                  <a:pt x="35547" y="34366"/>
                </a:lnTo>
                <a:lnTo>
                  <a:pt x="32486" y="36258"/>
                </a:lnTo>
                <a:lnTo>
                  <a:pt x="28600" y="37020"/>
                </a:lnTo>
                <a:lnTo>
                  <a:pt x="28600" y="50495"/>
                </a:lnTo>
                <a:lnTo>
                  <a:pt x="48983" y="50495"/>
                </a:lnTo>
                <a:lnTo>
                  <a:pt x="48983" y="37350"/>
                </a:lnTo>
                <a:lnTo>
                  <a:pt x="47078" y="39852"/>
                </a:lnTo>
                <a:lnTo>
                  <a:pt x="44843" y="43332"/>
                </a:lnTo>
                <a:lnTo>
                  <a:pt x="40652" y="43776"/>
                </a:lnTo>
                <a:lnTo>
                  <a:pt x="31445" y="43776"/>
                </a:lnTo>
                <a:lnTo>
                  <a:pt x="31445" y="39357"/>
                </a:lnTo>
                <a:lnTo>
                  <a:pt x="37325" y="38290"/>
                </a:lnTo>
                <a:lnTo>
                  <a:pt x="41910" y="36055"/>
                </a:lnTo>
                <a:lnTo>
                  <a:pt x="45148" y="32664"/>
                </a:lnTo>
                <a:lnTo>
                  <a:pt x="48361" y="29260"/>
                </a:lnTo>
                <a:lnTo>
                  <a:pt x="49987" y="25019"/>
                </a:lnTo>
                <a:lnTo>
                  <a:pt x="49987" y="13957"/>
                </a:lnTo>
                <a:lnTo>
                  <a:pt x="47701" y="9144"/>
                </a:lnTo>
                <a:lnTo>
                  <a:pt x="43141" y="5486"/>
                </a:lnTo>
                <a:lnTo>
                  <a:pt x="38595" y="1828"/>
                </a:lnTo>
                <a:lnTo>
                  <a:pt x="32537" y="0"/>
                </a:lnTo>
                <a:lnTo>
                  <a:pt x="17513" y="0"/>
                </a:lnTo>
                <a:lnTo>
                  <a:pt x="11455" y="1828"/>
                </a:lnTo>
                <a:lnTo>
                  <a:pt x="6870" y="5486"/>
                </a:lnTo>
                <a:lnTo>
                  <a:pt x="2311" y="9144"/>
                </a:lnTo>
                <a:lnTo>
                  <a:pt x="0" y="13957"/>
                </a:lnTo>
                <a:lnTo>
                  <a:pt x="0" y="25044"/>
                </a:lnTo>
                <a:lnTo>
                  <a:pt x="1651" y="29286"/>
                </a:lnTo>
                <a:lnTo>
                  <a:pt x="4864" y="32664"/>
                </a:lnTo>
                <a:lnTo>
                  <a:pt x="8102" y="36055"/>
                </a:lnTo>
                <a:lnTo>
                  <a:pt x="12700" y="38290"/>
                </a:lnTo>
                <a:lnTo>
                  <a:pt x="18592" y="39357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2" name="object 472"/>
          <p:cNvSpPr/>
          <p:nvPr/>
        </p:nvSpPr>
        <p:spPr>
          <a:xfrm>
            <a:off x="5221723" y="3528285"/>
            <a:ext cx="34175" cy="66428"/>
          </a:xfrm>
          <a:custGeom>
            <a:avLst/>
            <a:gdLst/>
            <a:ahLst/>
            <a:cxnLst/>
            <a:rect l="l" t="t" r="r" b="b"/>
            <a:pathLst>
              <a:path w="37719" h="73317">
                <a:moveTo>
                  <a:pt x="35585" y="7924"/>
                </a:moveTo>
                <a:lnTo>
                  <a:pt x="37719" y="3124"/>
                </a:lnTo>
                <a:lnTo>
                  <a:pt x="30429" y="0"/>
                </a:lnTo>
                <a:lnTo>
                  <a:pt x="28359" y="4749"/>
                </a:lnTo>
                <a:lnTo>
                  <a:pt x="2019" y="65354"/>
                </a:lnTo>
                <a:lnTo>
                  <a:pt x="0" y="70205"/>
                </a:lnTo>
                <a:lnTo>
                  <a:pt x="7277" y="73317"/>
                </a:lnTo>
                <a:lnTo>
                  <a:pt x="9359" y="68516"/>
                </a:lnTo>
                <a:lnTo>
                  <a:pt x="35585" y="7924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3" name="object 473"/>
          <p:cNvSpPr/>
          <p:nvPr/>
        </p:nvSpPr>
        <p:spPr>
          <a:xfrm>
            <a:off x="5257877" y="3537053"/>
            <a:ext cx="38248" cy="46326"/>
          </a:xfrm>
          <a:custGeom>
            <a:avLst/>
            <a:gdLst/>
            <a:ahLst/>
            <a:cxnLst/>
            <a:rect l="l" t="t" r="r" b="b"/>
            <a:pathLst>
              <a:path w="42214" h="51130">
                <a:moveTo>
                  <a:pt x="6350" y="2362"/>
                </a:moveTo>
                <a:lnTo>
                  <a:pt x="1841" y="2362"/>
                </a:lnTo>
                <a:lnTo>
                  <a:pt x="0" y="6413"/>
                </a:lnTo>
                <a:lnTo>
                  <a:pt x="0" y="51130"/>
                </a:lnTo>
                <a:lnTo>
                  <a:pt x="8153" y="51130"/>
                </a:lnTo>
                <a:lnTo>
                  <a:pt x="8153" y="32054"/>
                </a:lnTo>
                <a:lnTo>
                  <a:pt x="12014" y="28676"/>
                </a:lnTo>
                <a:lnTo>
                  <a:pt x="31419" y="51130"/>
                </a:lnTo>
                <a:lnTo>
                  <a:pt x="42214" y="51130"/>
                </a:lnTo>
                <a:lnTo>
                  <a:pt x="18110" y="23380"/>
                </a:lnTo>
                <a:lnTo>
                  <a:pt x="34328" y="9347"/>
                </a:lnTo>
                <a:lnTo>
                  <a:pt x="38227" y="5918"/>
                </a:lnTo>
                <a:lnTo>
                  <a:pt x="33083" y="0"/>
                </a:lnTo>
                <a:lnTo>
                  <a:pt x="29184" y="3428"/>
                </a:lnTo>
                <a:lnTo>
                  <a:pt x="8153" y="21640"/>
                </a:lnTo>
                <a:lnTo>
                  <a:pt x="8153" y="6413"/>
                </a:lnTo>
                <a:lnTo>
                  <a:pt x="6350" y="2362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4" name="object 474"/>
          <p:cNvSpPr/>
          <p:nvPr/>
        </p:nvSpPr>
        <p:spPr>
          <a:xfrm>
            <a:off x="5299140" y="3551966"/>
            <a:ext cx="46130" cy="31413"/>
          </a:xfrm>
          <a:custGeom>
            <a:avLst/>
            <a:gdLst/>
            <a:ahLst/>
            <a:cxnLst/>
            <a:rect l="l" t="t" r="r" b="b"/>
            <a:pathLst>
              <a:path w="50914" h="34671">
                <a:moveTo>
                  <a:pt x="32753" y="8102"/>
                </a:moveTo>
                <a:lnTo>
                  <a:pt x="39535" y="8102"/>
                </a:lnTo>
                <a:lnTo>
                  <a:pt x="42773" y="10795"/>
                </a:lnTo>
                <a:lnTo>
                  <a:pt x="42773" y="34671"/>
                </a:lnTo>
                <a:lnTo>
                  <a:pt x="50914" y="34671"/>
                </a:lnTo>
                <a:lnTo>
                  <a:pt x="50914" y="3683"/>
                </a:lnTo>
                <a:lnTo>
                  <a:pt x="42379" y="0"/>
                </a:lnTo>
                <a:lnTo>
                  <a:pt x="32461" y="0"/>
                </a:lnTo>
                <a:lnTo>
                  <a:pt x="28371" y="1181"/>
                </a:lnTo>
                <a:lnTo>
                  <a:pt x="25463" y="3429"/>
                </a:lnTo>
                <a:lnTo>
                  <a:pt x="22542" y="1181"/>
                </a:lnTo>
                <a:lnTo>
                  <a:pt x="18465" y="0"/>
                </a:lnTo>
                <a:lnTo>
                  <a:pt x="8547" y="0"/>
                </a:lnTo>
                <a:lnTo>
                  <a:pt x="0" y="3683"/>
                </a:lnTo>
                <a:lnTo>
                  <a:pt x="0" y="34671"/>
                </a:lnTo>
                <a:lnTo>
                  <a:pt x="8166" y="34671"/>
                </a:lnTo>
                <a:lnTo>
                  <a:pt x="8166" y="10795"/>
                </a:lnTo>
                <a:lnTo>
                  <a:pt x="11379" y="8102"/>
                </a:lnTo>
                <a:lnTo>
                  <a:pt x="18173" y="8102"/>
                </a:lnTo>
                <a:lnTo>
                  <a:pt x="21424" y="10795"/>
                </a:lnTo>
                <a:lnTo>
                  <a:pt x="21424" y="34671"/>
                </a:lnTo>
                <a:lnTo>
                  <a:pt x="29527" y="34671"/>
                </a:lnTo>
                <a:lnTo>
                  <a:pt x="29527" y="10795"/>
                </a:lnTo>
                <a:lnTo>
                  <a:pt x="32753" y="8102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5" name="object 475"/>
          <p:cNvSpPr/>
          <p:nvPr/>
        </p:nvSpPr>
        <p:spPr>
          <a:xfrm>
            <a:off x="5464847" y="3243102"/>
            <a:ext cx="0" cy="402239"/>
          </a:xfrm>
          <a:custGeom>
            <a:avLst/>
            <a:gdLst/>
            <a:ahLst/>
            <a:cxnLst/>
            <a:rect l="l" t="t" r="r" b="b"/>
            <a:pathLst>
              <a:path h="443953">
                <a:moveTo>
                  <a:pt x="0" y="0"/>
                </a:moveTo>
                <a:lnTo>
                  <a:pt x="0" y="443953"/>
                </a:lnTo>
              </a:path>
            </a:pathLst>
          </a:custGeom>
          <a:ln w="6591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6" name="object 476"/>
          <p:cNvSpPr/>
          <p:nvPr/>
        </p:nvSpPr>
        <p:spPr>
          <a:xfrm>
            <a:off x="5604965" y="3381448"/>
            <a:ext cx="45256" cy="45761"/>
          </a:xfrm>
          <a:custGeom>
            <a:avLst/>
            <a:gdLst/>
            <a:ahLst/>
            <a:cxnLst/>
            <a:rect l="l" t="t" r="r" b="b"/>
            <a:pathLst>
              <a:path w="49949" h="50507">
                <a:moveTo>
                  <a:pt x="18529" y="39357"/>
                </a:moveTo>
                <a:lnTo>
                  <a:pt x="18529" y="43776"/>
                </a:lnTo>
                <a:lnTo>
                  <a:pt x="6819" y="43776"/>
                </a:lnTo>
                <a:lnTo>
                  <a:pt x="3390" y="41529"/>
                </a:lnTo>
                <a:lnTo>
                  <a:pt x="1054" y="37350"/>
                </a:lnTo>
                <a:lnTo>
                  <a:pt x="1054" y="50507"/>
                </a:lnTo>
                <a:lnTo>
                  <a:pt x="21374" y="50507"/>
                </a:lnTo>
                <a:lnTo>
                  <a:pt x="21374" y="37007"/>
                </a:lnTo>
                <a:lnTo>
                  <a:pt x="17449" y="36245"/>
                </a:lnTo>
                <a:lnTo>
                  <a:pt x="14389" y="34340"/>
                </a:lnTo>
                <a:lnTo>
                  <a:pt x="12153" y="31318"/>
                </a:lnTo>
                <a:lnTo>
                  <a:pt x="9931" y="28270"/>
                </a:lnTo>
                <a:lnTo>
                  <a:pt x="8826" y="24485"/>
                </a:lnTo>
                <a:lnTo>
                  <a:pt x="8826" y="14681"/>
                </a:lnTo>
                <a:lnTo>
                  <a:pt x="10286" y="10502"/>
                </a:lnTo>
                <a:lnTo>
                  <a:pt x="13195" y="7391"/>
                </a:lnTo>
                <a:lnTo>
                  <a:pt x="16103" y="4241"/>
                </a:lnTo>
                <a:lnTo>
                  <a:pt x="20040" y="2667"/>
                </a:lnTo>
                <a:lnTo>
                  <a:pt x="29933" y="2667"/>
                </a:lnTo>
                <a:lnTo>
                  <a:pt x="33845" y="4241"/>
                </a:lnTo>
                <a:lnTo>
                  <a:pt x="36753" y="7391"/>
                </a:lnTo>
                <a:lnTo>
                  <a:pt x="39687" y="10528"/>
                </a:lnTo>
                <a:lnTo>
                  <a:pt x="41147" y="14719"/>
                </a:lnTo>
                <a:lnTo>
                  <a:pt x="41147" y="24460"/>
                </a:lnTo>
                <a:lnTo>
                  <a:pt x="40017" y="28244"/>
                </a:lnTo>
                <a:lnTo>
                  <a:pt x="37744" y="31318"/>
                </a:lnTo>
                <a:lnTo>
                  <a:pt x="35521" y="34366"/>
                </a:lnTo>
                <a:lnTo>
                  <a:pt x="32448" y="36258"/>
                </a:lnTo>
                <a:lnTo>
                  <a:pt x="28600" y="37007"/>
                </a:lnTo>
                <a:lnTo>
                  <a:pt x="28600" y="50507"/>
                </a:lnTo>
                <a:lnTo>
                  <a:pt x="48958" y="50507"/>
                </a:lnTo>
                <a:lnTo>
                  <a:pt x="48958" y="37350"/>
                </a:lnTo>
                <a:lnTo>
                  <a:pt x="47028" y="39852"/>
                </a:lnTo>
                <a:lnTo>
                  <a:pt x="44805" y="43345"/>
                </a:lnTo>
                <a:lnTo>
                  <a:pt x="40614" y="43776"/>
                </a:lnTo>
                <a:lnTo>
                  <a:pt x="31445" y="43776"/>
                </a:lnTo>
                <a:lnTo>
                  <a:pt x="31445" y="39357"/>
                </a:lnTo>
                <a:lnTo>
                  <a:pt x="37325" y="38277"/>
                </a:lnTo>
                <a:lnTo>
                  <a:pt x="41871" y="36055"/>
                </a:lnTo>
                <a:lnTo>
                  <a:pt x="45097" y="32664"/>
                </a:lnTo>
                <a:lnTo>
                  <a:pt x="48336" y="29260"/>
                </a:lnTo>
                <a:lnTo>
                  <a:pt x="49949" y="25019"/>
                </a:lnTo>
                <a:lnTo>
                  <a:pt x="49949" y="13957"/>
                </a:lnTo>
                <a:lnTo>
                  <a:pt x="47675" y="9131"/>
                </a:lnTo>
                <a:lnTo>
                  <a:pt x="43103" y="5486"/>
                </a:lnTo>
                <a:lnTo>
                  <a:pt x="38531" y="1828"/>
                </a:lnTo>
                <a:lnTo>
                  <a:pt x="32499" y="0"/>
                </a:lnTo>
                <a:lnTo>
                  <a:pt x="17449" y="0"/>
                </a:lnTo>
                <a:lnTo>
                  <a:pt x="11429" y="1828"/>
                </a:lnTo>
                <a:lnTo>
                  <a:pt x="6845" y="5486"/>
                </a:lnTo>
                <a:lnTo>
                  <a:pt x="2247" y="9131"/>
                </a:lnTo>
                <a:lnTo>
                  <a:pt x="0" y="13957"/>
                </a:lnTo>
                <a:lnTo>
                  <a:pt x="0" y="25044"/>
                </a:lnTo>
                <a:lnTo>
                  <a:pt x="1587" y="29273"/>
                </a:lnTo>
                <a:lnTo>
                  <a:pt x="4838" y="32664"/>
                </a:lnTo>
                <a:lnTo>
                  <a:pt x="8077" y="36055"/>
                </a:lnTo>
                <a:lnTo>
                  <a:pt x="12661" y="38277"/>
                </a:lnTo>
                <a:lnTo>
                  <a:pt x="18529" y="3935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7" name="object 477"/>
          <p:cNvSpPr/>
          <p:nvPr/>
        </p:nvSpPr>
        <p:spPr>
          <a:xfrm>
            <a:off x="5651867" y="3372128"/>
            <a:ext cx="34163" cy="66428"/>
          </a:xfrm>
          <a:custGeom>
            <a:avLst/>
            <a:gdLst/>
            <a:ahLst/>
            <a:cxnLst/>
            <a:rect l="l" t="t" r="r" b="b"/>
            <a:pathLst>
              <a:path w="37706" h="73317">
                <a:moveTo>
                  <a:pt x="7315" y="73317"/>
                </a:moveTo>
                <a:lnTo>
                  <a:pt x="9347" y="68529"/>
                </a:lnTo>
                <a:lnTo>
                  <a:pt x="35623" y="7912"/>
                </a:lnTo>
                <a:lnTo>
                  <a:pt x="37706" y="3111"/>
                </a:lnTo>
                <a:lnTo>
                  <a:pt x="30454" y="0"/>
                </a:lnTo>
                <a:lnTo>
                  <a:pt x="28397" y="4737"/>
                </a:lnTo>
                <a:lnTo>
                  <a:pt x="2057" y="65341"/>
                </a:lnTo>
                <a:lnTo>
                  <a:pt x="0" y="70218"/>
                </a:lnTo>
                <a:lnTo>
                  <a:pt x="7315" y="7331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8" name="object 478"/>
          <p:cNvSpPr/>
          <p:nvPr/>
        </p:nvSpPr>
        <p:spPr>
          <a:xfrm>
            <a:off x="5688020" y="3380872"/>
            <a:ext cx="38271" cy="46326"/>
          </a:xfrm>
          <a:custGeom>
            <a:avLst/>
            <a:gdLst/>
            <a:ahLst/>
            <a:cxnLst/>
            <a:rect l="l" t="t" r="r" b="b"/>
            <a:pathLst>
              <a:path w="42240" h="51130">
                <a:moveTo>
                  <a:pt x="6362" y="2362"/>
                </a:moveTo>
                <a:lnTo>
                  <a:pt x="1892" y="2362"/>
                </a:lnTo>
                <a:lnTo>
                  <a:pt x="0" y="6413"/>
                </a:lnTo>
                <a:lnTo>
                  <a:pt x="0" y="51130"/>
                </a:lnTo>
                <a:lnTo>
                  <a:pt x="8178" y="51130"/>
                </a:lnTo>
                <a:lnTo>
                  <a:pt x="8178" y="32042"/>
                </a:lnTo>
                <a:lnTo>
                  <a:pt x="12039" y="28676"/>
                </a:lnTo>
                <a:lnTo>
                  <a:pt x="31445" y="51130"/>
                </a:lnTo>
                <a:lnTo>
                  <a:pt x="42240" y="51130"/>
                </a:lnTo>
                <a:lnTo>
                  <a:pt x="18161" y="23380"/>
                </a:lnTo>
                <a:lnTo>
                  <a:pt x="34391" y="9347"/>
                </a:lnTo>
                <a:lnTo>
                  <a:pt x="38227" y="5905"/>
                </a:lnTo>
                <a:lnTo>
                  <a:pt x="33121" y="0"/>
                </a:lnTo>
                <a:lnTo>
                  <a:pt x="29184" y="3416"/>
                </a:lnTo>
                <a:lnTo>
                  <a:pt x="8178" y="21628"/>
                </a:lnTo>
                <a:lnTo>
                  <a:pt x="8178" y="6413"/>
                </a:lnTo>
                <a:lnTo>
                  <a:pt x="6362" y="236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9" name="object 479"/>
          <p:cNvSpPr/>
          <p:nvPr/>
        </p:nvSpPr>
        <p:spPr>
          <a:xfrm>
            <a:off x="5729330" y="3395786"/>
            <a:ext cx="46118" cy="31413"/>
          </a:xfrm>
          <a:custGeom>
            <a:avLst/>
            <a:gdLst/>
            <a:ahLst/>
            <a:cxnLst/>
            <a:rect l="l" t="t" r="r" b="b"/>
            <a:pathLst>
              <a:path w="50901" h="34671">
                <a:moveTo>
                  <a:pt x="32740" y="8102"/>
                </a:moveTo>
                <a:lnTo>
                  <a:pt x="39535" y="8102"/>
                </a:lnTo>
                <a:lnTo>
                  <a:pt x="42786" y="10782"/>
                </a:lnTo>
                <a:lnTo>
                  <a:pt x="42786" y="34671"/>
                </a:lnTo>
                <a:lnTo>
                  <a:pt x="50901" y="34671"/>
                </a:lnTo>
                <a:lnTo>
                  <a:pt x="50901" y="3683"/>
                </a:lnTo>
                <a:lnTo>
                  <a:pt x="42354" y="0"/>
                </a:lnTo>
                <a:lnTo>
                  <a:pt x="32423" y="0"/>
                </a:lnTo>
                <a:lnTo>
                  <a:pt x="28359" y="1181"/>
                </a:lnTo>
                <a:lnTo>
                  <a:pt x="25450" y="3416"/>
                </a:lnTo>
                <a:lnTo>
                  <a:pt x="22478" y="1181"/>
                </a:lnTo>
                <a:lnTo>
                  <a:pt x="18465" y="0"/>
                </a:lnTo>
                <a:lnTo>
                  <a:pt x="8559" y="0"/>
                </a:lnTo>
                <a:lnTo>
                  <a:pt x="0" y="3683"/>
                </a:lnTo>
                <a:lnTo>
                  <a:pt x="0" y="34671"/>
                </a:lnTo>
                <a:lnTo>
                  <a:pt x="8166" y="34671"/>
                </a:lnTo>
                <a:lnTo>
                  <a:pt x="8166" y="10782"/>
                </a:lnTo>
                <a:lnTo>
                  <a:pt x="11366" y="8102"/>
                </a:lnTo>
                <a:lnTo>
                  <a:pt x="18160" y="8102"/>
                </a:lnTo>
                <a:lnTo>
                  <a:pt x="21386" y="10782"/>
                </a:lnTo>
                <a:lnTo>
                  <a:pt x="21386" y="34671"/>
                </a:lnTo>
                <a:lnTo>
                  <a:pt x="29502" y="34671"/>
                </a:lnTo>
                <a:lnTo>
                  <a:pt x="29502" y="10782"/>
                </a:lnTo>
                <a:lnTo>
                  <a:pt x="32740" y="810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0" name="object 480"/>
          <p:cNvSpPr/>
          <p:nvPr/>
        </p:nvSpPr>
        <p:spPr>
          <a:xfrm>
            <a:off x="1837057" y="3681889"/>
            <a:ext cx="0" cy="643110"/>
          </a:xfrm>
          <a:custGeom>
            <a:avLst/>
            <a:gdLst/>
            <a:ahLst/>
            <a:cxnLst/>
            <a:rect l="l" t="t" r="r" b="b"/>
            <a:pathLst>
              <a:path h="709802">
                <a:moveTo>
                  <a:pt x="0" y="0"/>
                </a:moveTo>
                <a:lnTo>
                  <a:pt x="0" y="709803"/>
                </a:lnTo>
              </a:path>
            </a:pathLst>
          </a:custGeom>
          <a:ln w="659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1" name="object 481"/>
          <p:cNvSpPr/>
          <p:nvPr/>
        </p:nvSpPr>
        <p:spPr>
          <a:xfrm>
            <a:off x="1062161" y="4326333"/>
            <a:ext cx="4931488" cy="0"/>
          </a:xfrm>
          <a:custGeom>
            <a:avLst/>
            <a:gdLst/>
            <a:ahLst/>
            <a:cxnLst/>
            <a:rect l="l" t="t" r="r" b="b"/>
            <a:pathLst>
              <a:path w="5442902">
                <a:moveTo>
                  <a:pt x="0" y="0"/>
                </a:moveTo>
                <a:lnTo>
                  <a:pt x="5442902" y="0"/>
                </a:lnTo>
              </a:path>
            </a:pathLst>
          </a:custGeom>
          <a:ln w="1318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2" name="object 482"/>
          <p:cNvSpPr/>
          <p:nvPr/>
        </p:nvSpPr>
        <p:spPr>
          <a:xfrm>
            <a:off x="1062161" y="4196203"/>
            <a:ext cx="4931488" cy="0"/>
          </a:xfrm>
          <a:custGeom>
            <a:avLst/>
            <a:gdLst/>
            <a:ahLst/>
            <a:cxnLst/>
            <a:rect l="l" t="t" r="r" b="b"/>
            <a:pathLst>
              <a:path w="5442902">
                <a:moveTo>
                  <a:pt x="0" y="0"/>
                </a:moveTo>
                <a:lnTo>
                  <a:pt x="5442902" y="0"/>
                </a:lnTo>
              </a:path>
            </a:pathLst>
          </a:custGeom>
          <a:ln w="1318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3" name="object 483"/>
          <p:cNvSpPr/>
          <p:nvPr/>
        </p:nvSpPr>
        <p:spPr>
          <a:xfrm>
            <a:off x="1062161" y="4066074"/>
            <a:ext cx="4931488" cy="0"/>
          </a:xfrm>
          <a:custGeom>
            <a:avLst/>
            <a:gdLst/>
            <a:ahLst/>
            <a:cxnLst/>
            <a:rect l="l" t="t" r="r" b="b"/>
            <a:pathLst>
              <a:path w="5442902">
                <a:moveTo>
                  <a:pt x="0" y="0"/>
                </a:moveTo>
                <a:lnTo>
                  <a:pt x="5442902" y="0"/>
                </a:lnTo>
              </a:path>
            </a:pathLst>
          </a:custGeom>
          <a:ln w="1318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4" name="object 484"/>
          <p:cNvSpPr/>
          <p:nvPr/>
        </p:nvSpPr>
        <p:spPr>
          <a:xfrm>
            <a:off x="1062161" y="3935933"/>
            <a:ext cx="4931488" cy="0"/>
          </a:xfrm>
          <a:custGeom>
            <a:avLst/>
            <a:gdLst/>
            <a:ahLst/>
            <a:cxnLst/>
            <a:rect l="l" t="t" r="r" b="b"/>
            <a:pathLst>
              <a:path w="5442902">
                <a:moveTo>
                  <a:pt x="0" y="0"/>
                </a:moveTo>
                <a:lnTo>
                  <a:pt x="5442902" y="0"/>
                </a:lnTo>
              </a:path>
            </a:pathLst>
          </a:custGeom>
          <a:ln w="1318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5" name="object 485"/>
          <p:cNvSpPr/>
          <p:nvPr/>
        </p:nvSpPr>
        <p:spPr>
          <a:xfrm>
            <a:off x="1062161" y="3805826"/>
            <a:ext cx="4931488" cy="0"/>
          </a:xfrm>
          <a:custGeom>
            <a:avLst/>
            <a:gdLst/>
            <a:ahLst/>
            <a:cxnLst/>
            <a:rect l="l" t="t" r="r" b="b"/>
            <a:pathLst>
              <a:path w="5442902">
                <a:moveTo>
                  <a:pt x="0" y="0"/>
                </a:moveTo>
                <a:lnTo>
                  <a:pt x="5442902" y="0"/>
                </a:lnTo>
              </a:path>
            </a:pathLst>
          </a:custGeom>
          <a:ln w="1318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6" name="object 486"/>
          <p:cNvSpPr/>
          <p:nvPr/>
        </p:nvSpPr>
        <p:spPr>
          <a:xfrm>
            <a:off x="2308096" y="3681888"/>
            <a:ext cx="0" cy="1426199"/>
          </a:xfrm>
          <a:custGeom>
            <a:avLst/>
            <a:gdLst/>
            <a:ahLst/>
            <a:cxnLst/>
            <a:rect l="l" t="t" r="r" b="b"/>
            <a:pathLst>
              <a:path h="1574101">
                <a:moveTo>
                  <a:pt x="0" y="0"/>
                </a:moveTo>
                <a:lnTo>
                  <a:pt x="0" y="1574101"/>
                </a:lnTo>
              </a:path>
            </a:pathLst>
          </a:custGeom>
          <a:ln w="659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7" name="object 487"/>
          <p:cNvSpPr/>
          <p:nvPr/>
        </p:nvSpPr>
        <p:spPr>
          <a:xfrm>
            <a:off x="2823309" y="3681888"/>
            <a:ext cx="0" cy="1426199"/>
          </a:xfrm>
          <a:custGeom>
            <a:avLst/>
            <a:gdLst/>
            <a:ahLst/>
            <a:cxnLst/>
            <a:rect l="l" t="t" r="r" b="b"/>
            <a:pathLst>
              <a:path h="1574101">
                <a:moveTo>
                  <a:pt x="0" y="0"/>
                </a:moveTo>
                <a:lnTo>
                  <a:pt x="0" y="1574101"/>
                </a:lnTo>
              </a:path>
            </a:pathLst>
          </a:custGeom>
          <a:ln w="659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8" name="object 488"/>
          <p:cNvSpPr/>
          <p:nvPr/>
        </p:nvSpPr>
        <p:spPr>
          <a:xfrm>
            <a:off x="3730038" y="3681888"/>
            <a:ext cx="0" cy="1426199"/>
          </a:xfrm>
          <a:custGeom>
            <a:avLst/>
            <a:gdLst/>
            <a:ahLst/>
            <a:cxnLst/>
            <a:rect l="l" t="t" r="r" b="b"/>
            <a:pathLst>
              <a:path h="1574101">
                <a:moveTo>
                  <a:pt x="0" y="0"/>
                </a:moveTo>
                <a:lnTo>
                  <a:pt x="0" y="1574101"/>
                </a:lnTo>
              </a:path>
            </a:pathLst>
          </a:custGeom>
          <a:ln w="659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9" name="object 489"/>
          <p:cNvSpPr/>
          <p:nvPr/>
        </p:nvSpPr>
        <p:spPr>
          <a:xfrm>
            <a:off x="4246574" y="3681888"/>
            <a:ext cx="0" cy="1426199"/>
          </a:xfrm>
          <a:custGeom>
            <a:avLst/>
            <a:gdLst/>
            <a:ahLst/>
            <a:cxnLst/>
            <a:rect l="l" t="t" r="r" b="b"/>
            <a:pathLst>
              <a:path h="1574101">
                <a:moveTo>
                  <a:pt x="0" y="0"/>
                </a:moveTo>
                <a:lnTo>
                  <a:pt x="0" y="1574101"/>
                </a:lnTo>
              </a:path>
            </a:pathLst>
          </a:custGeom>
          <a:ln w="659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0" name="object 490"/>
          <p:cNvSpPr/>
          <p:nvPr/>
        </p:nvSpPr>
        <p:spPr>
          <a:xfrm>
            <a:off x="3275788" y="3681888"/>
            <a:ext cx="0" cy="1426199"/>
          </a:xfrm>
          <a:custGeom>
            <a:avLst/>
            <a:gdLst/>
            <a:ahLst/>
            <a:cxnLst/>
            <a:rect l="l" t="t" r="r" b="b"/>
            <a:pathLst>
              <a:path h="1574101">
                <a:moveTo>
                  <a:pt x="0" y="0"/>
                </a:moveTo>
                <a:lnTo>
                  <a:pt x="0" y="1574101"/>
                </a:lnTo>
              </a:path>
            </a:pathLst>
          </a:custGeom>
          <a:ln w="659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1" name="object 491"/>
          <p:cNvSpPr/>
          <p:nvPr/>
        </p:nvSpPr>
        <p:spPr>
          <a:xfrm>
            <a:off x="4653866" y="3681888"/>
            <a:ext cx="0" cy="1426199"/>
          </a:xfrm>
          <a:custGeom>
            <a:avLst/>
            <a:gdLst/>
            <a:ahLst/>
            <a:cxnLst/>
            <a:rect l="l" t="t" r="r" b="b"/>
            <a:pathLst>
              <a:path h="1574101">
                <a:moveTo>
                  <a:pt x="0" y="0"/>
                </a:moveTo>
                <a:lnTo>
                  <a:pt x="0" y="1574101"/>
                </a:lnTo>
              </a:path>
            </a:pathLst>
          </a:custGeom>
          <a:ln w="659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2" name="object 492"/>
          <p:cNvSpPr/>
          <p:nvPr/>
        </p:nvSpPr>
        <p:spPr>
          <a:xfrm>
            <a:off x="5057269" y="3681888"/>
            <a:ext cx="0" cy="1426199"/>
          </a:xfrm>
          <a:custGeom>
            <a:avLst/>
            <a:gdLst/>
            <a:ahLst/>
            <a:cxnLst/>
            <a:rect l="l" t="t" r="r" b="b"/>
            <a:pathLst>
              <a:path h="1574101">
                <a:moveTo>
                  <a:pt x="0" y="0"/>
                </a:moveTo>
                <a:lnTo>
                  <a:pt x="0" y="1574101"/>
                </a:lnTo>
              </a:path>
            </a:pathLst>
          </a:custGeom>
          <a:ln w="659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3" name="object 493"/>
          <p:cNvSpPr/>
          <p:nvPr/>
        </p:nvSpPr>
        <p:spPr>
          <a:xfrm>
            <a:off x="1062161" y="3674765"/>
            <a:ext cx="4931488" cy="0"/>
          </a:xfrm>
          <a:custGeom>
            <a:avLst/>
            <a:gdLst/>
            <a:ahLst/>
            <a:cxnLst/>
            <a:rect l="l" t="t" r="r" b="b"/>
            <a:pathLst>
              <a:path w="5442902">
                <a:moveTo>
                  <a:pt x="0" y="0"/>
                </a:moveTo>
                <a:lnTo>
                  <a:pt x="5442902" y="0"/>
                </a:lnTo>
              </a:path>
            </a:pathLst>
          </a:custGeom>
          <a:ln w="1318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4" name="object 494"/>
          <p:cNvSpPr/>
          <p:nvPr/>
        </p:nvSpPr>
        <p:spPr>
          <a:xfrm>
            <a:off x="856445" y="3674777"/>
            <a:ext cx="164143" cy="1433321"/>
          </a:xfrm>
          <a:custGeom>
            <a:avLst/>
            <a:gdLst/>
            <a:ahLst/>
            <a:cxnLst/>
            <a:rect l="l" t="t" r="r" b="b"/>
            <a:pathLst>
              <a:path w="181165" h="1581962">
                <a:moveTo>
                  <a:pt x="0" y="1581962"/>
                </a:moveTo>
                <a:lnTo>
                  <a:pt x="181165" y="1581962"/>
                </a:lnTo>
                <a:lnTo>
                  <a:pt x="181165" y="0"/>
                </a:lnTo>
                <a:lnTo>
                  <a:pt x="0" y="0"/>
                </a:lnTo>
                <a:lnTo>
                  <a:pt x="0" y="1581962"/>
                </a:lnTo>
                <a:close/>
              </a:path>
            </a:pathLst>
          </a:custGeom>
          <a:solidFill>
            <a:srgbClr val="6CBBE2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5" name="object 495"/>
          <p:cNvSpPr/>
          <p:nvPr/>
        </p:nvSpPr>
        <p:spPr>
          <a:xfrm>
            <a:off x="5464847" y="3681888"/>
            <a:ext cx="0" cy="1426199"/>
          </a:xfrm>
          <a:custGeom>
            <a:avLst/>
            <a:gdLst/>
            <a:ahLst/>
            <a:cxnLst/>
            <a:rect l="l" t="t" r="r" b="b"/>
            <a:pathLst>
              <a:path h="1574101">
                <a:moveTo>
                  <a:pt x="0" y="0"/>
                </a:moveTo>
                <a:lnTo>
                  <a:pt x="0" y="1574101"/>
                </a:lnTo>
              </a:path>
            </a:pathLst>
          </a:custGeom>
          <a:ln w="659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6" name="object 496"/>
          <p:cNvSpPr/>
          <p:nvPr/>
        </p:nvSpPr>
        <p:spPr>
          <a:xfrm>
            <a:off x="3988306" y="3677481"/>
            <a:ext cx="0" cy="1426199"/>
          </a:xfrm>
          <a:custGeom>
            <a:avLst/>
            <a:gdLst/>
            <a:ahLst/>
            <a:cxnLst/>
            <a:rect l="l" t="t" r="r" b="b"/>
            <a:pathLst>
              <a:path h="1574101">
                <a:moveTo>
                  <a:pt x="0" y="0"/>
                </a:moveTo>
                <a:lnTo>
                  <a:pt x="0" y="1574101"/>
                </a:lnTo>
              </a:path>
            </a:pathLst>
          </a:custGeom>
          <a:ln w="659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7" name="object 497"/>
          <p:cNvSpPr/>
          <p:nvPr/>
        </p:nvSpPr>
        <p:spPr>
          <a:xfrm>
            <a:off x="1837057" y="4333467"/>
            <a:ext cx="0" cy="774631"/>
          </a:xfrm>
          <a:custGeom>
            <a:avLst/>
            <a:gdLst/>
            <a:ahLst/>
            <a:cxnLst/>
            <a:rect l="l" t="t" r="r" b="b"/>
            <a:pathLst>
              <a:path h="854963">
                <a:moveTo>
                  <a:pt x="0" y="0"/>
                </a:moveTo>
                <a:lnTo>
                  <a:pt x="0" y="854963"/>
                </a:lnTo>
              </a:path>
            </a:pathLst>
          </a:custGeom>
          <a:ln w="659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8" name="object 498"/>
          <p:cNvSpPr/>
          <p:nvPr/>
        </p:nvSpPr>
        <p:spPr>
          <a:xfrm>
            <a:off x="1062161" y="4977923"/>
            <a:ext cx="4931488" cy="0"/>
          </a:xfrm>
          <a:custGeom>
            <a:avLst/>
            <a:gdLst/>
            <a:ahLst/>
            <a:cxnLst/>
            <a:rect l="l" t="t" r="r" b="b"/>
            <a:pathLst>
              <a:path w="5442902">
                <a:moveTo>
                  <a:pt x="0" y="0"/>
                </a:moveTo>
                <a:lnTo>
                  <a:pt x="5442902" y="0"/>
                </a:lnTo>
              </a:path>
            </a:pathLst>
          </a:custGeom>
          <a:ln w="1318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9" name="object 499"/>
          <p:cNvSpPr/>
          <p:nvPr/>
        </p:nvSpPr>
        <p:spPr>
          <a:xfrm>
            <a:off x="1062161" y="4847782"/>
            <a:ext cx="4931488" cy="0"/>
          </a:xfrm>
          <a:custGeom>
            <a:avLst/>
            <a:gdLst/>
            <a:ahLst/>
            <a:cxnLst/>
            <a:rect l="l" t="t" r="r" b="b"/>
            <a:pathLst>
              <a:path w="5442902">
                <a:moveTo>
                  <a:pt x="0" y="0"/>
                </a:moveTo>
                <a:lnTo>
                  <a:pt x="5442902" y="0"/>
                </a:lnTo>
              </a:path>
            </a:pathLst>
          </a:custGeom>
          <a:ln w="1318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0" name="object 500"/>
          <p:cNvSpPr/>
          <p:nvPr/>
        </p:nvSpPr>
        <p:spPr>
          <a:xfrm>
            <a:off x="1062161" y="4717652"/>
            <a:ext cx="4931488" cy="0"/>
          </a:xfrm>
          <a:custGeom>
            <a:avLst/>
            <a:gdLst/>
            <a:ahLst/>
            <a:cxnLst/>
            <a:rect l="l" t="t" r="r" b="b"/>
            <a:pathLst>
              <a:path w="5442902">
                <a:moveTo>
                  <a:pt x="0" y="0"/>
                </a:moveTo>
                <a:lnTo>
                  <a:pt x="5442902" y="0"/>
                </a:lnTo>
              </a:path>
            </a:pathLst>
          </a:custGeom>
          <a:ln w="1318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1" name="object 501"/>
          <p:cNvSpPr/>
          <p:nvPr/>
        </p:nvSpPr>
        <p:spPr>
          <a:xfrm>
            <a:off x="1062161" y="4587523"/>
            <a:ext cx="4931488" cy="0"/>
          </a:xfrm>
          <a:custGeom>
            <a:avLst/>
            <a:gdLst/>
            <a:ahLst/>
            <a:cxnLst/>
            <a:rect l="l" t="t" r="r" b="b"/>
            <a:pathLst>
              <a:path w="5442902">
                <a:moveTo>
                  <a:pt x="0" y="0"/>
                </a:moveTo>
                <a:lnTo>
                  <a:pt x="5442902" y="0"/>
                </a:lnTo>
              </a:path>
            </a:pathLst>
          </a:custGeom>
          <a:ln w="1318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2" name="object 502"/>
          <p:cNvSpPr/>
          <p:nvPr/>
        </p:nvSpPr>
        <p:spPr>
          <a:xfrm>
            <a:off x="1062161" y="4457405"/>
            <a:ext cx="4931488" cy="0"/>
          </a:xfrm>
          <a:custGeom>
            <a:avLst/>
            <a:gdLst/>
            <a:ahLst/>
            <a:cxnLst/>
            <a:rect l="l" t="t" r="r" b="b"/>
            <a:pathLst>
              <a:path w="5442902">
                <a:moveTo>
                  <a:pt x="0" y="0"/>
                </a:moveTo>
                <a:lnTo>
                  <a:pt x="5442902" y="0"/>
                </a:lnTo>
              </a:path>
            </a:pathLst>
          </a:custGeom>
          <a:ln w="1318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3" name="object 503"/>
          <p:cNvSpPr/>
          <p:nvPr/>
        </p:nvSpPr>
        <p:spPr>
          <a:xfrm>
            <a:off x="1062161" y="5108087"/>
            <a:ext cx="4931488" cy="0"/>
          </a:xfrm>
          <a:custGeom>
            <a:avLst/>
            <a:gdLst/>
            <a:ahLst/>
            <a:cxnLst/>
            <a:rect l="l" t="t" r="r" b="b"/>
            <a:pathLst>
              <a:path w="5442902">
                <a:moveTo>
                  <a:pt x="0" y="0"/>
                </a:moveTo>
                <a:lnTo>
                  <a:pt x="5442902" y="0"/>
                </a:lnTo>
              </a:path>
            </a:pathLst>
          </a:custGeom>
          <a:ln w="1318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4" name="object 504"/>
          <p:cNvSpPr/>
          <p:nvPr/>
        </p:nvSpPr>
        <p:spPr>
          <a:xfrm>
            <a:off x="5729249" y="3681888"/>
            <a:ext cx="0" cy="1426199"/>
          </a:xfrm>
          <a:custGeom>
            <a:avLst/>
            <a:gdLst/>
            <a:ahLst/>
            <a:cxnLst/>
            <a:rect l="l" t="t" r="r" b="b"/>
            <a:pathLst>
              <a:path h="1574101">
                <a:moveTo>
                  <a:pt x="0" y="0"/>
                </a:moveTo>
                <a:lnTo>
                  <a:pt x="0" y="1574101"/>
                </a:lnTo>
              </a:path>
            </a:pathLst>
          </a:custGeom>
          <a:ln w="659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5" name="object 505"/>
          <p:cNvSpPr/>
          <p:nvPr/>
        </p:nvSpPr>
        <p:spPr>
          <a:xfrm>
            <a:off x="1837057" y="5142331"/>
            <a:ext cx="0" cy="643110"/>
          </a:xfrm>
          <a:custGeom>
            <a:avLst/>
            <a:gdLst/>
            <a:ahLst/>
            <a:cxnLst/>
            <a:rect l="l" t="t" r="r" b="b"/>
            <a:pathLst>
              <a:path h="709802">
                <a:moveTo>
                  <a:pt x="0" y="0"/>
                </a:moveTo>
                <a:lnTo>
                  <a:pt x="0" y="709803"/>
                </a:lnTo>
              </a:path>
            </a:pathLst>
          </a:custGeom>
          <a:ln w="659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6" name="object 506"/>
          <p:cNvSpPr/>
          <p:nvPr/>
        </p:nvSpPr>
        <p:spPr>
          <a:xfrm>
            <a:off x="1062161" y="5786776"/>
            <a:ext cx="4931488" cy="0"/>
          </a:xfrm>
          <a:custGeom>
            <a:avLst/>
            <a:gdLst/>
            <a:ahLst/>
            <a:cxnLst/>
            <a:rect l="l" t="t" r="r" b="b"/>
            <a:pathLst>
              <a:path w="5442902">
                <a:moveTo>
                  <a:pt x="0" y="0"/>
                </a:moveTo>
                <a:lnTo>
                  <a:pt x="5442902" y="0"/>
                </a:lnTo>
              </a:path>
            </a:pathLst>
          </a:custGeom>
          <a:ln w="1318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7" name="object 507"/>
          <p:cNvSpPr/>
          <p:nvPr/>
        </p:nvSpPr>
        <p:spPr>
          <a:xfrm>
            <a:off x="1062161" y="5656646"/>
            <a:ext cx="4931488" cy="0"/>
          </a:xfrm>
          <a:custGeom>
            <a:avLst/>
            <a:gdLst/>
            <a:ahLst/>
            <a:cxnLst/>
            <a:rect l="l" t="t" r="r" b="b"/>
            <a:pathLst>
              <a:path w="5442902">
                <a:moveTo>
                  <a:pt x="0" y="0"/>
                </a:moveTo>
                <a:lnTo>
                  <a:pt x="5442902" y="0"/>
                </a:lnTo>
              </a:path>
            </a:pathLst>
          </a:custGeom>
          <a:ln w="1318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8" name="object 508"/>
          <p:cNvSpPr/>
          <p:nvPr/>
        </p:nvSpPr>
        <p:spPr>
          <a:xfrm>
            <a:off x="1062161" y="5526505"/>
            <a:ext cx="4931488" cy="0"/>
          </a:xfrm>
          <a:custGeom>
            <a:avLst/>
            <a:gdLst/>
            <a:ahLst/>
            <a:cxnLst/>
            <a:rect l="l" t="t" r="r" b="b"/>
            <a:pathLst>
              <a:path w="5442902">
                <a:moveTo>
                  <a:pt x="0" y="0"/>
                </a:moveTo>
                <a:lnTo>
                  <a:pt x="5442902" y="0"/>
                </a:lnTo>
              </a:path>
            </a:pathLst>
          </a:custGeom>
          <a:ln w="1318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9" name="object 509"/>
          <p:cNvSpPr/>
          <p:nvPr/>
        </p:nvSpPr>
        <p:spPr>
          <a:xfrm>
            <a:off x="1062161" y="5396388"/>
            <a:ext cx="4931488" cy="0"/>
          </a:xfrm>
          <a:custGeom>
            <a:avLst/>
            <a:gdLst/>
            <a:ahLst/>
            <a:cxnLst/>
            <a:rect l="l" t="t" r="r" b="b"/>
            <a:pathLst>
              <a:path w="5442902">
                <a:moveTo>
                  <a:pt x="0" y="0"/>
                </a:moveTo>
                <a:lnTo>
                  <a:pt x="5442902" y="0"/>
                </a:lnTo>
              </a:path>
            </a:pathLst>
          </a:custGeom>
          <a:ln w="1318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0" name="object 510"/>
          <p:cNvSpPr/>
          <p:nvPr/>
        </p:nvSpPr>
        <p:spPr>
          <a:xfrm>
            <a:off x="1062161" y="5266270"/>
            <a:ext cx="4931488" cy="0"/>
          </a:xfrm>
          <a:custGeom>
            <a:avLst/>
            <a:gdLst/>
            <a:ahLst/>
            <a:cxnLst/>
            <a:rect l="l" t="t" r="r" b="b"/>
            <a:pathLst>
              <a:path w="5442902">
                <a:moveTo>
                  <a:pt x="0" y="0"/>
                </a:moveTo>
                <a:lnTo>
                  <a:pt x="5442902" y="0"/>
                </a:lnTo>
              </a:path>
            </a:pathLst>
          </a:custGeom>
          <a:ln w="1318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1" name="object 511"/>
          <p:cNvSpPr/>
          <p:nvPr/>
        </p:nvSpPr>
        <p:spPr>
          <a:xfrm>
            <a:off x="2308096" y="5142331"/>
            <a:ext cx="0" cy="1426211"/>
          </a:xfrm>
          <a:custGeom>
            <a:avLst/>
            <a:gdLst/>
            <a:ahLst/>
            <a:cxnLst/>
            <a:rect l="l" t="t" r="r" b="b"/>
            <a:pathLst>
              <a:path h="1574114">
                <a:moveTo>
                  <a:pt x="0" y="0"/>
                </a:moveTo>
                <a:lnTo>
                  <a:pt x="0" y="1574114"/>
                </a:lnTo>
              </a:path>
            </a:pathLst>
          </a:custGeom>
          <a:ln w="659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2" name="object 512"/>
          <p:cNvSpPr/>
          <p:nvPr/>
        </p:nvSpPr>
        <p:spPr>
          <a:xfrm>
            <a:off x="2823309" y="5142331"/>
            <a:ext cx="0" cy="1426211"/>
          </a:xfrm>
          <a:custGeom>
            <a:avLst/>
            <a:gdLst/>
            <a:ahLst/>
            <a:cxnLst/>
            <a:rect l="l" t="t" r="r" b="b"/>
            <a:pathLst>
              <a:path h="1574114">
                <a:moveTo>
                  <a:pt x="0" y="0"/>
                </a:moveTo>
                <a:lnTo>
                  <a:pt x="0" y="1574114"/>
                </a:lnTo>
              </a:path>
            </a:pathLst>
          </a:custGeom>
          <a:ln w="659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3" name="object 513"/>
          <p:cNvSpPr/>
          <p:nvPr/>
        </p:nvSpPr>
        <p:spPr>
          <a:xfrm>
            <a:off x="3730038" y="5142331"/>
            <a:ext cx="0" cy="1426211"/>
          </a:xfrm>
          <a:custGeom>
            <a:avLst/>
            <a:gdLst/>
            <a:ahLst/>
            <a:cxnLst/>
            <a:rect l="l" t="t" r="r" b="b"/>
            <a:pathLst>
              <a:path h="1574114">
                <a:moveTo>
                  <a:pt x="0" y="0"/>
                </a:moveTo>
                <a:lnTo>
                  <a:pt x="0" y="1574114"/>
                </a:lnTo>
              </a:path>
            </a:pathLst>
          </a:custGeom>
          <a:ln w="659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4" name="object 514"/>
          <p:cNvSpPr/>
          <p:nvPr/>
        </p:nvSpPr>
        <p:spPr>
          <a:xfrm>
            <a:off x="4246574" y="5142331"/>
            <a:ext cx="0" cy="1426211"/>
          </a:xfrm>
          <a:custGeom>
            <a:avLst/>
            <a:gdLst/>
            <a:ahLst/>
            <a:cxnLst/>
            <a:rect l="l" t="t" r="r" b="b"/>
            <a:pathLst>
              <a:path h="1574114">
                <a:moveTo>
                  <a:pt x="0" y="0"/>
                </a:moveTo>
                <a:lnTo>
                  <a:pt x="0" y="1574114"/>
                </a:lnTo>
              </a:path>
            </a:pathLst>
          </a:custGeom>
          <a:ln w="659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5" name="object 515"/>
          <p:cNvSpPr/>
          <p:nvPr/>
        </p:nvSpPr>
        <p:spPr>
          <a:xfrm>
            <a:off x="3275788" y="5142331"/>
            <a:ext cx="0" cy="1426211"/>
          </a:xfrm>
          <a:custGeom>
            <a:avLst/>
            <a:gdLst/>
            <a:ahLst/>
            <a:cxnLst/>
            <a:rect l="l" t="t" r="r" b="b"/>
            <a:pathLst>
              <a:path h="1574114">
                <a:moveTo>
                  <a:pt x="0" y="0"/>
                </a:moveTo>
                <a:lnTo>
                  <a:pt x="0" y="1574114"/>
                </a:lnTo>
              </a:path>
            </a:pathLst>
          </a:custGeom>
          <a:ln w="659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6" name="object 516"/>
          <p:cNvSpPr/>
          <p:nvPr/>
        </p:nvSpPr>
        <p:spPr>
          <a:xfrm>
            <a:off x="4653866" y="5142331"/>
            <a:ext cx="0" cy="1426211"/>
          </a:xfrm>
          <a:custGeom>
            <a:avLst/>
            <a:gdLst/>
            <a:ahLst/>
            <a:cxnLst/>
            <a:rect l="l" t="t" r="r" b="b"/>
            <a:pathLst>
              <a:path h="1574114">
                <a:moveTo>
                  <a:pt x="0" y="0"/>
                </a:moveTo>
                <a:lnTo>
                  <a:pt x="0" y="1574114"/>
                </a:lnTo>
              </a:path>
            </a:pathLst>
          </a:custGeom>
          <a:ln w="659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7" name="object 517"/>
          <p:cNvSpPr/>
          <p:nvPr/>
        </p:nvSpPr>
        <p:spPr>
          <a:xfrm>
            <a:off x="5057269" y="5142331"/>
            <a:ext cx="0" cy="1426211"/>
          </a:xfrm>
          <a:custGeom>
            <a:avLst/>
            <a:gdLst/>
            <a:ahLst/>
            <a:cxnLst/>
            <a:rect l="l" t="t" r="r" b="b"/>
            <a:pathLst>
              <a:path h="1574114">
                <a:moveTo>
                  <a:pt x="0" y="0"/>
                </a:moveTo>
                <a:lnTo>
                  <a:pt x="0" y="1574114"/>
                </a:lnTo>
              </a:path>
            </a:pathLst>
          </a:custGeom>
          <a:ln w="659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8" name="object 518"/>
          <p:cNvSpPr/>
          <p:nvPr/>
        </p:nvSpPr>
        <p:spPr>
          <a:xfrm>
            <a:off x="1062161" y="5135197"/>
            <a:ext cx="4931488" cy="0"/>
          </a:xfrm>
          <a:custGeom>
            <a:avLst/>
            <a:gdLst/>
            <a:ahLst/>
            <a:cxnLst/>
            <a:rect l="l" t="t" r="r" b="b"/>
            <a:pathLst>
              <a:path w="5442902">
                <a:moveTo>
                  <a:pt x="0" y="0"/>
                </a:moveTo>
                <a:lnTo>
                  <a:pt x="5442902" y="0"/>
                </a:lnTo>
              </a:path>
            </a:pathLst>
          </a:custGeom>
          <a:ln w="1318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9" name="object 519"/>
          <p:cNvSpPr/>
          <p:nvPr/>
        </p:nvSpPr>
        <p:spPr>
          <a:xfrm>
            <a:off x="856445" y="5135208"/>
            <a:ext cx="164143" cy="1433345"/>
          </a:xfrm>
          <a:custGeom>
            <a:avLst/>
            <a:gdLst/>
            <a:ahLst/>
            <a:cxnLst/>
            <a:rect l="l" t="t" r="r" b="b"/>
            <a:pathLst>
              <a:path w="181165" h="1581988">
                <a:moveTo>
                  <a:pt x="0" y="1581988"/>
                </a:moveTo>
                <a:lnTo>
                  <a:pt x="181165" y="1581988"/>
                </a:lnTo>
                <a:lnTo>
                  <a:pt x="181165" y="0"/>
                </a:lnTo>
                <a:lnTo>
                  <a:pt x="0" y="0"/>
                </a:lnTo>
                <a:lnTo>
                  <a:pt x="0" y="1581988"/>
                </a:lnTo>
                <a:close/>
              </a:path>
            </a:pathLst>
          </a:custGeom>
          <a:solidFill>
            <a:srgbClr val="6CBBE2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0" name="object 520"/>
          <p:cNvSpPr/>
          <p:nvPr/>
        </p:nvSpPr>
        <p:spPr>
          <a:xfrm>
            <a:off x="5464847" y="5142331"/>
            <a:ext cx="0" cy="1426211"/>
          </a:xfrm>
          <a:custGeom>
            <a:avLst/>
            <a:gdLst/>
            <a:ahLst/>
            <a:cxnLst/>
            <a:rect l="l" t="t" r="r" b="b"/>
            <a:pathLst>
              <a:path h="1574114">
                <a:moveTo>
                  <a:pt x="0" y="0"/>
                </a:moveTo>
                <a:lnTo>
                  <a:pt x="0" y="1574114"/>
                </a:lnTo>
              </a:path>
            </a:pathLst>
          </a:custGeom>
          <a:ln w="659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1" name="object 521"/>
          <p:cNvSpPr/>
          <p:nvPr/>
        </p:nvSpPr>
        <p:spPr>
          <a:xfrm>
            <a:off x="3988306" y="5137924"/>
            <a:ext cx="0" cy="1426199"/>
          </a:xfrm>
          <a:custGeom>
            <a:avLst/>
            <a:gdLst/>
            <a:ahLst/>
            <a:cxnLst/>
            <a:rect l="l" t="t" r="r" b="b"/>
            <a:pathLst>
              <a:path h="1574101">
                <a:moveTo>
                  <a:pt x="0" y="0"/>
                </a:moveTo>
                <a:lnTo>
                  <a:pt x="0" y="1574101"/>
                </a:lnTo>
              </a:path>
            </a:pathLst>
          </a:custGeom>
          <a:ln w="659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2" name="object 522"/>
          <p:cNvSpPr/>
          <p:nvPr/>
        </p:nvSpPr>
        <p:spPr>
          <a:xfrm>
            <a:off x="1837057" y="5793910"/>
            <a:ext cx="0" cy="774643"/>
          </a:xfrm>
          <a:custGeom>
            <a:avLst/>
            <a:gdLst/>
            <a:ahLst/>
            <a:cxnLst/>
            <a:rect l="l" t="t" r="r" b="b"/>
            <a:pathLst>
              <a:path h="854976">
                <a:moveTo>
                  <a:pt x="0" y="0"/>
                </a:moveTo>
                <a:lnTo>
                  <a:pt x="0" y="854976"/>
                </a:lnTo>
              </a:path>
            </a:pathLst>
          </a:custGeom>
          <a:ln w="659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3" name="object 523"/>
          <p:cNvSpPr/>
          <p:nvPr/>
        </p:nvSpPr>
        <p:spPr>
          <a:xfrm>
            <a:off x="1062161" y="6438343"/>
            <a:ext cx="4931488" cy="0"/>
          </a:xfrm>
          <a:custGeom>
            <a:avLst/>
            <a:gdLst/>
            <a:ahLst/>
            <a:cxnLst/>
            <a:rect l="l" t="t" r="r" b="b"/>
            <a:pathLst>
              <a:path w="5442902">
                <a:moveTo>
                  <a:pt x="0" y="0"/>
                </a:moveTo>
                <a:lnTo>
                  <a:pt x="5442902" y="0"/>
                </a:lnTo>
              </a:path>
            </a:pathLst>
          </a:custGeom>
          <a:ln w="1318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4" name="object 524"/>
          <p:cNvSpPr/>
          <p:nvPr/>
        </p:nvSpPr>
        <p:spPr>
          <a:xfrm>
            <a:off x="1062161" y="6308214"/>
            <a:ext cx="4931488" cy="0"/>
          </a:xfrm>
          <a:custGeom>
            <a:avLst/>
            <a:gdLst/>
            <a:ahLst/>
            <a:cxnLst/>
            <a:rect l="l" t="t" r="r" b="b"/>
            <a:pathLst>
              <a:path w="5442902">
                <a:moveTo>
                  <a:pt x="0" y="0"/>
                </a:moveTo>
                <a:lnTo>
                  <a:pt x="5442902" y="0"/>
                </a:lnTo>
              </a:path>
            </a:pathLst>
          </a:custGeom>
          <a:ln w="1318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5" name="object 525"/>
          <p:cNvSpPr/>
          <p:nvPr/>
        </p:nvSpPr>
        <p:spPr>
          <a:xfrm>
            <a:off x="1062161" y="6178084"/>
            <a:ext cx="4931488" cy="0"/>
          </a:xfrm>
          <a:custGeom>
            <a:avLst/>
            <a:gdLst/>
            <a:ahLst/>
            <a:cxnLst/>
            <a:rect l="l" t="t" r="r" b="b"/>
            <a:pathLst>
              <a:path w="5442902">
                <a:moveTo>
                  <a:pt x="0" y="0"/>
                </a:moveTo>
                <a:lnTo>
                  <a:pt x="5442902" y="0"/>
                </a:lnTo>
              </a:path>
            </a:pathLst>
          </a:custGeom>
          <a:ln w="1318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6" name="object 526"/>
          <p:cNvSpPr/>
          <p:nvPr/>
        </p:nvSpPr>
        <p:spPr>
          <a:xfrm>
            <a:off x="1062161" y="6047955"/>
            <a:ext cx="4931488" cy="0"/>
          </a:xfrm>
          <a:custGeom>
            <a:avLst/>
            <a:gdLst/>
            <a:ahLst/>
            <a:cxnLst/>
            <a:rect l="l" t="t" r="r" b="b"/>
            <a:pathLst>
              <a:path w="5442902">
                <a:moveTo>
                  <a:pt x="0" y="0"/>
                </a:moveTo>
                <a:lnTo>
                  <a:pt x="5442902" y="0"/>
                </a:lnTo>
              </a:path>
            </a:pathLst>
          </a:custGeom>
          <a:ln w="1318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7" name="object 527"/>
          <p:cNvSpPr/>
          <p:nvPr/>
        </p:nvSpPr>
        <p:spPr>
          <a:xfrm>
            <a:off x="1062161" y="5917849"/>
            <a:ext cx="4931488" cy="0"/>
          </a:xfrm>
          <a:custGeom>
            <a:avLst/>
            <a:gdLst/>
            <a:ahLst/>
            <a:cxnLst/>
            <a:rect l="l" t="t" r="r" b="b"/>
            <a:pathLst>
              <a:path w="5442902">
                <a:moveTo>
                  <a:pt x="0" y="0"/>
                </a:moveTo>
                <a:lnTo>
                  <a:pt x="5442902" y="0"/>
                </a:lnTo>
              </a:path>
            </a:pathLst>
          </a:custGeom>
          <a:ln w="1318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8" name="object 528"/>
          <p:cNvSpPr/>
          <p:nvPr/>
        </p:nvSpPr>
        <p:spPr>
          <a:xfrm>
            <a:off x="1062161" y="6568541"/>
            <a:ext cx="4931488" cy="0"/>
          </a:xfrm>
          <a:custGeom>
            <a:avLst/>
            <a:gdLst/>
            <a:ahLst/>
            <a:cxnLst/>
            <a:rect l="l" t="t" r="r" b="b"/>
            <a:pathLst>
              <a:path w="5442902">
                <a:moveTo>
                  <a:pt x="0" y="0"/>
                </a:moveTo>
                <a:lnTo>
                  <a:pt x="5442902" y="0"/>
                </a:lnTo>
              </a:path>
            </a:pathLst>
          </a:custGeom>
          <a:ln w="1318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9" name="object 529"/>
          <p:cNvSpPr/>
          <p:nvPr/>
        </p:nvSpPr>
        <p:spPr>
          <a:xfrm>
            <a:off x="5729249" y="5142331"/>
            <a:ext cx="0" cy="1426211"/>
          </a:xfrm>
          <a:custGeom>
            <a:avLst/>
            <a:gdLst/>
            <a:ahLst/>
            <a:cxnLst/>
            <a:rect l="l" t="t" r="r" b="b"/>
            <a:pathLst>
              <a:path h="1574114">
                <a:moveTo>
                  <a:pt x="0" y="0"/>
                </a:moveTo>
                <a:lnTo>
                  <a:pt x="0" y="1574114"/>
                </a:lnTo>
              </a:path>
            </a:pathLst>
          </a:custGeom>
          <a:ln w="6591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0" name="object 530"/>
          <p:cNvSpPr/>
          <p:nvPr/>
        </p:nvSpPr>
        <p:spPr>
          <a:xfrm>
            <a:off x="851186" y="6934686"/>
            <a:ext cx="5146618" cy="300555"/>
          </a:xfrm>
          <a:custGeom>
            <a:avLst/>
            <a:gdLst/>
            <a:ahLst/>
            <a:cxnLst/>
            <a:rect l="l" t="t" r="r" b="b"/>
            <a:pathLst>
              <a:path w="5680341" h="331724">
                <a:moveTo>
                  <a:pt x="0" y="331723"/>
                </a:moveTo>
                <a:lnTo>
                  <a:pt x="5680341" y="331723"/>
                </a:lnTo>
                <a:lnTo>
                  <a:pt x="5680341" y="0"/>
                </a:lnTo>
                <a:lnTo>
                  <a:pt x="0" y="0"/>
                </a:lnTo>
                <a:lnTo>
                  <a:pt x="0" y="331723"/>
                </a:lnTo>
                <a:close/>
              </a:path>
            </a:pathLst>
          </a:custGeom>
          <a:solidFill>
            <a:srgbClr val="6CBBE2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1" name="object 531"/>
          <p:cNvSpPr/>
          <p:nvPr/>
        </p:nvSpPr>
        <p:spPr>
          <a:xfrm>
            <a:off x="851186" y="7235241"/>
            <a:ext cx="5146618" cy="106874"/>
          </a:xfrm>
          <a:custGeom>
            <a:avLst/>
            <a:gdLst/>
            <a:ahLst/>
            <a:cxnLst/>
            <a:rect l="l" t="t" r="r" b="b"/>
            <a:pathLst>
              <a:path w="5680341" h="117957">
                <a:moveTo>
                  <a:pt x="0" y="117957"/>
                </a:moveTo>
                <a:lnTo>
                  <a:pt x="5680341" y="117957"/>
                </a:lnTo>
                <a:lnTo>
                  <a:pt x="5680341" y="0"/>
                </a:lnTo>
                <a:lnTo>
                  <a:pt x="0" y="0"/>
                </a:lnTo>
                <a:lnTo>
                  <a:pt x="0" y="117957"/>
                </a:lnTo>
                <a:close/>
              </a:path>
            </a:pathLst>
          </a:custGeom>
          <a:solidFill>
            <a:srgbClr val="C2DEF1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2" name="object 532"/>
          <p:cNvSpPr/>
          <p:nvPr/>
        </p:nvSpPr>
        <p:spPr>
          <a:xfrm>
            <a:off x="5231952" y="7076288"/>
            <a:ext cx="31816" cy="38984"/>
          </a:xfrm>
          <a:custGeom>
            <a:avLst/>
            <a:gdLst/>
            <a:ahLst/>
            <a:cxnLst/>
            <a:rect l="l" t="t" r="r" b="b"/>
            <a:pathLst>
              <a:path w="35115" h="43027">
                <a:moveTo>
                  <a:pt x="35115" y="12598"/>
                </a:moveTo>
                <a:lnTo>
                  <a:pt x="35115" y="8889"/>
                </a:lnTo>
                <a:lnTo>
                  <a:pt x="34251" y="5880"/>
                </a:lnTo>
                <a:lnTo>
                  <a:pt x="32537" y="3530"/>
                </a:lnTo>
                <a:lnTo>
                  <a:pt x="28651" y="0"/>
                </a:lnTo>
                <a:lnTo>
                  <a:pt x="23964" y="0"/>
                </a:lnTo>
                <a:lnTo>
                  <a:pt x="21082" y="7035"/>
                </a:lnTo>
                <a:lnTo>
                  <a:pt x="21920" y="5143"/>
                </a:lnTo>
                <a:lnTo>
                  <a:pt x="24282" y="2273"/>
                </a:lnTo>
                <a:lnTo>
                  <a:pt x="28295" y="2273"/>
                </a:lnTo>
                <a:lnTo>
                  <a:pt x="31051" y="5143"/>
                </a:lnTo>
                <a:lnTo>
                  <a:pt x="32893" y="9524"/>
                </a:lnTo>
                <a:lnTo>
                  <a:pt x="32893" y="17259"/>
                </a:lnTo>
                <a:lnTo>
                  <a:pt x="31724" y="20993"/>
                </a:lnTo>
                <a:lnTo>
                  <a:pt x="29464" y="23875"/>
                </a:lnTo>
                <a:lnTo>
                  <a:pt x="27178" y="26746"/>
                </a:lnTo>
                <a:lnTo>
                  <a:pt x="24257" y="28168"/>
                </a:lnTo>
                <a:lnTo>
                  <a:pt x="20688" y="28168"/>
                </a:lnTo>
                <a:lnTo>
                  <a:pt x="25006" y="29959"/>
                </a:lnTo>
                <a:lnTo>
                  <a:pt x="28498" y="28270"/>
                </a:lnTo>
                <a:lnTo>
                  <a:pt x="31153" y="25069"/>
                </a:lnTo>
                <a:lnTo>
                  <a:pt x="33807" y="21856"/>
                </a:lnTo>
                <a:lnTo>
                  <a:pt x="35115" y="17716"/>
                </a:lnTo>
                <a:lnTo>
                  <a:pt x="35115" y="12598"/>
                </a:lnTo>
                <a:close/>
              </a:path>
              <a:path w="35115" h="43027">
                <a:moveTo>
                  <a:pt x="6946" y="4991"/>
                </a:moveTo>
                <a:lnTo>
                  <a:pt x="8978" y="2400"/>
                </a:lnTo>
                <a:lnTo>
                  <a:pt x="12623" y="2666"/>
                </a:lnTo>
                <a:lnTo>
                  <a:pt x="15519" y="5613"/>
                </a:lnTo>
                <a:lnTo>
                  <a:pt x="16192" y="3073"/>
                </a:lnTo>
                <a:lnTo>
                  <a:pt x="12827" y="393"/>
                </a:lnTo>
                <a:lnTo>
                  <a:pt x="9994" y="0"/>
                </a:lnTo>
                <a:lnTo>
                  <a:pt x="6921" y="0"/>
                </a:lnTo>
                <a:lnTo>
                  <a:pt x="4483" y="1282"/>
                </a:lnTo>
                <a:lnTo>
                  <a:pt x="914" y="6273"/>
                </a:lnTo>
                <a:lnTo>
                  <a:pt x="0" y="9715"/>
                </a:lnTo>
                <a:lnTo>
                  <a:pt x="0" y="18846"/>
                </a:lnTo>
                <a:lnTo>
                  <a:pt x="1384" y="22605"/>
                </a:lnTo>
                <a:lnTo>
                  <a:pt x="4140" y="25399"/>
                </a:lnTo>
                <a:lnTo>
                  <a:pt x="6896" y="28193"/>
                </a:lnTo>
                <a:lnTo>
                  <a:pt x="10756" y="29781"/>
                </a:lnTo>
                <a:lnTo>
                  <a:pt x="15773" y="30124"/>
                </a:lnTo>
                <a:lnTo>
                  <a:pt x="15773" y="43027"/>
                </a:lnTo>
                <a:lnTo>
                  <a:pt x="20688" y="43027"/>
                </a:lnTo>
                <a:lnTo>
                  <a:pt x="20688" y="30124"/>
                </a:lnTo>
                <a:lnTo>
                  <a:pt x="25006" y="29959"/>
                </a:lnTo>
                <a:lnTo>
                  <a:pt x="20688" y="28168"/>
                </a:lnTo>
                <a:lnTo>
                  <a:pt x="20688" y="10502"/>
                </a:lnTo>
                <a:lnTo>
                  <a:pt x="21082" y="7035"/>
                </a:lnTo>
                <a:lnTo>
                  <a:pt x="23964" y="0"/>
                </a:lnTo>
                <a:lnTo>
                  <a:pt x="20612" y="2146"/>
                </a:lnTo>
                <a:lnTo>
                  <a:pt x="17907" y="5613"/>
                </a:lnTo>
                <a:lnTo>
                  <a:pt x="17068" y="8293"/>
                </a:lnTo>
                <a:lnTo>
                  <a:pt x="16268" y="11696"/>
                </a:lnTo>
                <a:lnTo>
                  <a:pt x="15875" y="15874"/>
                </a:lnTo>
                <a:lnTo>
                  <a:pt x="15773" y="28105"/>
                </a:lnTo>
                <a:lnTo>
                  <a:pt x="12522" y="27647"/>
                </a:lnTo>
                <a:lnTo>
                  <a:pt x="10071" y="26187"/>
                </a:lnTo>
                <a:lnTo>
                  <a:pt x="6667" y="21323"/>
                </a:lnTo>
                <a:lnTo>
                  <a:pt x="5829" y="18046"/>
                </a:lnTo>
                <a:lnTo>
                  <a:pt x="5829" y="9690"/>
                </a:lnTo>
                <a:lnTo>
                  <a:pt x="6197" y="6730"/>
                </a:lnTo>
                <a:lnTo>
                  <a:pt x="6946" y="4991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3" name="object 533"/>
          <p:cNvSpPr/>
          <p:nvPr/>
        </p:nvSpPr>
        <p:spPr>
          <a:xfrm>
            <a:off x="1601204" y="7377268"/>
            <a:ext cx="0" cy="1393233"/>
          </a:xfrm>
          <a:custGeom>
            <a:avLst/>
            <a:gdLst/>
            <a:ahLst/>
            <a:cxnLst/>
            <a:rect l="l" t="t" r="r" b="b"/>
            <a:pathLst>
              <a:path h="1537716">
                <a:moveTo>
                  <a:pt x="0" y="0"/>
                </a:moveTo>
                <a:lnTo>
                  <a:pt x="0" y="1537716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4" name="object 534"/>
          <p:cNvSpPr/>
          <p:nvPr/>
        </p:nvSpPr>
        <p:spPr>
          <a:xfrm>
            <a:off x="851186" y="8006294"/>
            <a:ext cx="5146618" cy="0"/>
          </a:xfrm>
          <a:custGeom>
            <a:avLst/>
            <a:gdLst/>
            <a:ahLst/>
            <a:cxnLst/>
            <a:rect l="l" t="t" r="r" b="b"/>
            <a:pathLst>
              <a:path w="5680341">
                <a:moveTo>
                  <a:pt x="0" y="0"/>
                </a:moveTo>
                <a:lnTo>
                  <a:pt x="5680341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5" name="object 535"/>
          <p:cNvSpPr/>
          <p:nvPr/>
        </p:nvSpPr>
        <p:spPr>
          <a:xfrm>
            <a:off x="851186" y="7879283"/>
            <a:ext cx="5146618" cy="0"/>
          </a:xfrm>
          <a:custGeom>
            <a:avLst/>
            <a:gdLst/>
            <a:ahLst/>
            <a:cxnLst/>
            <a:rect l="l" t="t" r="r" b="b"/>
            <a:pathLst>
              <a:path w="5680341">
                <a:moveTo>
                  <a:pt x="0" y="0"/>
                </a:moveTo>
                <a:lnTo>
                  <a:pt x="5680341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6" name="object 536"/>
          <p:cNvSpPr/>
          <p:nvPr/>
        </p:nvSpPr>
        <p:spPr>
          <a:xfrm>
            <a:off x="851186" y="7752260"/>
            <a:ext cx="5146618" cy="0"/>
          </a:xfrm>
          <a:custGeom>
            <a:avLst/>
            <a:gdLst/>
            <a:ahLst/>
            <a:cxnLst/>
            <a:rect l="l" t="t" r="r" b="b"/>
            <a:pathLst>
              <a:path w="5680341">
                <a:moveTo>
                  <a:pt x="0" y="0"/>
                </a:moveTo>
                <a:lnTo>
                  <a:pt x="5680341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7" name="object 537"/>
          <p:cNvSpPr/>
          <p:nvPr/>
        </p:nvSpPr>
        <p:spPr>
          <a:xfrm>
            <a:off x="851186" y="7625226"/>
            <a:ext cx="5146618" cy="0"/>
          </a:xfrm>
          <a:custGeom>
            <a:avLst/>
            <a:gdLst/>
            <a:ahLst/>
            <a:cxnLst/>
            <a:rect l="l" t="t" r="r" b="b"/>
            <a:pathLst>
              <a:path w="5680341">
                <a:moveTo>
                  <a:pt x="0" y="0"/>
                </a:moveTo>
                <a:lnTo>
                  <a:pt x="5680341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8" name="object 538"/>
          <p:cNvSpPr/>
          <p:nvPr/>
        </p:nvSpPr>
        <p:spPr>
          <a:xfrm>
            <a:off x="851186" y="7498238"/>
            <a:ext cx="5146618" cy="0"/>
          </a:xfrm>
          <a:custGeom>
            <a:avLst/>
            <a:gdLst/>
            <a:ahLst/>
            <a:cxnLst/>
            <a:rect l="l" t="t" r="r" b="b"/>
            <a:pathLst>
              <a:path w="5680341">
                <a:moveTo>
                  <a:pt x="0" y="0"/>
                </a:moveTo>
                <a:lnTo>
                  <a:pt x="5680341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9" name="object 539"/>
          <p:cNvSpPr/>
          <p:nvPr/>
        </p:nvSpPr>
        <p:spPr>
          <a:xfrm>
            <a:off x="2695619" y="7377268"/>
            <a:ext cx="0" cy="1393233"/>
          </a:xfrm>
          <a:custGeom>
            <a:avLst/>
            <a:gdLst/>
            <a:ahLst/>
            <a:cxnLst/>
            <a:rect l="l" t="t" r="r" b="b"/>
            <a:pathLst>
              <a:path h="1537716">
                <a:moveTo>
                  <a:pt x="0" y="0"/>
                </a:moveTo>
                <a:lnTo>
                  <a:pt x="0" y="1537716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0" name="object 540"/>
          <p:cNvSpPr/>
          <p:nvPr/>
        </p:nvSpPr>
        <p:spPr>
          <a:xfrm>
            <a:off x="4166752" y="7377268"/>
            <a:ext cx="0" cy="1393233"/>
          </a:xfrm>
          <a:custGeom>
            <a:avLst/>
            <a:gdLst/>
            <a:ahLst/>
            <a:cxnLst/>
            <a:rect l="l" t="t" r="r" b="b"/>
            <a:pathLst>
              <a:path h="1537716">
                <a:moveTo>
                  <a:pt x="0" y="0"/>
                </a:moveTo>
                <a:lnTo>
                  <a:pt x="0" y="1537716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1" name="object 541"/>
          <p:cNvSpPr/>
          <p:nvPr/>
        </p:nvSpPr>
        <p:spPr>
          <a:xfrm>
            <a:off x="4532217" y="7377268"/>
            <a:ext cx="0" cy="1393233"/>
          </a:xfrm>
          <a:custGeom>
            <a:avLst/>
            <a:gdLst/>
            <a:ahLst/>
            <a:cxnLst/>
            <a:rect l="l" t="t" r="r" b="b"/>
            <a:pathLst>
              <a:path h="1537716">
                <a:moveTo>
                  <a:pt x="0" y="0"/>
                </a:moveTo>
                <a:lnTo>
                  <a:pt x="0" y="1537716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2" name="object 542"/>
          <p:cNvSpPr/>
          <p:nvPr/>
        </p:nvSpPr>
        <p:spPr>
          <a:xfrm>
            <a:off x="3801253" y="7377268"/>
            <a:ext cx="0" cy="1393233"/>
          </a:xfrm>
          <a:custGeom>
            <a:avLst/>
            <a:gdLst/>
            <a:ahLst/>
            <a:cxnLst/>
            <a:rect l="l" t="t" r="r" b="b"/>
            <a:pathLst>
              <a:path h="1537716">
                <a:moveTo>
                  <a:pt x="0" y="0"/>
                </a:moveTo>
                <a:lnTo>
                  <a:pt x="0" y="1537716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3" name="object 543"/>
          <p:cNvSpPr/>
          <p:nvPr/>
        </p:nvSpPr>
        <p:spPr>
          <a:xfrm>
            <a:off x="5265022" y="7377268"/>
            <a:ext cx="0" cy="1393233"/>
          </a:xfrm>
          <a:custGeom>
            <a:avLst/>
            <a:gdLst/>
            <a:ahLst/>
            <a:cxnLst/>
            <a:rect l="l" t="t" r="r" b="b"/>
            <a:pathLst>
              <a:path h="1537716">
                <a:moveTo>
                  <a:pt x="0" y="0"/>
                </a:moveTo>
                <a:lnTo>
                  <a:pt x="0" y="1537716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4" name="object 544"/>
          <p:cNvSpPr/>
          <p:nvPr/>
        </p:nvSpPr>
        <p:spPr>
          <a:xfrm>
            <a:off x="851186" y="7370318"/>
            <a:ext cx="5146618" cy="0"/>
          </a:xfrm>
          <a:custGeom>
            <a:avLst/>
            <a:gdLst/>
            <a:ahLst/>
            <a:cxnLst/>
            <a:rect l="l" t="t" r="r" b="b"/>
            <a:pathLst>
              <a:path w="5680341">
                <a:moveTo>
                  <a:pt x="0" y="0"/>
                </a:moveTo>
                <a:lnTo>
                  <a:pt x="5680341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5" name="object 545"/>
          <p:cNvSpPr/>
          <p:nvPr/>
        </p:nvSpPr>
        <p:spPr>
          <a:xfrm>
            <a:off x="2333963" y="7133314"/>
            <a:ext cx="0" cy="208801"/>
          </a:xfrm>
          <a:custGeom>
            <a:avLst/>
            <a:gdLst/>
            <a:ahLst/>
            <a:cxnLst/>
            <a:rect l="l" t="t" r="r" b="b"/>
            <a:pathLst>
              <a:path h="230454">
                <a:moveTo>
                  <a:pt x="0" y="0"/>
                </a:moveTo>
                <a:lnTo>
                  <a:pt x="0" y="230454"/>
                </a:lnTo>
              </a:path>
            </a:pathLst>
          </a:custGeom>
          <a:ln w="635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6" name="object 546"/>
          <p:cNvSpPr/>
          <p:nvPr/>
        </p:nvSpPr>
        <p:spPr>
          <a:xfrm>
            <a:off x="1967590" y="7377268"/>
            <a:ext cx="0" cy="1393233"/>
          </a:xfrm>
          <a:custGeom>
            <a:avLst/>
            <a:gdLst/>
            <a:ahLst/>
            <a:cxnLst/>
            <a:rect l="l" t="t" r="r" b="b"/>
            <a:pathLst>
              <a:path h="1537716">
                <a:moveTo>
                  <a:pt x="0" y="0"/>
                </a:moveTo>
                <a:lnTo>
                  <a:pt x="0" y="1537716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7" name="object 547"/>
          <p:cNvSpPr/>
          <p:nvPr/>
        </p:nvSpPr>
        <p:spPr>
          <a:xfrm>
            <a:off x="2330604" y="7377268"/>
            <a:ext cx="0" cy="1393233"/>
          </a:xfrm>
          <a:custGeom>
            <a:avLst/>
            <a:gdLst/>
            <a:ahLst/>
            <a:cxnLst/>
            <a:rect l="l" t="t" r="r" b="b"/>
            <a:pathLst>
              <a:path h="1537716">
                <a:moveTo>
                  <a:pt x="0" y="0"/>
                </a:moveTo>
                <a:lnTo>
                  <a:pt x="0" y="1537716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8" name="object 548"/>
          <p:cNvSpPr/>
          <p:nvPr/>
        </p:nvSpPr>
        <p:spPr>
          <a:xfrm>
            <a:off x="3066733" y="7377268"/>
            <a:ext cx="0" cy="1393233"/>
          </a:xfrm>
          <a:custGeom>
            <a:avLst/>
            <a:gdLst/>
            <a:ahLst/>
            <a:cxnLst/>
            <a:rect l="l" t="t" r="r" b="b"/>
            <a:pathLst>
              <a:path h="1537716">
                <a:moveTo>
                  <a:pt x="0" y="0"/>
                </a:moveTo>
                <a:lnTo>
                  <a:pt x="0" y="1537716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9" name="object 549"/>
          <p:cNvSpPr/>
          <p:nvPr/>
        </p:nvSpPr>
        <p:spPr>
          <a:xfrm>
            <a:off x="851186" y="8640520"/>
            <a:ext cx="5146618" cy="0"/>
          </a:xfrm>
          <a:custGeom>
            <a:avLst/>
            <a:gdLst/>
            <a:ahLst/>
            <a:cxnLst/>
            <a:rect l="l" t="t" r="r" b="b"/>
            <a:pathLst>
              <a:path w="5680341">
                <a:moveTo>
                  <a:pt x="0" y="0"/>
                </a:moveTo>
                <a:lnTo>
                  <a:pt x="5680341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0" name="object 550"/>
          <p:cNvSpPr/>
          <p:nvPr/>
        </p:nvSpPr>
        <p:spPr>
          <a:xfrm>
            <a:off x="851186" y="8513510"/>
            <a:ext cx="5146618" cy="0"/>
          </a:xfrm>
          <a:custGeom>
            <a:avLst/>
            <a:gdLst/>
            <a:ahLst/>
            <a:cxnLst/>
            <a:rect l="l" t="t" r="r" b="b"/>
            <a:pathLst>
              <a:path w="5680341">
                <a:moveTo>
                  <a:pt x="0" y="0"/>
                </a:moveTo>
                <a:lnTo>
                  <a:pt x="5680341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1" name="object 551"/>
          <p:cNvSpPr/>
          <p:nvPr/>
        </p:nvSpPr>
        <p:spPr>
          <a:xfrm>
            <a:off x="851186" y="8386498"/>
            <a:ext cx="5146618" cy="0"/>
          </a:xfrm>
          <a:custGeom>
            <a:avLst/>
            <a:gdLst/>
            <a:ahLst/>
            <a:cxnLst/>
            <a:rect l="l" t="t" r="r" b="b"/>
            <a:pathLst>
              <a:path w="5680341">
                <a:moveTo>
                  <a:pt x="0" y="0"/>
                </a:moveTo>
                <a:lnTo>
                  <a:pt x="5680341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2" name="object 552"/>
          <p:cNvSpPr/>
          <p:nvPr/>
        </p:nvSpPr>
        <p:spPr>
          <a:xfrm>
            <a:off x="851186" y="8259476"/>
            <a:ext cx="5146618" cy="0"/>
          </a:xfrm>
          <a:custGeom>
            <a:avLst/>
            <a:gdLst/>
            <a:ahLst/>
            <a:cxnLst/>
            <a:rect l="l" t="t" r="r" b="b"/>
            <a:pathLst>
              <a:path w="5680341">
                <a:moveTo>
                  <a:pt x="0" y="0"/>
                </a:moveTo>
                <a:lnTo>
                  <a:pt x="5680341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3" name="object 553"/>
          <p:cNvSpPr/>
          <p:nvPr/>
        </p:nvSpPr>
        <p:spPr>
          <a:xfrm>
            <a:off x="851186" y="8132465"/>
            <a:ext cx="5146618" cy="0"/>
          </a:xfrm>
          <a:custGeom>
            <a:avLst/>
            <a:gdLst/>
            <a:ahLst/>
            <a:cxnLst/>
            <a:rect l="l" t="t" r="r" b="b"/>
            <a:pathLst>
              <a:path w="5680341">
                <a:moveTo>
                  <a:pt x="0" y="0"/>
                </a:moveTo>
                <a:lnTo>
                  <a:pt x="5680341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4" name="object 554"/>
          <p:cNvSpPr/>
          <p:nvPr/>
        </p:nvSpPr>
        <p:spPr>
          <a:xfrm>
            <a:off x="851186" y="8770489"/>
            <a:ext cx="5146618" cy="0"/>
          </a:xfrm>
          <a:custGeom>
            <a:avLst/>
            <a:gdLst/>
            <a:ahLst/>
            <a:cxnLst/>
            <a:rect l="l" t="t" r="r" b="b"/>
            <a:pathLst>
              <a:path w="5680341">
                <a:moveTo>
                  <a:pt x="0" y="0"/>
                </a:moveTo>
                <a:lnTo>
                  <a:pt x="5680341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5" name="object 555"/>
          <p:cNvSpPr/>
          <p:nvPr/>
        </p:nvSpPr>
        <p:spPr>
          <a:xfrm>
            <a:off x="2021867" y="7171194"/>
            <a:ext cx="38904" cy="39307"/>
          </a:xfrm>
          <a:custGeom>
            <a:avLst/>
            <a:gdLst/>
            <a:ahLst/>
            <a:cxnLst/>
            <a:rect l="l" t="t" r="r" b="b"/>
            <a:pathLst>
              <a:path w="42938" h="43383">
                <a:moveTo>
                  <a:pt x="15951" y="33807"/>
                </a:moveTo>
                <a:lnTo>
                  <a:pt x="15951" y="37604"/>
                </a:lnTo>
                <a:lnTo>
                  <a:pt x="5880" y="37604"/>
                </a:lnTo>
                <a:lnTo>
                  <a:pt x="2920" y="35674"/>
                </a:lnTo>
                <a:lnTo>
                  <a:pt x="914" y="32067"/>
                </a:lnTo>
                <a:lnTo>
                  <a:pt x="914" y="43383"/>
                </a:lnTo>
                <a:lnTo>
                  <a:pt x="18376" y="43383"/>
                </a:lnTo>
                <a:lnTo>
                  <a:pt x="18376" y="31800"/>
                </a:lnTo>
                <a:lnTo>
                  <a:pt x="15036" y="31127"/>
                </a:lnTo>
                <a:lnTo>
                  <a:pt x="12382" y="29489"/>
                </a:lnTo>
                <a:lnTo>
                  <a:pt x="10439" y="26885"/>
                </a:lnTo>
                <a:lnTo>
                  <a:pt x="8559" y="24282"/>
                </a:lnTo>
                <a:lnTo>
                  <a:pt x="7594" y="21031"/>
                </a:lnTo>
                <a:lnTo>
                  <a:pt x="7594" y="12623"/>
                </a:lnTo>
                <a:lnTo>
                  <a:pt x="8851" y="9004"/>
                </a:lnTo>
                <a:lnTo>
                  <a:pt x="11353" y="6324"/>
                </a:lnTo>
                <a:lnTo>
                  <a:pt x="13868" y="3644"/>
                </a:lnTo>
                <a:lnTo>
                  <a:pt x="17233" y="2286"/>
                </a:lnTo>
                <a:lnTo>
                  <a:pt x="25717" y="2286"/>
                </a:lnTo>
                <a:lnTo>
                  <a:pt x="29095" y="3644"/>
                </a:lnTo>
                <a:lnTo>
                  <a:pt x="31597" y="6324"/>
                </a:lnTo>
                <a:lnTo>
                  <a:pt x="34099" y="9029"/>
                </a:lnTo>
                <a:lnTo>
                  <a:pt x="35369" y="12623"/>
                </a:lnTo>
                <a:lnTo>
                  <a:pt x="35369" y="21005"/>
                </a:lnTo>
                <a:lnTo>
                  <a:pt x="34404" y="24257"/>
                </a:lnTo>
                <a:lnTo>
                  <a:pt x="32473" y="26885"/>
                </a:lnTo>
                <a:lnTo>
                  <a:pt x="30530" y="29514"/>
                </a:lnTo>
                <a:lnTo>
                  <a:pt x="27901" y="31153"/>
                </a:lnTo>
                <a:lnTo>
                  <a:pt x="24574" y="31800"/>
                </a:lnTo>
                <a:lnTo>
                  <a:pt x="24574" y="43383"/>
                </a:lnTo>
                <a:lnTo>
                  <a:pt x="42062" y="43383"/>
                </a:lnTo>
                <a:lnTo>
                  <a:pt x="42062" y="32067"/>
                </a:lnTo>
                <a:lnTo>
                  <a:pt x="40436" y="34226"/>
                </a:lnTo>
                <a:lnTo>
                  <a:pt x="38493" y="37236"/>
                </a:lnTo>
                <a:lnTo>
                  <a:pt x="34912" y="37604"/>
                </a:lnTo>
                <a:lnTo>
                  <a:pt x="27038" y="37604"/>
                </a:lnTo>
                <a:lnTo>
                  <a:pt x="27038" y="33807"/>
                </a:lnTo>
                <a:lnTo>
                  <a:pt x="32067" y="32893"/>
                </a:lnTo>
                <a:lnTo>
                  <a:pt x="35979" y="30988"/>
                </a:lnTo>
                <a:lnTo>
                  <a:pt x="38747" y="28054"/>
                </a:lnTo>
                <a:lnTo>
                  <a:pt x="41541" y="25133"/>
                </a:lnTo>
                <a:lnTo>
                  <a:pt x="42938" y="21475"/>
                </a:lnTo>
                <a:lnTo>
                  <a:pt x="42938" y="11976"/>
                </a:lnTo>
                <a:lnTo>
                  <a:pt x="40982" y="7835"/>
                </a:lnTo>
                <a:lnTo>
                  <a:pt x="37033" y="4711"/>
                </a:lnTo>
                <a:lnTo>
                  <a:pt x="33134" y="1562"/>
                </a:lnTo>
                <a:lnTo>
                  <a:pt x="27927" y="0"/>
                </a:lnTo>
                <a:lnTo>
                  <a:pt x="15036" y="0"/>
                </a:lnTo>
                <a:lnTo>
                  <a:pt x="9817" y="1562"/>
                </a:lnTo>
                <a:lnTo>
                  <a:pt x="5905" y="4711"/>
                </a:lnTo>
                <a:lnTo>
                  <a:pt x="1955" y="7835"/>
                </a:lnTo>
                <a:lnTo>
                  <a:pt x="0" y="11976"/>
                </a:lnTo>
                <a:lnTo>
                  <a:pt x="0" y="21501"/>
                </a:lnTo>
                <a:lnTo>
                  <a:pt x="1384" y="25158"/>
                </a:lnTo>
                <a:lnTo>
                  <a:pt x="4165" y="28054"/>
                </a:lnTo>
                <a:lnTo>
                  <a:pt x="6946" y="30988"/>
                </a:lnTo>
                <a:lnTo>
                  <a:pt x="10883" y="32893"/>
                </a:lnTo>
                <a:lnTo>
                  <a:pt x="15951" y="3380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6" name="object 556"/>
          <p:cNvSpPr/>
          <p:nvPr/>
        </p:nvSpPr>
        <p:spPr>
          <a:xfrm>
            <a:off x="2062210" y="7163174"/>
            <a:ext cx="29353" cy="57084"/>
          </a:xfrm>
          <a:custGeom>
            <a:avLst/>
            <a:gdLst/>
            <a:ahLst/>
            <a:cxnLst/>
            <a:rect l="l" t="t" r="r" b="b"/>
            <a:pathLst>
              <a:path w="32397" h="63004">
                <a:moveTo>
                  <a:pt x="6261" y="63004"/>
                </a:moveTo>
                <a:lnTo>
                  <a:pt x="8039" y="58877"/>
                </a:lnTo>
                <a:lnTo>
                  <a:pt x="30594" y="6781"/>
                </a:lnTo>
                <a:lnTo>
                  <a:pt x="32397" y="2679"/>
                </a:lnTo>
                <a:lnTo>
                  <a:pt x="26136" y="0"/>
                </a:lnTo>
                <a:lnTo>
                  <a:pt x="24358" y="4063"/>
                </a:lnTo>
                <a:lnTo>
                  <a:pt x="1752" y="56159"/>
                </a:lnTo>
                <a:lnTo>
                  <a:pt x="0" y="60324"/>
                </a:lnTo>
                <a:lnTo>
                  <a:pt x="6261" y="6300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7" name="object 557"/>
          <p:cNvSpPr/>
          <p:nvPr/>
        </p:nvSpPr>
        <p:spPr>
          <a:xfrm>
            <a:off x="2093266" y="7170700"/>
            <a:ext cx="32851" cy="39801"/>
          </a:xfrm>
          <a:custGeom>
            <a:avLst/>
            <a:gdLst/>
            <a:ahLst/>
            <a:cxnLst/>
            <a:rect l="l" t="t" r="r" b="b"/>
            <a:pathLst>
              <a:path w="36258" h="43929">
                <a:moveTo>
                  <a:pt x="5448" y="2032"/>
                </a:moveTo>
                <a:lnTo>
                  <a:pt x="1600" y="2032"/>
                </a:lnTo>
                <a:lnTo>
                  <a:pt x="0" y="5511"/>
                </a:lnTo>
                <a:lnTo>
                  <a:pt x="0" y="43929"/>
                </a:lnTo>
                <a:lnTo>
                  <a:pt x="7010" y="43929"/>
                </a:lnTo>
                <a:lnTo>
                  <a:pt x="7010" y="27533"/>
                </a:lnTo>
                <a:lnTo>
                  <a:pt x="10337" y="24625"/>
                </a:lnTo>
                <a:lnTo>
                  <a:pt x="27000" y="43929"/>
                </a:lnTo>
                <a:lnTo>
                  <a:pt x="36258" y="43929"/>
                </a:lnTo>
                <a:lnTo>
                  <a:pt x="15595" y="20091"/>
                </a:lnTo>
                <a:lnTo>
                  <a:pt x="29514" y="8039"/>
                </a:lnTo>
                <a:lnTo>
                  <a:pt x="32829" y="5080"/>
                </a:lnTo>
                <a:lnTo>
                  <a:pt x="28447" y="0"/>
                </a:lnTo>
                <a:lnTo>
                  <a:pt x="25069" y="2921"/>
                </a:lnTo>
                <a:lnTo>
                  <a:pt x="7010" y="18580"/>
                </a:lnTo>
                <a:lnTo>
                  <a:pt x="7010" y="5511"/>
                </a:lnTo>
                <a:lnTo>
                  <a:pt x="5448" y="203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8" name="object 558"/>
          <p:cNvSpPr/>
          <p:nvPr/>
        </p:nvSpPr>
        <p:spPr>
          <a:xfrm>
            <a:off x="2128752" y="7183506"/>
            <a:ext cx="39594" cy="26995"/>
          </a:xfrm>
          <a:custGeom>
            <a:avLst/>
            <a:gdLst/>
            <a:ahLst/>
            <a:cxnLst/>
            <a:rect l="l" t="t" r="r" b="b"/>
            <a:pathLst>
              <a:path w="43700" h="29794">
                <a:moveTo>
                  <a:pt x="28117" y="6972"/>
                </a:moveTo>
                <a:lnTo>
                  <a:pt x="33947" y="6972"/>
                </a:lnTo>
                <a:lnTo>
                  <a:pt x="36753" y="9283"/>
                </a:lnTo>
                <a:lnTo>
                  <a:pt x="36753" y="29794"/>
                </a:lnTo>
                <a:lnTo>
                  <a:pt x="43700" y="29794"/>
                </a:lnTo>
                <a:lnTo>
                  <a:pt x="43700" y="3149"/>
                </a:lnTo>
                <a:lnTo>
                  <a:pt x="36360" y="0"/>
                </a:lnTo>
                <a:lnTo>
                  <a:pt x="27851" y="0"/>
                </a:lnTo>
                <a:lnTo>
                  <a:pt x="24384" y="1015"/>
                </a:lnTo>
                <a:lnTo>
                  <a:pt x="21844" y="2959"/>
                </a:lnTo>
                <a:lnTo>
                  <a:pt x="19342" y="1015"/>
                </a:lnTo>
                <a:lnTo>
                  <a:pt x="15875" y="0"/>
                </a:lnTo>
                <a:lnTo>
                  <a:pt x="7340" y="0"/>
                </a:lnTo>
                <a:lnTo>
                  <a:pt x="0" y="3149"/>
                </a:lnTo>
                <a:lnTo>
                  <a:pt x="0" y="29794"/>
                </a:lnTo>
                <a:lnTo>
                  <a:pt x="7010" y="29794"/>
                </a:lnTo>
                <a:lnTo>
                  <a:pt x="7010" y="9283"/>
                </a:lnTo>
                <a:lnTo>
                  <a:pt x="9740" y="6972"/>
                </a:lnTo>
                <a:lnTo>
                  <a:pt x="15595" y="6972"/>
                </a:lnTo>
                <a:lnTo>
                  <a:pt x="18376" y="9283"/>
                </a:lnTo>
                <a:lnTo>
                  <a:pt x="18376" y="29794"/>
                </a:lnTo>
                <a:lnTo>
                  <a:pt x="25323" y="29794"/>
                </a:lnTo>
                <a:lnTo>
                  <a:pt x="25323" y="9283"/>
                </a:lnTo>
                <a:lnTo>
                  <a:pt x="28117" y="697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9" name="object 559"/>
          <p:cNvSpPr/>
          <p:nvPr/>
        </p:nvSpPr>
        <p:spPr>
          <a:xfrm>
            <a:off x="2749126" y="7171194"/>
            <a:ext cx="38927" cy="39307"/>
          </a:xfrm>
          <a:custGeom>
            <a:avLst/>
            <a:gdLst/>
            <a:ahLst/>
            <a:cxnLst/>
            <a:rect l="l" t="t" r="r" b="b"/>
            <a:pathLst>
              <a:path w="42964" h="43383">
                <a:moveTo>
                  <a:pt x="15951" y="33807"/>
                </a:moveTo>
                <a:lnTo>
                  <a:pt x="15951" y="37604"/>
                </a:lnTo>
                <a:lnTo>
                  <a:pt x="5880" y="37604"/>
                </a:lnTo>
                <a:lnTo>
                  <a:pt x="2946" y="35674"/>
                </a:lnTo>
                <a:lnTo>
                  <a:pt x="914" y="32067"/>
                </a:lnTo>
                <a:lnTo>
                  <a:pt x="914" y="43383"/>
                </a:lnTo>
                <a:lnTo>
                  <a:pt x="18402" y="43383"/>
                </a:lnTo>
                <a:lnTo>
                  <a:pt x="18402" y="31800"/>
                </a:lnTo>
                <a:lnTo>
                  <a:pt x="15036" y="31127"/>
                </a:lnTo>
                <a:lnTo>
                  <a:pt x="12382" y="29489"/>
                </a:lnTo>
                <a:lnTo>
                  <a:pt x="10464" y="26885"/>
                </a:lnTo>
                <a:lnTo>
                  <a:pt x="8559" y="24282"/>
                </a:lnTo>
                <a:lnTo>
                  <a:pt x="7620" y="21031"/>
                </a:lnTo>
                <a:lnTo>
                  <a:pt x="7620" y="12623"/>
                </a:lnTo>
                <a:lnTo>
                  <a:pt x="8851" y="9004"/>
                </a:lnTo>
                <a:lnTo>
                  <a:pt x="11366" y="6324"/>
                </a:lnTo>
                <a:lnTo>
                  <a:pt x="13868" y="3644"/>
                </a:lnTo>
                <a:lnTo>
                  <a:pt x="17233" y="2286"/>
                </a:lnTo>
                <a:lnTo>
                  <a:pt x="25717" y="2286"/>
                </a:lnTo>
                <a:lnTo>
                  <a:pt x="29095" y="3644"/>
                </a:lnTo>
                <a:lnTo>
                  <a:pt x="31623" y="6324"/>
                </a:lnTo>
                <a:lnTo>
                  <a:pt x="34124" y="9029"/>
                </a:lnTo>
                <a:lnTo>
                  <a:pt x="35394" y="12623"/>
                </a:lnTo>
                <a:lnTo>
                  <a:pt x="35394" y="21005"/>
                </a:lnTo>
                <a:lnTo>
                  <a:pt x="34404" y="24257"/>
                </a:lnTo>
                <a:lnTo>
                  <a:pt x="32473" y="26885"/>
                </a:lnTo>
                <a:lnTo>
                  <a:pt x="30530" y="29514"/>
                </a:lnTo>
                <a:lnTo>
                  <a:pt x="27901" y="31153"/>
                </a:lnTo>
                <a:lnTo>
                  <a:pt x="24587" y="31800"/>
                </a:lnTo>
                <a:lnTo>
                  <a:pt x="24587" y="43383"/>
                </a:lnTo>
                <a:lnTo>
                  <a:pt x="42075" y="43383"/>
                </a:lnTo>
                <a:lnTo>
                  <a:pt x="42075" y="32067"/>
                </a:lnTo>
                <a:lnTo>
                  <a:pt x="40462" y="34226"/>
                </a:lnTo>
                <a:lnTo>
                  <a:pt x="38519" y="37236"/>
                </a:lnTo>
                <a:lnTo>
                  <a:pt x="34925" y="37604"/>
                </a:lnTo>
                <a:lnTo>
                  <a:pt x="27038" y="37604"/>
                </a:lnTo>
                <a:lnTo>
                  <a:pt x="27038" y="33807"/>
                </a:lnTo>
                <a:lnTo>
                  <a:pt x="32067" y="32893"/>
                </a:lnTo>
                <a:lnTo>
                  <a:pt x="35991" y="30988"/>
                </a:lnTo>
                <a:lnTo>
                  <a:pt x="38773" y="28054"/>
                </a:lnTo>
                <a:lnTo>
                  <a:pt x="41567" y="25133"/>
                </a:lnTo>
                <a:lnTo>
                  <a:pt x="42964" y="21475"/>
                </a:lnTo>
                <a:lnTo>
                  <a:pt x="42964" y="11976"/>
                </a:lnTo>
                <a:lnTo>
                  <a:pt x="40982" y="7835"/>
                </a:lnTo>
                <a:lnTo>
                  <a:pt x="37058" y="4711"/>
                </a:lnTo>
                <a:lnTo>
                  <a:pt x="33134" y="1562"/>
                </a:lnTo>
                <a:lnTo>
                  <a:pt x="27952" y="0"/>
                </a:lnTo>
                <a:lnTo>
                  <a:pt x="15036" y="0"/>
                </a:lnTo>
                <a:lnTo>
                  <a:pt x="9842" y="1562"/>
                </a:lnTo>
                <a:lnTo>
                  <a:pt x="5905" y="4711"/>
                </a:lnTo>
                <a:lnTo>
                  <a:pt x="1955" y="7835"/>
                </a:lnTo>
                <a:lnTo>
                  <a:pt x="0" y="11976"/>
                </a:lnTo>
                <a:lnTo>
                  <a:pt x="0" y="21501"/>
                </a:lnTo>
                <a:lnTo>
                  <a:pt x="1384" y="25158"/>
                </a:lnTo>
                <a:lnTo>
                  <a:pt x="4191" y="28054"/>
                </a:lnTo>
                <a:lnTo>
                  <a:pt x="6972" y="30988"/>
                </a:lnTo>
                <a:lnTo>
                  <a:pt x="10883" y="32893"/>
                </a:lnTo>
                <a:lnTo>
                  <a:pt x="15951" y="3380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0" name="object 560"/>
          <p:cNvSpPr/>
          <p:nvPr/>
        </p:nvSpPr>
        <p:spPr>
          <a:xfrm>
            <a:off x="2789457" y="7163174"/>
            <a:ext cx="29377" cy="57084"/>
          </a:xfrm>
          <a:custGeom>
            <a:avLst/>
            <a:gdLst/>
            <a:ahLst/>
            <a:cxnLst/>
            <a:rect l="l" t="t" r="r" b="b"/>
            <a:pathLst>
              <a:path w="32423" h="63004">
                <a:moveTo>
                  <a:pt x="6273" y="63004"/>
                </a:moveTo>
                <a:lnTo>
                  <a:pt x="8039" y="58877"/>
                </a:lnTo>
                <a:lnTo>
                  <a:pt x="30594" y="6781"/>
                </a:lnTo>
                <a:lnTo>
                  <a:pt x="32423" y="2679"/>
                </a:lnTo>
                <a:lnTo>
                  <a:pt x="26136" y="0"/>
                </a:lnTo>
                <a:lnTo>
                  <a:pt x="24383" y="4063"/>
                </a:lnTo>
                <a:lnTo>
                  <a:pt x="1752" y="56159"/>
                </a:lnTo>
                <a:lnTo>
                  <a:pt x="0" y="60324"/>
                </a:lnTo>
                <a:lnTo>
                  <a:pt x="6273" y="6300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1" name="object 561"/>
          <p:cNvSpPr/>
          <p:nvPr/>
        </p:nvSpPr>
        <p:spPr>
          <a:xfrm>
            <a:off x="2820525" y="7170700"/>
            <a:ext cx="32874" cy="39801"/>
          </a:xfrm>
          <a:custGeom>
            <a:avLst/>
            <a:gdLst/>
            <a:ahLst/>
            <a:cxnLst/>
            <a:rect l="l" t="t" r="r" b="b"/>
            <a:pathLst>
              <a:path w="36283" h="43929">
                <a:moveTo>
                  <a:pt x="5473" y="2032"/>
                </a:moveTo>
                <a:lnTo>
                  <a:pt x="1612" y="2032"/>
                </a:lnTo>
                <a:lnTo>
                  <a:pt x="0" y="5511"/>
                </a:lnTo>
                <a:lnTo>
                  <a:pt x="0" y="43929"/>
                </a:lnTo>
                <a:lnTo>
                  <a:pt x="7010" y="43929"/>
                </a:lnTo>
                <a:lnTo>
                  <a:pt x="7010" y="27533"/>
                </a:lnTo>
                <a:lnTo>
                  <a:pt x="10337" y="24625"/>
                </a:lnTo>
                <a:lnTo>
                  <a:pt x="27012" y="43929"/>
                </a:lnTo>
                <a:lnTo>
                  <a:pt x="36283" y="43929"/>
                </a:lnTo>
                <a:lnTo>
                  <a:pt x="15595" y="20091"/>
                </a:lnTo>
                <a:lnTo>
                  <a:pt x="29540" y="8039"/>
                </a:lnTo>
                <a:lnTo>
                  <a:pt x="32842" y="5080"/>
                </a:lnTo>
                <a:lnTo>
                  <a:pt x="28447" y="0"/>
                </a:lnTo>
                <a:lnTo>
                  <a:pt x="25069" y="2921"/>
                </a:lnTo>
                <a:lnTo>
                  <a:pt x="7010" y="18580"/>
                </a:lnTo>
                <a:lnTo>
                  <a:pt x="7010" y="5511"/>
                </a:lnTo>
                <a:lnTo>
                  <a:pt x="5473" y="2032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2" name="object 562"/>
          <p:cNvSpPr/>
          <p:nvPr/>
        </p:nvSpPr>
        <p:spPr>
          <a:xfrm>
            <a:off x="2856011" y="7183506"/>
            <a:ext cx="39618" cy="26995"/>
          </a:xfrm>
          <a:custGeom>
            <a:avLst/>
            <a:gdLst/>
            <a:ahLst/>
            <a:cxnLst/>
            <a:rect l="l" t="t" r="r" b="b"/>
            <a:pathLst>
              <a:path w="43726" h="29794">
                <a:moveTo>
                  <a:pt x="7010" y="29794"/>
                </a:moveTo>
                <a:lnTo>
                  <a:pt x="7010" y="9283"/>
                </a:lnTo>
                <a:lnTo>
                  <a:pt x="9766" y="6972"/>
                </a:lnTo>
                <a:lnTo>
                  <a:pt x="15595" y="6972"/>
                </a:lnTo>
                <a:lnTo>
                  <a:pt x="18376" y="9283"/>
                </a:lnTo>
                <a:lnTo>
                  <a:pt x="18376" y="29794"/>
                </a:lnTo>
                <a:lnTo>
                  <a:pt x="25349" y="29794"/>
                </a:lnTo>
                <a:lnTo>
                  <a:pt x="25349" y="9283"/>
                </a:lnTo>
                <a:lnTo>
                  <a:pt x="28117" y="6972"/>
                </a:lnTo>
                <a:lnTo>
                  <a:pt x="33972" y="6972"/>
                </a:lnTo>
                <a:lnTo>
                  <a:pt x="36753" y="9283"/>
                </a:lnTo>
                <a:lnTo>
                  <a:pt x="36753" y="29794"/>
                </a:lnTo>
                <a:lnTo>
                  <a:pt x="43726" y="29794"/>
                </a:lnTo>
                <a:lnTo>
                  <a:pt x="43726" y="3149"/>
                </a:lnTo>
                <a:lnTo>
                  <a:pt x="36385" y="0"/>
                </a:lnTo>
                <a:lnTo>
                  <a:pt x="27876" y="0"/>
                </a:lnTo>
                <a:lnTo>
                  <a:pt x="24384" y="1015"/>
                </a:lnTo>
                <a:lnTo>
                  <a:pt x="19342" y="1015"/>
                </a:lnTo>
                <a:lnTo>
                  <a:pt x="15875" y="0"/>
                </a:lnTo>
                <a:lnTo>
                  <a:pt x="7366" y="0"/>
                </a:lnTo>
                <a:lnTo>
                  <a:pt x="0" y="3149"/>
                </a:lnTo>
                <a:lnTo>
                  <a:pt x="0" y="29794"/>
                </a:lnTo>
                <a:lnTo>
                  <a:pt x="7010" y="2979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3" name="object 563"/>
          <p:cNvSpPr/>
          <p:nvPr/>
        </p:nvSpPr>
        <p:spPr>
          <a:xfrm>
            <a:off x="3801265" y="7133314"/>
            <a:ext cx="0" cy="208801"/>
          </a:xfrm>
          <a:custGeom>
            <a:avLst/>
            <a:gdLst/>
            <a:ahLst/>
            <a:cxnLst/>
            <a:rect l="l" t="t" r="r" b="b"/>
            <a:pathLst>
              <a:path h="230454">
                <a:moveTo>
                  <a:pt x="0" y="0"/>
                </a:moveTo>
                <a:lnTo>
                  <a:pt x="0" y="230454"/>
                </a:lnTo>
              </a:path>
            </a:pathLst>
          </a:custGeom>
          <a:ln w="635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4" name="object 564"/>
          <p:cNvSpPr/>
          <p:nvPr/>
        </p:nvSpPr>
        <p:spPr>
          <a:xfrm>
            <a:off x="1601204" y="6934687"/>
            <a:ext cx="0" cy="413539"/>
          </a:xfrm>
          <a:custGeom>
            <a:avLst/>
            <a:gdLst/>
            <a:ahLst/>
            <a:cxnLst/>
            <a:rect l="l" t="t" r="r" b="b"/>
            <a:pathLst>
              <a:path h="456425">
                <a:moveTo>
                  <a:pt x="0" y="0"/>
                </a:moveTo>
                <a:lnTo>
                  <a:pt x="0" y="456425"/>
                </a:lnTo>
              </a:path>
            </a:pathLst>
          </a:custGeom>
          <a:ln w="635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5" name="object 565"/>
          <p:cNvSpPr/>
          <p:nvPr/>
        </p:nvSpPr>
        <p:spPr>
          <a:xfrm>
            <a:off x="3066723" y="6934687"/>
            <a:ext cx="0" cy="413539"/>
          </a:xfrm>
          <a:custGeom>
            <a:avLst/>
            <a:gdLst/>
            <a:ahLst/>
            <a:cxnLst/>
            <a:rect l="l" t="t" r="r" b="b"/>
            <a:pathLst>
              <a:path h="456425">
                <a:moveTo>
                  <a:pt x="0" y="0"/>
                </a:moveTo>
                <a:lnTo>
                  <a:pt x="0" y="456425"/>
                </a:lnTo>
              </a:path>
            </a:pathLst>
          </a:custGeom>
          <a:ln w="635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6" name="object 566"/>
          <p:cNvSpPr/>
          <p:nvPr/>
        </p:nvSpPr>
        <p:spPr>
          <a:xfrm>
            <a:off x="4532217" y="6934687"/>
            <a:ext cx="0" cy="413539"/>
          </a:xfrm>
          <a:custGeom>
            <a:avLst/>
            <a:gdLst/>
            <a:ahLst/>
            <a:cxnLst/>
            <a:rect l="l" t="t" r="r" b="b"/>
            <a:pathLst>
              <a:path h="456425">
                <a:moveTo>
                  <a:pt x="0" y="0"/>
                </a:moveTo>
                <a:lnTo>
                  <a:pt x="0" y="456425"/>
                </a:lnTo>
              </a:path>
            </a:pathLst>
          </a:custGeom>
          <a:ln w="635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7" name="object 567"/>
          <p:cNvSpPr/>
          <p:nvPr/>
        </p:nvSpPr>
        <p:spPr>
          <a:xfrm>
            <a:off x="3436433" y="7377268"/>
            <a:ext cx="0" cy="1393233"/>
          </a:xfrm>
          <a:custGeom>
            <a:avLst/>
            <a:gdLst/>
            <a:ahLst/>
            <a:cxnLst/>
            <a:rect l="l" t="t" r="r" b="b"/>
            <a:pathLst>
              <a:path h="1537716">
                <a:moveTo>
                  <a:pt x="0" y="0"/>
                </a:moveTo>
                <a:lnTo>
                  <a:pt x="0" y="1537716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4" name="object 454"/>
          <p:cNvSpPr txBox="1"/>
          <p:nvPr/>
        </p:nvSpPr>
        <p:spPr>
          <a:xfrm>
            <a:off x="1874115" y="1209996"/>
            <a:ext cx="393124" cy="3521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9"/>
              </a:spcBef>
            </a:pPr>
            <a:r>
              <a:rPr sz="725" spc="4" dirty="0">
                <a:solidFill>
                  <a:srgbClr val="0091CE"/>
                </a:solidFill>
                <a:latin typeface="Times New Roman"/>
                <a:cs typeface="Times New Roman"/>
              </a:rPr>
              <a:t>Tensión</a:t>
            </a:r>
            <a:endParaRPr sz="725">
              <a:latin typeface="Times New Roman"/>
              <a:cs typeface="Times New Roman"/>
            </a:endParaRPr>
          </a:p>
          <a:p>
            <a:pPr marL="17730" marR="13806">
              <a:lnSpc>
                <a:spcPct val="95825"/>
              </a:lnSpc>
              <a:spcBef>
                <a:spcPts val="276"/>
              </a:spcBef>
            </a:pPr>
            <a:r>
              <a:rPr sz="544" spc="5" dirty="0">
                <a:solidFill>
                  <a:srgbClr val="221F1F"/>
                </a:solidFill>
                <a:latin typeface="Times New Roman"/>
                <a:cs typeface="Times New Roman"/>
              </a:rPr>
              <a:t>12/2</a:t>
            </a:r>
            <a:r>
              <a:rPr sz="544" dirty="0">
                <a:solidFill>
                  <a:srgbClr val="221F1F"/>
                </a:solidFill>
                <a:latin typeface="Times New Roman"/>
                <a:cs typeface="Times New Roman"/>
              </a:rPr>
              <a:t>0</a:t>
            </a:r>
            <a:r>
              <a:rPr sz="54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544" spc="4" dirty="0">
                <a:solidFill>
                  <a:srgbClr val="221F1F"/>
                </a:solidFill>
                <a:latin typeface="Times New Roman"/>
                <a:cs typeface="Times New Roman"/>
              </a:rPr>
              <a:t>kV</a:t>
            </a:r>
            <a:endParaRPr sz="544">
              <a:latin typeface="Times New Roman"/>
              <a:cs typeface="Times New Roman"/>
            </a:endParaRPr>
          </a:p>
          <a:p>
            <a:pPr marL="17730" marR="13806">
              <a:lnSpc>
                <a:spcPct val="95825"/>
              </a:lnSpc>
              <a:spcBef>
                <a:spcPts val="325"/>
              </a:spcBef>
            </a:pPr>
            <a:r>
              <a:rPr sz="544" spc="5" dirty="0">
                <a:solidFill>
                  <a:srgbClr val="221F1F"/>
                </a:solidFill>
                <a:latin typeface="Times New Roman"/>
                <a:cs typeface="Times New Roman"/>
              </a:rPr>
              <a:t>18/3</a:t>
            </a:r>
            <a:r>
              <a:rPr sz="544" dirty="0">
                <a:solidFill>
                  <a:srgbClr val="221F1F"/>
                </a:solidFill>
                <a:latin typeface="Times New Roman"/>
                <a:cs typeface="Times New Roman"/>
              </a:rPr>
              <a:t>0</a:t>
            </a:r>
            <a:r>
              <a:rPr sz="54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544" spc="4" dirty="0">
                <a:solidFill>
                  <a:srgbClr val="221F1F"/>
                </a:solidFill>
                <a:latin typeface="Times New Roman"/>
                <a:cs typeface="Times New Roman"/>
              </a:rPr>
              <a:t>kV</a:t>
            </a:r>
            <a:endParaRPr sz="544">
              <a:latin typeface="Times New Roman"/>
              <a:cs typeface="Times New Roman"/>
            </a:endParaRPr>
          </a:p>
        </p:txBody>
      </p:sp>
      <p:sp>
        <p:nvSpPr>
          <p:cNvPr id="453" name="object 453"/>
          <p:cNvSpPr txBox="1"/>
          <p:nvPr/>
        </p:nvSpPr>
        <p:spPr>
          <a:xfrm>
            <a:off x="2556129" y="1208720"/>
            <a:ext cx="3644163" cy="15911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2385">
              <a:lnSpc>
                <a:spcPct val="95825"/>
              </a:lnSpc>
              <a:spcBef>
                <a:spcPts val="9"/>
              </a:spcBef>
            </a:pPr>
            <a:r>
              <a:rPr sz="725" spc="4" dirty="0">
                <a:solidFill>
                  <a:srgbClr val="0091CE"/>
                </a:solidFill>
                <a:latin typeface="Times New Roman"/>
                <a:cs typeface="Times New Roman"/>
              </a:rPr>
              <a:t>Construcción</a:t>
            </a:r>
            <a:endParaRPr sz="725">
              <a:latin typeface="Times New Roman"/>
              <a:cs typeface="Times New Roman"/>
            </a:endParaRPr>
          </a:p>
          <a:p>
            <a:pPr marL="23011" marR="56858">
              <a:lnSpc>
                <a:spcPct val="99945"/>
              </a:lnSpc>
              <a:spcBef>
                <a:spcPts val="185"/>
              </a:spcBef>
            </a:pP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Conducto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634" spc="-9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circula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634" spc="-8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2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Alumini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2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cobre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,</a:t>
            </a:r>
            <a:r>
              <a:rPr sz="634" spc="-8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clas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5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2</a:t>
            </a:r>
            <a:r>
              <a:rPr sz="634" spc="-5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(co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4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obturació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7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longitudina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spc="-6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-</a:t>
            </a:r>
            <a:r>
              <a:rPr sz="634" spc="-3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HEPRZ1-2OL) </a:t>
            </a:r>
            <a:r>
              <a:rPr sz="634" spc="-27" dirty="0">
                <a:solidFill>
                  <a:srgbClr val="221F1F"/>
                </a:solidFill>
                <a:latin typeface="Times New Roman"/>
                <a:cs typeface="Times New Roman"/>
              </a:rPr>
              <a:t>P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antall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7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extrusionad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4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sobr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1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spc="5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conductor</a:t>
            </a:r>
            <a:endParaRPr sz="634">
              <a:latin typeface="Times New Roman"/>
              <a:cs typeface="Times New Roman"/>
            </a:endParaRPr>
          </a:p>
          <a:p>
            <a:pPr marL="23011" marR="1901761">
              <a:lnSpc>
                <a:spcPct val="99945"/>
              </a:lnSpc>
            </a:pP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Aislamient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HEP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634" spc="7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(gom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9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1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alt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modulo) </a:t>
            </a:r>
            <a:r>
              <a:rPr sz="634" spc="-27" dirty="0">
                <a:solidFill>
                  <a:srgbClr val="221F1F"/>
                </a:solidFill>
                <a:latin typeface="Times New Roman"/>
                <a:cs typeface="Times New Roman"/>
              </a:rPr>
              <a:t>P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antall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7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extrusionad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4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sobr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1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spc="5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aislamiento </a:t>
            </a:r>
            <a:r>
              <a:rPr sz="634" spc="-26" dirty="0">
                <a:solidFill>
                  <a:srgbClr val="221F1F"/>
                </a:solidFill>
                <a:latin typeface="Times New Roman"/>
                <a:cs typeface="Times New Roman"/>
              </a:rPr>
              <a:t>P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antall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5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metálic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4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hilo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8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y</a:t>
            </a:r>
            <a:r>
              <a:rPr sz="634" spc="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cint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6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4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cobre</a:t>
            </a:r>
            <a:endParaRPr sz="634">
              <a:latin typeface="Times New Roman"/>
              <a:cs typeface="Times New Roman"/>
            </a:endParaRPr>
          </a:p>
          <a:p>
            <a:pPr marL="23011" marR="1484105">
              <a:lnSpc>
                <a:spcPct val="99945"/>
              </a:lnSpc>
            </a:pP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Cint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7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hinchabl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1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(obturació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longitudina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spc="-6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-</a:t>
            </a:r>
            <a:r>
              <a:rPr sz="634" spc="-3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HEPRZ1-OL)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Cubiert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4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exterior:</a:t>
            </a:r>
            <a:endParaRPr sz="634">
              <a:latin typeface="Times New Roman"/>
              <a:cs typeface="Times New Roman"/>
            </a:endParaRPr>
          </a:p>
          <a:p>
            <a:pPr marL="23011" marR="2385">
              <a:lnSpc>
                <a:spcPct val="95825"/>
              </a:lnSpc>
            </a:pP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-</a:t>
            </a:r>
            <a:r>
              <a:rPr sz="634" spc="-7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compost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8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 Poliolefin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8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-</a:t>
            </a:r>
            <a:r>
              <a:rPr sz="634" spc="-3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HEPRZ1</a:t>
            </a:r>
            <a:endParaRPr sz="634">
              <a:latin typeface="Times New Roman"/>
              <a:cs typeface="Times New Roman"/>
            </a:endParaRPr>
          </a:p>
          <a:p>
            <a:pPr marL="23011" marR="2385">
              <a:lnSpc>
                <a:spcPct val="95825"/>
              </a:lnSpc>
              <a:spcBef>
                <a:spcPts val="32"/>
              </a:spcBef>
            </a:pP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-</a:t>
            </a:r>
            <a:r>
              <a:rPr sz="634" spc="-7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compost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11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1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Poliolefina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,</a:t>
            </a:r>
            <a:r>
              <a:rPr sz="634" spc="-6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10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propagado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634" spc="-7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5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5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llam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5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-</a:t>
            </a:r>
            <a:r>
              <a:rPr sz="634" spc="-1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HEPRZ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1</a:t>
            </a:r>
            <a:r>
              <a:rPr sz="634" spc="-7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(S)</a:t>
            </a:r>
            <a:endParaRPr sz="634">
              <a:latin typeface="Times New Roman"/>
              <a:cs typeface="Times New Roman"/>
            </a:endParaRPr>
          </a:p>
          <a:p>
            <a:pPr marL="23011" marR="2385">
              <a:lnSpc>
                <a:spcPct val="95825"/>
              </a:lnSpc>
              <a:spcBef>
                <a:spcPts val="32"/>
              </a:spcBef>
            </a:pP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-</a:t>
            </a:r>
            <a:r>
              <a:rPr sz="634" spc="-7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compost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11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1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Poliolefina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,</a:t>
            </a:r>
            <a:r>
              <a:rPr sz="634" spc="-6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10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propagado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634" spc="-4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spc="12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incendi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10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-</a:t>
            </a:r>
            <a:r>
              <a:rPr sz="634" spc="-1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HEPRZ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1</a:t>
            </a:r>
            <a:r>
              <a:rPr sz="634" spc="-7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(AS)</a:t>
            </a:r>
            <a:endParaRPr sz="634">
              <a:latin typeface="Times New Roman"/>
              <a:cs typeface="Times New Roman"/>
            </a:endParaRPr>
          </a:p>
          <a:p>
            <a:pPr marL="11506" marR="2385">
              <a:lnSpc>
                <a:spcPct val="95825"/>
              </a:lnSpc>
              <a:spcBef>
                <a:spcPts val="240"/>
              </a:spcBef>
            </a:pPr>
            <a:r>
              <a:rPr sz="725" spc="4" dirty="0">
                <a:solidFill>
                  <a:srgbClr val="0091CE"/>
                </a:solidFill>
                <a:latin typeface="Times New Roman"/>
                <a:cs typeface="Times New Roman"/>
              </a:rPr>
              <a:t>Utilización</a:t>
            </a:r>
            <a:endParaRPr sz="725">
              <a:latin typeface="Times New Roman"/>
              <a:cs typeface="Times New Roman"/>
            </a:endParaRPr>
          </a:p>
          <a:p>
            <a:pPr marL="23011">
              <a:lnSpc>
                <a:spcPct val="99945"/>
              </a:lnSpc>
              <a:spcBef>
                <a:spcPts val="185"/>
              </a:spcBef>
            </a:pP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Re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spc="-5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1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distribució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3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1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medi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2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tensión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,</a:t>
            </a:r>
            <a:r>
              <a:rPr sz="634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conexió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8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1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5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estació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7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transformador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3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y</a:t>
            </a:r>
            <a:r>
              <a:rPr sz="634" spc="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línea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4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aéreas.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Canalizacione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7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1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zanja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,</a:t>
            </a:r>
            <a:r>
              <a:rPr sz="634" spc="-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1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tub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y</a:t>
            </a:r>
            <a:r>
              <a:rPr sz="634" spc="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galeria.</a:t>
            </a:r>
            <a:endParaRPr sz="634">
              <a:latin typeface="Times New Roman"/>
              <a:cs typeface="Times New Roman"/>
            </a:endParaRPr>
          </a:p>
          <a:p>
            <a:pPr marL="11506" marR="2385">
              <a:lnSpc>
                <a:spcPct val="95825"/>
              </a:lnSpc>
              <a:spcBef>
                <a:spcPts val="240"/>
              </a:spcBef>
            </a:pPr>
            <a:r>
              <a:rPr sz="725" spc="5" dirty="0">
                <a:solidFill>
                  <a:srgbClr val="0091CE"/>
                </a:solidFill>
                <a:latin typeface="Times New Roman"/>
                <a:cs typeface="Times New Roman"/>
              </a:rPr>
              <a:t>Norma</a:t>
            </a:r>
            <a:r>
              <a:rPr sz="725" dirty="0">
                <a:solidFill>
                  <a:srgbClr val="0091CE"/>
                </a:solidFill>
                <a:latin typeface="Times New Roman"/>
                <a:cs typeface="Times New Roman"/>
              </a:rPr>
              <a:t>s</a:t>
            </a:r>
            <a:r>
              <a:rPr sz="725" spc="-46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725" spc="4" dirty="0">
                <a:solidFill>
                  <a:srgbClr val="0091CE"/>
                </a:solidFill>
                <a:latin typeface="Times New Roman"/>
                <a:cs typeface="Times New Roman"/>
              </a:rPr>
              <a:t>aplicables</a:t>
            </a:r>
            <a:endParaRPr sz="725">
              <a:latin typeface="Times New Roman"/>
              <a:cs typeface="Times New Roman"/>
            </a:endParaRPr>
          </a:p>
        </p:txBody>
      </p:sp>
      <p:sp>
        <p:nvSpPr>
          <p:cNvPr id="452" name="object 452"/>
          <p:cNvSpPr txBox="1"/>
          <p:nvPr/>
        </p:nvSpPr>
        <p:spPr>
          <a:xfrm>
            <a:off x="843865" y="3082990"/>
            <a:ext cx="2973154" cy="12656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Característica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eléctrica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y</a:t>
            </a:r>
            <a:r>
              <a:rPr sz="815" b="1" spc="-14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dimensionale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d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e</a:t>
            </a:r>
            <a:r>
              <a:rPr sz="815" b="1" spc="58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lo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66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cable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HEPRZ1</a:t>
            </a:r>
            <a:endParaRPr sz="815">
              <a:latin typeface="Times New Roman"/>
              <a:cs typeface="Times New Roman"/>
            </a:endParaRPr>
          </a:p>
        </p:txBody>
      </p:sp>
      <p:sp>
        <p:nvSpPr>
          <p:cNvPr id="451" name="object 451"/>
          <p:cNvSpPr txBox="1"/>
          <p:nvPr/>
        </p:nvSpPr>
        <p:spPr>
          <a:xfrm>
            <a:off x="1956058" y="3347664"/>
            <a:ext cx="203965" cy="795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27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aprox.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50" name="object 450"/>
          <p:cNvSpPr txBox="1"/>
          <p:nvPr/>
        </p:nvSpPr>
        <p:spPr>
          <a:xfrm>
            <a:off x="1849503" y="3410932"/>
            <a:ext cx="417062" cy="795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27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deI</a:t>
            </a:r>
            <a:r>
              <a:rPr sz="453" spc="8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conductor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49" name="object 449"/>
          <p:cNvSpPr txBox="1"/>
          <p:nvPr/>
        </p:nvSpPr>
        <p:spPr>
          <a:xfrm>
            <a:off x="842533" y="6623694"/>
            <a:ext cx="5131706" cy="1610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1583">
              <a:lnSpc>
                <a:spcPts val="520"/>
              </a:lnSpc>
              <a:spcBef>
                <a:spcPts val="4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Las</a:t>
            </a:r>
            <a:r>
              <a:rPr sz="453" spc="9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espeso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as</a:t>
            </a:r>
            <a:r>
              <a:rPr sz="453" spc="-5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del</a:t>
            </a:r>
            <a:r>
              <a:rPr sz="453" spc="8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aislamiento</a:t>
            </a:r>
            <a:r>
              <a:rPr sz="453" spc="-6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pa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las</a:t>
            </a:r>
            <a:r>
              <a:rPr sz="453" spc="9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diferentes</a:t>
            </a:r>
            <a:r>
              <a:rPr sz="453" spc="4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secciones,</a:t>
            </a:r>
            <a:r>
              <a:rPr sz="453" spc="-6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permiten</a:t>
            </a:r>
            <a:r>
              <a:rPr sz="453" spc="-1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ga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antir</a:t>
            </a:r>
            <a:r>
              <a:rPr sz="453" spc="1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un</a:t>
            </a:r>
            <a:r>
              <a:rPr sz="453" spc="7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g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adiente</a:t>
            </a:r>
            <a:r>
              <a:rPr sz="453" spc="-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del</a:t>
            </a:r>
            <a:r>
              <a:rPr sz="453" spc="8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potencial</a:t>
            </a:r>
            <a:r>
              <a:rPr sz="453" spc="-6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eléctrico</a:t>
            </a:r>
            <a:r>
              <a:rPr sz="453" spc="-4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-2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</a:t>
            </a:r>
            <a:r>
              <a:rPr sz="453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tensión</a:t>
            </a:r>
            <a:r>
              <a:rPr sz="453" spc="-3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asignada</a:t>
            </a:r>
            <a:r>
              <a:rPr sz="453" spc="-4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U0</a:t>
            </a:r>
            <a:r>
              <a:rPr sz="453" spc="3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inferior</a:t>
            </a:r>
            <a:r>
              <a:rPr sz="453" spc="-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-1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</a:t>
            </a:r>
            <a:r>
              <a:rPr sz="453" spc="-2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spc="-21" dirty="0">
                <a:solidFill>
                  <a:srgbClr val="221F1F"/>
                </a:solidFill>
                <a:latin typeface="Times New Roman"/>
                <a:cs typeface="Times New Roman"/>
              </a:rPr>
              <a:t>k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V/mm</a:t>
            </a:r>
            <a:r>
              <a:rPr sz="453" spc="-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-1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ní</a:t>
            </a:r>
            <a:r>
              <a:rPr sz="453" spc="-10" dirty="0">
                <a:solidFill>
                  <a:srgbClr val="221F1F"/>
                </a:solidFill>
                <a:latin typeface="Times New Roman"/>
                <a:cs typeface="Times New Roman"/>
              </a:rPr>
              <a:t>v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el</a:t>
            </a:r>
            <a:r>
              <a:rPr sz="453" spc="-6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</a:t>
            </a:r>
            <a:r>
              <a:rPr sz="453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pantalla</a:t>
            </a:r>
            <a:r>
              <a:rPr sz="453" spc="-4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sobre </a:t>
            </a:r>
            <a:endParaRPr sz="453">
              <a:latin typeface="Times New Roman"/>
              <a:cs typeface="Times New Roman"/>
            </a:endParaRPr>
          </a:p>
          <a:p>
            <a:pPr marL="11506" marR="1583">
              <a:lnSpc>
                <a:spcPts val="520"/>
              </a:lnSpc>
              <a:spcBef>
                <a:spcPts val="112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el</a:t>
            </a:r>
            <a:r>
              <a:rPr sz="453" spc="3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conductor</a:t>
            </a:r>
            <a:r>
              <a:rPr sz="453" spc="-6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453" spc="-3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igual</a:t>
            </a:r>
            <a:r>
              <a:rPr sz="453" spc="11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453" spc="2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inferior</a:t>
            </a:r>
            <a:r>
              <a:rPr sz="453" spc="-6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-2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2.4</a:t>
            </a:r>
            <a:r>
              <a:rPr sz="453" spc="10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spc="-22" dirty="0">
                <a:solidFill>
                  <a:srgbClr val="221F1F"/>
                </a:solidFill>
                <a:latin typeface="Times New Roman"/>
                <a:cs typeface="Times New Roman"/>
              </a:rPr>
              <a:t>k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V/mm</a:t>
            </a:r>
            <a:r>
              <a:rPr sz="453" spc="-6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sobre</a:t>
            </a:r>
            <a:r>
              <a:rPr sz="453" spc="1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el</a:t>
            </a:r>
            <a:r>
              <a:rPr sz="453" spc="3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aislamiento.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48" name="object 448"/>
          <p:cNvSpPr txBox="1"/>
          <p:nvPr/>
        </p:nvSpPr>
        <p:spPr>
          <a:xfrm>
            <a:off x="846320" y="8821979"/>
            <a:ext cx="3063242" cy="1610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1583">
              <a:lnSpc>
                <a:spcPts val="520"/>
              </a:lnSpc>
              <a:spcBef>
                <a:spcPts val="4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Las</a:t>
            </a:r>
            <a:r>
              <a:rPr sz="453" spc="9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intensidades</a:t>
            </a:r>
            <a:r>
              <a:rPr sz="453" spc="-5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y</a:t>
            </a:r>
            <a:r>
              <a:rPr sz="453" spc="2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caídas</a:t>
            </a:r>
            <a:r>
              <a:rPr sz="453" spc="-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2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tensión</a:t>
            </a:r>
            <a:r>
              <a:rPr sz="453" spc="-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son</a:t>
            </a:r>
            <a:r>
              <a:rPr sz="453" spc="-3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indicadas</a:t>
            </a:r>
            <a:r>
              <a:rPr sz="453" spc="-6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pa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1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una</a:t>
            </a:r>
            <a:r>
              <a:rPr sz="453" spc="-2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canalización</a:t>
            </a:r>
            <a:r>
              <a:rPr sz="453" spc="-7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tri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f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ásica</a:t>
            </a:r>
            <a:r>
              <a:rPr sz="453" spc="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(terna</a:t>
            </a:r>
            <a:r>
              <a:rPr sz="453" spc="2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2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cables</a:t>
            </a:r>
            <a:r>
              <a:rPr sz="453" spc="-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unipolares). </a:t>
            </a:r>
            <a:endParaRPr sz="453">
              <a:latin typeface="Times New Roman"/>
              <a:cs typeface="Times New Roman"/>
            </a:endParaRPr>
          </a:p>
          <a:p>
            <a:pPr marL="11506" marR="1583">
              <a:lnSpc>
                <a:spcPts val="520"/>
              </a:lnSpc>
              <a:spcBef>
                <a:spcPts val="112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(1)</a:t>
            </a:r>
            <a:r>
              <a:rPr sz="453" spc="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spc="-53" dirty="0">
                <a:solidFill>
                  <a:srgbClr val="221F1F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empe</a:t>
            </a:r>
            <a:r>
              <a:rPr sz="453" spc="-8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atu</a:t>
            </a:r>
            <a:r>
              <a:rPr sz="453" spc="-8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-2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máxima</a:t>
            </a:r>
            <a:r>
              <a:rPr sz="453" spc="-5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en</a:t>
            </a:r>
            <a:r>
              <a:rPr sz="453" spc="-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suelo</a:t>
            </a:r>
            <a:r>
              <a:rPr sz="453" spc="-1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20</a:t>
            </a:r>
            <a:r>
              <a:rPr sz="453" spc="-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ºC;</a:t>
            </a:r>
            <a:r>
              <a:rPr sz="453" spc="4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(2)</a:t>
            </a:r>
            <a:r>
              <a:rPr sz="453" spc="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spc="-53" dirty="0">
                <a:solidFill>
                  <a:srgbClr val="221F1F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empe</a:t>
            </a:r>
            <a:r>
              <a:rPr sz="453" spc="-8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atu</a:t>
            </a:r>
            <a:r>
              <a:rPr sz="453" spc="-8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-2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máxima</a:t>
            </a:r>
            <a:r>
              <a:rPr sz="453" spc="-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al</a:t>
            </a:r>
            <a:r>
              <a:rPr sz="453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aire</a:t>
            </a:r>
            <a:r>
              <a:rPr sz="453" spc="-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libre</a:t>
            </a:r>
            <a:r>
              <a:rPr sz="453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2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30</a:t>
            </a:r>
            <a:r>
              <a:rPr sz="453" spc="-1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ºC.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47" name="object 447"/>
          <p:cNvSpPr txBox="1"/>
          <p:nvPr/>
        </p:nvSpPr>
        <p:spPr>
          <a:xfrm>
            <a:off x="6461285" y="9503840"/>
            <a:ext cx="67125" cy="920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23"/>
              </a:spcBef>
            </a:pPr>
            <a:r>
              <a:rPr sz="544" dirty="0">
                <a:solidFill>
                  <a:srgbClr val="FEFFFE"/>
                </a:solidFill>
                <a:latin typeface="Times New Roman"/>
                <a:cs typeface="Times New Roman"/>
              </a:rPr>
              <a:t>9</a:t>
            </a:r>
            <a:endParaRPr sz="544">
              <a:latin typeface="Times New Roman"/>
              <a:cs typeface="Times New Roman"/>
            </a:endParaRPr>
          </a:p>
        </p:txBody>
      </p:sp>
      <p:sp>
        <p:nvSpPr>
          <p:cNvPr id="446" name="object 446"/>
          <p:cNvSpPr txBox="1"/>
          <p:nvPr/>
        </p:nvSpPr>
        <p:spPr>
          <a:xfrm>
            <a:off x="851186" y="6934686"/>
            <a:ext cx="750018" cy="3005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997"/>
              </a:lnSpc>
              <a:spcBef>
                <a:spcPts val="28"/>
              </a:spcBef>
            </a:pPr>
            <a:endParaRPr sz="997"/>
          </a:p>
          <a:p>
            <a:pPr marL="218258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Sección</a:t>
            </a:r>
            <a:r>
              <a:rPr sz="362" spc="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NominaI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45" name="object 445"/>
          <p:cNvSpPr txBox="1"/>
          <p:nvPr/>
        </p:nvSpPr>
        <p:spPr>
          <a:xfrm>
            <a:off x="1601204" y="6934687"/>
            <a:ext cx="1465529" cy="1986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43"/>
              </a:spcBef>
            </a:pPr>
            <a:endParaRPr sz="498"/>
          </a:p>
          <a:p>
            <a:pPr marL="394714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Resistencia</a:t>
            </a:r>
            <a:r>
              <a:rPr sz="362" spc="-4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eIéctrica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44" name="object 444"/>
          <p:cNvSpPr txBox="1"/>
          <p:nvPr/>
        </p:nvSpPr>
        <p:spPr>
          <a:xfrm>
            <a:off x="3066734" y="6934687"/>
            <a:ext cx="1465483" cy="1986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43"/>
              </a:spcBef>
            </a:pPr>
            <a:endParaRPr sz="498"/>
          </a:p>
          <a:p>
            <a:pPr marL="261890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Intensidad</a:t>
            </a:r>
            <a:r>
              <a:rPr sz="362" spc="-6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en</a:t>
            </a:r>
            <a:r>
              <a:rPr sz="362" spc="-3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régimen</a:t>
            </a:r>
            <a:r>
              <a:rPr sz="362" spc="-5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permanente</a:t>
            </a:r>
            <a:r>
              <a:rPr sz="362" spc="3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(A)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43" name="object 443"/>
          <p:cNvSpPr txBox="1"/>
          <p:nvPr/>
        </p:nvSpPr>
        <p:spPr>
          <a:xfrm>
            <a:off x="4532218" y="6934686"/>
            <a:ext cx="1465586" cy="3005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25978" marR="525877" algn="ctr">
              <a:lnSpc>
                <a:spcPts val="416"/>
              </a:lnSpc>
              <a:spcBef>
                <a:spcPts val="2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Caida</a:t>
            </a:r>
            <a:r>
              <a:rPr sz="362" spc="-3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362" spc="-4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tensión </a:t>
            </a:r>
            <a:endParaRPr sz="362">
              <a:latin typeface="Times New Roman"/>
              <a:cs typeface="Times New Roman"/>
            </a:endParaRPr>
          </a:p>
          <a:p>
            <a:pPr marL="525978" marR="525877" algn="ctr">
              <a:lnSpc>
                <a:spcPts val="416"/>
              </a:lnSpc>
              <a:spcBef>
                <a:spcPts val="33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cos  </a:t>
            </a:r>
            <a:r>
              <a:rPr sz="362" spc="7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= 0,8</a:t>
            </a:r>
            <a:endParaRPr sz="362">
              <a:latin typeface="Times New Roman"/>
              <a:cs typeface="Times New Roman"/>
            </a:endParaRPr>
          </a:p>
          <a:p>
            <a:pPr marL="618967" marR="618809" algn="ctr">
              <a:lnSpc>
                <a:spcPct val="95825"/>
              </a:lnSpc>
              <a:spcBef>
                <a:spcPts val="40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V/A.Km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42" name="object 442"/>
          <p:cNvSpPr txBox="1"/>
          <p:nvPr/>
        </p:nvSpPr>
        <p:spPr>
          <a:xfrm>
            <a:off x="1601204" y="7133314"/>
            <a:ext cx="729399" cy="1019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1246">
              <a:lnSpc>
                <a:spcPct val="95825"/>
              </a:lnSpc>
              <a:spcBef>
                <a:spcPts val="2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DC</a:t>
            </a:r>
            <a:r>
              <a:rPr sz="362" spc="3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362" spc="-2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20ºC</a:t>
            </a:r>
            <a:r>
              <a:rPr sz="362" spc="-6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(             </a:t>
            </a:r>
            <a:r>
              <a:rPr sz="362" spc="4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)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41" name="object 441"/>
          <p:cNvSpPr txBox="1"/>
          <p:nvPr/>
        </p:nvSpPr>
        <p:spPr>
          <a:xfrm>
            <a:off x="2330604" y="7133314"/>
            <a:ext cx="736130" cy="1019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9528">
              <a:lnSpc>
                <a:spcPct val="95825"/>
              </a:lnSpc>
              <a:spcBef>
                <a:spcPts val="2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AC</a:t>
            </a:r>
            <a:r>
              <a:rPr sz="362" spc="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362" spc="-2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90ºC</a:t>
            </a:r>
            <a:r>
              <a:rPr sz="362" spc="-6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(             </a:t>
            </a:r>
            <a:r>
              <a:rPr sz="362" spc="4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)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40" name="object 440"/>
          <p:cNvSpPr txBox="1"/>
          <p:nvPr/>
        </p:nvSpPr>
        <p:spPr>
          <a:xfrm>
            <a:off x="3066734" y="7133314"/>
            <a:ext cx="734519" cy="1019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7594">
              <a:lnSpc>
                <a:spcPct val="95825"/>
              </a:lnSpc>
              <a:spcBef>
                <a:spcPts val="2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InstaIación</a:t>
            </a:r>
            <a:r>
              <a:rPr sz="362" spc="-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subterránia</a:t>
            </a:r>
            <a:r>
              <a:rPr sz="362" spc="4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227" dirty="0">
                <a:solidFill>
                  <a:srgbClr val="221F1F"/>
                </a:solidFill>
                <a:latin typeface="Times New Roman"/>
                <a:cs typeface="Times New Roman"/>
              </a:rPr>
              <a:t>(1)</a:t>
            </a:r>
            <a:endParaRPr sz="227">
              <a:latin typeface="Times New Roman"/>
              <a:cs typeface="Times New Roman"/>
            </a:endParaRPr>
          </a:p>
        </p:txBody>
      </p:sp>
      <p:sp>
        <p:nvSpPr>
          <p:cNvPr id="439" name="object 439"/>
          <p:cNvSpPr txBox="1"/>
          <p:nvPr/>
        </p:nvSpPr>
        <p:spPr>
          <a:xfrm>
            <a:off x="3801254" y="7133314"/>
            <a:ext cx="730963" cy="1019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4204">
              <a:lnSpc>
                <a:spcPct val="95825"/>
              </a:lnSpc>
              <a:spcBef>
                <a:spcPts val="249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InstaIación</a:t>
            </a:r>
            <a:r>
              <a:rPr sz="362" spc="-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aI</a:t>
            </a:r>
            <a:r>
              <a:rPr sz="362" spc="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aire</a:t>
            </a:r>
            <a:r>
              <a:rPr sz="362" spc="3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227" dirty="0">
                <a:solidFill>
                  <a:srgbClr val="221F1F"/>
                </a:solidFill>
                <a:latin typeface="Times New Roman"/>
                <a:cs typeface="Times New Roman"/>
              </a:rPr>
              <a:t>(2)</a:t>
            </a:r>
            <a:endParaRPr sz="227">
              <a:latin typeface="Times New Roman"/>
              <a:cs typeface="Times New Roman"/>
            </a:endParaRPr>
          </a:p>
        </p:txBody>
      </p:sp>
      <p:sp>
        <p:nvSpPr>
          <p:cNvPr id="438" name="object 438"/>
          <p:cNvSpPr txBox="1"/>
          <p:nvPr/>
        </p:nvSpPr>
        <p:spPr>
          <a:xfrm>
            <a:off x="851186" y="7235240"/>
            <a:ext cx="750018" cy="1238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7382" marR="255180" algn="ctr">
              <a:lnSpc>
                <a:spcPct val="95825"/>
              </a:lnSpc>
              <a:spcBef>
                <a:spcPts val="227"/>
              </a:spcBef>
            </a:pPr>
            <a:r>
              <a:rPr sz="362" dirty="0">
                <a:solidFill>
                  <a:srgbClr val="0091CE"/>
                </a:solidFill>
                <a:latin typeface="Times New Roman"/>
                <a:cs typeface="Times New Roman"/>
              </a:rPr>
              <a:t>mm</a:t>
            </a:r>
            <a:r>
              <a:rPr sz="272" dirty="0">
                <a:solidFill>
                  <a:srgbClr val="0091CE"/>
                </a:solidFill>
                <a:latin typeface="Times New Roman"/>
                <a:cs typeface="Times New Roman"/>
              </a:rPr>
              <a:t>2</a:t>
            </a:r>
            <a:endParaRPr sz="272">
              <a:latin typeface="Times New Roman"/>
              <a:cs typeface="Times New Roman"/>
            </a:endParaRPr>
          </a:p>
        </p:txBody>
      </p:sp>
      <p:sp>
        <p:nvSpPr>
          <p:cNvPr id="437" name="object 437"/>
          <p:cNvSpPr txBox="1"/>
          <p:nvPr/>
        </p:nvSpPr>
        <p:spPr>
          <a:xfrm>
            <a:off x="1601204" y="7235240"/>
            <a:ext cx="729399" cy="1238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2461">
              <a:lnSpc>
                <a:spcPct val="95825"/>
              </a:lnSpc>
              <a:spcBef>
                <a:spcPts val="227"/>
              </a:spcBef>
            </a:pPr>
            <a:r>
              <a:rPr sz="362" dirty="0">
                <a:solidFill>
                  <a:srgbClr val="0091CE"/>
                </a:solidFill>
                <a:latin typeface="Times New Roman"/>
                <a:cs typeface="Times New Roman"/>
              </a:rPr>
              <a:t>AI                         </a:t>
            </a:r>
            <a:r>
              <a:rPr sz="362" spc="32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0091CE"/>
                </a:solidFill>
                <a:latin typeface="Times New Roman"/>
                <a:cs typeface="Times New Roman"/>
              </a:rPr>
              <a:t>Cu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36" name="object 436"/>
          <p:cNvSpPr txBox="1"/>
          <p:nvPr/>
        </p:nvSpPr>
        <p:spPr>
          <a:xfrm>
            <a:off x="2330604" y="7235240"/>
            <a:ext cx="736130" cy="1238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1112">
              <a:lnSpc>
                <a:spcPct val="95825"/>
              </a:lnSpc>
              <a:spcBef>
                <a:spcPts val="227"/>
              </a:spcBef>
            </a:pPr>
            <a:r>
              <a:rPr sz="362" dirty="0">
                <a:solidFill>
                  <a:srgbClr val="0091CE"/>
                </a:solidFill>
                <a:latin typeface="Times New Roman"/>
                <a:cs typeface="Times New Roman"/>
              </a:rPr>
              <a:t>AI                          </a:t>
            </a:r>
            <a:r>
              <a:rPr sz="362" spc="36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0091CE"/>
                </a:solidFill>
                <a:latin typeface="Times New Roman"/>
                <a:cs typeface="Times New Roman"/>
              </a:rPr>
              <a:t>Cu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35" name="object 435"/>
          <p:cNvSpPr txBox="1"/>
          <p:nvPr/>
        </p:nvSpPr>
        <p:spPr>
          <a:xfrm>
            <a:off x="3066734" y="7235240"/>
            <a:ext cx="734519" cy="1238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5283">
              <a:lnSpc>
                <a:spcPct val="95825"/>
              </a:lnSpc>
              <a:spcBef>
                <a:spcPts val="227"/>
              </a:spcBef>
            </a:pPr>
            <a:r>
              <a:rPr sz="362" dirty="0">
                <a:solidFill>
                  <a:srgbClr val="0091CE"/>
                </a:solidFill>
                <a:latin typeface="Times New Roman"/>
                <a:cs typeface="Times New Roman"/>
              </a:rPr>
              <a:t>AI                         </a:t>
            </a:r>
            <a:r>
              <a:rPr sz="362" spc="41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0091CE"/>
                </a:solidFill>
                <a:latin typeface="Times New Roman"/>
                <a:cs typeface="Times New Roman"/>
              </a:rPr>
              <a:t>Cu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34" name="object 434"/>
          <p:cNvSpPr txBox="1"/>
          <p:nvPr/>
        </p:nvSpPr>
        <p:spPr>
          <a:xfrm>
            <a:off x="3801254" y="7235240"/>
            <a:ext cx="730963" cy="1238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6606">
              <a:lnSpc>
                <a:spcPct val="95825"/>
              </a:lnSpc>
              <a:spcBef>
                <a:spcPts val="227"/>
              </a:spcBef>
            </a:pPr>
            <a:r>
              <a:rPr sz="362" dirty="0">
                <a:solidFill>
                  <a:srgbClr val="0091CE"/>
                </a:solidFill>
                <a:latin typeface="Times New Roman"/>
                <a:cs typeface="Times New Roman"/>
              </a:rPr>
              <a:t>AI                         </a:t>
            </a:r>
            <a:r>
              <a:rPr sz="362" spc="86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0091CE"/>
                </a:solidFill>
                <a:latin typeface="Times New Roman"/>
                <a:cs typeface="Times New Roman"/>
              </a:rPr>
              <a:t>Cu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33" name="object 433"/>
          <p:cNvSpPr txBox="1"/>
          <p:nvPr/>
        </p:nvSpPr>
        <p:spPr>
          <a:xfrm>
            <a:off x="4532218" y="7235240"/>
            <a:ext cx="1465586" cy="1238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0196">
              <a:lnSpc>
                <a:spcPct val="95825"/>
              </a:lnSpc>
              <a:spcBef>
                <a:spcPts val="227"/>
              </a:spcBef>
            </a:pPr>
            <a:r>
              <a:rPr sz="362" dirty="0">
                <a:solidFill>
                  <a:srgbClr val="0091CE"/>
                </a:solidFill>
                <a:latin typeface="Times New Roman"/>
                <a:cs typeface="Times New Roman"/>
              </a:rPr>
              <a:t>AI                                                         </a:t>
            </a:r>
            <a:r>
              <a:rPr sz="362" spc="77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362" dirty="0">
                <a:solidFill>
                  <a:srgbClr val="0091CE"/>
                </a:solidFill>
                <a:latin typeface="Times New Roman"/>
                <a:cs typeface="Times New Roman"/>
              </a:rPr>
              <a:t>Cu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32" name="object 432"/>
          <p:cNvSpPr txBox="1"/>
          <p:nvPr/>
        </p:nvSpPr>
        <p:spPr>
          <a:xfrm>
            <a:off x="851186" y="7359093"/>
            <a:ext cx="750018" cy="1391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360050" marR="290168" algn="ctr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31" name="object 431"/>
          <p:cNvSpPr txBox="1"/>
          <p:nvPr/>
        </p:nvSpPr>
        <p:spPr>
          <a:xfrm>
            <a:off x="1601204" y="7359093"/>
            <a:ext cx="366385" cy="1391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128154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0,868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30" name="object 430"/>
          <p:cNvSpPr txBox="1"/>
          <p:nvPr/>
        </p:nvSpPr>
        <p:spPr>
          <a:xfrm>
            <a:off x="1967590" y="7359093"/>
            <a:ext cx="363013" cy="1391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119905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0,524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29" name="object 429"/>
          <p:cNvSpPr txBox="1"/>
          <p:nvPr/>
        </p:nvSpPr>
        <p:spPr>
          <a:xfrm>
            <a:off x="2330604" y="7359093"/>
            <a:ext cx="365016" cy="1391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114826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1,113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28" name="object 428"/>
          <p:cNvSpPr txBox="1"/>
          <p:nvPr/>
        </p:nvSpPr>
        <p:spPr>
          <a:xfrm>
            <a:off x="2695619" y="7359093"/>
            <a:ext cx="371114" cy="1391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132643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0,664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27" name="object 427"/>
          <p:cNvSpPr txBox="1"/>
          <p:nvPr/>
        </p:nvSpPr>
        <p:spPr>
          <a:xfrm>
            <a:off x="3066733" y="7359093"/>
            <a:ext cx="369699" cy="1391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134788" marR="111554" algn="ctr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151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26" name="object 426"/>
          <p:cNvSpPr txBox="1"/>
          <p:nvPr/>
        </p:nvSpPr>
        <p:spPr>
          <a:xfrm>
            <a:off x="3436434" y="7359093"/>
            <a:ext cx="364820" cy="1391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125167" marR="116297" algn="ctr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190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25" name="object 425"/>
          <p:cNvSpPr txBox="1"/>
          <p:nvPr/>
        </p:nvSpPr>
        <p:spPr>
          <a:xfrm>
            <a:off x="3801253" y="7359093"/>
            <a:ext cx="365498" cy="1391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126051" marR="116091" algn="ctr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161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24" name="object 424"/>
          <p:cNvSpPr txBox="1"/>
          <p:nvPr/>
        </p:nvSpPr>
        <p:spPr>
          <a:xfrm>
            <a:off x="4166752" y="7359093"/>
            <a:ext cx="365464" cy="1391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126247" marR="115861" algn="ctr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201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23" name="object 423"/>
          <p:cNvSpPr txBox="1"/>
          <p:nvPr/>
        </p:nvSpPr>
        <p:spPr>
          <a:xfrm>
            <a:off x="4532218" y="7359093"/>
            <a:ext cx="732804" cy="1391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305811" marR="290757" algn="ctr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1,69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22" name="object 422"/>
          <p:cNvSpPr txBox="1"/>
          <p:nvPr/>
        </p:nvSpPr>
        <p:spPr>
          <a:xfrm>
            <a:off x="5265022" y="7359093"/>
            <a:ext cx="732782" cy="1391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4"/>
              </a:spcBef>
            </a:pPr>
            <a:endParaRPr sz="453"/>
          </a:p>
          <a:p>
            <a:pPr marL="305448" marR="291093" algn="ctr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1,07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21" name="object 421"/>
          <p:cNvSpPr txBox="1"/>
          <p:nvPr/>
        </p:nvSpPr>
        <p:spPr>
          <a:xfrm>
            <a:off x="851186" y="7498239"/>
            <a:ext cx="750018" cy="1269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60050" marR="290168" algn="ctr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20" name="object 420"/>
          <p:cNvSpPr txBox="1"/>
          <p:nvPr/>
        </p:nvSpPr>
        <p:spPr>
          <a:xfrm>
            <a:off x="1601204" y="7498239"/>
            <a:ext cx="366385" cy="1269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8154">
              <a:lnSpc>
                <a:spcPct val="95825"/>
              </a:lnSpc>
              <a:spcBef>
                <a:spcPts val="37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0,641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19" name="object 419"/>
          <p:cNvSpPr txBox="1"/>
          <p:nvPr/>
        </p:nvSpPr>
        <p:spPr>
          <a:xfrm>
            <a:off x="1967590" y="7498239"/>
            <a:ext cx="363013" cy="1269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9905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0,387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18" name="object 418"/>
          <p:cNvSpPr txBox="1"/>
          <p:nvPr/>
        </p:nvSpPr>
        <p:spPr>
          <a:xfrm>
            <a:off x="2330604" y="7498239"/>
            <a:ext cx="365016" cy="1269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4826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0,822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17" name="object 417"/>
          <p:cNvSpPr txBox="1"/>
          <p:nvPr/>
        </p:nvSpPr>
        <p:spPr>
          <a:xfrm>
            <a:off x="2695619" y="7498239"/>
            <a:ext cx="371114" cy="1269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2643">
              <a:lnSpc>
                <a:spcPct val="95825"/>
              </a:lnSpc>
              <a:spcBef>
                <a:spcPts val="36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0,490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16" name="object 416"/>
          <p:cNvSpPr txBox="1"/>
          <p:nvPr/>
        </p:nvSpPr>
        <p:spPr>
          <a:xfrm>
            <a:off x="3066733" y="7498239"/>
            <a:ext cx="369699" cy="1269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4788" marR="111554" algn="ctr">
              <a:lnSpc>
                <a:spcPct val="95825"/>
              </a:lnSpc>
              <a:spcBef>
                <a:spcPts val="36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180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15" name="object 415"/>
          <p:cNvSpPr txBox="1"/>
          <p:nvPr/>
        </p:nvSpPr>
        <p:spPr>
          <a:xfrm>
            <a:off x="3436434" y="7498239"/>
            <a:ext cx="364820" cy="1269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167" marR="116297" algn="ctr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226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14" name="object 414"/>
          <p:cNvSpPr txBox="1"/>
          <p:nvPr/>
        </p:nvSpPr>
        <p:spPr>
          <a:xfrm>
            <a:off x="3801253" y="7498239"/>
            <a:ext cx="365498" cy="1269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051" marR="116091" algn="ctr">
              <a:lnSpc>
                <a:spcPct val="95825"/>
              </a:lnSpc>
              <a:spcBef>
                <a:spcPts val="36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190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13" name="object 413"/>
          <p:cNvSpPr txBox="1"/>
          <p:nvPr/>
        </p:nvSpPr>
        <p:spPr>
          <a:xfrm>
            <a:off x="4166752" y="7498239"/>
            <a:ext cx="365464" cy="1269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247" marR="115861" algn="ctr">
              <a:lnSpc>
                <a:spcPct val="95825"/>
              </a:lnSpc>
              <a:spcBef>
                <a:spcPts val="36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241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12" name="object 412"/>
          <p:cNvSpPr txBox="1"/>
          <p:nvPr/>
        </p:nvSpPr>
        <p:spPr>
          <a:xfrm>
            <a:off x="4532218" y="7498239"/>
            <a:ext cx="732804" cy="1269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5811" marR="290757" algn="ctr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1,28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11" name="object 411"/>
          <p:cNvSpPr txBox="1"/>
          <p:nvPr/>
        </p:nvSpPr>
        <p:spPr>
          <a:xfrm>
            <a:off x="5265022" y="7498239"/>
            <a:ext cx="732782" cy="1269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5343" marR="290988" algn="ctr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0,82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10" name="object 410"/>
          <p:cNvSpPr txBox="1"/>
          <p:nvPr/>
        </p:nvSpPr>
        <p:spPr>
          <a:xfrm>
            <a:off x="851186" y="7625227"/>
            <a:ext cx="750018" cy="1270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60050" marR="290168" algn="ctr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70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09" name="object 409"/>
          <p:cNvSpPr txBox="1"/>
          <p:nvPr/>
        </p:nvSpPr>
        <p:spPr>
          <a:xfrm>
            <a:off x="1601204" y="7625227"/>
            <a:ext cx="366385" cy="1270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8154">
              <a:lnSpc>
                <a:spcPct val="95825"/>
              </a:lnSpc>
              <a:spcBef>
                <a:spcPts val="38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0,443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08" name="object 408"/>
          <p:cNvSpPr txBox="1"/>
          <p:nvPr/>
        </p:nvSpPr>
        <p:spPr>
          <a:xfrm>
            <a:off x="1967590" y="7625227"/>
            <a:ext cx="363013" cy="1270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9905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0,268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07" name="object 407"/>
          <p:cNvSpPr txBox="1"/>
          <p:nvPr/>
        </p:nvSpPr>
        <p:spPr>
          <a:xfrm>
            <a:off x="2330604" y="7625227"/>
            <a:ext cx="365016" cy="1270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4826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0,568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06" name="object 406"/>
          <p:cNvSpPr txBox="1"/>
          <p:nvPr/>
        </p:nvSpPr>
        <p:spPr>
          <a:xfrm>
            <a:off x="2695619" y="7625227"/>
            <a:ext cx="371114" cy="1270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2643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0,340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05" name="object 405"/>
          <p:cNvSpPr txBox="1"/>
          <p:nvPr/>
        </p:nvSpPr>
        <p:spPr>
          <a:xfrm>
            <a:off x="3066733" y="7625227"/>
            <a:ext cx="369699" cy="1270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4788" marR="111554" algn="ctr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220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04" name="object 404"/>
          <p:cNvSpPr txBox="1"/>
          <p:nvPr/>
        </p:nvSpPr>
        <p:spPr>
          <a:xfrm>
            <a:off x="3436434" y="7625227"/>
            <a:ext cx="364820" cy="1270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167" marR="116297" algn="ctr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276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03" name="object 403"/>
          <p:cNvSpPr txBox="1"/>
          <p:nvPr/>
        </p:nvSpPr>
        <p:spPr>
          <a:xfrm>
            <a:off x="3801253" y="7625227"/>
            <a:ext cx="365498" cy="1270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051" marR="116091" algn="ctr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235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02" name="object 402"/>
          <p:cNvSpPr txBox="1"/>
          <p:nvPr/>
        </p:nvSpPr>
        <p:spPr>
          <a:xfrm>
            <a:off x="4166752" y="7625227"/>
            <a:ext cx="365464" cy="1270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247" marR="115861" algn="ctr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299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01" name="object 401"/>
          <p:cNvSpPr txBox="1"/>
          <p:nvPr/>
        </p:nvSpPr>
        <p:spPr>
          <a:xfrm>
            <a:off x="4532218" y="7625227"/>
            <a:ext cx="732804" cy="1270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5811" marR="290757" algn="ctr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0,93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00" name="object 400"/>
          <p:cNvSpPr txBox="1"/>
          <p:nvPr/>
        </p:nvSpPr>
        <p:spPr>
          <a:xfrm>
            <a:off x="5265022" y="7625227"/>
            <a:ext cx="732782" cy="1270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5233" marR="290879" algn="ctr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0,61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99" name="object 399"/>
          <p:cNvSpPr txBox="1"/>
          <p:nvPr/>
        </p:nvSpPr>
        <p:spPr>
          <a:xfrm>
            <a:off x="851186" y="7752261"/>
            <a:ext cx="750018" cy="12702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60050" marR="290168" algn="ctr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95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98" name="object 398"/>
          <p:cNvSpPr txBox="1"/>
          <p:nvPr/>
        </p:nvSpPr>
        <p:spPr>
          <a:xfrm>
            <a:off x="1601204" y="7752261"/>
            <a:ext cx="366385" cy="12702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8154">
              <a:lnSpc>
                <a:spcPct val="95825"/>
              </a:lnSpc>
              <a:spcBef>
                <a:spcPts val="38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0,320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97" name="object 397"/>
          <p:cNvSpPr txBox="1"/>
          <p:nvPr/>
        </p:nvSpPr>
        <p:spPr>
          <a:xfrm>
            <a:off x="1967590" y="7752261"/>
            <a:ext cx="363013" cy="12702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9905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0,193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96" name="object 396"/>
          <p:cNvSpPr txBox="1"/>
          <p:nvPr/>
        </p:nvSpPr>
        <p:spPr>
          <a:xfrm>
            <a:off x="2330604" y="7752261"/>
            <a:ext cx="365016" cy="12702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4826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0,411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95" name="object 395"/>
          <p:cNvSpPr txBox="1"/>
          <p:nvPr/>
        </p:nvSpPr>
        <p:spPr>
          <a:xfrm>
            <a:off x="2695619" y="7752261"/>
            <a:ext cx="371114" cy="12702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2643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0,245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94" name="object 394"/>
          <p:cNvSpPr txBox="1"/>
          <p:nvPr/>
        </p:nvSpPr>
        <p:spPr>
          <a:xfrm>
            <a:off x="3066733" y="7752261"/>
            <a:ext cx="369699" cy="12702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4788" marR="111554" algn="ctr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260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93" name="object 393"/>
          <p:cNvSpPr txBox="1"/>
          <p:nvPr/>
        </p:nvSpPr>
        <p:spPr>
          <a:xfrm>
            <a:off x="3436434" y="7752261"/>
            <a:ext cx="364820" cy="12702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167" marR="116297" algn="ctr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329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92" name="object 392"/>
          <p:cNvSpPr txBox="1"/>
          <p:nvPr/>
        </p:nvSpPr>
        <p:spPr>
          <a:xfrm>
            <a:off x="3801253" y="7752261"/>
            <a:ext cx="365498" cy="12702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051" marR="116091" algn="ctr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290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91" name="object 391"/>
          <p:cNvSpPr txBox="1"/>
          <p:nvPr/>
        </p:nvSpPr>
        <p:spPr>
          <a:xfrm>
            <a:off x="4166752" y="7752261"/>
            <a:ext cx="365464" cy="12702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247" marR="115861" algn="ctr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362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90" name="object 390"/>
          <p:cNvSpPr txBox="1"/>
          <p:nvPr/>
        </p:nvSpPr>
        <p:spPr>
          <a:xfrm>
            <a:off x="4532218" y="7752261"/>
            <a:ext cx="732804" cy="12702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5811" marR="290757" algn="ctr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0,70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89" name="object 389"/>
          <p:cNvSpPr txBox="1"/>
          <p:nvPr/>
        </p:nvSpPr>
        <p:spPr>
          <a:xfrm>
            <a:off x="5265022" y="7752261"/>
            <a:ext cx="732782" cy="12702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5127" marR="290773" algn="ctr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0,47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88" name="object 388"/>
          <p:cNvSpPr txBox="1"/>
          <p:nvPr/>
        </p:nvSpPr>
        <p:spPr>
          <a:xfrm>
            <a:off x="851186" y="7879282"/>
            <a:ext cx="750018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2631" marR="272805" algn="ctr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120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87" name="object 387"/>
          <p:cNvSpPr txBox="1"/>
          <p:nvPr/>
        </p:nvSpPr>
        <p:spPr>
          <a:xfrm>
            <a:off x="1601204" y="7879282"/>
            <a:ext cx="366385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8154">
              <a:lnSpc>
                <a:spcPct val="95825"/>
              </a:lnSpc>
              <a:spcBef>
                <a:spcPts val="39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0,253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86" name="object 386"/>
          <p:cNvSpPr txBox="1"/>
          <p:nvPr/>
        </p:nvSpPr>
        <p:spPr>
          <a:xfrm>
            <a:off x="1967590" y="7879282"/>
            <a:ext cx="363013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9905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0,153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85" name="object 385"/>
          <p:cNvSpPr txBox="1"/>
          <p:nvPr/>
        </p:nvSpPr>
        <p:spPr>
          <a:xfrm>
            <a:off x="2330604" y="7879282"/>
            <a:ext cx="365016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4826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0,325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84" name="object 384"/>
          <p:cNvSpPr txBox="1"/>
          <p:nvPr/>
        </p:nvSpPr>
        <p:spPr>
          <a:xfrm>
            <a:off x="2695619" y="7879282"/>
            <a:ext cx="371114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2643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0,194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83" name="object 383"/>
          <p:cNvSpPr txBox="1"/>
          <p:nvPr/>
        </p:nvSpPr>
        <p:spPr>
          <a:xfrm>
            <a:off x="3066733" y="7879282"/>
            <a:ext cx="369699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4788" marR="111554" algn="ctr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300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82" name="object 382"/>
          <p:cNvSpPr txBox="1"/>
          <p:nvPr/>
        </p:nvSpPr>
        <p:spPr>
          <a:xfrm>
            <a:off x="3436434" y="7879282"/>
            <a:ext cx="364820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167" marR="116297" algn="ctr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373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81" name="object 381"/>
          <p:cNvSpPr txBox="1"/>
          <p:nvPr/>
        </p:nvSpPr>
        <p:spPr>
          <a:xfrm>
            <a:off x="3801253" y="7879282"/>
            <a:ext cx="365498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051" marR="116091" algn="ctr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330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80" name="object 380"/>
          <p:cNvSpPr txBox="1"/>
          <p:nvPr/>
        </p:nvSpPr>
        <p:spPr>
          <a:xfrm>
            <a:off x="4166752" y="7879282"/>
            <a:ext cx="365464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247" marR="115861" algn="ctr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416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79" name="object 379"/>
          <p:cNvSpPr txBox="1"/>
          <p:nvPr/>
        </p:nvSpPr>
        <p:spPr>
          <a:xfrm>
            <a:off x="4532218" y="7879282"/>
            <a:ext cx="732804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5811" marR="290757" algn="ctr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0,58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78" name="object 378"/>
          <p:cNvSpPr txBox="1"/>
          <p:nvPr/>
        </p:nvSpPr>
        <p:spPr>
          <a:xfrm>
            <a:off x="5265022" y="7879282"/>
            <a:ext cx="732782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5018" marR="290664" algn="ctr">
              <a:lnSpc>
                <a:spcPct val="95825"/>
              </a:lnSpc>
              <a:spcBef>
                <a:spcPts val="344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77" name="object 377"/>
          <p:cNvSpPr txBox="1"/>
          <p:nvPr/>
        </p:nvSpPr>
        <p:spPr>
          <a:xfrm>
            <a:off x="851186" y="8006294"/>
            <a:ext cx="750018" cy="1261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2631" marR="272805" algn="ctr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150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76" name="object 376"/>
          <p:cNvSpPr txBox="1"/>
          <p:nvPr/>
        </p:nvSpPr>
        <p:spPr>
          <a:xfrm>
            <a:off x="1601204" y="8006294"/>
            <a:ext cx="366385" cy="1261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8154">
              <a:lnSpc>
                <a:spcPct val="95825"/>
              </a:lnSpc>
              <a:spcBef>
                <a:spcPts val="39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0,206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75" name="object 375"/>
          <p:cNvSpPr txBox="1"/>
          <p:nvPr/>
        </p:nvSpPr>
        <p:spPr>
          <a:xfrm>
            <a:off x="1967590" y="8006294"/>
            <a:ext cx="363013" cy="1261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9905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0,124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74" name="object 374"/>
          <p:cNvSpPr txBox="1"/>
          <p:nvPr/>
        </p:nvSpPr>
        <p:spPr>
          <a:xfrm>
            <a:off x="2330604" y="8006294"/>
            <a:ext cx="365016" cy="1261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4826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0,265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73" name="object 373"/>
          <p:cNvSpPr txBox="1"/>
          <p:nvPr/>
        </p:nvSpPr>
        <p:spPr>
          <a:xfrm>
            <a:off x="2695619" y="8006294"/>
            <a:ext cx="371114" cy="1261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2643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0,158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72" name="object 372"/>
          <p:cNvSpPr txBox="1"/>
          <p:nvPr/>
        </p:nvSpPr>
        <p:spPr>
          <a:xfrm>
            <a:off x="3066733" y="8006294"/>
            <a:ext cx="369699" cy="1261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4788" marR="111554" algn="ctr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335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71" name="object 371"/>
          <p:cNvSpPr txBox="1"/>
          <p:nvPr/>
        </p:nvSpPr>
        <p:spPr>
          <a:xfrm>
            <a:off x="3436434" y="8006294"/>
            <a:ext cx="364820" cy="1261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167" marR="116297" algn="ctr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415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70" name="object 370"/>
          <p:cNvSpPr txBox="1"/>
          <p:nvPr/>
        </p:nvSpPr>
        <p:spPr>
          <a:xfrm>
            <a:off x="3801253" y="8006294"/>
            <a:ext cx="365498" cy="1261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051" marR="116091" algn="ctr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375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69" name="object 369"/>
          <p:cNvSpPr txBox="1"/>
          <p:nvPr/>
        </p:nvSpPr>
        <p:spPr>
          <a:xfrm>
            <a:off x="4166752" y="8006294"/>
            <a:ext cx="365464" cy="1261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247" marR="115861" algn="ctr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469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68" name="object 368"/>
          <p:cNvSpPr txBox="1"/>
          <p:nvPr/>
        </p:nvSpPr>
        <p:spPr>
          <a:xfrm>
            <a:off x="4532218" y="8006294"/>
            <a:ext cx="732804" cy="1261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5811" marR="290757" algn="ctr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0,49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67" name="object 367"/>
          <p:cNvSpPr txBox="1"/>
          <p:nvPr/>
        </p:nvSpPr>
        <p:spPr>
          <a:xfrm>
            <a:off x="5265022" y="8006294"/>
            <a:ext cx="732782" cy="1261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4912" marR="290558" algn="ctr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66" name="object 366"/>
          <p:cNvSpPr txBox="1"/>
          <p:nvPr/>
        </p:nvSpPr>
        <p:spPr>
          <a:xfrm>
            <a:off x="851186" y="8132465"/>
            <a:ext cx="750018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2631" marR="272805" algn="ctr">
              <a:lnSpc>
                <a:spcPct val="95825"/>
              </a:lnSpc>
              <a:spcBef>
                <a:spcPts val="37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185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65" name="object 365"/>
          <p:cNvSpPr txBox="1"/>
          <p:nvPr/>
        </p:nvSpPr>
        <p:spPr>
          <a:xfrm>
            <a:off x="1601204" y="8132465"/>
            <a:ext cx="366385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8154">
              <a:lnSpc>
                <a:spcPct val="95825"/>
              </a:lnSpc>
              <a:spcBef>
                <a:spcPts val="40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0,164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64" name="object 364"/>
          <p:cNvSpPr txBox="1"/>
          <p:nvPr/>
        </p:nvSpPr>
        <p:spPr>
          <a:xfrm>
            <a:off x="1967590" y="8132465"/>
            <a:ext cx="363013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9905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0,099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63" name="object 363"/>
          <p:cNvSpPr txBox="1"/>
          <p:nvPr/>
        </p:nvSpPr>
        <p:spPr>
          <a:xfrm>
            <a:off x="2330604" y="8132465"/>
            <a:ext cx="365016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4826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0,211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62" name="object 362"/>
          <p:cNvSpPr txBox="1"/>
          <p:nvPr/>
        </p:nvSpPr>
        <p:spPr>
          <a:xfrm>
            <a:off x="2695619" y="8132465"/>
            <a:ext cx="371114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2643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0,127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61" name="object 361"/>
          <p:cNvSpPr txBox="1"/>
          <p:nvPr/>
        </p:nvSpPr>
        <p:spPr>
          <a:xfrm>
            <a:off x="3066733" y="8132465"/>
            <a:ext cx="369699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4788" marR="111554" algn="ctr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378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60" name="object 360"/>
          <p:cNvSpPr txBox="1"/>
          <p:nvPr/>
        </p:nvSpPr>
        <p:spPr>
          <a:xfrm>
            <a:off x="3436434" y="8132465"/>
            <a:ext cx="364820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167" marR="116297" algn="ctr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468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59" name="object 359"/>
          <p:cNvSpPr txBox="1"/>
          <p:nvPr/>
        </p:nvSpPr>
        <p:spPr>
          <a:xfrm>
            <a:off x="3801253" y="8132465"/>
            <a:ext cx="365498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051" marR="116091" algn="ctr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430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58" name="object 358"/>
          <p:cNvSpPr txBox="1"/>
          <p:nvPr/>
        </p:nvSpPr>
        <p:spPr>
          <a:xfrm>
            <a:off x="4166752" y="8132465"/>
            <a:ext cx="365464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247" marR="115861" algn="ctr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536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57" name="object 357"/>
          <p:cNvSpPr txBox="1"/>
          <p:nvPr/>
        </p:nvSpPr>
        <p:spPr>
          <a:xfrm>
            <a:off x="4532218" y="8132465"/>
            <a:ext cx="732804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5811" marR="290757" algn="ctr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0,41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56" name="object 356"/>
          <p:cNvSpPr txBox="1"/>
          <p:nvPr/>
        </p:nvSpPr>
        <p:spPr>
          <a:xfrm>
            <a:off x="5265022" y="8132465"/>
            <a:ext cx="732782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4804" marR="290449" algn="ctr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55" name="object 355"/>
          <p:cNvSpPr txBox="1"/>
          <p:nvPr/>
        </p:nvSpPr>
        <p:spPr>
          <a:xfrm>
            <a:off x="851186" y="8259477"/>
            <a:ext cx="750018" cy="12702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2631" marR="272805" algn="ctr">
              <a:lnSpc>
                <a:spcPct val="95825"/>
              </a:lnSpc>
              <a:spcBef>
                <a:spcPts val="37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240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54" name="object 354"/>
          <p:cNvSpPr txBox="1"/>
          <p:nvPr/>
        </p:nvSpPr>
        <p:spPr>
          <a:xfrm>
            <a:off x="1601204" y="8259477"/>
            <a:ext cx="366385" cy="12702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8154">
              <a:lnSpc>
                <a:spcPct val="95825"/>
              </a:lnSpc>
              <a:spcBef>
                <a:spcPts val="41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0,125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53" name="object 353"/>
          <p:cNvSpPr txBox="1"/>
          <p:nvPr/>
        </p:nvSpPr>
        <p:spPr>
          <a:xfrm>
            <a:off x="1967590" y="8259477"/>
            <a:ext cx="363013" cy="12702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9905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0,075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52" name="object 352"/>
          <p:cNvSpPr txBox="1"/>
          <p:nvPr/>
        </p:nvSpPr>
        <p:spPr>
          <a:xfrm>
            <a:off x="2330604" y="8259477"/>
            <a:ext cx="365016" cy="12702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4826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0,161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51" name="object 351"/>
          <p:cNvSpPr txBox="1"/>
          <p:nvPr/>
        </p:nvSpPr>
        <p:spPr>
          <a:xfrm>
            <a:off x="2695619" y="8259477"/>
            <a:ext cx="371114" cy="12702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2643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0,097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50" name="object 350"/>
          <p:cNvSpPr txBox="1"/>
          <p:nvPr/>
        </p:nvSpPr>
        <p:spPr>
          <a:xfrm>
            <a:off x="3066733" y="8259477"/>
            <a:ext cx="369699" cy="12702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4788" marR="111554" algn="ctr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438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49" name="object 349"/>
          <p:cNvSpPr txBox="1"/>
          <p:nvPr/>
        </p:nvSpPr>
        <p:spPr>
          <a:xfrm>
            <a:off x="3436434" y="8259477"/>
            <a:ext cx="364820" cy="12702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167" marR="116297" algn="ctr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541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48" name="object 348"/>
          <p:cNvSpPr txBox="1"/>
          <p:nvPr/>
        </p:nvSpPr>
        <p:spPr>
          <a:xfrm>
            <a:off x="3801253" y="8259477"/>
            <a:ext cx="365498" cy="12702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051" marR="116091" algn="ctr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508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47" name="object 347"/>
          <p:cNvSpPr txBox="1"/>
          <p:nvPr/>
        </p:nvSpPr>
        <p:spPr>
          <a:xfrm>
            <a:off x="4166752" y="8259477"/>
            <a:ext cx="365464" cy="12702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247" marR="115861" algn="ctr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630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46" name="object 346"/>
          <p:cNvSpPr txBox="1"/>
          <p:nvPr/>
        </p:nvSpPr>
        <p:spPr>
          <a:xfrm>
            <a:off x="4532218" y="8259477"/>
            <a:ext cx="732804" cy="12702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5811" marR="290757" algn="ctr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45" name="object 345"/>
          <p:cNvSpPr txBox="1"/>
          <p:nvPr/>
        </p:nvSpPr>
        <p:spPr>
          <a:xfrm>
            <a:off x="5265022" y="8259477"/>
            <a:ext cx="732782" cy="12702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4698" marR="290343" algn="ctr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44" name="object 344"/>
          <p:cNvSpPr txBox="1"/>
          <p:nvPr/>
        </p:nvSpPr>
        <p:spPr>
          <a:xfrm>
            <a:off x="851186" y="8386498"/>
            <a:ext cx="750018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2631" marR="272805" algn="ctr">
              <a:lnSpc>
                <a:spcPct val="95825"/>
              </a:lnSpc>
              <a:spcBef>
                <a:spcPts val="37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300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43" name="object 343"/>
          <p:cNvSpPr txBox="1"/>
          <p:nvPr/>
        </p:nvSpPr>
        <p:spPr>
          <a:xfrm>
            <a:off x="1601204" y="8386498"/>
            <a:ext cx="366385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8154">
              <a:lnSpc>
                <a:spcPct val="95825"/>
              </a:lnSpc>
              <a:spcBef>
                <a:spcPts val="41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0,100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42" name="object 342"/>
          <p:cNvSpPr txBox="1"/>
          <p:nvPr/>
        </p:nvSpPr>
        <p:spPr>
          <a:xfrm>
            <a:off x="1967590" y="8386498"/>
            <a:ext cx="363013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9905">
              <a:lnSpc>
                <a:spcPct val="95825"/>
              </a:lnSpc>
              <a:spcBef>
                <a:spcPts val="32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0,060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41" name="object 341"/>
          <p:cNvSpPr txBox="1"/>
          <p:nvPr/>
        </p:nvSpPr>
        <p:spPr>
          <a:xfrm>
            <a:off x="2330604" y="8386498"/>
            <a:ext cx="365016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4826">
              <a:lnSpc>
                <a:spcPct val="95825"/>
              </a:lnSpc>
              <a:spcBef>
                <a:spcPts val="32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0,129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40" name="object 340"/>
          <p:cNvSpPr txBox="1"/>
          <p:nvPr/>
        </p:nvSpPr>
        <p:spPr>
          <a:xfrm>
            <a:off x="2695619" y="8386498"/>
            <a:ext cx="371114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2643">
              <a:lnSpc>
                <a:spcPct val="95825"/>
              </a:lnSpc>
              <a:spcBef>
                <a:spcPts val="32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0,078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39" name="object 339"/>
          <p:cNvSpPr txBox="1"/>
          <p:nvPr/>
        </p:nvSpPr>
        <p:spPr>
          <a:xfrm>
            <a:off x="3066733" y="8386498"/>
            <a:ext cx="369699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4788" marR="111554" algn="ctr">
              <a:lnSpc>
                <a:spcPct val="95825"/>
              </a:lnSpc>
              <a:spcBef>
                <a:spcPts val="32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496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38" name="object 338"/>
          <p:cNvSpPr txBox="1"/>
          <p:nvPr/>
        </p:nvSpPr>
        <p:spPr>
          <a:xfrm>
            <a:off x="3436434" y="8386498"/>
            <a:ext cx="364820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167" marR="116297" algn="ctr">
              <a:lnSpc>
                <a:spcPct val="95825"/>
              </a:lnSpc>
              <a:spcBef>
                <a:spcPts val="32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608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37" name="object 337"/>
          <p:cNvSpPr txBox="1"/>
          <p:nvPr/>
        </p:nvSpPr>
        <p:spPr>
          <a:xfrm>
            <a:off x="3801253" y="8386498"/>
            <a:ext cx="365498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051" marR="116091" algn="ctr">
              <a:lnSpc>
                <a:spcPct val="95825"/>
              </a:lnSpc>
              <a:spcBef>
                <a:spcPts val="32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588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36" name="object 336"/>
          <p:cNvSpPr txBox="1"/>
          <p:nvPr/>
        </p:nvSpPr>
        <p:spPr>
          <a:xfrm>
            <a:off x="4166752" y="8386498"/>
            <a:ext cx="365464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247" marR="115861" algn="ctr">
              <a:lnSpc>
                <a:spcPct val="95825"/>
              </a:lnSpc>
              <a:spcBef>
                <a:spcPts val="32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717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35" name="object 335"/>
          <p:cNvSpPr txBox="1"/>
          <p:nvPr/>
        </p:nvSpPr>
        <p:spPr>
          <a:xfrm>
            <a:off x="4532218" y="8386498"/>
            <a:ext cx="732804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5811" marR="290757" algn="ctr">
              <a:lnSpc>
                <a:spcPct val="95825"/>
              </a:lnSpc>
              <a:spcBef>
                <a:spcPts val="32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34" name="object 334"/>
          <p:cNvSpPr txBox="1"/>
          <p:nvPr/>
        </p:nvSpPr>
        <p:spPr>
          <a:xfrm>
            <a:off x="5265022" y="8386498"/>
            <a:ext cx="732782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4588" marR="290233" algn="ctr">
              <a:lnSpc>
                <a:spcPct val="95825"/>
              </a:lnSpc>
              <a:spcBef>
                <a:spcPts val="32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33" name="object 333"/>
          <p:cNvSpPr txBox="1"/>
          <p:nvPr/>
        </p:nvSpPr>
        <p:spPr>
          <a:xfrm>
            <a:off x="851186" y="8513510"/>
            <a:ext cx="750018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2631" marR="272805" algn="ctr">
              <a:lnSpc>
                <a:spcPct val="95825"/>
              </a:lnSpc>
              <a:spcBef>
                <a:spcPts val="37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400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32" name="object 332"/>
          <p:cNvSpPr txBox="1"/>
          <p:nvPr/>
        </p:nvSpPr>
        <p:spPr>
          <a:xfrm>
            <a:off x="1601204" y="8513510"/>
            <a:ext cx="366385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8154">
              <a:lnSpc>
                <a:spcPct val="95825"/>
              </a:lnSpc>
              <a:spcBef>
                <a:spcPts val="42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0,078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31" name="object 331"/>
          <p:cNvSpPr txBox="1"/>
          <p:nvPr/>
        </p:nvSpPr>
        <p:spPr>
          <a:xfrm>
            <a:off x="1967590" y="8513510"/>
            <a:ext cx="363013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9905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0,047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30" name="object 330"/>
          <p:cNvSpPr txBox="1"/>
          <p:nvPr/>
        </p:nvSpPr>
        <p:spPr>
          <a:xfrm>
            <a:off x="2330604" y="8513510"/>
            <a:ext cx="365016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4826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0,101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29" name="object 329"/>
          <p:cNvSpPr txBox="1"/>
          <p:nvPr/>
        </p:nvSpPr>
        <p:spPr>
          <a:xfrm>
            <a:off x="2695619" y="8513510"/>
            <a:ext cx="371114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2643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0,062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28" name="object 328"/>
          <p:cNvSpPr txBox="1"/>
          <p:nvPr/>
        </p:nvSpPr>
        <p:spPr>
          <a:xfrm>
            <a:off x="3066733" y="8513510"/>
            <a:ext cx="369699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4788" marR="111554" algn="ctr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560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27" name="object 327"/>
          <p:cNvSpPr txBox="1"/>
          <p:nvPr/>
        </p:nvSpPr>
        <p:spPr>
          <a:xfrm>
            <a:off x="3436434" y="8513510"/>
            <a:ext cx="364820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167" marR="116297" algn="ctr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684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26" name="object 326"/>
          <p:cNvSpPr txBox="1"/>
          <p:nvPr/>
        </p:nvSpPr>
        <p:spPr>
          <a:xfrm>
            <a:off x="3801253" y="8513510"/>
            <a:ext cx="365498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051" marR="116091" algn="ctr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680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25" name="object 325"/>
          <p:cNvSpPr txBox="1"/>
          <p:nvPr/>
        </p:nvSpPr>
        <p:spPr>
          <a:xfrm>
            <a:off x="4166752" y="8513510"/>
            <a:ext cx="365464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247" marR="115861" algn="ctr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823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24" name="object 324"/>
          <p:cNvSpPr txBox="1"/>
          <p:nvPr/>
        </p:nvSpPr>
        <p:spPr>
          <a:xfrm>
            <a:off x="4532218" y="8513510"/>
            <a:ext cx="732804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5811" marR="290757" algn="ctr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23" name="object 323"/>
          <p:cNvSpPr txBox="1"/>
          <p:nvPr/>
        </p:nvSpPr>
        <p:spPr>
          <a:xfrm>
            <a:off x="5265022" y="8513510"/>
            <a:ext cx="732782" cy="1270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4479" marR="290125" algn="ctr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22" name="object 322"/>
          <p:cNvSpPr txBox="1"/>
          <p:nvPr/>
        </p:nvSpPr>
        <p:spPr>
          <a:xfrm>
            <a:off x="851186" y="8640520"/>
            <a:ext cx="750018" cy="1299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2631" marR="272805" algn="ctr">
              <a:lnSpc>
                <a:spcPct val="95825"/>
              </a:lnSpc>
              <a:spcBef>
                <a:spcPts val="37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500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21" name="object 321"/>
          <p:cNvSpPr txBox="1"/>
          <p:nvPr/>
        </p:nvSpPr>
        <p:spPr>
          <a:xfrm>
            <a:off x="1601204" y="8640520"/>
            <a:ext cx="366385" cy="1299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8154">
              <a:lnSpc>
                <a:spcPct val="95825"/>
              </a:lnSpc>
              <a:spcBef>
                <a:spcPts val="42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0,061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20" name="object 320"/>
          <p:cNvSpPr txBox="1"/>
          <p:nvPr/>
        </p:nvSpPr>
        <p:spPr>
          <a:xfrm>
            <a:off x="1967590" y="8640520"/>
            <a:ext cx="363013" cy="1299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9905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0,037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19" name="object 319"/>
          <p:cNvSpPr txBox="1"/>
          <p:nvPr/>
        </p:nvSpPr>
        <p:spPr>
          <a:xfrm>
            <a:off x="2330604" y="8640520"/>
            <a:ext cx="365016" cy="1299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4826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0,080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18" name="object 318"/>
          <p:cNvSpPr txBox="1"/>
          <p:nvPr/>
        </p:nvSpPr>
        <p:spPr>
          <a:xfrm>
            <a:off x="2695619" y="8640520"/>
            <a:ext cx="371114" cy="1299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2643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0,050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17" name="object 317"/>
          <p:cNvSpPr txBox="1"/>
          <p:nvPr/>
        </p:nvSpPr>
        <p:spPr>
          <a:xfrm>
            <a:off x="3066733" y="8640520"/>
            <a:ext cx="369699" cy="1299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4788" marR="111554" algn="ctr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636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16" name="object 316"/>
          <p:cNvSpPr txBox="1"/>
          <p:nvPr/>
        </p:nvSpPr>
        <p:spPr>
          <a:xfrm>
            <a:off x="3436434" y="8640520"/>
            <a:ext cx="364820" cy="1299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167" marR="116297" algn="ctr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762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15" name="object 315"/>
          <p:cNvSpPr txBox="1"/>
          <p:nvPr/>
        </p:nvSpPr>
        <p:spPr>
          <a:xfrm>
            <a:off x="3801253" y="8640520"/>
            <a:ext cx="365498" cy="1299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051" marR="116091" algn="ctr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790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14" name="object 314"/>
          <p:cNvSpPr txBox="1"/>
          <p:nvPr/>
        </p:nvSpPr>
        <p:spPr>
          <a:xfrm>
            <a:off x="4166752" y="8640520"/>
            <a:ext cx="365464" cy="1299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247" marR="115861" algn="ctr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929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13" name="object 313"/>
          <p:cNvSpPr txBox="1"/>
          <p:nvPr/>
        </p:nvSpPr>
        <p:spPr>
          <a:xfrm>
            <a:off x="4532218" y="8640520"/>
            <a:ext cx="732804" cy="1299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5811" marR="290757" algn="ctr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12" name="object 312"/>
          <p:cNvSpPr txBox="1"/>
          <p:nvPr/>
        </p:nvSpPr>
        <p:spPr>
          <a:xfrm>
            <a:off x="5265022" y="8640520"/>
            <a:ext cx="732782" cy="1299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4370" marR="290015" algn="ctr">
              <a:lnSpc>
                <a:spcPct val="95825"/>
              </a:lnSpc>
              <a:spcBef>
                <a:spcPts val="31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11" name="object 311"/>
          <p:cNvSpPr txBox="1"/>
          <p:nvPr/>
        </p:nvSpPr>
        <p:spPr>
          <a:xfrm>
            <a:off x="452225" y="2823809"/>
            <a:ext cx="1555247" cy="4192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906"/>
              </a:lnSpc>
            </a:pPr>
            <a:endParaRPr sz="906"/>
          </a:p>
          <a:p>
            <a:pPr marL="403127">
              <a:lnSpc>
                <a:spcPct val="95825"/>
              </a:lnSpc>
              <a:spcBef>
                <a:spcPts val="1128"/>
              </a:spcBef>
            </a:pP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Características</a:t>
            </a:r>
            <a:endParaRPr sz="815">
              <a:latin typeface="Times New Roman"/>
              <a:cs typeface="Times New Roman"/>
            </a:endParaRPr>
          </a:p>
        </p:txBody>
      </p:sp>
      <p:sp>
        <p:nvSpPr>
          <p:cNvPr id="310" name="object 310"/>
          <p:cNvSpPr txBox="1"/>
          <p:nvPr/>
        </p:nvSpPr>
        <p:spPr>
          <a:xfrm>
            <a:off x="2007472" y="2823809"/>
            <a:ext cx="3986189" cy="4192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71643">
              <a:lnSpc>
                <a:spcPts val="716"/>
              </a:lnSpc>
              <a:spcBef>
                <a:spcPts val="35"/>
              </a:spcBef>
            </a:pP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UNE-H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spc="9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62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0</a:t>
            </a:r>
            <a:r>
              <a:rPr sz="634" spc="-6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2  </a:t>
            </a:r>
            <a:r>
              <a:rPr sz="634" spc="5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IE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C</a:t>
            </a:r>
            <a:r>
              <a:rPr sz="634" spc="-1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60502-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2 </a:t>
            </a:r>
            <a:r>
              <a:rPr sz="634" spc="1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UNE-E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3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30332-1-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2 </a:t>
            </a:r>
            <a:r>
              <a:rPr sz="634" spc="13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UNE-E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3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50266-2-3</a:t>
            </a:r>
            <a:endParaRPr sz="634">
              <a:latin typeface="Times New Roman"/>
              <a:cs typeface="Times New Roman"/>
            </a:endParaRPr>
          </a:p>
        </p:txBody>
      </p:sp>
      <p:sp>
        <p:nvSpPr>
          <p:cNvPr id="309" name="object 309"/>
          <p:cNvSpPr txBox="1"/>
          <p:nvPr/>
        </p:nvSpPr>
        <p:spPr>
          <a:xfrm>
            <a:off x="452225" y="3243102"/>
            <a:ext cx="609935" cy="395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308" name="object 308"/>
          <p:cNvSpPr txBox="1"/>
          <p:nvPr/>
        </p:nvSpPr>
        <p:spPr>
          <a:xfrm>
            <a:off x="1062161" y="3243102"/>
            <a:ext cx="774896" cy="2594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1023">
              <a:lnSpc>
                <a:spcPct val="95825"/>
              </a:lnSpc>
              <a:spcBef>
                <a:spcPts val="362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Sección</a:t>
            </a:r>
            <a:r>
              <a:rPr sz="453" spc="-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NominaI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7" name="object 307"/>
          <p:cNvSpPr txBox="1"/>
          <p:nvPr/>
        </p:nvSpPr>
        <p:spPr>
          <a:xfrm>
            <a:off x="1837058" y="3243102"/>
            <a:ext cx="253024" cy="2594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4629">
              <a:lnSpc>
                <a:spcPct val="95825"/>
              </a:lnSpc>
              <a:spcBef>
                <a:spcPts val="35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Diá</a:t>
            </a:r>
            <a:endParaRPr sz="453">
              <a:latin typeface="Times New Roman"/>
              <a:cs typeface="Times New Roman"/>
            </a:endParaRPr>
          </a:p>
          <a:p>
            <a:pPr marL="23951" marR="82606">
              <a:lnSpc>
                <a:spcPct val="95825"/>
              </a:lnSpc>
              <a:spcBef>
                <a:spcPts val="47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deI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6" name="object 306"/>
          <p:cNvSpPr txBox="1"/>
          <p:nvPr/>
        </p:nvSpPr>
        <p:spPr>
          <a:xfrm>
            <a:off x="2007472" y="3243102"/>
            <a:ext cx="300624" cy="2594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902">
              <a:lnSpc>
                <a:spcPct val="95825"/>
              </a:lnSpc>
              <a:spcBef>
                <a:spcPts val="35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metro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5" name="object 305"/>
          <p:cNvSpPr txBox="1"/>
          <p:nvPr/>
        </p:nvSpPr>
        <p:spPr>
          <a:xfrm>
            <a:off x="2308096" y="3243102"/>
            <a:ext cx="515213" cy="2594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7240" marR="23031" indent="-24116">
              <a:lnSpc>
                <a:spcPts val="498"/>
              </a:lnSpc>
              <a:spcBef>
                <a:spcPts val="41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Diámetro</a:t>
            </a:r>
            <a:r>
              <a:rPr sz="453" spc="-5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sobre eI</a:t>
            </a:r>
            <a:r>
              <a:rPr sz="453" spc="3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aisIamiento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4" name="object 304"/>
          <p:cNvSpPr txBox="1"/>
          <p:nvPr/>
        </p:nvSpPr>
        <p:spPr>
          <a:xfrm>
            <a:off x="2823310" y="3243102"/>
            <a:ext cx="452478" cy="2594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3752" marR="28534" indent="-66948">
              <a:lnSpc>
                <a:spcPts val="498"/>
              </a:lnSpc>
              <a:spcBef>
                <a:spcPts val="41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Espesor</a:t>
            </a:r>
            <a:r>
              <a:rPr sz="453" spc="-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1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Ia cubierta exterior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3" name="object 303"/>
          <p:cNvSpPr txBox="1"/>
          <p:nvPr/>
        </p:nvSpPr>
        <p:spPr>
          <a:xfrm>
            <a:off x="3275788" y="3243102"/>
            <a:ext cx="454250" cy="2594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5109" marR="86566" algn="ctr">
              <a:lnSpc>
                <a:spcPts val="498"/>
              </a:lnSpc>
              <a:spcBef>
                <a:spcPts val="41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Diámetro exterior aprox.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2" name="object 302"/>
          <p:cNvSpPr txBox="1"/>
          <p:nvPr/>
        </p:nvSpPr>
        <p:spPr>
          <a:xfrm>
            <a:off x="3730038" y="3243102"/>
            <a:ext cx="516535" cy="2594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1729" marR="81896" algn="ctr">
              <a:lnSpc>
                <a:spcPts val="498"/>
              </a:lnSpc>
              <a:spcBef>
                <a:spcPts val="41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Peso</a:t>
            </a:r>
            <a:r>
              <a:rPr sz="453" spc="-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aprox. deI</a:t>
            </a:r>
            <a:r>
              <a:rPr sz="453" spc="8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cabIe (kg/km)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1" name="object 301"/>
          <p:cNvSpPr txBox="1"/>
          <p:nvPr/>
        </p:nvSpPr>
        <p:spPr>
          <a:xfrm>
            <a:off x="4246575" y="3243102"/>
            <a:ext cx="407291" cy="2594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9835" marR="34868" algn="ctr">
              <a:lnSpc>
                <a:spcPct val="95825"/>
              </a:lnSpc>
              <a:spcBef>
                <a:spcPts val="362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Capacidad</a:t>
            </a:r>
            <a:endParaRPr sz="453">
              <a:latin typeface="Times New Roman"/>
              <a:cs typeface="Times New Roman"/>
            </a:endParaRPr>
          </a:p>
          <a:p>
            <a:pPr marL="176581" marR="160282" algn="ctr">
              <a:lnSpc>
                <a:spcPts val="498"/>
              </a:lnSpc>
              <a:spcBef>
                <a:spcPts val="24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0" name="object 300"/>
          <p:cNvSpPr txBox="1"/>
          <p:nvPr/>
        </p:nvSpPr>
        <p:spPr>
          <a:xfrm>
            <a:off x="4653866" y="3243102"/>
            <a:ext cx="403402" cy="2594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0142" marR="14518" algn="ctr">
              <a:lnSpc>
                <a:spcPct val="95825"/>
              </a:lnSpc>
              <a:spcBef>
                <a:spcPts val="362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Inductancia</a:t>
            </a:r>
            <a:endParaRPr sz="453">
              <a:latin typeface="Times New Roman"/>
              <a:cs typeface="Times New Roman"/>
            </a:endParaRPr>
          </a:p>
          <a:p>
            <a:pPr marL="176564" marR="159630" algn="ctr">
              <a:lnSpc>
                <a:spcPts val="498"/>
              </a:lnSpc>
              <a:spcBef>
                <a:spcPts val="24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9" name="object 299"/>
          <p:cNvSpPr txBox="1"/>
          <p:nvPr/>
        </p:nvSpPr>
        <p:spPr>
          <a:xfrm>
            <a:off x="5057268" y="3243102"/>
            <a:ext cx="407579" cy="2594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6327" marR="25051" algn="ctr">
              <a:lnSpc>
                <a:spcPct val="95825"/>
              </a:lnSpc>
              <a:spcBef>
                <a:spcPts val="362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Reactancia</a:t>
            </a:r>
            <a:endParaRPr sz="453">
              <a:latin typeface="Times New Roman"/>
              <a:cs typeface="Times New Roman"/>
            </a:endParaRPr>
          </a:p>
          <a:p>
            <a:pPr marL="156413" marR="143793" algn="ctr">
              <a:lnSpc>
                <a:spcPts val="498"/>
              </a:lnSpc>
              <a:spcBef>
                <a:spcPts val="24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XL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8" name="object 298"/>
          <p:cNvSpPr txBox="1"/>
          <p:nvPr/>
        </p:nvSpPr>
        <p:spPr>
          <a:xfrm>
            <a:off x="5464848" y="3243102"/>
            <a:ext cx="528813" cy="2594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7564">
              <a:lnSpc>
                <a:spcPts val="507"/>
              </a:lnSpc>
              <a:spcBef>
                <a:spcPts val="38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Impedancia</a:t>
            </a:r>
            <a:r>
              <a:rPr sz="453" spc="8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Z</a:t>
            </a:r>
            <a:endParaRPr sz="453">
              <a:latin typeface="Times New Roman"/>
              <a:cs typeface="Times New Roman"/>
            </a:endParaRPr>
          </a:p>
          <a:p>
            <a:pPr marR="39674" algn="r">
              <a:lnSpc>
                <a:spcPts val="263"/>
              </a:lnSpc>
            </a:pPr>
            <a:r>
              <a:rPr sz="272" dirty="0">
                <a:solidFill>
                  <a:srgbClr val="221F1F"/>
                </a:solidFill>
                <a:latin typeface="Times New Roman"/>
                <a:cs typeface="Times New Roman"/>
              </a:rPr>
              <a:t>90ºc</a:t>
            </a:r>
            <a:endParaRPr sz="272">
              <a:latin typeface="Times New Roman"/>
              <a:cs typeface="Times New Roman"/>
            </a:endParaRPr>
          </a:p>
        </p:txBody>
      </p:sp>
      <p:sp>
        <p:nvSpPr>
          <p:cNvPr id="297" name="object 297"/>
          <p:cNvSpPr txBox="1"/>
          <p:nvPr/>
        </p:nvSpPr>
        <p:spPr>
          <a:xfrm>
            <a:off x="1062161" y="3502556"/>
            <a:ext cx="774896" cy="1356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3196" marR="303855" algn="ctr">
              <a:lnSpc>
                <a:spcPct val="95825"/>
              </a:lnSpc>
              <a:spcBef>
                <a:spcPts val="230"/>
              </a:spcBef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mm</a:t>
            </a:r>
            <a:r>
              <a:rPr sz="362" dirty="0">
                <a:solidFill>
                  <a:srgbClr val="0091CE"/>
                </a:solidFill>
                <a:latin typeface="Times New Roman"/>
                <a:cs typeface="Times New Roman"/>
              </a:rPr>
              <a:t>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96" name="object 296"/>
          <p:cNvSpPr txBox="1"/>
          <p:nvPr/>
        </p:nvSpPr>
        <p:spPr>
          <a:xfrm>
            <a:off x="1837058" y="3502556"/>
            <a:ext cx="170414" cy="1356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95" name="object 295"/>
          <p:cNvSpPr txBox="1"/>
          <p:nvPr/>
        </p:nvSpPr>
        <p:spPr>
          <a:xfrm>
            <a:off x="2007472" y="3502556"/>
            <a:ext cx="300624" cy="1356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ct val="95825"/>
              </a:lnSpc>
              <a:spcBef>
                <a:spcPts val="230"/>
              </a:spcBef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mm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4" name="object 294"/>
          <p:cNvSpPr txBox="1"/>
          <p:nvPr/>
        </p:nvSpPr>
        <p:spPr>
          <a:xfrm>
            <a:off x="2308096" y="3502556"/>
            <a:ext cx="515213" cy="1356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7927" marR="188328" algn="ctr">
              <a:lnSpc>
                <a:spcPct val="95825"/>
              </a:lnSpc>
              <a:spcBef>
                <a:spcPts val="230"/>
              </a:spcBef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mm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3" name="object 293"/>
          <p:cNvSpPr txBox="1"/>
          <p:nvPr/>
        </p:nvSpPr>
        <p:spPr>
          <a:xfrm>
            <a:off x="2823310" y="3502556"/>
            <a:ext cx="452478" cy="1356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6534" marR="156989" algn="ctr">
              <a:lnSpc>
                <a:spcPct val="95825"/>
              </a:lnSpc>
              <a:spcBef>
                <a:spcPts val="230"/>
              </a:spcBef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mm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2" name="object 292"/>
          <p:cNvSpPr txBox="1"/>
          <p:nvPr/>
        </p:nvSpPr>
        <p:spPr>
          <a:xfrm>
            <a:off x="3275788" y="3502556"/>
            <a:ext cx="454250" cy="1356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6628" marR="158668" algn="ctr">
              <a:lnSpc>
                <a:spcPct val="95825"/>
              </a:lnSpc>
              <a:spcBef>
                <a:spcPts val="230"/>
              </a:spcBef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mm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1" name="object 291"/>
          <p:cNvSpPr txBox="1"/>
          <p:nvPr/>
        </p:nvSpPr>
        <p:spPr>
          <a:xfrm>
            <a:off x="3730038" y="3502556"/>
            <a:ext cx="516535" cy="1356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7772">
              <a:lnSpc>
                <a:spcPct val="95825"/>
              </a:lnSpc>
              <a:spcBef>
                <a:spcPts val="207"/>
              </a:spcBef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AI            </a:t>
            </a:r>
            <a:r>
              <a:rPr sz="453" spc="26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Cu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0" name="object 290"/>
          <p:cNvSpPr txBox="1"/>
          <p:nvPr/>
        </p:nvSpPr>
        <p:spPr>
          <a:xfrm>
            <a:off x="4246575" y="3502556"/>
            <a:ext cx="407291" cy="1356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4542">
              <a:lnSpc>
                <a:spcPct val="95825"/>
              </a:lnSpc>
              <a:spcBef>
                <a:spcPts val="236"/>
              </a:spcBef>
            </a:pPr>
            <a:r>
              <a:rPr sz="498" dirty="0">
                <a:solidFill>
                  <a:srgbClr val="0091CE"/>
                </a:solidFill>
                <a:latin typeface="Times New Roman"/>
                <a:cs typeface="Times New Roman"/>
              </a:rPr>
              <a:t>µ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F/Km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89" name="object 289"/>
          <p:cNvSpPr txBox="1"/>
          <p:nvPr/>
        </p:nvSpPr>
        <p:spPr>
          <a:xfrm>
            <a:off x="4653866" y="3502556"/>
            <a:ext cx="403402" cy="1356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0904">
              <a:lnSpc>
                <a:spcPct val="95825"/>
              </a:lnSpc>
              <a:spcBef>
                <a:spcPts val="230"/>
              </a:spcBef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mH/Km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88" name="object 288"/>
          <p:cNvSpPr txBox="1"/>
          <p:nvPr/>
        </p:nvSpPr>
        <p:spPr>
          <a:xfrm>
            <a:off x="5057268" y="3502556"/>
            <a:ext cx="407579" cy="1356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87" name="object 287"/>
          <p:cNvSpPr txBox="1"/>
          <p:nvPr/>
        </p:nvSpPr>
        <p:spPr>
          <a:xfrm>
            <a:off x="5464848" y="3502556"/>
            <a:ext cx="528813" cy="1356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8093">
              <a:lnSpc>
                <a:spcPct val="95825"/>
              </a:lnSpc>
              <a:spcBef>
                <a:spcPts val="230"/>
              </a:spcBef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AI            </a:t>
            </a:r>
            <a:r>
              <a:rPr sz="453" spc="90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Cu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86" name="object 286"/>
          <p:cNvSpPr txBox="1"/>
          <p:nvPr/>
        </p:nvSpPr>
        <p:spPr>
          <a:xfrm>
            <a:off x="452225" y="3638232"/>
            <a:ext cx="1384833" cy="365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5" name="object 285"/>
          <p:cNvSpPr txBox="1"/>
          <p:nvPr/>
        </p:nvSpPr>
        <p:spPr>
          <a:xfrm>
            <a:off x="1837058" y="3638232"/>
            <a:ext cx="170414" cy="365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4" name="object 284"/>
          <p:cNvSpPr txBox="1"/>
          <p:nvPr/>
        </p:nvSpPr>
        <p:spPr>
          <a:xfrm>
            <a:off x="2007472" y="3638232"/>
            <a:ext cx="300624" cy="365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3" name="object 283"/>
          <p:cNvSpPr txBox="1"/>
          <p:nvPr/>
        </p:nvSpPr>
        <p:spPr>
          <a:xfrm>
            <a:off x="2308096" y="3638232"/>
            <a:ext cx="515213" cy="365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2" name="object 282"/>
          <p:cNvSpPr txBox="1"/>
          <p:nvPr/>
        </p:nvSpPr>
        <p:spPr>
          <a:xfrm>
            <a:off x="2823310" y="3638232"/>
            <a:ext cx="452478" cy="365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1" name="object 281"/>
          <p:cNvSpPr txBox="1"/>
          <p:nvPr/>
        </p:nvSpPr>
        <p:spPr>
          <a:xfrm>
            <a:off x="3275788" y="3638232"/>
            <a:ext cx="454250" cy="365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0" name="object 280"/>
          <p:cNvSpPr txBox="1"/>
          <p:nvPr/>
        </p:nvSpPr>
        <p:spPr>
          <a:xfrm>
            <a:off x="3730038" y="3638232"/>
            <a:ext cx="516535" cy="365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9" name="object 279"/>
          <p:cNvSpPr txBox="1"/>
          <p:nvPr/>
        </p:nvSpPr>
        <p:spPr>
          <a:xfrm>
            <a:off x="4246575" y="3638232"/>
            <a:ext cx="407291" cy="365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8" name="object 278"/>
          <p:cNvSpPr txBox="1"/>
          <p:nvPr/>
        </p:nvSpPr>
        <p:spPr>
          <a:xfrm>
            <a:off x="4653866" y="3638232"/>
            <a:ext cx="403402" cy="365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7" name="object 277"/>
          <p:cNvSpPr txBox="1"/>
          <p:nvPr/>
        </p:nvSpPr>
        <p:spPr>
          <a:xfrm>
            <a:off x="5057268" y="3638232"/>
            <a:ext cx="407579" cy="365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6" name="object 276"/>
          <p:cNvSpPr txBox="1"/>
          <p:nvPr/>
        </p:nvSpPr>
        <p:spPr>
          <a:xfrm>
            <a:off x="5464848" y="3638232"/>
            <a:ext cx="528813" cy="365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5" name="object 275"/>
          <p:cNvSpPr txBox="1"/>
          <p:nvPr/>
        </p:nvSpPr>
        <p:spPr>
          <a:xfrm>
            <a:off x="452225" y="3674765"/>
            <a:ext cx="404219" cy="1809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74" name="object 274"/>
          <p:cNvSpPr txBox="1"/>
          <p:nvPr/>
        </p:nvSpPr>
        <p:spPr>
          <a:xfrm>
            <a:off x="856445" y="3674765"/>
            <a:ext cx="164143" cy="1809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73" name="object 273"/>
          <p:cNvSpPr txBox="1"/>
          <p:nvPr/>
        </p:nvSpPr>
        <p:spPr>
          <a:xfrm>
            <a:off x="1020588" y="3674765"/>
            <a:ext cx="816470" cy="1310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83644" marR="330125" algn="ctr">
              <a:lnSpc>
                <a:spcPct val="95825"/>
              </a:lnSpc>
              <a:spcBef>
                <a:spcPts val="39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72" name="object 272"/>
          <p:cNvSpPr txBox="1"/>
          <p:nvPr/>
        </p:nvSpPr>
        <p:spPr>
          <a:xfrm>
            <a:off x="1837058" y="3674765"/>
            <a:ext cx="170414" cy="1310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71" name="object 271"/>
          <p:cNvSpPr txBox="1"/>
          <p:nvPr/>
        </p:nvSpPr>
        <p:spPr>
          <a:xfrm>
            <a:off x="2007472" y="3674765"/>
            <a:ext cx="300624" cy="1310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498">
              <a:lnSpc>
                <a:spcPct val="95825"/>
              </a:lnSpc>
              <a:spcBef>
                <a:spcPts val="39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7,0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70" name="object 270"/>
          <p:cNvSpPr txBox="1"/>
          <p:nvPr/>
        </p:nvSpPr>
        <p:spPr>
          <a:xfrm>
            <a:off x="2308096" y="3674765"/>
            <a:ext cx="515213" cy="1310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4642" marR="166815" algn="ctr">
              <a:lnSpc>
                <a:spcPct val="95825"/>
              </a:lnSpc>
              <a:spcBef>
                <a:spcPts val="39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20,3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69" name="object 269"/>
          <p:cNvSpPr txBox="1"/>
          <p:nvPr/>
        </p:nvSpPr>
        <p:spPr>
          <a:xfrm>
            <a:off x="2823310" y="3674765"/>
            <a:ext cx="452478" cy="1310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026" marR="163797" algn="ctr">
              <a:lnSpc>
                <a:spcPct val="95825"/>
              </a:lnSpc>
              <a:spcBef>
                <a:spcPts val="39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68" name="object 268"/>
          <p:cNvSpPr txBox="1"/>
          <p:nvPr/>
        </p:nvSpPr>
        <p:spPr>
          <a:xfrm>
            <a:off x="3275788" y="3674765"/>
            <a:ext cx="454250" cy="1310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2520" marR="137977" algn="ctr">
              <a:lnSpc>
                <a:spcPct val="95825"/>
              </a:lnSpc>
              <a:spcBef>
                <a:spcPts val="39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28,9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67" name="object 267"/>
          <p:cNvSpPr txBox="1"/>
          <p:nvPr/>
        </p:nvSpPr>
        <p:spPr>
          <a:xfrm>
            <a:off x="3730039" y="3674765"/>
            <a:ext cx="258268" cy="1310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7257">
              <a:lnSpc>
                <a:spcPct val="95825"/>
              </a:lnSpc>
              <a:spcBef>
                <a:spcPts val="39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870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66" name="object 266"/>
          <p:cNvSpPr txBox="1"/>
          <p:nvPr/>
        </p:nvSpPr>
        <p:spPr>
          <a:xfrm>
            <a:off x="3988306" y="3674765"/>
            <a:ext cx="258268" cy="1310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0952">
              <a:lnSpc>
                <a:spcPct val="95825"/>
              </a:lnSpc>
              <a:spcBef>
                <a:spcPts val="39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1080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65" name="object 265"/>
          <p:cNvSpPr txBox="1"/>
          <p:nvPr/>
        </p:nvSpPr>
        <p:spPr>
          <a:xfrm>
            <a:off x="4246575" y="3674765"/>
            <a:ext cx="407291" cy="1310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6017">
              <a:lnSpc>
                <a:spcPct val="95825"/>
              </a:lnSpc>
              <a:spcBef>
                <a:spcPts val="39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64" name="object 264"/>
          <p:cNvSpPr txBox="1"/>
          <p:nvPr/>
        </p:nvSpPr>
        <p:spPr>
          <a:xfrm>
            <a:off x="4653866" y="3674765"/>
            <a:ext cx="403402" cy="1310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8809">
              <a:lnSpc>
                <a:spcPct val="95825"/>
              </a:lnSpc>
              <a:spcBef>
                <a:spcPts val="39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0,427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63" name="object 263"/>
          <p:cNvSpPr txBox="1"/>
          <p:nvPr/>
        </p:nvSpPr>
        <p:spPr>
          <a:xfrm>
            <a:off x="5057268" y="3674765"/>
            <a:ext cx="407579" cy="1310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8812">
              <a:lnSpc>
                <a:spcPct val="95825"/>
              </a:lnSpc>
              <a:spcBef>
                <a:spcPts val="39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0,134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62" name="object 262"/>
          <p:cNvSpPr txBox="1"/>
          <p:nvPr/>
        </p:nvSpPr>
        <p:spPr>
          <a:xfrm>
            <a:off x="5464847" y="3674765"/>
            <a:ext cx="264401" cy="1310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8154">
              <a:lnSpc>
                <a:spcPct val="95825"/>
              </a:lnSpc>
              <a:spcBef>
                <a:spcPts val="39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1,12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61" name="object 261"/>
          <p:cNvSpPr txBox="1"/>
          <p:nvPr/>
        </p:nvSpPr>
        <p:spPr>
          <a:xfrm>
            <a:off x="5729249" y="3674765"/>
            <a:ext cx="264401" cy="1310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8209">
              <a:lnSpc>
                <a:spcPct val="95825"/>
              </a:lnSpc>
              <a:spcBef>
                <a:spcPts val="39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0,68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60" name="object 260"/>
          <p:cNvSpPr txBox="1"/>
          <p:nvPr/>
        </p:nvSpPr>
        <p:spPr>
          <a:xfrm>
            <a:off x="1020588" y="3805827"/>
            <a:ext cx="816470" cy="498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9" name="object 259"/>
          <p:cNvSpPr txBox="1"/>
          <p:nvPr/>
        </p:nvSpPr>
        <p:spPr>
          <a:xfrm>
            <a:off x="1837058" y="3805827"/>
            <a:ext cx="170414" cy="498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8" name="object 258"/>
          <p:cNvSpPr txBox="1"/>
          <p:nvPr/>
        </p:nvSpPr>
        <p:spPr>
          <a:xfrm>
            <a:off x="2007472" y="3805827"/>
            <a:ext cx="300624" cy="498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7" name="object 257"/>
          <p:cNvSpPr txBox="1"/>
          <p:nvPr/>
        </p:nvSpPr>
        <p:spPr>
          <a:xfrm>
            <a:off x="2308096" y="3805826"/>
            <a:ext cx="515213" cy="1301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4642" marR="166815" algn="ctr">
              <a:lnSpc>
                <a:spcPct val="95825"/>
              </a:lnSpc>
              <a:spcBef>
                <a:spcPts val="38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20,0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56" name="object 256"/>
          <p:cNvSpPr txBox="1"/>
          <p:nvPr/>
        </p:nvSpPr>
        <p:spPr>
          <a:xfrm>
            <a:off x="2823310" y="3805826"/>
            <a:ext cx="452478" cy="1301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026" marR="163797" algn="ctr">
              <a:lnSpc>
                <a:spcPct val="95825"/>
              </a:lnSpc>
              <a:spcBef>
                <a:spcPts val="38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55" name="object 255"/>
          <p:cNvSpPr txBox="1"/>
          <p:nvPr/>
        </p:nvSpPr>
        <p:spPr>
          <a:xfrm>
            <a:off x="3275788" y="3805826"/>
            <a:ext cx="454250" cy="1301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2520" marR="137977" algn="ctr">
              <a:lnSpc>
                <a:spcPct val="95825"/>
              </a:lnSpc>
              <a:spcBef>
                <a:spcPts val="38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28,6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54" name="object 254"/>
          <p:cNvSpPr txBox="1"/>
          <p:nvPr/>
        </p:nvSpPr>
        <p:spPr>
          <a:xfrm>
            <a:off x="3730039" y="3805826"/>
            <a:ext cx="258268" cy="1301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7257">
              <a:lnSpc>
                <a:spcPct val="95825"/>
              </a:lnSpc>
              <a:spcBef>
                <a:spcPts val="38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870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53" name="object 253"/>
          <p:cNvSpPr txBox="1"/>
          <p:nvPr/>
        </p:nvSpPr>
        <p:spPr>
          <a:xfrm>
            <a:off x="3988306" y="3805826"/>
            <a:ext cx="258268" cy="1301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0952">
              <a:lnSpc>
                <a:spcPct val="95825"/>
              </a:lnSpc>
              <a:spcBef>
                <a:spcPts val="38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1160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52" name="object 252"/>
          <p:cNvSpPr txBox="1"/>
          <p:nvPr/>
        </p:nvSpPr>
        <p:spPr>
          <a:xfrm>
            <a:off x="4246575" y="3805826"/>
            <a:ext cx="407291" cy="1301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6017">
              <a:lnSpc>
                <a:spcPct val="95825"/>
              </a:lnSpc>
              <a:spcBef>
                <a:spcPts val="38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51" name="object 251"/>
          <p:cNvSpPr txBox="1"/>
          <p:nvPr/>
        </p:nvSpPr>
        <p:spPr>
          <a:xfrm>
            <a:off x="4653866" y="3805826"/>
            <a:ext cx="403402" cy="1301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8809">
              <a:lnSpc>
                <a:spcPct val="95825"/>
              </a:lnSpc>
              <a:spcBef>
                <a:spcPts val="38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0,401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50" name="object 250"/>
          <p:cNvSpPr txBox="1"/>
          <p:nvPr/>
        </p:nvSpPr>
        <p:spPr>
          <a:xfrm>
            <a:off x="5057268" y="3805826"/>
            <a:ext cx="407579" cy="1301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8812">
              <a:lnSpc>
                <a:spcPct val="95825"/>
              </a:lnSpc>
              <a:spcBef>
                <a:spcPts val="38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0,126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49" name="object 249"/>
          <p:cNvSpPr txBox="1"/>
          <p:nvPr/>
        </p:nvSpPr>
        <p:spPr>
          <a:xfrm>
            <a:off x="5464847" y="3805826"/>
            <a:ext cx="264401" cy="1301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8154">
              <a:lnSpc>
                <a:spcPct val="95825"/>
              </a:lnSpc>
              <a:spcBef>
                <a:spcPts val="38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0,83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48" name="object 248"/>
          <p:cNvSpPr txBox="1"/>
          <p:nvPr/>
        </p:nvSpPr>
        <p:spPr>
          <a:xfrm>
            <a:off x="5729249" y="3805826"/>
            <a:ext cx="264401" cy="1301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8209">
              <a:lnSpc>
                <a:spcPct val="95825"/>
              </a:lnSpc>
              <a:spcBef>
                <a:spcPts val="38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0,51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47" name="object 247"/>
          <p:cNvSpPr txBox="1"/>
          <p:nvPr/>
        </p:nvSpPr>
        <p:spPr>
          <a:xfrm>
            <a:off x="452225" y="3855720"/>
            <a:ext cx="404219" cy="27128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46" name="object 246"/>
          <p:cNvSpPr txBox="1"/>
          <p:nvPr/>
        </p:nvSpPr>
        <p:spPr>
          <a:xfrm rot="16200000">
            <a:off x="300257" y="4457037"/>
            <a:ext cx="1276519" cy="6328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82458">
              <a:lnSpc>
                <a:spcPct val="95825"/>
              </a:lnSpc>
              <a:spcBef>
                <a:spcPts val="430"/>
              </a:spcBef>
            </a:pPr>
            <a:r>
              <a:rPr sz="498" dirty="0">
                <a:solidFill>
                  <a:srgbClr val="221F1F"/>
                </a:solidFill>
                <a:latin typeface="Times New Roman"/>
                <a:cs typeface="Times New Roman"/>
              </a:rPr>
              <a:t>Tensión12/20</a:t>
            </a:r>
            <a:r>
              <a:rPr sz="498" spc="8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98" dirty="0">
                <a:solidFill>
                  <a:srgbClr val="221F1F"/>
                </a:solidFill>
                <a:latin typeface="Times New Roman"/>
                <a:cs typeface="Times New Roman"/>
              </a:rPr>
              <a:t>kV</a:t>
            </a:r>
            <a:endParaRPr sz="498">
              <a:latin typeface="Times New Roman"/>
              <a:cs typeface="Times New Roman"/>
            </a:endParaRPr>
          </a:p>
        </p:txBody>
      </p:sp>
      <p:sp>
        <p:nvSpPr>
          <p:cNvPr id="245" name="object 245"/>
          <p:cNvSpPr txBox="1"/>
          <p:nvPr/>
        </p:nvSpPr>
        <p:spPr>
          <a:xfrm>
            <a:off x="1020588" y="3855720"/>
            <a:ext cx="816470" cy="8021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83644" marR="330125" algn="ctr">
              <a:lnSpc>
                <a:spcPts val="408"/>
              </a:lnSpc>
              <a:spcBef>
                <a:spcPts val="2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44" name="object 244"/>
          <p:cNvSpPr txBox="1"/>
          <p:nvPr/>
        </p:nvSpPr>
        <p:spPr>
          <a:xfrm>
            <a:off x="1837058" y="3855720"/>
            <a:ext cx="471039" cy="8021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8667" marR="184710" algn="ctr">
              <a:lnSpc>
                <a:spcPts val="408"/>
              </a:lnSpc>
              <a:spcBef>
                <a:spcPts val="2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8,1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43" name="object 243"/>
          <p:cNvSpPr txBox="1"/>
          <p:nvPr/>
        </p:nvSpPr>
        <p:spPr>
          <a:xfrm>
            <a:off x="1020588" y="3935933"/>
            <a:ext cx="816470" cy="1301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83644" marR="330125" algn="ctr">
              <a:lnSpc>
                <a:spcPct val="95825"/>
              </a:lnSpc>
              <a:spcBef>
                <a:spcPts val="37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70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42" name="object 242"/>
          <p:cNvSpPr txBox="1"/>
          <p:nvPr/>
        </p:nvSpPr>
        <p:spPr>
          <a:xfrm>
            <a:off x="1837058" y="3935933"/>
            <a:ext cx="471039" cy="1301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8670" marR="184712" algn="ctr">
              <a:lnSpc>
                <a:spcPct val="95825"/>
              </a:lnSpc>
              <a:spcBef>
                <a:spcPts val="37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9,8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41" name="object 241"/>
          <p:cNvSpPr txBox="1"/>
          <p:nvPr/>
        </p:nvSpPr>
        <p:spPr>
          <a:xfrm>
            <a:off x="2308096" y="3935933"/>
            <a:ext cx="515213" cy="1301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4642" marR="166815" algn="ctr">
              <a:lnSpc>
                <a:spcPct val="95825"/>
              </a:lnSpc>
              <a:spcBef>
                <a:spcPts val="37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21,3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40" name="object 240"/>
          <p:cNvSpPr txBox="1"/>
          <p:nvPr/>
        </p:nvSpPr>
        <p:spPr>
          <a:xfrm>
            <a:off x="2823310" y="3935933"/>
            <a:ext cx="452478" cy="1301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026" marR="163797" algn="ctr">
              <a:lnSpc>
                <a:spcPct val="95825"/>
              </a:lnSpc>
              <a:spcBef>
                <a:spcPts val="37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39" name="object 239"/>
          <p:cNvSpPr txBox="1"/>
          <p:nvPr/>
        </p:nvSpPr>
        <p:spPr>
          <a:xfrm>
            <a:off x="3275788" y="3935933"/>
            <a:ext cx="454250" cy="1301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2520" marR="137977" algn="ctr">
              <a:lnSpc>
                <a:spcPct val="95825"/>
              </a:lnSpc>
              <a:spcBef>
                <a:spcPts val="37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29,9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38" name="object 238"/>
          <p:cNvSpPr txBox="1"/>
          <p:nvPr/>
        </p:nvSpPr>
        <p:spPr>
          <a:xfrm>
            <a:off x="3730039" y="3935933"/>
            <a:ext cx="258268" cy="1301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7257">
              <a:lnSpc>
                <a:spcPct val="95825"/>
              </a:lnSpc>
              <a:spcBef>
                <a:spcPts val="37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960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37" name="object 237"/>
          <p:cNvSpPr txBox="1"/>
          <p:nvPr/>
        </p:nvSpPr>
        <p:spPr>
          <a:xfrm>
            <a:off x="3988306" y="3935933"/>
            <a:ext cx="258268" cy="1301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0952">
              <a:lnSpc>
                <a:spcPct val="95825"/>
              </a:lnSpc>
              <a:spcBef>
                <a:spcPts val="37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1380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36" name="object 236"/>
          <p:cNvSpPr txBox="1"/>
          <p:nvPr/>
        </p:nvSpPr>
        <p:spPr>
          <a:xfrm>
            <a:off x="4246575" y="3935933"/>
            <a:ext cx="407291" cy="1301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6017">
              <a:lnSpc>
                <a:spcPct val="95825"/>
              </a:lnSpc>
              <a:spcBef>
                <a:spcPts val="37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35" name="object 235"/>
          <p:cNvSpPr txBox="1"/>
          <p:nvPr/>
        </p:nvSpPr>
        <p:spPr>
          <a:xfrm>
            <a:off x="4653866" y="3935933"/>
            <a:ext cx="403402" cy="1301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8809">
              <a:lnSpc>
                <a:spcPct val="95825"/>
              </a:lnSpc>
              <a:spcBef>
                <a:spcPts val="37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0,378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34" name="object 234"/>
          <p:cNvSpPr txBox="1"/>
          <p:nvPr/>
        </p:nvSpPr>
        <p:spPr>
          <a:xfrm>
            <a:off x="5057268" y="3935933"/>
            <a:ext cx="407579" cy="1301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8812">
              <a:lnSpc>
                <a:spcPct val="95825"/>
              </a:lnSpc>
              <a:spcBef>
                <a:spcPts val="37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0,119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33" name="object 233"/>
          <p:cNvSpPr txBox="1"/>
          <p:nvPr/>
        </p:nvSpPr>
        <p:spPr>
          <a:xfrm>
            <a:off x="5464847" y="3935933"/>
            <a:ext cx="264401" cy="1301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8154">
              <a:lnSpc>
                <a:spcPct val="95825"/>
              </a:lnSpc>
              <a:spcBef>
                <a:spcPts val="37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32" name="object 232"/>
          <p:cNvSpPr txBox="1"/>
          <p:nvPr/>
        </p:nvSpPr>
        <p:spPr>
          <a:xfrm>
            <a:off x="5729249" y="3935933"/>
            <a:ext cx="264401" cy="1301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8209">
              <a:lnSpc>
                <a:spcPct val="95825"/>
              </a:lnSpc>
              <a:spcBef>
                <a:spcPts val="37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31" name="object 231"/>
          <p:cNvSpPr txBox="1"/>
          <p:nvPr/>
        </p:nvSpPr>
        <p:spPr>
          <a:xfrm>
            <a:off x="1020588" y="4066074"/>
            <a:ext cx="816470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83644" marR="330125" algn="ctr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95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30" name="object 230"/>
          <p:cNvSpPr txBox="1"/>
          <p:nvPr/>
        </p:nvSpPr>
        <p:spPr>
          <a:xfrm>
            <a:off x="1837058" y="4066074"/>
            <a:ext cx="471039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0593" marR="166692" algn="ctr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11,4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29" name="object 229"/>
          <p:cNvSpPr txBox="1"/>
          <p:nvPr/>
        </p:nvSpPr>
        <p:spPr>
          <a:xfrm>
            <a:off x="2308096" y="4066074"/>
            <a:ext cx="515213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4642" marR="166815" algn="ctr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22,9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28" name="object 228"/>
          <p:cNvSpPr txBox="1"/>
          <p:nvPr/>
        </p:nvSpPr>
        <p:spPr>
          <a:xfrm>
            <a:off x="2823310" y="4066074"/>
            <a:ext cx="452478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026" marR="163797" algn="ctr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2,7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27" name="object 227"/>
          <p:cNvSpPr txBox="1"/>
          <p:nvPr/>
        </p:nvSpPr>
        <p:spPr>
          <a:xfrm>
            <a:off x="3275788" y="4066074"/>
            <a:ext cx="454250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2520" marR="137977" algn="ctr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31,9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26" name="object 226"/>
          <p:cNvSpPr txBox="1"/>
          <p:nvPr/>
        </p:nvSpPr>
        <p:spPr>
          <a:xfrm>
            <a:off x="3730039" y="4066074"/>
            <a:ext cx="258268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180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1100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25" name="object 225"/>
          <p:cNvSpPr txBox="1"/>
          <p:nvPr/>
        </p:nvSpPr>
        <p:spPr>
          <a:xfrm>
            <a:off x="3988306" y="4066074"/>
            <a:ext cx="258268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0952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1680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24" name="object 224"/>
          <p:cNvSpPr txBox="1"/>
          <p:nvPr/>
        </p:nvSpPr>
        <p:spPr>
          <a:xfrm>
            <a:off x="4246575" y="4066074"/>
            <a:ext cx="407291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6017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23" name="object 223"/>
          <p:cNvSpPr txBox="1"/>
          <p:nvPr/>
        </p:nvSpPr>
        <p:spPr>
          <a:xfrm>
            <a:off x="4653866" y="4066074"/>
            <a:ext cx="403402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8809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0,365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22" name="object 222"/>
          <p:cNvSpPr txBox="1"/>
          <p:nvPr/>
        </p:nvSpPr>
        <p:spPr>
          <a:xfrm>
            <a:off x="5057268" y="4066074"/>
            <a:ext cx="407579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8812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0,115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21" name="object 221"/>
          <p:cNvSpPr txBox="1"/>
          <p:nvPr/>
        </p:nvSpPr>
        <p:spPr>
          <a:xfrm>
            <a:off x="5464847" y="4066074"/>
            <a:ext cx="264401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8154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0,43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20" name="object 220"/>
          <p:cNvSpPr txBox="1"/>
          <p:nvPr/>
        </p:nvSpPr>
        <p:spPr>
          <a:xfrm>
            <a:off x="5729249" y="4066074"/>
            <a:ext cx="264401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8209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19" name="object 219"/>
          <p:cNvSpPr txBox="1"/>
          <p:nvPr/>
        </p:nvSpPr>
        <p:spPr>
          <a:xfrm>
            <a:off x="1020588" y="4196203"/>
            <a:ext cx="816470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65566" marR="312104" algn="ctr">
              <a:lnSpc>
                <a:spcPct val="95825"/>
              </a:lnSpc>
              <a:spcBef>
                <a:spcPts val="36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120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18" name="object 218"/>
          <p:cNvSpPr txBox="1"/>
          <p:nvPr/>
        </p:nvSpPr>
        <p:spPr>
          <a:xfrm>
            <a:off x="1837058" y="4196203"/>
            <a:ext cx="471039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0593" marR="166692" algn="ctr">
              <a:lnSpc>
                <a:spcPct val="95825"/>
              </a:lnSpc>
              <a:spcBef>
                <a:spcPts val="36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13,0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17" name="object 217"/>
          <p:cNvSpPr txBox="1"/>
          <p:nvPr/>
        </p:nvSpPr>
        <p:spPr>
          <a:xfrm>
            <a:off x="2308096" y="4196203"/>
            <a:ext cx="515213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4642" marR="166815" algn="ctr">
              <a:lnSpc>
                <a:spcPct val="95825"/>
              </a:lnSpc>
              <a:spcBef>
                <a:spcPts val="36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24,5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16" name="object 216"/>
          <p:cNvSpPr txBox="1"/>
          <p:nvPr/>
        </p:nvSpPr>
        <p:spPr>
          <a:xfrm>
            <a:off x="2823310" y="4196203"/>
            <a:ext cx="452478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6553" marR="189336" algn="ctr">
              <a:lnSpc>
                <a:spcPct val="95825"/>
              </a:lnSpc>
              <a:spcBef>
                <a:spcPts val="36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15" name="object 215"/>
          <p:cNvSpPr txBox="1"/>
          <p:nvPr/>
        </p:nvSpPr>
        <p:spPr>
          <a:xfrm>
            <a:off x="3275788" y="4196203"/>
            <a:ext cx="454250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2520" marR="137977" algn="ctr">
              <a:lnSpc>
                <a:spcPct val="95825"/>
              </a:lnSpc>
              <a:spcBef>
                <a:spcPts val="36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34,1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14" name="object 214"/>
          <p:cNvSpPr txBox="1"/>
          <p:nvPr/>
        </p:nvSpPr>
        <p:spPr>
          <a:xfrm>
            <a:off x="3730039" y="4196203"/>
            <a:ext cx="258268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180">
              <a:lnSpc>
                <a:spcPct val="95825"/>
              </a:lnSpc>
              <a:spcBef>
                <a:spcPts val="36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1250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13" name="object 213"/>
          <p:cNvSpPr txBox="1"/>
          <p:nvPr/>
        </p:nvSpPr>
        <p:spPr>
          <a:xfrm>
            <a:off x="3988306" y="4196203"/>
            <a:ext cx="258268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0952">
              <a:lnSpc>
                <a:spcPct val="95825"/>
              </a:lnSpc>
              <a:spcBef>
                <a:spcPts val="36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1980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12" name="object 212"/>
          <p:cNvSpPr txBox="1"/>
          <p:nvPr/>
        </p:nvSpPr>
        <p:spPr>
          <a:xfrm>
            <a:off x="4246575" y="4196203"/>
            <a:ext cx="407291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6017">
              <a:lnSpc>
                <a:spcPct val="95825"/>
              </a:lnSpc>
              <a:spcBef>
                <a:spcPts val="36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11" name="object 211"/>
          <p:cNvSpPr txBox="1"/>
          <p:nvPr/>
        </p:nvSpPr>
        <p:spPr>
          <a:xfrm>
            <a:off x="4653866" y="4196203"/>
            <a:ext cx="403402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8809">
              <a:lnSpc>
                <a:spcPct val="95825"/>
              </a:lnSpc>
              <a:spcBef>
                <a:spcPts val="36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0,356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10" name="object 210"/>
          <p:cNvSpPr txBox="1"/>
          <p:nvPr/>
        </p:nvSpPr>
        <p:spPr>
          <a:xfrm>
            <a:off x="5057268" y="4196203"/>
            <a:ext cx="407579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8812">
              <a:lnSpc>
                <a:spcPct val="95825"/>
              </a:lnSpc>
              <a:spcBef>
                <a:spcPts val="36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0,112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09" name="object 209"/>
          <p:cNvSpPr txBox="1"/>
          <p:nvPr/>
        </p:nvSpPr>
        <p:spPr>
          <a:xfrm>
            <a:off x="5464847" y="4196203"/>
            <a:ext cx="264401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8154">
              <a:lnSpc>
                <a:spcPct val="95825"/>
              </a:lnSpc>
              <a:spcBef>
                <a:spcPts val="36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08" name="object 208"/>
          <p:cNvSpPr txBox="1"/>
          <p:nvPr/>
        </p:nvSpPr>
        <p:spPr>
          <a:xfrm>
            <a:off x="5729249" y="4196203"/>
            <a:ext cx="264401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8209">
              <a:lnSpc>
                <a:spcPct val="95825"/>
              </a:lnSpc>
              <a:spcBef>
                <a:spcPts val="36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07" name="object 207"/>
          <p:cNvSpPr txBox="1"/>
          <p:nvPr/>
        </p:nvSpPr>
        <p:spPr>
          <a:xfrm>
            <a:off x="1020588" y="4326333"/>
            <a:ext cx="816470" cy="1310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65566" marR="312104" algn="ctr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150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06" name="object 206"/>
          <p:cNvSpPr txBox="1"/>
          <p:nvPr/>
        </p:nvSpPr>
        <p:spPr>
          <a:xfrm>
            <a:off x="1837058" y="4326333"/>
            <a:ext cx="471039" cy="1310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0593" marR="166692" algn="ctr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14,5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05" name="object 205"/>
          <p:cNvSpPr txBox="1"/>
          <p:nvPr/>
        </p:nvSpPr>
        <p:spPr>
          <a:xfrm>
            <a:off x="2308096" y="4326333"/>
            <a:ext cx="515213" cy="1310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4642" marR="166815" algn="ctr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26,2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04" name="object 204"/>
          <p:cNvSpPr txBox="1"/>
          <p:nvPr/>
        </p:nvSpPr>
        <p:spPr>
          <a:xfrm>
            <a:off x="2823310" y="4326333"/>
            <a:ext cx="452478" cy="1310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6553" marR="189336" algn="ctr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03" name="object 203"/>
          <p:cNvSpPr txBox="1"/>
          <p:nvPr/>
        </p:nvSpPr>
        <p:spPr>
          <a:xfrm>
            <a:off x="3275788" y="4326333"/>
            <a:ext cx="454250" cy="1310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2520" marR="137977" algn="ctr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35,8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02" name="object 202"/>
          <p:cNvSpPr txBox="1"/>
          <p:nvPr/>
        </p:nvSpPr>
        <p:spPr>
          <a:xfrm>
            <a:off x="3730039" y="4326333"/>
            <a:ext cx="258268" cy="1310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180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1380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01" name="object 201"/>
          <p:cNvSpPr txBox="1"/>
          <p:nvPr/>
        </p:nvSpPr>
        <p:spPr>
          <a:xfrm>
            <a:off x="3988306" y="4326333"/>
            <a:ext cx="258268" cy="1310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0952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2290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00" name="object 200"/>
          <p:cNvSpPr txBox="1"/>
          <p:nvPr/>
        </p:nvSpPr>
        <p:spPr>
          <a:xfrm>
            <a:off x="4246575" y="4326333"/>
            <a:ext cx="407291" cy="1310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6017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99" name="object 199"/>
          <p:cNvSpPr txBox="1"/>
          <p:nvPr/>
        </p:nvSpPr>
        <p:spPr>
          <a:xfrm>
            <a:off x="4653866" y="4326333"/>
            <a:ext cx="403402" cy="1310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8809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0,346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98" name="object 198"/>
          <p:cNvSpPr txBox="1"/>
          <p:nvPr/>
        </p:nvSpPr>
        <p:spPr>
          <a:xfrm>
            <a:off x="5057268" y="4326333"/>
            <a:ext cx="407579" cy="1310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8812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0,109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97" name="object 197"/>
          <p:cNvSpPr txBox="1"/>
          <p:nvPr/>
        </p:nvSpPr>
        <p:spPr>
          <a:xfrm>
            <a:off x="5464847" y="4326333"/>
            <a:ext cx="264401" cy="1310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8154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96" name="object 196"/>
          <p:cNvSpPr txBox="1"/>
          <p:nvPr/>
        </p:nvSpPr>
        <p:spPr>
          <a:xfrm>
            <a:off x="5729249" y="4326333"/>
            <a:ext cx="264401" cy="1310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8209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95" name="object 195"/>
          <p:cNvSpPr txBox="1"/>
          <p:nvPr/>
        </p:nvSpPr>
        <p:spPr>
          <a:xfrm>
            <a:off x="1020588" y="4457406"/>
            <a:ext cx="816470" cy="1301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65566" marR="312104" algn="ctr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185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94" name="object 194"/>
          <p:cNvSpPr txBox="1"/>
          <p:nvPr/>
        </p:nvSpPr>
        <p:spPr>
          <a:xfrm>
            <a:off x="1837058" y="4457406"/>
            <a:ext cx="471039" cy="1301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0593" marR="166692" algn="ctr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16,4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93" name="object 193"/>
          <p:cNvSpPr txBox="1"/>
          <p:nvPr/>
        </p:nvSpPr>
        <p:spPr>
          <a:xfrm>
            <a:off x="2308096" y="4457406"/>
            <a:ext cx="515213" cy="1301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4642" marR="166815" algn="ctr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28,3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92" name="object 192"/>
          <p:cNvSpPr txBox="1"/>
          <p:nvPr/>
        </p:nvSpPr>
        <p:spPr>
          <a:xfrm>
            <a:off x="2823310" y="4457406"/>
            <a:ext cx="452478" cy="1301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6553" marR="189336" algn="ctr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91" name="object 191"/>
          <p:cNvSpPr txBox="1"/>
          <p:nvPr/>
        </p:nvSpPr>
        <p:spPr>
          <a:xfrm>
            <a:off x="3275788" y="4457406"/>
            <a:ext cx="454250" cy="1301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2520" marR="137977" algn="ctr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37,9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90" name="object 190"/>
          <p:cNvSpPr txBox="1"/>
          <p:nvPr/>
        </p:nvSpPr>
        <p:spPr>
          <a:xfrm>
            <a:off x="3730039" y="4457406"/>
            <a:ext cx="258268" cy="1301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180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1560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89" name="object 189"/>
          <p:cNvSpPr txBox="1"/>
          <p:nvPr/>
        </p:nvSpPr>
        <p:spPr>
          <a:xfrm>
            <a:off x="3988306" y="4457406"/>
            <a:ext cx="258268" cy="1301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0952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2690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88" name="object 188"/>
          <p:cNvSpPr txBox="1"/>
          <p:nvPr/>
        </p:nvSpPr>
        <p:spPr>
          <a:xfrm>
            <a:off x="4246575" y="4457406"/>
            <a:ext cx="407291" cy="1301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6017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87" name="object 187"/>
          <p:cNvSpPr txBox="1"/>
          <p:nvPr/>
        </p:nvSpPr>
        <p:spPr>
          <a:xfrm>
            <a:off x="4653866" y="4457406"/>
            <a:ext cx="403402" cy="1301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8809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0,335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86" name="object 186"/>
          <p:cNvSpPr txBox="1"/>
          <p:nvPr/>
        </p:nvSpPr>
        <p:spPr>
          <a:xfrm>
            <a:off x="5057268" y="4457406"/>
            <a:ext cx="407579" cy="1301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8812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0,105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85" name="object 185"/>
          <p:cNvSpPr txBox="1"/>
          <p:nvPr/>
        </p:nvSpPr>
        <p:spPr>
          <a:xfrm>
            <a:off x="5464847" y="4457406"/>
            <a:ext cx="264401" cy="1301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8154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5729249" y="4457406"/>
            <a:ext cx="264401" cy="1301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8209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1020588" y="4587523"/>
            <a:ext cx="816470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65566" marR="312104" algn="ctr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240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1837058" y="4587523"/>
            <a:ext cx="471039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0593" marR="166692" algn="ctr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18,5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81" name="object 181"/>
          <p:cNvSpPr txBox="1"/>
          <p:nvPr/>
        </p:nvSpPr>
        <p:spPr>
          <a:xfrm>
            <a:off x="2308096" y="4587523"/>
            <a:ext cx="515213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4642" marR="166815" algn="ctr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30,4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80" name="object 180"/>
          <p:cNvSpPr txBox="1"/>
          <p:nvPr/>
        </p:nvSpPr>
        <p:spPr>
          <a:xfrm>
            <a:off x="2823310" y="4587523"/>
            <a:ext cx="452478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6553" marR="189336" algn="ctr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79" name="object 179"/>
          <p:cNvSpPr txBox="1"/>
          <p:nvPr/>
        </p:nvSpPr>
        <p:spPr>
          <a:xfrm>
            <a:off x="3275788" y="4587523"/>
            <a:ext cx="454250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2520" marR="137977" algn="ctr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40,0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78" name="object 178"/>
          <p:cNvSpPr txBox="1"/>
          <p:nvPr/>
        </p:nvSpPr>
        <p:spPr>
          <a:xfrm>
            <a:off x="3730039" y="4587523"/>
            <a:ext cx="258268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180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1780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77" name="object 177"/>
          <p:cNvSpPr txBox="1"/>
          <p:nvPr/>
        </p:nvSpPr>
        <p:spPr>
          <a:xfrm>
            <a:off x="3988306" y="4587523"/>
            <a:ext cx="258268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2875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32260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76" name="object 176"/>
          <p:cNvSpPr txBox="1"/>
          <p:nvPr/>
        </p:nvSpPr>
        <p:spPr>
          <a:xfrm>
            <a:off x="4246575" y="4587523"/>
            <a:ext cx="407291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6017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4653866" y="4587523"/>
            <a:ext cx="403402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8809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0,324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5057268" y="4587523"/>
            <a:ext cx="407579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8812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0,102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5464847" y="4587523"/>
            <a:ext cx="264401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8154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5729249" y="4587523"/>
            <a:ext cx="264401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8209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1020588" y="4717652"/>
            <a:ext cx="816470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65566" marR="312104" algn="ctr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300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1837058" y="4717652"/>
            <a:ext cx="471039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0593" marR="166692" algn="ctr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20,8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2308096" y="4717652"/>
            <a:ext cx="515213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4642" marR="166815" algn="ctr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32,9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2823310" y="4717652"/>
            <a:ext cx="452478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6553" marR="189336" algn="ctr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3275788" y="4717652"/>
            <a:ext cx="454250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2520" marR="137977" algn="ctr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42,5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3730039" y="4717652"/>
            <a:ext cx="258268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180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2060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3988306" y="4717652"/>
            <a:ext cx="258268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0952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3900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4246575" y="4717652"/>
            <a:ext cx="407291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6017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4653866" y="4717652"/>
            <a:ext cx="403402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8809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0,315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5057268" y="4717652"/>
            <a:ext cx="407579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8812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0,099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5464847" y="4717652"/>
            <a:ext cx="264401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8154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5729249" y="4717652"/>
            <a:ext cx="264401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8209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1020588" y="4847783"/>
            <a:ext cx="816470" cy="1301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65566" marR="312104" algn="ctr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400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1837058" y="4847783"/>
            <a:ext cx="471039" cy="1301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0593" marR="166692" algn="ctr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23,6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2308096" y="4847783"/>
            <a:ext cx="515213" cy="1301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4642" marR="166815" algn="ctr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35,9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2823310" y="4847783"/>
            <a:ext cx="452478" cy="1301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6553" marR="189336" algn="ctr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3275788" y="4847783"/>
            <a:ext cx="454250" cy="1301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2520" marR="137977" algn="ctr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45,5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3730039" y="4847783"/>
            <a:ext cx="258268" cy="1301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180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2380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3988306" y="4847783"/>
            <a:ext cx="258268" cy="1301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0952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4740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4246575" y="4847783"/>
            <a:ext cx="407291" cy="1301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6017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0,40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4653866" y="4847783"/>
            <a:ext cx="403402" cy="1301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8809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0,305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5057268" y="4847783"/>
            <a:ext cx="407579" cy="1301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8812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0,096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5464847" y="4847783"/>
            <a:ext cx="264401" cy="1301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8154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5729249" y="4847783"/>
            <a:ext cx="264401" cy="1301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8209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1020588" y="4977923"/>
            <a:ext cx="816470" cy="1437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65566" marR="312104" algn="ctr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500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1837058" y="4977923"/>
            <a:ext cx="471039" cy="1437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0593" marR="166692" algn="ctr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26,8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2308096" y="4977923"/>
            <a:ext cx="515213" cy="1437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4642" marR="166815" algn="ctr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39,1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2823310" y="4977923"/>
            <a:ext cx="452478" cy="1437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6553" marR="189336" algn="ctr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3275788" y="4977923"/>
            <a:ext cx="454250" cy="1437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2520" marR="137977" algn="ctr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48,7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3730039" y="4977923"/>
            <a:ext cx="258268" cy="1437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180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2780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3988306" y="4977923"/>
            <a:ext cx="258268" cy="1437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0952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5870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4246575" y="4977923"/>
            <a:ext cx="407291" cy="1437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6017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0,45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4653866" y="4977923"/>
            <a:ext cx="403402" cy="1437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8809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0,295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5057268" y="4977923"/>
            <a:ext cx="407579" cy="1437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8812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0,093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5464847" y="4977923"/>
            <a:ext cx="264401" cy="1437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8154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5729249" y="4977923"/>
            <a:ext cx="264401" cy="1437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8209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35" name="object 135"/>
          <p:cNvSpPr txBox="1"/>
          <p:nvPr/>
        </p:nvSpPr>
        <p:spPr>
          <a:xfrm rot="16200000">
            <a:off x="210425" y="5813448"/>
            <a:ext cx="1456181" cy="6328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49861">
              <a:lnSpc>
                <a:spcPct val="95825"/>
              </a:lnSpc>
              <a:spcBef>
                <a:spcPts val="430"/>
              </a:spcBef>
            </a:pPr>
            <a:r>
              <a:rPr sz="498" dirty="0">
                <a:solidFill>
                  <a:srgbClr val="221F1F"/>
                </a:solidFill>
                <a:latin typeface="Times New Roman"/>
                <a:cs typeface="Times New Roman"/>
              </a:rPr>
              <a:t>Tensión</a:t>
            </a:r>
            <a:r>
              <a:rPr sz="498" spc="-3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98" dirty="0">
                <a:solidFill>
                  <a:srgbClr val="221F1F"/>
                </a:solidFill>
                <a:latin typeface="Times New Roman"/>
                <a:cs typeface="Times New Roman"/>
              </a:rPr>
              <a:t>18/30</a:t>
            </a:r>
            <a:r>
              <a:rPr sz="498" spc="7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98" dirty="0">
                <a:solidFill>
                  <a:srgbClr val="221F1F"/>
                </a:solidFill>
                <a:latin typeface="Times New Roman"/>
                <a:cs typeface="Times New Roman"/>
              </a:rPr>
              <a:t>kV</a:t>
            </a:r>
            <a:endParaRPr sz="498">
              <a:latin typeface="Times New Roman"/>
              <a:cs typeface="Times New Roman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1020588" y="5121642"/>
            <a:ext cx="816470" cy="1446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5"/>
              </a:spcBef>
            </a:pPr>
            <a:endParaRPr sz="498"/>
          </a:p>
          <a:p>
            <a:pPr marL="377928" marR="335840" algn="ctr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1837058" y="5121642"/>
            <a:ext cx="471039" cy="1446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5"/>
              </a:spcBef>
            </a:pPr>
            <a:endParaRPr sz="498"/>
          </a:p>
          <a:p>
            <a:pPr marL="162239" marR="191143" algn="ctr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7,0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2308096" y="5121642"/>
            <a:ext cx="515213" cy="1446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5"/>
              </a:spcBef>
            </a:pPr>
            <a:endParaRPr sz="498"/>
          </a:p>
          <a:p>
            <a:pPr marL="193804" marR="167653" algn="ctr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25,3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2823310" y="5121642"/>
            <a:ext cx="452478" cy="1446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5"/>
              </a:spcBef>
            </a:pPr>
            <a:endParaRPr sz="498"/>
          </a:p>
          <a:p>
            <a:pPr marL="167487" marR="167335" algn="ctr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3275788" y="5121642"/>
            <a:ext cx="454250" cy="1446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5"/>
              </a:spcBef>
            </a:pPr>
            <a:endParaRPr sz="498"/>
          </a:p>
          <a:p>
            <a:pPr marL="163608" marR="136889" algn="ctr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33,9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3730039" y="5121642"/>
            <a:ext cx="258268" cy="1446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5"/>
              </a:spcBef>
            </a:pPr>
            <a:endParaRPr sz="498"/>
          </a:p>
          <a:p>
            <a:pPr marL="69370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1000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3988306" y="5121642"/>
            <a:ext cx="258268" cy="1446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5"/>
              </a:spcBef>
            </a:pPr>
            <a:endParaRPr sz="498"/>
          </a:p>
          <a:p>
            <a:pPr marL="71550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1210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4246575" y="5121642"/>
            <a:ext cx="407291" cy="1446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5"/>
              </a:spcBef>
            </a:pPr>
            <a:endParaRPr sz="498"/>
          </a:p>
          <a:p>
            <a:pPr marL="156017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4653866" y="5121642"/>
            <a:ext cx="403402" cy="1446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5"/>
              </a:spcBef>
            </a:pPr>
            <a:endParaRPr sz="498"/>
          </a:p>
          <a:p>
            <a:pPr marL="139040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0,462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5057268" y="5121642"/>
            <a:ext cx="407579" cy="1446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5"/>
              </a:spcBef>
            </a:pPr>
            <a:endParaRPr sz="498"/>
          </a:p>
          <a:p>
            <a:pPr marL="140241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0,145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5464847" y="5121642"/>
            <a:ext cx="264401" cy="1446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5"/>
              </a:spcBef>
            </a:pPr>
            <a:endParaRPr sz="498"/>
          </a:p>
          <a:p>
            <a:pPr marL="71953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1,12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5729249" y="5121642"/>
            <a:ext cx="264401" cy="1446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5"/>
              </a:spcBef>
            </a:pPr>
            <a:endParaRPr sz="498"/>
          </a:p>
          <a:p>
            <a:pPr marL="62711">
              <a:lnSpc>
                <a:spcPct val="95825"/>
              </a:lnSpc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0,68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1020588" y="5266270"/>
            <a:ext cx="816470" cy="1301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77928" marR="335840" algn="ctr">
              <a:lnSpc>
                <a:spcPct val="95825"/>
              </a:lnSpc>
              <a:spcBef>
                <a:spcPts val="38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1837058" y="5266270"/>
            <a:ext cx="471039" cy="1301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2239" marR="191143" algn="ctr">
              <a:lnSpc>
                <a:spcPct val="95825"/>
              </a:lnSpc>
              <a:spcBef>
                <a:spcPts val="38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8,1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2308096" y="5266270"/>
            <a:ext cx="515213" cy="1301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3804" marR="167653" algn="ctr">
              <a:lnSpc>
                <a:spcPct val="95825"/>
              </a:lnSpc>
              <a:spcBef>
                <a:spcPts val="38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26,4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2823310" y="5266270"/>
            <a:ext cx="452478" cy="1301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7487" marR="167335" algn="ctr">
              <a:lnSpc>
                <a:spcPct val="95825"/>
              </a:lnSpc>
              <a:spcBef>
                <a:spcPts val="38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3275788" y="5266270"/>
            <a:ext cx="454250" cy="1301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3608" marR="136889" algn="ctr">
              <a:lnSpc>
                <a:spcPct val="95825"/>
              </a:lnSpc>
              <a:spcBef>
                <a:spcPts val="38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35,4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3730039" y="5266270"/>
            <a:ext cx="258268" cy="1301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370">
              <a:lnSpc>
                <a:spcPct val="95825"/>
              </a:lnSpc>
              <a:spcBef>
                <a:spcPts val="38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1100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3988306" y="5266270"/>
            <a:ext cx="258268" cy="1301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1550">
              <a:lnSpc>
                <a:spcPct val="95825"/>
              </a:lnSpc>
              <a:spcBef>
                <a:spcPts val="38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1390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4246575" y="5266270"/>
            <a:ext cx="407291" cy="1301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6017">
              <a:lnSpc>
                <a:spcPct val="95825"/>
              </a:lnSpc>
              <a:spcBef>
                <a:spcPts val="38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4653866" y="5266270"/>
            <a:ext cx="403402" cy="1301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9040">
              <a:lnSpc>
                <a:spcPct val="95825"/>
              </a:lnSpc>
              <a:spcBef>
                <a:spcPts val="38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0,444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5057268" y="5266270"/>
            <a:ext cx="407579" cy="1301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0241">
              <a:lnSpc>
                <a:spcPct val="95825"/>
              </a:lnSpc>
              <a:spcBef>
                <a:spcPts val="38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0,140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5464847" y="5266270"/>
            <a:ext cx="264401" cy="1301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1953">
              <a:lnSpc>
                <a:spcPct val="95825"/>
              </a:lnSpc>
              <a:spcBef>
                <a:spcPts val="38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0,83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5729249" y="5266270"/>
            <a:ext cx="264401" cy="1301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2711">
              <a:lnSpc>
                <a:spcPct val="95825"/>
              </a:lnSpc>
              <a:spcBef>
                <a:spcPts val="38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0,51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1020588" y="5396389"/>
            <a:ext cx="816470" cy="1301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77928" marR="335840" algn="ctr">
              <a:lnSpc>
                <a:spcPct val="95825"/>
              </a:lnSpc>
              <a:spcBef>
                <a:spcPts val="37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70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1837058" y="5396389"/>
            <a:ext cx="471039" cy="1301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2239" marR="191143" algn="ctr">
              <a:lnSpc>
                <a:spcPct val="95825"/>
              </a:lnSpc>
              <a:spcBef>
                <a:spcPts val="37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9,8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2308096" y="5396389"/>
            <a:ext cx="515213" cy="1301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3804" marR="167653" algn="ctr">
              <a:lnSpc>
                <a:spcPct val="95825"/>
              </a:lnSpc>
              <a:spcBef>
                <a:spcPts val="37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28,1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2823310" y="5396389"/>
            <a:ext cx="452478" cy="1301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7487" marR="167335" algn="ctr">
              <a:lnSpc>
                <a:spcPct val="95825"/>
              </a:lnSpc>
              <a:spcBef>
                <a:spcPts val="37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3275788" y="5396389"/>
            <a:ext cx="454250" cy="1301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3608" marR="136889" algn="ctr">
              <a:lnSpc>
                <a:spcPct val="95825"/>
              </a:lnSpc>
              <a:spcBef>
                <a:spcPts val="37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37,7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3730039" y="5396389"/>
            <a:ext cx="258268" cy="1301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370">
              <a:lnSpc>
                <a:spcPct val="95825"/>
              </a:lnSpc>
              <a:spcBef>
                <a:spcPts val="37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1250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3988306" y="5396389"/>
            <a:ext cx="258268" cy="1301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1550">
              <a:lnSpc>
                <a:spcPct val="95825"/>
              </a:lnSpc>
              <a:spcBef>
                <a:spcPts val="37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1670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4246575" y="5396389"/>
            <a:ext cx="407291" cy="1301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6017">
              <a:lnSpc>
                <a:spcPct val="95825"/>
              </a:lnSpc>
              <a:spcBef>
                <a:spcPts val="37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4653866" y="5396389"/>
            <a:ext cx="403402" cy="1301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9040">
              <a:lnSpc>
                <a:spcPct val="95825"/>
              </a:lnSpc>
              <a:spcBef>
                <a:spcPts val="37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0,424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5057268" y="5396389"/>
            <a:ext cx="407579" cy="1301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0241">
              <a:lnSpc>
                <a:spcPct val="95825"/>
              </a:lnSpc>
              <a:spcBef>
                <a:spcPts val="37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0,133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5464847" y="5396389"/>
            <a:ext cx="264401" cy="1301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1953">
              <a:lnSpc>
                <a:spcPct val="95825"/>
              </a:lnSpc>
              <a:spcBef>
                <a:spcPts val="37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5729249" y="5396389"/>
            <a:ext cx="264401" cy="1301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2711">
              <a:lnSpc>
                <a:spcPct val="95825"/>
              </a:lnSpc>
              <a:spcBef>
                <a:spcPts val="376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1020588" y="5526506"/>
            <a:ext cx="816470" cy="1301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77928" marR="335840" algn="ctr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95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1837058" y="5526506"/>
            <a:ext cx="471039" cy="1301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4162" marR="173123" algn="ctr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11,4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2308096" y="5526506"/>
            <a:ext cx="515213" cy="1301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3804" marR="167653" algn="ctr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29,7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2823310" y="5526506"/>
            <a:ext cx="452478" cy="1301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7487" marR="167335" algn="ctr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2,7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3275788" y="5526506"/>
            <a:ext cx="454250" cy="1301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3608" marR="136889" algn="ctr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39,3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3730039" y="5526506"/>
            <a:ext cx="258268" cy="1301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370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1310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3988306" y="5526506"/>
            <a:ext cx="258268" cy="1301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1550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1890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4246575" y="5526506"/>
            <a:ext cx="407291" cy="1301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6017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4653866" y="5526506"/>
            <a:ext cx="403402" cy="1301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9040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0,400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5057268" y="5526506"/>
            <a:ext cx="407579" cy="1301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0241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0,126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5464847" y="5526506"/>
            <a:ext cx="264401" cy="1301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1953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0,43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5729249" y="5526506"/>
            <a:ext cx="264401" cy="1301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2711">
              <a:lnSpc>
                <a:spcPct val="95825"/>
              </a:lnSpc>
              <a:spcBef>
                <a:spcPts val="36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1020588" y="5656646"/>
            <a:ext cx="816470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59851" marR="317820" algn="ctr">
              <a:lnSpc>
                <a:spcPct val="95825"/>
              </a:lnSpc>
              <a:spcBef>
                <a:spcPts val="36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120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1837058" y="5656646"/>
            <a:ext cx="471039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4162" marR="173123" algn="ctr">
              <a:lnSpc>
                <a:spcPct val="95825"/>
              </a:lnSpc>
              <a:spcBef>
                <a:spcPts val="36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13,0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2308096" y="5656646"/>
            <a:ext cx="515213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3804" marR="167653" algn="ctr">
              <a:lnSpc>
                <a:spcPct val="95825"/>
              </a:lnSpc>
              <a:spcBef>
                <a:spcPts val="36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31,3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2823310" y="5656646"/>
            <a:ext cx="452478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3015" marR="192874" algn="ctr">
              <a:lnSpc>
                <a:spcPct val="95825"/>
              </a:lnSpc>
              <a:spcBef>
                <a:spcPts val="36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3275788" y="5656646"/>
            <a:ext cx="454250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3608" marR="136889" algn="ctr">
              <a:lnSpc>
                <a:spcPct val="95825"/>
              </a:lnSpc>
              <a:spcBef>
                <a:spcPts val="36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40,9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3730039" y="5656646"/>
            <a:ext cx="258268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370">
              <a:lnSpc>
                <a:spcPct val="95825"/>
              </a:lnSpc>
              <a:spcBef>
                <a:spcPts val="36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1420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3988306" y="5656646"/>
            <a:ext cx="258268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1550">
              <a:lnSpc>
                <a:spcPct val="95825"/>
              </a:lnSpc>
              <a:spcBef>
                <a:spcPts val="36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2150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4246575" y="5656646"/>
            <a:ext cx="407291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6017">
              <a:lnSpc>
                <a:spcPct val="95825"/>
              </a:lnSpc>
              <a:spcBef>
                <a:spcPts val="36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4653866" y="5656646"/>
            <a:ext cx="403402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9040">
              <a:lnSpc>
                <a:spcPct val="95825"/>
              </a:lnSpc>
              <a:spcBef>
                <a:spcPts val="36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0,383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5057268" y="5656646"/>
            <a:ext cx="407579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0241">
              <a:lnSpc>
                <a:spcPct val="95825"/>
              </a:lnSpc>
              <a:spcBef>
                <a:spcPts val="36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0,120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5464847" y="5656646"/>
            <a:ext cx="264401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1953">
              <a:lnSpc>
                <a:spcPct val="95825"/>
              </a:lnSpc>
              <a:spcBef>
                <a:spcPts val="36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5729249" y="5656646"/>
            <a:ext cx="264401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2711">
              <a:lnSpc>
                <a:spcPct val="95825"/>
              </a:lnSpc>
              <a:spcBef>
                <a:spcPts val="36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1020588" y="5786777"/>
            <a:ext cx="816470" cy="1310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59851" marR="317820" algn="ctr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150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1837058" y="5786777"/>
            <a:ext cx="471039" cy="1310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4162" marR="173123" algn="ctr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14,5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2308096" y="5786777"/>
            <a:ext cx="515213" cy="1310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3804" marR="167653" algn="ctr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32,8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2823310" y="5786777"/>
            <a:ext cx="452478" cy="1310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3015" marR="192874" algn="ctr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3275788" y="5786777"/>
            <a:ext cx="454250" cy="1310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3608" marR="136889" algn="ctr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42,4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3730039" y="5786777"/>
            <a:ext cx="258268" cy="1310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370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1530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3988306" y="5786777"/>
            <a:ext cx="258268" cy="1310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1550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2430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4246575" y="5786777"/>
            <a:ext cx="407291" cy="1310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6017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4653866" y="5786777"/>
            <a:ext cx="403402" cy="1310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9040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0,369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5057268" y="5786777"/>
            <a:ext cx="407579" cy="1310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0241">
              <a:lnSpc>
                <a:spcPct val="95825"/>
              </a:lnSpc>
              <a:spcBef>
                <a:spcPts val="358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0,116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5464847" y="5786777"/>
            <a:ext cx="264401" cy="1310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1953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5729249" y="5786777"/>
            <a:ext cx="264401" cy="1310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2711">
              <a:lnSpc>
                <a:spcPct val="95825"/>
              </a:lnSpc>
              <a:spcBef>
                <a:spcPts val="353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020588" y="5917848"/>
            <a:ext cx="816470" cy="1301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59851" marR="317820" algn="ctr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185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1837058" y="5917848"/>
            <a:ext cx="471039" cy="1301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4162" marR="173123" algn="ctr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16,4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2308096" y="5917848"/>
            <a:ext cx="515213" cy="1301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3804" marR="167653" algn="ctr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34,7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2823310" y="5917848"/>
            <a:ext cx="452478" cy="1301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3015" marR="192874" algn="ctr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3275788" y="5917848"/>
            <a:ext cx="454250" cy="1301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3608" marR="136889" algn="ctr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44,3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3730039" y="5917848"/>
            <a:ext cx="258268" cy="1301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370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1680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3988306" y="5917848"/>
            <a:ext cx="258268" cy="1301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1550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2810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4246575" y="5917848"/>
            <a:ext cx="407291" cy="1301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6017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4653866" y="5917848"/>
            <a:ext cx="403402" cy="1301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9040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0,355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5057268" y="5917848"/>
            <a:ext cx="407579" cy="1301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0241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0,111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5464847" y="5917848"/>
            <a:ext cx="264401" cy="1301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1953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5729249" y="5917848"/>
            <a:ext cx="264401" cy="1301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2711">
              <a:lnSpc>
                <a:spcPct val="95825"/>
              </a:lnSpc>
              <a:spcBef>
                <a:spcPts val="340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1020588" y="6047955"/>
            <a:ext cx="816470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59851" marR="317820" algn="ctr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240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1837058" y="6047955"/>
            <a:ext cx="471039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4162" marR="173123" algn="ctr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18,5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2308096" y="6047955"/>
            <a:ext cx="515213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3804" marR="167653" algn="ctr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36,8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2823310" y="6047955"/>
            <a:ext cx="452478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3015" marR="192874" algn="ctr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3275788" y="6047955"/>
            <a:ext cx="454250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3608" marR="136889" algn="ctr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46,4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3730039" y="6047955"/>
            <a:ext cx="258268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370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1940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988306" y="6047955"/>
            <a:ext cx="258268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1550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3410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4246575" y="6047955"/>
            <a:ext cx="407291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6017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4653866" y="6047955"/>
            <a:ext cx="403402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9040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0,343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5057268" y="6047955"/>
            <a:ext cx="407579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0241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0,108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464847" y="6047955"/>
            <a:ext cx="264401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1953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5729249" y="6047955"/>
            <a:ext cx="264401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2711">
              <a:lnSpc>
                <a:spcPct val="95825"/>
              </a:lnSpc>
              <a:spcBef>
                <a:spcPts val="335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020588" y="6178084"/>
            <a:ext cx="816470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59851" marR="317820" algn="ctr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300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837058" y="6178084"/>
            <a:ext cx="471039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4162" marR="173123" algn="ctr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20,8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2308096" y="6178084"/>
            <a:ext cx="515213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3804" marR="167653" algn="ctr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39,1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2823310" y="6178084"/>
            <a:ext cx="452478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3015" marR="192874" algn="ctr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275788" y="6178084"/>
            <a:ext cx="454250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3608" marR="136889" algn="ctr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48,7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730039" y="6178084"/>
            <a:ext cx="258268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370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2230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3988306" y="6178084"/>
            <a:ext cx="258268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1550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4070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4246575" y="6178084"/>
            <a:ext cx="407291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6017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0,28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4653866" y="6178084"/>
            <a:ext cx="403402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9040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0,333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5057268" y="6178084"/>
            <a:ext cx="407579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0241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0,105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5464847" y="6178084"/>
            <a:ext cx="264401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1953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5729249" y="6178084"/>
            <a:ext cx="264401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2711">
              <a:lnSpc>
                <a:spcPct val="95825"/>
              </a:lnSpc>
              <a:spcBef>
                <a:spcPts val="331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020588" y="6308214"/>
            <a:ext cx="816470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59851" marR="317820" algn="ctr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400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837058" y="6308214"/>
            <a:ext cx="471039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4162" marR="173123" algn="ctr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23,6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2308096" y="6308214"/>
            <a:ext cx="515213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3804" marR="167653" algn="ctr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41,9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823310" y="6308214"/>
            <a:ext cx="452478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3015" marR="192874" algn="ctr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275788" y="6308214"/>
            <a:ext cx="454250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3608" marR="136889" algn="ctr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51,5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730039" y="6308214"/>
            <a:ext cx="258268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370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2580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988306" y="6308214"/>
            <a:ext cx="258268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1550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4930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246575" y="6308214"/>
            <a:ext cx="407291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6017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653866" y="6308214"/>
            <a:ext cx="403402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9040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0,322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057268" y="6308214"/>
            <a:ext cx="407579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0241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0,101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464847" y="6308214"/>
            <a:ext cx="264401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1953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0,14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5729249" y="6308214"/>
            <a:ext cx="264401" cy="1301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2711">
              <a:lnSpc>
                <a:spcPct val="95825"/>
              </a:lnSpc>
              <a:spcBef>
                <a:spcPts val="322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020588" y="6438343"/>
            <a:ext cx="816470" cy="1301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59851" marR="317820" algn="ctr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500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837058" y="6438343"/>
            <a:ext cx="471039" cy="1301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4162" marR="173123" algn="ctr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26,8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308096" y="6438343"/>
            <a:ext cx="515213" cy="1301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3804" marR="167653" algn="ctr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45,1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823310" y="6438343"/>
            <a:ext cx="452478" cy="1301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3015" marR="192874" algn="ctr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275788" y="6438343"/>
            <a:ext cx="454250" cy="1301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3608" marR="136889" algn="ctr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54,7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730039" y="6438343"/>
            <a:ext cx="258268" cy="1301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9370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3140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988306" y="6438343"/>
            <a:ext cx="258268" cy="1301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1550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6220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246575" y="6438343"/>
            <a:ext cx="407291" cy="1301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6017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653866" y="6438343"/>
            <a:ext cx="403402" cy="1301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9040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0,316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057268" y="6438343"/>
            <a:ext cx="407579" cy="1301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0241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0,099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464847" y="6438343"/>
            <a:ext cx="264401" cy="1301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1953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0,13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729249" y="6438343"/>
            <a:ext cx="264401" cy="1301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2711">
              <a:lnSpc>
                <a:spcPct val="95825"/>
              </a:lnSpc>
              <a:spcBef>
                <a:spcPts val="317"/>
              </a:spcBef>
            </a:pPr>
            <a:r>
              <a:rPr sz="362" dirty="0">
                <a:solidFill>
                  <a:srgbClr val="221F1F"/>
                </a:solidFill>
                <a:latin typeface="Times New Roman"/>
                <a:cs typeface="Times New Roman"/>
              </a:rPr>
              <a:t>0,11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211572" y="304465"/>
            <a:ext cx="6425995" cy="5870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906"/>
              </a:lnSpc>
            </a:pPr>
            <a:endParaRPr sz="906"/>
          </a:p>
          <a:p>
            <a:pPr marL="255683">
              <a:lnSpc>
                <a:spcPct val="95825"/>
              </a:lnSpc>
              <a:spcBef>
                <a:spcPts val="1296"/>
              </a:spcBef>
            </a:pP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Cable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s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d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e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medi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tensió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n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-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SOLIPER</a:t>
            </a:r>
            <a:endParaRPr sz="1268">
              <a:latin typeface="Times New Roman"/>
              <a:cs typeface="Times New Roman"/>
            </a:endParaRPr>
          </a:p>
        </p:txBody>
      </p:sp>
    </p:spTree>
    <p:extLst>
      <p:ext uri="{BB962C8B-B14F-4D97-AF65-F5344CB8AC3E}">
        <p14:creationId xmlns:p14="http://schemas.microsoft.com/office/powerpoint/2010/main" val="745790570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8" name="object 498"/>
          <p:cNvSpPr/>
          <p:nvPr/>
        </p:nvSpPr>
        <p:spPr>
          <a:xfrm>
            <a:off x="211263" y="304495"/>
            <a:ext cx="6637531" cy="587049"/>
          </a:xfrm>
          <a:custGeom>
            <a:avLst/>
            <a:gdLst/>
            <a:ahLst/>
            <a:cxnLst/>
            <a:rect l="l" t="t" r="r" b="b"/>
            <a:pathLst>
              <a:path w="7325868" h="647928">
                <a:moveTo>
                  <a:pt x="7325868" y="0"/>
                </a:moveTo>
                <a:lnTo>
                  <a:pt x="288366" y="0"/>
                </a:lnTo>
                <a:lnTo>
                  <a:pt x="247294" y="35"/>
                </a:lnTo>
                <a:lnTo>
                  <a:pt x="177244" y="971"/>
                </a:lnTo>
                <a:lnTo>
                  <a:pt x="121882" y="4499"/>
                </a:lnTo>
                <a:lnTo>
                  <a:pt x="79478" y="12346"/>
                </a:lnTo>
                <a:lnTo>
                  <a:pt x="36390" y="35996"/>
                </a:lnTo>
                <a:lnTo>
                  <a:pt x="12740" y="79084"/>
                </a:lnTo>
                <a:lnTo>
                  <a:pt x="4893" y="121488"/>
                </a:lnTo>
                <a:lnTo>
                  <a:pt x="1365" y="176851"/>
                </a:lnTo>
                <a:lnTo>
                  <a:pt x="429" y="246900"/>
                </a:lnTo>
                <a:lnTo>
                  <a:pt x="429" y="647928"/>
                </a:lnTo>
                <a:lnTo>
                  <a:pt x="7325868" y="647928"/>
                </a:lnTo>
                <a:lnTo>
                  <a:pt x="7325868" y="0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9" name="object 499"/>
          <p:cNvSpPr/>
          <p:nvPr/>
        </p:nvSpPr>
        <p:spPr>
          <a:xfrm>
            <a:off x="163245" y="304495"/>
            <a:ext cx="6685894" cy="587049"/>
          </a:xfrm>
          <a:custGeom>
            <a:avLst/>
            <a:gdLst/>
            <a:ahLst/>
            <a:cxnLst/>
            <a:rect l="l" t="t" r="r" b="b"/>
            <a:pathLst>
              <a:path w="7379246" h="647928">
                <a:moveTo>
                  <a:pt x="7378865" y="0"/>
                </a:moveTo>
                <a:lnTo>
                  <a:pt x="341363" y="0"/>
                </a:lnTo>
              </a:path>
              <a:path w="7379246" h="647928">
                <a:moveTo>
                  <a:pt x="53426" y="647928"/>
                </a:moveTo>
                <a:lnTo>
                  <a:pt x="7378865" y="647928"/>
                </a:lnTo>
              </a:path>
            </a:pathLst>
          </a:custGeom>
          <a:ln w="1285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0" name="object 500"/>
          <p:cNvSpPr/>
          <p:nvPr/>
        </p:nvSpPr>
        <p:spPr>
          <a:xfrm>
            <a:off x="211631" y="304495"/>
            <a:ext cx="6637508" cy="9295237"/>
          </a:xfrm>
          <a:custGeom>
            <a:avLst/>
            <a:gdLst/>
            <a:ahLst/>
            <a:cxnLst/>
            <a:rect l="l" t="t" r="r" b="b"/>
            <a:pathLst>
              <a:path w="7325842" h="10259187">
                <a:moveTo>
                  <a:pt x="7325461" y="0"/>
                </a:moveTo>
                <a:lnTo>
                  <a:pt x="287947" y="0"/>
                </a:lnTo>
                <a:lnTo>
                  <a:pt x="246878" y="35"/>
                </a:lnTo>
                <a:lnTo>
                  <a:pt x="176835" y="971"/>
                </a:lnTo>
                <a:lnTo>
                  <a:pt x="121477" y="4499"/>
                </a:lnTo>
                <a:lnTo>
                  <a:pt x="79077" y="12347"/>
                </a:lnTo>
                <a:lnTo>
                  <a:pt x="35993" y="35998"/>
                </a:lnTo>
                <a:lnTo>
                  <a:pt x="12345" y="79087"/>
                </a:lnTo>
                <a:lnTo>
                  <a:pt x="4499" y="121493"/>
                </a:lnTo>
                <a:lnTo>
                  <a:pt x="971" y="176858"/>
                </a:lnTo>
                <a:lnTo>
                  <a:pt x="35" y="246911"/>
                </a:lnTo>
                <a:lnTo>
                  <a:pt x="0" y="287985"/>
                </a:lnTo>
                <a:lnTo>
                  <a:pt x="0" y="9971214"/>
                </a:lnTo>
                <a:lnTo>
                  <a:pt x="35" y="10012286"/>
                </a:lnTo>
                <a:lnTo>
                  <a:pt x="971" y="10082335"/>
                </a:lnTo>
                <a:lnTo>
                  <a:pt x="4499" y="10137698"/>
                </a:lnTo>
                <a:lnTo>
                  <a:pt x="12345" y="10180102"/>
                </a:lnTo>
                <a:lnTo>
                  <a:pt x="35993" y="10223190"/>
                </a:lnTo>
                <a:lnTo>
                  <a:pt x="79077" y="10246840"/>
                </a:lnTo>
                <a:lnTo>
                  <a:pt x="121477" y="10254687"/>
                </a:lnTo>
                <a:lnTo>
                  <a:pt x="176835" y="10258215"/>
                </a:lnTo>
                <a:lnTo>
                  <a:pt x="246878" y="10259151"/>
                </a:lnTo>
                <a:lnTo>
                  <a:pt x="287947" y="10259187"/>
                </a:lnTo>
                <a:lnTo>
                  <a:pt x="7325461" y="10259187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1" name="object 501"/>
          <p:cNvSpPr/>
          <p:nvPr/>
        </p:nvSpPr>
        <p:spPr>
          <a:xfrm>
            <a:off x="211620" y="9475528"/>
            <a:ext cx="260902" cy="169884"/>
          </a:xfrm>
          <a:custGeom>
            <a:avLst/>
            <a:gdLst/>
            <a:ahLst/>
            <a:cxnLst/>
            <a:rect l="l" t="t" r="r" b="b"/>
            <a:pathLst>
              <a:path w="287959" h="187502">
                <a:moveTo>
                  <a:pt x="31750" y="187502"/>
                </a:moveTo>
                <a:lnTo>
                  <a:pt x="34480" y="187502"/>
                </a:lnTo>
                <a:lnTo>
                  <a:pt x="37185" y="187223"/>
                </a:lnTo>
                <a:lnTo>
                  <a:pt x="39662" y="186702"/>
                </a:lnTo>
                <a:lnTo>
                  <a:pt x="262039" y="142735"/>
                </a:lnTo>
                <a:lnTo>
                  <a:pt x="275668" y="137165"/>
                </a:lnTo>
                <a:lnTo>
                  <a:pt x="284861" y="127502"/>
                </a:lnTo>
                <a:lnTo>
                  <a:pt x="287959" y="116027"/>
                </a:lnTo>
                <a:lnTo>
                  <a:pt x="287959" y="25590"/>
                </a:lnTo>
                <a:lnTo>
                  <a:pt x="284156" y="13439"/>
                </a:lnTo>
                <a:lnTo>
                  <a:pt x="274055" y="4427"/>
                </a:lnTo>
                <a:lnTo>
                  <a:pt x="259622" y="148"/>
                </a:lnTo>
                <a:lnTo>
                  <a:pt x="256184" y="0"/>
                </a:lnTo>
                <a:lnTo>
                  <a:pt x="31775" y="0"/>
                </a:lnTo>
                <a:lnTo>
                  <a:pt x="16675" y="3067"/>
                </a:lnTo>
                <a:lnTo>
                  <a:pt x="5489" y="11207"/>
                </a:lnTo>
                <a:lnTo>
                  <a:pt x="183" y="22825"/>
                </a:lnTo>
                <a:lnTo>
                  <a:pt x="0" y="25590"/>
                </a:lnTo>
                <a:lnTo>
                  <a:pt x="76" y="162814"/>
                </a:lnTo>
                <a:lnTo>
                  <a:pt x="4284" y="174743"/>
                </a:lnTo>
                <a:lnTo>
                  <a:pt x="14620" y="183465"/>
                </a:lnTo>
                <a:lnTo>
                  <a:pt x="29135" y="187417"/>
                </a:lnTo>
                <a:lnTo>
                  <a:pt x="31750" y="187502"/>
                </a:lnTo>
                <a:close/>
              </a:path>
            </a:pathLst>
          </a:custGeom>
          <a:solidFill>
            <a:srgbClr val="0092CA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2" name="object 502"/>
          <p:cNvSpPr/>
          <p:nvPr/>
        </p:nvSpPr>
        <p:spPr>
          <a:xfrm>
            <a:off x="903875" y="1154899"/>
            <a:ext cx="894232" cy="2260873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3" name="object 503"/>
          <p:cNvSpPr/>
          <p:nvPr/>
        </p:nvSpPr>
        <p:spPr>
          <a:xfrm>
            <a:off x="1928110" y="1199385"/>
            <a:ext cx="961247" cy="1607682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4" name="object 504"/>
          <p:cNvSpPr/>
          <p:nvPr/>
        </p:nvSpPr>
        <p:spPr>
          <a:xfrm>
            <a:off x="705649" y="2785503"/>
            <a:ext cx="2274796" cy="1187112"/>
          </a:xfrm>
          <a:custGeom>
            <a:avLst/>
            <a:gdLst/>
            <a:ahLst/>
            <a:cxnLst/>
            <a:rect l="l" t="t" r="r" b="b"/>
            <a:pathLst>
              <a:path w="2510701" h="1310220">
                <a:moveTo>
                  <a:pt x="0" y="1310220"/>
                </a:moveTo>
                <a:lnTo>
                  <a:pt x="2510701" y="1310220"/>
                </a:lnTo>
                <a:lnTo>
                  <a:pt x="2510701" y="0"/>
                </a:lnTo>
                <a:lnTo>
                  <a:pt x="0" y="0"/>
                </a:lnTo>
                <a:lnTo>
                  <a:pt x="0" y="131022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5" name="object 505"/>
          <p:cNvSpPr/>
          <p:nvPr/>
        </p:nvSpPr>
        <p:spPr>
          <a:xfrm>
            <a:off x="961328" y="3684062"/>
            <a:ext cx="5318413" cy="303558"/>
          </a:xfrm>
          <a:custGeom>
            <a:avLst/>
            <a:gdLst/>
            <a:ahLst/>
            <a:cxnLst/>
            <a:rect l="l" t="t" r="r" b="b"/>
            <a:pathLst>
              <a:path w="5869952" h="335038">
                <a:moveTo>
                  <a:pt x="0" y="335038"/>
                </a:moveTo>
                <a:lnTo>
                  <a:pt x="5869952" y="335038"/>
                </a:lnTo>
                <a:lnTo>
                  <a:pt x="5869952" y="0"/>
                </a:lnTo>
                <a:lnTo>
                  <a:pt x="0" y="0"/>
                </a:lnTo>
                <a:lnTo>
                  <a:pt x="0" y="335038"/>
                </a:lnTo>
                <a:close/>
              </a:path>
            </a:pathLst>
          </a:custGeom>
          <a:solidFill>
            <a:srgbClr val="6CBBE2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6" name="object 506"/>
          <p:cNvSpPr/>
          <p:nvPr/>
        </p:nvSpPr>
        <p:spPr>
          <a:xfrm>
            <a:off x="961328" y="3987609"/>
            <a:ext cx="5318413" cy="157722"/>
          </a:xfrm>
          <a:custGeom>
            <a:avLst/>
            <a:gdLst/>
            <a:ahLst/>
            <a:cxnLst/>
            <a:rect l="l" t="t" r="r" b="b"/>
            <a:pathLst>
              <a:path w="5869952" h="174078">
                <a:moveTo>
                  <a:pt x="0" y="174078"/>
                </a:moveTo>
                <a:lnTo>
                  <a:pt x="5869952" y="174078"/>
                </a:lnTo>
                <a:lnTo>
                  <a:pt x="5869952" y="0"/>
                </a:lnTo>
                <a:lnTo>
                  <a:pt x="0" y="0"/>
                </a:lnTo>
                <a:lnTo>
                  <a:pt x="0" y="174078"/>
                </a:lnTo>
                <a:close/>
              </a:path>
            </a:pathLst>
          </a:custGeom>
          <a:solidFill>
            <a:srgbClr val="C2DEF1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7" name="object 507"/>
          <p:cNvSpPr/>
          <p:nvPr/>
        </p:nvSpPr>
        <p:spPr>
          <a:xfrm>
            <a:off x="4789748" y="3684062"/>
            <a:ext cx="0" cy="468358"/>
          </a:xfrm>
          <a:custGeom>
            <a:avLst/>
            <a:gdLst/>
            <a:ahLst/>
            <a:cxnLst/>
            <a:rect l="l" t="t" r="r" b="b"/>
            <a:pathLst>
              <a:path h="516928">
                <a:moveTo>
                  <a:pt x="0" y="0"/>
                </a:moveTo>
                <a:lnTo>
                  <a:pt x="0" y="516928"/>
                </a:lnTo>
              </a:path>
            </a:pathLst>
          </a:custGeom>
          <a:ln w="62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8" name="object 508"/>
          <p:cNvSpPr/>
          <p:nvPr/>
        </p:nvSpPr>
        <p:spPr>
          <a:xfrm>
            <a:off x="5157975" y="3684062"/>
            <a:ext cx="0" cy="468358"/>
          </a:xfrm>
          <a:custGeom>
            <a:avLst/>
            <a:gdLst/>
            <a:ahLst/>
            <a:cxnLst/>
            <a:rect l="l" t="t" r="r" b="b"/>
            <a:pathLst>
              <a:path h="516928">
                <a:moveTo>
                  <a:pt x="0" y="0"/>
                </a:moveTo>
                <a:lnTo>
                  <a:pt x="0" y="516928"/>
                </a:lnTo>
              </a:path>
            </a:pathLst>
          </a:custGeom>
          <a:ln w="62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9" name="object 509"/>
          <p:cNvSpPr/>
          <p:nvPr/>
        </p:nvSpPr>
        <p:spPr>
          <a:xfrm>
            <a:off x="5548708" y="3684062"/>
            <a:ext cx="0" cy="468358"/>
          </a:xfrm>
          <a:custGeom>
            <a:avLst/>
            <a:gdLst/>
            <a:ahLst/>
            <a:cxnLst/>
            <a:rect l="l" t="t" r="r" b="b"/>
            <a:pathLst>
              <a:path h="516928">
                <a:moveTo>
                  <a:pt x="0" y="0"/>
                </a:moveTo>
                <a:lnTo>
                  <a:pt x="0" y="516928"/>
                </a:lnTo>
              </a:path>
            </a:pathLst>
          </a:custGeom>
          <a:ln w="62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0" name="object 510"/>
          <p:cNvSpPr/>
          <p:nvPr/>
        </p:nvSpPr>
        <p:spPr>
          <a:xfrm>
            <a:off x="5305492" y="3931101"/>
            <a:ext cx="43851" cy="43851"/>
          </a:xfrm>
          <a:custGeom>
            <a:avLst/>
            <a:gdLst/>
            <a:ahLst/>
            <a:cxnLst/>
            <a:rect l="l" t="t" r="r" b="b"/>
            <a:pathLst>
              <a:path w="48399" h="48399">
                <a:moveTo>
                  <a:pt x="0" y="24206"/>
                </a:moveTo>
                <a:lnTo>
                  <a:pt x="2010" y="33880"/>
                </a:lnTo>
                <a:lnTo>
                  <a:pt x="10773" y="44344"/>
                </a:lnTo>
                <a:lnTo>
                  <a:pt x="24180" y="48399"/>
                </a:lnTo>
                <a:lnTo>
                  <a:pt x="33895" y="46378"/>
                </a:lnTo>
                <a:lnTo>
                  <a:pt x="44352" y="37608"/>
                </a:lnTo>
                <a:lnTo>
                  <a:pt x="48399" y="24206"/>
                </a:lnTo>
                <a:lnTo>
                  <a:pt x="46377" y="14508"/>
                </a:lnTo>
                <a:lnTo>
                  <a:pt x="37604" y="4054"/>
                </a:lnTo>
                <a:lnTo>
                  <a:pt x="24180" y="0"/>
                </a:lnTo>
                <a:lnTo>
                  <a:pt x="14502" y="2019"/>
                </a:lnTo>
                <a:lnTo>
                  <a:pt x="4048" y="10799"/>
                </a:lnTo>
                <a:lnTo>
                  <a:pt x="0" y="2420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1" name="object 511"/>
          <p:cNvSpPr/>
          <p:nvPr/>
        </p:nvSpPr>
        <p:spPr>
          <a:xfrm>
            <a:off x="5357340" y="3931101"/>
            <a:ext cx="43829" cy="43851"/>
          </a:xfrm>
          <a:custGeom>
            <a:avLst/>
            <a:gdLst/>
            <a:ahLst/>
            <a:cxnLst/>
            <a:rect l="l" t="t" r="r" b="b"/>
            <a:pathLst>
              <a:path w="48374" h="48399">
                <a:moveTo>
                  <a:pt x="0" y="24206"/>
                </a:moveTo>
                <a:lnTo>
                  <a:pt x="2020" y="33893"/>
                </a:lnTo>
                <a:lnTo>
                  <a:pt x="10797" y="44348"/>
                </a:lnTo>
                <a:lnTo>
                  <a:pt x="24206" y="48399"/>
                </a:lnTo>
                <a:lnTo>
                  <a:pt x="33864" y="46390"/>
                </a:lnTo>
                <a:lnTo>
                  <a:pt x="44321" y="37620"/>
                </a:lnTo>
                <a:lnTo>
                  <a:pt x="48374" y="24206"/>
                </a:lnTo>
                <a:lnTo>
                  <a:pt x="46364" y="14535"/>
                </a:lnTo>
                <a:lnTo>
                  <a:pt x="37603" y="4062"/>
                </a:lnTo>
                <a:lnTo>
                  <a:pt x="24206" y="0"/>
                </a:lnTo>
                <a:lnTo>
                  <a:pt x="14509" y="2024"/>
                </a:lnTo>
                <a:lnTo>
                  <a:pt x="4052" y="10805"/>
                </a:lnTo>
                <a:lnTo>
                  <a:pt x="0" y="2420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2" name="object 512"/>
          <p:cNvSpPr/>
          <p:nvPr/>
        </p:nvSpPr>
        <p:spPr>
          <a:xfrm>
            <a:off x="5331405" y="3888860"/>
            <a:ext cx="43875" cy="43841"/>
          </a:xfrm>
          <a:custGeom>
            <a:avLst/>
            <a:gdLst/>
            <a:ahLst/>
            <a:cxnLst/>
            <a:rect l="l" t="t" r="r" b="b"/>
            <a:pathLst>
              <a:path w="48425" h="48387">
                <a:moveTo>
                  <a:pt x="0" y="24206"/>
                </a:moveTo>
                <a:lnTo>
                  <a:pt x="2023" y="33898"/>
                </a:lnTo>
                <a:lnTo>
                  <a:pt x="10806" y="44342"/>
                </a:lnTo>
                <a:lnTo>
                  <a:pt x="24231" y="48387"/>
                </a:lnTo>
                <a:lnTo>
                  <a:pt x="33911" y="46376"/>
                </a:lnTo>
                <a:lnTo>
                  <a:pt x="44373" y="37613"/>
                </a:lnTo>
                <a:lnTo>
                  <a:pt x="48425" y="24206"/>
                </a:lnTo>
                <a:lnTo>
                  <a:pt x="46408" y="14516"/>
                </a:lnTo>
                <a:lnTo>
                  <a:pt x="37642" y="4054"/>
                </a:lnTo>
                <a:lnTo>
                  <a:pt x="24231" y="0"/>
                </a:lnTo>
                <a:lnTo>
                  <a:pt x="14506" y="2028"/>
                </a:lnTo>
                <a:lnTo>
                  <a:pt x="4050" y="10806"/>
                </a:lnTo>
                <a:lnTo>
                  <a:pt x="0" y="2420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3" name="object 513"/>
          <p:cNvSpPr/>
          <p:nvPr/>
        </p:nvSpPr>
        <p:spPr>
          <a:xfrm>
            <a:off x="1733428" y="3684062"/>
            <a:ext cx="0" cy="468358"/>
          </a:xfrm>
          <a:custGeom>
            <a:avLst/>
            <a:gdLst/>
            <a:ahLst/>
            <a:cxnLst/>
            <a:rect l="l" t="t" r="r" b="b"/>
            <a:pathLst>
              <a:path h="516928">
                <a:moveTo>
                  <a:pt x="0" y="0"/>
                </a:moveTo>
                <a:lnTo>
                  <a:pt x="0" y="516928"/>
                </a:lnTo>
              </a:path>
            </a:pathLst>
          </a:custGeom>
          <a:ln w="62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4" name="object 514"/>
          <p:cNvSpPr/>
          <p:nvPr/>
        </p:nvSpPr>
        <p:spPr>
          <a:xfrm>
            <a:off x="2162732" y="3684062"/>
            <a:ext cx="0" cy="468358"/>
          </a:xfrm>
          <a:custGeom>
            <a:avLst/>
            <a:gdLst/>
            <a:ahLst/>
            <a:cxnLst/>
            <a:rect l="l" t="t" r="r" b="b"/>
            <a:pathLst>
              <a:path h="516928">
                <a:moveTo>
                  <a:pt x="0" y="0"/>
                </a:moveTo>
                <a:lnTo>
                  <a:pt x="0" y="516928"/>
                </a:lnTo>
              </a:path>
            </a:pathLst>
          </a:custGeom>
          <a:ln w="62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5" name="object 515"/>
          <p:cNvSpPr/>
          <p:nvPr/>
        </p:nvSpPr>
        <p:spPr>
          <a:xfrm>
            <a:off x="2591978" y="3684062"/>
            <a:ext cx="0" cy="468358"/>
          </a:xfrm>
          <a:custGeom>
            <a:avLst/>
            <a:gdLst/>
            <a:ahLst/>
            <a:cxnLst/>
            <a:rect l="l" t="t" r="r" b="b"/>
            <a:pathLst>
              <a:path h="516928">
                <a:moveTo>
                  <a:pt x="0" y="0"/>
                </a:moveTo>
                <a:lnTo>
                  <a:pt x="0" y="516928"/>
                </a:lnTo>
              </a:path>
            </a:pathLst>
          </a:custGeom>
          <a:ln w="62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6" name="object 516"/>
          <p:cNvSpPr/>
          <p:nvPr/>
        </p:nvSpPr>
        <p:spPr>
          <a:xfrm>
            <a:off x="3021282" y="3684062"/>
            <a:ext cx="0" cy="468358"/>
          </a:xfrm>
          <a:custGeom>
            <a:avLst/>
            <a:gdLst/>
            <a:ahLst/>
            <a:cxnLst/>
            <a:rect l="l" t="t" r="r" b="b"/>
            <a:pathLst>
              <a:path h="516928">
                <a:moveTo>
                  <a:pt x="0" y="0"/>
                </a:moveTo>
                <a:lnTo>
                  <a:pt x="0" y="516928"/>
                </a:lnTo>
              </a:path>
            </a:pathLst>
          </a:custGeom>
          <a:ln w="62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7" name="object 517"/>
          <p:cNvSpPr/>
          <p:nvPr/>
        </p:nvSpPr>
        <p:spPr>
          <a:xfrm>
            <a:off x="3450552" y="3684062"/>
            <a:ext cx="0" cy="468358"/>
          </a:xfrm>
          <a:custGeom>
            <a:avLst/>
            <a:gdLst/>
            <a:ahLst/>
            <a:cxnLst/>
            <a:rect l="l" t="t" r="r" b="b"/>
            <a:pathLst>
              <a:path h="516928">
                <a:moveTo>
                  <a:pt x="0" y="0"/>
                </a:moveTo>
                <a:lnTo>
                  <a:pt x="0" y="516928"/>
                </a:lnTo>
              </a:path>
            </a:pathLst>
          </a:custGeom>
          <a:ln w="62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8" name="object 518"/>
          <p:cNvSpPr/>
          <p:nvPr/>
        </p:nvSpPr>
        <p:spPr>
          <a:xfrm>
            <a:off x="3879787" y="3684062"/>
            <a:ext cx="0" cy="468358"/>
          </a:xfrm>
          <a:custGeom>
            <a:avLst/>
            <a:gdLst/>
            <a:ahLst/>
            <a:cxnLst/>
            <a:rect l="l" t="t" r="r" b="b"/>
            <a:pathLst>
              <a:path h="516928">
                <a:moveTo>
                  <a:pt x="0" y="0"/>
                </a:moveTo>
                <a:lnTo>
                  <a:pt x="0" y="516928"/>
                </a:lnTo>
              </a:path>
            </a:pathLst>
          </a:custGeom>
          <a:ln w="62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9" name="object 519"/>
          <p:cNvSpPr/>
          <p:nvPr/>
        </p:nvSpPr>
        <p:spPr>
          <a:xfrm>
            <a:off x="4252776" y="3684062"/>
            <a:ext cx="0" cy="468358"/>
          </a:xfrm>
          <a:custGeom>
            <a:avLst/>
            <a:gdLst/>
            <a:ahLst/>
            <a:cxnLst/>
            <a:rect l="l" t="t" r="r" b="b"/>
            <a:pathLst>
              <a:path h="516928">
                <a:moveTo>
                  <a:pt x="0" y="0"/>
                </a:moveTo>
                <a:lnTo>
                  <a:pt x="0" y="516928"/>
                </a:lnTo>
              </a:path>
            </a:pathLst>
          </a:custGeom>
          <a:ln w="62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0" name="object 520"/>
          <p:cNvSpPr/>
          <p:nvPr/>
        </p:nvSpPr>
        <p:spPr>
          <a:xfrm>
            <a:off x="5947692" y="3835202"/>
            <a:ext cx="0" cy="310129"/>
          </a:xfrm>
          <a:custGeom>
            <a:avLst/>
            <a:gdLst/>
            <a:ahLst/>
            <a:cxnLst/>
            <a:rect l="l" t="t" r="r" b="b"/>
            <a:pathLst>
              <a:path h="342290">
                <a:moveTo>
                  <a:pt x="0" y="0"/>
                </a:moveTo>
                <a:lnTo>
                  <a:pt x="0" y="342290"/>
                </a:lnTo>
              </a:path>
            </a:pathLst>
          </a:custGeom>
          <a:ln w="62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1" name="object 521"/>
          <p:cNvSpPr/>
          <p:nvPr/>
        </p:nvSpPr>
        <p:spPr>
          <a:xfrm>
            <a:off x="1733428" y="4219872"/>
            <a:ext cx="0" cy="1319727"/>
          </a:xfrm>
          <a:custGeom>
            <a:avLst/>
            <a:gdLst/>
            <a:ahLst/>
            <a:cxnLst/>
            <a:rect l="l" t="t" r="r" b="b"/>
            <a:pathLst>
              <a:path h="1456588">
                <a:moveTo>
                  <a:pt x="0" y="0"/>
                </a:moveTo>
                <a:lnTo>
                  <a:pt x="0" y="1456588"/>
                </a:lnTo>
              </a:path>
            </a:pathLst>
          </a:custGeom>
          <a:ln w="621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2" name="object 522"/>
          <p:cNvSpPr/>
          <p:nvPr/>
        </p:nvSpPr>
        <p:spPr>
          <a:xfrm>
            <a:off x="961316" y="4949387"/>
            <a:ext cx="5312982" cy="0"/>
          </a:xfrm>
          <a:custGeom>
            <a:avLst/>
            <a:gdLst/>
            <a:ahLst/>
            <a:cxnLst/>
            <a:rect l="l" t="t" r="r" b="b"/>
            <a:pathLst>
              <a:path w="5863958">
                <a:moveTo>
                  <a:pt x="0" y="0"/>
                </a:moveTo>
                <a:lnTo>
                  <a:pt x="5863958" y="0"/>
                </a:lnTo>
              </a:path>
            </a:pathLst>
          </a:custGeom>
          <a:ln w="12827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3" name="object 523"/>
          <p:cNvSpPr/>
          <p:nvPr/>
        </p:nvSpPr>
        <p:spPr>
          <a:xfrm>
            <a:off x="961316" y="4802066"/>
            <a:ext cx="5312982" cy="0"/>
          </a:xfrm>
          <a:custGeom>
            <a:avLst/>
            <a:gdLst/>
            <a:ahLst/>
            <a:cxnLst/>
            <a:rect l="l" t="t" r="r" b="b"/>
            <a:pathLst>
              <a:path w="5863958">
                <a:moveTo>
                  <a:pt x="0" y="0"/>
                </a:moveTo>
                <a:lnTo>
                  <a:pt x="5863958" y="0"/>
                </a:lnTo>
              </a:path>
            </a:pathLst>
          </a:custGeom>
          <a:ln w="12827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4" name="object 524"/>
          <p:cNvSpPr/>
          <p:nvPr/>
        </p:nvSpPr>
        <p:spPr>
          <a:xfrm>
            <a:off x="961316" y="4654757"/>
            <a:ext cx="5312982" cy="0"/>
          </a:xfrm>
          <a:custGeom>
            <a:avLst/>
            <a:gdLst/>
            <a:ahLst/>
            <a:cxnLst/>
            <a:rect l="l" t="t" r="r" b="b"/>
            <a:pathLst>
              <a:path w="5863958">
                <a:moveTo>
                  <a:pt x="0" y="0"/>
                </a:moveTo>
                <a:lnTo>
                  <a:pt x="5863958" y="0"/>
                </a:lnTo>
              </a:path>
            </a:pathLst>
          </a:custGeom>
          <a:ln w="12827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5" name="object 525"/>
          <p:cNvSpPr/>
          <p:nvPr/>
        </p:nvSpPr>
        <p:spPr>
          <a:xfrm>
            <a:off x="961316" y="4507460"/>
            <a:ext cx="5312982" cy="0"/>
          </a:xfrm>
          <a:custGeom>
            <a:avLst/>
            <a:gdLst/>
            <a:ahLst/>
            <a:cxnLst/>
            <a:rect l="l" t="t" r="r" b="b"/>
            <a:pathLst>
              <a:path w="5863958">
                <a:moveTo>
                  <a:pt x="0" y="0"/>
                </a:moveTo>
                <a:lnTo>
                  <a:pt x="5863958" y="0"/>
                </a:lnTo>
              </a:path>
            </a:pathLst>
          </a:custGeom>
          <a:ln w="12827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6" name="object 526"/>
          <p:cNvSpPr/>
          <p:nvPr/>
        </p:nvSpPr>
        <p:spPr>
          <a:xfrm>
            <a:off x="961316" y="4360173"/>
            <a:ext cx="5312982" cy="0"/>
          </a:xfrm>
          <a:custGeom>
            <a:avLst/>
            <a:gdLst/>
            <a:ahLst/>
            <a:cxnLst/>
            <a:rect l="l" t="t" r="r" b="b"/>
            <a:pathLst>
              <a:path w="5863958">
                <a:moveTo>
                  <a:pt x="0" y="0"/>
                </a:moveTo>
                <a:lnTo>
                  <a:pt x="5863958" y="0"/>
                </a:lnTo>
              </a:path>
            </a:pathLst>
          </a:custGeom>
          <a:ln w="12827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7" name="object 527"/>
          <p:cNvSpPr/>
          <p:nvPr/>
        </p:nvSpPr>
        <p:spPr>
          <a:xfrm>
            <a:off x="2158486" y="4219872"/>
            <a:ext cx="0" cy="1319727"/>
          </a:xfrm>
          <a:custGeom>
            <a:avLst/>
            <a:gdLst/>
            <a:ahLst/>
            <a:cxnLst/>
            <a:rect l="l" t="t" r="r" b="b"/>
            <a:pathLst>
              <a:path h="1456588">
                <a:moveTo>
                  <a:pt x="0" y="0"/>
                </a:moveTo>
                <a:lnTo>
                  <a:pt x="0" y="1456588"/>
                </a:lnTo>
              </a:path>
            </a:pathLst>
          </a:custGeom>
          <a:ln w="621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8" name="object 528"/>
          <p:cNvSpPr/>
          <p:nvPr/>
        </p:nvSpPr>
        <p:spPr>
          <a:xfrm>
            <a:off x="3018740" y="4219872"/>
            <a:ext cx="0" cy="1319727"/>
          </a:xfrm>
          <a:custGeom>
            <a:avLst/>
            <a:gdLst/>
            <a:ahLst/>
            <a:cxnLst/>
            <a:rect l="l" t="t" r="r" b="b"/>
            <a:pathLst>
              <a:path h="1456588">
                <a:moveTo>
                  <a:pt x="0" y="0"/>
                </a:moveTo>
                <a:lnTo>
                  <a:pt x="0" y="1456588"/>
                </a:lnTo>
              </a:path>
            </a:pathLst>
          </a:custGeom>
          <a:ln w="621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9" name="object 529"/>
          <p:cNvSpPr/>
          <p:nvPr/>
        </p:nvSpPr>
        <p:spPr>
          <a:xfrm>
            <a:off x="4252776" y="4219872"/>
            <a:ext cx="0" cy="1319727"/>
          </a:xfrm>
          <a:custGeom>
            <a:avLst/>
            <a:gdLst/>
            <a:ahLst/>
            <a:cxnLst/>
            <a:rect l="l" t="t" r="r" b="b"/>
            <a:pathLst>
              <a:path h="1456588">
                <a:moveTo>
                  <a:pt x="0" y="0"/>
                </a:moveTo>
                <a:lnTo>
                  <a:pt x="0" y="1456588"/>
                </a:lnTo>
              </a:path>
            </a:pathLst>
          </a:custGeom>
          <a:ln w="621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0" name="object 530"/>
          <p:cNvSpPr/>
          <p:nvPr/>
        </p:nvSpPr>
        <p:spPr>
          <a:xfrm>
            <a:off x="4789737" y="4219872"/>
            <a:ext cx="0" cy="1319727"/>
          </a:xfrm>
          <a:custGeom>
            <a:avLst/>
            <a:gdLst/>
            <a:ahLst/>
            <a:cxnLst/>
            <a:rect l="l" t="t" r="r" b="b"/>
            <a:pathLst>
              <a:path h="1456588">
                <a:moveTo>
                  <a:pt x="0" y="0"/>
                </a:moveTo>
                <a:lnTo>
                  <a:pt x="0" y="1456588"/>
                </a:lnTo>
              </a:path>
            </a:pathLst>
          </a:custGeom>
          <a:ln w="621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1" name="object 531"/>
          <p:cNvSpPr/>
          <p:nvPr/>
        </p:nvSpPr>
        <p:spPr>
          <a:xfrm>
            <a:off x="3876346" y="4219872"/>
            <a:ext cx="0" cy="1319727"/>
          </a:xfrm>
          <a:custGeom>
            <a:avLst/>
            <a:gdLst/>
            <a:ahLst/>
            <a:cxnLst/>
            <a:rect l="l" t="t" r="r" b="b"/>
            <a:pathLst>
              <a:path h="1456588">
                <a:moveTo>
                  <a:pt x="0" y="0"/>
                </a:moveTo>
                <a:lnTo>
                  <a:pt x="0" y="1456588"/>
                </a:lnTo>
              </a:path>
            </a:pathLst>
          </a:custGeom>
          <a:ln w="621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2" name="object 532"/>
          <p:cNvSpPr/>
          <p:nvPr/>
        </p:nvSpPr>
        <p:spPr>
          <a:xfrm>
            <a:off x="5157975" y="4219872"/>
            <a:ext cx="0" cy="1319727"/>
          </a:xfrm>
          <a:custGeom>
            <a:avLst/>
            <a:gdLst/>
            <a:ahLst/>
            <a:cxnLst/>
            <a:rect l="l" t="t" r="r" b="b"/>
            <a:pathLst>
              <a:path h="1456588">
                <a:moveTo>
                  <a:pt x="0" y="0"/>
                </a:moveTo>
                <a:lnTo>
                  <a:pt x="0" y="1456588"/>
                </a:lnTo>
              </a:path>
            </a:pathLst>
          </a:custGeom>
          <a:ln w="621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3" name="object 533"/>
          <p:cNvSpPr/>
          <p:nvPr/>
        </p:nvSpPr>
        <p:spPr>
          <a:xfrm>
            <a:off x="961316" y="4211807"/>
            <a:ext cx="5318425" cy="0"/>
          </a:xfrm>
          <a:custGeom>
            <a:avLst/>
            <a:gdLst/>
            <a:ahLst/>
            <a:cxnLst/>
            <a:rect l="l" t="t" r="r" b="b"/>
            <a:pathLst>
              <a:path w="5869965">
                <a:moveTo>
                  <a:pt x="0" y="0"/>
                </a:moveTo>
                <a:lnTo>
                  <a:pt x="5869965" y="0"/>
                </a:lnTo>
              </a:path>
            </a:pathLst>
          </a:custGeom>
          <a:ln w="12433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4" name="object 534"/>
          <p:cNvSpPr/>
          <p:nvPr/>
        </p:nvSpPr>
        <p:spPr>
          <a:xfrm>
            <a:off x="756347" y="4211818"/>
            <a:ext cx="163556" cy="1327794"/>
          </a:xfrm>
          <a:custGeom>
            <a:avLst/>
            <a:gdLst/>
            <a:ahLst/>
            <a:cxnLst/>
            <a:rect l="l" t="t" r="r" b="b"/>
            <a:pathLst>
              <a:path w="180517" h="1465491">
                <a:moveTo>
                  <a:pt x="0" y="1465491"/>
                </a:moveTo>
                <a:lnTo>
                  <a:pt x="180517" y="1465491"/>
                </a:lnTo>
                <a:lnTo>
                  <a:pt x="180517" y="0"/>
                </a:lnTo>
                <a:lnTo>
                  <a:pt x="0" y="0"/>
                </a:lnTo>
                <a:lnTo>
                  <a:pt x="0" y="1465491"/>
                </a:lnTo>
                <a:close/>
              </a:path>
            </a:pathLst>
          </a:custGeom>
          <a:solidFill>
            <a:srgbClr val="6CBBE2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5" name="object 535"/>
          <p:cNvSpPr/>
          <p:nvPr/>
        </p:nvSpPr>
        <p:spPr>
          <a:xfrm>
            <a:off x="5548708" y="4219872"/>
            <a:ext cx="0" cy="1319727"/>
          </a:xfrm>
          <a:custGeom>
            <a:avLst/>
            <a:gdLst/>
            <a:ahLst/>
            <a:cxnLst/>
            <a:rect l="l" t="t" r="r" b="b"/>
            <a:pathLst>
              <a:path h="1456588">
                <a:moveTo>
                  <a:pt x="0" y="0"/>
                </a:moveTo>
                <a:lnTo>
                  <a:pt x="0" y="1456588"/>
                </a:lnTo>
              </a:path>
            </a:pathLst>
          </a:custGeom>
          <a:ln w="621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6" name="object 536"/>
          <p:cNvSpPr/>
          <p:nvPr/>
        </p:nvSpPr>
        <p:spPr>
          <a:xfrm>
            <a:off x="4521297" y="4214879"/>
            <a:ext cx="0" cy="1319727"/>
          </a:xfrm>
          <a:custGeom>
            <a:avLst/>
            <a:gdLst/>
            <a:ahLst/>
            <a:cxnLst/>
            <a:rect l="l" t="t" r="r" b="b"/>
            <a:pathLst>
              <a:path h="1456588">
                <a:moveTo>
                  <a:pt x="0" y="0"/>
                </a:moveTo>
                <a:lnTo>
                  <a:pt x="0" y="1456588"/>
                </a:lnTo>
              </a:path>
            </a:pathLst>
          </a:custGeom>
          <a:ln w="621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7" name="object 537"/>
          <p:cNvSpPr/>
          <p:nvPr/>
        </p:nvSpPr>
        <p:spPr>
          <a:xfrm>
            <a:off x="961316" y="5539612"/>
            <a:ext cx="5318425" cy="0"/>
          </a:xfrm>
          <a:custGeom>
            <a:avLst/>
            <a:gdLst/>
            <a:ahLst/>
            <a:cxnLst/>
            <a:rect l="l" t="t" r="r" b="b"/>
            <a:pathLst>
              <a:path w="5869965">
                <a:moveTo>
                  <a:pt x="0" y="0"/>
                </a:moveTo>
                <a:lnTo>
                  <a:pt x="5869965" y="0"/>
                </a:lnTo>
              </a:path>
            </a:pathLst>
          </a:custGeom>
          <a:ln w="12433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8" name="object 538"/>
          <p:cNvSpPr/>
          <p:nvPr/>
        </p:nvSpPr>
        <p:spPr>
          <a:xfrm>
            <a:off x="961316" y="5392303"/>
            <a:ext cx="5312982" cy="0"/>
          </a:xfrm>
          <a:custGeom>
            <a:avLst/>
            <a:gdLst/>
            <a:ahLst/>
            <a:cxnLst/>
            <a:rect l="l" t="t" r="r" b="b"/>
            <a:pathLst>
              <a:path w="5863958">
                <a:moveTo>
                  <a:pt x="0" y="0"/>
                </a:moveTo>
                <a:lnTo>
                  <a:pt x="5863958" y="0"/>
                </a:lnTo>
              </a:path>
            </a:pathLst>
          </a:custGeom>
          <a:ln w="12827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9" name="object 539"/>
          <p:cNvSpPr/>
          <p:nvPr/>
        </p:nvSpPr>
        <p:spPr>
          <a:xfrm>
            <a:off x="961316" y="5244994"/>
            <a:ext cx="5312982" cy="0"/>
          </a:xfrm>
          <a:custGeom>
            <a:avLst/>
            <a:gdLst/>
            <a:ahLst/>
            <a:cxnLst/>
            <a:rect l="l" t="t" r="r" b="b"/>
            <a:pathLst>
              <a:path w="5863958">
                <a:moveTo>
                  <a:pt x="0" y="0"/>
                </a:moveTo>
                <a:lnTo>
                  <a:pt x="5863958" y="0"/>
                </a:lnTo>
              </a:path>
            </a:pathLst>
          </a:custGeom>
          <a:ln w="12827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0" name="object 540"/>
          <p:cNvSpPr/>
          <p:nvPr/>
        </p:nvSpPr>
        <p:spPr>
          <a:xfrm>
            <a:off x="961316" y="5097743"/>
            <a:ext cx="5312982" cy="0"/>
          </a:xfrm>
          <a:custGeom>
            <a:avLst/>
            <a:gdLst/>
            <a:ahLst/>
            <a:cxnLst/>
            <a:rect l="l" t="t" r="r" b="b"/>
            <a:pathLst>
              <a:path w="5863958">
                <a:moveTo>
                  <a:pt x="0" y="0"/>
                </a:moveTo>
                <a:lnTo>
                  <a:pt x="5863958" y="0"/>
                </a:lnTo>
              </a:path>
            </a:pathLst>
          </a:custGeom>
          <a:ln w="12827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1" name="object 541"/>
          <p:cNvSpPr/>
          <p:nvPr/>
        </p:nvSpPr>
        <p:spPr>
          <a:xfrm>
            <a:off x="5953492" y="4219872"/>
            <a:ext cx="0" cy="1319727"/>
          </a:xfrm>
          <a:custGeom>
            <a:avLst/>
            <a:gdLst/>
            <a:ahLst/>
            <a:cxnLst/>
            <a:rect l="l" t="t" r="r" b="b"/>
            <a:pathLst>
              <a:path h="1456588">
                <a:moveTo>
                  <a:pt x="0" y="0"/>
                </a:moveTo>
                <a:lnTo>
                  <a:pt x="0" y="1456588"/>
                </a:lnTo>
              </a:path>
            </a:pathLst>
          </a:custGeom>
          <a:ln w="6413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2" name="object 542"/>
          <p:cNvSpPr/>
          <p:nvPr/>
        </p:nvSpPr>
        <p:spPr>
          <a:xfrm>
            <a:off x="3443820" y="4219872"/>
            <a:ext cx="0" cy="1319727"/>
          </a:xfrm>
          <a:custGeom>
            <a:avLst/>
            <a:gdLst/>
            <a:ahLst/>
            <a:cxnLst/>
            <a:rect l="l" t="t" r="r" b="b"/>
            <a:pathLst>
              <a:path h="1456588">
                <a:moveTo>
                  <a:pt x="0" y="0"/>
                </a:moveTo>
                <a:lnTo>
                  <a:pt x="0" y="1456588"/>
                </a:lnTo>
              </a:path>
            </a:pathLst>
          </a:custGeom>
          <a:ln w="621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3" name="object 543"/>
          <p:cNvSpPr/>
          <p:nvPr/>
        </p:nvSpPr>
        <p:spPr>
          <a:xfrm>
            <a:off x="5748200" y="4219872"/>
            <a:ext cx="0" cy="1319727"/>
          </a:xfrm>
          <a:custGeom>
            <a:avLst/>
            <a:gdLst/>
            <a:ahLst/>
            <a:cxnLst/>
            <a:rect l="l" t="t" r="r" b="b"/>
            <a:pathLst>
              <a:path h="1456588">
                <a:moveTo>
                  <a:pt x="0" y="0"/>
                </a:moveTo>
                <a:lnTo>
                  <a:pt x="0" y="1456588"/>
                </a:lnTo>
              </a:path>
            </a:pathLst>
          </a:custGeom>
          <a:ln w="621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4" name="object 544"/>
          <p:cNvSpPr/>
          <p:nvPr/>
        </p:nvSpPr>
        <p:spPr>
          <a:xfrm>
            <a:off x="2591978" y="4219872"/>
            <a:ext cx="0" cy="1319727"/>
          </a:xfrm>
          <a:custGeom>
            <a:avLst/>
            <a:gdLst/>
            <a:ahLst/>
            <a:cxnLst/>
            <a:rect l="l" t="t" r="r" b="b"/>
            <a:pathLst>
              <a:path h="1456588">
                <a:moveTo>
                  <a:pt x="0" y="0"/>
                </a:moveTo>
                <a:lnTo>
                  <a:pt x="0" y="1456588"/>
                </a:lnTo>
              </a:path>
            </a:pathLst>
          </a:custGeom>
          <a:ln w="621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5" name="object 545"/>
          <p:cNvSpPr/>
          <p:nvPr/>
        </p:nvSpPr>
        <p:spPr>
          <a:xfrm>
            <a:off x="1733428" y="5587756"/>
            <a:ext cx="0" cy="1319681"/>
          </a:xfrm>
          <a:custGeom>
            <a:avLst/>
            <a:gdLst/>
            <a:ahLst/>
            <a:cxnLst/>
            <a:rect l="l" t="t" r="r" b="b"/>
            <a:pathLst>
              <a:path h="1456537">
                <a:moveTo>
                  <a:pt x="0" y="0"/>
                </a:moveTo>
                <a:lnTo>
                  <a:pt x="0" y="1456537"/>
                </a:lnTo>
              </a:path>
            </a:pathLst>
          </a:custGeom>
          <a:ln w="621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6" name="object 546"/>
          <p:cNvSpPr/>
          <p:nvPr/>
        </p:nvSpPr>
        <p:spPr>
          <a:xfrm>
            <a:off x="961316" y="6169914"/>
            <a:ext cx="5318183" cy="0"/>
          </a:xfrm>
          <a:custGeom>
            <a:avLst/>
            <a:gdLst/>
            <a:ahLst/>
            <a:cxnLst/>
            <a:rect l="l" t="t" r="r" b="b"/>
            <a:pathLst>
              <a:path w="5869698">
                <a:moveTo>
                  <a:pt x="0" y="0"/>
                </a:moveTo>
                <a:lnTo>
                  <a:pt x="5869698" y="0"/>
                </a:lnTo>
              </a:path>
            </a:pathLst>
          </a:custGeom>
          <a:ln w="12839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7" name="object 547"/>
          <p:cNvSpPr/>
          <p:nvPr/>
        </p:nvSpPr>
        <p:spPr>
          <a:xfrm>
            <a:off x="961316" y="6022618"/>
            <a:ext cx="5318183" cy="0"/>
          </a:xfrm>
          <a:custGeom>
            <a:avLst/>
            <a:gdLst/>
            <a:ahLst/>
            <a:cxnLst/>
            <a:rect l="l" t="t" r="r" b="b"/>
            <a:pathLst>
              <a:path w="5869698">
                <a:moveTo>
                  <a:pt x="0" y="0"/>
                </a:moveTo>
                <a:lnTo>
                  <a:pt x="5869698" y="0"/>
                </a:lnTo>
              </a:path>
            </a:pathLst>
          </a:custGeom>
          <a:ln w="12839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8" name="object 548"/>
          <p:cNvSpPr/>
          <p:nvPr/>
        </p:nvSpPr>
        <p:spPr>
          <a:xfrm>
            <a:off x="961316" y="5875320"/>
            <a:ext cx="5318183" cy="0"/>
          </a:xfrm>
          <a:custGeom>
            <a:avLst/>
            <a:gdLst/>
            <a:ahLst/>
            <a:cxnLst/>
            <a:rect l="l" t="t" r="r" b="b"/>
            <a:pathLst>
              <a:path w="5869698">
                <a:moveTo>
                  <a:pt x="0" y="0"/>
                </a:moveTo>
                <a:lnTo>
                  <a:pt x="5869698" y="0"/>
                </a:lnTo>
              </a:path>
            </a:pathLst>
          </a:custGeom>
          <a:ln w="12839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9" name="object 549"/>
          <p:cNvSpPr/>
          <p:nvPr/>
        </p:nvSpPr>
        <p:spPr>
          <a:xfrm>
            <a:off x="961316" y="5728034"/>
            <a:ext cx="5318183" cy="0"/>
          </a:xfrm>
          <a:custGeom>
            <a:avLst/>
            <a:gdLst/>
            <a:ahLst/>
            <a:cxnLst/>
            <a:rect l="l" t="t" r="r" b="b"/>
            <a:pathLst>
              <a:path w="5869698">
                <a:moveTo>
                  <a:pt x="0" y="0"/>
                </a:moveTo>
                <a:lnTo>
                  <a:pt x="5869698" y="0"/>
                </a:lnTo>
              </a:path>
            </a:pathLst>
          </a:custGeom>
          <a:ln w="12839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0" name="object 550"/>
          <p:cNvSpPr/>
          <p:nvPr/>
        </p:nvSpPr>
        <p:spPr>
          <a:xfrm>
            <a:off x="2158486" y="5587756"/>
            <a:ext cx="0" cy="1319681"/>
          </a:xfrm>
          <a:custGeom>
            <a:avLst/>
            <a:gdLst/>
            <a:ahLst/>
            <a:cxnLst/>
            <a:rect l="l" t="t" r="r" b="b"/>
            <a:pathLst>
              <a:path h="1456537">
                <a:moveTo>
                  <a:pt x="0" y="0"/>
                </a:moveTo>
                <a:lnTo>
                  <a:pt x="0" y="1456537"/>
                </a:lnTo>
              </a:path>
            </a:pathLst>
          </a:custGeom>
          <a:ln w="621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1" name="object 551"/>
          <p:cNvSpPr/>
          <p:nvPr/>
        </p:nvSpPr>
        <p:spPr>
          <a:xfrm>
            <a:off x="3018740" y="5587756"/>
            <a:ext cx="0" cy="1319681"/>
          </a:xfrm>
          <a:custGeom>
            <a:avLst/>
            <a:gdLst/>
            <a:ahLst/>
            <a:cxnLst/>
            <a:rect l="l" t="t" r="r" b="b"/>
            <a:pathLst>
              <a:path h="1456537">
                <a:moveTo>
                  <a:pt x="0" y="0"/>
                </a:moveTo>
                <a:lnTo>
                  <a:pt x="0" y="1456537"/>
                </a:lnTo>
              </a:path>
            </a:pathLst>
          </a:custGeom>
          <a:ln w="621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2" name="object 552"/>
          <p:cNvSpPr/>
          <p:nvPr/>
        </p:nvSpPr>
        <p:spPr>
          <a:xfrm>
            <a:off x="4252776" y="5587756"/>
            <a:ext cx="0" cy="1319681"/>
          </a:xfrm>
          <a:custGeom>
            <a:avLst/>
            <a:gdLst/>
            <a:ahLst/>
            <a:cxnLst/>
            <a:rect l="l" t="t" r="r" b="b"/>
            <a:pathLst>
              <a:path h="1456537">
                <a:moveTo>
                  <a:pt x="0" y="0"/>
                </a:moveTo>
                <a:lnTo>
                  <a:pt x="0" y="1456537"/>
                </a:lnTo>
              </a:path>
            </a:pathLst>
          </a:custGeom>
          <a:ln w="621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3" name="object 553"/>
          <p:cNvSpPr/>
          <p:nvPr/>
        </p:nvSpPr>
        <p:spPr>
          <a:xfrm>
            <a:off x="4789737" y="5587756"/>
            <a:ext cx="0" cy="1319681"/>
          </a:xfrm>
          <a:custGeom>
            <a:avLst/>
            <a:gdLst/>
            <a:ahLst/>
            <a:cxnLst/>
            <a:rect l="l" t="t" r="r" b="b"/>
            <a:pathLst>
              <a:path h="1456537">
                <a:moveTo>
                  <a:pt x="0" y="0"/>
                </a:moveTo>
                <a:lnTo>
                  <a:pt x="0" y="1456537"/>
                </a:lnTo>
              </a:path>
            </a:pathLst>
          </a:custGeom>
          <a:ln w="621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4" name="object 554"/>
          <p:cNvSpPr/>
          <p:nvPr/>
        </p:nvSpPr>
        <p:spPr>
          <a:xfrm>
            <a:off x="3876346" y="5587756"/>
            <a:ext cx="0" cy="1319681"/>
          </a:xfrm>
          <a:custGeom>
            <a:avLst/>
            <a:gdLst/>
            <a:ahLst/>
            <a:cxnLst/>
            <a:rect l="l" t="t" r="r" b="b"/>
            <a:pathLst>
              <a:path h="1456537">
                <a:moveTo>
                  <a:pt x="0" y="0"/>
                </a:moveTo>
                <a:lnTo>
                  <a:pt x="0" y="1456537"/>
                </a:lnTo>
              </a:path>
            </a:pathLst>
          </a:custGeom>
          <a:ln w="621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5" name="object 555"/>
          <p:cNvSpPr/>
          <p:nvPr/>
        </p:nvSpPr>
        <p:spPr>
          <a:xfrm>
            <a:off x="5157975" y="5587756"/>
            <a:ext cx="0" cy="1319681"/>
          </a:xfrm>
          <a:custGeom>
            <a:avLst/>
            <a:gdLst/>
            <a:ahLst/>
            <a:cxnLst/>
            <a:rect l="l" t="t" r="r" b="b"/>
            <a:pathLst>
              <a:path h="1456537">
                <a:moveTo>
                  <a:pt x="0" y="0"/>
                </a:moveTo>
                <a:lnTo>
                  <a:pt x="0" y="1456537"/>
                </a:lnTo>
              </a:path>
            </a:pathLst>
          </a:custGeom>
          <a:ln w="621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6" name="object 556"/>
          <p:cNvSpPr/>
          <p:nvPr/>
        </p:nvSpPr>
        <p:spPr>
          <a:xfrm>
            <a:off x="961316" y="5579678"/>
            <a:ext cx="5318425" cy="0"/>
          </a:xfrm>
          <a:custGeom>
            <a:avLst/>
            <a:gdLst/>
            <a:ahLst/>
            <a:cxnLst/>
            <a:rect l="l" t="t" r="r" b="b"/>
            <a:pathLst>
              <a:path w="5869965">
                <a:moveTo>
                  <a:pt x="0" y="0"/>
                </a:moveTo>
                <a:lnTo>
                  <a:pt x="5869965" y="0"/>
                </a:lnTo>
              </a:path>
            </a:pathLst>
          </a:custGeom>
          <a:ln w="12433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7" name="object 557"/>
          <p:cNvSpPr/>
          <p:nvPr/>
        </p:nvSpPr>
        <p:spPr>
          <a:xfrm>
            <a:off x="756347" y="5579690"/>
            <a:ext cx="163556" cy="1327748"/>
          </a:xfrm>
          <a:custGeom>
            <a:avLst/>
            <a:gdLst/>
            <a:ahLst/>
            <a:cxnLst/>
            <a:rect l="l" t="t" r="r" b="b"/>
            <a:pathLst>
              <a:path w="180517" h="1465440">
                <a:moveTo>
                  <a:pt x="0" y="1465440"/>
                </a:moveTo>
                <a:lnTo>
                  <a:pt x="180517" y="1465440"/>
                </a:lnTo>
                <a:lnTo>
                  <a:pt x="180517" y="0"/>
                </a:lnTo>
                <a:lnTo>
                  <a:pt x="0" y="0"/>
                </a:lnTo>
                <a:lnTo>
                  <a:pt x="0" y="1465440"/>
                </a:lnTo>
                <a:close/>
              </a:path>
            </a:pathLst>
          </a:custGeom>
          <a:solidFill>
            <a:srgbClr val="6CBBE2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8" name="object 558"/>
          <p:cNvSpPr/>
          <p:nvPr/>
        </p:nvSpPr>
        <p:spPr>
          <a:xfrm>
            <a:off x="5548708" y="5587756"/>
            <a:ext cx="0" cy="1319681"/>
          </a:xfrm>
          <a:custGeom>
            <a:avLst/>
            <a:gdLst/>
            <a:ahLst/>
            <a:cxnLst/>
            <a:rect l="l" t="t" r="r" b="b"/>
            <a:pathLst>
              <a:path h="1456537">
                <a:moveTo>
                  <a:pt x="0" y="0"/>
                </a:moveTo>
                <a:lnTo>
                  <a:pt x="0" y="1456537"/>
                </a:lnTo>
              </a:path>
            </a:pathLst>
          </a:custGeom>
          <a:ln w="621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9" name="object 559"/>
          <p:cNvSpPr/>
          <p:nvPr/>
        </p:nvSpPr>
        <p:spPr>
          <a:xfrm>
            <a:off x="4521297" y="5582762"/>
            <a:ext cx="0" cy="1319669"/>
          </a:xfrm>
          <a:custGeom>
            <a:avLst/>
            <a:gdLst/>
            <a:ahLst/>
            <a:cxnLst/>
            <a:rect l="l" t="t" r="r" b="b"/>
            <a:pathLst>
              <a:path h="1456524">
                <a:moveTo>
                  <a:pt x="0" y="0"/>
                </a:moveTo>
                <a:lnTo>
                  <a:pt x="0" y="1456524"/>
                </a:lnTo>
              </a:path>
            </a:pathLst>
          </a:custGeom>
          <a:ln w="621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0" name="object 560"/>
          <p:cNvSpPr/>
          <p:nvPr/>
        </p:nvSpPr>
        <p:spPr>
          <a:xfrm>
            <a:off x="961316" y="6907449"/>
            <a:ext cx="5318425" cy="0"/>
          </a:xfrm>
          <a:custGeom>
            <a:avLst/>
            <a:gdLst/>
            <a:ahLst/>
            <a:cxnLst/>
            <a:rect l="l" t="t" r="r" b="b"/>
            <a:pathLst>
              <a:path w="5869965">
                <a:moveTo>
                  <a:pt x="0" y="0"/>
                </a:moveTo>
                <a:lnTo>
                  <a:pt x="5869965" y="0"/>
                </a:lnTo>
              </a:path>
            </a:pathLst>
          </a:custGeom>
          <a:ln w="12433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1" name="object 561"/>
          <p:cNvSpPr/>
          <p:nvPr/>
        </p:nvSpPr>
        <p:spPr>
          <a:xfrm>
            <a:off x="961316" y="6760174"/>
            <a:ext cx="5318183" cy="0"/>
          </a:xfrm>
          <a:custGeom>
            <a:avLst/>
            <a:gdLst/>
            <a:ahLst/>
            <a:cxnLst/>
            <a:rect l="l" t="t" r="r" b="b"/>
            <a:pathLst>
              <a:path w="5869698">
                <a:moveTo>
                  <a:pt x="0" y="0"/>
                </a:moveTo>
                <a:lnTo>
                  <a:pt x="5869698" y="0"/>
                </a:lnTo>
              </a:path>
            </a:pathLst>
          </a:custGeom>
          <a:ln w="12839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2" name="object 562"/>
          <p:cNvSpPr/>
          <p:nvPr/>
        </p:nvSpPr>
        <p:spPr>
          <a:xfrm>
            <a:off x="961316" y="6612854"/>
            <a:ext cx="5318183" cy="0"/>
          </a:xfrm>
          <a:custGeom>
            <a:avLst/>
            <a:gdLst/>
            <a:ahLst/>
            <a:cxnLst/>
            <a:rect l="l" t="t" r="r" b="b"/>
            <a:pathLst>
              <a:path w="5869698">
                <a:moveTo>
                  <a:pt x="0" y="0"/>
                </a:moveTo>
                <a:lnTo>
                  <a:pt x="5869698" y="0"/>
                </a:lnTo>
              </a:path>
            </a:pathLst>
          </a:custGeom>
          <a:ln w="12839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3" name="object 563"/>
          <p:cNvSpPr/>
          <p:nvPr/>
        </p:nvSpPr>
        <p:spPr>
          <a:xfrm>
            <a:off x="961316" y="6465592"/>
            <a:ext cx="5318183" cy="0"/>
          </a:xfrm>
          <a:custGeom>
            <a:avLst/>
            <a:gdLst/>
            <a:ahLst/>
            <a:cxnLst/>
            <a:rect l="l" t="t" r="r" b="b"/>
            <a:pathLst>
              <a:path w="5869698">
                <a:moveTo>
                  <a:pt x="0" y="0"/>
                </a:moveTo>
                <a:lnTo>
                  <a:pt x="5869698" y="0"/>
                </a:lnTo>
              </a:path>
            </a:pathLst>
          </a:custGeom>
          <a:ln w="12839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4" name="object 564"/>
          <p:cNvSpPr/>
          <p:nvPr/>
        </p:nvSpPr>
        <p:spPr>
          <a:xfrm>
            <a:off x="961316" y="6325370"/>
            <a:ext cx="5318183" cy="0"/>
          </a:xfrm>
          <a:custGeom>
            <a:avLst/>
            <a:gdLst/>
            <a:ahLst/>
            <a:cxnLst/>
            <a:rect l="l" t="t" r="r" b="b"/>
            <a:pathLst>
              <a:path w="5869698">
                <a:moveTo>
                  <a:pt x="0" y="0"/>
                </a:moveTo>
                <a:lnTo>
                  <a:pt x="5869698" y="0"/>
                </a:lnTo>
              </a:path>
            </a:pathLst>
          </a:custGeom>
          <a:ln w="12839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5" name="object 565"/>
          <p:cNvSpPr/>
          <p:nvPr/>
        </p:nvSpPr>
        <p:spPr>
          <a:xfrm>
            <a:off x="5959245" y="5587756"/>
            <a:ext cx="0" cy="1319681"/>
          </a:xfrm>
          <a:custGeom>
            <a:avLst/>
            <a:gdLst/>
            <a:ahLst/>
            <a:cxnLst/>
            <a:rect l="l" t="t" r="r" b="b"/>
            <a:pathLst>
              <a:path h="1456537">
                <a:moveTo>
                  <a:pt x="0" y="0"/>
                </a:moveTo>
                <a:lnTo>
                  <a:pt x="0" y="1456537"/>
                </a:lnTo>
              </a:path>
            </a:pathLst>
          </a:custGeom>
          <a:ln w="6413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6" name="object 566"/>
          <p:cNvSpPr/>
          <p:nvPr/>
        </p:nvSpPr>
        <p:spPr>
          <a:xfrm>
            <a:off x="3443820" y="5587756"/>
            <a:ext cx="0" cy="1319681"/>
          </a:xfrm>
          <a:custGeom>
            <a:avLst/>
            <a:gdLst/>
            <a:ahLst/>
            <a:cxnLst/>
            <a:rect l="l" t="t" r="r" b="b"/>
            <a:pathLst>
              <a:path h="1456537">
                <a:moveTo>
                  <a:pt x="0" y="0"/>
                </a:moveTo>
                <a:lnTo>
                  <a:pt x="0" y="1456537"/>
                </a:lnTo>
              </a:path>
            </a:pathLst>
          </a:custGeom>
          <a:ln w="621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7" name="object 567"/>
          <p:cNvSpPr/>
          <p:nvPr/>
        </p:nvSpPr>
        <p:spPr>
          <a:xfrm>
            <a:off x="5748200" y="5587756"/>
            <a:ext cx="0" cy="1319681"/>
          </a:xfrm>
          <a:custGeom>
            <a:avLst/>
            <a:gdLst/>
            <a:ahLst/>
            <a:cxnLst/>
            <a:rect l="l" t="t" r="r" b="b"/>
            <a:pathLst>
              <a:path h="1456537">
                <a:moveTo>
                  <a:pt x="0" y="0"/>
                </a:moveTo>
                <a:lnTo>
                  <a:pt x="0" y="1456537"/>
                </a:lnTo>
              </a:path>
            </a:pathLst>
          </a:custGeom>
          <a:ln w="621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8" name="object 568"/>
          <p:cNvSpPr/>
          <p:nvPr/>
        </p:nvSpPr>
        <p:spPr>
          <a:xfrm>
            <a:off x="2591978" y="5587756"/>
            <a:ext cx="0" cy="1319681"/>
          </a:xfrm>
          <a:custGeom>
            <a:avLst/>
            <a:gdLst/>
            <a:ahLst/>
            <a:cxnLst/>
            <a:rect l="l" t="t" r="r" b="b"/>
            <a:pathLst>
              <a:path h="1456537">
                <a:moveTo>
                  <a:pt x="0" y="0"/>
                </a:moveTo>
                <a:lnTo>
                  <a:pt x="0" y="1456537"/>
                </a:lnTo>
              </a:path>
            </a:pathLst>
          </a:custGeom>
          <a:ln w="621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9" name="object 569"/>
          <p:cNvSpPr/>
          <p:nvPr/>
        </p:nvSpPr>
        <p:spPr>
          <a:xfrm>
            <a:off x="1733428" y="6954006"/>
            <a:ext cx="0" cy="1319774"/>
          </a:xfrm>
          <a:custGeom>
            <a:avLst/>
            <a:gdLst/>
            <a:ahLst/>
            <a:cxnLst/>
            <a:rect l="l" t="t" r="r" b="b"/>
            <a:pathLst>
              <a:path h="1456639">
                <a:moveTo>
                  <a:pt x="0" y="0"/>
                </a:moveTo>
                <a:lnTo>
                  <a:pt x="0" y="1456639"/>
                </a:lnTo>
              </a:path>
            </a:pathLst>
          </a:custGeom>
          <a:ln w="621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0" name="object 570"/>
          <p:cNvSpPr/>
          <p:nvPr/>
        </p:nvSpPr>
        <p:spPr>
          <a:xfrm>
            <a:off x="961316" y="7683531"/>
            <a:ext cx="5315283" cy="0"/>
          </a:xfrm>
          <a:custGeom>
            <a:avLst/>
            <a:gdLst/>
            <a:ahLst/>
            <a:cxnLst/>
            <a:rect l="l" t="t" r="r" b="b"/>
            <a:pathLst>
              <a:path w="5866498">
                <a:moveTo>
                  <a:pt x="0" y="0"/>
                </a:moveTo>
                <a:lnTo>
                  <a:pt x="5866498" y="0"/>
                </a:lnTo>
              </a:path>
            </a:pathLst>
          </a:custGeom>
          <a:ln w="12827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1" name="object 571"/>
          <p:cNvSpPr/>
          <p:nvPr/>
        </p:nvSpPr>
        <p:spPr>
          <a:xfrm>
            <a:off x="961316" y="7536211"/>
            <a:ext cx="5315283" cy="0"/>
          </a:xfrm>
          <a:custGeom>
            <a:avLst/>
            <a:gdLst/>
            <a:ahLst/>
            <a:cxnLst/>
            <a:rect l="l" t="t" r="r" b="b"/>
            <a:pathLst>
              <a:path w="5866498">
                <a:moveTo>
                  <a:pt x="0" y="0"/>
                </a:moveTo>
                <a:lnTo>
                  <a:pt x="5866498" y="0"/>
                </a:lnTo>
              </a:path>
            </a:pathLst>
          </a:custGeom>
          <a:ln w="12827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2" name="object 572"/>
          <p:cNvSpPr/>
          <p:nvPr/>
        </p:nvSpPr>
        <p:spPr>
          <a:xfrm>
            <a:off x="961316" y="7388901"/>
            <a:ext cx="5315283" cy="0"/>
          </a:xfrm>
          <a:custGeom>
            <a:avLst/>
            <a:gdLst/>
            <a:ahLst/>
            <a:cxnLst/>
            <a:rect l="l" t="t" r="r" b="b"/>
            <a:pathLst>
              <a:path w="5866498">
                <a:moveTo>
                  <a:pt x="0" y="0"/>
                </a:moveTo>
                <a:lnTo>
                  <a:pt x="5866498" y="0"/>
                </a:lnTo>
              </a:path>
            </a:pathLst>
          </a:custGeom>
          <a:ln w="12827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3" name="object 573"/>
          <p:cNvSpPr/>
          <p:nvPr/>
        </p:nvSpPr>
        <p:spPr>
          <a:xfrm>
            <a:off x="961316" y="7241592"/>
            <a:ext cx="5315283" cy="0"/>
          </a:xfrm>
          <a:custGeom>
            <a:avLst/>
            <a:gdLst/>
            <a:ahLst/>
            <a:cxnLst/>
            <a:rect l="l" t="t" r="r" b="b"/>
            <a:pathLst>
              <a:path w="5866498">
                <a:moveTo>
                  <a:pt x="0" y="0"/>
                </a:moveTo>
                <a:lnTo>
                  <a:pt x="5866498" y="0"/>
                </a:lnTo>
              </a:path>
            </a:pathLst>
          </a:custGeom>
          <a:ln w="12827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4" name="object 574"/>
          <p:cNvSpPr/>
          <p:nvPr/>
        </p:nvSpPr>
        <p:spPr>
          <a:xfrm>
            <a:off x="961316" y="7094307"/>
            <a:ext cx="5315283" cy="0"/>
          </a:xfrm>
          <a:custGeom>
            <a:avLst/>
            <a:gdLst/>
            <a:ahLst/>
            <a:cxnLst/>
            <a:rect l="l" t="t" r="r" b="b"/>
            <a:pathLst>
              <a:path w="5866498">
                <a:moveTo>
                  <a:pt x="0" y="0"/>
                </a:moveTo>
                <a:lnTo>
                  <a:pt x="5866498" y="0"/>
                </a:lnTo>
              </a:path>
            </a:pathLst>
          </a:custGeom>
          <a:ln w="12827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5" name="object 575"/>
          <p:cNvSpPr/>
          <p:nvPr/>
        </p:nvSpPr>
        <p:spPr>
          <a:xfrm>
            <a:off x="2158486" y="6954006"/>
            <a:ext cx="0" cy="1319774"/>
          </a:xfrm>
          <a:custGeom>
            <a:avLst/>
            <a:gdLst/>
            <a:ahLst/>
            <a:cxnLst/>
            <a:rect l="l" t="t" r="r" b="b"/>
            <a:pathLst>
              <a:path h="1456639">
                <a:moveTo>
                  <a:pt x="0" y="0"/>
                </a:moveTo>
                <a:lnTo>
                  <a:pt x="0" y="1456639"/>
                </a:lnTo>
              </a:path>
            </a:pathLst>
          </a:custGeom>
          <a:ln w="621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6" name="object 576"/>
          <p:cNvSpPr/>
          <p:nvPr/>
        </p:nvSpPr>
        <p:spPr>
          <a:xfrm>
            <a:off x="3018740" y="6954006"/>
            <a:ext cx="0" cy="1319774"/>
          </a:xfrm>
          <a:custGeom>
            <a:avLst/>
            <a:gdLst/>
            <a:ahLst/>
            <a:cxnLst/>
            <a:rect l="l" t="t" r="r" b="b"/>
            <a:pathLst>
              <a:path h="1456639">
                <a:moveTo>
                  <a:pt x="0" y="0"/>
                </a:moveTo>
                <a:lnTo>
                  <a:pt x="0" y="1456639"/>
                </a:lnTo>
              </a:path>
            </a:pathLst>
          </a:custGeom>
          <a:ln w="621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7" name="object 577"/>
          <p:cNvSpPr/>
          <p:nvPr/>
        </p:nvSpPr>
        <p:spPr>
          <a:xfrm>
            <a:off x="4252776" y="6954006"/>
            <a:ext cx="0" cy="1319774"/>
          </a:xfrm>
          <a:custGeom>
            <a:avLst/>
            <a:gdLst/>
            <a:ahLst/>
            <a:cxnLst/>
            <a:rect l="l" t="t" r="r" b="b"/>
            <a:pathLst>
              <a:path h="1456639">
                <a:moveTo>
                  <a:pt x="0" y="0"/>
                </a:moveTo>
                <a:lnTo>
                  <a:pt x="0" y="1456639"/>
                </a:lnTo>
              </a:path>
            </a:pathLst>
          </a:custGeom>
          <a:ln w="621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8" name="object 578"/>
          <p:cNvSpPr/>
          <p:nvPr/>
        </p:nvSpPr>
        <p:spPr>
          <a:xfrm>
            <a:off x="4789737" y="6954006"/>
            <a:ext cx="0" cy="1319774"/>
          </a:xfrm>
          <a:custGeom>
            <a:avLst/>
            <a:gdLst/>
            <a:ahLst/>
            <a:cxnLst/>
            <a:rect l="l" t="t" r="r" b="b"/>
            <a:pathLst>
              <a:path h="1456639">
                <a:moveTo>
                  <a:pt x="0" y="0"/>
                </a:moveTo>
                <a:lnTo>
                  <a:pt x="0" y="1456639"/>
                </a:lnTo>
              </a:path>
            </a:pathLst>
          </a:custGeom>
          <a:ln w="621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79" name="object 579"/>
          <p:cNvSpPr/>
          <p:nvPr/>
        </p:nvSpPr>
        <p:spPr>
          <a:xfrm>
            <a:off x="3876346" y="6954006"/>
            <a:ext cx="0" cy="1319774"/>
          </a:xfrm>
          <a:custGeom>
            <a:avLst/>
            <a:gdLst/>
            <a:ahLst/>
            <a:cxnLst/>
            <a:rect l="l" t="t" r="r" b="b"/>
            <a:pathLst>
              <a:path h="1456639">
                <a:moveTo>
                  <a:pt x="0" y="0"/>
                </a:moveTo>
                <a:lnTo>
                  <a:pt x="0" y="1456639"/>
                </a:lnTo>
              </a:path>
            </a:pathLst>
          </a:custGeom>
          <a:ln w="621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80" name="object 580"/>
          <p:cNvSpPr/>
          <p:nvPr/>
        </p:nvSpPr>
        <p:spPr>
          <a:xfrm>
            <a:off x="5157975" y="6954006"/>
            <a:ext cx="0" cy="1319774"/>
          </a:xfrm>
          <a:custGeom>
            <a:avLst/>
            <a:gdLst/>
            <a:ahLst/>
            <a:cxnLst/>
            <a:rect l="l" t="t" r="r" b="b"/>
            <a:pathLst>
              <a:path h="1456639">
                <a:moveTo>
                  <a:pt x="0" y="0"/>
                </a:moveTo>
                <a:lnTo>
                  <a:pt x="0" y="1456639"/>
                </a:lnTo>
              </a:path>
            </a:pathLst>
          </a:custGeom>
          <a:ln w="621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81" name="object 581"/>
          <p:cNvSpPr/>
          <p:nvPr/>
        </p:nvSpPr>
        <p:spPr>
          <a:xfrm>
            <a:off x="961316" y="6945951"/>
            <a:ext cx="5318425" cy="0"/>
          </a:xfrm>
          <a:custGeom>
            <a:avLst/>
            <a:gdLst/>
            <a:ahLst/>
            <a:cxnLst/>
            <a:rect l="l" t="t" r="r" b="b"/>
            <a:pathLst>
              <a:path w="5869965">
                <a:moveTo>
                  <a:pt x="0" y="0"/>
                </a:moveTo>
                <a:lnTo>
                  <a:pt x="5869965" y="0"/>
                </a:lnTo>
              </a:path>
            </a:pathLst>
          </a:custGeom>
          <a:ln w="12433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82" name="object 582"/>
          <p:cNvSpPr/>
          <p:nvPr/>
        </p:nvSpPr>
        <p:spPr>
          <a:xfrm>
            <a:off x="756347" y="6945962"/>
            <a:ext cx="163556" cy="1327817"/>
          </a:xfrm>
          <a:custGeom>
            <a:avLst/>
            <a:gdLst/>
            <a:ahLst/>
            <a:cxnLst/>
            <a:rect l="l" t="t" r="r" b="b"/>
            <a:pathLst>
              <a:path w="180517" h="1465516">
                <a:moveTo>
                  <a:pt x="0" y="1465516"/>
                </a:moveTo>
                <a:lnTo>
                  <a:pt x="180517" y="1465516"/>
                </a:lnTo>
                <a:lnTo>
                  <a:pt x="180517" y="0"/>
                </a:lnTo>
                <a:lnTo>
                  <a:pt x="0" y="0"/>
                </a:lnTo>
                <a:lnTo>
                  <a:pt x="0" y="1465516"/>
                </a:lnTo>
                <a:close/>
              </a:path>
            </a:pathLst>
          </a:custGeom>
          <a:solidFill>
            <a:srgbClr val="6CBBE2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83" name="object 583"/>
          <p:cNvSpPr/>
          <p:nvPr/>
        </p:nvSpPr>
        <p:spPr>
          <a:xfrm>
            <a:off x="5548708" y="6954006"/>
            <a:ext cx="0" cy="1319774"/>
          </a:xfrm>
          <a:custGeom>
            <a:avLst/>
            <a:gdLst/>
            <a:ahLst/>
            <a:cxnLst/>
            <a:rect l="l" t="t" r="r" b="b"/>
            <a:pathLst>
              <a:path h="1456639">
                <a:moveTo>
                  <a:pt x="0" y="0"/>
                </a:moveTo>
                <a:lnTo>
                  <a:pt x="0" y="1456639"/>
                </a:lnTo>
              </a:path>
            </a:pathLst>
          </a:custGeom>
          <a:ln w="621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84" name="object 584"/>
          <p:cNvSpPr/>
          <p:nvPr/>
        </p:nvSpPr>
        <p:spPr>
          <a:xfrm>
            <a:off x="4521297" y="6949023"/>
            <a:ext cx="0" cy="1319762"/>
          </a:xfrm>
          <a:custGeom>
            <a:avLst/>
            <a:gdLst/>
            <a:ahLst/>
            <a:cxnLst/>
            <a:rect l="l" t="t" r="r" b="b"/>
            <a:pathLst>
              <a:path h="1456626">
                <a:moveTo>
                  <a:pt x="0" y="0"/>
                </a:moveTo>
                <a:lnTo>
                  <a:pt x="0" y="1456626"/>
                </a:lnTo>
              </a:path>
            </a:pathLst>
          </a:custGeom>
          <a:ln w="621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85" name="object 585"/>
          <p:cNvSpPr/>
          <p:nvPr/>
        </p:nvSpPr>
        <p:spPr>
          <a:xfrm>
            <a:off x="961316" y="8273791"/>
            <a:ext cx="5318425" cy="0"/>
          </a:xfrm>
          <a:custGeom>
            <a:avLst/>
            <a:gdLst/>
            <a:ahLst/>
            <a:cxnLst/>
            <a:rect l="l" t="t" r="r" b="b"/>
            <a:pathLst>
              <a:path w="5869965">
                <a:moveTo>
                  <a:pt x="0" y="0"/>
                </a:moveTo>
                <a:lnTo>
                  <a:pt x="5869965" y="0"/>
                </a:lnTo>
              </a:path>
            </a:pathLst>
          </a:custGeom>
          <a:ln w="12433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86" name="object 586"/>
          <p:cNvSpPr/>
          <p:nvPr/>
        </p:nvSpPr>
        <p:spPr>
          <a:xfrm>
            <a:off x="961316" y="8126470"/>
            <a:ext cx="5315283" cy="0"/>
          </a:xfrm>
          <a:custGeom>
            <a:avLst/>
            <a:gdLst/>
            <a:ahLst/>
            <a:cxnLst/>
            <a:rect l="l" t="t" r="r" b="b"/>
            <a:pathLst>
              <a:path w="5866498">
                <a:moveTo>
                  <a:pt x="0" y="0"/>
                </a:moveTo>
                <a:lnTo>
                  <a:pt x="5866498" y="0"/>
                </a:lnTo>
              </a:path>
            </a:pathLst>
          </a:custGeom>
          <a:ln w="12827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87" name="object 587"/>
          <p:cNvSpPr/>
          <p:nvPr/>
        </p:nvSpPr>
        <p:spPr>
          <a:xfrm>
            <a:off x="961316" y="7979161"/>
            <a:ext cx="5315283" cy="0"/>
          </a:xfrm>
          <a:custGeom>
            <a:avLst/>
            <a:gdLst/>
            <a:ahLst/>
            <a:cxnLst/>
            <a:rect l="l" t="t" r="r" b="b"/>
            <a:pathLst>
              <a:path w="5866498">
                <a:moveTo>
                  <a:pt x="0" y="0"/>
                </a:moveTo>
                <a:lnTo>
                  <a:pt x="5866498" y="0"/>
                </a:lnTo>
              </a:path>
            </a:pathLst>
          </a:custGeom>
          <a:ln w="12827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88" name="object 588"/>
          <p:cNvSpPr/>
          <p:nvPr/>
        </p:nvSpPr>
        <p:spPr>
          <a:xfrm>
            <a:off x="961316" y="7831864"/>
            <a:ext cx="5315283" cy="0"/>
          </a:xfrm>
          <a:custGeom>
            <a:avLst/>
            <a:gdLst/>
            <a:ahLst/>
            <a:cxnLst/>
            <a:rect l="l" t="t" r="r" b="b"/>
            <a:pathLst>
              <a:path w="5866498">
                <a:moveTo>
                  <a:pt x="0" y="0"/>
                </a:moveTo>
                <a:lnTo>
                  <a:pt x="5866498" y="0"/>
                </a:lnTo>
              </a:path>
            </a:pathLst>
          </a:custGeom>
          <a:ln w="12827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89" name="object 589"/>
          <p:cNvSpPr/>
          <p:nvPr/>
        </p:nvSpPr>
        <p:spPr>
          <a:xfrm>
            <a:off x="5964999" y="6954006"/>
            <a:ext cx="0" cy="1319774"/>
          </a:xfrm>
          <a:custGeom>
            <a:avLst/>
            <a:gdLst/>
            <a:ahLst/>
            <a:cxnLst/>
            <a:rect l="l" t="t" r="r" b="b"/>
            <a:pathLst>
              <a:path h="1456639">
                <a:moveTo>
                  <a:pt x="0" y="0"/>
                </a:moveTo>
                <a:lnTo>
                  <a:pt x="0" y="1456639"/>
                </a:lnTo>
              </a:path>
            </a:pathLst>
          </a:custGeom>
          <a:ln w="6413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90" name="object 590"/>
          <p:cNvSpPr/>
          <p:nvPr/>
        </p:nvSpPr>
        <p:spPr>
          <a:xfrm>
            <a:off x="3443820" y="6954006"/>
            <a:ext cx="0" cy="1319774"/>
          </a:xfrm>
          <a:custGeom>
            <a:avLst/>
            <a:gdLst/>
            <a:ahLst/>
            <a:cxnLst/>
            <a:rect l="l" t="t" r="r" b="b"/>
            <a:pathLst>
              <a:path h="1456639">
                <a:moveTo>
                  <a:pt x="0" y="0"/>
                </a:moveTo>
                <a:lnTo>
                  <a:pt x="0" y="1456639"/>
                </a:lnTo>
              </a:path>
            </a:pathLst>
          </a:custGeom>
          <a:ln w="621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91" name="object 591"/>
          <p:cNvSpPr/>
          <p:nvPr/>
        </p:nvSpPr>
        <p:spPr>
          <a:xfrm>
            <a:off x="5748200" y="6954006"/>
            <a:ext cx="0" cy="1319774"/>
          </a:xfrm>
          <a:custGeom>
            <a:avLst/>
            <a:gdLst/>
            <a:ahLst/>
            <a:cxnLst/>
            <a:rect l="l" t="t" r="r" b="b"/>
            <a:pathLst>
              <a:path h="1456639">
                <a:moveTo>
                  <a:pt x="0" y="0"/>
                </a:moveTo>
                <a:lnTo>
                  <a:pt x="0" y="1456639"/>
                </a:lnTo>
              </a:path>
            </a:pathLst>
          </a:custGeom>
          <a:ln w="621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92" name="object 592"/>
          <p:cNvSpPr/>
          <p:nvPr/>
        </p:nvSpPr>
        <p:spPr>
          <a:xfrm>
            <a:off x="2591978" y="6954006"/>
            <a:ext cx="0" cy="1319774"/>
          </a:xfrm>
          <a:custGeom>
            <a:avLst/>
            <a:gdLst/>
            <a:ahLst/>
            <a:cxnLst/>
            <a:rect l="l" t="t" r="r" b="b"/>
            <a:pathLst>
              <a:path h="1456639">
                <a:moveTo>
                  <a:pt x="0" y="0"/>
                </a:moveTo>
                <a:lnTo>
                  <a:pt x="0" y="1456639"/>
                </a:lnTo>
              </a:path>
            </a:pathLst>
          </a:custGeom>
          <a:ln w="621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93" name="object 593"/>
          <p:cNvSpPr/>
          <p:nvPr/>
        </p:nvSpPr>
        <p:spPr>
          <a:xfrm>
            <a:off x="4880617" y="4067397"/>
            <a:ext cx="32724" cy="44461"/>
          </a:xfrm>
          <a:custGeom>
            <a:avLst/>
            <a:gdLst/>
            <a:ahLst/>
            <a:cxnLst/>
            <a:rect l="l" t="t" r="r" b="b"/>
            <a:pathLst>
              <a:path w="36118" h="49072">
                <a:moveTo>
                  <a:pt x="101" y="22085"/>
                </a:moveTo>
                <a:lnTo>
                  <a:pt x="254" y="28587"/>
                </a:lnTo>
                <a:lnTo>
                  <a:pt x="254" y="37109"/>
                </a:lnTo>
                <a:lnTo>
                  <a:pt x="0" y="41986"/>
                </a:lnTo>
                <a:lnTo>
                  <a:pt x="0" y="45707"/>
                </a:lnTo>
                <a:lnTo>
                  <a:pt x="2057" y="49072"/>
                </a:lnTo>
                <a:lnTo>
                  <a:pt x="4914" y="48793"/>
                </a:lnTo>
                <a:lnTo>
                  <a:pt x="6324" y="45948"/>
                </a:lnTo>
                <a:lnTo>
                  <a:pt x="5511" y="42925"/>
                </a:lnTo>
                <a:lnTo>
                  <a:pt x="3924" y="39065"/>
                </a:lnTo>
                <a:lnTo>
                  <a:pt x="2362" y="35191"/>
                </a:lnTo>
                <a:lnTo>
                  <a:pt x="1562" y="31699"/>
                </a:lnTo>
                <a:lnTo>
                  <a:pt x="1638" y="26479"/>
                </a:lnTo>
                <a:lnTo>
                  <a:pt x="3149" y="30911"/>
                </a:lnTo>
                <a:lnTo>
                  <a:pt x="6032" y="33502"/>
                </a:lnTo>
                <a:lnTo>
                  <a:pt x="10020" y="34137"/>
                </a:lnTo>
                <a:lnTo>
                  <a:pt x="12954" y="34137"/>
                </a:lnTo>
                <a:lnTo>
                  <a:pt x="15379" y="33108"/>
                </a:lnTo>
                <a:lnTo>
                  <a:pt x="19151" y="28994"/>
                </a:lnTo>
                <a:lnTo>
                  <a:pt x="20713" y="25742"/>
                </a:lnTo>
                <a:lnTo>
                  <a:pt x="21831" y="21323"/>
                </a:lnTo>
                <a:lnTo>
                  <a:pt x="21856" y="25615"/>
                </a:lnTo>
                <a:lnTo>
                  <a:pt x="22504" y="28841"/>
                </a:lnTo>
                <a:lnTo>
                  <a:pt x="23736" y="30975"/>
                </a:lnTo>
                <a:lnTo>
                  <a:pt x="26936" y="34137"/>
                </a:lnTo>
                <a:lnTo>
                  <a:pt x="31534" y="34137"/>
                </a:lnTo>
                <a:lnTo>
                  <a:pt x="34353" y="31889"/>
                </a:lnTo>
                <a:lnTo>
                  <a:pt x="36118" y="28206"/>
                </a:lnTo>
                <a:lnTo>
                  <a:pt x="36118" y="25425"/>
                </a:lnTo>
                <a:lnTo>
                  <a:pt x="34505" y="23812"/>
                </a:lnTo>
                <a:lnTo>
                  <a:pt x="34505" y="26847"/>
                </a:lnTo>
                <a:lnTo>
                  <a:pt x="33121" y="30416"/>
                </a:lnTo>
                <a:lnTo>
                  <a:pt x="30340" y="30937"/>
                </a:lnTo>
                <a:lnTo>
                  <a:pt x="28702" y="28320"/>
                </a:lnTo>
                <a:lnTo>
                  <a:pt x="28448" y="24460"/>
                </a:lnTo>
                <a:lnTo>
                  <a:pt x="28448" y="0"/>
                </a:lnTo>
                <a:lnTo>
                  <a:pt x="21577" y="0"/>
                </a:lnTo>
                <a:lnTo>
                  <a:pt x="21577" y="15874"/>
                </a:lnTo>
                <a:lnTo>
                  <a:pt x="20662" y="20967"/>
                </a:lnTo>
                <a:lnTo>
                  <a:pt x="18757" y="24968"/>
                </a:lnTo>
                <a:lnTo>
                  <a:pt x="16865" y="28955"/>
                </a:lnTo>
                <a:lnTo>
                  <a:pt x="14541" y="30937"/>
                </a:lnTo>
                <a:lnTo>
                  <a:pt x="11684" y="30937"/>
                </a:lnTo>
                <a:lnTo>
                  <a:pt x="7912" y="29146"/>
                </a:lnTo>
                <a:lnTo>
                  <a:pt x="6921" y="25577"/>
                </a:lnTo>
                <a:lnTo>
                  <a:pt x="6921" y="0"/>
                </a:lnTo>
                <a:lnTo>
                  <a:pt x="50" y="0"/>
                </a:lnTo>
                <a:lnTo>
                  <a:pt x="101" y="22085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94" name="object 594"/>
          <p:cNvSpPr/>
          <p:nvPr/>
        </p:nvSpPr>
        <p:spPr>
          <a:xfrm>
            <a:off x="4918371" y="4054165"/>
            <a:ext cx="29307" cy="44035"/>
          </a:xfrm>
          <a:custGeom>
            <a:avLst/>
            <a:gdLst/>
            <a:ahLst/>
            <a:cxnLst/>
            <a:rect l="l" t="t" r="r" b="b"/>
            <a:pathLst>
              <a:path w="32346" h="48602">
                <a:moveTo>
                  <a:pt x="8140" y="8089"/>
                </a:moveTo>
                <a:lnTo>
                  <a:pt x="32346" y="8089"/>
                </a:lnTo>
                <a:lnTo>
                  <a:pt x="32346" y="0"/>
                </a:lnTo>
                <a:lnTo>
                  <a:pt x="0" y="0"/>
                </a:lnTo>
                <a:lnTo>
                  <a:pt x="0" y="44551"/>
                </a:lnTo>
                <a:lnTo>
                  <a:pt x="1841" y="48602"/>
                </a:lnTo>
                <a:lnTo>
                  <a:pt x="6273" y="48602"/>
                </a:lnTo>
                <a:lnTo>
                  <a:pt x="8140" y="44551"/>
                </a:lnTo>
                <a:lnTo>
                  <a:pt x="8140" y="28092"/>
                </a:lnTo>
                <a:lnTo>
                  <a:pt x="28282" y="28092"/>
                </a:lnTo>
                <a:lnTo>
                  <a:pt x="32346" y="26288"/>
                </a:lnTo>
                <a:lnTo>
                  <a:pt x="32346" y="24041"/>
                </a:lnTo>
                <a:lnTo>
                  <a:pt x="30530" y="20015"/>
                </a:lnTo>
                <a:lnTo>
                  <a:pt x="8140" y="20015"/>
                </a:lnTo>
                <a:lnTo>
                  <a:pt x="8140" y="8089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95" name="object 595"/>
          <p:cNvSpPr/>
          <p:nvPr/>
        </p:nvSpPr>
        <p:spPr>
          <a:xfrm>
            <a:off x="4947517" y="4042842"/>
            <a:ext cx="34071" cy="66221"/>
          </a:xfrm>
          <a:custGeom>
            <a:avLst/>
            <a:gdLst/>
            <a:ahLst/>
            <a:cxnLst/>
            <a:rect l="l" t="t" r="r" b="b"/>
            <a:pathLst>
              <a:path w="37604" h="73088">
                <a:moveTo>
                  <a:pt x="7264" y="73088"/>
                </a:moveTo>
                <a:lnTo>
                  <a:pt x="9296" y="68287"/>
                </a:lnTo>
                <a:lnTo>
                  <a:pt x="35471" y="7899"/>
                </a:lnTo>
                <a:lnTo>
                  <a:pt x="37604" y="3098"/>
                </a:lnTo>
                <a:lnTo>
                  <a:pt x="30314" y="0"/>
                </a:lnTo>
                <a:lnTo>
                  <a:pt x="28257" y="4724"/>
                </a:lnTo>
                <a:lnTo>
                  <a:pt x="2032" y="65112"/>
                </a:lnTo>
                <a:lnTo>
                  <a:pt x="0" y="69964"/>
                </a:lnTo>
                <a:lnTo>
                  <a:pt x="7264" y="73088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96" name="object 596"/>
          <p:cNvSpPr/>
          <p:nvPr/>
        </p:nvSpPr>
        <p:spPr>
          <a:xfrm>
            <a:off x="4983522" y="4051565"/>
            <a:ext cx="38133" cy="46176"/>
          </a:xfrm>
          <a:custGeom>
            <a:avLst/>
            <a:gdLst/>
            <a:ahLst/>
            <a:cxnLst/>
            <a:rect l="l" t="t" r="r" b="b"/>
            <a:pathLst>
              <a:path w="42087" h="50965">
                <a:moveTo>
                  <a:pt x="6362" y="2362"/>
                </a:moveTo>
                <a:lnTo>
                  <a:pt x="1879" y="2362"/>
                </a:lnTo>
                <a:lnTo>
                  <a:pt x="0" y="6413"/>
                </a:lnTo>
                <a:lnTo>
                  <a:pt x="0" y="50965"/>
                </a:lnTo>
                <a:lnTo>
                  <a:pt x="8153" y="50965"/>
                </a:lnTo>
                <a:lnTo>
                  <a:pt x="8153" y="31940"/>
                </a:lnTo>
                <a:lnTo>
                  <a:pt x="12001" y="28574"/>
                </a:lnTo>
                <a:lnTo>
                  <a:pt x="31318" y="50965"/>
                </a:lnTo>
                <a:lnTo>
                  <a:pt x="42087" y="50965"/>
                </a:lnTo>
                <a:lnTo>
                  <a:pt x="18072" y="23304"/>
                </a:lnTo>
                <a:lnTo>
                  <a:pt x="34277" y="9321"/>
                </a:lnTo>
                <a:lnTo>
                  <a:pt x="38112" y="5905"/>
                </a:lnTo>
                <a:lnTo>
                  <a:pt x="32981" y="0"/>
                </a:lnTo>
                <a:lnTo>
                  <a:pt x="29070" y="3403"/>
                </a:lnTo>
                <a:lnTo>
                  <a:pt x="8153" y="21551"/>
                </a:lnTo>
                <a:lnTo>
                  <a:pt x="8153" y="6413"/>
                </a:lnTo>
                <a:lnTo>
                  <a:pt x="6362" y="2362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97" name="object 597"/>
          <p:cNvSpPr/>
          <p:nvPr/>
        </p:nvSpPr>
        <p:spPr>
          <a:xfrm>
            <a:off x="5024671" y="4066431"/>
            <a:ext cx="45957" cy="31309"/>
          </a:xfrm>
          <a:custGeom>
            <a:avLst/>
            <a:gdLst/>
            <a:ahLst/>
            <a:cxnLst/>
            <a:rect l="l" t="t" r="r" b="b"/>
            <a:pathLst>
              <a:path w="50723" h="34556">
                <a:moveTo>
                  <a:pt x="32638" y="8077"/>
                </a:moveTo>
                <a:lnTo>
                  <a:pt x="39408" y="8077"/>
                </a:lnTo>
                <a:lnTo>
                  <a:pt x="42633" y="10756"/>
                </a:lnTo>
                <a:lnTo>
                  <a:pt x="42633" y="34556"/>
                </a:lnTo>
                <a:lnTo>
                  <a:pt x="50723" y="34556"/>
                </a:lnTo>
                <a:lnTo>
                  <a:pt x="50723" y="3670"/>
                </a:lnTo>
                <a:lnTo>
                  <a:pt x="42189" y="0"/>
                </a:lnTo>
                <a:lnTo>
                  <a:pt x="32321" y="0"/>
                </a:lnTo>
                <a:lnTo>
                  <a:pt x="28295" y="1181"/>
                </a:lnTo>
                <a:lnTo>
                  <a:pt x="25349" y="3416"/>
                </a:lnTo>
                <a:lnTo>
                  <a:pt x="22440" y="1181"/>
                </a:lnTo>
                <a:lnTo>
                  <a:pt x="18402" y="0"/>
                </a:lnTo>
                <a:lnTo>
                  <a:pt x="8534" y="0"/>
                </a:lnTo>
                <a:lnTo>
                  <a:pt x="0" y="3670"/>
                </a:lnTo>
                <a:lnTo>
                  <a:pt x="0" y="34556"/>
                </a:lnTo>
                <a:lnTo>
                  <a:pt x="8178" y="34556"/>
                </a:lnTo>
                <a:lnTo>
                  <a:pt x="8178" y="10756"/>
                </a:lnTo>
                <a:lnTo>
                  <a:pt x="11328" y="8077"/>
                </a:lnTo>
                <a:lnTo>
                  <a:pt x="18135" y="8077"/>
                </a:lnTo>
                <a:lnTo>
                  <a:pt x="21335" y="10756"/>
                </a:lnTo>
                <a:lnTo>
                  <a:pt x="21335" y="34556"/>
                </a:lnTo>
                <a:lnTo>
                  <a:pt x="29413" y="34556"/>
                </a:lnTo>
                <a:lnTo>
                  <a:pt x="29413" y="10756"/>
                </a:lnTo>
                <a:lnTo>
                  <a:pt x="32638" y="8077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98" name="object 598"/>
          <p:cNvSpPr/>
          <p:nvPr/>
        </p:nvSpPr>
        <p:spPr>
          <a:xfrm>
            <a:off x="1733267" y="8312833"/>
            <a:ext cx="0" cy="732287"/>
          </a:xfrm>
          <a:custGeom>
            <a:avLst/>
            <a:gdLst/>
            <a:ahLst/>
            <a:cxnLst/>
            <a:rect l="l" t="t" r="r" b="b"/>
            <a:pathLst>
              <a:path h="808227">
                <a:moveTo>
                  <a:pt x="0" y="0"/>
                </a:moveTo>
                <a:lnTo>
                  <a:pt x="0" y="808227"/>
                </a:lnTo>
              </a:path>
            </a:pathLst>
          </a:custGeom>
          <a:ln w="5257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99" name="object 599"/>
          <p:cNvSpPr/>
          <p:nvPr/>
        </p:nvSpPr>
        <p:spPr>
          <a:xfrm>
            <a:off x="961166" y="9043762"/>
            <a:ext cx="5327653" cy="0"/>
          </a:xfrm>
          <a:custGeom>
            <a:avLst/>
            <a:gdLst/>
            <a:ahLst/>
            <a:cxnLst/>
            <a:rect l="l" t="t" r="r" b="b"/>
            <a:pathLst>
              <a:path w="5880150">
                <a:moveTo>
                  <a:pt x="0" y="0"/>
                </a:moveTo>
                <a:lnTo>
                  <a:pt x="5880150" y="0"/>
                </a:lnTo>
              </a:path>
            </a:pathLst>
          </a:custGeom>
          <a:ln w="12839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00" name="object 600"/>
          <p:cNvSpPr/>
          <p:nvPr/>
        </p:nvSpPr>
        <p:spPr>
          <a:xfrm>
            <a:off x="961166" y="8896465"/>
            <a:ext cx="5318172" cy="0"/>
          </a:xfrm>
          <a:custGeom>
            <a:avLst/>
            <a:gdLst/>
            <a:ahLst/>
            <a:cxnLst/>
            <a:rect l="l" t="t" r="r" b="b"/>
            <a:pathLst>
              <a:path w="5869686">
                <a:moveTo>
                  <a:pt x="0" y="0"/>
                </a:moveTo>
                <a:lnTo>
                  <a:pt x="5869686" y="0"/>
                </a:lnTo>
              </a:path>
            </a:pathLst>
          </a:custGeom>
          <a:ln w="12839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01" name="object 601"/>
          <p:cNvSpPr/>
          <p:nvPr/>
        </p:nvSpPr>
        <p:spPr>
          <a:xfrm>
            <a:off x="961166" y="8749167"/>
            <a:ext cx="5318172" cy="0"/>
          </a:xfrm>
          <a:custGeom>
            <a:avLst/>
            <a:gdLst/>
            <a:ahLst/>
            <a:cxnLst/>
            <a:rect l="l" t="t" r="r" b="b"/>
            <a:pathLst>
              <a:path w="5869686">
                <a:moveTo>
                  <a:pt x="0" y="0"/>
                </a:moveTo>
                <a:lnTo>
                  <a:pt x="5869686" y="0"/>
                </a:lnTo>
              </a:path>
            </a:pathLst>
          </a:custGeom>
          <a:ln w="12839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02" name="object 602"/>
          <p:cNvSpPr/>
          <p:nvPr/>
        </p:nvSpPr>
        <p:spPr>
          <a:xfrm>
            <a:off x="961166" y="8601858"/>
            <a:ext cx="5318172" cy="0"/>
          </a:xfrm>
          <a:custGeom>
            <a:avLst/>
            <a:gdLst/>
            <a:ahLst/>
            <a:cxnLst/>
            <a:rect l="l" t="t" r="r" b="b"/>
            <a:pathLst>
              <a:path w="5869686">
                <a:moveTo>
                  <a:pt x="0" y="0"/>
                </a:moveTo>
                <a:lnTo>
                  <a:pt x="5869686" y="0"/>
                </a:lnTo>
              </a:path>
            </a:pathLst>
          </a:custGeom>
          <a:ln w="12839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03" name="object 603"/>
          <p:cNvSpPr/>
          <p:nvPr/>
        </p:nvSpPr>
        <p:spPr>
          <a:xfrm>
            <a:off x="961166" y="8454549"/>
            <a:ext cx="5318172" cy="0"/>
          </a:xfrm>
          <a:custGeom>
            <a:avLst/>
            <a:gdLst/>
            <a:ahLst/>
            <a:cxnLst/>
            <a:rect l="l" t="t" r="r" b="b"/>
            <a:pathLst>
              <a:path w="5869686">
                <a:moveTo>
                  <a:pt x="0" y="0"/>
                </a:moveTo>
                <a:lnTo>
                  <a:pt x="5869686" y="0"/>
                </a:lnTo>
              </a:path>
            </a:pathLst>
          </a:custGeom>
          <a:ln w="12839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04" name="object 604"/>
          <p:cNvSpPr/>
          <p:nvPr/>
        </p:nvSpPr>
        <p:spPr>
          <a:xfrm>
            <a:off x="2158325" y="8312833"/>
            <a:ext cx="0" cy="732287"/>
          </a:xfrm>
          <a:custGeom>
            <a:avLst/>
            <a:gdLst/>
            <a:ahLst/>
            <a:cxnLst/>
            <a:rect l="l" t="t" r="r" b="b"/>
            <a:pathLst>
              <a:path h="808227">
                <a:moveTo>
                  <a:pt x="0" y="0"/>
                </a:moveTo>
                <a:lnTo>
                  <a:pt x="0" y="808227"/>
                </a:lnTo>
              </a:path>
            </a:pathLst>
          </a:custGeom>
          <a:ln w="5257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05" name="object 605"/>
          <p:cNvSpPr/>
          <p:nvPr/>
        </p:nvSpPr>
        <p:spPr>
          <a:xfrm>
            <a:off x="3018578" y="8312833"/>
            <a:ext cx="0" cy="732287"/>
          </a:xfrm>
          <a:custGeom>
            <a:avLst/>
            <a:gdLst/>
            <a:ahLst/>
            <a:cxnLst/>
            <a:rect l="l" t="t" r="r" b="b"/>
            <a:pathLst>
              <a:path h="808227">
                <a:moveTo>
                  <a:pt x="0" y="0"/>
                </a:moveTo>
                <a:lnTo>
                  <a:pt x="0" y="808227"/>
                </a:lnTo>
              </a:path>
            </a:pathLst>
          </a:custGeom>
          <a:ln w="5257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06" name="object 606"/>
          <p:cNvSpPr/>
          <p:nvPr/>
        </p:nvSpPr>
        <p:spPr>
          <a:xfrm>
            <a:off x="4252639" y="8312833"/>
            <a:ext cx="0" cy="732287"/>
          </a:xfrm>
          <a:custGeom>
            <a:avLst/>
            <a:gdLst/>
            <a:ahLst/>
            <a:cxnLst/>
            <a:rect l="l" t="t" r="r" b="b"/>
            <a:pathLst>
              <a:path h="808227">
                <a:moveTo>
                  <a:pt x="0" y="0"/>
                </a:moveTo>
                <a:lnTo>
                  <a:pt x="0" y="808227"/>
                </a:lnTo>
              </a:path>
            </a:pathLst>
          </a:custGeom>
          <a:ln w="5257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07" name="object 607"/>
          <p:cNvSpPr/>
          <p:nvPr/>
        </p:nvSpPr>
        <p:spPr>
          <a:xfrm>
            <a:off x="4789554" y="8312833"/>
            <a:ext cx="0" cy="732287"/>
          </a:xfrm>
          <a:custGeom>
            <a:avLst/>
            <a:gdLst/>
            <a:ahLst/>
            <a:cxnLst/>
            <a:rect l="l" t="t" r="r" b="b"/>
            <a:pathLst>
              <a:path h="808227">
                <a:moveTo>
                  <a:pt x="0" y="0"/>
                </a:moveTo>
                <a:lnTo>
                  <a:pt x="0" y="808227"/>
                </a:lnTo>
              </a:path>
            </a:pathLst>
          </a:custGeom>
          <a:ln w="5257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08" name="object 608"/>
          <p:cNvSpPr/>
          <p:nvPr/>
        </p:nvSpPr>
        <p:spPr>
          <a:xfrm>
            <a:off x="3876185" y="8312833"/>
            <a:ext cx="0" cy="732287"/>
          </a:xfrm>
          <a:custGeom>
            <a:avLst/>
            <a:gdLst/>
            <a:ahLst/>
            <a:cxnLst/>
            <a:rect l="l" t="t" r="r" b="b"/>
            <a:pathLst>
              <a:path h="808227">
                <a:moveTo>
                  <a:pt x="0" y="0"/>
                </a:moveTo>
                <a:lnTo>
                  <a:pt x="0" y="808227"/>
                </a:lnTo>
              </a:path>
            </a:pathLst>
          </a:custGeom>
          <a:ln w="5257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09" name="object 609"/>
          <p:cNvSpPr/>
          <p:nvPr/>
        </p:nvSpPr>
        <p:spPr>
          <a:xfrm>
            <a:off x="5157791" y="8312833"/>
            <a:ext cx="0" cy="732287"/>
          </a:xfrm>
          <a:custGeom>
            <a:avLst/>
            <a:gdLst/>
            <a:ahLst/>
            <a:cxnLst/>
            <a:rect l="l" t="t" r="r" b="b"/>
            <a:pathLst>
              <a:path h="808227">
                <a:moveTo>
                  <a:pt x="0" y="0"/>
                </a:moveTo>
                <a:lnTo>
                  <a:pt x="0" y="808227"/>
                </a:lnTo>
              </a:path>
            </a:pathLst>
          </a:custGeom>
          <a:ln w="5257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10" name="object 610"/>
          <p:cNvSpPr/>
          <p:nvPr/>
        </p:nvSpPr>
        <p:spPr>
          <a:xfrm>
            <a:off x="961167" y="8306216"/>
            <a:ext cx="5318436" cy="0"/>
          </a:xfrm>
          <a:custGeom>
            <a:avLst/>
            <a:gdLst/>
            <a:ahLst/>
            <a:cxnLst/>
            <a:rect l="l" t="t" r="r" b="b"/>
            <a:pathLst>
              <a:path w="5869978">
                <a:moveTo>
                  <a:pt x="0" y="0"/>
                </a:moveTo>
                <a:lnTo>
                  <a:pt x="5869978" y="0"/>
                </a:lnTo>
              </a:path>
            </a:pathLst>
          </a:custGeom>
          <a:ln w="12433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11" name="object 611"/>
          <p:cNvSpPr/>
          <p:nvPr/>
        </p:nvSpPr>
        <p:spPr>
          <a:xfrm>
            <a:off x="756198" y="8306216"/>
            <a:ext cx="163533" cy="751825"/>
          </a:xfrm>
          <a:custGeom>
            <a:avLst/>
            <a:gdLst/>
            <a:ahLst/>
            <a:cxnLst/>
            <a:rect l="l" t="t" r="r" b="b"/>
            <a:pathLst>
              <a:path w="180492" h="829792">
                <a:moveTo>
                  <a:pt x="0" y="829792"/>
                </a:moveTo>
                <a:lnTo>
                  <a:pt x="180492" y="829792"/>
                </a:lnTo>
                <a:lnTo>
                  <a:pt x="180492" y="0"/>
                </a:lnTo>
                <a:lnTo>
                  <a:pt x="0" y="0"/>
                </a:lnTo>
                <a:lnTo>
                  <a:pt x="0" y="829792"/>
                </a:lnTo>
                <a:close/>
              </a:path>
            </a:pathLst>
          </a:custGeom>
          <a:solidFill>
            <a:srgbClr val="6CBBE2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12" name="object 612"/>
          <p:cNvSpPr/>
          <p:nvPr/>
        </p:nvSpPr>
        <p:spPr>
          <a:xfrm>
            <a:off x="5548547" y="8312833"/>
            <a:ext cx="0" cy="732287"/>
          </a:xfrm>
          <a:custGeom>
            <a:avLst/>
            <a:gdLst/>
            <a:ahLst/>
            <a:cxnLst/>
            <a:rect l="l" t="t" r="r" b="b"/>
            <a:pathLst>
              <a:path h="808227">
                <a:moveTo>
                  <a:pt x="0" y="0"/>
                </a:moveTo>
                <a:lnTo>
                  <a:pt x="0" y="808227"/>
                </a:lnTo>
              </a:path>
            </a:pathLst>
          </a:custGeom>
          <a:ln w="5257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13" name="object 613"/>
          <p:cNvSpPr/>
          <p:nvPr/>
        </p:nvSpPr>
        <p:spPr>
          <a:xfrm>
            <a:off x="4521113" y="8309289"/>
            <a:ext cx="0" cy="732287"/>
          </a:xfrm>
          <a:custGeom>
            <a:avLst/>
            <a:gdLst/>
            <a:ahLst/>
            <a:cxnLst/>
            <a:rect l="l" t="t" r="r" b="b"/>
            <a:pathLst>
              <a:path h="808227">
                <a:moveTo>
                  <a:pt x="0" y="0"/>
                </a:moveTo>
                <a:lnTo>
                  <a:pt x="0" y="808227"/>
                </a:lnTo>
              </a:path>
            </a:pathLst>
          </a:custGeom>
          <a:ln w="5257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14" name="object 614"/>
          <p:cNvSpPr/>
          <p:nvPr/>
        </p:nvSpPr>
        <p:spPr>
          <a:xfrm>
            <a:off x="5987920" y="8312833"/>
            <a:ext cx="0" cy="732287"/>
          </a:xfrm>
          <a:custGeom>
            <a:avLst/>
            <a:gdLst/>
            <a:ahLst/>
            <a:cxnLst/>
            <a:rect l="l" t="t" r="r" b="b"/>
            <a:pathLst>
              <a:path h="808227">
                <a:moveTo>
                  <a:pt x="0" y="0"/>
                </a:moveTo>
                <a:lnTo>
                  <a:pt x="0" y="808227"/>
                </a:lnTo>
              </a:path>
            </a:pathLst>
          </a:custGeom>
          <a:ln w="542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15" name="object 615"/>
          <p:cNvSpPr/>
          <p:nvPr/>
        </p:nvSpPr>
        <p:spPr>
          <a:xfrm>
            <a:off x="3443648" y="8312833"/>
            <a:ext cx="0" cy="732287"/>
          </a:xfrm>
          <a:custGeom>
            <a:avLst/>
            <a:gdLst/>
            <a:ahLst/>
            <a:cxnLst/>
            <a:rect l="l" t="t" r="r" b="b"/>
            <a:pathLst>
              <a:path h="808227">
                <a:moveTo>
                  <a:pt x="0" y="0"/>
                </a:moveTo>
                <a:lnTo>
                  <a:pt x="0" y="808227"/>
                </a:lnTo>
              </a:path>
            </a:pathLst>
          </a:custGeom>
          <a:ln w="5257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16" name="object 616"/>
          <p:cNvSpPr/>
          <p:nvPr/>
        </p:nvSpPr>
        <p:spPr>
          <a:xfrm>
            <a:off x="5748063" y="8312833"/>
            <a:ext cx="0" cy="732287"/>
          </a:xfrm>
          <a:custGeom>
            <a:avLst/>
            <a:gdLst/>
            <a:ahLst/>
            <a:cxnLst/>
            <a:rect l="l" t="t" r="r" b="b"/>
            <a:pathLst>
              <a:path h="808227">
                <a:moveTo>
                  <a:pt x="0" y="0"/>
                </a:moveTo>
                <a:lnTo>
                  <a:pt x="0" y="808227"/>
                </a:lnTo>
              </a:path>
            </a:pathLst>
          </a:custGeom>
          <a:ln w="5257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17" name="object 617"/>
          <p:cNvSpPr/>
          <p:nvPr/>
        </p:nvSpPr>
        <p:spPr>
          <a:xfrm>
            <a:off x="2591783" y="8312833"/>
            <a:ext cx="0" cy="732287"/>
          </a:xfrm>
          <a:custGeom>
            <a:avLst/>
            <a:gdLst/>
            <a:ahLst/>
            <a:cxnLst/>
            <a:rect l="l" t="t" r="r" b="b"/>
            <a:pathLst>
              <a:path h="808227">
                <a:moveTo>
                  <a:pt x="0" y="0"/>
                </a:moveTo>
                <a:lnTo>
                  <a:pt x="0" y="808227"/>
                </a:lnTo>
              </a:path>
            </a:pathLst>
          </a:custGeom>
          <a:ln w="5257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7" name="object 497"/>
          <p:cNvSpPr txBox="1"/>
          <p:nvPr/>
        </p:nvSpPr>
        <p:spPr>
          <a:xfrm>
            <a:off x="455834" y="592120"/>
            <a:ext cx="3643238" cy="1840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395"/>
              </a:lnSpc>
              <a:spcBef>
                <a:spcPts val="70"/>
              </a:spcBef>
            </a:pP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Cable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s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subterráneo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s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d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e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alt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tensión</a:t>
            </a:r>
            <a:r>
              <a:rPr sz="1268" dirty="0">
                <a:solidFill>
                  <a:srgbClr val="FEFFFE"/>
                </a:solidFill>
                <a:latin typeface="Times New Roman"/>
                <a:cs typeface="Times New Roman"/>
              </a:rPr>
              <a:t>,</a:t>
            </a:r>
            <a:r>
              <a:rPr sz="1268" spc="-1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1268" spc="-49" dirty="0">
                <a:solidFill>
                  <a:srgbClr val="FEFFFE"/>
                </a:solidFill>
                <a:latin typeface="Times New Roman"/>
                <a:cs typeface="Times New Roman"/>
              </a:rPr>
              <a:t>unipolares</a:t>
            </a:r>
            <a:endParaRPr sz="1268">
              <a:latin typeface="Times New Roman"/>
              <a:cs typeface="Times New Roman"/>
            </a:endParaRPr>
          </a:p>
        </p:txBody>
      </p:sp>
      <p:sp>
        <p:nvSpPr>
          <p:cNvPr id="496" name="object 496"/>
          <p:cNvSpPr txBox="1"/>
          <p:nvPr/>
        </p:nvSpPr>
        <p:spPr>
          <a:xfrm>
            <a:off x="3165337" y="1115094"/>
            <a:ext cx="440480" cy="8355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9"/>
              </a:spcBef>
            </a:pPr>
            <a:r>
              <a:rPr sz="725" spc="4" dirty="0">
                <a:solidFill>
                  <a:srgbClr val="0091CE"/>
                </a:solidFill>
                <a:latin typeface="Times New Roman"/>
                <a:cs typeface="Times New Roman"/>
              </a:rPr>
              <a:t>Tensión</a:t>
            </a:r>
            <a:endParaRPr sz="725">
              <a:latin typeface="Times New Roman"/>
              <a:cs typeface="Times New Roman"/>
            </a:endParaRPr>
          </a:p>
          <a:p>
            <a:pPr marL="13806">
              <a:lnSpc>
                <a:spcPct val="95825"/>
              </a:lnSpc>
              <a:spcBef>
                <a:spcPts val="276"/>
              </a:spcBef>
            </a:pPr>
            <a:r>
              <a:rPr sz="544" spc="5" dirty="0">
                <a:solidFill>
                  <a:srgbClr val="221F1F"/>
                </a:solidFill>
                <a:latin typeface="Times New Roman"/>
                <a:cs typeface="Times New Roman"/>
              </a:rPr>
              <a:t>26/4</a:t>
            </a:r>
            <a:r>
              <a:rPr sz="544" dirty="0">
                <a:solidFill>
                  <a:srgbClr val="221F1F"/>
                </a:solidFill>
                <a:latin typeface="Times New Roman"/>
                <a:cs typeface="Times New Roman"/>
              </a:rPr>
              <a:t>5</a:t>
            </a:r>
            <a:r>
              <a:rPr sz="54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544" spc="4" dirty="0">
                <a:solidFill>
                  <a:srgbClr val="221F1F"/>
                </a:solidFill>
                <a:latin typeface="Times New Roman"/>
                <a:cs typeface="Times New Roman"/>
              </a:rPr>
              <a:t>kV</a:t>
            </a:r>
            <a:endParaRPr sz="544">
              <a:latin typeface="Times New Roman"/>
              <a:cs typeface="Times New Roman"/>
            </a:endParaRPr>
          </a:p>
          <a:p>
            <a:pPr marL="12425">
              <a:lnSpc>
                <a:spcPct val="95825"/>
              </a:lnSpc>
              <a:spcBef>
                <a:spcPts val="325"/>
              </a:spcBef>
            </a:pPr>
            <a:r>
              <a:rPr sz="544" spc="5" dirty="0">
                <a:solidFill>
                  <a:srgbClr val="221F1F"/>
                </a:solidFill>
                <a:latin typeface="Times New Roman"/>
                <a:cs typeface="Times New Roman"/>
              </a:rPr>
              <a:t>36/6</a:t>
            </a:r>
            <a:r>
              <a:rPr sz="544" dirty="0">
                <a:solidFill>
                  <a:srgbClr val="221F1F"/>
                </a:solidFill>
                <a:latin typeface="Times New Roman"/>
                <a:cs typeface="Times New Roman"/>
              </a:rPr>
              <a:t>0</a:t>
            </a:r>
            <a:r>
              <a:rPr sz="54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544" spc="4" dirty="0">
                <a:solidFill>
                  <a:srgbClr val="221F1F"/>
                </a:solidFill>
                <a:latin typeface="Times New Roman"/>
                <a:cs typeface="Times New Roman"/>
              </a:rPr>
              <a:t>kV</a:t>
            </a:r>
            <a:endParaRPr sz="544">
              <a:latin typeface="Times New Roman"/>
              <a:cs typeface="Times New Roman"/>
            </a:endParaRPr>
          </a:p>
          <a:p>
            <a:pPr marL="14275">
              <a:lnSpc>
                <a:spcPct val="95825"/>
              </a:lnSpc>
              <a:spcBef>
                <a:spcPts val="353"/>
              </a:spcBef>
            </a:pPr>
            <a:r>
              <a:rPr sz="544" spc="5" dirty="0">
                <a:solidFill>
                  <a:srgbClr val="221F1F"/>
                </a:solidFill>
                <a:latin typeface="Times New Roman"/>
                <a:cs typeface="Times New Roman"/>
              </a:rPr>
              <a:t>64/11</a:t>
            </a:r>
            <a:r>
              <a:rPr sz="544" dirty="0">
                <a:solidFill>
                  <a:srgbClr val="221F1F"/>
                </a:solidFill>
                <a:latin typeface="Times New Roman"/>
                <a:cs typeface="Times New Roman"/>
              </a:rPr>
              <a:t>0</a:t>
            </a:r>
            <a:r>
              <a:rPr sz="544" spc="-6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544" spc="4" dirty="0">
                <a:solidFill>
                  <a:srgbClr val="221F1F"/>
                </a:solidFill>
                <a:latin typeface="Times New Roman"/>
                <a:cs typeface="Times New Roman"/>
              </a:rPr>
              <a:t>kV</a:t>
            </a:r>
            <a:endParaRPr sz="544">
              <a:latin typeface="Times New Roman"/>
              <a:cs typeface="Times New Roman"/>
            </a:endParaRPr>
          </a:p>
          <a:p>
            <a:pPr marL="12425">
              <a:lnSpc>
                <a:spcPct val="95825"/>
              </a:lnSpc>
              <a:spcBef>
                <a:spcPts val="313"/>
              </a:spcBef>
            </a:pPr>
            <a:r>
              <a:rPr sz="544" spc="5" dirty="0">
                <a:solidFill>
                  <a:srgbClr val="221F1F"/>
                </a:solidFill>
                <a:latin typeface="Times New Roman"/>
                <a:cs typeface="Times New Roman"/>
              </a:rPr>
              <a:t>76/13</a:t>
            </a:r>
            <a:r>
              <a:rPr sz="544" dirty="0">
                <a:solidFill>
                  <a:srgbClr val="221F1F"/>
                </a:solidFill>
                <a:latin typeface="Times New Roman"/>
                <a:cs typeface="Times New Roman"/>
              </a:rPr>
              <a:t>2</a:t>
            </a:r>
            <a:r>
              <a:rPr sz="544" spc="-6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544" spc="4" dirty="0">
                <a:solidFill>
                  <a:srgbClr val="221F1F"/>
                </a:solidFill>
                <a:latin typeface="Times New Roman"/>
                <a:cs typeface="Times New Roman"/>
              </a:rPr>
              <a:t>kV</a:t>
            </a:r>
            <a:endParaRPr sz="544">
              <a:latin typeface="Times New Roman"/>
              <a:cs typeface="Times New Roman"/>
            </a:endParaRPr>
          </a:p>
          <a:p>
            <a:pPr marL="13874">
              <a:lnSpc>
                <a:spcPct val="95825"/>
              </a:lnSpc>
              <a:spcBef>
                <a:spcPts val="344"/>
              </a:spcBef>
            </a:pPr>
            <a:r>
              <a:rPr sz="544" spc="5" dirty="0">
                <a:solidFill>
                  <a:srgbClr val="221F1F"/>
                </a:solidFill>
                <a:latin typeface="Times New Roman"/>
                <a:cs typeface="Times New Roman"/>
              </a:rPr>
              <a:t>87/15</a:t>
            </a:r>
            <a:r>
              <a:rPr sz="544" dirty="0">
                <a:solidFill>
                  <a:srgbClr val="221F1F"/>
                </a:solidFill>
                <a:latin typeface="Times New Roman"/>
                <a:cs typeface="Times New Roman"/>
              </a:rPr>
              <a:t>0</a:t>
            </a:r>
            <a:r>
              <a:rPr sz="544" spc="-6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544" spc="4" dirty="0">
                <a:solidFill>
                  <a:srgbClr val="221F1F"/>
                </a:solidFill>
                <a:latin typeface="Times New Roman"/>
                <a:cs typeface="Times New Roman"/>
              </a:rPr>
              <a:t>kV</a:t>
            </a:r>
            <a:endParaRPr sz="544">
              <a:latin typeface="Times New Roman"/>
              <a:cs typeface="Times New Roman"/>
            </a:endParaRPr>
          </a:p>
          <a:p>
            <a:pPr marL="13874">
              <a:lnSpc>
                <a:spcPct val="95825"/>
              </a:lnSpc>
              <a:spcBef>
                <a:spcPts val="290"/>
              </a:spcBef>
            </a:pPr>
            <a:r>
              <a:rPr sz="544" spc="5" dirty="0">
                <a:solidFill>
                  <a:srgbClr val="221F1F"/>
                </a:solidFill>
                <a:latin typeface="Times New Roman"/>
                <a:cs typeface="Times New Roman"/>
              </a:rPr>
              <a:t>127/22</a:t>
            </a:r>
            <a:r>
              <a:rPr sz="544" dirty="0">
                <a:solidFill>
                  <a:srgbClr val="221F1F"/>
                </a:solidFill>
                <a:latin typeface="Times New Roman"/>
                <a:cs typeface="Times New Roman"/>
              </a:rPr>
              <a:t>0</a:t>
            </a:r>
            <a:r>
              <a:rPr sz="544" spc="-5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544" spc="4" dirty="0">
                <a:solidFill>
                  <a:srgbClr val="221F1F"/>
                </a:solidFill>
                <a:latin typeface="Times New Roman"/>
                <a:cs typeface="Times New Roman"/>
              </a:rPr>
              <a:t>kV</a:t>
            </a:r>
            <a:endParaRPr sz="544">
              <a:latin typeface="Times New Roman"/>
              <a:cs typeface="Times New Roman"/>
            </a:endParaRPr>
          </a:p>
        </p:txBody>
      </p:sp>
      <p:sp>
        <p:nvSpPr>
          <p:cNvPr id="495" name="object 495"/>
          <p:cNvSpPr txBox="1"/>
          <p:nvPr/>
        </p:nvSpPr>
        <p:spPr>
          <a:xfrm>
            <a:off x="3820808" y="1120644"/>
            <a:ext cx="2545359" cy="17215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2385">
              <a:lnSpc>
                <a:spcPct val="95825"/>
              </a:lnSpc>
              <a:spcBef>
                <a:spcPts val="9"/>
              </a:spcBef>
            </a:pPr>
            <a:r>
              <a:rPr sz="725" spc="4" dirty="0">
                <a:solidFill>
                  <a:srgbClr val="0091CE"/>
                </a:solidFill>
                <a:latin typeface="Times New Roman"/>
                <a:cs typeface="Times New Roman"/>
              </a:rPr>
              <a:t>Construcción</a:t>
            </a:r>
            <a:endParaRPr sz="725">
              <a:latin typeface="Times New Roman"/>
              <a:cs typeface="Times New Roman"/>
            </a:endParaRPr>
          </a:p>
          <a:p>
            <a:pPr marL="23000" marR="2385">
              <a:lnSpc>
                <a:spcPct val="95825"/>
              </a:lnSpc>
              <a:spcBef>
                <a:spcPts val="103"/>
              </a:spcBef>
            </a:pP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Conducto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634" spc="-9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circula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634" spc="-8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2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cuerd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1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redond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2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Cobr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9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Aluminio</a:t>
            </a:r>
            <a:endParaRPr sz="634">
              <a:latin typeface="Times New Roman"/>
              <a:cs typeface="Times New Roman"/>
            </a:endParaRPr>
          </a:p>
          <a:p>
            <a:pPr marL="23000">
              <a:lnSpc>
                <a:spcPct val="99945"/>
              </a:lnSpc>
              <a:spcBef>
                <a:spcPts val="32"/>
              </a:spcBef>
            </a:pP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Par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1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seccione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9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superiore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4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1000m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2</a:t>
            </a:r>
            <a:r>
              <a:rPr sz="634" spc="-4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y</a:t>
            </a:r>
            <a:r>
              <a:rPr sz="634" spc="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quand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6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un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4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determinada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líne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8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requier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5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u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11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aument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4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u</a:t>
            </a:r>
            <a:r>
              <a:rPr sz="634" spc="-4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capacida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spc="-9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4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transporte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,</a:t>
            </a:r>
            <a:r>
              <a:rPr sz="634" spc="11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se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podr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á</a:t>
            </a:r>
            <a:r>
              <a:rPr sz="634" spc="-5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emplea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634" spc="-5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cuerd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3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segmentad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14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(tip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4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Miliken).</a:t>
            </a:r>
            <a:endParaRPr sz="634">
              <a:latin typeface="Times New Roman"/>
              <a:cs typeface="Times New Roman"/>
            </a:endParaRPr>
          </a:p>
          <a:p>
            <a:pPr marL="23000" marR="75864">
              <a:lnSpc>
                <a:spcPct val="99945"/>
              </a:lnSpc>
            </a:pP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spc="-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conduto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r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podr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á</a:t>
            </a:r>
            <a:r>
              <a:rPr sz="634" spc="-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esta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634" spc="12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obturad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4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longitudinalment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7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mediante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hilo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8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y/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8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cint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1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higroscópic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3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par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7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impedi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634" spc="-4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5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penetración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longitudina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spc="-3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spc="12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água.</a:t>
            </a:r>
            <a:endParaRPr sz="634">
              <a:latin typeface="Times New Roman"/>
              <a:cs typeface="Times New Roman"/>
            </a:endParaRPr>
          </a:p>
          <a:p>
            <a:pPr marL="23000" marR="64267">
              <a:lnSpc>
                <a:spcPct val="99945"/>
              </a:lnSpc>
            </a:pP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Aislamient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XLP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1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(Cable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SOLIPEX)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;</a:t>
            </a:r>
            <a:r>
              <a:rPr sz="634" spc="-2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HEP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634" spc="7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(Cable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SOLIPER) </a:t>
            </a:r>
            <a:r>
              <a:rPr sz="634" spc="-27" dirty="0">
                <a:solidFill>
                  <a:srgbClr val="221F1F"/>
                </a:solidFill>
                <a:latin typeface="Times New Roman"/>
                <a:cs typeface="Times New Roman"/>
              </a:rPr>
              <a:t>P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antall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7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extrusionad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4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sobr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1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spc="5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aislamiento</a:t>
            </a:r>
            <a:endParaRPr sz="634">
              <a:latin typeface="Times New Roman"/>
              <a:cs typeface="Times New Roman"/>
            </a:endParaRPr>
          </a:p>
          <a:p>
            <a:pPr marL="23000" marR="2385">
              <a:lnSpc>
                <a:spcPct val="95825"/>
              </a:lnSpc>
            </a:pPr>
            <a:r>
              <a:rPr sz="634" spc="-26" dirty="0">
                <a:solidFill>
                  <a:srgbClr val="221F1F"/>
                </a:solidFill>
                <a:latin typeface="Times New Roman"/>
                <a:cs typeface="Times New Roman"/>
              </a:rPr>
              <a:t>P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antall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5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metálic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4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hilo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8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y</a:t>
            </a:r>
            <a:r>
              <a:rPr sz="634" spc="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cint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6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4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Cobre</a:t>
            </a:r>
            <a:endParaRPr sz="634">
              <a:latin typeface="Times New Roman"/>
              <a:cs typeface="Times New Roman"/>
            </a:endParaRPr>
          </a:p>
          <a:p>
            <a:pPr marL="23000" marR="2385">
              <a:lnSpc>
                <a:spcPct val="95825"/>
              </a:lnSpc>
              <a:spcBef>
                <a:spcPts val="32"/>
              </a:spcBef>
            </a:pP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Cint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7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hinchabl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1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(obturació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longitudinal)</a:t>
            </a:r>
            <a:endParaRPr sz="634">
              <a:latin typeface="Times New Roman"/>
              <a:cs typeface="Times New Roman"/>
            </a:endParaRPr>
          </a:p>
          <a:p>
            <a:pPr marL="23000" marR="308450">
              <a:lnSpc>
                <a:spcPct val="99945"/>
              </a:lnSpc>
              <a:spcBef>
                <a:spcPts val="32"/>
              </a:spcBef>
            </a:pP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Cap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8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metálic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2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estanqueida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spc="9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radia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spc="-5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(cap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2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Aluminio)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Cubiert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4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exterior:</a:t>
            </a:r>
            <a:endParaRPr sz="634">
              <a:latin typeface="Times New Roman"/>
              <a:cs typeface="Times New Roman"/>
            </a:endParaRPr>
          </a:p>
          <a:p>
            <a:pPr marL="89038" marR="2385">
              <a:lnSpc>
                <a:spcPct val="95825"/>
              </a:lnSpc>
            </a:pP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-</a:t>
            </a:r>
            <a:r>
              <a:rPr sz="634" spc="-7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poliolefin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3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MDPE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;</a:t>
            </a:r>
            <a:r>
              <a:rPr sz="634" spc="5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HDPE</a:t>
            </a:r>
            <a:endParaRPr sz="634">
              <a:latin typeface="Times New Roman"/>
              <a:cs typeface="Times New Roman"/>
            </a:endParaRPr>
          </a:p>
          <a:p>
            <a:pPr marL="89038" marR="2385">
              <a:lnSpc>
                <a:spcPct val="95825"/>
              </a:lnSpc>
              <a:spcBef>
                <a:spcPts val="32"/>
              </a:spcBef>
            </a:pP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-</a:t>
            </a:r>
            <a:r>
              <a:rPr sz="634" spc="-7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9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propagació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7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3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5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llama</a:t>
            </a:r>
            <a:endParaRPr sz="634">
              <a:latin typeface="Times New Roman"/>
              <a:cs typeface="Times New Roman"/>
            </a:endParaRPr>
          </a:p>
          <a:p>
            <a:pPr marL="33963" marR="2385">
              <a:lnSpc>
                <a:spcPct val="95825"/>
              </a:lnSpc>
              <a:spcBef>
                <a:spcPts val="326"/>
              </a:spcBef>
            </a:pPr>
            <a:r>
              <a:rPr sz="725" spc="4" dirty="0">
                <a:solidFill>
                  <a:srgbClr val="0091CE"/>
                </a:solidFill>
                <a:latin typeface="Times New Roman"/>
                <a:cs typeface="Times New Roman"/>
              </a:rPr>
              <a:t>Utilización</a:t>
            </a:r>
            <a:endParaRPr sz="725">
              <a:latin typeface="Times New Roman"/>
              <a:cs typeface="Times New Roman"/>
            </a:endParaRPr>
          </a:p>
        </p:txBody>
      </p:sp>
      <p:sp>
        <p:nvSpPr>
          <p:cNvPr id="494" name="object 494"/>
          <p:cNvSpPr txBox="1"/>
          <p:nvPr/>
        </p:nvSpPr>
        <p:spPr>
          <a:xfrm>
            <a:off x="3848812" y="3313860"/>
            <a:ext cx="434567" cy="1035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18"/>
              </a:spcBef>
            </a:pP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IE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C</a:t>
            </a:r>
            <a:r>
              <a:rPr sz="634" spc="-1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60840</a:t>
            </a:r>
            <a:endParaRPr sz="634">
              <a:latin typeface="Times New Roman"/>
              <a:cs typeface="Times New Roman"/>
            </a:endParaRPr>
          </a:p>
        </p:txBody>
      </p:sp>
      <p:sp>
        <p:nvSpPr>
          <p:cNvPr id="493" name="object 493"/>
          <p:cNvSpPr txBox="1"/>
          <p:nvPr/>
        </p:nvSpPr>
        <p:spPr>
          <a:xfrm>
            <a:off x="4314328" y="3313860"/>
            <a:ext cx="434567" cy="1035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18"/>
              </a:spcBef>
            </a:pP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IE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C</a:t>
            </a:r>
            <a:r>
              <a:rPr sz="634" spc="-1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62067</a:t>
            </a:r>
            <a:endParaRPr sz="634">
              <a:latin typeface="Times New Roman"/>
              <a:cs typeface="Times New Roman"/>
            </a:endParaRPr>
          </a:p>
        </p:txBody>
      </p:sp>
      <p:sp>
        <p:nvSpPr>
          <p:cNvPr id="492" name="object 492"/>
          <p:cNvSpPr txBox="1"/>
          <p:nvPr/>
        </p:nvSpPr>
        <p:spPr>
          <a:xfrm>
            <a:off x="4779843" y="3313860"/>
            <a:ext cx="472259" cy="1035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18"/>
              </a:spcBef>
            </a:pP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H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spc="-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632-SU</a:t>
            </a:r>
            <a:endParaRPr sz="634">
              <a:latin typeface="Times New Roman"/>
              <a:cs typeface="Times New Roman"/>
            </a:endParaRPr>
          </a:p>
        </p:txBody>
      </p:sp>
      <p:sp>
        <p:nvSpPr>
          <p:cNvPr id="491" name="object 491"/>
          <p:cNvSpPr txBox="1"/>
          <p:nvPr/>
        </p:nvSpPr>
        <p:spPr>
          <a:xfrm>
            <a:off x="5283050" y="3313860"/>
            <a:ext cx="484662" cy="1035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18"/>
              </a:spcBef>
            </a:pP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UN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21190</a:t>
            </a:r>
            <a:endParaRPr sz="634">
              <a:latin typeface="Times New Roman"/>
              <a:cs typeface="Times New Roman"/>
            </a:endParaRPr>
          </a:p>
        </p:txBody>
      </p:sp>
      <p:sp>
        <p:nvSpPr>
          <p:cNvPr id="490" name="object 490"/>
          <p:cNvSpPr txBox="1"/>
          <p:nvPr/>
        </p:nvSpPr>
        <p:spPr>
          <a:xfrm>
            <a:off x="5798660" y="3313860"/>
            <a:ext cx="536529" cy="1035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18"/>
              </a:spcBef>
            </a:pP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UNE21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1</a:t>
            </a:r>
            <a:r>
              <a:rPr sz="634" spc="-2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004</a:t>
            </a:r>
            <a:endParaRPr sz="634">
              <a:latin typeface="Times New Roman"/>
              <a:cs typeface="Times New Roman"/>
            </a:endParaRPr>
          </a:p>
        </p:txBody>
      </p:sp>
      <p:sp>
        <p:nvSpPr>
          <p:cNvPr id="489" name="object 489"/>
          <p:cNvSpPr txBox="1"/>
          <p:nvPr/>
        </p:nvSpPr>
        <p:spPr>
          <a:xfrm>
            <a:off x="737673" y="3526839"/>
            <a:ext cx="2251306" cy="12656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Característica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eléctrica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y</a:t>
            </a:r>
            <a:r>
              <a:rPr sz="815" b="1" spc="-14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dimensionale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d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e</a:t>
            </a:r>
            <a:r>
              <a:rPr sz="815" b="1" spc="58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7" dirty="0">
                <a:solidFill>
                  <a:srgbClr val="1393CB"/>
                </a:solidFill>
                <a:latin typeface="Times New Roman"/>
                <a:cs typeface="Times New Roman"/>
              </a:rPr>
              <a:t>los</a:t>
            </a:r>
            <a:endParaRPr sz="815">
              <a:latin typeface="Times New Roman"/>
              <a:cs typeface="Times New Roman"/>
            </a:endParaRPr>
          </a:p>
        </p:txBody>
      </p:sp>
      <p:sp>
        <p:nvSpPr>
          <p:cNvPr id="488" name="object 488"/>
          <p:cNvSpPr txBox="1"/>
          <p:nvPr/>
        </p:nvSpPr>
        <p:spPr>
          <a:xfrm>
            <a:off x="5961495" y="3911590"/>
            <a:ext cx="267883" cy="7930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6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me</a:t>
            </a:r>
            <a:r>
              <a:rPr sz="408" spc="-26" dirty="0">
                <a:solidFill>
                  <a:srgbClr val="221F1F"/>
                </a:solidFill>
                <a:latin typeface="Times New Roman"/>
                <a:cs typeface="Times New Roman"/>
              </a:rPr>
              <a:t>t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áIica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87" name="object 487"/>
          <p:cNvSpPr txBox="1"/>
          <p:nvPr/>
        </p:nvSpPr>
        <p:spPr>
          <a:xfrm>
            <a:off x="753826" y="9152073"/>
            <a:ext cx="4153216" cy="1610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4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(1)</a:t>
            </a:r>
            <a:r>
              <a:rPr sz="453" spc="3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Los</a:t>
            </a:r>
            <a:r>
              <a:rPr sz="453" spc="7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datos</a:t>
            </a:r>
            <a:r>
              <a:rPr sz="453" spc="5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se</a:t>
            </a:r>
            <a:r>
              <a:rPr sz="453" spc="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han</a:t>
            </a:r>
            <a:r>
              <a:rPr sz="453" spc="-1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calculado</a:t>
            </a:r>
            <a:r>
              <a:rPr sz="453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1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acuerdo</a:t>
            </a:r>
            <a:r>
              <a:rPr sz="453" spc="2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con</a:t>
            </a:r>
            <a:r>
              <a:rPr sz="453" spc="10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</a:t>
            </a:r>
            <a:r>
              <a:rPr sz="453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norma</a:t>
            </a:r>
            <a:r>
              <a:rPr sz="453" spc="-4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IEC</a:t>
            </a:r>
            <a:r>
              <a:rPr sz="453" spc="-1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949</a:t>
            </a:r>
            <a:r>
              <a:rPr sz="453" spc="-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y</a:t>
            </a:r>
            <a:r>
              <a:rPr sz="453" spc="2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baseado</a:t>
            </a:r>
            <a:r>
              <a:rPr sz="453" spc="-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en</a:t>
            </a:r>
            <a:r>
              <a:rPr sz="453" spc="-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una</a:t>
            </a:r>
            <a:r>
              <a:rPr sz="453" spc="-6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tempe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atu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3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del</a:t>
            </a:r>
            <a:r>
              <a:rPr sz="453" spc="8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conductor</a:t>
            </a:r>
            <a:r>
              <a:rPr sz="453" spc="-2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2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90</a:t>
            </a:r>
            <a:r>
              <a:rPr sz="453" spc="-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ºC.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1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(2)</a:t>
            </a:r>
            <a:r>
              <a:rPr sz="453" spc="3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Los</a:t>
            </a:r>
            <a:r>
              <a:rPr sz="453" spc="7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datos</a:t>
            </a:r>
            <a:r>
              <a:rPr sz="453" spc="5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se</a:t>
            </a:r>
            <a:r>
              <a:rPr sz="453" spc="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han</a:t>
            </a:r>
            <a:r>
              <a:rPr sz="453" spc="-1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calculado</a:t>
            </a:r>
            <a:r>
              <a:rPr sz="453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1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acuerdo</a:t>
            </a:r>
            <a:r>
              <a:rPr sz="453" spc="2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con</a:t>
            </a:r>
            <a:r>
              <a:rPr sz="453" spc="10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</a:t>
            </a:r>
            <a:r>
              <a:rPr sz="453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norma</a:t>
            </a:r>
            <a:r>
              <a:rPr sz="453" spc="-4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IEC</a:t>
            </a:r>
            <a:r>
              <a:rPr sz="453" spc="-1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949</a:t>
            </a:r>
            <a:r>
              <a:rPr sz="453" spc="-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y</a:t>
            </a:r>
            <a:r>
              <a:rPr sz="453" spc="2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baseado</a:t>
            </a:r>
            <a:r>
              <a:rPr sz="453" spc="-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en</a:t>
            </a:r>
            <a:r>
              <a:rPr sz="453" spc="-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una</a:t>
            </a:r>
            <a:r>
              <a:rPr sz="453" spc="-6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tempe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atu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3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la</a:t>
            </a:r>
            <a:r>
              <a:rPr sz="453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pantalla</a:t>
            </a:r>
            <a:r>
              <a:rPr sz="453" spc="-4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metálica</a:t>
            </a:r>
            <a:r>
              <a:rPr sz="453" spc="-6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3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70</a:t>
            </a:r>
            <a:r>
              <a:rPr sz="453" spc="-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ºC,</a:t>
            </a:r>
            <a:r>
              <a:rPr sz="453" spc="5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antes</a:t>
            </a:r>
            <a:r>
              <a:rPr sz="453" spc="-6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del</a:t>
            </a:r>
            <a:r>
              <a:rPr sz="453" spc="8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cortocircuito.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86" name="object 486"/>
          <p:cNvSpPr txBox="1"/>
          <p:nvPr/>
        </p:nvSpPr>
        <p:spPr>
          <a:xfrm>
            <a:off x="296211" y="9503840"/>
            <a:ext cx="111237" cy="920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23"/>
              </a:spcBef>
            </a:pPr>
            <a:r>
              <a:rPr sz="544" dirty="0">
                <a:solidFill>
                  <a:srgbClr val="FEFFFE"/>
                </a:solidFill>
                <a:latin typeface="Times New Roman"/>
                <a:cs typeface="Times New Roman"/>
              </a:rPr>
              <a:t>10</a:t>
            </a:r>
            <a:endParaRPr sz="544">
              <a:latin typeface="Times New Roman"/>
              <a:cs typeface="Times New Roman"/>
            </a:endParaRPr>
          </a:p>
        </p:txBody>
      </p:sp>
      <p:sp>
        <p:nvSpPr>
          <p:cNvPr id="485" name="object 485"/>
          <p:cNvSpPr txBox="1"/>
          <p:nvPr/>
        </p:nvSpPr>
        <p:spPr>
          <a:xfrm rot="16200000">
            <a:off x="497815" y="6219048"/>
            <a:ext cx="731846" cy="8054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"/>
              </a:spcBef>
            </a:pPr>
            <a:r>
              <a:rPr sz="634" spc="-97" dirty="0">
                <a:solidFill>
                  <a:srgbClr val="221F1F"/>
                </a:solidFill>
                <a:latin typeface="Times New Roman"/>
                <a:cs typeface="Times New Roman"/>
              </a:rPr>
              <a:t>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ensión</a:t>
            </a:r>
            <a:r>
              <a:rPr sz="634" spc="-8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36/60</a:t>
            </a:r>
            <a:r>
              <a:rPr sz="634" spc="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-26" dirty="0">
                <a:solidFill>
                  <a:srgbClr val="221F1F"/>
                </a:solidFill>
                <a:latin typeface="Times New Roman"/>
                <a:cs typeface="Times New Roman"/>
              </a:rPr>
              <a:t>k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V</a:t>
            </a:r>
            <a:endParaRPr sz="634">
              <a:latin typeface="Times New Roman"/>
              <a:cs typeface="Times New Roman"/>
            </a:endParaRPr>
          </a:p>
        </p:txBody>
      </p:sp>
      <p:sp>
        <p:nvSpPr>
          <p:cNvPr id="484" name="object 484"/>
          <p:cNvSpPr txBox="1"/>
          <p:nvPr/>
        </p:nvSpPr>
        <p:spPr>
          <a:xfrm rot="16200000">
            <a:off x="497810" y="4865911"/>
            <a:ext cx="731854" cy="8054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"/>
              </a:spcBef>
            </a:pPr>
            <a:r>
              <a:rPr sz="634" spc="-97" dirty="0">
                <a:solidFill>
                  <a:srgbClr val="221F1F"/>
                </a:solidFill>
                <a:latin typeface="Times New Roman"/>
                <a:cs typeface="Times New Roman"/>
              </a:rPr>
              <a:t>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ensión</a:t>
            </a:r>
            <a:r>
              <a:rPr sz="634" spc="-8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26/45</a:t>
            </a:r>
            <a:r>
              <a:rPr sz="634" spc="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-26" dirty="0">
                <a:solidFill>
                  <a:srgbClr val="221F1F"/>
                </a:solidFill>
                <a:latin typeface="Times New Roman"/>
                <a:cs typeface="Times New Roman"/>
              </a:rPr>
              <a:t>k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V</a:t>
            </a:r>
            <a:endParaRPr sz="634">
              <a:latin typeface="Times New Roman"/>
              <a:cs typeface="Times New Roman"/>
            </a:endParaRPr>
          </a:p>
        </p:txBody>
      </p:sp>
      <p:sp>
        <p:nvSpPr>
          <p:cNvPr id="483" name="object 483"/>
          <p:cNvSpPr txBox="1"/>
          <p:nvPr/>
        </p:nvSpPr>
        <p:spPr>
          <a:xfrm rot="16200000">
            <a:off x="161141" y="7577704"/>
            <a:ext cx="1353968" cy="8054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81071">
              <a:lnSpc>
                <a:spcPct val="95825"/>
              </a:lnSpc>
              <a:spcBef>
                <a:spcPts val="399"/>
              </a:spcBef>
            </a:pPr>
            <a:r>
              <a:rPr sz="634" spc="-97" dirty="0">
                <a:solidFill>
                  <a:srgbClr val="221F1F"/>
                </a:solidFill>
                <a:latin typeface="Times New Roman"/>
                <a:cs typeface="Times New Roman"/>
              </a:rPr>
              <a:t>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ensión</a:t>
            </a:r>
            <a:r>
              <a:rPr sz="634" spc="-8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76/132</a:t>
            </a:r>
            <a:r>
              <a:rPr sz="634" spc="5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-26" dirty="0">
                <a:solidFill>
                  <a:srgbClr val="221F1F"/>
                </a:solidFill>
                <a:latin typeface="Times New Roman"/>
                <a:cs typeface="Times New Roman"/>
              </a:rPr>
              <a:t>k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V</a:t>
            </a:r>
            <a:endParaRPr sz="634">
              <a:latin typeface="Times New Roman"/>
              <a:cs typeface="Times New Roman"/>
            </a:endParaRPr>
          </a:p>
        </p:txBody>
      </p:sp>
      <p:sp>
        <p:nvSpPr>
          <p:cNvPr id="482" name="object 482"/>
          <p:cNvSpPr txBox="1"/>
          <p:nvPr/>
        </p:nvSpPr>
        <p:spPr>
          <a:xfrm>
            <a:off x="919904" y="6945951"/>
            <a:ext cx="813524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363385" marR="310740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240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81" name="object 481"/>
          <p:cNvSpPr txBox="1"/>
          <p:nvPr/>
        </p:nvSpPr>
        <p:spPr>
          <a:xfrm>
            <a:off x="1733428" y="6945951"/>
            <a:ext cx="425058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141025" marR="129734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18,5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80" name="object 480"/>
          <p:cNvSpPr txBox="1"/>
          <p:nvPr/>
        </p:nvSpPr>
        <p:spPr>
          <a:xfrm>
            <a:off x="2158487" y="6945951"/>
            <a:ext cx="433492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166420" marR="163658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79" name="object 479"/>
          <p:cNvSpPr txBox="1"/>
          <p:nvPr/>
        </p:nvSpPr>
        <p:spPr>
          <a:xfrm>
            <a:off x="2591979" y="6945951"/>
            <a:ext cx="426760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164142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57,4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78" name="object 478"/>
          <p:cNvSpPr txBox="1"/>
          <p:nvPr/>
        </p:nvSpPr>
        <p:spPr>
          <a:xfrm>
            <a:off x="3018740" y="6945951"/>
            <a:ext cx="425081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171084" marR="150584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95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77" name="object 477"/>
          <p:cNvSpPr txBox="1"/>
          <p:nvPr/>
        </p:nvSpPr>
        <p:spPr>
          <a:xfrm>
            <a:off x="3443820" y="6945951"/>
            <a:ext cx="432526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167746" marR="146449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76" name="object 476"/>
          <p:cNvSpPr txBox="1"/>
          <p:nvPr/>
        </p:nvSpPr>
        <p:spPr>
          <a:xfrm>
            <a:off x="3876346" y="6945951"/>
            <a:ext cx="376430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113697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72,07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75" name="object 475"/>
          <p:cNvSpPr txBox="1"/>
          <p:nvPr/>
        </p:nvSpPr>
        <p:spPr>
          <a:xfrm>
            <a:off x="4252777" y="6945951"/>
            <a:ext cx="268520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96354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4,9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74" name="object 474"/>
          <p:cNvSpPr txBox="1"/>
          <p:nvPr/>
        </p:nvSpPr>
        <p:spPr>
          <a:xfrm>
            <a:off x="4521297" y="6945951"/>
            <a:ext cx="268440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96393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6,4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73" name="object 473"/>
          <p:cNvSpPr txBox="1"/>
          <p:nvPr/>
        </p:nvSpPr>
        <p:spPr>
          <a:xfrm>
            <a:off x="4789738" y="6945951"/>
            <a:ext cx="368237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122608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0,14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72" name="object 472"/>
          <p:cNvSpPr txBox="1"/>
          <p:nvPr/>
        </p:nvSpPr>
        <p:spPr>
          <a:xfrm>
            <a:off x="5157975" y="6945951"/>
            <a:ext cx="390733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158823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0,44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71" name="object 471"/>
          <p:cNvSpPr txBox="1"/>
          <p:nvPr/>
        </p:nvSpPr>
        <p:spPr>
          <a:xfrm>
            <a:off x="5548709" y="6945951"/>
            <a:ext cx="199491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39961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22,6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70" name="object 470"/>
          <p:cNvSpPr txBox="1"/>
          <p:nvPr/>
        </p:nvSpPr>
        <p:spPr>
          <a:xfrm>
            <a:off x="5748200" y="6945951"/>
            <a:ext cx="216797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8384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34,3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69" name="object 469"/>
          <p:cNvSpPr txBox="1"/>
          <p:nvPr/>
        </p:nvSpPr>
        <p:spPr>
          <a:xfrm>
            <a:off x="5964999" y="6945951"/>
            <a:ext cx="314743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7651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14,6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68" name="object 468"/>
          <p:cNvSpPr txBox="1"/>
          <p:nvPr/>
        </p:nvSpPr>
        <p:spPr>
          <a:xfrm>
            <a:off x="919904" y="7094307"/>
            <a:ext cx="813524" cy="147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363385" marR="310740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300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67" name="object 467"/>
          <p:cNvSpPr txBox="1"/>
          <p:nvPr/>
        </p:nvSpPr>
        <p:spPr>
          <a:xfrm>
            <a:off x="1733428" y="7094307"/>
            <a:ext cx="425058" cy="147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41025" marR="129734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20,8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66" name="object 466"/>
          <p:cNvSpPr txBox="1"/>
          <p:nvPr/>
        </p:nvSpPr>
        <p:spPr>
          <a:xfrm>
            <a:off x="2158487" y="7094307"/>
            <a:ext cx="433492" cy="147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66420" marR="163658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17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65" name="object 465"/>
          <p:cNvSpPr txBox="1"/>
          <p:nvPr/>
        </p:nvSpPr>
        <p:spPr>
          <a:xfrm>
            <a:off x="2591979" y="7094307"/>
            <a:ext cx="426760" cy="147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64142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57,7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64" name="object 464"/>
          <p:cNvSpPr txBox="1"/>
          <p:nvPr/>
        </p:nvSpPr>
        <p:spPr>
          <a:xfrm>
            <a:off x="3018740" y="7094307"/>
            <a:ext cx="425081" cy="147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71084" marR="150584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95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63" name="object 463"/>
          <p:cNvSpPr txBox="1"/>
          <p:nvPr/>
        </p:nvSpPr>
        <p:spPr>
          <a:xfrm>
            <a:off x="3443820" y="7094307"/>
            <a:ext cx="432526" cy="147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67746" marR="146449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62" name="object 462"/>
          <p:cNvSpPr txBox="1"/>
          <p:nvPr/>
        </p:nvSpPr>
        <p:spPr>
          <a:xfrm>
            <a:off x="3876346" y="7094307"/>
            <a:ext cx="376430" cy="147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33932" marR="124170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61" name="object 461"/>
          <p:cNvSpPr txBox="1"/>
          <p:nvPr/>
        </p:nvSpPr>
        <p:spPr>
          <a:xfrm>
            <a:off x="4252777" y="7094307"/>
            <a:ext cx="268520" cy="147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96354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5,1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60" name="object 460"/>
          <p:cNvSpPr txBox="1"/>
          <p:nvPr/>
        </p:nvSpPr>
        <p:spPr>
          <a:xfrm>
            <a:off x="4521297" y="7094307"/>
            <a:ext cx="268440" cy="147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96393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6,9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59" name="object 459"/>
          <p:cNvSpPr txBox="1"/>
          <p:nvPr/>
        </p:nvSpPr>
        <p:spPr>
          <a:xfrm>
            <a:off x="4789738" y="7094307"/>
            <a:ext cx="368237" cy="147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22608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0,15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58" name="object 458"/>
          <p:cNvSpPr txBox="1"/>
          <p:nvPr/>
        </p:nvSpPr>
        <p:spPr>
          <a:xfrm>
            <a:off x="5157975" y="7094307"/>
            <a:ext cx="390733" cy="147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58823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0,41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57" name="object 457"/>
          <p:cNvSpPr txBox="1"/>
          <p:nvPr/>
        </p:nvSpPr>
        <p:spPr>
          <a:xfrm>
            <a:off x="5548709" y="7094307"/>
            <a:ext cx="199491" cy="147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39961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28,2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56" name="object 456"/>
          <p:cNvSpPr txBox="1"/>
          <p:nvPr/>
        </p:nvSpPr>
        <p:spPr>
          <a:xfrm>
            <a:off x="5748200" y="7094307"/>
            <a:ext cx="216797" cy="147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8384">
              <a:lnSpc>
                <a:spcPct val="95825"/>
              </a:lnSpc>
              <a:spcBef>
                <a:spcPts val="430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42,9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55" name="object 455"/>
          <p:cNvSpPr txBox="1"/>
          <p:nvPr/>
        </p:nvSpPr>
        <p:spPr>
          <a:xfrm>
            <a:off x="5964999" y="7094307"/>
            <a:ext cx="311601" cy="147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7651">
              <a:lnSpc>
                <a:spcPct val="95825"/>
              </a:lnSpc>
              <a:spcBef>
                <a:spcPts val="430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14,6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54" name="object 454"/>
          <p:cNvSpPr txBox="1"/>
          <p:nvPr/>
        </p:nvSpPr>
        <p:spPr>
          <a:xfrm>
            <a:off x="919904" y="7241593"/>
            <a:ext cx="813524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363385" marR="310740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400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53" name="object 453"/>
          <p:cNvSpPr txBox="1"/>
          <p:nvPr/>
        </p:nvSpPr>
        <p:spPr>
          <a:xfrm>
            <a:off x="1733428" y="7241593"/>
            <a:ext cx="425058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41025" marR="129734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23,6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52" name="object 452"/>
          <p:cNvSpPr txBox="1"/>
          <p:nvPr/>
        </p:nvSpPr>
        <p:spPr>
          <a:xfrm>
            <a:off x="2158487" y="7241593"/>
            <a:ext cx="433492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66420" marR="163658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51" name="object 451"/>
          <p:cNvSpPr txBox="1"/>
          <p:nvPr/>
        </p:nvSpPr>
        <p:spPr>
          <a:xfrm>
            <a:off x="2591979" y="7241593"/>
            <a:ext cx="426760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64142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58,5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50" name="object 450"/>
          <p:cNvSpPr txBox="1"/>
          <p:nvPr/>
        </p:nvSpPr>
        <p:spPr>
          <a:xfrm>
            <a:off x="3018740" y="7241593"/>
            <a:ext cx="425081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71084" marR="150584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95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49" name="object 449"/>
          <p:cNvSpPr txBox="1"/>
          <p:nvPr/>
        </p:nvSpPr>
        <p:spPr>
          <a:xfrm>
            <a:off x="3443820" y="7241593"/>
            <a:ext cx="432526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67746" marR="146449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48" name="object 448"/>
          <p:cNvSpPr txBox="1"/>
          <p:nvPr/>
        </p:nvSpPr>
        <p:spPr>
          <a:xfrm>
            <a:off x="3876346" y="7241593"/>
            <a:ext cx="376430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31704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73,0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47" name="object 447"/>
          <p:cNvSpPr txBox="1"/>
          <p:nvPr/>
        </p:nvSpPr>
        <p:spPr>
          <a:xfrm>
            <a:off x="4252777" y="7241593"/>
            <a:ext cx="268520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96354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5,3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46" name="object 446"/>
          <p:cNvSpPr txBox="1"/>
          <p:nvPr/>
        </p:nvSpPr>
        <p:spPr>
          <a:xfrm>
            <a:off x="4521297" y="7241593"/>
            <a:ext cx="268440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96393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7,6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45" name="object 445"/>
          <p:cNvSpPr txBox="1"/>
          <p:nvPr/>
        </p:nvSpPr>
        <p:spPr>
          <a:xfrm>
            <a:off x="4789738" y="7241593"/>
            <a:ext cx="368237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22608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0,17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44" name="object 444"/>
          <p:cNvSpPr txBox="1"/>
          <p:nvPr/>
        </p:nvSpPr>
        <p:spPr>
          <a:xfrm>
            <a:off x="5157975" y="7241593"/>
            <a:ext cx="390733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58823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0,39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43" name="object 443"/>
          <p:cNvSpPr txBox="1"/>
          <p:nvPr/>
        </p:nvSpPr>
        <p:spPr>
          <a:xfrm>
            <a:off x="5548709" y="7241593"/>
            <a:ext cx="199491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39961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37,6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42" name="object 442"/>
          <p:cNvSpPr txBox="1"/>
          <p:nvPr/>
        </p:nvSpPr>
        <p:spPr>
          <a:xfrm>
            <a:off x="5748200" y="7241593"/>
            <a:ext cx="216797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8384">
              <a:lnSpc>
                <a:spcPct val="95825"/>
              </a:lnSpc>
              <a:spcBef>
                <a:spcPts val="421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57,2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41" name="object 441"/>
          <p:cNvSpPr txBox="1"/>
          <p:nvPr/>
        </p:nvSpPr>
        <p:spPr>
          <a:xfrm>
            <a:off x="5964999" y="7241593"/>
            <a:ext cx="311601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7651">
              <a:lnSpc>
                <a:spcPct val="95825"/>
              </a:lnSpc>
              <a:spcBef>
                <a:spcPts val="421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14,6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40" name="object 440"/>
          <p:cNvSpPr txBox="1"/>
          <p:nvPr/>
        </p:nvSpPr>
        <p:spPr>
          <a:xfrm>
            <a:off x="919904" y="7388901"/>
            <a:ext cx="813524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63385" marR="310740" algn="ctr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500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39" name="object 439"/>
          <p:cNvSpPr txBox="1"/>
          <p:nvPr/>
        </p:nvSpPr>
        <p:spPr>
          <a:xfrm>
            <a:off x="1733428" y="7388901"/>
            <a:ext cx="425058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1025" marR="129734" algn="ctr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26,8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38" name="object 438"/>
          <p:cNvSpPr txBox="1"/>
          <p:nvPr/>
        </p:nvSpPr>
        <p:spPr>
          <a:xfrm>
            <a:off x="2158487" y="7388901"/>
            <a:ext cx="433492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6420" marR="163658" algn="ctr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37" name="object 437"/>
          <p:cNvSpPr txBox="1"/>
          <p:nvPr/>
        </p:nvSpPr>
        <p:spPr>
          <a:xfrm>
            <a:off x="2591979" y="7388901"/>
            <a:ext cx="426760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4142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61,7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36" name="object 436"/>
          <p:cNvSpPr txBox="1"/>
          <p:nvPr/>
        </p:nvSpPr>
        <p:spPr>
          <a:xfrm>
            <a:off x="3018740" y="7388901"/>
            <a:ext cx="425081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084" marR="150584" algn="ctr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95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35" name="object 435"/>
          <p:cNvSpPr txBox="1"/>
          <p:nvPr/>
        </p:nvSpPr>
        <p:spPr>
          <a:xfrm>
            <a:off x="3443820" y="7388901"/>
            <a:ext cx="432526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7746" marR="146449" algn="ctr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34" name="object 434"/>
          <p:cNvSpPr txBox="1"/>
          <p:nvPr/>
        </p:nvSpPr>
        <p:spPr>
          <a:xfrm>
            <a:off x="3876346" y="7388901"/>
            <a:ext cx="376430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1704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76,0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33" name="object 433"/>
          <p:cNvSpPr txBox="1"/>
          <p:nvPr/>
        </p:nvSpPr>
        <p:spPr>
          <a:xfrm>
            <a:off x="4252777" y="7388901"/>
            <a:ext cx="268520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6354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5,8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32" name="object 432"/>
          <p:cNvSpPr txBox="1"/>
          <p:nvPr/>
        </p:nvSpPr>
        <p:spPr>
          <a:xfrm>
            <a:off x="4521297" y="7388901"/>
            <a:ext cx="268440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6393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8,9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31" name="object 431"/>
          <p:cNvSpPr txBox="1"/>
          <p:nvPr/>
        </p:nvSpPr>
        <p:spPr>
          <a:xfrm>
            <a:off x="4789738" y="7388901"/>
            <a:ext cx="368237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2608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0,19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30" name="object 430"/>
          <p:cNvSpPr txBox="1"/>
          <p:nvPr/>
        </p:nvSpPr>
        <p:spPr>
          <a:xfrm>
            <a:off x="5157975" y="7388901"/>
            <a:ext cx="390733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8823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0,38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29" name="object 429"/>
          <p:cNvSpPr txBox="1"/>
          <p:nvPr/>
        </p:nvSpPr>
        <p:spPr>
          <a:xfrm>
            <a:off x="5548709" y="7388901"/>
            <a:ext cx="199491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9961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47,0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28" name="object 428"/>
          <p:cNvSpPr txBox="1"/>
          <p:nvPr/>
        </p:nvSpPr>
        <p:spPr>
          <a:xfrm>
            <a:off x="5748200" y="7388901"/>
            <a:ext cx="216797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8384">
              <a:lnSpc>
                <a:spcPct val="95825"/>
              </a:lnSpc>
              <a:spcBef>
                <a:spcPts val="41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71,5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27" name="object 427"/>
          <p:cNvSpPr txBox="1"/>
          <p:nvPr/>
        </p:nvSpPr>
        <p:spPr>
          <a:xfrm>
            <a:off x="5964999" y="7388901"/>
            <a:ext cx="311601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7651">
              <a:lnSpc>
                <a:spcPct val="95825"/>
              </a:lnSpc>
              <a:spcBef>
                <a:spcPts val="41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14,6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26" name="object 426"/>
          <p:cNvSpPr txBox="1"/>
          <p:nvPr/>
        </p:nvSpPr>
        <p:spPr>
          <a:xfrm>
            <a:off x="919904" y="7536211"/>
            <a:ext cx="813524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63385" marR="310740" algn="ctr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630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25" name="object 425"/>
          <p:cNvSpPr txBox="1"/>
          <p:nvPr/>
        </p:nvSpPr>
        <p:spPr>
          <a:xfrm>
            <a:off x="1733428" y="7536211"/>
            <a:ext cx="425058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1025" marR="129734" algn="ctr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30,6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24" name="object 424"/>
          <p:cNvSpPr txBox="1"/>
          <p:nvPr/>
        </p:nvSpPr>
        <p:spPr>
          <a:xfrm>
            <a:off x="2158487" y="7536211"/>
            <a:ext cx="433492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6420" marR="163658" algn="ctr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23" name="object 423"/>
          <p:cNvSpPr txBox="1"/>
          <p:nvPr/>
        </p:nvSpPr>
        <p:spPr>
          <a:xfrm>
            <a:off x="2591979" y="7536211"/>
            <a:ext cx="426760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4142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65,5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22" name="object 422"/>
          <p:cNvSpPr txBox="1"/>
          <p:nvPr/>
        </p:nvSpPr>
        <p:spPr>
          <a:xfrm>
            <a:off x="3018740" y="7536211"/>
            <a:ext cx="425081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084" marR="150584" algn="ctr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95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21" name="object 421"/>
          <p:cNvSpPr txBox="1"/>
          <p:nvPr/>
        </p:nvSpPr>
        <p:spPr>
          <a:xfrm>
            <a:off x="3443820" y="7536211"/>
            <a:ext cx="432526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7746" marR="146449" algn="ctr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20" name="object 420"/>
          <p:cNvSpPr txBox="1"/>
          <p:nvPr/>
        </p:nvSpPr>
        <p:spPr>
          <a:xfrm>
            <a:off x="3876346" y="7536211"/>
            <a:ext cx="376430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1704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80,0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19" name="object 419"/>
          <p:cNvSpPr txBox="1"/>
          <p:nvPr/>
        </p:nvSpPr>
        <p:spPr>
          <a:xfrm>
            <a:off x="4252777" y="7536211"/>
            <a:ext cx="268520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6354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6,4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18" name="object 418"/>
          <p:cNvSpPr txBox="1"/>
          <p:nvPr/>
        </p:nvSpPr>
        <p:spPr>
          <a:xfrm>
            <a:off x="4521297" y="7536211"/>
            <a:ext cx="268440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8374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10,4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17" name="object 417"/>
          <p:cNvSpPr txBox="1"/>
          <p:nvPr/>
        </p:nvSpPr>
        <p:spPr>
          <a:xfrm>
            <a:off x="4789738" y="7536211"/>
            <a:ext cx="368237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2608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0,20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16" name="object 416"/>
          <p:cNvSpPr txBox="1"/>
          <p:nvPr/>
        </p:nvSpPr>
        <p:spPr>
          <a:xfrm>
            <a:off x="5157975" y="7536211"/>
            <a:ext cx="390733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8823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0,37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15" name="object 415"/>
          <p:cNvSpPr txBox="1"/>
          <p:nvPr/>
        </p:nvSpPr>
        <p:spPr>
          <a:xfrm>
            <a:off x="5548709" y="7536211"/>
            <a:ext cx="199491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9961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59,2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14" name="object 414"/>
          <p:cNvSpPr txBox="1"/>
          <p:nvPr/>
        </p:nvSpPr>
        <p:spPr>
          <a:xfrm>
            <a:off x="5748200" y="7536211"/>
            <a:ext cx="216797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8384">
              <a:lnSpc>
                <a:spcPct val="95825"/>
              </a:lnSpc>
              <a:spcBef>
                <a:spcPts val="40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90,1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13" name="object 413"/>
          <p:cNvSpPr txBox="1"/>
          <p:nvPr/>
        </p:nvSpPr>
        <p:spPr>
          <a:xfrm>
            <a:off x="5964999" y="7536211"/>
            <a:ext cx="311601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7651">
              <a:lnSpc>
                <a:spcPct val="95825"/>
              </a:lnSpc>
              <a:spcBef>
                <a:spcPts val="40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14,6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12" name="object 412"/>
          <p:cNvSpPr txBox="1"/>
          <p:nvPr/>
        </p:nvSpPr>
        <p:spPr>
          <a:xfrm>
            <a:off x="919904" y="7683531"/>
            <a:ext cx="813524" cy="14833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63385" marR="310740" algn="ctr">
              <a:lnSpc>
                <a:spcPct val="95825"/>
              </a:lnSpc>
              <a:spcBef>
                <a:spcPts val="435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800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11" name="object 411"/>
          <p:cNvSpPr txBox="1"/>
          <p:nvPr/>
        </p:nvSpPr>
        <p:spPr>
          <a:xfrm>
            <a:off x="1733428" y="7683531"/>
            <a:ext cx="425058" cy="14833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1025" marR="129734" algn="ctr">
              <a:lnSpc>
                <a:spcPct val="95825"/>
              </a:lnSpc>
              <a:spcBef>
                <a:spcPts val="435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34,7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10" name="object 410"/>
          <p:cNvSpPr txBox="1"/>
          <p:nvPr/>
        </p:nvSpPr>
        <p:spPr>
          <a:xfrm>
            <a:off x="2158487" y="7683531"/>
            <a:ext cx="433492" cy="14833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6420" marR="163658" algn="ctr">
              <a:lnSpc>
                <a:spcPct val="95825"/>
              </a:lnSpc>
              <a:spcBef>
                <a:spcPts val="435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09" name="object 409"/>
          <p:cNvSpPr txBox="1"/>
          <p:nvPr/>
        </p:nvSpPr>
        <p:spPr>
          <a:xfrm>
            <a:off x="2591979" y="7683531"/>
            <a:ext cx="426760" cy="14833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4142">
              <a:lnSpc>
                <a:spcPct val="95825"/>
              </a:lnSpc>
              <a:spcBef>
                <a:spcPts val="435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69,6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08" name="object 408"/>
          <p:cNvSpPr txBox="1"/>
          <p:nvPr/>
        </p:nvSpPr>
        <p:spPr>
          <a:xfrm>
            <a:off x="3018740" y="7683531"/>
            <a:ext cx="425081" cy="14833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084" marR="150584" algn="ctr">
              <a:lnSpc>
                <a:spcPct val="95825"/>
              </a:lnSpc>
              <a:spcBef>
                <a:spcPts val="435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95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07" name="object 407"/>
          <p:cNvSpPr txBox="1"/>
          <p:nvPr/>
        </p:nvSpPr>
        <p:spPr>
          <a:xfrm>
            <a:off x="3443820" y="7683531"/>
            <a:ext cx="432526" cy="14833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7746" marR="146449" algn="ctr">
              <a:lnSpc>
                <a:spcPct val="95825"/>
              </a:lnSpc>
              <a:spcBef>
                <a:spcPts val="435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06" name="object 406"/>
          <p:cNvSpPr txBox="1"/>
          <p:nvPr/>
        </p:nvSpPr>
        <p:spPr>
          <a:xfrm>
            <a:off x="3876346" y="7683531"/>
            <a:ext cx="376430" cy="14833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1704">
              <a:lnSpc>
                <a:spcPct val="95825"/>
              </a:lnSpc>
              <a:spcBef>
                <a:spcPts val="435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84,0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05" name="object 405"/>
          <p:cNvSpPr txBox="1"/>
          <p:nvPr/>
        </p:nvSpPr>
        <p:spPr>
          <a:xfrm>
            <a:off x="4252777" y="7683531"/>
            <a:ext cx="268520" cy="14833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6354">
              <a:lnSpc>
                <a:spcPct val="95825"/>
              </a:lnSpc>
              <a:spcBef>
                <a:spcPts val="435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7,2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04" name="object 404"/>
          <p:cNvSpPr txBox="1"/>
          <p:nvPr/>
        </p:nvSpPr>
        <p:spPr>
          <a:xfrm>
            <a:off x="4521297" y="7683531"/>
            <a:ext cx="268440" cy="14833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8374">
              <a:lnSpc>
                <a:spcPct val="95825"/>
              </a:lnSpc>
              <a:spcBef>
                <a:spcPts val="435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12,1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03" name="object 403"/>
          <p:cNvSpPr txBox="1"/>
          <p:nvPr/>
        </p:nvSpPr>
        <p:spPr>
          <a:xfrm>
            <a:off x="4789738" y="7683531"/>
            <a:ext cx="368237" cy="14833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2608">
              <a:lnSpc>
                <a:spcPct val="95825"/>
              </a:lnSpc>
              <a:spcBef>
                <a:spcPts val="435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0,22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02" name="object 402"/>
          <p:cNvSpPr txBox="1"/>
          <p:nvPr/>
        </p:nvSpPr>
        <p:spPr>
          <a:xfrm>
            <a:off x="5157975" y="7683531"/>
            <a:ext cx="390733" cy="14833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8823">
              <a:lnSpc>
                <a:spcPct val="95825"/>
              </a:lnSpc>
              <a:spcBef>
                <a:spcPts val="435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0,35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01" name="object 401"/>
          <p:cNvSpPr txBox="1"/>
          <p:nvPr/>
        </p:nvSpPr>
        <p:spPr>
          <a:xfrm>
            <a:off x="5548709" y="7683531"/>
            <a:ext cx="199491" cy="14833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9961">
              <a:lnSpc>
                <a:spcPct val="95825"/>
              </a:lnSpc>
              <a:spcBef>
                <a:spcPts val="435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75,2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00" name="object 400"/>
          <p:cNvSpPr txBox="1"/>
          <p:nvPr/>
        </p:nvSpPr>
        <p:spPr>
          <a:xfrm>
            <a:off x="5748200" y="7683531"/>
            <a:ext cx="216797" cy="14833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366">
              <a:lnSpc>
                <a:spcPct val="95825"/>
              </a:lnSpc>
              <a:spcBef>
                <a:spcPts val="39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114,4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99" name="object 399"/>
          <p:cNvSpPr txBox="1"/>
          <p:nvPr/>
        </p:nvSpPr>
        <p:spPr>
          <a:xfrm>
            <a:off x="5964999" y="7683531"/>
            <a:ext cx="311601" cy="14833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7651">
              <a:lnSpc>
                <a:spcPct val="95825"/>
              </a:lnSpc>
              <a:spcBef>
                <a:spcPts val="39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14,6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98" name="object 398"/>
          <p:cNvSpPr txBox="1"/>
          <p:nvPr/>
        </p:nvSpPr>
        <p:spPr>
          <a:xfrm>
            <a:off x="919904" y="7831864"/>
            <a:ext cx="813524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5440" marR="292716" algn="ctr">
              <a:lnSpc>
                <a:spcPct val="95825"/>
              </a:lnSpc>
              <a:spcBef>
                <a:spcPts val="41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1000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97" name="object 397"/>
          <p:cNvSpPr txBox="1"/>
          <p:nvPr/>
        </p:nvSpPr>
        <p:spPr>
          <a:xfrm>
            <a:off x="1733428" y="7831864"/>
            <a:ext cx="425058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1025" marR="129734" algn="ctr">
              <a:lnSpc>
                <a:spcPct val="95825"/>
              </a:lnSpc>
              <a:spcBef>
                <a:spcPts val="41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39,3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96" name="object 396"/>
          <p:cNvSpPr txBox="1"/>
          <p:nvPr/>
        </p:nvSpPr>
        <p:spPr>
          <a:xfrm>
            <a:off x="2158487" y="7831864"/>
            <a:ext cx="433492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6420" marR="163658" algn="ctr">
              <a:lnSpc>
                <a:spcPct val="95825"/>
              </a:lnSpc>
              <a:spcBef>
                <a:spcPts val="41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95" name="object 395"/>
          <p:cNvSpPr txBox="1"/>
          <p:nvPr/>
        </p:nvSpPr>
        <p:spPr>
          <a:xfrm>
            <a:off x="2591979" y="7831864"/>
            <a:ext cx="426760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4142">
              <a:lnSpc>
                <a:spcPct val="95825"/>
              </a:lnSpc>
              <a:spcBef>
                <a:spcPts val="41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74,2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94" name="object 394"/>
          <p:cNvSpPr txBox="1"/>
          <p:nvPr/>
        </p:nvSpPr>
        <p:spPr>
          <a:xfrm>
            <a:off x="3018740" y="7831864"/>
            <a:ext cx="425081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084" marR="150584" algn="ctr">
              <a:lnSpc>
                <a:spcPct val="95825"/>
              </a:lnSpc>
              <a:spcBef>
                <a:spcPts val="41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95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93" name="object 393"/>
          <p:cNvSpPr txBox="1"/>
          <p:nvPr/>
        </p:nvSpPr>
        <p:spPr>
          <a:xfrm>
            <a:off x="3443820" y="7831864"/>
            <a:ext cx="432526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7746" marR="146449" algn="ctr">
              <a:lnSpc>
                <a:spcPct val="95825"/>
              </a:lnSpc>
              <a:spcBef>
                <a:spcPts val="41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92" name="object 392"/>
          <p:cNvSpPr txBox="1"/>
          <p:nvPr/>
        </p:nvSpPr>
        <p:spPr>
          <a:xfrm>
            <a:off x="3876346" y="7831864"/>
            <a:ext cx="376430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1704">
              <a:lnSpc>
                <a:spcPct val="95825"/>
              </a:lnSpc>
              <a:spcBef>
                <a:spcPts val="41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89,0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91" name="object 391"/>
          <p:cNvSpPr txBox="1"/>
          <p:nvPr/>
        </p:nvSpPr>
        <p:spPr>
          <a:xfrm>
            <a:off x="4252777" y="7831864"/>
            <a:ext cx="268520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6354">
              <a:lnSpc>
                <a:spcPct val="95825"/>
              </a:lnSpc>
              <a:spcBef>
                <a:spcPts val="41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8,1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90" name="object 390"/>
          <p:cNvSpPr txBox="1"/>
          <p:nvPr/>
        </p:nvSpPr>
        <p:spPr>
          <a:xfrm>
            <a:off x="4521297" y="7831864"/>
            <a:ext cx="268440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8374">
              <a:lnSpc>
                <a:spcPct val="95825"/>
              </a:lnSpc>
              <a:spcBef>
                <a:spcPts val="41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14,3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89" name="object 389"/>
          <p:cNvSpPr txBox="1"/>
          <p:nvPr/>
        </p:nvSpPr>
        <p:spPr>
          <a:xfrm>
            <a:off x="4789738" y="7831864"/>
            <a:ext cx="368237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2608">
              <a:lnSpc>
                <a:spcPct val="95825"/>
              </a:lnSpc>
              <a:spcBef>
                <a:spcPts val="41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0,24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88" name="object 388"/>
          <p:cNvSpPr txBox="1"/>
          <p:nvPr/>
        </p:nvSpPr>
        <p:spPr>
          <a:xfrm>
            <a:off x="5157975" y="7831864"/>
            <a:ext cx="390733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8823">
              <a:lnSpc>
                <a:spcPct val="95825"/>
              </a:lnSpc>
              <a:spcBef>
                <a:spcPts val="41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0,34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87" name="object 387"/>
          <p:cNvSpPr txBox="1"/>
          <p:nvPr/>
        </p:nvSpPr>
        <p:spPr>
          <a:xfrm>
            <a:off x="5548709" y="7831864"/>
            <a:ext cx="199491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9961">
              <a:lnSpc>
                <a:spcPct val="95825"/>
              </a:lnSpc>
              <a:spcBef>
                <a:spcPts val="41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94,0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86" name="object 386"/>
          <p:cNvSpPr txBox="1"/>
          <p:nvPr/>
        </p:nvSpPr>
        <p:spPr>
          <a:xfrm>
            <a:off x="5748200" y="7831864"/>
            <a:ext cx="216797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366">
              <a:lnSpc>
                <a:spcPct val="95825"/>
              </a:lnSpc>
              <a:spcBef>
                <a:spcPts val="385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143,0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85" name="object 385"/>
          <p:cNvSpPr txBox="1"/>
          <p:nvPr/>
        </p:nvSpPr>
        <p:spPr>
          <a:xfrm>
            <a:off x="5964999" y="7831864"/>
            <a:ext cx="311601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7651">
              <a:lnSpc>
                <a:spcPct val="95825"/>
              </a:lnSpc>
              <a:spcBef>
                <a:spcPts val="385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14,6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84" name="object 384"/>
          <p:cNvSpPr txBox="1"/>
          <p:nvPr/>
        </p:nvSpPr>
        <p:spPr>
          <a:xfrm>
            <a:off x="919904" y="7979161"/>
            <a:ext cx="813524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5440" marR="292716" algn="ctr">
              <a:lnSpc>
                <a:spcPct val="95825"/>
              </a:lnSpc>
              <a:spcBef>
                <a:spcPts val="412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1200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83" name="object 383"/>
          <p:cNvSpPr txBox="1"/>
          <p:nvPr/>
        </p:nvSpPr>
        <p:spPr>
          <a:xfrm>
            <a:off x="1733428" y="7979161"/>
            <a:ext cx="425058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1025" marR="129734" algn="ctr">
              <a:lnSpc>
                <a:spcPct val="95825"/>
              </a:lnSpc>
              <a:spcBef>
                <a:spcPts val="412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43,5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82" name="object 382"/>
          <p:cNvSpPr txBox="1"/>
          <p:nvPr/>
        </p:nvSpPr>
        <p:spPr>
          <a:xfrm>
            <a:off x="2158487" y="7979161"/>
            <a:ext cx="433492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6420" marR="163658" algn="ctr">
              <a:lnSpc>
                <a:spcPct val="95825"/>
              </a:lnSpc>
              <a:spcBef>
                <a:spcPts val="412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81" name="object 381"/>
          <p:cNvSpPr txBox="1"/>
          <p:nvPr/>
        </p:nvSpPr>
        <p:spPr>
          <a:xfrm>
            <a:off x="2591979" y="7979161"/>
            <a:ext cx="426760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4142">
              <a:lnSpc>
                <a:spcPct val="95825"/>
              </a:lnSpc>
              <a:spcBef>
                <a:spcPts val="412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78,4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80" name="object 380"/>
          <p:cNvSpPr txBox="1"/>
          <p:nvPr/>
        </p:nvSpPr>
        <p:spPr>
          <a:xfrm>
            <a:off x="3018740" y="7979161"/>
            <a:ext cx="425081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084" marR="150584" algn="ctr">
              <a:lnSpc>
                <a:spcPct val="95825"/>
              </a:lnSpc>
              <a:spcBef>
                <a:spcPts val="412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95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79" name="object 379"/>
          <p:cNvSpPr txBox="1"/>
          <p:nvPr/>
        </p:nvSpPr>
        <p:spPr>
          <a:xfrm>
            <a:off x="3443820" y="7979161"/>
            <a:ext cx="432526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7746" marR="146449" algn="ctr">
              <a:lnSpc>
                <a:spcPct val="95825"/>
              </a:lnSpc>
              <a:spcBef>
                <a:spcPts val="412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78" name="object 378"/>
          <p:cNvSpPr txBox="1"/>
          <p:nvPr/>
        </p:nvSpPr>
        <p:spPr>
          <a:xfrm>
            <a:off x="3876346" y="7979161"/>
            <a:ext cx="376430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1704">
              <a:lnSpc>
                <a:spcPct val="95825"/>
              </a:lnSpc>
              <a:spcBef>
                <a:spcPts val="412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93,0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77" name="object 377"/>
          <p:cNvSpPr txBox="1"/>
          <p:nvPr/>
        </p:nvSpPr>
        <p:spPr>
          <a:xfrm>
            <a:off x="4252777" y="7979161"/>
            <a:ext cx="268520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6354">
              <a:lnSpc>
                <a:spcPct val="95825"/>
              </a:lnSpc>
              <a:spcBef>
                <a:spcPts val="412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9,0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76" name="object 376"/>
          <p:cNvSpPr txBox="1"/>
          <p:nvPr/>
        </p:nvSpPr>
        <p:spPr>
          <a:xfrm>
            <a:off x="4521297" y="7979161"/>
            <a:ext cx="268440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8374">
              <a:lnSpc>
                <a:spcPct val="95825"/>
              </a:lnSpc>
              <a:spcBef>
                <a:spcPts val="412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16,7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75" name="object 375"/>
          <p:cNvSpPr txBox="1"/>
          <p:nvPr/>
        </p:nvSpPr>
        <p:spPr>
          <a:xfrm>
            <a:off x="4789738" y="7979161"/>
            <a:ext cx="368237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2608">
              <a:lnSpc>
                <a:spcPct val="95825"/>
              </a:lnSpc>
              <a:spcBef>
                <a:spcPts val="412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0,26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74" name="object 374"/>
          <p:cNvSpPr txBox="1"/>
          <p:nvPr/>
        </p:nvSpPr>
        <p:spPr>
          <a:xfrm>
            <a:off x="5157975" y="7979161"/>
            <a:ext cx="390733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8823">
              <a:lnSpc>
                <a:spcPct val="95825"/>
              </a:lnSpc>
              <a:spcBef>
                <a:spcPts val="412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0,33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73" name="object 373"/>
          <p:cNvSpPr txBox="1"/>
          <p:nvPr/>
        </p:nvSpPr>
        <p:spPr>
          <a:xfrm>
            <a:off x="5548709" y="7979161"/>
            <a:ext cx="199491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1953">
              <a:lnSpc>
                <a:spcPct val="95825"/>
              </a:lnSpc>
              <a:spcBef>
                <a:spcPts val="412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112,8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72" name="object 372"/>
          <p:cNvSpPr txBox="1"/>
          <p:nvPr/>
        </p:nvSpPr>
        <p:spPr>
          <a:xfrm>
            <a:off x="5748200" y="7979161"/>
            <a:ext cx="216797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366">
              <a:lnSpc>
                <a:spcPct val="95825"/>
              </a:lnSpc>
              <a:spcBef>
                <a:spcPts val="37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171,6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71" name="object 371"/>
          <p:cNvSpPr txBox="1"/>
          <p:nvPr/>
        </p:nvSpPr>
        <p:spPr>
          <a:xfrm>
            <a:off x="5964999" y="7979161"/>
            <a:ext cx="311601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7651">
              <a:lnSpc>
                <a:spcPct val="95825"/>
              </a:lnSpc>
              <a:spcBef>
                <a:spcPts val="37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14,6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70" name="object 370"/>
          <p:cNvSpPr txBox="1"/>
          <p:nvPr/>
        </p:nvSpPr>
        <p:spPr>
          <a:xfrm>
            <a:off x="919904" y="8126470"/>
            <a:ext cx="813524" cy="1635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5440" marR="292716" algn="ctr">
              <a:lnSpc>
                <a:spcPct val="95825"/>
              </a:lnSpc>
              <a:spcBef>
                <a:spcPts val="403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1600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69" name="object 369"/>
          <p:cNvSpPr txBox="1"/>
          <p:nvPr/>
        </p:nvSpPr>
        <p:spPr>
          <a:xfrm>
            <a:off x="1733428" y="8126470"/>
            <a:ext cx="425058" cy="1635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1025" marR="129734" algn="ctr">
              <a:lnSpc>
                <a:spcPct val="95825"/>
              </a:lnSpc>
              <a:spcBef>
                <a:spcPts val="403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51,0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68" name="object 368"/>
          <p:cNvSpPr txBox="1"/>
          <p:nvPr/>
        </p:nvSpPr>
        <p:spPr>
          <a:xfrm>
            <a:off x="2158487" y="8126470"/>
            <a:ext cx="433492" cy="1635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6420" marR="163658" algn="ctr">
              <a:lnSpc>
                <a:spcPct val="95825"/>
              </a:lnSpc>
              <a:spcBef>
                <a:spcPts val="403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67" name="object 367"/>
          <p:cNvSpPr txBox="1"/>
          <p:nvPr/>
        </p:nvSpPr>
        <p:spPr>
          <a:xfrm>
            <a:off x="2591979" y="8126470"/>
            <a:ext cx="426760" cy="1635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4142">
              <a:lnSpc>
                <a:spcPct val="95825"/>
              </a:lnSpc>
              <a:spcBef>
                <a:spcPts val="403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85,9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66" name="object 366"/>
          <p:cNvSpPr txBox="1"/>
          <p:nvPr/>
        </p:nvSpPr>
        <p:spPr>
          <a:xfrm>
            <a:off x="3018740" y="8126470"/>
            <a:ext cx="425081" cy="1635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084" marR="150584" algn="ctr">
              <a:lnSpc>
                <a:spcPct val="95825"/>
              </a:lnSpc>
              <a:spcBef>
                <a:spcPts val="403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95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65" name="object 365"/>
          <p:cNvSpPr txBox="1"/>
          <p:nvPr/>
        </p:nvSpPr>
        <p:spPr>
          <a:xfrm>
            <a:off x="3443820" y="8126470"/>
            <a:ext cx="432526" cy="1635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7746" marR="146449" algn="ctr">
              <a:lnSpc>
                <a:spcPct val="95825"/>
              </a:lnSpc>
              <a:spcBef>
                <a:spcPts val="403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64" name="object 364"/>
          <p:cNvSpPr txBox="1"/>
          <p:nvPr/>
        </p:nvSpPr>
        <p:spPr>
          <a:xfrm>
            <a:off x="3876346" y="8126470"/>
            <a:ext cx="376430" cy="1635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3697">
              <a:lnSpc>
                <a:spcPct val="95825"/>
              </a:lnSpc>
              <a:spcBef>
                <a:spcPts val="403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101,0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63" name="object 363"/>
          <p:cNvSpPr txBox="1"/>
          <p:nvPr/>
        </p:nvSpPr>
        <p:spPr>
          <a:xfrm>
            <a:off x="4252777" y="8126470"/>
            <a:ext cx="268520" cy="1635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8335">
              <a:lnSpc>
                <a:spcPct val="95825"/>
              </a:lnSpc>
              <a:spcBef>
                <a:spcPts val="403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10,6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62" name="object 362"/>
          <p:cNvSpPr txBox="1"/>
          <p:nvPr/>
        </p:nvSpPr>
        <p:spPr>
          <a:xfrm>
            <a:off x="4521297" y="8126470"/>
            <a:ext cx="268440" cy="1635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8374">
              <a:lnSpc>
                <a:spcPct val="95825"/>
              </a:lnSpc>
              <a:spcBef>
                <a:spcPts val="403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20,7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61" name="object 361"/>
          <p:cNvSpPr txBox="1"/>
          <p:nvPr/>
        </p:nvSpPr>
        <p:spPr>
          <a:xfrm>
            <a:off x="4789738" y="8126470"/>
            <a:ext cx="368237" cy="1635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2608">
              <a:lnSpc>
                <a:spcPct val="95825"/>
              </a:lnSpc>
              <a:spcBef>
                <a:spcPts val="403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0,29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60" name="object 360"/>
          <p:cNvSpPr txBox="1"/>
          <p:nvPr/>
        </p:nvSpPr>
        <p:spPr>
          <a:xfrm>
            <a:off x="5157975" y="8126470"/>
            <a:ext cx="390733" cy="1635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8823">
              <a:lnSpc>
                <a:spcPct val="95825"/>
              </a:lnSpc>
              <a:spcBef>
                <a:spcPts val="403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0,32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59" name="object 359"/>
          <p:cNvSpPr txBox="1"/>
          <p:nvPr/>
        </p:nvSpPr>
        <p:spPr>
          <a:xfrm>
            <a:off x="5548709" y="8126470"/>
            <a:ext cx="199491" cy="1635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1953">
              <a:lnSpc>
                <a:spcPct val="95825"/>
              </a:lnSpc>
              <a:spcBef>
                <a:spcPts val="403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150,4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58" name="object 358"/>
          <p:cNvSpPr txBox="1"/>
          <p:nvPr/>
        </p:nvSpPr>
        <p:spPr>
          <a:xfrm>
            <a:off x="5748200" y="8126470"/>
            <a:ext cx="216797" cy="1635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366">
              <a:lnSpc>
                <a:spcPct val="95825"/>
              </a:lnSpc>
              <a:spcBef>
                <a:spcPts val="371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228,8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57" name="object 357"/>
          <p:cNvSpPr txBox="1"/>
          <p:nvPr/>
        </p:nvSpPr>
        <p:spPr>
          <a:xfrm>
            <a:off x="5964999" y="8126470"/>
            <a:ext cx="311601" cy="1635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7651">
              <a:lnSpc>
                <a:spcPct val="95825"/>
              </a:lnSpc>
              <a:spcBef>
                <a:spcPts val="371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14,6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56" name="object 356"/>
          <p:cNvSpPr txBox="1"/>
          <p:nvPr/>
        </p:nvSpPr>
        <p:spPr>
          <a:xfrm rot="16200000">
            <a:off x="452476" y="8632363"/>
            <a:ext cx="771299" cy="690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ct val="95825"/>
              </a:lnSpc>
              <a:spcBef>
                <a:spcPts val="439"/>
              </a:spcBef>
            </a:pPr>
            <a:r>
              <a:rPr sz="544" spc="-92" dirty="0">
                <a:solidFill>
                  <a:srgbClr val="221F1F"/>
                </a:solidFill>
                <a:latin typeface="Times New Roman"/>
                <a:cs typeface="Times New Roman"/>
              </a:rPr>
              <a:t>T</a:t>
            </a:r>
            <a:r>
              <a:rPr sz="544" dirty="0">
                <a:solidFill>
                  <a:srgbClr val="221F1F"/>
                </a:solidFill>
                <a:latin typeface="Times New Roman"/>
                <a:cs typeface="Times New Roman"/>
              </a:rPr>
              <a:t>ensión</a:t>
            </a:r>
            <a:r>
              <a:rPr sz="544" spc="-9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544" dirty="0">
                <a:solidFill>
                  <a:srgbClr val="221F1F"/>
                </a:solidFill>
                <a:latin typeface="Times New Roman"/>
                <a:cs typeface="Times New Roman"/>
              </a:rPr>
              <a:t>127/220</a:t>
            </a:r>
            <a:r>
              <a:rPr sz="544" spc="1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544" spc="-23" dirty="0">
                <a:solidFill>
                  <a:srgbClr val="221F1F"/>
                </a:solidFill>
                <a:latin typeface="Times New Roman"/>
                <a:cs typeface="Times New Roman"/>
              </a:rPr>
              <a:t>k</a:t>
            </a:r>
            <a:r>
              <a:rPr sz="544" dirty="0">
                <a:solidFill>
                  <a:srgbClr val="221F1F"/>
                </a:solidFill>
                <a:latin typeface="Times New Roman"/>
                <a:cs typeface="Times New Roman"/>
              </a:rPr>
              <a:t>V</a:t>
            </a:r>
            <a:endParaRPr sz="544">
              <a:latin typeface="Times New Roman"/>
              <a:cs typeface="Times New Roman"/>
            </a:endParaRPr>
          </a:p>
        </p:txBody>
      </p:sp>
      <p:sp>
        <p:nvSpPr>
          <p:cNvPr id="355" name="object 355"/>
          <p:cNvSpPr txBox="1"/>
          <p:nvPr/>
        </p:nvSpPr>
        <p:spPr>
          <a:xfrm>
            <a:off x="919904" y="8290003"/>
            <a:ext cx="813524" cy="1645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589"/>
              </a:lnSpc>
              <a:spcBef>
                <a:spcPts val="18"/>
              </a:spcBef>
            </a:pPr>
            <a:endParaRPr sz="589"/>
          </a:p>
          <a:p>
            <a:pPr marL="363235" marR="310889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630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54" name="object 354"/>
          <p:cNvSpPr txBox="1"/>
          <p:nvPr/>
        </p:nvSpPr>
        <p:spPr>
          <a:xfrm>
            <a:off x="1733428" y="8290003"/>
            <a:ext cx="425058" cy="1645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589"/>
              </a:lnSpc>
              <a:spcBef>
                <a:spcPts val="18"/>
              </a:spcBef>
            </a:pPr>
            <a:endParaRPr sz="589"/>
          </a:p>
          <a:p>
            <a:pPr marL="140852" marR="129906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30,6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53" name="object 353"/>
          <p:cNvSpPr txBox="1"/>
          <p:nvPr/>
        </p:nvSpPr>
        <p:spPr>
          <a:xfrm>
            <a:off x="2158487" y="8290003"/>
            <a:ext cx="433492" cy="1645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589"/>
              </a:lnSpc>
              <a:spcBef>
                <a:spcPts val="18"/>
              </a:spcBef>
            </a:pPr>
            <a:endParaRPr sz="589"/>
          </a:p>
          <a:p>
            <a:pPr marL="166247" marR="163831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21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52" name="object 352"/>
          <p:cNvSpPr txBox="1"/>
          <p:nvPr/>
        </p:nvSpPr>
        <p:spPr>
          <a:xfrm>
            <a:off x="2591979" y="8290003"/>
            <a:ext cx="426760" cy="1645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589"/>
              </a:lnSpc>
              <a:spcBef>
                <a:spcPts val="18"/>
              </a:spcBef>
            </a:pPr>
            <a:endParaRPr sz="589"/>
          </a:p>
          <a:p>
            <a:pPr marL="163970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76,1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51" name="object 351"/>
          <p:cNvSpPr txBox="1"/>
          <p:nvPr/>
        </p:nvSpPr>
        <p:spPr>
          <a:xfrm>
            <a:off x="3018740" y="8290003"/>
            <a:ext cx="425081" cy="1645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589"/>
              </a:lnSpc>
              <a:spcBef>
                <a:spcPts val="18"/>
              </a:spcBef>
            </a:pPr>
            <a:endParaRPr sz="589"/>
          </a:p>
          <a:p>
            <a:pPr marL="152941" marR="132757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200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50" name="object 350"/>
          <p:cNvSpPr txBox="1"/>
          <p:nvPr/>
        </p:nvSpPr>
        <p:spPr>
          <a:xfrm>
            <a:off x="3443820" y="8290003"/>
            <a:ext cx="432526" cy="1645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589"/>
              </a:lnSpc>
              <a:spcBef>
                <a:spcPts val="18"/>
              </a:spcBef>
            </a:pPr>
            <a:endParaRPr sz="589"/>
          </a:p>
          <a:p>
            <a:pPr marL="167630" marR="146565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4,5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49" name="object 349"/>
          <p:cNvSpPr txBox="1"/>
          <p:nvPr/>
        </p:nvSpPr>
        <p:spPr>
          <a:xfrm>
            <a:off x="3876346" y="8290003"/>
            <a:ext cx="376430" cy="1645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589"/>
              </a:lnSpc>
              <a:spcBef>
                <a:spcPts val="18"/>
              </a:spcBef>
            </a:pPr>
            <a:endParaRPr sz="589"/>
          </a:p>
          <a:p>
            <a:pPr marL="131599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92,0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48" name="object 348"/>
          <p:cNvSpPr txBox="1"/>
          <p:nvPr/>
        </p:nvSpPr>
        <p:spPr>
          <a:xfrm>
            <a:off x="4252777" y="8290003"/>
            <a:ext cx="268336" cy="1645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589"/>
              </a:lnSpc>
              <a:spcBef>
                <a:spcPts val="18"/>
              </a:spcBef>
            </a:pPr>
            <a:endParaRPr sz="589"/>
          </a:p>
          <a:p>
            <a:pPr marL="96293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9,0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47" name="object 347"/>
          <p:cNvSpPr txBox="1"/>
          <p:nvPr/>
        </p:nvSpPr>
        <p:spPr>
          <a:xfrm>
            <a:off x="4521113" y="8290003"/>
            <a:ext cx="268624" cy="1645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589"/>
              </a:lnSpc>
              <a:spcBef>
                <a:spcPts val="18"/>
              </a:spcBef>
            </a:pPr>
            <a:endParaRPr sz="589"/>
          </a:p>
          <a:p>
            <a:pPr marL="78434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12,9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46" name="object 346"/>
          <p:cNvSpPr txBox="1"/>
          <p:nvPr/>
        </p:nvSpPr>
        <p:spPr>
          <a:xfrm>
            <a:off x="4789738" y="8290003"/>
            <a:ext cx="368237" cy="1645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589"/>
              </a:lnSpc>
              <a:spcBef>
                <a:spcPts val="18"/>
              </a:spcBef>
            </a:pPr>
            <a:endParaRPr sz="589"/>
          </a:p>
          <a:p>
            <a:pPr marL="124196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0,16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45" name="object 345"/>
          <p:cNvSpPr txBox="1"/>
          <p:nvPr/>
        </p:nvSpPr>
        <p:spPr>
          <a:xfrm>
            <a:off x="5157975" y="8290003"/>
            <a:ext cx="390733" cy="1645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589"/>
              </a:lnSpc>
              <a:spcBef>
                <a:spcPts val="18"/>
              </a:spcBef>
            </a:pPr>
            <a:endParaRPr sz="589"/>
          </a:p>
          <a:p>
            <a:pPr marL="144913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0,39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44" name="object 344"/>
          <p:cNvSpPr txBox="1"/>
          <p:nvPr/>
        </p:nvSpPr>
        <p:spPr>
          <a:xfrm>
            <a:off x="5548709" y="8290003"/>
            <a:ext cx="199491" cy="1645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589"/>
              </a:lnSpc>
              <a:spcBef>
                <a:spcPts val="18"/>
              </a:spcBef>
            </a:pPr>
            <a:endParaRPr sz="589"/>
          </a:p>
          <a:p>
            <a:pPr marL="45045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59,2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43" name="object 343"/>
          <p:cNvSpPr txBox="1"/>
          <p:nvPr/>
        </p:nvSpPr>
        <p:spPr>
          <a:xfrm>
            <a:off x="5748200" y="8290003"/>
            <a:ext cx="216797" cy="1645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589"/>
              </a:lnSpc>
              <a:spcBef>
                <a:spcPts val="7"/>
              </a:spcBef>
            </a:pPr>
            <a:endParaRPr sz="589"/>
          </a:p>
          <a:p>
            <a:pPr marL="48384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90,1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42" name="object 342"/>
          <p:cNvSpPr txBox="1"/>
          <p:nvPr/>
        </p:nvSpPr>
        <p:spPr>
          <a:xfrm>
            <a:off x="5964999" y="8290003"/>
            <a:ext cx="314743" cy="1645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589"/>
              </a:lnSpc>
              <a:spcBef>
                <a:spcPts val="7"/>
              </a:spcBef>
            </a:pPr>
            <a:endParaRPr sz="589"/>
          </a:p>
          <a:p>
            <a:pPr marL="101780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30,8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41" name="object 341"/>
          <p:cNvSpPr txBox="1"/>
          <p:nvPr/>
        </p:nvSpPr>
        <p:spPr>
          <a:xfrm>
            <a:off x="919904" y="8454550"/>
            <a:ext cx="813524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363235" marR="310889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800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40" name="object 340"/>
          <p:cNvSpPr txBox="1"/>
          <p:nvPr/>
        </p:nvSpPr>
        <p:spPr>
          <a:xfrm>
            <a:off x="1733428" y="8454550"/>
            <a:ext cx="425058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40852" marR="129906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34,7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39" name="object 339"/>
          <p:cNvSpPr txBox="1"/>
          <p:nvPr/>
        </p:nvSpPr>
        <p:spPr>
          <a:xfrm>
            <a:off x="2158487" y="8454550"/>
            <a:ext cx="433492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66247" marR="163831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21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38" name="object 338"/>
          <p:cNvSpPr txBox="1"/>
          <p:nvPr/>
        </p:nvSpPr>
        <p:spPr>
          <a:xfrm>
            <a:off x="2591979" y="8454550"/>
            <a:ext cx="426760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63970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80,2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37" name="object 337"/>
          <p:cNvSpPr txBox="1"/>
          <p:nvPr/>
        </p:nvSpPr>
        <p:spPr>
          <a:xfrm>
            <a:off x="3018740" y="8454550"/>
            <a:ext cx="425081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52941" marR="132757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200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36" name="object 336"/>
          <p:cNvSpPr txBox="1"/>
          <p:nvPr/>
        </p:nvSpPr>
        <p:spPr>
          <a:xfrm>
            <a:off x="3443820" y="8454550"/>
            <a:ext cx="432526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67630" marR="146565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4,5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35" name="object 335"/>
          <p:cNvSpPr txBox="1"/>
          <p:nvPr/>
        </p:nvSpPr>
        <p:spPr>
          <a:xfrm>
            <a:off x="3876346" y="8454550"/>
            <a:ext cx="376430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31599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96,0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34" name="object 334"/>
          <p:cNvSpPr txBox="1"/>
          <p:nvPr/>
        </p:nvSpPr>
        <p:spPr>
          <a:xfrm>
            <a:off x="4252777" y="8454550"/>
            <a:ext cx="268336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78276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10,0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33" name="object 333"/>
          <p:cNvSpPr txBox="1"/>
          <p:nvPr/>
        </p:nvSpPr>
        <p:spPr>
          <a:xfrm>
            <a:off x="4521113" y="8454550"/>
            <a:ext cx="268624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78434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14,9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32" name="object 332"/>
          <p:cNvSpPr txBox="1"/>
          <p:nvPr/>
        </p:nvSpPr>
        <p:spPr>
          <a:xfrm>
            <a:off x="4789738" y="8454550"/>
            <a:ext cx="368237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24196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0,17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31" name="object 331"/>
          <p:cNvSpPr txBox="1"/>
          <p:nvPr/>
        </p:nvSpPr>
        <p:spPr>
          <a:xfrm>
            <a:off x="5157975" y="8454550"/>
            <a:ext cx="390733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44913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0,38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30" name="object 330"/>
          <p:cNvSpPr txBox="1"/>
          <p:nvPr/>
        </p:nvSpPr>
        <p:spPr>
          <a:xfrm>
            <a:off x="5548709" y="8454550"/>
            <a:ext cx="199491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45045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75,2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29" name="object 329"/>
          <p:cNvSpPr txBox="1"/>
          <p:nvPr/>
        </p:nvSpPr>
        <p:spPr>
          <a:xfrm>
            <a:off x="5748200" y="8454550"/>
            <a:ext cx="216797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</a:pPr>
            <a:endParaRPr sz="453"/>
          </a:p>
          <a:p>
            <a:pPr marL="30366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114,4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28" name="object 328"/>
          <p:cNvSpPr txBox="1"/>
          <p:nvPr/>
        </p:nvSpPr>
        <p:spPr>
          <a:xfrm>
            <a:off x="5964998" y="8454550"/>
            <a:ext cx="314340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</a:pPr>
            <a:endParaRPr sz="453"/>
          </a:p>
          <a:p>
            <a:pPr marL="101780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30,8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27" name="object 327"/>
          <p:cNvSpPr txBox="1"/>
          <p:nvPr/>
        </p:nvSpPr>
        <p:spPr>
          <a:xfrm>
            <a:off x="919904" y="8601858"/>
            <a:ext cx="813524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345217" marR="292939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1000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26" name="object 326"/>
          <p:cNvSpPr txBox="1"/>
          <p:nvPr/>
        </p:nvSpPr>
        <p:spPr>
          <a:xfrm>
            <a:off x="1733428" y="8601858"/>
            <a:ext cx="425058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40852" marR="129906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39,3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25" name="object 325"/>
          <p:cNvSpPr txBox="1"/>
          <p:nvPr/>
        </p:nvSpPr>
        <p:spPr>
          <a:xfrm>
            <a:off x="2158487" y="8601858"/>
            <a:ext cx="433492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66247" marR="163831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21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24" name="object 324"/>
          <p:cNvSpPr txBox="1"/>
          <p:nvPr/>
        </p:nvSpPr>
        <p:spPr>
          <a:xfrm>
            <a:off x="2591979" y="8601858"/>
            <a:ext cx="426760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63970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84,8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23" name="object 323"/>
          <p:cNvSpPr txBox="1"/>
          <p:nvPr/>
        </p:nvSpPr>
        <p:spPr>
          <a:xfrm>
            <a:off x="3018740" y="8601858"/>
            <a:ext cx="425081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52941" marR="132757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200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22" name="object 322"/>
          <p:cNvSpPr txBox="1"/>
          <p:nvPr/>
        </p:nvSpPr>
        <p:spPr>
          <a:xfrm>
            <a:off x="3443820" y="8601858"/>
            <a:ext cx="432526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67630" marR="146565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4,5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21" name="object 321"/>
          <p:cNvSpPr txBox="1"/>
          <p:nvPr/>
        </p:nvSpPr>
        <p:spPr>
          <a:xfrm>
            <a:off x="3876346" y="8601858"/>
            <a:ext cx="376430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13581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101,0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20" name="object 320"/>
          <p:cNvSpPr txBox="1"/>
          <p:nvPr/>
        </p:nvSpPr>
        <p:spPr>
          <a:xfrm>
            <a:off x="4252777" y="8601858"/>
            <a:ext cx="268336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78276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10,8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19" name="object 319"/>
          <p:cNvSpPr txBox="1"/>
          <p:nvPr/>
        </p:nvSpPr>
        <p:spPr>
          <a:xfrm>
            <a:off x="4521113" y="8601858"/>
            <a:ext cx="268624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78434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17,1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18" name="object 318"/>
          <p:cNvSpPr txBox="1"/>
          <p:nvPr/>
        </p:nvSpPr>
        <p:spPr>
          <a:xfrm>
            <a:off x="4789738" y="8601858"/>
            <a:ext cx="368237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24196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0,18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17" name="object 317"/>
          <p:cNvSpPr txBox="1"/>
          <p:nvPr/>
        </p:nvSpPr>
        <p:spPr>
          <a:xfrm>
            <a:off x="5157975" y="8601858"/>
            <a:ext cx="390733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44913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0,36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16" name="object 316"/>
          <p:cNvSpPr txBox="1"/>
          <p:nvPr/>
        </p:nvSpPr>
        <p:spPr>
          <a:xfrm>
            <a:off x="5548709" y="8601858"/>
            <a:ext cx="199491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45045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94,0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15" name="object 315"/>
          <p:cNvSpPr txBox="1"/>
          <p:nvPr/>
        </p:nvSpPr>
        <p:spPr>
          <a:xfrm>
            <a:off x="5748200" y="8601858"/>
            <a:ext cx="216797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366">
              <a:lnSpc>
                <a:spcPct val="95825"/>
              </a:lnSpc>
              <a:spcBef>
                <a:spcPts val="444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143,0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14" name="object 314"/>
          <p:cNvSpPr txBox="1"/>
          <p:nvPr/>
        </p:nvSpPr>
        <p:spPr>
          <a:xfrm>
            <a:off x="5964998" y="8601858"/>
            <a:ext cx="314340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1780">
              <a:lnSpc>
                <a:spcPct val="95825"/>
              </a:lnSpc>
              <a:spcBef>
                <a:spcPts val="444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30,8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13" name="object 313"/>
          <p:cNvSpPr txBox="1"/>
          <p:nvPr/>
        </p:nvSpPr>
        <p:spPr>
          <a:xfrm>
            <a:off x="919904" y="8749167"/>
            <a:ext cx="813524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5217" marR="292939" algn="ctr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1200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12" name="object 312"/>
          <p:cNvSpPr txBox="1"/>
          <p:nvPr/>
        </p:nvSpPr>
        <p:spPr>
          <a:xfrm>
            <a:off x="1733428" y="8749167"/>
            <a:ext cx="425058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0852" marR="129906" algn="ctr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43,5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11" name="object 311"/>
          <p:cNvSpPr txBox="1"/>
          <p:nvPr/>
        </p:nvSpPr>
        <p:spPr>
          <a:xfrm>
            <a:off x="2158487" y="8749167"/>
            <a:ext cx="433492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6247" marR="163831" algn="ctr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21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10" name="object 310"/>
          <p:cNvSpPr txBox="1"/>
          <p:nvPr/>
        </p:nvSpPr>
        <p:spPr>
          <a:xfrm>
            <a:off x="2591979" y="8749167"/>
            <a:ext cx="426760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3970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89,0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09" name="object 309"/>
          <p:cNvSpPr txBox="1"/>
          <p:nvPr/>
        </p:nvSpPr>
        <p:spPr>
          <a:xfrm>
            <a:off x="3018740" y="8749167"/>
            <a:ext cx="425081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2941" marR="132757" algn="ctr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200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08" name="object 308"/>
          <p:cNvSpPr txBox="1"/>
          <p:nvPr/>
        </p:nvSpPr>
        <p:spPr>
          <a:xfrm>
            <a:off x="3443820" y="8749167"/>
            <a:ext cx="432526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7630" marR="146565" algn="ctr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4,5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07" name="object 307"/>
          <p:cNvSpPr txBox="1"/>
          <p:nvPr/>
        </p:nvSpPr>
        <p:spPr>
          <a:xfrm>
            <a:off x="3876346" y="8749167"/>
            <a:ext cx="376430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3581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105,0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06" name="object 306"/>
          <p:cNvSpPr txBox="1"/>
          <p:nvPr/>
        </p:nvSpPr>
        <p:spPr>
          <a:xfrm>
            <a:off x="4252777" y="8749167"/>
            <a:ext cx="268336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8276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12,0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05" name="object 305"/>
          <p:cNvSpPr txBox="1"/>
          <p:nvPr/>
        </p:nvSpPr>
        <p:spPr>
          <a:xfrm>
            <a:off x="4521113" y="8749167"/>
            <a:ext cx="268624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8434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19,5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04" name="object 304"/>
          <p:cNvSpPr txBox="1"/>
          <p:nvPr/>
        </p:nvSpPr>
        <p:spPr>
          <a:xfrm>
            <a:off x="4789738" y="8749167"/>
            <a:ext cx="368237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4196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0,20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03" name="object 303"/>
          <p:cNvSpPr txBox="1"/>
          <p:nvPr/>
        </p:nvSpPr>
        <p:spPr>
          <a:xfrm>
            <a:off x="5157975" y="8749167"/>
            <a:ext cx="390733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4913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0,35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02" name="object 302"/>
          <p:cNvSpPr txBox="1"/>
          <p:nvPr/>
        </p:nvSpPr>
        <p:spPr>
          <a:xfrm>
            <a:off x="5548709" y="8749167"/>
            <a:ext cx="199491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7027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112,8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01" name="object 301"/>
          <p:cNvSpPr txBox="1"/>
          <p:nvPr/>
        </p:nvSpPr>
        <p:spPr>
          <a:xfrm>
            <a:off x="5748200" y="8749167"/>
            <a:ext cx="216797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366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171,6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00" name="object 300"/>
          <p:cNvSpPr txBox="1"/>
          <p:nvPr/>
        </p:nvSpPr>
        <p:spPr>
          <a:xfrm>
            <a:off x="5964998" y="8749167"/>
            <a:ext cx="314340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1780">
              <a:lnSpc>
                <a:spcPct val="95825"/>
              </a:lnSpc>
              <a:spcBef>
                <a:spcPts val="435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30,8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99" name="object 299"/>
          <p:cNvSpPr txBox="1"/>
          <p:nvPr/>
        </p:nvSpPr>
        <p:spPr>
          <a:xfrm>
            <a:off x="919904" y="8896465"/>
            <a:ext cx="813524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5217" marR="292939" algn="ctr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1600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98" name="object 298"/>
          <p:cNvSpPr txBox="1"/>
          <p:nvPr/>
        </p:nvSpPr>
        <p:spPr>
          <a:xfrm>
            <a:off x="1733428" y="8896465"/>
            <a:ext cx="425058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0852" marR="129906" algn="ctr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51,0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97" name="object 297"/>
          <p:cNvSpPr txBox="1"/>
          <p:nvPr/>
        </p:nvSpPr>
        <p:spPr>
          <a:xfrm>
            <a:off x="2158487" y="8896465"/>
            <a:ext cx="433492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6247" marR="163831" algn="ctr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21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96" name="object 296"/>
          <p:cNvSpPr txBox="1"/>
          <p:nvPr/>
        </p:nvSpPr>
        <p:spPr>
          <a:xfrm>
            <a:off x="2591979" y="8896465"/>
            <a:ext cx="426760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3970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96,5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95" name="object 295"/>
          <p:cNvSpPr txBox="1"/>
          <p:nvPr/>
        </p:nvSpPr>
        <p:spPr>
          <a:xfrm>
            <a:off x="3018740" y="8896465"/>
            <a:ext cx="425081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2941" marR="132757" algn="ctr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200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94" name="object 294"/>
          <p:cNvSpPr txBox="1"/>
          <p:nvPr/>
        </p:nvSpPr>
        <p:spPr>
          <a:xfrm>
            <a:off x="3443820" y="8896465"/>
            <a:ext cx="432526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7630" marR="146565" algn="ctr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4,5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93" name="object 293"/>
          <p:cNvSpPr txBox="1"/>
          <p:nvPr/>
        </p:nvSpPr>
        <p:spPr>
          <a:xfrm>
            <a:off x="3876346" y="8896465"/>
            <a:ext cx="376430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3581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113,0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92" name="object 292"/>
          <p:cNvSpPr txBox="1"/>
          <p:nvPr/>
        </p:nvSpPr>
        <p:spPr>
          <a:xfrm>
            <a:off x="4252777" y="8896465"/>
            <a:ext cx="268336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8276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14,1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91" name="object 291"/>
          <p:cNvSpPr txBox="1"/>
          <p:nvPr/>
        </p:nvSpPr>
        <p:spPr>
          <a:xfrm>
            <a:off x="4521113" y="8896465"/>
            <a:ext cx="268624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8434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24,2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90" name="object 290"/>
          <p:cNvSpPr txBox="1"/>
          <p:nvPr/>
        </p:nvSpPr>
        <p:spPr>
          <a:xfrm>
            <a:off x="4789738" y="8896465"/>
            <a:ext cx="368237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4196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0,22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89" name="object 289"/>
          <p:cNvSpPr txBox="1"/>
          <p:nvPr/>
        </p:nvSpPr>
        <p:spPr>
          <a:xfrm>
            <a:off x="5157975" y="8896465"/>
            <a:ext cx="390733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4913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0,34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88" name="object 288"/>
          <p:cNvSpPr txBox="1"/>
          <p:nvPr/>
        </p:nvSpPr>
        <p:spPr>
          <a:xfrm>
            <a:off x="5548709" y="8896465"/>
            <a:ext cx="199491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7027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150,4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87" name="object 287"/>
          <p:cNvSpPr txBox="1"/>
          <p:nvPr/>
        </p:nvSpPr>
        <p:spPr>
          <a:xfrm>
            <a:off x="5748200" y="8896465"/>
            <a:ext cx="216797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366">
              <a:lnSpc>
                <a:spcPct val="95825"/>
              </a:lnSpc>
              <a:spcBef>
                <a:spcPts val="430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228,8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86" name="object 286"/>
          <p:cNvSpPr txBox="1"/>
          <p:nvPr/>
        </p:nvSpPr>
        <p:spPr>
          <a:xfrm>
            <a:off x="5964998" y="8896465"/>
            <a:ext cx="314340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1780">
              <a:lnSpc>
                <a:spcPct val="95825"/>
              </a:lnSpc>
              <a:spcBef>
                <a:spcPts val="430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30,8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85" name="object 285"/>
          <p:cNvSpPr txBox="1"/>
          <p:nvPr/>
        </p:nvSpPr>
        <p:spPr>
          <a:xfrm>
            <a:off x="961316" y="5579679"/>
            <a:ext cx="772111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321974" marR="310740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150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84" name="object 284"/>
          <p:cNvSpPr txBox="1"/>
          <p:nvPr/>
        </p:nvSpPr>
        <p:spPr>
          <a:xfrm>
            <a:off x="1733428" y="5579679"/>
            <a:ext cx="425058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141025" marR="129734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14,5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83" name="object 283"/>
          <p:cNvSpPr txBox="1"/>
          <p:nvPr/>
        </p:nvSpPr>
        <p:spPr>
          <a:xfrm>
            <a:off x="2158487" y="5579679"/>
            <a:ext cx="433492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184427" marR="181620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9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82" name="object 282"/>
          <p:cNvSpPr txBox="1"/>
          <p:nvPr/>
        </p:nvSpPr>
        <p:spPr>
          <a:xfrm>
            <a:off x="2591979" y="5579679"/>
            <a:ext cx="426760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164148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35,0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81" name="object 281"/>
          <p:cNvSpPr txBox="1"/>
          <p:nvPr/>
        </p:nvSpPr>
        <p:spPr>
          <a:xfrm>
            <a:off x="3018740" y="5579679"/>
            <a:ext cx="425081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171084" marR="150584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80" name="object 280"/>
          <p:cNvSpPr txBox="1"/>
          <p:nvPr/>
        </p:nvSpPr>
        <p:spPr>
          <a:xfrm>
            <a:off x="3443820" y="5579679"/>
            <a:ext cx="432526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167752" marR="146443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79" name="object 279"/>
          <p:cNvSpPr txBox="1"/>
          <p:nvPr/>
        </p:nvSpPr>
        <p:spPr>
          <a:xfrm>
            <a:off x="3876346" y="5579679"/>
            <a:ext cx="376430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131710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46,0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78" name="object 278"/>
          <p:cNvSpPr txBox="1"/>
          <p:nvPr/>
        </p:nvSpPr>
        <p:spPr>
          <a:xfrm>
            <a:off x="4252777" y="5579679"/>
            <a:ext cx="268520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96421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2,2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77" name="object 277"/>
          <p:cNvSpPr txBox="1"/>
          <p:nvPr/>
        </p:nvSpPr>
        <p:spPr>
          <a:xfrm>
            <a:off x="4521297" y="5579679"/>
            <a:ext cx="268440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96393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3,1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76" name="object 276"/>
          <p:cNvSpPr txBox="1"/>
          <p:nvPr/>
        </p:nvSpPr>
        <p:spPr>
          <a:xfrm>
            <a:off x="4789738" y="5579679"/>
            <a:ext cx="368237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131365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0,19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75" name="object 275"/>
          <p:cNvSpPr txBox="1"/>
          <p:nvPr/>
        </p:nvSpPr>
        <p:spPr>
          <a:xfrm>
            <a:off x="5157975" y="5579679"/>
            <a:ext cx="390733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139806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0,39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74" name="object 274"/>
          <p:cNvSpPr txBox="1"/>
          <p:nvPr/>
        </p:nvSpPr>
        <p:spPr>
          <a:xfrm>
            <a:off x="5548709" y="5579679"/>
            <a:ext cx="199491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7"/>
              </a:spcBef>
            </a:pPr>
            <a:endParaRPr sz="453"/>
          </a:p>
          <a:p>
            <a:pPr marL="33667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14,1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73" name="object 273"/>
          <p:cNvSpPr txBox="1"/>
          <p:nvPr/>
        </p:nvSpPr>
        <p:spPr>
          <a:xfrm>
            <a:off x="5748200" y="5579679"/>
            <a:ext cx="211044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8384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21,5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72" name="object 272"/>
          <p:cNvSpPr txBox="1"/>
          <p:nvPr/>
        </p:nvSpPr>
        <p:spPr>
          <a:xfrm>
            <a:off x="5959246" y="5579679"/>
            <a:ext cx="320496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5"/>
              </a:spcBef>
            </a:pPr>
            <a:endParaRPr sz="453"/>
          </a:p>
          <a:p>
            <a:pPr marL="95297" marR="106078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5,4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71" name="object 271"/>
          <p:cNvSpPr txBox="1"/>
          <p:nvPr/>
        </p:nvSpPr>
        <p:spPr>
          <a:xfrm>
            <a:off x="961316" y="5728035"/>
            <a:ext cx="772111" cy="14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321974" marR="310740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185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70" name="object 270"/>
          <p:cNvSpPr txBox="1"/>
          <p:nvPr/>
        </p:nvSpPr>
        <p:spPr>
          <a:xfrm>
            <a:off x="1733428" y="5728035"/>
            <a:ext cx="425058" cy="14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41025" marR="129734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16,4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69" name="object 269"/>
          <p:cNvSpPr txBox="1"/>
          <p:nvPr/>
        </p:nvSpPr>
        <p:spPr>
          <a:xfrm>
            <a:off x="2158487" y="5728035"/>
            <a:ext cx="433492" cy="14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84427" marR="181620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9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68" name="object 268"/>
          <p:cNvSpPr txBox="1"/>
          <p:nvPr/>
        </p:nvSpPr>
        <p:spPr>
          <a:xfrm>
            <a:off x="2591979" y="5728035"/>
            <a:ext cx="426760" cy="14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64148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36,9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67" name="object 267"/>
          <p:cNvSpPr txBox="1"/>
          <p:nvPr/>
        </p:nvSpPr>
        <p:spPr>
          <a:xfrm>
            <a:off x="3018740" y="5728035"/>
            <a:ext cx="425081" cy="14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71084" marR="150584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66" name="object 266"/>
          <p:cNvSpPr txBox="1"/>
          <p:nvPr/>
        </p:nvSpPr>
        <p:spPr>
          <a:xfrm>
            <a:off x="3443820" y="5728035"/>
            <a:ext cx="432526" cy="14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67752" marR="146443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65" name="object 265"/>
          <p:cNvSpPr txBox="1"/>
          <p:nvPr/>
        </p:nvSpPr>
        <p:spPr>
          <a:xfrm>
            <a:off x="3876346" y="5728035"/>
            <a:ext cx="376430" cy="14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31710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48,0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64" name="object 264"/>
          <p:cNvSpPr txBox="1"/>
          <p:nvPr/>
        </p:nvSpPr>
        <p:spPr>
          <a:xfrm>
            <a:off x="4252777" y="5728035"/>
            <a:ext cx="268520" cy="14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96421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2,4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63" name="object 263"/>
          <p:cNvSpPr txBox="1"/>
          <p:nvPr/>
        </p:nvSpPr>
        <p:spPr>
          <a:xfrm>
            <a:off x="4521297" y="5728035"/>
            <a:ext cx="268440" cy="14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96393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3,5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62" name="object 262"/>
          <p:cNvSpPr txBox="1"/>
          <p:nvPr/>
        </p:nvSpPr>
        <p:spPr>
          <a:xfrm>
            <a:off x="4789738" y="5728035"/>
            <a:ext cx="368237" cy="14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31365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0,20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61" name="object 261"/>
          <p:cNvSpPr txBox="1"/>
          <p:nvPr/>
        </p:nvSpPr>
        <p:spPr>
          <a:xfrm>
            <a:off x="5157975" y="5728035"/>
            <a:ext cx="390733" cy="14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39806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0,38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60" name="object 260"/>
          <p:cNvSpPr txBox="1"/>
          <p:nvPr/>
        </p:nvSpPr>
        <p:spPr>
          <a:xfrm>
            <a:off x="5548709" y="5728035"/>
            <a:ext cx="199491" cy="14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33667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17,4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59" name="object 259"/>
          <p:cNvSpPr txBox="1"/>
          <p:nvPr/>
        </p:nvSpPr>
        <p:spPr>
          <a:xfrm>
            <a:off x="5748200" y="5728035"/>
            <a:ext cx="211044" cy="14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8384">
              <a:lnSpc>
                <a:spcPct val="95825"/>
              </a:lnSpc>
              <a:spcBef>
                <a:spcPts val="421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26,5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58" name="object 258"/>
          <p:cNvSpPr txBox="1"/>
          <p:nvPr/>
        </p:nvSpPr>
        <p:spPr>
          <a:xfrm>
            <a:off x="5959246" y="5728035"/>
            <a:ext cx="320496" cy="1472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5296" marR="106077" algn="ctr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5,4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57" name="object 257"/>
          <p:cNvSpPr txBox="1"/>
          <p:nvPr/>
        </p:nvSpPr>
        <p:spPr>
          <a:xfrm>
            <a:off x="961316" y="5875320"/>
            <a:ext cx="772111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321974" marR="310740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240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56" name="object 256"/>
          <p:cNvSpPr txBox="1"/>
          <p:nvPr/>
        </p:nvSpPr>
        <p:spPr>
          <a:xfrm>
            <a:off x="1733428" y="5875320"/>
            <a:ext cx="425058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41025" marR="129734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18,5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55" name="object 255"/>
          <p:cNvSpPr txBox="1"/>
          <p:nvPr/>
        </p:nvSpPr>
        <p:spPr>
          <a:xfrm>
            <a:off x="2158487" y="5875320"/>
            <a:ext cx="433492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84427" marR="181620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9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54" name="object 254"/>
          <p:cNvSpPr txBox="1"/>
          <p:nvPr/>
        </p:nvSpPr>
        <p:spPr>
          <a:xfrm>
            <a:off x="2591979" y="5875320"/>
            <a:ext cx="426760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64148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39,0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53" name="object 253"/>
          <p:cNvSpPr txBox="1"/>
          <p:nvPr/>
        </p:nvSpPr>
        <p:spPr>
          <a:xfrm>
            <a:off x="3018740" y="5875320"/>
            <a:ext cx="425081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71084" marR="150584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52" name="object 252"/>
          <p:cNvSpPr txBox="1"/>
          <p:nvPr/>
        </p:nvSpPr>
        <p:spPr>
          <a:xfrm>
            <a:off x="3443820" y="5875320"/>
            <a:ext cx="432526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67752" marR="146443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51" name="object 251"/>
          <p:cNvSpPr txBox="1"/>
          <p:nvPr/>
        </p:nvSpPr>
        <p:spPr>
          <a:xfrm>
            <a:off x="3876346" y="5875320"/>
            <a:ext cx="376430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31710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50,0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50" name="object 250"/>
          <p:cNvSpPr txBox="1"/>
          <p:nvPr/>
        </p:nvSpPr>
        <p:spPr>
          <a:xfrm>
            <a:off x="4252777" y="5875320"/>
            <a:ext cx="268520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96421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2,6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49" name="object 249"/>
          <p:cNvSpPr txBox="1"/>
          <p:nvPr/>
        </p:nvSpPr>
        <p:spPr>
          <a:xfrm>
            <a:off x="4521297" y="5875320"/>
            <a:ext cx="268440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96393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4,1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48" name="object 248"/>
          <p:cNvSpPr txBox="1"/>
          <p:nvPr/>
        </p:nvSpPr>
        <p:spPr>
          <a:xfrm>
            <a:off x="4789738" y="5875320"/>
            <a:ext cx="368237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31365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0,22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47" name="object 247"/>
          <p:cNvSpPr txBox="1"/>
          <p:nvPr/>
        </p:nvSpPr>
        <p:spPr>
          <a:xfrm>
            <a:off x="5157975" y="5875320"/>
            <a:ext cx="390733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39806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0,37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46" name="object 246"/>
          <p:cNvSpPr txBox="1"/>
          <p:nvPr/>
        </p:nvSpPr>
        <p:spPr>
          <a:xfrm>
            <a:off x="5548709" y="5875320"/>
            <a:ext cx="199491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33667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22,6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45" name="object 245"/>
          <p:cNvSpPr txBox="1"/>
          <p:nvPr/>
        </p:nvSpPr>
        <p:spPr>
          <a:xfrm>
            <a:off x="5748200" y="5875320"/>
            <a:ext cx="211044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8384">
              <a:lnSpc>
                <a:spcPct val="95825"/>
              </a:lnSpc>
              <a:spcBef>
                <a:spcPts val="412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34,3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44" name="object 244"/>
          <p:cNvSpPr txBox="1"/>
          <p:nvPr/>
        </p:nvSpPr>
        <p:spPr>
          <a:xfrm>
            <a:off x="5959246" y="5875320"/>
            <a:ext cx="320496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5296" marR="106078" algn="ctr">
              <a:lnSpc>
                <a:spcPct val="95825"/>
              </a:lnSpc>
              <a:spcBef>
                <a:spcPts val="435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5,4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43" name="object 243"/>
          <p:cNvSpPr txBox="1"/>
          <p:nvPr/>
        </p:nvSpPr>
        <p:spPr>
          <a:xfrm>
            <a:off x="961316" y="6022618"/>
            <a:ext cx="772111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1974" marR="310740" algn="ctr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300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42" name="object 242"/>
          <p:cNvSpPr txBox="1"/>
          <p:nvPr/>
        </p:nvSpPr>
        <p:spPr>
          <a:xfrm>
            <a:off x="1733428" y="6022618"/>
            <a:ext cx="425058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1025" marR="129734" algn="ctr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20,8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41" name="object 241"/>
          <p:cNvSpPr txBox="1"/>
          <p:nvPr/>
        </p:nvSpPr>
        <p:spPr>
          <a:xfrm>
            <a:off x="2158487" y="6022618"/>
            <a:ext cx="433492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4427" marR="181620" algn="ctr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9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40" name="object 240"/>
          <p:cNvSpPr txBox="1"/>
          <p:nvPr/>
        </p:nvSpPr>
        <p:spPr>
          <a:xfrm>
            <a:off x="2591979" y="6022618"/>
            <a:ext cx="426760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4148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41,3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39" name="object 239"/>
          <p:cNvSpPr txBox="1"/>
          <p:nvPr/>
        </p:nvSpPr>
        <p:spPr>
          <a:xfrm>
            <a:off x="3018740" y="6022618"/>
            <a:ext cx="425081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084" marR="150584" algn="ctr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38" name="object 238"/>
          <p:cNvSpPr txBox="1"/>
          <p:nvPr/>
        </p:nvSpPr>
        <p:spPr>
          <a:xfrm>
            <a:off x="3443820" y="6022618"/>
            <a:ext cx="432526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7752" marR="146443" algn="ctr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37" name="object 237"/>
          <p:cNvSpPr txBox="1"/>
          <p:nvPr/>
        </p:nvSpPr>
        <p:spPr>
          <a:xfrm>
            <a:off x="3876346" y="6022618"/>
            <a:ext cx="376430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1710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52,0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36" name="object 236"/>
          <p:cNvSpPr txBox="1"/>
          <p:nvPr/>
        </p:nvSpPr>
        <p:spPr>
          <a:xfrm>
            <a:off x="4252777" y="6022618"/>
            <a:ext cx="268520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6421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2,9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35" name="object 235"/>
          <p:cNvSpPr txBox="1"/>
          <p:nvPr/>
        </p:nvSpPr>
        <p:spPr>
          <a:xfrm>
            <a:off x="4521297" y="6022618"/>
            <a:ext cx="268440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6393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4,7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34" name="object 234"/>
          <p:cNvSpPr txBox="1"/>
          <p:nvPr/>
        </p:nvSpPr>
        <p:spPr>
          <a:xfrm>
            <a:off x="4789738" y="6022618"/>
            <a:ext cx="368237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1365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0,24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33" name="object 233"/>
          <p:cNvSpPr txBox="1"/>
          <p:nvPr/>
        </p:nvSpPr>
        <p:spPr>
          <a:xfrm>
            <a:off x="5157975" y="6022618"/>
            <a:ext cx="390733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9806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0,35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32" name="object 232"/>
          <p:cNvSpPr txBox="1"/>
          <p:nvPr/>
        </p:nvSpPr>
        <p:spPr>
          <a:xfrm>
            <a:off x="5548709" y="6022618"/>
            <a:ext cx="199491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667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28,2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31" name="object 231"/>
          <p:cNvSpPr txBox="1"/>
          <p:nvPr/>
        </p:nvSpPr>
        <p:spPr>
          <a:xfrm>
            <a:off x="5748200" y="6022618"/>
            <a:ext cx="211044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8384">
              <a:lnSpc>
                <a:spcPct val="95825"/>
              </a:lnSpc>
              <a:spcBef>
                <a:spcPts val="40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42,9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30" name="object 230"/>
          <p:cNvSpPr txBox="1"/>
          <p:nvPr/>
        </p:nvSpPr>
        <p:spPr>
          <a:xfrm>
            <a:off x="5959246" y="6022618"/>
            <a:ext cx="320496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5297" marR="106078" algn="ctr">
              <a:lnSpc>
                <a:spcPct val="95825"/>
              </a:lnSpc>
              <a:spcBef>
                <a:spcPts val="42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5,4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29" name="object 229"/>
          <p:cNvSpPr txBox="1"/>
          <p:nvPr/>
        </p:nvSpPr>
        <p:spPr>
          <a:xfrm>
            <a:off x="961316" y="6169914"/>
            <a:ext cx="772111" cy="15545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1974" marR="310740" algn="ctr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400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28" name="object 228"/>
          <p:cNvSpPr txBox="1"/>
          <p:nvPr/>
        </p:nvSpPr>
        <p:spPr>
          <a:xfrm>
            <a:off x="1733428" y="6169914"/>
            <a:ext cx="425058" cy="15545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1025" marR="129734" algn="ctr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23,6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27" name="object 227"/>
          <p:cNvSpPr txBox="1"/>
          <p:nvPr/>
        </p:nvSpPr>
        <p:spPr>
          <a:xfrm>
            <a:off x="2158487" y="6169914"/>
            <a:ext cx="433492" cy="15545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4427" marR="181620" algn="ctr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9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26" name="object 226"/>
          <p:cNvSpPr txBox="1"/>
          <p:nvPr/>
        </p:nvSpPr>
        <p:spPr>
          <a:xfrm>
            <a:off x="2591979" y="6169914"/>
            <a:ext cx="426760" cy="15545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4148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44,1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25" name="object 225"/>
          <p:cNvSpPr txBox="1"/>
          <p:nvPr/>
        </p:nvSpPr>
        <p:spPr>
          <a:xfrm>
            <a:off x="3018740" y="6169914"/>
            <a:ext cx="425081" cy="15545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084" marR="150584" algn="ctr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24" name="object 224"/>
          <p:cNvSpPr txBox="1"/>
          <p:nvPr/>
        </p:nvSpPr>
        <p:spPr>
          <a:xfrm>
            <a:off x="3443820" y="6169914"/>
            <a:ext cx="432526" cy="15545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7752" marR="146443" algn="ctr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23" name="object 223"/>
          <p:cNvSpPr txBox="1"/>
          <p:nvPr/>
        </p:nvSpPr>
        <p:spPr>
          <a:xfrm>
            <a:off x="3876346" y="6169914"/>
            <a:ext cx="376430" cy="15545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1710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55,0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22" name="object 222"/>
          <p:cNvSpPr txBox="1"/>
          <p:nvPr/>
        </p:nvSpPr>
        <p:spPr>
          <a:xfrm>
            <a:off x="4252777" y="6169914"/>
            <a:ext cx="268520" cy="15545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6421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3,2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21" name="object 221"/>
          <p:cNvSpPr txBox="1"/>
          <p:nvPr/>
        </p:nvSpPr>
        <p:spPr>
          <a:xfrm>
            <a:off x="4521297" y="6169914"/>
            <a:ext cx="268440" cy="15545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6393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5,6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20" name="object 220"/>
          <p:cNvSpPr txBox="1"/>
          <p:nvPr/>
        </p:nvSpPr>
        <p:spPr>
          <a:xfrm>
            <a:off x="4789738" y="6169914"/>
            <a:ext cx="368237" cy="15545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1365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0,26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19" name="object 219"/>
          <p:cNvSpPr txBox="1"/>
          <p:nvPr/>
        </p:nvSpPr>
        <p:spPr>
          <a:xfrm>
            <a:off x="5157975" y="6169914"/>
            <a:ext cx="390733" cy="15545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9806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0,34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18" name="object 218"/>
          <p:cNvSpPr txBox="1"/>
          <p:nvPr/>
        </p:nvSpPr>
        <p:spPr>
          <a:xfrm>
            <a:off x="5548709" y="6169914"/>
            <a:ext cx="199491" cy="15545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667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37,6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17" name="object 217"/>
          <p:cNvSpPr txBox="1"/>
          <p:nvPr/>
        </p:nvSpPr>
        <p:spPr>
          <a:xfrm>
            <a:off x="5748200" y="6169914"/>
            <a:ext cx="211044" cy="15545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8384">
              <a:lnSpc>
                <a:spcPct val="95825"/>
              </a:lnSpc>
              <a:spcBef>
                <a:spcPts val="39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57,2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16" name="object 216"/>
          <p:cNvSpPr txBox="1"/>
          <p:nvPr/>
        </p:nvSpPr>
        <p:spPr>
          <a:xfrm>
            <a:off x="5959246" y="6169914"/>
            <a:ext cx="320496" cy="15545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5298" marR="106079" algn="ctr">
              <a:lnSpc>
                <a:spcPct val="95825"/>
              </a:lnSpc>
              <a:spcBef>
                <a:spcPts val="41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5,4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15" name="object 215"/>
          <p:cNvSpPr txBox="1"/>
          <p:nvPr/>
        </p:nvSpPr>
        <p:spPr>
          <a:xfrm>
            <a:off x="961316" y="6325370"/>
            <a:ext cx="772111" cy="1402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1974" marR="310740" algn="ctr">
              <a:lnSpc>
                <a:spcPct val="95825"/>
              </a:lnSpc>
              <a:spcBef>
                <a:spcPts val="371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500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14" name="object 214"/>
          <p:cNvSpPr txBox="1"/>
          <p:nvPr/>
        </p:nvSpPr>
        <p:spPr>
          <a:xfrm>
            <a:off x="1733428" y="6325370"/>
            <a:ext cx="425058" cy="1402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1025" marR="129734" algn="ctr">
              <a:lnSpc>
                <a:spcPct val="95825"/>
              </a:lnSpc>
              <a:spcBef>
                <a:spcPts val="371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26,8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13" name="object 213"/>
          <p:cNvSpPr txBox="1"/>
          <p:nvPr/>
        </p:nvSpPr>
        <p:spPr>
          <a:xfrm>
            <a:off x="2158487" y="6325370"/>
            <a:ext cx="433492" cy="1402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4427" marR="181620" algn="ctr">
              <a:lnSpc>
                <a:spcPct val="95825"/>
              </a:lnSpc>
              <a:spcBef>
                <a:spcPts val="371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9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12" name="object 212"/>
          <p:cNvSpPr txBox="1"/>
          <p:nvPr/>
        </p:nvSpPr>
        <p:spPr>
          <a:xfrm>
            <a:off x="2591979" y="6325370"/>
            <a:ext cx="426760" cy="1402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4148">
              <a:lnSpc>
                <a:spcPct val="95825"/>
              </a:lnSpc>
              <a:spcBef>
                <a:spcPts val="371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47,3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11" name="object 211"/>
          <p:cNvSpPr txBox="1"/>
          <p:nvPr/>
        </p:nvSpPr>
        <p:spPr>
          <a:xfrm>
            <a:off x="3018740" y="6325370"/>
            <a:ext cx="425081" cy="1402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084" marR="150584" algn="ctr">
              <a:lnSpc>
                <a:spcPct val="95825"/>
              </a:lnSpc>
              <a:spcBef>
                <a:spcPts val="371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10" name="object 210"/>
          <p:cNvSpPr txBox="1"/>
          <p:nvPr/>
        </p:nvSpPr>
        <p:spPr>
          <a:xfrm>
            <a:off x="3443820" y="6325370"/>
            <a:ext cx="432526" cy="1402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7752" marR="146443" algn="ctr">
              <a:lnSpc>
                <a:spcPct val="95825"/>
              </a:lnSpc>
              <a:spcBef>
                <a:spcPts val="371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09" name="object 209"/>
          <p:cNvSpPr txBox="1"/>
          <p:nvPr/>
        </p:nvSpPr>
        <p:spPr>
          <a:xfrm>
            <a:off x="3876346" y="6325370"/>
            <a:ext cx="376430" cy="1402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1710">
              <a:lnSpc>
                <a:spcPct val="95825"/>
              </a:lnSpc>
              <a:spcBef>
                <a:spcPts val="371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58,0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08" name="object 208"/>
          <p:cNvSpPr txBox="1"/>
          <p:nvPr/>
        </p:nvSpPr>
        <p:spPr>
          <a:xfrm>
            <a:off x="4252777" y="6325370"/>
            <a:ext cx="268520" cy="1402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6421">
              <a:lnSpc>
                <a:spcPct val="95825"/>
              </a:lnSpc>
              <a:spcBef>
                <a:spcPts val="371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3,7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07" name="object 207"/>
          <p:cNvSpPr txBox="1"/>
          <p:nvPr/>
        </p:nvSpPr>
        <p:spPr>
          <a:xfrm>
            <a:off x="4521297" y="6325370"/>
            <a:ext cx="268440" cy="1402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6393">
              <a:lnSpc>
                <a:spcPct val="95825"/>
              </a:lnSpc>
              <a:spcBef>
                <a:spcPts val="371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6,7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06" name="object 206"/>
          <p:cNvSpPr txBox="1"/>
          <p:nvPr/>
        </p:nvSpPr>
        <p:spPr>
          <a:xfrm>
            <a:off x="4789738" y="6325370"/>
            <a:ext cx="368237" cy="1402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1365">
              <a:lnSpc>
                <a:spcPct val="95825"/>
              </a:lnSpc>
              <a:spcBef>
                <a:spcPts val="371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0,28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05" name="object 205"/>
          <p:cNvSpPr txBox="1"/>
          <p:nvPr/>
        </p:nvSpPr>
        <p:spPr>
          <a:xfrm>
            <a:off x="5157975" y="6325370"/>
            <a:ext cx="390733" cy="1402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9806">
              <a:lnSpc>
                <a:spcPct val="95825"/>
              </a:lnSpc>
              <a:spcBef>
                <a:spcPts val="371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0,33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04" name="object 204"/>
          <p:cNvSpPr txBox="1"/>
          <p:nvPr/>
        </p:nvSpPr>
        <p:spPr>
          <a:xfrm>
            <a:off x="5548709" y="6325370"/>
            <a:ext cx="199491" cy="1402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667">
              <a:lnSpc>
                <a:spcPct val="95825"/>
              </a:lnSpc>
              <a:spcBef>
                <a:spcPts val="371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47,0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03" name="object 203"/>
          <p:cNvSpPr txBox="1"/>
          <p:nvPr/>
        </p:nvSpPr>
        <p:spPr>
          <a:xfrm>
            <a:off x="5748200" y="6325370"/>
            <a:ext cx="211044" cy="1402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8384">
              <a:lnSpc>
                <a:spcPct val="95825"/>
              </a:lnSpc>
              <a:spcBef>
                <a:spcPts val="32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71,5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02" name="object 202"/>
          <p:cNvSpPr txBox="1"/>
          <p:nvPr/>
        </p:nvSpPr>
        <p:spPr>
          <a:xfrm>
            <a:off x="5959246" y="6325370"/>
            <a:ext cx="320496" cy="1402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5297" marR="106078" algn="ctr">
              <a:lnSpc>
                <a:spcPct val="95825"/>
              </a:lnSpc>
              <a:spcBef>
                <a:spcPts val="3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5,4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01" name="object 201"/>
          <p:cNvSpPr txBox="1"/>
          <p:nvPr/>
        </p:nvSpPr>
        <p:spPr>
          <a:xfrm>
            <a:off x="961316" y="6465592"/>
            <a:ext cx="772111" cy="1472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1974" marR="310740" algn="ctr">
              <a:lnSpc>
                <a:spcPct val="95825"/>
              </a:lnSpc>
              <a:spcBef>
                <a:spcPts val="41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630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00" name="object 200"/>
          <p:cNvSpPr txBox="1"/>
          <p:nvPr/>
        </p:nvSpPr>
        <p:spPr>
          <a:xfrm>
            <a:off x="1733428" y="6465592"/>
            <a:ext cx="425058" cy="1472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1025" marR="129734" algn="ctr">
              <a:lnSpc>
                <a:spcPct val="95825"/>
              </a:lnSpc>
              <a:spcBef>
                <a:spcPts val="41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30,6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99" name="object 199"/>
          <p:cNvSpPr txBox="1"/>
          <p:nvPr/>
        </p:nvSpPr>
        <p:spPr>
          <a:xfrm>
            <a:off x="2158487" y="6465592"/>
            <a:ext cx="433492" cy="1472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4427" marR="181620" algn="ctr">
              <a:lnSpc>
                <a:spcPct val="95825"/>
              </a:lnSpc>
              <a:spcBef>
                <a:spcPts val="41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9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98" name="object 198"/>
          <p:cNvSpPr txBox="1"/>
          <p:nvPr/>
        </p:nvSpPr>
        <p:spPr>
          <a:xfrm>
            <a:off x="2591979" y="6465592"/>
            <a:ext cx="426760" cy="1472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4148">
              <a:lnSpc>
                <a:spcPct val="95825"/>
              </a:lnSpc>
              <a:spcBef>
                <a:spcPts val="41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51,1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97" name="object 197"/>
          <p:cNvSpPr txBox="1"/>
          <p:nvPr/>
        </p:nvSpPr>
        <p:spPr>
          <a:xfrm>
            <a:off x="3018740" y="6465592"/>
            <a:ext cx="425081" cy="1472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084" marR="150584" algn="ctr">
              <a:lnSpc>
                <a:spcPct val="95825"/>
              </a:lnSpc>
              <a:spcBef>
                <a:spcPts val="41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96" name="object 196"/>
          <p:cNvSpPr txBox="1"/>
          <p:nvPr/>
        </p:nvSpPr>
        <p:spPr>
          <a:xfrm>
            <a:off x="3443820" y="6465592"/>
            <a:ext cx="432526" cy="1472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7752" marR="146443" algn="ctr">
              <a:lnSpc>
                <a:spcPct val="95825"/>
              </a:lnSpc>
              <a:spcBef>
                <a:spcPts val="41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95" name="object 195"/>
          <p:cNvSpPr txBox="1"/>
          <p:nvPr/>
        </p:nvSpPr>
        <p:spPr>
          <a:xfrm>
            <a:off x="3876346" y="6465592"/>
            <a:ext cx="376430" cy="1472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1710">
              <a:lnSpc>
                <a:spcPct val="95825"/>
              </a:lnSpc>
              <a:spcBef>
                <a:spcPts val="41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62,0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94" name="object 194"/>
          <p:cNvSpPr txBox="1"/>
          <p:nvPr/>
        </p:nvSpPr>
        <p:spPr>
          <a:xfrm>
            <a:off x="4252777" y="6465592"/>
            <a:ext cx="268520" cy="1472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6421">
              <a:lnSpc>
                <a:spcPct val="95825"/>
              </a:lnSpc>
              <a:spcBef>
                <a:spcPts val="41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4,2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93" name="object 193"/>
          <p:cNvSpPr txBox="1"/>
          <p:nvPr/>
        </p:nvSpPr>
        <p:spPr>
          <a:xfrm>
            <a:off x="4521297" y="6465592"/>
            <a:ext cx="268440" cy="1472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6393">
              <a:lnSpc>
                <a:spcPct val="95825"/>
              </a:lnSpc>
              <a:spcBef>
                <a:spcPts val="41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8,2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92" name="object 192"/>
          <p:cNvSpPr txBox="1"/>
          <p:nvPr/>
        </p:nvSpPr>
        <p:spPr>
          <a:xfrm>
            <a:off x="4789738" y="6465592"/>
            <a:ext cx="368237" cy="1472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1365">
              <a:lnSpc>
                <a:spcPct val="95825"/>
              </a:lnSpc>
              <a:spcBef>
                <a:spcPts val="41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0,31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91" name="object 191"/>
          <p:cNvSpPr txBox="1"/>
          <p:nvPr/>
        </p:nvSpPr>
        <p:spPr>
          <a:xfrm>
            <a:off x="5157975" y="6465592"/>
            <a:ext cx="390733" cy="1472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9806">
              <a:lnSpc>
                <a:spcPct val="95825"/>
              </a:lnSpc>
              <a:spcBef>
                <a:spcPts val="41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0,32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90" name="object 190"/>
          <p:cNvSpPr txBox="1"/>
          <p:nvPr/>
        </p:nvSpPr>
        <p:spPr>
          <a:xfrm>
            <a:off x="5548709" y="6465592"/>
            <a:ext cx="199491" cy="1472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667">
              <a:lnSpc>
                <a:spcPct val="95825"/>
              </a:lnSpc>
              <a:spcBef>
                <a:spcPts val="41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59,2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89" name="object 189"/>
          <p:cNvSpPr txBox="1"/>
          <p:nvPr/>
        </p:nvSpPr>
        <p:spPr>
          <a:xfrm>
            <a:off x="5748200" y="6465592"/>
            <a:ext cx="211044" cy="1472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8384">
              <a:lnSpc>
                <a:spcPct val="95825"/>
              </a:lnSpc>
              <a:spcBef>
                <a:spcPts val="37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90,1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88" name="object 188"/>
          <p:cNvSpPr txBox="1"/>
          <p:nvPr/>
        </p:nvSpPr>
        <p:spPr>
          <a:xfrm>
            <a:off x="5959246" y="6465592"/>
            <a:ext cx="320496" cy="1472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5297" marR="106078" algn="ctr">
              <a:lnSpc>
                <a:spcPct val="95825"/>
              </a:lnSpc>
              <a:spcBef>
                <a:spcPts val="393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5,4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87" name="object 187"/>
          <p:cNvSpPr txBox="1"/>
          <p:nvPr/>
        </p:nvSpPr>
        <p:spPr>
          <a:xfrm>
            <a:off x="961316" y="6612854"/>
            <a:ext cx="772111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1974" marR="310740" algn="ctr">
              <a:lnSpc>
                <a:spcPct val="95825"/>
              </a:lnSpc>
              <a:spcBef>
                <a:spcPts val="412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800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86" name="object 186"/>
          <p:cNvSpPr txBox="1"/>
          <p:nvPr/>
        </p:nvSpPr>
        <p:spPr>
          <a:xfrm>
            <a:off x="1733428" y="6612854"/>
            <a:ext cx="425058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1025" marR="129734" algn="ctr">
              <a:lnSpc>
                <a:spcPct val="95825"/>
              </a:lnSpc>
              <a:spcBef>
                <a:spcPts val="412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34,7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85" name="object 185"/>
          <p:cNvSpPr txBox="1"/>
          <p:nvPr/>
        </p:nvSpPr>
        <p:spPr>
          <a:xfrm>
            <a:off x="2158487" y="6612854"/>
            <a:ext cx="433492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4427" marR="181620" algn="ctr">
              <a:lnSpc>
                <a:spcPct val="95825"/>
              </a:lnSpc>
              <a:spcBef>
                <a:spcPts val="412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9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2591979" y="6612854"/>
            <a:ext cx="426760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4148">
              <a:lnSpc>
                <a:spcPct val="95825"/>
              </a:lnSpc>
              <a:spcBef>
                <a:spcPts val="412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55,2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3018740" y="6612854"/>
            <a:ext cx="425081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084" marR="150584" algn="ctr">
              <a:lnSpc>
                <a:spcPct val="95825"/>
              </a:lnSpc>
              <a:spcBef>
                <a:spcPts val="412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3443820" y="6612854"/>
            <a:ext cx="432526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7752" marR="146443" algn="ctr">
              <a:lnSpc>
                <a:spcPct val="95825"/>
              </a:lnSpc>
              <a:spcBef>
                <a:spcPts val="412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81" name="object 181"/>
          <p:cNvSpPr txBox="1"/>
          <p:nvPr/>
        </p:nvSpPr>
        <p:spPr>
          <a:xfrm>
            <a:off x="3876346" y="6612854"/>
            <a:ext cx="376430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1710">
              <a:lnSpc>
                <a:spcPct val="95825"/>
              </a:lnSpc>
              <a:spcBef>
                <a:spcPts val="412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66,0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80" name="object 180"/>
          <p:cNvSpPr txBox="1"/>
          <p:nvPr/>
        </p:nvSpPr>
        <p:spPr>
          <a:xfrm>
            <a:off x="4252777" y="6612854"/>
            <a:ext cx="268520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6421">
              <a:lnSpc>
                <a:spcPct val="95825"/>
              </a:lnSpc>
              <a:spcBef>
                <a:spcPts val="412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4,9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79" name="object 179"/>
          <p:cNvSpPr txBox="1"/>
          <p:nvPr/>
        </p:nvSpPr>
        <p:spPr>
          <a:xfrm>
            <a:off x="4521297" y="6612854"/>
            <a:ext cx="268440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6393">
              <a:lnSpc>
                <a:spcPct val="95825"/>
              </a:lnSpc>
              <a:spcBef>
                <a:spcPts val="412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9,8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78" name="object 178"/>
          <p:cNvSpPr txBox="1"/>
          <p:nvPr/>
        </p:nvSpPr>
        <p:spPr>
          <a:xfrm>
            <a:off x="4789738" y="6612854"/>
            <a:ext cx="368237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1365">
              <a:lnSpc>
                <a:spcPct val="95825"/>
              </a:lnSpc>
              <a:spcBef>
                <a:spcPts val="412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0,34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77" name="object 177"/>
          <p:cNvSpPr txBox="1"/>
          <p:nvPr/>
        </p:nvSpPr>
        <p:spPr>
          <a:xfrm>
            <a:off x="5157975" y="6612854"/>
            <a:ext cx="390733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9806">
              <a:lnSpc>
                <a:spcPct val="95825"/>
              </a:lnSpc>
              <a:spcBef>
                <a:spcPts val="412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0,31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76" name="object 176"/>
          <p:cNvSpPr txBox="1"/>
          <p:nvPr/>
        </p:nvSpPr>
        <p:spPr>
          <a:xfrm>
            <a:off x="5548709" y="6612854"/>
            <a:ext cx="199491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667">
              <a:lnSpc>
                <a:spcPct val="95825"/>
              </a:lnSpc>
              <a:spcBef>
                <a:spcPts val="412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75,2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5748200" y="6612854"/>
            <a:ext cx="211044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366">
              <a:lnSpc>
                <a:spcPct val="95825"/>
              </a:lnSpc>
              <a:spcBef>
                <a:spcPts val="367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114,4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5959246" y="6612854"/>
            <a:ext cx="320496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5297" marR="106078" algn="ctr">
              <a:lnSpc>
                <a:spcPct val="95825"/>
              </a:lnSpc>
              <a:spcBef>
                <a:spcPts val="390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5,4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961316" y="6760175"/>
            <a:ext cx="772111" cy="147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4029" marR="292716" algn="ctr">
              <a:lnSpc>
                <a:spcPct val="95825"/>
              </a:lnSpc>
              <a:spcBef>
                <a:spcPts val="403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1000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1733428" y="6760175"/>
            <a:ext cx="425058" cy="147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1025" marR="129734" algn="ctr">
              <a:lnSpc>
                <a:spcPct val="95825"/>
              </a:lnSpc>
              <a:spcBef>
                <a:spcPts val="403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39,3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2158487" y="6760175"/>
            <a:ext cx="433492" cy="147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4427" marR="181620" algn="ctr">
              <a:lnSpc>
                <a:spcPct val="95825"/>
              </a:lnSpc>
              <a:spcBef>
                <a:spcPts val="403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9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2591979" y="6760175"/>
            <a:ext cx="426760" cy="147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4148">
              <a:lnSpc>
                <a:spcPct val="95825"/>
              </a:lnSpc>
              <a:spcBef>
                <a:spcPts val="403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59,8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3018740" y="6760175"/>
            <a:ext cx="425081" cy="147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084" marR="150584" algn="ctr">
              <a:lnSpc>
                <a:spcPct val="95825"/>
              </a:lnSpc>
              <a:spcBef>
                <a:spcPts val="403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3443820" y="6760175"/>
            <a:ext cx="432526" cy="147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7752" marR="146443" algn="ctr">
              <a:lnSpc>
                <a:spcPct val="95825"/>
              </a:lnSpc>
              <a:spcBef>
                <a:spcPts val="403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3876346" y="6760175"/>
            <a:ext cx="376430" cy="147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1710">
              <a:lnSpc>
                <a:spcPct val="95825"/>
              </a:lnSpc>
              <a:spcBef>
                <a:spcPts val="403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71,0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4252777" y="6760175"/>
            <a:ext cx="268520" cy="147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6421">
              <a:lnSpc>
                <a:spcPct val="95825"/>
              </a:lnSpc>
              <a:spcBef>
                <a:spcPts val="403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5,6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4521297" y="6760175"/>
            <a:ext cx="268440" cy="147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8374">
              <a:lnSpc>
                <a:spcPct val="95825"/>
              </a:lnSpc>
              <a:spcBef>
                <a:spcPts val="403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11,8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4789738" y="6760175"/>
            <a:ext cx="368237" cy="147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1365">
              <a:lnSpc>
                <a:spcPct val="95825"/>
              </a:lnSpc>
              <a:spcBef>
                <a:spcPts val="403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0,38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5157975" y="6760175"/>
            <a:ext cx="390733" cy="147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9806">
              <a:lnSpc>
                <a:spcPct val="95825"/>
              </a:lnSpc>
              <a:spcBef>
                <a:spcPts val="403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0,30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5548709" y="6760175"/>
            <a:ext cx="199491" cy="147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667">
              <a:lnSpc>
                <a:spcPct val="95825"/>
              </a:lnSpc>
              <a:spcBef>
                <a:spcPts val="403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94,0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5748200" y="6760175"/>
            <a:ext cx="211044" cy="147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366">
              <a:lnSpc>
                <a:spcPct val="95825"/>
              </a:lnSpc>
              <a:spcBef>
                <a:spcPts val="362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143,0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5959246" y="6760175"/>
            <a:ext cx="320496" cy="1472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5299" marR="106080" algn="ctr">
              <a:lnSpc>
                <a:spcPct val="95825"/>
              </a:lnSpc>
              <a:spcBef>
                <a:spcPts val="381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5,4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756347" y="5579690"/>
            <a:ext cx="163556" cy="13277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58" name="object 158"/>
          <p:cNvSpPr txBox="1"/>
          <p:nvPr/>
        </p:nvSpPr>
        <p:spPr>
          <a:xfrm>
            <a:off x="961316" y="4211807"/>
            <a:ext cx="772111" cy="1483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321997" marR="310717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150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1733428" y="4211807"/>
            <a:ext cx="425058" cy="1483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141025" marR="129734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14,5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2158487" y="4211807"/>
            <a:ext cx="433492" cy="1483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184427" marR="181620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2591979" y="4211807"/>
            <a:ext cx="426760" cy="1483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164148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32,6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3018740" y="4211807"/>
            <a:ext cx="425081" cy="1483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171084" marR="150584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3443820" y="4211807"/>
            <a:ext cx="432526" cy="1483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167752" marR="146443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3876346" y="4211807"/>
            <a:ext cx="376430" cy="1483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131710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43,0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4252777" y="4211807"/>
            <a:ext cx="268520" cy="1483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96421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2,1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4521297" y="4211807"/>
            <a:ext cx="268440" cy="1483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96393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4789738" y="4211807"/>
            <a:ext cx="368237" cy="1483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132088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0,20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5157975" y="4211807"/>
            <a:ext cx="390733" cy="1483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121040" marR="115395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0,38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5548709" y="4211807"/>
            <a:ext cx="199491" cy="1483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37188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14,1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5748200" y="4211807"/>
            <a:ext cx="205291" cy="1483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48384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21,5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5953492" y="4211807"/>
            <a:ext cx="326250" cy="1483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101446" marR="106474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5,4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961316" y="4360173"/>
            <a:ext cx="772111" cy="147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321997" marR="310717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185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1733428" y="4360173"/>
            <a:ext cx="425058" cy="147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41025" marR="129734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16,4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2158487" y="4360173"/>
            <a:ext cx="433492" cy="147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84427" marR="181620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2591979" y="4360173"/>
            <a:ext cx="426760" cy="147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64148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34,5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3018740" y="4360173"/>
            <a:ext cx="425081" cy="147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71084" marR="150584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3443820" y="4360173"/>
            <a:ext cx="432526" cy="147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67752" marR="146443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3876346" y="4360173"/>
            <a:ext cx="376430" cy="147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31710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45,0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4252777" y="4360173"/>
            <a:ext cx="268520" cy="147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96421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2,2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4521297" y="4360173"/>
            <a:ext cx="268440" cy="147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96393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3,4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4789738" y="4360173"/>
            <a:ext cx="368237" cy="147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32088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0,22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5157975" y="4360173"/>
            <a:ext cx="390733" cy="147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21040" marR="115395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0,37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5548709" y="4360173"/>
            <a:ext cx="199491" cy="147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37188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17,4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5748200" y="4360173"/>
            <a:ext cx="205291" cy="147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48384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26,5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5953492" y="4360173"/>
            <a:ext cx="326250" cy="1472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1"/>
              </a:spcBef>
            </a:pPr>
            <a:endParaRPr sz="453"/>
          </a:p>
          <a:p>
            <a:pPr marL="101446" marR="106474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5,4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961316" y="4507460"/>
            <a:ext cx="772111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321997" marR="310717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240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1733428" y="4507460"/>
            <a:ext cx="425058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41025" marR="129734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18,5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2158487" y="4507460"/>
            <a:ext cx="433492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84427" marR="181620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2591979" y="4507460"/>
            <a:ext cx="426760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64148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36,6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3018740" y="4507460"/>
            <a:ext cx="425081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71084" marR="150584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3443820" y="4507460"/>
            <a:ext cx="432526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67752" marR="146443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3876346" y="4507460"/>
            <a:ext cx="376430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31710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47,0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4252777" y="4507460"/>
            <a:ext cx="268520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96421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2,5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4521297" y="4507460"/>
            <a:ext cx="268440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96393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4789738" y="4507460"/>
            <a:ext cx="368237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32088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0,23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5157975" y="4507460"/>
            <a:ext cx="390733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21040" marR="115395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0,36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5548709" y="4507460"/>
            <a:ext cx="199491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37188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22,6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5748200" y="4507460"/>
            <a:ext cx="205291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48384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34,3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5953492" y="4507460"/>
            <a:ext cx="326250" cy="1472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01446" marR="106474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5,4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961316" y="4654757"/>
            <a:ext cx="772111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1997" marR="310717" algn="ctr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300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1733428" y="4654757"/>
            <a:ext cx="425058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1025" marR="129734" algn="ctr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20,8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2158487" y="4654757"/>
            <a:ext cx="433492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4427" marR="181620" algn="ctr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2591979" y="4654757"/>
            <a:ext cx="426760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4148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38,9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3018740" y="4654757"/>
            <a:ext cx="425081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084" marR="150584" algn="ctr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3443820" y="4654757"/>
            <a:ext cx="432526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7752" marR="146443" algn="ctr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3876346" y="4654757"/>
            <a:ext cx="376430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1710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49,0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4252777" y="4654757"/>
            <a:ext cx="268520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6421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2,8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4521297" y="4654757"/>
            <a:ext cx="268440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6393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4,6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4789738" y="4654757"/>
            <a:ext cx="368237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2088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0,25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5157975" y="4654757"/>
            <a:ext cx="390733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1040" marR="115395" algn="ctr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0,34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5548709" y="4654757"/>
            <a:ext cx="199491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7188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28,2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5748200" y="4654757"/>
            <a:ext cx="205291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8384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42,9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5953492" y="4654757"/>
            <a:ext cx="326250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1446" marR="106474" algn="ctr">
              <a:lnSpc>
                <a:spcPct val="95825"/>
              </a:lnSpc>
              <a:spcBef>
                <a:spcPts val="448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5,4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961316" y="4802067"/>
            <a:ext cx="772111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1997" marR="310717" algn="ctr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400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1733428" y="4802067"/>
            <a:ext cx="425058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1025" marR="129734" algn="ctr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23,6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2158487" y="4802067"/>
            <a:ext cx="433492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4427" marR="181620" algn="ctr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2591979" y="4802067"/>
            <a:ext cx="426760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4148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41,7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3018740" y="4802067"/>
            <a:ext cx="425081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084" marR="150584" algn="ctr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3443820" y="4802067"/>
            <a:ext cx="432526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7752" marR="146443" algn="ctr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3876346" y="4802067"/>
            <a:ext cx="376430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1710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52,0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4252777" y="4802067"/>
            <a:ext cx="268520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6421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3,1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4521297" y="4802067"/>
            <a:ext cx="268440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6393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5,5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4789738" y="4802067"/>
            <a:ext cx="368237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2088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0,28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5157975" y="4802067"/>
            <a:ext cx="390733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1040" marR="115395" algn="ctr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0,33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5548709" y="4802067"/>
            <a:ext cx="199491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7188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37,6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5748200" y="4802067"/>
            <a:ext cx="205291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8384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57,2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5953492" y="4802067"/>
            <a:ext cx="326250" cy="1473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1446" marR="106474" algn="ctr">
              <a:lnSpc>
                <a:spcPct val="95825"/>
              </a:lnSpc>
              <a:spcBef>
                <a:spcPts val="439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5,4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961316" y="4949387"/>
            <a:ext cx="772111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1997" marR="310717" algn="ctr">
              <a:lnSpc>
                <a:spcPct val="95825"/>
              </a:lnSpc>
              <a:spcBef>
                <a:spcPts val="435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500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1733428" y="4949387"/>
            <a:ext cx="425058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1025" marR="129734" algn="ctr">
              <a:lnSpc>
                <a:spcPct val="95825"/>
              </a:lnSpc>
              <a:spcBef>
                <a:spcPts val="435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26,8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2158487" y="4949387"/>
            <a:ext cx="433492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4427" marR="181620" algn="ctr">
              <a:lnSpc>
                <a:spcPct val="95825"/>
              </a:lnSpc>
              <a:spcBef>
                <a:spcPts val="435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2591979" y="4949387"/>
            <a:ext cx="426760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4148">
              <a:lnSpc>
                <a:spcPct val="95825"/>
              </a:lnSpc>
              <a:spcBef>
                <a:spcPts val="435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44,9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3018740" y="4949387"/>
            <a:ext cx="425081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084" marR="150584" algn="ctr">
              <a:lnSpc>
                <a:spcPct val="95825"/>
              </a:lnSpc>
              <a:spcBef>
                <a:spcPts val="435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3443820" y="4949387"/>
            <a:ext cx="432526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7752" marR="146443" algn="ctr">
              <a:lnSpc>
                <a:spcPct val="95825"/>
              </a:lnSpc>
              <a:spcBef>
                <a:spcPts val="435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3876346" y="4949387"/>
            <a:ext cx="376430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1710">
              <a:lnSpc>
                <a:spcPct val="95825"/>
              </a:lnSpc>
              <a:spcBef>
                <a:spcPts val="435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55,0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4252777" y="4949387"/>
            <a:ext cx="268520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6421">
              <a:lnSpc>
                <a:spcPct val="95825"/>
              </a:lnSpc>
              <a:spcBef>
                <a:spcPts val="435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3,5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4521297" y="4949387"/>
            <a:ext cx="268440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6393">
              <a:lnSpc>
                <a:spcPct val="95825"/>
              </a:lnSpc>
              <a:spcBef>
                <a:spcPts val="435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6,6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4789738" y="4949387"/>
            <a:ext cx="368237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2088">
              <a:lnSpc>
                <a:spcPct val="95825"/>
              </a:lnSpc>
              <a:spcBef>
                <a:spcPts val="435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0,31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5157975" y="4949387"/>
            <a:ext cx="390733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1040" marR="115395" algn="ctr">
              <a:lnSpc>
                <a:spcPct val="95825"/>
              </a:lnSpc>
              <a:spcBef>
                <a:spcPts val="435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0,32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5548709" y="4949387"/>
            <a:ext cx="199491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7188">
              <a:lnSpc>
                <a:spcPct val="95825"/>
              </a:lnSpc>
              <a:spcBef>
                <a:spcPts val="435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47,0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5748200" y="4949387"/>
            <a:ext cx="205291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8384">
              <a:lnSpc>
                <a:spcPct val="95825"/>
              </a:lnSpc>
              <a:spcBef>
                <a:spcPts val="435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71,5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5953492" y="4949387"/>
            <a:ext cx="326250" cy="1483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1446" marR="106474" algn="ctr">
              <a:lnSpc>
                <a:spcPct val="95825"/>
              </a:lnSpc>
              <a:spcBef>
                <a:spcPts val="435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5,4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961316" y="5097743"/>
            <a:ext cx="772111" cy="147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1997" marR="310717" algn="ctr">
              <a:lnSpc>
                <a:spcPct val="95825"/>
              </a:lnSpc>
              <a:spcBef>
                <a:spcPts val="41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630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1733428" y="5097743"/>
            <a:ext cx="425058" cy="147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1025" marR="129734" algn="ctr">
              <a:lnSpc>
                <a:spcPct val="95825"/>
              </a:lnSpc>
              <a:spcBef>
                <a:spcPts val="41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30,6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2158487" y="5097743"/>
            <a:ext cx="433492" cy="147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4427" marR="181620" algn="ctr">
              <a:lnSpc>
                <a:spcPct val="95825"/>
              </a:lnSpc>
              <a:spcBef>
                <a:spcPts val="41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2591979" y="5097743"/>
            <a:ext cx="426760" cy="147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4148">
              <a:lnSpc>
                <a:spcPct val="95825"/>
              </a:lnSpc>
              <a:spcBef>
                <a:spcPts val="41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48,7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3018740" y="5097743"/>
            <a:ext cx="425081" cy="147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084" marR="150584" algn="ctr">
              <a:lnSpc>
                <a:spcPct val="95825"/>
              </a:lnSpc>
              <a:spcBef>
                <a:spcPts val="41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3443820" y="5097743"/>
            <a:ext cx="432526" cy="147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7752" marR="146443" algn="ctr">
              <a:lnSpc>
                <a:spcPct val="95825"/>
              </a:lnSpc>
              <a:spcBef>
                <a:spcPts val="41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3876346" y="5097743"/>
            <a:ext cx="376430" cy="147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1710">
              <a:lnSpc>
                <a:spcPct val="95825"/>
              </a:lnSpc>
              <a:spcBef>
                <a:spcPts val="41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59,0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4252777" y="5097743"/>
            <a:ext cx="268520" cy="147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6421">
              <a:lnSpc>
                <a:spcPct val="95825"/>
              </a:lnSpc>
              <a:spcBef>
                <a:spcPts val="41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4,1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4521297" y="5097743"/>
            <a:ext cx="268440" cy="147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6393">
              <a:lnSpc>
                <a:spcPct val="95825"/>
              </a:lnSpc>
              <a:spcBef>
                <a:spcPts val="41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8,0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4789738" y="5097743"/>
            <a:ext cx="368237" cy="147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2088">
              <a:lnSpc>
                <a:spcPct val="95825"/>
              </a:lnSpc>
              <a:spcBef>
                <a:spcPts val="41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0,34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5157975" y="5097743"/>
            <a:ext cx="390733" cy="147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1040" marR="115395" algn="ctr">
              <a:lnSpc>
                <a:spcPct val="95825"/>
              </a:lnSpc>
              <a:spcBef>
                <a:spcPts val="41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0,31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5548709" y="5097743"/>
            <a:ext cx="199491" cy="147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7188">
              <a:lnSpc>
                <a:spcPct val="95825"/>
              </a:lnSpc>
              <a:spcBef>
                <a:spcPts val="41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59,2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5748200" y="5097743"/>
            <a:ext cx="205291" cy="147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8384">
              <a:lnSpc>
                <a:spcPct val="95825"/>
              </a:lnSpc>
              <a:spcBef>
                <a:spcPts val="41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90,1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5953492" y="5097743"/>
            <a:ext cx="326250" cy="147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1446" marR="106474" algn="ctr">
              <a:lnSpc>
                <a:spcPct val="95825"/>
              </a:lnSpc>
              <a:spcBef>
                <a:spcPts val="41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5,4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961316" y="5244994"/>
            <a:ext cx="772111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1997" marR="310717" algn="ctr">
              <a:lnSpc>
                <a:spcPct val="95825"/>
              </a:lnSpc>
              <a:spcBef>
                <a:spcPts val="412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800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1733428" y="5244994"/>
            <a:ext cx="425058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1025" marR="129734" algn="ctr">
              <a:lnSpc>
                <a:spcPct val="95825"/>
              </a:lnSpc>
              <a:spcBef>
                <a:spcPts val="412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34,7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2158487" y="5244994"/>
            <a:ext cx="433492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4427" marR="181620" algn="ctr">
              <a:lnSpc>
                <a:spcPct val="95825"/>
              </a:lnSpc>
              <a:spcBef>
                <a:spcPts val="412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2591979" y="5244994"/>
            <a:ext cx="426760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4148">
              <a:lnSpc>
                <a:spcPct val="95825"/>
              </a:lnSpc>
              <a:spcBef>
                <a:spcPts val="412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52,8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3018740" y="5244994"/>
            <a:ext cx="425081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084" marR="150584" algn="ctr">
              <a:lnSpc>
                <a:spcPct val="95825"/>
              </a:lnSpc>
              <a:spcBef>
                <a:spcPts val="412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3443820" y="5244994"/>
            <a:ext cx="432526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7752" marR="146443" algn="ctr">
              <a:lnSpc>
                <a:spcPct val="95825"/>
              </a:lnSpc>
              <a:spcBef>
                <a:spcPts val="412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3876346" y="5244994"/>
            <a:ext cx="376430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1710">
              <a:lnSpc>
                <a:spcPct val="95825"/>
              </a:lnSpc>
              <a:spcBef>
                <a:spcPts val="412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63,0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4252777" y="5244994"/>
            <a:ext cx="268520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6421">
              <a:lnSpc>
                <a:spcPct val="95825"/>
              </a:lnSpc>
              <a:spcBef>
                <a:spcPts val="412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4,8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4521297" y="5244994"/>
            <a:ext cx="268440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6393">
              <a:lnSpc>
                <a:spcPct val="95825"/>
              </a:lnSpc>
              <a:spcBef>
                <a:spcPts val="412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9,7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4789738" y="5244994"/>
            <a:ext cx="368237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2088">
              <a:lnSpc>
                <a:spcPct val="95825"/>
              </a:lnSpc>
              <a:spcBef>
                <a:spcPts val="412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0,37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5157975" y="5244994"/>
            <a:ext cx="390733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1040" marR="115395" algn="ctr">
              <a:lnSpc>
                <a:spcPct val="95825"/>
              </a:lnSpc>
              <a:spcBef>
                <a:spcPts val="412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0,30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5548709" y="5244994"/>
            <a:ext cx="199491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7188">
              <a:lnSpc>
                <a:spcPct val="95825"/>
              </a:lnSpc>
              <a:spcBef>
                <a:spcPts val="412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75,2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5748200" y="5244994"/>
            <a:ext cx="205291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366">
              <a:lnSpc>
                <a:spcPct val="95825"/>
              </a:lnSpc>
              <a:spcBef>
                <a:spcPts val="412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114,4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5953492" y="5244994"/>
            <a:ext cx="326250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1446" marR="106474" algn="ctr">
              <a:lnSpc>
                <a:spcPct val="95825"/>
              </a:lnSpc>
              <a:spcBef>
                <a:spcPts val="412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5,4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961316" y="5392303"/>
            <a:ext cx="772111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4035" marR="292710" algn="ctr">
              <a:lnSpc>
                <a:spcPct val="95825"/>
              </a:lnSpc>
              <a:spcBef>
                <a:spcPts val="403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1000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733428" y="5392303"/>
            <a:ext cx="425058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1025" marR="129734" algn="ctr">
              <a:lnSpc>
                <a:spcPct val="95825"/>
              </a:lnSpc>
              <a:spcBef>
                <a:spcPts val="403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39,3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2158487" y="5392303"/>
            <a:ext cx="433492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4427" marR="181620" algn="ctr">
              <a:lnSpc>
                <a:spcPct val="95825"/>
              </a:lnSpc>
              <a:spcBef>
                <a:spcPts val="403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8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2591979" y="5392303"/>
            <a:ext cx="426760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4148">
              <a:lnSpc>
                <a:spcPct val="95825"/>
              </a:lnSpc>
              <a:spcBef>
                <a:spcPts val="403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57,4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018740" y="5392303"/>
            <a:ext cx="425081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1084" marR="150584" algn="ctr">
              <a:lnSpc>
                <a:spcPct val="95825"/>
              </a:lnSpc>
              <a:spcBef>
                <a:spcPts val="403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3443820" y="5392303"/>
            <a:ext cx="432526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7752" marR="146443" algn="ctr">
              <a:lnSpc>
                <a:spcPct val="95825"/>
              </a:lnSpc>
              <a:spcBef>
                <a:spcPts val="403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3,0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876346" y="5392303"/>
            <a:ext cx="376430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1710">
              <a:lnSpc>
                <a:spcPct val="95825"/>
              </a:lnSpc>
              <a:spcBef>
                <a:spcPts val="403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68,0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4252777" y="5392303"/>
            <a:ext cx="268520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6421">
              <a:lnSpc>
                <a:spcPct val="95825"/>
              </a:lnSpc>
              <a:spcBef>
                <a:spcPts val="403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5,5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4521297" y="5392303"/>
            <a:ext cx="268440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8374">
              <a:lnSpc>
                <a:spcPct val="95825"/>
              </a:lnSpc>
              <a:spcBef>
                <a:spcPts val="403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11,7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4789738" y="5392303"/>
            <a:ext cx="368237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2088">
              <a:lnSpc>
                <a:spcPct val="95825"/>
              </a:lnSpc>
              <a:spcBef>
                <a:spcPts val="403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0,41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5157975" y="5392303"/>
            <a:ext cx="390733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1040" marR="115395" algn="ctr">
              <a:lnSpc>
                <a:spcPct val="95825"/>
              </a:lnSpc>
              <a:spcBef>
                <a:spcPts val="403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0,29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5548709" y="5392303"/>
            <a:ext cx="199491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7188">
              <a:lnSpc>
                <a:spcPct val="95825"/>
              </a:lnSpc>
              <a:spcBef>
                <a:spcPts val="403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94,0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5748200" y="5392303"/>
            <a:ext cx="205291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366">
              <a:lnSpc>
                <a:spcPct val="95825"/>
              </a:lnSpc>
              <a:spcBef>
                <a:spcPts val="403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143,0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5953492" y="5392303"/>
            <a:ext cx="326250" cy="147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1446" marR="106474" algn="ctr">
              <a:lnSpc>
                <a:spcPct val="95825"/>
              </a:lnSpc>
              <a:spcBef>
                <a:spcPts val="403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5,4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756347" y="4211818"/>
            <a:ext cx="163556" cy="13277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31" name="object 31"/>
          <p:cNvSpPr txBox="1"/>
          <p:nvPr/>
        </p:nvSpPr>
        <p:spPr>
          <a:xfrm>
            <a:off x="705649" y="2785504"/>
            <a:ext cx="2274796" cy="89855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906"/>
              </a:lnSpc>
            </a:pPr>
            <a:endParaRPr sz="906"/>
          </a:p>
          <a:p>
            <a:pPr marL="43529">
              <a:lnSpc>
                <a:spcPct val="95825"/>
              </a:lnSpc>
              <a:spcBef>
                <a:spcPts val="4924"/>
              </a:spcBef>
            </a:pP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Característica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eléctrica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y</a:t>
            </a:r>
            <a:r>
              <a:rPr sz="815" b="1" spc="-14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dimensionale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d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e</a:t>
            </a:r>
            <a:r>
              <a:rPr sz="815" b="1" spc="58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7" dirty="0">
                <a:solidFill>
                  <a:srgbClr val="1393CB"/>
                </a:solidFill>
                <a:latin typeface="Times New Roman"/>
                <a:cs typeface="Times New Roman"/>
              </a:rPr>
              <a:t>los</a:t>
            </a:r>
            <a:endParaRPr sz="815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2980445" y="2785504"/>
            <a:ext cx="3299296" cy="89855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544"/>
              </a:lnSpc>
              <a:spcBef>
                <a:spcPts val="26"/>
              </a:spcBef>
            </a:pPr>
            <a:endParaRPr sz="544"/>
          </a:p>
          <a:p>
            <a:pPr marL="863325" marR="180794">
              <a:lnSpc>
                <a:spcPct val="99945"/>
              </a:lnSpc>
            </a:pP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Re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spc="-5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1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distribució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3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1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alt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4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tensión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,</a:t>
            </a:r>
            <a:r>
              <a:rPr sz="634" spc="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conexió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8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1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5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estación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transformador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4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y</a:t>
            </a:r>
            <a:r>
              <a:rPr sz="634" spc="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linea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4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aéreas.</a:t>
            </a:r>
            <a:endParaRPr sz="634">
              <a:latin typeface="Times New Roman"/>
              <a:cs typeface="Times New Roman"/>
            </a:endParaRPr>
          </a:p>
          <a:p>
            <a:pPr marL="863325">
              <a:lnSpc>
                <a:spcPct val="95825"/>
              </a:lnSpc>
            </a:pP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Canalizacione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634" spc="-7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1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zanja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,</a:t>
            </a:r>
            <a:r>
              <a:rPr sz="634" spc="-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1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tub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y</a:t>
            </a:r>
            <a:r>
              <a:rPr sz="634" spc="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n</a:t>
            </a:r>
            <a:r>
              <a:rPr sz="63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galeria.</a:t>
            </a:r>
            <a:endParaRPr sz="634">
              <a:latin typeface="Times New Roman"/>
              <a:cs typeface="Times New Roman"/>
            </a:endParaRPr>
          </a:p>
          <a:p>
            <a:pPr marL="868122">
              <a:lnSpc>
                <a:spcPct val="95825"/>
              </a:lnSpc>
              <a:spcBef>
                <a:spcPts val="281"/>
              </a:spcBef>
            </a:pPr>
            <a:r>
              <a:rPr sz="725" spc="5" dirty="0">
                <a:solidFill>
                  <a:srgbClr val="0091CE"/>
                </a:solidFill>
                <a:latin typeface="Times New Roman"/>
                <a:cs typeface="Times New Roman"/>
              </a:rPr>
              <a:t>Norma</a:t>
            </a:r>
            <a:r>
              <a:rPr sz="725" dirty="0">
                <a:solidFill>
                  <a:srgbClr val="0091CE"/>
                </a:solidFill>
                <a:latin typeface="Times New Roman"/>
                <a:cs typeface="Times New Roman"/>
              </a:rPr>
              <a:t>s</a:t>
            </a:r>
            <a:r>
              <a:rPr sz="725" spc="-46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725" spc="4" dirty="0">
                <a:solidFill>
                  <a:srgbClr val="0091CE"/>
                </a:solidFill>
                <a:latin typeface="Times New Roman"/>
                <a:cs typeface="Times New Roman"/>
              </a:rPr>
              <a:t>aplicables</a:t>
            </a:r>
            <a:endParaRPr sz="725">
              <a:latin typeface="Times New Roman"/>
              <a:cs typeface="Times New Roman"/>
            </a:endParaRPr>
          </a:p>
          <a:p>
            <a:pPr marL="879835">
              <a:lnSpc>
                <a:spcPct val="95825"/>
              </a:lnSpc>
              <a:spcBef>
                <a:spcPts val="240"/>
              </a:spcBef>
            </a:pP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IE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C</a:t>
            </a:r>
            <a:r>
              <a:rPr sz="634" spc="-1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6084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0 </a:t>
            </a:r>
            <a:r>
              <a:rPr sz="634" spc="13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IE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C</a:t>
            </a:r>
            <a:r>
              <a:rPr sz="634" spc="-1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6206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7 </a:t>
            </a:r>
            <a:r>
              <a:rPr sz="634" spc="13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H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spc="-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632-S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U </a:t>
            </a:r>
            <a:r>
              <a:rPr sz="634" spc="16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UN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2119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0 </a:t>
            </a:r>
            <a:r>
              <a:rPr sz="634" spc="13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UNE211</a:t>
            </a:r>
            <a:endParaRPr sz="634">
              <a:latin typeface="Times New Roman"/>
              <a:cs typeface="Times New Roman"/>
            </a:endParaRPr>
          </a:p>
          <a:p>
            <a:pPr>
              <a:lnSpc>
                <a:spcPct val="95825"/>
              </a:lnSpc>
              <a:spcBef>
                <a:spcPts val="921"/>
              </a:spcBef>
            </a:pP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cables</a:t>
            </a:r>
            <a:endParaRPr sz="815">
              <a:latin typeface="Times New Roman"/>
              <a:cs typeface="Times New Roman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705649" y="3684063"/>
            <a:ext cx="255679" cy="3035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8" name="object 28"/>
          <p:cNvSpPr txBox="1"/>
          <p:nvPr/>
        </p:nvSpPr>
        <p:spPr>
          <a:xfrm>
            <a:off x="961328" y="3684063"/>
            <a:ext cx="772100" cy="3035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589"/>
              </a:lnSpc>
              <a:spcBef>
                <a:spcPts val="19"/>
              </a:spcBef>
            </a:pPr>
            <a:endParaRPr sz="589"/>
          </a:p>
          <a:p>
            <a:pPr marL="150320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Sección</a:t>
            </a:r>
            <a:r>
              <a:rPr sz="408" spc="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NominaI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733428" y="3684063"/>
            <a:ext cx="430239" cy="3035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R="935">
              <a:lnSpc>
                <a:spcPts val="589"/>
              </a:lnSpc>
              <a:spcBef>
                <a:spcPts val="8"/>
              </a:spcBef>
            </a:pPr>
            <a:endParaRPr sz="589"/>
          </a:p>
          <a:p>
            <a:pPr marL="77851" marR="71784" algn="ctr">
              <a:lnSpc>
                <a:spcPts val="468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Diámetro apr</a:t>
            </a:r>
            <a:r>
              <a:rPr sz="408" spc="-8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x.</a:t>
            </a:r>
            <a:endParaRPr sz="408">
              <a:latin typeface="Times New Roman"/>
              <a:cs typeface="Times New Roman"/>
            </a:endParaRPr>
          </a:p>
          <a:p>
            <a:pPr marL="6144" algn="ctr">
              <a:lnSpc>
                <a:spcPct val="95825"/>
              </a:lnSpc>
              <a:spcBef>
                <a:spcPts val="27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deI</a:t>
            </a:r>
            <a:r>
              <a:rPr sz="408" spc="-4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conductor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2162732" y="3684063"/>
            <a:ext cx="429246" cy="3035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589"/>
              </a:lnSpc>
              <a:spcBef>
                <a:spcPts val="8"/>
              </a:spcBef>
            </a:pPr>
            <a:endParaRPr sz="589"/>
          </a:p>
          <a:p>
            <a:pPr marL="49095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Espesor</a:t>
            </a:r>
            <a:r>
              <a:rPr sz="408" spc="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deI</a:t>
            </a:r>
            <a:endParaRPr sz="408">
              <a:latin typeface="Times New Roman"/>
              <a:cs typeface="Times New Roman"/>
            </a:endParaRPr>
          </a:p>
          <a:p>
            <a:pPr marL="44817">
              <a:lnSpc>
                <a:spcPct val="95825"/>
              </a:lnSpc>
              <a:spcBef>
                <a:spcPts val="27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ais</a:t>
            </a:r>
            <a:r>
              <a:rPr sz="408" spc="13" dirty="0">
                <a:solidFill>
                  <a:srgbClr val="221F1F"/>
                </a:solidFill>
                <a:latin typeface="Times New Roman"/>
                <a:cs typeface="Times New Roman"/>
              </a:rPr>
              <a:t>I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amiento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591978" y="3684063"/>
            <a:ext cx="399243" cy="3035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R="10776">
              <a:lnSpc>
                <a:spcPts val="589"/>
              </a:lnSpc>
              <a:spcBef>
                <a:spcPts val="19"/>
              </a:spcBef>
            </a:pPr>
            <a:endParaRPr sz="589"/>
          </a:p>
          <a:p>
            <a:pPr marL="52040" indent="-78" algn="ctr">
              <a:lnSpc>
                <a:spcPts val="468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Diámetro sobre</a:t>
            </a:r>
            <a:r>
              <a:rPr sz="408" spc="-6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eI ais</a:t>
            </a:r>
            <a:r>
              <a:rPr sz="408" spc="13" dirty="0">
                <a:solidFill>
                  <a:srgbClr val="221F1F"/>
                </a:solidFill>
                <a:latin typeface="Times New Roman"/>
                <a:cs typeface="Times New Roman"/>
              </a:rPr>
              <a:t>I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amiento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2980445" y="3684063"/>
            <a:ext cx="40837" cy="3035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3" name="object 23"/>
          <p:cNvSpPr txBox="1"/>
          <p:nvPr/>
        </p:nvSpPr>
        <p:spPr>
          <a:xfrm>
            <a:off x="3021282" y="3684063"/>
            <a:ext cx="429269" cy="3035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589"/>
              </a:lnSpc>
              <a:spcBef>
                <a:spcPts val="19"/>
              </a:spcBef>
            </a:pPr>
            <a:endParaRPr sz="589"/>
          </a:p>
          <a:p>
            <a:pPr marL="63580" marR="52212" algn="ctr">
              <a:lnSpc>
                <a:spcPts val="468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Sección</a:t>
            </a:r>
            <a:r>
              <a:rPr sz="408" spc="-4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de </a:t>
            </a:r>
            <a:r>
              <a:rPr sz="408" spc="16" dirty="0">
                <a:solidFill>
                  <a:srgbClr val="221F1F"/>
                </a:solidFill>
                <a:latin typeface="Times New Roman"/>
                <a:cs typeface="Times New Roman"/>
              </a:rPr>
              <a:t>I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08" spc="-3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spc="-17" dirty="0">
                <a:solidFill>
                  <a:srgbClr val="221F1F"/>
                </a:solidFill>
                <a:latin typeface="Times New Roman"/>
                <a:cs typeface="Times New Roman"/>
              </a:rPr>
              <a:t>p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an</a:t>
            </a:r>
            <a:r>
              <a:rPr sz="408" spc="-26" dirty="0">
                <a:solidFill>
                  <a:srgbClr val="221F1F"/>
                </a:solidFill>
                <a:latin typeface="Times New Roman"/>
                <a:cs typeface="Times New Roman"/>
              </a:rPr>
              <a:t>t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aI</a:t>
            </a:r>
            <a:r>
              <a:rPr sz="408" spc="13" dirty="0">
                <a:solidFill>
                  <a:srgbClr val="221F1F"/>
                </a:solidFill>
                <a:latin typeface="Times New Roman"/>
                <a:cs typeface="Times New Roman"/>
              </a:rPr>
              <a:t>Ia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m</a:t>
            </a:r>
            <a:r>
              <a:rPr sz="408" spc="-26" dirty="0">
                <a:solidFill>
                  <a:srgbClr val="221F1F"/>
                </a:solidFill>
                <a:latin typeface="Times New Roman"/>
                <a:cs typeface="Times New Roman"/>
              </a:rPr>
              <a:t>at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áIica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450552" y="3684063"/>
            <a:ext cx="429235" cy="3035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589"/>
              </a:lnSpc>
              <a:spcBef>
                <a:spcPts val="19"/>
              </a:spcBef>
            </a:pPr>
            <a:endParaRPr sz="589"/>
          </a:p>
          <a:p>
            <a:pPr marL="100966" marR="11296" indent="-69467">
              <a:lnSpc>
                <a:spcPts val="468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Espesor</a:t>
            </a:r>
            <a:r>
              <a:rPr sz="408" spc="-8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08" spc="-4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spc="13" dirty="0">
                <a:solidFill>
                  <a:srgbClr val="221F1F"/>
                </a:solidFill>
                <a:latin typeface="Times New Roman"/>
                <a:cs typeface="Times New Roman"/>
              </a:rPr>
              <a:t>I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a cubie</a:t>
            </a:r>
            <a:r>
              <a:rPr sz="408" spc="-4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08" spc="-26" dirty="0">
                <a:solidFill>
                  <a:srgbClr val="221F1F"/>
                </a:solidFill>
                <a:latin typeface="Times New Roman"/>
                <a:cs typeface="Times New Roman"/>
              </a:rPr>
              <a:t>t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a exterior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879787" y="3684063"/>
            <a:ext cx="372990" cy="3035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589"/>
              </a:lnSpc>
              <a:spcBef>
                <a:spcPts val="19"/>
              </a:spcBef>
            </a:pPr>
            <a:endParaRPr sz="589"/>
          </a:p>
          <a:p>
            <a:pPr marL="49479" marR="42910" algn="ctr">
              <a:lnSpc>
                <a:spcPts val="468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Diámetro exterior apr</a:t>
            </a:r>
            <a:r>
              <a:rPr sz="408" spc="-8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x.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252776" y="3684063"/>
            <a:ext cx="536972" cy="3035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589"/>
              </a:lnSpc>
              <a:spcBef>
                <a:spcPts val="18"/>
              </a:spcBef>
            </a:pPr>
            <a:endParaRPr sz="589"/>
          </a:p>
          <a:p>
            <a:pPr marL="104874" marR="93630" algn="ctr">
              <a:lnSpc>
                <a:spcPts val="468"/>
              </a:lnSpc>
            </a:pPr>
            <a:r>
              <a:rPr sz="408" spc="-13" dirty="0">
                <a:solidFill>
                  <a:srgbClr val="221F1F"/>
                </a:solidFill>
                <a:latin typeface="Times New Roman"/>
                <a:cs typeface="Times New Roman"/>
              </a:rPr>
              <a:t>P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eso</a:t>
            </a:r>
            <a:r>
              <a:rPr sz="408" spc="-4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apr</a:t>
            </a:r>
            <a:r>
              <a:rPr sz="408" spc="-8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x. deI</a:t>
            </a:r>
            <a:r>
              <a:rPr sz="408" spc="-7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cabIe (</a:t>
            </a:r>
            <a:r>
              <a:rPr sz="408" spc="-8" dirty="0">
                <a:solidFill>
                  <a:srgbClr val="221F1F"/>
                </a:solidFill>
                <a:latin typeface="Times New Roman"/>
                <a:cs typeface="Times New Roman"/>
              </a:rPr>
              <a:t>k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g/km)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789748" y="3684063"/>
            <a:ext cx="368226" cy="3035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589"/>
              </a:lnSpc>
              <a:spcBef>
                <a:spcPts val="18"/>
              </a:spcBef>
            </a:pPr>
            <a:endParaRPr sz="589"/>
          </a:p>
          <a:p>
            <a:pPr marL="25987" marR="14816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Ca</a:t>
            </a:r>
            <a:r>
              <a:rPr sz="408" spc="-17" dirty="0">
                <a:solidFill>
                  <a:srgbClr val="221F1F"/>
                </a:solidFill>
                <a:latin typeface="Times New Roman"/>
                <a:cs typeface="Times New Roman"/>
              </a:rPr>
              <a:t>p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aci</a:t>
            </a:r>
            <a:r>
              <a:rPr sz="408" spc="-4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ad</a:t>
            </a:r>
            <a:endParaRPr sz="408">
              <a:latin typeface="Times New Roman"/>
              <a:cs typeface="Times New Roman"/>
            </a:endParaRPr>
          </a:p>
          <a:p>
            <a:pPr marL="160199" marR="137771" algn="ctr">
              <a:lnSpc>
                <a:spcPct val="95825"/>
              </a:lnSpc>
              <a:spcBef>
                <a:spcPts val="27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C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157975" y="3684063"/>
            <a:ext cx="390733" cy="3035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589"/>
              </a:lnSpc>
              <a:spcBef>
                <a:spcPts val="18"/>
              </a:spcBef>
            </a:pPr>
            <a:endParaRPr sz="589"/>
          </a:p>
          <a:p>
            <a:pPr marL="19380" marR="8185" algn="ctr">
              <a:lnSpc>
                <a:spcPct val="95825"/>
              </a:lnSpc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Induc</a:t>
            </a:r>
            <a:r>
              <a:rPr sz="408" spc="-26" dirty="0">
                <a:solidFill>
                  <a:srgbClr val="221F1F"/>
                </a:solidFill>
                <a:latin typeface="Times New Roman"/>
                <a:cs typeface="Times New Roman"/>
              </a:rPr>
              <a:t>t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ancia</a:t>
            </a:r>
            <a:endParaRPr sz="408">
              <a:latin typeface="Times New Roman"/>
              <a:cs typeface="Times New Roman"/>
            </a:endParaRPr>
          </a:p>
          <a:p>
            <a:pPr marL="172976" marR="150511" algn="ctr">
              <a:lnSpc>
                <a:spcPct val="95825"/>
              </a:lnSpc>
              <a:spcBef>
                <a:spcPts val="27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548709" y="3684063"/>
            <a:ext cx="731032" cy="1511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2215" marR="6145" indent="36756">
              <a:lnSpc>
                <a:spcPts val="468"/>
              </a:lnSpc>
              <a:spcBef>
                <a:spcPts val="145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intensi</a:t>
            </a:r>
            <a:r>
              <a:rPr sz="408" spc="-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ad</a:t>
            </a:r>
            <a:r>
              <a:rPr sz="408" spc="2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admisibIe de</a:t>
            </a:r>
            <a:r>
              <a:rPr sz="408" spc="-4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co</a:t>
            </a:r>
            <a:r>
              <a:rPr sz="408" spc="-6" dirty="0">
                <a:solidFill>
                  <a:srgbClr val="221F1F"/>
                </a:solidFill>
                <a:latin typeface="Times New Roman"/>
                <a:cs typeface="Times New Roman"/>
              </a:rPr>
              <a:t>r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tocircuito</a:t>
            </a:r>
            <a:r>
              <a:rPr sz="408" spc="-7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kA</a:t>
            </a:r>
            <a:r>
              <a:rPr sz="408" spc="10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(1s)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548709" y="3835203"/>
            <a:ext cx="398983" cy="152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671">
              <a:lnSpc>
                <a:spcPts val="620"/>
              </a:lnSpc>
              <a:spcBef>
                <a:spcPts val="276"/>
              </a:spcBef>
            </a:pP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Conductor</a:t>
            </a:r>
            <a:r>
              <a:rPr sz="408" spc="7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baseline="57975" dirty="0">
                <a:solidFill>
                  <a:srgbClr val="221F1F"/>
                </a:solidFill>
                <a:latin typeface="Times New Roman"/>
                <a:cs typeface="Times New Roman"/>
              </a:rPr>
              <a:t>(1)</a:t>
            </a:r>
            <a:endParaRPr sz="272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5947693" y="3835203"/>
            <a:ext cx="332048" cy="1524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9704">
              <a:lnSpc>
                <a:spcPts val="468"/>
              </a:lnSpc>
              <a:spcBef>
                <a:spcPts val="172"/>
              </a:spcBef>
            </a:pPr>
            <a:r>
              <a:rPr sz="408" spc="-8" dirty="0">
                <a:solidFill>
                  <a:srgbClr val="221F1F"/>
                </a:solidFill>
                <a:latin typeface="Times New Roman"/>
                <a:cs typeface="Times New Roman"/>
              </a:rPr>
              <a:t>P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an</a:t>
            </a:r>
            <a:r>
              <a:rPr sz="408" spc="-26" dirty="0">
                <a:solidFill>
                  <a:srgbClr val="221F1F"/>
                </a:solidFill>
                <a:latin typeface="Times New Roman"/>
                <a:cs typeface="Times New Roman"/>
              </a:rPr>
              <a:t>t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aI</a:t>
            </a:r>
            <a:r>
              <a:rPr sz="408" spc="13" dirty="0">
                <a:solidFill>
                  <a:srgbClr val="221F1F"/>
                </a:solidFill>
                <a:latin typeface="Times New Roman"/>
                <a:cs typeface="Times New Roman"/>
              </a:rPr>
              <a:t>I</a:t>
            </a:r>
            <a:r>
              <a:rPr sz="408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08" spc="-4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08" baseline="19325" dirty="0">
                <a:solidFill>
                  <a:srgbClr val="221F1F"/>
                </a:solidFill>
                <a:latin typeface="Times New Roman"/>
                <a:cs typeface="Times New Roman"/>
              </a:rPr>
              <a:t>(2)</a:t>
            </a:r>
            <a:endParaRPr sz="272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705649" y="3987616"/>
            <a:ext cx="255679" cy="16480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3" name="object 13"/>
          <p:cNvSpPr txBox="1"/>
          <p:nvPr/>
        </p:nvSpPr>
        <p:spPr>
          <a:xfrm>
            <a:off x="961328" y="3987615"/>
            <a:ext cx="772100" cy="1577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1343" marR="302258" algn="ctr">
              <a:lnSpc>
                <a:spcPts val="468"/>
              </a:lnSpc>
              <a:spcBef>
                <a:spcPts val="385"/>
              </a:spcBef>
            </a:pPr>
            <a:r>
              <a:rPr sz="408" dirty="0">
                <a:solidFill>
                  <a:srgbClr val="0091CE"/>
                </a:solidFill>
                <a:latin typeface="Times New Roman"/>
                <a:cs typeface="Times New Roman"/>
              </a:rPr>
              <a:t>mm</a:t>
            </a:r>
            <a:r>
              <a:rPr sz="544" baseline="21740" dirty="0">
                <a:solidFill>
                  <a:srgbClr val="0091CE"/>
                </a:solidFill>
                <a:latin typeface="Times New Roman"/>
                <a:cs typeface="Times New Roman"/>
              </a:rPr>
              <a:t>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733428" y="3987615"/>
            <a:ext cx="429304" cy="1577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143038" marR="147727" algn="ctr">
              <a:lnSpc>
                <a:spcPct val="95825"/>
              </a:lnSpc>
            </a:pPr>
            <a:r>
              <a:rPr sz="408" dirty="0">
                <a:solidFill>
                  <a:srgbClr val="0091CE"/>
                </a:solidFill>
                <a:latin typeface="Times New Roman"/>
                <a:cs typeface="Times New Roman"/>
              </a:rPr>
              <a:t>mm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162732" y="3987615"/>
            <a:ext cx="429246" cy="1577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138796" marR="151912" algn="ctr">
              <a:lnSpc>
                <a:spcPct val="95825"/>
              </a:lnSpc>
            </a:pPr>
            <a:r>
              <a:rPr sz="408" dirty="0">
                <a:solidFill>
                  <a:srgbClr val="0091CE"/>
                </a:solidFill>
                <a:latin typeface="Times New Roman"/>
                <a:cs typeface="Times New Roman"/>
              </a:rPr>
              <a:t>mm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591978" y="3987615"/>
            <a:ext cx="429304" cy="1577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150473" marR="140292" algn="ctr">
              <a:lnSpc>
                <a:spcPct val="95825"/>
              </a:lnSpc>
            </a:pPr>
            <a:r>
              <a:rPr sz="408" dirty="0">
                <a:solidFill>
                  <a:srgbClr val="0091CE"/>
                </a:solidFill>
                <a:latin typeface="Times New Roman"/>
                <a:cs typeface="Times New Roman"/>
              </a:rPr>
              <a:t>mm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021282" y="3987615"/>
            <a:ext cx="429269" cy="1577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7"/>
              </a:spcBef>
            </a:pPr>
            <a:endParaRPr sz="453"/>
          </a:p>
          <a:p>
            <a:pPr marL="134326" marR="134809" algn="ctr">
              <a:lnSpc>
                <a:spcPts val="468"/>
              </a:lnSpc>
            </a:pPr>
            <a:r>
              <a:rPr sz="408" dirty="0">
                <a:solidFill>
                  <a:srgbClr val="0091CE"/>
                </a:solidFill>
                <a:latin typeface="Times New Roman"/>
                <a:cs typeface="Times New Roman"/>
              </a:rPr>
              <a:t>mm</a:t>
            </a:r>
            <a:r>
              <a:rPr sz="408" baseline="28987" dirty="0">
                <a:solidFill>
                  <a:srgbClr val="0091CE"/>
                </a:solidFill>
                <a:latin typeface="Times New Roman"/>
                <a:cs typeface="Times New Roman"/>
              </a:rPr>
              <a:t>2</a:t>
            </a:r>
            <a:endParaRPr sz="272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450552" y="3987615"/>
            <a:ext cx="429235" cy="1577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145118" marR="145579" algn="ctr">
              <a:lnSpc>
                <a:spcPct val="95825"/>
              </a:lnSpc>
            </a:pPr>
            <a:r>
              <a:rPr sz="408" dirty="0">
                <a:solidFill>
                  <a:srgbClr val="0091CE"/>
                </a:solidFill>
                <a:latin typeface="Times New Roman"/>
                <a:cs typeface="Times New Roman"/>
              </a:rPr>
              <a:t>mm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879787" y="3987615"/>
            <a:ext cx="372990" cy="1577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114605" marR="119848" algn="ctr">
              <a:lnSpc>
                <a:spcPct val="95825"/>
              </a:lnSpc>
            </a:pPr>
            <a:r>
              <a:rPr sz="408" dirty="0">
                <a:solidFill>
                  <a:srgbClr val="0091CE"/>
                </a:solidFill>
                <a:latin typeface="Times New Roman"/>
                <a:cs typeface="Times New Roman"/>
              </a:rPr>
              <a:t>mm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252776" y="3987615"/>
            <a:ext cx="536972" cy="1577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</a:pPr>
            <a:endParaRPr sz="453"/>
          </a:p>
          <a:p>
            <a:pPr marL="103829">
              <a:lnSpc>
                <a:spcPct val="95825"/>
              </a:lnSpc>
            </a:pPr>
            <a:r>
              <a:rPr sz="408" dirty="0">
                <a:solidFill>
                  <a:srgbClr val="0091CE"/>
                </a:solidFill>
                <a:latin typeface="Times New Roman"/>
                <a:cs typeface="Times New Roman"/>
              </a:rPr>
              <a:t>AI              </a:t>
            </a:r>
            <a:r>
              <a:rPr sz="408" spc="83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0091CE"/>
                </a:solidFill>
                <a:latin typeface="Times New Roman"/>
                <a:cs typeface="Times New Roman"/>
              </a:rPr>
              <a:t>Cu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789748" y="3987615"/>
            <a:ext cx="368226" cy="1577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4" name="object 4"/>
          <p:cNvSpPr txBox="1"/>
          <p:nvPr/>
        </p:nvSpPr>
        <p:spPr>
          <a:xfrm>
            <a:off x="5157975" y="3987615"/>
            <a:ext cx="390733" cy="1577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83822">
              <a:lnSpc>
                <a:spcPct val="95825"/>
              </a:lnSpc>
            </a:pPr>
            <a:r>
              <a:rPr sz="408" dirty="0">
                <a:solidFill>
                  <a:srgbClr val="0091CE"/>
                </a:solidFill>
                <a:latin typeface="Times New Roman"/>
                <a:cs typeface="Times New Roman"/>
              </a:rPr>
              <a:t>mH/Km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548709" y="3987615"/>
            <a:ext cx="398983" cy="1577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69367">
              <a:lnSpc>
                <a:spcPct val="95825"/>
              </a:lnSpc>
            </a:pPr>
            <a:r>
              <a:rPr sz="408" dirty="0">
                <a:solidFill>
                  <a:srgbClr val="0091CE"/>
                </a:solidFill>
                <a:latin typeface="Times New Roman"/>
                <a:cs typeface="Times New Roman"/>
              </a:rPr>
              <a:t>AI         </a:t>
            </a:r>
            <a:r>
              <a:rPr sz="408" spc="61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408" dirty="0">
                <a:solidFill>
                  <a:srgbClr val="0091CE"/>
                </a:solidFill>
                <a:latin typeface="Times New Roman"/>
                <a:cs typeface="Times New Roman"/>
              </a:rPr>
              <a:t>Cu</a:t>
            </a:r>
            <a:endParaRPr sz="408">
              <a:latin typeface="Times New Roman"/>
              <a:cs typeface="Times New Roman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5947693" y="3987615"/>
            <a:ext cx="332048" cy="1577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6"/>
              </a:spcBef>
            </a:pPr>
            <a:endParaRPr sz="453"/>
          </a:p>
          <a:p>
            <a:pPr marL="112041" marR="112436" algn="ctr">
              <a:lnSpc>
                <a:spcPct val="95825"/>
              </a:lnSpc>
            </a:pPr>
            <a:r>
              <a:rPr sz="408" dirty="0">
                <a:solidFill>
                  <a:srgbClr val="0091CE"/>
                </a:solidFill>
                <a:latin typeface="Times New Roman"/>
                <a:cs typeface="Times New Roman"/>
              </a:rPr>
              <a:t>Cu</a:t>
            </a:r>
            <a:endParaRPr sz="408">
              <a:latin typeface="Times New Roman"/>
              <a:cs typeface="Times New Roman"/>
            </a:endParaRPr>
          </a:p>
        </p:txBody>
      </p:sp>
    </p:spTree>
    <p:extLst>
      <p:ext uri="{BB962C8B-B14F-4D97-AF65-F5344CB8AC3E}">
        <p14:creationId xmlns:p14="http://schemas.microsoft.com/office/powerpoint/2010/main" val="4282262850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object 416"/>
          <p:cNvSpPr/>
          <p:nvPr/>
        </p:nvSpPr>
        <p:spPr>
          <a:xfrm>
            <a:off x="796505" y="3285424"/>
            <a:ext cx="5435160" cy="161174"/>
          </a:xfrm>
          <a:custGeom>
            <a:avLst/>
            <a:gdLst/>
            <a:ahLst/>
            <a:cxnLst/>
            <a:rect l="l" t="t" r="r" b="b"/>
            <a:pathLst>
              <a:path w="5998806" h="177888">
                <a:moveTo>
                  <a:pt x="0" y="177888"/>
                </a:moveTo>
                <a:lnTo>
                  <a:pt x="5998806" y="177888"/>
                </a:lnTo>
                <a:lnTo>
                  <a:pt x="5998806" y="0"/>
                </a:lnTo>
                <a:lnTo>
                  <a:pt x="0" y="0"/>
                </a:lnTo>
                <a:lnTo>
                  <a:pt x="0" y="177888"/>
                </a:lnTo>
                <a:close/>
              </a:path>
            </a:pathLst>
          </a:custGeom>
          <a:solidFill>
            <a:srgbClr val="C2DEF1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7" name="object 417"/>
          <p:cNvSpPr/>
          <p:nvPr/>
        </p:nvSpPr>
        <p:spPr>
          <a:xfrm>
            <a:off x="796505" y="2539583"/>
            <a:ext cx="5435160" cy="745841"/>
          </a:xfrm>
          <a:custGeom>
            <a:avLst/>
            <a:gdLst/>
            <a:ahLst/>
            <a:cxnLst/>
            <a:rect l="l" t="t" r="r" b="b"/>
            <a:pathLst>
              <a:path w="5998806" h="823188">
                <a:moveTo>
                  <a:pt x="0" y="823188"/>
                </a:moveTo>
                <a:lnTo>
                  <a:pt x="5998806" y="823188"/>
                </a:lnTo>
                <a:lnTo>
                  <a:pt x="5998806" y="0"/>
                </a:lnTo>
                <a:lnTo>
                  <a:pt x="0" y="0"/>
                </a:lnTo>
                <a:lnTo>
                  <a:pt x="0" y="823188"/>
                </a:lnTo>
                <a:close/>
              </a:path>
            </a:pathLst>
          </a:custGeom>
          <a:solidFill>
            <a:srgbClr val="6CBBE2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8" name="object 418"/>
          <p:cNvSpPr/>
          <p:nvPr/>
        </p:nvSpPr>
        <p:spPr>
          <a:xfrm>
            <a:off x="5591007" y="3126977"/>
            <a:ext cx="0" cy="319092"/>
          </a:xfrm>
          <a:custGeom>
            <a:avLst/>
            <a:gdLst/>
            <a:ahLst/>
            <a:cxnLst/>
            <a:rect l="l" t="t" r="r" b="b"/>
            <a:pathLst>
              <a:path h="352183">
                <a:moveTo>
                  <a:pt x="0" y="0"/>
                </a:moveTo>
                <a:lnTo>
                  <a:pt x="0" y="352183"/>
                </a:lnTo>
              </a:path>
            </a:pathLst>
          </a:custGeom>
          <a:ln w="635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9" name="object 419"/>
          <p:cNvSpPr/>
          <p:nvPr/>
        </p:nvSpPr>
        <p:spPr>
          <a:xfrm>
            <a:off x="4313958" y="3126977"/>
            <a:ext cx="0" cy="319092"/>
          </a:xfrm>
          <a:custGeom>
            <a:avLst/>
            <a:gdLst/>
            <a:ahLst/>
            <a:cxnLst/>
            <a:rect l="l" t="t" r="r" b="b"/>
            <a:pathLst>
              <a:path h="352183">
                <a:moveTo>
                  <a:pt x="0" y="0"/>
                </a:moveTo>
                <a:lnTo>
                  <a:pt x="0" y="352183"/>
                </a:lnTo>
              </a:path>
            </a:pathLst>
          </a:custGeom>
          <a:ln w="635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0" name="object 420"/>
          <p:cNvSpPr/>
          <p:nvPr/>
        </p:nvSpPr>
        <p:spPr>
          <a:xfrm>
            <a:off x="4952085" y="2961200"/>
            <a:ext cx="0" cy="484881"/>
          </a:xfrm>
          <a:custGeom>
            <a:avLst/>
            <a:gdLst/>
            <a:ahLst/>
            <a:cxnLst/>
            <a:rect l="l" t="t" r="r" b="b"/>
            <a:pathLst>
              <a:path h="535165">
                <a:moveTo>
                  <a:pt x="0" y="0"/>
                </a:moveTo>
                <a:lnTo>
                  <a:pt x="0" y="535165"/>
                </a:lnTo>
              </a:path>
            </a:pathLst>
          </a:custGeom>
          <a:ln w="635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1" name="object 421"/>
          <p:cNvSpPr/>
          <p:nvPr/>
        </p:nvSpPr>
        <p:spPr>
          <a:xfrm>
            <a:off x="1113412" y="2539582"/>
            <a:ext cx="0" cy="908639"/>
          </a:xfrm>
          <a:custGeom>
            <a:avLst/>
            <a:gdLst/>
            <a:ahLst/>
            <a:cxnLst/>
            <a:rect l="l" t="t" r="r" b="b"/>
            <a:pathLst>
              <a:path h="1002868">
                <a:moveTo>
                  <a:pt x="0" y="0"/>
                </a:moveTo>
                <a:lnTo>
                  <a:pt x="0" y="1002868"/>
                </a:lnTo>
              </a:path>
            </a:pathLst>
          </a:custGeom>
          <a:ln w="635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2" name="object 422"/>
          <p:cNvSpPr/>
          <p:nvPr/>
        </p:nvSpPr>
        <p:spPr>
          <a:xfrm>
            <a:off x="1753254" y="3126965"/>
            <a:ext cx="0" cy="320151"/>
          </a:xfrm>
          <a:custGeom>
            <a:avLst/>
            <a:gdLst/>
            <a:ahLst/>
            <a:cxnLst/>
            <a:rect l="l" t="t" r="r" b="b"/>
            <a:pathLst>
              <a:path h="353352">
                <a:moveTo>
                  <a:pt x="0" y="0"/>
                </a:moveTo>
                <a:lnTo>
                  <a:pt x="0" y="353352"/>
                </a:lnTo>
              </a:path>
            </a:pathLst>
          </a:custGeom>
          <a:ln w="635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3" name="object 423"/>
          <p:cNvSpPr/>
          <p:nvPr/>
        </p:nvSpPr>
        <p:spPr>
          <a:xfrm>
            <a:off x="2393039" y="2961200"/>
            <a:ext cx="0" cy="484881"/>
          </a:xfrm>
          <a:custGeom>
            <a:avLst/>
            <a:gdLst/>
            <a:ahLst/>
            <a:cxnLst/>
            <a:rect l="l" t="t" r="r" b="b"/>
            <a:pathLst>
              <a:path h="535165">
                <a:moveTo>
                  <a:pt x="0" y="0"/>
                </a:moveTo>
                <a:lnTo>
                  <a:pt x="0" y="535165"/>
                </a:lnTo>
              </a:path>
            </a:pathLst>
          </a:custGeom>
          <a:ln w="635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4" name="object 424"/>
          <p:cNvSpPr/>
          <p:nvPr/>
        </p:nvSpPr>
        <p:spPr>
          <a:xfrm>
            <a:off x="3672505" y="2765792"/>
            <a:ext cx="0" cy="680806"/>
          </a:xfrm>
          <a:custGeom>
            <a:avLst/>
            <a:gdLst/>
            <a:ahLst/>
            <a:cxnLst/>
            <a:rect l="l" t="t" r="r" b="b"/>
            <a:pathLst>
              <a:path h="751408">
                <a:moveTo>
                  <a:pt x="0" y="0"/>
                </a:moveTo>
                <a:lnTo>
                  <a:pt x="0" y="751408"/>
                </a:lnTo>
              </a:path>
            </a:pathLst>
          </a:custGeom>
          <a:ln w="635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5" name="object 425"/>
          <p:cNvSpPr/>
          <p:nvPr/>
        </p:nvSpPr>
        <p:spPr>
          <a:xfrm>
            <a:off x="1114701" y="3126976"/>
            <a:ext cx="5116954" cy="0"/>
          </a:xfrm>
          <a:custGeom>
            <a:avLst/>
            <a:gdLst/>
            <a:ahLst/>
            <a:cxnLst/>
            <a:rect l="l" t="t" r="r" b="b"/>
            <a:pathLst>
              <a:path w="5647601">
                <a:moveTo>
                  <a:pt x="5647601" y="0"/>
                </a:moveTo>
                <a:lnTo>
                  <a:pt x="0" y="0"/>
                </a:lnTo>
              </a:path>
            </a:pathLst>
          </a:custGeom>
          <a:ln w="635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6" name="object 426"/>
          <p:cNvSpPr/>
          <p:nvPr/>
        </p:nvSpPr>
        <p:spPr>
          <a:xfrm>
            <a:off x="3032973" y="3126977"/>
            <a:ext cx="0" cy="319092"/>
          </a:xfrm>
          <a:custGeom>
            <a:avLst/>
            <a:gdLst/>
            <a:ahLst/>
            <a:cxnLst/>
            <a:rect l="l" t="t" r="r" b="b"/>
            <a:pathLst>
              <a:path h="352183">
                <a:moveTo>
                  <a:pt x="0" y="0"/>
                </a:moveTo>
                <a:lnTo>
                  <a:pt x="0" y="352183"/>
                </a:lnTo>
              </a:path>
            </a:pathLst>
          </a:custGeom>
          <a:ln w="635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7" name="object 427"/>
          <p:cNvSpPr/>
          <p:nvPr/>
        </p:nvSpPr>
        <p:spPr>
          <a:xfrm>
            <a:off x="1113413" y="2957402"/>
            <a:ext cx="5118242" cy="0"/>
          </a:xfrm>
          <a:custGeom>
            <a:avLst/>
            <a:gdLst/>
            <a:ahLst/>
            <a:cxnLst/>
            <a:rect l="l" t="t" r="r" b="b"/>
            <a:pathLst>
              <a:path w="5649023">
                <a:moveTo>
                  <a:pt x="5649023" y="0"/>
                </a:moveTo>
                <a:lnTo>
                  <a:pt x="0" y="0"/>
                </a:lnTo>
              </a:path>
            </a:pathLst>
          </a:custGeom>
          <a:ln w="635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8" name="object 428"/>
          <p:cNvSpPr/>
          <p:nvPr/>
        </p:nvSpPr>
        <p:spPr>
          <a:xfrm>
            <a:off x="3899498" y="2663498"/>
            <a:ext cx="60088" cy="60088"/>
          </a:xfrm>
          <a:custGeom>
            <a:avLst/>
            <a:gdLst/>
            <a:ahLst/>
            <a:cxnLst/>
            <a:rect l="l" t="t" r="r" b="b"/>
            <a:pathLst>
              <a:path w="66319" h="66319">
                <a:moveTo>
                  <a:pt x="0" y="33159"/>
                </a:moveTo>
                <a:lnTo>
                  <a:pt x="1492" y="43017"/>
                </a:lnTo>
                <a:lnTo>
                  <a:pt x="8265" y="55056"/>
                </a:lnTo>
                <a:lnTo>
                  <a:pt x="19275" y="63276"/>
                </a:lnTo>
                <a:lnTo>
                  <a:pt x="33159" y="66319"/>
                </a:lnTo>
                <a:lnTo>
                  <a:pt x="43031" y="64826"/>
                </a:lnTo>
                <a:lnTo>
                  <a:pt x="55071" y="58053"/>
                </a:lnTo>
                <a:lnTo>
                  <a:pt x="63282" y="47044"/>
                </a:lnTo>
                <a:lnTo>
                  <a:pt x="66319" y="33159"/>
                </a:lnTo>
                <a:lnTo>
                  <a:pt x="64830" y="23301"/>
                </a:lnTo>
                <a:lnTo>
                  <a:pt x="58066" y="11263"/>
                </a:lnTo>
                <a:lnTo>
                  <a:pt x="47060" y="3042"/>
                </a:lnTo>
                <a:lnTo>
                  <a:pt x="33159" y="0"/>
                </a:lnTo>
                <a:lnTo>
                  <a:pt x="23301" y="1492"/>
                </a:lnTo>
                <a:lnTo>
                  <a:pt x="11263" y="8265"/>
                </a:lnTo>
                <a:lnTo>
                  <a:pt x="3042" y="19275"/>
                </a:lnTo>
                <a:lnTo>
                  <a:pt x="0" y="3315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9" name="object 429"/>
          <p:cNvSpPr/>
          <p:nvPr/>
        </p:nvSpPr>
        <p:spPr>
          <a:xfrm>
            <a:off x="3970575" y="2663498"/>
            <a:ext cx="60065" cy="60088"/>
          </a:xfrm>
          <a:custGeom>
            <a:avLst/>
            <a:gdLst/>
            <a:ahLst/>
            <a:cxnLst/>
            <a:rect l="l" t="t" r="r" b="b"/>
            <a:pathLst>
              <a:path w="66294" h="66319">
                <a:moveTo>
                  <a:pt x="0" y="33159"/>
                </a:moveTo>
                <a:lnTo>
                  <a:pt x="1490" y="43017"/>
                </a:lnTo>
                <a:lnTo>
                  <a:pt x="8257" y="55056"/>
                </a:lnTo>
                <a:lnTo>
                  <a:pt x="19264" y="63276"/>
                </a:lnTo>
                <a:lnTo>
                  <a:pt x="33159" y="66319"/>
                </a:lnTo>
                <a:lnTo>
                  <a:pt x="43004" y="64831"/>
                </a:lnTo>
                <a:lnTo>
                  <a:pt x="55042" y="58060"/>
                </a:lnTo>
                <a:lnTo>
                  <a:pt x="63255" y="47049"/>
                </a:lnTo>
                <a:lnTo>
                  <a:pt x="66294" y="33159"/>
                </a:lnTo>
                <a:lnTo>
                  <a:pt x="64809" y="23317"/>
                </a:lnTo>
                <a:lnTo>
                  <a:pt x="58050" y="11271"/>
                </a:lnTo>
                <a:lnTo>
                  <a:pt x="47049" y="3044"/>
                </a:lnTo>
                <a:lnTo>
                  <a:pt x="33159" y="0"/>
                </a:lnTo>
                <a:lnTo>
                  <a:pt x="23292" y="1492"/>
                </a:lnTo>
                <a:lnTo>
                  <a:pt x="11253" y="8265"/>
                </a:lnTo>
                <a:lnTo>
                  <a:pt x="3038" y="19275"/>
                </a:lnTo>
                <a:lnTo>
                  <a:pt x="0" y="3315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0" name="object 430"/>
          <p:cNvSpPr/>
          <p:nvPr/>
        </p:nvSpPr>
        <p:spPr>
          <a:xfrm>
            <a:off x="3935042" y="2605585"/>
            <a:ext cx="60065" cy="60088"/>
          </a:xfrm>
          <a:custGeom>
            <a:avLst/>
            <a:gdLst/>
            <a:ahLst/>
            <a:cxnLst/>
            <a:rect l="l" t="t" r="r" b="b"/>
            <a:pathLst>
              <a:path w="66294" h="66319">
                <a:moveTo>
                  <a:pt x="0" y="33159"/>
                </a:moveTo>
                <a:lnTo>
                  <a:pt x="1485" y="43002"/>
                </a:lnTo>
                <a:lnTo>
                  <a:pt x="8247" y="55048"/>
                </a:lnTo>
                <a:lnTo>
                  <a:pt x="19249" y="63274"/>
                </a:lnTo>
                <a:lnTo>
                  <a:pt x="33134" y="66319"/>
                </a:lnTo>
                <a:lnTo>
                  <a:pt x="43006" y="64826"/>
                </a:lnTo>
                <a:lnTo>
                  <a:pt x="55046" y="58053"/>
                </a:lnTo>
                <a:lnTo>
                  <a:pt x="63257" y="47044"/>
                </a:lnTo>
                <a:lnTo>
                  <a:pt x="66294" y="33159"/>
                </a:lnTo>
                <a:lnTo>
                  <a:pt x="64804" y="23296"/>
                </a:lnTo>
                <a:lnTo>
                  <a:pt x="58041" y="11258"/>
                </a:lnTo>
                <a:lnTo>
                  <a:pt x="47035" y="3040"/>
                </a:lnTo>
                <a:lnTo>
                  <a:pt x="33134" y="0"/>
                </a:lnTo>
                <a:lnTo>
                  <a:pt x="23294" y="1486"/>
                </a:lnTo>
                <a:lnTo>
                  <a:pt x="11257" y="8254"/>
                </a:lnTo>
                <a:lnTo>
                  <a:pt x="3040" y="19264"/>
                </a:lnTo>
                <a:lnTo>
                  <a:pt x="0" y="3315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1" name="object 431"/>
          <p:cNvSpPr/>
          <p:nvPr/>
        </p:nvSpPr>
        <p:spPr>
          <a:xfrm>
            <a:off x="1433299" y="3499794"/>
            <a:ext cx="0" cy="1347723"/>
          </a:xfrm>
          <a:custGeom>
            <a:avLst/>
            <a:gdLst/>
            <a:ahLst/>
            <a:cxnLst/>
            <a:rect l="l" t="t" r="r" b="b"/>
            <a:pathLst>
              <a:path h="1487487">
                <a:moveTo>
                  <a:pt x="0" y="0"/>
                </a:moveTo>
                <a:lnTo>
                  <a:pt x="0" y="1487487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2" name="object 432"/>
          <p:cNvSpPr/>
          <p:nvPr/>
        </p:nvSpPr>
        <p:spPr>
          <a:xfrm>
            <a:off x="796505" y="4245279"/>
            <a:ext cx="5435160" cy="0"/>
          </a:xfrm>
          <a:custGeom>
            <a:avLst/>
            <a:gdLst/>
            <a:ahLst/>
            <a:cxnLst/>
            <a:rect l="l" t="t" r="r" b="b"/>
            <a:pathLst>
              <a:path w="5998806">
                <a:moveTo>
                  <a:pt x="0" y="0"/>
                </a:moveTo>
                <a:lnTo>
                  <a:pt x="599880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3" name="object 433"/>
          <p:cNvSpPr/>
          <p:nvPr/>
        </p:nvSpPr>
        <p:spPr>
          <a:xfrm>
            <a:off x="796505" y="4094737"/>
            <a:ext cx="5435160" cy="0"/>
          </a:xfrm>
          <a:custGeom>
            <a:avLst/>
            <a:gdLst/>
            <a:ahLst/>
            <a:cxnLst/>
            <a:rect l="l" t="t" r="r" b="b"/>
            <a:pathLst>
              <a:path w="5998806">
                <a:moveTo>
                  <a:pt x="0" y="0"/>
                </a:moveTo>
                <a:lnTo>
                  <a:pt x="599880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4" name="object 434"/>
          <p:cNvSpPr/>
          <p:nvPr/>
        </p:nvSpPr>
        <p:spPr>
          <a:xfrm>
            <a:off x="796505" y="3944207"/>
            <a:ext cx="5435160" cy="0"/>
          </a:xfrm>
          <a:custGeom>
            <a:avLst/>
            <a:gdLst/>
            <a:ahLst/>
            <a:cxnLst/>
            <a:rect l="l" t="t" r="r" b="b"/>
            <a:pathLst>
              <a:path w="5998806">
                <a:moveTo>
                  <a:pt x="0" y="0"/>
                </a:moveTo>
                <a:lnTo>
                  <a:pt x="599880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5" name="object 435"/>
          <p:cNvSpPr/>
          <p:nvPr/>
        </p:nvSpPr>
        <p:spPr>
          <a:xfrm>
            <a:off x="796505" y="3793653"/>
            <a:ext cx="5435160" cy="0"/>
          </a:xfrm>
          <a:custGeom>
            <a:avLst/>
            <a:gdLst/>
            <a:ahLst/>
            <a:cxnLst/>
            <a:rect l="l" t="t" r="r" b="b"/>
            <a:pathLst>
              <a:path w="5998806">
                <a:moveTo>
                  <a:pt x="0" y="0"/>
                </a:moveTo>
                <a:lnTo>
                  <a:pt x="599880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6" name="object 436"/>
          <p:cNvSpPr/>
          <p:nvPr/>
        </p:nvSpPr>
        <p:spPr>
          <a:xfrm>
            <a:off x="796505" y="3643133"/>
            <a:ext cx="5435160" cy="0"/>
          </a:xfrm>
          <a:custGeom>
            <a:avLst/>
            <a:gdLst/>
            <a:ahLst/>
            <a:cxnLst/>
            <a:rect l="l" t="t" r="r" b="b"/>
            <a:pathLst>
              <a:path w="5998806">
                <a:moveTo>
                  <a:pt x="0" y="0"/>
                </a:moveTo>
                <a:lnTo>
                  <a:pt x="599880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7" name="object 437"/>
          <p:cNvSpPr/>
          <p:nvPr/>
        </p:nvSpPr>
        <p:spPr>
          <a:xfrm>
            <a:off x="1753266" y="3499794"/>
            <a:ext cx="0" cy="1347723"/>
          </a:xfrm>
          <a:custGeom>
            <a:avLst/>
            <a:gdLst/>
            <a:ahLst/>
            <a:cxnLst/>
            <a:rect l="l" t="t" r="r" b="b"/>
            <a:pathLst>
              <a:path h="1487487">
                <a:moveTo>
                  <a:pt x="0" y="0"/>
                </a:moveTo>
                <a:lnTo>
                  <a:pt x="0" y="1487487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8" name="object 438"/>
          <p:cNvSpPr/>
          <p:nvPr/>
        </p:nvSpPr>
        <p:spPr>
          <a:xfrm>
            <a:off x="3032984" y="3499794"/>
            <a:ext cx="0" cy="1347723"/>
          </a:xfrm>
          <a:custGeom>
            <a:avLst/>
            <a:gdLst/>
            <a:ahLst/>
            <a:cxnLst/>
            <a:rect l="l" t="t" r="r" b="b"/>
            <a:pathLst>
              <a:path h="1487487">
                <a:moveTo>
                  <a:pt x="0" y="0"/>
                </a:moveTo>
                <a:lnTo>
                  <a:pt x="0" y="1487487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9" name="object 439"/>
          <p:cNvSpPr/>
          <p:nvPr/>
        </p:nvSpPr>
        <p:spPr>
          <a:xfrm>
            <a:off x="3992518" y="3499794"/>
            <a:ext cx="0" cy="1347723"/>
          </a:xfrm>
          <a:custGeom>
            <a:avLst/>
            <a:gdLst/>
            <a:ahLst/>
            <a:cxnLst/>
            <a:rect l="l" t="t" r="r" b="b"/>
            <a:pathLst>
              <a:path h="1487487">
                <a:moveTo>
                  <a:pt x="0" y="0"/>
                </a:moveTo>
                <a:lnTo>
                  <a:pt x="0" y="1487487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0" name="object 440"/>
          <p:cNvSpPr/>
          <p:nvPr/>
        </p:nvSpPr>
        <p:spPr>
          <a:xfrm>
            <a:off x="4632279" y="3499794"/>
            <a:ext cx="0" cy="1347723"/>
          </a:xfrm>
          <a:custGeom>
            <a:avLst/>
            <a:gdLst/>
            <a:ahLst/>
            <a:cxnLst/>
            <a:rect l="l" t="t" r="r" b="b"/>
            <a:pathLst>
              <a:path h="1487487">
                <a:moveTo>
                  <a:pt x="0" y="0"/>
                </a:moveTo>
                <a:lnTo>
                  <a:pt x="0" y="1487487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1" name="object 441"/>
          <p:cNvSpPr/>
          <p:nvPr/>
        </p:nvSpPr>
        <p:spPr>
          <a:xfrm>
            <a:off x="3672527" y="3499794"/>
            <a:ext cx="0" cy="1347723"/>
          </a:xfrm>
          <a:custGeom>
            <a:avLst/>
            <a:gdLst/>
            <a:ahLst/>
            <a:cxnLst/>
            <a:rect l="l" t="t" r="r" b="b"/>
            <a:pathLst>
              <a:path h="1487487">
                <a:moveTo>
                  <a:pt x="0" y="0"/>
                </a:moveTo>
                <a:lnTo>
                  <a:pt x="0" y="1487487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2" name="object 442"/>
          <p:cNvSpPr/>
          <p:nvPr/>
        </p:nvSpPr>
        <p:spPr>
          <a:xfrm>
            <a:off x="4952097" y="3499794"/>
            <a:ext cx="0" cy="1347723"/>
          </a:xfrm>
          <a:custGeom>
            <a:avLst/>
            <a:gdLst/>
            <a:ahLst/>
            <a:cxnLst/>
            <a:rect l="l" t="t" r="r" b="b"/>
            <a:pathLst>
              <a:path h="1487487">
                <a:moveTo>
                  <a:pt x="0" y="0"/>
                </a:moveTo>
                <a:lnTo>
                  <a:pt x="0" y="1487487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3" name="object 443"/>
          <p:cNvSpPr/>
          <p:nvPr/>
        </p:nvSpPr>
        <p:spPr>
          <a:xfrm>
            <a:off x="5272075" y="3499794"/>
            <a:ext cx="0" cy="1347723"/>
          </a:xfrm>
          <a:custGeom>
            <a:avLst/>
            <a:gdLst/>
            <a:ahLst/>
            <a:cxnLst/>
            <a:rect l="l" t="t" r="r" b="b"/>
            <a:pathLst>
              <a:path h="1487487">
                <a:moveTo>
                  <a:pt x="0" y="0"/>
                </a:moveTo>
                <a:lnTo>
                  <a:pt x="0" y="1487487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4" name="object 444"/>
          <p:cNvSpPr/>
          <p:nvPr/>
        </p:nvSpPr>
        <p:spPr>
          <a:xfrm>
            <a:off x="796505" y="3491543"/>
            <a:ext cx="5435160" cy="0"/>
          </a:xfrm>
          <a:custGeom>
            <a:avLst/>
            <a:gdLst/>
            <a:ahLst/>
            <a:cxnLst/>
            <a:rect l="l" t="t" r="r" b="b"/>
            <a:pathLst>
              <a:path w="5998806">
                <a:moveTo>
                  <a:pt x="0" y="0"/>
                </a:moveTo>
                <a:lnTo>
                  <a:pt x="599880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5" name="object 445"/>
          <p:cNvSpPr/>
          <p:nvPr/>
        </p:nvSpPr>
        <p:spPr>
          <a:xfrm>
            <a:off x="5591007" y="3499794"/>
            <a:ext cx="0" cy="1347723"/>
          </a:xfrm>
          <a:custGeom>
            <a:avLst/>
            <a:gdLst/>
            <a:ahLst/>
            <a:cxnLst/>
            <a:rect l="l" t="t" r="r" b="b"/>
            <a:pathLst>
              <a:path h="1487487">
                <a:moveTo>
                  <a:pt x="0" y="0"/>
                </a:moveTo>
                <a:lnTo>
                  <a:pt x="0" y="1487487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6" name="object 446"/>
          <p:cNvSpPr/>
          <p:nvPr/>
        </p:nvSpPr>
        <p:spPr>
          <a:xfrm>
            <a:off x="4313958" y="3494685"/>
            <a:ext cx="0" cy="1347723"/>
          </a:xfrm>
          <a:custGeom>
            <a:avLst/>
            <a:gdLst/>
            <a:ahLst/>
            <a:cxnLst/>
            <a:rect l="l" t="t" r="r" b="b"/>
            <a:pathLst>
              <a:path h="1487487">
                <a:moveTo>
                  <a:pt x="0" y="0"/>
                </a:moveTo>
                <a:lnTo>
                  <a:pt x="0" y="1487487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7" name="object 447"/>
          <p:cNvSpPr/>
          <p:nvPr/>
        </p:nvSpPr>
        <p:spPr>
          <a:xfrm>
            <a:off x="796505" y="4697931"/>
            <a:ext cx="5435160" cy="0"/>
          </a:xfrm>
          <a:custGeom>
            <a:avLst/>
            <a:gdLst/>
            <a:ahLst/>
            <a:cxnLst/>
            <a:rect l="l" t="t" r="r" b="b"/>
            <a:pathLst>
              <a:path w="5998806">
                <a:moveTo>
                  <a:pt x="0" y="0"/>
                </a:moveTo>
                <a:lnTo>
                  <a:pt x="599880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8" name="object 448"/>
          <p:cNvSpPr/>
          <p:nvPr/>
        </p:nvSpPr>
        <p:spPr>
          <a:xfrm>
            <a:off x="796505" y="4547411"/>
            <a:ext cx="5435160" cy="0"/>
          </a:xfrm>
          <a:custGeom>
            <a:avLst/>
            <a:gdLst/>
            <a:ahLst/>
            <a:cxnLst/>
            <a:rect l="l" t="t" r="r" b="b"/>
            <a:pathLst>
              <a:path w="5998806">
                <a:moveTo>
                  <a:pt x="0" y="0"/>
                </a:moveTo>
                <a:lnTo>
                  <a:pt x="599880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9" name="object 449"/>
          <p:cNvSpPr/>
          <p:nvPr/>
        </p:nvSpPr>
        <p:spPr>
          <a:xfrm>
            <a:off x="796505" y="4396892"/>
            <a:ext cx="5435160" cy="0"/>
          </a:xfrm>
          <a:custGeom>
            <a:avLst/>
            <a:gdLst/>
            <a:ahLst/>
            <a:cxnLst/>
            <a:rect l="l" t="t" r="r" b="b"/>
            <a:pathLst>
              <a:path w="5998806">
                <a:moveTo>
                  <a:pt x="0" y="0"/>
                </a:moveTo>
                <a:lnTo>
                  <a:pt x="599880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0" name="object 450"/>
          <p:cNvSpPr/>
          <p:nvPr/>
        </p:nvSpPr>
        <p:spPr>
          <a:xfrm>
            <a:off x="5911745" y="3499794"/>
            <a:ext cx="0" cy="1347723"/>
          </a:xfrm>
          <a:custGeom>
            <a:avLst/>
            <a:gdLst/>
            <a:ahLst/>
            <a:cxnLst/>
            <a:rect l="l" t="t" r="r" b="b"/>
            <a:pathLst>
              <a:path h="1487487">
                <a:moveTo>
                  <a:pt x="0" y="0"/>
                </a:moveTo>
                <a:lnTo>
                  <a:pt x="0" y="1487487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1" name="object 451"/>
          <p:cNvSpPr/>
          <p:nvPr/>
        </p:nvSpPr>
        <p:spPr>
          <a:xfrm>
            <a:off x="1113424" y="3499794"/>
            <a:ext cx="0" cy="1347723"/>
          </a:xfrm>
          <a:custGeom>
            <a:avLst/>
            <a:gdLst/>
            <a:ahLst/>
            <a:cxnLst/>
            <a:rect l="l" t="t" r="r" b="b"/>
            <a:pathLst>
              <a:path h="1487487">
                <a:moveTo>
                  <a:pt x="0" y="0"/>
                </a:moveTo>
                <a:lnTo>
                  <a:pt x="0" y="1487487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2" name="object 452"/>
          <p:cNvSpPr/>
          <p:nvPr/>
        </p:nvSpPr>
        <p:spPr>
          <a:xfrm>
            <a:off x="2072612" y="3499794"/>
            <a:ext cx="0" cy="1347723"/>
          </a:xfrm>
          <a:custGeom>
            <a:avLst/>
            <a:gdLst/>
            <a:ahLst/>
            <a:cxnLst/>
            <a:rect l="l" t="t" r="r" b="b"/>
            <a:pathLst>
              <a:path h="1487487">
                <a:moveTo>
                  <a:pt x="0" y="0"/>
                </a:moveTo>
                <a:lnTo>
                  <a:pt x="0" y="1487487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3" name="object 453"/>
          <p:cNvSpPr/>
          <p:nvPr/>
        </p:nvSpPr>
        <p:spPr>
          <a:xfrm>
            <a:off x="2393051" y="3499794"/>
            <a:ext cx="0" cy="1347723"/>
          </a:xfrm>
          <a:custGeom>
            <a:avLst/>
            <a:gdLst/>
            <a:ahLst/>
            <a:cxnLst/>
            <a:rect l="l" t="t" r="r" b="b"/>
            <a:pathLst>
              <a:path h="1487487">
                <a:moveTo>
                  <a:pt x="0" y="0"/>
                </a:moveTo>
                <a:lnTo>
                  <a:pt x="0" y="1487487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4" name="object 454"/>
          <p:cNvSpPr/>
          <p:nvPr/>
        </p:nvSpPr>
        <p:spPr>
          <a:xfrm>
            <a:off x="2713006" y="3499794"/>
            <a:ext cx="0" cy="1347723"/>
          </a:xfrm>
          <a:custGeom>
            <a:avLst/>
            <a:gdLst/>
            <a:ahLst/>
            <a:cxnLst/>
            <a:rect l="l" t="t" r="r" b="b"/>
            <a:pathLst>
              <a:path h="1487487">
                <a:moveTo>
                  <a:pt x="0" y="0"/>
                </a:moveTo>
                <a:lnTo>
                  <a:pt x="0" y="1487487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5" name="object 455"/>
          <p:cNvSpPr/>
          <p:nvPr/>
        </p:nvSpPr>
        <p:spPr>
          <a:xfrm>
            <a:off x="3352848" y="3499794"/>
            <a:ext cx="0" cy="1347723"/>
          </a:xfrm>
          <a:custGeom>
            <a:avLst/>
            <a:gdLst/>
            <a:ahLst/>
            <a:cxnLst/>
            <a:rect l="l" t="t" r="r" b="b"/>
            <a:pathLst>
              <a:path h="1487487">
                <a:moveTo>
                  <a:pt x="0" y="0"/>
                </a:moveTo>
                <a:lnTo>
                  <a:pt x="0" y="1487487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6" name="object 456"/>
          <p:cNvSpPr/>
          <p:nvPr/>
        </p:nvSpPr>
        <p:spPr>
          <a:xfrm>
            <a:off x="796505" y="4847506"/>
            <a:ext cx="5435160" cy="0"/>
          </a:xfrm>
          <a:custGeom>
            <a:avLst/>
            <a:gdLst/>
            <a:ahLst/>
            <a:cxnLst/>
            <a:rect l="l" t="t" r="r" b="b"/>
            <a:pathLst>
              <a:path w="5998806">
                <a:moveTo>
                  <a:pt x="0" y="0"/>
                </a:moveTo>
                <a:lnTo>
                  <a:pt x="599880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7" name="object 457"/>
          <p:cNvSpPr/>
          <p:nvPr/>
        </p:nvSpPr>
        <p:spPr>
          <a:xfrm>
            <a:off x="587026" y="3491544"/>
            <a:ext cx="167146" cy="1355974"/>
          </a:xfrm>
          <a:custGeom>
            <a:avLst/>
            <a:gdLst/>
            <a:ahLst/>
            <a:cxnLst/>
            <a:rect l="l" t="t" r="r" b="b"/>
            <a:pathLst>
              <a:path w="184480" h="1496593">
                <a:moveTo>
                  <a:pt x="0" y="1496593"/>
                </a:moveTo>
                <a:lnTo>
                  <a:pt x="184480" y="1496593"/>
                </a:lnTo>
                <a:lnTo>
                  <a:pt x="184480" y="0"/>
                </a:lnTo>
                <a:lnTo>
                  <a:pt x="0" y="0"/>
                </a:lnTo>
                <a:lnTo>
                  <a:pt x="0" y="1496593"/>
                </a:lnTo>
                <a:close/>
              </a:path>
            </a:pathLst>
          </a:custGeom>
          <a:solidFill>
            <a:srgbClr val="6CBBE2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8" name="object 458"/>
          <p:cNvSpPr/>
          <p:nvPr/>
        </p:nvSpPr>
        <p:spPr>
          <a:xfrm>
            <a:off x="587026" y="4887757"/>
            <a:ext cx="167146" cy="1206340"/>
          </a:xfrm>
          <a:custGeom>
            <a:avLst/>
            <a:gdLst/>
            <a:ahLst/>
            <a:cxnLst/>
            <a:rect l="l" t="t" r="r" b="b"/>
            <a:pathLst>
              <a:path w="184480" h="1331442">
                <a:moveTo>
                  <a:pt x="0" y="1331442"/>
                </a:moveTo>
                <a:lnTo>
                  <a:pt x="184480" y="1331442"/>
                </a:lnTo>
                <a:lnTo>
                  <a:pt x="184480" y="0"/>
                </a:lnTo>
                <a:lnTo>
                  <a:pt x="0" y="0"/>
                </a:lnTo>
                <a:lnTo>
                  <a:pt x="0" y="1331442"/>
                </a:lnTo>
                <a:close/>
              </a:path>
            </a:pathLst>
          </a:custGeom>
          <a:solidFill>
            <a:srgbClr val="6CBBE2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9" name="object 459"/>
          <p:cNvSpPr/>
          <p:nvPr/>
        </p:nvSpPr>
        <p:spPr>
          <a:xfrm>
            <a:off x="1433299" y="4895972"/>
            <a:ext cx="0" cy="1198113"/>
          </a:xfrm>
          <a:custGeom>
            <a:avLst/>
            <a:gdLst/>
            <a:ahLst/>
            <a:cxnLst/>
            <a:rect l="l" t="t" r="r" b="b"/>
            <a:pathLst>
              <a:path h="1322362">
                <a:moveTo>
                  <a:pt x="0" y="0"/>
                </a:moveTo>
                <a:lnTo>
                  <a:pt x="0" y="1322362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0" name="object 460"/>
          <p:cNvSpPr/>
          <p:nvPr/>
        </p:nvSpPr>
        <p:spPr>
          <a:xfrm>
            <a:off x="796505" y="5641435"/>
            <a:ext cx="5435160" cy="0"/>
          </a:xfrm>
          <a:custGeom>
            <a:avLst/>
            <a:gdLst/>
            <a:ahLst/>
            <a:cxnLst/>
            <a:rect l="l" t="t" r="r" b="b"/>
            <a:pathLst>
              <a:path w="5998806">
                <a:moveTo>
                  <a:pt x="0" y="0"/>
                </a:moveTo>
                <a:lnTo>
                  <a:pt x="599880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1" name="object 461"/>
          <p:cNvSpPr/>
          <p:nvPr/>
        </p:nvSpPr>
        <p:spPr>
          <a:xfrm>
            <a:off x="796505" y="5490927"/>
            <a:ext cx="5435160" cy="0"/>
          </a:xfrm>
          <a:custGeom>
            <a:avLst/>
            <a:gdLst/>
            <a:ahLst/>
            <a:cxnLst/>
            <a:rect l="l" t="t" r="r" b="b"/>
            <a:pathLst>
              <a:path w="5998806">
                <a:moveTo>
                  <a:pt x="0" y="0"/>
                </a:moveTo>
                <a:lnTo>
                  <a:pt x="599880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2" name="object 462"/>
          <p:cNvSpPr/>
          <p:nvPr/>
        </p:nvSpPr>
        <p:spPr>
          <a:xfrm>
            <a:off x="796505" y="5340385"/>
            <a:ext cx="5435160" cy="0"/>
          </a:xfrm>
          <a:custGeom>
            <a:avLst/>
            <a:gdLst/>
            <a:ahLst/>
            <a:cxnLst/>
            <a:rect l="l" t="t" r="r" b="b"/>
            <a:pathLst>
              <a:path w="5998806">
                <a:moveTo>
                  <a:pt x="0" y="0"/>
                </a:moveTo>
                <a:lnTo>
                  <a:pt x="599880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3" name="object 463"/>
          <p:cNvSpPr/>
          <p:nvPr/>
        </p:nvSpPr>
        <p:spPr>
          <a:xfrm>
            <a:off x="796505" y="5189853"/>
            <a:ext cx="5435160" cy="0"/>
          </a:xfrm>
          <a:custGeom>
            <a:avLst/>
            <a:gdLst/>
            <a:ahLst/>
            <a:cxnLst/>
            <a:rect l="l" t="t" r="r" b="b"/>
            <a:pathLst>
              <a:path w="5998806">
                <a:moveTo>
                  <a:pt x="0" y="0"/>
                </a:moveTo>
                <a:lnTo>
                  <a:pt x="599880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4" name="object 464"/>
          <p:cNvSpPr/>
          <p:nvPr/>
        </p:nvSpPr>
        <p:spPr>
          <a:xfrm>
            <a:off x="796505" y="5039357"/>
            <a:ext cx="5435160" cy="0"/>
          </a:xfrm>
          <a:custGeom>
            <a:avLst/>
            <a:gdLst/>
            <a:ahLst/>
            <a:cxnLst/>
            <a:rect l="l" t="t" r="r" b="b"/>
            <a:pathLst>
              <a:path w="5998806">
                <a:moveTo>
                  <a:pt x="0" y="0"/>
                </a:moveTo>
                <a:lnTo>
                  <a:pt x="599880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5" name="object 465"/>
          <p:cNvSpPr/>
          <p:nvPr/>
        </p:nvSpPr>
        <p:spPr>
          <a:xfrm>
            <a:off x="1753266" y="4895972"/>
            <a:ext cx="0" cy="1198113"/>
          </a:xfrm>
          <a:custGeom>
            <a:avLst/>
            <a:gdLst/>
            <a:ahLst/>
            <a:cxnLst/>
            <a:rect l="l" t="t" r="r" b="b"/>
            <a:pathLst>
              <a:path h="1322362">
                <a:moveTo>
                  <a:pt x="0" y="0"/>
                </a:moveTo>
                <a:lnTo>
                  <a:pt x="0" y="1322362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6" name="object 466"/>
          <p:cNvSpPr/>
          <p:nvPr/>
        </p:nvSpPr>
        <p:spPr>
          <a:xfrm>
            <a:off x="3032984" y="4895972"/>
            <a:ext cx="0" cy="1198113"/>
          </a:xfrm>
          <a:custGeom>
            <a:avLst/>
            <a:gdLst/>
            <a:ahLst/>
            <a:cxnLst/>
            <a:rect l="l" t="t" r="r" b="b"/>
            <a:pathLst>
              <a:path h="1322362">
                <a:moveTo>
                  <a:pt x="0" y="0"/>
                </a:moveTo>
                <a:lnTo>
                  <a:pt x="0" y="1322362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7" name="object 467"/>
          <p:cNvSpPr/>
          <p:nvPr/>
        </p:nvSpPr>
        <p:spPr>
          <a:xfrm>
            <a:off x="3992518" y="4895972"/>
            <a:ext cx="0" cy="1198113"/>
          </a:xfrm>
          <a:custGeom>
            <a:avLst/>
            <a:gdLst/>
            <a:ahLst/>
            <a:cxnLst/>
            <a:rect l="l" t="t" r="r" b="b"/>
            <a:pathLst>
              <a:path h="1322362">
                <a:moveTo>
                  <a:pt x="0" y="0"/>
                </a:moveTo>
                <a:lnTo>
                  <a:pt x="0" y="1322362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8" name="object 468"/>
          <p:cNvSpPr/>
          <p:nvPr/>
        </p:nvSpPr>
        <p:spPr>
          <a:xfrm>
            <a:off x="4632279" y="4895972"/>
            <a:ext cx="0" cy="1198113"/>
          </a:xfrm>
          <a:custGeom>
            <a:avLst/>
            <a:gdLst/>
            <a:ahLst/>
            <a:cxnLst/>
            <a:rect l="l" t="t" r="r" b="b"/>
            <a:pathLst>
              <a:path h="1322362">
                <a:moveTo>
                  <a:pt x="0" y="0"/>
                </a:moveTo>
                <a:lnTo>
                  <a:pt x="0" y="1322362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9" name="object 469"/>
          <p:cNvSpPr/>
          <p:nvPr/>
        </p:nvSpPr>
        <p:spPr>
          <a:xfrm>
            <a:off x="3672527" y="4895972"/>
            <a:ext cx="0" cy="1198113"/>
          </a:xfrm>
          <a:custGeom>
            <a:avLst/>
            <a:gdLst/>
            <a:ahLst/>
            <a:cxnLst/>
            <a:rect l="l" t="t" r="r" b="b"/>
            <a:pathLst>
              <a:path h="1322362">
                <a:moveTo>
                  <a:pt x="0" y="0"/>
                </a:moveTo>
                <a:lnTo>
                  <a:pt x="0" y="1322362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0" name="object 470"/>
          <p:cNvSpPr/>
          <p:nvPr/>
        </p:nvSpPr>
        <p:spPr>
          <a:xfrm>
            <a:off x="4952097" y="4895972"/>
            <a:ext cx="0" cy="1198113"/>
          </a:xfrm>
          <a:custGeom>
            <a:avLst/>
            <a:gdLst/>
            <a:ahLst/>
            <a:cxnLst/>
            <a:rect l="l" t="t" r="r" b="b"/>
            <a:pathLst>
              <a:path h="1322362">
                <a:moveTo>
                  <a:pt x="0" y="0"/>
                </a:moveTo>
                <a:lnTo>
                  <a:pt x="0" y="1322362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1" name="object 471"/>
          <p:cNvSpPr/>
          <p:nvPr/>
        </p:nvSpPr>
        <p:spPr>
          <a:xfrm>
            <a:off x="5272075" y="4895972"/>
            <a:ext cx="0" cy="1198113"/>
          </a:xfrm>
          <a:custGeom>
            <a:avLst/>
            <a:gdLst/>
            <a:ahLst/>
            <a:cxnLst/>
            <a:rect l="l" t="t" r="r" b="b"/>
            <a:pathLst>
              <a:path h="1322362">
                <a:moveTo>
                  <a:pt x="0" y="0"/>
                </a:moveTo>
                <a:lnTo>
                  <a:pt x="0" y="1322362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2" name="object 472"/>
          <p:cNvSpPr/>
          <p:nvPr/>
        </p:nvSpPr>
        <p:spPr>
          <a:xfrm>
            <a:off x="796505" y="4887757"/>
            <a:ext cx="5435160" cy="0"/>
          </a:xfrm>
          <a:custGeom>
            <a:avLst/>
            <a:gdLst/>
            <a:ahLst/>
            <a:cxnLst/>
            <a:rect l="l" t="t" r="r" b="b"/>
            <a:pathLst>
              <a:path w="5998806">
                <a:moveTo>
                  <a:pt x="0" y="0"/>
                </a:moveTo>
                <a:lnTo>
                  <a:pt x="599880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3" name="object 473"/>
          <p:cNvSpPr/>
          <p:nvPr/>
        </p:nvSpPr>
        <p:spPr>
          <a:xfrm>
            <a:off x="5591007" y="4895972"/>
            <a:ext cx="0" cy="1198113"/>
          </a:xfrm>
          <a:custGeom>
            <a:avLst/>
            <a:gdLst/>
            <a:ahLst/>
            <a:cxnLst/>
            <a:rect l="l" t="t" r="r" b="b"/>
            <a:pathLst>
              <a:path h="1322362">
                <a:moveTo>
                  <a:pt x="0" y="0"/>
                </a:moveTo>
                <a:lnTo>
                  <a:pt x="0" y="1322362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4" name="object 474"/>
          <p:cNvSpPr/>
          <p:nvPr/>
        </p:nvSpPr>
        <p:spPr>
          <a:xfrm>
            <a:off x="4313958" y="4890898"/>
            <a:ext cx="0" cy="1198113"/>
          </a:xfrm>
          <a:custGeom>
            <a:avLst/>
            <a:gdLst/>
            <a:ahLst/>
            <a:cxnLst/>
            <a:rect l="l" t="t" r="r" b="b"/>
            <a:pathLst>
              <a:path h="1322362">
                <a:moveTo>
                  <a:pt x="0" y="0"/>
                </a:moveTo>
                <a:lnTo>
                  <a:pt x="0" y="1322362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5" name="object 475"/>
          <p:cNvSpPr/>
          <p:nvPr/>
        </p:nvSpPr>
        <p:spPr>
          <a:xfrm>
            <a:off x="796505" y="6094097"/>
            <a:ext cx="5435160" cy="0"/>
          </a:xfrm>
          <a:custGeom>
            <a:avLst/>
            <a:gdLst/>
            <a:ahLst/>
            <a:cxnLst/>
            <a:rect l="l" t="t" r="r" b="b"/>
            <a:pathLst>
              <a:path w="5998806">
                <a:moveTo>
                  <a:pt x="0" y="0"/>
                </a:moveTo>
                <a:lnTo>
                  <a:pt x="599880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6" name="object 476"/>
          <p:cNvSpPr/>
          <p:nvPr/>
        </p:nvSpPr>
        <p:spPr>
          <a:xfrm>
            <a:off x="796505" y="5943555"/>
            <a:ext cx="5435160" cy="0"/>
          </a:xfrm>
          <a:custGeom>
            <a:avLst/>
            <a:gdLst/>
            <a:ahLst/>
            <a:cxnLst/>
            <a:rect l="l" t="t" r="r" b="b"/>
            <a:pathLst>
              <a:path w="5998806">
                <a:moveTo>
                  <a:pt x="0" y="0"/>
                </a:moveTo>
                <a:lnTo>
                  <a:pt x="599880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7" name="object 477"/>
          <p:cNvSpPr/>
          <p:nvPr/>
        </p:nvSpPr>
        <p:spPr>
          <a:xfrm>
            <a:off x="796505" y="5793059"/>
            <a:ext cx="5435160" cy="0"/>
          </a:xfrm>
          <a:custGeom>
            <a:avLst/>
            <a:gdLst/>
            <a:ahLst/>
            <a:cxnLst/>
            <a:rect l="l" t="t" r="r" b="b"/>
            <a:pathLst>
              <a:path w="5998806">
                <a:moveTo>
                  <a:pt x="0" y="0"/>
                </a:moveTo>
                <a:lnTo>
                  <a:pt x="5998806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8" name="object 478"/>
          <p:cNvSpPr/>
          <p:nvPr/>
        </p:nvSpPr>
        <p:spPr>
          <a:xfrm>
            <a:off x="5911745" y="4895972"/>
            <a:ext cx="0" cy="1198113"/>
          </a:xfrm>
          <a:custGeom>
            <a:avLst/>
            <a:gdLst/>
            <a:ahLst/>
            <a:cxnLst/>
            <a:rect l="l" t="t" r="r" b="b"/>
            <a:pathLst>
              <a:path h="1322362">
                <a:moveTo>
                  <a:pt x="0" y="0"/>
                </a:moveTo>
                <a:lnTo>
                  <a:pt x="0" y="1322362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9" name="object 479"/>
          <p:cNvSpPr/>
          <p:nvPr/>
        </p:nvSpPr>
        <p:spPr>
          <a:xfrm>
            <a:off x="1113424" y="4895972"/>
            <a:ext cx="0" cy="1198113"/>
          </a:xfrm>
          <a:custGeom>
            <a:avLst/>
            <a:gdLst/>
            <a:ahLst/>
            <a:cxnLst/>
            <a:rect l="l" t="t" r="r" b="b"/>
            <a:pathLst>
              <a:path h="1322362">
                <a:moveTo>
                  <a:pt x="0" y="0"/>
                </a:moveTo>
                <a:lnTo>
                  <a:pt x="0" y="1322362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0" name="object 480"/>
          <p:cNvSpPr/>
          <p:nvPr/>
        </p:nvSpPr>
        <p:spPr>
          <a:xfrm>
            <a:off x="2072612" y="4895972"/>
            <a:ext cx="0" cy="1198113"/>
          </a:xfrm>
          <a:custGeom>
            <a:avLst/>
            <a:gdLst/>
            <a:ahLst/>
            <a:cxnLst/>
            <a:rect l="l" t="t" r="r" b="b"/>
            <a:pathLst>
              <a:path h="1322362">
                <a:moveTo>
                  <a:pt x="0" y="0"/>
                </a:moveTo>
                <a:lnTo>
                  <a:pt x="0" y="1322362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1" name="object 481"/>
          <p:cNvSpPr/>
          <p:nvPr/>
        </p:nvSpPr>
        <p:spPr>
          <a:xfrm>
            <a:off x="2393051" y="4895972"/>
            <a:ext cx="0" cy="1198113"/>
          </a:xfrm>
          <a:custGeom>
            <a:avLst/>
            <a:gdLst/>
            <a:ahLst/>
            <a:cxnLst/>
            <a:rect l="l" t="t" r="r" b="b"/>
            <a:pathLst>
              <a:path h="1322362">
                <a:moveTo>
                  <a:pt x="0" y="0"/>
                </a:moveTo>
                <a:lnTo>
                  <a:pt x="0" y="1322362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2" name="object 482"/>
          <p:cNvSpPr/>
          <p:nvPr/>
        </p:nvSpPr>
        <p:spPr>
          <a:xfrm>
            <a:off x="2713006" y="4895972"/>
            <a:ext cx="0" cy="1198113"/>
          </a:xfrm>
          <a:custGeom>
            <a:avLst/>
            <a:gdLst/>
            <a:ahLst/>
            <a:cxnLst/>
            <a:rect l="l" t="t" r="r" b="b"/>
            <a:pathLst>
              <a:path h="1322362">
                <a:moveTo>
                  <a:pt x="0" y="0"/>
                </a:moveTo>
                <a:lnTo>
                  <a:pt x="0" y="1322362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3" name="object 483"/>
          <p:cNvSpPr/>
          <p:nvPr/>
        </p:nvSpPr>
        <p:spPr>
          <a:xfrm>
            <a:off x="3352848" y="4895972"/>
            <a:ext cx="0" cy="1198113"/>
          </a:xfrm>
          <a:custGeom>
            <a:avLst/>
            <a:gdLst/>
            <a:ahLst/>
            <a:cxnLst/>
            <a:rect l="l" t="t" r="r" b="b"/>
            <a:pathLst>
              <a:path h="1322362">
                <a:moveTo>
                  <a:pt x="0" y="0"/>
                </a:moveTo>
                <a:lnTo>
                  <a:pt x="0" y="1322362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4" name="object 484"/>
          <p:cNvSpPr/>
          <p:nvPr/>
        </p:nvSpPr>
        <p:spPr>
          <a:xfrm>
            <a:off x="613157" y="8371805"/>
            <a:ext cx="159885" cy="159897"/>
          </a:xfrm>
          <a:custGeom>
            <a:avLst/>
            <a:gdLst/>
            <a:ahLst/>
            <a:cxnLst/>
            <a:rect l="l" t="t" r="r" b="b"/>
            <a:pathLst>
              <a:path w="176466" h="176479">
                <a:moveTo>
                  <a:pt x="0" y="88239"/>
                </a:moveTo>
                <a:lnTo>
                  <a:pt x="1195" y="73674"/>
                </a:lnTo>
                <a:lnTo>
                  <a:pt x="4653" y="59876"/>
                </a:lnTo>
                <a:lnTo>
                  <a:pt x="10183" y="47035"/>
                </a:lnTo>
                <a:lnTo>
                  <a:pt x="17594" y="35343"/>
                </a:lnTo>
                <a:lnTo>
                  <a:pt x="26694" y="24991"/>
                </a:lnTo>
                <a:lnTo>
                  <a:pt x="37291" y="16171"/>
                </a:lnTo>
                <a:lnTo>
                  <a:pt x="49196" y="9075"/>
                </a:lnTo>
                <a:lnTo>
                  <a:pt x="62215" y="3892"/>
                </a:lnTo>
                <a:lnTo>
                  <a:pt x="76158" y="816"/>
                </a:lnTo>
                <a:lnTo>
                  <a:pt x="88214" y="0"/>
                </a:lnTo>
                <a:lnTo>
                  <a:pt x="102782" y="1195"/>
                </a:lnTo>
                <a:lnTo>
                  <a:pt x="116582" y="4653"/>
                </a:lnTo>
                <a:lnTo>
                  <a:pt x="129424" y="10182"/>
                </a:lnTo>
                <a:lnTo>
                  <a:pt x="141116" y="17592"/>
                </a:lnTo>
                <a:lnTo>
                  <a:pt x="151467" y="26691"/>
                </a:lnTo>
                <a:lnTo>
                  <a:pt x="160287" y="37288"/>
                </a:lnTo>
                <a:lnTo>
                  <a:pt x="167384" y="49191"/>
                </a:lnTo>
                <a:lnTo>
                  <a:pt x="172567" y="62210"/>
                </a:lnTo>
                <a:lnTo>
                  <a:pt x="175646" y="76152"/>
                </a:lnTo>
                <a:lnTo>
                  <a:pt x="176466" y="88239"/>
                </a:lnTo>
                <a:lnTo>
                  <a:pt x="175271" y="102798"/>
                </a:lnTo>
                <a:lnTo>
                  <a:pt x="171814" y="116592"/>
                </a:lnTo>
                <a:lnTo>
                  <a:pt x="166285" y="129430"/>
                </a:lnTo>
                <a:lnTo>
                  <a:pt x="158876" y="141120"/>
                </a:lnTo>
                <a:lnTo>
                  <a:pt x="149777" y="151472"/>
                </a:lnTo>
                <a:lnTo>
                  <a:pt x="139180" y="160293"/>
                </a:lnTo>
                <a:lnTo>
                  <a:pt x="127275" y="167392"/>
                </a:lnTo>
                <a:lnTo>
                  <a:pt x="114254" y="172578"/>
                </a:lnTo>
                <a:lnTo>
                  <a:pt x="100306" y="175658"/>
                </a:lnTo>
                <a:lnTo>
                  <a:pt x="88214" y="176479"/>
                </a:lnTo>
                <a:lnTo>
                  <a:pt x="73653" y="175283"/>
                </a:lnTo>
                <a:lnTo>
                  <a:pt x="59858" y="171822"/>
                </a:lnTo>
                <a:lnTo>
                  <a:pt x="47021" y="166289"/>
                </a:lnTo>
                <a:lnTo>
                  <a:pt x="35332" y="158875"/>
                </a:lnTo>
                <a:lnTo>
                  <a:pt x="24984" y="149771"/>
                </a:lnTo>
                <a:lnTo>
                  <a:pt x="16166" y="139170"/>
                </a:lnTo>
                <a:lnTo>
                  <a:pt x="9072" y="127262"/>
                </a:lnTo>
                <a:lnTo>
                  <a:pt x="3891" y="114240"/>
                </a:lnTo>
                <a:lnTo>
                  <a:pt x="816" y="100296"/>
                </a:lnTo>
                <a:lnTo>
                  <a:pt x="0" y="88239"/>
                </a:lnTo>
                <a:close/>
              </a:path>
            </a:pathLst>
          </a:custGeom>
          <a:ln w="842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5" name="object 485"/>
          <p:cNvSpPr/>
          <p:nvPr/>
        </p:nvSpPr>
        <p:spPr>
          <a:xfrm>
            <a:off x="632339" y="8391010"/>
            <a:ext cx="121487" cy="121476"/>
          </a:xfrm>
          <a:custGeom>
            <a:avLst/>
            <a:gdLst/>
            <a:ahLst/>
            <a:cxnLst/>
            <a:rect l="l" t="t" r="r" b="b"/>
            <a:pathLst>
              <a:path w="134086" h="134073">
                <a:moveTo>
                  <a:pt x="0" y="67043"/>
                </a:moveTo>
                <a:lnTo>
                  <a:pt x="342" y="73863"/>
                </a:lnTo>
                <a:lnTo>
                  <a:pt x="3293" y="87846"/>
                </a:lnTo>
                <a:lnTo>
                  <a:pt x="8990" y="100589"/>
                </a:lnTo>
                <a:lnTo>
                  <a:pt x="17101" y="111758"/>
                </a:lnTo>
                <a:lnTo>
                  <a:pt x="27294" y="121023"/>
                </a:lnTo>
                <a:lnTo>
                  <a:pt x="39235" y="128052"/>
                </a:lnTo>
                <a:lnTo>
                  <a:pt x="52591" y="132513"/>
                </a:lnTo>
                <a:lnTo>
                  <a:pt x="67030" y="134073"/>
                </a:lnTo>
                <a:lnTo>
                  <a:pt x="73868" y="133729"/>
                </a:lnTo>
                <a:lnTo>
                  <a:pt x="87847" y="130778"/>
                </a:lnTo>
                <a:lnTo>
                  <a:pt x="100588" y="125082"/>
                </a:lnTo>
                <a:lnTo>
                  <a:pt x="111760" y="116973"/>
                </a:lnTo>
                <a:lnTo>
                  <a:pt x="121028" y="106783"/>
                </a:lnTo>
                <a:lnTo>
                  <a:pt x="128061" y="94844"/>
                </a:lnTo>
                <a:lnTo>
                  <a:pt x="132524" y="81487"/>
                </a:lnTo>
                <a:lnTo>
                  <a:pt x="134086" y="67043"/>
                </a:lnTo>
                <a:lnTo>
                  <a:pt x="133740" y="60191"/>
                </a:lnTo>
                <a:lnTo>
                  <a:pt x="130784" y="46210"/>
                </a:lnTo>
                <a:lnTo>
                  <a:pt x="125082" y="33471"/>
                </a:lnTo>
                <a:lnTo>
                  <a:pt x="116967" y="22305"/>
                </a:lnTo>
                <a:lnTo>
                  <a:pt x="106771" y="13043"/>
                </a:lnTo>
                <a:lnTo>
                  <a:pt x="94828" y="6018"/>
                </a:lnTo>
                <a:lnTo>
                  <a:pt x="81470" y="1559"/>
                </a:lnTo>
                <a:lnTo>
                  <a:pt x="67030" y="0"/>
                </a:lnTo>
                <a:lnTo>
                  <a:pt x="60204" y="343"/>
                </a:lnTo>
                <a:lnTo>
                  <a:pt x="46229" y="3293"/>
                </a:lnTo>
                <a:lnTo>
                  <a:pt x="33490" y="8988"/>
                </a:lnTo>
                <a:lnTo>
                  <a:pt x="22321" y="17097"/>
                </a:lnTo>
                <a:lnTo>
                  <a:pt x="13055" y="27289"/>
                </a:lnTo>
                <a:lnTo>
                  <a:pt x="6024" y="39231"/>
                </a:lnTo>
                <a:lnTo>
                  <a:pt x="1561" y="52593"/>
                </a:lnTo>
                <a:lnTo>
                  <a:pt x="0" y="6704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6" name="object 486"/>
          <p:cNvSpPr/>
          <p:nvPr/>
        </p:nvSpPr>
        <p:spPr>
          <a:xfrm>
            <a:off x="632339" y="8391010"/>
            <a:ext cx="121487" cy="121476"/>
          </a:xfrm>
          <a:custGeom>
            <a:avLst/>
            <a:gdLst/>
            <a:ahLst/>
            <a:cxnLst/>
            <a:rect l="l" t="t" r="r" b="b"/>
            <a:pathLst>
              <a:path w="134086" h="134073">
                <a:moveTo>
                  <a:pt x="0" y="67043"/>
                </a:moveTo>
                <a:lnTo>
                  <a:pt x="1561" y="52593"/>
                </a:lnTo>
                <a:lnTo>
                  <a:pt x="6024" y="39231"/>
                </a:lnTo>
                <a:lnTo>
                  <a:pt x="13055" y="27289"/>
                </a:lnTo>
                <a:lnTo>
                  <a:pt x="22321" y="17097"/>
                </a:lnTo>
                <a:lnTo>
                  <a:pt x="33490" y="8988"/>
                </a:lnTo>
                <a:lnTo>
                  <a:pt x="46229" y="3293"/>
                </a:lnTo>
                <a:lnTo>
                  <a:pt x="60204" y="343"/>
                </a:lnTo>
                <a:lnTo>
                  <a:pt x="67030" y="0"/>
                </a:lnTo>
                <a:lnTo>
                  <a:pt x="81470" y="1559"/>
                </a:lnTo>
                <a:lnTo>
                  <a:pt x="94828" y="6018"/>
                </a:lnTo>
                <a:lnTo>
                  <a:pt x="106771" y="13043"/>
                </a:lnTo>
                <a:lnTo>
                  <a:pt x="116967" y="22305"/>
                </a:lnTo>
                <a:lnTo>
                  <a:pt x="125082" y="33471"/>
                </a:lnTo>
                <a:lnTo>
                  <a:pt x="130784" y="46210"/>
                </a:lnTo>
                <a:lnTo>
                  <a:pt x="133740" y="60191"/>
                </a:lnTo>
                <a:lnTo>
                  <a:pt x="134086" y="67043"/>
                </a:lnTo>
                <a:lnTo>
                  <a:pt x="132524" y="81487"/>
                </a:lnTo>
                <a:lnTo>
                  <a:pt x="128061" y="94844"/>
                </a:lnTo>
                <a:lnTo>
                  <a:pt x="121028" y="106783"/>
                </a:lnTo>
                <a:lnTo>
                  <a:pt x="111760" y="116973"/>
                </a:lnTo>
                <a:lnTo>
                  <a:pt x="100588" y="125082"/>
                </a:lnTo>
                <a:lnTo>
                  <a:pt x="87847" y="130778"/>
                </a:lnTo>
                <a:lnTo>
                  <a:pt x="73868" y="133729"/>
                </a:lnTo>
                <a:lnTo>
                  <a:pt x="67030" y="134073"/>
                </a:lnTo>
                <a:lnTo>
                  <a:pt x="52591" y="132513"/>
                </a:lnTo>
                <a:lnTo>
                  <a:pt x="39235" y="128052"/>
                </a:lnTo>
                <a:lnTo>
                  <a:pt x="27294" y="121023"/>
                </a:lnTo>
                <a:lnTo>
                  <a:pt x="17101" y="111758"/>
                </a:lnTo>
                <a:lnTo>
                  <a:pt x="8990" y="100589"/>
                </a:lnTo>
                <a:lnTo>
                  <a:pt x="3293" y="87846"/>
                </a:lnTo>
                <a:lnTo>
                  <a:pt x="342" y="73863"/>
                </a:lnTo>
                <a:lnTo>
                  <a:pt x="0" y="67043"/>
                </a:lnTo>
                <a:close/>
              </a:path>
            </a:pathLst>
          </a:custGeom>
          <a:ln w="842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7" name="object 487"/>
          <p:cNvSpPr/>
          <p:nvPr/>
        </p:nvSpPr>
        <p:spPr>
          <a:xfrm>
            <a:off x="809244" y="8371805"/>
            <a:ext cx="159932" cy="159897"/>
          </a:xfrm>
          <a:custGeom>
            <a:avLst/>
            <a:gdLst/>
            <a:ahLst/>
            <a:cxnLst/>
            <a:rect l="l" t="t" r="r" b="b"/>
            <a:pathLst>
              <a:path w="176517" h="176479">
                <a:moveTo>
                  <a:pt x="0" y="88239"/>
                </a:moveTo>
                <a:lnTo>
                  <a:pt x="1195" y="73679"/>
                </a:lnTo>
                <a:lnTo>
                  <a:pt x="4654" y="59884"/>
                </a:lnTo>
                <a:lnTo>
                  <a:pt x="10184" y="47046"/>
                </a:lnTo>
                <a:lnTo>
                  <a:pt x="17596" y="35356"/>
                </a:lnTo>
                <a:lnTo>
                  <a:pt x="26696" y="25005"/>
                </a:lnTo>
                <a:lnTo>
                  <a:pt x="37295" y="16185"/>
                </a:lnTo>
                <a:lnTo>
                  <a:pt x="49200" y="9087"/>
                </a:lnTo>
                <a:lnTo>
                  <a:pt x="62220" y="3902"/>
                </a:lnTo>
                <a:lnTo>
                  <a:pt x="76165" y="821"/>
                </a:lnTo>
                <a:lnTo>
                  <a:pt x="88265" y="0"/>
                </a:lnTo>
                <a:lnTo>
                  <a:pt x="102826" y="1195"/>
                </a:lnTo>
                <a:lnTo>
                  <a:pt x="116623" y="4653"/>
                </a:lnTo>
                <a:lnTo>
                  <a:pt x="129464" y="10182"/>
                </a:lnTo>
                <a:lnTo>
                  <a:pt x="141156" y="17592"/>
                </a:lnTo>
                <a:lnTo>
                  <a:pt x="151509" y="26691"/>
                </a:lnTo>
                <a:lnTo>
                  <a:pt x="160330" y="37288"/>
                </a:lnTo>
                <a:lnTo>
                  <a:pt x="167430" y="49191"/>
                </a:lnTo>
                <a:lnTo>
                  <a:pt x="172616" y="62210"/>
                </a:lnTo>
                <a:lnTo>
                  <a:pt x="175696" y="76152"/>
                </a:lnTo>
                <a:lnTo>
                  <a:pt x="176517" y="88239"/>
                </a:lnTo>
                <a:lnTo>
                  <a:pt x="175321" y="102798"/>
                </a:lnTo>
                <a:lnTo>
                  <a:pt x="171862" y="116592"/>
                </a:lnTo>
                <a:lnTo>
                  <a:pt x="166331" y="129430"/>
                </a:lnTo>
                <a:lnTo>
                  <a:pt x="158919" y="141120"/>
                </a:lnTo>
                <a:lnTo>
                  <a:pt x="149818" y="151472"/>
                </a:lnTo>
                <a:lnTo>
                  <a:pt x="139220" y="160293"/>
                </a:lnTo>
                <a:lnTo>
                  <a:pt x="127315" y="167392"/>
                </a:lnTo>
                <a:lnTo>
                  <a:pt x="114295" y="172578"/>
                </a:lnTo>
                <a:lnTo>
                  <a:pt x="100352" y="175658"/>
                </a:lnTo>
                <a:lnTo>
                  <a:pt x="88265" y="176479"/>
                </a:lnTo>
                <a:lnTo>
                  <a:pt x="73700" y="175283"/>
                </a:lnTo>
                <a:lnTo>
                  <a:pt x="59901" y="171825"/>
                </a:lnTo>
                <a:lnTo>
                  <a:pt x="47060" y="166295"/>
                </a:lnTo>
                <a:lnTo>
                  <a:pt x="35366" y="158884"/>
                </a:lnTo>
                <a:lnTo>
                  <a:pt x="25013" y="149785"/>
                </a:lnTo>
                <a:lnTo>
                  <a:pt x="16190" y="139189"/>
                </a:lnTo>
                <a:lnTo>
                  <a:pt x="9090" y="127288"/>
                </a:lnTo>
                <a:lnTo>
                  <a:pt x="3903" y="114271"/>
                </a:lnTo>
                <a:lnTo>
                  <a:pt x="822" y="100333"/>
                </a:lnTo>
                <a:lnTo>
                  <a:pt x="0" y="88239"/>
                </a:lnTo>
                <a:close/>
              </a:path>
            </a:pathLst>
          </a:custGeom>
          <a:ln w="842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8" name="object 488"/>
          <p:cNvSpPr/>
          <p:nvPr/>
        </p:nvSpPr>
        <p:spPr>
          <a:xfrm>
            <a:off x="828483" y="8391010"/>
            <a:ext cx="121487" cy="121476"/>
          </a:xfrm>
          <a:custGeom>
            <a:avLst/>
            <a:gdLst/>
            <a:ahLst/>
            <a:cxnLst/>
            <a:rect l="l" t="t" r="r" b="b"/>
            <a:pathLst>
              <a:path w="134086" h="134073">
                <a:moveTo>
                  <a:pt x="0" y="67043"/>
                </a:moveTo>
                <a:lnTo>
                  <a:pt x="342" y="73863"/>
                </a:lnTo>
                <a:lnTo>
                  <a:pt x="3290" y="87846"/>
                </a:lnTo>
                <a:lnTo>
                  <a:pt x="8984" y="100589"/>
                </a:lnTo>
                <a:lnTo>
                  <a:pt x="17093" y="111758"/>
                </a:lnTo>
                <a:lnTo>
                  <a:pt x="27283" y="121023"/>
                </a:lnTo>
                <a:lnTo>
                  <a:pt x="39224" y="128052"/>
                </a:lnTo>
                <a:lnTo>
                  <a:pt x="52584" y="132513"/>
                </a:lnTo>
                <a:lnTo>
                  <a:pt x="67030" y="134073"/>
                </a:lnTo>
                <a:lnTo>
                  <a:pt x="73868" y="133729"/>
                </a:lnTo>
                <a:lnTo>
                  <a:pt x="87847" y="130778"/>
                </a:lnTo>
                <a:lnTo>
                  <a:pt x="100588" y="125082"/>
                </a:lnTo>
                <a:lnTo>
                  <a:pt x="111760" y="116973"/>
                </a:lnTo>
                <a:lnTo>
                  <a:pt x="121028" y="106783"/>
                </a:lnTo>
                <a:lnTo>
                  <a:pt x="128061" y="94844"/>
                </a:lnTo>
                <a:lnTo>
                  <a:pt x="132524" y="81487"/>
                </a:lnTo>
                <a:lnTo>
                  <a:pt x="134086" y="67043"/>
                </a:lnTo>
                <a:lnTo>
                  <a:pt x="133740" y="60191"/>
                </a:lnTo>
                <a:lnTo>
                  <a:pt x="130784" y="46210"/>
                </a:lnTo>
                <a:lnTo>
                  <a:pt x="125082" y="33471"/>
                </a:lnTo>
                <a:lnTo>
                  <a:pt x="116967" y="22305"/>
                </a:lnTo>
                <a:lnTo>
                  <a:pt x="106771" y="13043"/>
                </a:lnTo>
                <a:lnTo>
                  <a:pt x="94828" y="6018"/>
                </a:lnTo>
                <a:lnTo>
                  <a:pt x="81470" y="1559"/>
                </a:lnTo>
                <a:lnTo>
                  <a:pt x="67030" y="0"/>
                </a:lnTo>
                <a:lnTo>
                  <a:pt x="60200" y="343"/>
                </a:lnTo>
                <a:lnTo>
                  <a:pt x="46219" y="3293"/>
                </a:lnTo>
                <a:lnTo>
                  <a:pt x="33479" y="8988"/>
                </a:lnTo>
                <a:lnTo>
                  <a:pt x="22311" y="17097"/>
                </a:lnTo>
                <a:lnTo>
                  <a:pt x="13047" y="27289"/>
                </a:lnTo>
                <a:lnTo>
                  <a:pt x="6020" y="39231"/>
                </a:lnTo>
                <a:lnTo>
                  <a:pt x="1560" y="52593"/>
                </a:lnTo>
                <a:lnTo>
                  <a:pt x="0" y="6704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9" name="object 489"/>
          <p:cNvSpPr/>
          <p:nvPr/>
        </p:nvSpPr>
        <p:spPr>
          <a:xfrm>
            <a:off x="828483" y="8391010"/>
            <a:ext cx="121487" cy="121476"/>
          </a:xfrm>
          <a:custGeom>
            <a:avLst/>
            <a:gdLst/>
            <a:ahLst/>
            <a:cxnLst/>
            <a:rect l="l" t="t" r="r" b="b"/>
            <a:pathLst>
              <a:path w="134086" h="134073">
                <a:moveTo>
                  <a:pt x="0" y="67043"/>
                </a:moveTo>
                <a:lnTo>
                  <a:pt x="1560" y="52593"/>
                </a:lnTo>
                <a:lnTo>
                  <a:pt x="6020" y="39231"/>
                </a:lnTo>
                <a:lnTo>
                  <a:pt x="13047" y="27289"/>
                </a:lnTo>
                <a:lnTo>
                  <a:pt x="22311" y="17097"/>
                </a:lnTo>
                <a:lnTo>
                  <a:pt x="33479" y="8988"/>
                </a:lnTo>
                <a:lnTo>
                  <a:pt x="46219" y="3293"/>
                </a:lnTo>
                <a:lnTo>
                  <a:pt x="60200" y="343"/>
                </a:lnTo>
                <a:lnTo>
                  <a:pt x="67030" y="0"/>
                </a:lnTo>
                <a:lnTo>
                  <a:pt x="81470" y="1559"/>
                </a:lnTo>
                <a:lnTo>
                  <a:pt x="94828" y="6018"/>
                </a:lnTo>
                <a:lnTo>
                  <a:pt x="106771" y="13043"/>
                </a:lnTo>
                <a:lnTo>
                  <a:pt x="116967" y="22305"/>
                </a:lnTo>
                <a:lnTo>
                  <a:pt x="125082" y="33471"/>
                </a:lnTo>
                <a:lnTo>
                  <a:pt x="130784" y="46210"/>
                </a:lnTo>
                <a:lnTo>
                  <a:pt x="133740" y="60191"/>
                </a:lnTo>
                <a:lnTo>
                  <a:pt x="134086" y="67043"/>
                </a:lnTo>
                <a:lnTo>
                  <a:pt x="132524" y="81487"/>
                </a:lnTo>
                <a:lnTo>
                  <a:pt x="128061" y="94844"/>
                </a:lnTo>
                <a:lnTo>
                  <a:pt x="121028" y="106783"/>
                </a:lnTo>
                <a:lnTo>
                  <a:pt x="111760" y="116973"/>
                </a:lnTo>
                <a:lnTo>
                  <a:pt x="100588" y="125082"/>
                </a:lnTo>
                <a:lnTo>
                  <a:pt x="87847" y="130778"/>
                </a:lnTo>
                <a:lnTo>
                  <a:pt x="73868" y="133729"/>
                </a:lnTo>
                <a:lnTo>
                  <a:pt x="67030" y="134073"/>
                </a:lnTo>
                <a:lnTo>
                  <a:pt x="52584" y="132513"/>
                </a:lnTo>
                <a:lnTo>
                  <a:pt x="39224" y="128052"/>
                </a:lnTo>
                <a:lnTo>
                  <a:pt x="27283" y="121023"/>
                </a:lnTo>
                <a:lnTo>
                  <a:pt x="17093" y="111758"/>
                </a:lnTo>
                <a:lnTo>
                  <a:pt x="8984" y="100589"/>
                </a:lnTo>
                <a:lnTo>
                  <a:pt x="3290" y="87846"/>
                </a:lnTo>
                <a:lnTo>
                  <a:pt x="342" y="73863"/>
                </a:lnTo>
                <a:lnTo>
                  <a:pt x="0" y="67043"/>
                </a:lnTo>
                <a:close/>
              </a:path>
            </a:pathLst>
          </a:custGeom>
          <a:ln w="842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0" name="object 490"/>
          <p:cNvSpPr/>
          <p:nvPr/>
        </p:nvSpPr>
        <p:spPr>
          <a:xfrm>
            <a:off x="709044" y="8223783"/>
            <a:ext cx="159908" cy="159897"/>
          </a:xfrm>
          <a:custGeom>
            <a:avLst/>
            <a:gdLst/>
            <a:ahLst/>
            <a:cxnLst/>
            <a:rect l="l" t="t" r="r" b="b"/>
            <a:pathLst>
              <a:path w="176491" h="176479">
                <a:moveTo>
                  <a:pt x="0" y="88239"/>
                </a:moveTo>
                <a:lnTo>
                  <a:pt x="819" y="100317"/>
                </a:lnTo>
                <a:lnTo>
                  <a:pt x="3898" y="114261"/>
                </a:lnTo>
                <a:lnTo>
                  <a:pt x="9083" y="127281"/>
                </a:lnTo>
                <a:lnTo>
                  <a:pt x="16182" y="139185"/>
                </a:lnTo>
                <a:lnTo>
                  <a:pt x="25003" y="149783"/>
                </a:lnTo>
                <a:lnTo>
                  <a:pt x="35355" y="158883"/>
                </a:lnTo>
                <a:lnTo>
                  <a:pt x="47046" y="166294"/>
                </a:lnTo>
                <a:lnTo>
                  <a:pt x="59885" y="171825"/>
                </a:lnTo>
                <a:lnTo>
                  <a:pt x="73680" y="175283"/>
                </a:lnTo>
                <a:lnTo>
                  <a:pt x="88239" y="176479"/>
                </a:lnTo>
                <a:lnTo>
                  <a:pt x="100326" y="175658"/>
                </a:lnTo>
                <a:lnTo>
                  <a:pt x="114270" y="172579"/>
                </a:lnTo>
                <a:lnTo>
                  <a:pt x="127289" y="167394"/>
                </a:lnTo>
                <a:lnTo>
                  <a:pt x="139194" y="160297"/>
                </a:lnTo>
                <a:lnTo>
                  <a:pt x="149793" y="151477"/>
                </a:lnTo>
                <a:lnTo>
                  <a:pt x="158894" y="141126"/>
                </a:lnTo>
                <a:lnTo>
                  <a:pt x="166306" y="129435"/>
                </a:lnTo>
                <a:lnTo>
                  <a:pt x="171837" y="116597"/>
                </a:lnTo>
                <a:lnTo>
                  <a:pt x="175296" y="102801"/>
                </a:lnTo>
                <a:lnTo>
                  <a:pt x="176491" y="88239"/>
                </a:lnTo>
                <a:lnTo>
                  <a:pt x="175671" y="76152"/>
                </a:lnTo>
                <a:lnTo>
                  <a:pt x="172590" y="62210"/>
                </a:lnTo>
                <a:lnTo>
                  <a:pt x="167404" y="49191"/>
                </a:lnTo>
                <a:lnTo>
                  <a:pt x="160305" y="37288"/>
                </a:lnTo>
                <a:lnTo>
                  <a:pt x="151483" y="26691"/>
                </a:lnTo>
                <a:lnTo>
                  <a:pt x="141130" y="17592"/>
                </a:lnTo>
                <a:lnTo>
                  <a:pt x="129438" y="10182"/>
                </a:lnTo>
                <a:lnTo>
                  <a:pt x="116598" y="4653"/>
                </a:lnTo>
                <a:lnTo>
                  <a:pt x="102801" y="1195"/>
                </a:lnTo>
                <a:lnTo>
                  <a:pt x="88239" y="0"/>
                </a:lnTo>
                <a:lnTo>
                  <a:pt x="76164" y="819"/>
                </a:lnTo>
                <a:lnTo>
                  <a:pt x="62222" y="3897"/>
                </a:lnTo>
                <a:lnTo>
                  <a:pt x="49203" y="9081"/>
                </a:lnTo>
                <a:lnTo>
                  <a:pt x="37299" y="16178"/>
                </a:lnTo>
                <a:lnTo>
                  <a:pt x="26700" y="24998"/>
                </a:lnTo>
                <a:lnTo>
                  <a:pt x="17599" y="35349"/>
                </a:lnTo>
                <a:lnTo>
                  <a:pt x="10186" y="47040"/>
                </a:lnTo>
                <a:lnTo>
                  <a:pt x="4655" y="59880"/>
                </a:lnTo>
                <a:lnTo>
                  <a:pt x="1195" y="73676"/>
                </a:lnTo>
                <a:lnTo>
                  <a:pt x="0" y="88239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1" name="object 491"/>
          <p:cNvSpPr/>
          <p:nvPr/>
        </p:nvSpPr>
        <p:spPr>
          <a:xfrm>
            <a:off x="709044" y="8223783"/>
            <a:ext cx="159908" cy="159897"/>
          </a:xfrm>
          <a:custGeom>
            <a:avLst/>
            <a:gdLst/>
            <a:ahLst/>
            <a:cxnLst/>
            <a:rect l="l" t="t" r="r" b="b"/>
            <a:pathLst>
              <a:path w="176491" h="176479">
                <a:moveTo>
                  <a:pt x="0" y="88239"/>
                </a:moveTo>
                <a:lnTo>
                  <a:pt x="1195" y="73676"/>
                </a:lnTo>
                <a:lnTo>
                  <a:pt x="4655" y="59880"/>
                </a:lnTo>
                <a:lnTo>
                  <a:pt x="10186" y="47040"/>
                </a:lnTo>
                <a:lnTo>
                  <a:pt x="17599" y="35349"/>
                </a:lnTo>
                <a:lnTo>
                  <a:pt x="26700" y="24998"/>
                </a:lnTo>
                <a:lnTo>
                  <a:pt x="37299" y="16178"/>
                </a:lnTo>
                <a:lnTo>
                  <a:pt x="49203" y="9081"/>
                </a:lnTo>
                <a:lnTo>
                  <a:pt x="62222" y="3897"/>
                </a:lnTo>
                <a:lnTo>
                  <a:pt x="76164" y="819"/>
                </a:lnTo>
                <a:lnTo>
                  <a:pt x="88239" y="0"/>
                </a:lnTo>
                <a:lnTo>
                  <a:pt x="102801" y="1195"/>
                </a:lnTo>
                <a:lnTo>
                  <a:pt x="116598" y="4653"/>
                </a:lnTo>
                <a:lnTo>
                  <a:pt x="129438" y="10182"/>
                </a:lnTo>
                <a:lnTo>
                  <a:pt x="141130" y="17592"/>
                </a:lnTo>
                <a:lnTo>
                  <a:pt x="151483" y="26691"/>
                </a:lnTo>
                <a:lnTo>
                  <a:pt x="160305" y="37288"/>
                </a:lnTo>
                <a:lnTo>
                  <a:pt x="167404" y="49191"/>
                </a:lnTo>
                <a:lnTo>
                  <a:pt x="172590" y="62210"/>
                </a:lnTo>
                <a:lnTo>
                  <a:pt x="175671" y="76152"/>
                </a:lnTo>
                <a:lnTo>
                  <a:pt x="176491" y="88239"/>
                </a:lnTo>
                <a:lnTo>
                  <a:pt x="175296" y="102801"/>
                </a:lnTo>
                <a:lnTo>
                  <a:pt x="171837" y="116597"/>
                </a:lnTo>
                <a:lnTo>
                  <a:pt x="166306" y="129435"/>
                </a:lnTo>
                <a:lnTo>
                  <a:pt x="158894" y="141126"/>
                </a:lnTo>
                <a:lnTo>
                  <a:pt x="149793" y="151477"/>
                </a:lnTo>
                <a:lnTo>
                  <a:pt x="139194" y="160297"/>
                </a:lnTo>
                <a:lnTo>
                  <a:pt x="127289" y="167394"/>
                </a:lnTo>
                <a:lnTo>
                  <a:pt x="114270" y="172579"/>
                </a:lnTo>
                <a:lnTo>
                  <a:pt x="100326" y="175658"/>
                </a:lnTo>
                <a:lnTo>
                  <a:pt x="88239" y="176479"/>
                </a:lnTo>
                <a:lnTo>
                  <a:pt x="73680" y="175283"/>
                </a:lnTo>
                <a:lnTo>
                  <a:pt x="59885" y="171825"/>
                </a:lnTo>
                <a:lnTo>
                  <a:pt x="47046" y="166294"/>
                </a:lnTo>
                <a:lnTo>
                  <a:pt x="35355" y="158883"/>
                </a:lnTo>
                <a:lnTo>
                  <a:pt x="25003" y="149783"/>
                </a:lnTo>
                <a:lnTo>
                  <a:pt x="16182" y="139185"/>
                </a:lnTo>
                <a:lnTo>
                  <a:pt x="9083" y="127281"/>
                </a:lnTo>
                <a:lnTo>
                  <a:pt x="3898" y="114261"/>
                </a:lnTo>
                <a:lnTo>
                  <a:pt x="819" y="100317"/>
                </a:lnTo>
                <a:lnTo>
                  <a:pt x="0" y="88239"/>
                </a:lnTo>
                <a:close/>
              </a:path>
            </a:pathLst>
          </a:custGeom>
          <a:ln w="842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2" name="object 492"/>
          <p:cNvSpPr/>
          <p:nvPr/>
        </p:nvSpPr>
        <p:spPr>
          <a:xfrm>
            <a:off x="728260" y="8242999"/>
            <a:ext cx="121465" cy="121465"/>
          </a:xfrm>
          <a:custGeom>
            <a:avLst/>
            <a:gdLst/>
            <a:ahLst/>
            <a:cxnLst/>
            <a:rect l="l" t="t" r="r" b="b"/>
            <a:pathLst>
              <a:path w="134061" h="134061">
                <a:moveTo>
                  <a:pt x="0" y="67030"/>
                </a:moveTo>
                <a:lnTo>
                  <a:pt x="342" y="73853"/>
                </a:lnTo>
                <a:lnTo>
                  <a:pt x="3290" y="87838"/>
                </a:lnTo>
                <a:lnTo>
                  <a:pt x="8984" y="100582"/>
                </a:lnTo>
                <a:lnTo>
                  <a:pt x="17093" y="111751"/>
                </a:lnTo>
                <a:lnTo>
                  <a:pt x="27283" y="121014"/>
                </a:lnTo>
                <a:lnTo>
                  <a:pt x="39224" y="128041"/>
                </a:lnTo>
                <a:lnTo>
                  <a:pt x="52584" y="132501"/>
                </a:lnTo>
                <a:lnTo>
                  <a:pt x="67030" y="134061"/>
                </a:lnTo>
                <a:lnTo>
                  <a:pt x="73853" y="133718"/>
                </a:lnTo>
                <a:lnTo>
                  <a:pt x="87838" y="130771"/>
                </a:lnTo>
                <a:lnTo>
                  <a:pt x="100582" y="125079"/>
                </a:lnTo>
                <a:lnTo>
                  <a:pt x="111751" y="116972"/>
                </a:lnTo>
                <a:lnTo>
                  <a:pt x="121014" y="106783"/>
                </a:lnTo>
                <a:lnTo>
                  <a:pt x="128041" y="94842"/>
                </a:lnTo>
                <a:lnTo>
                  <a:pt x="132501" y="81480"/>
                </a:lnTo>
                <a:lnTo>
                  <a:pt x="134061" y="67030"/>
                </a:lnTo>
                <a:lnTo>
                  <a:pt x="133718" y="60208"/>
                </a:lnTo>
                <a:lnTo>
                  <a:pt x="130771" y="46222"/>
                </a:lnTo>
                <a:lnTo>
                  <a:pt x="125079" y="33479"/>
                </a:lnTo>
                <a:lnTo>
                  <a:pt x="116972" y="22310"/>
                </a:lnTo>
                <a:lnTo>
                  <a:pt x="106783" y="13046"/>
                </a:lnTo>
                <a:lnTo>
                  <a:pt x="94842" y="6019"/>
                </a:lnTo>
                <a:lnTo>
                  <a:pt x="81480" y="1560"/>
                </a:lnTo>
                <a:lnTo>
                  <a:pt x="67030" y="0"/>
                </a:lnTo>
                <a:lnTo>
                  <a:pt x="60210" y="342"/>
                </a:lnTo>
                <a:lnTo>
                  <a:pt x="46227" y="3289"/>
                </a:lnTo>
                <a:lnTo>
                  <a:pt x="33484" y="8982"/>
                </a:lnTo>
                <a:lnTo>
                  <a:pt x="22315" y="17088"/>
                </a:lnTo>
                <a:lnTo>
                  <a:pt x="13050" y="27278"/>
                </a:lnTo>
                <a:lnTo>
                  <a:pt x="6021" y="39219"/>
                </a:lnTo>
                <a:lnTo>
                  <a:pt x="1560" y="52580"/>
                </a:lnTo>
                <a:lnTo>
                  <a:pt x="0" y="6703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3" name="object 493"/>
          <p:cNvSpPr/>
          <p:nvPr/>
        </p:nvSpPr>
        <p:spPr>
          <a:xfrm>
            <a:off x="728260" y="8242999"/>
            <a:ext cx="121465" cy="121465"/>
          </a:xfrm>
          <a:custGeom>
            <a:avLst/>
            <a:gdLst/>
            <a:ahLst/>
            <a:cxnLst/>
            <a:rect l="l" t="t" r="r" b="b"/>
            <a:pathLst>
              <a:path w="134061" h="134061">
                <a:moveTo>
                  <a:pt x="0" y="67030"/>
                </a:moveTo>
                <a:lnTo>
                  <a:pt x="1560" y="52580"/>
                </a:lnTo>
                <a:lnTo>
                  <a:pt x="6021" y="39219"/>
                </a:lnTo>
                <a:lnTo>
                  <a:pt x="13050" y="27278"/>
                </a:lnTo>
                <a:lnTo>
                  <a:pt x="22315" y="17088"/>
                </a:lnTo>
                <a:lnTo>
                  <a:pt x="33484" y="8982"/>
                </a:lnTo>
                <a:lnTo>
                  <a:pt x="46227" y="3289"/>
                </a:lnTo>
                <a:lnTo>
                  <a:pt x="60210" y="342"/>
                </a:lnTo>
                <a:lnTo>
                  <a:pt x="67030" y="0"/>
                </a:lnTo>
                <a:lnTo>
                  <a:pt x="81480" y="1560"/>
                </a:lnTo>
                <a:lnTo>
                  <a:pt x="94842" y="6019"/>
                </a:lnTo>
                <a:lnTo>
                  <a:pt x="106783" y="13046"/>
                </a:lnTo>
                <a:lnTo>
                  <a:pt x="116972" y="22310"/>
                </a:lnTo>
                <a:lnTo>
                  <a:pt x="125079" y="33479"/>
                </a:lnTo>
                <a:lnTo>
                  <a:pt x="130771" y="46222"/>
                </a:lnTo>
                <a:lnTo>
                  <a:pt x="133718" y="60208"/>
                </a:lnTo>
                <a:lnTo>
                  <a:pt x="134061" y="67030"/>
                </a:lnTo>
                <a:lnTo>
                  <a:pt x="132501" y="81480"/>
                </a:lnTo>
                <a:lnTo>
                  <a:pt x="128041" y="94842"/>
                </a:lnTo>
                <a:lnTo>
                  <a:pt x="121014" y="106783"/>
                </a:lnTo>
                <a:lnTo>
                  <a:pt x="111751" y="116972"/>
                </a:lnTo>
                <a:lnTo>
                  <a:pt x="100582" y="125079"/>
                </a:lnTo>
                <a:lnTo>
                  <a:pt x="87838" y="130771"/>
                </a:lnTo>
                <a:lnTo>
                  <a:pt x="73853" y="133718"/>
                </a:lnTo>
                <a:lnTo>
                  <a:pt x="67030" y="134061"/>
                </a:lnTo>
                <a:lnTo>
                  <a:pt x="52584" y="132501"/>
                </a:lnTo>
                <a:lnTo>
                  <a:pt x="39224" y="128041"/>
                </a:lnTo>
                <a:lnTo>
                  <a:pt x="27283" y="121014"/>
                </a:lnTo>
                <a:lnTo>
                  <a:pt x="17093" y="111751"/>
                </a:lnTo>
                <a:lnTo>
                  <a:pt x="8984" y="100582"/>
                </a:lnTo>
                <a:lnTo>
                  <a:pt x="3290" y="87838"/>
                </a:lnTo>
                <a:lnTo>
                  <a:pt x="342" y="73853"/>
                </a:lnTo>
                <a:lnTo>
                  <a:pt x="0" y="67030"/>
                </a:lnTo>
                <a:close/>
              </a:path>
            </a:pathLst>
          </a:custGeom>
          <a:ln w="842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4" name="object 494"/>
          <p:cNvSpPr/>
          <p:nvPr/>
        </p:nvSpPr>
        <p:spPr>
          <a:xfrm>
            <a:off x="794458" y="7979864"/>
            <a:ext cx="0" cy="755680"/>
          </a:xfrm>
          <a:custGeom>
            <a:avLst/>
            <a:gdLst/>
            <a:ahLst/>
            <a:cxnLst/>
            <a:rect l="l" t="t" r="r" b="b"/>
            <a:pathLst>
              <a:path h="834047">
                <a:moveTo>
                  <a:pt x="0" y="0"/>
                </a:moveTo>
                <a:lnTo>
                  <a:pt x="0" y="834047"/>
                </a:lnTo>
              </a:path>
            </a:pathLst>
          </a:custGeom>
          <a:ln w="641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5" name="object 495"/>
          <p:cNvSpPr/>
          <p:nvPr/>
        </p:nvSpPr>
        <p:spPr>
          <a:xfrm>
            <a:off x="828528" y="8711323"/>
            <a:ext cx="50572" cy="40457"/>
          </a:xfrm>
          <a:custGeom>
            <a:avLst/>
            <a:gdLst/>
            <a:ahLst/>
            <a:cxnLst/>
            <a:rect l="l" t="t" r="r" b="b"/>
            <a:pathLst>
              <a:path w="55816" h="44653">
                <a:moveTo>
                  <a:pt x="55816" y="22326"/>
                </a:moveTo>
                <a:lnTo>
                  <a:pt x="55816" y="0"/>
                </a:lnTo>
                <a:lnTo>
                  <a:pt x="0" y="22326"/>
                </a:lnTo>
                <a:lnTo>
                  <a:pt x="55816" y="44653"/>
                </a:lnTo>
                <a:lnTo>
                  <a:pt x="55816" y="2232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6" name="object 496"/>
          <p:cNvSpPr/>
          <p:nvPr/>
        </p:nvSpPr>
        <p:spPr>
          <a:xfrm>
            <a:off x="1617487" y="8371805"/>
            <a:ext cx="159908" cy="159897"/>
          </a:xfrm>
          <a:custGeom>
            <a:avLst/>
            <a:gdLst/>
            <a:ahLst/>
            <a:cxnLst/>
            <a:rect l="l" t="t" r="r" b="b"/>
            <a:pathLst>
              <a:path w="176491" h="176479">
                <a:moveTo>
                  <a:pt x="0" y="88239"/>
                </a:moveTo>
                <a:lnTo>
                  <a:pt x="1196" y="73674"/>
                </a:lnTo>
                <a:lnTo>
                  <a:pt x="4656" y="59876"/>
                </a:lnTo>
                <a:lnTo>
                  <a:pt x="10188" y="47035"/>
                </a:lnTo>
                <a:lnTo>
                  <a:pt x="17602" y="35343"/>
                </a:lnTo>
                <a:lnTo>
                  <a:pt x="26704" y="24991"/>
                </a:lnTo>
                <a:lnTo>
                  <a:pt x="37303" y="16171"/>
                </a:lnTo>
                <a:lnTo>
                  <a:pt x="49207" y="9075"/>
                </a:lnTo>
                <a:lnTo>
                  <a:pt x="62224" y="3892"/>
                </a:lnTo>
                <a:lnTo>
                  <a:pt x="76163" y="816"/>
                </a:lnTo>
                <a:lnTo>
                  <a:pt x="88214" y="0"/>
                </a:lnTo>
                <a:lnTo>
                  <a:pt x="102781" y="1194"/>
                </a:lnTo>
                <a:lnTo>
                  <a:pt x="116581" y="4651"/>
                </a:lnTo>
                <a:lnTo>
                  <a:pt x="129424" y="10180"/>
                </a:lnTo>
                <a:lnTo>
                  <a:pt x="141119" y="17588"/>
                </a:lnTo>
                <a:lnTo>
                  <a:pt x="151473" y="26684"/>
                </a:lnTo>
                <a:lnTo>
                  <a:pt x="160297" y="37278"/>
                </a:lnTo>
                <a:lnTo>
                  <a:pt x="167398" y="49179"/>
                </a:lnTo>
                <a:lnTo>
                  <a:pt x="172585" y="62194"/>
                </a:lnTo>
                <a:lnTo>
                  <a:pt x="175668" y="76133"/>
                </a:lnTo>
                <a:lnTo>
                  <a:pt x="176491" y="88239"/>
                </a:lnTo>
                <a:lnTo>
                  <a:pt x="175296" y="102796"/>
                </a:lnTo>
                <a:lnTo>
                  <a:pt x="171838" y="116588"/>
                </a:lnTo>
                <a:lnTo>
                  <a:pt x="166308" y="129424"/>
                </a:lnTo>
                <a:lnTo>
                  <a:pt x="158897" y="141114"/>
                </a:lnTo>
                <a:lnTo>
                  <a:pt x="149797" y="151465"/>
                </a:lnTo>
                <a:lnTo>
                  <a:pt x="139198" y="160286"/>
                </a:lnTo>
                <a:lnTo>
                  <a:pt x="127293" y="167386"/>
                </a:lnTo>
                <a:lnTo>
                  <a:pt x="114271" y="172573"/>
                </a:lnTo>
                <a:lnTo>
                  <a:pt x="100325" y="175655"/>
                </a:lnTo>
                <a:lnTo>
                  <a:pt x="88214" y="176479"/>
                </a:lnTo>
                <a:lnTo>
                  <a:pt x="73659" y="175283"/>
                </a:lnTo>
                <a:lnTo>
                  <a:pt x="59868" y="171822"/>
                </a:lnTo>
                <a:lnTo>
                  <a:pt x="47032" y="166289"/>
                </a:lnTo>
                <a:lnTo>
                  <a:pt x="35343" y="158875"/>
                </a:lnTo>
                <a:lnTo>
                  <a:pt x="24993" y="149771"/>
                </a:lnTo>
                <a:lnTo>
                  <a:pt x="16173" y="139170"/>
                </a:lnTo>
                <a:lnTo>
                  <a:pt x="9076" y="127262"/>
                </a:lnTo>
                <a:lnTo>
                  <a:pt x="3893" y="114240"/>
                </a:lnTo>
                <a:lnTo>
                  <a:pt x="816" y="100296"/>
                </a:lnTo>
                <a:lnTo>
                  <a:pt x="0" y="88239"/>
                </a:lnTo>
                <a:close/>
              </a:path>
            </a:pathLst>
          </a:custGeom>
          <a:ln w="842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7" name="object 497"/>
          <p:cNvSpPr/>
          <p:nvPr/>
        </p:nvSpPr>
        <p:spPr>
          <a:xfrm>
            <a:off x="1636679" y="8391010"/>
            <a:ext cx="121487" cy="121476"/>
          </a:xfrm>
          <a:custGeom>
            <a:avLst/>
            <a:gdLst/>
            <a:ahLst/>
            <a:cxnLst/>
            <a:rect l="l" t="t" r="r" b="b"/>
            <a:pathLst>
              <a:path w="134086" h="134073">
                <a:moveTo>
                  <a:pt x="0" y="67043"/>
                </a:moveTo>
                <a:lnTo>
                  <a:pt x="342" y="73863"/>
                </a:lnTo>
                <a:lnTo>
                  <a:pt x="3290" y="87846"/>
                </a:lnTo>
                <a:lnTo>
                  <a:pt x="8984" y="100589"/>
                </a:lnTo>
                <a:lnTo>
                  <a:pt x="17093" y="111758"/>
                </a:lnTo>
                <a:lnTo>
                  <a:pt x="27283" y="121023"/>
                </a:lnTo>
                <a:lnTo>
                  <a:pt x="39224" y="128052"/>
                </a:lnTo>
                <a:lnTo>
                  <a:pt x="52584" y="132513"/>
                </a:lnTo>
                <a:lnTo>
                  <a:pt x="67030" y="134073"/>
                </a:lnTo>
                <a:lnTo>
                  <a:pt x="73872" y="133729"/>
                </a:lnTo>
                <a:lnTo>
                  <a:pt x="87856" y="130778"/>
                </a:lnTo>
                <a:lnTo>
                  <a:pt x="100599" y="125082"/>
                </a:lnTo>
                <a:lnTo>
                  <a:pt x="111770" y="116973"/>
                </a:lnTo>
                <a:lnTo>
                  <a:pt x="121035" y="106783"/>
                </a:lnTo>
                <a:lnTo>
                  <a:pt x="128065" y="94844"/>
                </a:lnTo>
                <a:lnTo>
                  <a:pt x="132525" y="81487"/>
                </a:lnTo>
                <a:lnTo>
                  <a:pt x="134086" y="67043"/>
                </a:lnTo>
                <a:lnTo>
                  <a:pt x="133740" y="60191"/>
                </a:lnTo>
                <a:lnTo>
                  <a:pt x="130786" y="46210"/>
                </a:lnTo>
                <a:lnTo>
                  <a:pt x="125088" y="33471"/>
                </a:lnTo>
                <a:lnTo>
                  <a:pt x="116976" y="22305"/>
                </a:lnTo>
                <a:lnTo>
                  <a:pt x="106782" y="13043"/>
                </a:lnTo>
                <a:lnTo>
                  <a:pt x="94839" y="6018"/>
                </a:lnTo>
                <a:lnTo>
                  <a:pt x="81478" y="1559"/>
                </a:lnTo>
                <a:lnTo>
                  <a:pt x="67030" y="0"/>
                </a:lnTo>
                <a:lnTo>
                  <a:pt x="60200" y="343"/>
                </a:lnTo>
                <a:lnTo>
                  <a:pt x="46219" y="3293"/>
                </a:lnTo>
                <a:lnTo>
                  <a:pt x="33479" y="8988"/>
                </a:lnTo>
                <a:lnTo>
                  <a:pt x="22311" y="17097"/>
                </a:lnTo>
                <a:lnTo>
                  <a:pt x="13047" y="27289"/>
                </a:lnTo>
                <a:lnTo>
                  <a:pt x="6020" y="39231"/>
                </a:lnTo>
                <a:lnTo>
                  <a:pt x="1560" y="52593"/>
                </a:lnTo>
                <a:lnTo>
                  <a:pt x="0" y="6704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8" name="object 498"/>
          <p:cNvSpPr/>
          <p:nvPr/>
        </p:nvSpPr>
        <p:spPr>
          <a:xfrm>
            <a:off x="1636679" y="8391010"/>
            <a:ext cx="121487" cy="121476"/>
          </a:xfrm>
          <a:custGeom>
            <a:avLst/>
            <a:gdLst/>
            <a:ahLst/>
            <a:cxnLst/>
            <a:rect l="l" t="t" r="r" b="b"/>
            <a:pathLst>
              <a:path w="134086" h="134073">
                <a:moveTo>
                  <a:pt x="0" y="67043"/>
                </a:moveTo>
                <a:lnTo>
                  <a:pt x="1560" y="52593"/>
                </a:lnTo>
                <a:lnTo>
                  <a:pt x="6020" y="39231"/>
                </a:lnTo>
                <a:lnTo>
                  <a:pt x="13047" y="27289"/>
                </a:lnTo>
                <a:lnTo>
                  <a:pt x="22311" y="17097"/>
                </a:lnTo>
                <a:lnTo>
                  <a:pt x="33479" y="8988"/>
                </a:lnTo>
                <a:lnTo>
                  <a:pt x="46219" y="3293"/>
                </a:lnTo>
                <a:lnTo>
                  <a:pt x="60200" y="343"/>
                </a:lnTo>
                <a:lnTo>
                  <a:pt x="67030" y="0"/>
                </a:lnTo>
                <a:lnTo>
                  <a:pt x="81478" y="1559"/>
                </a:lnTo>
                <a:lnTo>
                  <a:pt x="94839" y="6018"/>
                </a:lnTo>
                <a:lnTo>
                  <a:pt x="106782" y="13043"/>
                </a:lnTo>
                <a:lnTo>
                  <a:pt x="116976" y="22305"/>
                </a:lnTo>
                <a:lnTo>
                  <a:pt x="125088" y="33471"/>
                </a:lnTo>
                <a:lnTo>
                  <a:pt x="130786" y="46210"/>
                </a:lnTo>
                <a:lnTo>
                  <a:pt x="133740" y="60191"/>
                </a:lnTo>
                <a:lnTo>
                  <a:pt x="134086" y="67043"/>
                </a:lnTo>
                <a:lnTo>
                  <a:pt x="132525" y="81487"/>
                </a:lnTo>
                <a:lnTo>
                  <a:pt x="128065" y="94844"/>
                </a:lnTo>
                <a:lnTo>
                  <a:pt x="121035" y="106783"/>
                </a:lnTo>
                <a:lnTo>
                  <a:pt x="111770" y="116973"/>
                </a:lnTo>
                <a:lnTo>
                  <a:pt x="100599" y="125082"/>
                </a:lnTo>
                <a:lnTo>
                  <a:pt x="87856" y="130778"/>
                </a:lnTo>
                <a:lnTo>
                  <a:pt x="73872" y="133729"/>
                </a:lnTo>
                <a:lnTo>
                  <a:pt x="67030" y="134073"/>
                </a:lnTo>
                <a:lnTo>
                  <a:pt x="52584" y="132513"/>
                </a:lnTo>
                <a:lnTo>
                  <a:pt x="39224" y="128052"/>
                </a:lnTo>
                <a:lnTo>
                  <a:pt x="27283" y="121023"/>
                </a:lnTo>
                <a:lnTo>
                  <a:pt x="17093" y="111758"/>
                </a:lnTo>
                <a:lnTo>
                  <a:pt x="8984" y="100589"/>
                </a:lnTo>
                <a:lnTo>
                  <a:pt x="3290" y="87846"/>
                </a:lnTo>
                <a:lnTo>
                  <a:pt x="342" y="73863"/>
                </a:lnTo>
                <a:lnTo>
                  <a:pt x="0" y="67043"/>
                </a:lnTo>
                <a:close/>
              </a:path>
            </a:pathLst>
          </a:custGeom>
          <a:ln w="842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9" name="object 499"/>
          <p:cNvSpPr/>
          <p:nvPr/>
        </p:nvSpPr>
        <p:spPr>
          <a:xfrm>
            <a:off x="1813596" y="8371805"/>
            <a:ext cx="159908" cy="159897"/>
          </a:xfrm>
          <a:custGeom>
            <a:avLst/>
            <a:gdLst/>
            <a:ahLst/>
            <a:cxnLst/>
            <a:rect l="l" t="t" r="r" b="b"/>
            <a:pathLst>
              <a:path w="176491" h="176479">
                <a:moveTo>
                  <a:pt x="0" y="88239"/>
                </a:moveTo>
                <a:lnTo>
                  <a:pt x="1196" y="73674"/>
                </a:lnTo>
                <a:lnTo>
                  <a:pt x="4656" y="59876"/>
                </a:lnTo>
                <a:lnTo>
                  <a:pt x="10188" y="47035"/>
                </a:lnTo>
                <a:lnTo>
                  <a:pt x="17602" y="35343"/>
                </a:lnTo>
                <a:lnTo>
                  <a:pt x="26704" y="24991"/>
                </a:lnTo>
                <a:lnTo>
                  <a:pt x="37303" y="16171"/>
                </a:lnTo>
                <a:lnTo>
                  <a:pt x="49207" y="9075"/>
                </a:lnTo>
                <a:lnTo>
                  <a:pt x="62224" y="3892"/>
                </a:lnTo>
                <a:lnTo>
                  <a:pt x="76163" y="816"/>
                </a:lnTo>
                <a:lnTo>
                  <a:pt x="88214" y="0"/>
                </a:lnTo>
                <a:lnTo>
                  <a:pt x="102781" y="1194"/>
                </a:lnTo>
                <a:lnTo>
                  <a:pt x="116581" y="4651"/>
                </a:lnTo>
                <a:lnTo>
                  <a:pt x="129424" y="10180"/>
                </a:lnTo>
                <a:lnTo>
                  <a:pt x="141119" y="17588"/>
                </a:lnTo>
                <a:lnTo>
                  <a:pt x="151473" y="26684"/>
                </a:lnTo>
                <a:lnTo>
                  <a:pt x="160297" y="37278"/>
                </a:lnTo>
                <a:lnTo>
                  <a:pt x="167398" y="49179"/>
                </a:lnTo>
                <a:lnTo>
                  <a:pt x="172585" y="62194"/>
                </a:lnTo>
                <a:lnTo>
                  <a:pt x="175668" y="76133"/>
                </a:lnTo>
                <a:lnTo>
                  <a:pt x="176491" y="88239"/>
                </a:lnTo>
                <a:lnTo>
                  <a:pt x="175296" y="102796"/>
                </a:lnTo>
                <a:lnTo>
                  <a:pt x="171838" y="116588"/>
                </a:lnTo>
                <a:lnTo>
                  <a:pt x="166308" y="129424"/>
                </a:lnTo>
                <a:lnTo>
                  <a:pt x="158897" y="141114"/>
                </a:lnTo>
                <a:lnTo>
                  <a:pt x="149797" y="151465"/>
                </a:lnTo>
                <a:lnTo>
                  <a:pt x="139198" y="160286"/>
                </a:lnTo>
                <a:lnTo>
                  <a:pt x="127293" y="167386"/>
                </a:lnTo>
                <a:lnTo>
                  <a:pt x="114271" y="172573"/>
                </a:lnTo>
                <a:lnTo>
                  <a:pt x="100325" y="175655"/>
                </a:lnTo>
                <a:lnTo>
                  <a:pt x="88214" y="176479"/>
                </a:lnTo>
                <a:lnTo>
                  <a:pt x="73659" y="175283"/>
                </a:lnTo>
                <a:lnTo>
                  <a:pt x="59868" y="171822"/>
                </a:lnTo>
                <a:lnTo>
                  <a:pt x="47032" y="166289"/>
                </a:lnTo>
                <a:lnTo>
                  <a:pt x="35343" y="158875"/>
                </a:lnTo>
                <a:lnTo>
                  <a:pt x="24993" y="149771"/>
                </a:lnTo>
                <a:lnTo>
                  <a:pt x="16173" y="139170"/>
                </a:lnTo>
                <a:lnTo>
                  <a:pt x="9076" y="127262"/>
                </a:lnTo>
                <a:lnTo>
                  <a:pt x="3893" y="114240"/>
                </a:lnTo>
                <a:lnTo>
                  <a:pt x="816" y="100296"/>
                </a:lnTo>
                <a:lnTo>
                  <a:pt x="0" y="88239"/>
                </a:lnTo>
                <a:close/>
              </a:path>
            </a:pathLst>
          </a:custGeom>
          <a:ln w="842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0" name="object 500"/>
          <p:cNvSpPr/>
          <p:nvPr/>
        </p:nvSpPr>
        <p:spPr>
          <a:xfrm>
            <a:off x="1832789" y="8391010"/>
            <a:ext cx="121511" cy="121476"/>
          </a:xfrm>
          <a:custGeom>
            <a:avLst/>
            <a:gdLst/>
            <a:ahLst/>
            <a:cxnLst/>
            <a:rect l="l" t="t" r="r" b="b"/>
            <a:pathLst>
              <a:path w="134112" h="134073">
                <a:moveTo>
                  <a:pt x="0" y="67043"/>
                </a:moveTo>
                <a:lnTo>
                  <a:pt x="342" y="73863"/>
                </a:lnTo>
                <a:lnTo>
                  <a:pt x="3290" y="87846"/>
                </a:lnTo>
                <a:lnTo>
                  <a:pt x="8984" y="100589"/>
                </a:lnTo>
                <a:lnTo>
                  <a:pt x="17093" y="111758"/>
                </a:lnTo>
                <a:lnTo>
                  <a:pt x="27283" y="121023"/>
                </a:lnTo>
                <a:lnTo>
                  <a:pt x="39224" y="128052"/>
                </a:lnTo>
                <a:lnTo>
                  <a:pt x="52584" y="132513"/>
                </a:lnTo>
                <a:lnTo>
                  <a:pt x="67030" y="134073"/>
                </a:lnTo>
                <a:lnTo>
                  <a:pt x="73896" y="133727"/>
                </a:lnTo>
                <a:lnTo>
                  <a:pt x="87884" y="130773"/>
                </a:lnTo>
                <a:lnTo>
                  <a:pt x="100629" y="125075"/>
                </a:lnTo>
                <a:lnTo>
                  <a:pt x="111799" y="116966"/>
                </a:lnTo>
                <a:lnTo>
                  <a:pt x="121064" y="106777"/>
                </a:lnTo>
                <a:lnTo>
                  <a:pt x="128092" y="94839"/>
                </a:lnTo>
                <a:lnTo>
                  <a:pt x="132551" y="81484"/>
                </a:lnTo>
                <a:lnTo>
                  <a:pt x="134112" y="67043"/>
                </a:lnTo>
                <a:lnTo>
                  <a:pt x="133764" y="60172"/>
                </a:lnTo>
                <a:lnTo>
                  <a:pt x="130807" y="46195"/>
                </a:lnTo>
                <a:lnTo>
                  <a:pt x="125106" y="33460"/>
                </a:lnTo>
                <a:lnTo>
                  <a:pt x="116991" y="22297"/>
                </a:lnTo>
                <a:lnTo>
                  <a:pt x="106796" y="13039"/>
                </a:lnTo>
                <a:lnTo>
                  <a:pt x="94849" y="6015"/>
                </a:lnTo>
                <a:lnTo>
                  <a:pt x="81484" y="1559"/>
                </a:lnTo>
                <a:lnTo>
                  <a:pt x="67030" y="0"/>
                </a:lnTo>
                <a:lnTo>
                  <a:pt x="60200" y="343"/>
                </a:lnTo>
                <a:lnTo>
                  <a:pt x="46219" y="3293"/>
                </a:lnTo>
                <a:lnTo>
                  <a:pt x="33479" y="8988"/>
                </a:lnTo>
                <a:lnTo>
                  <a:pt x="22311" y="17097"/>
                </a:lnTo>
                <a:lnTo>
                  <a:pt x="13047" y="27289"/>
                </a:lnTo>
                <a:lnTo>
                  <a:pt x="6020" y="39231"/>
                </a:lnTo>
                <a:lnTo>
                  <a:pt x="1560" y="52593"/>
                </a:lnTo>
                <a:lnTo>
                  <a:pt x="0" y="67043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1" name="object 501"/>
          <p:cNvSpPr/>
          <p:nvPr/>
        </p:nvSpPr>
        <p:spPr>
          <a:xfrm>
            <a:off x="1832789" y="8391010"/>
            <a:ext cx="121511" cy="121476"/>
          </a:xfrm>
          <a:custGeom>
            <a:avLst/>
            <a:gdLst/>
            <a:ahLst/>
            <a:cxnLst/>
            <a:rect l="l" t="t" r="r" b="b"/>
            <a:pathLst>
              <a:path w="134112" h="134073">
                <a:moveTo>
                  <a:pt x="0" y="67043"/>
                </a:moveTo>
                <a:lnTo>
                  <a:pt x="1560" y="52593"/>
                </a:lnTo>
                <a:lnTo>
                  <a:pt x="6020" y="39231"/>
                </a:lnTo>
                <a:lnTo>
                  <a:pt x="13047" y="27289"/>
                </a:lnTo>
                <a:lnTo>
                  <a:pt x="22311" y="17097"/>
                </a:lnTo>
                <a:lnTo>
                  <a:pt x="33479" y="8988"/>
                </a:lnTo>
                <a:lnTo>
                  <a:pt x="46219" y="3293"/>
                </a:lnTo>
                <a:lnTo>
                  <a:pt x="60200" y="343"/>
                </a:lnTo>
                <a:lnTo>
                  <a:pt x="67030" y="0"/>
                </a:lnTo>
                <a:lnTo>
                  <a:pt x="81484" y="1559"/>
                </a:lnTo>
                <a:lnTo>
                  <a:pt x="94849" y="6015"/>
                </a:lnTo>
                <a:lnTo>
                  <a:pt x="106796" y="13039"/>
                </a:lnTo>
                <a:lnTo>
                  <a:pt x="116991" y="22297"/>
                </a:lnTo>
                <a:lnTo>
                  <a:pt x="125106" y="33460"/>
                </a:lnTo>
                <a:lnTo>
                  <a:pt x="130807" y="46195"/>
                </a:lnTo>
                <a:lnTo>
                  <a:pt x="133764" y="60172"/>
                </a:lnTo>
                <a:lnTo>
                  <a:pt x="134112" y="67043"/>
                </a:lnTo>
                <a:lnTo>
                  <a:pt x="132551" y="81484"/>
                </a:lnTo>
                <a:lnTo>
                  <a:pt x="128092" y="94839"/>
                </a:lnTo>
                <a:lnTo>
                  <a:pt x="121064" y="106777"/>
                </a:lnTo>
                <a:lnTo>
                  <a:pt x="111799" y="116966"/>
                </a:lnTo>
                <a:lnTo>
                  <a:pt x="100629" y="125075"/>
                </a:lnTo>
                <a:lnTo>
                  <a:pt x="87884" y="130773"/>
                </a:lnTo>
                <a:lnTo>
                  <a:pt x="73896" y="133727"/>
                </a:lnTo>
                <a:lnTo>
                  <a:pt x="67030" y="134073"/>
                </a:lnTo>
                <a:lnTo>
                  <a:pt x="52584" y="132513"/>
                </a:lnTo>
                <a:lnTo>
                  <a:pt x="39224" y="128052"/>
                </a:lnTo>
                <a:lnTo>
                  <a:pt x="27283" y="121023"/>
                </a:lnTo>
                <a:lnTo>
                  <a:pt x="17093" y="111758"/>
                </a:lnTo>
                <a:lnTo>
                  <a:pt x="8984" y="100589"/>
                </a:lnTo>
                <a:lnTo>
                  <a:pt x="3290" y="87846"/>
                </a:lnTo>
                <a:lnTo>
                  <a:pt x="342" y="73863"/>
                </a:lnTo>
                <a:lnTo>
                  <a:pt x="0" y="67043"/>
                </a:lnTo>
                <a:close/>
              </a:path>
            </a:pathLst>
          </a:custGeom>
          <a:ln w="842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2" name="object 502"/>
          <p:cNvSpPr/>
          <p:nvPr/>
        </p:nvSpPr>
        <p:spPr>
          <a:xfrm>
            <a:off x="1713395" y="8223783"/>
            <a:ext cx="159885" cy="159897"/>
          </a:xfrm>
          <a:custGeom>
            <a:avLst/>
            <a:gdLst/>
            <a:ahLst/>
            <a:cxnLst/>
            <a:rect l="l" t="t" r="r" b="b"/>
            <a:pathLst>
              <a:path w="176466" h="176479">
                <a:moveTo>
                  <a:pt x="0" y="88239"/>
                </a:moveTo>
                <a:lnTo>
                  <a:pt x="816" y="100298"/>
                </a:lnTo>
                <a:lnTo>
                  <a:pt x="3891" y="114245"/>
                </a:lnTo>
                <a:lnTo>
                  <a:pt x="9072" y="127268"/>
                </a:lnTo>
                <a:lnTo>
                  <a:pt x="16166" y="139175"/>
                </a:lnTo>
                <a:lnTo>
                  <a:pt x="24984" y="149776"/>
                </a:lnTo>
                <a:lnTo>
                  <a:pt x="35332" y="158879"/>
                </a:lnTo>
                <a:lnTo>
                  <a:pt x="47021" y="166292"/>
                </a:lnTo>
                <a:lnTo>
                  <a:pt x="59858" y="171823"/>
                </a:lnTo>
                <a:lnTo>
                  <a:pt x="73653" y="175283"/>
                </a:lnTo>
                <a:lnTo>
                  <a:pt x="88214" y="176479"/>
                </a:lnTo>
                <a:lnTo>
                  <a:pt x="100306" y="175658"/>
                </a:lnTo>
                <a:lnTo>
                  <a:pt x="114254" y="172579"/>
                </a:lnTo>
                <a:lnTo>
                  <a:pt x="127275" y="167394"/>
                </a:lnTo>
                <a:lnTo>
                  <a:pt x="139180" y="160297"/>
                </a:lnTo>
                <a:lnTo>
                  <a:pt x="149777" y="151477"/>
                </a:lnTo>
                <a:lnTo>
                  <a:pt x="158876" y="141126"/>
                </a:lnTo>
                <a:lnTo>
                  <a:pt x="166285" y="129435"/>
                </a:lnTo>
                <a:lnTo>
                  <a:pt x="171814" y="116597"/>
                </a:lnTo>
                <a:lnTo>
                  <a:pt x="175271" y="102801"/>
                </a:lnTo>
                <a:lnTo>
                  <a:pt x="176466" y="88239"/>
                </a:lnTo>
                <a:lnTo>
                  <a:pt x="175646" y="76152"/>
                </a:lnTo>
                <a:lnTo>
                  <a:pt x="172567" y="62210"/>
                </a:lnTo>
                <a:lnTo>
                  <a:pt x="167384" y="49191"/>
                </a:lnTo>
                <a:lnTo>
                  <a:pt x="160287" y="37288"/>
                </a:lnTo>
                <a:lnTo>
                  <a:pt x="151467" y="26691"/>
                </a:lnTo>
                <a:lnTo>
                  <a:pt x="141116" y="17592"/>
                </a:lnTo>
                <a:lnTo>
                  <a:pt x="129424" y="10182"/>
                </a:lnTo>
                <a:lnTo>
                  <a:pt x="116582" y="4653"/>
                </a:lnTo>
                <a:lnTo>
                  <a:pt x="102782" y="1195"/>
                </a:lnTo>
                <a:lnTo>
                  <a:pt x="88214" y="0"/>
                </a:lnTo>
                <a:lnTo>
                  <a:pt x="76158" y="816"/>
                </a:lnTo>
                <a:lnTo>
                  <a:pt x="62215" y="3892"/>
                </a:lnTo>
                <a:lnTo>
                  <a:pt x="49196" y="9075"/>
                </a:lnTo>
                <a:lnTo>
                  <a:pt x="37291" y="16171"/>
                </a:lnTo>
                <a:lnTo>
                  <a:pt x="26694" y="24991"/>
                </a:lnTo>
                <a:lnTo>
                  <a:pt x="17594" y="35343"/>
                </a:lnTo>
                <a:lnTo>
                  <a:pt x="10183" y="47035"/>
                </a:lnTo>
                <a:lnTo>
                  <a:pt x="4653" y="59876"/>
                </a:lnTo>
                <a:lnTo>
                  <a:pt x="1195" y="73674"/>
                </a:lnTo>
                <a:lnTo>
                  <a:pt x="0" y="88239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3" name="object 503"/>
          <p:cNvSpPr/>
          <p:nvPr/>
        </p:nvSpPr>
        <p:spPr>
          <a:xfrm>
            <a:off x="1713395" y="8223783"/>
            <a:ext cx="159885" cy="159897"/>
          </a:xfrm>
          <a:custGeom>
            <a:avLst/>
            <a:gdLst/>
            <a:ahLst/>
            <a:cxnLst/>
            <a:rect l="l" t="t" r="r" b="b"/>
            <a:pathLst>
              <a:path w="176466" h="176479">
                <a:moveTo>
                  <a:pt x="0" y="88239"/>
                </a:moveTo>
                <a:lnTo>
                  <a:pt x="1195" y="73674"/>
                </a:lnTo>
                <a:lnTo>
                  <a:pt x="4653" y="59876"/>
                </a:lnTo>
                <a:lnTo>
                  <a:pt x="10183" y="47035"/>
                </a:lnTo>
                <a:lnTo>
                  <a:pt x="17594" y="35343"/>
                </a:lnTo>
                <a:lnTo>
                  <a:pt x="26694" y="24991"/>
                </a:lnTo>
                <a:lnTo>
                  <a:pt x="37291" y="16171"/>
                </a:lnTo>
                <a:lnTo>
                  <a:pt x="49196" y="9075"/>
                </a:lnTo>
                <a:lnTo>
                  <a:pt x="62215" y="3892"/>
                </a:lnTo>
                <a:lnTo>
                  <a:pt x="76158" y="816"/>
                </a:lnTo>
                <a:lnTo>
                  <a:pt x="88214" y="0"/>
                </a:lnTo>
                <a:lnTo>
                  <a:pt x="102782" y="1195"/>
                </a:lnTo>
                <a:lnTo>
                  <a:pt x="116582" y="4653"/>
                </a:lnTo>
                <a:lnTo>
                  <a:pt x="129424" y="10182"/>
                </a:lnTo>
                <a:lnTo>
                  <a:pt x="141116" y="17592"/>
                </a:lnTo>
                <a:lnTo>
                  <a:pt x="151467" y="26691"/>
                </a:lnTo>
                <a:lnTo>
                  <a:pt x="160287" y="37288"/>
                </a:lnTo>
                <a:lnTo>
                  <a:pt x="167384" y="49191"/>
                </a:lnTo>
                <a:lnTo>
                  <a:pt x="172567" y="62210"/>
                </a:lnTo>
                <a:lnTo>
                  <a:pt x="175646" y="76152"/>
                </a:lnTo>
                <a:lnTo>
                  <a:pt x="176466" y="88239"/>
                </a:lnTo>
                <a:lnTo>
                  <a:pt x="175271" y="102801"/>
                </a:lnTo>
                <a:lnTo>
                  <a:pt x="171814" y="116597"/>
                </a:lnTo>
                <a:lnTo>
                  <a:pt x="166285" y="129435"/>
                </a:lnTo>
                <a:lnTo>
                  <a:pt x="158876" y="141126"/>
                </a:lnTo>
                <a:lnTo>
                  <a:pt x="149777" y="151477"/>
                </a:lnTo>
                <a:lnTo>
                  <a:pt x="139180" y="160297"/>
                </a:lnTo>
                <a:lnTo>
                  <a:pt x="127275" y="167394"/>
                </a:lnTo>
                <a:lnTo>
                  <a:pt x="114254" y="172579"/>
                </a:lnTo>
                <a:lnTo>
                  <a:pt x="100306" y="175658"/>
                </a:lnTo>
                <a:lnTo>
                  <a:pt x="88214" y="176479"/>
                </a:lnTo>
                <a:lnTo>
                  <a:pt x="73653" y="175283"/>
                </a:lnTo>
                <a:lnTo>
                  <a:pt x="59858" y="171823"/>
                </a:lnTo>
                <a:lnTo>
                  <a:pt x="47021" y="166292"/>
                </a:lnTo>
                <a:lnTo>
                  <a:pt x="35332" y="158879"/>
                </a:lnTo>
                <a:lnTo>
                  <a:pt x="24984" y="149776"/>
                </a:lnTo>
                <a:lnTo>
                  <a:pt x="16166" y="139175"/>
                </a:lnTo>
                <a:lnTo>
                  <a:pt x="9072" y="127268"/>
                </a:lnTo>
                <a:lnTo>
                  <a:pt x="3891" y="114245"/>
                </a:lnTo>
                <a:lnTo>
                  <a:pt x="816" y="100298"/>
                </a:lnTo>
                <a:lnTo>
                  <a:pt x="0" y="88239"/>
                </a:lnTo>
                <a:close/>
              </a:path>
            </a:pathLst>
          </a:custGeom>
          <a:ln w="842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4" name="object 504"/>
          <p:cNvSpPr/>
          <p:nvPr/>
        </p:nvSpPr>
        <p:spPr>
          <a:xfrm>
            <a:off x="1732588" y="8242999"/>
            <a:ext cx="121487" cy="121465"/>
          </a:xfrm>
          <a:custGeom>
            <a:avLst/>
            <a:gdLst/>
            <a:ahLst/>
            <a:cxnLst/>
            <a:rect l="l" t="t" r="r" b="b"/>
            <a:pathLst>
              <a:path w="134086" h="134061">
                <a:moveTo>
                  <a:pt x="0" y="67030"/>
                </a:moveTo>
                <a:lnTo>
                  <a:pt x="342" y="73853"/>
                </a:lnTo>
                <a:lnTo>
                  <a:pt x="3290" y="87838"/>
                </a:lnTo>
                <a:lnTo>
                  <a:pt x="8984" y="100582"/>
                </a:lnTo>
                <a:lnTo>
                  <a:pt x="17093" y="111751"/>
                </a:lnTo>
                <a:lnTo>
                  <a:pt x="27283" y="121014"/>
                </a:lnTo>
                <a:lnTo>
                  <a:pt x="39224" y="128041"/>
                </a:lnTo>
                <a:lnTo>
                  <a:pt x="52584" y="132501"/>
                </a:lnTo>
                <a:lnTo>
                  <a:pt x="67030" y="134061"/>
                </a:lnTo>
                <a:lnTo>
                  <a:pt x="73872" y="133716"/>
                </a:lnTo>
                <a:lnTo>
                  <a:pt x="87856" y="130766"/>
                </a:lnTo>
                <a:lnTo>
                  <a:pt x="100599" y="125072"/>
                </a:lnTo>
                <a:lnTo>
                  <a:pt x="111770" y="116965"/>
                </a:lnTo>
                <a:lnTo>
                  <a:pt x="121035" y="106776"/>
                </a:lnTo>
                <a:lnTo>
                  <a:pt x="128065" y="94837"/>
                </a:lnTo>
                <a:lnTo>
                  <a:pt x="132525" y="81478"/>
                </a:lnTo>
                <a:lnTo>
                  <a:pt x="134086" y="67030"/>
                </a:lnTo>
                <a:lnTo>
                  <a:pt x="133741" y="60188"/>
                </a:lnTo>
                <a:lnTo>
                  <a:pt x="130789" y="46207"/>
                </a:lnTo>
                <a:lnTo>
                  <a:pt x="125091" y="33467"/>
                </a:lnTo>
                <a:lnTo>
                  <a:pt x="116979" y="22302"/>
                </a:lnTo>
                <a:lnTo>
                  <a:pt x="106785" y="13041"/>
                </a:lnTo>
                <a:lnTo>
                  <a:pt x="94841" y="6017"/>
                </a:lnTo>
                <a:lnTo>
                  <a:pt x="81479" y="1559"/>
                </a:lnTo>
                <a:lnTo>
                  <a:pt x="67030" y="0"/>
                </a:lnTo>
                <a:lnTo>
                  <a:pt x="60210" y="342"/>
                </a:lnTo>
                <a:lnTo>
                  <a:pt x="46227" y="3289"/>
                </a:lnTo>
                <a:lnTo>
                  <a:pt x="33484" y="8982"/>
                </a:lnTo>
                <a:lnTo>
                  <a:pt x="22315" y="17088"/>
                </a:lnTo>
                <a:lnTo>
                  <a:pt x="13050" y="27278"/>
                </a:lnTo>
                <a:lnTo>
                  <a:pt x="6021" y="39219"/>
                </a:lnTo>
                <a:lnTo>
                  <a:pt x="1560" y="52580"/>
                </a:lnTo>
                <a:lnTo>
                  <a:pt x="0" y="6703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5" name="object 505"/>
          <p:cNvSpPr/>
          <p:nvPr/>
        </p:nvSpPr>
        <p:spPr>
          <a:xfrm>
            <a:off x="1732588" y="8242999"/>
            <a:ext cx="121487" cy="121465"/>
          </a:xfrm>
          <a:custGeom>
            <a:avLst/>
            <a:gdLst/>
            <a:ahLst/>
            <a:cxnLst/>
            <a:rect l="l" t="t" r="r" b="b"/>
            <a:pathLst>
              <a:path w="134086" h="134061">
                <a:moveTo>
                  <a:pt x="0" y="67030"/>
                </a:moveTo>
                <a:lnTo>
                  <a:pt x="1560" y="52580"/>
                </a:lnTo>
                <a:lnTo>
                  <a:pt x="6021" y="39219"/>
                </a:lnTo>
                <a:lnTo>
                  <a:pt x="13050" y="27278"/>
                </a:lnTo>
                <a:lnTo>
                  <a:pt x="22315" y="17088"/>
                </a:lnTo>
                <a:lnTo>
                  <a:pt x="33484" y="8982"/>
                </a:lnTo>
                <a:lnTo>
                  <a:pt x="46227" y="3289"/>
                </a:lnTo>
                <a:lnTo>
                  <a:pt x="60210" y="342"/>
                </a:lnTo>
                <a:lnTo>
                  <a:pt x="67030" y="0"/>
                </a:lnTo>
                <a:lnTo>
                  <a:pt x="81479" y="1559"/>
                </a:lnTo>
                <a:lnTo>
                  <a:pt x="94841" y="6017"/>
                </a:lnTo>
                <a:lnTo>
                  <a:pt x="106785" y="13041"/>
                </a:lnTo>
                <a:lnTo>
                  <a:pt x="116979" y="22302"/>
                </a:lnTo>
                <a:lnTo>
                  <a:pt x="125091" y="33467"/>
                </a:lnTo>
                <a:lnTo>
                  <a:pt x="130789" y="46207"/>
                </a:lnTo>
                <a:lnTo>
                  <a:pt x="133741" y="60188"/>
                </a:lnTo>
                <a:lnTo>
                  <a:pt x="134086" y="67030"/>
                </a:lnTo>
                <a:lnTo>
                  <a:pt x="132525" y="81478"/>
                </a:lnTo>
                <a:lnTo>
                  <a:pt x="128065" y="94837"/>
                </a:lnTo>
                <a:lnTo>
                  <a:pt x="121035" y="106776"/>
                </a:lnTo>
                <a:lnTo>
                  <a:pt x="111770" y="116965"/>
                </a:lnTo>
                <a:lnTo>
                  <a:pt x="100599" y="125072"/>
                </a:lnTo>
                <a:lnTo>
                  <a:pt x="87856" y="130766"/>
                </a:lnTo>
                <a:lnTo>
                  <a:pt x="73872" y="133716"/>
                </a:lnTo>
                <a:lnTo>
                  <a:pt x="67030" y="134061"/>
                </a:lnTo>
                <a:lnTo>
                  <a:pt x="52584" y="132501"/>
                </a:lnTo>
                <a:lnTo>
                  <a:pt x="39224" y="128041"/>
                </a:lnTo>
                <a:lnTo>
                  <a:pt x="27283" y="121014"/>
                </a:lnTo>
                <a:lnTo>
                  <a:pt x="17093" y="111751"/>
                </a:lnTo>
                <a:lnTo>
                  <a:pt x="8984" y="100582"/>
                </a:lnTo>
                <a:lnTo>
                  <a:pt x="3290" y="87838"/>
                </a:lnTo>
                <a:lnTo>
                  <a:pt x="342" y="73853"/>
                </a:lnTo>
                <a:lnTo>
                  <a:pt x="0" y="67030"/>
                </a:lnTo>
                <a:close/>
              </a:path>
            </a:pathLst>
          </a:custGeom>
          <a:ln w="8420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6" name="object 506"/>
          <p:cNvSpPr/>
          <p:nvPr/>
        </p:nvSpPr>
        <p:spPr>
          <a:xfrm>
            <a:off x="1794759" y="7979864"/>
            <a:ext cx="0" cy="755680"/>
          </a:xfrm>
          <a:custGeom>
            <a:avLst/>
            <a:gdLst/>
            <a:ahLst/>
            <a:cxnLst/>
            <a:rect l="l" t="t" r="r" b="b"/>
            <a:pathLst>
              <a:path h="834047">
                <a:moveTo>
                  <a:pt x="0" y="0"/>
                </a:moveTo>
                <a:lnTo>
                  <a:pt x="0" y="834047"/>
                </a:lnTo>
              </a:path>
            </a:pathLst>
          </a:custGeom>
          <a:ln w="641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7" name="object 507"/>
          <p:cNvSpPr/>
          <p:nvPr/>
        </p:nvSpPr>
        <p:spPr>
          <a:xfrm>
            <a:off x="1712670" y="8707720"/>
            <a:ext cx="50572" cy="40457"/>
          </a:xfrm>
          <a:custGeom>
            <a:avLst/>
            <a:gdLst/>
            <a:ahLst/>
            <a:cxnLst/>
            <a:rect l="l" t="t" r="r" b="b"/>
            <a:pathLst>
              <a:path w="55816" h="44653">
                <a:moveTo>
                  <a:pt x="0" y="22326"/>
                </a:moveTo>
                <a:lnTo>
                  <a:pt x="0" y="44653"/>
                </a:lnTo>
                <a:lnTo>
                  <a:pt x="55816" y="22326"/>
                </a:lnTo>
                <a:lnTo>
                  <a:pt x="0" y="0"/>
                </a:lnTo>
                <a:lnTo>
                  <a:pt x="0" y="2232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8" name="object 508"/>
          <p:cNvSpPr/>
          <p:nvPr/>
        </p:nvSpPr>
        <p:spPr>
          <a:xfrm>
            <a:off x="875740" y="8727949"/>
            <a:ext cx="840300" cy="3602"/>
          </a:xfrm>
          <a:custGeom>
            <a:avLst/>
            <a:gdLst/>
            <a:ahLst/>
            <a:cxnLst/>
            <a:rect l="l" t="t" r="r" b="b"/>
            <a:pathLst>
              <a:path w="927442" h="3975">
                <a:moveTo>
                  <a:pt x="927442" y="0"/>
                </a:moveTo>
                <a:lnTo>
                  <a:pt x="0" y="3975"/>
                </a:lnTo>
              </a:path>
            </a:pathLst>
          </a:custGeom>
          <a:ln w="6413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9" name="object 509"/>
          <p:cNvSpPr/>
          <p:nvPr/>
        </p:nvSpPr>
        <p:spPr>
          <a:xfrm>
            <a:off x="2320651" y="6327132"/>
            <a:ext cx="3913685" cy="298713"/>
          </a:xfrm>
          <a:custGeom>
            <a:avLst/>
            <a:gdLst/>
            <a:ahLst/>
            <a:cxnLst/>
            <a:rect l="l" t="t" r="r" b="b"/>
            <a:pathLst>
              <a:path w="4319549" h="329692">
                <a:moveTo>
                  <a:pt x="0" y="329691"/>
                </a:moveTo>
                <a:lnTo>
                  <a:pt x="4319549" y="329691"/>
                </a:lnTo>
                <a:lnTo>
                  <a:pt x="4319549" y="0"/>
                </a:lnTo>
                <a:lnTo>
                  <a:pt x="0" y="0"/>
                </a:lnTo>
                <a:lnTo>
                  <a:pt x="0" y="329691"/>
                </a:lnTo>
                <a:close/>
              </a:path>
            </a:pathLst>
          </a:custGeom>
          <a:solidFill>
            <a:srgbClr val="6CBBE2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0" name="object 510"/>
          <p:cNvSpPr/>
          <p:nvPr/>
        </p:nvSpPr>
        <p:spPr>
          <a:xfrm>
            <a:off x="2320651" y="6924950"/>
            <a:ext cx="3913685" cy="0"/>
          </a:xfrm>
          <a:custGeom>
            <a:avLst/>
            <a:gdLst/>
            <a:ahLst/>
            <a:cxnLst/>
            <a:rect l="l" t="t" r="r" b="b"/>
            <a:pathLst>
              <a:path w="4319549">
                <a:moveTo>
                  <a:pt x="0" y="0"/>
                </a:moveTo>
                <a:lnTo>
                  <a:pt x="4319549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1" name="object 511"/>
          <p:cNvSpPr/>
          <p:nvPr/>
        </p:nvSpPr>
        <p:spPr>
          <a:xfrm>
            <a:off x="2320651" y="6774432"/>
            <a:ext cx="3913685" cy="0"/>
          </a:xfrm>
          <a:custGeom>
            <a:avLst/>
            <a:gdLst/>
            <a:ahLst/>
            <a:cxnLst/>
            <a:rect l="l" t="t" r="r" b="b"/>
            <a:pathLst>
              <a:path w="4319549">
                <a:moveTo>
                  <a:pt x="0" y="0"/>
                </a:moveTo>
                <a:lnTo>
                  <a:pt x="4319549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2" name="object 512"/>
          <p:cNvSpPr/>
          <p:nvPr/>
        </p:nvSpPr>
        <p:spPr>
          <a:xfrm>
            <a:off x="3380591" y="6631760"/>
            <a:ext cx="0" cy="293179"/>
          </a:xfrm>
          <a:custGeom>
            <a:avLst/>
            <a:gdLst/>
            <a:ahLst/>
            <a:cxnLst/>
            <a:rect l="l" t="t" r="r" b="b"/>
            <a:pathLst>
              <a:path h="323583">
                <a:moveTo>
                  <a:pt x="0" y="0"/>
                </a:moveTo>
                <a:lnTo>
                  <a:pt x="0" y="323583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3" name="object 513"/>
          <p:cNvSpPr/>
          <p:nvPr/>
        </p:nvSpPr>
        <p:spPr>
          <a:xfrm>
            <a:off x="3737310" y="6631760"/>
            <a:ext cx="0" cy="293179"/>
          </a:xfrm>
          <a:custGeom>
            <a:avLst/>
            <a:gdLst/>
            <a:ahLst/>
            <a:cxnLst/>
            <a:rect l="l" t="t" r="r" b="b"/>
            <a:pathLst>
              <a:path h="323583">
                <a:moveTo>
                  <a:pt x="0" y="0"/>
                </a:moveTo>
                <a:lnTo>
                  <a:pt x="0" y="323583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4" name="object 514"/>
          <p:cNvSpPr/>
          <p:nvPr/>
        </p:nvSpPr>
        <p:spPr>
          <a:xfrm>
            <a:off x="4094076" y="6631760"/>
            <a:ext cx="0" cy="293179"/>
          </a:xfrm>
          <a:custGeom>
            <a:avLst/>
            <a:gdLst/>
            <a:ahLst/>
            <a:cxnLst/>
            <a:rect l="l" t="t" r="r" b="b"/>
            <a:pathLst>
              <a:path h="323583">
                <a:moveTo>
                  <a:pt x="0" y="0"/>
                </a:moveTo>
                <a:lnTo>
                  <a:pt x="0" y="323583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5" name="object 515"/>
          <p:cNvSpPr/>
          <p:nvPr/>
        </p:nvSpPr>
        <p:spPr>
          <a:xfrm>
            <a:off x="4450772" y="6631760"/>
            <a:ext cx="0" cy="293179"/>
          </a:xfrm>
          <a:custGeom>
            <a:avLst/>
            <a:gdLst/>
            <a:ahLst/>
            <a:cxnLst/>
            <a:rect l="l" t="t" r="r" b="b"/>
            <a:pathLst>
              <a:path h="323583">
                <a:moveTo>
                  <a:pt x="0" y="0"/>
                </a:moveTo>
                <a:lnTo>
                  <a:pt x="0" y="323583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6" name="object 516"/>
          <p:cNvSpPr/>
          <p:nvPr/>
        </p:nvSpPr>
        <p:spPr>
          <a:xfrm>
            <a:off x="4807469" y="6631760"/>
            <a:ext cx="0" cy="293179"/>
          </a:xfrm>
          <a:custGeom>
            <a:avLst/>
            <a:gdLst/>
            <a:ahLst/>
            <a:cxnLst/>
            <a:rect l="l" t="t" r="r" b="b"/>
            <a:pathLst>
              <a:path h="323583">
                <a:moveTo>
                  <a:pt x="0" y="0"/>
                </a:moveTo>
                <a:lnTo>
                  <a:pt x="0" y="323583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7" name="object 517"/>
          <p:cNvSpPr/>
          <p:nvPr/>
        </p:nvSpPr>
        <p:spPr>
          <a:xfrm>
            <a:off x="5164212" y="6631760"/>
            <a:ext cx="0" cy="293179"/>
          </a:xfrm>
          <a:custGeom>
            <a:avLst/>
            <a:gdLst/>
            <a:ahLst/>
            <a:cxnLst/>
            <a:rect l="l" t="t" r="r" b="b"/>
            <a:pathLst>
              <a:path h="323583">
                <a:moveTo>
                  <a:pt x="0" y="0"/>
                </a:moveTo>
                <a:lnTo>
                  <a:pt x="0" y="323583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8" name="object 518"/>
          <p:cNvSpPr/>
          <p:nvPr/>
        </p:nvSpPr>
        <p:spPr>
          <a:xfrm>
            <a:off x="5520955" y="6631760"/>
            <a:ext cx="0" cy="293179"/>
          </a:xfrm>
          <a:custGeom>
            <a:avLst/>
            <a:gdLst/>
            <a:ahLst/>
            <a:cxnLst/>
            <a:rect l="l" t="t" r="r" b="b"/>
            <a:pathLst>
              <a:path h="323583">
                <a:moveTo>
                  <a:pt x="0" y="0"/>
                </a:moveTo>
                <a:lnTo>
                  <a:pt x="0" y="323583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9" name="object 519"/>
          <p:cNvSpPr/>
          <p:nvPr/>
        </p:nvSpPr>
        <p:spPr>
          <a:xfrm>
            <a:off x="5877616" y="6631760"/>
            <a:ext cx="0" cy="293179"/>
          </a:xfrm>
          <a:custGeom>
            <a:avLst/>
            <a:gdLst/>
            <a:ahLst/>
            <a:cxnLst/>
            <a:rect l="l" t="t" r="r" b="b"/>
            <a:pathLst>
              <a:path h="323583">
                <a:moveTo>
                  <a:pt x="0" y="0"/>
                </a:moveTo>
                <a:lnTo>
                  <a:pt x="0" y="323583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0" name="object 520"/>
          <p:cNvSpPr/>
          <p:nvPr/>
        </p:nvSpPr>
        <p:spPr>
          <a:xfrm>
            <a:off x="2320651" y="6963717"/>
            <a:ext cx="3913685" cy="298714"/>
          </a:xfrm>
          <a:custGeom>
            <a:avLst/>
            <a:gdLst/>
            <a:ahLst/>
            <a:cxnLst/>
            <a:rect l="l" t="t" r="r" b="b"/>
            <a:pathLst>
              <a:path w="4319549" h="329692">
                <a:moveTo>
                  <a:pt x="0" y="329692"/>
                </a:moveTo>
                <a:lnTo>
                  <a:pt x="4319549" y="329692"/>
                </a:lnTo>
                <a:lnTo>
                  <a:pt x="4319549" y="0"/>
                </a:lnTo>
                <a:lnTo>
                  <a:pt x="0" y="0"/>
                </a:lnTo>
                <a:lnTo>
                  <a:pt x="0" y="329692"/>
                </a:lnTo>
                <a:close/>
              </a:path>
            </a:pathLst>
          </a:custGeom>
          <a:solidFill>
            <a:srgbClr val="6CBBE2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1" name="object 521"/>
          <p:cNvSpPr/>
          <p:nvPr/>
        </p:nvSpPr>
        <p:spPr>
          <a:xfrm>
            <a:off x="2320651" y="7411006"/>
            <a:ext cx="3913685" cy="0"/>
          </a:xfrm>
          <a:custGeom>
            <a:avLst/>
            <a:gdLst/>
            <a:ahLst/>
            <a:cxnLst/>
            <a:rect l="l" t="t" r="r" b="b"/>
            <a:pathLst>
              <a:path w="4319549">
                <a:moveTo>
                  <a:pt x="0" y="0"/>
                </a:moveTo>
                <a:lnTo>
                  <a:pt x="4319549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2" name="object 522"/>
          <p:cNvSpPr/>
          <p:nvPr/>
        </p:nvSpPr>
        <p:spPr>
          <a:xfrm>
            <a:off x="3380591" y="7268346"/>
            <a:ext cx="0" cy="142671"/>
          </a:xfrm>
          <a:custGeom>
            <a:avLst/>
            <a:gdLst/>
            <a:ahLst/>
            <a:cxnLst/>
            <a:rect l="l" t="t" r="r" b="b"/>
            <a:pathLst>
              <a:path h="157467">
                <a:moveTo>
                  <a:pt x="0" y="0"/>
                </a:moveTo>
                <a:lnTo>
                  <a:pt x="0" y="157467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3" name="object 523"/>
          <p:cNvSpPr/>
          <p:nvPr/>
        </p:nvSpPr>
        <p:spPr>
          <a:xfrm>
            <a:off x="3737310" y="7268346"/>
            <a:ext cx="0" cy="142671"/>
          </a:xfrm>
          <a:custGeom>
            <a:avLst/>
            <a:gdLst/>
            <a:ahLst/>
            <a:cxnLst/>
            <a:rect l="l" t="t" r="r" b="b"/>
            <a:pathLst>
              <a:path h="157467">
                <a:moveTo>
                  <a:pt x="0" y="0"/>
                </a:moveTo>
                <a:lnTo>
                  <a:pt x="0" y="157467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4" name="object 524"/>
          <p:cNvSpPr/>
          <p:nvPr/>
        </p:nvSpPr>
        <p:spPr>
          <a:xfrm>
            <a:off x="4094076" y="7268346"/>
            <a:ext cx="0" cy="142671"/>
          </a:xfrm>
          <a:custGeom>
            <a:avLst/>
            <a:gdLst/>
            <a:ahLst/>
            <a:cxnLst/>
            <a:rect l="l" t="t" r="r" b="b"/>
            <a:pathLst>
              <a:path h="157467">
                <a:moveTo>
                  <a:pt x="0" y="0"/>
                </a:moveTo>
                <a:lnTo>
                  <a:pt x="0" y="157467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5" name="object 525"/>
          <p:cNvSpPr/>
          <p:nvPr/>
        </p:nvSpPr>
        <p:spPr>
          <a:xfrm>
            <a:off x="4450772" y="7268346"/>
            <a:ext cx="0" cy="142671"/>
          </a:xfrm>
          <a:custGeom>
            <a:avLst/>
            <a:gdLst/>
            <a:ahLst/>
            <a:cxnLst/>
            <a:rect l="l" t="t" r="r" b="b"/>
            <a:pathLst>
              <a:path h="157467">
                <a:moveTo>
                  <a:pt x="0" y="0"/>
                </a:moveTo>
                <a:lnTo>
                  <a:pt x="0" y="157467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6" name="object 526"/>
          <p:cNvSpPr/>
          <p:nvPr/>
        </p:nvSpPr>
        <p:spPr>
          <a:xfrm>
            <a:off x="4807469" y="7268346"/>
            <a:ext cx="0" cy="142671"/>
          </a:xfrm>
          <a:custGeom>
            <a:avLst/>
            <a:gdLst/>
            <a:ahLst/>
            <a:cxnLst/>
            <a:rect l="l" t="t" r="r" b="b"/>
            <a:pathLst>
              <a:path h="157467">
                <a:moveTo>
                  <a:pt x="0" y="0"/>
                </a:moveTo>
                <a:lnTo>
                  <a:pt x="0" y="157467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7" name="object 527"/>
          <p:cNvSpPr/>
          <p:nvPr/>
        </p:nvSpPr>
        <p:spPr>
          <a:xfrm>
            <a:off x="5164212" y="7268346"/>
            <a:ext cx="0" cy="142671"/>
          </a:xfrm>
          <a:custGeom>
            <a:avLst/>
            <a:gdLst/>
            <a:ahLst/>
            <a:cxnLst/>
            <a:rect l="l" t="t" r="r" b="b"/>
            <a:pathLst>
              <a:path h="157467">
                <a:moveTo>
                  <a:pt x="0" y="0"/>
                </a:moveTo>
                <a:lnTo>
                  <a:pt x="0" y="157467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8" name="object 528"/>
          <p:cNvSpPr/>
          <p:nvPr/>
        </p:nvSpPr>
        <p:spPr>
          <a:xfrm>
            <a:off x="5520955" y="7268346"/>
            <a:ext cx="0" cy="142671"/>
          </a:xfrm>
          <a:custGeom>
            <a:avLst/>
            <a:gdLst/>
            <a:ahLst/>
            <a:cxnLst/>
            <a:rect l="l" t="t" r="r" b="b"/>
            <a:pathLst>
              <a:path h="157467">
                <a:moveTo>
                  <a:pt x="0" y="0"/>
                </a:moveTo>
                <a:lnTo>
                  <a:pt x="0" y="157467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9" name="object 529"/>
          <p:cNvSpPr/>
          <p:nvPr/>
        </p:nvSpPr>
        <p:spPr>
          <a:xfrm>
            <a:off x="5877616" y="7268346"/>
            <a:ext cx="0" cy="142671"/>
          </a:xfrm>
          <a:custGeom>
            <a:avLst/>
            <a:gdLst/>
            <a:ahLst/>
            <a:cxnLst/>
            <a:rect l="l" t="t" r="r" b="b"/>
            <a:pathLst>
              <a:path h="157467">
                <a:moveTo>
                  <a:pt x="0" y="0"/>
                </a:moveTo>
                <a:lnTo>
                  <a:pt x="0" y="157467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0" name="object 530"/>
          <p:cNvSpPr/>
          <p:nvPr/>
        </p:nvSpPr>
        <p:spPr>
          <a:xfrm>
            <a:off x="2320651" y="7445146"/>
            <a:ext cx="3913685" cy="298714"/>
          </a:xfrm>
          <a:custGeom>
            <a:avLst/>
            <a:gdLst/>
            <a:ahLst/>
            <a:cxnLst/>
            <a:rect l="l" t="t" r="r" b="b"/>
            <a:pathLst>
              <a:path w="4319549" h="329692">
                <a:moveTo>
                  <a:pt x="0" y="329692"/>
                </a:moveTo>
                <a:lnTo>
                  <a:pt x="4319549" y="329692"/>
                </a:lnTo>
                <a:lnTo>
                  <a:pt x="4319549" y="0"/>
                </a:lnTo>
                <a:lnTo>
                  <a:pt x="0" y="0"/>
                </a:lnTo>
                <a:lnTo>
                  <a:pt x="0" y="329692"/>
                </a:lnTo>
                <a:close/>
              </a:path>
            </a:pathLst>
          </a:custGeom>
          <a:solidFill>
            <a:srgbClr val="6CBBE2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1" name="object 531"/>
          <p:cNvSpPr/>
          <p:nvPr/>
        </p:nvSpPr>
        <p:spPr>
          <a:xfrm>
            <a:off x="2320651" y="7892447"/>
            <a:ext cx="3913685" cy="0"/>
          </a:xfrm>
          <a:custGeom>
            <a:avLst/>
            <a:gdLst/>
            <a:ahLst/>
            <a:cxnLst/>
            <a:rect l="l" t="t" r="r" b="b"/>
            <a:pathLst>
              <a:path w="4319549">
                <a:moveTo>
                  <a:pt x="0" y="0"/>
                </a:moveTo>
                <a:lnTo>
                  <a:pt x="4319549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2" name="object 532"/>
          <p:cNvSpPr/>
          <p:nvPr/>
        </p:nvSpPr>
        <p:spPr>
          <a:xfrm>
            <a:off x="3380591" y="7749776"/>
            <a:ext cx="0" cy="142671"/>
          </a:xfrm>
          <a:custGeom>
            <a:avLst/>
            <a:gdLst/>
            <a:ahLst/>
            <a:cxnLst/>
            <a:rect l="l" t="t" r="r" b="b"/>
            <a:pathLst>
              <a:path h="157467">
                <a:moveTo>
                  <a:pt x="0" y="0"/>
                </a:moveTo>
                <a:lnTo>
                  <a:pt x="0" y="157467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3" name="object 533"/>
          <p:cNvSpPr/>
          <p:nvPr/>
        </p:nvSpPr>
        <p:spPr>
          <a:xfrm>
            <a:off x="3786686" y="7749776"/>
            <a:ext cx="0" cy="142671"/>
          </a:xfrm>
          <a:custGeom>
            <a:avLst/>
            <a:gdLst/>
            <a:ahLst/>
            <a:cxnLst/>
            <a:rect l="l" t="t" r="r" b="b"/>
            <a:pathLst>
              <a:path h="157467">
                <a:moveTo>
                  <a:pt x="0" y="0"/>
                </a:moveTo>
                <a:lnTo>
                  <a:pt x="0" y="157467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4" name="object 534"/>
          <p:cNvSpPr/>
          <p:nvPr/>
        </p:nvSpPr>
        <p:spPr>
          <a:xfrm>
            <a:off x="4192792" y="7749776"/>
            <a:ext cx="0" cy="142671"/>
          </a:xfrm>
          <a:custGeom>
            <a:avLst/>
            <a:gdLst/>
            <a:ahLst/>
            <a:cxnLst/>
            <a:rect l="l" t="t" r="r" b="b"/>
            <a:pathLst>
              <a:path h="157467">
                <a:moveTo>
                  <a:pt x="0" y="0"/>
                </a:moveTo>
                <a:lnTo>
                  <a:pt x="0" y="157467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5" name="object 535"/>
          <p:cNvSpPr/>
          <p:nvPr/>
        </p:nvSpPr>
        <p:spPr>
          <a:xfrm>
            <a:off x="4598910" y="7749776"/>
            <a:ext cx="0" cy="142671"/>
          </a:xfrm>
          <a:custGeom>
            <a:avLst/>
            <a:gdLst/>
            <a:ahLst/>
            <a:cxnLst/>
            <a:rect l="l" t="t" r="r" b="b"/>
            <a:pathLst>
              <a:path h="157467">
                <a:moveTo>
                  <a:pt x="0" y="0"/>
                </a:moveTo>
                <a:lnTo>
                  <a:pt x="0" y="157467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6" name="object 536"/>
          <p:cNvSpPr/>
          <p:nvPr/>
        </p:nvSpPr>
        <p:spPr>
          <a:xfrm>
            <a:off x="5004970" y="7749776"/>
            <a:ext cx="0" cy="142671"/>
          </a:xfrm>
          <a:custGeom>
            <a:avLst/>
            <a:gdLst/>
            <a:ahLst/>
            <a:cxnLst/>
            <a:rect l="l" t="t" r="r" b="b"/>
            <a:pathLst>
              <a:path h="157467">
                <a:moveTo>
                  <a:pt x="0" y="0"/>
                </a:moveTo>
                <a:lnTo>
                  <a:pt x="0" y="157467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7" name="object 537"/>
          <p:cNvSpPr/>
          <p:nvPr/>
        </p:nvSpPr>
        <p:spPr>
          <a:xfrm>
            <a:off x="5411065" y="7749776"/>
            <a:ext cx="0" cy="142671"/>
          </a:xfrm>
          <a:custGeom>
            <a:avLst/>
            <a:gdLst/>
            <a:ahLst/>
            <a:cxnLst/>
            <a:rect l="l" t="t" r="r" b="b"/>
            <a:pathLst>
              <a:path h="157467">
                <a:moveTo>
                  <a:pt x="0" y="0"/>
                </a:moveTo>
                <a:lnTo>
                  <a:pt x="0" y="157467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8" name="object 538"/>
          <p:cNvSpPr/>
          <p:nvPr/>
        </p:nvSpPr>
        <p:spPr>
          <a:xfrm>
            <a:off x="5817148" y="7749776"/>
            <a:ext cx="0" cy="142671"/>
          </a:xfrm>
          <a:custGeom>
            <a:avLst/>
            <a:gdLst/>
            <a:ahLst/>
            <a:cxnLst/>
            <a:rect l="l" t="t" r="r" b="b"/>
            <a:pathLst>
              <a:path h="157467">
                <a:moveTo>
                  <a:pt x="0" y="0"/>
                </a:moveTo>
                <a:lnTo>
                  <a:pt x="0" y="157467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9" name="object 539"/>
          <p:cNvSpPr/>
          <p:nvPr/>
        </p:nvSpPr>
        <p:spPr>
          <a:xfrm>
            <a:off x="2320651" y="7927623"/>
            <a:ext cx="3913685" cy="298714"/>
          </a:xfrm>
          <a:custGeom>
            <a:avLst/>
            <a:gdLst/>
            <a:ahLst/>
            <a:cxnLst/>
            <a:rect l="l" t="t" r="r" b="b"/>
            <a:pathLst>
              <a:path w="4319549" h="329692">
                <a:moveTo>
                  <a:pt x="0" y="329692"/>
                </a:moveTo>
                <a:lnTo>
                  <a:pt x="4319549" y="329692"/>
                </a:lnTo>
                <a:lnTo>
                  <a:pt x="4319549" y="0"/>
                </a:lnTo>
                <a:lnTo>
                  <a:pt x="0" y="0"/>
                </a:lnTo>
                <a:lnTo>
                  <a:pt x="0" y="329692"/>
                </a:lnTo>
                <a:close/>
              </a:path>
            </a:pathLst>
          </a:custGeom>
          <a:solidFill>
            <a:srgbClr val="6CBBE2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0" name="object 540"/>
          <p:cNvSpPr/>
          <p:nvPr/>
        </p:nvSpPr>
        <p:spPr>
          <a:xfrm>
            <a:off x="2320651" y="8374923"/>
            <a:ext cx="3913685" cy="0"/>
          </a:xfrm>
          <a:custGeom>
            <a:avLst/>
            <a:gdLst/>
            <a:ahLst/>
            <a:cxnLst/>
            <a:rect l="l" t="t" r="r" b="b"/>
            <a:pathLst>
              <a:path w="4319549">
                <a:moveTo>
                  <a:pt x="0" y="0"/>
                </a:moveTo>
                <a:lnTo>
                  <a:pt x="4319549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1" name="object 541"/>
          <p:cNvSpPr/>
          <p:nvPr/>
        </p:nvSpPr>
        <p:spPr>
          <a:xfrm>
            <a:off x="3380591" y="8232240"/>
            <a:ext cx="0" cy="594264"/>
          </a:xfrm>
          <a:custGeom>
            <a:avLst/>
            <a:gdLst/>
            <a:ahLst/>
            <a:cxnLst/>
            <a:rect l="l" t="t" r="r" b="b"/>
            <a:pathLst>
              <a:path h="655891">
                <a:moveTo>
                  <a:pt x="0" y="0"/>
                </a:moveTo>
                <a:lnTo>
                  <a:pt x="0" y="655891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2" name="object 542"/>
          <p:cNvSpPr/>
          <p:nvPr/>
        </p:nvSpPr>
        <p:spPr>
          <a:xfrm>
            <a:off x="5871518" y="8232240"/>
            <a:ext cx="0" cy="594264"/>
          </a:xfrm>
          <a:custGeom>
            <a:avLst/>
            <a:gdLst/>
            <a:ahLst/>
            <a:cxnLst/>
            <a:rect l="l" t="t" r="r" b="b"/>
            <a:pathLst>
              <a:path h="655891">
                <a:moveTo>
                  <a:pt x="0" y="0"/>
                </a:moveTo>
                <a:lnTo>
                  <a:pt x="0" y="655891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3" name="object 543"/>
          <p:cNvSpPr/>
          <p:nvPr/>
        </p:nvSpPr>
        <p:spPr>
          <a:xfrm>
            <a:off x="5515650" y="8232240"/>
            <a:ext cx="0" cy="594264"/>
          </a:xfrm>
          <a:custGeom>
            <a:avLst/>
            <a:gdLst/>
            <a:ahLst/>
            <a:cxnLst/>
            <a:rect l="l" t="t" r="r" b="b"/>
            <a:pathLst>
              <a:path h="655891">
                <a:moveTo>
                  <a:pt x="0" y="0"/>
                </a:moveTo>
                <a:lnTo>
                  <a:pt x="0" y="655891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4" name="object 544"/>
          <p:cNvSpPr/>
          <p:nvPr/>
        </p:nvSpPr>
        <p:spPr>
          <a:xfrm>
            <a:off x="5159782" y="8232240"/>
            <a:ext cx="0" cy="594264"/>
          </a:xfrm>
          <a:custGeom>
            <a:avLst/>
            <a:gdLst/>
            <a:ahLst/>
            <a:cxnLst/>
            <a:rect l="l" t="t" r="r" b="b"/>
            <a:pathLst>
              <a:path h="655891">
                <a:moveTo>
                  <a:pt x="0" y="0"/>
                </a:moveTo>
                <a:lnTo>
                  <a:pt x="0" y="655891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5" name="object 545"/>
          <p:cNvSpPr/>
          <p:nvPr/>
        </p:nvSpPr>
        <p:spPr>
          <a:xfrm>
            <a:off x="4803982" y="8232240"/>
            <a:ext cx="0" cy="594264"/>
          </a:xfrm>
          <a:custGeom>
            <a:avLst/>
            <a:gdLst/>
            <a:ahLst/>
            <a:cxnLst/>
            <a:rect l="l" t="t" r="r" b="b"/>
            <a:pathLst>
              <a:path h="655891">
                <a:moveTo>
                  <a:pt x="0" y="0"/>
                </a:moveTo>
                <a:lnTo>
                  <a:pt x="0" y="655891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6" name="object 546"/>
          <p:cNvSpPr/>
          <p:nvPr/>
        </p:nvSpPr>
        <p:spPr>
          <a:xfrm>
            <a:off x="4448091" y="8232240"/>
            <a:ext cx="0" cy="594264"/>
          </a:xfrm>
          <a:custGeom>
            <a:avLst/>
            <a:gdLst/>
            <a:ahLst/>
            <a:cxnLst/>
            <a:rect l="l" t="t" r="r" b="b"/>
            <a:pathLst>
              <a:path h="655891">
                <a:moveTo>
                  <a:pt x="0" y="0"/>
                </a:moveTo>
                <a:lnTo>
                  <a:pt x="0" y="655891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7" name="object 547"/>
          <p:cNvSpPr/>
          <p:nvPr/>
        </p:nvSpPr>
        <p:spPr>
          <a:xfrm>
            <a:off x="4092258" y="8232240"/>
            <a:ext cx="0" cy="594264"/>
          </a:xfrm>
          <a:custGeom>
            <a:avLst/>
            <a:gdLst/>
            <a:ahLst/>
            <a:cxnLst/>
            <a:rect l="l" t="t" r="r" b="b"/>
            <a:pathLst>
              <a:path h="655891">
                <a:moveTo>
                  <a:pt x="0" y="0"/>
                </a:moveTo>
                <a:lnTo>
                  <a:pt x="0" y="655891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8" name="object 548"/>
          <p:cNvSpPr/>
          <p:nvPr/>
        </p:nvSpPr>
        <p:spPr>
          <a:xfrm>
            <a:off x="3736436" y="8232240"/>
            <a:ext cx="0" cy="594264"/>
          </a:xfrm>
          <a:custGeom>
            <a:avLst/>
            <a:gdLst/>
            <a:ahLst/>
            <a:cxnLst/>
            <a:rect l="l" t="t" r="r" b="b"/>
            <a:pathLst>
              <a:path h="655891">
                <a:moveTo>
                  <a:pt x="0" y="0"/>
                </a:moveTo>
                <a:lnTo>
                  <a:pt x="0" y="655891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49" name="object 549"/>
          <p:cNvSpPr/>
          <p:nvPr/>
        </p:nvSpPr>
        <p:spPr>
          <a:xfrm>
            <a:off x="2320651" y="8675973"/>
            <a:ext cx="3913685" cy="0"/>
          </a:xfrm>
          <a:custGeom>
            <a:avLst/>
            <a:gdLst/>
            <a:ahLst/>
            <a:cxnLst/>
            <a:rect l="l" t="t" r="r" b="b"/>
            <a:pathLst>
              <a:path w="4319549">
                <a:moveTo>
                  <a:pt x="0" y="0"/>
                </a:moveTo>
                <a:lnTo>
                  <a:pt x="4319549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0" name="object 550"/>
          <p:cNvSpPr/>
          <p:nvPr/>
        </p:nvSpPr>
        <p:spPr>
          <a:xfrm>
            <a:off x="2320651" y="8525431"/>
            <a:ext cx="3913685" cy="0"/>
          </a:xfrm>
          <a:custGeom>
            <a:avLst/>
            <a:gdLst/>
            <a:ahLst/>
            <a:cxnLst/>
            <a:rect l="l" t="t" r="r" b="b"/>
            <a:pathLst>
              <a:path w="4319549">
                <a:moveTo>
                  <a:pt x="0" y="0"/>
                </a:moveTo>
                <a:lnTo>
                  <a:pt x="4319549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1" name="object 551"/>
          <p:cNvSpPr/>
          <p:nvPr/>
        </p:nvSpPr>
        <p:spPr>
          <a:xfrm>
            <a:off x="2320651" y="8826504"/>
            <a:ext cx="3913685" cy="0"/>
          </a:xfrm>
          <a:custGeom>
            <a:avLst/>
            <a:gdLst/>
            <a:ahLst/>
            <a:cxnLst/>
            <a:rect l="l" t="t" r="r" b="b"/>
            <a:pathLst>
              <a:path w="4319549">
                <a:moveTo>
                  <a:pt x="0" y="0"/>
                </a:moveTo>
                <a:lnTo>
                  <a:pt x="4319549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2" name="object 552"/>
          <p:cNvSpPr/>
          <p:nvPr/>
        </p:nvSpPr>
        <p:spPr>
          <a:xfrm>
            <a:off x="585427" y="6334714"/>
            <a:ext cx="1557272" cy="298691"/>
          </a:xfrm>
          <a:custGeom>
            <a:avLst/>
            <a:gdLst/>
            <a:ahLst/>
            <a:cxnLst/>
            <a:rect l="l" t="t" r="r" b="b"/>
            <a:pathLst>
              <a:path w="1718767" h="329666">
                <a:moveTo>
                  <a:pt x="0" y="329666"/>
                </a:moveTo>
                <a:lnTo>
                  <a:pt x="1718767" y="329666"/>
                </a:lnTo>
                <a:lnTo>
                  <a:pt x="1718767" y="0"/>
                </a:lnTo>
                <a:lnTo>
                  <a:pt x="0" y="0"/>
                </a:lnTo>
                <a:lnTo>
                  <a:pt x="0" y="329666"/>
                </a:lnTo>
                <a:close/>
              </a:path>
            </a:pathLst>
          </a:custGeom>
          <a:solidFill>
            <a:srgbClr val="6CBBE2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3" name="object 553"/>
          <p:cNvSpPr/>
          <p:nvPr/>
        </p:nvSpPr>
        <p:spPr>
          <a:xfrm>
            <a:off x="582434" y="7083042"/>
            <a:ext cx="1560252" cy="0"/>
          </a:xfrm>
          <a:custGeom>
            <a:avLst/>
            <a:gdLst/>
            <a:ahLst/>
            <a:cxnLst/>
            <a:rect l="l" t="t" r="r" b="b"/>
            <a:pathLst>
              <a:path w="1722056">
                <a:moveTo>
                  <a:pt x="0" y="0"/>
                </a:moveTo>
                <a:lnTo>
                  <a:pt x="1722056" y="0"/>
                </a:lnTo>
              </a:path>
            </a:pathLst>
          </a:custGeom>
          <a:ln w="10896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4" name="object 554"/>
          <p:cNvSpPr/>
          <p:nvPr/>
        </p:nvSpPr>
        <p:spPr>
          <a:xfrm>
            <a:off x="582434" y="6932488"/>
            <a:ext cx="1560252" cy="0"/>
          </a:xfrm>
          <a:custGeom>
            <a:avLst/>
            <a:gdLst/>
            <a:ahLst/>
            <a:cxnLst/>
            <a:rect l="l" t="t" r="r" b="b"/>
            <a:pathLst>
              <a:path w="1722056">
                <a:moveTo>
                  <a:pt x="0" y="0"/>
                </a:moveTo>
                <a:lnTo>
                  <a:pt x="1722056" y="0"/>
                </a:lnTo>
              </a:path>
            </a:pathLst>
          </a:custGeom>
          <a:ln w="10896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5" name="object 555"/>
          <p:cNvSpPr/>
          <p:nvPr/>
        </p:nvSpPr>
        <p:spPr>
          <a:xfrm>
            <a:off x="582434" y="6781992"/>
            <a:ext cx="1560252" cy="0"/>
          </a:xfrm>
          <a:custGeom>
            <a:avLst/>
            <a:gdLst/>
            <a:ahLst/>
            <a:cxnLst/>
            <a:rect l="l" t="t" r="r" b="b"/>
            <a:pathLst>
              <a:path w="1722056">
                <a:moveTo>
                  <a:pt x="0" y="0"/>
                </a:moveTo>
                <a:lnTo>
                  <a:pt x="1722056" y="0"/>
                </a:lnTo>
              </a:path>
            </a:pathLst>
          </a:custGeom>
          <a:ln w="10896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6" name="object 556"/>
          <p:cNvSpPr/>
          <p:nvPr/>
        </p:nvSpPr>
        <p:spPr>
          <a:xfrm>
            <a:off x="1586338" y="6639308"/>
            <a:ext cx="0" cy="895314"/>
          </a:xfrm>
          <a:custGeom>
            <a:avLst/>
            <a:gdLst/>
            <a:ahLst/>
            <a:cxnLst/>
            <a:rect l="l" t="t" r="r" b="b"/>
            <a:pathLst>
              <a:path h="988161">
                <a:moveTo>
                  <a:pt x="0" y="0"/>
                </a:moveTo>
                <a:lnTo>
                  <a:pt x="0" y="988161"/>
                </a:lnTo>
              </a:path>
            </a:pathLst>
          </a:custGeom>
          <a:ln w="635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7" name="object 557"/>
          <p:cNvSpPr/>
          <p:nvPr/>
        </p:nvSpPr>
        <p:spPr>
          <a:xfrm>
            <a:off x="582550" y="7237783"/>
            <a:ext cx="1560264" cy="0"/>
          </a:xfrm>
          <a:custGeom>
            <a:avLst/>
            <a:gdLst/>
            <a:ahLst/>
            <a:cxnLst/>
            <a:rect l="l" t="t" r="r" b="b"/>
            <a:pathLst>
              <a:path w="1722069">
                <a:moveTo>
                  <a:pt x="0" y="0"/>
                </a:moveTo>
                <a:lnTo>
                  <a:pt x="1722069" y="0"/>
                </a:lnTo>
              </a:path>
            </a:pathLst>
          </a:custGeom>
          <a:ln w="10896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8" name="object 558"/>
          <p:cNvSpPr/>
          <p:nvPr/>
        </p:nvSpPr>
        <p:spPr>
          <a:xfrm>
            <a:off x="586624" y="7534565"/>
            <a:ext cx="1560229" cy="0"/>
          </a:xfrm>
          <a:custGeom>
            <a:avLst/>
            <a:gdLst/>
            <a:ahLst/>
            <a:cxnLst/>
            <a:rect l="l" t="t" r="r" b="b"/>
            <a:pathLst>
              <a:path w="1722031">
                <a:moveTo>
                  <a:pt x="0" y="0"/>
                </a:moveTo>
                <a:lnTo>
                  <a:pt x="1722031" y="0"/>
                </a:lnTo>
              </a:path>
            </a:pathLst>
          </a:custGeom>
          <a:ln w="10896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59" name="object 559"/>
          <p:cNvSpPr/>
          <p:nvPr/>
        </p:nvSpPr>
        <p:spPr>
          <a:xfrm>
            <a:off x="586624" y="7395530"/>
            <a:ext cx="1560229" cy="0"/>
          </a:xfrm>
          <a:custGeom>
            <a:avLst/>
            <a:gdLst/>
            <a:ahLst/>
            <a:cxnLst/>
            <a:rect l="l" t="t" r="r" b="b"/>
            <a:pathLst>
              <a:path w="1722031">
                <a:moveTo>
                  <a:pt x="0" y="0"/>
                </a:moveTo>
                <a:lnTo>
                  <a:pt x="1722031" y="0"/>
                </a:lnTo>
              </a:path>
            </a:pathLst>
          </a:custGeom>
          <a:ln w="10896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0" name="object 560"/>
          <p:cNvSpPr/>
          <p:nvPr/>
        </p:nvSpPr>
        <p:spPr>
          <a:xfrm>
            <a:off x="23" y="304656"/>
            <a:ext cx="6637554" cy="587049"/>
          </a:xfrm>
          <a:custGeom>
            <a:avLst/>
            <a:gdLst/>
            <a:ahLst/>
            <a:cxnLst/>
            <a:rect l="l" t="t" r="r" b="b"/>
            <a:pathLst>
              <a:path w="7325893" h="647928">
                <a:moveTo>
                  <a:pt x="7325857" y="246900"/>
                </a:moveTo>
                <a:lnTo>
                  <a:pt x="7324921" y="176851"/>
                </a:lnTo>
                <a:lnTo>
                  <a:pt x="7321393" y="121488"/>
                </a:lnTo>
                <a:lnTo>
                  <a:pt x="7313545" y="79084"/>
                </a:lnTo>
                <a:lnTo>
                  <a:pt x="7289895" y="35996"/>
                </a:lnTo>
                <a:lnTo>
                  <a:pt x="7246805" y="12346"/>
                </a:lnTo>
                <a:lnTo>
                  <a:pt x="7204399" y="4499"/>
                </a:lnTo>
                <a:lnTo>
                  <a:pt x="7149034" y="971"/>
                </a:lnTo>
                <a:lnTo>
                  <a:pt x="7078981" y="35"/>
                </a:lnTo>
                <a:lnTo>
                  <a:pt x="0" y="0"/>
                </a:lnTo>
                <a:lnTo>
                  <a:pt x="0" y="647928"/>
                </a:lnTo>
                <a:lnTo>
                  <a:pt x="7325857" y="647928"/>
                </a:lnTo>
                <a:lnTo>
                  <a:pt x="7325857" y="246900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1" name="object 561"/>
          <p:cNvSpPr/>
          <p:nvPr/>
        </p:nvSpPr>
        <p:spPr>
          <a:xfrm>
            <a:off x="23" y="304656"/>
            <a:ext cx="6685917" cy="587049"/>
          </a:xfrm>
          <a:custGeom>
            <a:avLst/>
            <a:gdLst/>
            <a:ahLst/>
            <a:cxnLst/>
            <a:rect l="l" t="t" r="r" b="b"/>
            <a:pathLst>
              <a:path w="7379271" h="647928">
                <a:moveTo>
                  <a:pt x="7078982" y="35"/>
                </a:moveTo>
                <a:lnTo>
                  <a:pt x="0" y="0"/>
                </a:lnTo>
                <a:lnTo>
                  <a:pt x="0" y="647928"/>
                </a:lnTo>
                <a:lnTo>
                  <a:pt x="7325857" y="647928"/>
                </a:lnTo>
              </a:path>
            </a:pathLst>
          </a:custGeom>
          <a:ln w="12852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2" name="object 562"/>
          <p:cNvSpPr/>
          <p:nvPr/>
        </p:nvSpPr>
        <p:spPr>
          <a:xfrm>
            <a:off x="23" y="304645"/>
            <a:ext cx="6637542" cy="9295247"/>
          </a:xfrm>
          <a:custGeom>
            <a:avLst/>
            <a:gdLst/>
            <a:ahLst/>
            <a:cxnLst/>
            <a:rect l="l" t="t" r="r" b="b"/>
            <a:pathLst>
              <a:path w="7325880" h="10259199">
                <a:moveTo>
                  <a:pt x="0" y="10259199"/>
                </a:moveTo>
                <a:lnTo>
                  <a:pt x="7037908" y="10259199"/>
                </a:lnTo>
                <a:lnTo>
                  <a:pt x="7078980" y="10259163"/>
                </a:lnTo>
                <a:lnTo>
                  <a:pt x="7149029" y="10258227"/>
                </a:lnTo>
                <a:lnTo>
                  <a:pt x="7204392" y="10254699"/>
                </a:lnTo>
                <a:lnTo>
                  <a:pt x="7246796" y="10246852"/>
                </a:lnTo>
                <a:lnTo>
                  <a:pt x="7289884" y="10223201"/>
                </a:lnTo>
                <a:lnTo>
                  <a:pt x="7313533" y="10180111"/>
                </a:lnTo>
                <a:lnTo>
                  <a:pt x="7321381" y="10137705"/>
                </a:lnTo>
                <a:lnTo>
                  <a:pt x="7324908" y="10082340"/>
                </a:lnTo>
                <a:lnTo>
                  <a:pt x="7325844" y="10012288"/>
                </a:lnTo>
                <a:lnTo>
                  <a:pt x="7325880" y="9971214"/>
                </a:lnTo>
                <a:lnTo>
                  <a:pt x="7325880" y="287985"/>
                </a:lnTo>
                <a:lnTo>
                  <a:pt x="7325844" y="246911"/>
                </a:lnTo>
                <a:lnTo>
                  <a:pt x="7324908" y="176858"/>
                </a:lnTo>
                <a:lnTo>
                  <a:pt x="7321381" y="121493"/>
                </a:lnTo>
                <a:lnTo>
                  <a:pt x="7313533" y="79087"/>
                </a:lnTo>
                <a:lnTo>
                  <a:pt x="7289884" y="35998"/>
                </a:lnTo>
                <a:lnTo>
                  <a:pt x="7246796" y="12347"/>
                </a:lnTo>
                <a:lnTo>
                  <a:pt x="7204392" y="4499"/>
                </a:lnTo>
                <a:lnTo>
                  <a:pt x="7149029" y="971"/>
                </a:lnTo>
                <a:lnTo>
                  <a:pt x="7078980" y="35"/>
                </a:lnTo>
                <a:lnTo>
                  <a:pt x="7037908" y="0"/>
                </a:lnTo>
                <a:lnTo>
                  <a:pt x="0" y="0"/>
                </a:lnTo>
              </a:path>
            </a:pathLst>
          </a:custGeom>
          <a:ln w="12700">
            <a:solidFill>
              <a:srgbClr val="0091C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63" name="object 563"/>
          <p:cNvSpPr/>
          <p:nvPr/>
        </p:nvSpPr>
        <p:spPr>
          <a:xfrm>
            <a:off x="6376639" y="9475528"/>
            <a:ext cx="260926" cy="169884"/>
          </a:xfrm>
          <a:custGeom>
            <a:avLst/>
            <a:gdLst/>
            <a:ahLst/>
            <a:cxnLst/>
            <a:rect l="l" t="t" r="r" b="b"/>
            <a:pathLst>
              <a:path w="287985" h="187502">
                <a:moveTo>
                  <a:pt x="256235" y="187502"/>
                </a:moveTo>
                <a:lnTo>
                  <a:pt x="273358" y="183465"/>
                </a:lnTo>
                <a:lnTo>
                  <a:pt x="283689" y="174743"/>
                </a:lnTo>
                <a:lnTo>
                  <a:pt x="287909" y="162814"/>
                </a:lnTo>
                <a:lnTo>
                  <a:pt x="287985" y="25590"/>
                </a:lnTo>
                <a:lnTo>
                  <a:pt x="287801" y="22825"/>
                </a:lnTo>
                <a:lnTo>
                  <a:pt x="282492" y="11207"/>
                </a:lnTo>
                <a:lnTo>
                  <a:pt x="271304" y="3067"/>
                </a:lnTo>
                <a:lnTo>
                  <a:pt x="256209" y="0"/>
                </a:lnTo>
                <a:lnTo>
                  <a:pt x="31800" y="0"/>
                </a:lnTo>
                <a:lnTo>
                  <a:pt x="28338" y="150"/>
                </a:lnTo>
                <a:lnTo>
                  <a:pt x="13909" y="4433"/>
                </a:lnTo>
                <a:lnTo>
                  <a:pt x="3805" y="13444"/>
                </a:lnTo>
                <a:lnTo>
                  <a:pt x="0" y="25590"/>
                </a:lnTo>
                <a:lnTo>
                  <a:pt x="0" y="116027"/>
                </a:lnTo>
                <a:lnTo>
                  <a:pt x="3114" y="127502"/>
                </a:lnTo>
                <a:lnTo>
                  <a:pt x="12308" y="137165"/>
                </a:lnTo>
                <a:lnTo>
                  <a:pt x="25920" y="142735"/>
                </a:lnTo>
                <a:lnTo>
                  <a:pt x="248310" y="186702"/>
                </a:lnTo>
                <a:lnTo>
                  <a:pt x="250799" y="187223"/>
                </a:lnTo>
                <a:lnTo>
                  <a:pt x="253504" y="187502"/>
                </a:lnTo>
                <a:lnTo>
                  <a:pt x="256235" y="187502"/>
                </a:lnTo>
                <a:close/>
              </a:path>
            </a:pathLst>
          </a:custGeom>
          <a:solidFill>
            <a:srgbClr val="0092CA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5" name="object 415"/>
          <p:cNvSpPr txBox="1"/>
          <p:nvPr/>
        </p:nvSpPr>
        <p:spPr>
          <a:xfrm>
            <a:off x="567062" y="1347086"/>
            <a:ext cx="1946184" cy="5219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9"/>
              </a:spcBef>
            </a:pPr>
            <a:r>
              <a:rPr sz="725" spc="5" dirty="0">
                <a:solidFill>
                  <a:srgbClr val="0091CE"/>
                </a:solidFill>
                <a:latin typeface="Times New Roman"/>
                <a:cs typeface="Times New Roman"/>
              </a:rPr>
              <a:t>Característica</a:t>
            </a:r>
            <a:r>
              <a:rPr sz="725" dirty="0">
                <a:solidFill>
                  <a:srgbClr val="0091CE"/>
                </a:solidFill>
                <a:latin typeface="Times New Roman"/>
                <a:cs typeface="Times New Roman"/>
              </a:rPr>
              <a:t>s</a:t>
            </a:r>
            <a:r>
              <a:rPr sz="725" spc="46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725" spc="5" dirty="0">
                <a:solidFill>
                  <a:srgbClr val="0091CE"/>
                </a:solidFill>
                <a:latin typeface="Times New Roman"/>
                <a:cs typeface="Times New Roman"/>
              </a:rPr>
              <a:t>d</a:t>
            </a:r>
            <a:r>
              <a:rPr sz="725" dirty="0">
                <a:solidFill>
                  <a:srgbClr val="0091CE"/>
                </a:solidFill>
                <a:latin typeface="Times New Roman"/>
                <a:cs typeface="Times New Roman"/>
              </a:rPr>
              <a:t>e</a:t>
            </a:r>
            <a:r>
              <a:rPr sz="725" spc="-34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725" spc="5" dirty="0">
                <a:solidFill>
                  <a:srgbClr val="0091CE"/>
                </a:solidFill>
                <a:latin typeface="Times New Roman"/>
                <a:cs typeface="Times New Roman"/>
              </a:rPr>
              <a:t>instalació</a:t>
            </a:r>
            <a:r>
              <a:rPr sz="725" dirty="0">
                <a:solidFill>
                  <a:srgbClr val="0091CE"/>
                </a:solidFill>
                <a:latin typeface="Times New Roman"/>
                <a:cs typeface="Times New Roman"/>
              </a:rPr>
              <a:t>n</a:t>
            </a:r>
            <a:r>
              <a:rPr sz="725" spc="-108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725" spc="5" dirty="0">
                <a:solidFill>
                  <a:srgbClr val="0091CE"/>
                </a:solidFill>
                <a:latin typeface="Times New Roman"/>
                <a:cs typeface="Times New Roman"/>
              </a:rPr>
              <a:t>d</a:t>
            </a:r>
            <a:r>
              <a:rPr sz="725" dirty="0">
                <a:solidFill>
                  <a:srgbClr val="0091CE"/>
                </a:solidFill>
                <a:latin typeface="Times New Roman"/>
                <a:cs typeface="Times New Roman"/>
              </a:rPr>
              <a:t>e</a:t>
            </a:r>
            <a:r>
              <a:rPr sz="725" spc="-34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725" spc="4" dirty="0">
                <a:solidFill>
                  <a:srgbClr val="0091CE"/>
                </a:solidFill>
                <a:latin typeface="Times New Roman"/>
                <a:cs typeface="Times New Roman"/>
              </a:rPr>
              <a:t>lo</a:t>
            </a:r>
            <a:r>
              <a:rPr sz="725" dirty="0">
                <a:solidFill>
                  <a:srgbClr val="0091CE"/>
                </a:solidFill>
                <a:latin typeface="Times New Roman"/>
                <a:cs typeface="Times New Roman"/>
              </a:rPr>
              <a:t>s</a:t>
            </a:r>
            <a:r>
              <a:rPr sz="725" spc="124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725" spc="4" dirty="0">
                <a:solidFill>
                  <a:srgbClr val="0091CE"/>
                </a:solidFill>
                <a:latin typeface="Times New Roman"/>
                <a:cs typeface="Times New Roman"/>
              </a:rPr>
              <a:t>cables</a:t>
            </a:r>
            <a:endParaRPr sz="725">
              <a:latin typeface="Times New Roman"/>
              <a:cs typeface="Times New Roman"/>
            </a:endParaRPr>
          </a:p>
          <a:p>
            <a:pPr marL="23011" marR="695366">
              <a:lnSpc>
                <a:spcPct val="99945"/>
              </a:lnSpc>
              <a:spcBef>
                <a:spcPts val="185"/>
              </a:spcBef>
            </a:pPr>
            <a:r>
              <a:rPr sz="634" spc="-23" dirty="0">
                <a:solidFill>
                  <a:srgbClr val="221F1F"/>
                </a:solidFill>
                <a:latin typeface="Times New Roman"/>
                <a:cs typeface="Times New Roman"/>
              </a:rPr>
              <a:t>T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emperatur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2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spc="12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aire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:</a:t>
            </a:r>
            <a:r>
              <a:rPr sz="634" spc="-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30ºC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Profundidad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:</a:t>
            </a:r>
            <a:r>
              <a:rPr sz="634" spc="-3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1,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2</a:t>
            </a:r>
            <a:r>
              <a:rPr sz="634" spc="15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m </a:t>
            </a:r>
            <a:r>
              <a:rPr sz="634" spc="-23" dirty="0">
                <a:solidFill>
                  <a:srgbClr val="221F1F"/>
                </a:solidFill>
                <a:latin typeface="Times New Roman"/>
                <a:cs typeface="Times New Roman"/>
              </a:rPr>
              <a:t>T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emperatur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2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spc="12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terreno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:</a:t>
            </a:r>
            <a:r>
              <a:rPr sz="634" spc="-5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20ºC</a:t>
            </a:r>
            <a:endParaRPr sz="634">
              <a:latin typeface="Times New Roman"/>
              <a:cs typeface="Times New Roman"/>
            </a:endParaRPr>
          </a:p>
          <a:p>
            <a:pPr marL="23011" marR="13892">
              <a:lnSpc>
                <a:spcPct val="95825"/>
              </a:lnSpc>
            </a:pP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Resistivida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spc="-6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térmic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3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terreno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:</a:t>
            </a:r>
            <a:r>
              <a:rPr sz="634" spc="9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1,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2</a:t>
            </a:r>
            <a:r>
              <a:rPr sz="634" spc="15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ºK.m/W</a:t>
            </a:r>
            <a:endParaRPr sz="634">
              <a:latin typeface="Times New Roman"/>
              <a:cs typeface="Times New Roman"/>
            </a:endParaRPr>
          </a:p>
        </p:txBody>
      </p:sp>
      <p:sp>
        <p:nvSpPr>
          <p:cNvPr id="414" name="object 414"/>
          <p:cNvSpPr txBox="1"/>
          <p:nvPr/>
        </p:nvSpPr>
        <p:spPr>
          <a:xfrm>
            <a:off x="3551328" y="1358867"/>
            <a:ext cx="2166540" cy="42532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9"/>
              </a:spcBef>
            </a:pPr>
            <a:r>
              <a:rPr sz="725" spc="5" dirty="0">
                <a:solidFill>
                  <a:srgbClr val="0091CE"/>
                </a:solidFill>
                <a:latin typeface="Times New Roman"/>
                <a:cs typeface="Times New Roman"/>
              </a:rPr>
              <a:t>Característica</a:t>
            </a:r>
            <a:r>
              <a:rPr sz="725" dirty="0">
                <a:solidFill>
                  <a:srgbClr val="0091CE"/>
                </a:solidFill>
                <a:latin typeface="Times New Roman"/>
                <a:cs typeface="Times New Roman"/>
              </a:rPr>
              <a:t>s</a:t>
            </a:r>
            <a:r>
              <a:rPr sz="725" spc="92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725" spc="5" dirty="0">
                <a:solidFill>
                  <a:srgbClr val="0091CE"/>
                </a:solidFill>
                <a:latin typeface="Times New Roman"/>
                <a:cs typeface="Times New Roman"/>
              </a:rPr>
              <a:t>d</a:t>
            </a:r>
            <a:r>
              <a:rPr sz="725" dirty="0">
                <a:solidFill>
                  <a:srgbClr val="0091CE"/>
                </a:solidFill>
                <a:latin typeface="Times New Roman"/>
                <a:cs typeface="Times New Roman"/>
              </a:rPr>
              <a:t>e</a:t>
            </a:r>
            <a:r>
              <a:rPr sz="725" spc="-24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725" spc="5" dirty="0">
                <a:solidFill>
                  <a:srgbClr val="0091CE"/>
                </a:solidFill>
                <a:latin typeface="Times New Roman"/>
                <a:cs typeface="Times New Roman"/>
              </a:rPr>
              <a:t>funcionamient</a:t>
            </a:r>
            <a:r>
              <a:rPr sz="725" dirty="0">
                <a:solidFill>
                  <a:srgbClr val="0091CE"/>
                </a:solidFill>
                <a:latin typeface="Times New Roman"/>
                <a:cs typeface="Times New Roman"/>
              </a:rPr>
              <a:t>o</a:t>
            </a:r>
            <a:r>
              <a:rPr sz="725" spc="-77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725" spc="5" dirty="0">
                <a:solidFill>
                  <a:srgbClr val="0091CE"/>
                </a:solidFill>
                <a:latin typeface="Times New Roman"/>
                <a:cs typeface="Times New Roman"/>
              </a:rPr>
              <a:t>d</a:t>
            </a:r>
            <a:r>
              <a:rPr sz="725" dirty="0">
                <a:solidFill>
                  <a:srgbClr val="0091CE"/>
                </a:solidFill>
                <a:latin typeface="Times New Roman"/>
                <a:cs typeface="Times New Roman"/>
              </a:rPr>
              <a:t>e</a:t>
            </a:r>
            <a:r>
              <a:rPr sz="725" spc="-24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725" spc="4" dirty="0">
                <a:solidFill>
                  <a:srgbClr val="0091CE"/>
                </a:solidFill>
                <a:latin typeface="Times New Roman"/>
                <a:cs typeface="Times New Roman"/>
              </a:rPr>
              <a:t>lo</a:t>
            </a:r>
            <a:r>
              <a:rPr sz="725" dirty="0">
                <a:solidFill>
                  <a:srgbClr val="0091CE"/>
                </a:solidFill>
                <a:latin typeface="Times New Roman"/>
                <a:cs typeface="Times New Roman"/>
              </a:rPr>
              <a:t>s</a:t>
            </a:r>
            <a:r>
              <a:rPr sz="725" spc="124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725" spc="4" dirty="0">
                <a:solidFill>
                  <a:srgbClr val="0091CE"/>
                </a:solidFill>
                <a:latin typeface="Times New Roman"/>
                <a:cs typeface="Times New Roman"/>
              </a:rPr>
              <a:t>cables</a:t>
            </a:r>
            <a:endParaRPr sz="725">
              <a:latin typeface="Times New Roman"/>
              <a:cs typeface="Times New Roman"/>
            </a:endParaRPr>
          </a:p>
          <a:p>
            <a:pPr marL="23034" marR="478461">
              <a:lnSpc>
                <a:spcPct val="99945"/>
              </a:lnSpc>
              <a:spcBef>
                <a:spcPts val="185"/>
              </a:spcBef>
            </a:pPr>
            <a:r>
              <a:rPr sz="634" spc="-23" dirty="0">
                <a:solidFill>
                  <a:srgbClr val="221F1F"/>
                </a:solidFill>
                <a:latin typeface="Times New Roman"/>
                <a:cs typeface="Times New Roman"/>
              </a:rPr>
              <a:t>T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emperatur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2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2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curtocircuito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:</a:t>
            </a:r>
            <a:r>
              <a:rPr sz="634" spc="-7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250ºC </a:t>
            </a:r>
            <a:r>
              <a:rPr sz="634" spc="-23" dirty="0">
                <a:solidFill>
                  <a:srgbClr val="221F1F"/>
                </a:solidFill>
                <a:latin typeface="Times New Roman"/>
                <a:cs typeface="Times New Roman"/>
              </a:rPr>
              <a:t>T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emperatur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2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spc="12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conductor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:</a:t>
            </a:r>
            <a:r>
              <a:rPr sz="634" spc="-3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90ºC </a:t>
            </a:r>
            <a:r>
              <a:rPr sz="634" spc="-23" dirty="0">
                <a:solidFill>
                  <a:srgbClr val="221F1F"/>
                </a:solidFill>
                <a:latin typeface="Times New Roman"/>
                <a:cs typeface="Times New Roman"/>
              </a:rPr>
              <a:t>T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emperatur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2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</a:t>
            </a:r>
            <a:r>
              <a:rPr sz="634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l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5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pantall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634" spc="-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5" dirty="0">
                <a:solidFill>
                  <a:srgbClr val="221F1F"/>
                </a:solidFill>
                <a:latin typeface="Times New Roman"/>
                <a:cs typeface="Times New Roman"/>
              </a:rPr>
              <a:t>metálica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:</a:t>
            </a:r>
            <a:r>
              <a:rPr sz="634" spc="-6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4" dirty="0">
                <a:solidFill>
                  <a:srgbClr val="221F1F"/>
                </a:solidFill>
                <a:latin typeface="Times New Roman"/>
                <a:cs typeface="Times New Roman"/>
              </a:rPr>
              <a:t>70ºC</a:t>
            </a:r>
            <a:endParaRPr sz="634">
              <a:latin typeface="Times New Roman"/>
              <a:cs typeface="Times New Roman"/>
            </a:endParaRPr>
          </a:p>
        </p:txBody>
      </p:sp>
      <p:sp>
        <p:nvSpPr>
          <p:cNvPr id="413" name="object 413"/>
          <p:cNvSpPr txBox="1"/>
          <p:nvPr/>
        </p:nvSpPr>
        <p:spPr>
          <a:xfrm>
            <a:off x="573693" y="2382004"/>
            <a:ext cx="2633095" cy="12656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b="1" spc="-34" dirty="0">
                <a:solidFill>
                  <a:srgbClr val="1393CB"/>
                </a:solidFill>
                <a:latin typeface="Times New Roman"/>
                <a:cs typeface="Times New Roman"/>
              </a:rPr>
              <a:t>Intensida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d</a:t>
            </a:r>
            <a:r>
              <a:rPr sz="815" b="1" spc="-95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máxim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a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5" dirty="0">
                <a:solidFill>
                  <a:srgbClr val="1393CB"/>
                </a:solidFill>
                <a:latin typeface="Times New Roman"/>
                <a:cs typeface="Times New Roman"/>
              </a:rPr>
              <a:t>admisibl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e</a:t>
            </a:r>
            <a:r>
              <a:rPr sz="815" b="1" spc="-98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(A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)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e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n</a:t>
            </a:r>
            <a:r>
              <a:rPr sz="815" b="1" spc="58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servici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o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permanente</a:t>
            </a:r>
            <a:endParaRPr sz="815">
              <a:latin typeface="Times New Roman"/>
              <a:cs typeface="Times New Roman"/>
            </a:endParaRPr>
          </a:p>
        </p:txBody>
      </p:sp>
      <p:sp>
        <p:nvSpPr>
          <p:cNvPr id="412" name="object 412"/>
          <p:cNvSpPr txBox="1"/>
          <p:nvPr/>
        </p:nvSpPr>
        <p:spPr>
          <a:xfrm>
            <a:off x="570568" y="6190339"/>
            <a:ext cx="1090821" cy="12656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Factore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s</a:t>
            </a:r>
            <a:r>
              <a:rPr sz="815" b="1" spc="-103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d</a:t>
            </a:r>
            <a:r>
              <a:rPr sz="815" b="1" dirty="0">
                <a:solidFill>
                  <a:srgbClr val="1393CB"/>
                </a:solidFill>
                <a:latin typeface="Times New Roman"/>
                <a:cs typeface="Times New Roman"/>
              </a:rPr>
              <a:t>e</a:t>
            </a:r>
            <a:r>
              <a:rPr sz="815" b="1" spc="58" dirty="0">
                <a:solidFill>
                  <a:srgbClr val="1393CB"/>
                </a:solidFill>
                <a:latin typeface="Times New Roman"/>
                <a:cs typeface="Times New Roman"/>
              </a:rPr>
              <a:t> </a:t>
            </a:r>
            <a:r>
              <a:rPr sz="815" b="1" spc="-31" dirty="0">
                <a:solidFill>
                  <a:srgbClr val="1393CB"/>
                </a:solidFill>
                <a:latin typeface="Times New Roman"/>
                <a:cs typeface="Times New Roman"/>
              </a:rPr>
              <a:t>corrección</a:t>
            </a:r>
            <a:endParaRPr sz="815">
              <a:latin typeface="Times New Roman"/>
              <a:cs typeface="Times New Roman"/>
            </a:endParaRPr>
          </a:p>
        </p:txBody>
      </p:sp>
      <p:sp>
        <p:nvSpPr>
          <p:cNvPr id="411" name="object 411"/>
          <p:cNvSpPr txBox="1"/>
          <p:nvPr/>
        </p:nvSpPr>
        <p:spPr>
          <a:xfrm>
            <a:off x="1242885" y="8559116"/>
            <a:ext cx="122980" cy="1768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250"/>
              </a:lnSpc>
              <a:spcBef>
                <a:spcPts val="63"/>
              </a:spcBef>
            </a:pPr>
            <a:r>
              <a:rPr sz="1178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endParaRPr sz="1178">
              <a:latin typeface="Times New Roman"/>
              <a:cs typeface="Times New Roman"/>
            </a:endParaRPr>
          </a:p>
        </p:txBody>
      </p:sp>
      <p:sp>
        <p:nvSpPr>
          <p:cNvPr id="410" name="object 410"/>
          <p:cNvSpPr txBox="1"/>
          <p:nvPr/>
        </p:nvSpPr>
        <p:spPr>
          <a:xfrm>
            <a:off x="6461252" y="9503840"/>
            <a:ext cx="111237" cy="920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23"/>
              </a:spcBef>
            </a:pPr>
            <a:r>
              <a:rPr sz="544" dirty="0">
                <a:solidFill>
                  <a:srgbClr val="FEFFFE"/>
                </a:solidFill>
                <a:latin typeface="Times New Roman"/>
                <a:cs typeface="Times New Roman"/>
              </a:rPr>
              <a:t>11</a:t>
            </a:r>
            <a:endParaRPr sz="544">
              <a:latin typeface="Times New Roman"/>
              <a:cs typeface="Times New Roman"/>
            </a:endParaRPr>
          </a:p>
        </p:txBody>
      </p:sp>
      <p:sp>
        <p:nvSpPr>
          <p:cNvPr id="409" name="object 409"/>
          <p:cNvSpPr txBox="1"/>
          <p:nvPr/>
        </p:nvSpPr>
        <p:spPr>
          <a:xfrm rot="16200000">
            <a:off x="227931" y="5449366"/>
            <a:ext cx="937736" cy="8054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18"/>
              </a:spcBef>
            </a:pPr>
            <a:r>
              <a:rPr sz="634" spc="-100" dirty="0">
                <a:solidFill>
                  <a:srgbClr val="221F1F"/>
                </a:solidFill>
                <a:latin typeface="Times New Roman"/>
                <a:cs typeface="Times New Roman"/>
              </a:rPr>
              <a:t>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ensiones</a:t>
            </a:r>
            <a:r>
              <a:rPr sz="634" spc="-6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110-220</a:t>
            </a:r>
            <a:r>
              <a:rPr sz="634" spc="-7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-26" dirty="0">
                <a:solidFill>
                  <a:srgbClr val="221F1F"/>
                </a:solidFill>
                <a:latin typeface="Times New Roman"/>
                <a:cs typeface="Times New Roman"/>
              </a:rPr>
              <a:t>k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V</a:t>
            </a:r>
            <a:endParaRPr sz="634">
              <a:latin typeface="Times New Roman"/>
              <a:cs typeface="Times New Roman"/>
            </a:endParaRPr>
          </a:p>
        </p:txBody>
      </p:sp>
      <p:sp>
        <p:nvSpPr>
          <p:cNvPr id="408" name="object 408"/>
          <p:cNvSpPr txBox="1"/>
          <p:nvPr/>
        </p:nvSpPr>
        <p:spPr>
          <a:xfrm rot="16200000">
            <a:off x="279592" y="4133186"/>
            <a:ext cx="834414" cy="8054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18"/>
              </a:spcBef>
            </a:pPr>
            <a:r>
              <a:rPr sz="634" spc="-100" dirty="0">
                <a:solidFill>
                  <a:srgbClr val="221F1F"/>
                </a:solidFill>
                <a:latin typeface="Times New Roman"/>
                <a:cs typeface="Times New Roman"/>
              </a:rPr>
              <a:t>T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ensiones</a:t>
            </a:r>
            <a:r>
              <a:rPr sz="634" spc="-6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45-60</a:t>
            </a:r>
            <a:r>
              <a:rPr sz="634" spc="-7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34" spc="-26" dirty="0">
                <a:solidFill>
                  <a:srgbClr val="221F1F"/>
                </a:solidFill>
                <a:latin typeface="Times New Roman"/>
                <a:cs typeface="Times New Roman"/>
              </a:rPr>
              <a:t>k</a:t>
            </a:r>
            <a:r>
              <a:rPr sz="634" dirty="0">
                <a:solidFill>
                  <a:srgbClr val="221F1F"/>
                </a:solidFill>
                <a:latin typeface="Times New Roman"/>
                <a:cs typeface="Times New Roman"/>
              </a:rPr>
              <a:t>V</a:t>
            </a:r>
            <a:endParaRPr sz="634">
              <a:latin typeface="Times New Roman"/>
              <a:cs typeface="Times New Roman"/>
            </a:endParaRPr>
          </a:p>
        </p:txBody>
      </p:sp>
      <p:sp>
        <p:nvSpPr>
          <p:cNvPr id="407" name="object 407"/>
          <p:cNvSpPr txBox="1"/>
          <p:nvPr/>
        </p:nvSpPr>
        <p:spPr>
          <a:xfrm>
            <a:off x="2320651" y="7927623"/>
            <a:ext cx="3913685" cy="29871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224402">
              <a:lnSpc>
                <a:spcPts val="516"/>
              </a:lnSpc>
              <a:spcBef>
                <a:spcPts val="424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Número</a:t>
            </a:r>
            <a:r>
              <a:rPr sz="453" spc="-5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4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grupos</a:t>
            </a:r>
            <a:endParaRPr sz="453">
              <a:latin typeface="Times New Roman"/>
              <a:cs typeface="Times New Roman"/>
            </a:endParaRPr>
          </a:p>
          <a:p>
            <a:pPr marL="112963">
              <a:lnSpc>
                <a:spcPts val="458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Dis</a:t>
            </a:r>
            <a:r>
              <a:rPr sz="453" spc="-34" dirty="0">
                <a:solidFill>
                  <a:srgbClr val="221F1F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ancia</a:t>
            </a:r>
            <a:r>
              <a:rPr sz="453" spc="-3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“d”</a:t>
            </a:r>
            <a:r>
              <a:rPr sz="453" spc="-1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entre</a:t>
            </a:r>
            <a:r>
              <a:rPr sz="453" spc="-6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Ios</a:t>
            </a:r>
            <a:r>
              <a:rPr sz="453" spc="8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grupos</a:t>
            </a:r>
            <a:endParaRPr sz="453">
              <a:latin typeface="Times New Roman"/>
              <a:cs typeface="Times New Roman"/>
            </a:endParaRPr>
          </a:p>
          <a:p>
            <a:pPr marL="460761">
              <a:lnSpc>
                <a:spcPts val="757"/>
              </a:lnSpc>
              <a:spcBef>
                <a:spcPts val="14"/>
              </a:spcBef>
            </a:pPr>
            <a:r>
              <a:rPr sz="680" baseline="28987" dirty="0">
                <a:solidFill>
                  <a:srgbClr val="221F1F"/>
                </a:solidFill>
                <a:latin typeface="Times New Roman"/>
                <a:cs typeface="Times New Roman"/>
              </a:rPr>
              <a:t>(mm)                               </a:t>
            </a:r>
            <a:r>
              <a:rPr sz="680" spc="130" baseline="2898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baseline="-5797" dirty="0">
                <a:solidFill>
                  <a:srgbClr val="221F1F"/>
                </a:solidFill>
                <a:latin typeface="Times New Roman"/>
                <a:cs typeface="Times New Roman"/>
              </a:rPr>
              <a:t>1                </a:t>
            </a:r>
            <a:r>
              <a:rPr sz="680" spc="69" baseline="-579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baseline="-5797" dirty="0">
                <a:solidFill>
                  <a:srgbClr val="221F1F"/>
                </a:solidFill>
                <a:latin typeface="Times New Roman"/>
                <a:cs typeface="Times New Roman"/>
              </a:rPr>
              <a:t>2                </a:t>
            </a:r>
            <a:r>
              <a:rPr sz="680" spc="69" baseline="-579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baseline="-5797" dirty="0">
                <a:solidFill>
                  <a:srgbClr val="221F1F"/>
                </a:solidFill>
                <a:latin typeface="Times New Roman"/>
                <a:cs typeface="Times New Roman"/>
              </a:rPr>
              <a:t>3                </a:t>
            </a:r>
            <a:r>
              <a:rPr sz="680" spc="69" baseline="-579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baseline="-5797" dirty="0">
                <a:solidFill>
                  <a:srgbClr val="221F1F"/>
                </a:solidFill>
                <a:latin typeface="Times New Roman"/>
                <a:cs typeface="Times New Roman"/>
              </a:rPr>
              <a:t>4                </a:t>
            </a:r>
            <a:r>
              <a:rPr sz="680" spc="69" baseline="-579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baseline="-5797" dirty="0">
                <a:solidFill>
                  <a:srgbClr val="221F1F"/>
                </a:solidFill>
                <a:latin typeface="Times New Roman"/>
                <a:cs typeface="Times New Roman"/>
              </a:rPr>
              <a:t>5                </a:t>
            </a:r>
            <a:r>
              <a:rPr sz="680" spc="69" baseline="-579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baseline="-5797" dirty="0">
                <a:solidFill>
                  <a:srgbClr val="221F1F"/>
                </a:solidFill>
                <a:latin typeface="Times New Roman"/>
                <a:cs typeface="Times New Roman"/>
              </a:rPr>
              <a:t>6                </a:t>
            </a:r>
            <a:r>
              <a:rPr sz="680" spc="69" baseline="-579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baseline="-5797" dirty="0">
                <a:solidFill>
                  <a:srgbClr val="221F1F"/>
                </a:solidFill>
                <a:latin typeface="Times New Roman"/>
                <a:cs typeface="Times New Roman"/>
              </a:rPr>
              <a:t>7                </a:t>
            </a:r>
            <a:r>
              <a:rPr sz="680" spc="69" baseline="-579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baseline="-5797" dirty="0">
                <a:solidFill>
                  <a:srgbClr val="221F1F"/>
                </a:solidFill>
                <a:latin typeface="Times New Roman"/>
                <a:cs typeface="Times New Roman"/>
              </a:rPr>
              <a:t>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06" name="object 406"/>
          <p:cNvSpPr txBox="1"/>
          <p:nvPr/>
        </p:nvSpPr>
        <p:spPr>
          <a:xfrm>
            <a:off x="2320650" y="8226337"/>
            <a:ext cx="1059940" cy="1485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9"/>
              </a:spcBef>
            </a:pPr>
            <a:endParaRPr sz="453"/>
          </a:p>
          <a:p>
            <a:pPr marL="469791" marR="448185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05" name="object 405"/>
          <p:cNvSpPr txBox="1"/>
          <p:nvPr/>
        </p:nvSpPr>
        <p:spPr>
          <a:xfrm>
            <a:off x="3380591" y="8226337"/>
            <a:ext cx="355845" cy="1485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2797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04" name="object 404"/>
          <p:cNvSpPr txBox="1"/>
          <p:nvPr/>
        </p:nvSpPr>
        <p:spPr>
          <a:xfrm>
            <a:off x="3736436" y="8226337"/>
            <a:ext cx="355822" cy="1485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1620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0,76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03" name="object 403"/>
          <p:cNvSpPr txBox="1"/>
          <p:nvPr/>
        </p:nvSpPr>
        <p:spPr>
          <a:xfrm>
            <a:off x="4092258" y="8226337"/>
            <a:ext cx="355833" cy="1485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1081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0,67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02" name="object 402"/>
          <p:cNvSpPr txBox="1"/>
          <p:nvPr/>
        </p:nvSpPr>
        <p:spPr>
          <a:xfrm>
            <a:off x="4448091" y="8226337"/>
            <a:ext cx="355891" cy="1485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694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0,59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01" name="object 401"/>
          <p:cNvSpPr txBox="1"/>
          <p:nvPr/>
        </p:nvSpPr>
        <p:spPr>
          <a:xfrm>
            <a:off x="4803982" y="8226337"/>
            <a:ext cx="355798" cy="1485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9028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0,55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00" name="object 400"/>
          <p:cNvSpPr txBox="1"/>
          <p:nvPr/>
        </p:nvSpPr>
        <p:spPr>
          <a:xfrm>
            <a:off x="5159782" y="8226337"/>
            <a:ext cx="355867" cy="1485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1791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0,51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99" name="object 399"/>
          <p:cNvSpPr txBox="1"/>
          <p:nvPr/>
        </p:nvSpPr>
        <p:spPr>
          <a:xfrm>
            <a:off x="5515650" y="8226337"/>
            <a:ext cx="355867" cy="1485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0869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0,49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98" name="object 398"/>
          <p:cNvSpPr txBox="1"/>
          <p:nvPr/>
        </p:nvSpPr>
        <p:spPr>
          <a:xfrm>
            <a:off x="5871519" y="8226337"/>
            <a:ext cx="362817" cy="1485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6783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0,47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97" name="object 397"/>
          <p:cNvSpPr txBox="1"/>
          <p:nvPr/>
        </p:nvSpPr>
        <p:spPr>
          <a:xfrm>
            <a:off x="2320650" y="8374923"/>
            <a:ext cx="1059940" cy="1505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1"/>
              </a:spcBef>
            </a:pPr>
            <a:endParaRPr sz="498"/>
          </a:p>
          <a:p>
            <a:pPr marL="469791" marR="448185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96" name="object 396"/>
          <p:cNvSpPr txBox="1"/>
          <p:nvPr/>
        </p:nvSpPr>
        <p:spPr>
          <a:xfrm>
            <a:off x="3380591" y="8374923"/>
            <a:ext cx="355845" cy="1505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2797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95" name="object 395"/>
          <p:cNvSpPr txBox="1"/>
          <p:nvPr/>
        </p:nvSpPr>
        <p:spPr>
          <a:xfrm>
            <a:off x="3736436" y="8374923"/>
            <a:ext cx="355822" cy="1505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1620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0,81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94" name="object 394"/>
          <p:cNvSpPr txBox="1"/>
          <p:nvPr/>
        </p:nvSpPr>
        <p:spPr>
          <a:xfrm>
            <a:off x="4092258" y="8374923"/>
            <a:ext cx="355833" cy="1505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1081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0,71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93" name="object 393"/>
          <p:cNvSpPr txBox="1"/>
          <p:nvPr/>
        </p:nvSpPr>
        <p:spPr>
          <a:xfrm>
            <a:off x="4448091" y="8374923"/>
            <a:ext cx="355891" cy="1505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694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0,65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92" name="object 392"/>
          <p:cNvSpPr txBox="1"/>
          <p:nvPr/>
        </p:nvSpPr>
        <p:spPr>
          <a:xfrm>
            <a:off x="4803982" y="8374923"/>
            <a:ext cx="355798" cy="1505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9028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0,61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91" name="object 391"/>
          <p:cNvSpPr txBox="1"/>
          <p:nvPr/>
        </p:nvSpPr>
        <p:spPr>
          <a:xfrm>
            <a:off x="5159782" y="8374923"/>
            <a:ext cx="355867" cy="1505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1791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0,49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90" name="object 390"/>
          <p:cNvSpPr txBox="1"/>
          <p:nvPr/>
        </p:nvSpPr>
        <p:spPr>
          <a:xfrm>
            <a:off x="5515650" y="8374923"/>
            <a:ext cx="355867" cy="1505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0869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0,56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89" name="object 389"/>
          <p:cNvSpPr txBox="1"/>
          <p:nvPr/>
        </p:nvSpPr>
        <p:spPr>
          <a:xfrm>
            <a:off x="5871519" y="8374923"/>
            <a:ext cx="362817" cy="1505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6783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0,53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88" name="object 388"/>
          <p:cNvSpPr txBox="1"/>
          <p:nvPr/>
        </p:nvSpPr>
        <p:spPr>
          <a:xfrm>
            <a:off x="2320650" y="8525431"/>
            <a:ext cx="1059940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9"/>
              </a:spcBef>
            </a:pPr>
            <a:endParaRPr sz="453"/>
          </a:p>
          <a:p>
            <a:pPr marL="469791" marR="448185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87" name="object 387"/>
          <p:cNvSpPr txBox="1"/>
          <p:nvPr/>
        </p:nvSpPr>
        <p:spPr>
          <a:xfrm>
            <a:off x="3380591" y="8525431"/>
            <a:ext cx="355845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2797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86" name="object 386"/>
          <p:cNvSpPr txBox="1"/>
          <p:nvPr/>
        </p:nvSpPr>
        <p:spPr>
          <a:xfrm>
            <a:off x="3736436" y="8525431"/>
            <a:ext cx="355822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1620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0,85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85" name="object 385"/>
          <p:cNvSpPr txBox="1"/>
          <p:nvPr/>
        </p:nvSpPr>
        <p:spPr>
          <a:xfrm>
            <a:off x="4092258" y="8525431"/>
            <a:ext cx="355833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1081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0,77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84" name="object 384"/>
          <p:cNvSpPr txBox="1"/>
          <p:nvPr/>
        </p:nvSpPr>
        <p:spPr>
          <a:xfrm>
            <a:off x="4448091" y="8525431"/>
            <a:ext cx="355891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694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0,72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83" name="object 383"/>
          <p:cNvSpPr txBox="1"/>
          <p:nvPr/>
        </p:nvSpPr>
        <p:spPr>
          <a:xfrm>
            <a:off x="4803982" y="8525431"/>
            <a:ext cx="355798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9028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0,69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82" name="object 382"/>
          <p:cNvSpPr txBox="1"/>
          <p:nvPr/>
        </p:nvSpPr>
        <p:spPr>
          <a:xfrm>
            <a:off x="5159782" y="8525431"/>
            <a:ext cx="355867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1791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0,66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81" name="object 381"/>
          <p:cNvSpPr txBox="1"/>
          <p:nvPr/>
        </p:nvSpPr>
        <p:spPr>
          <a:xfrm>
            <a:off x="5515650" y="8525431"/>
            <a:ext cx="355867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0869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0,64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80" name="object 380"/>
          <p:cNvSpPr txBox="1"/>
          <p:nvPr/>
        </p:nvSpPr>
        <p:spPr>
          <a:xfrm>
            <a:off x="5871519" y="8525431"/>
            <a:ext cx="362817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6783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0,63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79" name="object 379"/>
          <p:cNvSpPr txBox="1"/>
          <p:nvPr/>
        </p:nvSpPr>
        <p:spPr>
          <a:xfrm>
            <a:off x="2320650" y="8675974"/>
            <a:ext cx="1059940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2"/>
              </a:spcBef>
            </a:pPr>
            <a:endParaRPr sz="453"/>
          </a:p>
          <a:p>
            <a:pPr marL="469791" marR="448185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78" name="object 378"/>
          <p:cNvSpPr txBox="1"/>
          <p:nvPr/>
        </p:nvSpPr>
        <p:spPr>
          <a:xfrm>
            <a:off x="3380591" y="8675974"/>
            <a:ext cx="355845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2797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77" name="object 377"/>
          <p:cNvSpPr txBox="1"/>
          <p:nvPr/>
        </p:nvSpPr>
        <p:spPr>
          <a:xfrm>
            <a:off x="3736436" y="8675974"/>
            <a:ext cx="355822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1620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0,88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76" name="object 376"/>
          <p:cNvSpPr txBox="1"/>
          <p:nvPr/>
        </p:nvSpPr>
        <p:spPr>
          <a:xfrm>
            <a:off x="4092258" y="8675974"/>
            <a:ext cx="355833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1081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0,81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75" name="object 375"/>
          <p:cNvSpPr txBox="1"/>
          <p:nvPr/>
        </p:nvSpPr>
        <p:spPr>
          <a:xfrm>
            <a:off x="4448091" y="8675974"/>
            <a:ext cx="355891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694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0,77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74" name="object 374"/>
          <p:cNvSpPr txBox="1"/>
          <p:nvPr/>
        </p:nvSpPr>
        <p:spPr>
          <a:xfrm>
            <a:off x="4803982" y="8675974"/>
            <a:ext cx="355798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9028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0,74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73" name="object 373"/>
          <p:cNvSpPr txBox="1"/>
          <p:nvPr/>
        </p:nvSpPr>
        <p:spPr>
          <a:xfrm>
            <a:off x="5159782" y="8675974"/>
            <a:ext cx="355867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1791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0,72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72" name="object 372"/>
          <p:cNvSpPr txBox="1"/>
          <p:nvPr/>
        </p:nvSpPr>
        <p:spPr>
          <a:xfrm>
            <a:off x="5515650" y="8675974"/>
            <a:ext cx="355867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0869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0,71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71" name="object 371"/>
          <p:cNvSpPr txBox="1"/>
          <p:nvPr/>
        </p:nvSpPr>
        <p:spPr>
          <a:xfrm>
            <a:off x="5871519" y="8675974"/>
            <a:ext cx="362817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6783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0,70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70" name="object 370"/>
          <p:cNvSpPr txBox="1"/>
          <p:nvPr/>
        </p:nvSpPr>
        <p:spPr>
          <a:xfrm>
            <a:off x="2320651" y="6963717"/>
            <a:ext cx="3913685" cy="29871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33182" marR="1499100" algn="ctr">
              <a:lnSpc>
                <a:spcPct val="95825"/>
              </a:lnSpc>
              <a:spcBef>
                <a:spcPts val="399"/>
              </a:spcBef>
            </a:pPr>
            <a:r>
              <a:rPr sz="453" spc="-53" dirty="0">
                <a:solidFill>
                  <a:srgbClr val="221F1F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emper</a:t>
            </a:r>
            <a:r>
              <a:rPr sz="453" spc="-26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tura</a:t>
            </a:r>
            <a:r>
              <a:rPr sz="453" spc="-2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deI</a:t>
            </a:r>
            <a:r>
              <a:rPr sz="453" spc="9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aire </a:t>
            </a:r>
            <a:r>
              <a:rPr sz="453" spc="3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(ºC)</a:t>
            </a:r>
            <a:endParaRPr sz="453">
              <a:latin typeface="Times New Roman"/>
              <a:cs typeface="Times New Roman"/>
            </a:endParaRPr>
          </a:p>
          <a:p>
            <a:pPr marL="286357" marR="117115" algn="ctr">
              <a:lnSpc>
                <a:spcPct val="95825"/>
              </a:lnSpc>
              <a:spcBef>
                <a:spcPts val="687"/>
              </a:spcBef>
            </a:pPr>
            <a:r>
              <a:rPr sz="453" spc="-53" dirty="0">
                <a:solidFill>
                  <a:srgbClr val="221F1F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emper</a:t>
            </a:r>
            <a:r>
              <a:rPr sz="453" spc="-26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tura </a:t>
            </a:r>
            <a:r>
              <a:rPr sz="453" spc="-4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(ºC)                          </a:t>
            </a:r>
            <a:r>
              <a:rPr sz="453" spc="11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              </a:t>
            </a:r>
            <a:r>
              <a:rPr sz="453" spc="7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15              </a:t>
            </a:r>
            <a:r>
              <a:rPr sz="453" spc="7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20              </a:t>
            </a:r>
            <a:r>
              <a:rPr sz="453" spc="7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25              </a:t>
            </a:r>
            <a:r>
              <a:rPr sz="453" spc="7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30              </a:t>
            </a:r>
            <a:r>
              <a:rPr sz="453" spc="7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35              </a:t>
            </a:r>
            <a:r>
              <a:rPr sz="453" spc="7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40              </a:t>
            </a:r>
            <a:r>
              <a:rPr sz="453" spc="7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69" name="object 369"/>
          <p:cNvSpPr txBox="1"/>
          <p:nvPr/>
        </p:nvSpPr>
        <p:spPr>
          <a:xfrm>
            <a:off x="2320650" y="7262432"/>
            <a:ext cx="1059940" cy="1627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32929" marR="414693" algn="ctr">
              <a:lnSpc>
                <a:spcPct val="95825"/>
              </a:lnSpc>
              <a:spcBef>
                <a:spcPts val="399"/>
              </a:spcBef>
            </a:pPr>
            <a:r>
              <a:rPr sz="453" spc="-17" dirty="0">
                <a:solidFill>
                  <a:srgbClr val="221F1F"/>
                </a:solidFill>
                <a:latin typeface="Times New Roman"/>
                <a:cs typeface="Times New Roman"/>
              </a:rPr>
              <a:t>F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actor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68" name="object 368"/>
          <p:cNvSpPr txBox="1"/>
          <p:nvPr/>
        </p:nvSpPr>
        <p:spPr>
          <a:xfrm>
            <a:off x="3380591" y="7262432"/>
            <a:ext cx="356719" cy="1627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8917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1,18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67" name="object 367"/>
          <p:cNvSpPr txBox="1"/>
          <p:nvPr/>
        </p:nvSpPr>
        <p:spPr>
          <a:xfrm>
            <a:off x="3737311" y="7262432"/>
            <a:ext cx="356765" cy="1627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0423">
              <a:lnSpc>
                <a:spcPct val="95825"/>
              </a:lnSpc>
              <a:spcBef>
                <a:spcPts val="37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1,13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66" name="object 366"/>
          <p:cNvSpPr txBox="1"/>
          <p:nvPr/>
        </p:nvSpPr>
        <p:spPr>
          <a:xfrm>
            <a:off x="4094077" y="7262432"/>
            <a:ext cx="356696" cy="1627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440">
              <a:lnSpc>
                <a:spcPct val="95825"/>
              </a:lnSpc>
              <a:spcBef>
                <a:spcPts val="37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1,10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65" name="object 365"/>
          <p:cNvSpPr txBox="1"/>
          <p:nvPr/>
        </p:nvSpPr>
        <p:spPr>
          <a:xfrm>
            <a:off x="4450773" y="7262432"/>
            <a:ext cx="356696" cy="1627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970">
              <a:lnSpc>
                <a:spcPct val="95825"/>
              </a:lnSpc>
              <a:spcBef>
                <a:spcPts val="37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1,05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64" name="object 364"/>
          <p:cNvSpPr txBox="1"/>
          <p:nvPr/>
        </p:nvSpPr>
        <p:spPr>
          <a:xfrm>
            <a:off x="4807469" y="7262432"/>
            <a:ext cx="356742" cy="1627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8777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63" name="object 363"/>
          <p:cNvSpPr txBox="1"/>
          <p:nvPr/>
        </p:nvSpPr>
        <p:spPr>
          <a:xfrm>
            <a:off x="5164212" y="7262432"/>
            <a:ext cx="356742" cy="1627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7038">
              <a:lnSpc>
                <a:spcPct val="95825"/>
              </a:lnSpc>
              <a:spcBef>
                <a:spcPts val="37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1,95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62" name="object 362"/>
          <p:cNvSpPr txBox="1"/>
          <p:nvPr/>
        </p:nvSpPr>
        <p:spPr>
          <a:xfrm>
            <a:off x="5520955" y="7262432"/>
            <a:ext cx="356662" cy="1627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300">
              <a:lnSpc>
                <a:spcPct val="95825"/>
              </a:lnSpc>
              <a:spcBef>
                <a:spcPts val="37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1,90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61" name="object 361"/>
          <p:cNvSpPr txBox="1"/>
          <p:nvPr/>
        </p:nvSpPr>
        <p:spPr>
          <a:xfrm>
            <a:off x="5877616" y="7262432"/>
            <a:ext cx="356719" cy="1627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3307">
              <a:lnSpc>
                <a:spcPct val="95825"/>
              </a:lnSpc>
              <a:spcBef>
                <a:spcPts val="37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1,85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60" name="object 360"/>
          <p:cNvSpPr txBox="1"/>
          <p:nvPr/>
        </p:nvSpPr>
        <p:spPr>
          <a:xfrm>
            <a:off x="2320651" y="7425199"/>
            <a:ext cx="3913685" cy="3186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544"/>
              </a:lnSpc>
              <a:spcBef>
                <a:spcPts val="14"/>
              </a:spcBef>
            </a:pPr>
            <a:endParaRPr sz="544"/>
          </a:p>
          <a:p>
            <a:pPr marL="1475457" marR="1463918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Resistivi</a:t>
            </a:r>
            <a:r>
              <a:rPr sz="453" spc="-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ad</a:t>
            </a:r>
            <a:r>
              <a:rPr sz="453" spc="-6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térmica deI</a:t>
            </a:r>
            <a:r>
              <a:rPr sz="453" spc="9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terreno</a:t>
            </a:r>
            <a:endParaRPr sz="453">
              <a:latin typeface="Times New Roman"/>
              <a:cs typeface="Times New Roman"/>
            </a:endParaRPr>
          </a:p>
          <a:p>
            <a:pPr marL="109978" marR="148863" algn="ctr">
              <a:lnSpc>
                <a:spcPct val="95825"/>
              </a:lnSpc>
              <a:spcBef>
                <a:spcPts val="687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Resistivi</a:t>
            </a:r>
            <a:r>
              <a:rPr sz="453" spc="-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ad</a:t>
            </a:r>
            <a:r>
              <a:rPr sz="453" spc="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térmica</a:t>
            </a:r>
            <a:r>
              <a:rPr sz="453" spc="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(ºKm/W)           </a:t>
            </a:r>
            <a:r>
              <a:rPr sz="453" spc="2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0,7                </a:t>
            </a:r>
            <a:r>
              <a:rPr sz="453" spc="9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1,0                </a:t>
            </a:r>
            <a:r>
              <a:rPr sz="453" spc="7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1,2                </a:t>
            </a:r>
            <a:r>
              <a:rPr sz="453" spc="7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1,5                </a:t>
            </a:r>
            <a:r>
              <a:rPr sz="453" spc="8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2,0                </a:t>
            </a:r>
            <a:r>
              <a:rPr sz="453" spc="7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2,5                </a:t>
            </a:r>
            <a:r>
              <a:rPr sz="453" spc="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3,0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59" name="object 359"/>
          <p:cNvSpPr txBox="1"/>
          <p:nvPr/>
        </p:nvSpPr>
        <p:spPr>
          <a:xfrm>
            <a:off x="2320650" y="7743861"/>
            <a:ext cx="1059940" cy="1485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32928" marR="414693" algn="ctr">
              <a:lnSpc>
                <a:spcPct val="95825"/>
              </a:lnSpc>
              <a:spcBef>
                <a:spcPts val="399"/>
              </a:spcBef>
            </a:pPr>
            <a:r>
              <a:rPr sz="453" spc="-17" dirty="0">
                <a:solidFill>
                  <a:srgbClr val="221F1F"/>
                </a:solidFill>
                <a:latin typeface="Times New Roman"/>
                <a:cs typeface="Times New Roman"/>
              </a:rPr>
              <a:t>F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actor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58" name="object 358"/>
          <p:cNvSpPr txBox="1"/>
          <p:nvPr/>
        </p:nvSpPr>
        <p:spPr>
          <a:xfrm>
            <a:off x="3380591" y="7743861"/>
            <a:ext cx="406094" cy="1485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3532" marR="125382" algn="ctr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1,23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57" name="object 357"/>
          <p:cNvSpPr txBox="1"/>
          <p:nvPr/>
        </p:nvSpPr>
        <p:spPr>
          <a:xfrm>
            <a:off x="3786686" y="7743861"/>
            <a:ext cx="406106" cy="1485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2808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1,08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56" name="object 356"/>
          <p:cNvSpPr txBox="1"/>
          <p:nvPr/>
        </p:nvSpPr>
        <p:spPr>
          <a:xfrm>
            <a:off x="4192792" y="7743861"/>
            <a:ext cx="406117" cy="1485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3308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55" name="object 355"/>
          <p:cNvSpPr txBox="1"/>
          <p:nvPr/>
        </p:nvSpPr>
        <p:spPr>
          <a:xfrm>
            <a:off x="4598910" y="7743861"/>
            <a:ext cx="406060" cy="1485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0574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0,90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54" name="object 354"/>
          <p:cNvSpPr txBox="1"/>
          <p:nvPr/>
        </p:nvSpPr>
        <p:spPr>
          <a:xfrm>
            <a:off x="5004970" y="7743861"/>
            <a:ext cx="406094" cy="1485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5636" marR="123279" algn="ctr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0,80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53" name="object 353"/>
          <p:cNvSpPr txBox="1"/>
          <p:nvPr/>
        </p:nvSpPr>
        <p:spPr>
          <a:xfrm>
            <a:off x="5411066" y="7743861"/>
            <a:ext cx="406083" cy="1485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48411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0,72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52" name="object 352"/>
          <p:cNvSpPr txBox="1"/>
          <p:nvPr/>
        </p:nvSpPr>
        <p:spPr>
          <a:xfrm>
            <a:off x="5817149" y="7743861"/>
            <a:ext cx="417187" cy="1485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5377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0,66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51" name="object 351"/>
          <p:cNvSpPr txBox="1"/>
          <p:nvPr/>
        </p:nvSpPr>
        <p:spPr>
          <a:xfrm>
            <a:off x="2320651" y="6327131"/>
            <a:ext cx="3913685" cy="29871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73977" marR="1452665" algn="ctr">
              <a:lnSpc>
                <a:spcPct val="95825"/>
              </a:lnSpc>
              <a:spcBef>
                <a:spcPts val="362"/>
              </a:spcBef>
            </a:pPr>
            <a:r>
              <a:rPr sz="453" spc="-53" dirty="0">
                <a:solidFill>
                  <a:srgbClr val="221F1F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emper</a:t>
            </a:r>
            <a:r>
              <a:rPr sz="453" spc="-26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tura</a:t>
            </a:r>
            <a:r>
              <a:rPr sz="453" spc="-2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deI</a:t>
            </a:r>
            <a:r>
              <a:rPr sz="453" spc="9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terreno</a:t>
            </a:r>
            <a:r>
              <a:rPr sz="453" spc="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(ºC)</a:t>
            </a:r>
            <a:endParaRPr sz="453">
              <a:latin typeface="Times New Roman"/>
              <a:cs typeface="Times New Roman"/>
            </a:endParaRPr>
          </a:p>
          <a:p>
            <a:pPr marL="73628">
              <a:lnSpc>
                <a:spcPct val="95825"/>
              </a:lnSpc>
              <a:spcBef>
                <a:spcPts val="723"/>
              </a:spcBef>
            </a:pPr>
            <a:r>
              <a:rPr sz="453" spc="-53" dirty="0">
                <a:solidFill>
                  <a:srgbClr val="221F1F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emper</a:t>
            </a:r>
            <a:r>
              <a:rPr sz="453" spc="-26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tura</a:t>
            </a:r>
            <a:r>
              <a:rPr sz="453" spc="-2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deI</a:t>
            </a:r>
            <a:r>
              <a:rPr sz="453" spc="9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conductor</a:t>
            </a:r>
            <a:r>
              <a:rPr sz="453" spc="3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(ºC)              </a:t>
            </a:r>
            <a:r>
              <a:rPr sz="453" spc="4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              </a:t>
            </a:r>
            <a:r>
              <a:rPr sz="453" spc="7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15              </a:t>
            </a:r>
            <a:r>
              <a:rPr sz="453" spc="7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20              </a:t>
            </a:r>
            <a:r>
              <a:rPr sz="453" spc="7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25              </a:t>
            </a:r>
            <a:r>
              <a:rPr sz="453" spc="7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30              </a:t>
            </a:r>
            <a:r>
              <a:rPr sz="453" spc="7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35              </a:t>
            </a:r>
            <a:r>
              <a:rPr sz="453" spc="7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40              </a:t>
            </a:r>
            <a:r>
              <a:rPr sz="453" spc="7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50" name="object 350"/>
          <p:cNvSpPr txBox="1"/>
          <p:nvPr/>
        </p:nvSpPr>
        <p:spPr>
          <a:xfrm>
            <a:off x="2320650" y="6625846"/>
            <a:ext cx="1059940" cy="1485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86485" marR="468249" algn="ctr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49" name="object 349"/>
          <p:cNvSpPr txBox="1"/>
          <p:nvPr/>
        </p:nvSpPr>
        <p:spPr>
          <a:xfrm>
            <a:off x="3380591" y="6625846"/>
            <a:ext cx="356719" cy="1485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3269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1,07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48" name="object 348"/>
          <p:cNvSpPr txBox="1"/>
          <p:nvPr/>
        </p:nvSpPr>
        <p:spPr>
          <a:xfrm>
            <a:off x="3737311" y="6625846"/>
            <a:ext cx="356765" cy="1485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2920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1,04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47" name="object 347"/>
          <p:cNvSpPr txBox="1"/>
          <p:nvPr/>
        </p:nvSpPr>
        <p:spPr>
          <a:xfrm>
            <a:off x="4094077" y="6625846"/>
            <a:ext cx="356696" cy="1485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7190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46" name="object 346"/>
          <p:cNvSpPr txBox="1"/>
          <p:nvPr/>
        </p:nvSpPr>
        <p:spPr>
          <a:xfrm>
            <a:off x="4450773" y="6625846"/>
            <a:ext cx="356696" cy="1485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0962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0,96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45" name="object 345"/>
          <p:cNvSpPr txBox="1"/>
          <p:nvPr/>
        </p:nvSpPr>
        <p:spPr>
          <a:xfrm>
            <a:off x="4807469" y="6625846"/>
            <a:ext cx="356742" cy="1485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1782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0,93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44" name="object 344"/>
          <p:cNvSpPr txBox="1"/>
          <p:nvPr/>
        </p:nvSpPr>
        <p:spPr>
          <a:xfrm>
            <a:off x="5164212" y="6625846"/>
            <a:ext cx="356742" cy="1485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9363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0,89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43" name="object 343"/>
          <p:cNvSpPr txBox="1"/>
          <p:nvPr/>
        </p:nvSpPr>
        <p:spPr>
          <a:xfrm>
            <a:off x="5520955" y="6625846"/>
            <a:ext cx="356662" cy="1485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9293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0,84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42" name="object 342"/>
          <p:cNvSpPr txBox="1"/>
          <p:nvPr/>
        </p:nvSpPr>
        <p:spPr>
          <a:xfrm>
            <a:off x="5877616" y="6625846"/>
            <a:ext cx="356719" cy="1485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0808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0,80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41" name="object 341"/>
          <p:cNvSpPr txBox="1"/>
          <p:nvPr/>
        </p:nvSpPr>
        <p:spPr>
          <a:xfrm>
            <a:off x="2320650" y="6774432"/>
            <a:ext cx="1059940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86485" marR="468249" algn="ctr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40" name="object 340"/>
          <p:cNvSpPr txBox="1"/>
          <p:nvPr/>
        </p:nvSpPr>
        <p:spPr>
          <a:xfrm>
            <a:off x="3380591" y="6774432"/>
            <a:ext cx="356719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3269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1,11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39" name="object 339"/>
          <p:cNvSpPr txBox="1"/>
          <p:nvPr/>
        </p:nvSpPr>
        <p:spPr>
          <a:xfrm>
            <a:off x="3737311" y="6774432"/>
            <a:ext cx="356765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2920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1,05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38" name="object 338"/>
          <p:cNvSpPr txBox="1"/>
          <p:nvPr/>
        </p:nvSpPr>
        <p:spPr>
          <a:xfrm>
            <a:off x="4094077" y="6774432"/>
            <a:ext cx="356696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7190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37" name="object 337"/>
          <p:cNvSpPr txBox="1"/>
          <p:nvPr/>
        </p:nvSpPr>
        <p:spPr>
          <a:xfrm>
            <a:off x="4450773" y="6774432"/>
            <a:ext cx="356696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0962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0,94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36" name="object 336"/>
          <p:cNvSpPr txBox="1"/>
          <p:nvPr/>
        </p:nvSpPr>
        <p:spPr>
          <a:xfrm>
            <a:off x="4807469" y="6774432"/>
            <a:ext cx="356742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1782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0,88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35" name="object 335"/>
          <p:cNvSpPr txBox="1"/>
          <p:nvPr/>
        </p:nvSpPr>
        <p:spPr>
          <a:xfrm>
            <a:off x="5164212" y="6774432"/>
            <a:ext cx="356742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9363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0,82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34" name="object 334"/>
          <p:cNvSpPr txBox="1"/>
          <p:nvPr/>
        </p:nvSpPr>
        <p:spPr>
          <a:xfrm>
            <a:off x="5520955" y="6774432"/>
            <a:ext cx="356662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9293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0,74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33" name="object 333"/>
          <p:cNvSpPr txBox="1"/>
          <p:nvPr/>
        </p:nvSpPr>
        <p:spPr>
          <a:xfrm>
            <a:off x="5877616" y="6774432"/>
            <a:ext cx="356719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0808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0,66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32" name="object 332"/>
          <p:cNvSpPr txBox="1"/>
          <p:nvPr/>
        </p:nvSpPr>
        <p:spPr>
          <a:xfrm>
            <a:off x="585427" y="6334714"/>
            <a:ext cx="1557272" cy="2986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815"/>
              </a:lnSpc>
              <a:spcBef>
                <a:spcPts val="12"/>
              </a:spcBef>
            </a:pPr>
            <a:endParaRPr sz="815"/>
          </a:p>
          <a:p>
            <a:pPr marL="94446">
              <a:lnSpc>
                <a:spcPts val="539"/>
              </a:lnSpc>
              <a:spcBef>
                <a:spcPts val="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Profundi</a:t>
            </a:r>
            <a:r>
              <a:rPr sz="453" spc="-5" dirty="0">
                <a:solidFill>
                  <a:srgbClr val="221F1F"/>
                </a:solidFill>
                <a:latin typeface="Times New Roman"/>
                <a:cs typeface="Times New Roman"/>
              </a:rPr>
              <a:t>d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ad</a:t>
            </a:r>
            <a:r>
              <a:rPr sz="453" spc="-7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453" spc="-3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ins</a:t>
            </a:r>
            <a:r>
              <a:rPr sz="453" spc="-34" dirty="0">
                <a:solidFill>
                  <a:srgbClr val="221F1F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53" spc="17" dirty="0">
                <a:solidFill>
                  <a:srgbClr val="221F1F"/>
                </a:solidFill>
                <a:latin typeface="Times New Roman"/>
                <a:cs typeface="Times New Roman"/>
              </a:rPr>
              <a:t>I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ación               </a:t>
            </a:r>
            <a:r>
              <a:rPr sz="453" spc="4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680" spc="-35" baseline="-5797" dirty="0">
                <a:solidFill>
                  <a:srgbClr val="221F1F"/>
                </a:solidFill>
                <a:latin typeface="Times New Roman"/>
                <a:cs typeface="Times New Roman"/>
              </a:rPr>
              <a:t>F</a:t>
            </a:r>
            <a:r>
              <a:rPr sz="680" baseline="-5797" dirty="0">
                <a:solidFill>
                  <a:srgbClr val="221F1F"/>
                </a:solidFill>
                <a:latin typeface="Times New Roman"/>
                <a:cs typeface="Times New Roman"/>
              </a:rPr>
              <a:t>actor</a:t>
            </a:r>
            <a:endParaRPr sz="453">
              <a:latin typeface="Times New Roman"/>
              <a:cs typeface="Times New Roman"/>
            </a:endParaRPr>
          </a:p>
          <a:p>
            <a:pPr marL="437066">
              <a:lnSpc>
                <a:spcPts val="43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(m)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31" name="object 331"/>
          <p:cNvSpPr txBox="1"/>
          <p:nvPr/>
        </p:nvSpPr>
        <p:spPr>
          <a:xfrm>
            <a:off x="585427" y="6633405"/>
            <a:ext cx="1000911" cy="1485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25790" marR="417914" algn="ctr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0,50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30" name="object 330"/>
          <p:cNvSpPr txBox="1"/>
          <p:nvPr/>
        </p:nvSpPr>
        <p:spPr>
          <a:xfrm>
            <a:off x="1586339" y="6633405"/>
            <a:ext cx="556360" cy="1485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20677" marR="178496" algn="ctr">
              <a:lnSpc>
                <a:spcPct val="95825"/>
              </a:lnSpc>
              <a:spcBef>
                <a:spcPts val="38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1,12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29" name="object 329"/>
          <p:cNvSpPr txBox="1"/>
          <p:nvPr/>
        </p:nvSpPr>
        <p:spPr>
          <a:xfrm>
            <a:off x="585427" y="6781991"/>
            <a:ext cx="1000911" cy="1504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25790" marR="417914" algn="ctr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0,70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28" name="object 328"/>
          <p:cNvSpPr txBox="1"/>
          <p:nvPr/>
        </p:nvSpPr>
        <p:spPr>
          <a:xfrm>
            <a:off x="1586338" y="6781991"/>
            <a:ext cx="556349" cy="1504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20677" marR="178486" algn="ctr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1,07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27" name="object 327"/>
          <p:cNvSpPr txBox="1"/>
          <p:nvPr/>
        </p:nvSpPr>
        <p:spPr>
          <a:xfrm>
            <a:off x="585427" y="6932488"/>
            <a:ext cx="1000911" cy="1505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25790" marR="417914" algn="ctr">
              <a:lnSpc>
                <a:spcPct val="95825"/>
              </a:lnSpc>
              <a:spcBef>
                <a:spcPts val="39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1,90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26" name="object 326"/>
          <p:cNvSpPr txBox="1"/>
          <p:nvPr/>
        </p:nvSpPr>
        <p:spPr>
          <a:xfrm>
            <a:off x="1586338" y="6932488"/>
            <a:ext cx="556349" cy="1505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20677" marR="178486" algn="ctr">
              <a:lnSpc>
                <a:spcPct val="95825"/>
              </a:lnSpc>
              <a:spcBef>
                <a:spcPts val="38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1,07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25" name="object 325"/>
          <p:cNvSpPr txBox="1"/>
          <p:nvPr/>
        </p:nvSpPr>
        <p:spPr>
          <a:xfrm>
            <a:off x="585427" y="7083042"/>
            <a:ext cx="1000911" cy="1547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25790" marR="417914" algn="ctr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24" name="object 324"/>
          <p:cNvSpPr txBox="1"/>
          <p:nvPr/>
        </p:nvSpPr>
        <p:spPr>
          <a:xfrm>
            <a:off x="1586338" y="7083042"/>
            <a:ext cx="556349" cy="1547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20677" marR="178486" algn="ctr">
              <a:lnSpc>
                <a:spcPct val="95825"/>
              </a:lnSpc>
              <a:spcBef>
                <a:spcPts val="37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1,02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23" name="object 323"/>
          <p:cNvSpPr txBox="1"/>
          <p:nvPr/>
        </p:nvSpPr>
        <p:spPr>
          <a:xfrm>
            <a:off x="585427" y="7237784"/>
            <a:ext cx="1000911" cy="1577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25790" marR="417914" algn="ctr">
              <a:lnSpc>
                <a:spcPct val="95825"/>
              </a:lnSpc>
              <a:spcBef>
                <a:spcPts val="35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1,20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22" name="object 322"/>
          <p:cNvSpPr txBox="1"/>
          <p:nvPr/>
        </p:nvSpPr>
        <p:spPr>
          <a:xfrm>
            <a:off x="1586338" y="7237784"/>
            <a:ext cx="556475" cy="1577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20677" marR="178612" algn="ctr">
              <a:lnSpc>
                <a:spcPct val="95825"/>
              </a:lnSpc>
              <a:spcBef>
                <a:spcPts val="33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21" name="object 321"/>
          <p:cNvSpPr txBox="1"/>
          <p:nvPr/>
        </p:nvSpPr>
        <p:spPr>
          <a:xfrm>
            <a:off x="585427" y="7395529"/>
            <a:ext cx="1000911" cy="1390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25790" marR="417914" algn="ctr">
              <a:lnSpc>
                <a:spcPct val="95825"/>
              </a:lnSpc>
              <a:spcBef>
                <a:spcPts val="28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1,50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20" name="object 320"/>
          <p:cNvSpPr txBox="1"/>
          <p:nvPr/>
        </p:nvSpPr>
        <p:spPr>
          <a:xfrm>
            <a:off x="1586338" y="7395529"/>
            <a:ext cx="560515" cy="1390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20535" marR="182508" algn="ctr">
              <a:lnSpc>
                <a:spcPct val="95825"/>
              </a:lnSpc>
              <a:spcBef>
                <a:spcPts val="272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0,97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19" name="object 319"/>
          <p:cNvSpPr txBox="1"/>
          <p:nvPr/>
        </p:nvSpPr>
        <p:spPr>
          <a:xfrm>
            <a:off x="796506" y="4887757"/>
            <a:ext cx="316917" cy="151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5"/>
              </a:spcBef>
            </a:pPr>
            <a:endParaRPr sz="453"/>
          </a:p>
          <a:p>
            <a:pPr marL="11020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18" name="object 318"/>
          <p:cNvSpPr txBox="1"/>
          <p:nvPr/>
        </p:nvSpPr>
        <p:spPr>
          <a:xfrm>
            <a:off x="1113424" y="4887757"/>
            <a:ext cx="319875" cy="151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1054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355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17" name="object 317"/>
          <p:cNvSpPr txBox="1"/>
          <p:nvPr/>
        </p:nvSpPr>
        <p:spPr>
          <a:xfrm>
            <a:off x="1433299" y="4887757"/>
            <a:ext cx="319966" cy="151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1055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424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16" name="object 316"/>
          <p:cNvSpPr txBox="1"/>
          <p:nvPr/>
        </p:nvSpPr>
        <p:spPr>
          <a:xfrm>
            <a:off x="1753266" y="4887757"/>
            <a:ext cx="319346" cy="151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1280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451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15" name="object 315"/>
          <p:cNvSpPr txBox="1"/>
          <p:nvPr/>
        </p:nvSpPr>
        <p:spPr>
          <a:xfrm>
            <a:off x="2072612" y="4887757"/>
            <a:ext cx="320438" cy="151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10838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547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14" name="object 314"/>
          <p:cNvSpPr txBox="1"/>
          <p:nvPr/>
        </p:nvSpPr>
        <p:spPr>
          <a:xfrm>
            <a:off x="2393051" y="4887757"/>
            <a:ext cx="319955" cy="151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1054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346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13" name="object 313"/>
          <p:cNvSpPr txBox="1"/>
          <p:nvPr/>
        </p:nvSpPr>
        <p:spPr>
          <a:xfrm>
            <a:off x="2713007" y="4887757"/>
            <a:ext cx="319978" cy="151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1055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419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12" name="object 312"/>
          <p:cNvSpPr txBox="1"/>
          <p:nvPr/>
        </p:nvSpPr>
        <p:spPr>
          <a:xfrm>
            <a:off x="3032984" y="4887757"/>
            <a:ext cx="319863" cy="151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1054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433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11" name="object 311"/>
          <p:cNvSpPr txBox="1"/>
          <p:nvPr/>
        </p:nvSpPr>
        <p:spPr>
          <a:xfrm>
            <a:off x="3352849" y="4887757"/>
            <a:ext cx="319679" cy="151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1053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529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10" name="object 310"/>
          <p:cNvSpPr txBox="1"/>
          <p:nvPr/>
        </p:nvSpPr>
        <p:spPr>
          <a:xfrm>
            <a:off x="3672527" y="4887757"/>
            <a:ext cx="319990" cy="151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1053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395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9" name="object 309"/>
          <p:cNvSpPr txBox="1"/>
          <p:nvPr/>
        </p:nvSpPr>
        <p:spPr>
          <a:xfrm>
            <a:off x="3992518" y="4887757"/>
            <a:ext cx="321440" cy="151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00853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537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8" name="object 308"/>
          <p:cNvSpPr txBox="1"/>
          <p:nvPr/>
        </p:nvSpPr>
        <p:spPr>
          <a:xfrm>
            <a:off x="4313958" y="4887757"/>
            <a:ext cx="318321" cy="151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06689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503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7" name="object 307"/>
          <p:cNvSpPr txBox="1"/>
          <p:nvPr/>
        </p:nvSpPr>
        <p:spPr>
          <a:xfrm>
            <a:off x="4632280" y="4887757"/>
            <a:ext cx="319817" cy="151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0418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684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6" name="object 306"/>
          <p:cNvSpPr txBox="1"/>
          <p:nvPr/>
        </p:nvSpPr>
        <p:spPr>
          <a:xfrm>
            <a:off x="4952098" y="4887757"/>
            <a:ext cx="319978" cy="151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1054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391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5" name="object 305"/>
          <p:cNvSpPr txBox="1"/>
          <p:nvPr/>
        </p:nvSpPr>
        <p:spPr>
          <a:xfrm>
            <a:off x="5272076" y="4887757"/>
            <a:ext cx="318931" cy="151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0288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527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4" name="object 304"/>
          <p:cNvSpPr txBox="1"/>
          <p:nvPr/>
        </p:nvSpPr>
        <p:spPr>
          <a:xfrm>
            <a:off x="5591008" y="4887757"/>
            <a:ext cx="320737" cy="151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08629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493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3" name="object 303"/>
          <p:cNvSpPr txBox="1"/>
          <p:nvPr/>
        </p:nvSpPr>
        <p:spPr>
          <a:xfrm>
            <a:off x="5911745" y="4887757"/>
            <a:ext cx="319921" cy="1516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0865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669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2" name="object 302"/>
          <p:cNvSpPr txBox="1"/>
          <p:nvPr/>
        </p:nvSpPr>
        <p:spPr>
          <a:xfrm>
            <a:off x="796506" y="5039358"/>
            <a:ext cx="316917" cy="1504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201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1" name="object 301"/>
          <p:cNvSpPr txBox="1"/>
          <p:nvPr/>
        </p:nvSpPr>
        <p:spPr>
          <a:xfrm>
            <a:off x="1113424" y="5039358"/>
            <a:ext cx="319875" cy="1504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2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406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0" name="object 300"/>
          <p:cNvSpPr txBox="1"/>
          <p:nvPr/>
        </p:nvSpPr>
        <p:spPr>
          <a:xfrm>
            <a:off x="1433299" y="5039358"/>
            <a:ext cx="319966" cy="1504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56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488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9" name="object 299"/>
          <p:cNvSpPr txBox="1"/>
          <p:nvPr/>
        </p:nvSpPr>
        <p:spPr>
          <a:xfrm>
            <a:off x="1753266" y="5039358"/>
            <a:ext cx="319346" cy="1504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2802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510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8" name="object 298"/>
          <p:cNvSpPr txBox="1"/>
          <p:nvPr/>
        </p:nvSpPr>
        <p:spPr>
          <a:xfrm>
            <a:off x="2072612" y="5039358"/>
            <a:ext cx="320438" cy="1504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838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620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7" name="object 297"/>
          <p:cNvSpPr txBox="1"/>
          <p:nvPr/>
        </p:nvSpPr>
        <p:spPr>
          <a:xfrm>
            <a:off x="2393051" y="5039358"/>
            <a:ext cx="319955" cy="1504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1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392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6" name="object 296"/>
          <p:cNvSpPr txBox="1"/>
          <p:nvPr/>
        </p:nvSpPr>
        <p:spPr>
          <a:xfrm>
            <a:off x="2713007" y="5039358"/>
            <a:ext cx="319978" cy="1504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54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478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5" name="object 295"/>
          <p:cNvSpPr txBox="1"/>
          <p:nvPr/>
        </p:nvSpPr>
        <p:spPr>
          <a:xfrm>
            <a:off x="3032984" y="5039358"/>
            <a:ext cx="319863" cy="1504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4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488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4" name="object 294"/>
          <p:cNvSpPr txBox="1"/>
          <p:nvPr/>
        </p:nvSpPr>
        <p:spPr>
          <a:xfrm>
            <a:off x="3352849" y="5039358"/>
            <a:ext cx="319679" cy="1504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37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592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3" name="object 293"/>
          <p:cNvSpPr txBox="1"/>
          <p:nvPr/>
        </p:nvSpPr>
        <p:spPr>
          <a:xfrm>
            <a:off x="3672527" y="5039358"/>
            <a:ext cx="319990" cy="1504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37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459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2" name="object 292"/>
          <p:cNvSpPr txBox="1"/>
          <p:nvPr/>
        </p:nvSpPr>
        <p:spPr>
          <a:xfrm>
            <a:off x="3992518" y="5039358"/>
            <a:ext cx="321440" cy="1504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0853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620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1" name="object 291"/>
          <p:cNvSpPr txBox="1"/>
          <p:nvPr/>
        </p:nvSpPr>
        <p:spPr>
          <a:xfrm>
            <a:off x="4313958" y="5039358"/>
            <a:ext cx="318321" cy="1504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6689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581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0" name="object 290"/>
          <p:cNvSpPr txBox="1"/>
          <p:nvPr/>
        </p:nvSpPr>
        <p:spPr>
          <a:xfrm>
            <a:off x="4632280" y="5039358"/>
            <a:ext cx="319817" cy="1504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4181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791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89" name="object 289"/>
          <p:cNvSpPr txBox="1"/>
          <p:nvPr/>
        </p:nvSpPr>
        <p:spPr>
          <a:xfrm>
            <a:off x="4952098" y="5039358"/>
            <a:ext cx="319978" cy="1504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6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449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88" name="object 288"/>
          <p:cNvSpPr txBox="1"/>
          <p:nvPr/>
        </p:nvSpPr>
        <p:spPr>
          <a:xfrm>
            <a:off x="5272076" y="5039358"/>
            <a:ext cx="318931" cy="1504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2886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610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87" name="object 287"/>
          <p:cNvSpPr txBox="1"/>
          <p:nvPr/>
        </p:nvSpPr>
        <p:spPr>
          <a:xfrm>
            <a:off x="5591008" y="5039358"/>
            <a:ext cx="320737" cy="1504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8629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561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86" name="object 286"/>
          <p:cNvSpPr txBox="1"/>
          <p:nvPr/>
        </p:nvSpPr>
        <p:spPr>
          <a:xfrm>
            <a:off x="5911745" y="5039358"/>
            <a:ext cx="319921" cy="1504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8654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767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85" name="object 285"/>
          <p:cNvSpPr txBox="1"/>
          <p:nvPr/>
        </p:nvSpPr>
        <p:spPr>
          <a:xfrm>
            <a:off x="796506" y="5189854"/>
            <a:ext cx="316917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201">
              <a:lnSpc>
                <a:spcPct val="95825"/>
              </a:lnSpc>
              <a:spcBef>
                <a:spcPts val="43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84" name="object 284"/>
          <p:cNvSpPr txBox="1"/>
          <p:nvPr/>
        </p:nvSpPr>
        <p:spPr>
          <a:xfrm>
            <a:off x="1113424" y="5189854"/>
            <a:ext cx="319875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2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460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83" name="object 283"/>
          <p:cNvSpPr txBox="1"/>
          <p:nvPr/>
        </p:nvSpPr>
        <p:spPr>
          <a:xfrm>
            <a:off x="1433299" y="5189854"/>
            <a:ext cx="319966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56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556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82" name="object 282"/>
          <p:cNvSpPr txBox="1"/>
          <p:nvPr/>
        </p:nvSpPr>
        <p:spPr>
          <a:xfrm>
            <a:off x="1753266" y="5189854"/>
            <a:ext cx="319346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2802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579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81" name="object 281"/>
          <p:cNvSpPr txBox="1"/>
          <p:nvPr/>
        </p:nvSpPr>
        <p:spPr>
          <a:xfrm>
            <a:off x="2072612" y="5189854"/>
            <a:ext cx="320438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838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702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80" name="object 280"/>
          <p:cNvSpPr txBox="1"/>
          <p:nvPr/>
        </p:nvSpPr>
        <p:spPr>
          <a:xfrm>
            <a:off x="2393051" y="5189854"/>
            <a:ext cx="319955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1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442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79" name="object 279"/>
          <p:cNvSpPr txBox="1"/>
          <p:nvPr/>
        </p:nvSpPr>
        <p:spPr>
          <a:xfrm>
            <a:off x="2713007" y="5189854"/>
            <a:ext cx="319978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54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538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78" name="object 278"/>
          <p:cNvSpPr txBox="1"/>
          <p:nvPr/>
        </p:nvSpPr>
        <p:spPr>
          <a:xfrm>
            <a:off x="3032984" y="5189854"/>
            <a:ext cx="319863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4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542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77" name="object 277"/>
          <p:cNvSpPr txBox="1"/>
          <p:nvPr/>
        </p:nvSpPr>
        <p:spPr>
          <a:xfrm>
            <a:off x="3352849" y="5189854"/>
            <a:ext cx="319679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37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661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76" name="object 276"/>
          <p:cNvSpPr txBox="1"/>
          <p:nvPr/>
        </p:nvSpPr>
        <p:spPr>
          <a:xfrm>
            <a:off x="3672527" y="5189854"/>
            <a:ext cx="319990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37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532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75" name="object 275"/>
          <p:cNvSpPr txBox="1"/>
          <p:nvPr/>
        </p:nvSpPr>
        <p:spPr>
          <a:xfrm>
            <a:off x="3992518" y="5189854"/>
            <a:ext cx="321440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0853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723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74" name="object 274"/>
          <p:cNvSpPr txBox="1"/>
          <p:nvPr/>
        </p:nvSpPr>
        <p:spPr>
          <a:xfrm>
            <a:off x="4313958" y="5189854"/>
            <a:ext cx="318321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6689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664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73" name="object 273"/>
          <p:cNvSpPr txBox="1"/>
          <p:nvPr/>
        </p:nvSpPr>
        <p:spPr>
          <a:xfrm>
            <a:off x="4632280" y="5189854"/>
            <a:ext cx="319817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4181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908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72" name="object 272"/>
          <p:cNvSpPr txBox="1"/>
          <p:nvPr/>
        </p:nvSpPr>
        <p:spPr>
          <a:xfrm>
            <a:off x="4952098" y="5189854"/>
            <a:ext cx="319978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6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513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71" name="object 271"/>
          <p:cNvSpPr txBox="1"/>
          <p:nvPr/>
        </p:nvSpPr>
        <p:spPr>
          <a:xfrm>
            <a:off x="5272076" y="5189854"/>
            <a:ext cx="318931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2886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703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70" name="object 270"/>
          <p:cNvSpPr txBox="1"/>
          <p:nvPr/>
        </p:nvSpPr>
        <p:spPr>
          <a:xfrm>
            <a:off x="5591008" y="5189854"/>
            <a:ext cx="320737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8629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635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9" name="object 269"/>
          <p:cNvSpPr txBox="1"/>
          <p:nvPr/>
        </p:nvSpPr>
        <p:spPr>
          <a:xfrm>
            <a:off x="5911745" y="5189854"/>
            <a:ext cx="319921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8654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869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8" name="object 268"/>
          <p:cNvSpPr txBox="1"/>
          <p:nvPr/>
        </p:nvSpPr>
        <p:spPr>
          <a:xfrm>
            <a:off x="796506" y="5340385"/>
            <a:ext cx="316917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201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7" name="object 267"/>
          <p:cNvSpPr txBox="1"/>
          <p:nvPr/>
        </p:nvSpPr>
        <p:spPr>
          <a:xfrm>
            <a:off x="1113424" y="5340385"/>
            <a:ext cx="319875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2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524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6" name="object 266"/>
          <p:cNvSpPr txBox="1"/>
          <p:nvPr/>
        </p:nvSpPr>
        <p:spPr>
          <a:xfrm>
            <a:off x="1433299" y="5340385"/>
            <a:ext cx="319966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56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633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5" name="object 265"/>
          <p:cNvSpPr txBox="1"/>
          <p:nvPr/>
        </p:nvSpPr>
        <p:spPr>
          <a:xfrm>
            <a:off x="1753266" y="5340385"/>
            <a:ext cx="319346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2802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647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4" name="object 264"/>
          <p:cNvSpPr txBox="1"/>
          <p:nvPr/>
        </p:nvSpPr>
        <p:spPr>
          <a:xfrm>
            <a:off x="2072612" y="5340385"/>
            <a:ext cx="320438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838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788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3" name="object 263"/>
          <p:cNvSpPr txBox="1"/>
          <p:nvPr/>
        </p:nvSpPr>
        <p:spPr>
          <a:xfrm>
            <a:off x="2393051" y="5340385"/>
            <a:ext cx="319955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1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497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2" name="object 262"/>
          <p:cNvSpPr txBox="1"/>
          <p:nvPr/>
        </p:nvSpPr>
        <p:spPr>
          <a:xfrm>
            <a:off x="2713007" y="5340385"/>
            <a:ext cx="319978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54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606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1" name="object 261"/>
          <p:cNvSpPr txBox="1"/>
          <p:nvPr/>
        </p:nvSpPr>
        <p:spPr>
          <a:xfrm>
            <a:off x="3032984" y="5340385"/>
            <a:ext cx="319863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4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597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0" name="object 260"/>
          <p:cNvSpPr txBox="1"/>
          <p:nvPr/>
        </p:nvSpPr>
        <p:spPr>
          <a:xfrm>
            <a:off x="3352849" y="5340385"/>
            <a:ext cx="319679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37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734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9" name="object 259"/>
          <p:cNvSpPr txBox="1"/>
          <p:nvPr/>
        </p:nvSpPr>
        <p:spPr>
          <a:xfrm>
            <a:off x="3672527" y="5340385"/>
            <a:ext cx="319990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37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610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8" name="object 258"/>
          <p:cNvSpPr txBox="1"/>
          <p:nvPr/>
        </p:nvSpPr>
        <p:spPr>
          <a:xfrm>
            <a:off x="3992518" y="5340385"/>
            <a:ext cx="321440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0853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835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7" name="object 257"/>
          <p:cNvSpPr txBox="1"/>
          <p:nvPr/>
        </p:nvSpPr>
        <p:spPr>
          <a:xfrm>
            <a:off x="4313958" y="5340385"/>
            <a:ext cx="318321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6689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762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6" name="object 256"/>
          <p:cNvSpPr txBox="1"/>
          <p:nvPr/>
        </p:nvSpPr>
        <p:spPr>
          <a:xfrm>
            <a:off x="4632280" y="5340385"/>
            <a:ext cx="319817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5773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1045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5" name="object 255"/>
          <p:cNvSpPr txBox="1"/>
          <p:nvPr/>
        </p:nvSpPr>
        <p:spPr>
          <a:xfrm>
            <a:off x="4952098" y="5340385"/>
            <a:ext cx="319978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6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591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4" name="object 254"/>
          <p:cNvSpPr txBox="1"/>
          <p:nvPr/>
        </p:nvSpPr>
        <p:spPr>
          <a:xfrm>
            <a:off x="5272076" y="5340385"/>
            <a:ext cx="318931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2886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810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3" name="object 253"/>
          <p:cNvSpPr txBox="1"/>
          <p:nvPr/>
        </p:nvSpPr>
        <p:spPr>
          <a:xfrm>
            <a:off x="5591008" y="5340385"/>
            <a:ext cx="320737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8629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713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2" name="object 252"/>
          <p:cNvSpPr txBox="1"/>
          <p:nvPr/>
        </p:nvSpPr>
        <p:spPr>
          <a:xfrm>
            <a:off x="5911745" y="5340385"/>
            <a:ext cx="319921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8654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986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1" name="object 251"/>
          <p:cNvSpPr txBox="1"/>
          <p:nvPr/>
        </p:nvSpPr>
        <p:spPr>
          <a:xfrm>
            <a:off x="796506" y="5490927"/>
            <a:ext cx="316917" cy="1505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201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0" name="object 250"/>
          <p:cNvSpPr txBox="1"/>
          <p:nvPr/>
        </p:nvSpPr>
        <p:spPr>
          <a:xfrm>
            <a:off x="1113424" y="5490927"/>
            <a:ext cx="319875" cy="1505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2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592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9" name="object 249"/>
          <p:cNvSpPr txBox="1"/>
          <p:nvPr/>
        </p:nvSpPr>
        <p:spPr>
          <a:xfrm>
            <a:off x="1433299" y="5490927"/>
            <a:ext cx="319966" cy="1505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56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715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8" name="object 248"/>
          <p:cNvSpPr txBox="1"/>
          <p:nvPr/>
        </p:nvSpPr>
        <p:spPr>
          <a:xfrm>
            <a:off x="1753266" y="5490927"/>
            <a:ext cx="319346" cy="1505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2802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720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7" name="object 247"/>
          <p:cNvSpPr txBox="1"/>
          <p:nvPr/>
        </p:nvSpPr>
        <p:spPr>
          <a:xfrm>
            <a:off x="2072612" y="5490927"/>
            <a:ext cx="320438" cy="1505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838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875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6" name="object 246"/>
          <p:cNvSpPr txBox="1"/>
          <p:nvPr/>
        </p:nvSpPr>
        <p:spPr>
          <a:xfrm>
            <a:off x="2393051" y="5490927"/>
            <a:ext cx="319955" cy="1505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1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551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5" name="object 245"/>
          <p:cNvSpPr txBox="1"/>
          <p:nvPr/>
        </p:nvSpPr>
        <p:spPr>
          <a:xfrm>
            <a:off x="2713007" y="5490927"/>
            <a:ext cx="319978" cy="1505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54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674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4" name="object 244"/>
          <p:cNvSpPr txBox="1"/>
          <p:nvPr/>
        </p:nvSpPr>
        <p:spPr>
          <a:xfrm>
            <a:off x="3032984" y="5490927"/>
            <a:ext cx="319863" cy="1505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4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652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3" name="object 243"/>
          <p:cNvSpPr txBox="1"/>
          <p:nvPr/>
        </p:nvSpPr>
        <p:spPr>
          <a:xfrm>
            <a:off x="3352849" y="5490927"/>
            <a:ext cx="319679" cy="1505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37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802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2" name="object 242"/>
          <p:cNvSpPr txBox="1"/>
          <p:nvPr/>
        </p:nvSpPr>
        <p:spPr>
          <a:xfrm>
            <a:off x="3672527" y="5490927"/>
            <a:ext cx="319990" cy="1505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37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703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1" name="object 241"/>
          <p:cNvSpPr txBox="1"/>
          <p:nvPr/>
        </p:nvSpPr>
        <p:spPr>
          <a:xfrm>
            <a:off x="3992518" y="5490927"/>
            <a:ext cx="321440" cy="1505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0853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962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0" name="object 240"/>
          <p:cNvSpPr txBox="1"/>
          <p:nvPr/>
        </p:nvSpPr>
        <p:spPr>
          <a:xfrm>
            <a:off x="4313958" y="5490927"/>
            <a:ext cx="318321" cy="1505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6689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854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9" name="object 239"/>
          <p:cNvSpPr txBox="1"/>
          <p:nvPr/>
        </p:nvSpPr>
        <p:spPr>
          <a:xfrm>
            <a:off x="4632280" y="5490927"/>
            <a:ext cx="319817" cy="1505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5773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1182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8" name="object 238"/>
          <p:cNvSpPr txBox="1"/>
          <p:nvPr/>
        </p:nvSpPr>
        <p:spPr>
          <a:xfrm>
            <a:off x="4952098" y="5490927"/>
            <a:ext cx="319978" cy="1505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6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664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7" name="object 237"/>
          <p:cNvSpPr txBox="1"/>
          <p:nvPr/>
        </p:nvSpPr>
        <p:spPr>
          <a:xfrm>
            <a:off x="5272076" y="5490927"/>
            <a:ext cx="318931" cy="1505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2886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918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6" name="object 236"/>
          <p:cNvSpPr txBox="1"/>
          <p:nvPr/>
        </p:nvSpPr>
        <p:spPr>
          <a:xfrm>
            <a:off x="5591008" y="5490927"/>
            <a:ext cx="320737" cy="1505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8629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791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5" name="object 235"/>
          <p:cNvSpPr txBox="1"/>
          <p:nvPr/>
        </p:nvSpPr>
        <p:spPr>
          <a:xfrm>
            <a:off x="5911745" y="5490927"/>
            <a:ext cx="319921" cy="1505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0246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1103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4" name="object 234"/>
          <p:cNvSpPr txBox="1"/>
          <p:nvPr/>
        </p:nvSpPr>
        <p:spPr>
          <a:xfrm>
            <a:off x="796506" y="5641435"/>
            <a:ext cx="316917" cy="1516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1793">
              <a:lnSpc>
                <a:spcPct val="95825"/>
              </a:lnSpc>
              <a:spcBef>
                <a:spcPts val="412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3" name="object 233"/>
          <p:cNvSpPr txBox="1"/>
          <p:nvPr/>
        </p:nvSpPr>
        <p:spPr>
          <a:xfrm>
            <a:off x="1113424" y="5641435"/>
            <a:ext cx="319875" cy="1516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2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656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2" name="object 232"/>
          <p:cNvSpPr txBox="1"/>
          <p:nvPr/>
        </p:nvSpPr>
        <p:spPr>
          <a:xfrm>
            <a:off x="1433299" y="5641435"/>
            <a:ext cx="319966" cy="1516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56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797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1" name="object 231"/>
          <p:cNvSpPr txBox="1"/>
          <p:nvPr/>
        </p:nvSpPr>
        <p:spPr>
          <a:xfrm>
            <a:off x="1753266" y="5641435"/>
            <a:ext cx="319346" cy="1516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2802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779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0" name="object 230"/>
          <p:cNvSpPr txBox="1"/>
          <p:nvPr/>
        </p:nvSpPr>
        <p:spPr>
          <a:xfrm>
            <a:off x="2072612" y="5641435"/>
            <a:ext cx="320438" cy="1516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838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957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9" name="object 229"/>
          <p:cNvSpPr txBox="1"/>
          <p:nvPr/>
        </p:nvSpPr>
        <p:spPr>
          <a:xfrm>
            <a:off x="2393051" y="5641435"/>
            <a:ext cx="319955" cy="1516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1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602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8" name="object 228"/>
          <p:cNvSpPr txBox="1"/>
          <p:nvPr/>
        </p:nvSpPr>
        <p:spPr>
          <a:xfrm>
            <a:off x="2713007" y="5641435"/>
            <a:ext cx="319978" cy="1516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54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743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7" name="object 227"/>
          <p:cNvSpPr txBox="1"/>
          <p:nvPr/>
        </p:nvSpPr>
        <p:spPr>
          <a:xfrm>
            <a:off x="3032984" y="5641435"/>
            <a:ext cx="319863" cy="1516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4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697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6" name="object 226"/>
          <p:cNvSpPr txBox="1"/>
          <p:nvPr/>
        </p:nvSpPr>
        <p:spPr>
          <a:xfrm>
            <a:off x="3352849" y="5641435"/>
            <a:ext cx="319679" cy="1516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37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861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5" name="object 225"/>
          <p:cNvSpPr txBox="1"/>
          <p:nvPr/>
        </p:nvSpPr>
        <p:spPr>
          <a:xfrm>
            <a:off x="3672527" y="5641435"/>
            <a:ext cx="319990" cy="1516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37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791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4" name="object 224"/>
          <p:cNvSpPr txBox="1"/>
          <p:nvPr/>
        </p:nvSpPr>
        <p:spPr>
          <a:xfrm>
            <a:off x="3992518" y="5641435"/>
            <a:ext cx="321440" cy="1516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2445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1089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3" name="object 223"/>
          <p:cNvSpPr txBox="1"/>
          <p:nvPr/>
        </p:nvSpPr>
        <p:spPr>
          <a:xfrm>
            <a:off x="4313958" y="5641435"/>
            <a:ext cx="318321" cy="1516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6689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947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2" name="object 222"/>
          <p:cNvSpPr txBox="1"/>
          <p:nvPr/>
        </p:nvSpPr>
        <p:spPr>
          <a:xfrm>
            <a:off x="4632280" y="5641435"/>
            <a:ext cx="319817" cy="1516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5773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1313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1" name="object 221"/>
          <p:cNvSpPr txBox="1"/>
          <p:nvPr/>
        </p:nvSpPr>
        <p:spPr>
          <a:xfrm>
            <a:off x="4952098" y="5641435"/>
            <a:ext cx="319978" cy="1516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6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742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0" name="object 220"/>
          <p:cNvSpPr txBox="1"/>
          <p:nvPr/>
        </p:nvSpPr>
        <p:spPr>
          <a:xfrm>
            <a:off x="5272076" y="5641435"/>
            <a:ext cx="318931" cy="1516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4478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9" name="object 219"/>
          <p:cNvSpPr txBox="1"/>
          <p:nvPr/>
        </p:nvSpPr>
        <p:spPr>
          <a:xfrm>
            <a:off x="5591008" y="5641435"/>
            <a:ext cx="320737" cy="1516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8629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864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8" name="object 218"/>
          <p:cNvSpPr txBox="1"/>
          <p:nvPr/>
        </p:nvSpPr>
        <p:spPr>
          <a:xfrm>
            <a:off x="5911745" y="5641435"/>
            <a:ext cx="319921" cy="1516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0246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1211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7" name="object 217"/>
          <p:cNvSpPr txBox="1"/>
          <p:nvPr/>
        </p:nvSpPr>
        <p:spPr>
          <a:xfrm>
            <a:off x="796506" y="5793059"/>
            <a:ext cx="316917" cy="1504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1793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1200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6" name="object 216"/>
          <p:cNvSpPr txBox="1"/>
          <p:nvPr/>
        </p:nvSpPr>
        <p:spPr>
          <a:xfrm>
            <a:off x="1113424" y="5793059"/>
            <a:ext cx="319875" cy="1504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2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702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5" name="object 215"/>
          <p:cNvSpPr txBox="1"/>
          <p:nvPr/>
        </p:nvSpPr>
        <p:spPr>
          <a:xfrm>
            <a:off x="1433299" y="5793059"/>
            <a:ext cx="319966" cy="1504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56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857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4" name="object 214"/>
          <p:cNvSpPr txBox="1"/>
          <p:nvPr/>
        </p:nvSpPr>
        <p:spPr>
          <a:xfrm>
            <a:off x="1753266" y="5793059"/>
            <a:ext cx="319346" cy="1504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2802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907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3" name="object 213"/>
          <p:cNvSpPr txBox="1"/>
          <p:nvPr/>
        </p:nvSpPr>
        <p:spPr>
          <a:xfrm>
            <a:off x="2072612" y="5793059"/>
            <a:ext cx="320438" cy="1504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2430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1107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2" name="object 212"/>
          <p:cNvSpPr txBox="1"/>
          <p:nvPr/>
        </p:nvSpPr>
        <p:spPr>
          <a:xfrm>
            <a:off x="2393051" y="5793059"/>
            <a:ext cx="319955" cy="1504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1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638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1" name="object 211"/>
          <p:cNvSpPr txBox="1"/>
          <p:nvPr/>
        </p:nvSpPr>
        <p:spPr>
          <a:xfrm>
            <a:off x="2713007" y="5793059"/>
            <a:ext cx="319978" cy="1504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54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788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0" name="object 210"/>
          <p:cNvSpPr txBox="1"/>
          <p:nvPr/>
        </p:nvSpPr>
        <p:spPr>
          <a:xfrm>
            <a:off x="3032984" y="5793059"/>
            <a:ext cx="319863" cy="1504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4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747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9" name="object 209"/>
          <p:cNvSpPr txBox="1"/>
          <p:nvPr/>
        </p:nvSpPr>
        <p:spPr>
          <a:xfrm>
            <a:off x="3352849" y="5793059"/>
            <a:ext cx="319679" cy="1504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37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925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8" name="object 208"/>
          <p:cNvSpPr txBox="1"/>
          <p:nvPr/>
        </p:nvSpPr>
        <p:spPr>
          <a:xfrm>
            <a:off x="3672527" y="5793059"/>
            <a:ext cx="319990" cy="1504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37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859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7" name="object 207"/>
          <p:cNvSpPr txBox="1"/>
          <p:nvPr/>
        </p:nvSpPr>
        <p:spPr>
          <a:xfrm>
            <a:off x="3992518" y="5793059"/>
            <a:ext cx="321440" cy="1504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2445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1186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6" name="object 206"/>
          <p:cNvSpPr txBox="1"/>
          <p:nvPr/>
        </p:nvSpPr>
        <p:spPr>
          <a:xfrm>
            <a:off x="4313958" y="5793059"/>
            <a:ext cx="318321" cy="1504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8281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1128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5" name="object 205"/>
          <p:cNvSpPr txBox="1"/>
          <p:nvPr/>
        </p:nvSpPr>
        <p:spPr>
          <a:xfrm>
            <a:off x="4632280" y="5793059"/>
            <a:ext cx="319817" cy="1504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5773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1553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4" name="object 204"/>
          <p:cNvSpPr txBox="1"/>
          <p:nvPr/>
        </p:nvSpPr>
        <p:spPr>
          <a:xfrm>
            <a:off x="4952098" y="5793059"/>
            <a:ext cx="319978" cy="1504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6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801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3" name="object 203"/>
          <p:cNvSpPr txBox="1"/>
          <p:nvPr/>
        </p:nvSpPr>
        <p:spPr>
          <a:xfrm>
            <a:off x="5272076" y="5793059"/>
            <a:ext cx="318931" cy="1504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4478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1113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2" name="object 202"/>
          <p:cNvSpPr txBox="1"/>
          <p:nvPr/>
        </p:nvSpPr>
        <p:spPr>
          <a:xfrm>
            <a:off x="5591008" y="5793059"/>
            <a:ext cx="320737" cy="1504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8629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967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1" name="object 201"/>
          <p:cNvSpPr txBox="1"/>
          <p:nvPr/>
        </p:nvSpPr>
        <p:spPr>
          <a:xfrm>
            <a:off x="5911745" y="5793059"/>
            <a:ext cx="319921" cy="1504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0246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1357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0" name="object 200"/>
          <p:cNvSpPr txBox="1"/>
          <p:nvPr/>
        </p:nvSpPr>
        <p:spPr>
          <a:xfrm>
            <a:off x="796506" y="5943555"/>
            <a:ext cx="316917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1793">
              <a:lnSpc>
                <a:spcPct val="95825"/>
              </a:lnSpc>
              <a:spcBef>
                <a:spcPts val="39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1600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9" name="object 199"/>
          <p:cNvSpPr txBox="1"/>
          <p:nvPr/>
        </p:nvSpPr>
        <p:spPr>
          <a:xfrm>
            <a:off x="1113424" y="5943555"/>
            <a:ext cx="319875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2">
              <a:lnSpc>
                <a:spcPct val="95825"/>
              </a:lnSpc>
              <a:spcBef>
                <a:spcPts val="38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779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8" name="object 198"/>
          <p:cNvSpPr txBox="1"/>
          <p:nvPr/>
        </p:nvSpPr>
        <p:spPr>
          <a:xfrm>
            <a:off x="1433299" y="5943555"/>
            <a:ext cx="319966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56">
              <a:lnSpc>
                <a:spcPct val="95825"/>
              </a:lnSpc>
              <a:spcBef>
                <a:spcPts val="38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957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7" name="object 197"/>
          <p:cNvSpPr txBox="1"/>
          <p:nvPr/>
        </p:nvSpPr>
        <p:spPr>
          <a:xfrm>
            <a:off x="1753266" y="5943555"/>
            <a:ext cx="319346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4395">
              <a:lnSpc>
                <a:spcPct val="95825"/>
              </a:lnSpc>
              <a:spcBef>
                <a:spcPts val="38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1021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6" name="object 196"/>
          <p:cNvSpPr txBox="1"/>
          <p:nvPr/>
        </p:nvSpPr>
        <p:spPr>
          <a:xfrm>
            <a:off x="2072612" y="5943555"/>
            <a:ext cx="320438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2430">
              <a:lnSpc>
                <a:spcPct val="95825"/>
              </a:lnSpc>
              <a:spcBef>
                <a:spcPts val="38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1253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5" name="object 195"/>
          <p:cNvSpPr txBox="1"/>
          <p:nvPr/>
        </p:nvSpPr>
        <p:spPr>
          <a:xfrm>
            <a:off x="2393051" y="5943555"/>
            <a:ext cx="319955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1">
              <a:lnSpc>
                <a:spcPct val="95825"/>
              </a:lnSpc>
              <a:spcBef>
                <a:spcPts val="38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697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4" name="object 194"/>
          <p:cNvSpPr txBox="1"/>
          <p:nvPr/>
        </p:nvSpPr>
        <p:spPr>
          <a:xfrm>
            <a:off x="2713007" y="5943555"/>
            <a:ext cx="319978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54">
              <a:lnSpc>
                <a:spcPct val="95825"/>
              </a:lnSpc>
              <a:spcBef>
                <a:spcPts val="38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866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3" name="object 193"/>
          <p:cNvSpPr txBox="1"/>
          <p:nvPr/>
        </p:nvSpPr>
        <p:spPr>
          <a:xfrm>
            <a:off x="3032984" y="5943555"/>
            <a:ext cx="319863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4">
              <a:lnSpc>
                <a:spcPct val="95825"/>
              </a:lnSpc>
              <a:spcBef>
                <a:spcPts val="38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807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2" name="object 192"/>
          <p:cNvSpPr txBox="1"/>
          <p:nvPr/>
        </p:nvSpPr>
        <p:spPr>
          <a:xfrm>
            <a:off x="3352849" y="5943555"/>
            <a:ext cx="319679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2129">
              <a:lnSpc>
                <a:spcPct val="95825"/>
              </a:lnSpc>
              <a:spcBef>
                <a:spcPts val="38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1012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1" name="object 191"/>
          <p:cNvSpPr txBox="1"/>
          <p:nvPr/>
        </p:nvSpPr>
        <p:spPr>
          <a:xfrm>
            <a:off x="3672527" y="5943555"/>
            <a:ext cx="319990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37">
              <a:lnSpc>
                <a:spcPct val="95825"/>
              </a:lnSpc>
              <a:spcBef>
                <a:spcPts val="38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977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0" name="object 190"/>
          <p:cNvSpPr txBox="1"/>
          <p:nvPr/>
        </p:nvSpPr>
        <p:spPr>
          <a:xfrm>
            <a:off x="3992518" y="5943555"/>
            <a:ext cx="321440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2445">
              <a:lnSpc>
                <a:spcPct val="95825"/>
              </a:lnSpc>
              <a:spcBef>
                <a:spcPts val="38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1352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9" name="object 189"/>
          <p:cNvSpPr txBox="1"/>
          <p:nvPr/>
        </p:nvSpPr>
        <p:spPr>
          <a:xfrm>
            <a:off x="4313958" y="5943555"/>
            <a:ext cx="318321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8281">
              <a:lnSpc>
                <a:spcPct val="95825"/>
              </a:lnSpc>
              <a:spcBef>
                <a:spcPts val="38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1309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8" name="object 188"/>
          <p:cNvSpPr txBox="1"/>
          <p:nvPr/>
        </p:nvSpPr>
        <p:spPr>
          <a:xfrm>
            <a:off x="4632280" y="5943555"/>
            <a:ext cx="319817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5773">
              <a:lnSpc>
                <a:spcPct val="95825"/>
              </a:lnSpc>
              <a:spcBef>
                <a:spcPts val="38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1807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7" name="object 187"/>
          <p:cNvSpPr txBox="1"/>
          <p:nvPr/>
        </p:nvSpPr>
        <p:spPr>
          <a:xfrm>
            <a:off x="4952098" y="5943555"/>
            <a:ext cx="319978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6">
              <a:lnSpc>
                <a:spcPct val="95825"/>
              </a:lnSpc>
              <a:spcBef>
                <a:spcPts val="38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898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6" name="object 186"/>
          <p:cNvSpPr txBox="1"/>
          <p:nvPr/>
        </p:nvSpPr>
        <p:spPr>
          <a:xfrm>
            <a:off x="5272076" y="5943555"/>
            <a:ext cx="318931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4478">
              <a:lnSpc>
                <a:spcPct val="95825"/>
              </a:lnSpc>
              <a:spcBef>
                <a:spcPts val="38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1255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5" name="object 185"/>
          <p:cNvSpPr txBox="1"/>
          <p:nvPr/>
        </p:nvSpPr>
        <p:spPr>
          <a:xfrm>
            <a:off x="5591008" y="5943555"/>
            <a:ext cx="320737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0221">
              <a:lnSpc>
                <a:spcPct val="95825"/>
              </a:lnSpc>
              <a:spcBef>
                <a:spcPts val="38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1084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5911745" y="5943555"/>
            <a:ext cx="319921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0246">
              <a:lnSpc>
                <a:spcPct val="95825"/>
              </a:lnSpc>
              <a:spcBef>
                <a:spcPts val="38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1533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587026" y="4887757"/>
            <a:ext cx="167146" cy="12063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82" name="object 182"/>
          <p:cNvSpPr txBox="1"/>
          <p:nvPr/>
        </p:nvSpPr>
        <p:spPr>
          <a:xfrm>
            <a:off x="796506" y="3491544"/>
            <a:ext cx="316917" cy="15158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4"/>
              </a:spcBef>
            </a:pPr>
            <a:endParaRPr sz="453"/>
          </a:p>
          <a:p>
            <a:pPr marL="10722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150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1" name="object 181"/>
          <p:cNvSpPr txBox="1"/>
          <p:nvPr/>
        </p:nvSpPr>
        <p:spPr>
          <a:xfrm>
            <a:off x="1113424" y="3491544"/>
            <a:ext cx="319875" cy="15158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10542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242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0" name="object 180"/>
          <p:cNvSpPr txBox="1"/>
          <p:nvPr/>
        </p:nvSpPr>
        <p:spPr>
          <a:xfrm>
            <a:off x="1433299" y="3491544"/>
            <a:ext cx="319966" cy="15158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1055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292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9" name="object 179"/>
          <p:cNvSpPr txBox="1"/>
          <p:nvPr/>
        </p:nvSpPr>
        <p:spPr>
          <a:xfrm>
            <a:off x="1753266" y="3491544"/>
            <a:ext cx="319346" cy="15158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1084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310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8" name="object 178"/>
          <p:cNvSpPr txBox="1"/>
          <p:nvPr/>
        </p:nvSpPr>
        <p:spPr>
          <a:xfrm>
            <a:off x="2072612" y="3491544"/>
            <a:ext cx="320438" cy="15158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10895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374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7" name="object 177"/>
          <p:cNvSpPr txBox="1"/>
          <p:nvPr/>
        </p:nvSpPr>
        <p:spPr>
          <a:xfrm>
            <a:off x="2393051" y="3491544"/>
            <a:ext cx="319955" cy="15158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10599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242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6" name="object 176"/>
          <p:cNvSpPr txBox="1"/>
          <p:nvPr/>
        </p:nvSpPr>
        <p:spPr>
          <a:xfrm>
            <a:off x="2713007" y="3491544"/>
            <a:ext cx="319978" cy="15158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1055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292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3032984" y="3491544"/>
            <a:ext cx="319863" cy="15158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1054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310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3352849" y="3491544"/>
            <a:ext cx="319679" cy="15158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10595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374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3672527" y="3491544"/>
            <a:ext cx="319990" cy="15158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1053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254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3992518" y="3491544"/>
            <a:ext cx="321440" cy="15158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04764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347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4313958" y="3491544"/>
            <a:ext cx="318321" cy="15158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04790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327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4632280" y="3491544"/>
            <a:ext cx="319817" cy="15158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0994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444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4952098" y="3491544"/>
            <a:ext cx="319978" cy="15158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10546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254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5272076" y="3491544"/>
            <a:ext cx="318931" cy="15158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08639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347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5591008" y="3491544"/>
            <a:ext cx="320737" cy="15158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10551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327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5911745" y="3491544"/>
            <a:ext cx="319921" cy="15158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108667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444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796506" y="3643133"/>
            <a:ext cx="316917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7226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185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1113424" y="3643133"/>
            <a:ext cx="319875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2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273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1433299" y="3643133"/>
            <a:ext cx="319966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56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328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1753266" y="3643133"/>
            <a:ext cx="319346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847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351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2072612" y="3643133"/>
            <a:ext cx="320438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895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424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2393051" y="3643133"/>
            <a:ext cx="319955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99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273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2713007" y="3643133"/>
            <a:ext cx="319978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54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328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3032984" y="3643133"/>
            <a:ext cx="319863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4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351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3352849" y="3643133"/>
            <a:ext cx="319679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95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419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3672527" y="3643133"/>
            <a:ext cx="319990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37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288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3992518" y="3643133"/>
            <a:ext cx="321440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4764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395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4313958" y="3643133"/>
            <a:ext cx="318321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4790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371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4632280" y="3643133"/>
            <a:ext cx="319817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9946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508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4952098" y="3643133"/>
            <a:ext cx="319978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6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288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5272076" y="3643133"/>
            <a:ext cx="318931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8639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395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5591008" y="3643133"/>
            <a:ext cx="320737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51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371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5911745" y="3643133"/>
            <a:ext cx="319921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8667">
              <a:lnSpc>
                <a:spcPct val="95825"/>
              </a:lnSpc>
              <a:spcBef>
                <a:spcPts val="439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508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796506" y="3793653"/>
            <a:ext cx="316917" cy="1505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7226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240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1113424" y="3793653"/>
            <a:ext cx="319875" cy="1505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2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319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1433299" y="3793653"/>
            <a:ext cx="319966" cy="1505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56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383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1753266" y="3793653"/>
            <a:ext cx="319346" cy="1505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847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406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2072612" y="3793653"/>
            <a:ext cx="320438" cy="1505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895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488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2393051" y="3793653"/>
            <a:ext cx="319955" cy="1505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99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314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2713007" y="3793653"/>
            <a:ext cx="319978" cy="1505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54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383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3032984" y="3793653"/>
            <a:ext cx="319863" cy="1505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4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401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3352849" y="3793653"/>
            <a:ext cx="319679" cy="1505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95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488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3672527" y="3793653"/>
            <a:ext cx="319990" cy="1505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37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342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3992518" y="3793653"/>
            <a:ext cx="321440" cy="1505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4764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469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4313958" y="3793653"/>
            <a:ext cx="318321" cy="1505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4790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435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4632280" y="3793653"/>
            <a:ext cx="319817" cy="1505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9946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601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4952098" y="3793653"/>
            <a:ext cx="319978" cy="1505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6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342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5272076" y="3793653"/>
            <a:ext cx="318931" cy="1505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8639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469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5591008" y="3793653"/>
            <a:ext cx="320737" cy="1505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51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435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5911745" y="3793653"/>
            <a:ext cx="319921" cy="1505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8667">
              <a:lnSpc>
                <a:spcPct val="95825"/>
              </a:lnSpc>
              <a:spcBef>
                <a:spcPts val="43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596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796506" y="3944207"/>
            <a:ext cx="316917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7226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1113424" y="3944207"/>
            <a:ext cx="319875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2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360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1433299" y="3944207"/>
            <a:ext cx="319966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56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433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1753266" y="3944207"/>
            <a:ext cx="319346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847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460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2072612" y="3944207"/>
            <a:ext cx="320438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895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551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2393051" y="3944207"/>
            <a:ext cx="319955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99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355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2713007" y="3944207"/>
            <a:ext cx="319978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54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428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3032984" y="3944207"/>
            <a:ext cx="319863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4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451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3352849" y="3944207"/>
            <a:ext cx="319679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95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547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3672527" y="3944207"/>
            <a:ext cx="319990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37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391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3992518" y="3944207"/>
            <a:ext cx="321440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4764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537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4313958" y="3944207"/>
            <a:ext cx="318321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4790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498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4632280" y="3944207"/>
            <a:ext cx="319817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9946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688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4952098" y="3944207"/>
            <a:ext cx="319978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6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391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5272076" y="3944207"/>
            <a:ext cx="318931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8639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532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5591008" y="3944207"/>
            <a:ext cx="320737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51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493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5911745" y="3944207"/>
            <a:ext cx="319921" cy="1505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8667">
              <a:lnSpc>
                <a:spcPct val="95825"/>
              </a:lnSpc>
              <a:spcBef>
                <a:spcPts val="42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679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796506" y="4094737"/>
            <a:ext cx="316917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7226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1113424" y="4094737"/>
            <a:ext cx="319875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2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410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1433299" y="4094737"/>
            <a:ext cx="319966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56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492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1753266" y="4094737"/>
            <a:ext cx="319346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847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519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2072612" y="4094737"/>
            <a:ext cx="320438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895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629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2393051" y="4094737"/>
            <a:ext cx="319955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99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406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2713007" y="4094737"/>
            <a:ext cx="319978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54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488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3032984" y="4094737"/>
            <a:ext cx="319863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4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506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3352849" y="4094737"/>
            <a:ext cx="319679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95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615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3672527" y="4094737"/>
            <a:ext cx="319990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37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459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3992518" y="4094737"/>
            <a:ext cx="321440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4764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625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4313958" y="4094737"/>
            <a:ext cx="318321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4790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581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4632280" y="4094737"/>
            <a:ext cx="319817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9946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796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4952098" y="4094737"/>
            <a:ext cx="319978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6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454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5272076" y="4094737"/>
            <a:ext cx="318931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8639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620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5591008" y="4094737"/>
            <a:ext cx="320737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51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566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5911745" y="4094737"/>
            <a:ext cx="319921" cy="1505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8667">
              <a:lnSpc>
                <a:spcPct val="95825"/>
              </a:lnSpc>
              <a:spcBef>
                <a:spcPts val="41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781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796506" y="4245280"/>
            <a:ext cx="316917" cy="1516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7226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113424" y="4245280"/>
            <a:ext cx="319875" cy="1516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2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469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433299" y="4245280"/>
            <a:ext cx="319966" cy="1516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56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565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1753266" y="4245280"/>
            <a:ext cx="319346" cy="1516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847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588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2072612" y="4245280"/>
            <a:ext cx="320438" cy="1516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895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711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2393051" y="4245280"/>
            <a:ext cx="319955" cy="1516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99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460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2713007" y="4245280"/>
            <a:ext cx="319978" cy="1516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54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556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3032984" y="4245280"/>
            <a:ext cx="319863" cy="1516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4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570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3352849" y="4245280"/>
            <a:ext cx="319679" cy="1516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95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688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3672527" y="4245280"/>
            <a:ext cx="319990" cy="1516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37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532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3992518" y="4245280"/>
            <a:ext cx="321440" cy="1516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4764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727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4313958" y="4245280"/>
            <a:ext cx="318321" cy="1516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4790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664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4632280" y="4245280"/>
            <a:ext cx="319817" cy="1516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9946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918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4952098" y="4245280"/>
            <a:ext cx="319978" cy="1516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6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522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5272076" y="4245280"/>
            <a:ext cx="318931" cy="1516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8639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718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5591008" y="4245280"/>
            <a:ext cx="320737" cy="1516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51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644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5911745" y="4245280"/>
            <a:ext cx="319921" cy="1516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8667">
              <a:lnSpc>
                <a:spcPct val="95825"/>
              </a:lnSpc>
              <a:spcBef>
                <a:spcPts val="408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893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796506" y="4396891"/>
            <a:ext cx="316917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7226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1113424" y="4396891"/>
            <a:ext cx="319875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2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533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1433299" y="4396891"/>
            <a:ext cx="319966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56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643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1753266" y="4396891"/>
            <a:ext cx="319346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847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661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2072612" y="4396891"/>
            <a:ext cx="320438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895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797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2393051" y="4396891"/>
            <a:ext cx="319955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99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519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2713007" y="4396891"/>
            <a:ext cx="319978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54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629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3032984" y="4396891"/>
            <a:ext cx="319863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4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629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3352849" y="4396891"/>
            <a:ext cx="319679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95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770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3672527" y="4396891"/>
            <a:ext cx="319990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37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615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3992518" y="4396891"/>
            <a:ext cx="321440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4764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845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4313958" y="4396891"/>
            <a:ext cx="318321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4790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762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4632280" y="4396891"/>
            <a:ext cx="319817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1538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1055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4952098" y="4396891"/>
            <a:ext cx="319978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6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601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5272076" y="4396891"/>
            <a:ext cx="318931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8639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5591008" y="4396891"/>
            <a:ext cx="320737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51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732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5911745" y="4396891"/>
            <a:ext cx="319921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0258">
              <a:lnSpc>
                <a:spcPct val="95825"/>
              </a:lnSpc>
              <a:spcBef>
                <a:spcPts val="393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1020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796506" y="4547411"/>
            <a:ext cx="316917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7226">
              <a:lnSpc>
                <a:spcPct val="95825"/>
              </a:lnSpc>
              <a:spcBef>
                <a:spcPts val="38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113424" y="4547411"/>
            <a:ext cx="319875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2">
              <a:lnSpc>
                <a:spcPct val="95825"/>
              </a:lnSpc>
              <a:spcBef>
                <a:spcPts val="38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602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1433299" y="4547411"/>
            <a:ext cx="319966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56">
              <a:lnSpc>
                <a:spcPct val="95825"/>
              </a:lnSpc>
              <a:spcBef>
                <a:spcPts val="38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725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1753266" y="4547411"/>
            <a:ext cx="319346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847">
              <a:lnSpc>
                <a:spcPct val="95825"/>
              </a:lnSpc>
              <a:spcBef>
                <a:spcPts val="38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729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2072612" y="4547411"/>
            <a:ext cx="320438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895">
              <a:lnSpc>
                <a:spcPct val="95825"/>
              </a:lnSpc>
              <a:spcBef>
                <a:spcPts val="38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889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2393051" y="4547411"/>
            <a:ext cx="319955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99">
              <a:lnSpc>
                <a:spcPct val="95825"/>
              </a:lnSpc>
              <a:spcBef>
                <a:spcPts val="38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579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2713007" y="4547411"/>
            <a:ext cx="319978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54">
              <a:lnSpc>
                <a:spcPct val="95825"/>
              </a:lnSpc>
              <a:spcBef>
                <a:spcPts val="38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706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3032984" y="4547411"/>
            <a:ext cx="319863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4">
              <a:lnSpc>
                <a:spcPct val="95825"/>
              </a:lnSpc>
              <a:spcBef>
                <a:spcPts val="38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693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3352849" y="4547411"/>
            <a:ext cx="319679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95">
              <a:lnSpc>
                <a:spcPct val="95825"/>
              </a:lnSpc>
              <a:spcBef>
                <a:spcPts val="38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848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3672527" y="4547411"/>
            <a:ext cx="319990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37">
              <a:lnSpc>
                <a:spcPct val="95825"/>
              </a:lnSpc>
              <a:spcBef>
                <a:spcPts val="38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708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3992518" y="4547411"/>
            <a:ext cx="321440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4764">
              <a:lnSpc>
                <a:spcPct val="95825"/>
              </a:lnSpc>
              <a:spcBef>
                <a:spcPts val="38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972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4313958" y="4547411"/>
            <a:ext cx="318321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4790">
              <a:lnSpc>
                <a:spcPct val="95825"/>
              </a:lnSpc>
              <a:spcBef>
                <a:spcPts val="38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859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4632280" y="4547411"/>
            <a:ext cx="319817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1538">
              <a:lnSpc>
                <a:spcPct val="95825"/>
              </a:lnSpc>
              <a:spcBef>
                <a:spcPts val="38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1191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4952098" y="4547411"/>
            <a:ext cx="319978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6">
              <a:lnSpc>
                <a:spcPct val="95825"/>
              </a:lnSpc>
              <a:spcBef>
                <a:spcPts val="38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688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5272076" y="4547411"/>
            <a:ext cx="318931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8639">
              <a:lnSpc>
                <a:spcPct val="95825"/>
              </a:lnSpc>
              <a:spcBef>
                <a:spcPts val="38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952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5591008" y="4547411"/>
            <a:ext cx="320737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51">
              <a:lnSpc>
                <a:spcPct val="95825"/>
              </a:lnSpc>
              <a:spcBef>
                <a:spcPts val="38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820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5911745" y="4547411"/>
            <a:ext cx="319921" cy="1505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0258">
              <a:lnSpc>
                <a:spcPct val="95825"/>
              </a:lnSpc>
              <a:spcBef>
                <a:spcPts val="385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1147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796506" y="4697931"/>
            <a:ext cx="316917" cy="1495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8818">
              <a:lnSpc>
                <a:spcPct val="95825"/>
              </a:lnSpc>
              <a:spcBef>
                <a:spcPts val="381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113424" y="4697931"/>
            <a:ext cx="319875" cy="1495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2">
              <a:lnSpc>
                <a:spcPct val="95825"/>
              </a:lnSpc>
              <a:spcBef>
                <a:spcPts val="37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665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433299" y="4697931"/>
            <a:ext cx="319966" cy="1495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56">
              <a:lnSpc>
                <a:spcPct val="95825"/>
              </a:lnSpc>
              <a:spcBef>
                <a:spcPts val="37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807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753266" y="4697931"/>
            <a:ext cx="319346" cy="1495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847">
              <a:lnSpc>
                <a:spcPct val="95825"/>
              </a:lnSpc>
              <a:spcBef>
                <a:spcPts val="37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793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2072612" y="4697931"/>
            <a:ext cx="320438" cy="1495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895">
              <a:lnSpc>
                <a:spcPct val="95825"/>
              </a:lnSpc>
              <a:spcBef>
                <a:spcPts val="37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971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2393051" y="4697931"/>
            <a:ext cx="319955" cy="1495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99">
              <a:lnSpc>
                <a:spcPct val="95825"/>
              </a:lnSpc>
              <a:spcBef>
                <a:spcPts val="37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638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2713007" y="4697931"/>
            <a:ext cx="319978" cy="1495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54">
              <a:lnSpc>
                <a:spcPct val="95825"/>
              </a:lnSpc>
              <a:spcBef>
                <a:spcPts val="37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779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3032984" y="4697931"/>
            <a:ext cx="319863" cy="1495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4">
              <a:lnSpc>
                <a:spcPct val="95825"/>
              </a:lnSpc>
              <a:spcBef>
                <a:spcPts val="37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743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3352849" y="4697931"/>
            <a:ext cx="319679" cy="1495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95">
              <a:lnSpc>
                <a:spcPct val="95825"/>
              </a:lnSpc>
              <a:spcBef>
                <a:spcPts val="37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916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672527" y="4697931"/>
            <a:ext cx="319990" cy="1495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37">
              <a:lnSpc>
                <a:spcPct val="95825"/>
              </a:lnSpc>
              <a:spcBef>
                <a:spcPts val="37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801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992518" y="4697931"/>
            <a:ext cx="321440" cy="1495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6356">
              <a:lnSpc>
                <a:spcPct val="95825"/>
              </a:lnSpc>
              <a:spcBef>
                <a:spcPts val="37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1103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4313958" y="4697931"/>
            <a:ext cx="318321" cy="1495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4790">
              <a:lnSpc>
                <a:spcPct val="95825"/>
              </a:lnSpc>
              <a:spcBef>
                <a:spcPts val="37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957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4632280" y="4697931"/>
            <a:ext cx="319817" cy="1495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1538">
              <a:lnSpc>
                <a:spcPct val="95825"/>
              </a:lnSpc>
              <a:spcBef>
                <a:spcPts val="37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1328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4952098" y="4697931"/>
            <a:ext cx="319978" cy="1495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46">
              <a:lnSpc>
                <a:spcPct val="95825"/>
              </a:lnSpc>
              <a:spcBef>
                <a:spcPts val="37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771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5272076" y="4697931"/>
            <a:ext cx="318931" cy="1495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0231">
              <a:lnSpc>
                <a:spcPct val="95825"/>
              </a:lnSpc>
              <a:spcBef>
                <a:spcPts val="37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1074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5591008" y="4697931"/>
            <a:ext cx="320737" cy="1495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551">
              <a:lnSpc>
                <a:spcPct val="95825"/>
              </a:lnSpc>
              <a:spcBef>
                <a:spcPts val="37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903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5911745" y="4697931"/>
            <a:ext cx="319921" cy="1495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0258">
              <a:lnSpc>
                <a:spcPct val="95825"/>
              </a:lnSpc>
              <a:spcBef>
                <a:spcPts val="376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1269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587026" y="3491544"/>
            <a:ext cx="167146" cy="13559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8" name="object 28"/>
          <p:cNvSpPr txBox="1"/>
          <p:nvPr/>
        </p:nvSpPr>
        <p:spPr>
          <a:xfrm>
            <a:off x="796505" y="2539583"/>
            <a:ext cx="316906" cy="7458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906"/>
              </a:lnSpc>
            </a:pPr>
            <a:endParaRPr sz="906"/>
          </a:p>
          <a:p>
            <a:pPr marL="42107">
              <a:lnSpc>
                <a:spcPts val="516"/>
              </a:lnSpc>
              <a:spcBef>
                <a:spcPts val="1050"/>
              </a:spcBef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Sección</a:t>
            </a:r>
            <a:endParaRPr sz="453">
              <a:latin typeface="Times New Roman"/>
              <a:cs typeface="Times New Roman"/>
            </a:endParaRPr>
          </a:p>
          <a:p>
            <a:pPr marL="42107">
              <a:lnSpc>
                <a:spcPts val="458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NominaI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113412" y="2539583"/>
            <a:ext cx="5118254" cy="2262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815"/>
              </a:lnSpc>
              <a:spcBef>
                <a:spcPts val="43"/>
              </a:spcBef>
            </a:pPr>
            <a:endParaRPr sz="815"/>
          </a:p>
          <a:p>
            <a:pPr marL="2179561" marR="2365742" algn="ctr">
              <a:lnSpc>
                <a:spcPct val="95825"/>
              </a:lnSpc>
            </a:pP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F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omación</a:t>
            </a:r>
            <a:r>
              <a:rPr sz="453" spc="-6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en</a:t>
            </a:r>
            <a:r>
              <a:rPr sz="453" spc="-1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terna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113412" y="2765793"/>
            <a:ext cx="2559092" cy="1916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544"/>
              </a:lnSpc>
              <a:spcBef>
                <a:spcPts val="14"/>
              </a:spcBef>
            </a:pPr>
            <a:endParaRPr sz="544"/>
          </a:p>
          <a:p>
            <a:pPr marL="811669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CabIes</a:t>
            </a:r>
            <a:r>
              <a:rPr sz="453" spc="-4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direc</a:t>
            </a:r>
            <a:r>
              <a:rPr sz="453" spc="-36" dirty="0">
                <a:solidFill>
                  <a:srgbClr val="221F1F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amente</a:t>
            </a:r>
            <a:r>
              <a:rPr sz="453" spc="-4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enterrados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3672505" y="2765793"/>
            <a:ext cx="2559161" cy="1916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544"/>
              </a:lnSpc>
              <a:spcBef>
                <a:spcPts val="14"/>
              </a:spcBef>
            </a:pPr>
            <a:endParaRPr sz="544"/>
          </a:p>
          <a:p>
            <a:pPr marL="1081524" marR="1056670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CabIes</a:t>
            </a:r>
            <a:r>
              <a:rPr sz="453" spc="-4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aI</a:t>
            </a:r>
            <a:r>
              <a:rPr sz="453" spc="4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aire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113412" y="2957402"/>
            <a:ext cx="1279626" cy="169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73790">
              <a:lnSpc>
                <a:spcPct val="95825"/>
              </a:lnSpc>
              <a:spcBef>
                <a:spcPts val="448"/>
              </a:spcBef>
            </a:pPr>
            <a:r>
              <a:rPr sz="453" i="1" dirty="0">
                <a:solidFill>
                  <a:srgbClr val="221F1F"/>
                </a:solidFill>
                <a:latin typeface="Times New Roman"/>
                <a:cs typeface="Times New Roman"/>
              </a:rPr>
              <a:t>CB</a:t>
            </a:r>
            <a:r>
              <a:rPr sz="453" i="1" spc="3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i="1" dirty="0">
                <a:solidFill>
                  <a:srgbClr val="221F1F"/>
                </a:solidFill>
                <a:latin typeface="Times New Roman"/>
                <a:cs typeface="Times New Roman"/>
              </a:rPr>
              <a:t>“CrossBonding”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393039" y="2957402"/>
            <a:ext cx="1279466" cy="169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32315">
              <a:lnSpc>
                <a:spcPct val="95825"/>
              </a:lnSpc>
              <a:spcBef>
                <a:spcPts val="448"/>
              </a:spcBef>
            </a:pPr>
            <a:r>
              <a:rPr sz="453" i="1" dirty="0">
                <a:solidFill>
                  <a:srgbClr val="221F1F"/>
                </a:solidFill>
                <a:latin typeface="Times New Roman"/>
                <a:cs typeface="Times New Roman"/>
              </a:rPr>
              <a:t>BE</a:t>
            </a:r>
            <a:r>
              <a:rPr sz="453" i="1" spc="3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i="1" dirty="0">
                <a:solidFill>
                  <a:srgbClr val="221F1F"/>
                </a:solidFill>
                <a:latin typeface="Times New Roman"/>
                <a:cs typeface="Times New Roman"/>
              </a:rPr>
              <a:t>“Both</a:t>
            </a:r>
            <a:r>
              <a:rPr sz="453" i="1" spc="-3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i="1" dirty="0">
                <a:solidFill>
                  <a:srgbClr val="221F1F"/>
                </a:solidFill>
                <a:latin typeface="Times New Roman"/>
                <a:cs typeface="Times New Roman"/>
              </a:rPr>
              <a:t>ends”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672505" y="2957402"/>
            <a:ext cx="1279581" cy="169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73703">
              <a:lnSpc>
                <a:spcPct val="95825"/>
              </a:lnSpc>
              <a:spcBef>
                <a:spcPts val="448"/>
              </a:spcBef>
            </a:pPr>
            <a:r>
              <a:rPr sz="453" i="1" dirty="0">
                <a:solidFill>
                  <a:srgbClr val="221F1F"/>
                </a:solidFill>
                <a:latin typeface="Times New Roman"/>
                <a:cs typeface="Times New Roman"/>
              </a:rPr>
              <a:t>CB</a:t>
            </a:r>
            <a:r>
              <a:rPr sz="453" i="1" spc="3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i="1" dirty="0">
                <a:solidFill>
                  <a:srgbClr val="221F1F"/>
                </a:solidFill>
                <a:latin typeface="Times New Roman"/>
                <a:cs typeface="Times New Roman"/>
              </a:rPr>
              <a:t>“CrossBonding”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952085" y="2957402"/>
            <a:ext cx="1279581" cy="169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32274">
              <a:lnSpc>
                <a:spcPct val="95825"/>
              </a:lnSpc>
              <a:spcBef>
                <a:spcPts val="448"/>
              </a:spcBef>
            </a:pPr>
            <a:r>
              <a:rPr sz="453" i="1" dirty="0">
                <a:solidFill>
                  <a:srgbClr val="221F1F"/>
                </a:solidFill>
                <a:latin typeface="Times New Roman"/>
                <a:cs typeface="Times New Roman"/>
              </a:rPr>
              <a:t>BE</a:t>
            </a:r>
            <a:r>
              <a:rPr sz="453" i="1" spc="3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i="1" dirty="0">
                <a:solidFill>
                  <a:srgbClr val="221F1F"/>
                </a:solidFill>
                <a:latin typeface="Times New Roman"/>
                <a:cs typeface="Times New Roman"/>
              </a:rPr>
              <a:t>“Both</a:t>
            </a:r>
            <a:r>
              <a:rPr sz="453" i="1" spc="-3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53" i="1" dirty="0">
                <a:solidFill>
                  <a:srgbClr val="221F1F"/>
                </a:solidFill>
                <a:latin typeface="Times New Roman"/>
                <a:cs typeface="Times New Roman"/>
              </a:rPr>
              <a:t>ends”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113412" y="3126976"/>
            <a:ext cx="639842" cy="15844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3"/>
              </a:spcBef>
            </a:pPr>
            <a:endParaRPr sz="453"/>
          </a:p>
          <a:p>
            <a:pPr marL="270553" marR="276066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AI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753254" y="3126976"/>
            <a:ext cx="639784" cy="15844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3"/>
              </a:spcBef>
            </a:pPr>
            <a:endParaRPr sz="453"/>
          </a:p>
          <a:p>
            <a:pPr marL="257120" marR="274428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Cu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393039" y="3126976"/>
            <a:ext cx="639934" cy="15844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3"/>
              </a:spcBef>
            </a:pPr>
            <a:endParaRPr sz="453"/>
          </a:p>
          <a:p>
            <a:pPr marL="270620" marR="27609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AI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032974" y="3126976"/>
            <a:ext cx="639531" cy="15844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3"/>
              </a:spcBef>
            </a:pPr>
            <a:endParaRPr sz="453"/>
          </a:p>
          <a:p>
            <a:pPr marL="269530" marR="261764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Cu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672505" y="3126976"/>
            <a:ext cx="641453" cy="15844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3"/>
              </a:spcBef>
            </a:pPr>
            <a:endParaRPr sz="453"/>
          </a:p>
          <a:p>
            <a:pPr marL="272113" marR="276118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AI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313958" y="3126976"/>
            <a:ext cx="638127" cy="15844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3"/>
              </a:spcBef>
            </a:pPr>
            <a:endParaRPr sz="453"/>
          </a:p>
          <a:p>
            <a:pPr marL="269449" marR="26044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Cu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952086" y="3126976"/>
            <a:ext cx="638921" cy="15844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3"/>
              </a:spcBef>
            </a:pPr>
            <a:endParaRPr sz="453"/>
          </a:p>
          <a:p>
            <a:pPr marL="269592" marR="276107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AI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591008" y="3126976"/>
            <a:ext cx="640658" cy="15844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23"/>
              </a:spcBef>
            </a:pPr>
            <a:endParaRPr sz="453"/>
          </a:p>
          <a:p>
            <a:pPr marL="269457" marR="262962" algn="ctr">
              <a:lnSpc>
                <a:spcPct val="95825"/>
              </a:lnSpc>
            </a:pPr>
            <a:r>
              <a:rPr sz="453" dirty="0">
                <a:solidFill>
                  <a:srgbClr val="221F1F"/>
                </a:solidFill>
                <a:latin typeface="Times New Roman"/>
                <a:cs typeface="Times New Roman"/>
              </a:rPr>
              <a:t>Cu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96505" y="3285424"/>
            <a:ext cx="316906" cy="1611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3675">
              <a:lnSpc>
                <a:spcPts val="520"/>
              </a:lnSpc>
              <a:spcBef>
                <a:spcPts val="403"/>
              </a:spcBef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mm</a:t>
            </a:r>
            <a:r>
              <a:rPr sz="544" baseline="21740" dirty="0">
                <a:solidFill>
                  <a:srgbClr val="0091CE"/>
                </a:solidFill>
                <a:latin typeface="Times New Roman"/>
                <a:cs typeface="Times New Roman"/>
              </a:rPr>
              <a:t>2</a:t>
            </a:r>
            <a:endParaRPr sz="362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113412" y="3285424"/>
            <a:ext cx="639842" cy="1611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92479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65ºC        </a:t>
            </a:r>
            <a:r>
              <a:rPr sz="453" spc="65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90ºC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753254" y="3285424"/>
            <a:ext cx="639784" cy="1611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87917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65ºC        </a:t>
            </a:r>
            <a:r>
              <a:rPr sz="453" spc="101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90ºC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393039" y="3285424"/>
            <a:ext cx="639934" cy="1611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87921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65ºC        </a:t>
            </a:r>
            <a:r>
              <a:rPr sz="453" spc="106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90ºC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2974" y="3285424"/>
            <a:ext cx="639531" cy="1611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87925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65ºC        </a:t>
            </a:r>
            <a:r>
              <a:rPr sz="453" spc="101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90ºC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672505" y="3285424"/>
            <a:ext cx="641453" cy="1611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87976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65ºC        </a:t>
            </a:r>
            <a:r>
              <a:rPr sz="453" spc="106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90ºC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313958" y="3285424"/>
            <a:ext cx="638127" cy="1611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87958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65ºC        </a:t>
            </a:r>
            <a:r>
              <a:rPr sz="453" spc="70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90ºC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952086" y="3285424"/>
            <a:ext cx="638921" cy="1611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87928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65ºC        </a:t>
            </a:r>
            <a:r>
              <a:rPr sz="453" spc="106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90ºC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591008" y="3285424"/>
            <a:ext cx="640658" cy="1611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3"/>
              </a:spcBef>
            </a:pPr>
            <a:endParaRPr sz="453"/>
          </a:p>
          <a:p>
            <a:pPr marL="87911">
              <a:lnSpc>
                <a:spcPct val="95825"/>
              </a:lnSpc>
            </a:pP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65ºC        </a:t>
            </a:r>
            <a:r>
              <a:rPr sz="453" spc="111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0091CE"/>
                </a:solidFill>
                <a:latin typeface="Times New Roman"/>
                <a:cs typeface="Times New Roman"/>
              </a:rPr>
              <a:t>90ºC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3" y="304673"/>
            <a:ext cx="6413843" cy="5870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" name="object 2"/>
          <p:cNvSpPr txBox="1"/>
          <p:nvPr/>
        </p:nvSpPr>
        <p:spPr>
          <a:xfrm>
            <a:off x="6413866" y="304656"/>
            <a:ext cx="223679" cy="58704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</p:spTree>
    <p:extLst>
      <p:ext uri="{BB962C8B-B14F-4D97-AF65-F5344CB8AC3E}">
        <p14:creationId xmlns:p14="http://schemas.microsoft.com/office/powerpoint/2010/main" val="823619631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object 15"/>
          <p:cNvSpPr/>
          <p:nvPr/>
        </p:nvSpPr>
        <p:spPr>
          <a:xfrm>
            <a:off x="177341" y="402233"/>
            <a:ext cx="6429064" cy="9123844"/>
          </a:xfrm>
          <a:custGeom>
            <a:avLst/>
            <a:gdLst/>
            <a:ahLst/>
            <a:cxnLst/>
            <a:rect l="l" t="t" r="r" b="b"/>
            <a:pathLst>
              <a:path w="7095782" h="10070020">
                <a:moveTo>
                  <a:pt x="6729526" y="4165"/>
                </a:moveTo>
                <a:lnTo>
                  <a:pt x="273685" y="1002474"/>
                </a:lnTo>
                <a:lnTo>
                  <a:pt x="251999" y="1006076"/>
                </a:lnTo>
                <a:lnTo>
                  <a:pt x="210254" y="1017561"/>
                </a:lnTo>
                <a:lnTo>
                  <a:pt x="171032" y="1034399"/>
                </a:lnTo>
                <a:lnTo>
                  <a:pt x="134754" y="1056162"/>
                </a:lnTo>
                <a:lnTo>
                  <a:pt x="101846" y="1082424"/>
                </a:lnTo>
                <a:lnTo>
                  <a:pt x="72731" y="1112757"/>
                </a:lnTo>
                <a:lnTo>
                  <a:pt x="47831" y="1146733"/>
                </a:lnTo>
                <a:lnTo>
                  <a:pt x="27572" y="1183925"/>
                </a:lnTo>
                <a:lnTo>
                  <a:pt x="12375" y="1223907"/>
                </a:lnTo>
                <a:lnTo>
                  <a:pt x="2665" y="1266250"/>
                </a:lnTo>
                <a:lnTo>
                  <a:pt x="0" y="1288173"/>
                </a:lnTo>
                <a:lnTo>
                  <a:pt x="0" y="9782048"/>
                </a:lnTo>
                <a:lnTo>
                  <a:pt x="3760" y="9828755"/>
                </a:lnTo>
                <a:lnTo>
                  <a:pt x="14646" y="9873064"/>
                </a:lnTo>
                <a:lnTo>
                  <a:pt x="32067" y="9914382"/>
                </a:lnTo>
                <a:lnTo>
                  <a:pt x="55432" y="9952115"/>
                </a:lnTo>
                <a:lnTo>
                  <a:pt x="84148" y="9985670"/>
                </a:lnTo>
                <a:lnTo>
                  <a:pt x="117625" y="10014454"/>
                </a:lnTo>
                <a:lnTo>
                  <a:pt x="155271" y="10037874"/>
                </a:lnTo>
                <a:lnTo>
                  <a:pt x="196496" y="10055338"/>
                </a:lnTo>
                <a:lnTo>
                  <a:pt x="240706" y="10066251"/>
                </a:lnTo>
                <a:lnTo>
                  <a:pt x="287312" y="10070020"/>
                </a:lnTo>
                <a:lnTo>
                  <a:pt x="6808457" y="10070020"/>
                </a:lnTo>
                <a:lnTo>
                  <a:pt x="6855066" y="10066251"/>
                </a:lnTo>
                <a:lnTo>
                  <a:pt x="6899279" y="10055338"/>
                </a:lnTo>
                <a:lnTo>
                  <a:pt x="6940505" y="10037874"/>
                </a:lnTo>
                <a:lnTo>
                  <a:pt x="6978153" y="10014454"/>
                </a:lnTo>
                <a:lnTo>
                  <a:pt x="7011631" y="9985670"/>
                </a:lnTo>
                <a:lnTo>
                  <a:pt x="7040349" y="9952115"/>
                </a:lnTo>
                <a:lnTo>
                  <a:pt x="7063714" y="9914382"/>
                </a:lnTo>
                <a:lnTo>
                  <a:pt x="7081135" y="9873064"/>
                </a:lnTo>
                <a:lnTo>
                  <a:pt x="7092021" y="9828755"/>
                </a:lnTo>
                <a:lnTo>
                  <a:pt x="7095782" y="9782048"/>
                </a:lnTo>
                <a:lnTo>
                  <a:pt x="7095782" y="314363"/>
                </a:lnTo>
                <a:lnTo>
                  <a:pt x="7091471" y="263343"/>
                </a:lnTo>
                <a:lnTo>
                  <a:pt x="7079402" y="214954"/>
                </a:lnTo>
                <a:lnTo>
                  <a:pt x="7060218" y="169843"/>
                </a:lnTo>
                <a:lnTo>
                  <a:pt x="7034563" y="128653"/>
                </a:lnTo>
                <a:lnTo>
                  <a:pt x="7003080" y="92030"/>
                </a:lnTo>
                <a:lnTo>
                  <a:pt x="6966412" y="60619"/>
                </a:lnTo>
                <a:lnTo>
                  <a:pt x="6925204" y="35066"/>
                </a:lnTo>
                <a:lnTo>
                  <a:pt x="6880099" y="16015"/>
                </a:lnTo>
                <a:lnTo>
                  <a:pt x="6831740" y="4111"/>
                </a:lnTo>
                <a:lnTo>
                  <a:pt x="6780771" y="0"/>
                </a:lnTo>
                <a:lnTo>
                  <a:pt x="6780147" y="0"/>
                </a:lnTo>
                <a:lnTo>
                  <a:pt x="6767201" y="284"/>
                </a:lnTo>
                <a:lnTo>
                  <a:pt x="6754325" y="1079"/>
                </a:lnTo>
                <a:lnTo>
                  <a:pt x="6741705" y="2376"/>
                </a:lnTo>
                <a:lnTo>
                  <a:pt x="6729526" y="4165"/>
                </a:lnTo>
                <a:close/>
              </a:path>
            </a:pathLst>
          </a:custGeom>
          <a:solidFill>
            <a:srgbClr val="A4D1EB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" name="object 16"/>
          <p:cNvSpPr/>
          <p:nvPr/>
        </p:nvSpPr>
        <p:spPr>
          <a:xfrm>
            <a:off x="3709602" y="394788"/>
            <a:ext cx="2907286" cy="405968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" name="object 17"/>
          <p:cNvSpPr/>
          <p:nvPr/>
        </p:nvSpPr>
        <p:spPr>
          <a:xfrm>
            <a:off x="1018965" y="787501"/>
            <a:ext cx="2805244" cy="406094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" name="object 18"/>
          <p:cNvSpPr/>
          <p:nvPr/>
        </p:nvSpPr>
        <p:spPr>
          <a:xfrm>
            <a:off x="6204579" y="787501"/>
            <a:ext cx="412308" cy="8750992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" name="object 19"/>
          <p:cNvSpPr/>
          <p:nvPr/>
        </p:nvSpPr>
        <p:spPr>
          <a:xfrm>
            <a:off x="220859" y="1179649"/>
            <a:ext cx="1058318" cy="253722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" name="object 20"/>
          <p:cNvSpPr/>
          <p:nvPr/>
        </p:nvSpPr>
        <p:spPr>
          <a:xfrm>
            <a:off x="246186" y="9443346"/>
            <a:ext cx="5971649" cy="95148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" name="object 21"/>
          <p:cNvSpPr/>
          <p:nvPr/>
        </p:nvSpPr>
        <p:spPr>
          <a:xfrm>
            <a:off x="3387046" y="388448"/>
            <a:ext cx="3229841" cy="9150044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" name="object 22"/>
          <p:cNvSpPr/>
          <p:nvPr/>
        </p:nvSpPr>
        <p:spPr>
          <a:xfrm>
            <a:off x="967875" y="787501"/>
            <a:ext cx="2432426" cy="8750992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" name="object 23"/>
          <p:cNvSpPr/>
          <p:nvPr/>
        </p:nvSpPr>
        <p:spPr>
          <a:xfrm>
            <a:off x="164246" y="1179649"/>
            <a:ext cx="817574" cy="8358843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" name="object 24"/>
          <p:cNvSpPr/>
          <p:nvPr/>
        </p:nvSpPr>
        <p:spPr>
          <a:xfrm>
            <a:off x="381032" y="2995409"/>
            <a:ext cx="6025282" cy="3321665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" name="object 25"/>
          <p:cNvSpPr/>
          <p:nvPr/>
        </p:nvSpPr>
        <p:spPr>
          <a:xfrm>
            <a:off x="376890" y="6557886"/>
            <a:ext cx="1491408" cy="981200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" name="object 26"/>
          <p:cNvSpPr/>
          <p:nvPr/>
        </p:nvSpPr>
        <p:spPr>
          <a:xfrm>
            <a:off x="1898538" y="6557886"/>
            <a:ext cx="1493939" cy="980510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" name="object 27"/>
          <p:cNvSpPr/>
          <p:nvPr/>
        </p:nvSpPr>
        <p:spPr>
          <a:xfrm>
            <a:off x="4913526" y="6557886"/>
            <a:ext cx="1499623" cy="980510"/>
          </a:xfrm>
          <a:prstGeom prst="rect">
            <a:avLst/>
          </a:prstGeom>
          <a:blipFill>
            <a:blip r:embed="rId1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" name="object 28"/>
          <p:cNvSpPr/>
          <p:nvPr/>
        </p:nvSpPr>
        <p:spPr>
          <a:xfrm>
            <a:off x="3417424" y="6537865"/>
            <a:ext cx="1476909" cy="1002602"/>
          </a:xfrm>
          <a:prstGeom prst="rect">
            <a:avLst/>
          </a:prstGeom>
          <a:blipFill>
            <a:blip r:embed="rId1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" name="object 14"/>
          <p:cNvSpPr txBox="1"/>
          <p:nvPr/>
        </p:nvSpPr>
        <p:spPr>
          <a:xfrm>
            <a:off x="393416" y="484879"/>
            <a:ext cx="2788602" cy="21540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643"/>
              </a:lnSpc>
              <a:spcBef>
                <a:spcPts val="82"/>
              </a:spcBef>
            </a:pPr>
            <a:r>
              <a:rPr sz="1495" i="1" dirty="0">
                <a:solidFill>
                  <a:srgbClr val="0091CE"/>
                </a:solidFill>
                <a:latin typeface="Times New Roman"/>
                <a:cs typeface="Times New Roman"/>
              </a:rPr>
              <a:t>GRUPO</a:t>
            </a:r>
            <a:r>
              <a:rPr sz="1495" i="1" spc="-160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1495" i="1" dirty="0">
                <a:solidFill>
                  <a:srgbClr val="0091CE"/>
                </a:solidFill>
                <a:latin typeface="Times New Roman"/>
                <a:cs typeface="Times New Roman"/>
              </a:rPr>
              <a:t>QUIN</a:t>
            </a:r>
            <a:r>
              <a:rPr sz="1495" i="1" spc="-159" dirty="0">
                <a:solidFill>
                  <a:srgbClr val="0091CE"/>
                </a:solidFill>
                <a:latin typeface="Times New Roman"/>
                <a:cs typeface="Times New Roman"/>
              </a:rPr>
              <a:t>T</a:t>
            </a:r>
            <a:r>
              <a:rPr sz="1495" i="1" spc="-34" dirty="0">
                <a:solidFill>
                  <a:srgbClr val="0091CE"/>
                </a:solidFill>
                <a:latin typeface="Times New Roman"/>
                <a:cs typeface="Times New Roman"/>
              </a:rPr>
              <a:t>A</a:t>
            </a:r>
            <a:r>
              <a:rPr sz="1495" i="1" dirty="0">
                <a:solidFill>
                  <a:srgbClr val="0091CE"/>
                </a:solidFill>
                <a:latin typeface="Times New Roman"/>
                <a:cs typeface="Times New Roman"/>
              </a:rPr>
              <a:t>S</a:t>
            </a:r>
            <a:r>
              <a:rPr sz="1495" i="1" spc="204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1495" i="1" dirty="0">
                <a:solidFill>
                  <a:srgbClr val="0091CE"/>
                </a:solidFill>
                <a:latin typeface="Times New Roman"/>
                <a:cs typeface="Times New Roman"/>
              </a:rPr>
              <a:t>&amp;</a:t>
            </a:r>
            <a:r>
              <a:rPr sz="1495" i="1" spc="8" dirty="0">
                <a:solidFill>
                  <a:srgbClr val="0091CE"/>
                </a:solidFill>
                <a:latin typeface="Times New Roman"/>
                <a:cs typeface="Times New Roman"/>
              </a:rPr>
              <a:t> </a:t>
            </a:r>
            <a:r>
              <a:rPr sz="1495" i="1" dirty="0">
                <a:solidFill>
                  <a:srgbClr val="0091CE"/>
                </a:solidFill>
                <a:latin typeface="Times New Roman"/>
                <a:cs typeface="Times New Roman"/>
              </a:rPr>
              <a:t>QUIN</a:t>
            </a:r>
            <a:r>
              <a:rPr sz="1495" i="1" spc="-144" dirty="0">
                <a:solidFill>
                  <a:srgbClr val="0091CE"/>
                </a:solidFill>
                <a:latin typeface="Times New Roman"/>
                <a:cs typeface="Times New Roman"/>
              </a:rPr>
              <a:t>T</a:t>
            </a:r>
            <a:r>
              <a:rPr sz="1495" i="1" spc="-31" dirty="0">
                <a:solidFill>
                  <a:srgbClr val="0091CE"/>
                </a:solidFill>
                <a:latin typeface="Times New Roman"/>
                <a:cs typeface="Times New Roman"/>
              </a:rPr>
              <a:t>A</a:t>
            </a:r>
            <a:r>
              <a:rPr sz="1495" i="1" dirty="0">
                <a:solidFill>
                  <a:srgbClr val="0091CE"/>
                </a:solidFill>
                <a:latin typeface="Times New Roman"/>
                <a:cs typeface="Times New Roman"/>
              </a:rPr>
              <a:t>S</a:t>
            </a:r>
            <a:endParaRPr sz="1495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488901" y="1278695"/>
            <a:ext cx="2914452" cy="3911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indent="14726">
              <a:lnSpc>
                <a:spcPts val="835"/>
              </a:lnSpc>
              <a:spcBef>
                <a:spcPts val="5"/>
              </a:spcBef>
            </a:pPr>
            <a:r>
              <a:rPr sz="725" spc="-5" dirty="0">
                <a:solidFill>
                  <a:srgbClr val="0092CA"/>
                </a:solidFill>
                <a:latin typeface="Times New Roman"/>
                <a:cs typeface="Times New Roman"/>
              </a:rPr>
              <a:t>Quinta</a:t>
            </a:r>
            <a:r>
              <a:rPr sz="725" dirty="0">
                <a:solidFill>
                  <a:srgbClr val="0092CA"/>
                </a:solidFill>
                <a:latin typeface="Times New Roman"/>
                <a:cs typeface="Times New Roman"/>
              </a:rPr>
              <a:t>s</a:t>
            </a:r>
            <a:r>
              <a:rPr sz="725" spc="-113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dirty="0">
                <a:solidFill>
                  <a:srgbClr val="0092CA"/>
                </a:solidFill>
                <a:latin typeface="Times New Roman"/>
                <a:cs typeface="Times New Roman"/>
              </a:rPr>
              <a:t>&amp;</a:t>
            </a:r>
            <a:r>
              <a:rPr sz="725" spc="-38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spc="-5" dirty="0">
                <a:solidFill>
                  <a:srgbClr val="0092CA"/>
                </a:solidFill>
                <a:latin typeface="Times New Roman"/>
                <a:cs typeface="Times New Roman"/>
              </a:rPr>
              <a:t>Quintas</a:t>
            </a:r>
            <a:r>
              <a:rPr sz="725" dirty="0">
                <a:solidFill>
                  <a:srgbClr val="0092CA"/>
                </a:solidFill>
                <a:latin typeface="Times New Roman"/>
                <a:cs typeface="Times New Roman"/>
              </a:rPr>
              <a:t>,</a:t>
            </a:r>
            <a:r>
              <a:rPr sz="725" spc="-111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spc="-5" dirty="0">
                <a:solidFill>
                  <a:srgbClr val="0092CA"/>
                </a:solidFill>
                <a:latin typeface="Times New Roman"/>
                <a:cs typeface="Times New Roman"/>
              </a:rPr>
              <a:t>Condutore</a:t>
            </a:r>
            <a:r>
              <a:rPr sz="725" dirty="0">
                <a:solidFill>
                  <a:srgbClr val="0092CA"/>
                </a:solidFill>
                <a:latin typeface="Times New Roman"/>
                <a:cs typeface="Times New Roman"/>
              </a:rPr>
              <a:t>s</a:t>
            </a:r>
            <a:r>
              <a:rPr sz="725" spc="-8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spc="-5" dirty="0">
                <a:solidFill>
                  <a:srgbClr val="0092CA"/>
                </a:solidFill>
                <a:latin typeface="Times New Roman"/>
                <a:cs typeface="Times New Roman"/>
              </a:rPr>
              <a:t>Eléctricos</a:t>
            </a:r>
            <a:r>
              <a:rPr sz="725" dirty="0">
                <a:solidFill>
                  <a:srgbClr val="0092CA"/>
                </a:solidFill>
                <a:latin typeface="Times New Roman"/>
                <a:cs typeface="Times New Roman"/>
              </a:rPr>
              <a:t>,</a:t>
            </a:r>
            <a:r>
              <a:rPr sz="725" spc="-107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spc="-4" dirty="0">
                <a:solidFill>
                  <a:srgbClr val="0092CA"/>
                </a:solidFill>
                <a:latin typeface="Times New Roman"/>
                <a:cs typeface="Times New Roman"/>
              </a:rPr>
              <a:t>S</a:t>
            </a:r>
            <a:r>
              <a:rPr sz="725" spc="-8" dirty="0">
                <a:solidFill>
                  <a:srgbClr val="0092CA"/>
                </a:solidFill>
                <a:latin typeface="Times New Roman"/>
                <a:cs typeface="Times New Roman"/>
              </a:rPr>
              <a:t>A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,</a:t>
            </a:r>
            <a:r>
              <a:rPr sz="725" i="1" spc="49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spc="-5" dirty="0">
                <a:solidFill>
                  <a:srgbClr val="0092CA"/>
                </a:solidFill>
                <a:latin typeface="Times New Roman"/>
                <a:cs typeface="Times New Roman"/>
              </a:rPr>
              <a:t>qu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e</a:t>
            </a:r>
            <a:r>
              <a:rPr sz="725" i="1" spc="-115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spc="-5" dirty="0">
                <a:solidFill>
                  <a:srgbClr val="0092CA"/>
                </a:solidFill>
                <a:latin typeface="Times New Roman"/>
                <a:cs typeface="Times New Roman"/>
              </a:rPr>
              <a:t>s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e</a:t>
            </a:r>
            <a:r>
              <a:rPr sz="725" i="1" spc="-68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spc="-4" dirty="0">
                <a:solidFill>
                  <a:srgbClr val="0092CA"/>
                </a:solidFill>
                <a:latin typeface="Times New Roman"/>
                <a:cs typeface="Times New Roman"/>
              </a:rPr>
              <a:t>especializa </a:t>
            </a:r>
            <a:endParaRPr sz="725">
              <a:latin typeface="Times New Roman"/>
              <a:cs typeface="Times New Roman"/>
            </a:endParaRPr>
          </a:p>
          <a:p>
            <a:pPr marL="11506">
              <a:lnSpc>
                <a:spcPts val="833"/>
              </a:lnSpc>
              <a:spcBef>
                <a:spcPts val="254"/>
              </a:spcBef>
            </a:pPr>
            <a:r>
              <a:rPr sz="725" i="1" spc="-5" dirty="0">
                <a:solidFill>
                  <a:srgbClr val="0092CA"/>
                </a:solidFill>
                <a:latin typeface="Times New Roman"/>
                <a:cs typeface="Times New Roman"/>
              </a:rPr>
              <a:t>e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n</a:t>
            </a:r>
            <a:r>
              <a:rPr sz="725" i="1" spc="-92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spc="-4" dirty="0">
                <a:solidFill>
                  <a:srgbClr val="0092CA"/>
                </a:solidFill>
                <a:latin typeface="Times New Roman"/>
                <a:cs typeface="Times New Roman"/>
              </a:rPr>
              <a:t>l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a</a:t>
            </a:r>
            <a:r>
              <a:rPr sz="725" i="1" spc="11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spc="-5" dirty="0">
                <a:solidFill>
                  <a:srgbClr val="0092CA"/>
                </a:solidFill>
                <a:latin typeface="Times New Roman"/>
                <a:cs typeface="Times New Roman"/>
              </a:rPr>
              <a:t>fabricació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n</a:t>
            </a:r>
            <a:r>
              <a:rPr sz="725" i="1" spc="-68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spc="-5" dirty="0">
                <a:solidFill>
                  <a:srgbClr val="0092CA"/>
                </a:solidFill>
                <a:latin typeface="Times New Roman"/>
                <a:cs typeface="Times New Roman"/>
              </a:rPr>
              <a:t>d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e</a:t>
            </a:r>
            <a:r>
              <a:rPr sz="725" i="1" spc="-75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spc="-5" dirty="0">
                <a:solidFill>
                  <a:srgbClr val="0092CA"/>
                </a:solidFill>
                <a:latin typeface="Times New Roman"/>
                <a:cs typeface="Times New Roman"/>
              </a:rPr>
              <a:t>conductore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s</a:t>
            </a:r>
            <a:r>
              <a:rPr sz="725" i="1" spc="-114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spc="-5" dirty="0">
                <a:solidFill>
                  <a:srgbClr val="0092CA"/>
                </a:solidFill>
                <a:latin typeface="Times New Roman"/>
                <a:cs typeface="Times New Roman"/>
              </a:rPr>
              <a:t>desnudos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,</a:t>
            </a:r>
            <a:r>
              <a:rPr sz="725" i="1" spc="-110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spc="-5" dirty="0">
                <a:solidFill>
                  <a:srgbClr val="0092CA"/>
                </a:solidFill>
                <a:latin typeface="Times New Roman"/>
                <a:cs typeface="Times New Roman"/>
              </a:rPr>
              <a:t>surg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e</a:t>
            </a:r>
            <a:r>
              <a:rPr sz="725" i="1" spc="-101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spc="-5" dirty="0">
                <a:solidFill>
                  <a:srgbClr val="0092CA"/>
                </a:solidFill>
                <a:latin typeface="Times New Roman"/>
                <a:cs typeface="Times New Roman"/>
              </a:rPr>
              <a:t>d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e</a:t>
            </a:r>
            <a:r>
              <a:rPr sz="725" i="1" spc="-75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spc="-4" dirty="0">
                <a:solidFill>
                  <a:srgbClr val="0092CA"/>
                </a:solidFill>
                <a:latin typeface="Times New Roman"/>
                <a:cs typeface="Times New Roman"/>
              </a:rPr>
              <a:t>l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a</a:t>
            </a:r>
            <a:r>
              <a:rPr sz="725" i="1" spc="11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spc="-4" dirty="0">
                <a:solidFill>
                  <a:srgbClr val="0092CA"/>
                </a:solidFill>
                <a:latin typeface="Times New Roman"/>
                <a:cs typeface="Times New Roman"/>
              </a:rPr>
              <a:t>reestructu-</a:t>
            </a:r>
            <a:endParaRPr sz="725">
              <a:latin typeface="Times New Roman"/>
              <a:cs typeface="Times New Roman"/>
            </a:endParaRPr>
          </a:p>
          <a:p>
            <a:pPr marL="11506" marR="4371">
              <a:lnSpc>
                <a:spcPct val="95825"/>
              </a:lnSpc>
              <a:spcBef>
                <a:spcPts val="262"/>
              </a:spcBef>
            </a:pPr>
            <a:r>
              <a:rPr sz="725" i="1" spc="-5" dirty="0">
                <a:solidFill>
                  <a:srgbClr val="0092CA"/>
                </a:solidFill>
                <a:latin typeface="Times New Roman"/>
                <a:cs typeface="Times New Roman"/>
              </a:rPr>
              <a:t>ració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n</a:t>
            </a:r>
            <a:r>
              <a:rPr sz="725" i="1" spc="-95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spc="-5" dirty="0">
                <a:solidFill>
                  <a:srgbClr val="0092CA"/>
                </a:solidFill>
                <a:latin typeface="Times New Roman"/>
                <a:cs typeface="Times New Roman"/>
              </a:rPr>
              <a:t>realizad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a</a:t>
            </a:r>
            <a:r>
              <a:rPr sz="725" i="1" spc="34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spc="-5" dirty="0">
                <a:solidFill>
                  <a:srgbClr val="0092CA"/>
                </a:solidFill>
                <a:latin typeface="Times New Roman"/>
                <a:cs typeface="Times New Roman"/>
              </a:rPr>
              <a:t>e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n</a:t>
            </a:r>
            <a:r>
              <a:rPr sz="725" i="1" spc="-11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spc="-4" dirty="0">
                <a:solidFill>
                  <a:srgbClr val="0092CA"/>
                </a:solidFill>
                <a:latin typeface="Times New Roman"/>
                <a:cs typeface="Times New Roman"/>
              </a:rPr>
              <a:t>e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l</a:t>
            </a:r>
            <a:r>
              <a:rPr sz="725" i="1" spc="49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spc="-5" dirty="0">
                <a:solidFill>
                  <a:srgbClr val="0092CA"/>
                </a:solidFill>
                <a:latin typeface="Times New Roman"/>
                <a:cs typeface="Times New Roman"/>
              </a:rPr>
              <a:t>Grup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o</a:t>
            </a:r>
            <a:r>
              <a:rPr sz="725" i="1" spc="-92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spc="-5" dirty="0">
                <a:solidFill>
                  <a:srgbClr val="0092CA"/>
                </a:solidFill>
                <a:latin typeface="Times New Roman"/>
                <a:cs typeface="Times New Roman"/>
              </a:rPr>
              <a:t>Quinta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s</a:t>
            </a:r>
            <a:r>
              <a:rPr sz="725" i="1" spc="-4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&amp;</a:t>
            </a:r>
            <a:r>
              <a:rPr sz="725" i="1" spc="-38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spc="-5" dirty="0">
                <a:solidFill>
                  <a:srgbClr val="0092CA"/>
                </a:solidFill>
                <a:latin typeface="Times New Roman"/>
                <a:cs typeface="Times New Roman"/>
              </a:rPr>
              <a:t>Quinta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s</a:t>
            </a:r>
            <a:r>
              <a:rPr sz="725" i="1" spc="-77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a</a:t>
            </a:r>
            <a:r>
              <a:rPr sz="725" i="1" spc="14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spc="-5" dirty="0">
                <a:solidFill>
                  <a:srgbClr val="0092CA"/>
                </a:solidFill>
                <a:latin typeface="Times New Roman"/>
                <a:cs typeface="Times New Roman"/>
              </a:rPr>
              <a:t>finale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s</a:t>
            </a:r>
            <a:r>
              <a:rPr sz="725" i="1" spc="-104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spc="-5" dirty="0">
                <a:solidFill>
                  <a:srgbClr val="0092CA"/>
                </a:solidFill>
                <a:latin typeface="Times New Roman"/>
                <a:cs typeface="Times New Roman"/>
              </a:rPr>
              <a:t>d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e</a:t>
            </a:r>
            <a:r>
              <a:rPr sz="725" i="1" spc="-63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spc="-4" dirty="0">
                <a:solidFill>
                  <a:srgbClr val="0092CA"/>
                </a:solidFill>
                <a:latin typeface="Times New Roman"/>
                <a:cs typeface="Times New Roman"/>
              </a:rPr>
              <a:t>1997.</a:t>
            </a:r>
            <a:endParaRPr sz="725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70894" y="1570108"/>
            <a:ext cx="2915556" cy="12195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algn="just">
              <a:lnSpc>
                <a:spcPts val="835"/>
              </a:lnSpc>
              <a:spcBef>
                <a:spcPts val="5"/>
              </a:spcBef>
            </a:pP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El</a:t>
            </a:r>
            <a:r>
              <a:rPr sz="725" i="1" spc="98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dirty="0">
                <a:solidFill>
                  <a:srgbClr val="0092CA"/>
                </a:solidFill>
                <a:latin typeface="Times New Roman"/>
                <a:cs typeface="Times New Roman"/>
              </a:rPr>
              <a:t>Grupo</a:t>
            </a:r>
            <a:r>
              <a:rPr sz="725" spc="37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dirty="0">
                <a:solidFill>
                  <a:srgbClr val="0092CA"/>
                </a:solidFill>
                <a:latin typeface="Times New Roman"/>
                <a:cs typeface="Times New Roman"/>
              </a:rPr>
              <a:t>Quintas</a:t>
            </a:r>
            <a:r>
              <a:rPr sz="725" spc="141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dirty="0">
                <a:solidFill>
                  <a:srgbClr val="0092CA"/>
                </a:solidFill>
                <a:latin typeface="Times New Roman"/>
                <a:cs typeface="Times New Roman"/>
              </a:rPr>
              <a:t>&amp;</a:t>
            </a:r>
            <a:r>
              <a:rPr sz="725" spc="151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dirty="0">
                <a:solidFill>
                  <a:srgbClr val="0092CA"/>
                </a:solidFill>
                <a:latin typeface="Times New Roman"/>
                <a:cs typeface="Times New Roman"/>
              </a:rPr>
              <a:t>Quintas</a:t>
            </a:r>
            <a:r>
              <a:rPr sz="725" spc="-4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es</a:t>
            </a:r>
            <a:r>
              <a:rPr sz="725" i="1" spc="82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un </a:t>
            </a:r>
            <a:r>
              <a:rPr sz="725" i="1" spc="96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grupo</a:t>
            </a:r>
            <a:r>
              <a:rPr sz="725" i="1" spc="25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portugués</a:t>
            </a:r>
            <a:r>
              <a:rPr sz="725" i="1" spc="164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de</a:t>
            </a:r>
            <a:r>
              <a:rPr sz="725" i="1" spc="111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origen </a:t>
            </a:r>
            <a:endParaRPr sz="725">
              <a:latin typeface="Times New Roman"/>
              <a:cs typeface="Times New Roman"/>
            </a:endParaRPr>
          </a:p>
          <a:p>
            <a:pPr marL="11506" algn="just">
              <a:lnSpc>
                <a:spcPts val="833"/>
              </a:lnSpc>
              <a:spcBef>
                <a:spcPts val="254"/>
              </a:spcBef>
            </a:pP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familiar,</a:t>
            </a:r>
            <a:r>
              <a:rPr sz="725" i="1" spc="-101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fundado</a:t>
            </a:r>
            <a:r>
              <a:rPr sz="725" i="1" spc="69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en</a:t>
            </a:r>
            <a:r>
              <a:rPr sz="725" i="1" spc="29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1925</a:t>
            </a:r>
            <a:r>
              <a:rPr sz="725" i="1" spc="-5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por </a:t>
            </a:r>
            <a:r>
              <a:rPr sz="725" i="1" spc="18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el</a:t>
            </a:r>
            <a:r>
              <a:rPr sz="725" i="1" spc="108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Sr. </a:t>
            </a:r>
            <a:r>
              <a:rPr sz="725" i="1" spc="169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Comendador</a:t>
            </a:r>
            <a:r>
              <a:rPr sz="725" i="1" spc="53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Francisco</a:t>
            </a:r>
            <a:r>
              <a:rPr sz="725" i="1" spc="-80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Alves </a:t>
            </a:r>
            <a:endParaRPr sz="725">
              <a:latin typeface="Times New Roman"/>
              <a:cs typeface="Times New Roman"/>
            </a:endParaRPr>
          </a:p>
          <a:p>
            <a:pPr marL="11506" algn="just">
              <a:lnSpc>
                <a:spcPts val="833"/>
              </a:lnSpc>
              <a:spcBef>
                <a:spcPts val="253"/>
              </a:spcBef>
            </a:pP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Quintas.</a:t>
            </a:r>
            <a:endParaRPr sz="725">
              <a:latin typeface="Times New Roman"/>
              <a:cs typeface="Times New Roman"/>
            </a:endParaRPr>
          </a:p>
          <a:p>
            <a:pPr marL="11506" marR="275" algn="just">
              <a:lnSpc>
                <a:spcPts val="835"/>
              </a:lnSpc>
              <a:spcBef>
                <a:spcPts val="262"/>
              </a:spcBef>
            </a:pP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El</a:t>
            </a:r>
            <a:r>
              <a:rPr sz="725" i="1" spc="25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desarrollo</a:t>
            </a:r>
            <a:r>
              <a:rPr sz="725" i="1" spc="-82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histórico</a:t>
            </a:r>
            <a:r>
              <a:rPr sz="725" i="1" spc="-18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de</a:t>
            </a:r>
            <a:r>
              <a:rPr sz="725" i="1" spc="48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dirty="0">
                <a:solidFill>
                  <a:srgbClr val="0092CA"/>
                </a:solidFill>
                <a:latin typeface="Times New Roman"/>
                <a:cs typeface="Times New Roman"/>
              </a:rPr>
              <a:t>Quintas</a:t>
            </a:r>
            <a:r>
              <a:rPr sz="725" spc="142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dirty="0">
                <a:solidFill>
                  <a:srgbClr val="0092CA"/>
                </a:solidFill>
                <a:latin typeface="Times New Roman"/>
                <a:cs typeface="Times New Roman"/>
              </a:rPr>
              <a:t>&amp;</a:t>
            </a:r>
            <a:r>
              <a:rPr sz="725" spc="79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dirty="0">
                <a:solidFill>
                  <a:srgbClr val="0092CA"/>
                </a:solidFill>
                <a:latin typeface="Times New Roman"/>
                <a:cs typeface="Times New Roman"/>
              </a:rPr>
              <a:t>Quintas</a:t>
            </a:r>
            <a:r>
              <a:rPr sz="725" spc="44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y</a:t>
            </a:r>
            <a:r>
              <a:rPr sz="725" i="1" spc="41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dirty="0">
                <a:solidFill>
                  <a:srgbClr val="0092CA"/>
                </a:solidFill>
                <a:latin typeface="Times New Roman"/>
                <a:cs typeface="Times New Roman"/>
              </a:rPr>
              <a:t>Solidal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,</a:t>
            </a:r>
            <a:r>
              <a:rPr sz="725" i="1" spc="-116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se</a:t>
            </a:r>
            <a:r>
              <a:rPr sz="725" i="1" spc="16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cruzó </a:t>
            </a:r>
            <a:endParaRPr sz="725">
              <a:latin typeface="Times New Roman"/>
              <a:cs typeface="Times New Roman"/>
            </a:endParaRPr>
          </a:p>
          <a:p>
            <a:pPr marL="11506" marR="275" algn="just">
              <a:lnSpc>
                <a:spcPts val="833"/>
              </a:lnSpc>
              <a:spcBef>
                <a:spcPts val="254"/>
              </a:spcBef>
            </a:pP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con </a:t>
            </a:r>
            <a:r>
              <a:rPr sz="725" i="1" spc="121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el </a:t>
            </a:r>
            <a:r>
              <a:rPr sz="725" i="1" spc="22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tiempo,</a:t>
            </a:r>
            <a:r>
              <a:rPr sz="725" i="1" spc="85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para</a:t>
            </a:r>
            <a:r>
              <a:rPr sz="725" i="1" spc="9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encontrar</a:t>
            </a:r>
            <a:r>
              <a:rPr sz="725" i="1" spc="92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definitivamente </a:t>
            </a:r>
            <a:r>
              <a:rPr sz="725" i="1" spc="22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a</a:t>
            </a:r>
            <a:r>
              <a:rPr sz="725" i="1" spc="169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partir</a:t>
            </a:r>
            <a:r>
              <a:rPr sz="725" i="1" spc="68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del </a:t>
            </a:r>
            <a:r>
              <a:rPr sz="725" i="1" spc="91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año</a:t>
            </a:r>
            <a:endParaRPr sz="725">
              <a:latin typeface="Times New Roman"/>
              <a:cs typeface="Times New Roman"/>
            </a:endParaRPr>
          </a:p>
          <a:p>
            <a:pPr marL="11506" marR="184" algn="just">
              <a:lnSpc>
                <a:spcPts val="833"/>
              </a:lnSpc>
              <a:spcBef>
                <a:spcPts val="262"/>
              </a:spcBef>
            </a:pP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2001,  concentrando</a:t>
            </a:r>
            <a:r>
              <a:rPr sz="725" i="1" spc="75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las </a:t>
            </a:r>
            <a:r>
              <a:rPr sz="725" i="1" spc="78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actividades</a:t>
            </a:r>
            <a:r>
              <a:rPr sz="725" i="1" spc="75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industriales</a:t>
            </a:r>
            <a:r>
              <a:rPr sz="725" i="1" spc="42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en</a:t>
            </a:r>
            <a:r>
              <a:rPr sz="725" i="1" spc="110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Esposende, </a:t>
            </a:r>
            <a:endParaRPr sz="725">
              <a:latin typeface="Times New Roman"/>
              <a:cs typeface="Times New Roman"/>
            </a:endParaRPr>
          </a:p>
          <a:p>
            <a:pPr marL="11506" marR="184" algn="just">
              <a:lnSpc>
                <a:spcPts val="833"/>
              </a:lnSpc>
              <a:spcBef>
                <a:spcPts val="253"/>
              </a:spcBef>
            </a:pP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provocando</a:t>
            </a:r>
            <a:r>
              <a:rPr sz="725" i="1" spc="-64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la</a:t>
            </a:r>
            <a:r>
              <a:rPr sz="725" i="1" spc="29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maximización</a:t>
            </a:r>
            <a:r>
              <a:rPr sz="725" i="1" spc="-63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de</a:t>
            </a:r>
            <a:r>
              <a:rPr sz="725" i="1" spc="-15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sinergias</a:t>
            </a:r>
            <a:r>
              <a:rPr sz="725" i="1" spc="-90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operacionales</a:t>
            </a:r>
            <a:r>
              <a:rPr sz="725" i="1" spc="-63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y</a:t>
            </a:r>
            <a:r>
              <a:rPr sz="725" i="1" spc="-51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optimi- </a:t>
            </a:r>
            <a:endParaRPr sz="725">
              <a:latin typeface="Times New Roman"/>
              <a:cs typeface="Times New Roman"/>
            </a:endParaRPr>
          </a:p>
          <a:p>
            <a:pPr marL="11506" marR="184" algn="just">
              <a:lnSpc>
                <a:spcPts val="833"/>
              </a:lnSpc>
              <a:spcBef>
                <a:spcPts val="253"/>
              </a:spcBef>
            </a:pP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zación</a:t>
            </a:r>
            <a:r>
              <a:rPr sz="725" i="1" spc="-58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de la</a:t>
            </a:r>
            <a:r>
              <a:rPr sz="725" i="1" spc="79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rentabilidad</a:t>
            </a:r>
            <a:r>
              <a:rPr sz="725" i="1" spc="-86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de</a:t>
            </a:r>
            <a:r>
              <a:rPr sz="725" i="1" spc="25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la</a:t>
            </a:r>
            <a:r>
              <a:rPr sz="725" i="1" spc="79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empresa</a:t>
            </a:r>
            <a:r>
              <a:rPr sz="725" i="1" spc="-24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con </a:t>
            </a:r>
            <a:r>
              <a:rPr sz="725" i="1" spc="40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plena</a:t>
            </a:r>
            <a:r>
              <a:rPr sz="725" i="1" spc="4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integración</a:t>
            </a:r>
            <a:r>
              <a:rPr sz="725" i="1" spc="-11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de</a:t>
            </a:r>
            <a:endParaRPr sz="725">
              <a:latin typeface="Times New Roman"/>
              <a:cs typeface="Times New Roman"/>
            </a:endParaRPr>
          </a:p>
          <a:p>
            <a:pPr marL="11506" marR="2412240" algn="just">
              <a:lnSpc>
                <a:spcPct val="95825"/>
              </a:lnSpc>
              <a:spcBef>
                <a:spcPts val="262"/>
              </a:spcBef>
            </a:pP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su</a:t>
            </a:r>
            <a:r>
              <a:rPr sz="725" i="1" spc="-66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gestión.</a:t>
            </a:r>
            <a:endParaRPr sz="725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488901" y="1761928"/>
            <a:ext cx="2915335" cy="52925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algn="just">
              <a:lnSpc>
                <a:spcPts val="835"/>
              </a:lnSpc>
              <a:spcBef>
                <a:spcPts val="5"/>
              </a:spcBef>
            </a:pPr>
            <a:r>
              <a:rPr sz="725" dirty="0">
                <a:solidFill>
                  <a:srgbClr val="0092CA"/>
                </a:solidFill>
                <a:latin typeface="Times New Roman"/>
                <a:cs typeface="Times New Roman"/>
              </a:rPr>
              <a:t>Solidal,</a:t>
            </a:r>
            <a:r>
              <a:rPr sz="725" spc="3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dirty="0">
                <a:solidFill>
                  <a:srgbClr val="0092CA"/>
                </a:solidFill>
                <a:latin typeface="Times New Roman"/>
                <a:cs typeface="Times New Roman"/>
              </a:rPr>
              <a:t>Condutores  Eléctricos,</a:t>
            </a:r>
            <a:r>
              <a:rPr sz="725" spc="123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dirty="0">
                <a:solidFill>
                  <a:srgbClr val="0092CA"/>
                </a:solidFill>
                <a:latin typeface="Times New Roman"/>
                <a:cs typeface="Times New Roman"/>
              </a:rPr>
              <a:t>SA, </a:t>
            </a:r>
            <a:r>
              <a:rPr sz="725" spc="101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que</a:t>
            </a:r>
            <a:r>
              <a:rPr sz="725" i="1" spc="117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se</a:t>
            </a:r>
            <a:r>
              <a:rPr sz="725" i="1" spc="157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especializa</a:t>
            </a:r>
            <a:r>
              <a:rPr sz="725" i="1" spc="63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en</a:t>
            </a:r>
            <a:r>
              <a:rPr sz="725" i="1" spc="123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la </a:t>
            </a:r>
            <a:endParaRPr sz="725">
              <a:latin typeface="Times New Roman"/>
              <a:cs typeface="Times New Roman"/>
            </a:endParaRPr>
          </a:p>
          <a:p>
            <a:pPr marL="11506" algn="just">
              <a:lnSpc>
                <a:spcPts val="833"/>
              </a:lnSpc>
              <a:spcBef>
                <a:spcPts val="254"/>
              </a:spcBef>
            </a:pP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producción</a:t>
            </a:r>
            <a:r>
              <a:rPr sz="725" i="1" spc="-61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de</a:t>
            </a:r>
            <a:r>
              <a:rPr sz="725" i="1" spc="-25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cables</a:t>
            </a:r>
            <a:r>
              <a:rPr sz="725" i="1" spc="-38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aislados,</a:t>
            </a:r>
            <a:r>
              <a:rPr sz="725" i="1" spc="-93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inició</a:t>
            </a:r>
            <a:r>
              <a:rPr sz="725" i="1" spc="101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su</a:t>
            </a:r>
            <a:r>
              <a:rPr sz="725" i="1" spc="-61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actividad</a:t>
            </a:r>
            <a:r>
              <a:rPr sz="725" i="1" spc="-99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en</a:t>
            </a:r>
            <a:r>
              <a:rPr sz="725" i="1" spc="-52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1970,</a:t>
            </a:r>
            <a:r>
              <a:rPr sz="725" i="1" spc="2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teniendo </a:t>
            </a:r>
            <a:endParaRPr sz="725">
              <a:latin typeface="Times New Roman"/>
              <a:cs typeface="Times New Roman"/>
            </a:endParaRPr>
          </a:p>
          <a:p>
            <a:pPr marL="11506" algn="just">
              <a:lnSpc>
                <a:spcPts val="833"/>
              </a:lnSpc>
              <a:spcBef>
                <a:spcPts val="253"/>
              </a:spcBef>
            </a:pP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el</a:t>
            </a:r>
            <a:r>
              <a:rPr sz="725" i="1" spc="63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grupo</a:t>
            </a:r>
            <a:r>
              <a:rPr sz="725" i="1" spc="-51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Quintas</a:t>
            </a:r>
            <a:r>
              <a:rPr sz="725" i="1" spc="-68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&amp;</a:t>
            </a:r>
            <a:r>
              <a:rPr sz="725" i="1" spc="-24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Quintas</a:t>
            </a:r>
            <a:r>
              <a:rPr sz="725" i="1" spc="-93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participado</a:t>
            </a:r>
            <a:r>
              <a:rPr sz="725" i="1" spc="-104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en</a:t>
            </a:r>
            <a:r>
              <a:rPr sz="725" i="1" spc="-15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el</a:t>
            </a:r>
            <a:r>
              <a:rPr sz="725" i="1" spc="63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capital</a:t>
            </a:r>
            <a:r>
              <a:rPr sz="725" i="1" spc="-89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de</a:t>
            </a:r>
            <a:r>
              <a:rPr sz="725" i="1" spc="-7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la</a:t>
            </a:r>
            <a:r>
              <a:rPr sz="725" i="1" spc="20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empresa</a:t>
            </a:r>
            <a:endParaRPr sz="725">
              <a:latin typeface="Times New Roman"/>
              <a:cs typeface="Times New Roman"/>
            </a:endParaRPr>
          </a:p>
          <a:p>
            <a:pPr marL="11506" marR="158043" algn="just">
              <a:lnSpc>
                <a:spcPct val="95825"/>
              </a:lnSpc>
              <a:spcBef>
                <a:spcPts val="262"/>
              </a:spcBef>
            </a:pP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en</a:t>
            </a:r>
            <a:r>
              <a:rPr sz="725" i="1" spc="-84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1987</a:t>
            </a:r>
            <a:r>
              <a:rPr sz="725" i="1" spc="51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y</a:t>
            </a:r>
            <a:r>
              <a:rPr sz="725" i="1" spc="-9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adquiriendo</a:t>
            </a:r>
            <a:r>
              <a:rPr sz="725" i="1" spc="-105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la</a:t>
            </a:r>
            <a:r>
              <a:rPr sz="725" i="1" spc="20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totalidad</a:t>
            </a:r>
            <a:r>
              <a:rPr sz="725" i="1" spc="-101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de</a:t>
            </a:r>
            <a:r>
              <a:rPr sz="725" i="1" spc="-42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la</a:t>
            </a:r>
            <a:r>
              <a:rPr sz="725" i="1" spc="20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misma</a:t>
            </a:r>
            <a:r>
              <a:rPr sz="725" i="1" spc="-77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a</a:t>
            </a:r>
            <a:r>
              <a:rPr sz="725" i="1" spc="29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partir</a:t>
            </a:r>
            <a:r>
              <a:rPr sz="725" i="1" spc="-34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de</a:t>
            </a:r>
            <a:r>
              <a:rPr sz="725" i="1" spc="-7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1994.</a:t>
            </a:r>
            <a:endParaRPr sz="725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488902" y="2383228"/>
            <a:ext cx="2915363" cy="3911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833"/>
              </a:lnSpc>
              <a:spcBef>
                <a:spcPts val="5"/>
              </a:spcBef>
            </a:pP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Ambas</a:t>
            </a:r>
            <a:r>
              <a:rPr sz="725" i="1" spc="-20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empresas</a:t>
            </a:r>
            <a:r>
              <a:rPr sz="725" i="1" spc="64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centran</a:t>
            </a:r>
            <a:r>
              <a:rPr sz="725" i="1" spc="-11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su</a:t>
            </a:r>
            <a:r>
              <a:rPr sz="725" i="1" spc="-61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actuación</a:t>
            </a:r>
            <a:r>
              <a:rPr sz="725" i="1" spc="-99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en</a:t>
            </a:r>
            <a:r>
              <a:rPr sz="725" i="1" spc="-52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la</a:t>
            </a:r>
            <a:r>
              <a:rPr sz="725" i="1" spc="-6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innovación</a:t>
            </a:r>
            <a:r>
              <a:rPr sz="725" i="1" spc="-95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y</a:t>
            </a:r>
            <a:r>
              <a:rPr sz="725" i="1" spc="-31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el</a:t>
            </a:r>
            <a:r>
              <a:rPr sz="725" i="1" spc="35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espíri- </a:t>
            </a:r>
            <a:endParaRPr sz="725">
              <a:latin typeface="Times New Roman"/>
              <a:cs typeface="Times New Roman"/>
            </a:endParaRPr>
          </a:p>
          <a:p>
            <a:pPr marL="11506">
              <a:lnSpc>
                <a:spcPts val="833"/>
              </a:lnSpc>
              <a:spcBef>
                <a:spcPts val="253"/>
              </a:spcBef>
            </a:pP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tu</a:t>
            </a:r>
            <a:r>
              <a:rPr sz="725" i="1" spc="5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pionero,</a:t>
            </a:r>
            <a:r>
              <a:rPr sz="725" i="1" spc="-92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desafiando</a:t>
            </a:r>
            <a:r>
              <a:rPr sz="725" i="1" spc="27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constantemente</a:t>
            </a:r>
            <a:r>
              <a:rPr sz="725" i="1" spc="-83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los</a:t>
            </a:r>
            <a:r>
              <a:rPr sz="725" i="1" spc="120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mercados</a:t>
            </a:r>
            <a:r>
              <a:rPr sz="725" i="1" spc="-72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con</a:t>
            </a:r>
            <a:r>
              <a:rPr sz="725" i="1" spc="167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nuevas</a:t>
            </a:r>
            <a:endParaRPr sz="725">
              <a:latin typeface="Times New Roman"/>
              <a:cs typeface="Times New Roman"/>
            </a:endParaRPr>
          </a:p>
          <a:p>
            <a:pPr marL="11506" marR="4371">
              <a:lnSpc>
                <a:spcPct val="95825"/>
              </a:lnSpc>
              <a:spcBef>
                <a:spcPts val="262"/>
              </a:spcBef>
            </a:pP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soluciones</a:t>
            </a:r>
            <a:r>
              <a:rPr sz="725" i="1" spc="-72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y</a:t>
            </a:r>
            <a:r>
              <a:rPr sz="725" i="1" spc="-64" dirty="0">
                <a:solidFill>
                  <a:srgbClr val="0092CA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0092CA"/>
                </a:solidFill>
                <a:latin typeface="Times New Roman"/>
                <a:cs typeface="Times New Roman"/>
              </a:rPr>
              <a:t>productos.</a:t>
            </a:r>
            <a:endParaRPr sz="725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82424" y="6462073"/>
            <a:ext cx="571177" cy="884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41"/>
              </a:spcBef>
            </a:pPr>
            <a:r>
              <a:rPr sz="498" i="1" spc="5" dirty="0">
                <a:solidFill>
                  <a:srgbClr val="221F1F"/>
                </a:solidFill>
                <a:latin typeface="Times New Roman"/>
                <a:cs typeface="Times New Roman"/>
              </a:rPr>
              <a:t>SOLI</a:t>
            </a:r>
            <a:r>
              <a:rPr sz="498" i="1" spc="-10" dirty="0">
                <a:solidFill>
                  <a:srgbClr val="221F1F"/>
                </a:solidFill>
                <a:latin typeface="Times New Roman"/>
                <a:cs typeface="Times New Roman"/>
              </a:rPr>
              <a:t>C</a:t>
            </a:r>
            <a:r>
              <a:rPr sz="498" i="1" spc="5" dirty="0">
                <a:solidFill>
                  <a:srgbClr val="221F1F"/>
                </a:solidFill>
                <a:latin typeface="Times New Roman"/>
                <a:cs typeface="Times New Roman"/>
              </a:rPr>
              <a:t>ABEL</a:t>
            </a:r>
            <a:r>
              <a:rPr sz="498" i="1" dirty="0">
                <a:solidFill>
                  <a:srgbClr val="221F1F"/>
                </a:solidFill>
                <a:latin typeface="Times New Roman"/>
                <a:cs typeface="Times New Roman"/>
              </a:rPr>
              <a:t>,</a:t>
            </a:r>
            <a:r>
              <a:rPr sz="498" i="1" spc="-1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98" i="1" spc="4" dirty="0">
                <a:solidFill>
                  <a:srgbClr val="221F1F"/>
                </a:solidFill>
                <a:latin typeface="Times New Roman"/>
                <a:cs typeface="Times New Roman"/>
              </a:rPr>
              <a:t>S.A</a:t>
            </a:r>
            <a:r>
              <a:rPr sz="498" i="1" dirty="0">
                <a:solidFill>
                  <a:srgbClr val="221F1F"/>
                </a:solidFill>
                <a:latin typeface="Times New Roman"/>
                <a:cs typeface="Times New Roman"/>
              </a:rPr>
              <a:t>.</a:t>
            </a:r>
            <a:endParaRPr sz="498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899588" y="6462073"/>
            <a:ext cx="1128452" cy="884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41"/>
              </a:spcBef>
            </a:pPr>
            <a:r>
              <a:rPr sz="498" i="1" spc="5" dirty="0">
                <a:solidFill>
                  <a:srgbClr val="221F1F"/>
                </a:solidFill>
                <a:latin typeface="Times New Roman"/>
                <a:cs typeface="Times New Roman"/>
              </a:rPr>
              <a:t>QUINTA</a:t>
            </a:r>
            <a:r>
              <a:rPr sz="498" i="1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498" i="1" spc="-2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98" i="1" dirty="0">
                <a:solidFill>
                  <a:srgbClr val="221F1F"/>
                </a:solidFill>
                <a:latin typeface="Times New Roman"/>
                <a:cs typeface="Times New Roman"/>
              </a:rPr>
              <a:t>&amp;</a:t>
            </a:r>
            <a:r>
              <a:rPr sz="498" i="1" spc="1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98" i="1" spc="5" dirty="0">
                <a:solidFill>
                  <a:srgbClr val="221F1F"/>
                </a:solidFill>
                <a:latin typeface="Times New Roman"/>
                <a:cs typeface="Times New Roman"/>
              </a:rPr>
              <a:t>QUINTA</a:t>
            </a:r>
            <a:r>
              <a:rPr sz="498" i="1" dirty="0">
                <a:solidFill>
                  <a:srgbClr val="221F1F"/>
                </a:solidFill>
                <a:latin typeface="Times New Roman"/>
                <a:cs typeface="Times New Roman"/>
              </a:rPr>
              <a:t>S</a:t>
            </a:r>
            <a:r>
              <a:rPr sz="498" i="1" spc="-2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98" i="1" spc="5" dirty="0">
                <a:solidFill>
                  <a:srgbClr val="221F1F"/>
                </a:solidFill>
                <a:latin typeface="Times New Roman"/>
                <a:cs typeface="Times New Roman"/>
              </a:rPr>
              <a:t>ANGOL</a:t>
            </a:r>
            <a:r>
              <a:rPr sz="498" i="1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498" i="1" spc="-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98" i="1" spc="4" dirty="0">
                <a:solidFill>
                  <a:srgbClr val="221F1F"/>
                </a:solidFill>
                <a:latin typeface="Times New Roman"/>
                <a:cs typeface="Times New Roman"/>
              </a:rPr>
              <a:t>CE</a:t>
            </a:r>
            <a:endParaRPr sz="498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406573" y="6462073"/>
            <a:ext cx="556274" cy="884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41"/>
              </a:spcBef>
            </a:pPr>
            <a:r>
              <a:rPr sz="498" i="1" dirty="0">
                <a:solidFill>
                  <a:srgbClr val="221F1F"/>
                </a:solidFill>
                <a:latin typeface="Times New Roman"/>
                <a:cs typeface="Times New Roman"/>
              </a:rPr>
              <a:t>BOBIMADE,</a:t>
            </a:r>
            <a:r>
              <a:rPr sz="498" i="1" spc="-3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98" i="1" dirty="0">
                <a:solidFill>
                  <a:srgbClr val="221F1F"/>
                </a:solidFill>
                <a:latin typeface="Times New Roman"/>
                <a:cs typeface="Times New Roman"/>
              </a:rPr>
              <a:t>S.A.</a:t>
            </a:r>
            <a:endParaRPr sz="498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917587" y="6462073"/>
            <a:ext cx="435009" cy="884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41"/>
              </a:spcBef>
            </a:pPr>
            <a:r>
              <a:rPr sz="498" i="1" dirty="0">
                <a:solidFill>
                  <a:srgbClr val="221F1F"/>
                </a:solidFill>
                <a:latin typeface="Times New Roman"/>
                <a:cs typeface="Times New Roman"/>
              </a:rPr>
              <a:t>TEGOPI,</a:t>
            </a:r>
            <a:r>
              <a:rPr sz="498" i="1" spc="-1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498" i="1" dirty="0">
                <a:solidFill>
                  <a:srgbClr val="221F1F"/>
                </a:solidFill>
                <a:latin typeface="Times New Roman"/>
                <a:cs typeface="Times New Roman"/>
              </a:rPr>
              <a:t>S.A.</a:t>
            </a:r>
            <a:endParaRPr sz="498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84333" y="7712521"/>
            <a:ext cx="2898160" cy="7773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4371">
              <a:lnSpc>
                <a:spcPct val="95825"/>
              </a:lnSpc>
            </a:pP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SOLICABEL</a:t>
            </a:r>
            <a:endParaRPr sz="725">
              <a:latin typeface="Times New Roman"/>
              <a:cs typeface="Times New Roman"/>
            </a:endParaRPr>
          </a:p>
          <a:p>
            <a:pPr marL="11506">
              <a:lnSpc>
                <a:spcPct val="99945"/>
              </a:lnSpc>
              <a:spcBef>
                <a:spcPts val="36"/>
              </a:spcBef>
            </a:pP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Empresa</a:t>
            </a:r>
            <a:r>
              <a:rPr sz="725" i="1" spc="6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con </a:t>
            </a:r>
            <a:r>
              <a:rPr sz="725" i="1" spc="12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sede</a:t>
            </a:r>
            <a:r>
              <a:rPr sz="725" i="1" spc="14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en</a:t>
            </a:r>
            <a:r>
              <a:rPr sz="725" i="1" spc="9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España</a:t>
            </a:r>
            <a:r>
              <a:rPr sz="725" i="1" spc="-6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dedicada</a:t>
            </a:r>
            <a:r>
              <a:rPr sz="725" i="1" spc="-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a</a:t>
            </a:r>
            <a:r>
              <a:rPr sz="725" i="1" spc="16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la</a:t>
            </a:r>
            <a:r>
              <a:rPr sz="725" i="1" spc="16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comercialización</a:t>
            </a:r>
            <a:r>
              <a:rPr sz="725" i="1" spc="6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y distribución</a:t>
            </a:r>
            <a:r>
              <a:rPr sz="725" i="1" spc="-9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725" i="1" spc="10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cables</a:t>
            </a:r>
            <a:r>
              <a:rPr sz="725" i="1" spc="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eléctricos</a:t>
            </a:r>
            <a:r>
              <a:rPr sz="725" i="1" spc="2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y</a:t>
            </a:r>
            <a:r>
              <a:rPr sz="725" i="1" spc="12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conductores</a:t>
            </a:r>
            <a:r>
              <a:rPr sz="725" i="1" spc="8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en</a:t>
            </a:r>
            <a:r>
              <a:rPr sz="725" i="1" spc="10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el </a:t>
            </a:r>
            <a:r>
              <a:rPr sz="725" i="1" spc="4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mercado español,</a:t>
            </a:r>
            <a:r>
              <a:rPr sz="725" i="1" spc="-2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producidos</a:t>
            </a:r>
            <a:r>
              <a:rPr sz="725" i="1" spc="-3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en</a:t>
            </a:r>
            <a:r>
              <a:rPr sz="725" i="1" spc="-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Portugal</a:t>
            </a:r>
            <a:r>
              <a:rPr sz="725" i="1" spc="-9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por</a:t>
            </a:r>
            <a:r>
              <a:rPr sz="725" i="1" spc="15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Solidal</a:t>
            </a:r>
            <a:r>
              <a:rPr sz="725" i="1" spc="-8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y</a:t>
            </a:r>
            <a:r>
              <a:rPr sz="725" i="1" spc="1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Quintas</a:t>
            </a:r>
            <a:r>
              <a:rPr sz="725" i="1" spc="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&amp;</a:t>
            </a:r>
            <a:r>
              <a:rPr sz="725" i="1" spc="-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Quintas. Situada</a:t>
            </a:r>
            <a:r>
              <a:rPr sz="725" i="1" spc="8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en</a:t>
            </a:r>
            <a:r>
              <a:rPr sz="725" i="1" spc="4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Madrid,</a:t>
            </a:r>
            <a:r>
              <a:rPr sz="725" i="1" spc="-9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tiene</a:t>
            </a:r>
            <a:r>
              <a:rPr sz="725" i="1" spc="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sus</a:t>
            </a:r>
            <a:r>
              <a:rPr sz="725" i="1" spc="2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propias</a:t>
            </a:r>
            <a:r>
              <a:rPr sz="725" i="1" spc="-9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instalaciones</a:t>
            </a:r>
            <a:r>
              <a:rPr sz="725" i="1" spc="-10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725" i="1" spc="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almacena- miento</a:t>
            </a:r>
            <a:r>
              <a:rPr sz="725" i="1" spc="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que</a:t>
            </a:r>
            <a:r>
              <a:rPr sz="725" i="1" spc="-2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ocupan</a:t>
            </a:r>
            <a:r>
              <a:rPr sz="725" i="1" spc="-9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una </a:t>
            </a:r>
            <a:r>
              <a:rPr sz="725" i="1" spc="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superficie</a:t>
            </a:r>
            <a:r>
              <a:rPr sz="725" i="1" spc="-10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725" i="1" spc="-4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1.500</a:t>
            </a:r>
            <a:r>
              <a:rPr sz="725" i="1" spc="1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m2,</a:t>
            </a:r>
            <a:r>
              <a:rPr sz="725" i="1" spc="13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funcionando</a:t>
            </a:r>
            <a:r>
              <a:rPr sz="725" i="1" spc="-10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como centro</a:t>
            </a:r>
            <a:r>
              <a:rPr sz="725" i="1" spc="6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logístico</a:t>
            </a:r>
            <a:r>
              <a:rPr sz="725" i="1" spc="-9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725" i="1" spc="-5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apoyo</a:t>
            </a:r>
            <a:r>
              <a:rPr sz="725" i="1" spc="-7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estratégico</a:t>
            </a:r>
            <a:r>
              <a:rPr sz="725" i="1" spc="-1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en</a:t>
            </a:r>
            <a:r>
              <a:rPr sz="725" i="1" spc="-5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mercado</a:t>
            </a:r>
            <a:r>
              <a:rPr sz="725" i="1" spc="-10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español.</a:t>
            </a:r>
            <a:endParaRPr sz="725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513846" y="7716755"/>
            <a:ext cx="2897884" cy="3355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4371">
              <a:lnSpc>
                <a:spcPct val="95825"/>
              </a:lnSpc>
            </a:pP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QUINTAS</a:t>
            </a:r>
            <a:r>
              <a:rPr sz="725" i="1" spc="-6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&amp;</a:t>
            </a:r>
            <a:r>
              <a:rPr sz="725" i="1" spc="-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QUINTAS</a:t>
            </a:r>
            <a:r>
              <a:rPr sz="725" i="1" spc="6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ANGOLA</a:t>
            </a:r>
            <a:r>
              <a:rPr sz="725" i="1" spc="5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CE</a:t>
            </a:r>
            <a:endParaRPr sz="725">
              <a:latin typeface="Times New Roman"/>
              <a:cs typeface="Times New Roman"/>
            </a:endParaRPr>
          </a:p>
          <a:p>
            <a:pPr marL="11506">
              <a:lnSpc>
                <a:spcPct val="99945"/>
              </a:lnSpc>
              <a:spcBef>
                <a:spcPts val="36"/>
              </a:spcBef>
            </a:pP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Unidad</a:t>
            </a:r>
            <a:r>
              <a:rPr sz="725" i="1" spc="3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industrial</a:t>
            </a:r>
            <a:r>
              <a:rPr sz="725" i="1" spc="12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rehabilitada</a:t>
            </a:r>
            <a:r>
              <a:rPr sz="725" i="1" spc="10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y </a:t>
            </a:r>
            <a:r>
              <a:rPr sz="725" i="1" spc="4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modernizada, </a:t>
            </a:r>
            <a:r>
              <a:rPr sz="725" i="1" spc="3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dedicada</a:t>
            </a:r>
            <a:r>
              <a:rPr sz="725" i="1" spc="15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a </a:t>
            </a:r>
            <a:r>
              <a:rPr sz="725" i="1" spc="13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la producción</a:t>
            </a:r>
            <a:r>
              <a:rPr sz="725" i="1" spc="-10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725" i="1" spc="-1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cables</a:t>
            </a:r>
            <a:r>
              <a:rPr sz="725" i="1" spc="-5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eléctricos</a:t>
            </a:r>
            <a:r>
              <a:rPr sz="725" i="1" spc="1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para</a:t>
            </a:r>
            <a:r>
              <a:rPr sz="725" i="1" spc="-8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el</a:t>
            </a:r>
            <a:r>
              <a:rPr sz="725" i="1" spc="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mercado</a:t>
            </a:r>
            <a:r>
              <a:rPr sz="725" i="1" spc="-4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725" i="1" spc="-3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Angola.</a:t>
            </a:r>
            <a:endParaRPr sz="725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513845" y="8473360"/>
            <a:ext cx="2898252" cy="7773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2525818" algn="just">
              <a:lnSpc>
                <a:spcPct val="95825"/>
              </a:lnSpc>
            </a:pP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TEGOPI</a:t>
            </a:r>
            <a:endParaRPr sz="725">
              <a:latin typeface="Times New Roman"/>
              <a:cs typeface="Times New Roman"/>
            </a:endParaRPr>
          </a:p>
          <a:p>
            <a:pPr marL="11506" marR="1617288" algn="just">
              <a:lnSpc>
                <a:spcPct val="95825"/>
              </a:lnSpc>
              <a:spcBef>
                <a:spcPts val="36"/>
              </a:spcBef>
            </a:pP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Empresa</a:t>
            </a:r>
            <a:r>
              <a:rPr sz="725" i="1" spc="-7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del</a:t>
            </a:r>
            <a:r>
              <a:rPr sz="725" i="1" spc="13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sector</a:t>
            </a:r>
            <a:r>
              <a:rPr sz="725" i="1" spc="-2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metálico</a:t>
            </a:r>
            <a:endParaRPr sz="725">
              <a:latin typeface="Times New Roman"/>
              <a:cs typeface="Times New Roman"/>
            </a:endParaRPr>
          </a:p>
          <a:p>
            <a:pPr marL="11506" algn="just">
              <a:lnSpc>
                <a:spcPct val="99945"/>
              </a:lnSpc>
              <a:spcBef>
                <a:spcPts val="36"/>
              </a:spcBef>
            </a:pP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En</a:t>
            </a:r>
            <a:r>
              <a:rPr sz="725" i="1" spc="4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1990,</a:t>
            </a:r>
            <a:r>
              <a:rPr sz="725" i="1" spc="9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el</a:t>
            </a:r>
            <a:r>
              <a:rPr sz="725" i="1" spc="7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grupo</a:t>
            </a:r>
            <a:r>
              <a:rPr sz="725" i="1" spc="-3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Quintas</a:t>
            </a:r>
            <a:r>
              <a:rPr sz="725" i="1" spc="-5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&amp;</a:t>
            </a:r>
            <a:r>
              <a:rPr sz="725" i="1" spc="-1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Quintas</a:t>
            </a:r>
            <a:r>
              <a:rPr sz="725" i="1" spc="-3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adquirió</a:t>
            </a:r>
            <a:r>
              <a:rPr sz="725" i="1" spc="-7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una </a:t>
            </a:r>
            <a:r>
              <a:rPr sz="725" i="1" spc="1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participación</a:t>
            </a:r>
            <a:r>
              <a:rPr sz="725" i="1" spc="-5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en su</a:t>
            </a:r>
            <a:r>
              <a:rPr sz="725" i="1" spc="-4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capital.</a:t>
            </a:r>
            <a:endParaRPr sz="725">
              <a:latin typeface="Times New Roman"/>
              <a:cs typeface="Times New Roman"/>
            </a:endParaRPr>
          </a:p>
          <a:p>
            <a:pPr marL="11506" marR="92" algn="just">
              <a:lnSpc>
                <a:spcPct val="99945"/>
              </a:lnSpc>
            </a:pP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Especialista</a:t>
            </a:r>
            <a:r>
              <a:rPr sz="725" i="1" spc="-8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en</a:t>
            </a:r>
            <a:r>
              <a:rPr sz="725" i="1" spc="-2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construcción</a:t>
            </a:r>
            <a:r>
              <a:rPr sz="725" i="1" spc="6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soldada,</a:t>
            </a:r>
            <a:r>
              <a:rPr sz="725" i="1" spc="-6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TEGOPI</a:t>
            </a:r>
            <a:r>
              <a:rPr sz="725" i="1" spc="-5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tiene</a:t>
            </a:r>
            <a:r>
              <a:rPr sz="725" i="1" spc="-10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una</a:t>
            </a:r>
            <a:r>
              <a:rPr sz="725" i="1" spc="15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capacidad productiva</a:t>
            </a:r>
            <a:r>
              <a:rPr sz="725" i="1" spc="4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que</a:t>
            </a:r>
            <a:r>
              <a:rPr sz="725" i="1" spc="9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le </a:t>
            </a:r>
            <a:r>
              <a:rPr sz="725" i="1" spc="3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permite</a:t>
            </a:r>
            <a:r>
              <a:rPr sz="725" i="1" spc="9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responder</a:t>
            </a:r>
            <a:r>
              <a:rPr sz="725" i="1" spc="4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a  las </a:t>
            </a:r>
            <a:r>
              <a:rPr sz="725" i="1" spc="7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obras</a:t>
            </a:r>
            <a:r>
              <a:rPr sz="725" i="1" spc="7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con </a:t>
            </a:r>
            <a:r>
              <a:rPr sz="725" i="1" spc="13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las </a:t>
            </a:r>
            <a:r>
              <a:rPr sz="725" i="1" spc="7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más exigentes</a:t>
            </a:r>
            <a:r>
              <a:rPr sz="725" i="1" spc="6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especificaciones</a:t>
            </a:r>
            <a:r>
              <a:rPr sz="725" i="1" spc="-7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y</a:t>
            </a:r>
            <a:r>
              <a:rPr sz="725" i="1" spc="-3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dimensiones</a:t>
            </a:r>
            <a:r>
              <a:rPr sz="725" i="1" spc="-11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muy</a:t>
            </a:r>
            <a:r>
              <a:rPr sz="725" i="1" spc="-3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especiales.</a:t>
            </a:r>
            <a:endParaRPr sz="725">
              <a:latin typeface="Times New Roman"/>
              <a:cs typeface="Times New Roman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384333" y="8576818"/>
            <a:ext cx="2898160" cy="6669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2355084" algn="just">
              <a:lnSpc>
                <a:spcPct val="95825"/>
              </a:lnSpc>
            </a:pP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BOBIMADE</a:t>
            </a:r>
            <a:endParaRPr sz="725">
              <a:latin typeface="Times New Roman"/>
              <a:cs typeface="Times New Roman"/>
            </a:endParaRPr>
          </a:p>
          <a:p>
            <a:pPr marL="11506" marR="368" algn="just">
              <a:lnSpc>
                <a:spcPct val="99945"/>
              </a:lnSpc>
              <a:spcBef>
                <a:spcPts val="36"/>
              </a:spcBef>
            </a:pP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Empresa</a:t>
            </a:r>
            <a:r>
              <a:rPr sz="725" i="1" spc="-4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fabricante</a:t>
            </a:r>
            <a:r>
              <a:rPr sz="725" i="1" spc="3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725" i="1" spc="3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bobinas</a:t>
            </a:r>
            <a:r>
              <a:rPr sz="725" i="1" spc="-6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725" i="1" spc="3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madera,</a:t>
            </a:r>
            <a:r>
              <a:rPr sz="725" i="1" spc="-1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725" i="1" spc="39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conformidad</a:t>
            </a:r>
            <a:r>
              <a:rPr sz="725" i="1" spc="-3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con las</a:t>
            </a:r>
            <a:r>
              <a:rPr sz="725" i="1" spc="107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diferentes</a:t>
            </a:r>
            <a:r>
              <a:rPr sz="725" i="1" spc="3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normas</a:t>
            </a:r>
            <a:r>
              <a:rPr sz="725" i="1" spc="-10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europeas.</a:t>
            </a:r>
            <a:endParaRPr sz="725">
              <a:latin typeface="Times New Roman"/>
              <a:cs typeface="Times New Roman"/>
            </a:endParaRPr>
          </a:p>
          <a:p>
            <a:pPr marL="11506" algn="just">
              <a:lnSpc>
                <a:spcPct val="99945"/>
              </a:lnSpc>
            </a:pP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Ocupando</a:t>
            </a:r>
            <a:r>
              <a:rPr sz="725" i="1" spc="-3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una </a:t>
            </a:r>
            <a:r>
              <a:rPr sz="725" i="1" spc="3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superficie</a:t>
            </a:r>
            <a:r>
              <a:rPr sz="725" i="1" spc="-1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725" i="1" spc="-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unos</a:t>
            </a:r>
            <a:r>
              <a:rPr sz="725" i="1" spc="-1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4500</a:t>
            </a:r>
            <a:r>
              <a:rPr sz="725" i="1" spc="-10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m2,</a:t>
            </a:r>
            <a:r>
              <a:rPr sz="725" i="1" spc="16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con </a:t>
            </a:r>
            <a:r>
              <a:rPr sz="725" i="1" spc="1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una </a:t>
            </a:r>
            <a:r>
              <a:rPr sz="725" i="1" spc="3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capacidad</a:t>
            </a:r>
            <a:r>
              <a:rPr sz="725" i="1" spc="-3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de producción</a:t>
            </a:r>
            <a:r>
              <a:rPr sz="725" i="1" spc="-9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de</a:t>
            </a:r>
            <a:r>
              <a:rPr sz="725" i="1" spc="-7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aproximadamente</a:t>
            </a:r>
            <a:r>
              <a:rPr sz="725" i="1" spc="-10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25.000</a:t>
            </a:r>
            <a:r>
              <a:rPr sz="725" i="1" spc="-8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bobinas</a:t>
            </a:r>
            <a:r>
              <a:rPr sz="725" i="1" spc="3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al</a:t>
            </a:r>
            <a:r>
              <a:rPr sz="725" i="1" spc="-2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año,</a:t>
            </a:r>
            <a:r>
              <a:rPr sz="725" i="1" spc="-91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las</a:t>
            </a:r>
            <a:r>
              <a:rPr sz="725" i="1" spc="84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cuales pueden</a:t>
            </a:r>
            <a:r>
              <a:rPr sz="725" i="1" spc="-1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ser</a:t>
            </a:r>
            <a:r>
              <a:rPr sz="725" i="1" spc="-23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suministradas</a:t>
            </a:r>
            <a:r>
              <a:rPr sz="725" i="1" spc="-75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montadas</a:t>
            </a:r>
            <a:r>
              <a:rPr sz="725" i="1" spc="8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o</a:t>
            </a:r>
            <a:r>
              <a:rPr sz="725" i="1" spc="3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en</a:t>
            </a:r>
            <a:r>
              <a:rPr sz="725" i="1" spc="-76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725" i="1" dirty="0">
                <a:solidFill>
                  <a:srgbClr val="221F1F"/>
                </a:solidFill>
                <a:latin typeface="Times New Roman"/>
                <a:cs typeface="Times New Roman"/>
              </a:rPr>
              <a:t>kits.</a:t>
            </a:r>
            <a:endParaRPr sz="725">
              <a:latin typeface="Times New Roman"/>
              <a:cs typeface="Times New Roman"/>
            </a:endParaRPr>
          </a:p>
        </p:txBody>
      </p:sp>
    </p:spTree>
    <p:extLst>
      <p:ext uri="{BB962C8B-B14F-4D97-AF65-F5344CB8AC3E}">
        <p14:creationId xmlns:p14="http://schemas.microsoft.com/office/powerpoint/2010/main" val="676818505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" name="object 127"/>
          <p:cNvSpPr/>
          <p:nvPr/>
        </p:nvSpPr>
        <p:spPr>
          <a:xfrm>
            <a:off x="420914" y="575099"/>
            <a:ext cx="6049055" cy="8766514"/>
          </a:xfrm>
          <a:custGeom>
            <a:avLst/>
            <a:gdLst/>
            <a:ahLst/>
            <a:cxnLst/>
            <a:rect l="l" t="t" r="r" b="b"/>
            <a:pathLst>
              <a:path w="6676364" h="9675634">
                <a:moveTo>
                  <a:pt x="6327444" y="9671685"/>
                </a:moveTo>
                <a:lnTo>
                  <a:pt x="6339629" y="9673454"/>
                </a:lnTo>
                <a:lnTo>
                  <a:pt x="6352271" y="9674707"/>
                </a:lnTo>
                <a:lnTo>
                  <a:pt x="6365168" y="9675435"/>
                </a:lnTo>
                <a:lnTo>
                  <a:pt x="6376289" y="9675634"/>
                </a:lnTo>
                <a:lnTo>
                  <a:pt x="6400835" y="9674644"/>
                </a:lnTo>
                <a:lnTo>
                  <a:pt x="6448219" y="9666957"/>
                </a:lnTo>
                <a:lnTo>
                  <a:pt x="6492811" y="9652168"/>
                </a:lnTo>
                <a:lnTo>
                  <a:pt x="6533998" y="9630893"/>
                </a:lnTo>
                <a:lnTo>
                  <a:pt x="6571167" y="9603744"/>
                </a:lnTo>
                <a:lnTo>
                  <a:pt x="6603705" y="9571334"/>
                </a:lnTo>
                <a:lnTo>
                  <a:pt x="6630997" y="9534276"/>
                </a:lnTo>
                <a:lnTo>
                  <a:pt x="6652432" y="9493185"/>
                </a:lnTo>
                <a:lnTo>
                  <a:pt x="6667395" y="9448672"/>
                </a:lnTo>
                <a:lnTo>
                  <a:pt x="6675273" y="9401351"/>
                </a:lnTo>
                <a:lnTo>
                  <a:pt x="6676364" y="9376829"/>
                </a:lnTo>
                <a:lnTo>
                  <a:pt x="6676364" y="273735"/>
                </a:lnTo>
                <a:lnTo>
                  <a:pt x="6672782" y="229331"/>
                </a:lnTo>
                <a:lnTo>
                  <a:pt x="6662410" y="187208"/>
                </a:lnTo>
                <a:lnTo>
                  <a:pt x="6645813" y="147932"/>
                </a:lnTo>
                <a:lnTo>
                  <a:pt x="6623553" y="112065"/>
                </a:lnTo>
                <a:lnTo>
                  <a:pt x="6596194" y="80170"/>
                </a:lnTo>
                <a:lnTo>
                  <a:pt x="6564299" y="52811"/>
                </a:lnTo>
                <a:lnTo>
                  <a:pt x="6528432" y="30551"/>
                </a:lnTo>
                <a:lnTo>
                  <a:pt x="6489155" y="13953"/>
                </a:lnTo>
                <a:lnTo>
                  <a:pt x="6447033" y="3582"/>
                </a:lnTo>
                <a:lnTo>
                  <a:pt x="6402628" y="0"/>
                </a:lnTo>
                <a:lnTo>
                  <a:pt x="273697" y="0"/>
                </a:lnTo>
                <a:lnTo>
                  <a:pt x="229303" y="3582"/>
                </a:lnTo>
                <a:lnTo>
                  <a:pt x="187189" y="13953"/>
                </a:lnTo>
                <a:lnTo>
                  <a:pt x="147919" y="30551"/>
                </a:lnTo>
                <a:lnTo>
                  <a:pt x="112056" y="52811"/>
                </a:lnTo>
                <a:lnTo>
                  <a:pt x="80165" y="80170"/>
                </a:lnTo>
                <a:lnTo>
                  <a:pt x="52808" y="112065"/>
                </a:lnTo>
                <a:lnTo>
                  <a:pt x="30550" y="147932"/>
                </a:lnTo>
                <a:lnTo>
                  <a:pt x="13953" y="187208"/>
                </a:lnTo>
                <a:lnTo>
                  <a:pt x="3582" y="229331"/>
                </a:lnTo>
                <a:lnTo>
                  <a:pt x="0" y="273735"/>
                </a:lnTo>
                <a:lnTo>
                  <a:pt x="0" y="8066023"/>
                </a:lnTo>
                <a:lnTo>
                  <a:pt x="6501" y="8106930"/>
                </a:lnTo>
                <a:lnTo>
                  <a:pt x="18452" y="8145311"/>
                </a:lnTo>
                <a:lnTo>
                  <a:pt x="35440" y="8180966"/>
                </a:lnTo>
                <a:lnTo>
                  <a:pt x="57053" y="8213697"/>
                </a:lnTo>
                <a:lnTo>
                  <a:pt x="82878" y="8243308"/>
                </a:lnTo>
                <a:lnTo>
                  <a:pt x="112502" y="8269598"/>
                </a:lnTo>
                <a:lnTo>
                  <a:pt x="145512" y="8292371"/>
                </a:lnTo>
                <a:lnTo>
                  <a:pt x="181495" y="8311428"/>
                </a:lnTo>
                <a:lnTo>
                  <a:pt x="220039" y="8326570"/>
                </a:lnTo>
                <a:lnTo>
                  <a:pt x="260730" y="8337600"/>
                </a:lnTo>
                <a:lnTo>
                  <a:pt x="6327444" y="9671685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8" name="object 128"/>
          <p:cNvSpPr/>
          <p:nvPr/>
        </p:nvSpPr>
        <p:spPr>
          <a:xfrm>
            <a:off x="414472" y="714203"/>
            <a:ext cx="35929" cy="7200934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9" name="object 129"/>
          <p:cNvSpPr/>
          <p:nvPr/>
        </p:nvSpPr>
        <p:spPr>
          <a:xfrm>
            <a:off x="6063047" y="703962"/>
            <a:ext cx="415760" cy="864467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0" name="object 130"/>
          <p:cNvSpPr/>
          <p:nvPr/>
        </p:nvSpPr>
        <p:spPr>
          <a:xfrm>
            <a:off x="5658471" y="565882"/>
            <a:ext cx="820336" cy="878827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1" name="object 131"/>
          <p:cNvSpPr/>
          <p:nvPr/>
        </p:nvSpPr>
        <p:spPr>
          <a:xfrm>
            <a:off x="409339" y="565881"/>
            <a:ext cx="5260316" cy="7190682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2" name="object 132"/>
          <p:cNvSpPr/>
          <p:nvPr/>
        </p:nvSpPr>
        <p:spPr>
          <a:xfrm>
            <a:off x="414460" y="7745379"/>
            <a:ext cx="1726892" cy="717708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3" name="object 133"/>
          <p:cNvSpPr/>
          <p:nvPr/>
        </p:nvSpPr>
        <p:spPr>
          <a:xfrm>
            <a:off x="4618748" y="7745380"/>
            <a:ext cx="1050907" cy="1496056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4" name="object 134"/>
          <p:cNvSpPr/>
          <p:nvPr/>
        </p:nvSpPr>
        <p:spPr>
          <a:xfrm>
            <a:off x="426348" y="8847338"/>
            <a:ext cx="462662" cy="515833"/>
          </a:xfrm>
          <a:custGeom>
            <a:avLst/>
            <a:gdLst/>
            <a:ahLst/>
            <a:cxnLst/>
            <a:rect l="l" t="t" r="r" b="b"/>
            <a:pathLst>
              <a:path w="510642" h="569327">
                <a:moveTo>
                  <a:pt x="5750" y="240606"/>
                </a:moveTo>
                <a:lnTo>
                  <a:pt x="1239" y="247298"/>
                </a:lnTo>
                <a:lnTo>
                  <a:pt x="0" y="259166"/>
                </a:lnTo>
                <a:lnTo>
                  <a:pt x="5750" y="269981"/>
                </a:lnTo>
                <a:lnTo>
                  <a:pt x="181899" y="446181"/>
                </a:lnTo>
                <a:lnTo>
                  <a:pt x="188534" y="450624"/>
                </a:lnTo>
                <a:lnTo>
                  <a:pt x="200428" y="451885"/>
                </a:lnTo>
                <a:lnTo>
                  <a:pt x="211249" y="446181"/>
                </a:lnTo>
                <a:lnTo>
                  <a:pt x="387462" y="269981"/>
                </a:lnTo>
                <a:lnTo>
                  <a:pt x="391932" y="263322"/>
                </a:lnTo>
                <a:lnTo>
                  <a:pt x="393180" y="251439"/>
                </a:lnTo>
                <a:lnTo>
                  <a:pt x="387462" y="240606"/>
                </a:lnTo>
                <a:lnTo>
                  <a:pt x="269999" y="123144"/>
                </a:lnTo>
                <a:lnTo>
                  <a:pt x="263345" y="118674"/>
                </a:lnTo>
                <a:lnTo>
                  <a:pt x="251460" y="117425"/>
                </a:lnTo>
                <a:lnTo>
                  <a:pt x="240624" y="123144"/>
                </a:lnTo>
                <a:lnTo>
                  <a:pt x="123187" y="240606"/>
                </a:lnTo>
                <a:lnTo>
                  <a:pt x="117461" y="259142"/>
                </a:lnTo>
                <a:lnTo>
                  <a:pt x="181899" y="328706"/>
                </a:lnTo>
                <a:lnTo>
                  <a:pt x="200441" y="334434"/>
                </a:lnTo>
                <a:lnTo>
                  <a:pt x="269999" y="269981"/>
                </a:lnTo>
                <a:lnTo>
                  <a:pt x="275726" y="251428"/>
                </a:lnTo>
                <a:lnTo>
                  <a:pt x="263345" y="236136"/>
                </a:lnTo>
                <a:lnTo>
                  <a:pt x="240624" y="240606"/>
                </a:lnTo>
                <a:lnTo>
                  <a:pt x="211249" y="269981"/>
                </a:lnTo>
                <a:lnTo>
                  <a:pt x="204635" y="274434"/>
                </a:lnTo>
                <a:lnTo>
                  <a:pt x="181899" y="269981"/>
                </a:lnTo>
                <a:lnTo>
                  <a:pt x="176189" y="251436"/>
                </a:lnTo>
                <a:lnTo>
                  <a:pt x="240624" y="181881"/>
                </a:lnTo>
                <a:lnTo>
                  <a:pt x="259176" y="176163"/>
                </a:lnTo>
                <a:lnTo>
                  <a:pt x="328737" y="240606"/>
                </a:lnTo>
                <a:lnTo>
                  <a:pt x="334463" y="259142"/>
                </a:lnTo>
                <a:lnTo>
                  <a:pt x="211249" y="387443"/>
                </a:lnTo>
                <a:lnTo>
                  <a:pt x="192752" y="393155"/>
                </a:lnTo>
                <a:lnTo>
                  <a:pt x="64450" y="269981"/>
                </a:lnTo>
                <a:lnTo>
                  <a:pt x="58731" y="251439"/>
                </a:lnTo>
                <a:lnTo>
                  <a:pt x="64450" y="240606"/>
                </a:lnTo>
                <a:lnTo>
                  <a:pt x="240624" y="64419"/>
                </a:lnTo>
                <a:lnTo>
                  <a:pt x="247269" y="59970"/>
                </a:lnTo>
                <a:lnTo>
                  <a:pt x="259164" y="58717"/>
                </a:lnTo>
                <a:lnTo>
                  <a:pt x="269999" y="64419"/>
                </a:lnTo>
                <a:lnTo>
                  <a:pt x="446161" y="240606"/>
                </a:lnTo>
                <a:lnTo>
                  <a:pt x="450642" y="247270"/>
                </a:lnTo>
                <a:lnTo>
                  <a:pt x="451888" y="259142"/>
                </a:lnTo>
                <a:lnTo>
                  <a:pt x="446161" y="269981"/>
                </a:lnTo>
                <a:lnTo>
                  <a:pt x="240624" y="475505"/>
                </a:lnTo>
                <a:lnTo>
                  <a:pt x="236154" y="482164"/>
                </a:lnTo>
                <a:lnTo>
                  <a:pt x="234906" y="494048"/>
                </a:lnTo>
                <a:lnTo>
                  <a:pt x="240624" y="504880"/>
                </a:lnTo>
                <a:lnTo>
                  <a:pt x="299349" y="563618"/>
                </a:lnTo>
                <a:lnTo>
                  <a:pt x="306008" y="568081"/>
                </a:lnTo>
                <a:lnTo>
                  <a:pt x="317894" y="569327"/>
                </a:lnTo>
                <a:lnTo>
                  <a:pt x="328737" y="563618"/>
                </a:lnTo>
                <a:lnTo>
                  <a:pt x="333214" y="556958"/>
                </a:lnTo>
                <a:lnTo>
                  <a:pt x="334464" y="545078"/>
                </a:lnTo>
                <a:lnTo>
                  <a:pt x="328737" y="534255"/>
                </a:lnTo>
                <a:lnTo>
                  <a:pt x="299311" y="504830"/>
                </a:lnTo>
                <a:lnTo>
                  <a:pt x="294884" y="498206"/>
                </a:lnTo>
                <a:lnTo>
                  <a:pt x="293636" y="486326"/>
                </a:lnTo>
                <a:lnTo>
                  <a:pt x="299349" y="475505"/>
                </a:lnTo>
                <a:lnTo>
                  <a:pt x="504924" y="269981"/>
                </a:lnTo>
                <a:lnTo>
                  <a:pt x="509394" y="263322"/>
                </a:lnTo>
                <a:lnTo>
                  <a:pt x="510642" y="251439"/>
                </a:lnTo>
                <a:lnTo>
                  <a:pt x="504924" y="240606"/>
                </a:lnTo>
                <a:lnTo>
                  <a:pt x="269999" y="5707"/>
                </a:lnTo>
                <a:lnTo>
                  <a:pt x="251460" y="0"/>
                </a:lnTo>
                <a:lnTo>
                  <a:pt x="240624" y="5707"/>
                </a:lnTo>
                <a:lnTo>
                  <a:pt x="5750" y="240606"/>
                </a:lnTo>
                <a:close/>
              </a:path>
            </a:pathLst>
          </a:custGeom>
          <a:solidFill>
            <a:srgbClr val="D8E8F2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5" name="object 135"/>
          <p:cNvSpPr/>
          <p:nvPr/>
        </p:nvSpPr>
        <p:spPr>
          <a:xfrm>
            <a:off x="440352" y="8847338"/>
            <a:ext cx="462662" cy="515835"/>
          </a:xfrm>
          <a:custGeom>
            <a:avLst/>
            <a:gdLst/>
            <a:ahLst/>
            <a:cxnLst/>
            <a:rect l="l" t="t" r="r" b="b"/>
            <a:pathLst>
              <a:path w="510642" h="569329">
                <a:moveTo>
                  <a:pt x="5750" y="240606"/>
                </a:moveTo>
                <a:lnTo>
                  <a:pt x="1239" y="247298"/>
                </a:lnTo>
                <a:lnTo>
                  <a:pt x="0" y="259166"/>
                </a:lnTo>
                <a:lnTo>
                  <a:pt x="5750" y="269981"/>
                </a:lnTo>
                <a:lnTo>
                  <a:pt x="181912" y="446181"/>
                </a:lnTo>
                <a:lnTo>
                  <a:pt x="188532" y="450621"/>
                </a:lnTo>
                <a:lnTo>
                  <a:pt x="200425" y="451885"/>
                </a:lnTo>
                <a:lnTo>
                  <a:pt x="211249" y="446181"/>
                </a:lnTo>
                <a:lnTo>
                  <a:pt x="387449" y="269981"/>
                </a:lnTo>
                <a:lnTo>
                  <a:pt x="391909" y="263330"/>
                </a:lnTo>
                <a:lnTo>
                  <a:pt x="393159" y="251443"/>
                </a:lnTo>
                <a:lnTo>
                  <a:pt x="387449" y="240606"/>
                </a:lnTo>
                <a:lnTo>
                  <a:pt x="269999" y="123144"/>
                </a:lnTo>
                <a:lnTo>
                  <a:pt x="263345" y="118674"/>
                </a:lnTo>
                <a:lnTo>
                  <a:pt x="251460" y="117425"/>
                </a:lnTo>
                <a:lnTo>
                  <a:pt x="240624" y="123144"/>
                </a:lnTo>
                <a:lnTo>
                  <a:pt x="123187" y="240606"/>
                </a:lnTo>
                <a:lnTo>
                  <a:pt x="117461" y="259142"/>
                </a:lnTo>
                <a:lnTo>
                  <a:pt x="181912" y="328706"/>
                </a:lnTo>
                <a:lnTo>
                  <a:pt x="200438" y="334435"/>
                </a:lnTo>
                <a:lnTo>
                  <a:pt x="269999" y="269981"/>
                </a:lnTo>
                <a:lnTo>
                  <a:pt x="275718" y="251432"/>
                </a:lnTo>
                <a:lnTo>
                  <a:pt x="263345" y="236136"/>
                </a:lnTo>
                <a:lnTo>
                  <a:pt x="240624" y="240606"/>
                </a:lnTo>
                <a:lnTo>
                  <a:pt x="211249" y="269981"/>
                </a:lnTo>
                <a:lnTo>
                  <a:pt x="204642" y="274431"/>
                </a:lnTo>
                <a:lnTo>
                  <a:pt x="181912" y="269981"/>
                </a:lnTo>
                <a:lnTo>
                  <a:pt x="176186" y="251428"/>
                </a:lnTo>
                <a:lnTo>
                  <a:pt x="240624" y="181881"/>
                </a:lnTo>
                <a:lnTo>
                  <a:pt x="259172" y="176163"/>
                </a:lnTo>
                <a:lnTo>
                  <a:pt x="328724" y="240606"/>
                </a:lnTo>
                <a:lnTo>
                  <a:pt x="334459" y="259146"/>
                </a:lnTo>
                <a:lnTo>
                  <a:pt x="211249" y="387443"/>
                </a:lnTo>
                <a:lnTo>
                  <a:pt x="192759" y="393156"/>
                </a:lnTo>
                <a:lnTo>
                  <a:pt x="64450" y="269981"/>
                </a:lnTo>
                <a:lnTo>
                  <a:pt x="58731" y="251439"/>
                </a:lnTo>
                <a:lnTo>
                  <a:pt x="64450" y="240606"/>
                </a:lnTo>
                <a:lnTo>
                  <a:pt x="240624" y="64419"/>
                </a:lnTo>
                <a:lnTo>
                  <a:pt x="247269" y="59970"/>
                </a:lnTo>
                <a:lnTo>
                  <a:pt x="259164" y="58717"/>
                </a:lnTo>
                <a:lnTo>
                  <a:pt x="269999" y="64419"/>
                </a:lnTo>
                <a:lnTo>
                  <a:pt x="446161" y="240606"/>
                </a:lnTo>
                <a:lnTo>
                  <a:pt x="450652" y="247278"/>
                </a:lnTo>
                <a:lnTo>
                  <a:pt x="451896" y="259146"/>
                </a:lnTo>
                <a:lnTo>
                  <a:pt x="446161" y="269981"/>
                </a:lnTo>
                <a:lnTo>
                  <a:pt x="240624" y="475505"/>
                </a:lnTo>
                <a:lnTo>
                  <a:pt x="236144" y="482173"/>
                </a:lnTo>
                <a:lnTo>
                  <a:pt x="234898" y="494052"/>
                </a:lnTo>
                <a:lnTo>
                  <a:pt x="240624" y="504880"/>
                </a:lnTo>
                <a:lnTo>
                  <a:pt x="299362" y="563618"/>
                </a:lnTo>
                <a:lnTo>
                  <a:pt x="305998" y="568074"/>
                </a:lnTo>
                <a:lnTo>
                  <a:pt x="317884" y="569329"/>
                </a:lnTo>
                <a:lnTo>
                  <a:pt x="328724" y="563618"/>
                </a:lnTo>
                <a:lnTo>
                  <a:pt x="333212" y="556950"/>
                </a:lnTo>
                <a:lnTo>
                  <a:pt x="334460" y="545074"/>
                </a:lnTo>
                <a:lnTo>
                  <a:pt x="328724" y="534255"/>
                </a:lnTo>
                <a:lnTo>
                  <a:pt x="299311" y="504830"/>
                </a:lnTo>
                <a:lnTo>
                  <a:pt x="294882" y="498202"/>
                </a:lnTo>
                <a:lnTo>
                  <a:pt x="293639" y="486324"/>
                </a:lnTo>
                <a:lnTo>
                  <a:pt x="299362" y="475505"/>
                </a:lnTo>
                <a:lnTo>
                  <a:pt x="504924" y="269981"/>
                </a:lnTo>
                <a:lnTo>
                  <a:pt x="509394" y="263322"/>
                </a:lnTo>
                <a:lnTo>
                  <a:pt x="510642" y="251439"/>
                </a:lnTo>
                <a:lnTo>
                  <a:pt x="504924" y="240606"/>
                </a:lnTo>
                <a:lnTo>
                  <a:pt x="269999" y="5707"/>
                </a:lnTo>
                <a:lnTo>
                  <a:pt x="251460" y="0"/>
                </a:lnTo>
                <a:lnTo>
                  <a:pt x="240624" y="5707"/>
                </a:lnTo>
                <a:lnTo>
                  <a:pt x="5750" y="240606"/>
                </a:lnTo>
                <a:close/>
              </a:path>
            </a:pathLst>
          </a:custGeom>
          <a:solidFill>
            <a:srgbClr val="007EB0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6" name="object 136"/>
          <p:cNvSpPr/>
          <p:nvPr/>
        </p:nvSpPr>
        <p:spPr>
          <a:xfrm>
            <a:off x="1022475" y="9052116"/>
            <a:ext cx="64069" cy="103250"/>
          </a:xfrm>
          <a:custGeom>
            <a:avLst/>
            <a:gdLst/>
            <a:ahLst/>
            <a:cxnLst/>
            <a:rect l="l" t="t" r="r" b="b"/>
            <a:pathLst>
              <a:path w="70713" h="113957">
                <a:moveTo>
                  <a:pt x="53251" y="27393"/>
                </a:moveTo>
                <a:lnTo>
                  <a:pt x="53251" y="72136"/>
                </a:lnTo>
                <a:lnTo>
                  <a:pt x="51803" y="80073"/>
                </a:lnTo>
                <a:lnTo>
                  <a:pt x="48196" y="94513"/>
                </a:lnTo>
                <a:lnTo>
                  <a:pt x="59287" y="90580"/>
                </a:lnTo>
                <a:lnTo>
                  <a:pt x="69147" y="79264"/>
                </a:lnTo>
                <a:lnTo>
                  <a:pt x="70713" y="71691"/>
                </a:lnTo>
                <a:lnTo>
                  <a:pt x="70665" y="22364"/>
                </a:lnTo>
                <a:lnTo>
                  <a:pt x="68324" y="13764"/>
                </a:lnTo>
                <a:lnTo>
                  <a:pt x="58394" y="4397"/>
                </a:lnTo>
                <a:lnTo>
                  <a:pt x="35356" y="0"/>
                </a:lnTo>
                <a:lnTo>
                  <a:pt x="25224" y="700"/>
                </a:lnTo>
                <a:lnTo>
                  <a:pt x="7982" y="7630"/>
                </a:lnTo>
                <a:lnTo>
                  <a:pt x="1188" y="17382"/>
                </a:lnTo>
                <a:lnTo>
                  <a:pt x="0" y="24218"/>
                </a:lnTo>
                <a:lnTo>
                  <a:pt x="0" y="71691"/>
                </a:lnTo>
                <a:lnTo>
                  <a:pt x="948" y="78519"/>
                </a:lnTo>
                <a:lnTo>
                  <a:pt x="8273" y="88704"/>
                </a:lnTo>
                <a:lnTo>
                  <a:pt x="17462" y="24815"/>
                </a:lnTo>
                <a:lnTo>
                  <a:pt x="18757" y="15709"/>
                </a:lnTo>
                <a:lnTo>
                  <a:pt x="51942" y="15709"/>
                </a:lnTo>
                <a:lnTo>
                  <a:pt x="53251" y="24815"/>
                </a:lnTo>
                <a:lnTo>
                  <a:pt x="53251" y="27393"/>
                </a:lnTo>
                <a:close/>
              </a:path>
              <a:path w="70713" h="113957">
                <a:moveTo>
                  <a:pt x="48196" y="94513"/>
                </a:moveTo>
                <a:lnTo>
                  <a:pt x="51803" y="80073"/>
                </a:lnTo>
                <a:lnTo>
                  <a:pt x="18910" y="80073"/>
                </a:lnTo>
                <a:lnTo>
                  <a:pt x="17462" y="72136"/>
                </a:lnTo>
                <a:lnTo>
                  <a:pt x="17462" y="24815"/>
                </a:lnTo>
                <a:lnTo>
                  <a:pt x="8273" y="88704"/>
                </a:lnTo>
                <a:lnTo>
                  <a:pt x="28714" y="95351"/>
                </a:lnTo>
                <a:lnTo>
                  <a:pt x="41274" y="113957"/>
                </a:lnTo>
                <a:lnTo>
                  <a:pt x="54241" y="108470"/>
                </a:lnTo>
                <a:lnTo>
                  <a:pt x="52666" y="104876"/>
                </a:lnTo>
                <a:lnTo>
                  <a:pt x="50076" y="98945"/>
                </a:lnTo>
                <a:lnTo>
                  <a:pt x="48196" y="94513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7" name="object 137"/>
          <p:cNvSpPr/>
          <p:nvPr/>
        </p:nvSpPr>
        <p:spPr>
          <a:xfrm>
            <a:off x="1098971" y="9070424"/>
            <a:ext cx="58949" cy="68740"/>
          </a:xfrm>
          <a:custGeom>
            <a:avLst/>
            <a:gdLst/>
            <a:ahLst/>
            <a:cxnLst/>
            <a:rect l="l" t="t" r="r" b="b"/>
            <a:pathLst>
              <a:path w="65062" h="75869">
                <a:moveTo>
                  <a:pt x="65062" y="69672"/>
                </a:moveTo>
                <a:lnTo>
                  <a:pt x="57302" y="55524"/>
                </a:lnTo>
                <a:lnTo>
                  <a:pt x="57302" y="0"/>
                </a:lnTo>
                <a:lnTo>
                  <a:pt x="40982" y="0"/>
                </a:lnTo>
                <a:lnTo>
                  <a:pt x="40982" y="52806"/>
                </a:lnTo>
                <a:lnTo>
                  <a:pt x="32042" y="59423"/>
                </a:lnTo>
                <a:lnTo>
                  <a:pt x="25971" y="60147"/>
                </a:lnTo>
                <a:lnTo>
                  <a:pt x="16878" y="60147"/>
                </a:lnTo>
                <a:lnTo>
                  <a:pt x="16294" y="55981"/>
                </a:lnTo>
                <a:lnTo>
                  <a:pt x="16294" y="0"/>
                </a:lnTo>
                <a:lnTo>
                  <a:pt x="0" y="0"/>
                </a:lnTo>
                <a:lnTo>
                  <a:pt x="0" y="54813"/>
                </a:lnTo>
                <a:lnTo>
                  <a:pt x="453" y="60134"/>
                </a:lnTo>
                <a:lnTo>
                  <a:pt x="9699" y="72969"/>
                </a:lnTo>
                <a:lnTo>
                  <a:pt x="19621" y="75145"/>
                </a:lnTo>
                <a:lnTo>
                  <a:pt x="21223" y="75103"/>
                </a:lnTo>
                <a:lnTo>
                  <a:pt x="34588" y="71899"/>
                </a:lnTo>
                <a:lnTo>
                  <a:pt x="45034" y="66497"/>
                </a:lnTo>
                <a:lnTo>
                  <a:pt x="52374" y="75869"/>
                </a:lnTo>
                <a:lnTo>
                  <a:pt x="65062" y="69672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8" name="object 138"/>
          <p:cNvSpPr/>
          <p:nvPr/>
        </p:nvSpPr>
        <p:spPr>
          <a:xfrm>
            <a:off x="1165123" y="9046869"/>
            <a:ext cx="16097" cy="90218"/>
          </a:xfrm>
          <a:custGeom>
            <a:avLst/>
            <a:gdLst/>
            <a:ahLst/>
            <a:cxnLst/>
            <a:rect l="l" t="t" r="r" b="b"/>
            <a:pathLst>
              <a:path w="17766" h="99574">
                <a:moveTo>
                  <a:pt x="1333" y="25857"/>
                </a:moveTo>
                <a:lnTo>
                  <a:pt x="1333" y="99574"/>
                </a:lnTo>
                <a:lnTo>
                  <a:pt x="17766" y="99574"/>
                </a:lnTo>
                <a:lnTo>
                  <a:pt x="17766" y="25857"/>
                </a:lnTo>
                <a:lnTo>
                  <a:pt x="1333" y="25857"/>
                </a:lnTo>
                <a:close/>
              </a:path>
              <a:path w="17766" h="99574">
                <a:moveTo>
                  <a:pt x="19050" y="9677"/>
                </a:moveTo>
                <a:lnTo>
                  <a:pt x="19050" y="5791"/>
                </a:lnTo>
                <a:lnTo>
                  <a:pt x="15316" y="0"/>
                </a:lnTo>
                <a:lnTo>
                  <a:pt x="3759" y="0"/>
                </a:lnTo>
                <a:lnTo>
                  <a:pt x="0" y="5791"/>
                </a:lnTo>
                <a:lnTo>
                  <a:pt x="0" y="15163"/>
                </a:lnTo>
                <a:lnTo>
                  <a:pt x="3759" y="20370"/>
                </a:lnTo>
                <a:lnTo>
                  <a:pt x="15316" y="20370"/>
                </a:lnTo>
                <a:lnTo>
                  <a:pt x="19050" y="15163"/>
                </a:lnTo>
                <a:lnTo>
                  <a:pt x="19050" y="9677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9" name="object 139"/>
          <p:cNvSpPr/>
          <p:nvPr/>
        </p:nvSpPr>
        <p:spPr>
          <a:xfrm>
            <a:off x="1195455" y="9069101"/>
            <a:ext cx="52298" cy="68108"/>
          </a:xfrm>
          <a:custGeom>
            <a:avLst/>
            <a:gdLst/>
            <a:ahLst/>
            <a:cxnLst/>
            <a:rect l="l" t="t" r="r" b="b"/>
            <a:pathLst>
              <a:path w="57721" h="75171">
                <a:moveTo>
                  <a:pt x="41275" y="20624"/>
                </a:moveTo>
                <a:lnTo>
                  <a:pt x="41275" y="75171"/>
                </a:lnTo>
                <a:lnTo>
                  <a:pt x="57721" y="75171"/>
                </a:lnTo>
                <a:lnTo>
                  <a:pt x="57721" y="20472"/>
                </a:lnTo>
                <a:lnTo>
                  <a:pt x="57209" y="14810"/>
                </a:lnTo>
                <a:lnTo>
                  <a:pt x="47908" y="2154"/>
                </a:lnTo>
                <a:lnTo>
                  <a:pt x="37947" y="0"/>
                </a:lnTo>
                <a:lnTo>
                  <a:pt x="30314" y="0"/>
                </a:lnTo>
                <a:lnTo>
                  <a:pt x="22225" y="3479"/>
                </a:lnTo>
                <a:lnTo>
                  <a:pt x="16294" y="7200"/>
                </a:lnTo>
                <a:lnTo>
                  <a:pt x="12547" y="723"/>
                </a:lnTo>
                <a:lnTo>
                  <a:pt x="0" y="4914"/>
                </a:lnTo>
                <a:lnTo>
                  <a:pt x="1739" y="17754"/>
                </a:lnTo>
                <a:lnTo>
                  <a:pt x="1739" y="75171"/>
                </a:lnTo>
                <a:lnTo>
                  <a:pt x="18034" y="75171"/>
                </a:lnTo>
                <a:lnTo>
                  <a:pt x="18034" y="22059"/>
                </a:lnTo>
                <a:lnTo>
                  <a:pt x="27254" y="15709"/>
                </a:lnTo>
                <a:lnTo>
                  <a:pt x="32753" y="14998"/>
                </a:lnTo>
                <a:lnTo>
                  <a:pt x="41275" y="14998"/>
                </a:lnTo>
                <a:lnTo>
                  <a:pt x="41275" y="20624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0" name="object 140"/>
          <p:cNvSpPr/>
          <p:nvPr/>
        </p:nvSpPr>
        <p:spPr>
          <a:xfrm>
            <a:off x="1256533" y="9055120"/>
            <a:ext cx="48098" cy="83262"/>
          </a:xfrm>
          <a:custGeom>
            <a:avLst/>
            <a:gdLst/>
            <a:ahLst/>
            <a:cxnLst/>
            <a:rect l="l" t="t" r="r" b="b"/>
            <a:pathLst>
              <a:path w="53085" h="91897">
                <a:moveTo>
                  <a:pt x="24510" y="17005"/>
                </a:moveTo>
                <a:lnTo>
                  <a:pt x="24510" y="0"/>
                </a:lnTo>
                <a:lnTo>
                  <a:pt x="8191" y="6045"/>
                </a:lnTo>
                <a:lnTo>
                  <a:pt x="8191" y="17005"/>
                </a:lnTo>
                <a:lnTo>
                  <a:pt x="0" y="17005"/>
                </a:lnTo>
                <a:lnTo>
                  <a:pt x="0" y="32016"/>
                </a:lnTo>
                <a:lnTo>
                  <a:pt x="8191" y="32016"/>
                </a:lnTo>
                <a:lnTo>
                  <a:pt x="8226" y="77165"/>
                </a:lnTo>
                <a:lnTo>
                  <a:pt x="11556" y="90055"/>
                </a:lnTo>
                <a:lnTo>
                  <a:pt x="27241" y="91897"/>
                </a:lnTo>
                <a:lnTo>
                  <a:pt x="32781" y="91008"/>
                </a:lnTo>
                <a:lnTo>
                  <a:pt x="46300" y="83114"/>
                </a:lnTo>
                <a:lnTo>
                  <a:pt x="53085" y="76619"/>
                </a:lnTo>
                <a:lnTo>
                  <a:pt x="45300" y="64185"/>
                </a:lnTo>
                <a:lnTo>
                  <a:pt x="34315" y="75869"/>
                </a:lnTo>
                <a:lnTo>
                  <a:pt x="29578" y="76466"/>
                </a:lnTo>
                <a:lnTo>
                  <a:pt x="24510" y="76466"/>
                </a:lnTo>
                <a:lnTo>
                  <a:pt x="24510" y="32016"/>
                </a:lnTo>
                <a:lnTo>
                  <a:pt x="44856" y="32016"/>
                </a:lnTo>
                <a:lnTo>
                  <a:pt x="44856" y="17005"/>
                </a:lnTo>
                <a:lnTo>
                  <a:pt x="24510" y="17005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1" name="object 141"/>
          <p:cNvSpPr/>
          <p:nvPr/>
        </p:nvSpPr>
        <p:spPr>
          <a:xfrm>
            <a:off x="1308555" y="9082586"/>
            <a:ext cx="36614" cy="55703"/>
          </a:xfrm>
          <a:custGeom>
            <a:avLst/>
            <a:gdLst/>
            <a:ahLst/>
            <a:cxnLst/>
            <a:rect l="l" t="t" r="r" b="b"/>
            <a:pathLst>
              <a:path w="40411" h="61480">
                <a:moveTo>
                  <a:pt x="40258" y="0"/>
                </a:moveTo>
                <a:lnTo>
                  <a:pt x="40258" y="11074"/>
                </a:lnTo>
                <a:lnTo>
                  <a:pt x="20916" y="14274"/>
                </a:lnTo>
                <a:lnTo>
                  <a:pt x="15944" y="15131"/>
                </a:lnTo>
                <a:lnTo>
                  <a:pt x="16027" y="46443"/>
                </a:lnTo>
                <a:lnTo>
                  <a:pt x="16027" y="30721"/>
                </a:lnTo>
                <a:lnTo>
                  <a:pt x="22212" y="28829"/>
                </a:lnTo>
                <a:lnTo>
                  <a:pt x="40411" y="26073"/>
                </a:lnTo>
                <a:lnTo>
                  <a:pt x="40258" y="0"/>
                </a:lnTo>
                <a:close/>
              </a:path>
              <a:path w="40411" h="61480">
                <a:moveTo>
                  <a:pt x="3632" y="19740"/>
                </a:moveTo>
                <a:lnTo>
                  <a:pt x="0" y="33147"/>
                </a:lnTo>
                <a:lnTo>
                  <a:pt x="0" y="41529"/>
                </a:lnTo>
                <a:lnTo>
                  <a:pt x="455" y="46880"/>
                </a:lnTo>
                <a:lnTo>
                  <a:pt x="9748" y="59574"/>
                </a:lnTo>
                <a:lnTo>
                  <a:pt x="19900" y="61595"/>
                </a:lnTo>
                <a:lnTo>
                  <a:pt x="28886" y="60196"/>
                </a:lnTo>
                <a:lnTo>
                  <a:pt x="44297" y="52793"/>
                </a:lnTo>
                <a:lnTo>
                  <a:pt x="51815" y="62738"/>
                </a:lnTo>
                <a:lnTo>
                  <a:pt x="64642" y="56388"/>
                </a:lnTo>
                <a:lnTo>
                  <a:pt x="62483" y="52641"/>
                </a:lnTo>
                <a:lnTo>
                  <a:pt x="58889" y="45999"/>
                </a:lnTo>
                <a:lnTo>
                  <a:pt x="56578" y="41808"/>
                </a:lnTo>
                <a:lnTo>
                  <a:pt x="56578" y="5461"/>
                </a:lnTo>
                <a:lnTo>
                  <a:pt x="56090" y="-104"/>
                </a:lnTo>
                <a:lnTo>
                  <a:pt x="46863" y="-12865"/>
                </a:lnTo>
                <a:lnTo>
                  <a:pt x="36931" y="-15036"/>
                </a:lnTo>
                <a:lnTo>
                  <a:pt x="25917" y="-14829"/>
                </a:lnTo>
                <a:lnTo>
                  <a:pt x="16269" y="-12428"/>
                </a:lnTo>
                <a:lnTo>
                  <a:pt x="3441" y="-4940"/>
                </a:lnTo>
                <a:lnTo>
                  <a:pt x="9791" y="8039"/>
                </a:lnTo>
                <a:lnTo>
                  <a:pt x="22212" y="838"/>
                </a:lnTo>
                <a:lnTo>
                  <a:pt x="30581" y="0"/>
                </a:lnTo>
                <a:lnTo>
                  <a:pt x="40258" y="0"/>
                </a:lnTo>
                <a:lnTo>
                  <a:pt x="40411" y="26073"/>
                </a:lnTo>
                <a:lnTo>
                  <a:pt x="40411" y="38925"/>
                </a:lnTo>
                <a:lnTo>
                  <a:pt x="37236" y="41376"/>
                </a:lnTo>
                <a:lnTo>
                  <a:pt x="29730" y="46443"/>
                </a:lnTo>
                <a:lnTo>
                  <a:pt x="16027" y="46443"/>
                </a:lnTo>
                <a:lnTo>
                  <a:pt x="15944" y="15131"/>
                </a:lnTo>
                <a:lnTo>
                  <a:pt x="3632" y="19740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2" name="object 142"/>
          <p:cNvSpPr/>
          <p:nvPr/>
        </p:nvSpPr>
        <p:spPr>
          <a:xfrm>
            <a:off x="1371070" y="9068961"/>
            <a:ext cx="50836" cy="69305"/>
          </a:xfrm>
          <a:custGeom>
            <a:avLst/>
            <a:gdLst/>
            <a:ahLst/>
            <a:cxnLst/>
            <a:rect l="l" t="t" r="r" b="b"/>
            <a:pathLst>
              <a:path w="56108" h="76492">
                <a:moveTo>
                  <a:pt x="27686" y="14846"/>
                </a:moveTo>
                <a:lnTo>
                  <a:pt x="36931" y="15570"/>
                </a:lnTo>
                <a:lnTo>
                  <a:pt x="48475" y="21221"/>
                </a:lnTo>
                <a:lnTo>
                  <a:pt x="54825" y="8369"/>
                </a:lnTo>
                <a:lnTo>
                  <a:pt x="52082" y="6958"/>
                </a:lnTo>
                <a:lnTo>
                  <a:pt x="40188" y="2584"/>
                </a:lnTo>
                <a:lnTo>
                  <a:pt x="21501" y="0"/>
                </a:lnTo>
                <a:lnTo>
                  <a:pt x="19234" y="79"/>
                </a:lnTo>
                <a:lnTo>
                  <a:pt x="7753" y="4053"/>
                </a:lnTo>
                <a:lnTo>
                  <a:pt x="977" y="20472"/>
                </a:lnTo>
                <a:lnTo>
                  <a:pt x="1046" y="21913"/>
                </a:lnTo>
                <a:lnTo>
                  <a:pt x="4712" y="32192"/>
                </a:lnTo>
                <a:lnTo>
                  <a:pt x="19761" y="42138"/>
                </a:lnTo>
                <a:lnTo>
                  <a:pt x="35915" y="46024"/>
                </a:lnTo>
                <a:lnTo>
                  <a:pt x="39674" y="46748"/>
                </a:lnTo>
                <a:lnTo>
                  <a:pt x="39674" y="57708"/>
                </a:lnTo>
                <a:lnTo>
                  <a:pt x="38074" y="61480"/>
                </a:lnTo>
                <a:lnTo>
                  <a:pt x="23228" y="61480"/>
                </a:lnTo>
                <a:lnTo>
                  <a:pt x="12268" y="56426"/>
                </a:lnTo>
                <a:lnTo>
                  <a:pt x="6921" y="49796"/>
                </a:lnTo>
                <a:lnTo>
                  <a:pt x="0" y="63195"/>
                </a:lnTo>
                <a:lnTo>
                  <a:pt x="4198" y="67290"/>
                </a:lnTo>
                <a:lnTo>
                  <a:pt x="16026" y="74002"/>
                </a:lnTo>
                <a:lnTo>
                  <a:pt x="28130" y="76492"/>
                </a:lnTo>
                <a:lnTo>
                  <a:pt x="43671" y="73799"/>
                </a:lnTo>
                <a:lnTo>
                  <a:pt x="53282" y="65336"/>
                </a:lnTo>
                <a:lnTo>
                  <a:pt x="56108" y="52819"/>
                </a:lnTo>
                <a:lnTo>
                  <a:pt x="56040" y="48676"/>
                </a:lnTo>
                <a:lnTo>
                  <a:pt x="51040" y="38086"/>
                </a:lnTo>
                <a:lnTo>
                  <a:pt x="37236" y="30594"/>
                </a:lnTo>
                <a:lnTo>
                  <a:pt x="21209" y="26822"/>
                </a:lnTo>
                <a:lnTo>
                  <a:pt x="17297" y="26136"/>
                </a:lnTo>
                <a:lnTo>
                  <a:pt x="17297" y="16738"/>
                </a:lnTo>
                <a:lnTo>
                  <a:pt x="18618" y="14846"/>
                </a:lnTo>
                <a:lnTo>
                  <a:pt x="27686" y="14846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3" name="object 143"/>
          <p:cNvSpPr/>
          <p:nvPr/>
        </p:nvSpPr>
        <p:spPr>
          <a:xfrm>
            <a:off x="1456704" y="9070274"/>
            <a:ext cx="68235" cy="93342"/>
          </a:xfrm>
          <a:custGeom>
            <a:avLst/>
            <a:gdLst/>
            <a:ahLst/>
            <a:cxnLst/>
            <a:rect l="l" t="t" r="r" b="b"/>
            <a:pathLst>
              <a:path w="75311" h="103022">
                <a:moveTo>
                  <a:pt x="21069" y="74587"/>
                </a:moveTo>
                <a:lnTo>
                  <a:pt x="27558" y="74587"/>
                </a:lnTo>
                <a:lnTo>
                  <a:pt x="34188" y="71843"/>
                </a:lnTo>
                <a:lnTo>
                  <a:pt x="39979" y="68668"/>
                </a:lnTo>
                <a:lnTo>
                  <a:pt x="38963" y="64350"/>
                </a:lnTo>
                <a:lnTo>
                  <a:pt x="36499" y="55117"/>
                </a:lnTo>
                <a:lnTo>
                  <a:pt x="30149" y="58597"/>
                </a:lnTo>
                <a:lnTo>
                  <a:pt x="26415" y="59588"/>
                </a:lnTo>
                <a:lnTo>
                  <a:pt x="17449" y="59588"/>
                </a:lnTo>
                <a:lnTo>
                  <a:pt x="17449" y="41249"/>
                </a:lnTo>
                <a:lnTo>
                  <a:pt x="40855" y="41249"/>
                </a:lnTo>
                <a:lnTo>
                  <a:pt x="40855" y="87718"/>
                </a:lnTo>
                <a:lnTo>
                  <a:pt x="51219" y="103022"/>
                </a:lnTo>
                <a:lnTo>
                  <a:pt x="63753" y="97828"/>
                </a:lnTo>
                <a:lnTo>
                  <a:pt x="61899" y="93497"/>
                </a:lnTo>
                <a:lnTo>
                  <a:pt x="59029" y="87172"/>
                </a:lnTo>
                <a:lnTo>
                  <a:pt x="56997" y="82676"/>
                </a:lnTo>
                <a:lnTo>
                  <a:pt x="56997" y="41973"/>
                </a:lnTo>
                <a:lnTo>
                  <a:pt x="75311" y="41973"/>
                </a:lnTo>
                <a:lnTo>
                  <a:pt x="75311" y="26962"/>
                </a:lnTo>
                <a:lnTo>
                  <a:pt x="22504" y="26962"/>
                </a:lnTo>
                <a:lnTo>
                  <a:pt x="17449" y="26542"/>
                </a:lnTo>
                <a:lnTo>
                  <a:pt x="17449" y="15278"/>
                </a:lnTo>
                <a:lnTo>
                  <a:pt x="56997" y="15278"/>
                </a:lnTo>
                <a:lnTo>
                  <a:pt x="56997" y="0"/>
                </a:lnTo>
                <a:lnTo>
                  <a:pt x="21208" y="20"/>
                </a:lnTo>
                <a:lnTo>
                  <a:pt x="9985" y="3259"/>
                </a:lnTo>
                <a:lnTo>
                  <a:pt x="1295" y="19481"/>
                </a:lnTo>
                <a:lnTo>
                  <a:pt x="1295" y="22948"/>
                </a:lnTo>
                <a:lnTo>
                  <a:pt x="1727" y="30022"/>
                </a:lnTo>
                <a:lnTo>
                  <a:pt x="6349" y="34188"/>
                </a:lnTo>
                <a:lnTo>
                  <a:pt x="0" y="37807"/>
                </a:lnTo>
                <a:lnTo>
                  <a:pt x="2298" y="41973"/>
                </a:lnTo>
                <a:lnTo>
                  <a:pt x="1295" y="45300"/>
                </a:lnTo>
                <a:lnTo>
                  <a:pt x="1295" y="54673"/>
                </a:lnTo>
                <a:lnTo>
                  <a:pt x="1697" y="59656"/>
                </a:lnTo>
                <a:lnTo>
                  <a:pt x="10942" y="72502"/>
                </a:lnTo>
                <a:lnTo>
                  <a:pt x="21069" y="74587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4" name="object 144"/>
          <p:cNvSpPr/>
          <p:nvPr/>
        </p:nvSpPr>
        <p:spPr>
          <a:xfrm>
            <a:off x="1560264" y="9052116"/>
            <a:ext cx="64057" cy="103250"/>
          </a:xfrm>
          <a:custGeom>
            <a:avLst/>
            <a:gdLst/>
            <a:ahLst/>
            <a:cxnLst/>
            <a:rect l="l" t="t" r="r" b="b"/>
            <a:pathLst>
              <a:path w="70700" h="113957">
                <a:moveTo>
                  <a:pt x="53225" y="27393"/>
                </a:moveTo>
                <a:lnTo>
                  <a:pt x="53225" y="72136"/>
                </a:lnTo>
                <a:lnTo>
                  <a:pt x="51777" y="80073"/>
                </a:lnTo>
                <a:lnTo>
                  <a:pt x="48183" y="94513"/>
                </a:lnTo>
                <a:lnTo>
                  <a:pt x="59275" y="90580"/>
                </a:lnTo>
                <a:lnTo>
                  <a:pt x="69135" y="79264"/>
                </a:lnTo>
                <a:lnTo>
                  <a:pt x="70700" y="71691"/>
                </a:lnTo>
                <a:lnTo>
                  <a:pt x="70652" y="22368"/>
                </a:lnTo>
                <a:lnTo>
                  <a:pt x="68314" y="13769"/>
                </a:lnTo>
                <a:lnTo>
                  <a:pt x="58390" y="4399"/>
                </a:lnTo>
                <a:lnTo>
                  <a:pt x="35356" y="0"/>
                </a:lnTo>
                <a:lnTo>
                  <a:pt x="25220" y="700"/>
                </a:lnTo>
                <a:lnTo>
                  <a:pt x="7976" y="7630"/>
                </a:lnTo>
                <a:lnTo>
                  <a:pt x="1186" y="17382"/>
                </a:lnTo>
                <a:lnTo>
                  <a:pt x="0" y="24218"/>
                </a:lnTo>
                <a:lnTo>
                  <a:pt x="0" y="71691"/>
                </a:lnTo>
                <a:lnTo>
                  <a:pt x="946" y="78514"/>
                </a:lnTo>
                <a:lnTo>
                  <a:pt x="8266" y="88702"/>
                </a:lnTo>
                <a:lnTo>
                  <a:pt x="17462" y="24815"/>
                </a:lnTo>
                <a:lnTo>
                  <a:pt x="18757" y="15709"/>
                </a:lnTo>
                <a:lnTo>
                  <a:pt x="51930" y="15709"/>
                </a:lnTo>
                <a:lnTo>
                  <a:pt x="53225" y="24815"/>
                </a:lnTo>
                <a:lnTo>
                  <a:pt x="53225" y="27393"/>
                </a:lnTo>
                <a:close/>
              </a:path>
              <a:path w="70700" h="113957">
                <a:moveTo>
                  <a:pt x="48183" y="94513"/>
                </a:moveTo>
                <a:lnTo>
                  <a:pt x="51777" y="80073"/>
                </a:lnTo>
                <a:lnTo>
                  <a:pt x="18897" y="80073"/>
                </a:lnTo>
                <a:lnTo>
                  <a:pt x="17462" y="72136"/>
                </a:lnTo>
                <a:lnTo>
                  <a:pt x="17462" y="24815"/>
                </a:lnTo>
                <a:lnTo>
                  <a:pt x="8266" y="88702"/>
                </a:lnTo>
                <a:lnTo>
                  <a:pt x="28702" y="95351"/>
                </a:lnTo>
                <a:lnTo>
                  <a:pt x="41249" y="113957"/>
                </a:lnTo>
                <a:lnTo>
                  <a:pt x="54229" y="108470"/>
                </a:lnTo>
                <a:lnTo>
                  <a:pt x="52666" y="104876"/>
                </a:lnTo>
                <a:lnTo>
                  <a:pt x="50063" y="98945"/>
                </a:lnTo>
                <a:lnTo>
                  <a:pt x="48183" y="94513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5" name="object 145"/>
          <p:cNvSpPr/>
          <p:nvPr/>
        </p:nvSpPr>
        <p:spPr>
          <a:xfrm>
            <a:off x="1636737" y="9070424"/>
            <a:ext cx="58960" cy="68740"/>
          </a:xfrm>
          <a:custGeom>
            <a:avLst/>
            <a:gdLst/>
            <a:ahLst/>
            <a:cxnLst/>
            <a:rect l="l" t="t" r="r" b="b"/>
            <a:pathLst>
              <a:path w="65074" h="75869">
                <a:moveTo>
                  <a:pt x="65074" y="69672"/>
                </a:moveTo>
                <a:lnTo>
                  <a:pt x="57264" y="55524"/>
                </a:lnTo>
                <a:lnTo>
                  <a:pt x="57264" y="0"/>
                </a:lnTo>
                <a:lnTo>
                  <a:pt x="40995" y="0"/>
                </a:lnTo>
                <a:lnTo>
                  <a:pt x="40995" y="52806"/>
                </a:lnTo>
                <a:lnTo>
                  <a:pt x="32016" y="59423"/>
                </a:lnTo>
                <a:lnTo>
                  <a:pt x="25958" y="60147"/>
                </a:lnTo>
                <a:lnTo>
                  <a:pt x="16878" y="60147"/>
                </a:lnTo>
                <a:lnTo>
                  <a:pt x="16294" y="55981"/>
                </a:lnTo>
                <a:lnTo>
                  <a:pt x="16294" y="0"/>
                </a:lnTo>
                <a:lnTo>
                  <a:pt x="0" y="0"/>
                </a:lnTo>
                <a:lnTo>
                  <a:pt x="0" y="54813"/>
                </a:lnTo>
                <a:lnTo>
                  <a:pt x="451" y="60120"/>
                </a:lnTo>
                <a:lnTo>
                  <a:pt x="9693" y="72967"/>
                </a:lnTo>
                <a:lnTo>
                  <a:pt x="19608" y="75145"/>
                </a:lnTo>
                <a:lnTo>
                  <a:pt x="21202" y="75103"/>
                </a:lnTo>
                <a:lnTo>
                  <a:pt x="34587" y="71901"/>
                </a:lnTo>
                <a:lnTo>
                  <a:pt x="45008" y="66497"/>
                </a:lnTo>
                <a:lnTo>
                  <a:pt x="52374" y="75869"/>
                </a:lnTo>
                <a:lnTo>
                  <a:pt x="65074" y="69672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6" name="object 146"/>
          <p:cNvSpPr/>
          <p:nvPr/>
        </p:nvSpPr>
        <p:spPr>
          <a:xfrm>
            <a:off x="1702901" y="9046869"/>
            <a:ext cx="16097" cy="90218"/>
          </a:xfrm>
          <a:custGeom>
            <a:avLst/>
            <a:gdLst/>
            <a:ahLst/>
            <a:cxnLst/>
            <a:rect l="l" t="t" r="r" b="b"/>
            <a:pathLst>
              <a:path w="17766" h="99574">
                <a:moveTo>
                  <a:pt x="1320" y="25857"/>
                </a:moveTo>
                <a:lnTo>
                  <a:pt x="1320" y="99574"/>
                </a:lnTo>
                <a:lnTo>
                  <a:pt x="17766" y="99574"/>
                </a:lnTo>
                <a:lnTo>
                  <a:pt x="17766" y="25857"/>
                </a:lnTo>
                <a:lnTo>
                  <a:pt x="1320" y="25857"/>
                </a:lnTo>
                <a:close/>
              </a:path>
              <a:path w="17766" h="99574">
                <a:moveTo>
                  <a:pt x="19050" y="9677"/>
                </a:moveTo>
                <a:lnTo>
                  <a:pt x="19050" y="5791"/>
                </a:lnTo>
                <a:lnTo>
                  <a:pt x="15303" y="0"/>
                </a:lnTo>
                <a:lnTo>
                  <a:pt x="3733" y="0"/>
                </a:lnTo>
                <a:lnTo>
                  <a:pt x="0" y="5791"/>
                </a:lnTo>
                <a:lnTo>
                  <a:pt x="0" y="15163"/>
                </a:lnTo>
                <a:lnTo>
                  <a:pt x="3733" y="20370"/>
                </a:lnTo>
                <a:lnTo>
                  <a:pt x="15303" y="20370"/>
                </a:lnTo>
                <a:lnTo>
                  <a:pt x="19050" y="15163"/>
                </a:lnTo>
                <a:lnTo>
                  <a:pt x="19050" y="9677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7" name="object 147"/>
          <p:cNvSpPr/>
          <p:nvPr/>
        </p:nvSpPr>
        <p:spPr>
          <a:xfrm>
            <a:off x="1733233" y="9069101"/>
            <a:ext cx="52298" cy="68108"/>
          </a:xfrm>
          <a:custGeom>
            <a:avLst/>
            <a:gdLst/>
            <a:ahLst/>
            <a:cxnLst/>
            <a:rect l="l" t="t" r="r" b="b"/>
            <a:pathLst>
              <a:path w="57721" h="75171">
                <a:moveTo>
                  <a:pt x="41275" y="20624"/>
                </a:moveTo>
                <a:lnTo>
                  <a:pt x="41275" y="75171"/>
                </a:lnTo>
                <a:lnTo>
                  <a:pt x="57721" y="75171"/>
                </a:lnTo>
                <a:lnTo>
                  <a:pt x="57721" y="20472"/>
                </a:lnTo>
                <a:lnTo>
                  <a:pt x="57209" y="14810"/>
                </a:lnTo>
                <a:lnTo>
                  <a:pt x="47908" y="2154"/>
                </a:lnTo>
                <a:lnTo>
                  <a:pt x="37947" y="0"/>
                </a:lnTo>
                <a:lnTo>
                  <a:pt x="30289" y="0"/>
                </a:lnTo>
                <a:lnTo>
                  <a:pt x="22225" y="3479"/>
                </a:lnTo>
                <a:lnTo>
                  <a:pt x="16319" y="7200"/>
                </a:lnTo>
                <a:lnTo>
                  <a:pt x="12547" y="723"/>
                </a:lnTo>
                <a:lnTo>
                  <a:pt x="0" y="4914"/>
                </a:lnTo>
                <a:lnTo>
                  <a:pt x="1727" y="17754"/>
                </a:lnTo>
                <a:lnTo>
                  <a:pt x="1727" y="75171"/>
                </a:lnTo>
                <a:lnTo>
                  <a:pt x="18021" y="75171"/>
                </a:lnTo>
                <a:lnTo>
                  <a:pt x="18021" y="22059"/>
                </a:lnTo>
                <a:lnTo>
                  <a:pt x="27254" y="15709"/>
                </a:lnTo>
                <a:lnTo>
                  <a:pt x="32766" y="14998"/>
                </a:lnTo>
                <a:lnTo>
                  <a:pt x="41275" y="14998"/>
                </a:lnTo>
                <a:lnTo>
                  <a:pt x="41275" y="20624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8" name="object 148"/>
          <p:cNvSpPr/>
          <p:nvPr/>
        </p:nvSpPr>
        <p:spPr>
          <a:xfrm>
            <a:off x="1794299" y="9055120"/>
            <a:ext cx="48098" cy="83262"/>
          </a:xfrm>
          <a:custGeom>
            <a:avLst/>
            <a:gdLst/>
            <a:ahLst/>
            <a:cxnLst/>
            <a:rect l="l" t="t" r="r" b="b"/>
            <a:pathLst>
              <a:path w="53086" h="91897">
                <a:moveTo>
                  <a:pt x="24510" y="17005"/>
                </a:moveTo>
                <a:lnTo>
                  <a:pt x="24510" y="0"/>
                </a:lnTo>
                <a:lnTo>
                  <a:pt x="8216" y="6045"/>
                </a:lnTo>
                <a:lnTo>
                  <a:pt x="8216" y="17005"/>
                </a:lnTo>
                <a:lnTo>
                  <a:pt x="0" y="17005"/>
                </a:lnTo>
                <a:lnTo>
                  <a:pt x="0" y="32016"/>
                </a:lnTo>
                <a:lnTo>
                  <a:pt x="8216" y="32016"/>
                </a:lnTo>
                <a:lnTo>
                  <a:pt x="8251" y="77152"/>
                </a:lnTo>
                <a:lnTo>
                  <a:pt x="11577" y="90054"/>
                </a:lnTo>
                <a:lnTo>
                  <a:pt x="27254" y="91897"/>
                </a:lnTo>
                <a:lnTo>
                  <a:pt x="32782" y="91011"/>
                </a:lnTo>
                <a:lnTo>
                  <a:pt x="46300" y="83117"/>
                </a:lnTo>
                <a:lnTo>
                  <a:pt x="53085" y="76619"/>
                </a:lnTo>
                <a:lnTo>
                  <a:pt x="45288" y="64185"/>
                </a:lnTo>
                <a:lnTo>
                  <a:pt x="34340" y="75869"/>
                </a:lnTo>
                <a:lnTo>
                  <a:pt x="29565" y="76466"/>
                </a:lnTo>
                <a:lnTo>
                  <a:pt x="24510" y="76466"/>
                </a:lnTo>
                <a:lnTo>
                  <a:pt x="24510" y="32016"/>
                </a:lnTo>
                <a:lnTo>
                  <a:pt x="44881" y="32016"/>
                </a:lnTo>
                <a:lnTo>
                  <a:pt x="44881" y="17005"/>
                </a:lnTo>
                <a:lnTo>
                  <a:pt x="24510" y="17005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9" name="object 149"/>
          <p:cNvSpPr/>
          <p:nvPr/>
        </p:nvSpPr>
        <p:spPr>
          <a:xfrm>
            <a:off x="1846332" y="9082586"/>
            <a:ext cx="36614" cy="55703"/>
          </a:xfrm>
          <a:custGeom>
            <a:avLst/>
            <a:gdLst/>
            <a:ahLst/>
            <a:cxnLst/>
            <a:rect l="l" t="t" r="r" b="b"/>
            <a:pathLst>
              <a:path w="40411" h="61480">
                <a:moveTo>
                  <a:pt x="40271" y="0"/>
                </a:moveTo>
                <a:lnTo>
                  <a:pt x="40271" y="11074"/>
                </a:lnTo>
                <a:lnTo>
                  <a:pt x="20916" y="14274"/>
                </a:lnTo>
                <a:lnTo>
                  <a:pt x="15944" y="15131"/>
                </a:lnTo>
                <a:lnTo>
                  <a:pt x="16002" y="46443"/>
                </a:lnTo>
                <a:lnTo>
                  <a:pt x="16002" y="30721"/>
                </a:lnTo>
                <a:lnTo>
                  <a:pt x="22225" y="28829"/>
                </a:lnTo>
                <a:lnTo>
                  <a:pt x="40411" y="26073"/>
                </a:lnTo>
                <a:lnTo>
                  <a:pt x="40271" y="0"/>
                </a:lnTo>
                <a:close/>
              </a:path>
              <a:path w="40411" h="61480">
                <a:moveTo>
                  <a:pt x="3632" y="19740"/>
                </a:moveTo>
                <a:lnTo>
                  <a:pt x="0" y="33147"/>
                </a:lnTo>
                <a:lnTo>
                  <a:pt x="0" y="41529"/>
                </a:lnTo>
                <a:lnTo>
                  <a:pt x="457" y="46894"/>
                </a:lnTo>
                <a:lnTo>
                  <a:pt x="9754" y="59576"/>
                </a:lnTo>
                <a:lnTo>
                  <a:pt x="19913" y="61595"/>
                </a:lnTo>
                <a:lnTo>
                  <a:pt x="28890" y="60198"/>
                </a:lnTo>
                <a:lnTo>
                  <a:pt x="44297" y="52793"/>
                </a:lnTo>
                <a:lnTo>
                  <a:pt x="51816" y="62738"/>
                </a:lnTo>
                <a:lnTo>
                  <a:pt x="64643" y="56388"/>
                </a:lnTo>
                <a:lnTo>
                  <a:pt x="62484" y="52641"/>
                </a:lnTo>
                <a:lnTo>
                  <a:pt x="58889" y="45999"/>
                </a:lnTo>
                <a:lnTo>
                  <a:pt x="56578" y="41808"/>
                </a:lnTo>
                <a:lnTo>
                  <a:pt x="56578" y="5461"/>
                </a:lnTo>
                <a:lnTo>
                  <a:pt x="56092" y="-91"/>
                </a:lnTo>
                <a:lnTo>
                  <a:pt x="46874" y="-12863"/>
                </a:lnTo>
                <a:lnTo>
                  <a:pt x="36944" y="-15036"/>
                </a:lnTo>
                <a:lnTo>
                  <a:pt x="25945" y="-14830"/>
                </a:lnTo>
                <a:lnTo>
                  <a:pt x="16297" y="-12429"/>
                </a:lnTo>
                <a:lnTo>
                  <a:pt x="3467" y="-4940"/>
                </a:lnTo>
                <a:lnTo>
                  <a:pt x="9817" y="8039"/>
                </a:lnTo>
                <a:lnTo>
                  <a:pt x="22225" y="838"/>
                </a:lnTo>
                <a:lnTo>
                  <a:pt x="30581" y="0"/>
                </a:lnTo>
                <a:lnTo>
                  <a:pt x="40271" y="0"/>
                </a:lnTo>
                <a:lnTo>
                  <a:pt x="40411" y="26073"/>
                </a:lnTo>
                <a:lnTo>
                  <a:pt x="40411" y="38925"/>
                </a:lnTo>
                <a:lnTo>
                  <a:pt x="37236" y="41376"/>
                </a:lnTo>
                <a:lnTo>
                  <a:pt x="29730" y="46443"/>
                </a:lnTo>
                <a:lnTo>
                  <a:pt x="16002" y="46443"/>
                </a:lnTo>
                <a:lnTo>
                  <a:pt x="15944" y="15131"/>
                </a:lnTo>
                <a:lnTo>
                  <a:pt x="3632" y="19740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0" name="object 150"/>
          <p:cNvSpPr/>
          <p:nvPr/>
        </p:nvSpPr>
        <p:spPr>
          <a:xfrm>
            <a:off x="1908825" y="9068961"/>
            <a:ext cx="50860" cy="69305"/>
          </a:xfrm>
          <a:custGeom>
            <a:avLst/>
            <a:gdLst/>
            <a:ahLst/>
            <a:cxnLst/>
            <a:rect l="l" t="t" r="r" b="b"/>
            <a:pathLst>
              <a:path w="56133" h="76492">
                <a:moveTo>
                  <a:pt x="27711" y="14846"/>
                </a:moveTo>
                <a:lnTo>
                  <a:pt x="36944" y="15570"/>
                </a:lnTo>
                <a:lnTo>
                  <a:pt x="48501" y="21221"/>
                </a:lnTo>
                <a:lnTo>
                  <a:pt x="54838" y="8369"/>
                </a:lnTo>
                <a:lnTo>
                  <a:pt x="52093" y="6958"/>
                </a:lnTo>
                <a:lnTo>
                  <a:pt x="40195" y="2584"/>
                </a:lnTo>
                <a:lnTo>
                  <a:pt x="21513" y="0"/>
                </a:lnTo>
                <a:lnTo>
                  <a:pt x="19253" y="79"/>
                </a:lnTo>
                <a:lnTo>
                  <a:pt x="7777" y="4050"/>
                </a:lnTo>
                <a:lnTo>
                  <a:pt x="1003" y="20472"/>
                </a:lnTo>
                <a:lnTo>
                  <a:pt x="1070" y="21901"/>
                </a:lnTo>
                <a:lnTo>
                  <a:pt x="4713" y="32182"/>
                </a:lnTo>
                <a:lnTo>
                  <a:pt x="19748" y="42138"/>
                </a:lnTo>
                <a:lnTo>
                  <a:pt x="35928" y="46024"/>
                </a:lnTo>
                <a:lnTo>
                  <a:pt x="39687" y="46748"/>
                </a:lnTo>
                <a:lnTo>
                  <a:pt x="39687" y="57708"/>
                </a:lnTo>
                <a:lnTo>
                  <a:pt x="38100" y="61480"/>
                </a:lnTo>
                <a:lnTo>
                  <a:pt x="23228" y="61480"/>
                </a:lnTo>
                <a:lnTo>
                  <a:pt x="12280" y="56426"/>
                </a:lnTo>
                <a:lnTo>
                  <a:pt x="6934" y="49796"/>
                </a:lnTo>
                <a:lnTo>
                  <a:pt x="0" y="63195"/>
                </a:lnTo>
                <a:lnTo>
                  <a:pt x="4210" y="67296"/>
                </a:lnTo>
                <a:lnTo>
                  <a:pt x="16037" y="74004"/>
                </a:lnTo>
                <a:lnTo>
                  <a:pt x="28143" y="76492"/>
                </a:lnTo>
                <a:lnTo>
                  <a:pt x="43705" y="73796"/>
                </a:lnTo>
                <a:lnTo>
                  <a:pt x="53311" y="65333"/>
                </a:lnTo>
                <a:lnTo>
                  <a:pt x="56134" y="52819"/>
                </a:lnTo>
                <a:lnTo>
                  <a:pt x="56064" y="48662"/>
                </a:lnTo>
                <a:lnTo>
                  <a:pt x="51056" y="38079"/>
                </a:lnTo>
                <a:lnTo>
                  <a:pt x="37236" y="30594"/>
                </a:lnTo>
                <a:lnTo>
                  <a:pt x="21209" y="26822"/>
                </a:lnTo>
                <a:lnTo>
                  <a:pt x="17335" y="26136"/>
                </a:lnTo>
                <a:lnTo>
                  <a:pt x="17335" y="16738"/>
                </a:lnTo>
                <a:lnTo>
                  <a:pt x="18618" y="14846"/>
                </a:lnTo>
                <a:lnTo>
                  <a:pt x="27711" y="14846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1" name="object 151"/>
          <p:cNvSpPr/>
          <p:nvPr/>
        </p:nvSpPr>
        <p:spPr>
          <a:xfrm>
            <a:off x="1019207" y="9186538"/>
            <a:ext cx="28398" cy="42908"/>
          </a:xfrm>
          <a:custGeom>
            <a:avLst/>
            <a:gdLst/>
            <a:ahLst/>
            <a:cxnLst/>
            <a:rect l="l" t="t" r="r" b="b"/>
            <a:pathLst>
              <a:path w="31343" h="47358">
                <a:moveTo>
                  <a:pt x="6350" y="38696"/>
                </a:moveTo>
                <a:lnTo>
                  <a:pt x="6350" y="8585"/>
                </a:lnTo>
                <a:lnTo>
                  <a:pt x="8445" y="5283"/>
                </a:lnTo>
                <a:lnTo>
                  <a:pt x="15887" y="5283"/>
                </a:lnTo>
                <a:lnTo>
                  <a:pt x="22961" y="6134"/>
                </a:lnTo>
                <a:lnTo>
                  <a:pt x="29083" y="8839"/>
                </a:lnTo>
                <a:lnTo>
                  <a:pt x="31343" y="4203"/>
                </a:lnTo>
                <a:lnTo>
                  <a:pt x="29819" y="3403"/>
                </a:lnTo>
                <a:lnTo>
                  <a:pt x="22745" y="0"/>
                </a:lnTo>
                <a:lnTo>
                  <a:pt x="8826" y="0"/>
                </a:lnTo>
                <a:lnTo>
                  <a:pt x="0" y="647"/>
                </a:lnTo>
                <a:lnTo>
                  <a:pt x="0" y="46710"/>
                </a:lnTo>
                <a:lnTo>
                  <a:pt x="8826" y="47358"/>
                </a:lnTo>
                <a:lnTo>
                  <a:pt x="22606" y="47358"/>
                </a:lnTo>
                <a:lnTo>
                  <a:pt x="31343" y="43116"/>
                </a:lnTo>
                <a:lnTo>
                  <a:pt x="29083" y="38481"/>
                </a:lnTo>
                <a:lnTo>
                  <a:pt x="22961" y="41160"/>
                </a:lnTo>
                <a:lnTo>
                  <a:pt x="15887" y="42024"/>
                </a:lnTo>
                <a:lnTo>
                  <a:pt x="8445" y="42024"/>
                </a:lnTo>
                <a:lnTo>
                  <a:pt x="6350" y="38696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2" name="object 152"/>
          <p:cNvSpPr/>
          <p:nvPr/>
        </p:nvSpPr>
        <p:spPr>
          <a:xfrm>
            <a:off x="1051173" y="9195329"/>
            <a:ext cx="24854" cy="34071"/>
          </a:xfrm>
          <a:custGeom>
            <a:avLst/>
            <a:gdLst/>
            <a:ahLst/>
            <a:cxnLst/>
            <a:rect l="l" t="t" r="r" b="b"/>
            <a:pathLst>
              <a:path w="27431" h="37604">
                <a:moveTo>
                  <a:pt x="6413" y="32562"/>
                </a:moveTo>
                <a:lnTo>
                  <a:pt x="5778" y="28867"/>
                </a:lnTo>
                <a:lnTo>
                  <a:pt x="571" y="0"/>
                </a:lnTo>
                <a:lnTo>
                  <a:pt x="0" y="7734"/>
                </a:lnTo>
                <a:lnTo>
                  <a:pt x="0" y="37604"/>
                </a:lnTo>
                <a:lnTo>
                  <a:pt x="13715" y="37604"/>
                </a:lnTo>
                <a:lnTo>
                  <a:pt x="13715" y="32562"/>
                </a:lnTo>
                <a:lnTo>
                  <a:pt x="6413" y="32562"/>
                </a:lnTo>
                <a:close/>
              </a:path>
              <a:path w="27431" h="37604">
                <a:moveTo>
                  <a:pt x="5778" y="9321"/>
                </a:moveTo>
                <a:lnTo>
                  <a:pt x="6299" y="5029"/>
                </a:lnTo>
                <a:lnTo>
                  <a:pt x="21158" y="5029"/>
                </a:lnTo>
                <a:lnTo>
                  <a:pt x="21640" y="9321"/>
                </a:lnTo>
                <a:lnTo>
                  <a:pt x="21640" y="28867"/>
                </a:lnTo>
                <a:lnTo>
                  <a:pt x="21005" y="32562"/>
                </a:lnTo>
                <a:lnTo>
                  <a:pt x="13715" y="32562"/>
                </a:lnTo>
                <a:lnTo>
                  <a:pt x="13715" y="37604"/>
                </a:lnTo>
                <a:lnTo>
                  <a:pt x="27431" y="37604"/>
                </a:lnTo>
                <a:lnTo>
                  <a:pt x="27431" y="0"/>
                </a:lnTo>
                <a:lnTo>
                  <a:pt x="571" y="0"/>
                </a:lnTo>
                <a:lnTo>
                  <a:pt x="5778" y="28867"/>
                </a:lnTo>
                <a:lnTo>
                  <a:pt x="5778" y="9321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3" name="object 153"/>
          <p:cNvSpPr/>
          <p:nvPr/>
        </p:nvSpPr>
        <p:spPr>
          <a:xfrm>
            <a:off x="1081907" y="9195317"/>
            <a:ext cx="24843" cy="33369"/>
          </a:xfrm>
          <a:custGeom>
            <a:avLst/>
            <a:gdLst/>
            <a:ahLst/>
            <a:cxnLst/>
            <a:rect l="l" t="t" r="r" b="b"/>
            <a:pathLst>
              <a:path w="27419" h="36829">
                <a:moveTo>
                  <a:pt x="14147" y="0"/>
                </a:moveTo>
                <a:lnTo>
                  <a:pt x="9448" y="2311"/>
                </a:lnTo>
                <a:lnTo>
                  <a:pt x="6477" y="4419"/>
                </a:lnTo>
                <a:lnTo>
                  <a:pt x="4318" y="723"/>
                </a:lnTo>
                <a:lnTo>
                  <a:pt x="0" y="2158"/>
                </a:lnTo>
                <a:lnTo>
                  <a:pt x="723" y="7937"/>
                </a:lnTo>
                <a:lnTo>
                  <a:pt x="723" y="36829"/>
                </a:lnTo>
                <a:lnTo>
                  <a:pt x="6477" y="36829"/>
                </a:lnTo>
                <a:lnTo>
                  <a:pt x="6477" y="9524"/>
                </a:lnTo>
                <a:lnTo>
                  <a:pt x="12331" y="5181"/>
                </a:lnTo>
                <a:lnTo>
                  <a:pt x="15506" y="5029"/>
                </a:lnTo>
                <a:lnTo>
                  <a:pt x="21653" y="5029"/>
                </a:lnTo>
                <a:lnTo>
                  <a:pt x="21653" y="36829"/>
                </a:lnTo>
                <a:lnTo>
                  <a:pt x="27419" y="36829"/>
                </a:lnTo>
                <a:lnTo>
                  <a:pt x="27419" y="495"/>
                </a:lnTo>
                <a:lnTo>
                  <a:pt x="20256" y="0"/>
                </a:lnTo>
                <a:lnTo>
                  <a:pt x="14147" y="0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4" name="object 154"/>
          <p:cNvSpPr/>
          <p:nvPr/>
        </p:nvSpPr>
        <p:spPr>
          <a:xfrm>
            <a:off x="1112630" y="9183017"/>
            <a:ext cx="28133" cy="46429"/>
          </a:xfrm>
          <a:custGeom>
            <a:avLst/>
            <a:gdLst/>
            <a:ahLst/>
            <a:cxnLst/>
            <a:rect l="l" t="t" r="r" b="b"/>
            <a:pathLst>
              <a:path w="31051" h="51244">
                <a:moveTo>
                  <a:pt x="5791" y="22669"/>
                </a:moveTo>
                <a:lnTo>
                  <a:pt x="6210" y="19418"/>
                </a:lnTo>
                <a:lnTo>
                  <a:pt x="12572" y="19418"/>
                </a:lnTo>
                <a:lnTo>
                  <a:pt x="16243" y="19761"/>
                </a:lnTo>
                <a:lnTo>
                  <a:pt x="21666" y="23914"/>
                </a:lnTo>
                <a:lnTo>
                  <a:pt x="21666" y="41719"/>
                </a:lnTo>
                <a:lnTo>
                  <a:pt x="16243" y="45834"/>
                </a:lnTo>
                <a:lnTo>
                  <a:pt x="12572" y="46189"/>
                </a:lnTo>
                <a:lnTo>
                  <a:pt x="14439" y="51244"/>
                </a:lnTo>
                <a:lnTo>
                  <a:pt x="19926" y="48018"/>
                </a:lnTo>
                <a:lnTo>
                  <a:pt x="22682" y="46139"/>
                </a:lnTo>
                <a:lnTo>
                  <a:pt x="26720" y="51244"/>
                </a:lnTo>
                <a:lnTo>
                  <a:pt x="31051" y="49085"/>
                </a:lnTo>
                <a:lnTo>
                  <a:pt x="27444" y="42583"/>
                </a:lnTo>
                <a:lnTo>
                  <a:pt x="27444" y="0"/>
                </a:lnTo>
                <a:lnTo>
                  <a:pt x="21666" y="0"/>
                </a:lnTo>
                <a:lnTo>
                  <a:pt x="21666" y="18630"/>
                </a:lnTo>
                <a:lnTo>
                  <a:pt x="18694" y="16471"/>
                </a:lnTo>
                <a:lnTo>
                  <a:pt x="14020" y="13639"/>
                </a:lnTo>
                <a:lnTo>
                  <a:pt x="0" y="13639"/>
                </a:lnTo>
                <a:lnTo>
                  <a:pt x="5791" y="42964"/>
                </a:lnTo>
                <a:lnTo>
                  <a:pt x="5791" y="22669"/>
                </a:lnTo>
                <a:close/>
              </a:path>
              <a:path w="31051" h="51244">
                <a:moveTo>
                  <a:pt x="0" y="41846"/>
                </a:moveTo>
                <a:lnTo>
                  <a:pt x="0" y="50723"/>
                </a:lnTo>
                <a:lnTo>
                  <a:pt x="7137" y="51244"/>
                </a:lnTo>
                <a:lnTo>
                  <a:pt x="14439" y="51244"/>
                </a:lnTo>
                <a:lnTo>
                  <a:pt x="12572" y="46189"/>
                </a:lnTo>
                <a:lnTo>
                  <a:pt x="6210" y="46189"/>
                </a:lnTo>
                <a:lnTo>
                  <a:pt x="5791" y="42964"/>
                </a:lnTo>
                <a:lnTo>
                  <a:pt x="0" y="13639"/>
                </a:lnTo>
                <a:lnTo>
                  <a:pt x="0" y="41846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5" name="object 155"/>
          <p:cNvSpPr/>
          <p:nvPr/>
        </p:nvSpPr>
        <p:spPr>
          <a:xfrm>
            <a:off x="1144020" y="9196042"/>
            <a:ext cx="28111" cy="33415"/>
          </a:xfrm>
          <a:custGeom>
            <a:avLst/>
            <a:gdLst/>
            <a:ahLst/>
            <a:cxnLst/>
            <a:rect l="l" t="t" r="r" b="b"/>
            <a:pathLst>
              <a:path w="31026" h="36880">
                <a:moveTo>
                  <a:pt x="5778" y="27254"/>
                </a:moveTo>
                <a:lnTo>
                  <a:pt x="5778" y="0"/>
                </a:lnTo>
                <a:lnTo>
                  <a:pt x="0" y="0"/>
                </a:lnTo>
                <a:lnTo>
                  <a:pt x="0" y="36385"/>
                </a:lnTo>
                <a:lnTo>
                  <a:pt x="7137" y="36880"/>
                </a:lnTo>
                <a:lnTo>
                  <a:pt x="14452" y="36880"/>
                </a:lnTo>
                <a:lnTo>
                  <a:pt x="19913" y="33629"/>
                </a:lnTo>
                <a:lnTo>
                  <a:pt x="22656" y="31775"/>
                </a:lnTo>
                <a:lnTo>
                  <a:pt x="26695" y="36880"/>
                </a:lnTo>
                <a:lnTo>
                  <a:pt x="31026" y="34721"/>
                </a:lnTo>
                <a:lnTo>
                  <a:pt x="27431" y="28206"/>
                </a:lnTo>
                <a:lnTo>
                  <a:pt x="27431" y="0"/>
                </a:lnTo>
                <a:lnTo>
                  <a:pt x="21640" y="0"/>
                </a:lnTo>
                <a:lnTo>
                  <a:pt x="21640" y="27216"/>
                </a:lnTo>
                <a:lnTo>
                  <a:pt x="16243" y="31305"/>
                </a:lnTo>
                <a:lnTo>
                  <a:pt x="12560" y="31826"/>
                </a:lnTo>
                <a:lnTo>
                  <a:pt x="6210" y="31826"/>
                </a:lnTo>
                <a:lnTo>
                  <a:pt x="5778" y="28600"/>
                </a:lnTo>
                <a:lnTo>
                  <a:pt x="5778" y="27254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6" name="object 156"/>
          <p:cNvSpPr/>
          <p:nvPr/>
        </p:nvSpPr>
        <p:spPr>
          <a:xfrm>
            <a:off x="1173892" y="9188517"/>
            <a:ext cx="22483" cy="40883"/>
          </a:xfrm>
          <a:custGeom>
            <a:avLst/>
            <a:gdLst/>
            <a:ahLst/>
            <a:cxnLst/>
            <a:rect l="l" t="t" r="r" b="b"/>
            <a:pathLst>
              <a:path w="24815" h="45123">
                <a:moveTo>
                  <a:pt x="12915" y="45123"/>
                </a:moveTo>
                <a:lnTo>
                  <a:pt x="18630" y="45123"/>
                </a:lnTo>
                <a:lnTo>
                  <a:pt x="24815" y="38277"/>
                </a:lnTo>
                <a:lnTo>
                  <a:pt x="22288" y="34277"/>
                </a:lnTo>
                <a:lnTo>
                  <a:pt x="17310" y="39560"/>
                </a:lnTo>
                <a:lnTo>
                  <a:pt x="14211" y="39789"/>
                </a:lnTo>
                <a:lnTo>
                  <a:pt x="10032" y="39789"/>
                </a:lnTo>
                <a:lnTo>
                  <a:pt x="10032" y="13411"/>
                </a:lnTo>
                <a:lnTo>
                  <a:pt x="20853" y="13411"/>
                </a:lnTo>
                <a:lnTo>
                  <a:pt x="20853" y="8381"/>
                </a:lnTo>
                <a:lnTo>
                  <a:pt x="10032" y="8381"/>
                </a:lnTo>
                <a:lnTo>
                  <a:pt x="10032" y="0"/>
                </a:lnTo>
                <a:lnTo>
                  <a:pt x="4343" y="2184"/>
                </a:lnTo>
                <a:lnTo>
                  <a:pt x="4343" y="8381"/>
                </a:lnTo>
                <a:lnTo>
                  <a:pt x="0" y="8381"/>
                </a:lnTo>
                <a:lnTo>
                  <a:pt x="0" y="13411"/>
                </a:lnTo>
                <a:lnTo>
                  <a:pt x="4343" y="13411"/>
                </a:lnTo>
                <a:lnTo>
                  <a:pt x="4343" y="45123"/>
                </a:lnTo>
                <a:lnTo>
                  <a:pt x="12915" y="45123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7" name="object 157"/>
          <p:cNvSpPr/>
          <p:nvPr/>
        </p:nvSpPr>
        <p:spPr>
          <a:xfrm>
            <a:off x="1198988" y="9195329"/>
            <a:ext cx="24843" cy="34071"/>
          </a:xfrm>
          <a:custGeom>
            <a:avLst/>
            <a:gdLst/>
            <a:ahLst/>
            <a:cxnLst/>
            <a:rect l="l" t="t" r="r" b="b"/>
            <a:pathLst>
              <a:path w="27419" h="37604">
                <a:moveTo>
                  <a:pt x="6426" y="32562"/>
                </a:moveTo>
                <a:lnTo>
                  <a:pt x="5765" y="28867"/>
                </a:lnTo>
                <a:lnTo>
                  <a:pt x="584" y="0"/>
                </a:lnTo>
                <a:lnTo>
                  <a:pt x="0" y="7734"/>
                </a:lnTo>
                <a:lnTo>
                  <a:pt x="0" y="37604"/>
                </a:lnTo>
                <a:lnTo>
                  <a:pt x="13716" y="37604"/>
                </a:lnTo>
                <a:lnTo>
                  <a:pt x="13716" y="32562"/>
                </a:lnTo>
                <a:lnTo>
                  <a:pt x="6426" y="32562"/>
                </a:lnTo>
                <a:close/>
              </a:path>
              <a:path w="27419" h="37604">
                <a:moveTo>
                  <a:pt x="5765" y="9321"/>
                </a:moveTo>
                <a:lnTo>
                  <a:pt x="6286" y="5029"/>
                </a:lnTo>
                <a:lnTo>
                  <a:pt x="21158" y="5029"/>
                </a:lnTo>
                <a:lnTo>
                  <a:pt x="21653" y="9321"/>
                </a:lnTo>
                <a:lnTo>
                  <a:pt x="21653" y="28867"/>
                </a:lnTo>
                <a:lnTo>
                  <a:pt x="20993" y="32562"/>
                </a:lnTo>
                <a:lnTo>
                  <a:pt x="13716" y="32562"/>
                </a:lnTo>
                <a:lnTo>
                  <a:pt x="13716" y="37604"/>
                </a:lnTo>
                <a:lnTo>
                  <a:pt x="27419" y="37604"/>
                </a:lnTo>
                <a:lnTo>
                  <a:pt x="27419" y="0"/>
                </a:lnTo>
                <a:lnTo>
                  <a:pt x="584" y="0"/>
                </a:lnTo>
                <a:lnTo>
                  <a:pt x="5765" y="28867"/>
                </a:lnTo>
                <a:lnTo>
                  <a:pt x="5765" y="9321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8" name="object 158"/>
          <p:cNvSpPr/>
          <p:nvPr/>
        </p:nvSpPr>
        <p:spPr>
          <a:xfrm>
            <a:off x="1229055" y="9195317"/>
            <a:ext cx="22967" cy="33369"/>
          </a:xfrm>
          <a:custGeom>
            <a:avLst/>
            <a:gdLst/>
            <a:ahLst/>
            <a:cxnLst/>
            <a:rect l="l" t="t" r="r" b="b"/>
            <a:pathLst>
              <a:path w="25349" h="36829">
                <a:moveTo>
                  <a:pt x="12128" y="0"/>
                </a:moveTo>
                <a:lnTo>
                  <a:pt x="9474" y="2527"/>
                </a:lnTo>
                <a:lnTo>
                  <a:pt x="6502" y="4635"/>
                </a:lnTo>
                <a:lnTo>
                  <a:pt x="4343" y="723"/>
                </a:lnTo>
                <a:lnTo>
                  <a:pt x="0" y="2158"/>
                </a:lnTo>
                <a:lnTo>
                  <a:pt x="736" y="7937"/>
                </a:lnTo>
                <a:lnTo>
                  <a:pt x="736" y="36829"/>
                </a:lnTo>
                <a:lnTo>
                  <a:pt x="6502" y="36829"/>
                </a:lnTo>
                <a:lnTo>
                  <a:pt x="6502" y="9944"/>
                </a:lnTo>
                <a:lnTo>
                  <a:pt x="11620" y="5486"/>
                </a:lnTo>
                <a:lnTo>
                  <a:pt x="15316" y="5029"/>
                </a:lnTo>
                <a:lnTo>
                  <a:pt x="20370" y="5029"/>
                </a:lnTo>
                <a:lnTo>
                  <a:pt x="20370" y="9182"/>
                </a:lnTo>
                <a:lnTo>
                  <a:pt x="25349" y="6794"/>
                </a:lnTo>
                <a:lnTo>
                  <a:pt x="25285" y="6349"/>
                </a:lnTo>
                <a:lnTo>
                  <a:pt x="23545" y="0"/>
                </a:lnTo>
                <a:lnTo>
                  <a:pt x="12128" y="0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9" name="object 159"/>
          <p:cNvSpPr/>
          <p:nvPr/>
        </p:nvSpPr>
        <p:spPr>
          <a:xfrm>
            <a:off x="1253645" y="9195525"/>
            <a:ext cx="24589" cy="33818"/>
          </a:xfrm>
          <a:custGeom>
            <a:avLst/>
            <a:gdLst/>
            <a:ahLst/>
            <a:cxnLst/>
            <a:rect l="l" t="t" r="r" b="b"/>
            <a:pathLst>
              <a:path w="27139" h="37325">
                <a:moveTo>
                  <a:pt x="5778" y="9296"/>
                </a:moveTo>
                <a:lnTo>
                  <a:pt x="6273" y="5029"/>
                </a:lnTo>
                <a:lnTo>
                  <a:pt x="596" y="0"/>
                </a:lnTo>
                <a:lnTo>
                  <a:pt x="0" y="7734"/>
                </a:lnTo>
                <a:lnTo>
                  <a:pt x="0" y="36804"/>
                </a:lnTo>
                <a:lnTo>
                  <a:pt x="7150" y="37325"/>
                </a:lnTo>
                <a:lnTo>
                  <a:pt x="19202" y="37325"/>
                </a:lnTo>
                <a:lnTo>
                  <a:pt x="27139" y="33185"/>
                </a:lnTo>
                <a:lnTo>
                  <a:pt x="24980" y="28867"/>
                </a:lnTo>
                <a:lnTo>
                  <a:pt x="19850" y="31470"/>
                </a:lnTo>
                <a:lnTo>
                  <a:pt x="12763" y="32346"/>
                </a:lnTo>
                <a:lnTo>
                  <a:pt x="7289" y="32346"/>
                </a:lnTo>
                <a:lnTo>
                  <a:pt x="5778" y="27851"/>
                </a:lnTo>
                <a:lnTo>
                  <a:pt x="5778" y="9296"/>
                </a:lnTo>
                <a:close/>
              </a:path>
              <a:path w="27139" h="37325">
                <a:moveTo>
                  <a:pt x="6273" y="5029"/>
                </a:moveTo>
                <a:lnTo>
                  <a:pt x="20726" y="5029"/>
                </a:lnTo>
                <a:lnTo>
                  <a:pt x="20929" y="8877"/>
                </a:lnTo>
                <a:lnTo>
                  <a:pt x="20929" y="15938"/>
                </a:lnTo>
                <a:lnTo>
                  <a:pt x="5778" y="15938"/>
                </a:lnTo>
                <a:lnTo>
                  <a:pt x="5778" y="20700"/>
                </a:lnTo>
                <a:lnTo>
                  <a:pt x="26695" y="20700"/>
                </a:lnTo>
                <a:lnTo>
                  <a:pt x="26695" y="6769"/>
                </a:lnTo>
                <a:lnTo>
                  <a:pt x="26568" y="0"/>
                </a:lnTo>
                <a:lnTo>
                  <a:pt x="596" y="0"/>
                </a:lnTo>
                <a:lnTo>
                  <a:pt x="6273" y="5029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0" name="object 160"/>
          <p:cNvSpPr/>
          <p:nvPr/>
        </p:nvSpPr>
        <p:spPr>
          <a:xfrm>
            <a:off x="1281824" y="9195271"/>
            <a:ext cx="24003" cy="33979"/>
          </a:xfrm>
          <a:custGeom>
            <a:avLst/>
            <a:gdLst/>
            <a:ahLst/>
            <a:cxnLst/>
            <a:rect l="l" t="t" r="r" b="b"/>
            <a:pathLst>
              <a:path w="26492" h="37503">
                <a:moveTo>
                  <a:pt x="5981" y="6769"/>
                </a:moveTo>
                <a:lnTo>
                  <a:pt x="6921" y="4965"/>
                </a:lnTo>
                <a:lnTo>
                  <a:pt x="12992" y="4965"/>
                </a:lnTo>
                <a:lnTo>
                  <a:pt x="18135" y="5232"/>
                </a:lnTo>
                <a:lnTo>
                  <a:pt x="23240" y="7835"/>
                </a:lnTo>
                <a:lnTo>
                  <a:pt x="25412" y="3517"/>
                </a:lnTo>
                <a:lnTo>
                  <a:pt x="19418" y="0"/>
                </a:lnTo>
                <a:lnTo>
                  <a:pt x="7365" y="0"/>
                </a:lnTo>
                <a:lnTo>
                  <a:pt x="228" y="495"/>
                </a:lnTo>
                <a:lnTo>
                  <a:pt x="228" y="17437"/>
                </a:lnTo>
                <a:lnTo>
                  <a:pt x="9004" y="19469"/>
                </a:lnTo>
                <a:lnTo>
                  <a:pt x="17538" y="21437"/>
                </a:lnTo>
                <a:lnTo>
                  <a:pt x="20713" y="22148"/>
                </a:lnTo>
                <a:lnTo>
                  <a:pt x="20713" y="29489"/>
                </a:lnTo>
                <a:lnTo>
                  <a:pt x="19634" y="32448"/>
                </a:lnTo>
                <a:lnTo>
                  <a:pt x="10248" y="32448"/>
                </a:lnTo>
                <a:lnTo>
                  <a:pt x="4483" y="30365"/>
                </a:lnTo>
                <a:lnTo>
                  <a:pt x="2222" y="27559"/>
                </a:lnTo>
                <a:lnTo>
                  <a:pt x="0" y="31826"/>
                </a:lnTo>
                <a:lnTo>
                  <a:pt x="2882" y="35229"/>
                </a:lnTo>
                <a:lnTo>
                  <a:pt x="8737" y="37503"/>
                </a:lnTo>
                <a:lnTo>
                  <a:pt x="23101" y="37503"/>
                </a:lnTo>
                <a:lnTo>
                  <a:pt x="26492" y="32740"/>
                </a:lnTo>
                <a:lnTo>
                  <a:pt x="26415" y="18110"/>
                </a:lnTo>
                <a:lnTo>
                  <a:pt x="17678" y="16078"/>
                </a:lnTo>
                <a:lnTo>
                  <a:pt x="9182" y="14135"/>
                </a:lnTo>
                <a:lnTo>
                  <a:pt x="5981" y="13474"/>
                </a:lnTo>
                <a:lnTo>
                  <a:pt x="5981" y="6769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1" name="object 161"/>
          <p:cNvSpPr/>
          <p:nvPr/>
        </p:nvSpPr>
        <p:spPr>
          <a:xfrm>
            <a:off x="1324768" y="9187205"/>
            <a:ext cx="27017" cy="41527"/>
          </a:xfrm>
          <a:custGeom>
            <a:avLst/>
            <a:gdLst/>
            <a:ahLst/>
            <a:cxnLst/>
            <a:rect l="l" t="t" r="r" b="b"/>
            <a:pathLst>
              <a:path w="29819" h="45834">
                <a:moveTo>
                  <a:pt x="6350" y="40500"/>
                </a:moveTo>
                <a:lnTo>
                  <a:pt x="6350" y="23393"/>
                </a:lnTo>
                <a:lnTo>
                  <a:pt x="22669" y="23393"/>
                </a:lnTo>
                <a:lnTo>
                  <a:pt x="22669" y="17983"/>
                </a:lnTo>
                <a:lnTo>
                  <a:pt x="6350" y="17983"/>
                </a:lnTo>
                <a:lnTo>
                  <a:pt x="6350" y="5562"/>
                </a:lnTo>
                <a:lnTo>
                  <a:pt x="29819" y="5562"/>
                </a:lnTo>
                <a:lnTo>
                  <a:pt x="29819" y="0"/>
                </a:lnTo>
                <a:lnTo>
                  <a:pt x="0" y="0"/>
                </a:lnTo>
                <a:lnTo>
                  <a:pt x="0" y="45834"/>
                </a:lnTo>
                <a:lnTo>
                  <a:pt x="29819" y="45834"/>
                </a:lnTo>
                <a:lnTo>
                  <a:pt x="29819" y="40500"/>
                </a:lnTo>
                <a:lnTo>
                  <a:pt x="6350" y="40500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2" name="object 162"/>
          <p:cNvSpPr/>
          <p:nvPr/>
        </p:nvSpPr>
        <p:spPr>
          <a:xfrm>
            <a:off x="1356986" y="9183028"/>
            <a:ext cx="7997" cy="46510"/>
          </a:xfrm>
          <a:custGeom>
            <a:avLst/>
            <a:gdLst/>
            <a:ahLst/>
            <a:cxnLst/>
            <a:rect l="l" t="t" r="r" b="b"/>
            <a:pathLst>
              <a:path w="8826" h="51333">
                <a:moveTo>
                  <a:pt x="4635" y="51333"/>
                </a:moveTo>
                <a:lnTo>
                  <a:pt x="8826" y="49377"/>
                </a:lnTo>
                <a:lnTo>
                  <a:pt x="5727" y="42456"/>
                </a:lnTo>
                <a:lnTo>
                  <a:pt x="5727" y="0"/>
                </a:lnTo>
                <a:lnTo>
                  <a:pt x="0" y="0"/>
                </a:lnTo>
                <a:lnTo>
                  <a:pt x="0" y="44538"/>
                </a:lnTo>
                <a:lnTo>
                  <a:pt x="4635" y="51333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3" name="object 163"/>
          <p:cNvSpPr/>
          <p:nvPr/>
        </p:nvSpPr>
        <p:spPr>
          <a:xfrm>
            <a:off x="1369218" y="9182706"/>
            <a:ext cx="19492" cy="46637"/>
          </a:xfrm>
          <a:custGeom>
            <a:avLst/>
            <a:gdLst/>
            <a:ahLst/>
            <a:cxnLst/>
            <a:rect l="l" t="t" r="r" b="b"/>
            <a:pathLst>
              <a:path w="21513" h="51473">
                <a:moveTo>
                  <a:pt x="17906" y="0"/>
                </a:moveTo>
                <a:lnTo>
                  <a:pt x="6007" y="8432"/>
                </a:lnTo>
                <a:lnTo>
                  <a:pt x="8089" y="11188"/>
                </a:lnTo>
                <a:lnTo>
                  <a:pt x="21513" y="4546"/>
                </a:lnTo>
                <a:lnTo>
                  <a:pt x="17906" y="0"/>
                </a:lnTo>
                <a:close/>
              </a:path>
              <a:path w="21513" h="51473">
                <a:moveTo>
                  <a:pt x="6286" y="19176"/>
                </a:moveTo>
                <a:lnTo>
                  <a:pt x="20739" y="19176"/>
                </a:lnTo>
                <a:lnTo>
                  <a:pt x="20929" y="23025"/>
                </a:lnTo>
                <a:lnTo>
                  <a:pt x="20929" y="30086"/>
                </a:lnTo>
                <a:lnTo>
                  <a:pt x="5778" y="30086"/>
                </a:lnTo>
                <a:lnTo>
                  <a:pt x="5778" y="34848"/>
                </a:lnTo>
                <a:lnTo>
                  <a:pt x="26708" y="34848"/>
                </a:lnTo>
                <a:lnTo>
                  <a:pt x="26708" y="20916"/>
                </a:lnTo>
                <a:lnTo>
                  <a:pt x="26581" y="14147"/>
                </a:lnTo>
                <a:lnTo>
                  <a:pt x="584" y="14147"/>
                </a:lnTo>
                <a:lnTo>
                  <a:pt x="6286" y="19176"/>
                </a:lnTo>
                <a:close/>
              </a:path>
              <a:path w="21513" h="51473">
                <a:moveTo>
                  <a:pt x="5778" y="23444"/>
                </a:moveTo>
                <a:lnTo>
                  <a:pt x="6286" y="19176"/>
                </a:lnTo>
                <a:lnTo>
                  <a:pt x="584" y="14147"/>
                </a:lnTo>
                <a:lnTo>
                  <a:pt x="0" y="21882"/>
                </a:lnTo>
                <a:lnTo>
                  <a:pt x="0" y="50952"/>
                </a:lnTo>
                <a:lnTo>
                  <a:pt x="7162" y="51473"/>
                </a:lnTo>
                <a:lnTo>
                  <a:pt x="19215" y="51473"/>
                </a:lnTo>
                <a:lnTo>
                  <a:pt x="27165" y="47332"/>
                </a:lnTo>
                <a:lnTo>
                  <a:pt x="24980" y="43014"/>
                </a:lnTo>
                <a:lnTo>
                  <a:pt x="19862" y="45618"/>
                </a:lnTo>
                <a:lnTo>
                  <a:pt x="12801" y="46494"/>
                </a:lnTo>
                <a:lnTo>
                  <a:pt x="7302" y="46494"/>
                </a:lnTo>
                <a:lnTo>
                  <a:pt x="5778" y="41998"/>
                </a:lnTo>
                <a:lnTo>
                  <a:pt x="5778" y="23444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4" name="object 164"/>
          <p:cNvSpPr/>
          <p:nvPr/>
        </p:nvSpPr>
        <p:spPr>
          <a:xfrm>
            <a:off x="1398709" y="9195525"/>
            <a:ext cx="22829" cy="33794"/>
          </a:xfrm>
          <a:custGeom>
            <a:avLst/>
            <a:gdLst/>
            <a:ahLst/>
            <a:cxnLst/>
            <a:rect l="l" t="t" r="r" b="b"/>
            <a:pathLst>
              <a:path w="25196" h="37299">
                <a:moveTo>
                  <a:pt x="19215" y="0"/>
                </a:moveTo>
                <a:lnTo>
                  <a:pt x="7150" y="0"/>
                </a:lnTo>
                <a:lnTo>
                  <a:pt x="0" y="495"/>
                </a:lnTo>
                <a:lnTo>
                  <a:pt x="0" y="36804"/>
                </a:lnTo>
                <a:lnTo>
                  <a:pt x="7150" y="37299"/>
                </a:lnTo>
                <a:lnTo>
                  <a:pt x="19215" y="37299"/>
                </a:lnTo>
                <a:lnTo>
                  <a:pt x="25196" y="33781"/>
                </a:lnTo>
                <a:lnTo>
                  <a:pt x="23025" y="29438"/>
                </a:lnTo>
                <a:lnTo>
                  <a:pt x="17907" y="32042"/>
                </a:lnTo>
                <a:lnTo>
                  <a:pt x="12788" y="32346"/>
                </a:lnTo>
                <a:lnTo>
                  <a:pt x="7302" y="32346"/>
                </a:lnTo>
                <a:lnTo>
                  <a:pt x="5791" y="27851"/>
                </a:lnTo>
                <a:lnTo>
                  <a:pt x="5791" y="9448"/>
                </a:lnTo>
                <a:lnTo>
                  <a:pt x="7302" y="4952"/>
                </a:lnTo>
                <a:lnTo>
                  <a:pt x="12788" y="4952"/>
                </a:lnTo>
                <a:lnTo>
                  <a:pt x="17907" y="5257"/>
                </a:lnTo>
                <a:lnTo>
                  <a:pt x="23025" y="7861"/>
                </a:lnTo>
                <a:lnTo>
                  <a:pt x="25196" y="3543"/>
                </a:lnTo>
                <a:lnTo>
                  <a:pt x="19215" y="0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5" name="object 165"/>
          <p:cNvSpPr/>
          <p:nvPr/>
        </p:nvSpPr>
        <p:spPr>
          <a:xfrm>
            <a:off x="1423610" y="9188517"/>
            <a:ext cx="22495" cy="40883"/>
          </a:xfrm>
          <a:custGeom>
            <a:avLst/>
            <a:gdLst/>
            <a:ahLst/>
            <a:cxnLst/>
            <a:rect l="l" t="t" r="r" b="b"/>
            <a:pathLst>
              <a:path w="24828" h="45123">
                <a:moveTo>
                  <a:pt x="12928" y="45123"/>
                </a:moveTo>
                <a:lnTo>
                  <a:pt x="18618" y="45123"/>
                </a:lnTo>
                <a:lnTo>
                  <a:pt x="24828" y="38277"/>
                </a:lnTo>
                <a:lnTo>
                  <a:pt x="22301" y="34277"/>
                </a:lnTo>
                <a:lnTo>
                  <a:pt x="17322" y="39560"/>
                </a:lnTo>
                <a:lnTo>
                  <a:pt x="14211" y="39789"/>
                </a:lnTo>
                <a:lnTo>
                  <a:pt x="10045" y="39789"/>
                </a:lnTo>
                <a:lnTo>
                  <a:pt x="10045" y="13411"/>
                </a:lnTo>
                <a:lnTo>
                  <a:pt x="20866" y="13411"/>
                </a:lnTo>
                <a:lnTo>
                  <a:pt x="20866" y="8381"/>
                </a:lnTo>
                <a:lnTo>
                  <a:pt x="10045" y="8381"/>
                </a:lnTo>
                <a:lnTo>
                  <a:pt x="10045" y="0"/>
                </a:lnTo>
                <a:lnTo>
                  <a:pt x="4343" y="2184"/>
                </a:lnTo>
                <a:lnTo>
                  <a:pt x="4343" y="8381"/>
                </a:lnTo>
                <a:lnTo>
                  <a:pt x="0" y="8381"/>
                </a:lnTo>
                <a:lnTo>
                  <a:pt x="0" y="13411"/>
                </a:lnTo>
                <a:lnTo>
                  <a:pt x="4343" y="13411"/>
                </a:lnTo>
                <a:lnTo>
                  <a:pt x="4343" y="45123"/>
                </a:lnTo>
                <a:lnTo>
                  <a:pt x="12928" y="45123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6" name="object 166"/>
          <p:cNvSpPr/>
          <p:nvPr/>
        </p:nvSpPr>
        <p:spPr>
          <a:xfrm>
            <a:off x="1448718" y="9195317"/>
            <a:ext cx="22955" cy="33369"/>
          </a:xfrm>
          <a:custGeom>
            <a:avLst/>
            <a:gdLst/>
            <a:ahLst/>
            <a:cxnLst/>
            <a:rect l="l" t="t" r="r" b="b"/>
            <a:pathLst>
              <a:path w="25336" h="36829">
                <a:moveTo>
                  <a:pt x="12128" y="0"/>
                </a:moveTo>
                <a:lnTo>
                  <a:pt x="9474" y="2527"/>
                </a:lnTo>
                <a:lnTo>
                  <a:pt x="6515" y="4635"/>
                </a:lnTo>
                <a:lnTo>
                  <a:pt x="4330" y="723"/>
                </a:lnTo>
                <a:lnTo>
                  <a:pt x="0" y="2158"/>
                </a:lnTo>
                <a:lnTo>
                  <a:pt x="723" y="7937"/>
                </a:lnTo>
                <a:lnTo>
                  <a:pt x="723" y="36829"/>
                </a:lnTo>
                <a:lnTo>
                  <a:pt x="6515" y="36829"/>
                </a:lnTo>
                <a:lnTo>
                  <a:pt x="6515" y="9944"/>
                </a:lnTo>
                <a:lnTo>
                  <a:pt x="11633" y="5486"/>
                </a:lnTo>
                <a:lnTo>
                  <a:pt x="15303" y="5029"/>
                </a:lnTo>
                <a:lnTo>
                  <a:pt x="20358" y="5029"/>
                </a:lnTo>
                <a:lnTo>
                  <a:pt x="20358" y="9182"/>
                </a:lnTo>
                <a:lnTo>
                  <a:pt x="25336" y="6794"/>
                </a:lnTo>
                <a:lnTo>
                  <a:pt x="25273" y="6349"/>
                </a:lnTo>
                <a:lnTo>
                  <a:pt x="23545" y="0"/>
                </a:lnTo>
                <a:lnTo>
                  <a:pt x="12128" y="0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7" name="object 167"/>
          <p:cNvSpPr/>
          <p:nvPr/>
        </p:nvSpPr>
        <p:spPr>
          <a:xfrm>
            <a:off x="1473630" y="9183569"/>
            <a:ext cx="5879" cy="45129"/>
          </a:xfrm>
          <a:custGeom>
            <a:avLst/>
            <a:gdLst/>
            <a:ahLst/>
            <a:cxnLst/>
            <a:rect l="l" t="t" r="r" b="b"/>
            <a:pathLst>
              <a:path w="6489" h="49809">
                <a:moveTo>
                  <a:pt x="737" y="13694"/>
                </a:moveTo>
                <a:lnTo>
                  <a:pt x="737" y="49809"/>
                </a:lnTo>
                <a:lnTo>
                  <a:pt x="6489" y="49809"/>
                </a:lnTo>
                <a:lnTo>
                  <a:pt x="6489" y="13694"/>
                </a:lnTo>
                <a:lnTo>
                  <a:pt x="737" y="13694"/>
                </a:lnTo>
                <a:close/>
              </a:path>
              <a:path w="6489" h="49809">
                <a:moveTo>
                  <a:pt x="3594" y="0"/>
                </a:moveTo>
                <a:lnTo>
                  <a:pt x="0" y="2158"/>
                </a:lnTo>
                <a:lnTo>
                  <a:pt x="0" y="5753"/>
                </a:lnTo>
                <a:lnTo>
                  <a:pt x="3594" y="7937"/>
                </a:lnTo>
                <a:lnTo>
                  <a:pt x="7226" y="5753"/>
                </a:lnTo>
                <a:lnTo>
                  <a:pt x="7226" y="2158"/>
                </a:lnTo>
                <a:lnTo>
                  <a:pt x="3594" y="0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8" name="object 168"/>
          <p:cNvSpPr/>
          <p:nvPr/>
        </p:nvSpPr>
        <p:spPr>
          <a:xfrm>
            <a:off x="1486391" y="9195525"/>
            <a:ext cx="22806" cy="33794"/>
          </a:xfrm>
          <a:custGeom>
            <a:avLst/>
            <a:gdLst/>
            <a:ahLst/>
            <a:cxnLst/>
            <a:rect l="l" t="t" r="r" b="b"/>
            <a:pathLst>
              <a:path w="25171" h="37299">
                <a:moveTo>
                  <a:pt x="19177" y="0"/>
                </a:moveTo>
                <a:lnTo>
                  <a:pt x="7137" y="0"/>
                </a:lnTo>
                <a:lnTo>
                  <a:pt x="0" y="495"/>
                </a:lnTo>
                <a:lnTo>
                  <a:pt x="0" y="36804"/>
                </a:lnTo>
                <a:lnTo>
                  <a:pt x="7137" y="37299"/>
                </a:lnTo>
                <a:lnTo>
                  <a:pt x="19177" y="37299"/>
                </a:lnTo>
                <a:lnTo>
                  <a:pt x="25171" y="33781"/>
                </a:lnTo>
                <a:lnTo>
                  <a:pt x="23012" y="29438"/>
                </a:lnTo>
                <a:lnTo>
                  <a:pt x="17894" y="32042"/>
                </a:lnTo>
                <a:lnTo>
                  <a:pt x="12776" y="32346"/>
                </a:lnTo>
                <a:lnTo>
                  <a:pt x="7277" y="32346"/>
                </a:lnTo>
                <a:lnTo>
                  <a:pt x="5765" y="27851"/>
                </a:lnTo>
                <a:lnTo>
                  <a:pt x="5765" y="9448"/>
                </a:lnTo>
                <a:lnTo>
                  <a:pt x="7277" y="4952"/>
                </a:lnTo>
                <a:lnTo>
                  <a:pt x="12776" y="4952"/>
                </a:lnTo>
                <a:lnTo>
                  <a:pt x="17894" y="5257"/>
                </a:lnTo>
                <a:lnTo>
                  <a:pt x="23012" y="7861"/>
                </a:lnTo>
                <a:lnTo>
                  <a:pt x="25171" y="3543"/>
                </a:lnTo>
                <a:lnTo>
                  <a:pt x="19177" y="0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9" name="object 169"/>
          <p:cNvSpPr/>
          <p:nvPr/>
        </p:nvSpPr>
        <p:spPr>
          <a:xfrm>
            <a:off x="1512465" y="9195329"/>
            <a:ext cx="24843" cy="34071"/>
          </a:xfrm>
          <a:custGeom>
            <a:avLst/>
            <a:gdLst/>
            <a:ahLst/>
            <a:cxnLst/>
            <a:rect l="l" t="t" r="r" b="b"/>
            <a:pathLst>
              <a:path w="27419" h="37604">
                <a:moveTo>
                  <a:pt x="6413" y="32562"/>
                </a:moveTo>
                <a:lnTo>
                  <a:pt x="5765" y="28867"/>
                </a:lnTo>
                <a:lnTo>
                  <a:pt x="571" y="0"/>
                </a:lnTo>
                <a:lnTo>
                  <a:pt x="0" y="7734"/>
                </a:lnTo>
                <a:lnTo>
                  <a:pt x="0" y="37604"/>
                </a:lnTo>
                <a:lnTo>
                  <a:pt x="13703" y="37604"/>
                </a:lnTo>
                <a:lnTo>
                  <a:pt x="13703" y="32562"/>
                </a:lnTo>
                <a:lnTo>
                  <a:pt x="6413" y="32562"/>
                </a:lnTo>
                <a:close/>
              </a:path>
              <a:path w="27419" h="37604">
                <a:moveTo>
                  <a:pt x="5765" y="9321"/>
                </a:moveTo>
                <a:lnTo>
                  <a:pt x="6286" y="5029"/>
                </a:lnTo>
                <a:lnTo>
                  <a:pt x="21145" y="5029"/>
                </a:lnTo>
                <a:lnTo>
                  <a:pt x="21640" y="9321"/>
                </a:lnTo>
                <a:lnTo>
                  <a:pt x="21640" y="28867"/>
                </a:lnTo>
                <a:lnTo>
                  <a:pt x="20993" y="32562"/>
                </a:lnTo>
                <a:lnTo>
                  <a:pt x="13703" y="32562"/>
                </a:lnTo>
                <a:lnTo>
                  <a:pt x="13703" y="37604"/>
                </a:lnTo>
                <a:lnTo>
                  <a:pt x="27419" y="37604"/>
                </a:lnTo>
                <a:lnTo>
                  <a:pt x="27419" y="0"/>
                </a:lnTo>
                <a:lnTo>
                  <a:pt x="571" y="0"/>
                </a:lnTo>
                <a:lnTo>
                  <a:pt x="5765" y="28867"/>
                </a:lnTo>
                <a:lnTo>
                  <a:pt x="5765" y="9321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0" name="object 170"/>
          <p:cNvSpPr/>
          <p:nvPr/>
        </p:nvSpPr>
        <p:spPr>
          <a:xfrm>
            <a:off x="1541530" y="9195271"/>
            <a:ext cx="24014" cy="33979"/>
          </a:xfrm>
          <a:custGeom>
            <a:avLst/>
            <a:gdLst/>
            <a:ahLst/>
            <a:cxnLst/>
            <a:rect l="l" t="t" r="r" b="b"/>
            <a:pathLst>
              <a:path w="26504" h="37503">
                <a:moveTo>
                  <a:pt x="6007" y="6769"/>
                </a:moveTo>
                <a:lnTo>
                  <a:pt x="6946" y="4965"/>
                </a:lnTo>
                <a:lnTo>
                  <a:pt x="13017" y="4965"/>
                </a:lnTo>
                <a:lnTo>
                  <a:pt x="18148" y="5232"/>
                </a:lnTo>
                <a:lnTo>
                  <a:pt x="23253" y="7835"/>
                </a:lnTo>
                <a:lnTo>
                  <a:pt x="25399" y="3517"/>
                </a:lnTo>
                <a:lnTo>
                  <a:pt x="19418" y="0"/>
                </a:lnTo>
                <a:lnTo>
                  <a:pt x="7378" y="0"/>
                </a:lnTo>
                <a:lnTo>
                  <a:pt x="228" y="495"/>
                </a:lnTo>
                <a:lnTo>
                  <a:pt x="228" y="17437"/>
                </a:lnTo>
                <a:lnTo>
                  <a:pt x="9042" y="19469"/>
                </a:lnTo>
                <a:lnTo>
                  <a:pt x="17576" y="21437"/>
                </a:lnTo>
                <a:lnTo>
                  <a:pt x="20739" y="22148"/>
                </a:lnTo>
                <a:lnTo>
                  <a:pt x="20739" y="29489"/>
                </a:lnTo>
                <a:lnTo>
                  <a:pt x="19659" y="32448"/>
                </a:lnTo>
                <a:lnTo>
                  <a:pt x="10274" y="32448"/>
                </a:lnTo>
                <a:lnTo>
                  <a:pt x="4508" y="30365"/>
                </a:lnTo>
                <a:lnTo>
                  <a:pt x="2247" y="27559"/>
                </a:lnTo>
                <a:lnTo>
                  <a:pt x="0" y="31826"/>
                </a:lnTo>
                <a:lnTo>
                  <a:pt x="2895" y="35229"/>
                </a:lnTo>
                <a:lnTo>
                  <a:pt x="8750" y="37503"/>
                </a:lnTo>
                <a:lnTo>
                  <a:pt x="23126" y="37503"/>
                </a:lnTo>
                <a:lnTo>
                  <a:pt x="26504" y="32740"/>
                </a:lnTo>
                <a:lnTo>
                  <a:pt x="26415" y="18110"/>
                </a:lnTo>
                <a:lnTo>
                  <a:pt x="17703" y="16078"/>
                </a:lnTo>
                <a:lnTo>
                  <a:pt x="9194" y="14135"/>
                </a:lnTo>
                <a:lnTo>
                  <a:pt x="6007" y="13474"/>
                </a:lnTo>
                <a:lnTo>
                  <a:pt x="6007" y="6769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1" name="object 171"/>
          <p:cNvSpPr/>
          <p:nvPr/>
        </p:nvSpPr>
        <p:spPr>
          <a:xfrm>
            <a:off x="1567766" y="9217744"/>
            <a:ext cx="10724" cy="18571"/>
          </a:xfrm>
          <a:custGeom>
            <a:avLst/>
            <a:gdLst/>
            <a:ahLst/>
            <a:cxnLst/>
            <a:rect l="l" t="t" r="r" b="b"/>
            <a:pathLst>
              <a:path w="11836" h="20497">
                <a:moveTo>
                  <a:pt x="5194" y="0"/>
                </a:moveTo>
                <a:lnTo>
                  <a:pt x="0" y="20497"/>
                </a:lnTo>
                <a:lnTo>
                  <a:pt x="4178" y="20497"/>
                </a:lnTo>
                <a:lnTo>
                  <a:pt x="11836" y="0"/>
                </a:lnTo>
                <a:lnTo>
                  <a:pt x="5194" y="0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2" name="object 172"/>
          <p:cNvSpPr/>
          <p:nvPr/>
        </p:nvSpPr>
        <p:spPr>
          <a:xfrm>
            <a:off x="1595808" y="9186239"/>
            <a:ext cx="30021" cy="43150"/>
          </a:xfrm>
          <a:custGeom>
            <a:avLst/>
            <a:gdLst/>
            <a:ahLst/>
            <a:cxnLst/>
            <a:rect l="l" t="t" r="r" b="b"/>
            <a:pathLst>
              <a:path w="33134" h="47625">
                <a:moveTo>
                  <a:pt x="6515" y="7937"/>
                </a:moveTo>
                <a:lnTo>
                  <a:pt x="7823" y="5321"/>
                </a:lnTo>
                <a:lnTo>
                  <a:pt x="16040" y="5321"/>
                </a:lnTo>
                <a:lnTo>
                  <a:pt x="23101" y="6197"/>
                </a:lnTo>
                <a:lnTo>
                  <a:pt x="29311" y="8851"/>
                </a:lnTo>
                <a:lnTo>
                  <a:pt x="31559" y="4241"/>
                </a:lnTo>
                <a:lnTo>
                  <a:pt x="29959" y="3365"/>
                </a:lnTo>
                <a:lnTo>
                  <a:pt x="22872" y="0"/>
                </a:lnTo>
                <a:lnTo>
                  <a:pt x="9029" y="0"/>
                </a:lnTo>
                <a:lnTo>
                  <a:pt x="165" y="685"/>
                </a:lnTo>
                <a:lnTo>
                  <a:pt x="165" y="14706"/>
                </a:lnTo>
                <a:lnTo>
                  <a:pt x="507" y="21767"/>
                </a:lnTo>
                <a:lnTo>
                  <a:pt x="11201" y="24155"/>
                </a:lnTo>
                <a:lnTo>
                  <a:pt x="14668" y="24968"/>
                </a:lnTo>
                <a:lnTo>
                  <a:pt x="18770" y="25958"/>
                </a:lnTo>
                <a:lnTo>
                  <a:pt x="22237" y="26682"/>
                </a:lnTo>
                <a:lnTo>
                  <a:pt x="26784" y="27698"/>
                </a:lnTo>
                <a:lnTo>
                  <a:pt x="26784" y="38099"/>
                </a:lnTo>
                <a:lnTo>
                  <a:pt x="25349" y="42214"/>
                </a:lnTo>
                <a:lnTo>
                  <a:pt x="12699" y="42214"/>
                </a:lnTo>
                <a:lnTo>
                  <a:pt x="5727" y="39750"/>
                </a:lnTo>
                <a:lnTo>
                  <a:pt x="2324" y="36283"/>
                </a:lnTo>
                <a:lnTo>
                  <a:pt x="0" y="40779"/>
                </a:lnTo>
                <a:lnTo>
                  <a:pt x="3695" y="44970"/>
                </a:lnTo>
                <a:lnTo>
                  <a:pt x="10833" y="47624"/>
                </a:lnTo>
                <a:lnTo>
                  <a:pt x="28892" y="47624"/>
                </a:lnTo>
                <a:lnTo>
                  <a:pt x="33134" y="41719"/>
                </a:lnTo>
                <a:lnTo>
                  <a:pt x="33134" y="23431"/>
                </a:lnTo>
                <a:lnTo>
                  <a:pt x="22174" y="20904"/>
                </a:lnTo>
                <a:lnTo>
                  <a:pt x="18618" y="20065"/>
                </a:lnTo>
                <a:lnTo>
                  <a:pt x="14528" y="19049"/>
                </a:lnTo>
                <a:lnTo>
                  <a:pt x="11061" y="18300"/>
                </a:lnTo>
                <a:lnTo>
                  <a:pt x="10337" y="18173"/>
                </a:lnTo>
                <a:lnTo>
                  <a:pt x="6515" y="16738"/>
                </a:lnTo>
                <a:lnTo>
                  <a:pt x="6515" y="7937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3" name="object 173"/>
          <p:cNvSpPr/>
          <p:nvPr/>
        </p:nvSpPr>
        <p:spPr>
          <a:xfrm>
            <a:off x="1631651" y="9222140"/>
            <a:ext cx="6523" cy="7191"/>
          </a:xfrm>
          <a:custGeom>
            <a:avLst/>
            <a:gdLst/>
            <a:ahLst/>
            <a:cxnLst/>
            <a:rect l="l" t="t" r="r" b="b"/>
            <a:pathLst>
              <a:path w="7200" h="7937">
                <a:moveTo>
                  <a:pt x="7200" y="3619"/>
                </a:moveTo>
                <a:lnTo>
                  <a:pt x="5778" y="0"/>
                </a:lnTo>
                <a:lnTo>
                  <a:pt x="1435" y="0"/>
                </a:lnTo>
                <a:lnTo>
                  <a:pt x="0" y="3619"/>
                </a:lnTo>
                <a:lnTo>
                  <a:pt x="1435" y="7937"/>
                </a:lnTo>
                <a:lnTo>
                  <a:pt x="5778" y="7937"/>
                </a:lnTo>
                <a:lnTo>
                  <a:pt x="7200" y="3619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4" name="object 174"/>
          <p:cNvSpPr/>
          <p:nvPr/>
        </p:nvSpPr>
        <p:spPr>
          <a:xfrm>
            <a:off x="1643008" y="9215442"/>
            <a:ext cx="28398" cy="33012"/>
          </a:xfrm>
          <a:custGeom>
            <a:avLst/>
            <a:gdLst/>
            <a:ahLst/>
            <a:cxnLst/>
            <a:rect l="l" t="t" r="r" b="b"/>
            <a:pathLst>
              <a:path w="31343" h="36436">
                <a:moveTo>
                  <a:pt x="10896" y="0"/>
                </a:moveTo>
                <a:lnTo>
                  <a:pt x="9042" y="5410"/>
                </a:lnTo>
                <a:lnTo>
                  <a:pt x="31343" y="5410"/>
                </a:lnTo>
                <a:lnTo>
                  <a:pt x="29476" y="0"/>
                </a:lnTo>
                <a:lnTo>
                  <a:pt x="10896" y="0"/>
                </a:lnTo>
                <a:close/>
              </a:path>
              <a:path w="31343" h="36436">
                <a:moveTo>
                  <a:pt x="9042" y="5410"/>
                </a:moveTo>
                <a:lnTo>
                  <a:pt x="10896" y="0"/>
                </a:lnTo>
                <a:lnTo>
                  <a:pt x="20231" y="-25895"/>
                </a:lnTo>
                <a:lnTo>
                  <a:pt x="29476" y="0"/>
                </a:lnTo>
                <a:lnTo>
                  <a:pt x="31343" y="5410"/>
                </a:lnTo>
                <a:lnTo>
                  <a:pt x="34785" y="15824"/>
                </a:lnTo>
                <a:lnTo>
                  <a:pt x="40220" y="13792"/>
                </a:lnTo>
                <a:lnTo>
                  <a:pt x="24485" y="-31026"/>
                </a:lnTo>
                <a:lnTo>
                  <a:pt x="15963" y="-31026"/>
                </a:lnTo>
                <a:lnTo>
                  <a:pt x="0" y="13792"/>
                </a:lnTo>
                <a:lnTo>
                  <a:pt x="5715" y="15824"/>
                </a:lnTo>
                <a:lnTo>
                  <a:pt x="9042" y="5410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5" name="object 175"/>
          <p:cNvSpPr/>
          <p:nvPr/>
        </p:nvSpPr>
        <p:spPr>
          <a:xfrm>
            <a:off x="1684272" y="9222140"/>
            <a:ext cx="6535" cy="7191"/>
          </a:xfrm>
          <a:custGeom>
            <a:avLst/>
            <a:gdLst/>
            <a:ahLst/>
            <a:cxnLst/>
            <a:rect l="l" t="t" r="r" b="b"/>
            <a:pathLst>
              <a:path w="7213" h="7937">
                <a:moveTo>
                  <a:pt x="7213" y="3619"/>
                </a:moveTo>
                <a:lnTo>
                  <a:pt x="5778" y="0"/>
                </a:lnTo>
                <a:lnTo>
                  <a:pt x="1422" y="0"/>
                </a:lnTo>
                <a:lnTo>
                  <a:pt x="0" y="3619"/>
                </a:lnTo>
                <a:lnTo>
                  <a:pt x="1422" y="7937"/>
                </a:lnTo>
                <a:lnTo>
                  <a:pt x="5778" y="7937"/>
                </a:lnTo>
                <a:lnTo>
                  <a:pt x="7213" y="3619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6" name="object 176"/>
          <p:cNvSpPr/>
          <p:nvPr/>
        </p:nvSpPr>
        <p:spPr>
          <a:xfrm>
            <a:off x="454348" y="8847338"/>
            <a:ext cx="462659" cy="515834"/>
          </a:xfrm>
          <a:custGeom>
            <a:avLst/>
            <a:gdLst/>
            <a:ahLst/>
            <a:cxnLst/>
            <a:rect l="l" t="t" r="r" b="b"/>
            <a:pathLst>
              <a:path w="510639" h="569328">
                <a:moveTo>
                  <a:pt x="5734" y="240606"/>
                </a:moveTo>
                <a:lnTo>
                  <a:pt x="1243" y="247282"/>
                </a:lnTo>
                <a:lnTo>
                  <a:pt x="0" y="259157"/>
                </a:lnTo>
                <a:lnTo>
                  <a:pt x="5734" y="269981"/>
                </a:lnTo>
                <a:lnTo>
                  <a:pt x="181909" y="446181"/>
                </a:lnTo>
                <a:lnTo>
                  <a:pt x="188536" y="450624"/>
                </a:lnTo>
                <a:lnTo>
                  <a:pt x="200428" y="451885"/>
                </a:lnTo>
                <a:lnTo>
                  <a:pt x="211258" y="446181"/>
                </a:lnTo>
                <a:lnTo>
                  <a:pt x="387458" y="269981"/>
                </a:lnTo>
                <a:lnTo>
                  <a:pt x="391918" y="263330"/>
                </a:lnTo>
                <a:lnTo>
                  <a:pt x="393168" y="251443"/>
                </a:lnTo>
                <a:lnTo>
                  <a:pt x="387458" y="240606"/>
                </a:lnTo>
                <a:lnTo>
                  <a:pt x="270009" y="123144"/>
                </a:lnTo>
                <a:lnTo>
                  <a:pt x="263346" y="118674"/>
                </a:lnTo>
                <a:lnTo>
                  <a:pt x="251455" y="117425"/>
                </a:lnTo>
                <a:lnTo>
                  <a:pt x="240633" y="123144"/>
                </a:lnTo>
                <a:lnTo>
                  <a:pt x="123171" y="240606"/>
                </a:lnTo>
                <a:lnTo>
                  <a:pt x="117461" y="259133"/>
                </a:lnTo>
                <a:lnTo>
                  <a:pt x="181909" y="328706"/>
                </a:lnTo>
                <a:lnTo>
                  <a:pt x="200441" y="334434"/>
                </a:lnTo>
                <a:lnTo>
                  <a:pt x="270009" y="269981"/>
                </a:lnTo>
                <a:lnTo>
                  <a:pt x="275727" y="251432"/>
                </a:lnTo>
                <a:lnTo>
                  <a:pt x="263346" y="236136"/>
                </a:lnTo>
                <a:lnTo>
                  <a:pt x="240633" y="240606"/>
                </a:lnTo>
                <a:lnTo>
                  <a:pt x="211258" y="269981"/>
                </a:lnTo>
                <a:lnTo>
                  <a:pt x="204637" y="274434"/>
                </a:lnTo>
                <a:lnTo>
                  <a:pt x="181909" y="269981"/>
                </a:lnTo>
                <a:lnTo>
                  <a:pt x="176182" y="251428"/>
                </a:lnTo>
                <a:lnTo>
                  <a:pt x="240633" y="181881"/>
                </a:lnTo>
                <a:lnTo>
                  <a:pt x="259176" y="176163"/>
                </a:lnTo>
                <a:lnTo>
                  <a:pt x="328733" y="240606"/>
                </a:lnTo>
                <a:lnTo>
                  <a:pt x="334452" y="259137"/>
                </a:lnTo>
                <a:lnTo>
                  <a:pt x="211258" y="387443"/>
                </a:lnTo>
                <a:lnTo>
                  <a:pt x="192752" y="393155"/>
                </a:lnTo>
                <a:lnTo>
                  <a:pt x="64446" y="269981"/>
                </a:lnTo>
                <a:lnTo>
                  <a:pt x="58728" y="251439"/>
                </a:lnTo>
                <a:lnTo>
                  <a:pt x="64446" y="240606"/>
                </a:lnTo>
                <a:lnTo>
                  <a:pt x="240633" y="64419"/>
                </a:lnTo>
                <a:lnTo>
                  <a:pt x="247266" y="59970"/>
                </a:lnTo>
                <a:lnTo>
                  <a:pt x="259160" y="58717"/>
                </a:lnTo>
                <a:lnTo>
                  <a:pt x="270009" y="64419"/>
                </a:lnTo>
                <a:lnTo>
                  <a:pt x="446170" y="240606"/>
                </a:lnTo>
                <a:lnTo>
                  <a:pt x="450640" y="247262"/>
                </a:lnTo>
                <a:lnTo>
                  <a:pt x="451889" y="259137"/>
                </a:lnTo>
                <a:lnTo>
                  <a:pt x="446170" y="269981"/>
                </a:lnTo>
                <a:lnTo>
                  <a:pt x="240633" y="475505"/>
                </a:lnTo>
                <a:lnTo>
                  <a:pt x="236153" y="482173"/>
                </a:lnTo>
                <a:lnTo>
                  <a:pt x="234907" y="494052"/>
                </a:lnTo>
                <a:lnTo>
                  <a:pt x="240633" y="504880"/>
                </a:lnTo>
                <a:lnTo>
                  <a:pt x="299358" y="563618"/>
                </a:lnTo>
                <a:lnTo>
                  <a:pt x="306002" y="568077"/>
                </a:lnTo>
                <a:lnTo>
                  <a:pt x="317887" y="569328"/>
                </a:lnTo>
                <a:lnTo>
                  <a:pt x="328733" y="563618"/>
                </a:lnTo>
                <a:lnTo>
                  <a:pt x="333200" y="556966"/>
                </a:lnTo>
                <a:lnTo>
                  <a:pt x="334453" y="545082"/>
                </a:lnTo>
                <a:lnTo>
                  <a:pt x="328733" y="534255"/>
                </a:lnTo>
                <a:lnTo>
                  <a:pt x="299295" y="504830"/>
                </a:lnTo>
                <a:lnTo>
                  <a:pt x="294873" y="498206"/>
                </a:lnTo>
                <a:lnTo>
                  <a:pt x="293629" y="486326"/>
                </a:lnTo>
                <a:lnTo>
                  <a:pt x="299358" y="475505"/>
                </a:lnTo>
                <a:lnTo>
                  <a:pt x="504920" y="269981"/>
                </a:lnTo>
                <a:lnTo>
                  <a:pt x="509390" y="263322"/>
                </a:lnTo>
                <a:lnTo>
                  <a:pt x="510639" y="251439"/>
                </a:lnTo>
                <a:lnTo>
                  <a:pt x="504920" y="240606"/>
                </a:lnTo>
                <a:lnTo>
                  <a:pt x="270009" y="5707"/>
                </a:lnTo>
                <a:lnTo>
                  <a:pt x="251455" y="0"/>
                </a:lnTo>
                <a:lnTo>
                  <a:pt x="240633" y="5707"/>
                </a:lnTo>
                <a:lnTo>
                  <a:pt x="5734" y="240606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7" name="object 177"/>
          <p:cNvSpPr/>
          <p:nvPr/>
        </p:nvSpPr>
        <p:spPr>
          <a:xfrm>
            <a:off x="426341" y="8320291"/>
            <a:ext cx="462870" cy="462843"/>
          </a:xfrm>
          <a:custGeom>
            <a:avLst/>
            <a:gdLst/>
            <a:ahLst/>
            <a:cxnLst/>
            <a:rect l="l" t="t" r="r" b="b"/>
            <a:pathLst>
              <a:path w="510871" h="510842">
                <a:moveTo>
                  <a:pt x="236259" y="498425"/>
                </a:moveTo>
                <a:lnTo>
                  <a:pt x="240747" y="505115"/>
                </a:lnTo>
                <a:lnTo>
                  <a:pt x="251572" y="510842"/>
                </a:lnTo>
                <a:lnTo>
                  <a:pt x="263449" y="509596"/>
                </a:lnTo>
                <a:lnTo>
                  <a:pt x="270122" y="505115"/>
                </a:lnTo>
                <a:lnTo>
                  <a:pt x="505148" y="270115"/>
                </a:lnTo>
                <a:lnTo>
                  <a:pt x="510871" y="259283"/>
                </a:lnTo>
                <a:lnTo>
                  <a:pt x="509627" y="247399"/>
                </a:lnTo>
                <a:lnTo>
                  <a:pt x="505148" y="240727"/>
                </a:lnTo>
                <a:lnTo>
                  <a:pt x="270122" y="5726"/>
                </a:lnTo>
                <a:lnTo>
                  <a:pt x="259299" y="0"/>
                </a:lnTo>
                <a:lnTo>
                  <a:pt x="247416" y="1246"/>
                </a:lnTo>
                <a:lnTo>
                  <a:pt x="240747" y="5726"/>
                </a:lnTo>
                <a:lnTo>
                  <a:pt x="5733" y="240727"/>
                </a:lnTo>
                <a:lnTo>
                  <a:pt x="0" y="251539"/>
                </a:lnTo>
                <a:lnTo>
                  <a:pt x="1239" y="263417"/>
                </a:lnTo>
                <a:lnTo>
                  <a:pt x="181971" y="446391"/>
                </a:lnTo>
                <a:lnTo>
                  <a:pt x="204713" y="450850"/>
                </a:lnTo>
                <a:lnTo>
                  <a:pt x="387622" y="270115"/>
                </a:lnTo>
                <a:lnTo>
                  <a:pt x="392119" y="247403"/>
                </a:lnTo>
                <a:lnTo>
                  <a:pt x="328860" y="181977"/>
                </a:lnTo>
                <a:lnTo>
                  <a:pt x="306157" y="177499"/>
                </a:lnTo>
                <a:lnTo>
                  <a:pt x="211372" y="270115"/>
                </a:lnTo>
                <a:lnTo>
                  <a:pt x="200547" y="275840"/>
                </a:lnTo>
                <a:lnTo>
                  <a:pt x="188663" y="274601"/>
                </a:lnTo>
                <a:lnTo>
                  <a:pt x="181971" y="270115"/>
                </a:lnTo>
                <a:lnTo>
                  <a:pt x="176270" y="259270"/>
                </a:lnTo>
                <a:lnTo>
                  <a:pt x="177519" y="247374"/>
                </a:lnTo>
                <a:lnTo>
                  <a:pt x="181971" y="240727"/>
                </a:lnTo>
                <a:lnTo>
                  <a:pt x="270122" y="152602"/>
                </a:lnTo>
                <a:lnTo>
                  <a:pt x="275842" y="141761"/>
                </a:lnTo>
                <a:lnTo>
                  <a:pt x="274603" y="129869"/>
                </a:lnTo>
                <a:lnTo>
                  <a:pt x="270147" y="123214"/>
                </a:lnTo>
                <a:lnTo>
                  <a:pt x="259295" y="117489"/>
                </a:lnTo>
                <a:lnTo>
                  <a:pt x="247414" y="118724"/>
                </a:lnTo>
                <a:lnTo>
                  <a:pt x="240734" y="123214"/>
                </a:lnTo>
                <a:lnTo>
                  <a:pt x="123247" y="240727"/>
                </a:lnTo>
                <a:lnTo>
                  <a:pt x="117504" y="251534"/>
                </a:lnTo>
                <a:lnTo>
                  <a:pt x="118742" y="263409"/>
                </a:lnTo>
                <a:lnTo>
                  <a:pt x="123247" y="270115"/>
                </a:lnTo>
                <a:lnTo>
                  <a:pt x="181971" y="328852"/>
                </a:lnTo>
                <a:lnTo>
                  <a:pt x="192820" y="334571"/>
                </a:lnTo>
                <a:lnTo>
                  <a:pt x="204705" y="333322"/>
                </a:lnTo>
                <a:lnTo>
                  <a:pt x="211346" y="328852"/>
                </a:lnTo>
                <a:lnTo>
                  <a:pt x="299510" y="240727"/>
                </a:lnTo>
                <a:lnTo>
                  <a:pt x="310336" y="234999"/>
                </a:lnTo>
                <a:lnTo>
                  <a:pt x="328860" y="240727"/>
                </a:lnTo>
                <a:lnTo>
                  <a:pt x="333354" y="263417"/>
                </a:lnTo>
                <a:lnTo>
                  <a:pt x="211346" y="387602"/>
                </a:lnTo>
                <a:lnTo>
                  <a:pt x="188649" y="392083"/>
                </a:lnTo>
                <a:lnTo>
                  <a:pt x="64471" y="270115"/>
                </a:lnTo>
                <a:lnTo>
                  <a:pt x="58761" y="259263"/>
                </a:lnTo>
                <a:lnTo>
                  <a:pt x="60008" y="247379"/>
                </a:lnTo>
                <a:lnTo>
                  <a:pt x="64471" y="240727"/>
                </a:lnTo>
                <a:lnTo>
                  <a:pt x="240747" y="64489"/>
                </a:lnTo>
                <a:lnTo>
                  <a:pt x="251555" y="58762"/>
                </a:lnTo>
                <a:lnTo>
                  <a:pt x="263444" y="60008"/>
                </a:lnTo>
                <a:lnTo>
                  <a:pt x="270122" y="64489"/>
                </a:lnTo>
                <a:lnTo>
                  <a:pt x="446385" y="240727"/>
                </a:lnTo>
                <a:lnTo>
                  <a:pt x="452111" y="251543"/>
                </a:lnTo>
                <a:lnTo>
                  <a:pt x="450869" y="263425"/>
                </a:lnTo>
                <a:lnTo>
                  <a:pt x="446385" y="270115"/>
                </a:lnTo>
                <a:lnTo>
                  <a:pt x="240760" y="475715"/>
                </a:lnTo>
                <a:lnTo>
                  <a:pt x="235025" y="486541"/>
                </a:lnTo>
                <a:lnTo>
                  <a:pt x="236259" y="498425"/>
                </a:lnTo>
                <a:close/>
              </a:path>
            </a:pathLst>
          </a:custGeom>
          <a:solidFill>
            <a:srgbClr val="D8E8F2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8" name="object 178"/>
          <p:cNvSpPr/>
          <p:nvPr/>
        </p:nvSpPr>
        <p:spPr>
          <a:xfrm>
            <a:off x="440345" y="8320291"/>
            <a:ext cx="462862" cy="462843"/>
          </a:xfrm>
          <a:custGeom>
            <a:avLst/>
            <a:gdLst/>
            <a:ahLst/>
            <a:cxnLst/>
            <a:rect l="l" t="t" r="r" b="b"/>
            <a:pathLst>
              <a:path w="510863" h="510842">
                <a:moveTo>
                  <a:pt x="236260" y="498429"/>
                </a:moveTo>
                <a:lnTo>
                  <a:pt x="240747" y="505115"/>
                </a:lnTo>
                <a:lnTo>
                  <a:pt x="251572" y="510842"/>
                </a:lnTo>
                <a:lnTo>
                  <a:pt x="263449" y="509596"/>
                </a:lnTo>
                <a:lnTo>
                  <a:pt x="270122" y="505115"/>
                </a:lnTo>
                <a:lnTo>
                  <a:pt x="505136" y="270115"/>
                </a:lnTo>
                <a:lnTo>
                  <a:pt x="510863" y="259287"/>
                </a:lnTo>
                <a:lnTo>
                  <a:pt x="509619" y="247407"/>
                </a:lnTo>
                <a:lnTo>
                  <a:pt x="505136" y="240727"/>
                </a:lnTo>
                <a:lnTo>
                  <a:pt x="270122" y="5726"/>
                </a:lnTo>
                <a:lnTo>
                  <a:pt x="259294" y="0"/>
                </a:lnTo>
                <a:lnTo>
                  <a:pt x="247415" y="1246"/>
                </a:lnTo>
                <a:lnTo>
                  <a:pt x="240747" y="5726"/>
                </a:lnTo>
                <a:lnTo>
                  <a:pt x="5733" y="240727"/>
                </a:lnTo>
                <a:lnTo>
                  <a:pt x="0" y="251539"/>
                </a:lnTo>
                <a:lnTo>
                  <a:pt x="1239" y="263417"/>
                </a:lnTo>
                <a:lnTo>
                  <a:pt x="181971" y="446391"/>
                </a:lnTo>
                <a:lnTo>
                  <a:pt x="204709" y="450850"/>
                </a:lnTo>
                <a:lnTo>
                  <a:pt x="387622" y="270115"/>
                </a:lnTo>
                <a:lnTo>
                  <a:pt x="392115" y="247407"/>
                </a:lnTo>
                <a:lnTo>
                  <a:pt x="328860" y="181977"/>
                </a:lnTo>
                <a:lnTo>
                  <a:pt x="306155" y="177499"/>
                </a:lnTo>
                <a:lnTo>
                  <a:pt x="211346" y="270115"/>
                </a:lnTo>
                <a:lnTo>
                  <a:pt x="200536" y="275841"/>
                </a:lnTo>
                <a:lnTo>
                  <a:pt x="188653" y="274595"/>
                </a:lnTo>
                <a:lnTo>
                  <a:pt x="181971" y="270115"/>
                </a:lnTo>
                <a:lnTo>
                  <a:pt x="176262" y="259274"/>
                </a:lnTo>
                <a:lnTo>
                  <a:pt x="177509" y="247382"/>
                </a:lnTo>
                <a:lnTo>
                  <a:pt x="181971" y="240727"/>
                </a:lnTo>
                <a:lnTo>
                  <a:pt x="270122" y="152602"/>
                </a:lnTo>
                <a:lnTo>
                  <a:pt x="275840" y="141765"/>
                </a:lnTo>
                <a:lnTo>
                  <a:pt x="274595" y="129877"/>
                </a:lnTo>
                <a:lnTo>
                  <a:pt x="270122" y="123214"/>
                </a:lnTo>
                <a:lnTo>
                  <a:pt x="259288" y="117488"/>
                </a:lnTo>
                <a:lnTo>
                  <a:pt x="247410" y="118730"/>
                </a:lnTo>
                <a:lnTo>
                  <a:pt x="240734" y="123214"/>
                </a:lnTo>
                <a:lnTo>
                  <a:pt x="123234" y="240727"/>
                </a:lnTo>
                <a:lnTo>
                  <a:pt x="117500" y="251539"/>
                </a:lnTo>
                <a:lnTo>
                  <a:pt x="118740" y="263417"/>
                </a:lnTo>
                <a:lnTo>
                  <a:pt x="123234" y="270115"/>
                </a:lnTo>
                <a:lnTo>
                  <a:pt x="181971" y="328852"/>
                </a:lnTo>
                <a:lnTo>
                  <a:pt x="192822" y="334571"/>
                </a:lnTo>
                <a:lnTo>
                  <a:pt x="204701" y="333322"/>
                </a:lnTo>
                <a:lnTo>
                  <a:pt x="211346" y="328852"/>
                </a:lnTo>
                <a:lnTo>
                  <a:pt x="299497" y="240727"/>
                </a:lnTo>
                <a:lnTo>
                  <a:pt x="310325" y="235000"/>
                </a:lnTo>
                <a:lnTo>
                  <a:pt x="328860" y="240727"/>
                </a:lnTo>
                <a:lnTo>
                  <a:pt x="333354" y="263417"/>
                </a:lnTo>
                <a:lnTo>
                  <a:pt x="211346" y="387602"/>
                </a:lnTo>
                <a:lnTo>
                  <a:pt x="188653" y="392083"/>
                </a:lnTo>
                <a:lnTo>
                  <a:pt x="64484" y="270115"/>
                </a:lnTo>
                <a:lnTo>
                  <a:pt x="58766" y="259267"/>
                </a:lnTo>
                <a:lnTo>
                  <a:pt x="60011" y="247387"/>
                </a:lnTo>
                <a:lnTo>
                  <a:pt x="64484" y="240727"/>
                </a:lnTo>
                <a:lnTo>
                  <a:pt x="240747" y="64489"/>
                </a:lnTo>
                <a:lnTo>
                  <a:pt x="251566" y="58762"/>
                </a:lnTo>
                <a:lnTo>
                  <a:pt x="263447" y="60008"/>
                </a:lnTo>
                <a:lnTo>
                  <a:pt x="270122" y="64489"/>
                </a:lnTo>
                <a:lnTo>
                  <a:pt x="446385" y="240727"/>
                </a:lnTo>
                <a:lnTo>
                  <a:pt x="452103" y="251547"/>
                </a:lnTo>
                <a:lnTo>
                  <a:pt x="450859" y="263434"/>
                </a:lnTo>
                <a:lnTo>
                  <a:pt x="446385" y="270115"/>
                </a:lnTo>
                <a:lnTo>
                  <a:pt x="240747" y="475715"/>
                </a:lnTo>
                <a:lnTo>
                  <a:pt x="235022" y="486544"/>
                </a:lnTo>
                <a:lnTo>
                  <a:pt x="236260" y="498429"/>
                </a:lnTo>
                <a:close/>
              </a:path>
            </a:pathLst>
          </a:custGeom>
          <a:solidFill>
            <a:srgbClr val="007EB0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9" name="object 179"/>
          <p:cNvSpPr/>
          <p:nvPr/>
        </p:nvSpPr>
        <p:spPr>
          <a:xfrm>
            <a:off x="1020127" y="8510656"/>
            <a:ext cx="62113" cy="86576"/>
          </a:xfrm>
          <a:custGeom>
            <a:avLst/>
            <a:gdLst/>
            <a:ahLst/>
            <a:cxnLst/>
            <a:rect l="l" t="t" r="r" b="b"/>
            <a:pathLst>
              <a:path w="68554" h="95554">
                <a:moveTo>
                  <a:pt x="18186" y="19494"/>
                </a:moveTo>
                <a:lnTo>
                  <a:pt x="20332" y="15570"/>
                </a:lnTo>
                <a:lnTo>
                  <a:pt x="29718" y="15570"/>
                </a:lnTo>
                <a:lnTo>
                  <a:pt x="32629" y="15756"/>
                </a:lnTo>
                <a:lnTo>
                  <a:pt x="44392" y="17837"/>
                </a:lnTo>
                <a:lnTo>
                  <a:pt x="59893" y="22936"/>
                </a:lnTo>
                <a:lnTo>
                  <a:pt x="63652" y="15443"/>
                </a:lnTo>
                <a:lnTo>
                  <a:pt x="65671" y="11531"/>
                </a:lnTo>
                <a:lnTo>
                  <a:pt x="65166" y="8944"/>
                </a:lnTo>
                <a:lnTo>
                  <a:pt x="56865" y="5458"/>
                </a:lnTo>
                <a:lnTo>
                  <a:pt x="43254" y="1735"/>
                </a:lnTo>
                <a:lnTo>
                  <a:pt x="25387" y="0"/>
                </a:lnTo>
                <a:lnTo>
                  <a:pt x="18339" y="773"/>
                </a:lnTo>
                <a:lnTo>
                  <a:pt x="6650" y="7125"/>
                </a:lnTo>
                <a:lnTo>
                  <a:pt x="711" y="24828"/>
                </a:lnTo>
                <a:lnTo>
                  <a:pt x="1290" y="31416"/>
                </a:lnTo>
                <a:lnTo>
                  <a:pt x="6968" y="42502"/>
                </a:lnTo>
                <a:lnTo>
                  <a:pt x="23812" y="50952"/>
                </a:lnTo>
                <a:lnTo>
                  <a:pt x="30302" y="52400"/>
                </a:lnTo>
                <a:lnTo>
                  <a:pt x="38252" y="54673"/>
                </a:lnTo>
                <a:lnTo>
                  <a:pt x="44754" y="55994"/>
                </a:lnTo>
                <a:lnTo>
                  <a:pt x="51079" y="57581"/>
                </a:lnTo>
                <a:lnTo>
                  <a:pt x="51079" y="73456"/>
                </a:lnTo>
                <a:lnTo>
                  <a:pt x="48793" y="79946"/>
                </a:lnTo>
                <a:lnTo>
                  <a:pt x="34213" y="79946"/>
                </a:lnTo>
                <a:lnTo>
                  <a:pt x="30536" y="79514"/>
                </a:lnTo>
                <a:lnTo>
                  <a:pt x="18385" y="75022"/>
                </a:lnTo>
                <a:lnTo>
                  <a:pt x="6781" y="66801"/>
                </a:lnTo>
                <a:lnTo>
                  <a:pt x="0" y="80378"/>
                </a:lnTo>
                <a:lnTo>
                  <a:pt x="9544" y="88178"/>
                </a:lnTo>
                <a:lnTo>
                  <a:pt x="21901" y="93608"/>
                </a:lnTo>
                <a:lnTo>
                  <a:pt x="34213" y="95554"/>
                </a:lnTo>
                <a:lnTo>
                  <a:pt x="44607" y="94751"/>
                </a:lnTo>
                <a:lnTo>
                  <a:pt x="58673" y="89258"/>
                </a:lnTo>
                <a:lnTo>
                  <a:pt x="66274" y="79552"/>
                </a:lnTo>
                <a:lnTo>
                  <a:pt x="68554" y="66801"/>
                </a:lnTo>
                <a:lnTo>
                  <a:pt x="68554" y="61925"/>
                </a:lnTo>
                <a:lnTo>
                  <a:pt x="68364" y="59974"/>
                </a:lnTo>
                <a:lnTo>
                  <a:pt x="63597" y="49744"/>
                </a:lnTo>
                <a:lnTo>
                  <a:pt x="45758" y="39674"/>
                </a:lnTo>
                <a:lnTo>
                  <a:pt x="39128" y="38087"/>
                </a:lnTo>
                <a:lnTo>
                  <a:pt x="31445" y="36067"/>
                </a:lnTo>
                <a:lnTo>
                  <a:pt x="24688" y="34785"/>
                </a:lnTo>
                <a:lnTo>
                  <a:pt x="23672" y="34632"/>
                </a:lnTo>
                <a:lnTo>
                  <a:pt x="18186" y="32600"/>
                </a:lnTo>
                <a:lnTo>
                  <a:pt x="18186" y="19494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0" name="object 180"/>
          <p:cNvSpPr/>
          <p:nvPr/>
        </p:nvSpPr>
        <p:spPr>
          <a:xfrm>
            <a:off x="1091411" y="8527916"/>
            <a:ext cx="52056" cy="69316"/>
          </a:xfrm>
          <a:custGeom>
            <a:avLst/>
            <a:gdLst/>
            <a:ahLst/>
            <a:cxnLst/>
            <a:rect l="l" t="t" r="r" b="b"/>
            <a:pathLst>
              <a:path w="57454" h="76504">
                <a:moveTo>
                  <a:pt x="0" y="20053"/>
                </a:moveTo>
                <a:lnTo>
                  <a:pt x="0" y="56438"/>
                </a:lnTo>
                <a:lnTo>
                  <a:pt x="598" y="61537"/>
                </a:lnTo>
                <a:lnTo>
                  <a:pt x="7445" y="71305"/>
                </a:lnTo>
                <a:lnTo>
                  <a:pt x="28727" y="76504"/>
                </a:lnTo>
                <a:lnTo>
                  <a:pt x="28727" y="61493"/>
                </a:lnTo>
                <a:lnTo>
                  <a:pt x="17335" y="61493"/>
                </a:lnTo>
                <a:lnTo>
                  <a:pt x="16446" y="56438"/>
                </a:lnTo>
                <a:lnTo>
                  <a:pt x="16446" y="20916"/>
                </a:lnTo>
                <a:lnTo>
                  <a:pt x="17335" y="15024"/>
                </a:lnTo>
                <a:lnTo>
                  <a:pt x="28727" y="0"/>
                </a:lnTo>
                <a:lnTo>
                  <a:pt x="11509" y="3193"/>
                </a:lnTo>
                <a:lnTo>
                  <a:pt x="1694" y="12655"/>
                </a:lnTo>
                <a:lnTo>
                  <a:pt x="0" y="20053"/>
                </a:lnTo>
                <a:close/>
              </a:path>
              <a:path w="57454" h="76504">
                <a:moveTo>
                  <a:pt x="41008" y="20916"/>
                </a:moveTo>
                <a:lnTo>
                  <a:pt x="41008" y="56438"/>
                </a:lnTo>
                <a:lnTo>
                  <a:pt x="40132" y="61493"/>
                </a:lnTo>
                <a:lnTo>
                  <a:pt x="28727" y="61493"/>
                </a:lnTo>
                <a:lnTo>
                  <a:pt x="28727" y="76504"/>
                </a:lnTo>
                <a:lnTo>
                  <a:pt x="46514" y="76086"/>
                </a:lnTo>
                <a:lnTo>
                  <a:pt x="56087" y="71304"/>
                </a:lnTo>
                <a:lnTo>
                  <a:pt x="57454" y="56438"/>
                </a:lnTo>
                <a:lnTo>
                  <a:pt x="57454" y="20053"/>
                </a:lnTo>
                <a:lnTo>
                  <a:pt x="56857" y="14961"/>
                </a:lnTo>
                <a:lnTo>
                  <a:pt x="50012" y="5197"/>
                </a:lnTo>
                <a:lnTo>
                  <a:pt x="28727" y="0"/>
                </a:lnTo>
                <a:lnTo>
                  <a:pt x="17335" y="15024"/>
                </a:lnTo>
                <a:lnTo>
                  <a:pt x="40132" y="15024"/>
                </a:lnTo>
                <a:lnTo>
                  <a:pt x="41008" y="20916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1" name="object 181"/>
          <p:cNvSpPr/>
          <p:nvPr/>
        </p:nvSpPr>
        <p:spPr>
          <a:xfrm>
            <a:off x="1155274" y="8504626"/>
            <a:ext cx="20642" cy="93665"/>
          </a:xfrm>
          <a:custGeom>
            <a:avLst/>
            <a:gdLst/>
            <a:ahLst/>
            <a:cxnLst/>
            <a:rect l="l" t="t" r="r" b="b"/>
            <a:pathLst>
              <a:path w="22783" h="103377">
                <a:moveTo>
                  <a:pt x="10388" y="103377"/>
                </a:moveTo>
                <a:lnTo>
                  <a:pt x="22783" y="97447"/>
                </a:lnTo>
                <a:lnTo>
                  <a:pt x="16128" y="82562"/>
                </a:lnTo>
                <a:lnTo>
                  <a:pt x="16128" y="0"/>
                </a:lnTo>
                <a:lnTo>
                  <a:pt x="0" y="0"/>
                </a:lnTo>
                <a:lnTo>
                  <a:pt x="0" y="87922"/>
                </a:lnTo>
                <a:lnTo>
                  <a:pt x="10388" y="103377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2" name="object 182"/>
          <p:cNvSpPr/>
          <p:nvPr/>
        </p:nvSpPr>
        <p:spPr>
          <a:xfrm>
            <a:off x="1185076" y="8505674"/>
            <a:ext cx="16097" cy="90252"/>
          </a:xfrm>
          <a:custGeom>
            <a:avLst/>
            <a:gdLst/>
            <a:ahLst/>
            <a:cxnLst/>
            <a:rect l="l" t="t" r="r" b="b"/>
            <a:pathLst>
              <a:path w="17766" h="99612">
                <a:moveTo>
                  <a:pt x="1295" y="25844"/>
                </a:moveTo>
                <a:lnTo>
                  <a:pt x="1295" y="99612"/>
                </a:lnTo>
                <a:lnTo>
                  <a:pt x="17766" y="99612"/>
                </a:lnTo>
                <a:lnTo>
                  <a:pt x="17766" y="25844"/>
                </a:lnTo>
                <a:lnTo>
                  <a:pt x="1295" y="25844"/>
                </a:lnTo>
                <a:close/>
              </a:path>
              <a:path w="17766" h="99612">
                <a:moveTo>
                  <a:pt x="19050" y="9651"/>
                </a:moveTo>
                <a:lnTo>
                  <a:pt x="19050" y="5778"/>
                </a:lnTo>
                <a:lnTo>
                  <a:pt x="15316" y="0"/>
                </a:lnTo>
                <a:lnTo>
                  <a:pt x="3771" y="0"/>
                </a:lnTo>
                <a:lnTo>
                  <a:pt x="0" y="5778"/>
                </a:lnTo>
                <a:lnTo>
                  <a:pt x="0" y="15176"/>
                </a:lnTo>
                <a:lnTo>
                  <a:pt x="3771" y="20358"/>
                </a:lnTo>
                <a:lnTo>
                  <a:pt x="15316" y="20358"/>
                </a:lnTo>
                <a:lnTo>
                  <a:pt x="19050" y="15176"/>
                </a:lnTo>
                <a:lnTo>
                  <a:pt x="19050" y="9651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3" name="object 183"/>
          <p:cNvSpPr/>
          <p:nvPr/>
        </p:nvSpPr>
        <p:spPr>
          <a:xfrm>
            <a:off x="1214764" y="8583748"/>
            <a:ext cx="21056" cy="92732"/>
          </a:xfrm>
          <a:custGeom>
            <a:avLst/>
            <a:gdLst/>
            <a:ahLst/>
            <a:cxnLst/>
            <a:rect l="l" t="t" r="r" b="b"/>
            <a:pathLst>
              <a:path w="23240" h="102349">
                <a:moveTo>
                  <a:pt x="16890" y="0"/>
                </a:moveTo>
                <a:lnTo>
                  <a:pt x="9716" y="12843"/>
                </a:lnTo>
                <a:lnTo>
                  <a:pt x="19634" y="15024"/>
                </a:lnTo>
                <a:lnTo>
                  <a:pt x="23240" y="0"/>
                </a:lnTo>
                <a:lnTo>
                  <a:pt x="16890" y="0"/>
                </a:lnTo>
                <a:close/>
              </a:path>
              <a:path w="23240" h="102349">
                <a:moveTo>
                  <a:pt x="19634" y="15024"/>
                </a:moveTo>
                <a:lnTo>
                  <a:pt x="21246" y="14980"/>
                </a:lnTo>
                <a:lnTo>
                  <a:pt x="34614" y="11762"/>
                </a:lnTo>
                <a:lnTo>
                  <a:pt x="45046" y="6349"/>
                </a:lnTo>
                <a:lnTo>
                  <a:pt x="52412" y="15747"/>
                </a:lnTo>
                <a:lnTo>
                  <a:pt x="65112" y="9550"/>
                </a:lnTo>
                <a:lnTo>
                  <a:pt x="57327" y="-4622"/>
                </a:lnTo>
                <a:lnTo>
                  <a:pt x="57327" y="-87325"/>
                </a:lnTo>
                <a:lnTo>
                  <a:pt x="41008" y="-87325"/>
                </a:lnTo>
                <a:lnTo>
                  <a:pt x="41008" y="-54559"/>
                </a:lnTo>
                <a:lnTo>
                  <a:pt x="35217" y="-58178"/>
                </a:lnTo>
                <a:lnTo>
                  <a:pt x="27851" y="-61480"/>
                </a:lnTo>
                <a:lnTo>
                  <a:pt x="19236" y="-61405"/>
                </a:lnTo>
                <a:lnTo>
                  <a:pt x="7944" y="-57326"/>
                </a:lnTo>
                <a:lnTo>
                  <a:pt x="0" y="-39687"/>
                </a:lnTo>
                <a:lnTo>
                  <a:pt x="0" y="-5359"/>
                </a:lnTo>
                <a:lnTo>
                  <a:pt x="465" y="37"/>
                </a:lnTo>
                <a:lnTo>
                  <a:pt x="9716" y="12843"/>
                </a:lnTo>
                <a:lnTo>
                  <a:pt x="16890" y="0"/>
                </a:lnTo>
                <a:lnTo>
                  <a:pt x="16319" y="-4191"/>
                </a:lnTo>
                <a:lnTo>
                  <a:pt x="16319" y="-40855"/>
                </a:lnTo>
                <a:lnTo>
                  <a:pt x="16890" y="-45173"/>
                </a:lnTo>
                <a:lnTo>
                  <a:pt x="26123" y="-45173"/>
                </a:lnTo>
                <a:lnTo>
                  <a:pt x="32042" y="-44475"/>
                </a:lnTo>
                <a:lnTo>
                  <a:pt x="41008" y="-38100"/>
                </a:lnTo>
                <a:lnTo>
                  <a:pt x="41008" y="-7073"/>
                </a:lnTo>
                <a:lnTo>
                  <a:pt x="32042" y="-571"/>
                </a:lnTo>
                <a:lnTo>
                  <a:pt x="26123" y="0"/>
                </a:lnTo>
                <a:lnTo>
                  <a:pt x="23240" y="0"/>
                </a:lnTo>
                <a:lnTo>
                  <a:pt x="19634" y="15024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4" name="object 184"/>
          <p:cNvSpPr/>
          <p:nvPr/>
        </p:nvSpPr>
        <p:spPr>
          <a:xfrm>
            <a:off x="1276382" y="8512751"/>
            <a:ext cx="75449" cy="86058"/>
          </a:xfrm>
          <a:custGeom>
            <a:avLst/>
            <a:gdLst/>
            <a:ahLst/>
            <a:cxnLst/>
            <a:rect l="l" t="t" r="r" b="b"/>
            <a:pathLst>
              <a:path w="83273" h="94983">
                <a:moveTo>
                  <a:pt x="31902" y="0"/>
                </a:moveTo>
                <a:lnTo>
                  <a:pt x="0" y="89204"/>
                </a:lnTo>
                <a:lnTo>
                  <a:pt x="16167" y="94983"/>
                </a:lnTo>
                <a:lnTo>
                  <a:pt x="18033" y="88925"/>
                </a:lnTo>
                <a:lnTo>
                  <a:pt x="20624" y="80848"/>
                </a:lnTo>
                <a:lnTo>
                  <a:pt x="22631" y="74472"/>
                </a:lnTo>
                <a:lnTo>
                  <a:pt x="28143" y="58737"/>
                </a:lnTo>
                <a:lnTo>
                  <a:pt x="28988" y="56398"/>
                </a:lnTo>
                <a:lnTo>
                  <a:pt x="33338" y="44219"/>
                </a:lnTo>
                <a:lnTo>
                  <a:pt x="31902" y="0"/>
                </a:lnTo>
                <a:close/>
              </a:path>
              <a:path w="83273" h="94983">
                <a:moveTo>
                  <a:pt x="33338" y="44219"/>
                </a:moveTo>
                <a:lnTo>
                  <a:pt x="37487" y="32482"/>
                </a:lnTo>
                <a:lnTo>
                  <a:pt x="41706" y="20637"/>
                </a:lnTo>
                <a:lnTo>
                  <a:pt x="55410" y="58737"/>
                </a:lnTo>
                <a:lnTo>
                  <a:pt x="28143" y="58737"/>
                </a:lnTo>
                <a:lnTo>
                  <a:pt x="22631" y="74472"/>
                </a:lnTo>
                <a:lnTo>
                  <a:pt x="60909" y="74472"/>
                </a:lnTo>
                <a:lnTo>
                  <a:pt x="67843" y="94983"/>
                </a:lnTo>
                <a:lnTo>
                  <a:pt x="83273" y="89204"/>
                </a:lnTo>
                <a:lnTo>
                  <a:pt x="51803" y="0"/>
                </a:lnTo>
                <a:lnTo>
                  <a:pt x="31902" y="0"/>
                </a:lnTo>
                <a:lnTo>
                  <a:pt x="33338" y="44219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5" name="object 185"/>
          <p:cNvSpPr/>
          <p:nvPr/>
        </p:nvSpPr>
        <p:spPr>
          <a:xfrm>
            <a:off x="1360358" y="8504626"/>
            <a:ext cx="20677" cy="93665"/>
          </a:xfrm>
          <a:custGeom>
            <a:avLst/>
            <a:gdLst/>
            <a:ahLst/>
            <a:cxnLst/>
            <a:rect l="l" t="t" r="r" b="b"/>
            <a:pathLst>
              <a:path w="22821" h="103377">
                <a:moveTo>
                  <a:pt x="10401" y="103377"/>
                </a:moveTo>
                <a:lnTo>
                  <a:pt x="22821" y="97447"/>
                </a:lnTo>
                <a:lnTo>
                  <a:pt x="16179" y="82562"/>
                </a:lnTo>
                <a:lnTo>
                  <a:pt x="16179" y="0"/>
                </a:lnTo>
                <a:lnTo>
                  <a:pt x="0" y="0"/>
                </a:lnTo>
                <a:lnTo>
                  <a:pt x="0" y="87922"/>
                </a:lnTo>
                <a:lnTo>
                  <a:pt x="10401" y="103377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6" name="object 186"/>
          <p:cNvSpPr/>
          <p:nvPr/>
        </p:nvSpPr>
        <p:spPr>
          <a:xfrm>
            <a:off x="1019459" y="8645400"/>
            <a:ext cx="28410" cy="42931"/>
          </a:xfrm>
          <a:custGeom>
            <a:avLst/>
            <a:gdLst/>
            <a:ahLst/>
            <a:cxnLst/>
            <a:rect l="l" t="t" r="r" b="b"/>
            <a:pathLst>
              <a:path w="31356" h="47383">
                <a:moveTo>
                  <a:pt x="6375" y="38722"/>
                </a:moveTo>
                <a:lnTo>
                  <a:pt x="6375" y="8610"/>
                </a:lnTo>
                <a:lnTo>
                  <a:pt x="8458" y="5283"/>
                </a:lnTo>
                <a:lnTo>
                  <a:pt x="15900" y="5283"/>
                </a:lnTo>
                <a:lnTo>
                  <a:pt x="22974" y="6159"/>
                </a:lnTo>
                <a:lnTo>
                  <a:pt x="29108" y="8813"/>
                </a:lnTo>
                <a:lnTo>
                  <a:pt x="31356" y="4203"/>
                </a:lnTo>
                <a:lnTo>
                  <a:pt x="29844" y="3403"/>
                </a:lnTo>
                <a:lnTo>
                  <a:pt x="22758" y="0"/>
                </a:lnTo>
                <a:lnTo>
                  <a:pt x="8826" y="0"/>
                </a:lnTo>
                <a:lnTo>
                  <a:pt x="0" y="673"/>
                </a:lnTo>
                <a:lnTo>
                  <a:pt x="0" y="46736"/>
                </a:lnTo>
                <a:lnTo>
                  <a:pt x="8826" y="47383"/>
                </a:lnTo>
                <a:lnTo>
                  <a:pt x="22593" y="47383"/>
                </a:lnTo>
                <a:lnTo>
                  <a:pt x="31356" y="43116"/>
                </a:lnTo>
                <a:lnTo>
                  <a:pt x="29108" y="38506"/>
                </a:lnTo>
                <a:lnTo>
                  <a:pt x="22974" y="41186"/>
                </a:lnTo>
                <a:lnTo>
                  <a:pt x="15900" y="42049"/>
                </a:lnTo>
                <a:lnTo>
                  <a:pt x="8458" y="42049"/>
                </a:lnTo>
                <a:lnTo>
                  <a:pt x="6375" y="38722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7" name="object 187"/>
          <p:cNvSpPr/>
          <p:nvPr/>
        </p:nvSpPr>
        <p:spPr>
          <a:xfrm>
            <a:off x="1051425" y="8654191"/>
            <a:ext cx="24889" cy="34094"/>
          </a:xfrm>
          <a:custGeom>
            <a:avLst/>
            <a:gdLst/>
            <a:ahLst/>
            <a:cxnLst/>
            <a:rect l="l" t="t" r="r" b="b"/>
            <a:pathLst>
              <a:path w="27470" h="37630">
                <a:moveTo>
                  <a:pt x="6451" y="32537"/>
                </a:moveTo>
                <a:lnTo>
                  <a:pt x="5816" y="28867"/>
                </a:lnTo>
                <a:lnTo>
                  <a:pt x="609" y="0"/>
                </a:lnTo>
                <a:lnTo>
                  <a:pt x="0" y="7708"/>
                </a:lnTo>
                <a:lnTo>
                  <a:pt x="0" y="37630"/>
                </a:lnTo>
                <a:lnTo>
                  <a:pt x="13754" y="37630"/>
                </a:lnTo>
                <a:lnTo>
                  <a:pt x="13754" y="32537"/>
                </a:lnTo>
                <a:lnTo>
                  <a:pt x="6451" y="32537"/>
                </a:lnTo>
                <a:close/>
              </a:path>
              <a:path w="27470" h="37630">
                <a:moveTo>
                  <a:pt x="5816" y="9296"/>
                </a:moveTo>
                <a:lnTo>
                  <a:pt x="6311" y="5029"/>
                </a:lnTo>
                <a:lnTo>
                  <a:pt x="21183" y="5029"/>
                </a:lnTo>
                <a:lnTo>
                  <a:pt x="21691" y="9296"/>
                </a:lnTo>
                <a:lnTo>
                  <a:pt x="21691" y="28867"/>
                </a:lnTo>
                <a:lnTo>
                  <a:pt x="21043" y="32537"/>
                </a:lnTo>
                <a:lnTo>
                  <a:pt x="13754" y="32537"/>
                </a:lnTo>
                <a:lnTo>
                  <a:pt x="13754" y="37630"/>
                </a:lnTo>
                <a:lnTo>
                  <a:pt x="27470" y="37630"/>
                </a:lnTo>
                <a:lnTo>
                  <a:pt x="27470" y="0"/>
                </a:lnTo>
                <a:lnTo>
                  <a:pt x="609" y="0"/>
                </a:lnTo>
                <a:lnTo>
                  <a:pt x="5816" y="28867"/>
                </a:lnTo>
                <a:lnTo>
                  <a:pt x="5816" y="9296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8" name="object 188"/>
          <p:cNvSpPr/>
          <p:nvPr/>
        </p:nvSpPr>
        <p:spPr>
          <a:xfrm>
            <a:off x="1082206" y="8654191"/>
            <a:ext cx="24854" cy="33346"/>
          </a:xfrm>
          <a:custGeom>
            <a:avLst/>
            <a:gdLst/>
            <a:ahLst/>
            <a:cxnLst/>
            <a:rect l="l" t="t" r="r" b="b"/>
            <a:pathLst>
              <a:path w="27431" h="36804">
                <a:moveTo>
                  <a:pt x="14147" y="0"/>
                </a:moveTo>
                <a:lnTo>
                  <a:pt x="9448" y="2311"/>
                </a:lnTo>
                <a:lnTo>
                  <a:pt x="6477" y="4394"/>
                </a:lnTo>
                <a:lnTo>
                  <a:pt x="4343" y="723"/>
                </a:lnTo>
                <a:lnTo>
                  <a:pt x="0" y="2159"/>
                </a:lnTo>
                <a:lnTo>
                  <a:pt x="698" y="7937"/>
                </a:lnTo>
                <a:lnTo>
                  <a:pt x="698" y="36804"/>
                </a:lnTo>
                <a:lnTo>
                  <a:pt x="6477" y="36804"/>
                </a:lnTo>
                <a:lnTo>
                  <a:pt x="6477" y="9525"/>
                </a:lnTo>
                <a:lnTo>
                  <a:pt x="12357" y="5181"/>
                </a:lnTo>
                <a:lnTo>
                  <a:pt x="15506" y="5029"/>
                </a:lnTo>
                <a:lnTo>
                  <a:pt x="21653" y="5029"/>
                </a:lnTo>
                <a:lnTo>
                  <a:pt x="21653" y="36804"/>
                </a:lnTo>
                <a:lnTo>
                  <a:pt x="27432" y="36804"/>
                </a:lnTo>
                <a:lnTo>
                  <a:pt x="27432" y="495"/>
                </a:lnTo>
                <a:lnTo>
                  <a:pt x="20294" y="0"/>
                </a:lnTo>
                <a:lnTo>
                  <a:pt x="14147" y="0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9" name="object 189"/>
          <p:cNvSpPr/>
          <p:nvPr/>
        </p:nvSpPr>
        <p:spPr>
          <a:xfrm>
            <a:off x="1112940" y="8641879"/>
            <a:ext cx="28122" cy="46452"/>
          </a:xfrm>
          <a:custGeom>
            <a:avLst/>
            <a:gdLst/>
            <a:ahLst/>
            <a:cxnLst/>
            <a:rect l="l" t="t" r="r" b="b"/>
            <a:pathLst>
              <a:path w="31038" h="51269">
                <a:moveTo>
                  <a:pt x="5778" y="22669"/>
                </a:moveTo>
                <a:lnTo>
                  <a:pt x="6210" y="19418"/>
                </a:lnTo>
                <a:lnTo>
                  <a:pt x="12560" y="19418"/>
                </a:lnTo>
                <a:lnTo>
                  <a:pt x="16255" y="19786"/>
                </a:lnTo>
                <a:lnTo>
                  <a:pt x="21666" y="23914"/>
                </a:lnTo>
                <a:lnTo>
                  <a:pt x="21666" y="41744"/>
                </a:lnTo>
                <a:lnTo>
                  <a:pt x="16255" y="45859"/>
                </a:lnTo>
                <a:lnTo>
                  <a:pt x="12560" y="46240"/>
                </a:lnTo>
                <a:lnTo>
                  <a:pt x="14427" y="51269"/>
                </a:lnTo>
                <a:lnTo>
                  <a:pt x="19926" y="48018"/>
                </a:lnTo>
                <a:lnTo>
                  <a:pt x="22669" y="46164"/>
                </a:lnTo>
                <a:lnTo>
                  <a:pt x="26720" y="51269"/>
                </a:lnTo>
                <a:lnTo>
                  <a:pt x="31038" y="49110"/>
                </a:lnTo>
                <a:lnTo>
                  <a:pt x="27419" y="42608"/>
                </a:lnTo>
                <a:lnTo>
                  <a:pt x="27419" y="0"/>
                </a:lnTo>
                <a:lnTo>
                  <a:pt x="21666" y="0"/>
                </a:lnTo>
                <a:lnTo>
                  <a:pt x="21666" y="18630"/>
                </a:lnTo>
                <a:lnTo>
                  <a:pt x="18707" y="16471"/>
                </a:lnTo>
                <a:lnTo>
                  <a:pt x="14008" y="13639"/>
                </a:lnTo>
                <a:lnTo>
                  <a:pt x="0" y="13639"/>
                </a:lnTo>
                <a:lnTo>
                  <a:pt x="5778" y="42964"/>
                </a:lnTo>
                <a:lnTo>
                  <a:pt x="5778" y="22669"/>
                </a:lnTo>
                <a:close/>
              </a:path>
              <a:path w="31038" h="51269">
                <a:moveTo>
                  <a:pt x="0" y="41897"/>
                </a:moveTo>
                <a:lnTo>
                  <a:pt x="0" y="50774"/>
                </a:lnTo>
                <a:lnTo>
                  <a:pt x="7124" y="51269"/>
                </a:lnTo>
                <a:lnTo>
                  <a:pt x="14427" y="51269"/>
                </a:lnTo>
                <a:lnTo>
                  <a:pt x="12560" y="46240"/>
                </a:lnTo>
                <a:lnTo>
                  <a:pt x="6210" y="46240"/>
                </a:lnTo>
                <a:lnTo>
                  <a:pt x="5778" y="42964"/>
                </a:lnTo>
                <a:lnTo>
                  <a:pt x="0" y="13639"/>
                </a:lnTo>
                <a:lnTo>
                  <a:pt x="0" y="41897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0" name="object 190"/>
          <p:cNvSpPr/>
          <p:nvPr/>
        </p:nvSpPr>
        <p:spPr>
          <a:xfrm>
            <a:off x="1144320" y="8654916"/>
            <a:ext cx="28133" cy="33415"/>
          </a:xfrm>
          <a:custGeom>
            <a:avLst/>
            <a:gdLst/>
            <a:ahLst/>
            <a:cxnLst/>
            <a:rect l="l" t="t" r="r" b="b"/>
            <a:pathLst>
              <a:path w="31051" h="36880">
                <a:moveTo>
                  <a:pt x="5803" y="27279"/>
                </a:moveTo>
                <a:lnTo>
                  <a:pt x="5803" y="0"/>
                </a:lnTo>
                <a:lnTo>
                  <a:pt x="0" y="0"/>
                </a:lnTo>
                <a:lnTo>
                  <a:pt x="0" y="36385"/>
                </a:lnTo>
                <a:lnTo>
                  <a:pt x="7162" y="36880"/>
                </a:lnTo>
                <a:lnTo>
                  <a:pt x="14465" y="36880"/>
                </a:lnTo>
                <a:lnTo>
                  <a:pt x="19938" y="33629"/>
                </a:lnTo>
                <a:lnTo>
                  <a:pt x="22669" y="31775"/>
                </a:lnTo>
                <a:lnTo>
                  <a:pt x="26733" y="36880"/>
                </a:lnTo>
                <a:lnTo>
                  <a:pt x="31051" y="34721"/>
                </a:lnTo>
                <a:lnTo>
                  <a:pt x="27457" y="28232"/>
                </a:lnTo>
                <a:lnTo>
                  <a:pt x="27457" y="0"/>
                </a:lnTo>
                <a:lnTo>
                  <a:pt x="21678" y="0"/>
                </a:lnTo>
                <a:lnTo>
                  <a:pt x="21678" y="27216"/>
                </a:lnTo>
                <a:lnTo>
                  <a:pt x="16268" y="31330"/>
                </a:lnTo>
                <a:lnTo>
                  <a:pt x="12572" y="31851"/>
                </a:lnTo>
                <a:lnTo>
                  <a:pt x="6210" y="31851"/>
                </a:lnTo>
                <a:lnTo>
                  <a:pt x="5803" y="28600"/>
                </a:lnTo>
                <a:lnTo>
                  <a:pt x="5803" y="27279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1" name="object 191"/>
          <p:cNvSpPr/>
          <p:nvPr/>
        </p:nvSpPr>
        <p:spPr>
          <a:xfrm>
            <a:off x="1174225" y="8647402"/>
            <a:ext cx="22495" cy="40883"/>
          </a:xfrm>
          <a:custGeom>
            <a:avLst/>
            <a:gdLst/>
            <a:ahLst/>
            <a:cxnLst/>
            <a:rect l="l" t="t" r="r" b="b"/>
            <a:pathLst>
              <a:path w="24828" h="45123">
                <a:moveTo>
                  <a:pt x="12915" y="45123"/>
                </a:moveTo>
                <a:lnTo>
                  <a:pt x="18618" y="45123"/>
                </a:lnTo>
                <a:lnTo>
                  <a:pt x="24828" y="38252"/>
                </a:lnTo>
                <a:lnTo>
                  <a:pt x="22301" y="34302"/>
                </a:lnTo>
                <a:lnTo>
                  <a:pt x="17310" y="39560"/>
                </a:lnTo>
                <a:lnTo>
                  <a:pt x="14211" y="39789"/>
                </a:lnTo>
                <a:lnTo>
                  <a:pt x="10020" y="39789"/>
                </a:lnTo>
                <a:lnTo>
                  <a:pt x="10020" y="13411"/>
                </a:lnTo>
                <a:lnTo>
                  <a:pt x="20853" y="13411"/>
                </a:lnTo>
                <a:lnTo>
                  <a:pt x="20853" y="8356"/>
                </a:lnTo>
                <a:lnTo>
                  <a:pt x="10020" y="8356"/>
                </a:lnTo>
                <a:lnTo>
                  <a:pt x="10020" y="0"/>
                </a:lnTo>
                <a:lnTo>
                  <a:pt x="4318" y="2158"/>
                </a:lnTo>
                <a:lnTo>
                  <a:pt x="4318" y="8356"/>
                </a:lnTo>
                <a:lnTo>
                  <a:pt x="0" y="8356"/>
                </a:lnTo>
                <a:lnTo>
                  <a:pt x="0" y="13411"/>
                </a:lnTo>
                <a:lnTo>
                  <a:pt x="4318" y="13411"/>
                </a:lnTo>
                <a:lnTo>
                  <a:pt x="4318" y="45123"/>
                </a:lnTo>
                <a:lnTo>
                  <a:pt x="12915" y="45123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2" name="object 192"/>
          <p:cNvSpPr/>
          <p:nvPr/>
        </p:nvSpPr>
        <p:spPr>
          <a:xfrm>
            <a:off x="1199322" y="8654191"/>
            <a:ext cx="24877" cy="34094"/>
          </a:xfrm>
          <a:custGeom>
            <a:avLst/>
            <a:gdLst/>
            <a:ahLst/>
            <a:cxnLst/>
            <a:rect l="l" t="t" r="r" b="b"/>
            <a:pathLst>
              <a:path w="27457" h="37630">
                <a:moveTo>
                  <a:pt x="6438" y="32537"/>
                </a:moveTo>
                <a:lnTo>
                  <a:pt x="5778" y="28867"/>
                </a:lnTo>
                <a:lnTo>
                  <a:pt x="558" y="0"/>
                </a:lnTo>
                <a:lnTo>
                  <a:pt x="0" y="7708"/>
                </a:lnTo>
                <a:lnTo>
                  <a:pt x="0" y="37630"/>
                </a:lnTo>
                <a:lnTo>
                  <a:pt x="13728" y="37630"/>
                </a:lnTo>
                <a:lnTo>
                  <a:pt x="13728" y="32537"/>
                </a:lnTo>
                <a:lnTo>
                  <a:pt x="6438" y="32537"/>
                </a:lnTo>
                <a:close/>
              </a:path>
              <a:path w="27457" h="37630">
                <a:moveTo>
                  <a:pt x="5778" y="9296"/>
                </a:moveTo>
                <a:lnTo>
                  <a:pt x="6286" y="5029"/>
                </a:lnTo>
                <a:lnTo>
                  <a:pt x="21170" y="5029"/>
                </a:lnTo>
                <a:lnTo>
                  <a:pt x="21678" y="9296"/>
                </a:lnTo>
                <a:lnTo>
                  <a:pt x="21678" y="28867"/>
                </a:lnTo>
                <a:lnTo>
                  <a:pt x="21005" y="32537"/>
                </a:lnTo>
                <a:lnTo>
                  <a:pt x="13728" y="32537"/>
                </a:lnTo>
                <a:lnTo>
                  <a:pt x="13728" y="37630"/>
                </a:lnTo>
                <a:lnTo>
                  <a:pt x="27457" y="37630"/>
                </a:lnTo>
                <a:lnTo>
                  <a:pt x="27457" y="0"/>
                </a:lnTo>
                <a:lnTo>
                  <a:pt x="558" y="0"/>
                </a:lnTo>
                <a:lnTo>
                  <a:pt x="5778" y="28867"/>
                </a:lnTo>
                <a:lnTo>
                  <a:pt x="5778" y="9296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3" name="object 193"/>
          <p:cNvSpPr/>
          <p:nvPr/>
        </p:nvSpPr>
        <p:spPr>
          <a:xfrm>
            <a:off x="1229434" y="8654191"/>
            <a:ext cx="22944" cy="33346"/>
          </a:xfrm>
          <a:custGeom>
            <a:avLst/>
            <a:gdLst/>
            <a:ahLst/>
            <a:cxnLst/>
            <a:rect l="l" t="t" r="r" b="b"/>
            <a:pathLst>
              <a:path w="25323" h="36804">
                <a:moveTo>
                  <a:pt x="12103" y="0"/>
                </a:moveTo>
                <a:lnTo>
                  <a:pt x="9436" y="2501"/>
                </a:lnTo>
                <a:lnTo>
                  <a:pt x="6489" y="4584"/>
                </a:lnTo>
                <a:lnTo>
                  <a:pt x="4305" y="723"/>
                </a:lnTo>
                <a:lnTo>
                  <a:pt x="0" y="2159"/>
                </a:lnTo>
                <a:lnTo>
                  <a:pt x="723" y="7937"/>
                </a:lnTo>
                <a:lnTo>
                  <a:pt x="723" y="36804"/>
                </a:lnTo>
                <a:lnTo>
                  <a:pt x="6489" y="36804"/>
                </a:lnTo>
                <a:lnTo>
                  <a:pt x="6489" y="9944"/>
                </a:lnTo>
                <a:lnTo>
                  <a:pt x="11607" y="5486"/>
                </a:lnTo>
                <a:lnTo>
                  <a:pt x="15278" y="5029"/>
                </a:lnTo>
                <a:lnTo>
                  <a:pt x="20358" y="5029"/>
                </a:lnTo>
                <a:lnTo>
                  <a:pt x="20358" y="9156"/>
                </a:lnTo>
                <a:lnTo>
                  <a:pt x="25323" y="6769"/>
                </a:lnTo>
                <a:lnTo>
                  <a:pt x="25260" y="6350"/>
                </a:lnTo>
                <a:lnTo>
                  <a:pt x="23520" y="0"/>
                </a:lnTo>
                <a:lnTo>
                  <a:pt x="12103" y="0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4" name="object 194"/>
          <p:cNvSpPr/>
          <p:nvPr/>
        </p:nvSpPr>
        <p:spPr>
          <a:xfrm>
            <a:off x="1254002" y="8654375"/>
            <a:ext cx="24613" cy="33818"/>
          </a:xfrm>
          <a:custGeom>
            <a:avLst/>
            <a:gdLst/>
            <a:ahLst/>
            <a:cxnLst/>
            <a:rect l="l" t="t" r="r" b="b"/>
            <a:pathLst>
              <a:path w="27165" h="37325">
                <a:moveTo>
                  <a:pt x="5791" y="9321"/>
                </a:moveTo>
                <a:lnTo>
                  <a:pt x="6299" y="5054"/>
                </a:lnTo>
                <a:lnTo>
                  <a:pt x="558" y="0"/>
                </a:lnTo>
                <a:lnTo>
                  <a:pt x="0" y="7734"/>
                </a:lnTo>
                <a:lnTo>
                  <a:pt x="0" y="36829"/>
                </a:lnTo>
                <a:lnTo>
                  <a:pt x="7162" y="37325"/>
                </a:lnTo>
                <a:lnTo>
                  <a:pt x="19227" y="37325"/>
                </a:lnTo>
                <a:lnTo>
                  <a:pt x="27165" y="33210"/>
                </a:lnTo>
                <a:lnTo>
                  <a:pt x="25006" y="28892"/>
                </a:lnTo>
                <a:lnTo>
                  <a:pt x="19875" y="31495"/>
                </a:lnTo>
                <a:lnTo>
                  <a:pt x="12801" y="32346"/>
                </a:lnTo>
                <a:lnTo>
                  <a:pt x="7302" y="32346"/>
                </a:lnTo>
                <a:lnTo>
                  <a:pt x="5791" y="27876"/>
                </a:lnTo>
                <a:lnTo>
                  <a:pt x="5791" y="9321"/>
                </a:lnTo>
                <a:close/>
              </a:path>
              <a:path w="27165" h="37325">
                <a:moveTo>
                  <a:pt x="6299" y="5054"/>
                </a:moveTo>
                <a:lnTo>
                  <a:pt x="20739" y="5054"/>
                </a:lnTo>
                <a:lnTo>
                  <a:pt x="20929" y="8877"/>
                </a:lnTo>
                <a:lnTo>
                  <a:pt x="20929" y="15963"/>
                </a:lnTo>
                <a:lnTo>
                  <a:pt x="5791" y="15963"/>
                </a:lnTo>
                <a:lnTo>
                  <a:pt x="5791" y="20726"/>
                </a:lnTo>
                <a:lnTo>
                  <a:pt x="26720" y="20726"/>
                </a:lnTo>
                <a:lnTo>
                  <a:pt x="26720" y="6794"/>
                </a:lnTo>
                <a:lnTo>
                  <a:pt x="26581" y="0"/>
                </a:lnTo>
                <a:lnTo>
                  <a:pt x="558" y="0"/>
                </a:lnTo>
                <a:lnTo>
                  <a:pt x="6299" y="5054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5" name="object 195"/>
          <p:cNvSpPr/>
          <p:nvPr/>
        </p:nvSpPr>
        <p:spPr>
          <a:xfrm>
            <a:off x="1282204" y="8654122"/>
            <a:ext cx="24003" cy="34025"/>
          </a:xfrm>
          <a:custGeom>
            <a:avLst/>
            <a:gdLst/>
            <a:ahLst/>
            <a:cxnLst/>
            <a:rect l="l" t="t" r="r" b="b"/>
            <a:pathLst>
              <a:path w="26492" h="37553">
                <a:moveTo>
                  <a:pt x="6007" y="6769"/>
                </a:moveTo>
                <a:lnTo>
                  <a:pt x="6921" y="4965"/>
                </a:lnTo>
                <a:lnTo>
                  <a:pt x="13004" y="4965"/>
                </a:lnTo>
                <a:lnTo>
                  <a:pt x="18135" y="5257"/>
                </a:lnTo>
                <a:lnTo>
                  <a:pt x="23253" y="7861"/>
                </a:lnTo>
                <a:lnTo>
                  <a:pt x="25425" y="3517"/>
                </a:lnTo>
                <a:lnTo>
                  <a:pt x="19431" y="0"/>
                </a:lnTo>
                <a:lnTo>
                  <a:pt x="7353" y="0"/>
                </a:lnTo>
                <a:lnTo>
                  <a:pt x="228" y="495"/>
                </a:lnTo>
                <a:lnTo>
                  <a:pt x="228" y="17462"/>
                </a:lnTo>
                <a:lnTo>
                  <a:pt x="9029" y="19494"/>
                </a:lnTo>
                <a:lnTo>
                  <a:pt x="17538" y="21462"/>
                </a:lnTo>
                <a:lnTo>
                  <a:pt x="20726" y="22148"/>
                </a:lnTo>
                <a:lnTo>
                  <a:pt x="20726" y="29540"/>
                </a:lnTo>
                <a:lnTo>
                  <a:pt x="19646" y="32499"/>
                </a:lnTo>
                <a:lnTo>
                  <a:pt x="10248" y="32499"/>
                </a:lnTo>
                <a:lnTo>
                  <a:pt x="4495" y="30391"/>
                </a:lnTo>
                <a:lnTo>
                  <a:pt x="2235" y="27584"/>
                </a:lnTo>
                <a:lnTo>
                  <a:pt x="0" y="31826"/>
                </a:lnTo>
                <a:lnTo>
                  <a:pt x="2870" y="35229"/>
                </a:lnTo>
                <a:lnTo>
                  <a:pt x="8750" y="37553"/>
                </a:lnTo>
                <a:lnTo>
                  <a:pt x="23126" y="37553"/>
                </a:lnTo>
                <a:lnTo>
                  <a:pt x="26492" y="32765"/>
                </a:lnTo>
                <a:lnTo>
                  <a:pt x="26416" y="18110"/>
                </a:lnTo>
                <a:lnTo>
                  <a:pt x="17691" y="16103"/>
                </a:lnTo>
                <a:lnTo>
                  <a:pt x="9182" y="14135"/>
                </a:lnTo>
                <a:lnTo>
                  <a:pt x="6007" y="13500"/>
                </a:lnTo>
                <a:lnTo>
                  <a:pt x="6007" y="6769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6" name="object 196"/>
          <p:cNvSpPr/>
          <p:nvPr/>
        </p:nvSpPr>
        <p:spPr>
          <a:xfrm>
            <a:off x="1325171" y="8646068"/>
            <a:ext cx="27017" cy="41550"/>
          </a:xfrm>
          <a:custGeom>
            <a:avLst/>
            <a:gdLst/>
            <a:ahLst/>
            <a:cxnLst/>
            <a:rect l="l" t="t" r="r" b="b"/>
            <a:pathLst>
              <a:path w="29819" h="45859">
                <a:moveTo>
                  <a:pt x="6350" y="40525"/>
                </a:moveTo>
                <a:lnTo>
                  <a:pt x="6350" y="23418"/>
                </a:lnTo>
                <a:lnTo>
                  <a:pt x="22694" y="23418"/>
                </a:lnTo>
                <a:lnTo>
                  <a:pt x="22694" y="18008"/>
                </a:lnTo>
                <a:lnTo>
                  <a:pt x="6350" y="18008"/>
                </a:lnTo>
                <a:lnTo>
                  <a:pt x="6350" y="5562"/>
                </a:lnTo>
                <a:lnTo>
                  <a:pt x="29819" y="5562"/>
                </a:lnTo>
                <a:lnTo>
                  <a:pt x="29819" y="0"/>
                </a:lnTo>
                <a:lnTo>
                  <a:pt x="0" y="0"/>
                </a:lnTo>
                <a:lnTo>
                  <a:pt x="0" y="45859"/>
                </a:lnTo>
                <a:lnTo>
                  <a:pt x="29819" y="45859"/>
                </a:lnTo>
                <a:lnTo>
                  <a:pt x="29819" y="40525"/>
                </a:lnTo>
                <a:lnTo>
                  <a:pt x="6350" y="40525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7" name="object 197"/>
          <p:cNvSpPr/>
          <p:nvPr/>
        </p:nvSpPr>
        <p:spPr>
          <a:xfrm>
            <a:off x="1357412" y="8641891"/>
            <a:ext cx="7985" cy="46532"/>
          </a:xfrm>
          <a:custGeom>
            <a:avLst/>
            <a:gdLst/>
            <a:ahLst/>
            <a:cxnLst/>
            <a:rect l="l" t="t" r="r" b="b"/>
            <a:pathLst>
              <a:path w="8813" h="51358">
                <a:moveTo>
                  <a:pt x="4635" y="51358"/>
                </a:moveTo>
                <a:lnTo>
                  <a:pt x="8813" y="49390"/>
                </a:lnTo>
                <a:lnTo>
                  <a:pt x="5702" y="42456"/>
                </a:lnTo>
                <a:lnTo>
                  <a:pt x="5702" y="0"/>
                </a:lnTo>
                <a:lnTo>
                  <a:pt x="0" y="0"/>
                </a:lnTo>
                <a:lnTo>
                  <a:pt x="0" y="44576"/>
                </a:lnTo>
                <a:lnTo>
                  <a:pt x="4635" y="51358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8" name="object 198"/>
          <p:cNvSpPr/>
          <p:nvPr/>
        </p:nvSpPr>
        <p:spPr>
          <a:xfrm>
            <a:off x="1369644" y="8641556"/>
            <a:ext cx="19503" cy="46637"/>
          </a:xfrm>
          <a:custGeom>
            <a:avLst/>
            <a:gdLst/>
            <a:ahLst/>
            <a:cxnLst/>
            <a:rect l="l" t="t" r="r" b="b"/>
            <a:pathLst>
              <a:path w="21526" h="51473">
                <a:moveTo>
                  <a:pt x="17932" y="0"/>
                </a:moveTo>
                <a:lnTo>
                  <a:pt x="5994" y="8458"/>
                </a:lnTo>
                <a:lnTo>
                  <a:pt x="8089" y="11188"/>
                </a:lnTo>
                <a:lnTo>
                  <a:pt x="21526" y="4546"/>
                </a:lnTo>
                <a:lnTo>
                  <a:pt x="17932" y="0"/>
                </a:lnTo>
                <a:close/>
              </a:path>
              <a:path w="21526" h="51473">
                <a:moveTo>
                  <a:pt x="6261" y="19202"/>
                </a:moveTo>
                <a:lnTo>
                  <a:pt x="20739" y="19202"/>
                </a:lnTo>
                <a:lnTo>
                  <a:pt x="20929" y="23025"/>
                </a:lnTo>
                <a:lnTo>
                  <a:pt x="20929" y="30111"/>
                </a:lnTo>
                <a:lnTo>
                  <a:pt x="5803" y="30111"/>
                </a:lnTo>
                <a:lnTo>
                  <a:pt x="5803" y="34874"/>
                </a:lnTo>
                <a:lnTo>
                  <a:pt x="26708" y="34874"/>
                </a:lnTo>
                <a:lnTo>
                  <a:pt x="26708" y="20942"/>
                </a:lnTo>
                <a:lnTo>
                  <a:pt x="26555" y="14147"/>
                </a:lnTo>
                <a:lnTo>
                  <a:pt x="571" y="14147"/>
                </a:lnTo>
                <a:lnTo>
                  <a:pt x="6261" y="19202"/>
                </a:lnTo>
                <a:close/>
              </a:path>
              <a:path w="21526" h="51473">
                <a:moveTo>
                  <a:pt x="5803" y="23469"/>
                </a:moveTo>
                <a:lnTo>
                  <a:pt x="6261" y="19202"/>
                </a:lnTo>
                <a:lnTo>
                  <a:pt x="571" y="14147"/>
                </a:lnTo>
                <a:lnTo>
                  <a:pt x="0" y="21882"/>
                </a:lnTo>
                <a:lnTo>
                  <a:pt x="0" y="50977"/>
                </a:lnTo>
                <a:lnTo>
                  <a:pt x="7137" y="51473"/>
                </a:lnTo>
                <a:lnTo>
                  <a:pt x="19202" y="51473"/>
                </a:lnTo>
                <a:lnTo>
                  <a:pt x="27114" y="47358"/>
                </a:lnTo>
                <a:lnTo>
                  <a:pt x="25006" y="43040"/>
                </a:lnTo>
                <a:lnTo>
                  <a:pt x="19862" y="45643"/>
                </a:lnTo>
                <a:lnTo>
                  <a:pt x="12788" y="46494"/>
                </a:lnTo>
                <a:lnTo>
                  <a:pt x="7302" y="46494"/>
                </a:lnTo>
                <a:lnTo>
                  <a:pt x="5803" y="42024"/>
                </a:lnTo>
                <a:lnTo>
                  <a:pt x="5803" y="23469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9" name="object 199"/>
          <p:cNvSpPr/>
          <p:nvPr/>
        </p:nvSpPr>
        <p:spPr>
          <a:xfrm>
            <a:off x="1399146" y="8654375"/>
            <a:ext cx="22829" cy="33818"/>
          </a:xfrm>
          <a:custGeom>
            <a:avLst/>
            <a:gdLst/>
            <a:ahLst/>
            <a:cxnLst/>
            <a:rect l="l" t="t" r="r" b="b"/>
            <a:pathLst>
              <a:path w="25196" h="37325">
                <a:moveTo>
                  <a:pt x="19202" y="0"/>
                </a:moveTo>
                <a:lnTo>
                  <a:pt x="7150" y="0"/>
                </a:lnTo>
                <a:lnTo>
                  <a:pt x="0" y="520"/>
                </a:lnTo>
                <a:lnTo>
                  <a:pt x="0" y="36829"/>
                </a:lnTo>
                <a:lnTo>
                  <a:pt x="7150" y="37325"/>
                </a:lnTo>
                <a:lnTo>
                  <a:pt x="19202" y="37325"/>
                </a:lnTo>
                <a:lnTo>
                  <a:pt x="25196" y="33807"/>
                </a:lnTo>
                <a:lnTo>
                  <a:pt x="23025" y="29463"/>
                </a:lnTo>
                <a:lnTo>
                  <a:pt x="17907" y="32067"/>
                </a:lnTo>
                <a:lnTo>
                  <a:pt x="12750" y="32372"/>
                </a:lnTo>
                <a:lnTo>
                  <a:pt x="7289" y="32372"/>
                </a:lnTo>
                <a:lnTo>
                  <a:pt x="5753" y="27876"/>
                </a:lnTo>
                <a:lnTo>
                  <a:pt x="5753" y="9474"/>
                </a:lnTo>
                <a:lnTo>
                  <a:pt x="7289" y="4978"/>
                </a:lnTo>
                <a:lnTo>
                  <a:pt x="12750" y="4978"/>
                </a:lnTo>
                <a:lnTo>
                  <a:pt x="17907" y="5283"/>
                </a:lnTo>
                <a:lnTo>
                  <a:pt x="23025" y="7886"/>
                </a:lnTo>
                <a:lnTo>
                  <a:pt x="25196" y="3543"/>
                </a:lnTo>
                <a:lnTo>
                  <a:pt x="19202" y="0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0" name="object 200"/>
          <p:cNvSpPr/>
          <p:nvPr/>
        </p:nvSpPr>
        <p:spPr>
          <a:xfrm>
            <a:off x="1424059" y="8647402"/>
            <a:ext cx="22495" cy="40883"/>
          </a:xfrm>
          <a:custGeom>
            <a:avLst/>
            <a:gdLst/>
            <a:ahLst/>
            <a:cxnLst/>
            <a:rect l="l" t="t" r="r" b="b"/>
            <a:pathLst>
              <a:path w="24828" h="45123">
                <a:moveTo>
                  <a:pt x="12928" y="45123"/>
                </a:moveTo>
                <a:lnTo>
                  <a:pt x="18630" y="45123"/>
                </a:lnTo>
                <a:lnTo>
                  <a:pt x="24828" y="38252"/>
                </a:lnTo>
                <a:lnTo>
                  <a:pt x="22301" y="34302"/>
                </a:lnTo>
                <a:lnTo>
                  <a:pt x="17310" y="39560"/>
                </a:lnTo>
                <a:lnTo>
                  <a:pt x="14211" y="39789"/>
                </a:lnTo>
                <a:lnTo>
                  <a:pt x="10020" y="39789"/>
                </a:lnTo>
                <a:lnTo>
                  <a:pt x="10020" y="13411"/>
                </a:lnTo>
                <a:lnTo>
                  <a:pt x="20866" y="13411"/>
                </a:lnTo>
                <a:lnTo>
                  <a:pt x="20866" y="8356"/>
                </a:lnTo>
                <a:lnTo>
                  <a:pt x="10020" y="8356"/>
                </a:lnTo>
                <a:lnTo>
                  <a:pt x="10020" y="0"/>
                </a:lnTo>
                <a:lnTo>
                  <a:pt x="4343" y="2158"/>
                </a:lnTo>
                <a:lnTo>
                  <a:pt x="4343" y="8356"/>
                </a:lnTo>
                <a:lnTo>
                  <a:pt x="0" y="8356"/>
                </a:lnTo>
                <a:lnTo>
                  <a:pt x="0" y="13411"/>
                </a:lnTo>
                <a:lnTo>
                  <a:pt x="4343" y="13411"/>
                </a:lnTo>
                <a:lnTo>
                  <a:pt x="4343" y="45123"/>
                </a:lnTo>
                <a:lnTo>
                  <a:pt x="12928" y="45123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1" name="object 201"/>
          <p:cNvSpPr/>
          <p:nvPr/>
        </p:nvSpPr>
        <p:spPr>
          <a:xfrm>
            <a:off x="1449178" y="8654191"/>
            <a:ext cx="22967" cy="33346"/>
          </a:xfrm>
          <a:custGeom>
            <a:avLst/>
            <a:gdLst/>
            <a:ahLst/>
            <a:cxnLst/>
            <a:rect l="l" t="t" r="r" b="b"/>
            <a:pathLst>
              <a:path w="25349" h="36804">
                <a:moveTo>
                  <a:pt x="12141" y="0"/>
                </a:moveTo>
                <a:lnTo>
                  <a:pt x="9461" y="2501"/>
                </a:lnTo>
                <a:lnTo>
                  <a:pt x="6502" y="4584"/>
                </a:lnTo>
                <a:lnTo>
                  <a:pt x="4343" y="723"/>
                </a:lnTo>
                <a:lnTo>
                  <a:pt x="0" y="2159"/>
                </a:lnTo>
                <a:lnTo>
                  <a:pt x="736" y="7937"/>
                </a:lnTo>
                <a:lnTo>
                  <a:pt x="736" y="36804"/>
                </a:lnTo>
                <a:lnTo>
                  <a:pt x="6502" y="36804"/>
                </a:lnTo>
                <a:lnTo>
                  <a:pt x="6502" y="9944"/>
                </a:lnTo>
                <a:lnTo>
                  <a:pt x="11620" y="5486"/>
                </a:lnTo>
                <a:lnTo>
                  <a:pt x="15290" y="5029"/>
                </a:lnTo>
                <a:lnTo>
                  <a:pt x="20383" y="5029"/>
                </a:lnTo>
                <a:lnTo>
                  <a:pt x="20383" y="9156"/>
                </a:lnTo>
                <a:lnTo>
                  <a:pt x="25349" y="6769"/>
                </a:lnTo>
                <a:lnTo>
                  <a:pt x="25285" y="6350"/>
                </a:lnTo>
                <a:lnTo>
                  <a:pt x="23545" y="0"/>
                </a:lnTo>
                <a:lnTo>
                  <a:pt x="12141" y="0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2" name="object 202"/>
          <p:cNvSpPr/>
          <p:nvPr/>
        </p:nvSpPr>
        <p:spPr>
          <a:xfrm>
            <a:off x="1474090" y="8642408"/>
            <a:ext cx="5891" cy="45152"/>
          </a:xfrm>
          <a:custGeom>
            <a:avLst/>
            <a:gdLst/>
            <a:ahLst/>
            <a:cxnLst/>
            <a:rect l="l" t="t" r="r" b="b"/>
            <a:pathLst>
              <a:path w="6502" h="49834">
                <a:moveTo>
                  <a:pt x="724" y="13745"/>
                </a:moveTo>
                <a:lnTo>
                  <a:pt x="724" y="49834"/>
                </a:lnTo>
                <a:lnTo>
                  <a:pt x="6502" y="49834"/>
                </a:lnTo>
                <a:lnTo>
                  <a:pt x="6502" y="13745"/>
                </a:lnTo>
                <a:lnTo>
                  <a:pt x="724" y="13745"/>
                </a:lnTo>
                <a:close/>
              </a:path>
              <a:path w="6502" h="49834">
                <a:moveTo>
                  <a:pt x="3619" y="0"/>
                </a:moveTo>
                <a:lnTo>
                  <a:pt x="0" y="2184"/>
                </a:lnTo>
                <a:lnTo>
                  <a:pt x="0" y="5778"/>
                </a:lnTo>
                <a:lnTo>
                  <a:pt x="3619" y="7962"/>
                </a:lnTo>
                <a:lnTo>
                  <a:pt x="7238" y="5778"/>
                </a:lnTo>
                <a:lnTo>
                  <a:pt x="7238" y="2184"/>
                </a:lnTo>
                <a:lnTo>
                  <a:pt x="3619" y="0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3" name="object 203"/>
          <p:cNvSpPr/>
          <p:nvPr/>
        </p:nvSpPr>
        <p:spPr>
          <a:xfrm>
            <a:off x="1486862" y="8654375"/>
            <a:ext cx="22806" cy="33818"/>
          </a:xfrm>
          <a:custGeom>
            <a:avLst/>
            <a:gdLst/>
            <a:ahLst/>
            <a:cxnLst/>
            <a:rect l="l" t="t" r="r" b="b"/>
            <a:pathLst>
              <a:path w="25171" h="37325">
                <a:moveTo>
                  <a:pt x="19202" y="0"/>
                </a:moveTo>
                <a:lnTo>
                  <a:pt x="7137" y="0"/>
                </a:lnTo>
                <a:lnTo>
                  <a:pt x="0" y="520"/>
                </a:lnTo>
                <a:lnTo>
                  <a:pt x="0" y="36829"/>
                </a:lnTo>
                <a:lnTo>
                  <a:pt x="7137" y="37325"/>
                </a:lnTo>
                <a:lnTo>
                  <a:pt x="19202" y="37325"/>
                </a:lnTo>
                <a:lnTo>
                  <a:pt x="25171" y="33807"/>
                </a:lnTo>
                <a:lnTo>
                  <a:pt x="23012" y="29463"/>
                </a:lnTo>
                <a:lnTo>
                  <a:pt x="17894" y="32067"/>
                </a:lnTo>
                <a:lnTo>
                  <a:pt x="12776" y="32372"/>
                </a:lnTo>
                <a:lnTo>
                  <a:pt x="7277" y="32372"/>
                </a:lnTo>
                <a:lnTo>
                  <a:pt x="5765" y="27876"/>
                </a:lnTo>
                <a:lnTo>
                  <a:pt x="5765" y="9474"/>
                </a:lnTo>
                <a:lnTo>
                  <a:pt x="7277" y="4978"/>
                </a:lnTo>
                <a:lnTo>
                  <a:pt x="12776" y="4978"/>
                </a:lnTo>
                <a:lnTo>
                  <a:pt x="17894" y="5283"/>
                </a:lnTo>
                <a:lnTo>
                  <a:pt x="23012" y="7886"/>
                </a:lnTo>
                <a:lnTo>
                  <a:pt x="25171" y="3543"/>
                </a:lnTo>
                <a:lnTo>
                  <a:pt x="19202" y="0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4" name="object 204"/>
          <p:cNvSpPr/>
          <p:nvPr/>
        </p:nvSpPr>
        <p:spPr>
          <a:xfrm>
            <a:off x="1512937" y="8654191"/>
            <a:ext cx="24854" cy="34094"/>
          </a:xfrm>
          <a:custGeom>
            <a:avLst/>
            <a:gdLst/>
            <a:ahLst/>
            <a:cxnLst/>
            <a:rect l="l" t="t" r="r" b="b"/>
            <a:pathLst>
              <a:path w="27431" h="37630">
                <a:moveTo>
                  <a:pt x="6426" y="32537"/>
                </a:moveTo>
                <a:lnTo>
                  <a:pt x="5765" y="28867"/>
                </a:lnTo>
                <a:lnTo>
                  <a:pt x="571" y="0"/>
                </a:lnTo>
                <a:lnTo>
                  <a:pt x="0" y="7708"/>
                </a:lnTo>
                <a:lnTo>
                  <a:pt x="0" y="37630"/>
                </a:lnTo>
                <a:lnTo>
                  <a:pt x="13728" y="37630"/>
                </a:lnTo>
                <a:lnTo>
                  <a:pt x="13728" y="32537"/>
                </a:lnTo>
                <a:lnTo>
                  <a:pt x="6426" y="32537"/>
                </a:lnTo>
                <a:close/>
              </a:path>
              <a:path w="27431" h="37630">
                <a:moveTo>
                  <a:pt x="5765" y="9296"/>
                </a:moveTo>
                <a:lnTo>
                  <a:pt x="6273" y="5029"/>
                </a:lnTo>
                <a:lnTo>
                  <a:pt x="21170" y="5029"/>
                </a:lnTo>
                <a:lnTo>
                  <a:pt x="21678" y="9296"/>
                </a:lnTo>
                <a:lnTo>
                  <a:pt x="21678" y="28867"/>
                </a:lnTo>
                <a:lnTo>
                  <a:pt x="20993" y="32537"/>
                </a:lnTo>
                <a:lnTo>
                  <a:pt x="13728" y="32537"/>
                </a:lnTo>
                <a:lnTo>
                  <a:pt x="13728" y="37630"/>
                </a:lnTo>
                <a:lnTo>
                  <a:pt x="27431" y="37630"/>
                </a:lnTo>
                <a:lnTo>
                  <a:pt x="27431" y="0"/>
                </a:lnTo>
                <a:lnTo>
                  <a:pt x="571" y="0"/>
                </a:lnTo>
                <a:lnTo>
                  <a:pt x="5765" y="28867"/>
                </a:lnTo>
                <a:lnTo>
                  <a:pt x="5765" y="9296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5" name="object 205"/>
          <p:cNvSpPr/>
          <p:nvPr/>
        </p:nvSpPr>
        <p:spPr>
          <a:xfrm>
            <a:off x="1542037" y="8654122"/>
            <a:ext cx="24003" cy="34025"/>
          </a:xfrm>
          <a:custGeom>
            <a:avLst/>
            <a:gdLst/>
            <a:ahLst/>
            <a:cxnLst/>
            <a:rect l="l" t="t" r="r" b="b"/>
            <a:pathLst>
              <a:path w="26492" h="37553">
                <a:moveTo>
                  <a:pt x="6007" y="6769"/>
                </a:moveTo>
                <a:lnTo>
                  <a:pt x="6946" y="4965"/>
                </a:lnTo>
                <a:lnTo>
                  <a:pt x="12992" y="4965"/>
                </a:lnTo>
                <a:lnTo>
                  <a:pt x="18135" y="5257"/>
                </a:lnTo>
                <a:lnTo>
                  <a:pt x="23253" y="7861"/>
                </a:lnTo>
                <a:lnTo>
                  <a:pt x="25438" y="3517"/>
                </a:lnTo>
                <a:lnTo>
                  <a:pt x="19443" y="0"/>
                </a:lnTo>
                <a:lnTo>
                  <a:pt x="7365" y="0"/>
                </a:lnTo>
                <a:lnTo>
                  <a:pt x="241" y="495"/>
                </a:lnTo>
                <a:lnTo>
                  <a:pt x="241" y="17462"/>
                </a:lnTo>
                <a:lnTo>
                  <a:pt x="9042" y="19494"/>
                </a:lnTo>
                <a:lnTo>
                  <a:pt x="17564" y="21462"/>
                </a:lnTo>
                <a:lnTo>
                  <a:pt x="20739" y="22148"/>
                </a:lnTo>
                <a:lnTo>
                  <a:pt x="20739" y="29540"/>
                </a:lnTo>
                <a:lnTo>
                  <a:pt x="19646" y="32499"/>
                </a:lnTo>
                <a:lnTo>
                  <a:pt x="10274" y="32499"/>
                </a:lnTo>
                <a:lnTo>
                  <a:pt x="4508" y="30391"/>
                </a:lnTo>
                <a:lnTo>
                  <a:pt x="2260" y="27584"/>
                </a:lnTo>
                <a:lnTo>
                  <a:pt x="0" y="31826"/>
                </a:lnTo>
                <a:lnTo>
                  <a:pt x="2908" y="35229"/>
                </a:lnTo>
                <a:lnTo>
                  <a:pt x="8762" y="37553"/>
                </a:lnTo>
                <a:lnTo>
                  <a:pt x="23126" y="37553"/>
                </a:lnTo>
                <a:lnTo>
                  <a:pt x="26492" y="32765"/>
                </a:lnTo>
                <a:lnTo>
                  <a:pt x="26441" y="18110"/>
                </a:lnTo>
                <a:lnTo>
                  <a:pt x="17716" y="16103"/>
                </a:lnTo>
                <a:lnTo>
                  <a:pt x="9182" y="14135"/>
                </a:lnTo>
                <a:lnTo>
                  <a:pt x="6007" y="13500"/>
                </a:lnTo>
                <a:lnTo>
                  <a:pt x="6007" y="6769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6" name="object 206"/>
          <p:cNvSpPr/>
          <p:nvPr/>
        </p:nvSpPr>
        <p:spPr>
          <a:xfrm>
            <a:off x="1568261" y="8676617"/>
            <a:ext cx="10747" cy="18583"/>
          </a:xfrm>
          <a:custGeom>
            <a:avLst/>
            <a:gdLst/>
            <a:ahLst/>
            <a:cxnLst/>
            <a:rect l="l" t="t" r="r" b="b"/>
            <a:pathLst>
              <a:path w="11861" h="20510">
                <a:moveTo>
                  <a:pt x="5206" y="0"/>
                </a:moveTo>
                <a:lnTo>
                  <a:pt x="0" y="20510"/>
                </a:lnTo>
                <a:lnTo>
                  <a:pt x="4190" y="20510"/>
                </a:lnTo>
                <a:lnTo>
                  <a:pt x="11861" y="0"/>
                </a:lnTo>
                <a:lnTo>
                  <a:pt x="5206" y="0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7" name="object 207"/>
          <p:cNvSpPr/>
          <p:nvPr/>
        </p:nvSpPr>
        <p:spPr>
          <a:xfrm>
            <a:off x="1596337" y="8645100"/>
            <a:ext cx="30033" cy="43173"/>
          </a:xfrm>
          <a:custGeom>
            <a:avLst/>
            <a:gdLst/>
            <a:ahLst/>
            <a:cxnLst/>
            <a:rect l="l" t="t" r="r" b="b"/>
            <a:pathLst>
              <a:path w="33147" h="47650">
                <a:moveTo>
                  <a:pt x="6502" y="7937"/>
                </a:moveTo>
                <a:lnTo>
                  <a:pt x="7823" y="5333"/>
                </a:lnTo>
                <a:lnTo>
                  <a:pt x="16027" y="5333"/>
                </a:lnTo>
                <a:lnTo>
                  <a:pt x="23113" y="6222"/>
                </a:lnTo>
                <a:lnTo>
                  <a:pt x="29311" y="8877"/>
                </a:lnTo>
                <a:lnTo>
                  <a:pt x="31559" y="4267"/>
                </a:lnTo>
                <a:lnTo>
                  <a:pt x="29971" y="3378"/>
                </a:lnTo>
                <a:lnTo>
                  <a:pt x="22885" y="0"/>
                </a:lnTo>
                <a:lnTo>
                  <a:pt x="9029" y="0"/>
                </a:lnTo>
                <a:lnTo>
                  <a:pt x="152" y="736"/>
                </a:lnTo>
                <a:lnTo>
                  <a:pt x="152" y="14731"/>
                </a:lnTo>
                <a:lnTo>
                  <a:pt x="482" y="21793"/>
                </a:lnTo>
                <a:lnTo>
                  <a:pt x="11188" y="24180"/>
                </a:lnTo>
                <a:lnTo>
                  <a:pt x="14655" y="24968"/>
                </a:lnTo>
                <a:lnTo>
                  <a:pt x="18783" y="25984"/>
                </a:lnTo>
                <a:lnTo>
                  <a:pt x="22250" y="26695"/>
                </a:lnTo>
                <a:lnTo>
                  <a:pt x="26796" y="27685"/>
                </a:lnTo>
                <a:lnTo>
                  <a:pt x="26796" y="38125"/>
                </a:lnTo>
                <a:lnTo>
                  <a:pt x="25349" y="42214"/>
                </a:lnTo>
                <a:lnTo>
                  <a:pt x="12712" y="42214"/>
                </a:lnTo>
                <a:lnTo>
                  <a:pt x="5727" y="39763"/>
                </a:lnTo>
                <a:lnTo>
                  <a:pt x="2311" y="36309"/>
                </a:lnTo>
                <a:lnTo>
                  <a:pt x="0" y="40779"/>
                </a:lnTo>
                <a:lnTo>
                  <a:pt x="3682" y="44983"/>
                </a:lnTo>
                <a:lnTo>
                  <a:pt x="10845" y="47650"/>
                </a:lnTo>
                <a:lnTo>
                  <a:pt x="28892" y="47650"/>
                </a:lnTo>
                <a:lnTo>
                  <a:pt x="33146" y="41744"/>
                </a:lnTo>
                <a:lnTo>
                  <a:pt x="33146" y="23456"/>
                </a:lnTo>
                <a:lnTo>
                  <a:pt x="22174" y="20929"/>
                </a:lnTo>
                <a:lnTo>
                  <a:pt x="18630" y="20053"/>
                </a:lnTo>
                <a:lnTo>
                  <a:pt x="14516" y="19075"/>
                </a:lnTo>
                <a:lnTo>
                  <a:pt x="11048" y="18351"/>
                </a:lnTo>
                <a:lnTo>
                  <a:pt x="10325" y="18160"/>
                </a:lnTo>
                <a:lnTo>
                  <a:pt x="6502" y="16738"/>
                </a:lnTo>
                <a:lnTo>
                  <a:pt x="6502" y="7937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8" name="object 208"/>
          <p:cNvSpPr/>
          <p:nvPr/>
        </p:nvSpPr>
        <p:spPr>
          <a:xfrm>
            <a:off x="1632204" y="8681002"/>
            <a:ext cx="6523" cy="7191"/>
          </a:xfrm>
          <a:custGeom>
            <a:avLst/>
            <a:gdLst/>
            <a:ahLst/>
            <a:cxnLst/>
            <a:rect l="l" t="t" r="r" b="b"/>
            <a:pathLst>
              <a:path w="7200" h="7937">
                <a:moveTo>
                  <a:pt x="7200" y="3619"/>
                </a:moveTo>
                <a:lnTo>
                  <a:pt x="5765" y="0"/>
                </a:lnTo>
                <a:lnTo>
                  <a:pt x="1422" y="0"/>
                </a:lnTo>
                <a:lnTo>
                  <a:pt x="0" y="3619"/>
                </a:lnTo>
                <a:lnTo>
                  <a:pt x="1422" y="7937"/>
                </a:lnTo>
                <a:lnTo>
                  <a:pt x="5765" y="7937"/>
                </a:lnTo>
                <a:lnTo>
                  <a:pt x="7200" y="3619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9" name="object 209"/>
          <p:cNvSpPr/>
          <p:nvPr/>
        </p:nvSpPr>
        <p:spPr>
          <a:xfrm>
            <a:off x="1643561" y="8674328"/>
            <a:ext cx="28410" cy="33035"/>
          </a:xfrm>
          <a:custGeom>
            <a:avLst/>
            <a:gdLst/>
            <a:ahLst/>
            <a:cxnLst/>
            <a:rect l="l" t="t" r="r" b="b"/>
            <a:pathLst>
              <a:path w="31356" h="36461">
                <a:moveTo>
                  <a:pt x="10909" y="0"/>
                </a:moveTo>
                <a:lnTo>
                  <a:pt x="9029" y="5435"/>
                </a:lnTo>
                <a:lnTo>
                  <a:pt x="31356" y="5435"/>
                </a:lnTo>
                <a:lnTo>
                  <a:pt x="29451" y="0"/>
                </a:lnTo>
                <a:lnTo>
                  <a:pt x="10909" y="0"/>
                </a:lnTo>
                <a:close/>
              </a:path>
              <a:path w="31356" h="36461">
                <a:moveTo>
                  <a:pt x="9029" y="5435"/>
                </a:moveTo>
                <a:lnTo>
                  <a:pt x="10909" y="0"/>
                </a:lnTo>
                <a:lnTo>
                  <a:pt x="20243" y="-25920"/>
                </a:lnTo>
                <a:lnTo>
                  <a:pt x="29451" y="0"/>
                </a:lnTo>
                <a:lnTo>
                  <a:pt x="31356" y="5435"/>
                </a:lnTo>
                <a:lnTo>
                  <a:pt x="34823" y="15824"/>
                </a:lnTo>
                <a:lnTo>
                  <a:pt x="40233" y="13792"/>
                </a:lnTo>
                <a:lnTo>
                  <a:pt x="24485" y="-31026"/>
                </a:lnTo>
                <a:lnTo>
                  <a:pt x="15976" y="-31026"/>
                </a:lnTo>
                <a:lnTo>
                  <a:pt x="0" y="13792"/>
                </a:lnTo>
                <a:lnTo>
                  <a:pt x="5727" y="15824"/>
                </a:lnTo>
                <a:lnTo>
                  <a:pt x="9029" y="5435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0" name="object 210"/>
          <p:cNvSpPr/>
          <p:nvPr/>
        </p:nvSpPr>
        <p:spPr>
          <a:xfrm>
            <a:off x="1684824" y="8681002"/>
            <a:ext cx="6547" cy="7191"/>
          </a:xfrm>
          <a:custGeom>
            <a:avLst/>
            <a:gdLst/>
            <a:ahLst/>
            <a:cxnLst/>
            <a:rect l="l" t="t" r="r" b="b"/>
            <a:pathLst>
              <a:path w="7226" h="7937">
                <a:moveTo>
                  <a:pt x="7226" y="3619"/>
                </a:moveTo>
                <a:lnTo>
                  <a:pt x="5765" y="0"/>
                </a:lnTo>
                <a:lnTo>
                  <a:pt x="1460" y="0"/>
                </a:lnTo>
                <a:lnTo>
                  <a:pt x="0" y="3619"/>
                </a:lnTo>
                <a:lnTo>
                  <a:pt x="1460" y="7937"/>
                </a:lnTo>
                <a:lnTo>
                  <a:pt x="5765" y="7937"/>
                </a:lnTo>
                <a:lnTo>
                  <a:pt x="7226" y="3619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1" name="object 211"/>
          <p:cNvSpPr/>
          <p:nvPr/>
        </p:nvSpPr>
        <p:spPr>
          <a:xfrm>
            <a:off x="454348" y="8320291"/>
            <a:ext cx="462865" cy="462843"/>
          </a:xfrm>
          <a:custGeom>
            <a:avLst/>
            <a:gdLst/>
            <a:ahLst/>
            <a:cxnLst/>
            <a:rect l="l" t="t" r="r" b="b"/>
            <a:pathLst>
              <a:path w="510866" h="510842">
                <a:moveTo>
                  <a:pt x="236259" y="498425"/>
                </a:moveTo>
                <a:lnTo>
                  <a:pt x="240747" y="505115"/>
                </a:lnTo>
                <a:lnTo>
                  <a:pt x="251575" y="510842"/>
                </a:lnTo>
                <a:lnTo>
                  <a:pt x="263455" y="509596"/>
                </a:lnTo>
                <a:lnTo>
                  <a:pt x="270122" y="505115"/>
                </a:lnTo>
                <a:lnTo>
                  <a:pt x="505136" y="270115"/>
                </a:lnTo>
                <a:lnTo>
                  <a:pt x="510866" y="259287"/>
                </a:lnTo>
                <a:lnTo>
                  <a:pt x="509624" y="247407"/>
                </a:lnTo>
                <a:lnTo>
                  <a:pt x="505136" y="240727"/>
                </a:lnTo>
                <a:lnTo>
                  <a:pt x="270122" y="5726"/>
                </a:lnTo>
                <a:lnTo>
                  <a:pt x="259294" y="0"/>
                </a:lnTo>
                <a:lnTo>
                  <a:pt x="247415" y="1246"/>
                </a:lnTo>
                <a:lnTo>
                  <a:pt x="240747" y="5726"/>
                </a:lnTo>
                <a:lnTo>
                  <a:pt x="5733" y="240727"/>
                </a:lnTo>
                <a:lnTo>
                  <a:pt x="0" y="251539"/>
                </a:lnTo>
                <a:lnTo>
                  <a:pt x="1239" y="263417"/>
                </a:lnTo>
                <a:lnTo>
                  <a:pt x="181971" y="446391"/>
                </a:lnTo>
                <a:lnTo>
                  <a:pt x="204709" y="450850"/>
                </a:lnTo>
                <a:lnTo>
                  <a:pt x="387635" y="270115"/>
                </a:lnTo>
                <a:lnTo>
                  <a:pt x="392119" y="247399"/>
                </a:lnTo>
                <a:lnTo>
                  <a:pt x="328834" y="181977"/>
                </a:lnTo>
                <a:lnTo>
                  <a:pt x="306147" y="177506"/>
                </a:lnTo>
                <a:lnTo>
                  <a:pt x="211346" y="270115"/>
                </a:lnTo>
                <a:lnTo>
                  <a:pt x="200536" y="275841"/>
                </a:lnTo>
                <a:lnTo>
                  <a:pt x="188653" y="274595"/>
                </a:lnTo>
                <a:lnTo>
                  <a:pt x="181971" y="270115"/>
                </a:lnTo>
                <a:lnTo>
                  <a:pt x="176262" y="259274"/>
                </a:lnTo>
                <a:lnTo>
                  <a:pt x="177509" y="247382"/>
                </a:lnTo>
                <a:lnTo>
                  <a:pt x="181971" y="240727"/>
                </a:lnTo>
                <a:lnTo>
                  <a:pt x="270122" y="152602"/>
                </a:lnTo>
                <a:lnTo>
                  <a:pt x="275840" y="141765"/>
                </a:lnTo>
                <a:lnTo>
                  <a:pt x="274595" y="129877"/>
                </a:lnTo>
                <a:lnTo>
                  <a:pt x="270122" y="123214"/>
                </a:lnTo>
                <a:lnTo>
                  <a:pt x="259294" y="117488"/>
                </a:lnTo>
                <a:lnTo>
                  <a:pt x="247411" y="118730"/>
                </a:lnTo>
                <a:lnTo>
                  <a:pt x="240734" y="123214"/>
                </a:lnTo>
                <a:lnTo>
                  <a:pt x="123247" y="240727"/>
                </a:lnTo>
                <a:lnTo>
                  <a:pt x="117504" y="251534"/>
                </a:lnTo>
                <a:lnTo>
                  <a:pt x="118742" y="263409"/>
                </a:lnTo>
                <a:lnTo>
                  <a:pt x="123247" y="270115"/>
                </a:lnTo>
                <a:lnTo>
                  <a:pt x="181971" y="328852"/>
                </a:lnTo>
                <a:lnTo>
                  <a:pt x="192822" y="334571"/>
                </a:lnTo>
                <a:lnTo>
                  <a:pt x="204701" y="333322"/>
                </a:lnTo>
                <a:lnTo>
                  <a:pt x="211346" y="328852"/>
                </a:lnTo>
                <a:lnTo>
                  <a:pt x="299523" y="240727"/>
                </a:lnTo>
                <a:lnTo>
                  <a:pt x="310355" y="234997"/>
                </a:lnTo>
                <a:lnTo>
                  <a:pt x="328834" y="240727"/>
                </a:lnTo>
                <a:lnTo>
                  <a:pt x="333349" y="263401"/>
                </a:lnTo>
                <a:lnTo>
                  <a:pt x="211346" y="387602"/>
                </a:lnTo>
                <a:lnTo>
                  <a:pt x="188653" y="392083"/>
                </a:lnTo>
                <a:lnTo>
                  <a:pt x="64484" y="270115"/>
                </a:lnTo>
                <a:lnTo>
                  <a:pt x="58766" y="259267"/>
                </a:lnTo>
                <a:lnTo>
                  <a:pt x="60011" y="247387"/>
                </a:lnTo>
                <a:lnTo>
                  <a:pt x="64484" y="240727"/>
                </a:lnTo>
                <a:lnTo>
                  <a:pt x="240747" y="64489"/>
                </a:lnTo>
                <a:lnTo>
                  <a:pt x="251570" y="58762"/>
                </a:lnTo>
                <a:lnTo>
                  <a:pt x="263453" y="60008"/>
                </a:lnTo>
                <a:lnTo>
                  <a:pt x="270122" y="64489"/>
                </a:lnTo>
                <a:lnTo>
                  <a:pt x="446385" y="240727"/>
                </a:lnTo>
                <a:lnTo>
                  <a:pt x="452111" y="251543"/>
                </a:lnTo>
                <a:lnTo>
                  <a:pt x="450869" y="263425"/>
                </a:lnTo>
                <a:lnTo>
                  <a:pt x="446385" y="270115"/>
                </a:lnTo>
                <a:lnTo>
                  <a:pt x="240760" y="475715"/>
                </a:lnTo>
                <a:lnTo>
                  <a:pt x="235025" y="486541"/>
                </a:lnTo>
                <a:lnTo>
                  <a:pt x="236259" y="498425"/>
                </a:lnTo>
                <a:close/>
              </a:path>
            </a:pathLst>
          </a:custGeom>
          <a:solidFill>
            <a:srgbClr val="0091C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2" name="object 212"/>
          <p:cNvSpPr/>
          <p:nvPr/>
        </p:nvSpPr>
        <p:spPr>
          <a:xfrm>
            <a:off x="5291637" y="8730539"/>
            <a:ext cx="194670" cy="312648"/>
          </a:xfrm>
          <a:custGeom>
            <a:avLst/>
            <a:gdLst/>
            <a:ahLst/>
            <a:cxnLst/>
            <a:rect l="l" t="t" r="r" b="b"/>
            <a:pathLst>
              <a:path w="214858" h="345071">
                <a:moveTo>
                  <a:pt x="0" y="345071"/>
                </a:moveTo>
                <a:lnTo>
                  <a:pt x="214858" y="345071"/>
                </a:lnTo>
                <a:lnTo>
                  <a:pt x="214858" y="0"/>
                </a:lnTo>
                <a:lnTo>
                  <a:pt x="0" y="0"/>
                </a:lnTo>
                <a:lnTo>
                  <a:pt x="0" y="345071"/>
                </a:lnTo>
                <a:close/>
              </a:path>
            </a:pathLst>
          </a:custGeom>
          <a:solidFill>
            <a:srgbClr val="ADADB1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3" name="object 213"/>
          <p:cNvSpPr/>
          <p:nvPr/>
        </p:nvSpPr>
        <p:spPr>
          <a:xfrm>
            <a:off x="5291637" y="8730539"/>
            <a:ext cx="194670" cy="352289"/>
          </a:xfrm>
          <a:custGeom>
            <a:avLst/>
            <a:gdLst/>
            <a:ahLst/>
            <a:cxnLst/>
            <a:rect l="l" t="t" r="r" b="b"/>
            <a:pathLst>
              <a:path w="214858" h="388823">
                <a:moveTo>
                  <a:pt x="0" y="0"/>
                </a:moveTo>
                <a:lnTo>
                  <a:pt x="214858" y="0"/>
                </a:lnTo>
                <a:lnTo>
                  <a:pt x="214858" y="388823"/>
                </a:lnTo>
                <a:lnTo>
                  <a:pt x="0" y="388823"/>
                </a:lnTo>
                <a:lnTo>
                  <a:pt x="0" y="0"/>
                </a:lnTo>
                <a:close/>
              </a:path>
            </a:pathLst>
          </a:custGeom>
          <a:ln w="2209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4" name="object 214"/>
          <p:cNvSpPr/>
          <p:nvPr/>
        </p:nvSpPr>
        <p:spPr>
          <a:xfrm>
            <a:off x="5315411" y="8749984"/>
            <a:ext cx="146790" cy="27466"/>
          </a:xfrm>
          <a:custGeom>
            <a:avLst/>
            <a:gdLst/>
            <a:ahLst/>
            <a:cxnLst/>
            <a:rect l="l" t="t" r="r" b="b"/>
            <a:pathLst>
              <a:path w="162013" h="30314">
                <a:moveTo>
                  <a:pt x="150139" y="14173"/>
                </a:moveTo>
                <a:lnTo>
                  <a:pt x="142430" y="14173"/>
                </a:lnTo>
                <a:lnTo>
                  <a:pt x="142430" y="3352"/>
                </a:lnTo>
                <a:lnTo>
                  <a:pt x="146443" y="482"/>
                </a:lnTo>
                <a:lnTo>
                  <a:pt x="134010" y="482"/>
                </a:lnTo>
                <a:lnTo>
                  <a:pt x="134010" y="3352"/>
                </a:lnTo>
                <a:lnTo>
                  <a:pt x="138506" y="3352"/>
                </a:lnTo>
                <a:lnTo>
                  <a:pt x="138506" y="26987"/>
                </a:lnTo>
                <a:lnTo>
                  <a:pt x="134010" y="26987"/>
                </a:lnTo>
                <a:lnTo>
                  <a:pt x="134010" y="29870"/>
                </a:lnTo>
                <a:lnTo>
                  <a:pt x="146888" y="29870"/>
                </a:lnTo>
                <a:lnTo>
                  <a:pt x="146888" y="26987"/>
                </a:lnTo>
                <a:lnTo>
                  <a:pt x="142430" y="26987"/>
                </a:lnTo>
                <a:lnTo>
                  <a:pt x="142430" y="17043"/>
                </a:lnTo>
                <a:lnTo>
                  <a:pt x="145923" y="17043"/>
                </a:lnTo>
                <a:lnTo>
                  <a:pt x="150139" y="14173"/>
                </a:lnTo>
                <a:close/>
              </a:path>
              <a:path w="162013" h="30314">
                <a:moveTo>
                  <a:pt x="157365" y="22682"/>
                </a:moveTo>
                <a:lnTo>
                  <a:pt x="156425" y="19430"/>
                </a:lnTo>
                <a:lnTo>
                  <a:pt x="154063" y="16052"/>
                </a:lnTo>
                <a:lnTo>
                  <a:pt x="151993" y="15836"/>
                </a:lnTo>
                <a:lnTo>
                  <a:pt x="156197" y="15379"/>
                </a:lnTo>
                <a:lnTo>
                  <a:pt x="158623" y="12560"/>
                </a:lnTo>
                <a:lnTo>
                  <a:pt x="158623" y="825"/>
                </a:lnTo>
                <a:lnTo>
                  <a:pt x="152387" y="482"/>
                </a:lnTo>
                <a:lnTo>
                  <a:pt x="146443" y="482"/>
                </a:lnTo>
                <a:lnTo>
                  <a:pt x="142430" y="3352"/>
                </a:lnTo>
                <a:lnTo>
                  <a:pt x="154419" y="3352"/>
                </a:lnTo>
                <a:lnTo>
                  <a:pt x="154419" y="14173"/>
                </a:lnTo>
                <a:lnTo>
                  <a:pt x="150139" y="14173"/>
                </a:lnTo>
                <a:lnTo>
                  <a:pt x="145923" y="17043"/>
                </a:lnTo>
                <a:lnTo>
                  <a:pt x="151460" y="17043"/>
                </a:lnTo>
                <a:lnTo>
                  <a:pt x="151955" y="18084"/>
                </a:lnTo>
                <a:lnTo>
                  <a:pt x="153504" y="23342"/>
                </a:lnTo>
                <a:lnTo>
                  <a:pt x="155473" y="29870"/>
                </a:lnTo>
                <a:lnTo>
                  <a:pt x="162013" y="29870"/>
                </a:lnTo>
                <a:lnTo>
                  <a:pt x="162013" y="26987"/>
                </a:lnTo>
                <a:lnTo>
                  <a:pt x="158623" y="26987"/>
                </a:lnTo>
                <a:lnTo>
                  <a:pt x="157365" y="22682"/>
                </a:lnTo>
                <a:close/>
              </a:path>
              <a:path w="162013" h="30314">
                <a:moveTo>
                  <a:pt x="108661" y="2908"/>
                </a:moveTo>
                <a:lnTo>
                  <a:pt x="122097" y="2908"/>
                </a:lnTo>
                <a:lnTo>
                  <a:pt x="126022" y="6896"/>
                </a:lnTo>
                <a:lnTo>
                  <a:pt x="126022" y="22224"/>
                </a:lnTo>
                <a:lnTo>
                  <a:pt x="125133" y="30314"/>
                </a:lnTo>
                <a:lnTo>
                  <a:pt x="130225" y="24587"/>
                </a:lnTo>
                <a:lnTo>
                  <a:pt x="130225" y="5740"/>
                </a:lnTo>
                <a:lnTo>
                  <a:pt x="125133" y="0"/>
                </a:lnTo>
                <a:lnTo>
                  <a:pt x="115379" y="0"/>
                </a:lnTo>
                <a:lnTo>
                  <a:pt x="108661" y="2908"/>
                </a:lnTo>
                <a:close/>
              </a:path>
              <a:path w="162013" h="30314">
                <a:moveTo>
                  <a:pt x="126022" y="22224"/>
                </a:moveTo>
                <a:lnTo>
                  <a:pt x="122097" y="27444"/>
                </a:lnTo>
                <a:lnTo>
                  <a:pt x="108661" y="27444"/>
                </a:lnTo>
                <a:lnTo>
                  <a:pt x="104724" y="22224"/>
                </a:lnTo>
                <a:lnTo>
                  <a:pt x="104724" y="6896"/>
                </a:lnTo>
                <a:lnTo>
                  <a:pt x="108661" y="2908"/>
                </a:lnTo>
                <a:lnTo>
                  <a:pt x="115379" y="0"/>
                </a:lnTo>
                <a:lnTo>
                  <a:pt x="105638" y="0"/>
                </a:lnTo>
                <a:lnTo>
                  <a:pt x="100507" y="5740"/>
                </a:lnTo>
                <a:lnTo>
                  <a:pt x="100507" y="24587"/>
                </a:lnTo>
                <a:lnTo>
                  <a:pt x="105638" y="30314"/>
                </a:lnTo>
                <a:lnTo>
                  <a:pt x="125133" y="30314"/>
                </a:lnTo>
                <a:lnTo>
                  <a:pt x="126022" y="22224"/>
                </a:lnTo>
                <a:close/>
              </a:path>
              <a:path w="162013" h="30314">
                <a:moveTo>
                  <a:pt x="98361" y="3352"/>
                </a:moveTo>
                <a:lnTo>
                  <a:pt x="98361" y="482"/>
                </a:lnTo>
                <a:lnTo>
                  <a:pt x="85382" y="482"/>
                </a:lnTo>
                <a:lnTo>
                  <a:pt x="85382" y="3352"/>
                </a:lnTo>
                <a:lnTo>
                  <a:pt x="89916" y="3352"/>
                </a:lnTo>
                <a:lnTo>
                  <a:pt x="89916" y="25285"/>
                </a:lnTo>
                <a:lnTo>
                  <a:pt x="76060" y="482"/>
                </a:lnTo>
                <a:lnTo>
                  <a:pt x="65405" y="482"/>
                </a:lnTo>
                <a:lnTo>
                  <a:pt x="65405" y="3352"/>
                </a:lnTo>
                <a:lnTo>
                  <a:pt x="70142" y="3352"/>
                </a:lnTo>
                <a:lnTo>
                  <a:pt x="70142" y="26987"/>
                </a:lnTo>
                <a:lnTo>
                  <a:pt x="65405" y="26987"/>
                </a:lnTo>
                <a:lnTo>
                  <a:pt x="65405" y="29870"/>
                </a:lnTo>
                <a:lnTo>
                  <a:pt x="78371" y="29870"/>
                </a:lnTo>
                <a:lnTo>
                  <a:pt x="78371" y="26987"/>
                </a:lnTo>
                <a:lnTo>
                  <a:pt x="73825" y="26987"/>
                </a:lnTo>
                <a:lnTo>
                  <a:pt x="73825" y="4152"/>
                </a:lnTo>
                <a:lnTo>
                  <a:pt x="88277" y="29870"/>
                </a:lnTo>
                <a:lnTo>
                  <a:pt x="93624" y="29870"/>
                </a:lnTo>
                <a:lnTo>
                  <a:pt x="93624" y="3352"/>
                </a:lnTo>
                <a:lnTo>
                  <a:pt x="98361" y="3352"/>
                </a:lnTo>
                <a:close/>
              </a:path>
              <a:path w="162013" h="30314">
                <a:moveTo>
                  <a:pt x="11176" y="17271"/>
                </a:moveTo>
                <a:lnTo>
                  <a:pt x="9982" y="20142"/>
                </a:lnTo>
                <a:lnTo>
                  <a:pt x="23101" y="20142"/>
                </a:lnTo>
                <a:lnTo>
                  <a:pt x="21932" y="17271"/>
                </a:lnTo>
                <a:lnTo>
                  <a:pt x="11176" y="17271"/>
                </a:lnTo>
                <a:close/>
              </a:path>
              <a:path w="162013" h="30314">
                <a:moveTo>
                  <a:pt x="7073" y="27114"/>
                </a:moveTo>
                <a:lnTo>
                  <a:pt x="9982" y="20142"/>
                </a:lnTo>
                <a:lnTo>
                  <a:pt x="11176" y="17271"/>
                </a:lnTo>
                <a:lnTo>
                  <a:pt x="16598" y="4292"/>
                </a:lnTo>
                <a:lnTo>
                  <a:pt x="21932" y="17271"/>
                </a:lnTo>
                <a:lnTo>
                  <a:pt x="23101" y="20142"/>
                </a:lnTo>
                <a:lnTo>
                  <a:pt x="25895" y="26987"/>
                </a:lnTo>
                <a:lnTo>
                  <a:pt x="21437" y="26987"/>
                </a:lnTo>
                <a:lnTo>
                  <a:pt x="21437" y="29870"/>
                </a:lnTo>
                <a:lnTo>
                  <a:pt x="33464" y="29870"/>
                </a:lnTo>
                <a:lnTo>
                  <a:pt x="33464" y="26987"/>
                </a:lnTo>
                <a:lnTo>
                  <a:pt x="30251" y="26987"/>
                </a:lnTo>
                <a:lnTo>
                  <a:pt x="19151" y="482"/>
                </a:lnTo>
                <a:lnTo>
                  <a:pt x="14465" y="482"/>
                </a:lnTo>
                <a:lnTo>
                  <a:pt x="3225" y="26987"/>
                </a:lnTo>
                <a:lnTo>
                  <a:pt x="0" y="26987"/>
                </a:lnTo>
                <a:lnTo>
                  <a:pt x="0" y="29870"/>
                </a:lnTo>
                <a:lnTo>
                  <a:pt x="11620" y="29870"/>
                </a:lnTo>
                <a:lnTo>
                  <a:pt x="11620" y="27114"/>
                </a:lnTo>
                <a:lnTo>
                  <a:pt x="7073" y="27114"/>
                </a:lnTo>
                <a:close/>
              </a:path>
              <a:path w="162013" h="30314">
                <a:moveTo>
                  <a:pt x="52768" y="20688"/>
                </a:moveTo>
                <a:lnTo>
                  <a:pt x="52768" y="9359"/>
                </a:lnTo>
                <a:lnTo>
                  <a:pt x="49339" y="9359"/>
                </a:lnTo>
                <a:lnTo>
                  <a:pt x="49339" y="13601"/>
                </a:lnTo>
                <a:lnTo>
                  <a:pt x="42811" y="13601"/>
                </a:lnTo>
                <a:lnTo>
                  <a:pt x="42811" y="3352"/>
                </a:lnTo>
                <a:lnTo>
                  <a:pt x="56502" y="3352"/>
                </a:lnTo>
                <a:lnTo>
                  <a:pt x="56502" y="9359"/>
                </a:lnTo>
                <a:lnTo>
                  <a:pt x="59905" y="9359"/>
                </a:lnTo>
                <a:lnTo>
                  <a:pt x="59905" y="482"/>
                </a:lnTo>
                <a:lnTo>
                  <a:pt x="34404" y="482"/>
                </a:lnTo>
                <a:lnTo>
                  <a:pt x="34404" y="3352"/>
                </a:lnTo>
                <a:lnTo>
                  <a:pt x="38887" y="3352"/>
                </a:lnTo>
                <a:lnTo>
                  <a:pt x="38887" y="26987"/>
                </a:lnTo>
                <a:lnTo>
                  <a:pt x="34404" y="26987"/>
                </a:lnTo>
                <a:lnTo>
                  <a:pt x="34404" y="29870"/>
                </a:lnTo>
                <a:lnTo>
                  <a:pt x="59905" y="29870"/>
                </a:lnTo>
                <a:lnTo>
                  <a:pt x="59905" y="20688"/>
                </a:lnTo>
                <a:lnTo>
                  <a:pt x="56502" y="20688"/>
                </a:lnTo>
                <a:lnTo>
                  <a:pt x="56502" y="26987"/>
                </a:lnTo>
                <a:lnTo>
                  <a:pt x="42811" y="26987"/>
                </a:lnTo>
                <a:lnTo>
                  <a:pt x="42811" y="16471"/>
                </a:lnTo>
                <a:lnTo>
                  <a:pt x="49339" y="16471"/>
                </a:lnTo>
                <a:lnTo>
                  <a:pt x="49339" y="20688"/>
                </a:lnTo>
                <a:lnTo>
                  <a:pt x="52768" y="2068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5" name="object 215"/>
          <p:cNvSpPr/>
          <p:nvPr/>
        </p:nvSpPr>
        <p:spPr>
          <a:xfrm>
            <a:off x="5316584" y="8992926"/>
            <a:ext cx="146630" cy="32771"/>
          </a:xfrm>
          <a:custGeom>
            <a:avLst/>
            <a:gdLst/>
            <a:ahLst/>
            <a:cxnLst/>
            <a:rect l="l" t="t" r="r" b="b"/>
            <a:pathLst>
              <a:path w="161836" h="36169">
                <a:moveTo>
                  <a:pt x="19748" y="30632"/>
                </a:moveTo>
                <a:lnTo>
                  <a:pt x="17335" y="28625"/>
                </a:lnTo>
                <a:lnTo>
                  <a:pt x="16459" y="25603"/>
                </a:lnTo>
                <a:lnTo>
                  <a:pt x="15328" y="22453"/>
                </a:lnTo>
                <a:lnTo>
                  <a:pt x="12687" y="20815"/>
                </a:lnTo>
                <a:lnTo>
                  <a:pt x="15646" y="20485"/>
                </a:lnTo>
                <a:lnTo>
                  <a:pt x="17335" y="18478"/>
                </a:lnTo>
                <a:lnTo>
                  <a:pt x="17335" y="10274"/>
                </a:lnTo>
                <a:lnTo>
                  <a:pt x="12979" y="10020"/>
                </a:lnTo>
                <a:lnTo>
                  <a:pt x="8762" y="10020"/>
                </a:lnTo>
                <a:lnTo>
                  <a:pt x="5930" y="12026"/>
                </a:lnTo>
                <a:lnTo>
                  <a:pt x="14376" y="12026"/>
                </a:lnTo>
                <a:lnTo>
                  <a:pt x="14376" y="19646"/>
                </a:lnTo>
                <a:lnTo>
                  <a:pt x="11353" y="19646"/>
                </a:lnTo>
                <a:lnTo>
                  <a:pt x="8394" y="21653"/>
                </a:lnTo>
                <a:lnTo>
                  <a:pt x="12306" y="21653"/>
                </a:lnTo>
                <a:lnTo>
                  <a:pt x="12636" y="22377"/>
                </a:lnTo>
                <a:lnTo>
                  <a:pt x="13741" y="26073"/>
                </a:lnTo>
                <a:lnTo>
                  <a:pt x="15138" y="30632"/>
                </a:lnTo>
                <a:lnTo>
                  <a:pt x="19748" y="30632"/>
                </a:lnTo>
                <a:close/>
              </a:path>
              <a:path w="161836" h="36169">
                <a:moveTo>
                  <a:pt x="35280" y="29692"/>
                </a:moveTo>
                <a:lnTo>
                  <a:pt x="35382" y="26174"/>
                </a:lnTo>
                <a:lnTo>
                  <a:pt x="32816" y="28003"/>
                </a:lnTo>
                <a:lnTo>
                  <a:pt x="28905" y="28943"/>
                </a:lnTo>
                <a:lnTo>
                  <a:pt x="25552" y="28943"/>
                </a:lnTo>
                <a:lnTo>
                  <a:pt x="23685" y="27482"/>
                </a:lnTo>
                <a:lnTo>
                  <a:pt x="23685" y="19494"/>
                </a:lnTo>
                <a:lnTo>
                  <a:pt x="28371" y="17957"/>
                </a:lnTo>
                <a:lnTo>
                  <a:pt x="31203" y="17957"/>
                </a:lnTo>
                <a:lnTo>
                  <a:pt x="32753" y="19519"/>
                </a:lnTo>
                <a:lnTo>
                  <a:pt x="32931" y="22148"/>
                </a:lnTo>
                <a:lnTo>
                  <a:pt x="33680" y="15951"/>
                </a:lnTo>
                <a:lnTo>
                  <a:pt x="23875" y="15951"/>
                </a:lnTo>
                <a:lnTo>
                  <a:pt x="20904" y="18757"/>
                </a:lnTo>
                <a:lnTo>
                  <a:pt x="20904" y="28155"/>
                </a:lnTo>
                <a:lnTo>
                  <a:pt x="23875" y="30962"/>
                </a:lnTo>
                <a:lnTo>
                  <a:pt x="31597" y="30962"/>
                </a:lnTo>
                <a:lnTo>
                  <a:pt x="35280" y="29692"/>
                </a:lnTo>
                <a:close/>
              </a:path>
              <a:path w="161836" h="36169">
                <a:moveTo>
                  <a:pt x="33680" y="15951"/>
                </a:moveTo>
                <a:lnTo>
                  <a:pt x="32931" y="22148"/>
                </a:lnTo>
                <a:lnTo>
                  <a:pt x="23685" y="22148"/>
                </a:lnTo>
                <a:lnTo>
                  <a:pt x="23685" y="19494"/>
                </a:lnTo>
                <a:lnTo>
                  <a:pt x="23685" y="27482"/>
                </a:lnTo>
                <a:lnTo>
                  <a:pt x="23685" y="24180"/>
                </a:lnTo>
                <a:lnTo>
                  <a:pt x="35509" y="24180"/>
                </a:lnTo>
                <a:lnTo>
                  <a:pt x="35471" y="19570"/>
                </a:lnTo>
                <a:lnTo>
                  <a:pt x="33680" y="15951"/>
                </a:lnTo>
                <a:close/>
              </a:path>
              <a:path w="161836" h="36169">
                <a:moveTo>
                  <a:pt x="99402" y="28651"/>
                </a:moveTo>
                <a:lnTo>
                  <a:pt x="99402" y="21805"/>
                </a:lnTo>
                <a:lnTo>
                  <a:pt x="99885" y="17983"/>
                </a:lnTo>
                <a:lnTo>
                  <a:pt x="103530" y="17983"/>
                </a:lnTo>
                <a:lnTo>
                  <a:pt x="99923" y="17043"/>
                </a:lnTo>
                <a:lnTo>
                  <a:pt x="99491" y="19202"/>
                </a:lnTo>
                <a:lnTo>
                  <a:pt x="99402" y="16294"/>
                </a:lnTo>
                <a:lnTo>
                  <a:pt x="94335" y="16294"/>
                </a:lnTo>
                <a:lnTo>
                  <a:pt x="96837" y="18275"/>
                </a:lnTo>
                <a:lnTo>
                  <a:pt x="96837" y="28651"/>
                </a:lnTo>
                <a:lnTo>
                  <a:pt x="94335" y="30657"/>
                </a:lnTo>
                <a:lnTo>
                  <a:pt x="102387" y="30657"/>
                </a:lnTo>
                <a:lnTo>
                  <a:pt x="102387" y="28651"/>
                </a:lnTo>
                <a:lnTo>
                  <a:pt x="99402" y="28651"/>
                </a:lnTo>
                <a:close/>
              </a:path>
              <a:path w="161836" h="36169">
                <a:moveTo>
                  <a:pt x="51358" y="0"/>
                </a:moveTo>
                <a:lnTo>
                  <a:pt x="48856" y="3746"/>
                </a:lnTo>
                <a:lnTo>
                  <a:pt x="56464" y="3746"/>
                </a:lnTo>
                <a:lnTo>
                  <a:pt x="53962" y="0"/>
                </a:lnTo>
                <a:lnTo>
                  <a:pt x="51358" y="0"/>
                </a:lnTo>
                <a:close/>
              </a:path>
              <a:path w="161836" h="36169">
                <a:moveTo>
                  <a:pt x="146900" y="17119"/>
                </a:moveTo>
                <a:lnTo>
                  <a:pt x="146735" y="20408"/>
                </a:lnTo>
                <a:lnTo>
                  <a:pt x="149491" y="20408"/>
                </a:lnTo>
                <a:lnTo>
                  <a:pt x="153250" y="17957"/>
                </a:lnTo>
                <a:lnTo>
                  <a:pt x="156730" y="18732"/>
                </a:lnTo>
                <a:lnTo>
                  <a:pt x="156730" y="21882"/>
                </a:lnTo>
                <a:lnTo>
                  <a:pt x="150482" y="21882"/>
                </a:lnTo>
                <a:lnTo>
                  <a:pt x="146189" y="22123"/>
                </a:lnTo>
                <a:lnTo>
                  <a:pt x="146189" y="29743"/>
                </a:lnTo>
                <a:lnTo>
                  <a:pt x="148958" y="30962"/>
                </a:lnTo>
                <a:lnTo>
                  <a:pt x="151815" y="30962"/>
                </a:lnTo>
                <a:lnTo>
                  <a:pt x="152145" y="28943"/>
                </a:lnTo>
                <a:lnTo>
                  <a:pt x="148958" y="28397"/>
                </a:lnTo>
                <a:lnTo>
                  <a:pt x="148958" y="23888"/>
                </a:lnTo>
                <a:lnTo>
                  <a:pt x="156730" y="23888"/>
                </a:lnTo>
                <a:lnTo>
                  <a:pt x="156730" y="26644"/>
                </a:lnTo>
                <a:lnTo>
                  <a:pt x="155333" y="28943"/>
                </a:lnTo>
                <a:lnTo>
                  <a:pt x="156032" y="29933"/>
                </a:lnTo>
                <a:lnTo>
                  <a:pt x="156654" y="27686"/>
                </a:lnTo>
                <a:lnTo>
                  <a:pt x="156730" y="30632"/>
                </a:lnTo>
                <a:lnTo>
                  <a:pt x="161836" y="30632"/>
                </a:lnTo>
                <a:lnTo>
                  <a:pt x="159296" y="28625"/>
                </a:lnTo>
                <a:lnTo>
                  <a:pt x="159296" y="16675"/>
                </a:lnTo>
                <a:lnTo>
                  <a:pt x="156324" y="15951"/>
                </a:lnTo>
                <a:lnTo>
                  <a:pt x="149834" y="15951"/>
                </a:lnTo>
                <a:lnTo>
                  <a:pt x="146900" y="17119"/>
                </a:lnTo>
                <a:close/>
              </a:path>
              <a:path w="161836" h="36169">
                <a:moveTo>
                  <a:pt x="152145" y="28943"/>
                </a:moveTo>
                <a:lnTo>
                  <a:pt x="151815" y="30962"/>
                </a:lnTo>
                <a:lnTo>
                  <a:pt x="156032" y="29933"/>
                </a:lnTo>
                <a:lnTo>
                  <a:pt x="155333" y="28943"/>
                </a:lnTo>
                <a:lnTo>
                  <a:pt x="152145" y="28943"/>
                </a:lnTo>
                <a:close/>
              </a:path>
              <a:path w="161836" h="36169">
                <a:moveTo>
                  <a:pt x="137058" y="29743"/>
                </a:moveTo>
                <a:lnTo>
                  <a:pt x="137833" y="27901"/>
                </a:lnTo>
                <a:lnTo>
                  <a:pt x="137871" y="30632"/>
                </a:lnTo>
                <a:lnTo>
                  <a:pt x="143001" y="30632"/>
                </a:lnTo>
                <a:lnTo>
                  <a:pt x="143001" y="28625"/>
                </a:lnTo>
                <a:lnTo>
                  <a:pt x="140461" y="28625"/>
                </a:lnTo>
                <a:lnTo>
                  <a:pt x="140461" y="10020"/>
                </a:lnTo>
                <a:lnTo>
                  <a:pt x="135318" y="10020"/>
                </a:lnTo>
                <a:lnTo>
                  <a:pt x="135318" y="12026"/>
                </a:lnTo>
                <a:lnTo>
                  <a:pt x="137871" y="12026"/>
                </a:lnTo>
                <a:lnTo>
                  <a:pt x="137871" y="18897"/>
                </a:lnTo>
                <a:lnTo>
                  <a:pt x="134772" y="15951"/>
                </a:lnTo>
                <a:lnTo>
                  <a:pt x="128409" y="15951"/>
                </a:lnTo>
                <a:lnTo>
                  <a:pt x="128498" y="26289"/>
                </a:lnTo>
                <a:lnTo>
                  <a:pt x="128498" y="20383"/>
                </a:lnTo>
                <a:lnTo>
                  <a:pt x="129984" y="17957"/>
                </a:lnTo>
                <a:lnTo>
                  <a:pt x="136436" y="17957"/>
                </a:lnTo>
                <a:lnTo>
                  <a:pt x="137871" y="20383"/>
                </a:lnTo>
                <a:lnTo>
                  <a:pt x="137871" y="26289"/>
                </a:lnTo>
                <a:lnTo>
                  <a:pt x="137058" y="29743"/>
                </a:lnTo>
                <a:close/>
              </a:path>
              <a:path w="161836" h="36169">
                <a:moveTo>
                  <a:pt x="137871" y="26289"/>
                </a:moveTo>
                <a:lnTo>
                  <a:pt x="136436" y="28943"/>
                </a:lnTo>
                <a:lnTo>
                  <a:pt x="129984" y="28943"/>
                </a:lnTo>
                <a:lnTo>
                  <a:pt x="128498" y="26289"/>
                </a:lnTo>
                <a:lnTo>
                  <a:pt x="128409" y="15951"/>
                </a:lnTo>
                <a:lnTo>
                  <a:pt x="125742" y="19050"/>
                </a:lnTo>
                <a:lnTo>
                  <a:pt x="125742" y="27762"/>
                </a:lnTo>
                <a:lnTo>
                  <a:pt x="127901" y="30962"/>
                </a:lnTo>
                <a:lnTo>
                  <a:pt x="132714" y="30962"/>
                </a:lnTo>
                <a:lnTo>
                  <a:pt x="137058" y="29743"/>
                </a:lnTo>
                <a:lnTo>
                  <a:pt x="137871" y="26289"/>
                </a:lnTo>
                <a:close/>
              </a:path>
              <a:path w="161836" h="36169">
                <a:moveTo>
                  <a:pt x="108000" y="17119"/>
                </a:moveTo>
                <a:lnTo>
                  <a:pt x="107797" y="20408"/>
                </a:lnTo>
                <a:lnTo>
                  <a:pt x="110591" y="20408"/>
                </a:lnTo>
                <a:lnTo>
                  <a:pt x="114338" y="17957"/>
                </a:lnTo>
                <a:lnTo>
                  <a:pt x="117792" y="18732"/>
                </a:lnTo>
                <a:lnTo>
                  <a:pt x="117792" y="21882"/>
                </a:lnTo>
                <a:lnTo>
                  <a:pt x="111582" y="21882"/>
                </a:lnTo>
                <a:lnTo>
                  <a:pt x="107264" y="22123"/>
                </a:lnTo>
                <a:lnTo>
                  <a:pt x="107264" y="29743"/>
                </a:lnTo>
                <a:lnTo>
                  <a:pt x="110058" y="30962"/>
                </a:lnTo>
                <a:lnTo>
                  <a:pt x="112902" y="30962"/>
                </a:lnTo>
                <a:lnTo>
                  <a:pt x="113233" y="28943"/>
                </a:lnTo>
                <a:lnTo>
                  <a:pt x="110058" y="28397"/>
                </a:lnTo>
                <a:lnTo>
                  <a:pt x="110058" y="23888"/>
                </a:lnTo>
                <a:lnTo>
                  <a:pt x="117792" y="23888"/>
                </a:lnTo>
                <a:lnTo>
                  <a:pt x="117792" y="26644"/>
                </a:lnTo>
                <a:lnTo>
                  <a:pt x="116395" y="28943"/>
                </a:lnTo>
                <a:lnTo>
                  <a:pt x="117093" y="29933"/>
                </a:lnTo>
                <a:lnTo>
                  <a:pt x="117741" y="27686"/>
                </a:lnTo>
                <a:lnTo>
                  <a:pt x="117792" y="30632"/>
                </a:lnTo>
                <a:lnTo>
                  <a:pt x="122885" y="30632"/>
                </a:lnTo>
                <a:lnTo>
                  <a:pt x="120395" y="28625"/>
                </a:lnTo>
                <a:lnTo>
                  <a:pt x="120395" y="16675"/>
                </a:lnTo>
                <a:lnTo>
                  <a:pt x="117386" y="15951"/>
                </a:lnTo>
                <a:lnTo>
                  <a:pt x="110896" y="15951"/>
                </a:lnTo>
                <a:lnTo>
                  <a:pt x="108000" y="17119"/>
                </a:lnTo>
                <a:close/>
              </a:path>
              <a:path w="161836" h="36169">
                <a:moveTo>
                  <a:pt x="113233" y="28943"/>
                </a:moveTo>
                <a:lnTo>
                  <a:pt x="112902" y="30962"/>
                </a:lnTo>
                <a:lnTo>
                  <a:pt x="117093" y="29933"/>
                </a:lnTo>
                <a:lnTo>
                  <a:pt x="116395" y="28943"/>
                </a:lnTo>
                <a:lnTo>
                  <a:pt x="113233" y="28943"/>
                </a:lnTo>
                <a:close/>
              </a:path>
              <a:path w="161836" h="36169">
                <a:moveTo>
                  <a:pt x="60375" y="10020"/>
                </a:moveTo>
                <a:lnTo>
                  <a:pt x="60375" y="12966"/>
                </a:lnTo>
                <a:lnTo>
                  <a:pt x="63347" y="12966"/>
                </a:lnTo>
                <a:lnTo>
                  <a:pt x="63347" y="10020"/>
                </a:lnTo>
                <a:lnTo>
                  <a:pt x="60375" y="10020"/>
                </a:lnTo>
                <a:close/>
              </a:path>
              <a:path w="161836" h="36169">
                <a:moveTo>
                  <a:pt x="58267" y="30632"/>
                </a:moveTo>
                <a:lnTo>
                  <a:pt x="65836" y="30632"/>
                </a:lnTo>
                <a:lnTo>
                  <a:pt x="63347" y="28625"/>
                </a:lnTo>
                <a:lnTo>
                  <a:pt x="63347" y="16268"/>
                </a:lnTo>
                <a:lnTo>
                  <a:pt x="58267" y="16268"/>
                </a:lnTo>
                <a:lnTo>
                  <a:pt x="60756" y="18275"/>
                </a:lnTo>
                <a:lnTo>
                  <a:pt x="60756" y="28625"/>
                </a:lnTo>
                <a:lnTo>
                  <a:pt x="58267" y="30632"/>
                </a:lnTo>
                <a:close/>
              </a:path>
              <a:path w="161836" h="36169">
                <a:moveTo>
                  <a:pt x="87858" y="12230"/>
                </a:moveTo>
                <a:lnTo>
                  <a:pt x="85280" y="13093"/>
                </a:lnTo>
                <a:lnTo>
                  <a:pt x="85280" y="16268"/>
                </a:lnTo>
                <a:lnTo>
                  <a:pt x="82473" y="16268"/>
                </a:lnTo>
                <a:lnTo>
                  <a:pt x="82473" y="18275"/>
                </a:lnTo>
                <a:lnTo>
                  <a:pt x="85280" y="18275"/>
                </a:lnTo>
                <a:lnTo>
                  <a:pt x="85280" y="28473"/>
                </a:lnTo>
                <a:lnTo>
                  <a:pt x="85420" y="30962"/>
                </a:lnTo>
                <a:lnTo>
                  <a:pt x="92151" y="30962"/>
                </a:lnTo>
                <a:lnTo>
                  <a:pt x="93281" y="29197"/>
                </a:lnTo>
                <a:lnTo>
                  <a:pt x="93281" y="26212"/>
                </a:lnTo>
                <a:lnTo>
                  <a:pt x="90970" y="28943"/>
                </a:lnTo>
                <a:lnTo>
                  <a:pt x="88087" y="28943"/>
                </a:lnTo>
                <a:lnTo>
                  <a:pt x="87858" y="26670"/>
                </a:lnTo>
                <a:lnTo>
                  <a:pt x="87858" y="18275"/>
                </a:lnTo>
                <a:lnTo>
                  <a:pt x="92570" y="18275"/>
                </a:lnTo>
                <a:lnTo>
                  <a:pt x="92570" y="16268"/>
                </a:lnTo>
                <a:lnTo>
                  <a:pt x="87858" y="16268"/>
                </a:lnTo>
                <a:lnTo>
                  <a:pt x="87858" y="12230"/>
                </a:lnTo>
                <a:close/>
              </a:path>
              <a:path w="161836" h="36169">
                <a:moveTo>
                  <a:pt x="68681" y="20434"/>
                </a:moveTo>
                <a:lnTo>
                  <a:pt x="68681" y="23787"/>
                </a:lnTo>
                <a:lnTo>
                  <a:pt x="71907" y="24130"/>
                </a:lnTo>
                <a:lnTo>
                  <a:pt x="74561" y="24561"/>
                </a:lnTo>
                <a:lnTo>
                  <a:pt x="78244" y="24726"/>
                </a:lnTo>
                <a:lnTo>
                  <a:pt x="78244" y="28257"/>
                </a:lnTo>
                <a:lnTo>
                  <a:pt x="75285" y="28943"/>
                </a:lnTo>
                <a:lnTo>
                  <a:pt x="70637" y="28397"/>
                </a:lnTo>
                <a:lnTo>
                  <a:pt x="70586" y="25628"/>
                </a:lnTo>
                <a:lnTo>
                  <a:pt x="68554" y="25628"/>
                </a:lnTo>
                <a:lnTo>
                  <a:pt x="68554" y="30632"/>
                </a:lnTo>
                <a:lnTo>
                  <a:pt x="70586" y="30632"/>
                </a:lnTo>
                <a:lnTo>
                  <a:pt x="73317" y="30962"/>
                </a:lnTo>
                <a:lnTo>
                  <a:pt x="77965" y="30962"/>
                </a:lnTo>
                <a:lnTo>
                  <a:pt x="81025" y="29667"/>
                </a:lnTo>
                <a:lnTo>
                  <a:pt x="81025" y="23063"/>
                </a:lnTo>
                <a:lnTo>
                  <a:pt x="78143" y="22669"/>
                </a:lnTo>
                <a:lnTo>
                  <a:pt x="75577" y="22225"/>
                </a:lnTo>
                <a:lnTo>
                  <a:pt x="71246" y="21831"/>
                </a:lnTo>
                <a:lnTo>
                  <a:pt x="71246" y="18376"/>
                </a:lnTo>
                <a:lnTo>
                  <a:pt x="74764" y="17957"/>
                </a:lnTo>
                <a:lnTo>
                  <a:pt x="78714" y="18453"/>
                </a:lnTo>
                <a:lnTo>
                  <a:pt x="80733" y="20980"/>
                </a:lnTo>
                <a:lnTo>
                  <a:pt x="80733" y="16268"/>
                </a:lnTo>
                <a:lnTo>
                  <a:pt x="77863" y="16548"/>
                </a:lnTo>
                <a:lnTo>
                  <a:pt x="74269" y="15951"/>
                </a:lnTo>
                <a:lnTo>
                  <a:pt x="71615" y="15951"/>
                </a:lnTo>
                <a:lnTo>
                  <a:pt x="68681" y="17386"/>
                </a:lnTo>
                <a:lnTo>
                  <a:pt x="68681" y="20434"/>
                </a:lnTo>
                <a:close/>
              </a:path>
              <a:path w="161836" h="36169">
                <a:moveTo>
                  <a:pt x="41224" y="23139"/>
                </a:moveTo>
                <a:lnTo>
                  <a:pt x="41224" y="19862"/>
                </a:lnTo>
                <a:lnTo>
                  <a:pt x="41071" y="30429"/>
                </a:lnTo>
                <a:lnTo>
                  <a:pt x="45440" y="30429"/>
                </a:lnTo>
                <a:lnTo>
                  <a:pt x="49822" y="29540"/>
                </a:lnTo>
                <a:lnTo>
                  <a:pt x="45999" y="28448"/>
                </a:lnTo>
                <a:lnTo>
                  <a:pt x="42786" y="28448"/>
                </a:lnTo>
                <a:lnTo>
                  <a:pt x="41224" y="26149"/>
                </a:lnTo>
                <a:lnTo>
                  <a:pt x="41224" y="23139"/>
                </a:lnTo>
                <a:close/>
              </a:path>
              <a:path w="161836" h="36169">
                <a:moveTo>
                  <a:pt x="41071" y="30429"/>
                </a:moveTo>
                <a:lnTo>
                  <a:pt x="41224" y="19862"/>
                </a:lnTo>
                <a:lnTo>
                  <a:pt x="42862" y="17957"/>
                </a:lnTo>
                <a:lnTo>
                  <a:pt x="49225" y="17957"/>
                </a:lnTo>
                <a:lnTo>
                  <a:pt x="50723" y="20370"/>
                </a:lnTo>
                <a:lnTo>
                  <a:pt x="50723" y="26022"/>
                </a:lnTo>
                <a:lnTo>
                  <a:pt x="49199" y="28448"/>
                </a:lnTo>
                <a:lnTo>
                  <a:pt x="45999" y="28448"/>
                </a:lnTo>
                <a:lnTo>
                  <a:pt x="49822" y="29540"/>
                </a:lnTo>
                <a:lnTo>
                  <a:pt x="50723" y="29044"/>
                </a:lnTo>
                <a:lnTo>
                  <a:pt x="50723" y="32588"/>
                </a:lnTo>
                <a:lnTo>
                  <a:pt x="49504" y="34150"/>
                </a:lnTo>
                <a:lnTo>
                  <a:pt x="45885" y="34150"/>
                </a:lnTo>
                <a:lnTo>
                  <a:pt x="42113" y="33858"/>
                </a:lnTo>
                <a:lnTo>
                  <a:pt x="42113" y="31902"/>
                </a:lnTo>
                <a:lnTo>
                  <a:pt x="39166" y="31902"/>
                </a:lnTo>
                <a:lnTo>
                  <a:pt x="39039" y="35598"/>
                </a:lnTo>
                <a:lnTo>
                  <a:pt x="42760" y="36169"/>
                </a:lnTo>
                <a:lnTo>
                  <a:pt x="48602" y="36169"/>
                </a:lnTo>
                <a:lnTo>
                  <a:pt x="51358" y="35420"/>
                </a:lnTo>
                <a:lnTo>
                  <a:pt x="53530" y="31229"/>
                </a:lnTo>
                <a:lnTo>
                  <a:pt x="53301" y="28155"/>
                </a:lnTo>
                <a:lnTo>
                  <a:pt x="53301" y="18275"/>
                </a:lnTo>
                <a:lnTo>
                  <a:pt x="55803" y="16268"/>
                </a:lnTo>
                <a:lnTo>
                  <a:pt x="50723" y="16268"/>
                </a:lnTo>
                <a:lnTo>
                  <a:pt x="50723" y="18897"/>
                </a:lnTo>
                <a:lnTo>
                  <a:pt x="47574" y="15951"/>
                </a:lnTo>
                <a:lnTo>
                  <a:pt x="40932" y="15951"/>
                </a:lnTo>
                <a:lnTo>
                  <a:pt x="38430" y="18923"/>
                </a:lnTo>
                <a:lnTo>
                  <a:pt x="38430" y="27508"/>
                </a:lnTo>
                <a:lnTo>
                  <a:pt x="41071" y="30429"/>
                </a:lnTo>
                <a:close/>
              </a:path>
              <a:path w="161836" h="36169">
                <a:moveTo>
                  <a:pt x="11353" y="19646"/>
                </a:moveTo>
                <a:lnTo>
                  <a:pt x="5930" y="19646"/>
                </a:lnTo>
                <a:lnTo>
                  <a:pt x="5930" y="12026"/>
                </a:lnTo>
                <a:lnTo>
                  <a:pt x="8762" y="10020"/>
                </a:lnTo>
                <a:lnTo>
                  <a:pt x="0" y="10020"/>
                </a:lnTo>
                <a:lnTo>
                  <a:pt x="0" y="12026"/>
                </a:lnTo>
                <a:lnTo>
                  <a:pt x="3149" y="12026"/>
                </a:lnTo>
                <a:lnTo>
                  <a:pt x="3149" y="28625"/>
                </a:lnTo>
                <a:lnTo>
                  <a:pt x="0" y="28625"/>
                </a:lnTo>
                <a:lnTo>
                  <a:pt x="0" y="30632"/>
                </a:lnTo>
                <a:lnTo>
                  <a:pt x="9093" y="30632"/>
                </a:lnTo>
                <a:lnTo>
                  <a:pt x="9093" y="28625"/>
                </a:lnTo>
                <a:lnTo>
                  <a:pt x="5930" y="28625"/>
                </a:lnTo>
                <a:lnTo>
                  <a:pt x="5930" y="21653"/>
                </a:lnTo>
                <a:lnTo>
                  <a:pt x="8394" y="21653"/>
                </a:lnTo>
                <a:lnTo>
                  <a:pt x="11353" y="19646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6" name="object 216"/>
          <p:cNvSpPr/>
          <p:nvPr/>
        </p:nvSpPr>
        <p:spPr>
          <a:xfrm>
            <a:off x="5316871" y="8972927"/>
            <a:ext cx="117391" cy="19998"/>
          </a:xfrm>
          <a:custGeom>
            <a:avLst/>
            <a:gdLst/>
            <a:ahLst/>
            <a:cxnLst/>
            <a:rect l="l" t="t" r="r" b="b"/>
            <a:pathLst>
              <a:path w="129565" h="22072">
                <a:moveTo>
                  <a:pt x="95199" y="19684"/>
                </a:moveTo>
                <a:lnTo>
                  <a:pt x="95326" y="16141"/>
                </a:lnTo>
                <a:lnTo>
                  <a:pt x="92773" y="18008"/>
                </a:lnTo>
                <a:lnTo>
                  <a:pt x="88849" y="18922"/>
                </a:lnTo>
                <a:lnTo>
                  <a:pt x="85483" y="18922"/>
                </a:lnTo>
                <a:lnTo>
                  <a:pt x="83629" y="17487"/>
                </a:lnTo>
                <a:lnTo>
                  <a:pt x="83629" y="9499"/>
                </a:lnTo>
                <a:lnTo>
                  <a:pt x="88315" y="7937"/>
                </a:lnTo>
                <a:lnTo>
                  <a:pt x="91135" y="7937"/>
                </a:lnTo>
                <a:lnTo>
                  <a:pt x="92709" y="9524"/>
                </a:lnTo>
                <a:lnTo>
                  <a:pt x="92849" y="12153"/>
                </a:lnTo>
                <a:lnTo>
                  <a:pt x="93624" y="5943"/>
                </a:lnTo>
                <a:lnTo>
                  <a:pt x="83845" y="5943"/>
                </a:lnTo>
                <a:lnTo>
                  <a:pt x="80835" y="8724"/>
                </a:lnTo>
                <a:lnTo>
                  <a:pt x="80835" y="18122"/>
                </a:lnTo>
                <a:lnTo>
                  <a:pt x="83845" y="20929"/>
                </a:lnTo>
                <a:lnTo>
                  <a:pt x="91554" y="20929"/>
                </a:lnTo>
                <a:lnTo>
                  <a:pt x="95199" y="19684"/>
                </a:lnTo>
                <a:close/>
              </a:path>
              <a:path w="129565" h="22072">
                <a:moveTo>
                  <a:pt x="93624" y="5943"/>
                </a:moveTo>
                <a:lnTo>
                  <a:pt x="92849" y="12153"/>
                </a:lnTo>
                <a:lnTo>
                  <a:pt x="83629" y="12153"/>
                </a:lnTo>
                <a:lnTo>
                  <a:pt x="83629" y="9499"/>
                </a:lnTo>
                <a:lnTo>
                  <a:pt x="83629" y="17487"/>
                </a:lnTo>
                <a:lnTo>
                  <a:pt x="83629" y="14160"/>
                </a:lnTo>
                <a:lnTo>
                  <a:pt x="95440" y="14160"/>
                </a:lnTo>
                <a:lnTo>
                  <a:pt x="95427" y="9575"/>
                </a:lnTo>
                <a:lnTo>
                  <a:pt x="93624" y="5943"/>
                </a:lnTo>
                <a:close/>
              </a:path>
              <a:path w="129565" h="22072">
                <a:moveTo>
                  <a:pt x="55194" y="7937"/>
                </a:moveTo>
                <a:lnTo>
                  <a:pt x="61493" y="7937"/>
                </a:lnTo>
                <a:lnTo>
                  <a:pt x="63004" y="10540"/>
                </a:lnTo>
                <a:lnTo>
                  <a:pt x="63004" y="16687"/>
                </a:lnTo>
                <a:lnTo>
                  <a:pt x="61429" y="18922"/>
                </a:lnTo>
                <a:lnTo>
                  <a:pt x="58673" y="18922"/>
                </a:lnTo>
                <a:lnTo>
                  <a:pt x="56464" y="20929"/>
                </a:lnTo>
                <a:lnTo>
                  <a:pt x="63258" y="20929"/>
                </a:lnTo>
                <a:lnTo>
                  <a:pt x="65785" y="17932"/>
                </a:lnTo>
                <a:lnTo>
                  <a:pt x="65785" y="8826"/>
                </a:lnTo>
                <a:lnTo>
                  <a:pt x="63118" y="5943"/>
                </a:lnTo>
                <a:lnTo>
                  <a:pt x="58673" y="5943"/>
                </a:lnTo>
                <a:lnTo>
                  <a:pt x="54419" y="7238"/>
                </a:lnTo>
                <a:lnTo>
                  <a:pt x="53708" y="9105"/>
                </a:lnTo>
                <a:lnTo>
                  <a:pt x="53644" y="6248"/>
                </a:lnTo>
                <a:lnTo>
                  <a:pt x="53644" y="16687"/>
                </a:lnTo>
                <a:lnTo>
                  <a:pt x="53644" y="10540"/>
                </a:lnTo>
                <a:lnTo>
                  <a:pt x="55194" y="7937"/>
                </a:lnTo>
                <a:close/>
              </a:path>
              <a:path w="129565" h="22072">
                <a:moveTo>
                  <a:pt x="58673" y="18922"/>
                </a:moveTo>
                <a:lnTo>
                  <a:pt x="55244" y="18922"/>
                </a:lnTo>
                <a:lnTo>
                  <a:pt x="53644" y="16687"/>
                </a:lnTo>
                <a:lnTo>
                  <a:pt x="53644" y="6248"/>
                </a:lnTo>
                <a:lnTo>
                  <a:pt x="48539" y="6248"/>
                </a:lnTo>
                <a:lnTo>
                  <a:pt x="51041" y="8254"/>
                </a:lnTo>
                <a:lnTo>
                  <a:pt x="51041" y="22072"/>
                </a:lnTo>
                <a:lnTo>
                  <a:pt x="53644" y="22072"/>
                </a:lnTo>
                <a:lnTo>
                  <a:pt x="53644" y="17856"/>
                </a:lnTo>
                <a:lnTo>
                  <a:pt x="56464" y="20929"/>
                </a:lnTo>
                <a:lnTo>
                  <a:pt x="58673" y="18922"/>
                </a:lnTo>
                <a:close/>
              </a:path>
              <a:path w="129565" h="22072">
                <a:moveTo>
                  <a:pt x="32664" y="18630"/>
                </a:moveTo>
                <a:lnTo>
                  <a:pt x="30175" y="20637"/>
                </a:lnTo>
                <a:lnTo>
                  <a:pt x="37757" y="20637"/>
                </a:lnTo>
                <a:lnTo>
                  <a:pt x="35255" y="18630"/>
                </a:lnTo>
                <a:lnTo>
                  <a:pt x="35255" y="12547"/>
                </a:lnTo>
                <a:lnTo>
                  <a:pt x="36258" y="7937"/>
                </a:lnTo>
                <a:lnTo>
                  <a:pt x="42075" y="7937"/>
                </a:lnTo>
                <a:lnTo>
                  <a:pt x="42163" y="18630"/>
                </a:lnTo>
                <a:lnTo>
                  <a:pt x="39662" y="20637"/>
                </a:lnTo>
                <a:lnTo>
                  <a:pt x="47231" y="20637"/>
                </a:lnTo>
                <a:lnTo>
                  <a:pt x="44754" y="18630"/>
                </a:lnTo>
                <a:lnTo>
                  <a:pt x="44754" y="7632"/>
                </a:lnTo>
                <a:lnTo>
                  <a:pt x="42887" y="5943"/>
                </a:lnTo>
                <a:lnTo>
                  <a:pt x="39585" y="5943"/>
                </a:lnTo>
                <a:lnTo>
                  <a:pt x="35813" y="6972"/>
                </a:lnTo>
                <a:lnTo>
                  <a:pt x="32613" y="5943"/>
                </a:lnTo>
                <a:lnTo>
                  <a:pt x="28206" y="5943"/>
                </a:lnTo>
                <a:lnTo>
                  <a:pt x="25831" y="8801"/>
                </a:lnTo>
                <a:lnTo>
                  <a:pt x="25780" y="6248"/>
                </a:lnTo>
                <a:lnTo>
                  <a:pt x="20688" y="6248"/>
                </a:lnTo>
                <a:lnTo>
                  <a:pt x="23202" y="8254"/>
                </a:lnTo>
                <a:lnTo>
                  <a:pt x="23202" y="18630"/>
                </a:lnTo>
                <a:lnTo>
                  <a:pt x="20688" y="20637"/>
                </a:lnTo>
                <a:lnTo>
                  <a:pt x="28257" y="20637"/>
                </a:lnTo>
                <a:lnTo>
                  <a:pt x="25780" y="18630"/>
                </a:lnTo>
                <a:lnTo>
                  <a:pt x="25780" y="12699"/>
                </a:lnTo>
                <a:lnTo>
                  <a:pt x="26847" y="7937"/>
                </a:lnTo>
                <a:lnTo>
                  <a:pt x="32727" y="7937"/>
                </a:lnTo>
                <a:lnTo>
                  <a:pt x="32664" y="18630"/>
                </a:lnTo>
                <a:close/>
              </a:path>
              <a:path w="129565" h="22072">
                <a:moveTo>
                  <a:pt x="12928" y="14185"/>
                </a:moveTo>
                <a:lnTo>
                  <a:pt x="12928" y="6248"/>
                </a:lnTo>
                <a:lnTo>
                  <a:pt x="10515" y="6248"/>
                </a:lnTo>
                <a:lnTo>
                  <a:pt x="10515" y="9194"/>
                </a:lnTo>
                <a:lnTo>
                  <a:pt x="5918" y="9194"/>
                </a:lnTo>
                <a:lnTo>
                  <a:pt x="5918" y="2006"/>
                </a:lnTo>
                <a:lnTo>
                  <a:pt x="15582" y="2006"/>
                </a:lnTo>
                <a:lnTo>
                  <a:pt x="15582" y="6248"/>
                </a:lnTo>
                <a:lnTo>
                  <a:pt x="17957" y="6248"/>
                </a:lnTo>
                <a:lnTo>
                  <a:pt x="17957" y="0"/>
                </a:lnTo>
                <a:lnTo>
                  <a:pt x="0" y="0"/>
                </a:lnTo>
                <a:lnTo>
                  <a:pt x="0" y="2006"/>
                </a:lnTo>
                <a:lnTo>
                  <a:pt x="3149" y="2006"/>
                </a:lnTo>
                <a:lnTo>
                  <a:pt x="3149" y="18630"/>
                </a:lnTo>
                <a:lnTo>
                  <a:pt x="0" y="18630"/>
                </a:lnTo>
                <a:lnTo>
                  <a:pt x="0" y="20637"/>
                </a:lnTo>
                <a:lnTo>
                  <a:pt x="17957" y="20637"/>
                </a:lnTo>
                <a:lnTo>
                  <a:pt x="17957" y="14185"/>
                </a:lnTo>
                <a:lnTo>
                  <a:pt x="15582" y="14185"/>
                </a:lnTo>
                <a:lnTo>
                  <a:pt x="15582" y="18630"/>
                </a:lnTo>
                <a:lnTo>
                  <a:pt x="5918" y="18630"/>
                </a:lnTo>
                <a:lnTo>
                  <a:pt x="5918" y="11226"/>
                </a:lnTo>
                <a:lnTo>
                  <a:pt x="10515" y="11226"/>
                </a:lnTo>
                <a:lnTo>
                  <a:pt x="10515" y="14185"/>
                </a:lnTo>
                <a:lnTo>
                  <a:pt x="12928" y="14185"/>
                </a:lnTo>
                <a:close/>
              </a:path>
              <a:path w="129565" h="22072">
                <a:moveTo>
                  <a:pt x="73253" y="18630"/>
                </a:moveTo>
                <a:lnTo>
                  <a:pt x="73253" y="11747"/>
                </a:lnTo>
                <a:lnTo>
                  <a:pt x="73723" y="7937"/>
                </a:lnTo>
                <a:lnTo>
                  <a:pt x="77342" y="7937"/>
                </a:lnTo>
                <a:lnTo>
                  <a:pt x="73774" y="6984"/>
                </a:lnTo>
                <a:lnTo>
                  <a:pt x="73317" y="9169"/>
                </a:lnTo>
                <a:lnTo>
                  <a:pt x="73253" y="6248"/>
                </a:lnTo>
                <a:lnTo>
                  <a:pt x="68186" y="6248"/>
                </a:lnTo>
                <a:lnTo>
                  <a:pt x="70675" y="8254"/>
                </a:lnTo>
                <a:lnTo>
                  <a:pt x="70675" y="18630"/>
                </a:lnTo>
                <a:lnTo>
                  <a:pt x="68186" y="20637"/>
                </a:lnTo>
                <a:lnTo>
                  <a:pt x="76212" y="20637"/>
                </a:lnTo>
                <a:lnTo>
                  <a:pt x="76212" y="18630"/>
                </a:lnTo>
                <a:lnTo>
                  <a:pt x="73253" y="18630"/>
                </a:lnTo>
                <a:close/>
              </a:path>
              <a:path w="129565" h="22072">
                <a:moveTo>
                  <a:pt x="114642" y="7086"/>
                </a:moveTo>
                <a:lnTo>
                  <a:pt x="114439" y="10388"/>
                </a:lnTo>
                <a:lnTo>
                  <a:pt x="117233" y="10388"/>
                </a:lnTo>
                <a:lnTo>
                  <a:pt x="120980" y="7937"/>
                </a:lnTo>
                <a:lnTo>
                  <a:pt x="124434" y="8699"/>
                </a:lnTo>
                <a:lnTo>
                  <a:pt x="124434" y="11849"/>
                </a:lnTo>
                <a:lnTo>
                  <a:pt x="118211" y="11849"/>
                </a:lnTo>
                <a:lnTo>
                  <a:pt x="113906" y="12128"/>
                </a:lnTo>
                <a:lnTo>
                  <a:pt x="113906" y="19710"/>
                </a:lnTo>
                <a:lnTo>
                  <a:pt x="116700" y="20929"/>
                </a:lnTo>
                <a:lnTo>
                  <a:pt x="119557" y="20929"/>
                </a:lnTo>
                <a:lnTo>
                  <a:pt x="119875" y="18922"/>
                </a:lnTo>
                <a:lnTo>
                  <a:pt x="116700" y="18402"/>
                </a:lnTo>
                <a:lnTo>
                  <a:pt x="116700" y="13881"/>
                </a:lnTo>
                <a:lnTo>
                  <a:pt x="124434" y="13881"/>
                </a:lnTo>
                <a:lnTo>
                  <a:pt x="124434" y="16611"/>
                </a:lnTo>
                <a:lnTo>
                  <a:pt x="123075" y="18922"/>
                </a:lnTo>
                <a:lnTo>
                  <a:pt x="123761" y="19913"/>
                </a:lnTo>
                <a:lnTo>
                  <a:pt x="124383" y="17652"/>
                </a:lnTo>
                <a:lnTo>
                  <a:pt x="124434" y="20637"/>
                </a:lnTo>
                <a:lnTo>
                  <a:pt x="129565" y="20637"/>
                </a:lnTo>
                <a:lnTo>
                  <a:pt x="127038" y="18630"/>
                </a:lnTo>
                <a:lnTo>
                  <a:pt x="127038" y="6642"/>
                </a:lnTo>
                <a:lnTo>
                  <a:pt x="124040" y="5943"/>
                </a:lnTo>
                <a:lnTo>
                  <a:pt x="117538" y="5943"/>
                </a:lnTo>
                <a:lnTo>
                  <a:pt x="114642" y="7086"/>
                </a:lnTo>
                <a:close/>
              </a:path>
              <a:path w="129565" h="22072">
                <a:moveTo>
                  <a:pt x="119875" y="18922"/>
                </a:moveTo>
                <a:lnTo>
                  <a:pt x="119557" y="20929"/>
                </a:lnTo>
                <a:lnTo>
                  <a:pt x="123761" y="19913"/>
                </a:lnTo>
                <a:lnTo>
                  <a:pt x="123075" y="18922"/>
                </a:lnTo>
                <a:lnTo>
                  <a:pt x="119875" y="18922"/>
                </a:lnTo>
                <a:close/>
              </a:path>
              <a:path w="129565" h="22072">
                <a:moveTo>
                  <a:pt x="98691" y="10439"/>
                </a:moveTo>
                <a:lnTo>
                  <a:pt x="98691" y="13792"/>
                </a:lnTo>
                <a:lnTo>
                  <a:pt x="101904" y="14109"/>
                </a:lnTo>
                <a:lnTo>
                  <a:pt x="104546" y="14554"/>
                </a:lnTo>
                <a:lnTo>
                  <a:pt x="108254" y="14731"/>
                </a:lnTo>
                <a:lnTo>
                  <a:pt x="108254" y="18224"/>
                </a:lnTo>
                <a:lnTo>
                  <a:pt x="105257" y="18922"/>
                </a:lnTo>
                <a:lnTo>
                  <a:pt x="100660" y="18402"/>
                </a:lnTo>
                <a:lnTo>
                  <a:pt x="100583" y="15620"/>
                </a:lnTo>
                <a:lnTo>
                  <a:pt x="98577" y="15620"/>
                </a:lnTo>
                <a:lnTo>
                  <a:pt x="98577" y="20637"/>
                </a:lnTo>
                <a:lnTo>
                  <a:pt x="100583" y="20637"/>
                </a:lnTo>
                <a:lnTo>
                  <a:pt x="103327" y="20929"/>
                </a:lnTo>
                <a:lnTo>
                  <a:pt x="107962" y="20929"/>
                </a:lnTo>
                <a:lnTo>
                  <a:pt x="111023" y="19646"/>
                </a:lnTo>
                <a:lnTo>
                  <a:pt x="111023" y="13068"/>
                </a:lnTo>
                <a:lnTo>
                  <a:pt x="108165" y="12649"/>
                </a:lnTo>
                <a:lnTo>
                  <a:pt x="105600" y="12204"/>
                </a:lnTo>
                <a:lnTo>
                  <a:pt x="101282" y="11823"/>
                </a:lnTo>
                <a:lnTo>
                  <a:pt x="101282" y="8356"/>
                </a:lnTo>
                <a:lnTo>
                  <a:pt x="104762" y="7937"/>
                </a:lnTo>
                <a:lnTo>
                  <a:pt x="108724" y="8458"/>
                </a:lnTo>
                <a:lnTo>
                  <a:pt x="110743" y="10985"/>
                </a:lnTo>
                <a:lnTo>
                  <a:pt x="110743" y="6248"/>
                </a:lnTo>
                <a:lnTo>
                  <a:pt x="107886" y="6515"/>
                </a:lnTo>
                <a:lnTo>
                  <a:pt x="104254" y="5943"/>
                </a:lnTo>
                <a:lnTo>
                  <a:pt x="101612" y="5943"/>
                </a:lnTo>
                <a:lnTo>
                  <a:pt x="98691" y="7365"/>
                </a:lnTo>
                <a:lnTo>
                  <a:pt x="98691" y="1043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7" name="object 217"/>
          <p:cNvSpPr/>
          <p:nvPr/>
        </p:nvSpPr>
        <p:spPr>
          <a:xfrm>
            <a:off x="5299980" y="9054429"/>
            <a:ext cx="18537" cy="20067"/>
          </a:xfrm>
          <a:custGeom>
            <a:avLst/>
            <a:gdLst/>
            <a:ahLst/>
            <a:cxnLst/>
            <a:rect l="l" t="t" r="r" b="b"/>
            <a:pathLst>
              <a:path w="20459" h="22148">
                <a:moveTo>
                  <a:pt x="19126" y="22148"/>
                </a:moveTo>
                <a:lnTo>
                  <a:pt x="20459" y="15316"/>
                </a:lnTo>
                <a:lnTo>
                  <a:pt x="19545" y="15316"/>
                </a:lnTo>
                <a:lnTo>
                  <a:pt x="17348" y="19050"/>
                </a:lnTo>
                <a:lnTo>
                  <a:pt x="14693" y="20675"/>
                </a:lnTo>
                <a:lnTo>
                  <a:pt x="10896" y="21069"/>
                </a:lnTo>
                <a:lnTo>
                  <a:pt x="8178" y="19291"/>
                </a:lnTo>
                <a:lnTo>
                  <a:pt x="8178" y="11353"/>
                </a:lnTo>
                <a:lnTo>
                  <a:pt x="10033" y="11353"/>
                </a:lnTo>
                <a:lnTo>
                  <a:pt x="12750" y="13271"/>
                </a:lnTo>
                <a:lnTo>
                  <a:pt x="14338" y="16446"/>
                </a:lnTo>
                <a:lnTo>
                  <a:pt x="14338" y="5384"/>
                </a:lnTo>
                <a:lnTo>
                  <a:pt x="13131" y="7239"/>
                </a:lnTo>
                <a:lnTo>
                  <a:pt x="11290" y="9918"/>
                </a:lnTo>
                <a:lnTo>
                  <a:pt x="8178" y="10223"/>
                </a:lnTo>
                <a:lnTo>
                  <a:pt x="8178" y="2654"/>
                </a:lnTo>
                <a:lnTo>
                  <a:pt x="10502" y="1092"/>
                </a:lnTo>
                <a:lnTo>
                  <a:pt x="13131" y="1092"/>
                </a:lnTo>
                <a:lnTo>
                  <a:pt x="16929" y="3048"/>
                </a:lnTo>
                <a:lnTo>
                  <a:pt x="18872" y="6591"/>
                </a:lnTo>
                <a:lnTo>
                  <a:pt x="18872" y="0"/>
                </a:lnTo>
                <a:lnTo>
                  <a:pt x="0" y="0"/>
                </a:lnTo>
                <a:lnTo>
                  <a:pt x="0" y="812"/>
                </a:lnTo>
                <a:lnTo>
                  <a:pt x="2895" y="3149"/>
                </a:lnTo>
                <a:lnTo>
                  <a:pt x="2895" y="18986"/>
                </a:lnTo>
                <a:lnTo>
                  <a:pt x="0" y="22148"/>
                </a:lnTo>
                <a:lnTo>
                  <a:pt x="19126" y="2214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8" name="object 218"/>
          <p:cNvSpPr/>
          <p:nvPr/>
        </p:nvSpPr>
        <p:spPr>
          <a:xfrm>
            <a:off x="5320243" y="9054417"/>
            <a:ext cx="20447" cy="20044"/>
          </a:xfrm>
          <a:custGeom>
            <a:avLst/>
            <a:gdLst/>
            <a:ahLst/>
            <a:cxnLst/>
            <a:rect l="l" t="t" r="r" b="b"/>
            <a:pathLst>
              <a:path w="22567" h="22123">
                <a:moveTo>
                  <a:pt x="2895" y="3848"/>
                </a:moveTo>
                <a:lnTo>
                  <a:pt x="8204" y="2514"/>
                </a:lnTo>
                <a:lnTo>
                  <a:pt x="10553" y="0"/>
                </a:lnTo>
                <a:lnTo>
                  <a:pt x="0" y="0"/>
                </a:lnTo>
                <a:lnTo>
                  <a:pt x="0" y="825"/>
                </a:lnTo>
                <a:lnTo>
                  <a:pt x="2895" y="3848"/>
                </a:lnTo>
                <a:close/>
              </a:path>
              <a:path w="22567" h="22123">
                <a:moveTo>
                  <a:pt x="8204" y="2514"/>
                </a:moveTo>
                <a:lnTo>
                  <a:pt x="10337" y="1092"/>
                </a:lnTo>
                <a:lnTo>
                  <a:pt x="13652" y="2984"/>
                </a:lnTo>
                <a:lnTo>
                  <a:pt x="14185" y="5981"/>
                </a:lnTo>
                <a:lnTo>
                  <a:pt x="12801" y="9944"/>
                </a:lnTo>
                <a:lnTo>
                  <a:pt x="11887" y="10515"/>
                </a:lnTo>
                <a:lnTo>
                  <a:pt x="8204" y="10845"/>
                </a:lnTo>
                <a:lnTo>
                  <a:pt x="8204" y="2514"/>
                </a:lnTo>
                <a:lnTo>
                  <a:pt x="2895" y="3848"/>
                </a:lnTo>
                <a:lnTo>
                  <a:pt x="2895" y="18313"/>
                </a:lnTo>
                <a:lnTo>
                  <a:pt x="2692" y="20319"/>
                </a:lnTo>
                <a:lnTo>
                  <a:pt x="0" y="21310"/>
                </a:lnTo>
                <a:lnTo>
                  <a:pt x="0" y="22123"/>
                </a:lnTo>
                <a:lnTo>
                  <a:pt x="11087" y="22123"/>
                </a:lnTo>
                <a:lnTo>
                  <a:pt x="9169" y="21043"/>
                </a:lnTo>
                <a:lnTo>
                  <a:pt x="8204" y="18313"/>
                </a:lnTo>
                <a:lnTo>
                  <a:pt x="8204" y="11912"/>
                </a:lnTo>
                <a:lnTo>
                  <a:pt x="9067" y="11912"/>
                </a:lnTo>
                <a:lnTo>
                  <a:pt x="15875" y="22123"/>
                </a:lnTo>
                <a:lnTo>
                  <a:pt x="22567" y="22123"/>
                </a:lnTo>
                <a:lnTo>
                  <a:pt x="21234" y="20688"/>
                </a:lnTo>
                <a:lnTo>
                  <a:pt x="14643" y="11366"/>
                </a:lnTo>
                <a:lnTo>
                  <a:pt x="17830" y="9905"/>
                </a:lnTo>
                <a:lnTo>
                  <a:pt x="19151" y="8877"/>
                </a:lnTo>
                <a:lnTo>
                  <a:pt x="19812" y="5702"/>
                </a:lnTo>
                <a:lnTo>
                  <a:pt x="18478" y="1612"/>
                </a:lnTo>
                <a:lnTo>
                  <a:pt x="15875" y="698"/>
                </a:lnTo>
                <a:lnTo>
                  <a:pt x="14503" y="228"/>
                </a:lnTo>
                <a:lnTo>
                  <a:pt x="10553" y="0"/>
                </a:lnTo>
                <a:lnTo>
                  <a:pt x="8204" y="2514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9" name="object 219"/>
          <p:cNvSpPr/>
          <p:nvPr/>
        </p:nvSpPr>
        <p:spPr>
          <a:xfrm>
            <a:off x="5343003" y="9067690"/>
            <a:ext cx="7202" cy="0"/>
          </a:xfrm>
          <a:custGeom>
            <a:avLst/>
            <a:gdLst/>
            <a:ahLst/>
            <a:cxnLst/>
            <a:rect l="l" t="t" r="r" b="b"/>
            <a:pathLst>
              <a:path w="7949">
                <a:moveTo>
                  <a:pt x="0" y="0"/>
                </a:moveTo>
                <a:lnTo>
                  <a:pt x="7949" y="0"/>
                </a:lnTo>
              </a:path>
            </a:pathLst>
          </a:custGeom>
          <a:ln w="5067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0" name="object 220"/>
          <p:cNvSpPr/>
          <p:nvPr/>
        </p:nvSpPr>
        <p:spPr>
          <a:xfrm>
            <a:off x="5352772" y="9054083"/>
            <a:ext cx="13393" cy="20792"/>
          </a:xfrm>
          <a:custGeom>
            <a:avLst/>
            <a:gdLst/>
            <a:ahLst/>
            <a:cxnLst/>
            <a:rect l="l" t="t" r="r" b="b"/>
            <a:pathLst>
              <a:path w="14782" h="22948">
                <a:moveTo>
                  <a:pt x="5143" y="5079"/>
                </a:moveTo>
                <a:lnTo>
                  <a:pt x="5727" y="2362"/>
                </a:lnTo>
                <a:lnTo>
                  <a:pt x="9055" y="2362"/>
                </a:lnTo>
                <a:lnTo>
                  <a:pt x="9626" y="5054"/>
                </a:lnTo>
                <a:lnTo>
                  <a:pt x="9626" y="15227"/>
                </a:lnTo>
                <a:lnTo>
                  <a:pt x="9334" y="19443"/>
                </a:lnTo>
                <a:lnTo>
                  <a:pt x="8382" y="22021"/>
                </a:lnTo>
                <a:lnTo>
                  <a:pt x="7416" y="22948"/>
                </a:lnTo>
                <a:lnTo>
                  <a:pt x="10960" y="22047"/>
                </a:lnTo>
                <a:lnTo>
                  <a:pt x="13957" y="18135"/>
                </a:lnTo>
                <a:lnTo>
                  <a:pt x="14782" y="15100"/>
                </a:lnTo>
                <a:lnTo>
                  <a:pt x="14782" y="7988"/>
                </a:lnTo>
                <a:lnTo>
                  <a:pt x="14058" y="5283"/>
                </a:lnTo>
                <a:lnTo>
                  <a:pt x="12623" y="3124"/>
                </a:lnTo>
                <a:lnTo>
                  <a:pt x="9461" y="0"/>
                </a:lnTo>
                <a:lnTo>
                  <a:pt x="5588" y="0"/>
                </a:lnTo>
                <a:lnTo>
                  <a:pt x="2628" y="2552"/>
                </a:lnTo>
                <a:lnTo>
                  <a:pt x="876" y="4686"/>
                </a:lnTo>
                <a:lnTo>
                  <a:pt x="0" y="7708"/>
                </a:lnTo>
                <a:lnTo>
                  <a:pt x="0" y="11633"/>
                </a:lnTo>
                <a:lnTo>
                  <a:pt x="317" y="15074"/>
                </a:lnTo>
                <a:lnTo>
                  <a:pt x="1524" y="18732"/>
                </a:lnTo>
                <a:lnTo>
                  <a:pt x="3962" y="21780"/>
                </a:lnTo>
                <a:lnTo>
                  <a:pt x="5168" y="17906"/>
                </a:lnTo>
                <a:lnTo>
                  <a:pt x="5143" y="5079"/>
                </a:lnTo>
                <a:close/>
              </a:path>
              <a:path w="14782" h="22948">
                <a:moveTo>
                  <a:pt x="5727" y="20637"/>
                </a:moveTo>
                <a:lnTo>
                  <a:pt x="5168" y="17906"/>
                </a:lnTo>
                <a:lnTo>
                  <a:pt x="3962" y="21780"/>
                </a:lnTo>
                <a:lnTo>
                  <a:pt x="7416" y="22948"/>
                </a:lnTo>
                <a:lnTo>
                  <a:pt x="8382" y="22021"/>
                </a:lnTo>
                <a:lnTo>
                  <a:pt x="5727" y="2063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1" name="object 221"/>
          <p:cNvSpPr/>
          <p:nvPr/>
        </p:nvSpPr>
        <p:spPr>
          <a:xfrm>
            <a:off x="5369331" y="9054083"/>
            <a:ext cx="11207" cy="20390"/>
          </a:xfrm>
          <a:custGeom>
            <a:avLst/>
            <a:gdLst/>
            <a:ahLst/>
            <a:cxnLst/>
            <a:rect l="l" t="t" r="r" b="b"/>
            <a:pathLst>
              <a:path w="12369" h="22504">
                <a:moveTo>
                  <a:pt x="76" y="21729"/>
                </a:moveTo>
                <a:lnTo>
                  <a:pt x="76" y="22504"/>
                </a:lnTo>
                <a:lnTo>
                  <a:pt x="12369" y="22504"/>
                </a:lnTo>
                <a:lnTo>
                  <a:pt x="12369" y="21729"/>
                </a:lnTo>
                <a:lnTo>
                  <a:pt x="9817" y="21501"/>
                </a:lnTo>
                <a:lnTo>
                  <a:pt x="8839" y="18656"/>
                </a:lnTo>
                <a:lnTo>
                  <a:pt x="8839" y="0"/>
                </a:lnTo>
                <a:lnTo>
                  <a:pt x="8267" y="0"/>
                </a:lnTo>
                <a:lnTo>
                  <a:pt x="0" y="3543"/>
                </a:lnTo>
                <a:lnTo>
                  <a:pt x="1447" y="3873"/>
                </a:lnTo>
                <a:lnTo>
                  <a:pt x="3987" y="5829"/>
                </a:lnTo>
                <a:lnTo>
                  <a:pt x="3987" y="18453"/>
                </a:lnTo>
                <a:lnTo>
                  <a:pt x="2806" y="21501"/>
                </a:lnTo>
                <a:lnTo>
                  <a:pt x="76" y="2172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2" name="object 222"/>
          <p:cNvSpPr/>
          <p:nvPr/>
        </p:nvSpPr>
        <p:spPr>
          <a:xfrm>
            <a:off x="5383461" y="9054084"/>
            <a:ext cx="11368" cy="20804"/>
          </a:xfrm>
          <a:custGeom>
            <a:avLst/>
            <a:gdLst/>
            <a:ahLst/>
            <a:cxnLst/>
            <a:rect l="l" t="t" r="r" b="b"/>
            <a:pathLst>
              <a:path w="12547" h="22961">
                <a:moveTo>
                  <a:pt x="12547" y="2552"/>
                </a:moveTo>
                <a:lnTo>
                  <a:pt x="9296" y="0"/>
                </a:lnTo>
                <a:lnTo>
                  <a:pt x="9448" y="5829"/>
                </a:lnTo>
                <a:lnTo>
                  <a:pt x="9512" y="8699"/>
                </a:lnTo>
                <a:lnTo>
                  <a:pt x="12547" y="2552"/>
                </a:lnTo>
                <a:close/>
              </a:path>
              <a:path w="12547" h="22961">
                <a:moveTo>
                  <a:pt x="3898" y="22745"/>
                </a:moveTo>
                <a:lnTo>
                  <a:pt x="7099" y="21551"/>
                </a:lnTo>
                <a:lnTo>
                  <a:pt x="9817" y="19392"/>
                </a:lnTo>
                <a:lnTo>
                  <a:pt x="13068" y="16840"/>
                </a:lnTo>
                <a:lnTo>
                  <a:pt x="14693" y="13461"/>
                </a:lnTo>
                <a:lnTo>
                  <a:pt x="14693" y="6502"/>
                </a:lnTo>
                <a:lnTo>
                  <a:pt x="12547" y="2552"/>
                </a:lnTo>
                <a:lnTo>
                  <a:pt x="9512" y="8699"/>
                </a:lnTo>
                <a:lnTo>
                  <a:pt x="8636" y="12623"/>
                </a:lnTo>
                <a:lnTo>
                  <a:pt x="6743" y="12776"/>
                </a:lnTo>
                <a:lnTo>
                  <a:pt x="5105" y="9677"/>
                </a:lnTo>
                <a:lnTo>
                  <a:pt x="4876" y="5333"/>
                </a:lnTo>
                <a:lnTo>
                  <a:pt x="5397" y="2031"/>
                </a:lnTo>
                <a:lnTo>
                  <a:pt x="8661" y="1930"/>
                </a:lnTo>
                <a:lnTo>
                  <a:pt x="9448" y="5829"/>
                </a:lnTo>
                <a:lnTo>
                  <a:pt x="9296" y="0"/>
                </a:lnTo>
                <a:lnTo>
                  <a:pt x="5168" y="0"/>
                </a:lnTo>
                <a:lnTo>
                  <a:pt x="2095" y="2031"/>
                </a:lnTo>
                <a:lnTo>
                  <a:pt x="0" y="5283"/>
                </a:lnTo>
                <a:lnTo>
                  <a:pt x="0" y="9702"/>
                </a:lnTo>
                <a:lnTo>
                  <a:pt x="2857" y="13665"/>
                </a:lnTo>
                <a:lnTo>
                  <a:pt x="5994" y="14262"/>
                </a:lnTo>
                <a:lnTo>
                  <a:pt x="8890" y="13868"/>
                </a:lnTo>
                <a:lnTo>
                  <a:pt x="8153" y="16789"/>
                </a:lnTo>
                <a:lnTo>
                  <a:pt x="6731" y="18973"/>
                </a:lnTo>
                <a:lnTo>
                  <a:pt x="3429" y="21234"/>
                </a:lnTo>
                <a:lnTo>
                  <a:pt x="177" y="22148"/>
                </a:lnTo>
                <a:lnTo>
                  <a:pt x="177" y="22961"/>
                </a:lnTo>
                <a:lnTo>
                  <a:pt x="3898" y="22745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3" name="object 223"/>
          <p:cNvSpPr/>
          <p:nvPr/>
        </p:nvSpPr>
        <p:spPr>
          <a:xfrm>
            <a:off x="5399224" y="9054417"/>
            <a:ext cx="12795" cy="20343"/>
          </a:xfrm>
          <a:custGeom>
            <a:avLst/>
            <a:gdLst/>
            <a:ahLst/>
            <a:cxnLst/>
            <a:rect l="l" t="t" r="r" b="b"/>
            <a:pathLst>
              <a:path w="14122" h="22453">
                <a:moveTo>
                  <a:pt x="3606" y="4165"/>
                </a:moveTo>
                <a:lnTo>
                  <a:pt x="12712" y="4165"/>
                </a:lnTo>
                <a:lnTo>
                  <a:pt x="14122" y="0"/>
                </a:lnTo>
                <a:lnTo>
                  <a:pt x="3581" y="0"/>
                </a:lnTo>
                <a:lnTo>
                  <a:pt x="381" y="11315"/>
                </a:lnTo>
                <a:lnTo>
                  <a:pt x="3403" y="11556"/>
                </a:lnTo>
                <a:lnTo>
                  <a:pt x="6502" y="12204"/>
                </a:lnTo>
                <a:lnTo>
                  <a:pt x="9867" y="14338"/>
                </a:lnTo>
                <a:lnTo>
                  <a:pt x="10947" y="17043"/>
                </a:lnTo>
                <a:lnTo>
                  <a:pt x="10007" y="19494"/>
                </a:lnTo>
                <a:lnTo>
                  <a:pt x="5994" y="19926"/>
                </a:lnTo>
                <a:lnTo>
                  <a:pt x="3302" y="18008"/>
                </a:lnTo>
                <a:lnTo>
                  <a:pt x="0" y="18135"/>
                </a:lnTo>
                <a:lnTo>
                  <a:pt x="812" y="21628"/>
                </a:lnTo>
                <a:lnTo>
                  <a:pt x="4178" y="22453"/>
                </a:lnTo>
                <a:lnTo>
                  <a:pt x="6858" y="22453"/>
                </a:lnTo>
                <a:lnTo>
                  <a:pt x="9080" y="21704"/>
                </a:lnTo>
                <a:lnTo>
                  <a:pt x="12636" y="18732"/>
                </a:lnTo>
                <a:lnTo>
                  <a:pt x="13512" y="14516"/>
                </a:lnTo>
                <a:lnTo>
                  <a:pt x="13512" y="11366"/>
                </a:lnTo>
                <a:lnTo>
                  <a:pt x="12039" y="9182"/>
                </a:lnTo>
                <a:lnTo>
                  <a:pt x="9080" y="7937"/>
                </a:lnTo>
                <a:lnTo>
                  <a:pt x="7493" y="7277"/>
                </a:lnTo>
                <a:lnTo>
                  <a:pt x="2895" y="6819"/>
                </a:lnTo>
                <a:lnTo>
                  <a:pt x="3606" y="4165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4" name="object 224"/>
          <p:cNvSpPr/>
          <p:nvPr/>
        </p:nvSpPr>
        <p:spPr>
          <a:xfrm>
            <a:off x="5412988" y="9053946"/>
            <a:ext cx="9067" cy="21011"/>
          </a:xfrm>
          <a:custGeom>
            <a:avLst/>
            <a:gdLst/>
            <a:ahLst/>
            <a:cxnLst/>
            <a:rect l="l" t="t" r="r" b="b"/>
            <a:pathLst>
              <a:path w="10007" h="23190">
                <a:moveTo>
                  <a:pt x="7670" y="0"/>
                </a:moveTo>
                <a:lnTo>
                  <a:pt x="0" y="23190"/>
                </a:lnTo>
                <a:lnTo>
                  <a:pt x="2362" y="23190"/>
                </a:lnTo>
                <a:lnTo>
                  <a:pt x="10007" y="0"/>
                </a:lnTo>
                <a:lnTo>
                  <a:pt x="7670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5" name="object 225"/>
          <p:cNvSpPr/>
          <p:nvPr/>
        </p:nvSpPr>
        <p:spPr>
          <a:xfrm>
            <a:off x="5424034" y="9054083"/>
            <a:ext cx="11207" cy="20390"/>
          </a:xfrm>
          <a:custGeom>
            <a:avLst/>
            <a:gdLst/>
            <a:ahLst/>
            <a:cxnLst/>
            <a:rect l="l" t="t" r="r" b="b"/>
            <a:pathLst>
              <a:path w="12369" h="22504">
                <a:moveTo>
                  <a:pt x="88" y="21729"/>
                </a:moveTo>
                <a:lnTo>
                  <a:pt x="88" y="22504"/>
                </a:lnTo>
                <a:lnTo>
                  <a:pt x="12369" y="22504"/>
                </a:lnTo>
                <a:lnTo>
                  <a:pt x="9829" y="21501"/>
                </a:lnTo>
                <a:lnTo>
                  <a:pt x="8851" y="18656"/>
                </a:lnTo>
                <a:lnTo>
                  <a:pt x="8851" y="0"/>
                </a:lnTo>
                <a:lnTo>
                  <a:pt x="8293" y="0"/>
                </a:lnTo>
                <a:lnTo>
                  <a:pt x="0" y="3543"/>
                </a:lnTo>
                <a:lnTo>
                  <a:pt x="1435" y="3873"/>
                </a:lnTo>
                <a:lnTo>
                  <a:pt x="4000" y="5829"/>
                </a:lnTo>
                <a:lnTo>
                  <a:pt x="4000" y="18453"/>
                </a:lnTo>
                <a:lnTo>
                  <a:pt x="2819" y="21501"/>
                </a:lnTo>
                <a:lnTo>
                  <a:pt x="88" y="2172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6" name="object 226"/>
          <p:cNvSpPr/>
          <p:nvPr/>
        </p:nvSpPr>
        <p:spPr>
          <a:xfrm>
            <a:off x="5437047" y="9053946"/>
            <a:ext cx="9055" cy="21011"/>
          </a:xfrm>
          <a:custGeom>
            <a:avLst/>
            <a:gdLst/>
            <a:ahLst/>
            <a:cxnLst/>
            <a:rect l="l" t="t" r="r" b="b"/>
            <a:pathLst>
              <a:path w="9994" h="23190">
                <a:moveTo>
                  <a:pt x="7658" y="0"/>
                </a:moveTo>
                <a:lnTo>
                  <a:pt x="0" y="23190"/>
                </a:lnTo>
                <a:lnTo>
                  <a:pt x="2336" y="23190"/>
                </a:lnTo>
                <a:lnTo>
                  <a:pt x="9994" y="0"/>
                </a:lnTo>
                <a:lnTo>
                  <a:pt x="7658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7" name="object 227"/>
          <p:cNvSpPr/>
          <p:nvPr/>
        </p:nvSpPr>
        <p:spPr>
          <a:xfrm>
            <a:off x="5446909" y="9054084"/>
            <a:ext cx="11356" cy="20804"/>
          </a:xfrm>
          <a:custGeom>
            <a:avLst/>
            <a:gdLst/>
            <a:ahLst/>
            <a:cxnLst/>
            <a:rect l="l" t="t" r="r" b="b"/>
            <a:pathLst>
              <a:path w="12534" h="22961">
                <a:moveTo>
                  <a:pt x="12534" y="2552"/>
                </a:moveTo>
                <a:lnTo>
                  <a:pt x="9334" y="0"/>
                </a:lnTo>
                <a:lnTo>
                  <a:pt x="9461" y="5829"/>
                </a:lnTo>
                <a:lnTo>
                  <a:pt x="9537" y="8699"/>
                </a:lnTo>
                <a:lnTo>
                  <a:pt x="12534" y="2552"/>
                </a:lnTo>
                <a:close/>
              </a:path>
              <a:path w="12534" h="22961">
                <a:moveTo>
                  <a:pt x="3886" y="22745"/>
                </a:moveTo>
                <a:lnTo>
                  <a:pt x="7111" y="21551"/>
                </a:lnTo>
                <a:lnTo>
                  <a:pt x="9842" y="19392"/>
                </a:lnTo>
                <a:lnTo>
                  <a:pt x="13093" y="16840"/>
                </a:lnTo>
                <a:lnTo>
                  <a:pt x="14706" y="13461"/>
                </a:lnTo>
                <a:lnTo>
                  <a:pt x="14706" y="6502"/>
                </a:lnTo>
                <a:lnTo>
                  <a:pt x="12534" y="2552"/>
                </a:lnTo>
                <a:lnTo>
                  <a:pt x="9537" y="8699"/>
                </a:lnTo>
                <a:lnTo>
                  <a:pt x="8648" y="12623"/>
                </a:lnTo>
                <a:lnTo>
                  <a:pt x="6756" y="12776"/>
                </a:lnTo>
                <a:lnTo>
                  <a:pt x="5118" y="9677"/>
                </a:lnTo>
                <a:lnTo>
                  <a:pt x="4889" y="5333"/>
                </a:lnTo>
                <a:lnTo>
                  <a:pt x="5397" y="2031"/>
                </a:lnTo>
                <a:lnTo>
                  <a:pt x="8661" y="1930"/>
                </a:lnTo>
                <a:lnTo>
                  <a:pt x="9461" y="5829"/>
                </a:lnTo>
                <a:lnTo>
                  <a:pt x="9334" y="0"/>
                </a:lnTo>
                <a:lnTo>
                  <a:pt x="5181" y="0"/>
                </a:lnTo>
                <a:lnTo>
                  <a:pt x="2120" y="2031"/>
                </a:lnTo>
                <a:lnTo>
                  <a:pt x="0" y="5283"/>
                </a:lnTo>
                <a:lnTo>
                  <a:pt x="0" y="9702"/>
                </a:lnTo>
                <a:lnTo>
                  <a:pt x="2870" y="13665"/>
                </a:lnTo>
                <a:lnTo>
                  <a:pt x="6007" y="14262"/>
                </a:lnTo>
                <a:lnTo>
                  <a:pt x="8889" y="13868"/>
                </a:lnTo>
                <a:lnTo>
                  <a:pt x="8153" y="16789"/>
                </a:lnTo>
                <a:lnTo>
                  <a:pt x="6756" y="18973"/>
                </a:lnTo>
                <a:lnTo>
                  <a:pt x="3428" y="21234"/>
                </a:lnTo>
                <a:lnTo>
                  <a:pt x="190" y="22148"/>
                </a:lnTo>
                <a:lnTo>
                  <a:pt x="190" y="22961"/>
                </a:lnTo>
                <a:lnTo>
                  <a:pt x="3886" y="22745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8" name="object 228"/>
          <p:cNvSpPr/>
          <p:nvPr/>
        </p:nvSpPr>
        <p:spPr>
          <a:xfrm>
            <a:off x="5462271" y="9054072"/>
            <a:ext cx="13175" cy="20827"/>
          </a:xfrm>
          <a:custGeom>
            <a:avLst/>
            <a:gdLst/>
            <a:ahLst/>
            <a:cxnLst/>
            <a:rect l="l" t="t" r="r" b="b"/>
            <a:pathLst>
              <a:path w="14541" h="22986">
                <a:moveTo>
                  <a:pt x="3937" y="17386"/>
                </a:moveTo>
                <a:lnTo>
                  <a:pt x="4660" y="12052"/>
                </a:lnTo>
                <a:lnTo>
                  <a:pt x="1803" y="13487"/>
                </a:lnTo>
                <a:lnTo>
                  <a:pt x="609" y="14452"/>
                </a:lnTo>
                <a:lnTo>
                  <a:pt x="0" y="17462"/>
                </a:lnTo>
                <a:lnTo>
                  <a:pt x="2159" y="21602"/>
                </a:lnTo>
                <a:lnTo>
                  <a:pt x="5156" y="22986"/>
                </a:lnTo>
                <a:lnTo>
                  <a:pt x="9067" y="22986"/>
                </a:lnTo>
                <a:lnTo>
                  <a:pt x="12369" y="21221"/>
                </a:lnTo>
                <a:lnTo>
                  <a:pt x="9994" y="16929"/>
                </a:lnTo>
                <a:lnTo>
                  <a:pt x="9994" y="19570"/>
                </a:lnTo>
                <a:lnTo>
                  <a:pt x="7175" y="21920"/>
                </a:lnTo>
                <a:lnTo>
                  <a:pt x="4381" y="19862"/>
                </a:lnTo>
                <a:lnTo>
                  <a:pt x="3937" y="17386"/>
                </a:lnTo>
                <a:close/>
              </a:path>
              <a:path w="14541" h="22986">
                <a:moveTo>
                  <a:pt x="14122" y="5943"/>
                </a:moveTo>
                <a:lnTo>
                  <a:pt x="14122" y="3390"/>
                </a:lnTo>
                <a:lnTo>
                  <a:pt x="11366" y="457"/>
                </a:lnTo>
                <a:lnTo>
                  <a:pt x="7759" y="0"/>
                </a:lnTo>
                <a:lnTo>
                  <a:pt x="3759" y="546"/>
                </a:lnTo>
                <a:lnTo>
                  <a:pt x="1054" y="2768"/>
                </a:lnTo>
                <a:lnTo>
                  <a:pt x="355" y="5727"/>
                </a:lnTo>
                <a:lnTo>
                  <a:pt x="1435" y="9016"/>
                </a:lnTo>
                <a:lnTo>
                  <a:pt x="4660" y="12052"/>
                </a:lnTo>
                <a:lnTo>
                  <a:pt x="3937" y="17386"/>
                </a:lnTo>
                <a:lnTo>
                  <a:pt x="4394" y="14706"/>
                </a:lnTo>
                <a:lnTo>
                  <a:pt x="5626" y="12522"/>
                </a:lnTo>
                <a:lnTo>
                  <a:pt x="8204" y="14325"/>
                </a:lnTo>
                <a:lnTo>
                  <a:pt x="9994" y="16929"/>
                </a:lnTo>
                <a:lnTo>
                  <a:pt x="12369" y="21221"/>
                </a:lnTo>
                <a:lnTo>
                  <a:pt x="14541" y="18427"/>
                </a:lnTo>
                <a:lnTo>
                  <a:pt x="14541" y="14719"/>
                </a:lnTo>
                <a:lnTo>
                  <a:pt x="12484" y="11442"/>
                </a:lnTo>
                <a:lnTo>
                  <a:pt x="9880" y="9156"/>
                </a:lnTo>
                <a:lnTo>
                  <a:pt x="9791" y="7162"/>
                </a:lnTo>
                <a:lnTo>
                  <a:pt x="6438" y="7111"/>
                </a:lnTo>
                <a:lnTo>
                  <a:pt x="4622" y="3632"/>
                </a:lnTo>
                <a:lnTo>
                  <a:pt x="7251" y="965"/>
                </a:lnTo>
                <a:lnTo>
                  <a:pt x="10185" y="3835"/>
                </a:lnTo>
                <a:lnTo>
                  <a:pt x="12433" y="7899"/>
                </a:lnTo>
                <a:lnTo>
                  <a:pt x="14122" y="5943"/>
                </a:lnTo>
                <a:close/>
              </a:path>
              <a:path w="14541" h="22986">
                <a:moveTo>
                  <a:pt x="10185" y="3835"/>
                </a:moveTo>
                <a:lnTo>
                  <a:pt x="9791" y="7162"/>
                </a:lnTo>
                <a:lnTo>
                  <a:pt x="9880" y="9156"/>
                </a:lnTo>
                <a:lnTo>
                  <a:pt x="12433" y="7899"/>
                </a:lnTo>
                <a:lnTo>
                  <a:pt x="10185" y="3835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9" name="object 229"/>
          <p:cNvSpPr/>
          <p:nvPr/>
        </p:nvSpPr>
        <p:spPr>
          <a:xfrm>
            <a:off x="5314858" y="8801661"/>
            <a:ext cx="147113" cy="145490"/>
          </a:xfrm>
          <a:custGeom>
            <a:avLst/>
            <a:gdLst/>
            <a:ahLst/>
            <a:cxnLst/>
            <a:rect l="l" t="t" r="r" b="b"/>
            <a:pathLst>
              <a:path w="162369" h="160578">
                <a:moveTo>
                  <a:pt x="28460" y="138303"/>
                </a:moveTo>
                <a:lnTo>
                  <a:pt x="28460" y="107937"/>
                </a:lnTo>
                <a:lnTo>
                  <a:pt x="72707" y="107937"/>
                </a:lnTo>
                <a:lnTo>
                  <a:pt x="72707" y="84721"/>
                </a:lnTo>
                <a:lnTo>
                  <a:pt x="28460" y="84721"/>
                </a:lnTo>
                <a:lnTo>
                  <a:pt x="28460" y="58635"/>
                </a:lnTo>
                <a:lnTo>
                  <a:pt x="82042" y="58635"/>
                </a:lnTo>
                <a:lnTo>
                  <a:pt x="82042" y="35420"/>
                </a:lnTo>
                <a:lnTo>
                  <a:pt x="0" y="35420"/>
                </a:lnTo>
                <a:lnTo>
                  <a:pt x="0" y="160578"/>
                </a:lnTo>
                <a:lnTo>
                  <a:pt x="82042" y="160578"/>
                </a:lnTo>
                <a:lnTo>
                  <a:pt x="82042" y="138303"/>
                </a:lnTo>
                <a:lnTo>
                  <a:pt x="28460" y="138303"/>
                </a:lnTo>
                <a:close/>
              </a:path>
              <a:path w="162369" h="160578">
                <a:moveTo>
                  <a:pt x="0" y="0"/>
                </a:moveTo>
                <a:lnTo>
                  <a:pt x="0" y="22275"/>
                </a:lnTo>
                <a:lnTo>
                  <a:pt x="113652" y="22275"/>
                </a:lnTo>
                <a:lnTo>
                  <a:pt x="113639" y="22453"/>
                </a:lnTo>
                <a:lnTo>
                  <a:pt x="119018" y="23136"/>
                </a:lnTo>
                <a:lnTo>
                  <a:pt x="130429" y="30634"/>
                </a:lnTo>
                <a:lnTo>
                  <a:pt x="134950" y="43776"/>
                </a:lnTo>
                <a:lnTo>
                  <a:pt x="134950" y="51244"/>
                </a:lnTo>
                <a:lnTo>
                  <a:pt x="131140" y="57797"/>
                </a:lnTo>
                <a:lnTo>
                  <a:pt x="125336" y="61620"/>
                </a:lnTo>
                <a:lnTo>
                  <a:pt x="121086" y="63956"/>
                </a:lnTo>
                <a:lnTo>
                  <a:pt x="112739" y="67593"/>
                </a:lnTo>
                <a:lnTo>
                  <a:pt x="99704" y="72655"/>
                </a:lnTo>
                <a:lnTo>
                  <a:pt x="80594" y="79806"/>
                </a:lnTo>
                <a:lnTo>
                  <a:pt x="130568" y="160578"/>
                </a:lnTo>
                <a:lnTo>
                  <a:pt x="162369" y="160578"/>
                </a:lnTo>
                <a:lnTo>
                  <a:pt x="121729" y="93548"/>
                </a:lnTo>
                <a:lnTo>
                  <a:pt x="137490" y="87668"/>
                </a:lnTo>
                <a:lnTo>
                  <a:pt x="143027" y="81864"/>
                </a:lnTo>
                <a:lnTo>
                  <a:pt x="145681" y="80079"/>
                </a:lnTo>
                <a:lnTo>
                  <a:pt x="154271" y="70477"/>
                </a:lnTo>
                <a:lnTo>
                  <a:pt x="159763" y="58657"/>
                </a:lnTo>
                <a:lnTo>
                  <a:pt x="161696" y="45224"/>
                </a:lnTo>
                <a:lnTo>
                  <a:pt x="159739" y="32024"/>
                </a:lnTo>
                <a:lnTo>
                  <a:pt x="153720" y="19564"/>
                </a:lnTo>
                <a:lnTo>
                  <a:pt x="144343" y="9595"/>
                </a:lnTo>
                <a:lnTo>
                  <a:pt x="132327" y="2835"/>
                </a:lnTo>
                <a:lnTo>
                  <a:pt x="118389" y="0"/>
                </a:lnTo>
                <a:lnTo>
                  <a:pt x="0" y="0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0" name="object 230"/>
          <p:cNvSpPr/>
          <p:nvPr/>
        </p:nvSpPr>
        <p:spPr>
          <a:xfrm>
            <a:off x="5556222" y="8964850"/>
            <a:ext cx="164212" cy="115883"/>
          </a:xfrm>
          <a:custGeom>
            <a:avLst/>
            <a:gdLst/>
            <a:ahLst/>
            <a:cxnLst/>
            <a:rect l="l" t="t" r="r" b="b"/>
            <a:pathLst>
              <a:path w="181241" h="127901">
                <a:moveTo>
                  <a:pt x="49606" y="0"/>
                </a:moveTo>
                <a:lnTo>
                  <a:pt x="0" y="0"/>
                </a:lnTo>
                <a:lnTo>
                  <a:pt x="2235" y="5915"/>
                </a:lnTo>
                <a:lnTo>
                  <a:pt x="7646" y="18270"/>
                </a:lnTo>
                <a:lnTo>
                  <a:pt x="13876" y="30156"/>
                </a:lnTo>
                <a:lnTo>
                  <a:pt x="20889" y="41538"/>
                </a:lnTo>
                <a:lnTo>
                  <a:pt x="28649" y="52381"/>
                </a:lnTo>
                <a:lnTo>
                  <a:pt x="37120" y="62649"/>
                </a:lnTo>
                <a:lnTo>
                  <a:pt x="46267" y="72305"/>
                </a:lnTo>
                <a:lnTo>
                  <a:pt x="56054" y="81314"/>
                </a:lnTo>
                <a:lnTo>
                  <a:pt x="66445" y="89640"/>
                </a:lnTo>
                <a:lnTo>
                  <a:pt x="77404" y="97246"/>
                </a:lnTo>
                <a:lnTo>
                  <a:pt x="88896" y="104098"/>
                </a:lnTo>
                <a:lnTo>
                  <a:pt x="100884" y="110158"/>
                </a:lnTo>
                <a:lnTo>
                  <a:pt x="113333" y="115392"/>
                </a:lnTo>
                <a:lnTo>
                  <a:pt x="126208" y="119763"/>
                </a:lnTo>
                <a:lnTo>
                  <a:pt x="139471" y="123235"/>
                </a:lnTo>
                <a:lnTo>
                  <a:pt x="153089" y="125773"/>
                </a:lnTo>
                <a:lnTo>
                  <a:pt x="167024" y="127340"/>
                </a:lnTo>
                <a:lnTo>
                  <a:pt x="181241" y="127901"/>
                </a:lnTo>
                <a:lnTo>
                  <a:pt x="181241" y="82181"/>
                </a:lnTo>
                <a:lnTo>
                  <a:pt x="178141" y="82135"/>
                </a:lnTo>
                <a:lnTo>
                  <a:pt x="164207" y="81130"/>
                </a:lnTo>
                <a:lnTo>
                  <a:pt x="150661" y="78865"/>
                </a:lnTo>
                <a:lnTo>
                  <a:pt x="137564" y="75401"/>
                </a:lnTo>
                <a:lnTo>
                  <a:pt x="124974" y="70796"/>
                </a:lnTo>
                <a:lnTo>
                  <a:pt x="112951" y="65109"/>
                </a:lnTo>
                <a:lnTo>
                  <a:pt x="101553" y="58400"/>
                </a:lnTo>
                <a:lnTo>
                  <a:pt x="90840" y="50728"/>
                </a:lnTo>
                <a:lnTo>
                  <a:pt x="80870" y="42153"/>
                </a:lnTo>
                <a:lnTo>
                  <a:pt x="71702" y="32733"/>
                </a:lnTo>
                <a:lnTo>
                  <a:pt x="63397" y="22528"/>
                </a:lnTo>
                <a:lnTo>
                  <a:pt x="56011" y="11597"/>
                </a:lnTo>
                <a:lnTo>
                  <a:pt x="49606" y="0"/>
                </a:lnTo>
                <a:close/>
              </a:path>
            </a:pathLst>
          </a:custGeom>
          <a:solidFill>
            <a:srgbClr val="21316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1" name="object 231"/>
          <p:cNvSpPr/>
          <p:nvPr/>
        </p:nvSpPr>
        <p:spPr>
          <a:xfrm>
            <a:off x="5549698" y="8730539"/>
            <a:ext cx="342612" cy="138897"/>
          </a:xfrm>
          <a:custGeom>
            <a:avLst/>
            <a:gdLst/>
            <a:ahLst/>
            <a:cxnLst/>
            <a:rect l="l" t="t" r="r" b="b"/>
            <a:pathLst>
              <a:path w="378142" h="153301">
                <a:moveTo>
                  <a:pt x="47066" y="153301"/>
                </a:moveTo>
                <a:lnTo>
                  <a:pt x="51521" y="139925"/>
                </a:lnTo>
                <a:lnTo>
                  <a:pt x="57011" y="127502"/>
                </a:lnTo>
                <a:lnTo>
                  <a:pt x="63579" y="115710"/>
                </a:lnTo>
                <a:lnTo>
                  <a:pt x="71163" y="104612"/>
                </a:lnTo>
                <a:lnTo>
                  <a:pt x="79701" y="94272"/>
                </a:lnTo>
                <a:lnTo>
                  <a:pt x="89129" y="84752"/>
                </a:lnTo>
                <a:lnTo>
                  <a:pt x="99385" y="76116"/>
                </a:lnTo>
                <a:lnTo>
                  <a:pt x="110406" y="68427"/>
                </a:lnTo>
                <a:lnTo>
                  <a:pt x="122129" y="61747"/>
                </a:lnTo>
                <a:lnTo>
                  <a:pt x="134491" y="56141"/>
                </a:lnTo>
                <a:lnTo>
                  <a:pt x="147430" y="51671"/>
                </a:lnTo>
                <a:lnTo>
                  <a:pt x="160882" y="48399"/>
                </a:lnTo>
                <a:lnTo>
                  <a:pt x="174786" y="46390"/>
                </a:lnTo>
                <a:lnTo>
                  <a:pt x="189077" y="45707"/>
                </a:lnTo>
                <a:lnTo>
                  <a:pt x="189507" y="45707"/>
                </a:lnTo>
                <a:lnTo>
                  <a:pt x="203788" y="46431"/>
                </a:lnTo>
                <a:lnTo>
                  <a:pt x="217678" y="48479"/>
                </a:lnTo>
                <a:lnTo>
                  <a:pt x="231116" y="51786"/>
                </a:lnTo>
                <a:lnTo>
                  <a:pt x="244039" y="56291"/>
                </a:lnTo>
                <a:lnTo>
                  <a:pt x="256384" y="61929"/>
                </a:lnTo>
                <a:lnTo>
                  <a:pt x="268088" y="68639"/>
                </a:lnTo>
                <a:lnTo>
                  <a:pt x="279088" y="76356"/>
                </a:lnTo>
                <a:lnTo>
                  <a:pt x="289321" y="85019"/>
                </a:lnTo>
                <a:lnTo>
                  <a:pt x="298725" y="94563"/>
                </a:lnTo>
                <a:lnTo>
                  <a:pt x="307236" y="104925"/>
                </a:lnTo>
                <a:lnTo>
                  <a:pt x="314793" y="116044"/>
                </a:lnTo>
                <a:lnTo>
                  <a:pt x="321331" y="127854"/>
                </a:lnTo>
                <a:lnTo>
                  <a:pt x="326788" y="140295"/>
                </a:lnTo>
                <a:lnTo>
                  <a:pt x="331101" y="153301"/>
                </a:lnTo>
                <a:lnTo>
                  <a:pt x="378142" y="153301"/>
                </a:lnTo>
                <a:lnTo>
                  <a:pt x="374142" y="137575"/>
                </a:lnTo>
                <a:lnTo>
                  <a:pt x="369708" y="124517"/>
                </a:lnTo>
                <a:lnTo>
                  <a:pt x="364386" y="111897"/>
                </a:lnTo>
                <a:lnTo>
                  <a:pt x="358214" y="99751"/>
                </a:lnTo>
                <a:lnTo>
                  <a:pt x="351229" y="88118"/>
                </a:lnTo>
                <a:lnTo>
                  <a:pt x="343469" y="77034"/>
                </a:lnTo>
                <a:lnTo>
                  <a:pt x="334971" y="66537"/>
                </a:lnTo>
                <a:lnTo>
                  <a:pt x="325773" y="56665"/>
                </a:lnTo>
                <a:lnTo>
                  <a:pt x="315913" y="47454"/>
                </a:lnTo>
                <a:lnTo>
                  <a:pt x="305426" y="38943"/>
                </a:lnTo>
                <a:lnTo>
                  <a:pt x="294352" y="31169"/>
                </a:lnTo>
                <a:lnTo>
                  <a:pt x="282727" y="24170"/>
                </a:lnTo>
                <a:lnTo>
                  <a:pt x="270588" y="17982"/>
                </a:lnTo>
                <a:lnTo>
                  <a:pt x="257974" y="12643"/>
                </a:lnTo>
                <a:lnTo>
                  <a:pt x="244922" y="8191"/>
                </a:lnTo>
                <a:lnTo>
                  <a:pt x="231468" y="4664"/>
                </a:lnTo>
                <a:lnTo>
                  <a:pt x="217652" y="2097"/>
                </a:lnTo>
                <a:lnTo>
                  <a:pt x="203509" y="530"/>
                </a:lnTo>
                <a:lnTo>
                  <a:pt x="189077" y="0"/>
                </a:lnTo>
                <a:lnTo>
                  <a:pt x="186654" y="14"/>
                </a:lnTo>
                <a:lnTo>
                  <a:pt x="172270" y="720"/>
                </a:lnTo>
                <a:lnTo>
                  <a:pt x="158181" y="2457"/>
                </a:lnTo>
                <a:lnTo>
                  <a:pt x="144423" y="5185"/>
                </a:lnTo>
                <a:lnTo>
                  <a:pt x="131035" y="8870"/>
                </a:lnTo>
                <a:lnTo>
                  <a:pt x="118054" y="13472"/>
                </a:lnTo>
                <a:lnTo>
                  <a:pt x="105517" y="18954"/>
                </a:lnTo>
                <a:lnTo>
                  <a:pt x="93462" y="25279"/>
                </a:lnTo>
                <a:lnTo>
                  <a:pt x="81926" y="32410"/>
                </a:lnTo>
                <a:lnTo>
                  <a:pt x="70946" y="40309"/>
                </a:lnTo>
                <a:lnTo>
                  <a:pt x="60560" y="48938"/>
                </a:lnTo>
                <a:lnTo>
                  <a:pt x="50806" y="58261"/>
                </a:lnTo>
                <a:lnTo>
                  <a:pt x="41721" y="68239"/>
                </a:lnTo>
                <a:lnTo>
                  <a:pt x="33342" y="78836"/>
                </a:lnTo>
                <a:lnTo>
                  <a:pt x="25707" y="90013"/>
                </a:lnTo>
                <a:lnTo>
                  <a:pt x="18853" y="101734"/>
                </a:lnTo>
                <a:lnTo>
                  <a:pt x="12818" y="113960"/>
                </a:lnTo>
                <a:lnTo>
                  <a:pt x="7639" y="126655"/>
                </a:lnTo>
                <a:lnTo>
                  <a:pt x="3354" y="139781"/>
                </a:lnTo>
                <a:lnTo>
                  <a:pt x="0" y="153301"/>
                </a:lnTo>
                <a:lnTo>
                  <a:pt x="47066" y="153301"/>
                </a:lnTo>
                <a:close/>
              </a:path>
            </a:pathLst>
          </a:custGeom>
          <a:solidFill>
            <a:srgbClr val="21316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2" name="object 232"/>
          <p:cNvSpPr/>
          <p:nvPr/>
        </p:nvSpPr>
        <p:spPr>
          <a:xfrm>
            <a:off x="5567822" y="8833973"/>
            <a:ext cx="26200" cy="20631"/>
          </a:xfrm>
          <a:custGeom>
            <a:avLst/>
            <a:gdLst/>
            <a:ahLst/>
            <a:cxnLst/>
            <a:rect l="l" t="t" r="r" b="b"/>
            <a:pathLst>
              <a:path w="28917" h="22771">
                <a:moveTo>
                  <a:pt x="25679" y="9004"/>
                </a:moveTo>
                <a:lnTo>
                  <a:pt x="21856" y="17564"/>
                </a:lnTo>
                <a:lnTo>
                  <a:pt x="14592" y="14312"/>
                </a:lnTo>
                <a:lnTo>
                  <a:pt x="18224" y="6172"/>
                </a:lnTo>
                <a:lnTo>
                  <a:pt x="15112" y="4787"/>
                </a:lnTo>
                <a:lnTo>
                  <a:pt x="11518" y="12941"/>
                </a:lnTo>
                <a:lnTo>
                  <a:pt x="4838" y="9994"/>
                </a:lnTo>
                <a:lnTo>
                  <a:pt x="8648" y="1409"/>
                </a:lnTo>
                <a:lnTo>
                  <a:pt x="5499" y="0"/>
                </a:lnTo>
                <a:lnTo>
                  <a:pt x="0" y="12344"/>
                </a:lnTo>
                <a:lnTo>
                  <a:pt x="23418" y="22771"/>
                </a:lnTo>
                <a:lnTo>
                  <a:pt x="28917" y="10439"/>
                </a:lnTo>
                <a:lnTo>
                  <a:pt x="25679" y="900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3" name="object 233"/>
          <p:cNvSpPr/>
          <p:nvPr/>
        </p:nvSpPr>
        <p:spPr>
          <a:xfrm>
            <a:off x="5577591" y="8806689"/>
            <a:ext cx="32633" cy="32886"/>
          </a:xfrm>
          <a:custGeom>
            <a:avLst/>
            <a:gdLst/>
            <a:ahLst/>
            <a:cxnLst/>
            <a:rect l="l" t="t" r="r" b="b"/>
            <a:pathLst>
              <a:path w="36017" h="36296">
                <a:moveTo>
                  <a:pt x="21691" y="32740"/>
                </a:moveTo>
                <a:lnTo>
                  <a:pt x="11480" y="24168"/>
                </a:lnTo>
                <a:lnTo>
                  <a:pt x="8039" y="21310"/>
                </a:lnTo>
                <a:lnTo>
                  <a:pt x="12306" y="21856"/>
                </a:lnTo>
                <a:lnTo>
                  <a:pt x="26403" y="25526"/>
                </a:lnTo>
                <a:lnTo>
                  <a:pt x="28714" y="21932"/>
                </a:lnTo>
                <a:lnTo>
                  <a:pt x="18872" y="9778"/>
                </a:lnTo>
                <a:lnTo>
                  <a:pt x="16446" y="6972"/>
                </a:lnTo>
                <a:lnTo>
                  <a:pt x="21120" y="8610"/>
                </a:lnTo>
                <a:lnTo>
                  <a:pt x="33655" y="14338"/>
                </a:lnTo>
                <a:lnTo>
                  <a:pt x="36017" y="10693"/>
                </a:lnTo>
                <a:lnTo>
                  <a:pt x="12420" y="0"/>
                </a:lnTo>
                <a:lnTo>
                  <a:pt x="9715" y="4165"/>
                </a:lnTo>
                <a:lnTo>
                  <a:pt x="19494" y="16548"/>
                </a:lnTo>
                <a:lnTo>
                  <a:pt x="21602" y="19151"/>
                </a:lnTo>
                <a:lnTo>
                  <a:pt x="17792" y="18897"/>
                </a:lnTo>
                <a:lnTo>
                  <a:pt x="2705" y="14960"/>
                </a:lnTo>
                <a:lnTo>
                  <a:pt x="0" y="19100"/>
                </a:lnTo>
                <a:lnTo>
                  <a:pt x="19418" y="36296"/>
                </a:lnTo>
                <a:lnTo>
                  <a:pt x="21691" y="3274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4" name="object 234"/>
          <p:cNvSpPr/>
          <p:nvPr/>
        </p:nvSpPr>
        <p:spPr>
          <a:xfrm>
            <a:off x="5596784" y="8788440"/>
            <a:ext cx="18203" cy="24704"/>
          </a:xfrm>
          <a:custGeom>
            <a:avLst/>
            <a:gdLst/>
            <a:ahLst/>
            <a:cxnLst/>
            <a:rect l="l" t="t" r="r" b="b"/>
            <a:pathLst>
              <a:path w="20091" h="27266">
                <a:moveTo>
                  <a:pt x="16446" y="3251"/>
                </a:moveTo>
                <a:lnTo>
                  <a:pt x="12979" y="0"/>
                </a:lnTo>
                <a:lnTo>
                  <a:pt x="8521" y="444"/>
                </a:lnTo>
                <a:lnTo>
                  <a:pt x="5257" y="9004"/>
                </a:lnTo>
                <a:lnTo>
                  <a:pt x="6654" y="7391"/>
                </a:lnTo>
                <a:lnTo>
                  <a:pt x="9207" y="4686"/>
                </a:lnTo>
                <a:lnTo>
                  <a:pt x="13766" y="6629"/>
                </a:lnTo>
                <a:lnTo>
                  <a:pt x="15963" y="8661"/>
                </a:lnTo>
                <a:lnTo>
                  <a:pt x="15786" y="11633"/>
                </a:lnTo>
                <a:lnTo>
                  <a:pt x="12103" y="15405"/>
                </a:lnTo>
                <a:lnTo>
                  <a:pt x="14655" y="17792"/>
                </a:lnTo>
                <a:lnTo>
                  <a:pt x="16027" y="16446"/>
                </a:lnTo>
                <a:lnTo>
                  <a:pt x="20091" y="12103"/>
                </a:lnTo>
                <a:lnTo>
                  <a:pt x="20066" y="6654"/>
                </a:lnTo>
                <a:lnTo>
                  <a:pt x="16446" y="3251"/>
                </a:lnTo>
                <a:close/>
              </a:path>
              <a:path w="20091" h="27266">
                <a:moveTo>
                  <a:pt x="5257" y="9004"/>
                </a:moveTo>
                <a:lnTo>
                  <a:pt x="8521" y="444"/>
                </a:lnTo>
                <a:lnTo>
                  <a:pt x="4394" y="4889"/>
                </a:lnTo>
                <a:lnTo>
                  <a:pt x="1320" y="8280"/>
                </a:lnTo>
                <a:lnTo>
                  <a:pt x="0" y="9779"/>
                </a:lnTo>
                <a:lnTo>
                  <a:pt x="18770" y="27266"/>
                </a:lnTo>
                <a:lnTo>
                  <a:pt x="21577" y="24231"/>
                </a:lnTo>
                <a:lnTo>
                  <a:pt x="14655" y="17792"/>
                </a:lnTo>
                <a:lnTo>
                  <a:pt x="12103" y="15405"/>
                </a:lnTo>
                <a:lnTo>
                  <a:pt x="5257" y="900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5" name="object 235"/>
          <p:cNvSpPr/>
          <p:nvPr/>
        </p:nvSpPr>
        <p:spPr>
          <a:xfrm>
            <a:off x="5611949" y="8774079"/>
            <a:ext cx="26971" cy="25867"/>
          </a:xfrm>
          <a:custGeom>
            <a:avLst/>
            <a:gdLst/>
            <a:ahLst/>
            <a:cxnLst/>
            <a:rect l="l" t="t" r="r" b="b"/>
            <a:pathLst>
              <a:path w="29768" h="28549">
                <a:moveTo>
                  <a:pt x="5333" y="8610"/>
                </a:moveTo>
                <a:lnTo>
                  <a:pt x="6946" y="7200"/>
                </a:lnTo>
                <a:lnTo>
                  <a:pt x="9651" y="5016"/>
                </a:lnTo>
                <a:lnTo>
                  <a:pt x="13538" y="7048"/>
                </a:lnTo>
                <a:lnTo>
                  <a:pt x="15125" y="9029"/>
                </a:lnTo>
                <a:lnTo>
                  <a:pt x="14655" y="11607"/>
                </a:lnTo>
                <a:lnTo>
                  <a:pt x="15481" y="14109"/>
                </a:lnTo>
                <a:lnTo>
                  <a:pt x="18440" y="11112"/>
                </a:lnTo>
                <a:lnTo>
                  <a:pt x="19176" y="7150"/>
                </a:lnTo>
                <a:lnTo>
                  <a:pt x="16611" y="3949"/>
                </a:lnTo>
                <a:lnTo>
                  <a:pt x="13385" y="0"/>
                </a:lnTo>
                <a:lnTo>
                  <a:pt x="9397" y="850"/>
                </a:lnTo>
                <a:lnTo>
                  <a:pt x="5283" y="4191"/>
                </a:lnTo>
                <a:lnTo>
                  <a:pt x="1409" y="7366"/>
                </a:lnTo>
                <a:lnTo>
                  <a:pt x="0" y="8661"/>
                </a:lnTo>
                <a:lnTo>
                  <a:pt x="16167" y="28549"/>
                </a:lnTo>
                <a:lnTo>
                  <a:pt x="19380" y="25946"/>
                </a:lnTo>
                <a:lnTo>
                  <a:pt x="12407" y="17335"/>
                </a:lnTo>
                <a:lnTo>
                  <a:pt x="10452" y="14909"/>
                </a:lnTo>
                <a:lnTo>
                  <a:pt x="5333" y="8610"/>
                </a:lnTo>
                <a:close/>
              </a:path>
              <a:path w="29768" h="28549">
                <a:moveTo>
                  <a:pt x="29768" y="17538"/>
                </a:moveTo>
                <a:lnTo>
                  <a:pt x="18922" y="14859"/>
                </a:lnTo>
                <a:lnTo>
                  <a:pt x="15481" y="14109"/>
                </a:lnTo>
                <a:lnTo>
                  <a:pt x="14655" y="11607"/>
                </a:lnTo>
                <a:lnTo>
                  <a:pt x="12039" y="13716"/>
                </a:lnTo>
                <a:lnTo>
                  <a:pt x="10452" y="14909"/>
                </a:lnTo>
                <a:lnTo>
                  <a:pt x="12407" y="17335"/>
                </a:lnTo>
                <a:lnTo>
                  <a:pt x="12547" y="17221"/>
                </a:lnTo>
                <a:lnTo>
                  <a:pt x="25717" y="20815"/>
                </a:lnTo>
                <a:lnTo>
                  <a:pt x="29768" y="1753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6" name="object 236"/>
          <p:cNvSpPr/>
          <p:nvPr/>
        </p:nvSpPr>
        <p:spPr>
          <a:xfrm>
            <a:off x="5629865" y="8761837"/>
            <a:ext cx="22714" cy="26166"/>
          </a:xfrm>
          <a:custGeom>
            <a:avLst/>
            <a:gdLst/>
            <a:ahLst/>
            <a:cxnLst/>
            <a:rect l="l" t="t" r="r" b="b"/>
            <a:pathLst>
              <a:path w="25069" h="28879">
                <a:moveTo>
                  <a:pt x="15227" y="23685"/>
                </a:moveTo>
                <a:lnTo>
                  <a:pt x="11010" y="16916"/>
                </a:lnTo>
                <a:lnTo>
                  <a:pt x="18554" y="12204"/>
                </a:lnTo>
                <a:lnTo>
                  <a:pt x="16789" y="9321"/>
                </a:lnTo>
                <a:lnTo>
                  <a:pt x="9220" y="14058"/>
                </a:lnTo>
                <a:lnTo>
                  <a:pt x="5346" y="7886"/>
                </a:lnTo>
                <a:lnTo>
                  <a:pt x="13322" y="2933"/>
                </a:lnTo>
                <a:lnTo>
                  <a:pt x="11480" y="0"/>
                </a:lnTo>
                <a:lnTo>
                  <a:pt x="0" y="7150"/>
                </a:lnTo>
                <a:lnTo>
                  <a:pt x="13588" y="28879"/>
                </a:lnTo>
                <a:lnTo>
                  <a:pt x="25069" y="21729"/>
                </a:lnTo>
                <a:lnTo>
                  <a:pt x="23190" y="18732"/>
                </a:lnTo>
                <a:lnTo>
                  <a:pt x="15227" y="2368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7" name="object 237"/>
          <p:cNvSpPr/>
          <p:nvPr/>
        </p:nvSpPr>
        <p:spPr>
          <a:xfrm>
            <a:off x="5647299" y="8753367"/>
            <a:ext cx="20378" cy="25959"/>
          </a:xfrm>
          <a:custGeom>
            <a:avLst/>
            <a:gdLst/>
            <a:ahLst/>
            <a:cxnLst/>
            <a:rect l="l" t="t" r="r" b="b"/>
            <a:pathLst>
              <a:path w="22491" h="28651">
                <a:moveTo>
                  <a:pt x="20510" y="15506"/>
                </a:moveTo>
                <a:lnTo>
                  <a:pt x="17119" y="8242"/>
                </a:lnTo>
                <a:lnTo>
                  <a:pt x="7772" y="14693"/>
                </a:lnTo>
                <a:lnTo>
                  <a:pt x="5626" y="10045"/>
                </a:lnTo>
                <a:lnTo>
                  <a:pt x="5575" y="6083"/>
                </a:lnTo>
                <a:lnTo>
                  <a:pt x="8470" y="4737"/>
                </a:lnTo>
                <a:lnTo>
                  <a:pt x="11417" y="3644"/>
                </a:lnTo>
                <a:lnTo>
                  <a:pt x="12941" y="3454"/>
                </a:lnTo>
                <a:lnTo>
                  <a:pt x="11620" y="0"/>
                </a:lnTo>
                <a:lnTo>
                  <a:pt x="8597" y="901"/>
                </a:lnTo>
                <a:lnTo>
                  <a:pt x="7213" y="1562"/>
                </a:lnTo>
                <a:lnTo>
                  <a:pt x="1803" y="4076"/>
                </a:lnTo>
                <a:lnTo>
                  <a:pt x="0" y="8318"/>
                </a:lnTo>
                <a:lnTo>
                  <a:pt x="1828" y="12306"/>
                </a:lnTo>
                <a:lnTo>
                  <a:pt x="5359" y="19824"/>
                </a:lnTo>
                <a:lnTo>
                  <a:pt x="14528" y="13004"/>
                </a:lnTo>
                <a:lnTo>
                  <a:pt x="16814" y="17894"/>
                </a:lnTo>
                <a:lnTo>
                  <a:pt x="16421" y="22453"/>
                </a:lnTo>
                <a:lnTo>
                  <a:pt x="13868" y="23622"/>
                </a:lnTo>
                <a:lnTo>
                  <a:pt x="10185" y="24879"/>
                </a:lnTo>
                <a:lnTo>
                  <a:pt x="8636" y="25006"/>
                </a:lnTo>
                <a:lnTo>
                  <a:pt x="10096" y="28651"/>
                </a:lnTo>
                <a:lnTo>
                  <a:pt x="13347" y="27813"/>
                </a:lnTo>
                <a:lnTo>
                  <a:pt x="15036" y="27012"/>
                </a:lnTo>
                <a:lnTo>
                  <a:pt x="20586" y="24434"/>
                </a:lnTo>
                <a:lnTo>
                  <a:pt x="22491" y="19773"/>
                </a:lnTo>
                <a:lnTo>
                  <a:pt x="20510" y="1550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8" name="object 238"/>
          <p:cNvSpPr/>
          <p:nvPr/>
        </p:nvSpPr>
        <p:spPr>
          <a:xfrm>
            <a:off x="5670427" y="8747177"/>
            <a:ext cx="19998" cy="25844"/>
          </a:xfrm>
          <a:custGeom>
            <a:avLst/>
            <a:gdLst/>
            <a:ahLst/>
            <a:cxnLst/>
            <a:rect l="l" t="t" r="r" b="b"/>
            <a:pathLst>
              <a:path w="22072" h="28524">
                <a:moveTo>
                  <a:pt x="4787" y="6477"/>
                </a:moveTo>
                <a:lnTo>
                  <a:pt x="6972" y="8610"/>
                </a:lnTo>
                <a:lnTo>
                  <a:pt x="12115" y="15455"/>
                </a:lnTo>
                <a:lnTo>
                  <a:pt x="14160" y="18288"/>
                </a:lnTo>
                <a:lnTo>
                  <a:pt x="17665" y="23114"/>
                </a:lnTo>
                <a:lnTo>
                  <a:pt x="22072" y="21780"/>
                </a:lnTo>
                <a:lnTo>
                  <a:pt x="5689" y="0"/>
                </a:lnTo>
                <a:lnTo>
                  <a:pt x="1282" y="1320"/>
                </a:lnTo>
                <a:lnTo>
                  <a:pt x="0" y="28524"/>
                </a:lnTo>
                <a:lnTo>
                  <a:pt x="3987" y="27317"/>
                </a:lnTo>
                <a:lnTo>
                  <a:pt x="4241" y="21310"/>
                </a:lnTo>
                <a:lnTo>
                  <a:pt x="4292" y="17830"/>
                </a:lnTo>
                <a:lnTo>
                  <a:pt x="4724" y="9398"/>
                </a:lnTo>
                <a:lnTo>
                  <a:pt x="4787" y="6477"/>
                </a:lnTo>
                <a:close/>
              </a:path>
              <a:path w="22072" h="28524">
                <a:moveTo>
                  <a:pt x="4292" y="17830"/>
                </a:moveTo>
                <a:lnTo>
                  <a:pt x="4241" y="21310"/>
                </a:lnTo>
                <a:lnTo>
                  <a:pt x="14160" y="18288"/>
                </a:lnTo>
                <a:lnTo>
                  <a:pt x="12115" y="15455"/>
                </a:lnTo>
                <a:lnTo>
                  <a:pt x="4292" y="1783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9" name="object 239"/>
          <p:cNvSpPr/>
          <p:nvPr/>
        </p:nvSpPr>
        <p:spPr>
          <a:xfrm>
            <a:off x="5698146" y="8741078"/>
            <a:ext cx="18238" cy="24498"/>
          </a:xfrm>
          <a:custGeom>
            <a:avLst/>
            <a:gdLst/>
            <a:ahLst/>
            <a:cxnLst/>
            <a:rect l="l" t="t" r="r" b="b"/>
            <a:pathLst>
              <a:path w="20129" h="27038">
                <a:moveTo>
                  <a:pt x="18275" y="25425"/>
                </a:moveTo>
                <a:lnTo>
                  <a:pt x="20129" y="24510"/>
                </a:lnTo>
                <a:lnTo>
                  <a:pt x="19329" y="20866"/>
                </a:lnTo>
                <a:lnTo>
                  <a:pt x="15786" y="22351"/>
                </a:lnTo>
                <a:lnTo>
                  <a:pt x="14046" y="22529"/>
                </a:lnTo>
                <a:lnTo>
                  <a:pt x="8496" y="22999"/>
                </a:lnTo>
                <a:lnTo>
                  <a:pt x="5664" y="19850"/>
                </a:lnTo>
                <a:lnTo>
                  <a:pt x="5143" y="13944"/>
                </a:lnTo>
                <a:lnTo>
                  <a:pt x="4673" y="8585"/>
                </a:lnTo>
                <a:lnTo>
                  <a:pt x="6743" y="4292"/>
                </a:lnTo>
                <a:lnTo>
                  <a:pt x="12064" y="3822"/>
                </a:lnTo>
                <a:lnTo>
                  <a:pt x="15760" y="3797"/>
                </a:lnTo>
                <a:lnTo>
                  <a:pt x="17652" y="4190"/>
                </a:lnTo>
                <a:lnTo>
                  <a:pt x="17792" y="406"/>
                </a:lnTo>
                <a:lnTo>
                  <a:pt x="13982" y="0"/>
                </a:lnTo>
                <a:lnTo>
                  <a:pt x="12090" y="152"/>
                </a:lnTo>
                <a:lnTo>
                  <a:pt x="3505" y="927"/>
                </a:lnTo>
                <a:lnTo>
                  <a:pt x="0" y="7048"/>
                </a:lnTo>
                <a:lnTo>
                  <a:pt x="711" y="15011"/>
                </a:lnTo>
                <a:lnTo>
                  <a:pt x="1308" y="21805"/>
                </a:lnTo>
                <a:lnTo>
                  <a:pt x="4927" y="27038"/>
                </a:lnTo>
                <a:lnTo>
                  <a:pt x="13474" y="26301"/>
                </a:lnTo>
                <a:lnTo>
                  <a:pt x="18275" y="2542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0" name="object 240"/>
          <p:cNvSpPr/>
          <p:nvPr/>
        </p:nvSpPr>
        <p:spPr>
          <a:xfrm>
            <a:off x="5721113" y="8740940"/>
            <a:ext cx="13025" cy="23623"/>
          </a:xfrm>
          <a:custGeom>
            <a:avLst/>
            <a:gdLst/>
            <a:ahLst/>
            <a:cxnLst/>
            <a:rect l="l" t="t" r="r" b="b"/>
            <a:pathLst>
              <a:path w="14376" h="26073">
                <a:moveTo>
                  <a:pt x="4914" y="3594"/>
                </a:moveTo>
                <a:lnTo>
                  <a:pt x="14287" y="3924"/>
                </a:lnTo>
                <a:lnTo>
                  <a:pt x="14376" y="469"/>
                </a:lnTo>
                <a:lnTo>
                  <a:pt x="888" y="0"/>
                </a:lnTo>
                <a:lnTo>
                  <a:pt x="0" y="25603"/>
                </a:lnTo>
                <a:lnTo>
                  <a:pt x="13500" y="26073"/>
                </a:lnTo>
                <a:lnTo>
                  <a:pt x="13627" y="22555"/>
                </a:lnTo>
                <a:lnTo>
                  <a:pt x="4254" y="22225"/>
                </a:lnTo>
                <a:lnTo>
                  <a:pt x="4533" y="14236"/>
                </a:lnTo>
                <a:lnTo>
                  <a:pt x="13449" y="14566"/>
                </a:lnTo>
                <a:lnTo>
                  <a:pt x="13563" y="11188"/>
                </a:lnTo>
                <a:lnTo>
                  <a:pt x="4660" y="10896"/>
                </a:lnTo>
                <a:lnTo>
                  <a:pt x="4914" y="359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1" name="object 241"/>
          <p:cNvSpPr/>
          <p:nvPr/>
        </p:nvSpPr>
        <p:spPr>
          <a:xfrm>
            <a:off x="5738305" y="8742367"/>
            <a:ext cx="17559" cy="25418"/>
          </a:xfrm>
          <a:custGeom>
            <a:avLst/>
            <a:gdLst/>
            <a:ahLst/>
            <a:cxnLst/>
            <a:rect l="l" t="t" r="r" b="b"/>
            <a:pathLst>
              <a:path w="19380" h="28054">
                <a:moveTo>
                  <a:pt x="4089" y="25971"/>
                </a:moveTo>
                <a:lnTo>
                  <a:pt x="5829" y="15011"/>
                </a:lnTo>
                <a:lnTo>
                  <a:pt x="6311" y="11925"/>
                </a:lnTo>
                <a:lnTo>
                  <a:pt x="7569" y="3924"/>
                </a:lnTo>
                <a:lnTo>
                  <a:pt x="9728" y="4165"/>
                </a:lnTo>
                <a:lnTo>
                  <a:pt x="13144" y="4711"/>
                </a:lnTo>
                <a:lnTo>
                  <a:pt x="14668" y="6197"/>
                </a:lnTo>
                <a:lnTo>
                  <a:pt x="14490" y="15354"/>
                </a:lnTo>
                <a:lnTo>
                  <a:pt x="17945" y="13246"/>
                </a:lnTo>
                <a:lnTo>
                  <a:pt x="18580" y="9207"/>
                </a:lnTo>
                <a:lnTo>
                  <a:pt x="19380" y="4165"/>
                </a:lnTo>
                <a:lnTo>
                  <a:pt x="16065" y="1765"/>
                </a:lnTo>
                <a:lnTo>
                  <a:pt x="10820" y="914"/>
                </a:lnTo>
                <a:lnTo>
                  <a:pt x="7975" y="495"/>
                </a:lnTo>
                <a:lnTo>
                  <a:pt x="4000" y="0"/>
                </a:lnTo>
                <a:lnTo>
                  <a:pt x="0" y="25323"/>
                </a:lnTo>
                <a:lnTo>
                  <a:pt x="4089" y="25971"/>
                </a:lnTo>
                <a:close/>
              </a:path>
              <a:path w="19380" h="28054">
                <a:moveTo>
                  <a:pt x="14668" y="6197"/>
                </a:moveTo>
                <a:lnTo>
                  <a:pt x="14249" y="8953"/>
                </a:lnTo>
                <a:lnTo>
                  <a:pt x="11595" y="12852"/>
                </a:lnTo>
                <a:lnTo>
                  <a:pt x="8293" y="12331"/>
                </a:lnTo>
                <a:lnTo>
                  <a:pt x="6311" y="11925"/>
                </a:lnTo>
                <a:lnTo>
                  <a:pt x="5829" y="15011"/>
                </a:lnTo>
                <a:lnTo>
                  <a:pt x="6007" y="15062"/>
                </a:lnTo>
                <a:lnTo>
                  <a:pt x="12141" y="27254"/>
                </a:lnTo>
                <a:lnTo>
                  <a:pt x="17297" y="28054"/>
                </a:lnTo>
                <a:lnTo>
                  <a:pt x="12014" y="18186"/>
                </a:lnTo>
                <a:lnTo>
                  <a:pt x="10299" y="15151"/>
                </a:lnTo>
                <a:lnTo>
                  <a:pt x="14490" y="15354"/>
                </a:lnTo>
                <a:lnTo>
                  <a:pt x="14668" y="619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2" name="object 242"/>
          <p:cNvSpPr/>
          <p:nvPr/>
        </p:nvSpPr>
        <p:spPr>
          <a:xfrm>
            <a:off x="5760640" y="8746003"/>
            <a:ext cx="16822" cy="25211"/>
          </a:xfrm>
          <a:custGeom>
            <a:avLst/>
            <a:gdLst/>
            <a:ahLst/>
            <a:cxnLst/>
            <a:rect l="l" t="t" r="r" b="b"/>
            <a:pathLst>
              <a:path w="18567" h="27825">
                <a:moveTo>
                  <a:pt x="0" y="26568"/>
                </a:moveTo>
                <a:lnTo>
                  <a:pt x="3937" y="27825"/>
                </a:lnTo>
                <a:lnTo>
                  <a:pt x="10756" y="6794"/>
                </a:lnTo>
                <a:lnTo>
                  <a:pt x="17487" y="8978"/>
                </a:lnTo>
                <a:lnTo>
                  <a:pt x="18567" y="5651"/>
                </a:lnTo>
                <a:lnTo>
                  <a:pt x="1244" y="0"/>
                </a:lnTo>
                <a:lnTo>
                  <a:pt x="152" y="3327"/>
                </a:lnTo>
                <a:lnTo>
                  <a:pt x="6845" y="5511"/>
                </a:lnTo>
                <a:lnTo>
                  <a:pt x="0" y="2656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3" name="object 243"/>
          <p:cNvSpPr/>
          <p:nvPr/>
        </p:nvSpPr>
        <p:spPr>
          <a:xfrm>
            <a:off x="5772778" y="8752826"/>
            <a:ext cx="12174" cy="22921"/>
          </a:xfrm>
          <a:custGeom>
            <a:avLst/>
            <a:gdLst/>
            <a:ahLst/>
            <a:cxnLst/>
            <a:rect l="l" t="t" r="r" b="b"/>
            <a:pathLst>
              <a:path w="13436" h="25298">
                <a:moveTo>
                  <a:pt x="3848" y="25298"/>
                </a:moveTo>
                <a:lnTo>
                  <a:pt x="13436" y="1562"/>
                </a:lnTo>
                <a:lnTo>
                  <a:pt x="9601" y="0"/>
                </a:lnTo>
                <a:lnTo>
                  <a:pt x="0" y="23761"/>
                </a:lnTo>
                <a:lnTo>
                  <a:pt x="3848" y="252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4" name="object 244"/>
          <p:cNvSpPr/>
          <p:nvPr/>
        </p:nvSpPr>
        <p:spPr>
          <a:xfrm>
            <a:off x="5781880" y="8757763"/>
            <a:ext cx="21575" cy="22265"/>
          </a:xfrm>
          <a:custGeom>
            <a:avLst/>
            <a:gdLst/>
            <a:ahLst/>
            <a:cxnLst/>
            <a:rect l="l" t="t" r="r" b="b"/>
            <a:pathLst>
              <a:path w="23812" h="24574">
                <a:moveTo>
                  <a:pt x="22174" y="9347"/>
                </a:moveTo>
                <a:lnTo>
                  <a:pt x="23812" y="6273"/>
                </a:lnTo>
                <a:lnTo>
                  <a:pt x="12014" y="0"/>
                </a:lnTo>
                <a:lnTo>
                  <a:pt x="0" y="22618"/>
                </a:lnTo>
                <a:lnTo>
                  <a:pt x="3632" y="24574"/>
                </a:lnTo>
                <a:lnTo>
                  <a:pt x="8915" y="14630"/>
                </a:lnTo>
                <a:lnTo>
                  <a:pt x="16611" y="18745"/>
                </a:lnTo>
                <a:lnTo>
                  <a:pt x="18211" y="15773"/>
                </a:lnTo>
                <a:lnTo>
                  <a:pt x="10502" y="11684"/>
                </a:lnTo>
                <a:lnTo>
                  <a:pt x="14033" y="5029"/>
                </a:lnTo>
                <a:lnTo>
                  <a:pt x="22174" y="934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5" name="object 245"/>
          <p:cNvSpPr/>
          <p:nvPr/>
        </p:nvSpPr>
        <p:spPr>
          <a:xfrm>
            <a:off x="5795689" y="8766600"/>
            <a:ext cx="15787" cy="21528"/>
          </a:xfrm>
          <a:custGeom>
            <a:avLst/>
            <a:gdLst/>
            <a:ahLst/>
            <a:cxnLst/>
            <a:rect l="l" t="t" r="r" b="b"/>
            <a:pathLst>
              <a:path w="17424" h="23761">
                <a:moveTo>
                  <a:pt x="3479" y="23761"/>
                </a:moveTo>
                <a:lnTo>
                  <a:pt x="17424" y="2260"/>
                </a:lnTo>
                <a:lnTo>
                  <a:pt x="13957" y="0"/>
                </a:lnTo>
                <a:lnTo>
                  <a:pt x="0" y="21501"/>
                </a:lnTo>
                <a:lnTo>
                  <a:pt x="3479" y="23761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6" name="object 246"/>
          <p:cNvSpPr/>
          <p:nvPr/>
        </p:nvSpPr>
        <p:spPr>
          <a:xfrm>
            <a:off x="5804515" y="8774482"/>
            <a:ext cx="25176" cy="25820"/>
          </a:xfrm>
          <a:custGeom>
            <a:avLst/>
            <a:gdLst/>
            <a:ahLst/>
            <a:cxnLst/>
            <a:rect l="l" t="t" r="r" b="b"/>
            <a:pathLst>
              <a:path w="27787" h="28498">
                <a:moveTo>
                  <a:pt x="11074" y="23964"/>
                </a:moveTo>
                <a:lnTo>
                  <a:pt x="9728" y="22872"/>
                </a:lnTo>
                <a:lnTo>
                  <a:pt x="5372" y="19342"/>
                </a:lnTo>
                <a:lnTo>
                  <a:pt x="5537" y="15125"/>
                </a:lnTo>
                <a:lnTo>
                  <a:pt x="9270" y="10490"/>
                </a:lnTo>
                <a:lnTo>
                  <a:pt x="12649" y="6324"/>
                </a:lnTo>
                <a:lnTo>
                  <a:pt x="17119" y="4660"/>
                </a:lnTo>
                <a:lnTo>
                  <a:pt x="21285" y="8039"/>
                </a:lnTo>
                <a:lnTo>
                  <a:pt x="23952" y="10591"/>
                </a:lnTo>
                <a:lnTo>
                  <a:pt x="25044" y="12204"/>
                </a:lnTo>
                <a:lnTo>
                  <a:pt x="27787" y="9550"/>
                </a:lnTo>
                <a:lnTo>
                  <a:pt x="25311" y="6591"/>
                </a:lnTo>
                <a:lnTo>
                  <a:pt x="23850" y="5410"/>
                </a:lnTo>
                <a:lnTo>
                  <a:pt x="17144" y="0"/>
                </a:lnTo>
                <a:lnTo>
                  <a:pt x="10350" y="1981"/>
                </a:lnTo>
                <a:lnTo>
                  <a:pt x="5321" y="8153"/>
                </a:lnTo>
                <a:lnTo>
                  <a:pt x="1041" y="13487"/>
                </a:lnTo>
                <a:lnTo>
                  <a:pt x="0" y="19786"/>
                </a:lnTo>
                <a:lnTo>
                  <a:pt x="6667" y="25171"/>
                </a:lnTo>
                <a:lnTo>
                  <a:pt x="10744" y="27876"/>
                </a:lnTo>
                <a:lnTo>
                  <a:pt x="12712" y="28498"/>
                </a:lnTo>
                <a:lnTo>
                  <a:pt x="14643" y="25349"/>
                </a:lnTo>
                <a:lnTo>
                  <a:pt x="11074" y="2396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7" name="object 247"/>
          <p:cNvSpPr/>
          <p:nvPr/>
        </p:nvSpPr>
        <p:spPr>
          <a:xfrm>
            <a:off x="5816827" y="8792329"/>
            <a:ext cx="25499" cy="25061"/>
          </a:xfrm>
          <a:custGeom>
            <a:avLst/>
            <a:gdLst/>
            <a:ahLst/>
            <a:cxnLst/>
            <a:rect l="l" t="t" r="r" b="b"/>
            <a:pathLst>
              <a:path w="28143" h="27660">
                <a:moveTo>
                  <a:pt x="21894" y="5410"/>
                </a:moveTo>
                <a:lnTo>
                  <a:pt x="20954" y="8318"/>
                </a:lnTo>
                <a:lnTo>
                  <a:pt x="17081" y="15951"/>
                </a:lnTo>
                <a:lnTo>
                  <a:pt x="15405" y="18999"/>
                </a:lnTo>
                <a:lnTo>
                  <a:pt x="12611" y="24307"/>
                </a:lnTo>
                <a:lnTo>
                  <a:pt x="15760" y="27660"/>
                </a:lnTo>
                <a:lnTo>
                  <a:pt x="28143" y="3378"/>
                </a:lnTo>
                <a:lnTo>
                  <a:pt x="21894" y="5410"/>
                </a:lnTo>
                <a:close/>
              </a:path>
              <a:path w="28143" h="27660">
                <a:moveTo>
                  <a:pt x="25006" y="0"/>
                </a:moveTo>
                <a:lnTo>
                  <a:pt x="0" y="10769"/>
                </a:lnTo>
                <a:lnTo>
                  <a:pt x="2857" y="13817"/>
                </a:lnTo>
                <a:lnTo>
                  <a:pt x="8343" y="11417"/>
                </a:lnTo>
                <a:lnTo>
                  <a:pt x="15405" y="18999"/>
                </a:lnTo>
                <a:lnTo>
                  <a:pt x="17081" y="15951"/>
                </a:lnTo>
                <a:lnTo>
                  <a:pt x="11455" y="9944"/>
                </a:lnTo>
                <a:lnTo>
                  <a:pt x="19253" y="6654"/>
                </a:lnTo>
                <a:lnTo>
                  <a:pt x="21894" y="5410"/>
                </a:lnTo>
                <a:lnTo>
                  <a:pt x="28143" y="3378"/>
                </a:lnTo>
                <a:lnTo>
                  <a:pt x="25006" y="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8" name="object 248"/>
          <p:cNvSpPr/>
          <p:nvPr/>
        </p:nvSpPr>
        <p:spPr>
          <a:xfrm>
            <a:off x="5832947" y="8807541"/>
            <a:ext cx="27500" cy="26430"/>
          </a:xfrm>
          <a:custGeom>
            <a:avLst/>
            <a:gdLst/>
            <a:ahLst/>
            <a:cxnLst/>
            <a:rect l="l" t="t" r="r" b="b"/>
            <a:pathLst>
              <a:path w="30352" h="29171">
                <a:moveTo>
                  <a:pt x="21475" y="0"/>
                </a:moveTo>
                <a:lnTo>
                  <a:pt x="0" y="13944"/>
                </a:lnTo>
                <a:lnTo>
                  <a:pt x="2171" y="17513"/>
                </a:lnTo>
                <a:lnTo>
                  <a:pt x="3606" y="19723"/>
                </a:lnTo>
                <a:lnTo>
                  <a:pt x="8153" y="26746"/>
                </a:lnTo>
                <a:lnTo>
                  <a:pt x="9791" y="22771"/>
                </a:lnTo>
                <a:lnTo>
                  <a:pt x="6794" y="18161"/>
                </a:lnTo>
                <a:lnTo>
                  <a:pt x="5283" y="15455"/>
                </a:lnTo>
                <a:lnTo>
                  <a:pt x="20904" y="5308"/>
                </a:lnTo>
                <a:lnTo>
                  <a:pt x="22910" y="8191"/>
                </a:lnTo>
                <a:lnTo>
                  <a:pt x="22631" y="1663"/>
                </a:lnTo>
                <a:lnTo>
                  <a:pt x="21475" y="0"/>
                </a:lnTo>
                <a:close/>
              </a:path>
              <a:path w="30352" h="29171">
                <a:moveTo>
                  <a:pt x="30353" y="13347"/>
                </a:moveTo>
                <a:lnTo>
                  <a:pt x="25933" y="6578"/>
                </a:lnTo>
                <a:lnTo>
                  <a:pt x="22631" y="1663"/>
                </a:lnTo>
                <a:lnTo>
                  <a:pt x="22910" y="8191"/>
                </a:lnTo>
                <a:lnTo>
                  <a:pt x="26314" y="13449"/>
                </a:lnTo>
                <a:lnTo>
                  <a:pt x="24942" y="17538"/>
                </a:lnTo>
                <a:lnTo>
                  <a:pt x="19850" y="20840"/>
                </a:lnTo>
                <a:lnTo>
                  <a:pt x="14338" y="24434"/>
                </a:lnTo>
                <a:lnTo>
                  <a:pt x="9791" y="22771"/>
                </a:lnTo>
                <a:lnTo>
                  <a:pt x="8153" y="26746"/>
                </a:lnTo>
                <a:lnTo>
                  <a:pt x="15125" y="29171"/>
                </a:lnTo>
                <a:lnTo>
                  <a:pt x="22491" y="24384"/>
                </a:lnTo>
                <a:lnTo>
                  <a:pt x="29959" y="19519"/>
                </a:lnTo>
                <a:lnTo>
                  <a:pt x="30353" y="1334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9" name="object 249"/>
          <p:cNvSpPr/>
          <p:nvPr/>
        </p:nvSpPr>
        <p:spPr>
          <a:xfrm>
            <a:off x="5843821" y="8834604"/>
            <a:ext cx="26315" cy="21218"/>
          </a:xfrm>
          <a:custGeom>
            <a:avLst/>
            <a:gdLst/>
            <a:ahLst/>
            <a:cxnLst/>
            <a:rect l="l" t="t" r="r" b="b"/>
            <a:pathLst>
              <a:path w="29044" h="23418">
                <a:moveTo>
                  <a:pt x="27114" y="0"/>
                </a:moveTo>
                <a:lnTo>
                  <a:pt x="11163" y="5257"/>
                </a:lnTo>
                <a:lnTo>
                  <a:pt x="19570" y="4521"/>
                </a:lnTo>
                <a:lnTo>
                  <a:pt x="22466" y="4165"/>
                </a:lnTo>
                <a:lnTo>
                  <a:pt x="23787" y="3924"/>
                </a:lnTo>
                <a:lnTo>
                  <a:pt x="29044" y="4140"/>
                </a:lnTo>
                <a:lnTo>
                  <a:pt x="27114" y="0"/>
                </a:lnTo>
                <a:close/>
              </a:path>
              <a:path w="29044" h="23418">
                <a:moveTo>
                  <a:pt x="23787" y="3924"/>
                </a:moveTo>
                <a:lnTo>
                  <a:pt x="20688" y="6629"/>
                </a:lnTo>
                <a:lnTo>
                  <a:pt x="14630" y="12674"/>
                </a:lnTo>
                <a:lnTo>
                  <a:pt x="11163" y="5257"/>
                </a:lnTo>
                <a:lnTo>
                  <a:pt x="27114" y="0"/>
                </a:lnTo>
                <a:lnTo>
                  <a:pt x="0" y="2514"/>
                </a:lnTo>
                <a:lnTo>
                  <a:pt x="1765" y="6273"/>
                </a:lnTo>
                <a:lnTo>
                  <a:pt x="7734" y="5689"/>
                </a:lnTo>
                <a:lnTo>
                  <a:pt x="12115" y="15087"/>
                </a:lnTo>
                <a:lnTo>
                  <a:pt x="7823" y="19253"/>
                </a:lnTo>
                <a:lnTo>
                  <a:pt x="9753" y="23418"/>
                </a:lnTo>
                <a:lnTo>
                  <a:pt x="29044" y="4140"/>
                </a:lnTo>
                <a:lnTo>
                  <a:pt x="23787" y="392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0" name="object 250"/>
          <p:cNvSpPr/>
          <p:nvPr/>
        </p:nvSpPr>
        <p:spPr>
          <a:xfrm>
            <a:off x="5807172" y="8882254"/>
            <a:ext cx="26212" cy="53402"/>
          </a:xfrm>
          <a:custGeom>
            <a:avLst/>
            <a:gdLst/>
            <a:ahLst/>
            <a:cxnLst/>
            <a:rect l="l" t="t" r="r" b="b"/>
            <a:pathLst>
              <a:path w="28930" h="58940">
                <a:moveTo>
                  <a:pt x="13779" y="58940"/>
                </a:moveTo>
                <a:lnTo>
                  <a:pt x="13779" y="21983"/>
                </a:lnTo>
                <a:lnTo>
                  <a:pt x="14236" y="18884"/>
                </a:lnTo>
                <a:lnTo>
                  <a:pt x="17881" y="17614"/>
                </a:lnTo>
                <a:lnTo>
                  <a:pt x="28930" y="13423"/>
                </a:lnTo>
                <a:lnTo>
                  <a:pt x="28930" y="0"/>
                </a:lnTo>
                <a:lnTo>
                  <a:pt x="7493" y="8115"/>
                </a:lnTo>
                <a:lnTo>
                  <a:pt x="7226" y="8216"/>
                </a:lnTo>
                <a:lnTo>
                  <a:pt x="4292" y="9410"/>
                </a:lnTo>
                <a:lnTo>
                  <a:pt x="2159" y="12585"/>
                </a:lnTo>
                <a:lnTo>
                  <a:pt x="292" y="15341"/>
                </a:lnTo>
                <a:lnTo>
                  <a:pt x="76" y="18186"/>
                </a:lnTo>
                <a:lnTo>
                  <a:pt x="0" y="58940"/>
                </a:lnTo>
                <a:lnTo>
                  <a:pt x="13779" y="58940"/>
                </a:lnTo>
                <a:close/>
              </a:path>
            </a:pathLst>
          </a:custGeom>
          <a:solidFill>
            <a:srgbClr val="21316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1" name="object 251"/>
          <p:cNvSpPr/>
          <p:nvPr/>
        </p:nvSpPr>
        <p:spPr>
          <a:xfrm>
            <a:off x="5708744" y="8882266"/>
            <a:ext cx="41286" cy="52988"/>
          </a:xfrm>
          <a:custGeom>
            <a:avLst/>
            <a:gdLst/>
            <a:ahLst/>
            <a:cxnLst/>
            <a:rect l="l" t="t" r="r" b="b"/>
            <a:pathLst>
              <a:path w="45567" h="58483">
                <a:moveTo>
                  <a:pt x="6471" y="56581"/>
                </a:moveTo>
                <a:lnTo>
                  <a:pt x="17911" y="58483"/>
                </a:lnTo>
                <a:lnTo>
                  <a:pt x="18580" y="58242"/>
                </a:lnTo>
                <a:lnTo>
                  <a:pt x="45567" y="47993"/>
                </a:lnTo>
                <a:lnTo>
                  <a:pt x="45567" y="34455"/>
                </a:lnTo>
                <a:lnTo>
                  <a:pt x="18453" y="44742"/>
                </a:lnTo>
                <a:lnTo>
                  <a:pt x="16421" y="45808"/>
                </a:lnTo>
                <a:lnTo>
                  <a:pt x="13766" y="45161"/>
                </a:lnTo>
                <a:lnTo>
                  <a:pt x="13766" y="18897"/>
                </a:lnTo>
                <a:lnTo>
                  <a:pt x="14947" y="15328"/>
                </a:lnTo>
                <a:lnTo>
                  <a:pt x="18605" y="13512"/>
                </a:lnTo>
                <a:lnTo>
                  <a:pt x="45567" y="13512"/>
                </a:lnTo>
                <a:lnTo>
                  <a:pt x="45567" y="0"/>
                </a:lnTo>
                <a:lnTo>
                  <a:pt x="10312" y="0"/>
                </a:lnTo>
                <a:lnTo>
                  <a:pt x="6515" y="1511"/>
                </a:lnTo>
                <a:lnTo>
                  <a:pt x="3644" y="4533"/>
                </a:lnTo>
                <a:lnTo>
                  <a:pt x="1117" y="7213"/>
                </a:lnTo>
                <a:lnTo>
                  <a:pt x="0" y="11112"/>
                </a:lnTo>
                <a:lnTo>
                  <a:pt x="0" y="44970"/>
                </a:lnTo>
                <a:lnTo>
                  <a:pt x="6471" y="56581"/>
                </a:lnTo>
                <a:close/>
              </a:path>
            </a:pathLst>
          </a:custGeom>
          <a:solidFill>
            <a:srgbClr val="21316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2" name="object 252"/>
          <p:cNvSpPr/>
          <p:nvPr/>
        </p:nvSpPr>
        <p:spPr>
          <a:xfrm>
            <a:off x="5756578" y="8882266"/>
            <a:ext cx="44093" cy="53321"/>
          </a:xfrm>
          <a:custGeom>
            <a:avLst/>
            <a:gdLst/>
            <a:ahLst/>
            <a:cxnLst/>
            <a:rect l="l" t="t" r="r" b="b"/>
            <a:pathLst>
              <a:path w="48666" h="58851">
                <a:moveTo>
                  <a:pt x="48577" y="45339"/>
                </a:moveTo>
                <a:lnTo>
                  <a:pt x="17665" y="45339"/>
                </a:lnTo>
                <a:lnTo>
                  <a:pt x="13779" y="42811"/>
                </a:lnTo>
                <a:lnTo>
                  <a:pt x="13703" y="18745"/>
                </a:lnTo>
                <a:lnTo>
                  <a:pt x="14808" y="15354"/>
                </a:lnTo>
                <a:lnTo>
                  <a:pt x="19050" y="13538"/>
                </a:lnTo>
                <a:lnTo>
                  <a:pt x="30213" y="13563"/>
                </a:lnTo>
                <a:lnTo>
                  <a:pt x="32867" y="14008"/>
                </a:lnTo>
                <a:lnTo>
                  <a:pt x="34696" y="16941"/>
                </a:lnTo>
                <a:lnTo>
                  <a:pt x="34696" y="18897"/>
                </a:lnTo>
                <a:lnTo>
                  <a:pt x="19215" y="24650"/>
                </a:lnTo>
                <a:lnTo>
                  <a:pt x="19215" y="38150"/>
                </a:lnTo>
                <a:lnTo>
                  <a:pt x="48437" y="27127"/>
                </a:lnTo>
                <a:lnTo>
                  <a:pt x="48437" y="13411"/>
                </a:lnTo>
                <a:lnTo>
                  <a:pt x="48666" y="8331"/>
                </a:lnTo>
                <a:lnTo>
                  <a:pt x="44132" y="3797"/>
                </a:lnTo>
                <a:lnTo>
                  <a:pt x="40449" y="88"/>
                </a:lnTo>
                <a:lnTo>
                  <a:pt x="1866" y="0"/>
                </a:lnTo>
                <a:lnTo>
                  <a:pt x="0" y="11557"/>
                </a:lnTo>
                <a:lnTo>
                  <a:pt x="0" y="52959"/>
                </a:lnTo>
                <a:lnTo>
                  <a:pt x="6337" y="58851"/>
                </a:lnTo>
                <a:lnTo>
                  <a:pt x="48577" y="58851"/>
                </a:lnTo>
                <a:lnTo>
                  <a:pt x="48577" y="45339"/>
                </a:lnTo>
                <a:close/>
              </a:path>
            </a:pathLst>
          </a:custGeom>
          <a:solidFill>
            <a:srgbClr val="21316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3" name="object 253"/>
          <p:cNvSpPr/>
          <p:nvPr/>
        </p:nvSpPr>
        <p:spPr>
          <a:xfrm>
            <a:off x="5658218" y="8881794"/>
            <a:ext cx="44105" cy="76289"/>
          </a:xfrm>
          <a:custGeom>
            <a:avLst/>
            <a:gdLst/>
            <a:ahLst/>
            <a:cxnLst/>
            <a:rect l="l" t="t" r="r" b="b"/>
            <a:pathLst>
              <a:path w="48679" h="84200">
                <a:moveTo>
                  <a:pt x="13766" y="84201"/>
                </a:moveTo>
                <a:lnTo>
                  <a:pt x="13766" y="64643"/>
                </a:lnTo>
                <a:lnTo>
                  <a:pt x="14439" y="61531"/>
                </a:lnTo>
                <a:lnTo>
                  <a:pt x="17043" y="59397"/>
                </a:lnTo>
                <a:lnTo>
                  <a:pt x="37401" y="59397"/>
                </a:lnTo>
                <a:lnTo>
                  <a:pt x="41401" y="58712"/>
                </a:lnTo>
                <a:lnTo>
                  <a:pt x="44843" y="55118"/>
                </a:lnTo>
                <a:lnTo>
                  <a:pt x="47434" y="52362"/>
                </a:lnTo>
                <a:lnTo>
                  <a:pt x="48679" y="48488"/>
                </a:lnTo>
                <a:lnTo>
                  <a:pt x="48679" y="6426"/>
                </a:lnTo>
                <a:lnTo>
                  <a:pt x="42837" y="1536"/>
                </a:lnTo>
                <a:lnTo>
                  <a:pt x="36931" y="762"/>
                </a:lnTo>
                <a:lnTo>
                  <a:pt x="34150" y="0"/>
                </a:lnTo>
                <a:lnTo>
                  <a:pt x="24066" y="2997"/>
                </a:lnTo>
                <a:lnTo>
                  <a:pt x="12496" y="6451"/>
                </a:lnTo>
                <a:lnTo>
                  <a:pt x="63" y="9918"/>
                </a:lnTo>
                <a:lnTo>
                  <a:pt x="63" y="23558"/>
                </a:lnTo>
                <a:lnTo>
                  <a:pt x="31216" y="14338"/>
                </a:lnTo>
                <a:lnTo>
                  <a:pt x="35140" y="15049"/>
                </a:lnTo>
                <a:lnTo>
                  <a:pt x="35140" y="40855"/>
                </a:lnTo>
                <a:lnTo>
                  <a:pt x="33667" y="44399"/>
                </a:lnTo>
                <a:lnTo>
                  <a:pt x="29794" y="45834"/>
                </a:lnTo>
                <a:lnTo>
                  <a:pt x="16027" y="45859"/>
                </a:lnTo>
                <a:lnTo>
                  <a:pt x="14439" y="46012"/>
                </a:lnTo>
                <a:lnTo>
                  <a:pt x="9423" y="45021"/>
                </a:lnTo>
                <a:lnTo>
                  <a:pt x="4089" y="49923"/>
                </a:lnTo>
                <a:lnTo>
                  <a:pt x="647" y="53009"/>
                </a:lnTo>
                <a:lnTo>
                  <a:pt x="0" y="57569"/>
                </a:lnTo>
                <a:lnTo>
                  <a:pt x="0" y="84201"/>
                </a:lnTo>
                <a:lnTo>
                  <a:pt x="13766" y="84201"/>
                </a:lnTo>
                <a:close/>
              </a:path>
            </a:pathLst>
          </a:custGeom>
          <a:solidFill>
            <a:srgbClr val="21316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4" name="object 254"/>
          <p:cNvSpPr/>
          <p:nvPr/>
        </p:nvSpPr>
        <p:spPr>
          <a:xfrm>
            <a:off x="5607485" y="8882266"/>
            <a:ext cx="44231" cy="53333"/>
          </a:xfrm>
          <a:custGeom>
            <a:avLst/>
            <a:gdLst/>
            <a:ahLst/>
            <a:cxnLst/>
            <a:rect l="l" t="t" r="r" b="b"/>
            <a:pathLst>
              <a:path w="48818" h="58864">
                <a:moveTo>
                  <a:pt x="29336" y="45339"/>
                </a:moveTo>
                <a:lnTo>
                  <a:pt x="16433" y="45339"/>
                </a:lnTo>
                <a:lnTo>
                  <a:pt x="13817" y="44843"/>
                </a:lnTo>
                <a:lnTo>
                  <a:pt x="13855" y="37795"/>
                </a:lnTo>
                <a:lnTo>
                  <a:pt x="14414" y="35687"/>
                </a:lnTo>
                <a:lnTo>
                  <a:pt x="16967" y="34353"/>
                </a:lnTo>
                <a:lnTo>
                  <a:pt x="29451" y="30708"/>
                </a:lnTo>
                <a:lnTo>
                  <a:pt x="29451" y="17208"/>
                </a:lnTo>
                <a:lnTo>
                  <a:pt x="13868" y="21805"/>
                </a:lnTo>
                <a:lnTo>
                  <a:pt x="11061" y="22644"/>
                </a:lnTo>
                <a:lnTo>
                  <a:pt x="7086" y="23342"/>
                </a:lnTo>
                <a:lnTo>
                  <a:pt x="4216" y="26339"/>
                </a:lnTo>
                <a:lnTo>
                  <a:pt x="1523" y="29171"/>
                </a:lnTo>
                <a:lnTo>
                  <a:pt x="139" y="32715"/>
                </a:lnTo>
                <a:lnTo>
                  <a:pt x="139" y="46850"/>
                </a:lnTo>
                <a:lnTo>
                  <a:pt x="723" y="51269"/>
                </a:lnTo>
                <a:lnTo>
                  <a:pt x="3911" y="54521"/>
                </a:lnTo>
                <a:lnTo>
                  <a:pt x="7315" y="57988"/>
                </a:lnTo>
                <a:lnTo>
                  <a:pt x="11468" y="58864"/>
                </a:lnTo>
                <a:lnTo>
                  <a:pt x="43421" y="58864"/>
                </a:lnTo>
                <a:lnTo>
                  <a:pt x="48818" y="51587"/>
                </a:lnTo>
                <a:lnTo>
                  <a:pt x="48818" y="4559"/>
                </a:lnTo>
                <a:lnTo>
                  <a:pt x="41630" y="0"/>
                </a:lnTo>
                <a:lnTo>
                  <a:pt x="0" y="0"/>
                </a:lnTo>
                <a:lnTo>
                  <a:pt x="0" y="13512"/>
                </a:lnTo>
                <a:lnTo>
                  <a:pt x="31965" y="13589"/>
                </a:lnTo>
                <a:lnTo>
                  <a:pt x="34823" y="16040"/>
                </a:lnTo>
                <a:lnTo>
                  <a:pt x="35178" y="19469"/>
                </a:lnTo>
                <a:lnTo>
                  <a:pt x="35178" y="38646"/>
                </a:lnTo>
                <a:lnTo>
                  <a:pt x="35509" y="42011"/>
                </a:lnTo>
                <a:lnTo>
                  <a:pt x="32689" y="44869"/>
                </a:lnTo>
                <a:lnTo>
                  <a:pt x="29336" y="45339"/>
                </a:lnTo>
                <a:close/>
              </a:path>
            </a:pathLst>
          </a:custGeom>
          <a:solidFill>
            <a:srgbClr val="21316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5" name="object 255"/>
          <p:cNvSpPr/>
          <p:nvPr/>
        </p:nvSpPr>
        <p:spPr>
          <a:xfrm>
            <a:off x="5844696" y="8877179"/>
            <a:ext cx="56428" cy="36384"/>
          </a:xfrm>
          <a:custGeom>
            <a:avLst/>
            <a:gdLst/>
            <a:ahLst/>
            <a:cxnLst/>
            <a:rect l="l" t="t" r="r" b="b"/>
            <a:pathLst>
              <a:path w="62280" h="40157">
                <a:moveTo>
                  <a:pt x="0" y="0"/>
                </a:moveTo>
                <a:lnTo>
                  <a:pt x="0" y="40157"/>
                </a:lnTo>
                <a:lnTo>
                  <a:pt x="62280" y="0"/>
                </a:lnTo>
                <a:lnTo>
                  <a:pt x="0" y="0"/>
                </a:lnTo>
                <a:close/>
              </a:path>
            </a:pathLst>
          </a:custGeom>
          <a:solidFill>
            <a:srgbClr val="FDBD2A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6" name="object 256"/>
          <p:cNvSpPr/>
          <p:nvPr/>
        </p:nvSpPr>
        <p:spPr>
          <a:xfrm>
            <a:off x="5540321" y="8877053"/>
            <a:ext cx="88992" cy="80397"/>
          </a:xfrm>
          <a:custGeom>
            <a:avLst/>
            <a:gdLst/>
            <a:ahLst/>
            <a:cxnLst/>
            <a:rect l="l" t="t" r="r" b="b"/>
            <a:pathLst>
              <a:path w="98221" h="88734">
                <a:moveTo>
                  <a:pt x="0" y="57251"/>
                </a:moveTo>
                <a:lnTo>
                  <a:pt x="0" y="88734"/>
                </a:lnTo>
                <a:lnTo>
                  <a:pt x="98221" y="88734"/>
                </a:lnTo>
                <a:lnTo>
                  <a:pt x="62979" y="57251"/>
                </a:lnTo>
                <a:lnTo>
                  <a:pt x="0" y="57251"/>
                </a:lnTo>
                <a:close/>
              </a:path>
              <a:path w="98221" h="88734">
                <a:moveTo>
                  <a:pt x="36271" y="32524"/>
                </a:moveTo>
                <a:lnTo>
                  <a:pt x="0" y="0"/>
                </a:lnTo>
                <a:lnTo>
                  <a:pt x="0" y="57251"/>
                </a:lnTo>
                <a:lnTo>
                  <a:pt x="36271" y="32524"/>
                </a:lnTo>
                <a:close/>
              </a:path>
            </a:pathLst>
          </a:custGeom>
          <a:solidFill>
            <a:srgbClr val="21316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7" name="object 257"/>
          <p:cNvSpPr/>
          <p:nvPr/>
        </p:nvSpPr>
        <p:spPr>
          <a:xfrm>
            <a:off x="5924736" y="9048273"/>
            <a:ext cx="15062" cy="32023"/>
          </a:xfrm>
          <a:custGeom>
            <a:avLst/>
            <a:gdLst/>
            <a:ahLst/>
            <a:cxnLst/>
            <a:rect l="l" t="t" r="r" b="b"/>
            <a:pathLst>
              <a:path w="16624" h="35344">
                <a:moveTo>
                  <a:pt x="10337" y="0"/>
                </a:moveTo>
                <a:lnTo>
                  <a:pt x="0" y="8305"/>
                </a:lnTo>
                <a:lnTo>
                  <a:pt x="3543" y="12877"/>
                </a:lnTo>
                <a:lnTo>
                  <a:pt x="9525" y="8039"/>
                </a:lnTo>
                <a:lnTo>
                  <a:pt x="9525" y="35344"/>
                </a:lnTo>
                <a:lnTo>
                  <a:pt x="16624" y="35344"/>
                </a:lnTo>
                <a:lnTo>
                  <a:pt x="16624" y="0"/>
                </a:lnTo>
                <a:lnTo>
                  <a:pt x="10337" y="0"/>
                </a:lnTo>
                <a:close/>
              </a:path>
            </a:pathLst>
          </a:custGeom>
          <a:solidFill>
            <a:srgbClr val="21316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8" name="object 258"/>
          <p:cNvSpPr/>
          <p:nvPr/>
        </p:nvSpPr>
        <p:spPr>
          <a:xfrm>
            <a:off x="5735647" y="9064280"/>
            <a:ext cx="6443" cy="0"/>
          </a:xfrm>
          <a:custGeom>
            <a:avLst/>
            <a:gdLst/>
            <a:ahLst/>
            <a:cxnLst/>
            <a:rect l="l" t="t" r="r" b="b"/>
            <a:pathLst>
              <a:path w="7111">
                <a:moveTo>
                  <a:pt x="0" y="0"/>
                </a:moveTo>
                <a:lnTo>
                  <a:pt x="7111" y="0"/>
                </a:lnTo>
              </a:path>
            </a:pathLst>
          </a:custGeom>
          <a:ln w="36624">
            <a:solidFill>
              <a:srgbClr val="21316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9" name="object 259"/>
          <p:cNvSpPr/>
          <p:nvPr/>
        </p:nvSpPr>
        <p:spPr>
          <a:xfrm>
            <a:off x="5747878" y="9047698"/>
            <a:ext cx="20747" cy="33150"/>
          </a:xfrm>
          <a:custGeom>
            <a:avLst/>
            <a:gdLst/>
            <a:ahLst/>
            <a:cxnLst/>
            <a:rect l="l" t="t" r="r" b="b"/>
            <a:pathLst>
              <a:path w="22898" h="36588">
                <a:moveTo>
                  <a:pt x="4051" y="36067"/>
                </a:moveTo>
                <a:lnTo>
                  <a:pt x="5778" y="36588"/>
                </a:lnTo>
                <a:lnTo>
                  <a:pt x="16751" y="36588"/>
                </a:lnTo>
                <a:lnTo>
                  <a:pt x="22898" y="33642"/>
                </a:lnTo>
                <a:lnTo>
                  <a:pt x="22898" y="25895"/>
                </a:lnTo>
                <a:lnTo>
                  <a:pt x="15299" y="16115"/>
                </a:lnTo>
                <a:lnTo>
                  <a:pt x="7399" y="10743"/>
                </a:lnTo>
                <a:lnTo>
                  <a:pt x="7391" y="6629"/>
                </a:lnTo>
                <a:lnTo>
                  <a:pt x="10540" y="5587"/>
                </a:lnTo>
                <a:lnTo>
                  <a:pt x="15443" y="5587"/>
                </a:lnTo>
                <a:lnTo>
                  <a:pt x="20167" y="7099"/>
                </a:lnTo>
                <a:lnTo>
                  <a:pt x="20802" y="1269"/>
                </a:lnTo>
                <a:lnTo>
                  <a:pt x="18237" y="406"/>
                </a:lnTo>
                <a:lnTo>
                  <a:pt x="15392" y="0"/>
                </a:lnTo>
                <a:lnTo>
                  <a:pt x="6134" y="0"/>
                </a:lnTo>
                <a:lnTo>
                  <a:pt x="0" y="2882"/>
                </a:lnTo>
                <a:lnTo>
                  <a:pt x="0" y="10794"/>
                </a:lnTo>
                <a:lnTo>
                  <a:pt x="7364" y="20328"/>
                </a:lnTo>
                <a:lnTo>
                  <a:pt x="15444" y="25807"/>
                </a:lnTo>
                <a:lnTo>
                  <a:pt x="15493" y="29641"/>
                </a:lnTo>
                <a:lnTo>
                  <a:pt x="11899" y="31013"/>
                </a:lnTo>
                <a:lnTo>
                  <a:pt x="6426" y="31013"/>
                </a:lnTo>
                <a:lnTo>
                  <a:pt x="3644" y="30162"/>
                </a:lnTo>
                <a:lnTo>
                  <a:pt x="1219" y="28828"/>
                </a:lnTo>
                <a:lnTo>
                  <a:pt x="546" y="35204"/>
                </a:lnTo>
                <a:lnTo>
                  <a:pt x="4051" y="36067"/>
                </a:lnTo>
                <a:close/>
              </a:path>
            </a:pathLst>
          </a:custGeom>
          <a:solidFill>
            <a:srgbClr val="21316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0" name="object 260"/>
          <p:cNvSpPr/>
          <p:nvPr/>
        </p:nvSpPr>
        <p:spPr>
          <a:xfrm>
            <a:off x="5772871" y="9047698"/>
            <a:ext cx="31402" cy="33150"/>
          </a:xfrm>
          <a:custGeom>
            <a:avLst/>
            <a:gdLst/>
            <a:ahLst/>
            <a:cxnLst/>
            <a:rect l="l" t="t" r="r" b="b"/>
            <a:pathLst>
              <a:path w="34658" h="36588">
                <a:moveTo>
                  <a:pt x="10287" y="5588"/>
                </a:moveTo>
                <a:lnTo>
                  <a:pt x="24371" y="5588"/>
                </a:lnTo>
                <a:lnTo>
                  <a:pt x="27254" y="11963"/>
                </a:lnTo>
                <a:lnTo>
                  <a:pt x="27254" y="24587"/>
                </a:lnTo>
                <a:lnTo>
                  <a:pt x="24574" y="31013"/>
                </a:lnTo>
                <a:lnTo>
                  <a:pt x="10083" y="31013"/>
                </a:lnTo>
                <a:lnTo>
                  <a:pt x="7404" y="24587"/>
                </a:lnTo>
                <a:lnTo>
                  <a:pt x="5969" y="36588"/>
                </a:lnTo>
                <a:lnTo>
                  <a:pt x="28524" y="36588"/>
                </a:lnTo>
                <a:lnTo>
                  <a:pt x="34658" y="28879"/>
                </a:lnTo>
                <a:lnTo>
                  <a:pt x="34658" y="7518"/>
                </a:lnTo>
                <a:lnTo>
                  <a:pt x="28409" y="0"/>
                </a:lnTo>
                <a:lnTo>
                  <a:pt x="6083" y="0"/>
                </a:lnTo>
                <a:lnTo>
                  <a:pt x="7404" y="11963"/>
                </a:lnTo>
                <a:lnTo>
                  <a:pt x="10287" y="5588"/>
                </a:lnTo>
                <a:close/>
              </a:path>
              <a:path w="34658" h="36588">
                <a:moveTo>
                  <a:pt x="7404" y="18186"/>
                </a:moveTo>
                <a:lnTo>
                  <a:pt x="7404" y="11963"/>
                </a:lnTo>
                <a:lnTo>
                  <a:pt x="6083" y="0"/>
                </a:lnTo>
                <a:lnTo>
                  <a:pt x="0" y="7366"/>
                </a:lnTo>
                <a:lnTo>
                  <a:pt x="0" y="29032"/>
                </a:lnTo>
                <a:lnTo>
                  <a:pt x="5969" y="36588"/>
                </a:lnTo>
                <a:lnTo>
                  <a:pt x="7404" y="24587"/>
                </a:lnTo>
                <a:lnTo>
                  <a:pt x="7404" y="18186"/>
                </a:lnTo>
                <a:close/>
              </a:path>
            </a:pathLst>
          </a:custGeom>
          <a:solidFill>
            <a:srgbClr val="21316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1" name="object 261"/>
          <p:cNvSpPr/>
          <p:nvPr/>
        </p:nvSpPr>
        <p:spPr>
          <a:xfrm>
            <a:off x="5822764" y="9048273"/>
            <a:ext cx="15062" cy="32023"/>
          </a:xfrm>
          <a:custGeom>
            <a:avLst/>
            <a:gdLst/>
            <a:ahLst/>
            <a:cxnLst/>
            <a:rect l="l" t="t" r="r" b="b"/>
            <a:pathLst>
              <a:path w="16624" h="35344">
                <a:moveTo>
                  <a:pt x="10337" y="0"/>
                </a:moveTo>
                <a:lnTo>
                  <a:pt x="0" y="8305"/>
                </a:lnTo>
                <a:lnTo>
                  <a:pt x="3543" y="12877"/>
                </a:lnTo>
                <a:lnTo>
                  <a:pt x="9525" y="8039"/>
                </a:lnTo>
                <a:lnTo>
                  <a:pt x="9525" y="35344"/>
                </a:lnTo>
                <a:lnTo>
                  <a:pt x="16624" y="35344"/>
                </a:lnTo>
                <a:lnTo>
                  <a:pt x="16624" y="0"/>
                </a:lnTo>
                <a:lnTo>
                  <a:pt x="10337" y="0"/>
                </a:lnTo>
                <a:close/>
              </a:path>
            </a:pathLst>
          </a:custGeom>
          <a:solidFill>
            <a:srgbClr val="21316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2" name="object 262"/>
          <p:cNvSpPr/>
          <p:nvPr/>
        </p:nvSpPr>
        <p:spPr>
          <a:xfrm>
            <a:off x="5845364" y="9048261"/>
            <a:ext cx="24060" cy="32023"/>
          </a:xfrm>
          <a:custGeom>
            <a:avLst/>
            <a:gdLst/>
            <a:ahLst/>
            <a:cxnLst/>
            <a:rect l="l" t="t" r="r" b="b"/>
            <a:pathLst>
              <a:path w="26555" h="35344">
                <a:moveTo>
                  <a:pt x="22034" y="22745"/>
                </a:moveTo>
                <a:lnTo>
                  <a:pt x="22034" y="0"/>
                </a:lnTo>
                <a:lnTo>
                  <a:pt x="13233" y="0"/>
                </a:lnTo>
                <a:lnTo>
                  <a:pt x="0" y="22275"/>
                </a:lnTo>
                <a:lnTo>
                  <a:pt x="0" y="28003"/>
                </a:lnTo>
                <a:lnTo>
                  <a:pt x="15278" y="28003"/>
                </a:lnTo>
                <a:lnTo>
                  <a:pt x="6375" y="22745"/>
                </a:lnTo>
                <a:lnTo>
                  <a:pt x="15163" y="7391"/>
                </a:lnTo>
                <a:lnTo>
                  <a:pt x="15278" y="22745"/>
                </a:lnTo>
                <a:lnTo>
                  <a:pt x="6375" y="22745"/>
                </a:lnTo>
                <a:lnTo>
                  <a:pt x="15278" y="28003"/>
                </a:lnTo>
                <a:lnTo>
                  <a:pt x="15278" y="35344"/>
                </a:lnTo>
                <a:lnTo>
                  <a:pt x="22034" y="35344"/>
                </a:lnTo>
                <a:lnTo>
                  <a:pt x="22034" y="28003"/>
                </a:lnTo>
                <a:lnTo>
                  <a:pt x="26555" y="28003"/>
                </a:lnTo>
                <a:lnTo>
                  <a:pt x="26555" y="22745"/>
                </a:lnTo>
                <a:lnTo>
                  <a:pt x="22034" y="22745"/>
                </a:lnTo>
                <a:close/>
              </a:path>
            </a:pathLst>
          </a:custGeom>
          <a:solidFill>
            <a:srgbClr val="21316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3" name="object 263"/>
          <p:cNvSpPr/>
          <p:nvPr/>
        </p:nvSpPr>
        <p:spPr>
          <a:xfrm>
            <a:off x="5871725" y="9047698"/>
            <a:ext cx="11126" cy="33150"/>
          </a:xfrm>
          <a:custGeom>
            <a:avLst/>
            <a:gdLst/>
            <a:ahLst/>
            <a:cxnLst/>
            <a:rect l="l" t="t" r="r" b="b"/>
            <a:pathLst>
              <a:path w="12280" h="36588">
                <a:moveTo>
                  <a:pt x="7111" y="5283"/>
                </a:moveTo>
                <a:lnTo>
                  <a:pt x="12280" y="5283"/>
                </a:lnTo>
                <a:lnTo>
                  <a:pt x="12280" y="0"/>
                </a:lnTo>
                <a:lnTo>
                  <a:pt x="2705" y="0"/>
                </a:lnTo>
                <a:lnTo>
                  <a:pt x="7048" y="31305"/>
                </a:lnTo>
                <a:lnTo>
                  <a:pt x="7111" y="5283"/>
                </a:lnTo>
                <a:close/>
              </a:path>
              <a:path w="12280" h="36588">
                <a:moveTo>
                  <a:pt x="17538" y="18376"/>
                </a:moveTo>
                <a:lnTo>
                  <a:pt x="17564" y="31305"/>
                </a:lnTo>
                <a:lnTo>
                  <a:pt x="7048" y="31305"/>
                </a:lnTo>
                <a:lnTo>
                  <a:pt x="2705" y="0"/>
                </a:lnTo>
                <a:lnTo>
                  <a:pt x="0" y="9525"/>
                </a:lnTo>
                <a:lnTo>
                  <a:pt x="0" y="25793"/>
                </a:lnTo>
                <a:lnTo>
                  <a:pt x="1384" y="36588"/>
                </a:lnTo>
                <a:lnTo>
                  <a:pt x="22504" y="36588"/>
                </a:lnTo>
                <a:lnTo>
                  <a:pt x="24637" y="26593"/>
                </a:lnTo>
                <a:lnTo>
                  <a:pt x="24637" y="10172"/>
                </a:lnTo>
                <a:lnTo>
                  <a:pt x="22605" y="0"/>
                </a:lnTo>
                <a:lnTo>
                  <a:pt x="12280" y="0"/>
                </a:lnTo>
                <a:lnTo>
                  <a:pt x="12280" y="5283"/>
                </a:lnTo>
                <a:lnTo>
                  <a:pt x="17538" y="5283"/>
                </a:lnTo>
                <a:lnTo>
                  <a:pt x="17538" y="18376"/>
                </a:lnTo>
                <a:close/>
              </a:path>
            </a:pathLst>
          </a:custGeom>
          <a:solidFill>
            <a:srgbClr val="21316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4" name="object 264"/>
          <p:cNvSpPr/>
          <p:nvPr/>
        </p:nvSpPr>
        <p:spPr>
          <a:xfrm>
            <a:off x="5897224" y="9047698"/>
            <a:ext cx="11115" cy="33150"/>
          </a:xfrm>
          <a:custGeom>
            <a:avLst/>
            <a:gdLst/>
            <a:ahLst/>
            <a:cxnLst/>
            <a:rect l="l" t="t" r="r" b="b"/>
            <a:pathLst>
              <a:path w="12268" h="36588">
                <a:moveTo>
                  <a:pt x="7086" y="5283"/>
                </a:moveTo>
                <a:lnTo>
                  <a:pt x="12268" y="5283"/>
                </a:lnTo>
                <a:lnTo>
                  <a:pt x="12268" y="0"/>
                </a:lnTo>
                <a:lnTo>
                  <a:pt x="2679" y="0"/>
                </a:lnTo>
                <a:lnTo>
                  <a:pt x="7048" y="31305"/>
                </a:lnTo>
                <a:lnTo>
                  <a:pt x="7086" y="5283"/>
                </a:lnTo>
                <a:close/>
              </a:path>
              <a:path w="12268" h="36588">
                <a:moveTo>
                  <a:pt x="17500" y="18376"/>
                </a:moveTo>
                <a:lnTo>
                  <a:pt x="17564" y="31305"/>
                </a:lnTo>
                <a:lnTo>
                  <a:pt x="7048" y="31305"/>
                </a:lnTo>
                <a:lnTo>
                  <a:pt x="2679" y="0"/>
                </a:lnTo>
                <a:lnTo>
                  <a:pt x="0" y="9525"/>
                </a:lnTo>
                <a:lnTo>
                  <a:pt x="0" y="25793"/>
                </a:lnTo>
                <a:lnTo>
                  <a:pt x="1371" y="36588"/>
                </a:lnTo>
                <a:lnTo>
                  <a:pt x="22491" y="36588"/>
                </a:lnTo>
                <a:lnTo>
                  <a:pt x="24612" y="26593"/>
                </a:lnTo>
                <a:lnTo>
                  <a:pt x="24612" y="10172"/>
                </a:lnTo>
                <a:lnTo>
                  <a:pt x="22580" y="0"/>
                </a:lnTo>
                <a:lnTo>
                  <a:pt x="12268" y="0"/>
                </a:lnTo>
                <a:lnTo>
                  <a:pt x="12268" y="5283"/>
                </a:lnTo>
                <a:lnTo>
                  <a:pt x="17500" y="5283"/>
                </a:lnTo>
                <a:lnTo>
                  <a:pt x="17500" y="18376"/>
                </a:lnTo>
                <a:close/>
              </a:path>
            </a:pathLst>
          </a:custGeom>
          <a:solidFill>
            <a:srgbClr val="21316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5" name="object 265"/>
          <p:cNvSpPr/>
          <p:nvPr/>
        </p:nvSpPr>
        <p:spPr>
          <a:xfrm>
            <a:off x="5735647" y="8992398"/>
            <a:ext cx="6443" cy="0"/>
          </a:xfrm>
          <a:custGeom>
            <a:avLst/>
            <a:gdLst/>
            <a:ahLst/>
            <a:cxnLst/>
            <a:rect l="l" t="t" r="r" b="b"/>
            <a:pathLst>
              <a:path w="7111">
                <a:moveTo>
                  <a:pt x="0" y="0"/>
                </a:moveTo>
                <a:lnTo>
                  <a:pt x="7111" y="0"/>
                </a:lnTo>
              </a:path>
            </a:pathLst>
          </a:custGeom>
          <a:ln w="36648">
            <a:solidFill>
              <a:srgbClr val="21316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6" name="object 266"/>
          <p:cNvSpPr/>
          <p:nvPr/>
        </p:nvSpPr>
        <p:spPr>
          <a:xfrm>
            <a:off x="5747878" y="8975815"/>
            <a:ext cx="20747" cy="33150"/>
          </a:xfrm>
          <a:custGeom>
            <a:avLst/>
            <a:gdLst/>
            <a:ahLst/>
            <a:cxnLst/>
            <a:rect l="l" t="t" r="r" b="b"/>
            <a:pathLst>
              <a:path w="22898" h="36588">
                <a:moveTo>
                  <a:pt x="4051" y="36068"/>
                </a:moveTo>
                <a:lnTo>
                  <a:pt x="5778" y="36588"/>
                </a:lnTo>
                <a:lnTo>
                  <a:pt x="16751" y="36588"/>
                </a:lnTo>
                <a:lnTo>
                  <a:pt x="22898" y="33642"/>
                </a:lnTo>
                <a:lnTo>
                  <a:pt x="22898" y="25908"/>
                </a:lnTo>
                <a:lnTo>
                  <a:pt x="15304" y="16119"/>
                </a:lnTo>
                <a:lnTo>
                  <a:pt x="7400" y="10749"/>
                </a:lnTo>
                <a:lnTo>
                  <a:pt x="7391" y="6629"/>
                </a:lnTo>
                <a:lnTo>
                  <a:pt x="10540" y="5588"/>
                </a:lnTo>
                <a:lnTo>
                  <a:pt x="15443" y="5588"/>
                </a:lnTo>
                <a:lnTo>
                  <a:pt x="20167" y="7124"/>
                </a:lnTo>
                <a:lnTo>
                  <a:pt x="20802" y="1295"/>
                </a:lnTo>
                <a:lnTo>
                  <a:pt x="18237" y="431"/>
                </a:lnTo>
                <a:lnTo>
                  <a:pt x="15392" y="0"/>
                </a:lnTo>
                <a:lnTo>
                  <a:pt x="6134" y="0"/>
                </a:lnTo>
                <a:lnTo>
                  <a:pt x="0" y="2908"/>
                </a:lnTo>
                <a:lnTo>
                  <a:pt x="0" y="10820"/>
                </a:lnTo>
                <a:lnTo>
                  <a:pt x="7372" y="20335"/>
                </a:lnTo>
                <a:lnTo>
                  <a:pt x="15446" y="25821"/>
                </a:lnTo>
                <a:lnTo>
                  <a:pt x="15493" y="29641"/>
                </a:lnTo>
                <a:lnTo>
                  <a:pt x="11899" y="31013"/>
                </a:lnTo>
                <a:lnTo>
                  <a:pt x="6426" y="31013"/>
                </a:lnTo>
                <a:lnTo>
                  <a:pt x="3644" y="30162"/>
                </a:lnTo>
                <a:lnTo>
                  <a:pt x="1219" y="28829"/>
                </a:lnTo>
                <a:lnTo>
                  <a:pt x="546" y="35229"/>
                </a:lnTo>
                <a:lnTo>
                  <a:pt x="4051" y="36068"/>
                </a:lnTo>
                <a:close/>
              </a:path>
            </a:pathLst>
          </a:custGeom>
          <a:solidFill>
            <a:srgbClr val="21316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7" name="object 267"/>
          <p:cNvSpPr/>
          <p:nvPr/>
        </p:nvSpPr>
        <p:spPr>
          <a:xfrm>
            <a:off x="5772871" y="8975815"/>
            <a:ext cx="31402" cy="33150"/>
          </a:xfrm>
          <a:custGeom>
            <a:avLst/>
            <a:gdLst/>
            <a:ahLst/>
            <a:cxnLst/>
            <a:rect l="l" t="t" r="r" b="b"/>
            <a:pathLst>
              <a:path w="34658" h="36588">
                <a:moveTo>
                  <a:pt x="10287" y="5588"/>
                </a:moveTo>
                <a:lnTo>
                  <a:pt x="24371" y="5588"/>
                </a:lnTo>
                <a:lnTo>
                  <a:pt x="27254" y="11963"/>
                </a:lnTo>
                <a:lnTo>
                  <a:pt x="27254" y="24587"/>
                </a:lnTo>
                <a:lnTo>
                  <a:pt x="24574" y="31013"/>
                </a:lnTo>
                <a:lnTo>
                  <a:pt x="10083" y="31013"/>
                </a:lnTo>
                <a:lnTo>
                  <a:pt x="7404" y="24587"/>
                </a:lnTo>
                <a:lnTo>
                  <a:pt x="5969" y="36588"/>
                </a:lnTo>
                <a:lnTo>
                  <a:pt x="28524" y="36588"/>
                </a:lnTo>
                <a:lnTo>
                  <a:pt x="34658" y="28879"/>
                </a:lnTo>
                <a:lnTo>
                  <a:pt x="34658" y="7518"/>
                </a:lnTo>
                <a:lnTo>
                  <a:pt x="28409" y="0"/>
                </a:lnTo>
                <a:lnTo>
                  <a:pt x="6083" y="0"/>
                </a:lnTo>
                <a:lnTo>
                  <a:pt x="7404" y="11963"/>
                </a:lnTo>
                <a:lnTo>
                  <a:pt x="10287" y="5588"/>
                </a:lnTo>
                <a:close/>
              </a:path>
              <a:path w="34658" h="36588">
                <a:moveTo>
                  <a:pt x="7404" y="18211"/>
                </a:moveTo>
                <a:lnTo>
                  <a:pt x="7404" y="11963"/>
                </a:lnTo>
                <a:lnTo>
                  <a:pt x="6083" y="0"/>
                </a:lnTo>
                <a:lnTo>
                  <a:pt x="0" y="7353"/>
                </a:lnTo>
                <a:lnTo>
                  <a:pt x="0" y="29032"/>
                </a:lnTo>
                <a:lnTo>
                  <a:pt x="5969" y="36588"/>
                </a:lnTo>
                <a:lnTo>
                  <a:pt x="7404" y="24587"/>
                </a:lnTo>
                <a:lnTo>
                  <a:pt x="7404" y="18211"/>
                </a:lnTo>
                <a:close/>
              </a:path>
            </a:pathLst>
          </a:custGeom>
          <a:solidFill>
            <a:srgbClr val="21316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8" name="object 268"/>
          <p:cNvSpPr/>
          <p:nvPr/>
        </p:nvSpPr>
        <p:spPr>
          <a:xfrm>
            <a:off x="5821165" y="8975838"/>
            <a:ext cx="21506" cy="33128"/>
          </a:xfrm>
          <a:custGeom>
            <a:avLst/>
            <a:gdLst/>
            <a:ahLst/>
            <a:cxnLst/>
            <a:rect l="l" t="t" r="r" b="b"/>
            <a:pathLst>
              <a:path w="23736" h="36563">
                <a:moveTo>
                  <a:pt x="2679" y="29565"/>
                </a:moveTo>
                <a:lnTo>
                  <a:pt x="1765" y="35280"/>
                </a:lnTo>
                <a:lnTo>
                  <a:pt x="6629" y="36563"/>
                </a:lnTo>
                <a:lnTo>
                  <a:pt x="20662" y="36563"/>
                </a:lnTo>
                <a:lnTo>
                  <a:pt x="23736" y="26022"/>
                </a:lnTo>
                <a:lnTo>
                  <a:pt x="23736" y="8128"/>
                </a:lnTo>
                <a:lnTo>
                  <a:pt x="21564" y="0"/>
                </a:lnTo>
                <a:lnTo>
                  <a:pt x="3746" y="0"/>
                </a:lnTo>
                <a:lnTo>
                  <a:pt x="0" y="5054"/>
                </a:lnTo>
                <a:lnTo>
                  <a:pt x="0" y="19215"/>
                </a:lnTo>
                <a:lnTo>
                  <a:pt x="3632" y="23482"/>
                </a:lnTo>
                <a:lnTo>
                  <a:pt x="10325" y="23482"/>
                </a:lnTo>
                <a:lnTo>
                  <a:pt x="8458" y="18211"/>
                </a:lnTo>
                <a:lnTo>
                  <a:pt x="7099" y="15024"/>
                </a:lnTo>
                <a:lnTo>
                  <a:pt x="7099" y="8432"/>
                </a:lnTo>
                <a:lnTo>
                  <a:pt x="8445" y="5257"/>
                </a:lnTo>
                <a:lnTo>
                  <a:pt x="15240" y="5257"/>
                </a:lnTo>
                <a:lnTo>
                  <a:pt x="16675" y="8178"/>
                </a:lnTo>
                <a:lnTo>
                  <a:pt x="16675" y="15074"/>
                </a:lnTo>
                <a:lnTo>
                  <a:pt x="15341" y="18211"/>
                </a:lnTo>
                <a:lnTo>
                  <a:pt x="13322" y="23482"/>
                </a:lnTo>
                <a:lnTo>
                  <a:pt x="17170" y="19939"/>
                </a:lnTo>
                <a:lnTo>
                  <a:pt x="17068" y="25298"/>
                </a:lnTo>
                <a:lnTo>
                  <a:pt x="14986" y="30975"/>
                </a:lnTo>
                <a:lnTo>
                  <a:pt x="8864" y="30975"/>
                </a:lnTo>
                <a:lnTo>
                  <a:pt x="4559" y="30378"/>
                </a:lnTo>
                <a:lnTo>
                  <a:pt x="2679" y="29565"/>
                </a:lnTo>
                <a:close/>
              </a:path>
              <a:path w="23736" h="36563">
                <a:moveTo>
                  <a:pt x="11912" y="18211"/>
                </a:moveTo>
                <a:lnTo>
                  <a:pt x="8458" y="18211"/>
                </a:lnTo>
                <a:lnTo>
                  <a:pt x="10325" y="23482"/>
                </a:lnTo>
                <a:lnTo>
                  <a:pt x="13322" y="23482"/>
                </a:lnTo>
                <a:lnTo>
                  <a:pt x="15341" y="18211"/>
                </a:lnTo>
                <a:lnTo>
                  <a:pt x="11912" y="18211"/>
                </a:lnTo>
                <a:close/>
              </a:path>
            </a:pathLst>
          </a:custGeom>
          <a:solidFill>
            <a:srgbClr val="21316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9" name="object 269"/>
          <p:cNvSpPr/>
          <p:nvPr/>
        </p:nvSpPr>
        <p:spPr>
          <a:xfrm>
            <a:off x="5846238" y="8975803"/>
            <a:ext cx="11115" cy="33150"/>
          </a:xfrm>
          <a:custGeom>
            <a:avLst/>
            <a:gdLst/>
            <a:ahLst/>
            <a:cxnLst/>
            <a:rect l="l" t="t" r="r" b="b"/>
            <a:pathLst>
              <a:path w="12268" h="36588">
                <a:moveTo>
                  <a:pt x="7099" y="5283"/>
                </a:moveTo>
                <a:lnTo>
                  <a:pt x="12268" y="5283"/>
                </a:lnTo>
                <a:lnTo>
                  <a:pt x="12268" y="0"/>
                </a:lnTo>
                <a:lnTo>
                  <a:pt x="2692" y="0"/>
                </a:lnTo>
                <a:lnTo>
                  <a:pt x="7035" y="31305"/>
                </a:lnTo>
                <a:lnTo>
                  <a:pt x="7099" y="5283"/>
                </a:lnTo>
                <a:close/>
              </a:path>
              <a:path w="12268" h="36588">
                <a:moveTo>
                  <a:pt x="17526" y="18402"/>
                </a:moveTo>
                <a:lnTo>
                  <a:pt x="17576" y="31305"/>
                </a:lnTo>
                <a:lnTo>
                  <a:pt x="7035" y="31305"/>
                </a:lnTo>
                <a:lnTo>
                  <a:pt x="2692" y="0"/>
                </a:lnTo>
                <a:lnTo>
                  <a:pt x="0" y="9524"/>
                </a:lnTo>
                <a:lnTo>
                  <a:pt x="0" y="25793"/>
                </a:lnTo>
                <a:lnTo>
                  <a:pt x="1371" y="36588"/>
                </a:lnTo>
                <a:lnTo>
                  <a:pt x="22491" y="36588"/>
                </a:lnTo>
                <a:lnTo>
                  <a:pt x="24638" y="26619"/>
                </a:lnTo>
                <a:lnTo>
                  <a:pt x="24638" y="10198"/>
                </a:lnTo>
                <a:lnTo>
                  <a:pt x="22593" y="0"/>
                </a:lnTo>
                <a:lnTo>
                  <a:pt x="12268" y="0"/>
                </a:lnTo>
                <a:lnTo>
                  <a:pt x="12268" y="5283"/>
                </a:lnTo>
                <a:lnTo>
                  <a:pt x="17526" y="5283"/>
                </a:lnTo>
                <a:lnTo>
                  <a:pt x="17526" y="18402"/>
                </a:lnTo>
                <a:close/>
              </a:path>
            </a:pathLst>
          </a:custGeom>
          <a:solidFill>
            <a:srgbClr val="21316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0" name="object 270"/>
          <p:cNvSpPr/>
          <p:nvPr/>
        </p:nvSpPr>
        <p:spPr>
          <a:xfrm>
            <a:off x="5871725" y="8975803"/>
            <a:ext cx="11126" cy="33150"/>
          </a:xfrm>
          <a:custGeom>
            <a:avLst/>
            <a:gdLst/>
            <a:ahLst/>
            <a:cxnLst/>
            <a:rect l="l" t="t" r="r" b="b"/>
            <a:pathLst>
              <a:path w="12280" h="36588">
                <a:moveTo>
                  <a:pt x="7111" y="5283"/>
                </a:moveTo>
                <a:lnTo>
                  <a:pt x="12280" y="5283"/>
                </a:lnTo>
                <a:lnTo>
                  <a:pt x="12280" y="0"/>
                </a:lnTo>
                <a:lnTo>
                  <a:pt x="2705" y="0"/>
                </a:lnTo>
                <a:lnTo>
                  <a:pt x="7048" y="31305"/>
                </a:lnTo>
                <a:lnTo>
                  <a:pt x="7111" y="5283"/>
                </a:lnTo>
                <a:close/>
              </a:path>
              <a:path w="12280" h="36588">
                <a:moveTo>
                  <a:pt x="17538" y="18402"/>
                </a:moveTo>
                <a:lnTo>
                  <a:pt x="17564" y="31305"/>
                </a:lnTo>
                <a:lnTo>
                  <a:pt x="7048" y="31305"/>
                </a:lnTo>
                <a:lnTo>
                  <a:pt x="2705" y="0"/>
                </a:lnTo>
                <a:lnTo>
                  <a:pt x="0" y="9524"/>
                </a:lnTo>
                <a:lnTo>
                  <a:pt x="0" y="25793"/>
                </a:lnTo>
                <a:lnTo>
                  <a:pt x="1384" y="36588"/>
                </a:lnTo>
                <a:lnTo>
                  <a:pt x="22504" y="36588"/>
                </a:lnTo>
                <a:lnTo>
                  <a:pt x="24637" y="26619"/>
                </a:lnTo>
                <a:lnTo>
                  <a:pt x="24637" y="10198"/>
                </a:lnTo>
                <a:lnTo>
                  <a:pt x="22605" y="0"/>
                </a:lnTo>
                <a:lnTo>
                  <a:pt x="12280" y="0"/>
                </a:lnTo>
                <a:lnTo>
                  <a:pt x="12280" y="5283"/>
                </a:lnTo>
                <a:lnTo>
                  <a:pt x="17538" y="5283"/>
                </a:lnTo>
                <a:lnTo>
                  <a:pt x="17538" y="18402"/>
                </a:lnTo>
                <a:close/>
              </a:path>
            </a:pathLst>
          </a:custGeom>
          <a:solidFill>
            <a:srgbClr val="21316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1" name="object 271"/>
          <p:cNvSpPr/>
          <p:nvPr/>
        </p:nvSpPr>
        <p:spPr>
          <a:xfrm>
            <a:off x="5899250" y="8976379"/>
            <a:ext cx="15050" cy="32023"/>
          </a:xfrm>
          <a:custGeom>
            <a:avLst/>
            <a:gdLst/>
            <a:ahLst/>
            <a:cxnLst/>
            <a:rect l="l" t="t" r="r" b="b"/>
            <a:pathLst>
              <a:path w="16611" h="35344">
                <a:moveTo>
                  <a:pt x="10325" y="0"/>
                </a:moveTo>
                <a:lnTo>
                  <a:pt x="0" y="8305"/>
                </a:lnTo>
                <a:lnTo>
                  <a:pt x="3543" y="12890"/>
                </a:lnTo>
                <a:lnTo>
                  <a:pt x="9525" y="8051"/>
                </a:lnTo>
                <a:lnTo>
                  <a:pt x="9525" y="35344"/>
                </a:lnTo>
                <a:lnTo>
                  <a:pt x="16611" y="35344"/>
                </a:lnTo>
                <a:lnTo>
                  <a:pt x="16611" y="0"/>
                </a:lnTo>
                <a:lnTo>
                  <a:pt x="10325" y="0"/>
                </a:lnTo>
                <a:close/>
              </a:path>
            </a:pathLst>
          </a:custGeom>
          <a:solidFill>
            <a:srgbClr val="21316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2" name="object 272"/>
          <p:cNvSpPr/>
          <p:nvPr/>
        </p:nvSpPr>
        <p:spPr>
          <a:xfrm>
            <a:off x="6197469" y="8892955"/>
            <a:ext cx="30939" cy="31970"/>
          </a:xfrm>
          <a:custGeom>
            <a:avLst/>
            <a:gdLst/>
            <a:ahLst/>
            <a:cxnLst/>
            <a:rect l="l" t="t" r="r" b="b"/>
            <a:pathLst>
              <a:path w="34148" h="35285">
                <a:moveTo>
                  <a:pt x="13144" y="11468"/>
                </a:moveTo>
                <a:lnTo>
                  <a:pt x="6532" y="35285"/>
                </a:lnTo>
                <a:lnTo>
                  <a:pt x="12801" y="16129"/>
                </a:lnTo>
                <a:lnTo>
                  <a:pt x="29438" y="16129"/>
                </a:lnTo>
                <a:lnTo>
                  <a:pt x="16738" y="7797"/>
                </a:lnTo>
                <a:lnTo>
                  <a:pt x="13144" y="11468"/>
                </a:lnTo>
                <a:close/>
              </a:path>
              <a:path w="34148" h="35285">
                <a:moveTo>
                  <a:pt x="273" y="23667"/>
                </a:moveTo>
                <a:lnTo>
                  <a:pt x="6532" y="35285"/>
                </a:lnTo>
                <a:lnTo>
                  <a:pt x="13144" y="11468"/>
                </a:lnTo>
                <a:lnTo>
                  <a:pt x="16738" y="7797"/>
                </a:lnTo>
                <a:lnTo>
                  <a:pt x="29438" y="16129"/>
                </a:lnTo>
                <a:lnTo>
                  <a:pt x="29108" y="11468"/>
                </a:lnTo>
                <a:lnTo>
                  <a:pt x="29438" y="16129"/>
                </a:lnTo>
                <a:lnTo>
                  <a:pt x="12801" y="16129"/>
                </a:lnTo>
                <a:lnTo>
                  <a:pt x="6532" y="35285"/>
                </a:lnTo>
                <a:lnTo>
                  <a:pt x="20650" y="39649"/>
                </a:lnTo>
                <a:lnTo>
                  <a:pt x="26568" y="39649"/>
                </a:lnTo>
                <a:lnTo>
                  <a:pt x="36753" y="38150"/>
                </a:lnTo>
                <a:lnTo>
                  <a:pt x="40741" y="34505"/>
                </a:lnTo>
                <a:lnTo>
                  <a:pt x="40741" y="27343"/>
                </a:lnTo>
                <a:lnTo>
                  <a:pt x="37719" y="29197"/>
                </a:lnTo>
                <a:lnTo>
                  <a:pt x="32080" y="31927"/>
                </a:lnTo>
                <a:lnTo>
                  <a:pt x="12509" y="31927"/>
                </a:lnTo>
                <a:lnTo>
                  <a:pt x="12649" y="21513"/>
                </a:lnTo>
                <a:lnTo>
                  <a:pt x="41808" y="21513"/>
                </a:lnTo>
                <a:lnTo>
                  <a:pt x="41897" y="19824"/>
                </a:lnTo>
                <a:lnTo>
                  <a:pt x="41458" y="15804"/>
                </a:lnTo>
                <a:lnTo>
                  <a:pt x="34148" y="4522"/>
                </a:lnTo>
                <a:lnTo>
                  <a:pt x="25514" y="7797"/>
                </a:lnTo>
                <a:lnTo>
                  <a:pt x="21145" y="7797"/>
                </a:lnTo>
                <a:lnTo>
                  <a:pt x="16798" y="328"/>
                </a:lnTo>
                <a:lnTo>
                  <a:pt x="4732" y="7076"/>
                </a:lnTo>
                <a:lnTo>
                  <a:pt x="0" y="19824"/>
                </a:lnTo>
                <a:lnTo>
                  <a:pt x="273" y="23667"/>
                </a:lnTo>
                <a:close/>
              </a:path>
              <a:path w="34148" h="35285">
                <a:moveTo>
                  <a:pt x="21145" y="7797"/>
                </a:moveTo>
                <a:lnTo>
                  <a:pt x="25514" y="7797"/>
                </a:lnTo>
                <a:lnTo>
                  <a:pt x="34148" y="4522"/>
                </a:lnTo>
                <a:lnTo>
                  <a:pt x="20650" y="0"/>
                </a:lnTo>
                <a:lnTo>
                  <a:pt x="16798" y="328"/>
                </a:lnTo>
                <a:lnTo>
                  <a:pt x="21145" y="7797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3" name="object 273"/>
          <p:cNvSpPr/>
          <p:nvPr/>
        </p:nvSpPr>
        <p:spPr>
          <a:xfrm>
            <a:off x="5995180" y="8730527"/>
            <a:ext cx="348469" cy="164741"/>
          </a:xfrm>
          <a:custGeom>
            <a:avLst/>
            <a:gdLst/>
            <a:ahLst/>
            <a:cxnLst/>
            <a:rect l="l" t="t" r="r" b="b"/>
            <a:pathLst>
              <a:path w="384606" h="181825">
                <a:moveTo>
                  <a:pt x="56946" y="181825"/>
                </a:moveTo>
                <a:lnTo>
                  <a:pt x="60334" y="160555"/>
                </a:lnTo>
                <a:lnTo>
                  <a:pt x="64342" y="147105"/>
                </a:lnTo>
                <a:lnTo>
                  <a:pt x="69663" y="134277"/>
                </a:lnTo>
                <a:lnTo>
                  <a:pt x="76217" y="122151"/>
                </a:lnTo>
                <a:lnTo>
                  <a:pt x="83927" y="110804"/>
                </a:lnTo>
                <a:lnTo>
                  <a:pt x="92712" y="100317"/>
                </a:lnTo>
                <a:lnTo>
                  <a:pt x="102495" y="90767"/>
                </a:lnTo>
                <a:lnTo>
                  <a:pt x="113197" y="82234"/>
                </a:lnTo>
                <a:lnTo>
                  <a:pt x="124739" y="74798"/>
                </a:lnTo>
                <a:lnTo>
                  <a:pt x="137041" y="68536"/>
                </a:lnTo>
                <a:lnTo>
                  <a:pt x="150027" y="63529"/>
                </a:lnTo>
                <a:lnTo>
                  <a:pt x="163616" y="59854"/>
                </a:lnTo>
                <a:lnTo>
                  <a:pt x="177730" y="57591"/>
                </a:lnTo>
                <a:lnTo>
                  <a:pt x="192290" y="56819"/>
                </a:lnTo>
                <a:lnTo>
                  <a:pt x="199747" y="57021"/>
                </a:lnTo>
                <a:lnTo>
                  <a:pt x="214091" y="58560"/>
                </a:lnTo>
                <a:lnTo>
                  <a:pt x="227949" y="61550"/>
                </a:lnTo>
                <a:lnTo>
                  <a:pt x="241243" y="65912"/>
                </a:lnTo>
                <a:lnTo>
                  <a:pt x="253892" y="71566"/>
                </a:lnTo>
                <a:lnTo>
                  <a:pt x="265819" y="78434"/>
                </a:lnTo>
                <a:lnTo>
                  <a:pt x="276945" y="86436"/>
                </a:lnTo>
                <a:lnTo>
                  <a:pt x="287191" y="95494"/>
                </a:lnTo>
                <a:lnTo>
                  <a:pt x="296478" y="105529"/>
                </a:lnTo>
                <a:lnTo>
                  <a:pt x="304728" y="116462"/>
                </a:lnTo>
                <a:lnTo>
                  <a:pt x="311862" y="128213"/>
                </a:lnTo>
                <a:lnTo>
                  <a:pt x="317800" y="140704"/>
                </a:lnTo>
                <a:lnTo>
                  <a:pt x="322465" y="153855"/>
                </a:lnTo>
                <a:lnTo>
                  <a:pt x="325778" y="167589"/>
                </a:lnTo>
                <a:lnTo>
                  <a:pt x="327660" y="181825"/>
                </a:lnTo>
                <a:lnTo>
                  <a:pt x="384606" y="181825"/>
                </a:lnTo>
                <a:lnTo>
                  <a:pt x="383188" y="166786"/>
                </a:lnTo>
                <a:lnTo>
                  <a:pt x="380638" y="152104"/>
                </a:lnTo>
                <a:lnTo>
                  <a:pt x="377002" y="137825"/>
                </a:lnTo>
                <a:lnTo>
                  <a:pt x="372324" y="123994"/>
                </a:lnTo>
                <a:lnTo>
                  <a:pt x="366649" y="110654"/>
                </a:lnTo>
                <a:lnTo>
                  <a:pt x="360023" y="97852"/>
                </a:lnTo>
                <a:lnTo>
                  <a:pt x="352488" y="85631"/>
                </a:lnTo>
                <a:lnTo>
                  <a:pt x="344091" y="74036"/>
                </a:lnTo>
                <a:lnTo>
                  <a:pt x="334875" y="63112"/>
                </a:lnTo>
                <a:lnTo>
                  <a:pt x="324886" y="52903"/>
                </a:lnTo>
                <a:lnTo>
                  <a:pt x="314168" y="43454"/>
                </a:lnTo>
                <a:lnTo>
                  <a:pt x="302767" y="34811"/>
                </a:lnTo>
                <a:lnTo>
                  <a:pt x="290725" y="27017"/>
                </a:lnTo>
                <a:lnTo>
                  <a:pt x="278090" y="20117"/>
                </a:lnTo>
                <a:lnTo>
                  <a:pt x="264904" y="14156"/>
                </a:lnTo>
                <a:lnTo>
                  <a:pt x="251213" y="9179"/>
                </a:lnTo>
                <a:lnTo>
                  <a:pt x="237061" y="5230"/>
                </a:lnTo>
                <a:lnTo>
                  <a:pt x="222494" y="2354"/>
                </a:lnTo>
                <a:lnTo>
                  <a:pt x="207555" y="596"/>
                </a:lnTo>
                <a:lnTo>
                  <a:pt x="192290" y="0"/>
                </a:lnTo>
                <a:lnTo>
                  <a:pt x="177029" y="596"/>
                </a:lnTo>
                <a:lnTo>
                  <a:pt x="162094" y="2354"/>
                </a:lnTo>
                <a:lnTo>
                  <a:pt x="147530" y="5230"/>
                </a:lnTo>
                <a:lnTo>
                  <a:pt x="133381" y="9179"/>
                </a:lnTo>
                <a:lnTo>
                  <a:pt x="119693" y="14156"/>
                </a:lnTo>
                <a:lnTo>
                  <a:pt x="106510" y="20117"/>
                </a:lnTo>
                <a:lnTo>
                  <a:pt x="93876" y="27017"/>
                </a:lnTo>
                <a:lnTo>
                  <a:pt x="81837" y="34811"/>
                </a:lnTo>
                <a:lnTo>
                  <a:pt x="70437" y="43454"/>
                </a:lnTo>
                <a:lnTo>
                  <a:pt x="59721" y="52903"/>
                </a:lnTo>
                <a:lnTo>
                  <a:pt x="49734" y="63112"/>
                </a:lnTo>
                <a:lnTo>
                  <a:pt x="40519" y="74036"/>
                </a:lnTo>
                <a:lnTo>
                  <a:pt x="32122" y="85631"/>
                </a:lnTo>
                <a:lnTo>
                  <a:pt x="24588" y="97852"/>
                </a:lnTo>
                <a:lnTo>
                  <a:pt x="17961" y="110654"/>
                </a:lnTo>
                <a:lnTo>
                  <a:pt x="12286" y="123994"/>
                </a:lnTo>
                <a:lnTo>
                  <a:pt x="7608" y="137825"/>
                </a:lnTo>
                <a:lnTo>
                  <a:pt x="3971" y="152104"/>
                </a:lnTo>
                <a:lnTo>
                  <a:pt x="1420" y="166786"/>
                </a:lnTo>
                <a:lnTo>
                  <a:pt x="0" y="181825"/>
                </a:lnTo>
                <a:lnTo>
                  <a:pt x="56946" y="181825"/>
                </a:lnTo>
                <a:close/>
              </a:path>
            </a:pathLst>
          </a:custGeom>
          <a:solidFill>
            <a:srgbClr val="21316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4" name="object 274"/>
          <p:cNvSpPr/>
          <p:nvPr/>
        </p:nvSpPr>
        <p:spPr>
          <a:xfrm>
            <a:off x="5995180" y="8914830"/>
            <a:ext cx="348469" cy="164718"/>
          </a:xfrm>
          <a:custGeom>
            <a:avLst/>
            <a:gdLst/>
            <a:ahLst/>
            <a:cxnLst/>
            <a:rect l="l" t="t" r="r" b="b"/>
            <a:pathLst>
              <a:path w="384606" h="181800">
                <a:moveTo>
                  <a:pt x="56946" y="0"/>
                </a:moveTo>
                <a:lnTo>
                  <a:pt x="0" y="0"/>
                </a:lnTo>
                <a:lnTo>
                  <a:pt x="1420" y="15036"/>
                </a:lnTo>
                <a:lnTo>
                  <a:pt x="3971" y="29714"/>
                </a:lnTo>
                <a:lnTo>
                  <a:pt x="7607" y="43990"/>
                </a:lnTo>
                <a:lnTo>
                  <a:pt x="12285" y="57819"/>
                </a:lnTo>
                <a:lnTo>
                  <a:pt x="17959" y="71156"/>
                </a:lnTo>
                <a:lnTo>
                  <a:pt x="24586" y="83956"/>
                </a:lnTo>
                <a:lnTo>
                  <a:pt x="32119" y="96176"/>
                </a:lnTo>
                <a:lnTo>
                  <a:pt x="40515" y="107769"/>
                </a:lnTo>
                <a:lnTo>
                  <a:pt x="49729" y="118692"/>
                </a:lnTo>
                <a:lnTo>
                  <a:pt x="59716" y="128900"/>
                </a:lnTo>
                <a:lnTo>
                  <a:pt x="70432" y="138347"/>
                </a:lnTo>
                <a:lnTo>
                  <a:pt x="81832" y="146990"/>
                </a:lnTo>
                <a:lnTo>
                  <a:pt x="93871" y="154784"/>
                </a:lnTo>
                <a:lnTo>
                  <a:pt x="106504" y="161683"/>
                </a:lnTo>
                <a:lnTo>
                  <a:pt x="119688" y="167644"/>
                </a:lnTo>
                <a:lnTo>
                  <a:pt x="133376" y="172621"/>
                </a:lnTo>
                <a:lnTo>
                  <a:pt x="147526" y="176570"/>
                </a:lnTo>
                <a:lnTo>
                  <a:pt x="162091" y="179446"/>
                </a:lnTo>
                <a:lnTo>
                  <a:pt x="177027" y="181204"/>
                </a:lnTo>
                <a:lnTo>
                  <a:pt x="192290" y="181800"/>
                </a:lnTo>
                <a:lnTo>
                  <a:pt x="207555" y="181204"/>
                </a:lnTo>
                <a:lnTo>
                  <a:pt x="222494" y="179446"/>
                </a:lnTo>
                <a:lnTo>
                  <a:pt x="237061" y="176570"/>
                </a:lnTo>
                <a:lnTo>
                  <a:pt x="251213" y="172621"/>
                </a:lnTo>
                <a:lnTo>
                  <a:pt x="264904" y="167644"/>
                </a:lnTo>
                <a:lnTo>
                  <a:pt x="278090" y="161683"/>
                </a:lnTo>
                <a:lnTo>
                  <a:pt x="290725" y="154784"/>
                </a:lnTo>
                <a:lnTo>
                  <a:pt x="302767" y="146990"/>
                </a:lnTo>
                <a:lnTo>
                  <a:pt x="314168" y="138347"/>
                </a:lnTo>
                <a:lnTo>
                  <a:pt x="324886" y="128900"/>
                </a:lnTo>
                <a:lnTo>
                  <a:pt x="334875" y="118692"/>
                </a:lnTo>
                <a:lnTo>
                  <a:pt x="344091" y="107769"/>
                </a:lnTo>
                <a:lnTo>
                  <a:pt x="352488" y="96176"/>
                </a:lnTo>
                <a:lnTo>
                  <a:pt x="360023" y="83956"/>
                </a:lnTo>
                <a:lnTo>
                  <a:pt x="366649" y="71156"/>
                </a:lnTo>
                <a:lnTo>
                  <a:pt x="372324" y="57819"/>
                </a:lnTo>
                <a:lnTo>
                  <a:pt x="377002" y="43990"/>
                </a:lnTo>
                <a:lnTo>
                  <a:pt x="380638" y="29714"/>
                </a:lnTo>
                <a:lnTo>
                  <a:pt x="383188" y="15036"/>
                </a:lnTo>
                <a:lnTo>
                  <a:pt x="384606" y="0"/>
                </a:lnTo>
                <a:lnTo>
                  <a:pt x="327659" y="0"/>
                </a:lnTo>
                <a:lnTo>
                  <a:pt x="326889" y="7279"/>
                </a:lnTo>
                <a:lnTo>
                  <a:pt x="324271" y="21271"/>
                </a:lnTo>
                <a:lnTo>
                  <a:pt x="320262" y="34719"/>
                </a:lnTo>
                <a:lnTo>
                  <a:pt x="314940" y="47545"/>
                </a:lnTo>
                <a:lnTo>
                  <a:pt x="308385" y="59669"/>
                </a:lnTo>
                <a:lnTo>
                  <a:pt x="300674" y="71013"/>
                </a:lnTo>
                <a:lnTo>
                  <a:pt x="291886" y="81498"/>
                </a:lnTo>
                <a:lnTo>
                  <a:pt x="282102" y="91045"/>
                </a:lnTo>
                <a:lnTo>
                  <a:pt x="271398" y="99575"/>
                </a:lnTo>
                <a:lnTo>
                  <a:pt x="259854" y="107009"/>
                </a:lnTo>
                <a:lnTo>
                  <a:pt x="247549" y="113268"/>
                </a:lnTo>
                <a:lnTo>
                  <a:pt x="234561" y="118274"/>
                </a:lnTo>
                <a:lnTo>
                  <a:pt x="220970" y="121947"/>
                </a:lnTo>
                <a:lnTo>
                  <a:pt x="206853" y="124209"/>
                </a:lnTo>
                <a:lnTo>
                  <a:pt x="192290" y="124980"/>
                </a:lnTo>
                <a:lnTo>
                  <a:pt x="184875" y="124781"/>
                </a:lnTo>
                <a:lnTo>
                  <a:pt x="170529" y="123246"/>
                </a:lnTo>
                <a:lnTo>
                  <a:pt x="156669" y="120260"/>
                </a:lnTo>
                <a:lnTo>
                  <a:pt x="143375" y="115902"/>
                </a:lnTo>
                <a:lnTo>
                  <a:pt x="130724" y="110251"/>
                </a:lnTo>
                <a:lnTo>
                  <a:pt x="118795" y="103387"/>
                </a:lnTo>
                <a:lnTo>
                  <a:pt x="107668" y="95387"/>
                </a:lnTo>
                <a:lnTo>
                  <a:pt x="97421" y="86332"/>
                </a:lnTo>
                <a:lnTo>
                  <a:pt x="88132" y="76299"/>
                </a:lnTo>
                <a:lnTo>
                  <a:pt x="79881" y="65367"/>
                </a:lnTo>
                <a:lnTo>
                  <a:pt x="72747" y="53617"/>
                </a:lnTo>
                <a:lnTo>
                  <a:pt x="66807" y="41126"/>
                </a:lnTo>
                <a:lnTo>
                  <a:pt x="62141" y="27973"/>
                </a:lnTo>
                <a:lnTo>
                  <a:pt x="58828" y="14238"/>
                </a:lnTo>
                <a:lnTo>
                  <a:pt x="56946" y="0"/>
                </a:lnTo>
                <a:close/>
              </a:path>
            </a:pathLst>
          </a:custGeom>
          <a:solidFill>
            <a:srgbClr val="21316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5" name="object 275"/>
          <p:cNvSpPr/>
          <p:nvPr/>
        </p:nvSpPr>
        <p:spPr>
          <a:xfrm>
            <a:off x="6289638" y="8952273"/>
            <a:ext cx="31528" cy="31056"/>
          </a:xfrm>
          <a:custGeom>
            <a:avLst/>
            <a:gdLst/>
            <a:ahLst/>
            <a:cxnLst/>
            <a:rect l="l" t="t" r="r" b="b"/>
            <a:pathLst>
              <a:path w="34798" h="34277">
                <a:moveTo>
                  <a:pt x="10744" y="0"/>
                </a:moveTo>
                <a:lnTo>
                  <a:pt x="8572" y="4635"/>
                </a:lnTo>
                <a:lnTo>
                  <a:pt x="25704" y="20955"/>
                </a:lnTo>
                <a:lnTo>
                  <a:pt x="2184" y="18376"/>
                </a:lnTo>
                <a:lnTo>
                  <a:pt x="0" y="23063"/>
                </a:lnTo>
                <a:lnTo>
                  <a:pt x="24041" y="34277"/>
                </a:lnTo>
                <a:lnTo>
                  <a:pt x="25488" y="31153"/>
                </a:lnTo>
                <a:lnTo>
                  <a:pt x="11315" y="24523"/>
                </a:lnTo>
                <a:lnTo>
                  <a:pt x="8636" y="23355"/>
                </a:lnTo>
                <a:lnTo>
                  <a:pt x="5918" y="22123"/>
                </a:lnTo>
                <a:lnTo>
                  <a:pt x="5168" y="21793"/>
                </a:lnTo>
                <a:lnTo>
                  <a:pt x="28676" y="24333"/>
                </a:lnTo>
                <a:lnTo>
                  <a:pt x="30187" y="21107"/>
                </a:lnTo>
                <a:lnTo>
                  <a:pt x="13093" y="4787"/>
                </a:lnTo>
                <a:lnTo>
                  <a:pt x="15608" y="5969"/>
                </a:lnTo>
                <a:lnTo>
                  <a:pt x="19138" y="7683"/>
                </a:lnTo>
                <a:lnTo>
                  <a:pt x="33337" y="14312"/>
                </a:lnTo>
                <a:lnTo>
                  <a:pt x="34798" y="11201"/>
                </a:lnTo>
                <a:lnTo>
                  <a:pt x="10744" y="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6" name="object 276"/>
          <p:cNvSpPr/>
          <p:nvPr/>
        </p:nvSpPr>
        <p:spPr>
          <a:xfrm>
            <a:off x="6278763" y="8974722"/>
            <a:ext cx="29894" cy="28156"/>
          </a:xfrm>
          <a:custGeom>
            <a:avLst/>
            <a:gdLst/>
            <a:ahLst/>
            <a:cxnLst/>
            <a:rect l="l" t="t" r="r" b="b"/>
            <a:pathLst>
              <a:path w="32994" h="31076">
                <a:moveTo>
                  <a:pt x="21742" y="31076"/>
                </a:moveTo>
                <a:lnTo>
                  <a:pt x="32994" y="15011"/>
                </a:lnTo>
                <a:lnTo>
                  <a:pt x="30391" y="13195"/>
                </a:lnTo>
                <a:lnTo>
                  <a:pt x="21145" y="26390"/>
                </a:lnTo>
                <a:lnTo>
                  <a:pt x="13779" y="21234"/>
                </a:lnTo>
                <a:lnTo>
                  <a:pt x="22186" y="9232"/>
                </a:lnTo>
                <a:lnTo>
                  <a:pt x="19672" y="7467"/>
                </a:lnTo>
                <a:lnTo>
                  <a:pt x="11277" y="19494"/>
                </a:lnTo>
                <a:lnTo>
                  <a:pt x="4660" y="14859"/>
                </a:lnTo>
                <a:lnTo>
                  <a:pt x="13754" y="1879"/>
                </a:lnTo>
                <a:lnTo>
                  <a:pt x="11087" y="0"/>
                </a:lnTo>
                <a:lnTo>
                  <a:pt x="0" y="15875"/>
                </a:lnTo>
                <a:lnTo>
                  <a:pt x="21742" y="3107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7" name="object 277"/>
          <p:cNvSpPr/>
          <p:nvPr/>
        </p:nvSpPr>
        <p:spPr>
          <a:xfrm>
            <a:off x="6265070" y="8990245"/>
            <a:ext cx="25499" cy="24566"/>
          </a:xfrm>
          <a:custGeom>
            <a:avLst/>
            <a:gdLst/>
            <a:ahLst/>
            <a:cxnLst/>
            <a:rect l="l" t="t" r="r" b="b"/>
            <a:pathLst>
              <a:path w="28143" h="27114">
                <a:moveTo>
                  <a:pt x="14414" y="0"/>
                </a:moveTo>
                <a:lnTo>
                  <a:pt x="0" y="16001"/>
                </a:lnTo>
                <a:lnTo>
                  <a:pt x="2362" y="18110"/>
                </a:lnTo>
                <a:lnTo>
                  <a:pt x="8331" y="11455"/>
                </a:lnTo>
                <a:lnTo>
                  <a:pt x="25692" y="27114"/>
                </a:lnTo>
                <a:lnTo>
                  <a:pt x="28143" y="24383"/>
                </a:lnTo>
                <a:lnTo>
                  <a:pt x="10782" y="8750"/>
                </a:lnTo>
                <a:lnTo>
                  <a:pt x="16776" y="2108"/>
                </a:lnTo>
                <a:lnTo>
                  <a:pt x="14414" y="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8" name="object 278"/>
          <p:cNvSpPr/>
          <p:nvPr/>
        </p:nvSpPr>
        <p:spPr>
          <a:xfrm>
            <a:off x="6253346" y="9007550"/>
            <a:ext cx="24980" cy="25119"/>
          </a:xfrm>
          <a:custGeom>
            <a:avLst/>
            <a:gdLst/>
            <a:ahLst/>
            <a:cxnLst/>
            <a:rect l="l" t="t" r="r" b="b"/>
            <a:pathLst>
              <a:path w="27571" h="27724">
                <a:moveTo>
                  <a:pt x="12191" y="27558"/>
                </a:moveTo>
                <a:lnTo>
                  <a:pt x="17208" y="27724"/>
                </a:lnTo>
                <a:lnTo>
                  <a:pt x="22250" y="24587"/>
                </a:lnTo>
                <a:lnTo>
                  <a:pt x="25920" y="20675"/>
                </a:lnTo>
                <a:lnTo>
                  <a:pt x="27571" y="15989"/>
                </a:lnTo>
                <a:lnTo>
                  <a:pt x="25158" y="11455"/>
                </a:lnTo>
                <a:lnTo>
                  <a:pt x="21843" y="8801"/>
                </a:lnTo>
                <a:lnTo>
                  <a:pt x="18541" y="9029"/>
                </a:lnTo>
                <a:lnTo>
                  <a:pt x="15468" y="10299"/>
                </a:lnTo>
                <a:lnTo>
                  <a:pt x="12090" y="12077"/>
                </a:lnTo>
                <a:lnTo>
                  <a:pt x="7454" y="14058"/>
                </a:lnTo>
                <a:lnTo>
                  <a:pt x="4381" y="12915"/>
                </a:lnTo>
                <a:lnTo>
                  <a:pt x="3454" y="9639"/>
                </a:lnTo>
                <a:lnTo>
                  <a:pt x="4457" y="7061"/>
                </a:lnTo>
                <a:lnTo>
                  <a:pt x="8102" y="3987"/>
                </a:lnTo>
                <a:lnTo>
                  <a:pt x="11696" y="3682"/>
                </a:lnTo>
                <a:lnTo>
                  <a:pt x="14693" y="5422"/>
                </a:lnTo>
                <a:lnTo>
                  <a:pt x="17271" y="3263"/>
                </a:lnTo>
                <a:lnTo>
                  <a:pt x="13258" y="0"/>
                </a:lnTo>
                <a:lnTo>
                  <a:pt x="8547" y="444"/>
                </a:lnTo>
                <a:lnTo>
                  <a:pt x="4178" y="3225"/>
                </a:lnTo>
                <a:lnTo>
                  <a:pt x="558" y="7264"/>
                </a:lnTo>
                <a:lnTo>
                  <a:pt x="0" y="11722"/>
                </a:lnTo>
                <a:lnTo>
                  <a:pt x="2171" y="15595"/>
                </a:lnTo>
                <a:lnTo>
                  <a:pt x="5295" y="18008"/>
                </a:lnTo>
                <a:lnTo>
                  <a:pt x="8445" y="17627"/>
                </a:lnTo>
                <a:lnTo>
                  <a:pt x="12242" y="15887"/>
                </a:lnTo>
                <a:lnTo>
                  <a:pt x="15519" y="14211"/>
                </a:lnTo>
                <a:lnTo>
                  <a:pt x="19837" y="12649"/>
                </a:lnTo>
                <a:lnTo>
                  <a:pt x="22834" y="14160"/>
                </a:lnTo>
                <a:lnTo>
                  <a:pt x="24066" y="15620"/>
                </a:lnTo>
                <a:lnTo>
                  <a:pt x="22961" y="19291"/>
                </a:lnTo>
                <a:lnTo>
                  <a:pt x="20510" y="22097"/>
                </a:lnTo>
                <a:lnTo>
                  <a:pt x="18199" y="24028"/>
                </a:lnTo>
                <a:lnTo>
                  <a:pt x="13982" y="24129"/>
                </a:lnTo>
                <a:lnTo>
                  <a:pt x="10807" y="21996"/>
                </a:lnTo>
                <a:lnTo>
                  <a:pt x="8229" y="24180"/>
                </a:lnTo>
                <a:lnTo>
                  <a:pt x="12191" y="2755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9" name="object 279"/>
          <p:cNvSpPr/>
          <p:nvPr/>
        </p:nvSpPr>
        <p:spPr>
          <a:xfrm>
            <a:off x="6232345" y="9016779"/>
            <a:ext cx="23220" cy="26926"/>
          </a:xfrm>
          <a:custGeom>
            <a:avLst/>
            <a:gdLst/>
            <a:ahLst/>
            <a:cxnLst/>
            <a:rect l="l" t="t" r="r" b="b"/>
            <a:pathLst>
              <a:path w="25628" h="29718">
                <a:moveTo>
                  <a:pt x="16903" y="20637"/>
                </a:moveTo>
                <a:lnTo>
                  <a:pt x="22580" y="29718"/>
                </a:lnTo>
                <a:lnTo>
                  <a:pt x="25628" y="27800"/>
                </a:lnTo>
                <a:lnTo>
                  <a:pt x="19938" y="18719"/>
                </a:lnTo>
                <a:lnTo>
                  <a:pt x="20053" y="0"/>
                </a:lnTo>
                <a:lnTo>
                  <a:pt x="16497" y="2197"/>
                </a:lnTo>
                <a:lnTo>
                  <a:pt x="16776" y="17056"/>
                </a:lnTo>
                <a:lnTo>
                  <a:pt x="3556" y="10287"/>
                </a:lnTo>
                <a:lnTo>
                  <a:pt x="0" y="12522"/>
                </a:lnTo>
                <a:lnTo>
                  <a:pt x="16903" y="2063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0" name="object 280"/>
          <p:cNvSpPr/>
          <p:nvPr/>
        </p:nvSpPr>
        <p:spPr>
          <a:xfrm>
            <a:off x="6217133" y="9030218"/>
            <a:ext cx="23082" cy="25614"/>
          </a:xfrm>
          <a:custGeom>
            <a:avLst/>
            <a:gdLst/>
            <a:ahLst/>
            <a:cxnLst/>
            <a:rect l="l" t="t" r="r" b="b"/>
            <a:pathLst>
              <a:path w="25476" h="28270">
                <a:moveTo>
                  <a:pt x="7569" y="21005"/>
                </a:moveTo>
                <a:lnTo>
                  <a:pt x="4483" y="22390"/>
                </a:lnTo>
                <a:lnTo>
                  <a:pt x="5626" y="25018"/>
                </a:lnTo>
                <a:lnTo>
                  <a:pt x="7366" y="26708"/>
                </a:lnTo>
                <a:lnTo>
                  <a:pt x="12153" y="28270"/>
                </a:lnTo>
                <a:lnTo>
                  <a:pt x="14859" y="28003"/>
                </a:lnTo>
                <a:lnTo>
                  <a:pt x="17856" y="26631"/>
                </a:lnTo>
                <a:lnTo>
                  <a:pt x="20472" y="25501"/>
                </a:lnTo>
                <a:lnTo>
                  <a:pt x="23901" y="21894"/>
                </a:lnTo>
                <a:lnTo>
                  <a:pt x="25476" y="17513"/>
                </a:lnTo>
                <a:lnTo>
                  <a:pt x="24282" y="14833"/>
                </a:lnTo>
                <a:lnTo>
                  <a:pt x="21818" y="11379"/>
                </a:lnTo>
                <a:lnTo>
                  <a:pt x="18580" y="10667"/>
                </a:lnTo>
                <a:lnTo>
                  <a:pt x="15278" y="11061"/>
                </a:lnTo>
                <a:lnTo>
                  <a:pt x="11544" y="11823"/>
                </a:lnTo>
                <a:lnTo>
                  <a:pt x="9017" y="12293"/>
                </a:lnTo>
                <a:lnTo>
                  <a:pt x="5308" y="12344"/>
                </a:lnTo>
                <a:lnTo>
                  <a:pt x="3416" y="9423"/>
                </a:lnTo>
                <a:lnTo>
                  <a:pt x="4394" y="5905"/>
                </a:lnTo>
                <a:lnTo>
                  <a:pt x="7531" y="4013"/>
                </a:lnTo>
                <a:lnTo>
                  <a:pt x="11912" y="2819"/>
                </a:lnTo>
                <a:lnTo>
                  <a:pt x="15875" y="6146"/>
                </a:lnTo>
                <a:lnTo>
                  <a:pt x="18948" y="4787"/>
                </a:lnTo>
                <a:lnTo>
                  <a:pt x="17767" y="2082"/>
                </a:lnTo>
                <a:lnTo>
                  <a:pt x="13652" y="101"/>
                </a:lnTo>
                <a:lnTo>
                  <a:pt x="8915" y="0"/>
                </a:lnTo>
                <a:lnTo>
                  <a:pt x="6375" y="1142"/>
                </a:lnTo>
                <a:lnTo>
                  <a:pt x="3619" y="2374"/>
                </a:lnTo>
                <a:lnTo>
                  <a:pt x="1778" y="4013"/>
                </a:lnTo>
                <a:lnTo>
                  <a:pt x="0" y="8153"/>
                </a:lnTo>
                <a:lnTo>
                  <a:pt x="1016" y="12445"/>
                </a:lnTo>
                <a:lnTo>
                  <a:pt x="3378" y="15646"/>
                </a:lnTo>
                <a:lnTo>
                  <a:pt x="6502" y="16141"/>
                </a:lnTo>
                <a:lnTo>
                  <a:pt x="10604" y="15519"/>
                </a:lnTo>
                <a:lnTo>
                  <a:pt x="14249" y="14833"/>
                </a:lnTo>
                <a:lnTo>
                  <a:pt x="17741" y="14338"/>
                </a:lnTo>
                <a:lnTo>
                  <a:pt x="20713" y="15443"/>
                </a:lnTo>
                <a:lnTo>
                  <a:pt x="22098" y="18529"/>
                </a:lnTo>
                <a:lnTo>
                  <a:pt x="19989" y="21755"/>
                </a:lnTo>
                <a:lnTo>
                  <a:pt x="16865" y="23761"/>
                </a:lnTo>
                <a:lnTo>
                  <a:pt x="14122" y="24993"/>
                </a:lnTo>
                <a:lnTo>
                  <a:pt x="10020" y="23926"/>
                </a:lnTo>
                <a:lnTo>
                  <a:pt x="7569" y="2100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1" name="object 281"/>
          <p:cNvSpPr/>
          <p:nvPr/>
        </p:nvSpPr>
        <p:spPr>
          <a:xfrm>
            <a:off x="6188517" y="9037791"/>
            <a:ext cx="19687" cy="25890"/>
          </a:xfrm>
          <a:custGeom>
            <a:avLst/>
            <a:gdLst/>
            <a:ahLst/>
            <a:cxnLst/>
            <a:rect l="l" t="t" r="r" b="b"/>
            <a:pathLst>
              <a:path w="21729" h="28575">
                <a:moveTo>
                  <a:pt x="21069" y="0"/>
                </a:moveTo>
                <a:lnTo>
                  <a:pt x="0" y="4495"/>
                </a:lnTo>
                <a:lnTo>
                  <a:pt x="673" y="7569"/>
                </a:lnTo>
                <a:lnTo>
                  <a:pt x="9372" y="5702"/>
                </a:lnTo>
                <a:lnTo>
                  <a:pt x="14262" y="28575"/>
                </a:lnTo>
                <a:lnTo>
                  <a:pt x="17830" y="27800"/>
                </a:lnTo>
                <a:lnTo>
                  <a:pt x="12966" y="4965"/>
                </a:lnTo>
                <a:lnTo>
                  <a:pt x="21729" y="3098"/>
                </a:lnTo>
                <a:lnTo>
                  <a:pt x="21069" y="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2" name="object 282"/>
          <p:cNvSpPr/>
          <p:nvPr/>
        </p:nvSpPr>
        <p:spPr>
          <a:xfrm>
            <a:off x="6168563" y="9041748"/>
            <a:ext cx="20723" cy="25326"/>
          </a:xfrm>
          <a:custGeom>
            <a:avLst/>
            <a:gdLst/>
            <a:ahLst/>
            <a:cxnLst/>
            <a:rect l="l" t="t" r="r" b="b"/>
            <a:pathLst>
              <a:path w="22872" h="27952">
                <a:moveTo>
                  <a:pt x="19100" y="21678"/>
                </a:moveTo>
                <a:lnTo>
                  <a:pt x="4241" y="1168"/>
                </a:lnTo>
                <a:lnTo>
                  <a:pt x="0" y="1460"/>
                </a:lnTo>
                <a:lnTo>
                  <a:pt x="1854" y="27952"/>
                </a:lnTo>
                <a:lnTo>
                  <a:pt x="5283" y="27698"/>
                </a:lnTo>
                <a:lnTo>
                  <a:pt x="3784" y="6273"/>
                </a:lnTo>
                <a:lnTo>
                  <a:pt x="18846" y="26758"/>
                </a:lnTo>
                <a:lnTo>
                  <a:pt x="22872" y="26466"/>
                </a:lnTo>
                <a:lnTo>
                  <a:pt x="21005" y="0"/>
                </a:lnTo>
                <a:lnTo>
                  <a:pt x="17602" y="215"/>
                </a:lnTo>
                <a:lnTo>
                  <a:pt x="19100" y="2167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3" name="object 283"/>
          <p:cNvSpPr/>
          <p:nvPr/>
        </p:nvSpPr>
        <p:spPr>
          <a:xfrm>
            <a:off x="6146896" y="9041473"/>
            <a:ext cx="19572" cy="25510"/>
          </a:xfrm>
          <a:custGeom>
            <a:avLst/>
            <a:gdLst/>
            <a:ahLst/>
            <a:cxnLst/>
            <a:rect l="l" t="t" r="r" b="b"/>
            <a:pathLst>
              <a:path w="21602" h="28155">
                <a:moveTo>
                  <a:pt x="3746" y="23583"/>
                </a:moveTo>
                <a:lnTo>
                  <a:pt x="4546" y="14630"/>
                </a:lnTo>
                <a:lnTo>
                  <a:pt x="19113" y="15925"/>
                </a:lnTo>
                <a:lnTo>
                  <a:pt x="19418" y="12852"/>
                </a:lnTo>
                <a:lnTo>
                  <a:pt x="4826" y="11582"/>
                </a:lnTo>
                <a:lnTo>
                  <a:pt x="5524" y="3543"/>
                </a:lnTo>
                <a:lnTo>
                  <a:pt x="21297" y="4940"/>
                </a:lnTo>
                <a:lnTo>
                  <a:pt x="21602" y="1714"/>
                </a:lnTo>
                <a:lnTo>
                  <a:pt x="2311" y="0"/>
                </a:lnTo>
                <a:lnTo>
                  <a:pt x="0" y="26441"/>
                </a:lnTo>
                <a:lnTo>
                  <a:pt x="19545" y="28155"/>
                </a:lnTo>
                <a:lnTo>
                  <a:pt x="19812" y="25006"/>
                </a:lnTo>
                <a:lnTo>
                  <a:pt x="3746" y="23583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4" name="object 284"/>
          <p:cNvSpPr/>
          <p:nvPr/>
        </p:nvSpPr>
        <p:spPr>
          <a:xfrm>
            <a:off x="6117923" y="9035697"/>
            <a:ext cx="28168" cy="28904"/>
          </a:xfrm>
          <a:custGeom>
            <a:avLst/>
            <a:gdLst/>
            <a:ahLst/>
            <a:cxnLst/>
            <a:rect l="l" t="t" r="r" b="b"/>
            <a:pathLst>
              <a:path w="31089" h="31902">
                <a:moveTo>
                  <a:pt x="7759" y="8534"/>
                </a:moveTo>
                <a:lnTo>
                  <a:pt x="8445" y="5600"/>
                </a:lnTo>
                <a:lnTo>
                  <a:pt x="8661" y="4838"/>
                </a:lnTo>
                <a:lnTo>
                  <a:pt x="10642" y="28397"/>
                </a:lnTo>
                <a:lnTo>
                  <a:pt x="14096" y="29248"/>
                </a:lnTo>
                <a:lnTo>
                  <a:pt x="26860" y="9372"/>
                </a:lnTo>
                <a:lnTo>
                  <a:pt x="25844" y="13271"/>
                </a:lnTo>
                <a:lnTo>
                  <a:pt x="25145" y="15849"/>
                </a:lnTo>
                <a:lnTo>
                  <a:pt x="21361" y="31051"/>
                </a:lnTo>
                <a:lnTo>
                  <a:pt x="24688" y="31902"/>
                </a:lnTo>
                <a:lnTo>
                  <a:pt x="31089" y="6146"/>
                </a:lnTo>
                <a:lnTo>
                  <a:pt x="26161" y="4914"/>
                </a:lnTo>
                <a:lnTo>
                  <a:pt x="13385" y="24853"/>
                </a:lnTo>
                <a:lnTo>
                  <a:pt x="11417" y="1244"/>
                </a:lnTo>
                <a:lnTo>
                  <a:pt x="6426" y="0"/>
                </a:lnTo>
                <a:lnTo>
                  <a:pt x="0" y="25742"/>
                </a:lnTo>
                <a:lnTo>
                  <a:pt x="3340" y="26568"/>
                </a:lnTo>
                <a:lnTo>
                  <a:pt x="7124" y="11366"/>
                </a:lnTo>
                <a:lnTo>
                  <a:pt x="7759" y="853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5" name="object 285"/>
          <p:cNvSpPr/>
          <p:nvPr/>
        </p:nvSpPr>
        <p:spPr>
          <a:xfrm>
            <a:off x="6096301" y="9027699"/>
            <a:ext cx="25798" cy="29192"/>
          </a:xfrm>
          <a:custGeom>
            <a:avLst/>
            <a:gdLst/>
            <a:ahLst/>
            <a:cxnLst/>
            <a:rect l="l" t="t" r="r" b="b"/>
            <a:pathLst>
              <a:path w="28473" h="32219">
                <a:moveTo>
                  <a:pt x="9398" y="11760"/>
                </a:moveTo>
                <a:lnTo>
                  <a:pt x="12674" y="4394"/>
                </a:lnTo>
                <a:lnTo>
                  <a:pt x="27165" y="10845"/>
                </a:lnTo>
                <a:lnTo>
                  <a:pt x="28473" y="7886"/>
                </a:lnTo>
                <a:lnTo>
                  <a:pt x="10795" y="0"/>
                </a:lnTo>
                <a:lnTo>
                  <a:pt x="0" y="24231"/>
                </a:lnTo>
                <a:lnTo>
                  <a:pt x="17932" y="32219"/>
                </a:lnTo>
                <a:lnTo>
                  <a:pt x="19215" y="29349"/>
                </a:lnTo>
                <a:lnTo>
                  <a:pt x="4495" y="22771"/>
                </a:lnTo>
                <a:lnTo>
                  <a:pt x="8153" y="14554"/>
                </a:lnTo>
                <a:lnTo>
                  <a:pt x="21539" y="20535"/>
                </a:lnTo>
                <a:lnTo>
                  <a:pt x="22783" y="17716"/>
                </a:lnTo>
                <a:lnTo>
                  <a:pt x="9398" y="1176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6" name="object 286"/>
          <p:cNvSpPr/>
          <p:nvPr/>
        </p:nvSpPr>
        <p:spPr>
          <a:xfrm>
            <a:off x="6075544" y="9017746"/>
            <a:ext cx="24923" cy="28789"/>
          </a:xfrm>
          <a:custGeom>
            <a:avLst/>
            <a:gdLst/>
            <a:ahLst/>
            <a:cxnLst/>
            <a:rect l="l" t="t" r="r" b="b"/>
            <a:pathLst>
              <a:path w="27508" h="31775">
                <a:moveTo>
                  <a:pt x="5689" y="4064"/>
                </a:moveTo>
                <a:lnTo>
                  <a:pt x="3289" y="7785"/>
                </a:lnTo>
                <a:lnTo>
                  <a:pt x="889" y="11531"/>
                </a:lnTo>
                <a:lnTo>
                  <a:pt x="0" y="15125"/>
                </a:lnTo>
                <a:lnTo>
                  <a:pt x="698" y="18630"/>
                </a:lnTo>
                <a:lnTo>
                  <a:pt x="1447" y="21577"/>
                </a:lnTo>
                <a:lnTo>
                  <a:pt x="3175" y="23888"/>
                </a:lnTo>
                <a:lnTo>
                  <a:pt x="5778" y="25590"/>
                </a:lnTo>
                <a:lnTo>
                  <a:pt x="9715" y="27635"/>
                </a:lnTo>
                <a:lnTo>
                  <a:pt x="12560" y="27825"/>
                </a:lnTo>
                <a:lnTo>
                  <a:pt x="15722" y="27178"/>
                </a:lnTo>
                <a:lnTo>
                  <a:pt x="14592" y="30505"/>
                </a:lnTo>
                <a:lnTo>
                  <a:pt x="16497" y="31775"/>
                </a:lnTo>
                <a:lnTo>
                  <a:pt x="24168" y="19862"/>
                </a:lnTo>
                <a:lnTo>
                  <a:pt x="14490" y="13512"/>
                </a:lnTo>
                <a:lnTo>
                  <a:pt x="12865" y="16014"/>
                </a:lnTo>
                <a:lnTo>
                  <a:pt x="19773" y="20561"/>
                </a:lnTo>
                <a:lnTo>
                  <a:pt x="18072" y="23139"/>
                </a:lnTo>
                <a:lnTo>
                  <a:pt x="16179" y="24574"/>
                </a:lnTo>
                <a:lnTo>
                  <a:pt x="12065" y="25196"/>
                </a:lnTo>
                <a:lnTo>
                  <a:pt x="8026" y="23393"/>
                </a:lnTo>
                <a:lnTo>
                  <a:pt x="5448" y="21704"/>
                </a:lnTo>
                <a:lnTo>
                  <a:pt x="4025" y="17233"/>
                </a:lnTo>
                <a:lnTo>
                  <a:pt x="4762" y="12280"/>
                </a:lnTo>
                <a:lnTo>
                  <a:pt x="6451" y="9626"/>
                </a:lnTo>
                <a:lnTo>
                  <a:pt x="8420" y="6565"/>
                </a:lnTo>
                <a:lnTo>
                  <a:pt x="10604" y="4711"/>
                </a:lnTo>
                <a:lnTo>
                  <a:pt x="15392" y="3467"/>
                </a:lnTo>
                <a:lnTo>
                  <a:pt x="19646" y="5130"/>
                </a:lnTo>
                <a:lnTo>
                  <a:pt x="22567" y="7581"/>
                </a:lnTo>
                <a:lnTo>
                  <a:pt x="23876" y="10566"/>
                </a:lnTo>
                <a:lnTo>
                  <a:pt x="23164" y="14084"/>
                </a:lnTo>
                <a:lnTo>
                  <a:pt x="26123" y="16014"/>
                </a:lnTo>
                <a:lnTo>
                  <a:pt x="27508" y="12801"/>
                </a:lnTo>
                <a:lnTo>
                  <a:pt x="27470" y="9867"/>
                </a:lnTo>
                <a:lnTo>
                  <a:pt x="26047" y="7264"/>
                </a:lnTo>
                <a:lnTo>
                  <a:pt x="25057" y="5473"/>
                </a:lnTo>
                <a:lnTo>
                  <a:pt x="21437" y="2552"/>
                </a:lnTo>
                <a:lnTo>
                  <a:pt x="18402" y="571"/>
                </a:lnTo>
                <a:lnTo>
                  <a:pt x="15278" y="0"/>
                </a:lnTo>
                <a:lnTo>
                  <a:pt x="12026" y="838"/>
                </a:lnTo>
                <a:lnTo>
                  <a:pt x="8585" y="1752"/>
                </a:lnTo>
                <a:lnTo>
                  <a:pt x="5689" y="406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7" name="object 287"/>
          <p:cNvSpPr/>
          <p:nvPr/>
        </p:nvSpPr>
        <p:spPr>
          <a:xfrm>
            <a:off x="6038353" y="8985055"/>
            <a:ext cx="30688" cy="29963"/>
          </a:xfrm>
          <a:custGeom>
            <a:avLst/>
            <a:gdLst/>
            <a:ahLst/>
            <a:cxnLst/>
            <a:rect l="l" t="t" r="r" b="b"/>
            <a:pathLst>
              <a:path w="33870" h="33070">
                <a:moveTo>
                  <a:pt x="18834" y="5854"/>
                </a:moveTo>
                <a:lnTo>
                  <a:pt x="10731" y="29933"/>
                </a:lnTo>
                <a:lnTo>
                  <a:pt x="13246" y="33070"/>
                </a:lnTo>
                <a:lnTo>
                  <a:pt x="33870" y="16370"/>
                </a:lnTo>
                <a:lnTo>
                  <a:pt x="31711" y="13716"/>
                </a:lnTo>
                <a:lnTo>
                  <a:pt x="15024" y="27241"/>
                </a:lnTo>
                <a:lnTo>
                  <a:pt x="23279" y="3302"/>
                </a:lnTo>
                <a:lnTo>
                  <a:pt x="20612" y="0"/>
                </a:lnTo>
                <a:lnTo>
                  <a:pt x="0" y="16687"/>
                </a:lnTo>
                <a:lnTo>
                  <a:pt x="2159" y="19342"/>
                </a:lnTo>
                <a:lnTo>
                  <a:pt x="18834" y="585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8" name="object 288"/>
          <p:cNvSpPr/>
          <p:nvPr/>
        </p:nvSpPr>
        <p:spPr>
          <a:xfrm>
            <a:off x="6053324" y="9006434"/>
            <a:ext cx="25533" cy="26189"/>
          </a:xfrm>
          <a:custGeom>
            <a:avLst/>
            <a:gdLst/>
            <a:ahLst/>
            <a:cxnLst/>
            <a:rect l="l" t="t" r="r" b="b"/>
            <a:pathLst>
              <a:path w="28181" h="28905">
                <a:moveTo>
                  <a:pt x="12903" y="10045"/>
                </a:moveTo>
                <a:lnTo>
                  <a:pt x="17983" y="18554"/>
                </a:lnTo>
                <a:lnTo>
                  <a:pt x="14655" y="26276"/>
                </a:lnTo>
                <a:lnTo>
                  <a:pt x="17602" y="28905"/>
                </a:lnTo>
                <a:lnTo>
                  <a:pt x="28181" y="2755"/>
                </a:lnTo>
                <a:lnTo>
                  <a:pt x="25145" y="0"/>
                </a:lnTo>
                <a:lnTo>
                  <a:pt x="0" y="13055"/>
                </a:lnTo>
                <a:lnTo>
                  <a:pt x="2717" y="15532"/>
                </a:lnTo>
                <a:lnTo>
                  <a:pt x="10185" y="11544"/>
                </a:lnTo>
                <a:lnTo>
                  <a:pt x="17983" y="18554"/>
                </a:lnTo>
                <a:lnTo>
                  <a:pt x="12903" y="10045"/>
                </a:lnTo>
                <a:lnTo>
                  <a:pt x="23914" y="4229"/>
                </a:lnTo>
                <a:lnTo>
                  <a:pt x="19075" y="15608"/>
                </a:lnTo>
                <a:lnTo>
                  <a:pt x="12903" y="1004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9" name="object 289"/>
          <p:cNvSpPr/>
          <p:nvPr/>
        </p:nvSpPr>
        <p:spPr>
          <a:xfrm>
            <a:off x="6014569" y="8944356"/>
            <a:ext cx="30688" cy="30136"/>
          </a:xfrm>
          <a:custGeom>
            <a:avLst/>
            <a:gdLst/>
            <a:ahLst/>
            <a:cxnLst/>
            <a:rect l="l" t="t" r="r" b="b"/>
            <a:pathLst>
              <a:path w="33870" h="33261">
                <a:moveTo>
                  <a:pt x="5194" y="23063"/>
                </a:moveTo>
                <a:lnTo>
                  <a:pt x="28803" y="22098"/>
                </a:lnTo>
                <a:lnTo>
                  <a:pt x="26212" y="23088"/>
                </a:lnTo>
                <a:lnTo>
                  <a:pt x="22504" y="24460"/>
                </a:lnTo>
                <a:lnTo>
                  <a:pt x="7886" y="30060"/>
                </a:lnTo>
                <a:lnTo>
                  <a:pt x="9118" y="33261"/>
                </a:lnTo>
                <a:lnTo>
                  <a:pt x="33870" y="23736"/>
                </a:lnTo>
                <a:lnTo>
                  <a:pt x="32054" y="18973"/>
                </a:lnTo>
                <a:lnTo>
                  <a:pt x="8407" y="19964"/>
                </a:lnTo>
                <a:lnTo>
                  <a:pt x="26606" y="4813"/>
                </a:lnTo>
                <a:lnTo>
                  <a:pt x="24765" y="0"/>
                </a:lnTo>
                <a:lnTo>
                  <a:pt x="0" y="9499"/>
                </a:lnTo>
                <a:lnTo>
                  <a:pt x="1219" y="12725"/>
                </a:lnTo>
                <a:lnTo>
                  <a:pt x="15824" y="7099"/>
                </a:lnTo>
                <a:lnTo>
                  <a:pt x="18554" y="6007"/>
                </a:lnTo>
                <a:lnTo>
                  <a:pt x="21323" y="4914"/>
                </a:lnTo>
                <a:lnTo>
                  <a:pt x="22085" y="4610"/>
                </a:lnTo>
                <a:lnTo>
                  <a:pt x="3911" y="19748"/>
                </a:lnTo>
                <a:lnTo>
                  <a:pt x="5194" y="23063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0" name="object 290"/>
          <p:cNvSpPr/>
          <p:nvPr/>
        </p:nvSpPr>
        <p:spPr>
          <a:xfrm>
            <a:off x="6265370" y="8794147"/>
            <a:ext cx="28927" cy="28881"/>
          </a:xfrm>
          <a:custGeom>
            <a:avLst/>
            <a:gdLst/>
            <a:ahLst/>
            <a:cxnLst/>
            <a:rect l="l" t="t" r="r" b="b"/>
            <a:pathLst>
              <a:path w="31927" h="31876">
                <a:moveTo>
                  <a:pt x="15278" y="10668"/>
                </a:moveTo>
                <a:lnTo>
                  <a:pt x="19342" y="6997"/>
                </a:lnTo>
                <a:lnTo>
                  <a:pt x="28511" y="17170"/>
                </a:lnTo>
                <a:lnTo>
                  <a:pt x="31927" y="14122"/>
                </a:lnTo>
                <a:lnTo>
                  <a:pt x="19227" y="0"/>
                </a:lnTo>
                <a:lnTo>
                  <a:pt x="0" y="17322"/>
                </a:lnTo>
                <a:lnTo>
                  <a:pt x="13106" y="31877"/>
                </a:lnTo>
                <a:lnTo>
                  <a:pt x="16573" y="28778"/>
                </a:lnTo>
                <a:lnTo>
                  <a:pt x="6985" y="18135"/>
                </a:lnTo>
                <a:lnTo>
                  <a:pt x="11925" y="13703"/>
                </a:lnTo>
                <a:lnTo>
                  <a:pt x="20332" y="23025"/>
                </a:lnTo>
                <a:lnTo>
                  <a:pt x="23672" y="20027"/>
                </a:lnTo>
                <a:lnTo>
                  <a:pt x="15278" y="1066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1" name="object 291"/>
          <p:cNvSpPr/>
          <p:nvPr/>
        </p:nvSpPr>
        <p:spPr>
          <a:xfrm>
            <a:off x="6024868" y="8973802"/>
            <a:ext cx="27167" cy="23036"/>
          </a:xfrm>
          <a:custGeom>
            <a:avLst/>
            <a:gdLst/>
            <a:ahLst/>
            <a:cxnLst/>
            <a:rect l="l" t="t" r="r" b="b"/>
            <a:pathLst>
              <a:path w="29984" h="25425">
                <a:moveTo>
                  <a:pt x="13246" y="5994"/>
                </a:moveTo>
                <a:lnTo>
                  <a:pt x="15608" y="15620"/>
                </a:lnTo>
                <a:lnTo>
                  <a:pt x="10172" y="22021"/>
                </a:lnTo>
                <a:lnTo>
                  <a:pt x="12204" y="25425"/>
                </a:lnTo>
                <a:lnTo>
                  <a:pt x="29984" y="3492"/>
                </a:lnTo>
                <a:lnTo>
                  <a:pt x="27901" y="0"/>
                </a:lnTo>
                <a:lnTo>
                  <a:pt x="0" y="5105"/>
                </a:lnTo>
                <a:lnTo>
                  <a:pt x="1905" y="8280"/>
                </a:lnTo>
                <a:lnTo>
                  <a:pt x="10185" y="6642"/>
                </a:lnTo>
                <a:lnTo>
                  <a:pt x="15608" y="15620"/>
                </a:lnTo>
                <a:lnTo>
                  <a:pt x="13246" y="5994"/>
                </a:lnTo>
                <a:lnTo>
                  <a:pt x="25501" y="3644"/>
                </a:lnTo>
                <a:lnTo>
                  <a:pt x="17513" y="13144"/>
                </a:lnTo>
                <a:lnTo>
                  <a:pt x="13246" y="599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2" name="object 292"/>
          <p:cNvSpPr/>
          <p:nvPr/>
        </p:nvSpPr>
        <p:spPr>
          <a:xfrm>
            <a:off x="6242069" y="8771628"/>
            <a:ext cx="16834" cy="22299"/>
          </a:xfrm>
          <a:custGeom>
            <a:avLst/>
            <a:gdLst/>
            <a:ahLst/>
            <a:cxnLst/>
            <a:rect l="l" t="t" r="r" b="b"/>
            <a:pathLst>
              <a:path w="18580" h="24612">
                <a:moveTo>
                  <a:pt x="4495" y="24612"/>
                </a:moveTo>
                <a:lnTo>
                  <a:pt x="18580" y="2908"/>
                </a:lnTo>
                <a:lnTo>
                  <a:pt x="14084" y="0"/>
                </a:lnTo>
                <a:lnTo>
                  <a:pt x="0" y="21691"/>
                </a:lnTo>
                <a:lnTo>
                  <a:pt x="4495" y="2461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3" name="object 293"/>
          <p:cNvSpPr/>
          <p:nvPr/>
        </p:nvSpPr>
        <p:spPr>
          <a:xfrm>
            <a:off x="6289499" y="8833166"/>
            <a:ext cx="25464" cy="24429"/>
          </a:xfrm>
          <a:custGeom>
            <a:avLst/>
            <a:gdLst/>
            <a:ahLst/>
            <a:cxnLst/>
            <a:rect l="l" t="t" r="r" b="b"/>
            <a:pathLst>
              <a:path w="28105" h="26962">
                <a:moveTo>
                  <a:pt x="6210" y="13487"/>
                </a:moveTo>
                <a:lnTo>
                  <a:pt x="21602" y="6616"/>
                </a:lnTo>
                <a:lnTo>
                  <a:pt x="23647" y="11150"/>
                </a:lnTo>
                <a:lnTo>
                  <a:pt x="24638" y="13411"/>
                </a:lnTo>
                <a:lnTo>
                  <a:pt x="28105" y="10185"/>
                </a:lnTo>
                <a:lnTo>
                  <a:pt x="23571" y="0"/>
                </a:lnTo>
                <a:lnTo>
                  <a:pt x="6210" y="13487"/>
                </a:lnTo>
                <a:close/>
              </a:path>
              <a:path w="28105" h="26962">
                <a:moveTo>
                  <a:pt x="29235" y="14058"/>
                </a:moveTo>
                <a:lnTo>
                  <a:pt x="29108" y="12941"/>
                </a:lnTo>
                <a:lnTo>
                  <a:pt x="28105" y="10185"/>
                </a:lnTo>
                <a:lnTo>
                  <a:pt x="24638" y="13411"/>
                </a:lnTo>
                <a:lnTo>
                  <a:pt x="23685" y="16535"/>
                </a:lnTo>
                <a:lnTo>
                  <a:pt x="21082" y="19049"/>
                </a:lnTo>
                <a:lnTo>
                  <a:pt x="16941" y="20904"/>
                </a:lnTo>
                <a:lnTo>
                  <a:pt x="13855" y="21399"/>
                </a:lnTo>
                <a:lnTo>
                  <a:pt x="11150" y="21475"/>
                </a:lnTo>
                <a:lnTo>
                  <a:pt x="8242" y="18046"/>
                </a:lnTo>
                <a:lnTo>
                  <a:pt x="6210" y="13487"/>
                </a:lnTo>
                <a:lnTo>
                  <a:pt x="23571" y="0"/>
                </a:lnTo>
                <a:lnTo>
                  <a:pt x="0" y="10515"/>
                </a:lnTo>
                <a:lnTo>
                  <a:pt x="4495" y="20675"/>
                </a:lnTo>
                <a:lnTo>
                  <a:pt x="6108" y="24282"/>
                </a:lnTo>
                <a:lnTo>
                  <a:pt x="8724" y="26263"/>
                </a:lnTo>
                <a:lnTo>
                  <a:pt x="12433" y="26657"/>
                </a:lnTo>
                <a:lnTo>
                  <a:pt x="15163" y="26962"/>
                </a:lnTo>
                <a:lnTo>
                  <a:pt x="18122" y="26390"/>
                </a:lnTo>
                <a:lnTo>
                  <a:pt x="21259" y="24993"/>
                </a:lnTo>
                <a:lnTo>
                  <a:pt x="23723" y="23710"/>
                </a:lnTo>
                <a:lnTo>
                  <a:pt x="27203" y="20777"/>
                </a:lnTo>
                <a:lnTo>
                  <a:pt x="29006" y="17754"/>
                </a:lnTo>
                <a:lnTo>
                  <a:pt x="29235" y="1405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4" name="object 294"/>
          <p:cNvSpPr/>
          <p:nvPr/>
        </p:nvSpPr>
        <p:spPr>
          <a:xfrm>
            <a:off x="6205926" y="8752676"/>
            <a:ext cx="23369" cy="23715"/>
          </a:xfrm>
          <a:custGeom>
            <a:avLst/>
            <a:gdLst/>
            <a:ahLst/>
            <a:cxnLst/>
            <a:rect l="l" t="t" r="r" b="b"/>
            <a:pathLst>
              <a:path w="25793" h="26174">
                <a:moveTo>
                  <a:pt x="12026" y="6057"/>
                </a:moveTo>
                <a:lnTo>
                  <a:pt x="24295" y="10274"/>
                </a:lnTo>
                <a:lnTo>
                  <a:pt x="25793" y="5981"/>
                </a:lnTo>
                <a:lnTo>
                  <a:pt x="8432" y="0"/>
                </a:lnTo>
                <a:lnTo>
                  <a:pt x="0" y="24409"/>
                </a:lnTo>
                <a:lnTo>
                  <a:pt x="5105" y="26174"/>
                </a:lnTo>
                <a:lnTo>
                  <a:pt x="8635" y="15900"/>
                </a:lnTo>
                <a:lnTo>
                  <a:pt x="19367" y="19621"/>
                </a:lnTo>
                <a:lnTo>
                  <a:pt x="20840" y="15354"/>
                </a:lnTo>
                <a:lnTo>
                  <a:pt x="10109" y="11658"/>
                </a:lnTo>
                <a:lnTo>
                  <a:pt x="12026" y="605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5" name="object 295"/>
          <p:cNvSpPr/>
          <p:nvPr/>
        </p:nvSpPr>
        <p:spPr>
          <a:xfrm>
            <a:off x="6176595" y="8746913"/>
            <a:ext cx="6489" cy="23726"/>
          </a:xfrm>
          <a:custGeom>
            <a:avLst/>
            <a:gdLst/>
            <a:ahLst/>
            <a:cxnLst/>
            <a:rect l="l" t="t" r="r" b="b"/>
            <a:pathLst>
              <a:path w="7162" h="26187">
                <a:moveTo>
                  <a:pt x="0" y="25819"/>
                </a:moveTo>
                <a:lnTo>
                  <a:pt x="5359" y="26187"/>
                </a:lnTo>
                <a:lnTo>
                  <a:pt x="7162" y="368"/>
                </a:lnTo>
                <a:lnTo>
                  <a:pt x="1790" y="0"/>
                </a:lnTo>
                <a:lnTo>
                  <a:pt x="0" y="25819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6" name="object 296"/>
          <p:cNvSpPr/>
          <p:nvPr/>
        </p:nvSpPr>
        <p:spPr>
          <a:xfrm>
            <a:off x="6130926" y="8747534"/>
            <a:ext cx="19423" cy="25279"/>
          </a:xfrm>
          <a:custGeom>
            <a:avLst/>
            <a:gdLst/>
            <a:ahLst/>
            <a:cxnLst/>
            <a:rect l="l" t="t" r="r" b="b"/>
            <a:pathLst>
              <a:path w="21437" h="27901">
                <a:moveTo>
                  <a:pt x="20574" y="0"/>
                </a:moveTo>
                <a:lnTo>
                  <a:pt x="0" y="3987"/>
                </a:lnTo>
                <a:lnTo>
                  <a:pt x="889" y="8483"/>
                </a:lnTo>
                <a:lnTo>
                  <a:pt x="8521" y="7010"/>
                </a:lnTo>
                <a:lnTo>
                  <a:pt x="12573" y="27901"/>
                </a:lnTo>
                <a:lnTo>
                  <a:pt x="17919" y="26847"/>
                </a:lnTo>
                <a:lnTo>
                  <a:pt x="13855" y="5981"/>
                </a:lnTo>
                <a:lnTo>
                  <a:pt x="21437" y="4495"/>
                </a:lnTo>
                <a:lnTo>
                  <a:pt x="20574" y="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7" name="object 297"/>
          <p:cNvSpPr/>
          <p:nvPr/>
        </p:nvSpPr>
        <p:spPr>
          <a:xfrm>
            <a:off x="6049987" y="8788291"/>
            <a:ext cx="29203" cy="28652"/>
          </a:xfrm>
          <a:custGeom>
            <a:avLst/>
            <a:gdLst/>
            <a:ahLst/>
            <a:cxnLst/>
            <a:rect l="l" t="t" r="r" b="b"/>
            <a:pathLst>
              <a:path w="32232" h="31623">
                <a:moveTo>
                  <a:pt x="19659" y="7810"/>
                </a:moveTo>
                <a:lnTo>
                  <a:pt x="10909" y="16840"/>
                </a:lnTo>
                <a:lnTo>
                  <a:pt x="6972" y="13042"/>
                </a:lnTo>
                <a:lnTo>
                  <a:pt x="16484" y="3175"/>
                </a:lnTo>
                <a:lnTo>
                  <a:pt x="13182" y="0"/>
                </a:lnTo>
                <a:lnTo>
                  <a:pt x="0" y="13639"/>
                </a:lnTo>
                <a:lnTo>
                  <a:pt x="18618" y="31623"/>
                </a:lnTo>
                <a:lnTo>
                  <a:pt x="32232" y="17513"/>
                </a:lnTo>
                <a:lnTo>
                  <a:pt x="28892" y="14287"/>
                </a:lnTo>
                <a:lnTo>
                  <a:pt x="18935" y="24587"/>
                </a:lnTo>
                <a:lnTo>
                  <a:pt x="14147" y="19951"/>
                </a:lnTo>
                <a:lnTo>
                  <a:pt x="22872" y="10922"/>
                </a:lnTo>
                <a:lnTo>
                  <a:pt x="19659" y="781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8" name="object 298"/>
          <p:cNvSpPr/>
          <p:nvPr/>
        </p:nvSpPr>
        <p:spPr>
          <a:xfrm>
            <a:off x="6025650" y="8828035"/>
            <a:ext cx="25096" cy="23220"/>
          </a:xfrm>
          <a:custGeom>
            <a:avLst/>
            <a:gdLst/>
            <a:ahLst/>
            <a:cxnLst/>
            <a:rect l="l" t="t" r="r" b="b"/>
            <a:pathLst>
              <a:path w="27698" h="25628">
                <a:moveTo>
                  <a:pt x="5994" y="13893"/>
                </a:moveTo>
                <a:lnTo>
                  <a:pt x="5016" y="10439"/>
                </a:lnTo>
                <a:lnTo>
                  <a:pt x="6705" y="6946"/>
                </a:lnTo>
                <a:lnTo>
                  <a:pt x="9296" y="5486"/>
                </a:lnTo>
                <a:lnTo>
                  <a:pt x="12433" y="5511"/>
                </a:lnTo>
                <a:lnTo>
                  <a:pt x="14795" y="622"/>
                </a:lnTo>
                <a:lnTo>
                  <a:pt x="13309" y="0"/>
                </a:lnTo>
                <a:lnTo>
                  <a:pt x="9664" y="126"/>
                </a:lnTo>
                <a:lnTo>
                  <a:pt x="6210" y="698"/>
                </a:lnTo>
                <a:lnTo>
                  <a:pt x="3543" y="2933"/>
                </a:lnTo>
                <a:lnTo>
                  <a:pt x="1638" y="6845"/>
                </a:lnTo>
                <a:lnTo>
                  <a:pt x="203" y="9778"/>
                </a:lnTo>
                <a:lnTo>
                  <a:pt x="0" y="12623"/>
                </a:lnTo>
                <a:lnTo>
                  <a:pt x="977" y="15455"/>
                </a:lnTo>
                <a:lnTo>
                  <a:pt x="2120" y="18707"/>
                </a:lnTo>
                <a:lnTo>
                  <a:pt x="4711" y="21335"/>
                </a:lnTo>
                <a:lnTo>
                  <a:pt x="8762" y="23291"/>
                </a:lnTo>
                <a:lnTo>
                  <a:pt x="12534" y="25133"/>
                </a:lnTo>
                <a:lnTo>
                  <a:pt x="15951" y="25628"/>
                </a:lnTo>
                <a:lnTo>
                  <a:pt x="19049" y="24752"/>
                </a:lnTo>
                <a:lnTo>
                  <a:pt x="22123" y="23888"/>
                </a:lnTo>
                <a:lnTo>
                  <a:pt x="24472" y="21780"/>
                </a:lnTo>
                <a:lnTo>
                  <a:pt x="26111" y="18453"/>
                </a:lnTo>
                <a:lnTo>
                  <a:pt x="27419" y="15722"/>
                </a:lnTo>
                <a:lnTo>
                  <a:pt x="27698" y="13119"/>
                </a:lnTo>
                <a:lnTo>
                  <a:pt x="26225" y="8140"/>
                </a:lnTo>
                <a:lnTo>
                  <a:pt x="22351" y="4394"/>
                </a:lnTo>
                <a:lnTo>
                  <a:pt x="20002" y="9182"/>
                </a:lnTo>
                <a:lnTo>
                  <a:pt x="22110" y="11734"/>
                </a:lnTo>
                <a:lnTo>
                  <a:pt x="22707" y="14731"/>
                </a:lnTo>
                <a:lnTo>
                  <a:pt x="21069" y="18110"/>
                </a:lnTo>
                <a:lnTo>
                  <a:pt x="17919" y="19621"/>
                </a:lnTo>
                <a:lnTo>
                  <a:pt x="13881" y="19646"/>
                </a:lnTo>
                <a:lnTo>
                  <a:pt x="11277" y="18376"/>
                </a:lnTo>
                <a:lnTo>
                  <a:pt x="8648" y="17094"/>
                </a:lnTo>
                <a:lnTo>
                  <a:pt x="5994" y="13893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9" name="object 299"/>
          <p:cNvSpPr/>
          <p:nvPr/>
        </p:nvSpPr>
        <p:spPr>
          <a:xfrm>
            <a:off x="6086843" y="8762872"/>
            <a:ext cx="28283" cy="27328"/>
          </a:xfrm>
          <a:custGeom>
            <a:avLst/>
            <a:gdLst/>
            <a:ahLst/>
            <a:cxnLst/>
            <a:rect l="l" t="t" r="r" b="b"/>
            <a:pathLst>
              <a:path w="31216" h="30162">
                <a:moveTo>
                  <a:pt x="23037" y="7505"/>
                </a:moveTo>
                <a:lnTo>
                  <a:pt x="22174" y="3886"/>
                </a:lnTo>
                <a:lnTo>
                  <a:pt x="18262" y="419"/>
                </a:lnTo>
                <a:lnTo>
                  <a:pt x="15214" y="0"/>
                </a:lnTo>
                <a:lnTo>
                  <a:pt x="14160" y="88"/>
                </a:lnTo>
                <a:lnTo>
                  <a:pt x="11214" y="1358"/>
                </a:lnTo>
                <a:lnTo>
                  <a:pt x="12344" y="5854"/>
                </a:lnTo>
                <a:lnTo>
                  <a:pt x="14884" y="5029"/>
                </a:lnTo>
                <a:lnTo>
                  <a:pt x="17017" y="5702"/>
                </a:lnTo>
                <a:lnTo>
                  <a:pt x="18402" y="9474"/>
                </a:lnTo>
                <a:lnTo>
                  <a:pt x="21805" y="16344"/>
                </a:lnTo>
                <a:lnTo>
                  <a:pt x="23748" y="19888"/>
                </a:lnTo>
                <a:lnTo>
                  <a:pt x="25971" y="22821"/>
                </a:lnTo>
                <a:lnTo>
                  <a:pt x="31216" y="20015"/>
                </a:lnTo>
                <a:lnTo>
                  <a:pt x="29336" y="18592"/>
                </a:lnTo>
                <a:lnTo>
                  <a:pt x="27279" y="15024"/>
                </a:lnTo>
                <a:lnTo>
                  <a:pt x="25577" y="12344"/>
                </a:lnTo>
                <a:lnTo>
                  <a:pt x="22555" y="10096"/>
                </a:lnTo>
                <a:lnTo>
                  <a:pt x="23037" y="7505"/>
                </a:lnTo>
                <a:close/>
              </a:path>
              <a:path w="31216" h="30162">
                <a:moveTo>
                  <a:pt x="12064" y="18719"/>
                </a:moveTo>
                <a:lnTo>
                  <a:pt x="16992" y="16090"/>
                </a:lnTo>
                <a:lnTo>
                  <a:pt x="18376" y="15379"/>
                </a:lnTo>
                <a:lnTo>
                  <a:pt x="21805" y="16344"/>
                </a:lnTo>
                <a:lnTo>
                  <a:pt x="18402" y="9474"/>
                </a:lnTo>
                <a:lnTo>
                  <a:pt x="15455" y="12052"/>
                </a:lnTo>
                <a:lnTo>
                  <a:pt x="10045" y="14922"/>
                </a:lnTo>
                <a:lnTo>
                  <a:pt x="6794" y="8801"/>
                </a:lnTo>
                <a:lnTo>
                  <a:pt x="12344" y="5854"/>
                </a:lnTo>
                <a:lnTo>
                  <a:pt x="11214" y="1358"/>
                </a:lnTo>
                <a:lnTo>
                  <a:pt x="0" y="7315"/>
                </a:lnTo>
                <a:lnTo>
                  <a:pt x="12141" y="30162"/>
                </a:lnTo>
                <a:lnTo>
                  <a:pt x="16827" y="27673"/>
                </a:lnTo>
                <a:lnTo>
                  <a:pt x="12064" y="18719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0" name="object 300"/>
          <p:cNvSpPr/>
          <p:nvPr/>
        </p:nvSpPr>
        <p:spPr>
          <a:xfrm>
            <a:off x="6075773" y="8876943"/>
            <a:ext cx="0" cy="51096"/>
          </a:xfrm>
          <a:custGeom>
            <a:avLst/>
            <a:gdLst/>
            <a:ahLst/>
            <a:cxnLst/>
            <a:rect l="l" t="t" r="r" b="b"/>
            <a:pathLst>
              <a:path h="56395">
                <a:moveTo>
                  <a:pt x="0" y="0"/>
                </a:moveTo>
                <a:lnTo>
                  <a:pt x="0" y="56395"/>
                </a:lnTo>
              </a:path>
            </a:pathLst>
          </a:custGeom>
          <a:ln w="15492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1" name="object 301"/>
          <p:cNvSpPr/>
          <p:nvPr/>
        </p:nvSpPr>
        <p:spPr>
          <a:xfrm>
            <a:off x="6146206" y="8876926"/>
            <a:ext cx="43679" cy="51135"/>
          </a:xfrm>
          <a:custGeom>
            <a:avLst/>
            <a:gdLst/>
            <a:ahLst/>
            <a:cxnLst/>
            <a:rect l="l" t="t" r="r" b="b"/>
            <a:pathLst>
              <a:path w="48209" h="56438">
                <a:moveTo>
                  <a:pt x="48209" y="56438"/>
                </a:moveTo>
                <a:lnTo>
                  <a:pt x="48209" y="0"/>
                </a:lnTo>
                <a:lnTo>
                  <a:pt x="36677" y="0"/>
                </a:lnTo>
                <a:lnTo>
                  <a:pt x="36715" y="34137"/>
                </a:lnTo>
                <a:lnTo>
                  <a:pt x="9994" y="0"/>
                </a:lnTo>
                <a:lnTo>
                  <a:pt x="0" y="0"/>
                </a:lnTo>
                <a:lnTo>
                  <a:pt x="0" y="56438"/>
                </a:lnTo>
                <a:lnTo>
                  <a:pt x="11556" y="56438"/>
                </a:lnTo>
                <a:lnTo>
                  <a:pt x="11582" y="21666"/>
                </a:lnTo>
                <a:lnTo>
                  <a:pt x="38569" y="56438"/>
                </a:lnTo>
                <a:lnTo>
                  <a:pt x="48209" y="5643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2" name="object 302"/>
          <p:cNvSpPr/>
          <p:nvPr/>
        </p:nvSpPr>
        <p:spPr>
          <a:xfrm>
            <a:off x="6237868" y="8883278"/>
            <a:ext cx="29963" cy="46118"/>
          </a:xfrm>
          <a:custGeom>
            <a:avLst/>
            <a:gdLst/>
            <a:ahLst/>
            <a:cxnLst/>
            <a:rect l="l" t="t" r="r" b="b"/>
            <a:pathLst>
              <a:path w="33070" h="50901">
                <a:moveTo>
                  <a:pt x="5702" y="19888"/>
                </a:moveTo>
                <a:lnTo>
                  <a:pt x="5702" y="43154"/>
                </a:lnTo>
                <a:lnTo>
                  <a:pt x="7226" y="50825"/>
                </a:lnTo>
                <a:lnTo>
                  <a:pt x="28346" y="50901"/>
                </a:lnTo>
                <a:lnTo>
                  <a:pt x="32740" y="48348"/>
                </a:lnTo>
                <a:lnTo>
                  <a:pt x="32740" y="38963"/>
                </a:lnTo>
                <a:lnTo>
                  <a:pt x="29121" y="41351"/>
                </a:lnTo>
                <a:lnTo>
                  <a:pt x="22034" y="41351"/>
                </a:lnTo>
                <a:lnTo>
                  <a:pt x="18719" y="40906"/>
                </a:lnTo>
                <a:lnTo>
                  <a:pt x="18719" y="19888"/>
                </a:lnTo>
                <a:lnTo>
                  <a:pt x="33070" y="19888"/>
                </a:lnTo>
                <a:lnTo>
                  <a:pt x="33070" y="11506"/>
                </a:lnTo>
                <a:lnTo>
                  <a:pt x="18796" y="11506"/>
                </a:lnTo>
                <a:lnTo>
                  <a:pt x="18796" y="0"/>
                </a:lnTo>
                <a:lnTo>
                  <a:pt x="16383" y="0"/>
                </a:lnTo>
                <a:lnTo>
                  <a:pt x="0" y="17780"/>
                </a:lnTo>
                <a:lnTo>
                  <a:pt x="0" y="19888"/>
                </a:lnTo>
                <a:lnTo>
                  <a:pt x="5702" y="19888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3" name="object 303"/>
          <p:cNvSpPr/>
          <p:nvPr/>
        </p:nvSpPr>
        <p:spPr>
          <a:xfrm>
            <a:off x="6128485" y="8930134"/>
            <a:ext cx="9941" cy="9458"/>
          </a:xfrm>
          <a:custGeom>
            <a:avLst/>
            <a:gdLst/>
            <a:ahLst/>
            <a:cxnLst/>
            <a:rect l="l" t="t" r="r" b="b"/>
            <a:pathLst>
              <a:path w="10972" h="10439">
                <a:moveTo>
                  <a:pt x="4178" y="3987"/>
                </a:moveTo>
                <a:lnTo>
                  <a:pt x="0" y="3987"/>
                </a:lnTo>
                <a:lnTo>
                  <a:pt x="3365" y="6438"/>
                </a:lnTo>
                <a:lnTo>
                  <a:pt x="2057" y="10439"/>
                </a:lnTo>
                <a:lnTo>
                  <a:pt x="5486" y="7988"/>
                </a:lnTo>
                <a:lnTo>
                  <a:pt x="8864" y="10439"/>
                </a:lnTo>
                <a:lnTo>
                  <a:pt x="7569" y="6438"/>
                </a:lnTo>
                <a:lnTo>
                  <a:pt x="10972" y="3987"/>
                </a:lnTo>
                <a:lnTo>
                  <a:pt x="6769" y="3987"/>
                </a:lnTo>
                <a:lnTo>
                  <a:pt x="5486" y="0"/>
                </a:lnTo>
                <a:lnTo>
                  <a:pt x="4178" y="3987"/>
                </a:lnTo>
                <a:close/>
              </a:path>
            </a:pathLst>
          </a:custGeom>
          <a:solidFill>
            <a:srgbClr val="21316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4" name="object 304"/>
          <p:cNvSpPr/>
          <p:nvPr/>
        </p:nvSpPr>
        <p:spPr>
          <a:xfrm>
            <a:off x="6109741" y="8877502"/>
            <a:ext cx="9941" cy="9458"/>
          </a:xfrm>
          <a:custGeom>
            <a:avLst/>
            <a:gdLst/>
            <a:ahLst/>
            <a:cxnLst/>
            <a:rect l="l" t="t" r="r" b="b"/>
            <a:pathLst>
              <a:path w="10972" h="10439">
                <a:moveTo>
                  <a:pt x="4178" y="3975"/>
                </a:moveTo>
                <a:lnTo>
                  <a:pt x="0" y="3975"/>
                </a:lnTo>
                <a:lnTo>
                  <a:pt x="3378" y="6451"/>
                </a:lnTo>
                <a:lnTo>
                  <a:pt x="2095" y="10439"/>
                </a:lnTo>
                <a:lnTo>
                  <a:pt x="5486" y="7962"/>
                </a:lnTo>
                <a:lnTo>
                  <a:pt x="8877" y="10439"/>
                </a:lnTo>
                <a:lnTo>
                  <a:pt x="7569" y="6451"/>
                </a:lnTo>
                <a:lnTo>
                  <a:pt x="10972" y="3975"/>
                </a:lnTo>
                <a:lnTo>
                  <a:pt x="6756" y="3975"/>
                </a:lnTo>
                <a:lnTo>
                  <a:pt x="5486" y="0"/>
                </a:lnTo>
                <a:lnTo>
                  <a:pt x="4178" y="3975"/>
                </a:lnTo>
                <a:close/>
              </a:path>
            </a:pathLst>
          </a:custGeom>
          <a:solidFill>
            <a:srgbClr val="21316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5" name="object 305"/>
          <p:cNvSpPr/>
          <p:nvPr/>
        </p:nvSpPr>
        <p:spPr>
          <a:xfrm>
            <a:off x="6109741" y="8924265"/>
            <a:ext cx="9941" cy="9470"/>
          </a:xfrm>
          <a:custGeom>
            <a:avLst/>
            <a:gdLst/>
            <a:ahLst/>
            <a:cxnLst/>
            <a:rect l="l" t="t" r="r" b="b"/>
            <a:pathLst>
              <a:path w="10972" h="10452">
                <a:moveTo>
                  <a:pt x="4178" y="4000"/>
                </a:moveTo>
                <a:lnTo>
                  <a:pt x="0" y="4000"/>
                </a:lnTo>
                <a:lnTo>
                  <a:pt x="3378" y="6451"/>
                </a:lnTo>
                <a:lnTo>
                  <a:pt x="2095" y="10452"/>
                </a:lnTo>
                <a:lnTo>
                  <a:pt x="5486" y="7975"/>
                </a:lnTo>
                <a:lnTo>
                  <a:pt x="8877" y="10452"/>
                </a:lnTo>
                <a:lnTo>
                  <a:pt x="7569" y="6451"/>
                </a:lnTo>
                <a:lnTo>
                  <a:pt x="10972" y="4000"/>
                </a:lnTo>
                <a:lnTo>
                  <a:pt x="6756" y="4000"/>
                </a:lnTo>
                <a:lnTo>
                  <a:pt x="5486" y="0"/>
                </a:lnTo>
                <a:lnTo>
                  <a:pt x="4178" y="4000"/>
                </a:lnTo>
                <a:close/>
              </a:path>
            </a:pathLst>
          </a:custGeom>
          <a:solidFill>
            <a:srgbClr val="21316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6" name="object 306"/>
          <p:cNvSpPr/>
          <p:nvPr/>
        </p:nvSpPr>
        <p:spPr>
          <a:xfrm>
            <a:off x="6086946" y="8900883"/>
            <a:ext cx="9976" cy="9458"/>
          </a:xfrm>
          <a:custGeom>
            <a:avLst/>
            <a:gdLst/>
            <a:ahLst/>
            <a:cxnLst/>
            <a:rect l="l" t="t" r="r" b="b"/>
            <a:pathLst>
              <a:path w="11010" h="10439">
                <a:moveTo>
                  <a:pt x="4216" y="3975"/>
                </a:moveTo>
                <a:lnTo>
                  <a:pt x="0" y="3975"/>
                </a:lnTo>
                <a:lnTo>
                  <a:pt x="3416" y="6426"/>
                </a:lnTo>
                <a:lnTo>
                  <a:pt x="2108" y="10439"/>
                </a:lnTo>
                <a:lnTo>
                  <a:pt x="5499" y="7962"/>
                </a:lnTo>
                <a:lnTo>
                  <a:pt x="8928" y="10439"/>
                </a:lnTo>
                <a:lnTo>
                  <a:pt x="7607" y="6426"/>
                </a:lnTo>
                <a:lnTo>
                  <a:pt x="11010" y="3975"/>
                </a:lnTo>
                <a:lnTo>
                  <a:pt x="6807" y="3975"/>
                </a:lnTo>
                <a:lnTo>
                  <a:pt x="5499" y="0"/>
                </a:lnTo>
                <a:lnTo>
                  <a:pt x="4216" y="3975"/>
                </a:lnTo>
                <a:close/>
              </a:path>
            </a:pathLst>
          </a:custGeom>
          <a:solidFill>
            <a:srgbClr val="21316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7" name="object 307"/>
          <p:cNvSpPr/>
          <p:nvPr/>
        </p:nvSpPr>
        <p:spPr>
          <a:xfrm>
            <a:off x="6132513" y="8900883"/>
            <a:ext cx="9930" cy="9458"/>
          </a:xfrm>
          <a:custGeom>
            <a:avLst/>
            <a:gdLst/>
            <a:ahLst/>
            <a:cxnLst/>
            <a:rect l="l" t="t" r="r" b="b"/>
            <a:pathLst>
              <a:path w="10960" h="10439">
                <a:moveTo>
                  <a:pt x="4165" y="3975"/>
                </a:moveTo>
                <a:lnTo>
                  <a:pt x="0" y="3975"/>
                </a:lnTo>
                <a:lnTo>
                  <a:pt x="3352" y="6426"/>
                </a:lnTo>
                <a:lnTo>
                  <a:pt x="2070" y="10439"/>
                </a:lnTo>
                <a:lnTo>
                  <a:pt x="5486" y="7962"/>
                </a:lnTo>
                <a:lnTo>
                  <a:pt x="8851" y="10439"/>
                </a:lnTo>
                <a:lnTo>
                  <a:pt x="7581" y="6426"/>
                </a:lnTo>
                <a:lnTo>
                  <a:pt x="10960" y="3975"/>
                </a:lnTo>
                <a:lnTo>
                  <a:pt x="6756" y="3975"/>
                </a:lnTo>
                <a:lnTo>
                  <a:pt x="5486" y="0"/>
                </a:lnTo>
                <a:lnTo>
                  <a:pt x="4165" y="3975"/>
                </a:lnTo>
                <a:close/>
              </a:path>
            </a:pathLst>
          </a:custGeom>
          <a:solidFill>
            <a:srgbClr val="21316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8" name="object 308"/>
          <p:cNvSpPr/>
          <p:nvPr/>
        </p:nvSpPr>
        <p:spPr>
          <a:xfrm>
            <a:off x="6120673" y="8879826"/>
            <a:ext cx="9941" cy="9446"/>
          </a:xfrm>
          <a:custGeom>
            <a:avLst/>
            <a:gdLst/>
            <a:ahLst/>
            <a:cxnLst/>
            <a:rect l="l" t="t" r="r" b="b"/>
            <a:pathLst>
              <a:path w="10972" h="10426">
                <a:moveTo>
                  <a:pt x="5486" y="7950"/>
                </a:moveTo>
                <a:lnTo>
                  <a:pt x="8877" y="10426"/>
                </a:lnTo>
                <a:lnTo>
                  <a:pt x="7581" y="6438"/>
                </a:lnTo>
                <a:lnTo>
                  <a:pt x="10972" y="3962"/>
                </a:lnTo>
                <a:lnTo>
                  <a:pt x="6756" y="3962"/>
                </a:lnTo>
                <a:lnTo>
                  <a:pt x="5486" y="0"/>
                </a:lnTo>
                <a:lnTo>
                  <a:pt x="4178" y="3962"/>
                </a:lnTo>
                <a:lnTo>
                  <a:pt x="0" y="3962"/>
                </a:lnTo>
                <a:lnTo>
                  <a:pt x="3378" y="6438"/>
                </a:lnTo>
                <a:lnTo>
                  <a:pt x="2070" y="10426"/>
                </a:lnTo>
                <a:lnTo>
                  <a:pt x="5486" y="7950"/>
                </a:lnTo>
                <a:close/>
              </a:path>
            </a:pathLst>
          </a:custGeom>
          <a:solidFill>
            <a:srgbClr val="21316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9" name="object 309"/>
          <p:cNvSpPr/>
          <p:nvPr/>
        </p:nvSpPr>
        <p:spPr>
          <a:xfrm>
            <a:off x="6128992" y="8888399"/>
            <a:ext cx="9953" cy="9458"/>
          </a:xfrm>
          <a:custGeom>
            <a:avLst/>
            <a:gdLst/>
            <a:ahLst/>
            <a:cxnLst/>
            <a:rect l="l" t="t" r="r" b="b"/>
            <a:pathLst>
              <a:path w="10985" h="10439">
                <a:moveTo>
                  <a:pt x="4203" y="3987"/>
                </a:moveTo>
                <a:lnTo>
                  <a:pt x="0" y="3987"/>
                </a:lnTo>
                <a:lnTo>
                  <a:pt x="3390" y="6438"/>
                </a:lnTo>
                <a:lnTo>
                  <a:pt x="2082" y="10439"/>
                </a:lnTo>
                <a:lnTo>
                  <a:pt x="5499" y="7950"/>
                </a:lnTo>
                <a:lnTo>
                  <a:pt x="8877" y="10439"/>
                </a:lnTo>
                <a:lnTo>
                  <a:pt x="7594" y="6438"/>
                </a:lnTo>
                <a:lnTo>
                  <a:pt x="10985" y="3987"/>
                </a:lnTo>
                <a:lnTo>
                  <a:pt x="6781" y="3987"/>
                </a:lnTo>
                <a:lnTo>
                  <a:pt x="5499" y="0"/>
                </a:lnTo>
                <a:lnTo>
                  <a:pt x="4203" y="3987"/>
                </a:lnTo>
                <a:close/>
              </a:path>
            </a:pathLst>
          </a:custGeom>
          <a:solidFill>
            <a:srgbClr val="21316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0" name="object 310"/>
          <p:cNvSpPr/>
          <p:nvPr/>
        </p:nvSpPr>
        <p:spPr>
          <a:xfrm>
            <a:off x="6098223" y="8879826"/>
            <a:ext cx="9953" cy="9446"/>
          </a:xfrm>
          <a:custGeom>
            <a:avLst/>
            <a:gdLst/>
            <a:ahLst/>
            <a:cxnLst/>
            <a:rect l="l" t="t" r="r" b="b"/>
            <a:pathLst>
              <a:path w="10985" h="10426">
                <a:moveTo>
                  <a:pt x="5511" y="7950"/>
                </a:moveTo>
                <a:lnTo>
                  <a:pt x="8877" y="10426"/>
                </a:lnTo>
                <a:lnTo>
                  <a:pt x="7581" y="6438"/>
                </a:lnTo>
                <a:lnTo>
                  <a:pt x="10985" y="3962"/>
                </a:lnTo>
                <a:lnTo>
                  <a:pt x="6769" y="3962"/>
                </a:lnTo>
                <a:lnTo>
                  <a:pt x="5511" y="0"/>
                </a:lnTo>
                <a:lnTo>
                  <a:pt x="4191" y="3962"/>
                </a:lnTo>
                <a:lnTo>
                  <a:pt x="0" y="3962"/>
                </a:lnTo>
                <a:lnTo>
                  <a:pt x="3390" y="6438"/>
                </a:lnTo>
                <a:lnTo>
                  <a:pt x="2082" y="10426"/>
                </a:lnTo>
                <a:lnTo>
                  <a:pt x="5511" y="7950"/>
                </a:lnTo>
                <a:close/>
              </a:path>
            </a:pathLst>
          </a:custGeom>
          <a:solidFill>
            <a:srgbClr val="21316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1" name="object 311"/>
          <p:cNvSpPr/>
          <p:nvPr/>
        </p:nvSpPr>
        <p:spPr>
          <a:xfrm>
            <a:off x="6090422" y="8888399"/>
            <a:ext cx="9941" cy="9458"/>
          </a:xfrm>
          <a:custGeom>
            <a:avLst/>
            <a:gdLst/>
            <a:ahLst/>
            <a:cxnLst/>
            <a:rect l="l" t="t" r="r" b="b"/>
            <a:pathLst>
              <a:path w="10972" h="10439">
                <a:moveTo>
                  <a:pt x="4178" y="3987"/>
                </a:moveTo>
                <a:lnTo>
                  <a:pt x="0" y="3987"/>
                </a:lnTo>
                <a:lnTo>
                  <a:pt x="3352" y="6438"/>
                </a:lnTo>
                <a:lnTo>
                  <a:pt x="2057" y="10439"/>
                </a:lnTo>
                <a:lnTo>
                  <a:pt x="5473" y="7950"/>
                </a:lnTo>
                <a:lnTo>
                  <a:pt x="8864" y="10439"/>
                </a:lnTo>
                <a:lnTo>
                  <a:pt x="7569" y="6438"/>
                </a:lnTo>
                <a:lnTo>
                  <a:pt x="10972" y="3987"/>
                </a:lnTo>
                <a:lnTo>
                  <a:pt x="6756" y="3987"/>
                </a:lnTo>
                <a:lnTo>
                  <a:pt x="5473" y="0"/>
                </a:lnTo>
                <a:lnTo>
                  <a:pt x="4178" y="3987"/>
                </a:lnTo>
                <a:close/>
              </a:path>
            </a:pathLst>
          </a:custGeom>
          <a:solidFill>
            <a:srgbClr val="21316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2" name="object 312"/>
          <p:cNvSpPr/>
          <p:nvPr/>
        </p:nvSpPr>
        <p:spPr>
          <a:xfrm>
            <a:off x="6121329" y="8919824"/>
            <a:ext cx="9941" cy="9470"/>
          </a:xfrm>
          <a:custGeom>
            <a:avLst/>
            <a:gdLst/>
            <a:ahLst/>
            <a:cxnLst/>
            <a:rect l="l" t="t" r="r" b="b"/>
            <a:pathLst>
              <a:path w="10972" h="10452">
                <a:moveTo>
                  <a:pt x="4178" y="3987"/>
                </a:moveTo>
                <a:lnTo>
                  <a:pt x="0" y="3987"/>
                </a:lnTo>
                <a:lnTo>
                  <a:pt x="3365" y="6451"/>
                </a:lnTo>
                <a:lnTo>
                  <a:pt x="2057" y="10452"/>
                </a:lnTo>
                <a:lnTo>
                  <a:pt x="5486" y="7975"/>
                </a:lnTo>
                <a:lnTo>
                  <a:pt x="8864" y="10452"/>
                </a:lnTo>
                <a:lnTo>
                  <a:pt x="7569" y="6451"/>
                </a:lnTo>
                <a:lnTo>
                  <a:pt x="10972" y="3987"/>
                </a:lnTo>
                <a:lnTo>
                  <a:pt x="6756" y="3987"/>
                </a:lnTo>
                <a:lnTo>
                  <a:pt x="5486" y="0"/>
                </a:lnTo>
                <a:lnTo>
                  <a:pt x="4178" y="3987"/>
                </a:lnTo>
                <a:close/>
              </a:path>
            </a:pathLst>
          </a:custGeom>
          <a:solidFill>
            <a:srgbClr val="21316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3" name="object 313"/>
          <p:cNvSpPr/>
          <p:nvPr/>
        </p:nvSpPr>
        <p:spPr>
          <a:xfrm>
            <a:off x="6098223" y="8919824"/>
            <a:ext cx="9953" cy="9470"/>
          </a:xfrm>
          <a:custGeom>
            <a:avLst/>
            <a:gdLst/>
            <a:ahLst/>
            <a:cxnLst/>
            <a:rect l="l" t="t" r="r" b="b"/>
            <a:pathLst>
              <a:path w="10985" h="10452">
                <a:moveTo>
                  <a:pt x="5511" y="7975"/>
                </a:moveTo>
                <a:lnTo>
                  <a:pt x="8877" y="10452"/>
                </a:lnTo>
                <a:lnTo>
                  <a:pt x="7581" y="6451"/>
                </a:lnTo>
                <a:lnTo>
                  <a:pt x="10985" y="3987"/>
                </a:lnTo>
                <a:lnTo>
                  <a:pt x="6769" y="3987"/>
                </a:lnTo>
                <a:lnTo>
                  <a:pt x="5511" y="0"/>
                </a:lnTo>
                <a:lnTo>
                  <a:pt x="4191" y="3987"/>
                </a:lnTo>
                <a:lnTo>
                  <a:pt x="0" y="3987"/>
                </a:lnTo>
                <a:lnTo>
                  <a:pt x="3390" y="6451"/>
                </a:lnTo>
                <a:lnTo>
                  <a:pt x="2082" y="10452"/>
                </a:lnTo>
                <a:lnTo>
                  <a:pt x="5511" y="7975"/>
                </a:lnTo>
                <a:close/>
              </a:path>
            </a:pathLst>
          </a:custGeom>
          <a:solidFill>
            <a:srgbClr val="21316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4" name="object 314"/>
          <p:cNvSpPr/>
          <p:nvPr/>
        </p:nvSpPr>
        <p:spPr>
          <a:xfrm>
            <a:off x="6129913" y="8911481"/>
            <a:ext cx="9953" cy="9481"/>
          </a:xfrm>
          <a:custGeom>
            <a:avLst/>
            <a:gdLst/>
            <a:ahLst/>
            <a:cxnLst/>
            <a:rect l="l" t="t" r="r" b="b"/>
            <a:pathLst>
              <a:path w="10985" h="10464">
                <a:moveTo>
                  <a:pt x="4191" y="4013"/>
                </a:moveTo>
                <a:lnTo>
                  <a:pt x="0" y="4013"/>
                </a:lnTo>
                <a:lnTo>
                  <a:pt x="3365" y="6451"/>
                </a:lnTo>
                <a:lnTo>
                  <a:pt x="2070" y="10464"/>
                </a:lnTo>
                <a:lnTo>
                  <a:pt x="5473" y="7975"/>
                </a:lnTo>
                <a:lnTo>
                  <a:pt x="8877" y="10464"/>
                </a:lnTo>
                <a:lnTo>
                  <a:pt x="7581" y="6451"/>
                </a:lnTo>
                <a:lnTo>
                  <a:pt x="10985" y="4013"/>
                </a:lnTo>
                <a:lnTo>
                  <a:pt x="6769" y="4013"/>
                </a:lnTo>
                <a:lnTo>
                  <a:pt x="5473" y="0"/>
                </a:lnTo>
                <a:lnTo>
                  <a:pt x="4191" y="4013"/>
                </a:lnTo>
                <a:close/>
              </a:path>
            </a:pathLst>
          </a:custGeom>
          <a:solidFill>
            <a:srgbClr val="21316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5" name="object 315"/>
          <p:cNvSpPr/>
          <p:nvPr/>
        </p:nvSpPr>
        <p:spPr>
          <a:xfrm>
            <a:off x="6089639" y="8911481"/>
            <a:ext cx="9941" cy="9481"/>
          </a:xfrm>
          <a:custGeom>
            <a:avLst/>
            <a:gdLst/>
            <a:ahLst/>
            <a:cxnLst/>
            <a:rect l="l" t="t" r="r" b="b"/>
            <a:pathLst>
              <a:path w="10972" h="10464">
                <a:moveTo>
                  <a:pt x="4178" y="4013"/>
                </a:moveTo>
                <a:lnTo>
                  <a:pt x="0" y="4013"/>
                </a:lnTo>
                <a:lnTo>
                  <a:pt x="3378" y="6451"/>
                </a:lnTo>
                <a:lnTo>
                  <a:pt x="2082" y="10464"/>
                </a:lnTo>
                <a:lnTo>
                  <a:pt x="5486" y="7975"/>
                </a:lnTo>
                <a:lnTo>
                  <a:pt x="8889" y="10464"/>
                </a:lnTo>
                <a:lnTo>
                  <a:pt x="7581" y="6451"/>
                </a:lnTo>
                <a:lnTo>
                  <a:pt x="10972" y="4013"/>
                </a:lnTo>
                <a:lnTo>
                  <a:pt x="6794" y="4013"/>
                </a:lnTo>
                <a:lnTo>
                  <a:pt x="5486" y="0"/>
                </a:lnTo>
                <a:lnTo>
                  <a:pt x="4178" y="4013"/>
                </a:lnTo>
                <a:close/>
              </a:path>
            </a:pathLst>
          </a:custGeom>
          <a:solidFill>
            <a:srgbClr val="21316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6" name="object 316"/>
          <p:cNvSpPr/>
          <p:nvPr/>
        </p:nvSpPr>
        <p:spPr>
          <a:xfrm>
            <a:off x="6113815" y="8909168"/>
            <a:ext cx="9930" cy="9458"/>
          </a:xfrm>
          <a:custGeom>
            <a:avLst/>
            <a:gdLst/>
            <a:ahLst/>
            <a:cxnLst/>
            <a:rect l="l" t="t" r="r" b="b"/>
            <a:pathLst>
              <a:path w="10960" h="10439">
                <a:moveTo>
                  <a:pt x="4191" y="3962"/>
                </a:moveTo>
                <a:lnTo>
                  <a:pt x="0" y="3962"/>
                </a:lnTo>
                <a:lnTo>
                  <a:pt x="3365" y="6438"/>
                </a:lnTo>
                <a:lnTo>
                  <a:pt x="2070" y="10439"/>
                </a:lnTo>
                <a:lnTo>
                  <a:pt x="5461" y="7962"/>
                </a:lnTo>
                <a:lnTo>
                  <a:pt x="8864" y="10439"/>
                </a:lnTo>
                <a:lnTo>
                  <a:pt x="7581" y="6438"/>
                </a:lnTo>
                <a:lnTo>
                  <a:pt x="10960" y="3962"/>
                </a:lnTo>
                <a:lnTo>
                  <a:pt x="6781" y="3962"/>
                </a:lnTo>
                <a:lnTo>
                  <a:pt x="5461" y="0"/>
                </a:lnTo>
                <a:lnTo>
                  <a:pt x="4191" y="3962"/>
                </a:lnTo>
                <a:close/>
              </a:path>
            </a:pathLst>
          </a:custGeom>
          <a:solidFill>
            <a:srgbClr val="21316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7" name="object 317"/>
          <p:cNvSpPr/>
          <p:nvPr/>
        </p:nvSpPr>
        <p:spPr>
          <a:xfrm>
            <a:off x="5995100" y="8905032"/>
            <a:ext cx="51337" cy="0"/>
          </a:xfrm>
          <a:custGeom>
            <a:avLst/>
            <a:gdLst/>
            <a:ahLst/>
            <a:cxnLst/>
            <a:rect l="l" t="t" r="r" b="b"/>
            <a:pathLst>
              <a:path w="56661">
                <a:moveTo>
                  <a:pt x="0" y="0"/>
                </a:moveTo>
                <a:lnTo>
                  <a:pt x="56661" y="0"/>
                </a:lnTo>
              </a:path>
            </a:pathLst>
          </a:custGeom>
          <a:ln w="600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8" name="object 318"/>
          <p:cNvSpPr/>
          <p:nvPr/>
        </p:nvSpPr>
        <p:spPr>
          <a:xfrm>
            <a:off x="6292652" y="8905032"/>
            <a:ext cx="51325" cy="0"/>
          </a:xfrm>
          <a:custGeom>
            <a:avLst/>
            <a:gdLst/>
            <a:ahLst/>
            <a:cxnLst/>
            <a:rect l="l" t="t" r="r" b="b"/>
            <a:pathLst>
              <a:path w="56648">
                <a:moveTo>
                  <a:pt x="0" y="0"/>
                </a:moveTo>
                <a:lnTo>
                  <a:pt x="56648" y="0"/>
                </a:lnTo>
              </a:path>
            </a:pathLst>
          </a:custGeom>
          <a:ln w="6006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9" name="object 319"/>
          <p:cNvSpPr/>
          <p:nvPr/>
        </p:nvSpPr>
        <p:spPr>
          <a:xfrm>
            <a:off x="6058559" y="8944223"/>
            <a:ext cx="221723" cy="0"/>
          </a:xfrm>
          <a:custGeom>
            <a:avLst/>
            <a:gdLst/>
            <a:ahLst/>
            <a:cxnLst/>
            <a:rect l="l" t="t" r="r" b="b"/>
            <a:pathLst>
              <a:path w="244716">
                <a:moveTo>
                  <a:pt x="0" y="0"/>
                </a:moveTo>
                <a:lnTo>
                  <a:pt x="244716" y="0"/>
                </a:lnTo>
              </a:path>
            </a:pathLst>
          </a:custGeom>
          <a:ln w="10655">
            <a:solidFill>
              <a:srgbClr val="22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0" name="object 320"/>
          <p:cNvSpPr/>
          <p:nvPr/>
        </p:nvSpPr>
        <p:spPr>
          <a:xfrm>
            <a:off x="6058559" y="8865869"/>
            <a:ext cx="221723" cy="0"/>
          </a:xfrm>
          <a:custGeom>
            <a:avLst/>
            <a:gdLst/>
            <a:ahLst/>
            <a:cxnLst/>
            <a:rect l="l" t="t" r="r" b="b"/>
            <a:pathLst>
              <a:path w="244716">
                <a:moveTo>
                  <a:pt x="0" y="0"/>
                </a:moveTo>
                <a:lnTo>
                  <a:pt x="244716" y="0"/>
                </a:lnTo>
              </a:path>
            </a:pathLst>
          </a:custGeom>
          <a:ln w="10616">
            <a:solidFill>
              <a:srgbClr val="21316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1" name="object 321"/>
          <p:cNvSpPr/>
          <p:nvPr/>
        </p:nvSpPr>
        <p:spPr>
          <a:xfrm>
            <a:off x="2128442" y="8450280"/>
            <a:ext cx="2506932" cy="836215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2" name="object 322"/>
          <p:cNvSpPr/>
          <p:nvPr/>
        </p:nvSpPr>
        <p:spPr>
          <a:xfrm>
            <a:off x="2128442" y="8450280"/>
            <a:ext cx="2506932" cy="554531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3" name="object 323"/>
          <p:cNvSpPr/>
          <p:nvPr/>
        </p:nvSpPr>
        <p:spPr>
          <a:xfrm>
            <a:off x="2128442" y="7622487"/>
            <a:ext cx="2506932" cy="1382324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4" name="object 324"/>
          <p:cNvSpPr/>
          <p:nvPr/>
        </p:nvSpPr>
        <p:spPr>
          <a:xfrm>
            <a:off x="420904" y="1436158"/>
            <a:ext cx="1185317" cy="0"/>
          </a:xfrm>
          <a:custGeom>
            <a:avLst/>
            <a:gdLst/>
            <a:ahLst/>
            <a:cxnLst/>
            <a:rect l="l" t="t" r="r" b="b"/>
            <a:pathLst>
              <a:path w="1308239">
                <a:moveTo>
                  <a:pt x="0" y="0"/>
                </a:moveTo>
                <a:lnTo>
                  <a:pt x="1308239" y="0"/>
                </a:lnTo>
              </a:path>
            </a:pathLst>
          </a:custGeom>
          <a:ln w="181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5" name="object 325"/>
          <p:cNvSpPr/>
          <p:nvPr/>
        </p:nvSpPr>
        <p:spPr>
          <a:xfrm>
            <a:off x="420915" y="1916367"/>
            <a:ext cx="1185317" cy="0"/>
          </a:xfrm>
          <a:custGeom>
            <a:avLst/>
            <a:gdLst/>
            <a:ahLst/>
            <a:cxnLst/>
            <a:rect l="l" t="t" r="r" b="b"/>
            <a:pathLst>
              <a:path w="1308239">
                <a:moveTo>
                  <a:pt x="0" y="0"/>
                </a:moveTo>
                <a:lnTo>
                  <a:pt x="1308239" y="0"/>
                </a:lnTo>
              </a:path>
            </a:pathLst>
          </a:custGeom>
          <a:ln w="181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6" name="object 326"/>
          <p:cNvSpPr/>
          <p:nvPr/>
        </p:nvSpPr>
        <p:spPr>
          <a:xfrm>
            <a:off x="420927" y="2221606"/>
            <a:ext cx="1185317" cy="0"/>
          </a:xfrm>
          <a:custGeom>
            <a:avLst/>
            <a:gdLst/>
            <a:ahLst/>
            <a:cxnLst/>
            <a:rect l="l" t="t" r="r" b="b"/>
            <a:pathLst>
              <a:path w="1308239">
                <a:moveTo>
                  <a:pt x="0" y="0"/>
                </a:moveTo>
                <a:lnTo>
                  <a:pt x="1308239" y="0"/>
                </a:lnTo>
              </a:path>
            </a:pathLst>
          </a:custGeom>
          <a:ln w="181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7" name="object 327"/>
          <p:cNvSpPr/>
          <p:nvPr/>
        </p:nvSpPr>
        <p:spPr>
          <a:xfrm>
            <a:off x="5664730" y="2221606"/>
            <a:ext cx="803272" cy="0"/>
          </a:xfrm>
          <a:custGeom>
            <a:avLst/>
            <a:gdLst/>
            <a:ahLst/>
            <a:cxnLst/>
            <a:rect l="l" t="t" r="r" b="b"/>
            <a:pathLst>
              <a:path w="886574">
                <a:moveTo>
                  <a:pt x="0" y="0"/>
                </a:moveTo>
                <a:lnTo>
                  <a:pt x="886574" y="0"/>
                </a:lnTo>
              </a:path>
            </a:pathLst>
          </a:custGeom>
          <a:ln w="181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8" name="object 328"/>
          <p:cNvSpPr/>
          <p:nvPr/>
        </p:nvSpPr>
        <p:spPr>
          <a:xfrm>
            <a:off x="420939" y="2614330"/>
            <a:ext cx="1185317" cy="0"/>
          </a:xfrm>
          <a:custGeom>
            <a:avLst/>
            <a:gdLst/>
            <a:ahLst/>
            <a:cxnLst/>
            <a:rect l="l" t="t" r="r" b="b"/>
            <a:pathLst>
              <a:path w="1308239">
                <a:moveTo>
                  <a:pt x="0" y="0"/>
                </a:moveTo>
                <a:lnTo>
                  <a:pt x="1308239" y="0"/>
                </a:lnTo>
              </a:path>
            </a:pathLst>
          </a:custGeom>
          <a:ln w="181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9" name="object 329"/>
          <p:cNvSpPr/>
          <p:nvPr/>
        </p:nvSpPr>
        <p:spPr>
          <a:xfrm>
            <a:off x="5664742" y="2614330"/>
            <a:ext cx="803272" cy="0"/>
          </a:xfrm>
          <a:custGeom>
            <a:avLst/>
            <a:gdLst/>
            <a:ahLst/>
            <a:cxnLst/>
            <a:rect l="l" t="t" r="r" b="b"/>
            <a:pathLst>
              <a:path w="886574">
                <a:moveTo>
                  <a:pt x="0" y="0"/>
                </a:moveTo>
                <a:lnTo>
                  <a:pt x="886574" y="0"/>
                </a:lnTo>
              </a:path>
            </a:pathLst>
          </a:custGeom>
          <a:ln w="181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0" name="object 330"/>
          <p:cNvSpPr/>
          <p:nvPr/>
        </p:nvSpPr>
        <p:spPr>
          <a:xfrm>
            <a:off x="420950" y="3094551"/>
            <a:ext cx="1185317" cy="0"/>
          </a:xfrm>
          <a:custGeom>
            <a:avLst/>
            <a:gdLst/>
            <a:ahLst/>
            <a:cxnLst/>
            <a:rect l="l" t="t" r="r" b="b"/>
            <a:pathLst>
              <a:path w="1308239">
                <a:moveTo>
                  <a:pt x="0" y="0"/>
                </a:moveTo>
                <a:lnTo>
                  <a:pt x="1308239" y="0"/>
                </a:lnTo>
              </a:path>
            </a:pathLst>
          </a:custGeom>
          <a:ln w="181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1" name="object 331"/>
          <p:cNvSpPr/>
          <p:nvPr/>
        </p:nvSpPr>
        <p:spPr>
          <a:xfrm>
            <a:off x="5664753" y="3094551"/>
            <a:ext cx="803272" cy="0"/>
          </a:xfrm>
          <a:custGeom>
            <a:avLst/>
            <a:gdLst/>
            <a:ahLst/>
            <a:cxnLst/>
            <a:rect l="l" t="t" r="r" b="b"/>
            <a:pathLst>
              <a:path w="886574">
                <a:moveTo>
                  <a:pt x="0" y="0"/>
                </a:moveTo>
                <a:lnTo>
                  <a:pt x="886574" y="0"/>
                </a:lnTo>
              </a:path>
            </a:pathLst>
          </a:custGeom>
          <a:ln w="181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2" name="object 332"/>
          <p:cNvSpPr/>
          <p:nvPr/>
        </p:nvSpPr>
        <p:spPr>
          <a:xfrm>
            <a:off x="420961" y="3312292"/>
            <a:ext cx="1185317" cy="0"/>
          </a:xfrm>
          <a:custGeom>
            <a:avLst/>
            <a:gdLst/>
            <a:ahLst/>
            <a:cxnLst/>
            <a:rect l="l" t="t" r="r" b="b"/>
            <a:pathLst>
              <a:path w="1308239">
                <a:moveTo>
                  <a:pt x="0" y="0"/>
                </a:moveTo>
                <a:lnTo>
                  <a:pt x="1308239" y="0"/>
                </a:lnTo>
              </a:path>
            </a:pathLst>
          </a:custGeom>
          <a:ln w="181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3" name="object 333"/>
          <p:cNvSpPr/>
          <p:nvPr/>
        </p:nvSpPr>
        <p:spPr>
          <a:xfrm>
            <a:off x="5664765" y="3312292"/>
            <a:ext cx="803272" cy="0"/>
          </a:xfrm>
          <a:custGeom>
            <a:avLst/>
            <a:gdLst/>
            <a:ahLst/>
            <a:cxnLst/>
            <a:rect l="l" t="t" r="r" b="b"/>
            <a:pathLst>
              <a:path w="886574">
                <a:moveTo>
                  <a:pt x="0" y="0"/>
                </a:moveTo>
                <a:lnTo>
                  <a:pt x="886574" y="0"/>
                </a:lnTo>
              </a:path>
            </a:pathLst>
          </a:custGeom>
          <a:ln w="181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4" name="object 334"/>
          <p:cNvSpPr/>
          <p:nvPr/>
        </p:nvSpPr>
        <p:spPr>
          <a:xfrm>
            <a:off x="420973" y="3530022"/>
            <a:ext cx="1185317" cy="0"/>
          </a:xfrm>
          <a:custGeom>
            <a:avLst/>
            <a:gdLst/>
            <a:ahLst/>
            <a:cxnLst/>
            <a:rect l="l" t="t" r="r" b="b"/>
            <a:pathLst>
              <a:path w="1308239">
                <a:moveTo>
                  <a:pt x="0" y="0"/>
                </a:moveTo>
                <a:lnTo>
                  <a:pt x="1308239" y="0"/>
                </a:lnTo>
              </a:path>
            </a:pathLst>
          </a:custGeom>
          <a:ln w="181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5" name="object 335"/>
          <p:cNvSpPr/>
          <p:nvPr/>
        </p:nvSpPr>
        <p:spPr>
          <a:xfrm>
            <a:off x="5664777" y="3530022"/>
            <a:ext cx="803272" cy="0"/>
          </a:xfrm>
          <a:custGeom>
            <a:avLst/>
            <a:gdLst/>
            <a:ahLst/>
            <a:cxnLst/>
            <a:rect l="l" t="t" r="r" b="b"/>
            <a:pathLst>
              <a:path w="886574">
                <a:moveTo>
                  <a:pt x="0" y="0"/>
                </a:moveTo>
                <a:lnTo>
                  <a:pt x="886574" y="0"/>
                </a:lnTo>
              </a:path>
            </a:pathLst>
          </a:custGeom>
          <a:ln w="181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6" name="object 336"/>
          <p:cNvSpPr/>
          <p:nvPr/>
        </p:nvSpPr>
        <p:spPr>
          <a:xfrm>
            <a:off x="420985" y="3922769"/>
            <a:ext cx="1185317" cy="0"/>
          </a:xfrm>
          <a:custGeom>
            <a:avLst/>
            <a:gdLst/>
            <a:ahLst/>
            <a:cxnLst/>
            <a:rect l="l" t="t" r="r" b="b"/>
            <a:pathLst>
              <a:path w="1308239">
                <a:moveTo>
                  <a:pt x="0" y="0"/>
                </a:moveTo>
                <a:lnTo>
                  <a:pt x="1308239" y="0"/>
                </a:lnTo>
              </a:path>
            </a:pathLst>
          </a:custGeom>
          <a:ln w="181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7" name="object 337"/>
          <p:cNvSpPr/>
          <p:nvPr/>
        </p:nvSpPr>
        <p:spPr>
          <a:xfrm>
            <a:off x="5664788" y="3922769"/>
            <a:ext cx="803272" cy="0"/>
          </a:xfrm>
          <a:custGeom>
            <a:avLst/>
            <a:gdLst/>
            <a:ahLst/>
            <a:cxnLst/>
            <a:rect l="l" t="t" r="r" b="b"/>
            <a:pathLst>
              <a:path w="886574">
                <a:moveTo>
                  <a:pt x="0" y="0"/>
                </a:moveTo>
                <a:lnTo>
                  <a:pt x="886574" y="0"/>
                </a:lnTo>
              </a:path>
            </a:pathLst>
          </a:custGeom>
          <a:ln w="181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8" name="object 338"/>
          <p:cNvSpPr/>
          <p:nvPr/>
        </p:nvSpPr>
        <p:spPr>
          <a:xfrm>
            <a:off x="420996" y="4228007"/>
            <a:ext cx="1185317" cy="0"/>
          </a:xfrm>
          <a:custGeom>
            <a:avLst/>
            <a:gdLst/>
            <a:ahLst/>
            <a:cxnLst/>
            <a:rect l="l" t="t" r="r" b="b"/>
            <a:pathLst>
              <a:path w="1308239">
                <a:moveTo>
                  <a:pt x="0" y="0"/>
                </a:moveTo>
                <a:lnTo>
                  <a:pt x="1308239" y="0"/>
                </a:lnTo>
              </a:path>
            </a:pathLst>
          </a:custGeom>
          <a:ln w="181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9" name="object 339"/>
          <p:cNvSpPr/>
          <p:nvPr/>
        </p:nvSpPr>
        <p:spPr>
          <a:xfrm>
            <a:off x="5664799" y="4228007"/>
            <a:ext cx="803272" cy="0"/>
          </a:xfrm>
          <a:custGeom>
            <a:avLst/>
            <a:gdLst/>
            <a:ahLst/>
            <a:cxnLst/>
            <a:rect l="l" t="t" r="r" b="b"/>
            <a:pathLst>
              <a:path w="886574">
                <a:moveTo>
                  <a:pt x="0" y="0"/>
                </a:moveTo>
                <a:lnTo>
                  <a:pt x="886574" y="0"/>
                </a:lnTo>
              </a:path>
            </a:pathLst>
          </a:custGeom>
          <a:ln w="181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0" name="object 340"/>
          <p:cNvSpPr/>
          <p:nvPr/>
        </p:nvSpPr>
        <p:spPr>
          <a:xfrm>
            <a:off x="421008" y="4620731"/>
            <a:ext cx="1185317" cy="0"/>
          </a:xfrm>
          <a:custGeom>
            <a:avLst/>
            <a:gdLst/>
            <a:ahLst/>
            <a:cxnLst/>
            <a:rect l="l" t="t" r="r" b="b"/>
            <a:pathLst>
              <a:path w="1308239">
                <a:moveTo>
                  <a:pt x="0" y="0"/>
                </a:moveTo>
                <a:lnTo>
                  <a:pt x="1308239" y="0"/>
                </a:lnTo>
              </a:path>
            </a:pathLst>
          </a:custGeom>
          <a:ln w="181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1" name="object 341"/>
          <p:cNvSpPr/>
          <p:nvPr/>
        </p:nvSpPr>
        <p:spPr>
          <a:xfrm>
            <a:off x="5664811" y="4620731"/>
            <a:ext cx="803272" cy="0"/>
          </a:xfrm>
          <a:custGeom>
            <a:avLst/>
            <a:gdLst/>
            <a:ahLst/>
            <a:cxnLst/>
            <a:rect l="l" t="t" r="r" b="b"/>
            <a:pathLst>
              <a:path w="886574">
                <a:moveTo>
                  <a:pt x="0" y="0"/>
                </a:moveTo>
                <a:lnTo>
                  <a:pt x="886574" y="0"/>
                </a:lnTo>
              </a:path>
            </a:pathLst>
          </a:custGeom>
          <a:ln w="181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2" name="object 342"/>
          <p:cNvSpPr/>
          <p:nvPr/>
        </p:nvSpPr>
        <p:spPr>
          <a:xfrm>
            <a:off x="421019" y="4838485"/>
            <a:ext cx="1185317" cy="0"/>
          </a:xfrm>
          <a:custGeom>
            <a:avLst/>
            <a:gdLst/>
            <a:ahLst/>
            <a:cxnLst/>
            <a:rect l="l" t="t" r="r" b="b"/>
            <a:pathLst>
              <a:path w="1308239">
                <a:moveTo>
                  <a:pt x="0" y="0"/>
                </a:moveTo>
                <a:lnTo>
                  <a:pt x="1308239" y="0"/>
                </a:lnTo>
              </a:path>
            </a:pathLst>
          </a:custGeom>
          <a:ln w="181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3" name="object 343"/>
          <p:cNvSpPr/>
          <p:nvPr/>
        </p:nvSpPr>
        <p:spPr>
          <a:xfrm>
            <a:off x="5664823" y="4838485"/>
            <a:ext cx="803272" cy="0"/>
          </a:xfrm>
          <a:custGeom>
            <a:avLst/>
            <a:gdLst/>
            <a:ahLst/>
            <a:cxnLst/>
            <a:rect l="l" t="t" r="r" b="b"/>
            <a:pathLst>
              <a:path w="886574">
                <a:moveTo>
                  <a:pt x="0" y="0"/>
                </a:moveTo>
                <a:lnTo>
                  <a:pt x="886574" y="0"/>
                </a:lnTo>
              </a:path>
            </a:pathLst>
          </a:custGeom>
          <a:ln w="181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4" name="object 344"/>
          <p:cNvSpPr/>
          <p:nvPr/>
        </p:nvSpPr>
        <p:spPr>
          <a:xfrm>
            <a:off x="421030" y="5060437"/>
            <a:ext cx="1185317" cy="0"/>
          </a:xfrm>
          <a:custGeom>
            <a:avLst/>
            <a:gdLst/>
            <a:ahLst/>
            <a:cxnLst/>
            <a:rect l="l" t="t" r="r" b="b"/>
            <a:pathLst>
              <a:path w="1308239">
                <a:moveTo>
                  <a:pt x="0" y="0"/>
                </a:moveTo>
                <a:lnTo>
                  <a:pt x="1308239" y="0"/>
                </a:lnTo>
              </a:path>
            </a:pathLst>
          </a:custGeom>
          <a:ln w="181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5" name="object 345"/>
          <p:cNvSpPr/>
          <p:nvPr/>
        </p:nvSpPr>
        <p:spPr>
          <a:xfrm>
            <a:off x="5664834" y="5060437"/>
            <a:ext cx="803272" cy="0"/>
          </a:xfrm>
          <a:custGeom>
            <a:avLst/>
            <a:gdLst/>
            <a:ahLst/>
            <a:cxnLst/>
            <a:rect l="l" t="t" r="r" b="b"/>
            <a:pathLst>
              <a:path w="886574">
                <a:moveTo>
                  <a:pt x="0" y="0"/>
                </a:moveTo>
                <a:lnTo>
                  <a:pt x="886574" y="0"/>
                </a:lnTo>
              </a:path>
            </a:pathLst>
          </a:custGeom>
          <a:ln w="181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6" name="object 346"/>
          <p:cNvSpPr/>
          <p:nvPr/>
        </p:nvSpPr>
        <p:spPr>
          <a:xfrm>
            <a:off x="421042" y="5365688"/>
            <a:ext cx="1185317" cy="0"/>
          </a:xfrm>
          <a:custGeom>
            <a:avLst/>
            <a:gdLst/>
            <a:ahLst/>
            <a:cxnLst/>
            <a:rect l="l" t="t" r="r" b="b"/>
            <a:pathLst>
              <a:path w="1308239">
                <a:moveTo>
                  <a:pt x="0" y="0"/>
                </a:moveTo>
                <a:lnTo>
                  <a:pt x="1308239" y="0"/>
                </a:lnTo>
              </a:path>
            </a:pathLst>
          </a:custGeom>
          <a:ln w="181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7" name="object 347"/>
          <p:cNvSpPr/>
          <p:nvPr/>
        </p:nvSpPr>
        <p:spPr>
          <a:xfrm>
            <a:off x="5664845" y="5365688"/>
            <a:ext cx="803272" cy="0"/>
          </a:xfrm>
          <a:custGeom>
            <a:avLst/>
            <a:gdLst/>
            <a:ahLst/>
            <a:cxnLst/>
            <a:rect l="l" t="t" r="r" b="b"/>
            <a:pathLst>
              <a:path w="886574">
                <a:moveTo>
                  <a:pt x="0" y="0"/>
                </a:moveTo>
                <a:lnTo>
                  <a:pt x="886574" y="0"/>
                </a:lnTo>
              </a:path>
            </a:pathLst>
          </a:custGeom>
          <a:ln w="181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8" name="object 348"/>
          <p:cNvSpPr/>
          <p:nvPr/>
        </p:nvSpPr>
        <p:spPr>
          <a:xfrm>
            <a:off x="421054" y="5583417"/>
            <a:ext cx="1185317" cy="0"/>
          </a:xfrm>
          <a:custGeom>
            <a:avLst/>
            <a:gdLst/>
            <a:ahLst/>
            <a:cxnLst/>
            <a:rect l="l" t="t" r="r" b="b"/>
            <a:pathLst>
              <a:path w="1308239">
                <a:moveTo>
                  <a:pt x="0" y="0"/>
                </a:moveTo>
                <a:lnTo>
                  <a:pt x="1308239" y="0"/>
                </a:lnTo>
              </a:path>
            </a:pathLst>
          </a:custGeom>
          <a:ln w="181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9" name="object 349"/>
          <p:cNvSpPr/>
          <p:nvPr/>
        </p:nvSpPr>
        <p:spPr>
          <a:xfrm>
            <a:off x="5664857" y="5583417"/>
            <a:ext cx="803272" cy="0"/>
          </a:xfrm>
          <a:custGeom>
            <a:avLst/>
            <a:gdLst/>
            <a:ahLst/>
            <a:cxnLst/>
            <a:rect l="l" t="t" r="r" b="b"/>
            <a:pathLst>
              <a:path w="886574">
                <a:moveTo>
                  <a:pt x="0" y="0"/>
                </a:moveTo>
                <a:lnTo>
                  <a:pt x="886574" y="0"/>
                </a:lnTo>
              </a:path>
            </a:pathLst>
          </a:custGeom>
          <a:ln w="181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0" name="object 350"/>
          <p:cNvSpPr/>
          <p:nvPr/>
        </p:nvSpPr>
        <p:spPr>
          <a:xfrm>
            <a:off x="421066" y="5801171"/>
            <a:ext cx="1185317" cy="0"/>
          </a:xfrm>
          <a:custGeom>
            <a:avLst/>
            <a:gdLst/>
            <a:ahLst/>
            <a:cxnLst/>
            <a:rect l="l" t="t" r="r" b="b"/>
            <a:pathLst>
              <a:path w="1308239">
                <a:moveTo>
                  <a:pt x="0" y="0"/>
                </a:moveTo>
                <a:lnTo>
                  <a:pt x="1308239" y="0"/>
                </a:lnTo>
              </a:path>
            </a:pathLst>
          </a:custGeom>
          <a:ln w="181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1" name="object 351"/>
          <p:cNvSpPr/>
          <p:nvPr/>
        </p:nvSpPr>
        <p:spPr>
          <a:xfrm>
            <a:off x="5664868" y="5801171"/>
            <a:ext cx="803272" cy="0"/>
          </a:xfrm>
          <a:custGeom>
            <a:avLst/>
            <a:gdLst/>
            <a:ahLst/>
            <a:cxnLst/>
            <a:rect l="l" t="t" r="r" b="b"/>
            <a:pathLst>
              <a:path w="886574">
                <a:moveTo>
                  <a:pt x="0" y="0"/>
                </a:moveTo>
                <a:lnTo>
                  <a:pt x="886574" y="0"/>
                </a:lnTo>
              </a:path>
            </a:pathLst>
          </a:custGeom>
          <a:ln w="181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2" name="object 352"/>
          <p:cNvSpPr/>
          <p:nvPr/>
        </p:nvSpPr>
        <p:spPr>
          <a:xfrm>
            <a:off x="421076" y="6106397"/>
            <a:ext cx="1185317" cy="0"/>
          </a:xfrm>
          <a:custGeom>
            <a:avLst/>
            <a:gdLst/>
            <a:ahLst/>
            <a:cxnLst/>
            <a:rect l="l" t="t" r="r" b="b"/>
            <a:pathLst>
              <a:path w="1308239">
                <a:moveTo>
                  <a:pt x="0" y="0"/>
                </a:moveTo>
                <a:lnTo>
                  <a:pt x="1308239" y="0"/>
                </a:lnTo>
              </a:path>
            </a:pathLst>
          </a:custGeom>
          <a:ln w="181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3" name="object 353"/>
          <p:cNvSpPr/>
          <p:nvPr/>
        </p:nvSpPr>
        <p:spPr>
          <a:xfrm>
            <a:off x="5664880" y="6106397"/>
            <a:ext cx="803272" cy="0"/>
          </a:xfrm>
          <a:custGeom>
            <a:avLst/>
            <a:gdLst/>
            <a:ahLst/>
            <a:cxnLst/>
            <a:rect l="l" t="t" r="r" b="b"/>
            <a:pathLst>
              <a:path w="886574">
                <a:moveTo>
                  <a:pt x="0" y="0"/>
                </a:moveTo>
                <a:lnTo>
                  <a:pt x="886574" y="0"/>
                </a:lnTo>
              </a:path>
            </a:pathLst>
          </a:custGeom>
          <a:ln w="181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4" name="object 354"/>
          <p:cNvSpPr/>
          <p:nvPr/>
        </p:nvSpPr>
        <p:spPr>
          <a:xfrm>
            <a:off x="421088" y="6324151"/>
            <a:ext cx="1185317" cy="0"/>
          </a:xfrm>
          <a:custGeom>
            <a:avLst/>
            <a:gdLst/>
            <a:ahLst/>
            <a:cxnLst/>
            <a:rect l="l" t="t" r="r" b="b"/>
            <a:pathLst>
              <a:path w="1308239">
                <a:moveTo>
                  <a:pt x="0" y="0"/>
                </a:moveTo>
                <a:lnTo>
                  <a:pt x="1308239" y="0"/>
                </a:lnTo>
              </a:path>
            </a:pathLst>
          </a:custGeom>
          <a:ln w="181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5" name="object 355"/>
          <p:cNvSpPr/>
          <p:nvPr/>
        </p:nvSpPr>
        <p:spPr>
          <a:xfrm>
            <a:off x="5664892" y="6324151"/>
            <a:ext cx="803272" cy="0"/>
          </a:xfrm>
          <a:custGeom>
            <a:avLst/>
            <a:gdLst/>
            <a:ahLst/>
            <a:cxnLst/>
            <a:rect l="l" t="t" r="r" b="b"/>
            <a:pathLst>
              <a:path w="886574">
                <a:moveTo>
                  <a:pt x="0" y="0"/>
                </a:moveTo>
                <a:lnTo>
                  <a:pt x="886574" y="0"/>
                </a:lnTo>
              </a:path>
            </a:pathLst>
          </a:custGeom>
          <a:ln w="181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6" name="object 356"/>
          <p:cNvSpPr/>
          <p:nvPr/>
        </p:nvSpPr>
        <p:spPr>
          <a:xfrm>
            <a:off x="421100" y="6541869"/>
            <a:ext cx="1185317" cy="0"/>
          </a:xfrm>
          <a:custGeom>
            <a:avLst/>
            <a:gdLst/>
            <a:ahLst/>
            <a:cxnLst/>
            <a:rect l="l" t="t" r="r" b="b"/>
            <a:pathLst>
              <a:path w="1308239">
                <a:moveTo>
                  <a:pt x="0" y="0"/>
                </a:moveTo>
                <a:lnTo>
                  <a:pt x="1308239" y="0"/>
                </a:lnTo>
              </a:path>
            </a:pathLst>
          </a:custGeom>
          <a:ln w="181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7" name="object 357"/>
          <p:cNvSpPr/>
          <p:nvPr/>
        </p:nvSpPr>
        <p:spPr>
          <a:xfrm>
            <a:off x="5664903" y="6541869"/>
            <a:ext cx="803272" cy="0"/>
          </a:xfrm>
          <a:custGeom>
            <a:avLst/>
            <a:gdLst/>
            <a:ahLst/>
            <a:cxnLst/>
            <a:rect l="l" t="t" r="r" b="b"/>
            <a:pathLst>
              <a:path w="886574">
                <a:moveTo>
                  <a:pt x="0" y="0"/>
                </a:moveTo>
                <a:lnTo>
                  <a:pt x="886574" y="0"/>
                </a:lnTo>
              </a:path>
            </a:pathLst>
          </a:custGeom>
          <a:ln w="181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8" name="object 358"/>
          <p:cNvSpPr/>
          <p:nvPr/>
        </p:nvSpPr>
        <p:spPr>
          <a:xfrm>
            <a:off x="421111" y="6759623"/>
            <a:ext cx="1185317" cy="0"/>
          </a:xfrm>
          <a:custGeom>
            <a:avLst/>
            <a:gdLst/>
            <a:ahLst/>
            <a:cxnLst/>
            <a:rect l="l" t="t" r="r" b="b"/>
            <a:pathLst>
              <a:path w="1308239">
                <a:moveTo>
                  <a:pt x="0" y="0"/>
                </a:moveTo>
                <a:lnTo>
                  <a:pt x="1308239" y="0"/>
                </a:lnTo>
              </a:path>
            </a:pathLst>
          </a:custGeom>
          <a:ln w="181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9" name="object 359"/>
          <p:cNvSpPr/>
          <p:nvPr/>
        </p:nvSpPr>
        <p:spPr>
          <a:xfrm>
            <a:off x="5664914" y="6759623"/>
            <a:ext cx="803272" cy="0"/>
          </a:xfrm>
          <a:custGeom>
            <a:avLst/>
            <a:gdLst/>
            <a:ahLst/>
            <a:cxnLst/>
            <a:rect l="l" t="t" r="r" b="b"/>
            <a:pathLst>
              <a:path w="886574">
                <a:moveTo>
                  <a:pt x="0" y="0"/>
                </a:moveTo>
                <a:lnTo>
                  <a:pt x="886574" y="0"/>
                </a:lnTo>
              </a:path>
            </a:pathLst>
          </a:custGeom>
          <a:ln w="181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0" name="object 360"/>
          <p:cNvSpPr/>
          <p:nvPr/>
        </p:nvSpPr>
        <p:spPr>
          <a:xfrm>
            <a:off x="420904" y="1039199"/>
            <a:ext cx="2575294" cy="0"/>
          </a:xfrm>
          <a:custGeom>
            <a:avLst/>
            <a:gdLst/>
            <a:ahLst/>
            <a:cxnLst/>
            <a:rect l="l" t="t" r="r" b="b"/>
            <a:pathLst>
              <a:path w="2842361">
                <a:moveTo>
                  <a:pt x="0" y="0"/>
                </a:moveTo>
                <a:lnTo>
                  <a:pt x="1311249" y="0"/>
                </a:lnTo>
                <a:lnTo>
                  <a:pt x="2842361" y="0"/>
                </a:lnTo>
              </a:path>
            </a:pathLst>
          </a:custGeom>
          <a:ln w="12077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1" name="object 361"/>
          <p:cNvSpPr/>
          <p:nvPr/>
        </p:nvSpPr>
        <p:spPr>
          <a:xfrm>
            <a:off x="5661957" y="1039199"/>
            <a:ext cx="806010" cy="0"/>
          </a:xfrm>
          <a:custGeom>
            <a:avLst/>
            <a:gdLst/>
            <a:ahLst/>
            <a:cxnLst/>
            <a:rect l="l" t="t" r="r" b="b"/>
            <a:pathLst>
              <a:path w="889596">
                <a:moveTo>
                  <a:pt x="0" y="0"/>
                </a:moveTo>
                <a:lnTo>
                  <a:pt x="889596" y="0"/>
                </a:lnTo>
              </a:path>
            </a:pathLst>
          </a:custGeom>
          <a:ln w="12077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2" name="object 362"/>
          <p:cNvSpPr/>
          <p:nvPr/>
        </p:nvSpPr>
        <p:spPr>
          <a:xfrm>
            <a:off x="1609087" y="5583418"/>
            <a:ext cx="0" cy="217752"/>
          </a:xfrm>
          <a:custGeom>
            <a:avLst/>
            <a:gdLst/>
            <a:ahLst/>
            <a:cxnLst/>
            <a:rect l="l" t="t" r="r" b="b"/>
            <a:pathLst>
              <a:path h="240334">
                <a:moveTo>
                  <a:pt x="0" y="240334"/>
                </a:moveTo>
                <a:lnTo>
                  <a:pt x="0" y="0"/>
                </a:lnTo>
              </a:path>
            </a:pathLst>
          </a:custGeom>
          <a:ln w="603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3" name="object 363"/>
          <p:cNvSpPr/>
          <p:nvPr/>
        </p:nvSpPr>
        <p:spPr>
          <a:xfrm>
            <a:off x="2996359" y="5583418"/>
            <a:ext cx="0" cy="217752"/>
          </a:xfrm>
          <a:custGeom>
            <a:avLst/>
            <a:gdLst/>
            <a:ahLst/>
            <a:cxnLst/>
            <a:rect l="l" t="t" r="r" b="b"/>
            <a:pathLst>
              <a:path h="240334">
                <a:moveTo>
                  <a:pt x="0" y="240334"/>
                </a:moveTo>
                <a:lnTo>
                  <a:pt x="0" y="0"/>
                </a:lnTo>
              </a:path>
            </a:pathLst>
          </a:custGeom>
          <a:ln w="603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4" name="object 364"/>
          <p:cNvSpPr/>
          <p:nvPr/>
        </p:nvSpPr>
        <p:spPr>
          <a:xfrm>
            <a:off x="3593108" y="5583418"/>
            <a:ext cx="0" cy="217752"/>
          </a:xfrm>
          <a:custGeom>
            <a:avLst/>
            <a:gdLst/>
            <a:ahLst/>
            <a:cxnLst/>
            <a:rect l="l" t="t" r="r" b="b"/>
            <a:pathLst>
              <a:path h="240334">
                <a:moveTo>
                  <a:pt x="0" y="240334"/>
                </a:moveTo>
                <a:lnTo>
                  <a:pt x="0" y="0"/>
                </a:lnTo>
              </a:path>
            </a:pathLst>
          </a:custGeom>
          <a:ln w="603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5" name="object 365"/>
          <p:cNvSpPr/>
          <p:nvPr/>
        </p:nvSpPr>
        <p:spPr>
          <a:xfrm>
            <a:off x="4585102" y="5583418"/>
            <a:ext cx="0" cy="217752"/>
          </a:xfrm>
          <a:custGeom>
            <a:avLst/>
            <a:gdLst/>
            <a:ahLst/>
            <a:cxnLst/>
            <a:rect l="l" t="t" r="r" b="b"/>
            <a:pathLst>
              <a:path h="240334">
                <a:moveTo>
                  <a:pt x="0" y="240334"/>
                </a:moveTo>
                <a:lnTo>
                  <a:pt x="0" y="0"/>
                </a:lnTo>
              </a:path>
            </a:pathLst>
          </a:custGeom>
          <a:ln w="6032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6" name="object 366"/>
          <p:cNvSpPr/>
          <p:nvPr/>
        </p:nvSpPr>
        <p:spPr>
          <a:xfrm>
            <a:off x="420904" y="7370099"/>
            <a:ext cx="2575294" cy="0"/>
          </a:xfrm>
          <a:custGeom>
            <a:avLst/>
            <a:gdLst/>
            <a:ahLst/>
            <a:cxnLst/>
            <a:rect l="l" t="t" r="r" b="b"/>
            <a:pathLst>
              <a:path w="2842361">
                <a:moveTo>
                  <a:pt x="0" y="0"/>
                </a:moveTo>
                <a:lnTo>
                  <a:pt x="1311249" y="0"/>
                </a:lnTo>
                <a:lnTo>
                  <a:pt x="2842361" y="0"/>
                </a:lnTo>
              </a:path>
            </a:pathLst>
          </a:custGeom>
          <a:ln w="12077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7" name="object 367"/>
          <p:cNvSpPr/>
          <p:nvPr/>
        </p:nvSpPr>
        <p:spPr>
          <a:xfrm>
            <a:off x="5661957" y="7370099"/>
            <a:ext cx="806010" cy="0"/>
          </a:xfrm>
          <a:custGeom>
            <a:avLst/>
            <a:gdLst/>
            <a:ahLst/>
            <a:cxnLst/>
            <a:rect l="l" t="t" r="r" b="b"/>
            <a:pathLst>
              <a:path w="889596">
                <a:moveTo>
                  <a:pt x="0" y="0"/>
                </a:moveTo>
                <a:lnTo>
                  <a:pt x="889596" y="0"/>
                </a:lnTo>
              </a:path>
            </a:pathLst>
          </a:custGeom>
          <a:ln w="12077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8" name="object 368"/>
          <p:cNvSpPr/>
          <p:nvPr/>
        </p:nvSpPr>
        <p:spPr>
          <a:xfrm>
            <a:off x="420904" y="7152347"/>
            <a:ext cx="2575294" cy="0"/>
          </a:xfrm>
          <a:custGeom>
            <a:avLst/>
            <a:gdLst/>
            <a:ahLst/>
            <a:cxnLst/>
            <a:rect l="l" t="t" r="r" b="b"/>
            <a:pathLst>
              <a:path w="2842361">
                <a:moveTo>
                  <a:pt x="0" y="0"/>
                </a:moveTo>
                <a:lnTo>
                  <a:pt x="1311249" y="0"/>
                </a:lnTo>
                <a:lnTo>
                  <a:pt x="2842361" y="0"/>
                </a:lnTo>
              </a:path>
            </a:pathLst>
          </a:custGeom>
          <a:ln w="181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9" name="object 369"/>
          <p:cNvSpPr/>
          <p:nvPr/>
        </p:nvSpPr>
        <p:spPr>
          <a:xfrm>
            <a:off x="5661957" y="7152347"/>
            <a:ext cx="806010" cy="0"/>
          </a:xfrm>
          <a:custGeom>
            <a:avLst/>
            <a:gdLst/>
            <a:ahLst/>
            <a:cxnLst/>
            <a:rect l="l" t="t" r="r" b="b"/>
            <a:pathLst>
              <a:path w="889596">
                <a:moveTo>
                  <a:pt x="0" y="0"/>
                </a:moveTo>
                <a:lnTo>
                  <a:pt x="889596" y="0"/>
                </a:lnTo>
              </a:path>
            </a:pathLst>
          </a:custGeom>
          <a:ln w="1811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0" name="object 370"/>
          <p:cNvSpPr/>
          <p:nvPr/>
        </p:nvSpPr>
        <p:spPr>
          <a:xfrm>
            <a:off x="2842491" y="686461"/>
            <a:ext cx="140842" cy="223138"/>
          </a:xfrm>
          <a:custGeom>
            <a:avLst/>
            <a:gdLst/>
            <a:ahLst/>
            <a:cxnLst/>
            <a:rect l="l" t="t" r="r" b="b"/>
            <a:pathLst>
              <a:path w="155448" h="246278">
                <a:moveTo>
                  <a:pt x="130390" y="65316"/>
                </a:moveTo>
                <a:lnTo>
                  <a:pt x="155448" y="39687"/>
                </a:lnTo>
                <a:lnTo>
                  <a:pt x="155448" y="0"/>
                </a:lnTo>
                <a:lnTo>
                  <a:pt x="0" y="0"/>
                </a:lnTo>
                <a:lnTo>
                  <a:pt x="0" y="246278"/>
                </a:lnTo>
                <a:lnTo>
                  <a:pt x="129679" y="246278"/>
                </a:lnTo>
                <a:lnTo>
                  <a:pt x="129679" y="121107"/>
                </a:lnTo>
                <a:lnTo>
                  <a:pt x="155448" y="121107"/>
                </a:lnTo>
                <a:lnTo>
                  <a:pt x="155448" y="100241"/>
                </a:lnTo>
                <a:lnTo>
                  <a:pt x="130390" y="100241"/>
                </a:lnTo>
                <a:lnTo>
                  <a:pt x="130390" y="65316"/>
                </a:lnTo>
                <a:close/>
              </a:path>
            </a:pathLst>
          </a:custGeom>
          <a:solidFill>
            <a:srgbClr val="FECA0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1" name="object 371"/>
          <p:cNvSpPr/>
          <p:nvPr/>
        </p:nvSpPr>
        <p:spPr>
          <a:xfrm>
            <a:off x="2823493" y="667451"/>
            <a:ext cx="178825" cy="261144"/>
          </a:xfrm>
          <a:custGeom>
            <a:avLst/>
            <a:gdLst/>
            <a:ahLst/>
            <a:cxnLst/>
            <a:rect l="l" t="t" r="r" b="b"/>
            <a:pathLst>
              <a:path w="197370" h="288226">
                <a:moveTo>
                  <a:pt x="197370" y="288226"/>
                </a:moveTo>
                <a:lnTo>
                  <a:pt x="176415" y="121234"/>
                </a:lnTo>
                <a:lnTo>
                  <a:pt x="176415" y="142074"/>
                </a:lnTo>
                <a:lnTo>
                  <a:pt x="150647" y="142074"/>
                </a:lnTo>
                <a:lnTo>
                  <a:pt x="150647" y="267271"/>
                </a:lnTo>
                <a:lnTo>
                  <a:pt x="20967" y="267271"/>
                </a:lnTo>
                <a:lnTo>
                  <a:pt x="197370" y="288226"/>
                </a:lnTo>
                <a:close/>
              </a:path>
              <a:path w="197370" h="288226">
                <a:moveTo>
                  <a:pt x="151345" y="86309"/>
                </a:moveTo>
                <a:lnTo>
                  <a:pt x="151345" y="121234"/>
                </a:lnTo>
                <a:lnTo>
                  <a:pt x="176415" y="121234"/>
                </a:lnTo>
                <a:lnTo>
                  <a:pt x="197370" y="288226"/>
                </a:lnTo>
                <a:lnTo>
                  <a:pt x="197370" y="0"/>
                </a:lnTo>
                <a:lnTo>
                  <a:pt x="0" y="0"/>
                </a:lnTo>
                <a:lnTo>
                  <a:pt x="0" y="288226"/>
                </a:lnTo>
                <a:lnTo>
                  <a:pt x="197370" y="288226"/>
                </a:lnTo>
                <a:lnTo>
                  <a:pt x="20967" y="267271"/>
                </a:lnTo>
                <a:lnTo>
                  <a:pt x="20967" y="20980"/>
                </a:lnTo>
                <a:lnTo>
                  <a:pt x="176415" y="20980"/>
                </a:lnTo>
                <a:lnTo>
                  <a:pt x="176415" y="60667"/>
                </a:lnTo>
                <a:lnTo>
                  <a:pt x="151345" y="86309"/>
                </a:lnTo>
                <a:close/>
              </a:path>
            </a:pathLst>
          </a:custGeom>
          <a:solidFill>
            <a:srgbClr val="221F1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2" name="object 372"/>
          <p:cNvSpPr/>
          <p:nvPr/>
        </p:nvSpPr>
        <p:spPr>
          <a:xfrm>
            <a:off x="3032272" y="701384"/>
            <a:ext cx="45002" cy="44197"/>
          </a:xfrm>
          <a:custGeom>
            <a:avLst/>
            <a:gdLst/>
            <a:ahLst/>
            <a:cxnLst/>
            <a:rect l="l" t="t" r="r" b="b"/>
            <a:pathLst>
              <a:path w="49669" h="48780">
                <a:moveTo>
                  <a:pt x="1828" y="35712"/>
                </a:moveTo>
                <a:lnTo>
                  <a:pt x="5473" y="40220"/>
                </a:lnTo>
                <a:lnTo>
                  <a:pt x="10058" y="45923"/>
                </a:lnTo>
                <a:lnTo>
                  <a:pt x="16586" y="48780"/>
                </a:lnTo>
                <a:lnTo>
                  <a:pt x="16687" y="42189"/>
                </a:lnTo>
                <a:lnTo>
                  <a:pt x="13881" y="38366"/>
                </a:lnTo>
                <a:lnTo>
                  <a:pt x="12471" y="32461"/>
                </a:lnTo>
                <a:lnTo>
                  <a:pt x="11849" y="2171"/>
                </a:lnTo>
                <a:lnTo>
                  <a:pt x="7111" y="6807"/>
                </a:lnTo>
                <a:lnTo>
                  <a:pt x="2400" y="11442"/>
                </a:lnTo>
                <a:lnTo>
                  <a:pt x="0" y="17233"/>
                </a:lnTo>
                <a:lnTo>
                  <a:pt x="0" y="30365"/>
                </a:lnTo>
                <a:lnTo>
                  <a:pt x="1828" y="35712"/>
                </a:lnTo>
                <a:close/>
              </a:path>
              <a:path w="49669" h="48780">
                <a:moveTo>
                  <a:pt x="34416" y="40640"/>
                </a:moveTo>
                <a:lnTo>
                  <a:pt x="32854" y="42989"/>
                </a:lnTo>
                <a:lnTo>
                  <a:pt x="29222" y="45605"/>
                </a:lnTo>
                <a:lnTo>
                  <a:pt x="24891" y="46177"/>
                </a:lnTo>
                <a:lnTo>
                  <a:pt x="21361" y="46177"/>
                </a:lnTo>
                <a:lnTo>
                  <a:pt x="18643" y="44856"/>
                </a:lnTo>
                <a:lnTo>
                  <a:pt x="16687" y="42189"/>
                </a:lnTo>
                <a:lnTo>
                  <a:pt x="16586" y="48780"/>
                </a:lnTo>
                <a:lnTo>
                  <a:pt x="33375" y="48780"/>
                </a:lnTo>
                <a:lnTo>
                  <a:pt x="39890" y="45783"/>
                </a:lnTo>
                <a:lnTo>
                  <a:pt x="44488" y="39801"/>
                </a:lnTo>
                <a:lnTo>
                  <a:pt x="47967" y="35293"/>
                </a:lnTo>
                <a:lnTo>
                  <a:pt x="49669" y="30073"/>
                </a:lnTo>
                <a:lnTo>
                  <a:pt x="49669" y="17195"/>
                </a:lnTo>
                <a:lnTo>
                  <a:pt x="47370" y="11404"/>
                </a:lnTo>
                <a:lnTo>
                  <a:pt x="42722" y="6794"/>
                </a:lnTo>
                <a:lnTo>
                  <a:pt x="38036" y="2171"/>
                </a:lnTo>
                <a:lnTo>
                  <a:pt x="32003" y="0"/>
                </a:lnTo>
                <a:lnTo>
                  <a:pt x="24549" y="279"/>
                </a:lnTo>
                <a:lnTo>
                  <a:pt x="17652" y="0"/>
                </a:lnTo>
                <a:lnTo>
                  <a:pt x="11849" y="2171"/>
                </a:lnTo>
                <a:lnTo>
                  <a:pt x="12471" y="32461"/>
                </a:lnTo>
                <a:lnTo>
                  <a:pt x="12471" y="17780"/>
                </a:lnTo>
                <a:lnTo>
                  <a:pt x="13373" y="12611"/>
                </a:lnTo>
                <a:lnTo>
                  <a:pt x="15189" y="9029"/>
                </a:lnTo>
                <a:lnTo>
                  <a:pt x="17424" y="4660"/>
                </a:lnTo>
                <a:lnTo>
                  <a:pt x="20675" y="2476"/>
                </a:lnTo>
                <a:lnTo>
                  <a:pt x="27292" y="2476"/>
                </a:lnTo>
                <a:lnTo>
                  <a:pt x="31127" y="4368"/>
                </a:lnTo>
                <a:lnTo>
                  <a:pt x="34366" y="7810"/>
                </a:lnTo>
                <a:lnTo>
                  <a:pt x="35521" y="10871"/>
                </a:lnTo>
                <a:lnTo>
                  <a:pt x="36677" y="13944"/>
                </a:lnTo>
                <a:lnTo>
                  <a:pt x="37249" y="18580"/>
                </a:lnTo>
                <a:lnTo>
                  <a:pt x="37249" y="29959"/>
                </a:lnTo>
                <a:lnTo>
                  <a:pt x="36677" y="34175"/>
                </a:lnTo>
                <a:lnTo>
                  <a:pt x="35559" y="37414"/>
                </a:lnTo>
                <a:lnTo>
                  <a:pt x="34416" y="4064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3" name="object 373"/>
          <p:cNvSpPr/>
          <p:nvPr/>
        </p:nvSpPr>
        <p:spPr>
          <a:xfrm>
            <a:off x="3080749" y="702225"/>
            <a:ext cx="45612" cy="42379"/>
          </a:xfrm>
          <a:custGeom>
            <a:avLst/>
            <a:gdLst/>
            <a:ahLst/>
            <a:cxnLst/>
            <a:rect l="l" t="t" r="r" b="b"/>
            <a:pathLst>
              <a:path w="50342" h="46774">
                <a:moveTo>
                  <a:pt x="3632" y="1460"/>
                </a:moveTo>
                <a:lnTo>
                  <a:pt x="6349" y="4089"/>
                </a:lnTo>
                <a:lnTo>
                  <a:pt x="6515" y="8204"/>
                </a:lnTo>
                <a:lnTo>
                  <a:pt x="6515" y="38569"/>
                </a:lnTo>
                <a:lnTo>
                  <a:pt x="6349" y="42684"/>
                </a:lnTo>
                <a:lnTo>
                  <a:pt x="3644" y="45300"/>
                </a:lnTo>
                <a:lnTo>
                  <a:pt x="0" y="46774"/>
                </a:lnTo>
                <a:lnTo>
                  <a:pt x="23964" y="46774"/>
                </a:lnTo>
                <a:lnTo>
                  <a:pt x="23964" y="45504"/>
                </a:lnTo>
                <a:lnTo>
                  <a:pt x="20345" y="45313"/>
                </a:lnTo>
                <a:lnTo>
                  <a:pt x="17627" y="42684"/>
                </a:lnTo>
                <a:lnTo>
                  <a:pt x="17475" y="38569"/>
                </a:lnTo>
                <a:lnTo>
                  <a:pt x="17475" y="25463"/>
                </a:lnTo>
                <a:lnTo>
                  <a:pt x="20548" y="25463"/>
                </a:lnTo>
                <a:lnTo>
                  <a:pt x="22631" y="23012"/>
                </a:lnTo>
                <a:lnTo>
                  <a:pt x="17475" y="23012"/>
                </a:lnTo>
                <a:lnTo>
                  <a:pt x="17475" y="2514"/>
                </a:lnTo>
                <a:lnTo>
                  <a:pt x="24866" y="2514"/>
                </a:lnTo>
                <a:lnTo>
                  <a:pt x="27533" y="3365"/>
                </a:lnTo>
                <a:lnTo>
                  <a:pt x="30886" y="6769"/>
                </a:lnTo>
                <a:lnTo>
                  <a:pt x="31724" y="9397"/>
                </a:lnTo>
                <a:lnTo>
                  <a:pt x="31724" y="12979"/>
                </a:lnTo>
                <a:lnTo>
                  <a:pt x="31267" y="17424"/>
                </a:lnTo>
                <a:lnTo>
                  <a:pt x="32677" y="24663"/>
                </a:lnTo>
                <a:lnTo>
                  <a:pt x="35534" y="23952"/>
                </a:lnTo>
                <a:lnTo>
                  <a:pt x="37757" y="22872"/>
                </a:lnTo>
                <a:lnTo>
                  <a:pt x="41833" y="19202"/>
                </a:lnTo>
                <a:lnTo>
                  <a:pt x="43078" y="16357"/>
                </a:lnTo>
                <a:lnTo>
                  <a:pt x="43078" y="10071"/>
                </a:lnTo>
                <a:lnTo>
                  <a:pt x="40589" y="5499"/>
                </a:lnTo>
                <a:lnTo>
                  <a:pt x="36791" y="1943"/>
                </a:lnTo>
                <a:lnTo>
                  <a:pt x="34175" y="1181"/>
                </a:lnTo>
                <a:lnTo>
                  <a:pt x="31559" y="393"/>
                </a:lnTo>
                <a:lnTo>
                  <a:pt x="27393" y="0"/>
                </a:lnTo>
                <a:lnTo>
                  <a:pt x="0" y="0"/>
                </a:lnTo>
                <a:lnTo>
                  <a:pt x="0" y="1269"/>
                </a:lnTo>
                <a:lnTo>
                  <a:pt x="3632" y="1460"/>
                </a:lnTo>
                <a:close/>
              </a:path>
              <a:path w="50342" h="46774">
                <a:moveTo>
                  <a:pt x="46443" y="43814"/>
                </a:moveTo>
                <a:lnTo>
                  <a:pt x="43941" y="40500"/>
                </a:lnTo>
                <a:lnTo>
                  <a:pt x="32677" y="24663"/>
                </a:lnTo>
                <a:lnTo>
                  <a:pt x="31267" y="17424"/>
                </a:lnTo>
                <a:lnTo>
                  <a:pt x="29438" y="20485"/>
                </a:lnTo>
                <a:lnTo>
                  <a:pt x="26619" y="22136"/>
                </a:lnTo>
                <a:lnTo>
                  <a:pt x="22631" y="23012"/>
                </a:lnTo>
                <a:lnTo>
                  <a:pt x="20548" y="25463"/>
                </a:lnTo>
                <a:lnTo>
                  <a:pt x="35623" y="46774"/>
                </a:lnTo>
                <a:lnTo>
                  <a:pt x="50342" y="46774"/>
                </a:lnTo>
                <a:lnTo>
                  <a:pt x="49110" y="45427"/>
                </a:lnTo>
                <a:lnTo>
                  <a:pt x="46443" y="4381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4" name="object 374"/>
          <p:cNvSpPr/>
          <p:nvPr/>
        </p:nvSpPr>
        <p:spPr>
          <a:xfrm>
            <a:off x="3128399" y="701224"/>
            <a:ext cx="46532" cy="44381"/>
          </a:xfrm>
          <a:custGeom>
            <a:avLst/>
            <a:gdLst/>
            <a:ahLst/>
            <a:cxnLst/>
            <a:rect l="l" t="t" r="r" b="b"/>
            <a:pathLst>
              <a:path w="51358" h="48983">
                <a:moveTo>
                  <a:pt x="18580" y="0"/>
                </a:moveTo>
                <a:lnTo>
                  <a:pt x="12344" y="2425"/>
                </a:lnTo>
                <a:lnTo>
                  <a:pt x="7416" y="7277"/>
                </a:lnTo>
                <a:lnTo>
                  <a:pt x="2463" y="12128"/>
                </a:lnTo>
                <a:lnTo>
                  <a:pt x="0" y="18084"/>
                </a:lnTo>
                <a:lnTo>
                  <a:pt x="0" y="29044"/>
                </a:lnTo>
                <a:lnTo>
                  <a:pt x="800" y="32600"/>
                </a:lnTo>
                <a:lnTo>
                  <a:pt x="2400" y="35775"/>
                </a:lnTo>
                <a:lnTo>
                  <a:pt x="5422" y="40436"/>
                </a:lnTo>
                <a:lnTo>
                  <a:pt x="9918" y="44386"/>
                </a:lnTo>
                <a:lnTo>
                  <a:pt x="12496" y="45961"/>
                </a:lnTo>
                <a:lnTo>
                  <a:pt x="15430" y="47180"/>
                </a:lnTo>
                <a:lnTo>
                  <a:pt x="18351" y="48387"/>
                </a:lnTo>
                <a:lnTo>
                  <a:pt x="22047" y="48983"/>
                </a:lnTo>
                <a:lnTo>
                  <a:pt x="29959" y="48983"/>
                </a:lnTo>
                <a:lnTo>
                  <a:pt x="33312" y="48653"/>
                </a:lnTo>
                <a:lnTo>
                  <a:pt x="36550" y="47967"/>
                </a:lnTo>
                <a:lnTo>
                  <a:pt x="39776" y="47307"/>
                </a:lnTo>
                <a:lnTo>
                  <a:pt x="42887" y="46291"/>
                </a:lnTo>
                <a:lnTo>
                  <a:pt x="45872" y="44945"/>
                </a:lnTo>
                <a:lnTo>
                  <a:pt x="45986" y="32448"/>
                </a:lnTo>
                <a:lnTo>
                  <a:pt x="48425" y="29883"/>
                </a:lnTo>
                <a:lnTo>
                  <a:pt x="51358" y="28257"/>
                </a:lnTo>
                <a:lnTo>
                  <a:pt x="28625" y="28257"/>
                </a:lnTo>
                <a:lnTo>
                  <a:pt x="29819" y="29540"/>
                </a:lnTo>
                <a:lnTo>
                  <a:pt x="32702" y="30187"/>
                </a:lnTo>
                <a:lnTo>
                  <a:pt x="34531" y="32181"/>
                </a:lnTo>
                <a:lnTo>
                  <a:pt x="34658" y="35217"/>
                </a:lnTo>
                <a:lnTo>
                  <a:pt x="34658" y="44945"/>
                </a:lnTo>
                <a:lnTo>
                  <a:pt x="31013" y="45999"/>
                </a:lnTo>
                <a:lnTo>
                  <a:pt x="27559" y="46355"/>
                </a:lnTo>
                <a:lnTo>
                  <a:pt x="24320" y="46355"/>
                </a:lnTo>
                <a:lnTo>
                  <a:pt x="21526" y="45567"/>
                </a:lnTo>
                <a:lnTo>
                  <a:pt x="19151" y="43980"/>
                </a:lnTo>
                <a:lnTo>
                  <a:pt x="15087" y="39916"/>
                </a:lnTo>
                <a:lnTo>
                  <a:pt x="14033" y="36537"/>
                </a:lnTo>
                <a:lnTo>
                  <a:pt x="12966" y="33147"/>
                </a:lnTo>
                <a:lnTo>
                  <a:pt x="12446" y="29222"/>
                </a:lnTo>
                <a:lnTo>
                  <a:pt x="12446" y="21031"/>
                </a:lnTo>
                <a:lnTo>
                  <a:pt x="12928" y="17411"/>
                </a:lnTo>
                <a:lnTo>
                  <a:pt x="13881" y="13906"/>
                </a:lnTo>
                <a:lnTo>
                  <a:pt x="14859" y="10388"/>
                </a:lnTo>
                <a:lnTo>
                  <a:pt x="16497" y="7632"/>
                </a:lnTo>
                <a:lnTo>
                  <a:pt x="21158" y="3708"/>
                </a:lnTo>
                <a:lnTo>
                  <a:pt x="24041" y="2730"/>
                </a:lnTo>
                <a:lnTo>
                  <a:pt x="31216" y="2730"/>
                </a:lnTo>
                <a:lnTo>
                  <a:pt x="34594" y="3911"/>
                </a:lnTo>
                <a:lnTo>
                  <a:pt x="37668" y="6248"/>
                </a:lnTo>
                <a:lnTo>
                  <a:pt x="40754" y="8585"/>
                </a:lnTo>
                <a:lnTo>
                  <a:pt x="43053" y="12014"/>
                </a:lnTo>
                <a:lnTo>
                  <a:pt x="44589" y="16522"/>
                </a:lnTo>
                <a:lnTo>
                  <a:pt x="45872" y="16522"/>
                </a:lnTo>
                <a:lnTo>
                  <a:pt x="45872" y="38"/>
                </a:lnTo>
                <a:lnTo>
                  <a:pt x="43624" y="2235"/>
                </a:lnTo>
                <a:lnTo>
                  <a:pt x="40868" y="3429"/>
                </a:lnTo>
                <a:lnTo>
                  <a:pt x="37249" y="2120"/>
                </a:lnTo>
                <a:lnTo>
                  <a:pt x="33362" y="736"/>
                </a:lnTo>
                <a:lnTo>
                  <a:pt x="30480" y="190"/>
                </a:lnTo>
                <a:lnTo>
                  <a:pt x="26073" y="0"/>
                </a:lnTo>
                <a:lnTo>
                  <a:pt x="18580" y="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5" name="object 375"/>
          <p:cNvSpPr/>
          <p:nvPr/>
        </p:nvSpPr>
        <p:spPr>
          <a:xfrm>
            <a:off x="3176082" y="701350"/>
            <a:ext cx="45014" cy="43265"/>
          </a:xfrm>
          <a:custGeom>
            <a:avLst/>
            <a:gdLst/>
            <a:ahLst/>
            <a:cxnLst/>
            <a:rect l="l" t="t" r="r" b="b"/>
            <a:pathLst>
              <a:path w="49682" h="47751">
                <a:moveTo>
                  <a:pt x="9931" y="45021"/>
                </a:moveTo>
                <a:lnTo>
                  <a:pt x="9385" y="41757"/>
                </a:lnTo>
                <a:lnTo>
                  <a:pt x="10350" y="38988"/>
                </a:lnTo>
                <a:lnTo>
                  <a:pt x="12318" y="34429"/>
                </a:lnTo>
                <a:lnTo>
                  <a:pt x="13525" y="31889"/>
                </a:lnTo>
                <a:lnTo>
                  <a:pt x="20688" y="15760"/>
                </a:lnTo>
                <a:lnTo>
                  <a:pt x="27660" y="31889"/>
                </a:lnTo>
                <a:lnTo>
                  <a:pt x="28841" y="34429"/>
                </a:lnTo>
                <a:lnTo>
                  <a:pt x="31318" y="40258"/>
                </a:lnTo>
                <a:lnTo>
                  <a:pt x="32550" y="44119"/>
                </a:lnTo>
                <a:lnTo>
                  <a:pt x="29794" y="46469"/>
                </a:lnTo>
                <a:lnTo>
                  <a:pt x="27038" y="47751"/>
                </a:lnTo>
                <a:lnTo>
                  <a:pt x="49682" y="47751"/>
                </a:lnTo>
                <a:lnTo>
                  <a:pt x="49682" y="46469"/>
                </a:lnTo>
                <a:lnTo>
                  <a:pt x="46367" y="45237"/>
                </a:lnTo>
                <a:lnTo>
                  <a:pt x="44018" y="41998"/>
                </a:lnTo>
                <a:lnTo>
                  <a:pt x="42379" y="38366"/>
                </a:lnTo>
                <a:lnTo>
                  <a:pt x="25526" y="0"/>
                </a:lnTo>
                <a:lnTo>
                  <a:pt x="24879" y="0"/>
                </a:lnTo>
                <a:lnTo>
                  <a:pt x="8153" y="37325"/>
                </a:lnTo>
                <a:lnTo>
                  <a:pt x="6553" y="40893"/>
                </a:lnTo>
                <a:lnTo>
                  <a:pt x="3047" y="45529"/>
                </a:lnTo>
                <a:lnTo>
                  <a:pt x="0" y="47751"/>
                </a:lnTo>
                <a:lnTo>
                  <a:pt x="15570" y="47751"/>
                </a:lnTo>
                <a:lnTo>
                  <a:pt x="13119" y="46291"/>
                </a:lnTo>
                <a:lnTo>
                  <a:pt x="9931" y="45021"/>
                </a:lnTo>
                <a:close/>
              </a:path>
              <a:path w="49682" h="47751">
                <a:moveTo>
                  <a:pt x="13525" y="31889"/>
                </a:moveTo>
                <a:lnTo>
                  <a:pt x="12318" y="34429"/>
                </a:lnTo>
                <a:lnTo>
                  <a:pt x="28841" y="34429"/>
                </a:lnTo>
                <a:lnTo>
                  <a:pt x="27660" y="31889"/>
                </a:lnTo>
                <a:lnTo>
                  <a:pt x="13525" y="31889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6" name="object 376"/>
          <p:cNvSpPr/>
          <p:nvPr/>
        </p:nvSpPr>
        <p:spPr>
          <a:xfrm>
            <a:off x="3222707" y="702225"/>
            <a:ext cx="43829" cy="43357"/>
          </a:xfrm>
          <a:custGeom>
            <a:avLst/>
            <a:gdLst/>
            <a:ahLst/>
            <a:cxnLst/>
            <a:rect l="l" t="t" r="r" b="b"/>
            <a:pathLst>
              <a:path w="48374" h="47853">
                <a:moveTo>
                  <a:pt x="1422" y="1320"/>
                </a:moveTo>
                <a:lnTo>
                  <a:pt x="4051" y="2324"/>
                </a:lnTo>
                <a:lnTo>
                  <a:pt x="6896" y="5626"/>
                </a:lnTo>
                <a:lnTo>
                  <a:pt x="6896" y="41122"/>
                </a:lnTo>
                <a:lnTo>
                  <a:pt x="5384" y="43916"/>
                </a:lnTo>
                <a:lnTo>
                  <a:pt x="2578" y="45478"/>
                </a:lnTo>
                <a:lnTo>
                  <a:pt x="0" y="45504"/>
                </a:lnTo>
                <a:lnTo>
                  <a:pt x="0" y="46786"/>
                </a:lnTo>
                <a:lnTo>
                  <a:pt x="16598" y="46786"/>
                </a:lnTo>
                <a:lnTo>
                  <a:pt x="16598" y="45504"/>
                </a:lnTo>
                <a:lnTo>
                  <a:pt x="13906" y="45504"/>
                </a:lnTo>
                <a:lnTo>
                  <a:pt x="11264" y="44081"/>
                </a:lnTo>
                <a:lnTo>
                  <a:pt x="9436" y="41325"/>
                </a:lnTo>
                <a:lnTo>
                  <a:pt x="9436" y="8890"/>
                </a:lnTo>
                <a:lnTo>
                  <a:pt x="41046" y="47853"/>
                </a:lnTo>
                <a:lnTo>
                  <a:pt x="42227" y="47853"/>
                </a:lnTo>
                <a:lnTo>
                  <a:pt x="42227" y="8890"/>
                </a:lnTo>
                <a:lnTo>
                  <a:pt x="42418" y="5143"/>
                </a:lnTo>
                <a:lnTo>
                  <a:pt x="45059" y="1854"/>
                </a:lnTo>
                <a:lnTo>
                  <a:pt x="48374" y="0"/>
                </a:lnTo>
                <a:lnTo>
                  <a:pt x="32918" y="0"/>
                </a:lnTo>
                <a:lnTo>
                  <a:pt x="32918" y="1282"/>
                </a:lnTo>
                <a:lnTo>
                  <a:pt x="35521" y="1231"/>
                </a:lnTo>
                <a:lnTo>
                  <a:pt x="38468" y="3200"/>
                </a:lnTo>
                <a:lnTo>
                  <a:pt x="39662" y="6096"/>
                </a:lnTo>
                <a:lnTo>
                  <a:pt x="39662" y="29006"/>
                </a:lnTo>
                <a:lnTo>
                  <a:pt x="16598" y="0"/>
                </a:lnTo>
                <a:lnTo>
                  <a:pt x="0" y="0"/>
                </a:lnTo>
                <a:lnTo>
                  <a:pt x="1422" y="132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7" name="object 377"/>
          <p:cNvSpPr/>
          <p:nvPr/>
        </p:nvSpPr>
        <p:spPr>
          <a:xfrm>
            <a:off x="3269298" y="702225"/>
            <a:ext cx="22173" cy="42390"/>
          </a:xfrm>
          <a:custGeom>
            <a:avLst/>
            <a:gdLst/>
            <a:ahLst/>
            <a:cxnLst/>
            <a:rect l="l" t="t" r="r" b="b"/>
            <a:pathLst>
              <a:path w="24472" h="46786">
                <a:moveTo>
                  <a:pt x="2921" y="45504"/>
                </a:moveTo>
                <a:lnTo>
                  <a:pt x="0" y="46786"/>
                </a:lnTo>
                <a:lnTo>
                  <a:pt x="24472" y="46786"/>
                </a:lnTo>
                <a:lnTo>
                  <a:pt x="24472" y="45504"/>
                </a:lnTo>
                <a:lnTo>
                  <a:pt x="20548" y="45275"/>
                </a:lnTo>
                <a:lnTo>
                  <a:pt x="17970" y="42659"/>
                </a:lnTo>
                <a:lnTo>
                  <a:pt x="17856" y="8013"/>
                </a:lnTo>
                <a:lnTo>
                  <a:pt x="18211" y="3670"/>
                </a:lnTo>
                <a:lnTo>
                  <a:pt x="21551" y="1282"/>
                </a:lnTo>
                <a:lnTo>
                  <a:pt x="24472" y="0"/>
                </a:lnTo>
                <a:lnTo>
                  <a:pt x="0" y="0"/>
                </a:lnTo>
                <a:lnTo>
                  <a:pt x="0" y="1282"/>
                </a:lnTo>
                <a:lnTo>
                  <a:pt x="3911" y="1498"/>
                </a:lnTo>
                <a:lnTo>
                  <a:pt x="6464" y="4114"/>
                </a:lnTo>
                <a:lnTo>
                  <a:pt x="6578" y="38773"/>
                </a:lnTo>
                <a:lnTo>
                  <a:pt x="6210" y="43116"/>
                </a:lnTo>
                <a:lnTo>
                  <a:pt x="2921" y="4550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8" name="object 378"/>
          <p:cNvSpPr/>
          <p:nvPr/>
        </p:nvSpPr>
        <p:spPr>
          <a:xfrm>
            <a:off x="3293968" y="702225"/>
            <a:ext cx="40549" cy="42390"/>
          </a:xfrm>
          <a:custGeom>
            <a:avLst/>
            <a:gdLst/>
            <a:ahLst/>
            <a:cxnLst/>
            <a:rect l="l" t="t" r="r" b="b"/>
            <a:pathLst>
              <a:path w="44754" h="46786">
                <a:moveTo>
                  <a:pt x="41986" y="0"/>
                </a:moveTo>
                <a:lnTo>
                  <a:pt x="5041" y="0"/>
                </a:lnTo>
                <a:lnTo>
                  <a:pt x="3771" y="13690"/>
                </a:lnTo>
                <a:lnTo>
                  <a:pt x="5562" y="11430"/>
                </a:lnTo>
                <a:lnTo>
                  <a:pt x="7226" y="8102"/>
                </a:lnTo>
                <a:lnTo>
                  <a:pt x="9334" y="5448"/>
                </a:lnTo>
                <a:lnTo>
                  <a:pt x="12153" y="3682"/>
                </a:lnTo>
                <a:lnTo>
                  <a:pt x="15278" y="2806"/>
                </a:lnTo>
                <a:lnTo>
                  <a:pt x="17906" y="2552"/>
                </a:lnTo>
                <a:lnTo>
                  <a:pt x="27508" y="2552"/>
                </a:lnTo>
                <a:lnTo>
                  <a:pt x="0" y="46786"/>
                </a:lnTo>
                <a:lnTo>
                  <a:pt x="42849" y="46786"/>
                </a:lnTo>
                <a:lnTo>
                  <a:pt x="44754" y="29883"/>
                </a:lnTo>
                <a:lnTo>
                  <a:pt x="43395" y="29883"/>
                </a:lnTo>
                <a:lnTo>
                  <a:pt x="42633" y="33604"/>
                </a:lnTo>
                <a:lnTo>
                  <a:pt x="41274" y="36563"/>
                </a:lnTo>
                <a:lnTo>
                  <a:pt x="39293" y="38785"/>
                </a:lnTo>
                <a:lnTo>
                  <a:pt x="34924" y="42532"/>
                </a:lnTo>
                <a:lnTo>
                  <a:pt x="32219" y="43370"/>
                </a:lnTo>
                <a:lnTo>
                  <a:pt x="30543" y="43891"/>
                </a:lnTo>
                <a:lnTo>
                  <a:pt x="27597" y="44157"/>
                </a:lnTo>
                <a:lnTo>
                  <a:pt x="14477" y="44157"/>
                </a:lnTo>
                <a:lnTo>
                  <a:pt x="41986" y="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9" name="object 379"/>
          <p:cNvSpPr/>
          <p:nvPr/>
        </p:nvSpPr>
        <p:spPr>
          <a:xfrm>
            <a:off x="3336118" y="701350"/>
            <a:ext cx="45002" cy="43265"/>
          </a:xfrm>
          <a:custGeom>
            <a:avLst/>
            <a:gdLst/>
            <a:ahLst/>
            <a:cxnLst/>
            <a:rect l="l" t="t" r="r" b="b"/>
            <a:pathLst>
              <a:path w="49669" h="47751">
                <a:moveTo>
                  <a:pt x="9918" y="45021"/>
                </a:moveTo>
                <a:lnTo>
                  <a:pt x="9397" y="41757"/>
                </a:lnTo>
                <a:lnTo>
                  <a:pt x="10350" y="38988"/>
                </a:lnTo>
                <a:lnTo>
                  <a:pt x="12318" y="34429"/>
                </a:lnTo>
                <a:lnTo>
                  <a:pt x="13525" y="31889"/>
                </a:lnTo>
                <a:lnTo>
                  <a:pt x="20700" y="15760"/>
                </a:lnTo>
                <a:lnTo>
                  <a:pt x="27673" y="31889"/>
                </a:lnTo>
                <a:lnTo>
                  <a:pt x="28854" y="34429"/>
                </a:lnTo>
                <a:lnTo>
                  <a:pt x="31330" y="40258"/>
                </a:lnTo>
                <a:lnTo>
                  <a:pt x="32575" y="44119"/>
                </a:lnTo>
                <a:lnTo>
                  <a:pt x="29794" y="46469"/>
                </a:lnTo>
                <a:lnTo>
                  <a:pt x="27050" y="47751"/>
                </a:lnTo>
                <a:lnTo>
                  <a:pt x="49669" y="47751"/>
                </a:lnTo>
                <a:lnTo>
                  <a:pt x="49669" y="46469"/>
                </a:lnTo>
                <a:lnTo>
                  <a:pt x="46367" y="45237"/>
                </a:lnTo>
                <a:lnTo>
                  <a:pt x="44018" y="41998"/>
                </a:lnTo>
                <a:lnTo>
                  <a:pt x="42392" y="38366"/>
                </a:lnTo>
                <a:lnTo>
                  <a:pt x="25526" y="0"/>
                </a:lnTo>
                <a:lnTo>
                  <a:pt x="24866" y="0"/>
                </a:lnTo>
                <a:lnTo>
                  <a:pt x="8153" y="37325"/>
                </a:lnTo>
                <a:lnTo>
                  <a:pt x="6553" y="40893"/>
                </a:lnTo>
                <a:lnTo>
                  <a:pt x="3060" y="45529"/>
                </a:lnTo>
                <a:lnTo>
                  <a:pt x="0" y="47751"/>
                </a:lnTo>
                <a:lnTo>
                  <a:pt x="15544" y="47751"/>
                </a:lnTo>
                <a:lnTo>
                  <a:pt x="13119" y="46291"/>
                </a:lnTo>
                <a:lnTo>
                  <a:pt x="9918" y="45021"/>
                </a:lnTo>
                <a:close/>
              </a:path>
              <a:path w="49669" h="47751">
                <a:moveTo>
                  <a:pt x="13525" y="31889"/>
                </a:moveTo>
                <a:lnTo>
                  <a:pt x="12318" y="34429"/>
                </a:lnTo>
                <a:lnTo>
                  <a:pt x="28854" y="34429"/>
                </a:lnTo>
                <a:lnTo>
                  <a:pt x="27673" y="31889"/>
                </a:lnTo>
                <a:lnTo>
                  <a:pt x="13525" y="31889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0" name="object 380"/>
          <p:cNvSpPr/>
          <p:nvPr/>
        </p:nvSpPr>
        <p:spPr>
          <a:xfrm>
            <a:off x="3384377" y="701259"/>
            <a:ext cx="40193" cy="44323"/>
          </a:xfrm>
          <a:custGeom>
            <a:avLst/>
            <a:gdLst/>
            <a:ahLst/>
            <a:cxnLst/>
            <a:rect l="l" t="t" r="r" b="b"/>
            <a:pathLst>
              <a:path w="44361" h="48920">
                <a:moveTo>
                  <a:pt x="0" y="20853"/>
                </a:moveTo>
                <a:lnTo>
                  <a:pt x="0" y="29552"/>
                </a:lnTo>
                <a:lnTo>
                  <a:pt x="1041" y="33553"/>
                </a:lnTo>
                <a:lnTo>
                  <a:pt x="3162" y="37299"/>
                </a:lnTo>
                <a:lnTo>
                  <a:pt x="5245" y="41033"/>
                </a:lnTo>
                <a:lnTo>
                  <a:pt x="8229" y="43916"/>
                </a:lnTo>
                <a:lnTo>
                  <a:pt x="12115" y="45910"/>
                </a:lnTo>
                <a:lnTo>
                  <a:pt x="16001" y="47904"/>
                </a:lnTo>
                <a:lnTo>
                  <a:pt x="20421" y="48920"/>
                </a:lnTo>
                <a:lnTo>
                  <a:pt x="29197" y="48920"/>
                </a:lnTo>
                <a:lnTo>
                  <a:pt x="32524" y="48298"/>
                </a:lnTo>
                <a:lnTo>
                  <a:pt x="35382" y="47078"/>
                </a:lnTo>
                <a:lnTo>
                  <a:pt x="38214" y="45834"/>
                </a:lnTo>
                <a:lnTo>
                  <a:pt x="40932" y="43865"/>
                </a:lnTo>
                <a:lnTo>
                  <a:pt x="43560" y="41122"/>
                </a:lnTo>
                <a:lnTo>
                  <a:pt x="43560" y="37084"/>
                </a:lnTo>
                <a:lnTo>
                  <a:pt x="40855" y="40233"/>
                </a:lnTo>
                <a:lnTo>
                  <a:pt x="38277" y="42443"/>
                </a:lnTo>
                <a:lnTo>
                  <a:pt x="33362" y="45034"/>
                </a:lnTo>
                <a:lnTo>
                  <a:pt x="30657" y="45681"/>
                </a:lnTo>
                <a:lnTo>
                  <a:pt x="24142" y="45681"/>
                </a:lnTo>
                <a:lnTo>
                  <a:pt x="21221" y="44792"/>
                </a:lnTo>
                <a:lnTo>
                  <a:pt x="16713" y="41275"/>
                </a:lnTo>
                <a:lnTo>
                  <a:pt x="15049" y="38671"/>
                </a:lnTo>
                <a:lnTo>
                  <a:pt x="13995" y="35229"/>
                </a:lnTo>
                <a:lnTo>
                  <a:pt x="12941" y="31813"/>
                </a:lnTo>
                <a:lnTo>
                  <a:pt x="12407" y="27990"/>
                </a:lnTo>
                <a:lnTo>
                  <a:pt x="12407" y="19532"/>
                </a:lnTo>
                <a:lnTo>
                  <a:pt x="13119" y="15684"/>
                </a:lnTo>
                <a:lnTo>
                  <a:pt x="14579" y="12217"/>
                </a:lnTo>
                <a:lnTo>
                  <a:pt x="15709" y="9499"/>
                </a:lnTo>
                <a:lnTo>
                  <a:pt x="17500" y="7289"/>
                </a:lnTo>
                <a:lnTo>
                  <a:pt x="22364" y="3949"/>
                </a:lnTo>
                <a:lnTo>
                  <a:pt x="25057" y="3098"/>
                </a:lnTo>
                <a:lnTo>
                  <a:pt x="31445" y="3098"/>
                </a:lnTo>
                <a:lnTo>
                  <a:pt x="34582" y="4229"/>
                </a:lnTo>
                <a:lnTo>
                  <a:pt x="37337" y="6477"/>
                </a:lnTo>
                <a:lnTo>
                  <a:pt x="40119" y="8737"/>
                </a:lnTo>
                <a:lnTo>
                  <a:pt x="41998" y="11976"/>
                </a:lnTo>
                <a:lnTo>
                  <a:pt x="43014" y="16205"/>
                </a:lnTo>
                <a:lnTo>
                  <a:pt x="44361" y="16205"/>
                </a:lnTo>
                <a:lnTo>
                  <a:pt x="44361" y="0"/>
                </a:lnTo>
                <a:lnTo>
                  <a:pt x="42506" y="2032"/>
                </a:lnTo>
                <a:lnTo>
                  <a:pt x="39471" y="3390"/>
                </a:lnTo>
                <a:lnTo>
                  <a:pt x="36004" y="2133"/>
                </a:lnTo>
                <a:lnTo>
                  <a:pt x="32346" y="711"/>
                </a:lnTo>
                <a:lnTo>
                  <a:pt x="28879" y="0"/>
                </a:lnTo>
                <a:lnTo>
                  <a:pt x="21107" y="0"/>
                </a:lnTo>
                <a:lnTo>
                  <a:pt x="16929" y="1104"/>
                </a:lnTo>
                <a:lnTo>
                  <a:pt x="12941" y="3314"/>
                </a:lnTo>
                <a:lnTo>
                  <a:pt x="8991" y="5511"/>
                </a:lnTo>
                <a:lnTo>
                  <a:pt x="5816" y="8610"/>
                </a:lnTo>
                <a:lnTo>
                  <a:pt x="3505" y="12623"/>
                </a:lnTo>
                <a:lnTo>
                  <a:pt x="1155" y="16624"/>
                </a:lnTo>
                <a:lnTo>
                  <a:pt x="0" y="20853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1" name="object 381"/>
          <p:cNvSpPr/>
          <p:nvPr/>
        </p:nvSpPr>
        <p:spPr>
          <a:xfrm>
            <a:off x="3429356" y="702225"/>
            <a:ext cx="22162" cy="42390"/>
          </a:xfrm>
          <a:custGeom>
            <a:avLst/>
            <a:gdLst/>
            <a:ahLst/>
            <a:cxnLst/>
            <a:rect l="l" t="t" r="r" b="b"/>
            <a:pathLst>
              <a:path w="24460" h="46786">
                <a:moveTo>
                  <a:pt x="2908" y="45504"/>
                </a:moveTo>
                <a:lnTo>
                  <a:pt x="0" y="46786"/>
                </a:lnTo>
                <a:lnTo>
                  <a:pt x="24460" y="46786"/>
                </a:lnTo>
                <a:lnTo>
                  <a:pt x="24460" y="45504"/>
                </a:lnTo>
                <a:lnTo>
                  <a:pt x="20548" y="45275"/>
                </a:lnTo>
                <a:lnTo>
                  <a:pt x="17957" y="42659"/>
                </a:lnTo>
                <a:lnTo>
                  <a:pt x="17830" y="38773"/>
                </a:lnTo>
                <a:lnTo>
                  <a:pt x="17830" y="8013"/>
                </a:lnTo>
                <a:lnTo>
                  <a:pt x="18211" y="3670"/>
                </a:lnTo>
                <a:lnTo>
                  <a:pt x="21551" y="1282"/>
                </a:lnTo>
                <a:lnTo>
                  <a:pt x="24460" y="0"/>
                </a:lnTo>
                <a:lnTo>
                  <a:pt x="0" y="0"/>
                </a:lnTo>
                <a:lnTo>
                  <a:pt x="0" y="1282"/>
                </a:lnTo>
                <a:lnTo>
                  <a:pt x="3886" y="1498"/>
                </a:lnTo>
                <a:lnTo>
                  <a:pt x="6451" y="4114"/>
                </a:lnTo>
                <a:lnTo>
                  <a:pt x="6591" y="8013"/>
                </a:lnTo>
                <a:lnTo>
                  <a:pt x="6591" y="38773"/>
                </a:lnTo>
                <a:lnTo>
                  <a:pt x="6197" y="43116"/>
                </a:lnTo>
                <a:lnTo>
                  <a:pt x="2908" y="4550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2" name="object 382"/>
          <p:cNvSpPr/>
          <p:nvPr/>
        </p:nvSpPr>
        <p:spPr>
          <a:xfrm>
            <a:off x="3455465" y="687761"/>
            <a:ext cx="45014" cy="57821"/>
          </a:xfrm>
          <a:custGeom>
            <a:avLst/>
            <a:gdLst/>
            <a:ahLst/>
            <a:cxnLst/>
            <a:rect l="l" t="t" r="r" b="b"/>
            <a:pathLst>
              <a:path w="49682" h="63817">
                <a:moveTo>
                  <a:pt x="1828" y="50761"/>
                </a:moveTo>
                <a:lnTo>
                  <a:pt x="5448" y="55270"/>
                </a:lnTo>
                <a:lnTo>
                  <a:pt x="10058" y="60972"/>
                </a:lnTo>
                <a:lnTo>
                  <a:pt x="16560" y="63817"/>
                </a:lnTo>
                <a:lnTo>
                  <a:pt x="16662" y="57238"/>
                </a:lnTo>
                <a:lnTo>
                  <a:pt x="13855" y="53416"/>
                </a:lnTo>
                <a:lnTo>
                  <a:pt x="12458" y="47510"/>
                </a:lnTo>
                <a:lnTo>
                  <a:pt x="11823" y="17221"/>
                </a:lnTo>
                <a:lnTo>
                  <a:pt x="7086" y="21856"/>
                </a:lnTo>
                <a:lnTo>
                  <a:pt x="2362" y="26492"/>
                </a:lnTo>
                <a:lnTo>
                  <a:pt x="0" y="32283"/>
                </a:lnTo>
                <a:lnTo>
                  <a:pt x="0" y="45415"/>
                </a:lnTo>
                <a:lnTo>
                  <a:pt x="1828" y="50761"/>
                </a:lnTo>
                <a:close/>
              </a:path>
              <a:path w="49682" h="63817">
                <a:moveTo>
                  <a:pt x="24879" y="0"/>
                </a:moveTo>
                <a:lnTo>
                  <a:pt x="20878" y="11963"/>
                </a:lnTo>
                <a:lnTo>
                  <a:pt x="23863" y="11963"/>
                </a:lnTo>
                <a:lnTo>
                  <a:pt x="35255" y="0"/>
                </a:lnTo>
                <a:lnTo>
                  <a:pt x="24879" y="0"/>
                </a:lnTo>
                <a:close/>
              </a:path>
              <a:path w="49682" h="63817">
                <a:moveTo>
                  <a:pt x="34404" y="55689"/>
                </a:moveTo>
                <a:lnTo>
                  <a:pt x="32829" y="58039"/>
                </a:lnTo>
                <a:lnTo>
                  <a:pt x="29222" y="60655"/>
                </a:lnTo>
                <a:lnTo>
                  <a:pt x="24879" y="61226"/>
                </a:lnTo>
                <a:lnTo>
                  <a:pt x="21348" y="61226"/>
                </a:lnTo>
                <a:lnTo>
                  <a:pt x="18605" y="59905"/>
                </a:lnTo>
                <a:lnTo>
                  <a:pt x="16662" y="57238"/>
                </a:lnTo>
                <a:lnTo>
                  <a:pt x="16560" y="63817"/>
                </a:lnTo>
                <a:lnTo>
                  <a:pt x="33388" y="63817"/>
                </a:lnTo>
                <a:lnTo>
                  <a:pt x="39865" y="60833"/>
                </a:lnTo>
                <a:lnTo>
                  <a:pt x="44462" y="54851"/>
                </a:lnTo>
                <a:lnTo>
                  <a:pt x="47942" y="50342"/>
                </a:lnTo>
                <a:lnTo>
                  <a:pt x="49682" y="45123"/>
                </a:lnTo>
                <a:lnTo>
                  <a:pt x="49682" y="32245"/>
                </a:lnTo>
                <a:lnTo>
                  <a:pt x="47345" y="26454"/>
                </a:lnTo>
                <a:lnTo>
                  <a:pt x="42697" y="21844"/>
                </a:lnTo>
                <a:lnTo>
                  <a:pt x="38036" y="17208"/>
                </a:lnTo>
                <a:lnTo>
                  <a:pt x="31978" y="15049"/>
                </a:lnTo>
                <a:lnTo>
                  <a:pt x="24523" y="15328"/>
                </a:lnTo>
                <a:lnTo>
                  <a:pt x="17627" y="15049"/>
                </a:lnTo>
                <a:lnTo>
                  <a:pt x="11823" y="17221"/>
                </a:lnTo>
                <a:lnTo>
                  <a:pt x="12458" y="47510"/>
                </a:lnTo>
                <a:lnTo>
                  <a:pt x="12458" y="32829"/>
                </a:lnTo>
                <a:lnTo>
                  <a:pt x="13360" y="27660"/>
                </a:lnTo>
                <a:lnTo>
                  <a:pt x="15176" y="24079"/>
                </a:lnTo>
                <a:lnTo>
                  <a:pt x="17411" y="19710"/>
                </a:lnTo>
                <a:lnTo>
                  <a:pt x="20675" y="17526"/>
                </a:lnTo>
                <a:lnTo>
                  <a:pt x="27266" y="17526"/>
                </a:lnTo>
                <a:lnTo>
                  <a:pt x="31115" y="19418"/>
                </a:lnTo>
                <a:lnTo>
                  <a:pt x="34340" y="22860"/>
                </a:lnTo>
                <a:lnTo>
                  <a:pt x="35496" y="25920"/>
                </a:lnTo>
                <a:lnTo>
                  <a:pt x="36639" y="28994"/>
                </a:lnTo>
                <a:lnTo>
                  <a:pt x="37223" y="33616"/>
                </a:lnTo>
                <a:lnTo>
                  <a:pt x="37223" y="44996"/>
                </a:lnTo>
                <a:lnTo>
                  <a:pt x="36664" y="49225"/>
                </a:lnTo>
                <a:lnTo>
                  <a:pt x="35534" y="52463"/>
                </a:lnTo>
                <a:lnTo>
                  <a:pt x="34404" y="55689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3" name="object 383"/>
          <p:cNvSpPr/>
          <p:nvPr/>
        </p:nvSpPr>
        <p:spPr>
          <a:xfrm>
            <a:off x="3503679" y="702225"/>
            <a:ext cx="43817" cy="43357"/>
          </a:xfrm>
          <a:custGeom>
            <a:avLst/>
            <a:gdLst/>
            <a:ahLst/>
            <a:cxnLst/>
            <a:rect l="l" t="t" r="r" b="b"/>
            <a:pathLst>
              <a:path w="48361" h="47853">
                <a:moveTo>
                  <a:pt x="1422" y="1320"/>
                </a:moveTo>
                <a:lnTo>
                  <a:pt x="4013" y="2324"/>
                </a:lnTo>
                <a:lnTo>
                  <a:pt x="6870" y="5626"/>
                </a:lnTo>
                <a:lnTo>
                  <a:pt x="6870" y="41122"/>
                </a:lnTo>
                <a:lnTo>
                  <a:pt x="5372" y="43916"/>
                </a:lnTo>
                <a:lnTo>
                  <a:pt x="2552" y="45478"/>
                </a:lnTo>
                <a:lnTo>
                  <a:pt x="0" y="45504"/>
                </a:lnTo>
                <a:lnTo>
                  <a:pt x="0" y="46786"/>
                </a:lnTo>
                <a:lnTo>
                  <a:pt x="16586" y="46786"/>
                </a:lnTo>
                <a:lnTo>
                  <a:pt x="16586" y="45504"/>
                </a:lnTo>
                <a:lnTo>
                  <a:pt x="13893" y="45504"/>
                </a:lnTo>
                <a:lnTo>
                  <a:pt x="11252" y="44081"/>
                </a:lnTo>
                <a:lnTo>
                  <a:pt x="9410" y="41325"/>
                </a:lnTo>
                <a:lnTo>
                  <a:pt x="9410" y="8890"/>
                </a:lnTo>
                <a:lnTo>
                  <a:pt x="41033" y="47853"/>
                </a:lnTo>
                <a:lnTo>
                  <a:pt x="42227" y="47853"/>
                </a:lnTo>
                <a:lnTo>
                  <a:pt x="42227" y="8890"/>
                </a:lnTo>
                <a:lnTo>
                  <a:pt x="42405" y="5143"/>
                </a:lnTo>
                <a:lnTo>
                  <a:pt x="45046" y="1854"/>
                </a:lnTo>
                <a:lnTo>
                  <a:pt x="48361" y="0"/>
                </a:lnTo>
                <a:lnTo>
                  <a:pt x="32880" y="0"/>
                </a:lnTo>
                <a:lnTo>
                  <a:pt x="32880" y="1282"/>
                </a:lnTo>
                <a:lnTo>
                  <a:pt x="35496" y="1231"/>
                </a:lnTo>
                <a:lnTo>
                  <a:pt x="38442" y="3200"/>
                </a:lnTo>
                <a:lnTo>
                  <a:pt x="39662" y="6096"/>
                </a:lnTo>
                <a:lnTo>
                  <a:pt x="39662" y="29006"/>
                </a:lnTo>
                <a:lnTo>
                  <a:pt x="16586" y="0"/>
                </a:lnTo>
                <a:lnTo>
                  <a:pt x="0" y="0"/>
                </a:lnTo>
                <a:lnTo>
                  <a:pt x="1422" y="132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4" name="object 384"/>
          <p:cNvSpPr/>
          <p:nvPr/>
        </p:nvSpPr>
        <p:spPr>
          <a:xfrm>
            <a:off x="3567506" y="701259"/>
            <a:ext cx="40204" cy="44323"/>
          </a:xfrm>
          <a:custGeom>
            <a:avLst/>
            <a:gdLst/>
            <a:ahLst/>
            <a:cxnLst/>
            <a:rect l="l" t="t" r="r" b="b"/>
            <a:pathLst>
              <a:path w="44373" h="48920">
                <a:moveTo>
                  <a:pt x="0" y="20853"/>
                </a:moveTo>
                <a:lnTo>
                  <a:pt x="0" y="29552"/>
                </a:lnTo>
                <a:lnTo>
                  <a:pt x="1066" y="33553"/>
                </a:lnTo>
                <a:lnTo>
                  <a:pt x="3149" y="37299"/>
                </a:lnTo>
                <a:lnTo>
                  <a:pt x="5245" y="41033"/>
                </a:lnTo>
                <a:lnTo>
                  <a:pt x="8254" y="43916"/>
                </a:lnTo>
                <a:lnTo>
                  <a:pt x="12128" y="45910"/>
                </a:lnTo>
                <a:lnTo>
                  <a:pt x="16014" y="47904"/>
                </a:lnTo>
                <a:lnTo>
                  <a:pt x="20434" y="48920"/>
                </a:lnTo>
                <a:lnTo>
                  <a:pt x="29222" y="48920"/>
                </a:lnTo>
                <a:lnTo>
                  <a:pt x="32524" y="48298"/>
                </a:lnTo>
                <a:lnTo>
                  <a:pt x="35369" y="47078"/>
                </a:lnTo>
                <a:lnTo>
                  <a:pt x="38226" y="45834"/>
                </a:lnTo>
                <a:lnTo>
                  <a:pt x="40944" y="43865"/>
                </a:lnTo>
                <a:lnTo>
                  <a:pt x="43560" y="41122"/>
                </a:lnTo>
                <a:lnTo>
                  <a:pt x="43560" y="37084"/>
                </a:lnTo>
                <a:lnTo>
                  <a:pt x="40855" y="40233"/>
                </a:lnTo>
                <a:lnTo>
                  <a:pt x="38277" y="42443"/>
                </a:lnTo>
                <a:lnTo>
                  <a:pt x="33388" y="45034"/>
                </a:lnTo>
                <a:lnTo>
                  <a:pt x="30683" y="45681"/>
                </a:lnTo>
                <a:lnTo>
                  <a:pt x="24117" y="45681"/>
                </a:lnTo>
                <a:lnTo>
                  <a:pt x="21234" y="44792"/>
                </a:lnTo>
                <a:lnTo>
                  <a:pt x="16700" y="41275"/>
                </a:lnTo>
                <a:lnTo>
                  <a:pt x="15049" y="38671"/>
                </a:lnTo>
                <a:lnTo>
                  <a:pt x="13982" y="35229"/>
                </a:lnTo>
                <a:lnTo>
                  <a:pt x="12953" y="31813"/>
                </a:lnTo>
                <a:lnTo>
                  <a:pt x="12420" y="27990"/>
                </a:lnTo>
                <a:lnTo>
                  <a:pt x="12420" y="19532"/>
                </a:lnTo>
                <a:lnTo>
                  <a:pt x="13144" y="15684"/>
                </a:lnTo>
                <a:lnTo>
                  <a:pt x="14604" y="12217"/>
                </a:lnTo>
                <a:lnTo>
                  <a:pt x="15722" y="9499"/>
                </a:lnTo>
                <a:lnTo>
                  <a:pt x="17500" y="7289"/>
                </a:lnTo>
                <a:lnTo>
                  <a:pt x="22377" y="3949"/>
                </a:lnTo>
                <a:lnTo>
                  <a:pt x="25057" y="3098"/>
                </a:lnTo>
                <a:lnTo>
                  <a:pt x="31470" y="3098"/>
                </a:lnTo>
                <a:lnTo>
                  <a:pt x="34594" y="4229"/>
                </a:lnTo>
                <a:lnTo>
                  <a:pt x="37350" y="6477"/>
                </a:lnTo>
                <a:lnTo>
                  <a:pt x="40119" y="8737"/>
                </a:lnTo>
                <a:lnTo>
                  <a:pt x="41986" y="11976"/>
                </a:lnTo>
                <a:lnTo>
                  <a:pt x="43040" y="16205"/>
                </a:lnTo>
                <a:lnTo>
                  <a:pt x="44373" y="16205"/>
                </a:lnTo>
                <a:lnTo>
                  <a:pt x="44373" y="0"/>
                </a:lnTo>
                <a:lnTo>
                  <a:pt x="42506" y="2032"/>
                </a:lnTo>
                <a:lnTo>
                  <a:pt x="39458" y="3390"/>
                </a:lnTo>
                <a:lnTo>
                  <a:pt x="36017" y="2133"/>
                </a:lnTo>
                <a:lnTo>
                  <a:pt x="32372" y="711"/>
                </a:lnTo>
                <a:lnTo>
                  <a:pt x="28879" y="0"/>
                </a:lnTo>
                <a:lnTo>
                  <a:pt x="21132" y="0"/>
                </a:lnTo>
                <a:lnTo>
                  <a:pt x="16929" y="1104"/>
                </a:lnTo>
                <a:lnTo>
                  <a:pt x="12953" y="3314"/>
                </a:lnTo>
                <a:lnTo>
                  <a:pt x="8978" y="5511"/>
                </a:lnTo>
                <a:lnTo>
                  <a:pt x="5829" y="8610"/>
                </a:lnTo>
                <a:lnTo>
                  <a:pt x="3505" y="12623"/>
                </a:lnTo>
                <a:lnTo>
                  <a:pt x="1168" y="16624"/>
                </a:lnTo>
                <a:lnTo>
                  <a:pt x="0" y="20853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5" name="object 385"/>
          <p:cNvSpPr/>
          <p:nvPr/>
        </p:nvSpPr>
        <p:spPr>
          <a:xfrm>
            <a:off x="3613706" y="701384"/>
            <a:ext cx="45002" cy="44197"/>
          </a:xfrm>
          <a:custGeom>
            <a:avLst/>
            <a:gdLst/>
            <a:ahLst/>
            <a:cxnLst/>
            <a:rect l="l" t="t" r="r" b="b"/>
            <a:pathLst>
              <a:path w="49669" h="48780">
                <a:moveTo>
                  <a:pt x="1828" y="35712"/>
                </a:moveTo>
                <a:lnTo>
                  <a:pt x="5448" y="40220"/>
                </a:lnTo>
                <a:lnTo>
                  <a:pt x="10058" y="45923"/>
                </a:lnTo>
                <a:lnTo>
                  <a:pt x="16560" y="48780"/>
                </a:lnTo>
                <a:lnTo>
                  <a:pt x="16687" y="42189"/>
                </a:lnTo>
                <a:lnTo>
                  <a:pt x="13855" y="38366"/>
                </a:lnTo>
                <a:lnTo>
                  <a:pt x="12471" y="32461"/>
                </a:lnTo>
                <a:lnTo>
                  <a:pt x="11823" y="2171"/>
                </a:lnTo>
                <a:lnTo>
                  <a:pt x="7086" y="6807"/>
                </a:lnTo>
                <a:lnTo>
                  <a:pt x="2362" y="11442"/>
                </a:lnTo>
                <a:lnTo>
                  <a:pt x="0" y="17233"/>
                </a:lnTo>
                <a:lnTo>
                  <a:pt x="0" y="30365"/>
                </a:lnTo>
                <a:lnTo>
                  <a:pt x="1828" y="35712"/>
                </a:lnTo>
                <a:close/>
              </a:path>
              <a:path w="49669" h="48780">
                <a:moveTo>
                  <a:pt x="34391" y="40640"/>
                </a:moveTo>
                <a:lnTo>
                  <a:pt x="32816" y="42989"/>
                </a:lnTo>
                <a:lnTo>
                  <a:pt x="29222" y="45605"/>
                </a:lnTo>
                <a:lnTo>
                  <a:pt x="24891" y="46177"/>
                </a:lnTo>
                <a:lnTo>
                  <a:pt x="21361" y="46177"/>
                </a:lnTo>
                <a:lnTo>
                  <a:pt x="18630" y="44856"/>
                </a:lnTo>
                <a:lnTo>
                  <a:pt x="16687" y="42189"/>
                </a:lnTo>
                <a:lnTo>
                  <a:pt x="16560" y="48780"/>
                </a:lnTo>
                <a:lnTo>
                  <a:pt x="33375" y="48780"/>
                </a:lnTo>
                <a:lnTo>
                  <a:pt x="39877" y="45783"/>
                </a:lnTo>
                <a:lnTo>
                  <a:pt x="44449" y="39801"/>
                </a:lnTo>
                <a:lnTo>
                  <a:pt x="47942" y="35293"/>
                </a:lnTo>
                <a:lnTo>
                  <a:pt x="49669" y="30073"/>
                </a:lnTo>
                <a:lnTo>
                  <a:pt x="49669" y="17195"/>
                </a:lnTo>
                <a:lnTo>
                  <a:pt x="47358" y="11404"/>
                </a:lnTo>
                <a:lnTo>
                  <a:pt x="42697" y="6794"/>
                </a:lnTo>
                <a:lnTo>
                  <a:pt x="38036" y="2171"/>
                </a:lnTo>
                <a:lnTo>
                  <a:pt x="31978" y="0"/>
                </a:lnTo>
                <a:lnTo>
                  <a:pt x="24536" y="279"/>
                </a:lnTo>
                <a:lnTo>
                  <a:pt x="17640" y="0"/>
                </a:lnTo>
                <a:lnTo>
                  <a:pt x="11823" y="2171"/>
                </a:lnTo>
                <a:lnTo>
                  <a:pt x="12471" y="32461"/>
                </a:lnTo>
                <a:lnTo>
                  <a:pt x="12471" y="17780"/>
                </a:lnTo>
                <a:lnTo>
                  <a:pt x="13385" y="12611"/>
                </a:lnTo>
                <a:lnTo>
                  <a:pt x="15176" y="9029"/>
                </a:lnTo>
                <a:lnTo>
                  <a:pt x="17411" y="4660"/>
                </a:lnTo>
                <a:lnTo>
                  <a:pt x="20675" y="2476"/>
                </a:lnTo>
                <a:lnTo>
                  <a:pt x="27266" y="2476"/>
                </a:lnTo>
                <a:lnTo>
                  <a:pt x="31114" y="4368"/>
                </a:lnTo>
                <a:lnTo>
                  <a:pt x="34353" y="7810"/>
                </a:lnTo>
                <a:lnTo>
                  <a:pt x="35496" y="10871"/>
                </a:lnTo>
                <a:lnTo>
                  <a:pt x="36639" y="13944"/>
                </a:lnTo>
                <a:lnTo>
                  <a:pt x="37223" y="18580"/>
                </a:lnTo>
                <a:lnTo>
                  <a:pt x="37223" y="29959"/>
                </a:lnTo>
                <a:lnTo>
                  <a:pt x="36677" y="34175"/>
                </a:lnTo>
                <a:lnTo>
                  <a:pt x="35534" y="37414"/>
                </a:lnTo>
                <a:lnTo>
                  <a:pt x="34391" y="4064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6" name="object 386"/>
          <p:cNvSpPr/>
          <p:nvPr/>
        </p:nvSpPr>
        <p:spPr>
          <a:xfrm>
            <a:off x="3662287" y="702225"/>
            <a:ext cx="57982" cy="42390"/>
          </a:xfrm>
          <a:custGeom>
            <a:avLst/>
            <a:gdLst/>
            <a:ahLst/>
            <a:cxnLst/>
            <a:rect l="l" t="t" r="r" b="b"/>
            <a:pathLst>
              <a:path w="63995" h="46786">
                <a:moveTo>
                  <a:pt x="16001" y="46786"/>
                </a:moveTo>
                <a:lnTo>
                  <a:pt x="13881" y="45504"/>
                </a:lnTo>
                <a:lnTo>
                  <a:pt x="10286" y="43700"/>
                </a:lnTo>
                <a:lnTo>
                  <a:pt x="9220" y="41084"/>
                </a:lnTo>
                <a:lnTo>
                  <a:pt x="9182" y="4419"/>
                </a:lnTo>
                <a:lnTo>
                  <a:pt x="27355" y="46786"/>
                </a:lnTo>
                <a:lnTo>
                  <a:pt x="28206" y="46786"/>
                </a:lnTo>
                <a:lnTo>
                  <a:pt x="46164" y="4114"/>
                </a:lnTo>
                <a:lnTo>
                  <a:pt x="46164" y="38773"/>
                </a:lnTo>
                <a:lnTo>
                  <a:pt x="45758" y="43129"/>
                </a:lnTo>
                <a:lnTo>
                  <a:pt x="42468" y="45504"/>
                </a:lnTo>
                <a:lnTo>
                  <a:pt x="39560" y="46786"/>
                </a:lnTo>
                <a:lnTo>
                  <a:pt x="63995" y="46786"/>
                </a:lnTo>
                <a:lnTo>
                  <a:pt x="63995" y="45504"/>
                </a:lnTo>
                <a:lnTo>
                  <a:pt x="60121" y="45288"/>
                </a:lnTo>
                <a:lnTo>
                  <a:pt x="57518" y="42659"/>
                </a:lnTo>
                <a:lnTo>
                  <a:pt x="57391" y="38773"/>
                </a:lnTo>
                <a:lnTo>
                  <a:pt x="57391" y="7937"/>
                </a:lnTo>
                <a:lnTo>
                  <a:pt x="57772" y="3632"/>
                </a:lnTo>
                <a:lnTo>
                  <a:pt x="61086" y="1282"/>
                </a:lnTo>
                <a:lnTo>
                  <a:pt x="63995" y="0"/>
                </a:lnTo>
                <a:lnTo>
                  <a:pt x="44945" y="0"/>
                </a:lnTo>
                <a:lnTo>
                  <a:pt x="32245" y="30848"/>
                </a:lnTo>
                <a:lnTo>
                  <a:pt x="19126" y="0"/>
                </a:lnTo>
                <a:lnTo>
                  <a:pt x="0" y="0"/>
                </a:lnTo>
                <a:lnTo>
                  <a:pt x="0" y="1282"/>
                </a:lnTo>
                <a:lnTo>
                  <a:pt x="3848" y="1498"/>
                </a:lnTo>
                <a:lnTo>
                  <a:pt x="6426" y="4089"/>
                </a:lnTo>
                <a:lnTo>
                  <a:pt x="6565" y="7937"/>
                </a:lnTo>
                <a:lnTo>
                  <a:pt x="6489" y="41046"/>
                </a:lnTo>
                <a:lnTo>
                  <a:pt x="3378" y="44996"/>
                </a:lnTo>
                <a:lnTo>
                  <a:pt x="495" y="45504"/>
                </a:lnTo>
                <a:lnTo>
                  <a:pt x="0" y="46786"/>
                </a:lnTo>
                <a:lnTo>
                  <a:pt x="16001" y="4678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7" name="object 387"/>
          <p:cNvSpPr/>
          <p:nvPr/>
        </p:nvSpPr>
        <p:spPr>
          <a:xfrm>
            <a:off x="3722686" y="702236"/>
            <a:ext cx="38524" cy="42379"/>
          </a:xfrm>
          <a:custGeom>
            <a:avLst/>
            <a:gdLst/>
            <a:ahLst/>
            <a:cxnLst/>
            <a:rect l="l" t="t" r="r" b="b"/>
            <a:pathLst>
              <a:path w="42519" h="46774">
                <a:moveTo>
                  <a:pt x="6591" y="38760"/>
                </a:moveTo>
                <a:lnTo>
                  <a:pt x="6197" y="43116"/>
                </a:lnTo>
                <a:lnTo>
                  <a:pt x="2920" y="45504"/>
                </a:lnTo>
                <a:lnTo>
                  <a:pt x="0" y="46774"/>
                </a:lnTo>
                <a:lnTo>
                  <a:pt x="40424" y="46774"/>
                </a:lnTo>
                <a:lnTo>
                  <a:pt x="42519" y="31902"/>
                </a:lnTo>
                <a:lnTo>
                  <a:pt x="41262" y="31902"/>
                </a:lnTo>
                <a:lnTo>
                  <a:pt x="40106" y="36042"/>
                </a:lnTo>
                <a:lnTo>
                  <a:pt x="38226" y="39128"/>
                </a:lnTo>
                <a:lnTo>
                  <a:pt x="35585" y="41160"/>
                </a:lnTo>
                <a:lnTo>
                  <a:pt x="32943" y="43179"/>
                </a:lnTo>
                <a:lnTo>
                  <a:pt x="29451" y="44183"/>
                </a:lnTo>
                <a:lnTo>
                  <a:pt x="22275" y="44183"/>
                </a:lnTo>
                <a:lnTo>
                  <a:pt x="19392" y="43624"/>
                </a:lnTo>
                <a:lnTo>
                  <a:pt x="17830" y="40055"/>
                </a:lnTo>
                <a:lnTo>
                  <a:pt x="17830" y="24320"/>
                </a:lnTo>
                <a:lnTo>
                  <a:pt x="20065" y="24320"/>
                </a:lnTo>
                <a:lnTo>
                  <a:pt x="24104" y="25780"/>
                </a:lnTo>
                <a:lnTo>
                  <a:pt x="26022" y="28625"/>
                </a:lnTo>
                <a:lnTo>
                  <a:pt x="27495" y="32524"/>
                </a:lnTo>
                <a:lnTo>
                  <a:pt x="27774" y="35178"/>
                </a:lnTo>
                <a:lnTo>
                  <a:pt x="29095" y="35178"/>
                </a:lnTo>
                <a:lnTo>
                  <a:pt x="29095" y="10693"/>
                </a:lnTo>
                <a:lnTo>
                  <a:pt x="27774" y="10693"/>
                </a:lnTo>
                <a:lnTo>
                  <a:pt x="27393" y="14325"/>
                </a:lnTo>
                <a:lnTo>
                  <a:pt x="26555" y="17068"/>
                </a:lnTo>
                <a:lnTo>
                  <a:pt x="25222" y="18922"/>
                </a:lnTo>
                <a:lnTo>
                  <a:pt x="21716" y="21729"/>
                </a:lnTo>
                <a:lnTo>
                  <a:pt x="17830" y="21729"/>
                </a:lnTo>
                <a:lnTo>
                  <a:pt x="17830" y="2692"/>
                </a:lnTo>
                <a:lnTo>
                  <a:pt x="26212" y="2692"/>
                </a:lnTo>
                <a:lnTo>
                  <a:pt x="28625" y="2895"/>
                </a:lnTo>
                <a:lnTo>
                  <a:pt x="32105" y="4000"/>
                </a:lnTo>
                <a:lnTo>
                  <a:pt x="35026" y="6553"/>
                </a:lnTo>
                <a:lnTo>
                  <a:pt x="37160" y="10452"/>
                </a:lnTo>
                <a:lnTo>
                  <a:pt x="37833" y="13817"/>
                </a:lnTo>
                <a:lnTo>
                  <a:pt x="39166" y="13817"/>
                </a:lnTo>
                <a:lnTo>
                  <a:pt x="39166" y="0"/>
                </a:lnTo>
                <a:lnTo>
                  <a:pt x="0" y="0"/>
                </a:lnTo>
                <a:lnTo>
                  <a:pt x="1536" y="1269"/>
                </a:lnTo>
                <a:lnTo>
                  <a:pt x="4267" y="1600"/>
                </a:lnTo>
                <a:lnTo>
                  <a:pt x="6515" y="4584"/>
                </a:lnTo>
                <a:lnTo>
                  <a:pt x="6591" y="3876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8" name="object 388"/>
          <p:cNvSpPr/>
          <p:nvPr/>
        </p:nvSpPr>
        <p:spPr>
          <a:xfrm>
            <a:off x="3765272" y="702225"/>
            <a:ext cx="45624" cy="42379"/>
          </a:xfrm>
          <a:custGeom>
            <a:avLst/>
            <a:gdLst/>
            <a:ahLst/>
            <a:cxnLst/>
            <a:rect l="l" t="t" r="r" b="b"/>
            <a:pathLst>
              <a:path w="50355" h="46774">
                <a:moveTo>
                  <a:pt x="3619" y="1460"/>
                </a:moveTo>
                <a:lnTo>
                  <a:pt x="6349" y="4089"/>
                </a:lnTo>
                <a:lnTo>
                  <a:pt x="6502" y="8204"/>
                </a:lnTo>
                <a:lnTo>
                  <a:pt x="6502" y="38569"/>
                </a:lnTo>
                <a:lnTo>
                  <a:pt x="6349" y="42684"/>
                </a:lnTo>
                <a:lnTo>
                  <a:pt x="3644" y="45300"/>
                </a:lnTo>
                <a:lnTo>
                  <a:pt x="0" y="46774"/>
                </a:lnTo>
                <a:lnTo>
                  <a:pt x="23964" y="46774"/>
                </a:lnTo>
                <a:lnTo>
                  <a:pt x="23964" y="45504"/>
                </a:lnTo>
                <a:lnTo>
                  <a:pt x="20370" y="45313"/>
                </a:lnTo>
                <a:lnTo>
                  <a:pt x="17627" y="42684"/>
                </a:lnTo>
                <a:lnTo>
                  <a:pt x="17475" y="38569"/>
                </a:lnTo>
                <a:lnTo>
                  <a:pt x="17475" y="25463"/>
                </a:lnTo>
                <a:lnTo>
                  <a:pt x="20548" y="25463"/>
                </a:lnTo>
                <a:lnTo>
                  <a:pt x="22644" y="23012"/>
                </a:lnTo>
                <a:lnTo>
                  <a:pt x="17475" y="23012"/>
                </a:lnTo>
                <a:lnTo>
                  <a:pt x="17475" y="2514"/>
                </a:lnTo>
                <a:lnTo>
                  <a:pt x="24866" y="2514"/>
                </a:lnTo>
                <a:lnTo>
                  <a:pt x="27558" y="3365"/>
                </a:lnTo>
                <a:lnTo>
                  <a:pt x="30886" y="6769"/>
                </a:lnTo>
                <a:lnTo>
                  <a:pt x="31724" y="9397"/>
                </a:lnTo>
                <a:lnTo>
                  <a:pt x="31724" y="12979"/>
                </a:lnTo>
                <a:lnTo>
                  <a:pt x="31280" y="17424"/>
                </a:lnTo>
                <a:lnTo>
                  <a:pt x="32689" y="24663"/>
                </a:lnTo>
                <a:lnTo>
                  <a:pt x="35547" y="23952"/>
                </a:lnTo>
                <a:lnTo>
                  <a:pt x="37769" y="22872"/>
                </a:lnTo>
                <a:lnTo>
                  <a:pt x="41808" y="19202"/>
                </a:lnTo>
                <a:lnTo>
                  <a:pt x="43052" y="16357"/>
                </a:lnTo>
                <a:lnTo>
                  <a:pt x="43052" y="10071"/>
                </a:lnTo>
                <a:lnTo>
                  <a:pt x="40601" y="5499"/>
                </a:lnTo>
                <a:lnTo>
                  <a:pt x="36791" y="1943"/>
                </a:lnTo>
                <a:lnTo>
                  <a:pt x="34162" y="1181"/>
                </a:lnTo>
                <a:lnTo>
                  <a:pt x="31546" y="393"/>
                </a:lnTo>
                <a:lnTo>
                  <a:pt x="27406" y="0"/>
                </a:lnTo>
                <a:lnTo>
                  <a:pt x="0" y="0"/>
                </a:lnTo>
                <a:lnTo>
                  <a:pt x="0" y="1269"/>
                </a:lnTo>
                <a:lnTo>
                  <a:pt x="3619" y="1460"/>
                </a:lnTo>
                <a:close/>
              </a:path>
              <a:path w="50355" h="46774">
                <a:moveTo>
                  <a:pt x="46456" y="43814"/>
                </a:moveTo>
                <a:lnTo>
                  <a:pt x="43941" y="40500"/>
                </a:lnTo>
                <a:lnTo>
                  <a:pt x="32689" y="24663"/>
                </a:lnTo>
                <a:lnTo>
                  <a:pt x="31280" y="17424"/>
                </a:lnTo>
                <a:lnTo>
                  <a:pt x="29463" y="20485"/>
                </a:lnTo>
                <a:lnTo>
                  <a:pt x="26619" y="22136"/>
                </a:lnTo>
                <a:lnTo>
                  <a:pt x="22644" y="23012"/>
                </a:lnTo>
                <a:lnTo>
                  <a:pt x="20548" y="25463"/>
                </a:lnTo>
                <a:lnTo>
                  <a:pt x="35623" y="46774"/>
                </a:lnTo>
                <a:lnTo>
                  <a:pt x="50355" y="46774"/>
                </a:lnTo>
                <a:lnTo>
                  <a:pt x="49110" y="45427"/>
                </a:lnTo>
                <a:lnTo>
                  <a:pt x="46456" y="4381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9" name="object 389"/>
          <p:cNvSpPr/>
          <p:nvPr/>
        </p:nvSpPr>
        <p:spPr>
          <a:xfrm>
            <a:off x="3812841" y="701259"/>
            <a:ext cx="40193" cy="44323"/>
          </a:xfrm>
          <a:custGeom>
            <a:avLst/>
            <a:gdLst/>
            <a:ahLst/>
            <a:cxnLst/>
            <a:rect l="l" t="t" r="r" b="b"/>
            <a:pathLst>
              <a:path w="44361" h="48920">
                <a:moveTo>
                  <a:pt x="0" y="20853"/>
                </a:moveTo>
                <a:lnTo>
                  <a:pt x="0" y="29552"/>
                </a:lnTo>
                <a:lnTo>
                  <a:pt x="1066" y="33553"/>
                </a:lnTo>
                <a:lnTo>
                  <a:pt x="3174" y="37299"/>
                </a:lnTo>
                <a:lnTo>
                  <a:pt x="5270" y="41033"/>
                </a:lnTo>
                <a:lnTo>
                  <a:pt x="8254" y="43916"/>
                </a:lnTo>
                <a:lnTo>
                  <a:pt x="12141" y="45910"/>
                </a:lnTo>
                <a:lnTo>
                  <a:pt x="16014" y="47904"/>
                </a:lnTo>
                <a:lnTo>
                  <a:pt x="20421" y="48920"/>
                </a:lnTo>
                <a:lnTo>
                  <a:pt x="29222" y="48920"/>
                </a:lnTo>
                <a:lnTo>
                  <a:pt x="32537" y="48298"/>
                </a:lnTo>
                <a:lnTo>
                  <a:pt x="35369" y="47078"/>
                </a:lnTo>
                <a:lnTo>
                  <a:pt x="38226" y="45834"/>
                </a:lnTo>
                <a:lnTo>
                  <a:pt x="40932" y="43865"/>
                </a:lnTo>
                <a:lnTo>
                  <a:pt x="43560" y="41122"/>
                </a:lnTo>
                <a:lnTo>
                  <a:pt x="43560" y="37084"/>
                </a:lnTo>
                <a:lnTo>
                  <a:pt x="40855" y="40233"/>
                </a:lnTo>
                <a:lnTo>
                  <a:pt x="38277" y="42443"/>
                </a:lnTo>
                <a:lnTo>
                  <a:pt x="33388" y="45034"/>
                </a:lnTo>
                <a:lnTo>
                  <a:pt x="30683" y="45681"/>
                </a:lnTo>
                <a:lnTo>
                  <a:pt x="24129" y="45681"/>
                </a:lnTo>
                <a:lnTo>
                  <a:pt x="21221" y="44792"/>
                </a:lnTo>
                <a:lnTo>
                  <a:pt x="16713" y="41275"/>
                </a:lnTo>
                <a:lnTo>
                  <a:pt x="15062" y="38671"/>
                </a:lnTo>
                <a:lnTo>
                  <a:pt x="14008" y="35229"/>
                </a:lnTo>
                <a:lnTo>
                  <a:pt x="12953" y="31813"/>
                </a:lnTo>
                <a:lnTo>
                  <a:pt x="12420" y="27990"/>
                </a:lnTo>
                <a:lnTo>
                  <a:pt x="12420" y="19532"/>
                </a:lnTo>
                <a:lnTo>
                  <a:pt x="13157" y="15684"/>
                </a:lnTo>
                <a:lnTo>
                  <a:pt x="14604" y="12217"/>
                </a:lnTo>
                <a:lnTo>
                  <a:pt x="15709" y="9499"/>
                </a:lnTo>
                <a:lnTo>
                  <a:pt x="17500" y="7289"/>
                </a:lnTo>
                <a:lnTo>
                  <a:pt x="22390" y="3949"/>
                </a:lnTo>
                <a:lnTo>
                  <a:pt x="25057" y="3098"/>
                </a:lnTo>
                <a:lnTo>
                  <a:pt x="31483" y="3098"/>
                </a:lnTo>
                <a:lnTo>
                  <a:pt x="34607" y="4229"/>
                </a:lnTo>
                <a:lnTo>
                  <a:pt x="37376" y="6477"/>
                </a:lnTo>
                <a:lnTo>
                  <a:pt x="40131" y="8737"/>
                </a:lnTo>
                <a:lnTo>
                  <a:pt x="41998" y="11976"/>
                </a:lnTo>
                <a:lnTo>
                  <a:pt x="43027" y="16205"/>
                </a:lnTo>
                <a:lnTo>
                  <a:pt x="44361" y="16205"/>
                </a:lnTo>
                <a:lnTo>
                  <a:pt x="44361" y="0"/>
                </a:lnTo>
                <a:lnTo>
                  <a:pt x="42506" y="2032"/>
                </a:lnTo>
                <a:lnTo>
                  <a:pt x="39471" y="3390"/>
                </a:lnTo>
                <a:lnTo>
                  <a:pt x="36017" y="2133"/>
                </a:lnTo>
                <a:lnTo>
                  <a:pt x="32372" y="711"/>
                </a:lnTo>
                <a:lnTo>
                  <a:pt x="28867" y="0"/>
                </a:lnTo>
                <a:lnTo>
                  <a:pt x="21132" y="0"/>
                </a:lnTo>
                <a:lnTo>
                  <a:pt x="16941" y="1104"/>
                </a:lnTo>
                <a:lnTo>
                  <a:pt x="12953" y="3314"/>
                </a:lnTo>
                <a:lnTo>
                  <a:pt x="9004" y="5511"/>
                </a:lnTo>
                <a:lnTo>
                  <a:pt x="5841" y="8610"/>
                </a:lnTo>
                <a:lnTo>
                  <a:pt x="3505" y="12623"/>
                </a:lnTo>
                <a:lnTo>
                  <a:pt x="1181" y="16624"/>
                </a:lnTo>
                <a:lnTo>
                  <a:pt x="0" y="20853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0" name="object 390"/>
          <p:cNvSpPr/>
          <p:nvPr/>
        </p:nvSpPr>
        <p:spPr>
          <a:xfrm>
            <a:off x="3857820" y="702225"/>
            <a:ext cx="22173" cy="42390"/>
          </a:xfrm>
          <a:custGeom>
            <a:avLst/>
            <a:gdLst/>
            <a:ahLst/>
            <a:cxnLst/>
            <a:rect l="l" t="t" r="r" b="b"/>
            <a:pathLst>
              <a:path w="24472" h="46786">
                <a:moveTo>
                  <a:pt x="2908" y="45504"/>
                </a:moveTo>
                <a:lnTo>
                  <a:pt x="0" y="46786"/>
                </a:lnTo>
                <a:lnTo>
                  <a:pt x="24472" y="46786"/>
                </a:lnTo>
                <a:lnTo>
                  <a:pt x="24472" y="45504"/>
                </a:lnTo>
                <a:lnTo>
                  <a:pt x="20535" y="45275"/>
                </a:lnTo>
                <a:lnTo>
                  <a:pt x="17957" y="42659"/>
                </a:lnTo>
                <a:lnTo>
                  <a:pt x="17843" y="8013"/>
                </a:lnTo>
                <a:lnTo>
                  <a:pt x="18199" y="3670"/>
                </a:lnTo>
                <a:lnTo>
                  <a:pt x="21564" y="1282"/>
                </a:lnTo>
                <a:lnTo>
                  <a:pt x="24472" y="0"/>
                </a:lnTo>
                <a:lnTo>
                  <a:pt x="0" y="0"/>
                </a:lnTo>
                <a:lnTo>
                  <a:pt x="0" y="1282"/>
                </a:lnTo>
                <a:lnTo>
                  <a:pt x="3898" y="1498"/>
                </a:lnTo>
                <a:lnTo>
                  <a:pt x="6451" y="4114"/>
                </a:lnTo>
                <a:lnTo>
                  <a:pt x="6565" y="38773"/>
                </a:lnTo>
                <a:lnTo>
                  <a:pt x="6197" y="43116"/>
                </a:lnTo>
                <a:lnTo>
                  <a:pt x="2908" y="4550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1" name="object 391"/>
          <p:cNvSpPr/>
          <p:nvPr/>
        </p:nvSpPr>
        <p:spPr>
          <a:xfrm>
            <a:off x="3881939" y="701350"/>
            <a:ext cx="45014" cy="43265"/>
          </a:xfrm>
          <a:custGeom>
            <a:avLst/>
            <a:gdLst/>
            <a:ahLst/>
            <a:cxnLst/>
            <a:rect l="l" t="t" r="r" b="b"/>
            <a:pathLst>
              <a:path w="49682" h="47751">
                <a:moveTo>
                  <a:pt x="9906" y="45021"/>
                </a:moveTo>
                <a:lnTo>
                  <a:pt x="9410" y="41757"/>
                </a:lnTo>
                <a:lnTo>
                  <a:pt x="10350" y="38988"/>
                </a:lnTo>
                <a:lnTo>
                  <a:pt x="12319" y="34429"/>
                </a:lnTo>
                <a:lnTo>
                  <a:pt x="13538" y="31889"/>
                </a:lnTo>
                <a:lnTo>
                  <a:pt x="20713" y="15760"/>
                </a:lnTo>
                <a:lnTo>
                  <a:pt x="27686" y="31889"/>
                </a:lnTo>
                <a:lnTo>
                  <a:pt x="28841" y="34429"/>
                </a:lnTo>
                <a:lnTo>
                  <a:pt x="31318" y="40258"/>
                </a:lnTo>
                <a:lnTo>
                  <a:pt x="32575" y="44119"/>
                </a:lnTo>
                <a:lnTo>
                  <a:pt x="29794" y="46469"/>
                </a:lnTo>
                <a:lnTo>
                  <a:pt x="27038" y="47751"/>
                </a:lnTo>
                <a:lnTo>
                  <a:pt x="49682" y="47751"/>
                </a:lnTo>
                <a:lnTo>
                  <a:pt x="49682" y="46469"/>
                </a:lnTo>
                <a:lnTo>
                  <a:pt x="46380" y="45237"/>
                </a:lnTo>
                <a:lnTo>
                  <a:pt x="44005" y="41998"/>
                </a:lnTo>
                <a:lnTo>
                  <a:pt x="42405" y="38366"/>
                </a:lnTo>
                <a:lnTo>
                  <a:pt x="25527" y="0"/>
                </a:lnTo>
                <a:lnTo>
                  <a:pt x="24879" y="0"/>
                </a:lnTo>
                <a:lnTo>
                  <a:pt x="8153" y="37325"/>
                </a:lnTo>
                <a:lnTo>
                  <a:pt x="6578" y="40893"/>
                </a:lnTo>
                <a:lnTo>
                  <a:pt x="3073" y="45529"/>
                </a:lnTo>
                <a:lnTo>
                  <a:pt x="0" y="47751"/>
                </a:lnTo>
                <a:lnTo>
                  <a:pt x="15557" y="47751"/>
                </a:lnTo>
                <a:lnTo>
                  <a:pt x="13131" y="46291"/>
                </a:lnTo>
                <a:lnTo>
                  <a:pt x="9906" y="45021"/>
                </a:lnTo>
                <a:close/>
              </a:path>
              <a:path w="49682" h="47751">
                <a:moveTo>
                  <a:pt x="13538" y="31889"/>
                </a:moveTo>
                <a:lnTo>
                  <a:pt x="12319" y="34429"/>
                </a:lnTo>
                <a:lnTo>
                  <a:pt x="28841" y="34429"/>
                </a:lnTo>
                <a:lnTo>
                  <a:pt x="27686" y="31889"/>
                </a:lnTo>
                <a:lnTo>
                  <a:pt x="13538" y="31889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2" name="object 392"/>
          <p:cNvSpPr/>
          <p:nvPr/>
        </p:nvSpPr>
        <p:spPr>
          <a:xfrm>
            <a:off x="3928863" y="702225"/>
            <a:ext cx="39214" cy="42390"/>
          </a:xfrm>
          <a:custGeom>
            <a:avLst/>
            <a:gdLst/>
            <a:ahLst/>
            <a:cxnLst/>
            <a:rect l="l" t="t" r="r" b="b"/>
            <a:pathLst>
              <a:path w="43281" h="46786">
                <a:moveTo>
                  <a:pt x="2921" y="45504"/>
                </a:moveTo>
                <a:lnTo>
                  <a:pt x="0" y="46786"/>
                </a:lnTo>
                <a:lnTo>
                  <a:pt x="41529" y="46786"/>
                </a:lnTo>
                <a:lnTo>
                  <a:pt x="43281" y="30365"/>
                </a:lnTo>
                <a:lnTo>
                  <a:pt x="41871" y="30365"/>
                </a:lnTo>
                <a:lnTo>
                  <a:pt x="40805" y="34035"/>
                </a:lnTo>
                <a:lnTo>
                  <a:pt x="39649" y="36829"/>
                </a:lnTo>
                <a:lnTo>
                  <a:pt x="38442" y="38709"/>
                </a:lnTo>
                <a:lnTo>
                  <a:pt x="35801" y="41973"/>
                </a:lnTo>
                <a:lnTo>
                  <a:pt x="32486" y="43726"/>
                </a:lnTo>
                <a:lnTo>
                  <a:pt x="27927" y="44157"/>
                </a:lnTo>
                <a:lnTo>
                  <a:pt x="21844" y="44157"/>
                </a:lnTo>
                <a:lnTo>
                  <a:pt x="17957" y="41732"/>
                </a:lnTo>
                <a:lnTo>
                  <a:pt x="17830" y="37807"/>
                </a:lnTo>
                <a:lnTo>
                  <a:pt x="17830" y="8013"/>
                </a:lnTo>
                <a:lnTo>
                  <a:pt x="18199" y="3670"/>
                </a:lnTo>
                <a:lnTo>
                  <a:pt x="21551" y="1282"/>
                </a:lnTo>
                <a:lnTo>
                  <a:pt x="24930" y="0"/>
                </a:lnTo>
                <a:lnTo>
                  <a:pt x="0" y="0"/>
                </a:lnTo>
                <a:lnTo>
                  <a:pt x="0" y="1282"/>
                </a:lnTo>
                <a:lnTo>
                  <a:pt x="3886" y="1511"/>
                </a:lnTo>
                <a:lnTo>
                  <a:pt x="6477" y="4127"/>
                </a:lnTo>
                <a:lnTo>
                  <a:pt x="6591" y="38773"/>
                </a:lnTo>
                <a:lnTo>
                  <a:pt x="6197" y="43129"/>
                </a:lnTo>
                <a:lnTo>
                  <a:pt x="2921" y="4550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3" name="object 393"/>
          <p:cNvSpPr/>
          <p:nvPr/>
        </p:nvSpPr>
        <p:spPr>
          <a:xfrm>
            <a:off x="3032271" y="823771"/>
            <a:ext cx="64081" cy="100660"/>
          </a:xfrm>
          <a:custGeom>
            <a:avLst/>
            <a:gdLst/>
            <a:ahLst/>
            <a:cxnLst/>
            <a:rect l="l" t="t" r="r" b="b"/>
            <a:pathLst>
              <a:path w="70726" h="111099">
                <a:moveTo>
                  <a:pt x="70387" y="110090"/>
                </a:moveTo>
                <a:lnTo>
                  <a:pt x="70726" y="93700"/>
                </a:lnTo>
                <a:lnTo>
                  <a:pt x="68770" y="97396"/>
                </a:lnTo>
                <a:lnTo>
                  <a:pt x="65938" y="100203"/>
                </a:lnTo>
                <a:lnTo>
                  <a:pt x="62242" y="102133"/>
                </a:lnTo>
                <a:lnTo>
                  <a:pt x="58572" y="104076"/>
                </a:lnTo>
                <a:lnTo>
                  <a:pt x="56464" y="111099"/>
                </a:lnTo>
                <a:lnTo>
                  <a:pt x="70387" y="110090"/>
                </a:lnTo>
                <a:close/>
              </a:path>
              <a:path w="70726" h="111099">
                <a:moveTo>
                  <a:pt x="70078" y="67398"/>
                </a:moveTo>
                <a:lnTo>
                  <a:pt x="69913" y="22948"/>
                </a:lnTo>
                <a:lnTo>
                  <a:pt x="69913" y="32791"/>
                </a:lnTo>
                <a:lnTo>
                  <a:pt x="68922" y="36817"/>
                </a:lnTo>
                <a:lnTo>
                  <a:pt x="67652" y="63271"/>
                </a:lnTo>
                <a:lnTo>
                  <a:pt x="70078" y="67398"/>
                </a:lnTo>
                <a:close/>
              </a:path>
              <a:path w="70726" h="111099">
                <a:moveTo>
                  <a:pt x="102514" y="80454"/>
                </a:moveTo>
                <a:lnTo>
                  <a:pt x="102514" y="72555"/>
                </a:lnTo>
                <a:lnTo>
                  <a:pt x="99453" y="66103"/>
                </a:lnTo>
                <a:lnTo>
                  <a:pt x="93345" y="61125"/>
                </a:lnTo>
                <a:lnTo>
                  <a:pt x="89090" y="57645"/>
                </a:lnTo>
                <a:lnTo>
                  <a:pt x="81686" y="54660"/>
                </a:lnTo>
                <a:lnTo>
                  <a:pt x="71132" y="52209"/>
                </a:lnTo>
                <a:lnTo>
                  <a:pt x="80924" y="49733"/>
                </a:lnTo>
                <a:lnTo>
                  <a:pt x="87744" y="46418"/>
                </a:lnTo>
                <a:lnTo>
                  <a:pt x="91605" y="42252"/>
                </a:lnTo>
                <a:lnTo>
                  <a:pt x="95516" y="38074"/>
                </a:lnTo>
                <a:lnTo>
                  <a:pt x="97447" y="33299"/>
                </a:lnTo>
                <a:lnTo>
                  <a:pt x="97447" y="22860"/>
                </a:lnTo>
                <a:lnTo>
                  <a:pt x="95910" y="18084"/>
                </a:lnTo>
                <a:lnTo>
                  <a:pt x="92862" y="13576"/>
                </a:lnTo>
                <a:lnTo>
                  <a:pt x="89789" y="9055"/>
                </a:lnTo>
                <a:lnTo>
                  <a:pt x="85610" y="5689"/>
                </a:lnTo>
                <a:lnTo>
                  <a:pt x="80314" y="3416"/>
                </a:lnTo>
                <a:lnTo>
                  <a:pt x="68652" y="739"/>
                </a:lnTo>
                <a:lnTo>
                  <a:pt x="53289" y="0"/>
                </a:lnTo>
                <a:lnTo>
                  <a:pt x="0" y="0"/>
                </a:lnTo>
                <a:lnTo>
                  <a:pt x="0" y="3048"/>
                </a:lnTo>
                <a:lnTo>
                  <a:pt x="5092" y="3048"/>
                </a:lnTo>
                <a:lnTo>
                  <a:pt x="8572" y="3505"/>
                </a:lnTo>
                <a:lnTo>
                  <a:pt x="10426" y="4432"/>
                </a:lnTo>
                <a:lnTo>
                  <a:pt x="13576" y="6591"/>
                </a:lnTo>
                <a:lnTo>
                  <a:pt x="15062" y="9715"/>
                </a:lnTo>
                <a:lnTo>
                  <a:pt x="15430" y="13500"/>
                </a:lnTo>
                <a:lnTo>
                  <a:pt x="15430" y="97612"/>
                </a:lnTo>
                <a:lnTo>
                  <a:pt x="15062" y="101396"/>
                </a:lnTo>
                <a:lnTo>
                  <a:pt x="12293" y="105702"/>
                </a:lnTo>
                <a:lnTo>
                  <a:pt x="8636" y="107594"/>
                </a:lnTo>
                <a:lnTo>
                  <a:pt x="5143" y="108064"/>
                </a:lnTo>
                <a:lnTo>
                  <a:pt x="0" y="108064"/>
                </a:lnTo>
                <a:lnTo>
                  <a:pt x="0" y="111099"/>
                </a:lnTo>
                <a:lnTo>
                  <a:pt x="56464" y="111099"/>
                </a:lnTo>
                <a:lnTo>
                  <a:pt x="58572" y="104076"/>
                </a:lnTo>
                <a:lnTo>
                  <a:pt x="54533" y="105054"/>
                </a:lnTo>
                <a:lnTo>
                  <a:pt x="47205" y="105054"/>
                </a:lnTo>
                <a:lnTo>
                  <a:pt x="43497" y="102793"/>
                </a:lnTo>
                <a:lnTo>
                  <a:pt x="41236" y="99072"/>
                </a:lnTo>
                <a:lnTo>
                  <a:pt x="41300" y="56375"/>
                </a:lnTo>
                <a:lnTo>
                  <a:pt x="49669" y="56324"/>
                </a:lnTo>
                <a:lnTo>
                  <a:pt x="55956" y="57137"/>
                </a:lnTo>
                <a:lnTo>
                  <a:pt x="60159" y="58762"/>
                </a:lnTo>
                <a:lnTo>
                  <a:pt x="64338" y="60388"/>
                </a:lnTo>
                <a:lnTo>
                  <a:pt x="67652" y="63271"/>
                </a:lnTo>
                <a:lnTo>
                  <a:pt x="68922" y="36817"/>
                </a:lnTo>
                <a:lnTo>
                  <a:pt x="66967" y="39992"/>
                </a:lnTo>
                <a:lnTo>
                  <a:pt x="64998" y="43154"/>
                </a:lnTo>
                <a:lnTo>
                  <a:pt x="62179" y="45618"/>
                </a:lnTo>
                <a:lnTo>
                  <a:pt x="58483" y="47358"/>
                </a:lnTo>
                <a:lnTo>
                  <a:pt x="54800" y="49123"/>
                </a:lnTo>
                <a:lnTo>
                  <a:pt x="49072" y="49987"/>
                </a:lnTo>
                <a:lnTo>
                  <a:pt x="41300" y="49987"/>
                </a:lnTo>
                <a:lnTo>
                  <a:pt x="41300" y="6235"/>
                </a:lnTo>
                <a:lnTo>
                  <a:pt x="49288" y="6172"/>
                </a:lnTo>
                <a:lnTo>
                  <a:pt x="55067" y="6972"/>
                </a:lnTo>
                <a:lnTo>
                  <a:pt x="58661" y="8597"/>
                </a:lnTo>
                <a:lnTo>
                  <a:pt x="62280" y="10248"/>
                </a:lnTo>
                <a:lnTo>
                  <a:pt x="65074" y="12636"/>
                </a:lnTo>
                <a:lnTo>
                  <a:pt x="67005" y="15773"/>
                </a:lnTo>
                <a:lnTo>
                  <a:pt x="68948" y="18923"/>
                </a:lnTo>
                <a:lnTo>
                  <a:pt x="69913" y="22948"/>
                </a:lnTo>
                <a:lnTo>
                  <a:pt x="70078" y="67398"/>
                </a:lnTo>
                <a:lnTo>
                  <a:pt x="72478" y="71526"/>
                </a:lnTo>
                <a:lnTo>
                  <a:pt x="73672" y="76187"/>
                </a:lnTo>
                <a:lnTo>
                  <a:pt x="73672" y="85902"/>
                </a:lnTo>
                <a:lnTo>
                  <a:pt x="72694" y="90004"/>
                </a:lnTo>
                <a:lnTo>
                  <a:pt x="70726" y="93700"/>
                </a:lnTo>
                <a:lnTo>
                  <a:pt x="70387" y="110090"/>
                </a:lnTo>
                <a:lnTo>
                  <a:pt x="82707" y="106790"/>
                </a:lnTo>
                <a:lnTo>
                  <a:pt x="92430" y="101193"/>
                </a:lnTo>
                <a:lnTo>
                  <a:pt x="99161" y="95732"/>
                </a:lnTo>
                <a:lnTo>
                  <a:pt x="102514" y="88823"/>
                </a:lnTo>
                <a:lnTo>
                  <a:pt x="102514" y="8045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4" name="object 394"/>
          <p:cNvSpPr/>
          <p:nvPr/>
        </p:nvSpPr>
        <p:spPr>
          <a:xfrm>
            <a:off x="3133519" y="823781"/>
            <a:ext cx="91547" cy="100648"/>
          </a:xfrm>
          <a:custGeom>
            <a:avLst/>
            <a:gdLst/>
            <a:ahLst/>
            <a:cxnLst/>
            <a:rect l="l" t="t" r="r" b="b"/>
            <a:pathLst>
              <a:path w="101041" h="111086">
                <a:moveTo>
                  <a:pt x="97891" y="76189"/>
                </a:moveTo>
                <a:lnTo>
                  <a:pt x="92496" y="88787"/>
                </a:lnTo>
                <a:lnTo>
                  <a:pt x="84518" y="97726"/>
                </a:lnTo>
                <a:lnTo>
                  <a:pt x="73320" y="103222"/>
                </a:lnTo>
                <a:lnTo>
                  <a:pt x="59563" y="104940"/>
                </a:lnTo>
                <a:lnTo>
                  <a:pt x="49771" y="104940"/>
                </a:lnTo>
                <a:lnTo>
                  <a:pt x="47485" y="104508"/>
                </a:lnTo>
                <a:lnTo>
                  <a:pt x="43675" y="101638"/>
                </a:lnTo>
                <a:lnTo>
                  <a:pt x="42633" y="98907"/>
                </a:lnTo>
                <a:lnTo>
                  <a:pt x="42367" y="95173"/>
                </a:lnTo>
                <a:lnTo>
                  <a:pt x="42367" y="57759"/>
                </a:lnTo>
                <a:lnTo>
                  <a:pt x="47650" y="57759"/>
                </a:lnTo>
                <a:lnTo>
                  <a:pt x="51701" y="58458"/>
                </a:lnTo>
                <a:lnTo>
                  <a:pt x="54495" y="59855"/>
                </a:lnTo>
                <a:lnTo>
                  <a:pt x="57289" y="61239"/>
                </a:lnTo>
                <a:lnTo>
                  <a:pt x="59715" y="63969"/>
                </a:lnTo>
                <a:lnTo>
                  <a:pt x="61836" y="68008"/>
                </a:lnTo>
                <a:lnTo>
                  <a:pt x="63931" y="72021"/>
                </a:lnTo>
                <a:lnTo>
                  <a:pt x="65303" y="77228"/>
                </a:lnTo>
                <a:lnTo>
                  <a:pt x="65963" y="83566"/>
                </a:lnTo>
                <a:lnTo>
                  <a:pt x="69088" y="83566"/>
                </a:lnTo>
                <a:lnTo>
                  <a:pt x="69088" y="25387"/>
                </a:lnTo>
                <a:lnTo>
                  <a:pt x="65963" y="25387"/>
                </a:lnTo>
                <a:lnTo>
                  <a:pt x="65100" y="34023"/>
                </a:lnTo>
                <a:lnTo>
                  <a:pt x="63068" y="40551"/>
                </a:lnTo>
                <a:lnTo>
                  <a:pt x="59905" y="44983"/>
                </a:lnTo>
                <a:lnTo>
                  <a:pt x="56743" y="49403"/>
                </a:lnTo>
                <a:lnTo>
                  <a:pt x="51625" y="51625"/>
                </a:lnTo>
                <a:lnTo>
                  <a:pt x="42367" y="51625"/>
                </a:lnTo>
                <a:lnTo>
                  <a:pt x="42367" y="6388"/>
                </a:lnTo>
                <a:lnTo>
                  <a:pt x="62242" y="6388"/>
                </a:lnTo>
                <a:lnTo>
                  <a:pt x="67995" y="6870"/>
                </a:lnTo>
                <a:lnTo>
                  <a:pt x="71056" y="7861"/>
                </a:lnTo>
                <a:lnTo>
                  <a:pt x="76288" y="9512"/>
                </a:lnTo>
                <a:lnTo>
                  <a:pt x="80352" y="12065"/>
                </a:lnTo>
                <a:lnTo>
                  <a:pt x="83223" y="15570"/>
                </a:lnTo>
                <a:lnTo>
                  <a:pt x="86080" y="19062"/>
                </a:lnTo>
                <a:lnTo>
                  <a:pt x="88315" y="24828"/>
                </a:lnTo>
                <a:lnTo>
                  <a:pt x="89903" y="32842"/>
                </a:lnTo>
                <a:lnTo>
                  <a:pt x="93002" y="32842"/>
                </a:lnTo>
                <a:lnTo>
                  <a:pt x="93002" y="0"/>
                </a:lnTo>
                <a:lnTo>
                  <a:pt x="0" y="0"/>
                </a:lnTo>
                <a:lnTo>
                  <a:pt x="0" y="3035"/>
                </a:lnTo>
                <a:lnTo>
                  <a:pt x="7302" y="3035"/>
                </a:lnTo>
                <a:lnTo>
                  <a:pt x="10160" y="3797"/>
                </a:lnTo>
                <a:lnTo>
                  <a:pt x="14693" y="7835"/>
                </a:lnTo>
                <a:lnTo>
                  <a:pt x="15519" y="10883"/>
                </a:lnTo>
                <a:lnTo>
                  <a:pt x="15659" y="13982"/>
                </a:lnTo>
                <a:lnTo>
                  <a:pt x="15659" y="97650"/>
                </a:lnTo>
                <a:lnTo>
                  <a:pt x="14757" y="102400"/>
                </a:lnTo>
                <a:lnTo>
                  <a:pt x="12903" y="105575"/>
                </a:lnTo>
                <a:lnTo>
                  <a:pt x="9525" y="107480"/>
                </a:lnTo>
                <a:lnTo>
                  <a:pt x="6908" y="108051"/>
                </a:lnTo>
                <a:lnTo>
                  <a:pt x="0" y="108051"/>
                </a:lnTo>
                <a:lnTo>
                  <a:pt x="0" y="111086"/>
                </a:lnTo>
                <a:lnTo>
                  <a:pt x="96050" y="111086"/>
                </a:lnTo>
                <a:lnTo>
                  <a:pt x="101041" y="75780"/>
                </a:lnTo>
                <a:lnTo>
                  <a:pt x="98005" y="75780"/>
                </a:lnTo>
                <a:lnTo>
                  <a:pt x="97891" y="76189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5" name="object 395"/>
          <p:cNvSpPr/>
          <p:nvPr/>
        </p:nvSpPr>
        <p:spPr>
          <a:xfrm>
            <a:off x="3234697" y="823771"/>
            <a:ext cx="108301" cy="100660"/>
          </a:xfrm>
          <a:custGeom>
            <a:avLst/>
            <a:gdLst/>
            <a:ahLst/>
            <a:cxnLst/>
            <a:rect l="l" t="t" r="r" b="b"/>
            <a:pathLst>
              <a:path w="119532" h="111099">
                <a:moveTo>
                  <a:pt x="53746" y="54660"/>
                </a:moveTo>
                <a:lnTo>
                  <a:pt x="41452" y="54660"/>
                </a:lnTo>
                <a:lnTo>
                  <a:pt x="41452" y="5994"/>
                </a:lnTo>
                <a:lnTo>
                  <a:pt x="15405" y="13500"/>
                </a:lnTo>
                <a:lnTo>
                  <a:pt x="15405" y="97599"/>
                </a:lnTo>
                <a:lnTo>
                  <a:pt x="15036" y="101384"/>
                </a:lnTo>
                <a:lnTo>
                  <a:pt x="14312" y="102908"/>
                </a:lnTo>
                <a:lnTo>
                  <a:pt x="12280" y="105689"/>
                </a:lnTo>
                <a:lnTo>
                  <a:pt x="8623" y="107581"/>
                </a:lnTo>
                <a:lnTo>
                  <a:pt x="5143" y="108064"/>
                </a:lnTo>
                <a:lnTo>
                  <a:pt x="0" y="108064"/>
                </a:lnTo>
                <a:lnTo>
                  <a:pt x="0" y="111099"/>
                </a:lnTo>
                <a:lnTo>
                  <a:pt x="56883" y="111099"/>
                </a:lnTo>
                <a:lnTo>
                  <a:pt x="56883" y="108064"/>
                </a:lnTo>
                <a:lnTo>
                  <a:pt x="51790" y="108064"/>
                </a:lnTo>
                <a:lnTo>
                  <a:pt x="48310" y="107594"/>
                </a:lnTo>
                <a:lnTo>
                  <a:pt x="46456" y="106679"/>
                </a:lnTo>
                <a:lnTo>
                  <a:pt x="43307" y="104495"/>
                </a:lnTo>
                <a:lnTo>
                  <a:pt x="41833" y="101396"/>
                </a:lnTo>
                <a:lnTo>
                  <a:pt x="41452" y="97599"/>
                </a:lnTo>
                <a:lnTo>
                  <a:pt x="41452" y="60477"/>
                </a:lnTo>
                <a:lnTo>
                  <a:pt x="48742" y="60477"/>
                </a:lnTo>
                <a:lnTo>
                  <a:pt x="84556" y="111099"/>
                </a:lnTo>
                <a:lnTo>
                  <a:pt x="74218" y="41389"/>
                </a:lnTo>
                <a:lnTo>
                  <a:pt x="72059" y="45021"/>
                </a:lnTo>
                <a:lnTo>
                  <a:pt x="69888" y="48653"/>
                </a:lnTo>
                <a:lnTo>
                  <a:pt x="66954" y="51180"/>
                </a:lnTo>
                <a:lnTo>
                  <a:pt x="63182" y="52565"/>
                </a:lnTo>
                <a:lnTo>
                  <a:pt x="59410" y="53962"/>
                </a:lnTo>
                <a:lnTo>
                  <a:pt x="53746" y="54660"/>
                </a:lnTo>
                <a:close/>
              </a:path>
              <a:path w="119532" h="111099">
                <a:moveTo>
                  <a:pt x="119532" y="108064"/>
                </a:moveTo>
                <a:lnTo>
                  <a:pt x="116573" y="107899"/>
                </a:lnTo>
                <a:lnTo>
                  <a:pt x="113995" y="106972"/>
                </a:lnTo>
                <a:lnTo>
                  <a:pt x="110274" y="104089"/>
                </a:lnTo>
                <a:lnTo>
                  <a:pt x="107797" y="101041"/>
                </a:lnTo>
                <a:lnTo>
                  <a:pt x="104305" y="96189"/>
                </a:lnTo>
                <a:lnTo>
                  <a:pt x="77584" y="58597"/>
                </a:lnTo>
                <a:lnTo>
                  <a:pt x="84378" y="56895"/>
                </a:lnTo>
                <a:lnTo>
                  <a:pt x="89649" y="54355"/>
                </a:lnTo>
                <a:lnTo>
                  <a:pt x="93433" y="50977"/>
                </a:lnTo>
                <a:lnTo>
                  <a:pt x="99326" y="45618"/>
                </a:lnTo>
                <a:lnTo>
                  <a:pt x="102260" y="38836"/>
                </a:lnTo>
                <a:lnTo>
                  <a:pt x="102260" y="23926"/>
                </a:lnTo>
                <a:lnTo>
                  <a:pt x="100291" y="18084"/>
                </a:lnTo>
                <a:lnTo>
                  <a:pt x="96354" y="13068"/>
                </a:lnTo>
                <a:lnTo>
                  <a:pt x="92430" y="8077"/>
                </a:lnTo>
                <a:lnTo>
                  <a:pt x="87363" y="4648"/>
                </a:lnTo>
                <a:lnTo>
                  <a:pt x="81127" y="2793"/>
                </a:lnTo>
                <a:lnTo>
                  <a:pt x="66909" y="515"/>
                </a:lnTo>
                <a:lnTo>
                  <a:pt x="51625" y="0"/>
                </a:lnTo>
                <a:lnTo>
                  <a:pt x="0" y="0"/>
                </a:lnTo>
                <a:lnTo>
                  <a:pt x="0" y="3047"/>
                </a:lnTo>
                <a:lnTo>
                  <a:pt x="5092" y="3047"/>
                </a:lnTo>
                <a:lnTo>
                  <a:pt x="8559" y="3505"/>
                </a:lnTo>
                <a:lnTo>
                  <a:pt x="10426" y="4432"/>
                </a:lnTo>
                <a:lnTo>
                  <a:pt x="13576" y="6591"/>
                </a:lnTo>
                <a:lnTo>
                  <a:pt x="15036" y="9715"/>
                </a:lnTo>
                <a:lnTo>
                  <a:pt x="15405" y="13500"/>
                </a:lnTo>
                <a:lnTo>
                  <a:pt x="41452" y="5994"/>
                </a:lnTo>
                <a:lnTo>
                  <a:pt x="59029" y="5994"/>
                </a:lnTo>
                <a:lnTo>
                  <a:pt x="65417" y="8000"/>
                </a:lnTo>
                <a:lnTo>
                  <a:pt x="69354" y="12052"/>
                </a:lnTo>
                <a:lnTo>
                  <a:pt x="73317" y="16078"/>
                </a:lnTo>
                <a:lnTo>
                  <a:pt x="75311" y="22351"/>
                </a:lnTo>
                <a:lnTo>
                  <a:pt x="75311" y="36664"/>
                </a:lnTo>
                <a:lnTo>
                  <a:pt x="74218" y="41389"/>
                </a:lnTo>
                <a:lnTo>
                  <a:pt x="84556" y="111099"/>
                </a:lnTo>
                <a:lnTo>
                  <a:pt x="119532" y="111099"/>
                </a:lnTo>
                <a:lnTo>
                  <a:pt x="119532" y="10806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6" name="object 396"/>
          <p:cNvSpPr/>
          <p:nvPr/>
        </p:nvSpPr>
        <p:spPr>
          <a:xfrm>
            <a:off x="3344495" y="823782"/>
            <a:ext cx="93158" cy="100660"/>
          </a:xfrm>
          <a:custGeom>
            <a:avLst/>
            <a:gdLst/>
            <a:ahLst/>
            <a:cxnLst/>
            <a:rect l="l" t="t" r="r" b="b"/>
            <a:pathLst>
              <a:path w="102819" h="111099">
                <a:moveTo>
                  <a:pt x="15659" y="19011"/>
                </a:moveTo>
                <a:lnTo>
                  <a:pt x="15659" y="97663"/>
                </a:lnTo>
                <a:lnTo>
                  <a:pt x="15341" y="101104"/>
                </a:lnTo>
                <a:lnTo>
                  <a:pt x="14757" y="102412"/>
                </a:lnTo>
                <a:lnTo>
                  <a:pt x="12903" y="105587"/>
                </a:lnTo>
                <a:lnTo>
                  <a:pt x="9499" y="107492"/>
                </a:lnTo>
                <a:lnTo>
                  <a:pt x="6908" y="108064"/>
                </a:lnTo>
                <a:lnTo>
                  <a:pt x="0" y="108064"/>
                </a:lnTo>
                <a:lnTo>
                  <a:pt x="0" y="111099"/>
                </a:lnTo>
                <a:lnTo>
                  <a:pt x="98653" y="111099"/>
                </a:lnTo>
                <a:lnTo>
                  <a:pt x="102819" y="72097"/>
                </a:lnTo>
                <a:lnTo>
                  <a:pt x="99453" y="72097"/>
                </a:lnTo>
                <a:lnTo>
                  <a:pt x="96888" y="80835"/>
                </a:lnTo>
                <a:lnTo>
                  <a:pt x="94170" y="87452"/>
                </a:lnTo>
                <a:lnTo>
                  <a:pt x="91313" y="91935"/>
                </a:lnTo>
                <a:lnTo>
                  <a:pt x="88430" y="96405"/>
                </a:lnTo>
                <a:lnTo>
                  <a:pt x="85051" y="99669"/>
                </a:lnTo>
                <a:lnTo>
                  <a:pt x="81114" y="101752"/>
                </a:lnTo>
                <a:lnTo>
                  <a:pt x="77177" y="103835"/>
                </a:lnTo>
                <a:lnTo>
                  <a:pt x="72263" y="104876"/>
                </a:lnTo>
                <a:lnTo>
                  <a:pt x="51866" y="104876"/>
                </a:lnTo>
                <a:lnTo>
                  <a:pt x="47180" y="104127"/>
                </a:lnTo>
                <a:lnTo>
                  <a:pt x="43992" y="102209"/>
                </a:lnTo>
                <a:lnTo>
                  <a:pt x="42354" y="95478"/>
                </a:lnTo>
                <a:lnTo>
                  <a:pt x="42354" y="13423"/>
                </a:lnTo>
                <a:lnTo>
                  <a:pt x="42659" y="10007"/>
                </a:lnTo>
                <a:lnTo>
                  <a:pt x="45199" y="5511"/>
                </a:lnTo>
                <a:lnTo>
                  <a:pt x="48577" y="3606"/>
                </a:lnTo>
                <a:lnTo>
                  <a:pt x="51181" y="3048"/>
                </a:lnTo>
                <a:lnTo>
                  <a:pt x="59220" y="3048"/>
                </a:lnTo>
                <a:lnTo>
                  <a:pt x="59220" y="0"/>
                </a:lnTo>
                <a:lnTo>
                  <a:pt x="0" y="0"/>
                </a:lnTo>
                <a:lnTo>
                  <a:pt x="0" y="3048"/>
                </a:lnTo>
                <a:lnTo>
                  <a:pt x="6807" y="3048"/>
                </a:lnTo>
                <a:lnTo>
                  <a:pt x="11112" y="4635"/>
                </a:lnTo>
                <a:lnTo>
                  <a:pt x="14160" y="6946"/>
                </a:lnTo>
                <a:lnTo>
                  <a:pt x="15341" y="9791"/>
                </a:lnTo>
                <a:lnTo>
                  <a:pt x="15659" y="13322"/>
                </a:lnTo>
                <a:lnTo>
                  <a:pt x="15659" y="19011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7" name="object 397"/>
          <p:cNvSpPr/>
          <p:nvPr/>
        </p:nvSpPr>
        <p:spPr>
          <a:xfrm>
            <a:off x="3446099" y="823781"/>
            <a:ext cx="91524" cy="100648"/>
          </a:xfrm>
          <a:custGeom>
            <a:avLst/>
            <a:gdLst/>
            <a:ahLst/>
            <a:cxnLst/>
            <a:rect l="l" t="t" r="r" b="b"/>
            <a:pathLst>
              <a:path w="101015" h="111086">
                <a:moveTo>
                  <a:pt x="97880" y="76182"/>
                </a:moveTo>
                <a:lnTo>
                  <a:pt x="92492" y="88784"/>
                </a:lnTo>
                <a:lnTo>
                  <a:pt x="84518" y="97726"/>
                </a:lnTo>
                <a:lnTo>
                  <a:pt x="73327" y="103220"/>
                </a:lnTo>
                <a:lnTo>
                  <a:pt x="59575" y="104940"/>
                </a:lnTo>
                <a:lnTo>
                  <a:pt x="49771" y="104940"/>
                </a:lnTo>
                <a:lnTo>
                  <a:pt x="47472" y="104508"/>
                </a:lnTo>
                <a:lnTo>
                  <a:pt x="43675" y="101638"/>
                </a:lnTo>
                <a:lnTo>
                  <a:pt x="42646" y="98907"/>
                </a:lnTo>
                <a:lnTo>
                  <a:pt x="42379" y="95173"/>
                </a:lnTo>
                <a:lnTo>
                  <a:pt x="42379" y="57759"/>
                </a:lnTo>
                <a:lnTo>
                  <a:pt x="47663" y="57759"/>
                </a:lnTo>
                <a:lnTo>
                  <a:pt x="51701" y="58458"/>
                </a:lnTo>
                <a:lnTo>
                  <a:pt x="54495" y="59855"/>
                </a:lnTo>
                <a:lnTo>
                  <a:pt x="57289" y="61239"/>
                </a:lnTo>
                <a:lnTo>
                  <a:pt x="59715" y="63969"/>
                </a:lnTo>
                <a:lnTo>
                  <a:pt x="61810" y="68008"/>
                </a:lnTo>
                <a:lnTo>
                  <a:pt x="63931" y="72021"/>
                </a:lnTo>
                <a:lnTo>
                  <a:pt x="65303" y="77228"/>
                </a:lnTo>
                <a:lnTo>
                  <a:pt x="65963" y="83566"/>
                </a:lnTo>
                <a:lnTo>
                  <a:pt x="69100" y="83566"/>
                </a:lnTo>
                <a:lnTo>
                  <a:pt x="69100" y="25387"/>
                </a:lnTo>
                <a:lnTo>
                  <a:pt x="65963" y="25387"/>
                </a:lnTo>
                <a:lnTo>
                  <a:pt x="65074" y="34023"/>
                </a:lnTo>
                <a:lnTo>
                  <a:pt x="63055" y="40551"/>
                </a:lnTo>
                <a:lnTo>
                  <a:pt x="59905" y="44983"/>
                </a:lnTo>
                <a:lnTo>
                  <a:pt x="56743" y="49403"/>
                </a:lnTo>
                <a:lnTo>
                  <a:pt x="51638" y="51625"/>
                </a:lnTo>
                <a:lnTo>
                  <a:pt x="42379" y="51625"/>
                </a:lnTo>
                <a:lnTo>
                  <a:pt x="42379" y="6388"/>
                </a:lnTo>
                <a:lnTo>
                  <a:pt x="62242" y="6388"/>
                </a:lnTo>
                <a:lnTo>
                  <a:pt x="67995" y="6870"/>
                </a:lnTo>
                <a:lnTo>
                  <a:pt x="71056" y="7861"/>
                </a:lnTo>
                <a:lnTo>
                  <a:pt x="76288" y="9512"/>
                </a:lnTo>
                <a:lnTo>
                  <a:pt x="80340" y="12065"/>
                </a:lnTo>
                <a:lnTo>
                  <a:pt x="83210" y="15570"/>
                </a:lnTo>
                <a:lnTo>
                  <a:pt x="86080" y="19062"/>
                </a:lnTo>
                <a:lnTo>
                  <a:pt x="88277" y="24828"/>
                </a:lnTo>
                <a:lnTo>
                  <a:pt x="89890" y="32842"/>
                </a:lnTo>
                <a:lnTo>
                  <a:pt x="93002" y="32842"/>
                </a:lnTo>
                <a:lnTo>
                  <a:pt x="93002" y="0"/>
                </a:lnTo>
                <a:lnTo>
                  <a:pt x="0" y="0"/>
                </a:lnTo>
                <a:lnTo>
                  <a:pt x="0" y="3035"/>
                </a:lnTo>
                <a:lnTo>
                  <a:pt x="7302" y="3035"/>
                </a:lnTo>
                <a:lnTo>
                  <a:pt x="10134" y="3797"/>
                </a:lnTo>
                <a:lnTo>
                  <a:pt x="14693" y="7835"/>
                </a:lnTo>
                <a:lnTo>
                  <a:pt x="15519" y="10883"/>
                </a:lnTo>
                <a:lnTo>
                  <a:pt x="15659" y="13982"/>
                </a:lnTo>
                <a:lnTo>
                  <a:pt x="15659" y="97650"/>
                </a:lnTo>
                <a:lnTo>
                  <a:pt x="14757" y="102400"/>
                </a:lnTo>
                <a:lnTo>
                  <a:pt x="12903" y="105575"/>
                </a:lnTo>
                <a:lnTo>
                  <a:pt x="9499" y="107480"/>
                </a:lnTo>
                <a:lnTo>
                  <a:pt x="6921" y="108051"/>
                </a:lnTo>
                <a:lnTo>
                  <a:pt x="0" y="108051"/>
                </a:lnTo>
                <a:lnTo>
                  <a:pt x="0" y="111086"/>
                </a:lnTo>
                <a:lnTo>
                  <a:pt x="96037" y="111086"/>
                </a:lnTo>
                <a:lnTo>
                  <a:pt x="101015" y="75780"/>
                </a:lnTo>
                <a:lnTo>
                  <a:pt x="97993" y="75780"/>
                </a:lnTo>
                <a:lnTo>
                  <a:pt x="97880" y="7618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8" name="object 398"/>
          <p:cNvSpPr/>
          <p:nvPr/>
        </p:nvSpPr>
        <p:spPr>
          <a:xfrm>
            <a:off x="3550487" y="821492"/>
            <a:ext cx="95448" cy="105240"/>
          </a:xfrm>
          <a:custGeom>
            <a:avLst/>
            <a:gdLst/>
            <a:ahLst/>
            <a:cxnLst/>
            <a:rect l="l" t="t" r="r" b="b"/>
            <a:pathLst>
              <a:path w="105346" h="116154">
                <a:moveTo>
                  <a:pt x="0" y="60121"/>
                </a:moveTo>
                <a:lnTo>
                  <a:pt x="139" y="64198"/>
                </a:lnTo>
                <a:lnTo>
                  <a:pt x="2422" y="76693"/>
                </a:lnTo>
                <a:lnTo>
                  <a:pt x="7505" y="88557"/>
                </a:lnTo>
                <a:lnTo>
                  <a:pt x="9725" y="92178"/>
                </a:lnTo>
                <a:lnTo>
                  <a:pt x="18093" y="101754"/>
                </a:lnTo>
                <a:lnTo>
                  <a:pt x="28803" y="109029"/>
                </a:lnTo>
                <a:lnTo>
                  <a:pt x="34916" y="111768"/>
                </a:lnTo>
                <a:lnTo>
                  <a:pt x="47030" y="115059"/>
                </a:lnTo>
                <a:lnTo>
                  <a:pt x="60363" y="116154"/>
                </a:lnTo>
                <a:lnTo>
                  <a:pt x="69392" y="116154"/>
                </a:lnTo>
                <a:lnTo>
                  <a:pt x="77266" y="114693"/>
                </a:lnTo>
                <a:lnTo>
                  <a:pt x="83997" y="111785"/>
                </a:lnTo>
                <a:lnTo>
                  <a:pt x="90766" y="108864"/>
                </a:lnTo>
                <a:lnTo>
                  <a:pt x="97243" y="104139"/>
                </a:lnTo>
                <a:lnTo>
                  <a:pt x="103479" y="97650"/>
                </a:lnTo>
                <a:lnTo>
                  <a:pt x="103479" y="88074"/>
                </a:lnTo>
                <a:lnTo>
                  <a:pt x="97028" y="95529"/>
                </a:lnTo>
                <a:lnTo>
                  <a:pt x="90881" y="100812"/>
                </a:lnTo>
                <a:lnTo>
                  <a:pt x="85077" y="103873"/>
                </a:lnTo>
                <a:lnTo>
                  <a:pt x="79260" y="106934"/>
                </a:lnTo>
                <a:lnTo>
                  <a:pt x="72859" y="108470"/>
                </a:lnTo>
                <a:lnTo>
                  <a:pt x="57340" y="108470"/>
                </a:lnTo>
                <a:lnTo>
                  <a:pt x="50393" y="106375"/>
                </a:lnTo>
                <a:lnTo>
                  <a:pt x="45072" y="102184"/>
                </a:lnTo>
                <a:lnTo>
                  <a:pt x="39712" y="98018"/>
                </a:lnTo>
                <a:lnTo>
                  <a:pt x="35775" y="91833"/>
                </a:lnTo>
                <a:lnTo>
                  <a:pt x="33261" y="83680"/>
                </a:lnTo>
                <a:lnTo>
                  <a:pt x="30303" y="69765"/>
                </a:lnTo>
                <a:lnTo>
                  <a:pt x="29489" y="56527"/>
                </a:lnTo>
                <a:lnTo>
                  <a:pt x="29534" y="53721"/>
                </a:lnTo>
                <a:lnTo>
                  <a:pt x="31040" y="40787"/>
                </a:lnTo>
                <a:lnTo>
                  <a:pt x="34658" y="28994"/>
                </a:lnTo>
                <a:lnTo>
                  <a:pt x="37338" y="22555"/>
                </a:lnTo>
                <a:lnTo>
                  <a:pt x="41579" y="17335"/>
                </a:lnTo>
                <a:lnTo>
                  <a:pt x="47345" y="13347"/>
                </a:lnTo>
                <a:lnTo>
                  <a:pt x="53136" y="9359"/>
                </a:lnTo>
                <a:lnTo>
                  <a:pt x="59499" y="7365"/>
                </a:lnTo>
                <a:lnTo>
                  <a:pt x="74752" y="7365"/>
                </a:lnTo>
                <a:lnTo>
                  <a:pt x="82169" y="10045"/>
                </a:lnTo>
                <a:lnTo>
                  <a:pt x="88709" y="15392"/>
                </a:lnTo>
                <a:lnTo>
                  <a:pt x="97330" y="25768"/>
                </a:lnTo>
                <a:lnTo>
                  <a:pt x="102146" y="38506"/>
                </a:lnTo>
                <a:lnTo>
                  <a:pt x="105346" y="38506"/>
                </a:lnTo>
                <a:lnTo>
                  <a:pt x="105346" y="0"/>
                </a:lnTo>
                <a:lnTo>
                  <a:pt x="102146" y="0"/>
                </a:lnTo>
                <a:lnTo>
                  <a:pt x="101790" y="2781"/>
                </a:lnTo>
                <a:lnTo>
                  <a:pt x="99656" y="6096"/>
                </a:lnTo>
                <a:lnTo>
                  <a:pt x="96862" y="8026"/>
                </a:lnTo>
                <a:lnTo>
                  <a:pt x="93751" y="8026"/>
                </a:lnTo>
                <a:lnTo>
                  <a:pt x="90551" y="7048"/>
                </a:lnTo>
                <a:lnTo>
                  <a:pt x="85534" y="5067"/>
                </a:lnTo>
                <a:lnTo>
                  <a:pt x="76847" y="1676"/>
                </a:lnTo>
                <a:lnTo>
                  <a:pt x="68580" y="0"/>
                </a:lnTo>
                <a:lnTo>
                  <a:pt x="60782" y="0"/>
                </a:lnTo>
                <a:lnTo>
                  <a:pt x="55069" y="258"/>
                </a:lnTo>
                <a:lnTo>
                  <a:pt x="42616" y="2741"/>
                </a:lnTo>
                <a:lnTo>
                  <a:pt x="30759" y="7861"/>
                </a:lnTo>
                <a:lnTo>
                  <a:pt x="25499" y="11148"/>
                </a:lnTo>
                <a:lnTo>
                  <a:pt x="15960" y="19521"/>
                </a:lnTo>
                <a:lnTo>
                  <a:pt x="8305" y="29972"/>
                </a:lnTo>
                <a:lnTo>
                  <a:pt x="5479" y="35384"/>
                </a:lnTo>
                <a:lnTo>
                  <a:pt x="1369" y="47488"/>
                </a:lnTo>
                <a:lnTo>
                  <a:pt x="0" y="60121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9" name="object 399"/>
          <p:cNvSpPr/>
          <p:nvPr/>
        </p:nvSpPr>
        <p:spPr>
          <a:xfrm>
            <a:off x="3659733" y="823782"/>
            <a:ext cx="90407" cy="100660"/>
          </a:xfrm>
          <a:custGeom>
            <a:avLst/>
            <a:gdLst/>
            <a:ahLst/>
            <a:cxnLst/>
            <a:rect l="l" t="t" r="r" b="b"/>
            <a:pathLst>
              <a:path w="99783" h="111099">
                <a:moveTo>
                  <a:pt x="3136" y="30073"/>
                </a:moveTo>
                <a:lnTo>
                  <a:pt x="4394" y="21869"/>
                </a:lnTo>
                <a:lnTo>
                  <a:pt x="7404" y="15570"/>
                </a:lnTo>
                <a:lnTo>
                  <a:pt x="12141" y="11150"/>
                </a:lnTo>
                <a:lnTo>
                  <a:pt x="15532" y="7962"/>
                </a:lnTo>
                <a:lnTo>
                  <a:pt x="20955" y="6388"/>
                </a:lnTo>
                <a:lnTo>
                  <a:pt x="36487" y="6388"/>
                </a:lnTo>
                <a:lnTo>
                  <a:pt x="36487" y="97650"/>
                </a:lnTo>
                <a:lnTo>
                  <a:pt x="36182" y="101092"/>
                </a:lnTo>
                <a:lnTo>
                  <a:pt x="35560" y="102400"/>
                </a:lnTo>
                <a:lnTo>
                  <a:pt x="33642" y="105575"/>
                </a:lnTo>
                <a:lnTo>
                  <a:pt x="30238" y="107492"/>
                </a:lnTo>
                <a:lnTo>
                  <a:pt x="27660" y="108051"/>
                </a:lnTo>
                <a:lnTo>
                  <a:pt x="20726" y="108051"/>
                </a:lnTo>
                <a:lnTo>
                  <a:pt x="20726" y="111099"/>
                </a:lnTo>
                <a:lnTo>
                  <a:pt x="78905" y="111099"/>
                </a:lnTo>
                <a:lnTo>
                  <a:pt x="78905" y="108051"/>
                </a:lnTo>
                <a:lnTo>
                  <a:pt x="72047" y="108051"/>
                </a:lnTo>
                <a:lnTo>
                  <a:pt x="67741" y="106464"/>
                </a:lnTo>
                <a:lnTo>
                  <a:pt x="64655" y="104152"/>
                </a:lnTo>
                <a:lnTo>
                  <a:pt x="63423" y="101320"/>
                </a:lnTo>
                <a:lnTo>
                  <a:pt x="63093" y="97764"/>
                </a:lnTo>
                <a:lnTo>
                  <a:pt x="63093" y="6388"/>
                </a:lnTo>
                <a:lnTo>
                  <a:pt x="76568" y="6388"/>
                </a:lnTo>
                <a:lnTo>
                  <a:pt x="80175" y="6883"/>
                </a:lnTo>
                <a:lnTo>
                  <a:pt x="82270" y="7861"/>
                </a:lnTo>
                <a:lnTo>
                  <a:pt x="85966" y="9664"/>
                </a:lnTo>
                <a:lnTo>
                  <a:pt x="88912" y="12077"/>
                </a:lnTo>
                <a:lnTo>
                  <a:pt x="91020" y="15113"/>
                </a:lnTo>
                <a:lnTo>
                  <a:pt x="93167" y="18148"/>
                </a:lnTo>
                <a:lnTo>
                  <a:pt x="95123" y="23139"/>
                </a:lnTo>
                <a:lnTo>
                  <a:pt x="96862" y="30073"/>
                </a:lnTo>
                <a:lnTo>
                  <a:pt x="99783" y="30073"/>
                </a:lnTo>
                <a:lnTo>
                  <a:pt x="99783" y="0"/>
                </a:lnTo>
                <a:lnTo>
                  <a:pt x="0" y="0"/>
                </a:lnTo>
                <a:lnTo>
                  <a:pt x="0" y="30073"/>
                </a:lnTo>
                <a:lnTo>
                  <a:pt x="3136" y="30073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0" name="object 400"/>
          <p:cNvSpPr/>
          <p:nvPr/>
        </p:nvSpPr>
        <p:spPr>
          <a:xfrm>
            <a:off x="3758483" y="823771"/>
            <a:ext cx="108289" cy="100660"/>
          </a:xfrm>
          <a:custGeom>
            <a:avLst/>
            <a:gdLst/>
            <a:ahLst/>
            <a:cxnLst/>
            <a:rect l="l" t="t" r="r" b="b"/>
            <a:pathLst>
              <a:path w="119519" h="111099">
                <a:moveTo>
                  <a:pt x="53720" y="54660"/>
                </a:moveTo>
                <a:lnTo>
                  <a:pt x="41440" y="54660"/>
                </a:lnTo>
                <a:lnTo>
                  <a:pt x="41440" y="5994"/>
                </a:lnTo>
                <a:lnTo>
                  <a:pt x="15392" y="13500"/>
                </a:lnTo>
                <a:lnTo>
                  <a:pt x="15392" y="97599"/>
                </a:lnTo>
                <a:lnTo>
                  <a:pt x="15024" y="101384"/>
                </a:lnTo>
                <a:lnTo>
                  <a:pt x="14287" y="102908"/>
                </a:lnTo>
                <a:lnTo>
                  <a:pt x="12268" y="105689"/>
                </a:lnTo>
                <a:lnTo>
                  <a:pt x="8610" y="107581"/>
                </a:lnTo>
                <a:lnTo>
                  <a:pt x="5130" y="108064"/>
                </a:lnTo>
                <a:lnTo>
                  <a:pt x="0" y="108064"/>
                </a:lnTo>
                <a:lnTo>
                  <a:pt x="0" y="111099"/>
                </a:lnTo>
                <a:lnTo>
                  <a:pt x="56857" y="111099"/>
                </a:lnTo>
                <a:lnTo>
                  <a:pt x="56857" y="108064"/>
                </a:lnTo>
                <a:lnTo>
                  <a:pt x="51765" y="108064"/>
                </a:lnTo>
                <a:lnTo>
                  <a:pt x="48310" y="107594"/>
                </a:lnTo>
                <a:lnTo>
                  <a:pt x="46443" y="106679"/>
                </a:lnTo>
                <a:lnTo>
                  <a:pt x="43306" y="104495"/>
                </a:lnTo>
                <a:lnTo>
                  <a:pt x="41821" y="101396"/>
                </a:lnTo>
                <a:lnTo>
                  <a:pt x="41440" y="97599"/>
                </a:lnTo>
                <a:lnTo>
                  <a:pt x="41440" y="60477"/>
                </a:lnTo>
                <a:lnTo>
                  <a:pt x="48742" y="60477"/>
                </a:lnTo>
                <a:lnTo>
                  <a:pt x="84543" y="111099"/>
                </a:lnTo>
                <a:lnTo>
                  <a:pt x="74218" y="41389"/>
                </a:lnTo>
                <a:lnTo>
                  <a:pt x="72059" y="45021"/>
                </a:lnTo>
                <a:lnTo>
                  <a:pt x="69900" y="48653"/>
                </a:lnTo>
                <a:lnTo>
                  <a:pt x="66954" y="51180"/>
                </a:lnTo>
                <a:lnTo>
                  <a:pt x="63182" y="52565"/>
                </a:lnTo>
                <a:lnTo>
                  <a:pt x="59397" y="53962"/>
                </a:lnTo>
                <a:lnTo>
                  <a:pt x="53720" y="54660"/>
                </a:lnTo>
                <a:close/>
              </a:path>
              <a:path w="119519" h="111099">
                <a:moveTo>
                  <a:pt x="119519" y="108064"/>
                </a:moveTo>
                <a:lnTo>
                  <a:pt x="116573" y="107899"/>
                </a:lnTo>
                <a:lnTo>
                  <a:pt x="113995" y="106972"/>
                </a:lnTo>
                <a:lnTo>
                  <a:pt x="110261" y="104089"/>
                </a:lnTo>
                <a:lnTo>
                  <a:pt x="107784" y="101041"/>
                </a:lnTo>
                <a:lnTo>
                  <a:pt x="104305" y="96189"/>
                </a:lnTo>
                <a:lnTo>
                  <a:pt x="77596" y="58597"/>
                </a:lnTo>
                <a:lnTo>
                  <a:pt x="84366" y="56895"/>
                </a:lnTo>
                <a:lnTo>
                  <a:pt x="89636" y="54355"/>
                </a:lnTo>
                <a:lnTo>
                  <a:pt x="93395" y="50977"/>
                </a:lnTo>
                <a:lnTo>
                  <a:pt x="99301" y="45618"/>
                </a:lnTo>
                <a:lnTo>
                  <a:pt x="102234" y="38836"/>
                </a:lnTo>
                <a:lnTo>
                  <a:pt x="102234" y="23926"/>
                </a:lnTo>
                <a:lnTo>
                  <a:pt x="100291" y="18084"/>
                </a:lnTo>
                <a:lnTo>
                  <a:pt x="96329" y="13068"/>
                </a:lnTo>
                <a:lnTo>
                  <a:pt x="92405" y="8077"/>
                </a:lnTo>
                <a:lnTo>
                  <a:pt x="87337" y="4648"/>
                </a:lnTo>
                <a:lnTo>
                  <a:pt x="81114" y="2793"/>
                </a:lnTo>
                <a:lnTo>
                  <a:pt x="66913" y="516"/>
                </a:lnTo>
                <a:lnTo>
                  <a:pt x="51625" y="0"/>
                </a:lnTo>
                <a:lnTo>
                  <a:pt x="0" y="0"/>
                </a:lnTo>
                <a:lnTo>
                  <a:pt x="0" y="3047"/>
                </a:lnTo>
                <a:lnTo>
                  <a:pt x="5079" y="3047"/>
                </a:lnTo>
                <a:lnTo>
                  <a:pt x="8534" y="3505"/>
                </a:lnTo>
                <a:lnTo>
                  <a:pt x="10413" y="4432"/>
                </a:lnTo>
                <a:lnTo>
                  <a:pt x="13550" y="6591"/>
                </a:lnTo>
                <a:lnTo>
                  <a:pt x="15024" y="9715"/>
                </a:lnTo>
                <a:lnTo>
                  <a:pt x="15392" y="13500"/>
                </a:lnTo>
                <a:lnTo>
                  <a:pt x="41440" y="5994"/>
                </a:lnTo>
                <a:lnTo>
                  <a:pt x="59029" y="5994"/>
                </a:lnTo>
                <a:lnTo>
                  <a:pt x="65379" y="8000"/>
                </a:lnTo>
                <a:lnTo>
                  <a:pt x="69341" y="12052"/>
                </a:lnTo>
                <a:lnTo>
                  <a:pt x="73329" y="16078"/>
                </a:lnTo>
                <a:lnTo>
                  <a:pt x="75285" y="22351"/>
                </a:lnTo>
                <a:lnTo>
                  <a:pt x="75285" y="36664"/>
                </a:lnTo>
                <a:lnTo>
                  <a:pt x="74218" y="41389"/>
                </a:lnTo>
                <a:lnTo>
                  <a:pt x="84543" y="111099"/>
                </a:lnTo>
                <a:lnTo>
                  <a:pt x="119519" y="111099"/>
                </a:lnTo>
                <a:lnTo>
                  <a:pt x="119519" y="10806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1" name="object 401"/>
          <p:cNvSpPr/>
          <p:nvPr/>
        </p:nvSpPr>
        <p:spPr>
          <a:xfrm>
            <a:off x="3868487" y="823781"/>
            <a:ext cx="52620" cy="100648"/>
          </a:xfrm>
          <a:custGeom>
            <a:avLst/>
            <a:gdLst/>
            <a:ahLst/>
            <a:cxnLst/>
            <a:rect l="l" t="t" r="r" b="b"/>
            <a:pathLst>
              <a:path w="58077" h="111086">
                <a:moveTo>
                  <a:pt x="58077" y="111086"/>
                </a:moveTo>
                <a:lnTo>
                  <a:pt x="58077" y="108051"/>
                </a:lnTo>
                <a:lnTo>
                  <a:pt x="51282" y="108051"/>
                </a:lnTo>
                <a:lnTo>
                  <a:pt x="46989" y="106464"/>
                </a:lnTo>
                <a:lnTo>
                  <a:pt x="43916" y="104152"/>
                </a:lnTo>
                <a:lnTo>
                  <a:pt x="42671" y="101320"/>
                </a:lnTo>
                <a:lnTo>
                  <a:pt x="42367" y="97751"/>
                </a:lnTo>
                <a:lnTo>
                  <a:pt x="42367" y="13436"/>
                </a:lnTo>
                <a:lnTo>
                  <a:pt x="42659" y="9994"/>
                </a:lnTo>
                <a:lnTo>
                  <a:pt x="45199" y="5511"/>
                </a:lnTo>
                <a:lnTo>
                  <a:pt x="48590" y="3606"/>
                </a:lnTo>
                <a:lnTo>
                  <a:pt x="51168" y="3035"/>
                </a:lnTo>
                <a:lnTo>
                  <a:pt x="58077" y="3035"/>
                </a:lnTo>
                <a:lnTo>
                  <a:pt x="58077" y="0"/>
                </a:lnTo>
                <a:lnTo>
                  <a:pt x="0" y="0"/>
                </a:lnTo>
                <a:lnTo>
                  <a:pt x="0" y="3035"/>
                </a:lnTo>
                <a:lnTo>
                  <a:pt x="6781" y="3035"/>
                </a:lnTo>
                <a:lnTo>
                  <a:pt x="11099" y="4622"/>
                </a:lnTo>
                <a:lnTo>
                  <a:pt x="14135" y="6946"/>
                </a:lnTo>
                <a:lnTo>
                  <a:pt x="15354" y="9779"/>
                </a:lnTo>
                <a:lnTo>
                  <a:pt x="15646" y="13322"/>
                </a:lnTo>
                <a:lnTo>
                  <a:pt x="15646" y="97650"/>
                </a:lnTo>
                <a:lnTo>
                  <a:pt x="15354" y="101092"/>
                </a:lnTo>
                <a:lnTo>
                  <a:pt x="12890" y="105575"/>
                </a:lnTo>
                <a:lnTo>
                  <a:pt x="9499" y="107492"/>
                </a:lnTo>
                <a:lnTo>
                  <a:pt x="6908" y="108051"/>
                </a:lnTo>
                <a:lnTo>
                  <a:pt x="0" y="108051"/>
                </a:lnTo>
                <a:lnTo>
                  <a:pt x="0" y="111086"/>
                </a:lnTo>
                <a:lnTo>
                  <a:pt x="58077" y="11108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2" name="object 402"/>
          <p:cNvSpPr/>
          <p:nvPr/>
        </p:nvSpPr>
        <p:spPr>
          <a:xfrm>
            <a:off x="3930624" y="821492"/>
            <a:ext cx="95459" cy="105240"/>
          </a:xfrm>
          <a:custGeom>
            <a:avLst/>
            <a:gdLst/>
            <a:ahLst/>
            <a:cxnLst/>
            <a:rect l="l" t="t" r="r" b="b"/>
            <a:pathLst>
              <a:path w="105359" h="116154">
                <a:moveTo>
                  <a:pt x="0" y="60121"/>
                </a:moveTo>
                <a:lnTo>
                  <a:pt x="137" y="64192"/>
                </a:lnTo>
                <a:lnTo>
                  <a:pt x="2406" y="76690"/>
                </a:lnTo>
                <a:lnTo>
                  <a:pt x="7480" y="88557"/>
                </a:lnTo>
                <a:lnTo>
                  <a:pt x="9709" y="92178"/>
                </a:lnTo>
                <a:lnTo>
                  <a:pt x="18086" y="101754"/>
                </a:lnTo>
                <a:lnTo>
                  <a:pt x="28778" y="109029"/>
                </a:lnTo>
                <a:lnTo>
                  <a:pt x="34932" y="111778"/>
                </a:lnTo>
                <a:lnTo>
                  <a:pt x="47052" y="115062"/>
                </a:lnTo>
                <a:lnTo>
                  <a:pt x="60375" y="116154"/>
                </a:lnTo>
                <a:lnTo>
                  <a:pt x="69392" y="116154"/>
                </a:lnTo>
                <a:lnTo>
                  <a:pt x="77254" y="114693"/>
                </a:lnTo>
                <a:lnTo>
                  <a:pt x="83997" y="111785"/>
                </a:lnTo>
                <a:lnTo>
                  <a:pt x="90779" y="108864"/>
                </a:lnTo>
                <a:lnTo>
                  <a:pt x="97243" y="104139"/>
                </a:lnTo>
                <a:lnTo>
                  <a:pt x="103492" y="97650"/>
                </a:lnTo>
                <a:lnTo>
                  <a:pt x="103492" y="88074"/>
                </a:lnTo>
                <a:lnTo>
                  <a:pt x="97027" y="95529"/>
                </a:lnTo>
                <a:lnTo>
                  <a:pt x="90893" y="100812"/>
                </a:lnTo>
                <a:lnTo>
                  <a:pt x="85064" y="103873"/>
                </a:lnTo>
                <a:lnTo>
                  <a:pt x="79260" y="106934"/>
                </a:lnTo>
                <a:lnTo>
                  <a:pt x="72859" y="108470"/>
                </a:lnTo>
                <a:lnTo>
                  <a:pt x="57340" y="108470"/>
                </a:lnTo>
                <a:lnTo>
                  <a:pt x="50393" y="106375"/>
                </a:lnTo>
                <a:lnTo>
                  <a:pt x="45072" y="102184"/>
                </a:lnTo>
                <a:lnTo>
                  <a:pt x="39712" y="98018"/>
                </a:lnTo>
                <a:lnTo>
                  <a:pt x="35788" y="91833"/>
                </a:lnTo>
                <a:lnTo>
                  <a:pt x="33273" y="83680"/>
                </a:lnTo>
                <a:lnTo>
                  <a:pt x="30300" y="69765"/>
                </a:lnTo>
                <a:lnTo>
                  <a:pt x="29489" y="56527"/>
                </a:lnTo>
                <a:lnTo>
                  <a:pt x="29534" y="53721"/>
                </a:lnTo>
                <a:lnTo>
                  <a:pt x="31035" y="40787"/>
                </a:lnTo>
                <a:lnTo>
                  <a:pt x="34658" y="28994"/>
                </a:lnTo>
                <a:lnTo>
                  <a:pt x="37325" y="22555"/>
                </a:lnTo>
                <a:lnTo>
                  <a:pt x="41579" y="17335"/>
                </a:lnTo>
                <a:lnTo>
                  <a:pt x="47358" y="13347"/>
                </a:lnTo>
                <a:lnTo>
                  <a:pt x="53136" y="9359"/>
                </a:lnTo>
                <a:lnTo>
                  <a:pt x="59499" y="7365"/>
                </a:lnTo>
                <a:lnTo>
                  <a:pt x="74739" y="7365"/>
                </a:lnTo>
                <a:lnTo>
                  <a:pt x="82156" y="10045"/>
                </a:lnTo>
                <a:lnTo>
                  <a:pt x="88722" y="15392"/>
                </a:lnTo>
                <a:lnTo>
                  <a:pt x="97324" y="25768"/>
                </a:lnTo>
                <a:lnTo>
                  <a:pt x="102158" y="38506"/>
                </a:lnTo>
                <a:lnTo>
                  <a:pt x="105359" y="38506"/>
                </a:lnTo>
                <a:lnTo>
                  <a:pt x="105359" y="0"/>
                </a:lnTo>
                <a:lnTo>
                  <a:pt x="102158" y="0"/>
                </a:lnTo>
                <a:lnTo>
                  <a:pt x="101765" y="2781"/>
                </a:lnTo>
                <a:lnTo>
                  <a:pt x="99669" y="6096"/>
                </a:lnTo>
                <a:lnTo>
                  <a:pt x="96862" y="8026"/>
                </a:lnTo>
                <a:lnTo>
                  <a:pt x="93751" y="8026"/>
                </a:lnTo>
                <a:lnTo>
                  <a:pt x="90550" y="7048"/>
                </a:lnTo>
                <a:lnTo>
                  <a:pt x="85521" y="5067"/>
                </a:lnTo>
                <a:lnTo>
                  <a:pt x="76834" y="1676"/>
                </a:lnTo>
                <a:lnTo>
                  <a:pt x="68579" y="0"/>
                </a:lnTo>
                <a:lnTo>
                  <a:pt x="60782" y="0"/>
                </a:lnTo>
                <a:lnTo>
                  <a:pt x="55060" y="259"/>
                </a:lnTo>
                <a:lnTo>
                  <a:pt x="42614" y="2743"/>
                </a:lnTo>
                <a:lnTo>
                  <a:pt x="30746" y="7861"/>
                </a:lnTo>
                <a:lnTo>
                  <a:pt x="25499" y="11144"/>
                </a:lnTo>
                <a:lnTo>
                  <a:pt x="15962" y="19519"/>
                </a:lnTo>
                <a:lnTo>
                  <a:pt x="8305" y="29972"/>
                </a:lnTo>
                <a:lnTo>
                  <a:pt x="5479" y="35384"/>
                </a:lnTo>
                <a:lnTo>
                  <a:pt x="1369" y="47488"/>
                </a:lnTo>
                <a:lnTo>
                  <a:pt x="0" y="60121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6" name="object 126"/>
          <p:cNvSpPr txBox="1"/>
          <p:nvPr/>
        </p:nvSpPr>
        <p:spPr>
          <a:xfrm>
            <a:off x="440416" y="1071910"/>
            <a:ext cx="799787" cy="3510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349592" algn="just">
              <a:lnSpc>
                <a:spcPts val="573"/>
              </a:lnSpc>
              <a:spcBef>
                <a:spcPts val="41"/>
              </a:spcBef>
            </a:pP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PRESIDENTE </a:t>
            </a:r>
            <a:endParaRPr sz="498">
              <a:latin typeface="Times New Roman"/>
              <a:cs typeface="Times New Roman"/>
            </a:endParaRPr>
          </a:p>
          <a:p>
            <a:pPr marL="11506" marR="349592" algn="just">
              <a:lnSpc>
                <a:spcPts val="573"/>
              </a:lnSpc>
              <a:spcBef>
                <a:spcPts val="115"/>
              </a:spcBef>
            </a:pP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SECRE</a:t>
            </a:r>
            <a:r>
              <a:rPr sz="498" spc="-49" dirty="0">
                <a:solidFill>
                  <a:srgbClr val="FEFFFE"/>
                </a:solidFill>
                <a:latin typeface="Times New Roman"/>
                <a:cs typeface="Times New Roman"/>
              </a:rPr>
              <a:t>T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ARIO </a:t>
            </a:r>
            <a:endParaRPr sz="498">
              <a:latin typeface="Times New Roman"/>
              <a:cs typeface="Times New Roman"/>
            </a:endParaRPr>
          </a:p>
          <a:p>
            <a:pPr marL="11506" marR="349592" algn="just">
              <a:lnSpc>
                <a:spcPts val="573"/>
              </a:lnSpc>
              <a:spcBef>
                <a:spcPts val="115"/>
              </a:spcBef>
            </a:pPr>
            <a:r>
              <a:rPr sz="498" spc="-8" dirty="0">
                <a:solidFill>
                  <a:srgbClr val="FEFFFE"/>
                </a:solidFill>
                <a:latin typeface="Times New Roman"/>
                <a:cs typeface="Times New Roman"/>
              </a:rPr>
              <a:t>V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O</a:t>
            </a:r>
            <a:r>
              <a:rPr sz="498" spc="-8" dirty="0">
                <a:solidFill>
                  <a:srgbClr val="FEFFFE"/>
                </a:solidFill>
                <a:latin typeface="Times New Roman"/>
                <a:cs typeface="Times New Roman"/>
              </a:rPr>
              <a:t>C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AL</a:t>
            </a:r>
            <a:endParaRPr sz="498">
              <a:latin typeface="Times New Roman"/>
              <a:cs typeface="Times New Roman"/>
            </a:endParaRPr>
          </a:p>
          <a:p>
            <a:pPr marL="11506" marR="1663" algn="just">
              <a:lnSpc>
                <a:spcPct val="95825"/>
              </a:lnSpc>
              <a:spcBef>
                <a:spcPts val="120"/>
              </a:spcBef>
            </a:pP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CONS</a:t>
            </a:r>
            <a:r>
              <a:rPr sz="498" spc="9" dirty="0">
                <a:solidFill>
                  <a:srgbClr val="FEFFFE"/>
                </a:solidFill>
                <a:latin typeface="Times New Roman"/>
                <a:cs typeface="Times New Roman"/>
              </a:rPr>
              <a:t>E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JERO</a:t>
            </a:r>
            <a:r>
              <a:rPr sz="498" spc="-20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DELEGADO</a:t>
            </a:r>
            <a:endParaRPr sz="498">
              <a:latin typeface="Times New Roman"/>
              <a:cs typeface="Times New Roman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1628460" y="1074222"/>
            <a:ext cx="968375" cy="3457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D.</a:t>
            </a:r>
            <a:r>
              <a:rPr sz="453" spc="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AN</a:t>
            </a:r>
            <a:r>
              <a:rPr sz="453" spc="-19" dirty="0">
                <a:solidFill>
                  <a:srgbClr val="FEFFFE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ONIO</a:t>
            </a:r>
            <a:r>
              <a:rPr sz="453" spc="-2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Á</a:t>
            </a:r>
            <a:r>
              <a:rPr sz="453" spc="-65" dirty="0">
                <a:solidFill>
                  <a:srgbClr val="FEFFFE"/>
                </a:solidFill>
                <a:latin typeface="Times New Roman"/>
                <a:cs typeface="Times New Roman"/>
              </a:rPr>
              <a:t>L</a:t>
            </a:r>
            <a:r>
              <a:rPr sz="453" spc="-45" dirty="0">
                <a:solidFill>
                  <a:srgbClr val="FEFFFE"/>
                </a:solidFill>
                <a:latin typeface="Times New Roman"/>
                <a:cs typeface="Times New Roman"/>
              </a:rPr>
              <a:t>V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AREZ</a:t>
            </a:r>
            <a:r>
              <a:rPr sz="453" spc="-1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CRUZ</a:t>
            </a:r>
            <a:endParaRPr sz="453">
              <a:latin typeface="Times New Roman"/>
              <a:cs typeface="Times New Roman"/>
            </a:endParaRPr>
          </a:p>
          <a:p>
            <a:pPr marL="11506" marR="1583">
              <a:lnSpc>
                <a:spcPts val="520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D.</a:t>
            </a:r>
            <a:r>
              <a:rPr sz="453" spc="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J</a:t>
            </a:r>
            <a:r>
              <a:rPr sz="453" spc="-40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VIER</a:t>
            </a:r>
            <a:r>
              <a:rPr sz="453" spc="76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ECHEVERRÍA</a:t>
            </a:r>
            <a:r>
              <a:rPr sz="453" spc="-2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MUÑOZ </a:t>
            </a:r>
            <a:endParaRPr sz="453">
              <a:latin typeface="Times New Roman"/>
              <a:cs typeface="Times New Roman"/>
            </a:endParaRPr>
          </a:p>
          <a:p>
            <a:pPr marL="11506" marR="1583">
              <a:lnSpc>
                <a:spcPts val="520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Dª.</a:t>
            </a:r>
            <a:r>
              <a:rPr sz="453" spc="-5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ANA</a:t>
            </a:r>
            <a:r>
              <a:rPr sz="453" spc="9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ALMAZAN</a:t>
            </a:r>
            <a:r>
              <a:rPr sz="453" spc="-3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IL</a:t>
            </a:r>
            <a:r>
              <a:rPr sz="453" spc="13" dirty="0">
                <a:solidFill>
                  <a:srgbClr val="FEFFFE"/>
                </a:solidFill>
                <a:latin typeface="Times New Roman"/>
                <a:cs typeface="Times New Roman"/>
              </a:rPr>
              <a:t>L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AN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72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D.</a:t>
            </a:r>
            <a:r>
              <a:rPr sz="453" spc="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J</a:t>
            </a:r>
            <a:r>
              <a:rPr sz="453" spc="-8" dirty="0">
                <a:solidFill>
                  <a:srgbClr val="FEFFFE"/>
                </a:solidFill>
                <a:latin typeface="Times New Roman"/>
                <a:cs typeface="Times New Roman"/>
              </a:rPr>
              <a:t>U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AN</a:t>
            </a:r>
            <a:r>
              <a:rPr sz="453" spc="50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JOSE</a:t>
            </a:r>
            <a:r>
              <a:rPr sz="453" spc="5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MENDEZ</a:t>
            </a:r>
            <a:r>
              <a:rPr sz="453" spc="-30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ZAFRA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3098069" y="1205527"/>
            <a:ext cx="392990" cy="83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608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585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723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1628459" y="1469063"/>
            <a:ext cx="1045908" cy="4332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D.</a:t>
            </a:r>
            <a:r>
              <a:rPr sz="453" spc="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ALBE</a:t>
            </a:r>
            <a:r>
              <a:rPr sz="453" spc="-20" dirty="0">
                <a:solidFill>
                  <a:srgbClr val="FEFFFE"/>
                </a:solidFill>
                <a:latin typeface="Times New Roman"/>
                <a:cs typeface="Times New Roman"/>
              </a:rPr>
              <a:t>RT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O</a:t>
            </a:r>
            <a:r>
              <a:rPr sz="453" spc="-3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DÍAZ</a:t>
            </a:r>
            <a:r>
              <a:rPr sz="453" spc="90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ALONSO</a:t>
            </a:r>
            <a:endParaRPr sz="453">
              <a:latin typeface="Times New Roman"/>
              <a:cs typeface="Times New Roman"/>
            </a:endParaRPr>
          </a:p>
          <a:p>
            <a:pPr marL="11506" marR="1583">
              <a:lnSpc>
                <a:spcPts val="520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D.</a:t>
            </a:r>
            <a:r>
              <a:rPr sz="453" spc="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I</a:t>
            </a:r>
            <a:r>
              <a:rPr sz="453" spc="-40" dirty="0">
                <a:solidFill>
                  <a:srgbClr val="FEFFFE"/>
                </a:solidFill>
                <a:latin typeface="Times New Roman"/>
                <a:cs typeface="Times New Roman"/>
              </a:rPr>
              <a:t>V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ÁN</a:t>
            </a:r>
            <a:r>
              <a:rPr sz="453" spc="84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MORALE</a:t>
            </a:r>
            <a:r>
              <a:rPr sz="453" spc="-14" dirty="0">
                <a:solidFill>
                  <a:srgbClr val="FEFFFE"/>
                </a:solidFill>
                <a:latin typeface="Times New Roman"/>
                <a:cs typeface="Times New Roman"/>
              </a:rPr>
              <a:t>D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spc="-2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ÁNGE</a:t>
            </a:r>
            <a:r>
              <a:rPr sz="453" spc="-26" dirty="0">
                <a:solidFill>
                  <a:srgbClr val="FEFFFE"/>
                </a:solidFill>
                <a:latin typeface="Times New Roman"/>
                <a:cs typeface="Times New Roman"/>
              </a:rPr>
              <a:t>L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-CRUZ </a:t>
            </a:r>
            <a:endParaRPr sz="453">
              <a:latin typeface="Times New Roman"/>
              <a:cs typeface="Times New Roman"/>
            </a:endParaRPr>
          </a:p>
          <a:p>
            <a:pPr marL="11506" marR="1583">
              <a:lnSpc>
                <a:spcPts val="520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D.</a:t>
            </a:r>
            <a:r>
              <a:rPr sz="453" spc="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ALFONSO</a:t>
            </a:r>
            <a:r>
              <a:rPr sz="453" spc="-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MA</a:t>
            </a:r>
            <a:r>
              <a:rPr sz="453" spc="-20" dirty="0">
                <a:solidFill>
                  <a:srgbClr val="FEFFFE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TÍNEZ</a:t>
            </a:r>
            <a:r>
              <a:rPr sz="453" spc="-10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RUIZ</a:t>
            </a:r>
            <a:endParaRPr sz="453">
              <a:latin typeface="Times New Roman"/>
              <a:cs typeface="Times New Roman"/>
            </a:endParaRPr>
          </a:p>
          <a:p>
            <a:pPr marL="11506" marR="100271">
              <a:lnSpc>
                <a:spcPts val="520"/>
              </a:lnSpc>
              <a:spcBef>
                <a:spcPts val="172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D.</a:t>
            </a:r>
            <a:r>
              <a:rPr sz="453" spc="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RUBÉN</a:t>
            </a:r>
            <a:r>
              <a:rPr sz="453" spc="-3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DEL</a:t>
            </a:r>
            <a:r>
              <a:rPr sz="453" spc="38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spc="-43" dirty="0">
                <a:solidFill>
                  <a:srgbClr val="FEFFFE"/>
                </a:solidFill>
                <a:latin typeface="Times New Roman"/>
                <a:cs typeface="Times New Roman"/>
              </a:rPr>
              <a:t>V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ALLE</a:t>
            </a:r>
            <a:r>
              <a:rPr sz="453" spc="-14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spc="-26" dirty="0">
                <a:solidFill>
                  <a:srgbClr val="FEFFFE"/>
                </a:solidFill>
                <a:latin typeface="Times New Roman"/>
                <a:cs typeface="Times New Roman"/>
              </a:rPr>
              <a:t>P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ADIL</a:t>
            </a:r>
            <a:r>
              <a:rPr sz="453" spc="13" dirty="0">
                <a:solidFill>
                  <a:srgbClr val="FEFFFE"/>
                </a:solidFill>
                <a:latin typeface="Times New Roman"/>
                <a:cs typeface="Times New Roman"/>
              </a:rPr>
              <a:t>L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 </a:t>
            </a:r>
            <a:endParaRPr sz="453">
              <a:latin typeface="Times New Roman"/>
              <a:cs typeface="Times New Roman"/>
            </a:endParaRPr>
          </a:p>
          <a:p>
            <a:pPr marL="11506" marR="100271">
              <a:lnSpc>
                <a:spcPts val="520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D.</a:t>
            </a:r>
            <a:r>
              <a:rPr sz="453" spc="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LUIS</a:t>
            </a:r>
            <a:r>
              <a:rPr sz="453" spc="8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MONTERO</a:t>
            </a:r>
            <a:r>
              <a:rPr sz="453" spc="-6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DÍAZ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3098069" y="1469177"/>
            <a:ext cx="392990" cy="4332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609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270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564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681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026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584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616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682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250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618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196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662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638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844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896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3612403" y="1554518"/>
            <a:ext cx="611511" cy="1706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B</a:t>
            </a:r>
            <a:r>
              <a:rPr sz="453" spc="16" dirty="0">
                <a:solidFill>
                  <a:srgbClr val="FEFFFE"/>
                </a:solidFill>
                <a:latin typeface="Times New Roman"/>
                <a:cs typeface="Times New Roman"/>
              </a:rPr>
              <a:t>I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asco</a:t>
            </a:r>
            <a:r>
              <a:rPr sz="453" spc="-44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de</a:t>
            </a:r>
            <a:r>
              <a:rPr sz="453" spc="-40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Gar</a:t>
            </a:r>
            <a:r>
              <a:rPr sz="453" spc="-43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spc="-48" dirty="0">
                <a:solidFill>
                  <a:srgbClr val="FEFFFE"/>
                </a:solidFill>
                <a:latin typeface="Times New Roman"/>
                <a:cs typeface="Times New Roman"/>
              </a:rPr>
              <a:t>y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,</a:t>
            </a:r>
            <a:r>
              <a:rPr sz="453" spc="-7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39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28015</a:t>
            </a:r>
            <a:r>
              <a:rPr sz="453" spc="9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MADRID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5803452" y="1554571"/>
            <a:ext cx="522972" cy="1706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spc="-65" dirty="0">
                <a:solidFill>
                  <a:srgbClr val="FEFFFE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eI.</a:t>
            </a:r>
            <a:r>
              <a:rPr sz="453" spc="-40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91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544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55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53</a:t>
            </a:r>
            <a:endParaRPr sz="453">
              <a:latin typeface="Times New Roman"/>
              <a:cs typeface="Times New Roman"/>
            </a:endParaRPr>
          </a:p>
          <a:p>
            <a:pPr marL="13611">
              <a:lnSpc>
                <a:spcPct val="95825"/>
              </a:lnSpc>
              <a:spcBef>
                <a:spcPts val="168"/>
              </a:spcBef>
            </a:pPr>
            <a:r>
              <a:rPr sz="453" spc="-44" dirty="0">
                <a:solidFill>
                  <a:srgbClr val="FEFFFE"/>
                </a:solidFill>
                <a:latin typeface="Times New Roman"/>
                <a:cs typeface="Times New Roman"/>
              </a:rPr>
              <a:t>F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ax</a:t>
            </a:r>
            <a:r>
              <a:rPr sz="453" spc="-38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91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544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03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13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440416" y="1597989"/>
            <a:ext cx="811336" cy="176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590">
              <a:lnSpc>
                <a:spcPts val="573"/>
              </a:lnSpc>
              <a:spcBef>
                <a:spcPts val="41"/>
              </a:spcBef>
            </a:pP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DIRECCIÓN</a:t>
            </a:r>
            <a:r>
              <a:rPr sz="498" spc="-5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COMERCIAL </a:t>
            </a:r>
            <a:endParaRPr sz="498">
              <a:latin typeface="Times New Roman"/>
              <a:cs typeface="Times New Roman"/>
            </a:endParaRPr>
          </a:p>
          <a:p>
            <a:pPr marL="11506" marR="590">
              <a:lnSpc>
                <a:spcPts val="573"/>
              </a:lnSpc>
              <a:spcBef>
                <a:spcPts val="115"/>
              </a:spcBef>
            </a:pP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Y </a:t>
            </a:r>
            <a:r>
              <a:rPr sz="498" spc="56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ZONA</a:t>
            </a:r>
            <a:r>
              <a:rPr sz="498" spc="-2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CENTRO</a:t>
            </a:r>
            <a:endParaRPr sz="498">
              <a:latin typeface="Times New Roman"/>
              <a:cs typeface="Times New Roman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4604381" y="1598294"/>
            <a:ext cx="875144" cy="83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  <a:hlinkClick r:id="rId11"/>
              </a:rPr>
              <a:t>iberIectric@iberIectric.com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1628460" y="1949269"/>
            <a:ext cx="1123933" cy="2581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1583">
              <a:lnSpc>
                <a:spcPts val="520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D.</a:t>
            </a:r>
            <a:r>
              <a:rPr sz="453" spc="2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VIC</a:t>
            </a:r>
            <a:r>
              <a:rPr sz="453" spc="-19" dirty="0">
                <a:solidFill>
                  <a:srgbClr val="FEFFFE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OR</a:t>
            </a:r>
            <a:r>
              <a:rPr sz="453" spc="-1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MANUEL</a:t>
            </a:r>
            <a:r>
              <a:rPr sz="453" spc="-8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spc="-9" dirty="0">
                <a:solidFill>
                  <a:srgbClr val="FEFFFE"/>
                </a:solidFill>
                <a:latin typeface="Times New Roman"/>
                <a:cs typeface="Times New Roman"/>
              </a:rPr>
              <a:t>C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spc="-63" dirty="0">
                <a:solidFill>
                  <a:srgbClr val="FEFFFE"/>
                </a:solidFill>
                <a:latin typeface="Times New Roman"/>
                <a:cs typeface="Times New Roman"/>
              </a:rPr>
              <a:t>L</a:t>
            </a:r>
            <a:r>
              <a:rPr sz="453" spc="-9" dirty="0">
                <a:solidFill>
                  <a:srgbClr val="FEFFFE"/>
                </a:solidFill>
                <a:latin typeface="Times New Roman"/>
                <a:cs typeface="Times New Roman"/>
              </a:rPr>
              <a:t>V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O</a:t>
            </a:r>
            <a:r>
              <a:rPr sz="453" spc="-7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ROMERO </a:t>
            </a:r>
            <a:endParaRPr sz="453">
              <a:latin typeface="Times New Roman"/>
              <a:cs typeface="Times New Roman"/>
            </a:endParaRPr>
          </a:p>
          <a:p>
            <a:pPr marL="11506" marR="1583">
              <a:lnSpc>
                <a:spcPts val="520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D.</a:t>
            </a:r>
            <a:r>
              <a:rPr sz="453" spc="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DIEGO</a:t>
            </a:r>
            <a:r>
              <a:rPr sz="453" spc="66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DE</a:t>
            </a:r>
            <a:r>
              <a:rPr sz="453" spc="3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spc="13" dirty="0">
                <a:solidFill>
                  <a:srgbClr val="FEFFFE"/>
                </a:solidFill>
                <a:latin typeface="Times New Roman"/>
                <a:cs typeface="Times New Roman"/>
              </a:rPr>
              <a:t>L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spc="4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RUBIA</a:t>
            </a:r>
            <a:r>
              <a:rPr sz="453" spc="-2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MUÑOZ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72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D.</a:t>
            </a:r>
            <a:r>
              <a:rPr sz="453" spc="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RUBÉN</a:t>
            </a:r>
            <a:r>
              <a:rPr sz="453" spc="-3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HERRERA</a:t>
            </a:r>
            <a:r>
              <a:rPr sz="453" spc="-10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CUBERO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440417" y="2034452"/>
            <a:ext cx="1038102" cy="886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41"/>
              </a:spcBef>
            </a:pPr>
            <a:r>
              <a:rPr sz="498" spc="-9" dirty="0">
                <a:solidFill>
                  <a:srgbClr val="FEFFFE"/>
                </a:solidFill>
                <a:latin typeface="Times New Roman"/>
                <a:cs typeface="Times New Roman"/>
              </a:rPr>
              <a:t>ADMINISTR</a:t>
            </a:r>
            <a:r>
              <a:rPr sz="498" spc="-24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98" spc="-9" dirty="0">
                <a:solidFill>
                  <a:srgbClr val="FEFFFE"/>
                </a:solidFill>
                <a:latin typeface="Times New Roman"/>
                <a:cs typeface="Times New Roman"/>
              </a:rPr>
              <a:t>CIÓ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N</a:t>
            </a:r>
            <a:r>
              <a:rPr sz="498" spc="67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Y</a:t>
            </a:r>
            <a:r>
              <a:rPr sz="498" spc="-46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98" spc="-8" dirty="0">
                <a:solidFill>
                  <a:srgbClr val="FEFFFE"/>
                </a:solidFill>
                <a:latin typeface="Times New Roman"/>
                <a:cs typeface="Times New Roman"/>
              </a:rPr>
              <a:t>LOGÍSTI</a:t>
            </a:r>
            <a:r>
              <a:rPr sz="498" spc="-23" dirty="0">
                <a:solidFill>
                  <a:srgbClr val="FEFFFE"/>
                </a:solidFill>
                <a:latin typeface="Times New Roman"/>
                <a:cs typeface="Times New Roman"/>
              </a:rPr>
              <a:t>C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endParaRPr sz="498">
              <a:latin typeface="Times New Roman"/>
              <a:cs typeface="Times New Roman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1628460" y="2254511"/>
            <a:ext cx="1119860" cy="3457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233892">
              <a:lnSpc>
                <a:spcPts val="520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D.</a:t>
            </a:r>
            <a:r>
              <a:rPr sz="453" spc="2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VICENTE</a:t>
            </a:r>
            <a:r>
              <a:rPr sz="453" spc="-48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SALLÉS</a:t>
            </a:r>
            <a:r>
              <a:rPr sz="453" spc="36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I</a:t>
            </a:r>
            <a:r>
              <a:rPr sz="453" spc="-30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ROURA </a:t>
            </a:r>
            <a:endParaRPr sz="453">
              <a:latin typeface="Times New Roman"/>
              <a:cs typeface="Times New Roman"/>
            </a:endParaRPr>
          </a:p>
          <a:p>
            <a:pPr marL="11506" marR="233892">
              <a:lnSpc>
                <a:spcPts val="520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D.</a:t>
            </a:r>
            <a:r>
              <a:rPr sz="453" spc="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J</a:t>
            </a:r>
            <a:r>
              <a:rPr sz="453" spc="-8" dirty="0">
                <a:solidFill>
                  <a:srgbClr val="FEFFFE"/>
                </a:solidFill>
                <a:latin typeface="Times New Roman"/>
                <a:cs typeface="Times New Roman"/>
              </a:rPr>
              <a:t>O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AN</a:t>
            </a:r>
            <a:r>
              <a:rPr sz="453" spc="50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SALLÉS</a:t>
            </a:r>
            <a:r>
              <a:rPr sz="453" spc="-34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SEN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72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D.</a:t>
            </a:r>
            <a:r>
              <a:rPr sz="453" spc="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spc="-14" dirty="0">
                <a:solidFill>
                  <a:srgbClr val="FEFFFE"/>
                </a:solidFill>
                <a:latin typeface="Times New Roman"/>
                <a:cs typeface="Times New Roman"/>
              </a:rPr>
              <a:t>D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ANIEL</a:t>
            </a:r>
            <a:r>
              <a:rPr sz="453" spc="-1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I</a:t>
            </a:r>
            <a:r>
              <a:rPr sz="453" spc="-14" dirty="0">
                <a:solidFill>
                  <a:srgbClr val="FEFFFE"/>
                </a:solidFill>
                <a:latin typeface="Times New Roman"/>
                <a:cs typeface="Times New Roman"/>
              </a:rPr>
              <a:t>D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AÑEZ</a:t>
            </a:r>
            <a:r>
              <a:rPr sz="453" spc="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RAMOS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68"/>
              </a:spcBef>
            </a:pPr>
            <a:r>
              <a:rPr sz="453" spc="-12" dirty="0">
                <a:solidFill>
                  <a:srgbClr val="FEFFFE"/>
                </a:solidFill>
                <a:latin typeface="Times New Roman"/>
                <a:cs typeface="Times New Roman"/>
              </a:rPr>
              <a:t>D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ª</a:t>
            </a:r>
            <a:r>
              <a:rPr sz="453" spc="-6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spc="-12" dirty="0">
                <a:solidFill>
                  <a:srgbClr val="FEFFFE"/>
                </a:solidFill>
                <a:latin typeface="Times New Roman"/>
                <a:cs typeface="Times New Roman"/>
              </a:rPr>
              <a:t>M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ª</a:t>
            </a:r>
            <a:r>
              <a:rPr sz="453" spc="-7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spc="-8" dirty="0">
                <a:solidFill>
                  <a:srgbClr val="FEFFFE"/>
                </a:solidFill>
                <a:latin typeface="Times New Roman"/>
                <a:cs typeface="Times New Roman"/>
              </a:rPr>
              <a:t>DE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L</a:t>
            </a:r>
            <a:r>
              <a:rPr sz="453" spc="34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spc="-19" dirty="0">
                <a:solidFill>
                  <a:srgbClr val="FEFFFE"/>
                </a:solidFill>
                <a:latin typeface="Times New Roman"/>
                <a:cs typeface="Times New Roman"/>
              </a:rPr>
              <a:t>C</a:t>
            </a:r>
            <a:r>
              <a:rPr sz="453" spc="-9" dirty="0">
                <a:solidFill>
                  <a:srgbClr val="FEFFFE"/>
                </a:solidFill>
                <a:latin typeface="Times New Roman"/>
                <a:cs typeface="Times New Roman"/>
              </a:rPr>
              <a:t>ARME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N</a:t>
            </a:r>
            <a:r>
              <a:rPr sz="453" spc="-8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spc="-9" dirty="0">
                <a:solidFill>
                  <a:srgbClr val="FEFFFE"/>
                </a:solidFill>
                <a:latin typeface="Times New Roman"/>
                <a:cs typeface="Times New Roman"/>
              </a:rPr>
              <a:t>VI</a:t>
            </a:r>
            <a:r>
              <a:rPr sz="453" spc="5" dirty="0">
                <a:solidFill>
                  <a:srgbClr val="FEFFFE"/>
                </a:solidFill>
                <a:latin typeface="Times New Roman"/>
                <a:cs typeface="Times New Roman"/>
              </a:rPr>
              <a:t>L</a:t>
            </a:r>
            <a:r>
              <a:rPr sz="453" spc="-19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spc="-9" dirty="0">
                <a:solidFill>
                  <a:srgbClr val="FEFFFE"/>
                </a:solidFill>
                <a:latin typeface="Times New Roman"/>
                <a:cs typeface="Times New Roman"/>
              </a:rPr>
              <a:t>GINE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S</a:t>
            </a:r>
            <a:r>
              <a:rPr sz="453" spc="-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spc="-8" dirty="0">
                <a:solidFill>
                  <a:srgbClr val="FEFFFE"/>
                </a:solidFill>
                <a:latin typeface="Times New Roman"/>
                <a:cs typeface="Times New Roman"/>
              </a:rPr>
              <a:t>B</a:t>
            </a:r>
            <a:r>
              <a:rPr sz="453" spc="-17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spc="-8" dirty="0">
                <a:solidFill>
                  <a:srgbClr val="FEFFFE"/>
                </a:solidFill>
                <a:latin typeface="Times New Roman"/>
                <a:cs typeface="Times New Roman"/>
              </a:rPr>
              <a:t>CH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3098069" y="2298360"/>
            <a:ext cx="392990" cy="2581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609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270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557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659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723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215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618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702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276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3612403" y="2342148"/>
            <a:ext cx="794966" cy="1706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Vía</a:t>
            </a:r>
            <a:r>
              <a:rPr sz="453" spc="-4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Augus</a:t>
            </a:r>
            <a:r>
              <a:rPr sz="453" spc="-35" dirty="0">
                <a:solidFill>
                  <a:srgbClr val="FEFFFE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a,</a:t>
            </a:r>
            <a:r>
              <a:rPr sz="453" spc="-30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318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LocaI</a:t>
            </a:r>
            <a:r>
              <a:rPr sz="453" spc="-4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1º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08017</a:t>
            </a:r>
            <a:r>
              <a:rPr sz="453" spc="8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BARCELONA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5803463" y="2342202"/>
            <a:ext cx="522972" cy="1706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spc="-65" dirty="0">
                <a:solidFill>
                  <a:srgbClr val="FEFFFE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eI.</a:t>
            </a:r>
            <a:r>
              <a:rPr sz="453" spc="-40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93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205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08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16</a:t>
            </a:r>
            <a:endParaRPr sz="453">
              <a:latin typeface="Times New Roman"/>
              <a:cs typeface="Times New Roman"/>
            </a:endParaRPr>
          </a:p>
          <a:p>
            <a:pPr marL="13599">
              <a:lnSpc>
                <a:spcPct val="95825"/>
              </a:lnSpc>
              <a:spcBef>
                <a:spcPts val="168"/>
              </a:spcBef>
            </a:pPr>
            <a:r>
              <a:rPr sz="453" spc="-44" dirty="0">
                <a:solidFill>
                  <a:srgbClr val="FEFFFE"/>
                </a:solidFill>
                <a:latin typeface="Times New Roman"/>
                <a:cs typeface="Times New Roman"/>
              </a:rPr>
              <a:t>F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ax</a:t>
            </a:r>
            <a:r>
              <a:rPr sz="453" spc="-38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93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205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07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55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440417" y="2383426"/>
            <a:ext cx="392633" cy="886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41"/>
              </a:spcBef>
            </a:pPr>
            <a:r>
              <a:rPr sz="498" spc="-8" dirty="0">
                <a:solidFill>
                  <a:srgbClr val="FEFFFE"/>
                </a:solidFill>
                <a:latin typeface="Times New Roman"/>
                <a:cs typeface="Times New Roman"/>
              </a:rPr>
              <a:t>C</a:t>
            </a:r>
            <a:r>
              <a:rPr sz="498" spc="-49" dirty="0">
                <a:solidFill>
                  <a:srgbClr val="FEFFFE"/>
                </a:solidFill>
                <a:latin typeface="Times New Roman"/>
                <a:cs typeface="Times New Roman"/>
              </a:rPr>
              <a:t>AT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ALUÑA</a:t>
            </a:r>
            <a:endParaRPr sz="498">
              <a:latin typeface="Times New Roman"/>
              <a:cs typeface="Times New Roman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4604381" y="2385925"/>
            <a:ext cx="863836" cy="83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  <a:hlinkClick r:id="rId12"/>
              </a:rPr>
              <a:t>barceIona@iberIectric.com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1628460" y="2647232"/>
            <a:ext cx="1141725" cy="4332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217267">
              <a:lnSpc>
                <a:spcPts val="520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D.</a:t>
            </a:r>
            <a:r>
              <a:rPr sz="453" spc="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JOSÉ</a:t>
            </a:r>
            <a:r>
              <a:rPr sz="453" spc="5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Mª</a:t>
            </a:r>
            <a:r>
              <a:rPr sz="453" spc="67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RIERA</a:t>
            </a:r>
            <a:r>
              <a:rPr sz="453" spc="-60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ESPINOSA </a:t>
            </a:r>
            <a:endParaRPr sz="453">
              <a:latin typeface="Times New Roman"/>
              <a:cs typeface="Times New Roman"/>
            </a:endParaRPr>
          </a:p>
          <a:p>
            <a:pPr marL="11506" marR="217267">
              <a:lnSpc>
                <a:spcPts val="520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D.</a:t>
            </a:r>
            <a:r>
              <a:rPr sz="453" spc="-17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JOSÉ</a:t>
            </a:r>
            <a:r>
              <a:rPr sz="453" spc="5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Mª</a:t>
            </a:r>
            <a:r>
              <a:rPr sz="453" spc="7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ALBE</a:t>
            </a:r>
            <a:r>
              <a:rPr sz="453" spc="-20" dirty="0">
                <a:solidFill>
                  <a:srgbClr val="FEFFFE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T</a:t>
            </a:r>
            <a:r>
              <a:rPr sz="453" spc="-46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MONFO</a:t>
            </a:r>
            <a:r>
              <a:rPr sz="453" spc="-17" dirty="0">
                <a:solidFill>
                  <a:srgbClr val="FEFFFE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T</a:t>
            </a:r>
            <a:endParaRPr sz="453">
              <a:latin typeface="Times New Roman"/>
              <a:cs typeface="Times New Roman"/>
            </a:endParaRPr>
          </a:p>
          <a:p>
            <a:pPr marL="11506" marR="1583">
              <a:lnSpc>
                <a:spcPts val="520"/>
              </a:lnSpc>
              <a:spcBef>
                <a:spcPts val="172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D.</a:t>
            </a:r>
            <a:r>
              <a:rPr sz="453" spc="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ALFONSO</a:t>
            </a:r>
            <a:r>
              <a:rPr sz="453" spc="1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SOCUÉL</a:t>
            </a:r>
            <a:r>
              <a:rPr sz="453" spc="14" dirty="0">
                <a:solidFill>
                  <a:srgbClr val="FEFFFE"/>
                </a:solidFill>
                <a:latin typeface="Times New Roman"/>
                <a:cs typeface="Times New Roman"/>
              </a:rPr>
              <a:t>L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AMOS</a:t>
            </a:r>
            <a:r>
              <a:rPr sz="453" spc="2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GARCÍA </a:t>
            </a:r>
            <a:endParaRPr sz="453">
              <a:latin typeface="Times New Roman"/>
              <a:cs typeface="Times New Roman"/>
            </a:endParaRPr>
          </a:p>
          <a:p>
            <a:pPr marL="11506" marR="1583">
              <a:lnSpc>
                <a:spcPts val="520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D.</a:t>
            </a:r>
            <a:r>
              <a:rPr sz="453" spc="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LUIS</a:t>
            </a:r>
            <a:r>
              <a:rPr sz="453" spc="8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DURÁN</a:t>
            </a:r>
            <a:r>
              <a:rPr sz="453" spc="-3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FERNÁNDEZ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72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Dª</a:t>
            </a:r>
            <a:r>
              <a:rPr sz="453" spc="-56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ANA</a:t>
            </a:r>
            <a:r>
              <a:rPr sz="453" spc="9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LLOP</a:t>
            </a:r>
            <a:r>
              <a:rPr sz="453" spc="-7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FOLGADO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3098069" y="2691079"/>
            <a:ext cx="392990" cy="3457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609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765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151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609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765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152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652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280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073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618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368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015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3612403" y="2734928"/>
            <a:ext cx="553467" cy="2581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spc="-52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v</a:t>
            </a:r>
            <a:r>
              <a:rPr sz="453" spc="-5" dirty="0">
                <a:solidFill>
                  <a:srgbClr val="FEFFFE"/>
                </a:solidFill>
                <a:latin typeface="Times New Roman"/>
                <a:cs typeface="Times New Roman"/>
              </a:rPr>
              <a:t>d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a.</a:t>
            </a:r>
            <a:r>
              <a:rPr sz="453" spc="-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deI</a:t>
            </a:r>
            <a:r>
              <a:rPr sz="453" spc="-48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Pue</a:t>
            </a:r>
            <a:r>
              <a:rPr sz="453" spc="-4" dirty="0">
                <a:solidFill>
                  <a:srgbClr val="FEFFFE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to,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189</a:t>
            </a:r>
            <a:r>
              <a:rPr sz="453" spc="-87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-</a:t>
            </a:r>
            <a:r>
              <a:rPr sz="453" spc="-5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1º,</a:t>
            </a:r>
            <a:r>
              <a:rPr sz="453" spc="-26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3º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46022</a:t>
            </a:r>
            <a:r>
              <a:rPr sz="453" spc="2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spc="-40" dirty="0">
                <a:solidFill>
                  <a:srgbClr val="FEFFFE"/>
                </a:solidFill>
                <a:latin typeface="Times New Roman"/>
                <a:cs typeface="Times New Roman"/>
              </a:rPr>
              <a:t>V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ALENCIA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5803452" y="2778716"/>
            <a:ext cx="522972" cy="1706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spc="-65" dirty="0">
                <a:solidFill>
                  <a:srgbClr val="FEFFFE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eI.</a:t>
            </a:r>
            <a:r>
              <a:rPr sz="453" spc="-40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96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330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88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00</a:t>
            </a:r>
            <a:endParaRPr sz="453">
              <a:latin typeface="Times New Roman"/>
              <a:cs typeface="Times New Roman"/>
            </a:endParaRPr>
          </a:p>
          <a:p>
            <a:pPr marL="13611">
              <a:lnSpc>
                <a:spcPct val="95825"/>
              </a:lnSpc>
              <a:spcBef>
                <a:spcPts val="168"/>
              </a:spcBef>
            </a:pPr>
            <a:r>
              <a:rPr sz="453" spc="-44" dirty="0">
                <a:solidFill>
                  <a:srgbClr val="FEFFFE"/>
                </a:solidFill>
                <a:latin typeface="Times New Roman"/>
                <a:cs typeface="Times New Roman"/>
              </a:rPr>
              <a:t>F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ax</a:t>
            </a:r>
            <a:r>
              <a:rPr sz="453" spc="-38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96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330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12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14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440416" y="2819901"/>
            <a:ext cx="843948" cy="886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41"/>
              </a:spcBef>
            </a:pPr>
            <a:r>
              <a:rPr sz="498" spc="-48" dirty="0">
                <a:solidFill>
                  <a:srgbClr val="FEFFFE"/>
                </a:solidFill>
                <a:latin typeface="Times New Roman"/>
                <a:cs typeface="Times New Roman"/>
              </a:rPr>
              <a:t>V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ALENCIA</a:t>
            </a:r>
            <a:r>
              <a:rPr sz="498" spc="-26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Y</a:t>
            </a:r>
            <a:r>
              <a:rPr sz="498" spc="-24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98" spc="-8" dirty="0">
                <a:solidFill>
                  <a:srgbClr val="FEFFFE"/>
                </a:solidFill>
                <a:latin typeface="Times New Roman"/>
                <a:cs typeface="Times New Roman"/>
              </a:rPr>
              <a:t>CA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STELLÓN</a:t>
            </a:r>
            <a:endParaRPr sz="498">
              <a:latin typeface="Times New Roman"/>
              <a:cs typeface="Times New Roman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4604380" y="2822439"/>
            <a:ext cx="808018" cy="83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spc="-35" dirty="0">
                <a:solidFill>
                  <a:srgbClr val="FEFFFE"/>
                </a:solidFill>
                <a:latin typeface="Times New Roman"/>
                <a:cs typeface="Times New Roman"/>
                <a:hlinkClick r:id="rId13"/>
              </a:rPr>
              <a:t>v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  <a:hlinkClick r:id="rId13"/>
              </a:rPr>
              <a:t>aIencia@iberIectric.com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3612409" y="3127457"/>
            <a:ext cx="820835" cy="1706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spc="-23" dirty="0">
                <a:solidFill>
                  <a:srgbClr val="FEFFFE"/>
                </a:solidFill>
                <a:latin typeface="Times New Roman"/>
                <a:cs typeface="Times New Roman"/>
              </a:rPr>
              <a:t>p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spc="-4" dirty="0">
                <a:solidFill>
                  <a:srgbClr val="FEFFFE"/>
                </a:solidFill>
                <a:latin typeface="Times New Roman"/>
                <a:cs typeface="Times New Roman"/>
              </a:rPr>
              <a:t>r</a:t>
            </a:r>
            <a:r>
              <a:rPr sz="453" spc="-26" dirty="0">
                <a:solidFill>
                  <a:srgbClr val="FEFFFE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ado</a:t>
            </a:r>
            <a:r>
              <a:rPr sz="453" spc="-17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de</a:t>
            </a:r>
            <a:r>
              <a:rPr sz="453" spc="-40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Correos</a:t>
            </a:r>
            <a:r>
              <a:rPr sz="453" spc="-57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2244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30395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spc="-8" dirty="0">
                <a:solidFill>
                  <a:srgbClr val="FEFFFE"/>
                </a:solidFill>
                <a:latin typeface="Times New Roman"/>
                <a:cs typeface="Times New Roman"/>
              </a:rPr>
              <a:t>C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spc="-17" dirty="0">
                <a:solidFill>
                  <a:srgbClr val="FEFFFE"/>
                </a:solidFill>
                <a:latin typeface="Times New Roman"/>
                <a:cs typeface="Times New Roman"/>
              </a:rPr>
              <a:t>R</a:t>
            </a:r>
            <a:r>
              <a:rPr sz="453" spc="-45" dirty="0">
                <a:solidFill>
                  <a:srgbClr val="FEFFFE"/>
                </a:solidFill>
                <a:latin typeface="Times New Roman"/>
                <a:cs typeface="Times New Roman"/>
              </a:rPr>
              <a:t>T</a:t>
            </a:r>
            <a:r>
              <a:rPr sz="453" spc="-8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GENA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5803458" y="3127512"/>
            <a:ext cx="522972" cy="1706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spc="-65" dirty="0">
                <a:solidFill>
                  <a:srgbClr val="FEFFFE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eI.</a:t>
            </a:r>
            <a:r>
              <a:rPr sz="453" spc="-40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968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29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94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04</a:t>
            </a:r>
            <a:endParaRPr sz="453">
              <a:latin typeface="Times New Roman"/>
              <a:cs typeface="Times New Roman"/>
            </a:endParaRPr>
          </a:p>
          <a:p>
            <a:pPr marL="13611">
              <a:lnSpc>
                <a:spcPct val="95825"/>
              </a:lnSpc>
              <a:spcBef>
                <a:spcPts val="168"/>
              </a:spcBef>
            </a:pPr>
            <a:r>
              <a:rPr sz="453" spc="-44" dirty="0">
                <a:solidFill>
                  <a:srgbClr val="FEFFFE"/>
                </a:solidFill>
                <a:latin typeface="Times New Roman"/>
                <a:cs typeface="Times New Roman"/>
              </a:rPr>
              <a:t>F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ax</a:t>
            </a:r>
            <a:r>
              <a:rPr sz="453" spc="-38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868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91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12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04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440417" y="3168875"/>
            <a:ext cx="713042" cy="886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41"/>
              </a:spcBef>
            </a:pP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MURCIA</a:t>
            </a:r>
            <a:r>
              <a:rPr sz="498" spc="-4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Y</a:t>
            </a:r>
            <a:r>
              <a:rPr sz="498" spc="-24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ALI</a:t>
            </a:r>
            <a:r>
              <a:rPr sz="498" spc="-8" dirty="0">
                <a:solidFill>
                  <a:srgbClr val="FEFFFE"/>
                </a:solidFill>
                <a:latin typeface="Times New Roman"/>
                <a:cs typeface="Times New Roman"/>
              </a:rPr>
              <a:t>C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ANTE</a:t>
            </a:r>
            <a:endParaRPr sz="498">
              <a:latin typeface="Times New Roman"/>
              <a:cs typeface="Times New Roman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1628460" y="3171192"/>
            <a:ext cx="1068222" cy="83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D.</a:t>
            </a:r>
            <a:r>
              <a:rPr sz="453" spc="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ED</a:t>
            </a:r>
            <a:r>
              <a:rPr sz="453" spc="-9" dirty="0">
                <a:solidFill>
                  <a:srgbClr val="FEFFFE"/>
                </a:solidFill>
                <a:latin typeface="Times New Roman"/>
                <a:cs typeface="Times New Roman"/>
              </a:rPr>
              <a:t>U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ARDO</a:t>
            </a:r>
            <a:r>
              <a:rPr sz="453" spc="-1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AL</a:t>
            </a:r>
            <a:r>
              <a:rPr sz="453" spc="-9" dirty="0">
                <a:solidFill>
                  <a:srgbClr val="FEFFFE"/>
                </a:solidFill>
                <a:latin typeface="Times New Roman"/>
                <a:cs typeface="Times New Roman"/>
              </a:rPr>
              <a:t>C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ARAZ</a:t>
            </a:r>
            <a:r>
              <a:rPr sz="453" spc="1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MA</a:t>
            </a:r>
            <a:r>
              <a:rPr sz="453" spc="-17" dirty="0">
                <a:solidFill>
                  <a:srgbClr val="FEFFFE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TÍNEZ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3098069" y="3171192"/>
            <a:ext cx="392990" cy="83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609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033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089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4604387" y="3171246"/>
            <a:ext cx="770004" cy="83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  <a:hlinkClick r:id="rId14"/>
              </a:rPr>
              <a:t>murcia@iberIectric.com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3612409" y="3345202"/>
            <a:ext cx="865641" cy="1706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C/</a:t>
            </a:r>
            <a:r>
              <a:rPr sz="453" spc="-58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Hipócr</a:t>
            </a:r>
            <a:r>
              <a:rPr sz="453" spc="-36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tes,</a:t>
            </a:r>
            <a:r>
              <a:rPr sz="453" spc="-8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108</a:t>
            </a:r>
            <a:r>
              <a:rPr sz="453" spc="-7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-</a:t>
            </a:r>
            <a:r>
              <a:rPr sz="453" spc="-4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ArmiI</a:t>
            </a:r>
            <a:r>
              <a:rPr sz="453" spc="13" dirty="0">
                <a:solidFill>
                  <a:srgbClr val="FEFFFE"/>
                </a:solidFill>
                <a:latin typeface="Times New Roman"/>
                <a:cs typeface="Times New Roman"/>
              </a:rPr>
              <a:t>I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18100</a:t>
            </a:r>
            <a:r>
              <a:rPr sz="453" spc="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GRANA</a:t>
            </a:r>
            <a:r>
              <a:rPr sz="453" spc="-13" dirty="0">
                <a:solidFill>
                  <a:srgbClr val="FEFFFE"/>
                </a:solidFill>
                <a:latin typeface="Times New Roman"/>
                <a:cs typeface="Times New Roman"/>
              </a:rPr>
              <a:t>D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5803458" y="3345256"/>
            <a:ext cx="522972" cy="1706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spc="-65" dirty="0">
                <a:solidFill>
                  <a:srgbClr val="FEFFFE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eI.</a:t>
            </a:r>
            <a:r>
              <a:rPr sz="453" spc="-40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958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37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90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77</a:t>
            </a:r>
            <a:endParaRPr sz="453">
              <a:latin typeface="Times New Roman"/>
              <a:cs typeface="Times New Roman"/>
            </a:endParaRPr>
          </a:p>
          <a:p>
            <a:pPr marL="13611">
              <a:lnSpc>
                <a:spcPct val="95825"/>
              </a:lnSpc>
              <a:spcBef>
                <a:spcPts val="168"/>
              </a:spcBef>
            </a:pPr>
            <a:r>
              <a:rPr sz="453" spc="-44" dirty="0">
                <a:solidFill>
                  <a:srgbClr val="FEFFFE"/>
                </a:solidFill>
                <a:latin typeface="Times New Roman"/>
                <a:cs typeface="Times New Roman"/>
              </a:rPr>
              <a:t>F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ax</a:t>
            </a:r>
            <a:r>
              <a:rPr sz="453" spc="-38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958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37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90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77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440416" y="3386629"/>
            <a:ext cx="604052" cy="886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41"/>
              </a:spcBef>
            </a:pP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GRANA</a:t>
            </a:r>
            <a:r>
              <a:rPr sz="498" spc="-14" dirty="0">
                <a:solidFill>
                  <a:srgbClr val="FEFFFE"/>
                </a:solidFill>
                <a:latin typeface="Times New Roman"/>
                <a:cs typeface="Times New Roman"/>
              </a:rPr>
              <a:t>D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98" spc="-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Y</a:t>
            </a:r>
            <a:r>
              <a:rPr sz="498" spc="-24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JAÉN</a:t>
            </a:r>
            <a:endParaRPr sz="498">
              <a:latin typeface="Times New Roman"/>
              <a:cs typeface="Times New Roman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1628460" y="3388936"/>
            <a:ext cx="947323" cy="83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D.</a:t>
            </a:r>
            <a:r>
              <a:rPr sz="453" spc="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ÁNGEL</a:t>
            </a:r>
            <a:r>
              <a:rPr sz="453" spc="-28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N</a:t>
            </a:r>
            <a:r>
              <a:rPr sz="453" spc="-45" dirty="0">
                <a:solidFill>
                  <a:srgbClr val="FEFFFE"/>
                </a:solidFill>
                <a:latin typeface="Times New Roman"/>
                <a:cs typeface="Times New Roman"/>
              </a:rPr>
              <a:t>AV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ARRO</a:t>
            </a:r>
            <a:r>
              <a:rPr sz="453" spc="-1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SÁNCHEZ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3098074" y="3388936"/>
            <a:ext cx="392990" cy="83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607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690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099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4604387" y="3388990"/>
            <a:ext cx="811446" cy="83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  <a:hlinkClick r:id="rId15"/>
              </a:rPr>
              <a:t>grana</a:t>
            </a:r>
            <a:r>
              <a:rPr sz="453" spc="-4" dirty="0">
                <a:solidFill>
                  <a:srgbClr val="FEFFFE"/>
                </a:solidFill>
                <a:latin typeface="Times New Roman"/>
                <a:cs typeface="Times New Roman"/>
                <a:hlinkClick r:id="rId15"/>
              </a:rPr>
              <a:t>d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  <a:hlinkClick r:id="rId15"/>
              </a:rPr>
              <a:t>a@iberIectric.com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1628460" y="3562933"/>
            <a:ext cx="947029" cy="3457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1583">
              <a:lnSpc>
                <a:spcPts val="520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D.</a:t>
            </a:r>
            <a:r>
              <a:rPr sz="453" spc="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ENRIQUE</a:t>
            </a:r>
            <a:r>
              <a:rPr sz="453" spc="-4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VILCHES</a:t>
            </a:r>
            <a:r>
              <a:rPr sz="453" spc="-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GUZMÁN </a:t>
            </a:r>
            <a:endParaRPr sz="453">
              <a:latin typeface="Times New Roman"/>
              <a:cs typeface="Times New Roman"/>
            </a:endParaRPr>
          </a:p>
          <a:p>
            <a:pPr marL="11506" marR="1583">
              <a:lnSpc>
                <a:spcPts val="520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D.</a:t>
            </a:r>
            <a:r>
              <a:rPr sz="453" spc="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JOSÉ</a:t>
            </a:r>
            <a:r>
              <a:rPr sz="453" spc="40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VILCHES</a:t>
            </a:r>
            <a:r>
              <a:rPr sz="453" spc="-4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UREA</a:t>
            </a:r>
            <a:endParaRPr sz="453">
              <a:latin typeface="Times New Roman"/>
              <a:cs typeface="Times New Roman"/>
            </a:endParaRPr>
          </a:p>
          <a:p>
            <a:pPr marL="11506" marR="188770">
              <a:lnSpc>
                <a:spcPts val="520"/>
              </a:lnSpc>
              <a:spcBef>
                <a:spcPts val="172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D.</a:t>
            </a:r>
            <a:r>
              <a:rPr sz="453" spc="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spc="-13" dirty="0">
                <a:solidFill>
                  <a:srgbClr val="FEFFFE"/>
                </a:solidFill>
                <a:latin typeface="Times New Roman"/>
                <a:cs typeface="Times New Roman"/>
              </a:rPr>
              <a:t>D</a:t>
            </a:r>
            <a:r>
              <a:rPr sz="453" spc="-40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VID</a:t>
            </a:r>
            <a:r>
              <a:rPr sz="453" spc="96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VILCHES</a:t>
            </a:r>
            <a:r>
              <a:rPr sz="453" spc="-4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UREA </a:t>
            </a:r>
            <a:endParaRPr sz="453">
              <a:latin typeface="Times New Roman"/>
              <a:cs typeface="Times New Roman"/>
            </a:endParaRPr>
          </a:p>
          <a:p>
            <a:pPr marL="11506" marR="188770">
              <a:lnSpc>
                <a:spcPts val="520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Dª</a:t>
            </a:r>
            <a:r>
              <a:rPr sz="453" spc="70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spc="-14" dirty="0">
                <a:solidFill>
                  <a:srgbClr val="FEFFFE"/>
                </a:solidFill>
                <a:latin typeface="Times New Roman"/>
                <a:cs typeface="Times New Roman"/>
              </a:rPr>
              <a:t>Y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O</a:t>
            </a:r>
            <a:r>
              <a:rPr sz="453" spc="14" dirty="0">
                <a:solidFill>
                  <a:srgbClr val="FEFFFE"/>
                </a:solidFill>
                <a:latin typeface="Times New Roman"/>
                <a:cs typeface="Times New Roman"/>
              </a:rPr>
              <a:t>L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AN</a:t>
            </a:r>
            <a:r>
              <a:rPr sz="453" spc="-14" dirty="0">
                <a:solidFill>
                  <a:srgbClr val="FEFFFE"/>
                </a:solidFill>
                <a:latin typeface="Times New Roman"/>
                <a:cs typeface="Times New Roman"/>
              </a:rPr>
              <a:t>D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spc="-4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MA</a:t>
            </a:r>
            <a:r>
              <a:rPr sz="453" spc="-17" dirty="0">
                <a:solidFill>
                  <a:srgbClr val="FEFFFE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TÍN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3098069" y="3606776"/>
            <a:ext cx="392990" cy="2581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687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809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277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639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291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371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650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454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341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3612403" y="3650564"/>
            <a:ext cx="530310" cy="1706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Cue</a:t>
            </a:r>
            <a:r>
              <a:rPr sz="453" spc="-48" dirty="0">
                <a:solidFill>
                  <a:srgbClr val="FEFFFE"/>
                </a:solidFill>
                <a:latin typeface="Times New Roman"/>
                <a:cs typeface="Times New Roman"/>
              </a:rPr>
              <a:t>v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as</a:t>
            </a:r>
            <a:r>
              <a:rPr sz="453" spc="-6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Bajas,</a:t>
            </a:r>
            <a:r>
              <a:rPr sz="453" spc="-77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29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29004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MÁ</a:t>
            </a:r>
            <a:r>
              <a:rPr sz="453" spc="13" dirty="0">
                <a:solidFill>
                  <a:srgbClr val="FEFFFE"/>
                </a:solidFill>
                <a:latin typeface="Times New Roman"/>
                <a:cs typeface="Times New Roman"/>
              </a:rPr>
              <a:t>L</a:t>
            </a:r>
            <a:r>
              <a:rPr sz="453" spc="-8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GA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5803452" y="3650619"/>
            <a:ext cx="522972" cy="1706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spc="-65" dirty="0">
                <a:solidFill>
                  <a:srgbClr val="FEFFFE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eI.</a:t>
            </a:r>
            <a:r>
              <a:rPr sz="453" spc="-40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95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223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04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15</a:t>
            </a:r>
            <a:endParaRPr sz="453">
              <a:latin typeface="Times New Roman"/>
              <a:cs typeface="Times New Roman"/>
            </a:endParaRPr>
          </a:p>
          <a:p>
            <a:pPr marL="13611">
              <a:lnSpc>
                <a:spcPct val="95825"/>
              </a:lnSpc>
              <a:spcBef>
                <a:spcPts val="168"/>
              </a:spcBef>
            </a:pPr>
            <a:r>
              <a:rPr sz="453" spc="-44" dirty="0">
                <a:solidFill>
                  <a:srgbClr val="FEFFFE"/>
                </a:solidFill>
                <a:latin typeface="Times New Roman"/>
                <a:cs typeface="Times New Roman"/>
              </a:rPr>
              <a:t>F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ax</a:t>
            </a:r>
            <a:r>
              <a:rPr sz="453" spc="-38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95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223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04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16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440416" y="3691861"/>
            <a:ext cx="715469" cy="886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41"/>
              </a:spcBef>
            </a:pP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MÁ</a:t>
            </a:r>
            <a:r>
              <a:rPr sz="498" spc="14" dirty="0">
                <a:solidFill>
                  <a:srgbClr val="FEFFFE"/>
                </a:solidFill>
                <a:latin typeface="Times New Roman"/>
                <a:cs typeface="Times New Roman"/>
              </a:rPr>
              <a:t>L</a:t>
            </a:r>
            <a:r>
              <a:rPr sz="498" spc="-9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GA</a:t>
            </a:r>
            <a:r>
              <a:rPr sz="498" spc="-3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Y</a:t>
            </a:r>
            <a:r>
              <a:rPr sz="498" spc="-24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ALMERÍA</a:t>
            </a:r>
            <a:endParaRPr sz="498">
              <a:latin typeface="Times New Roman"/>
              <a:cs typeface="Times New Roman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4604381" y="3694353"/>
            <a:ext cx="782635" cy="83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  <a:hlinkClick r:id="rId16"/>
              </a:rPr>
              <a:t>ma</a:t>
            </a:r>
            <a:r>
              <a:rPr sz="453" spc="13" dirty="0">
                <a:solidFill>
                  <a:srgbClr val="FEFFFE"/>
                </a:solidFill>
                <a:latin typeface="Times New Roman"/>
                <a:cs typeface="Times New Roman"/>
                <a:hlinkClick r:id="rId16"/>
              </a:rPr>
              <a:t>I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  <a:hlinkClick r:id="rId16"/>
              </a:rPr>
              <a:t>aga@iberIectric.com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3612402" y="3955674"/>
            <a:ext cx="777691" cy="2581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spc="-26" dirty="0">
                <a:solidFill>
                  <a:srgbClr val="FEFFFE"/>
                </a:solidFill>
                <a:latin typeface="Times New Roman"/>
                <a:cs typeface="Times New Roman"/>
              </a:rPr>
              <a:t>Ctra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.</a:t>
            </a:r>
            <a:r>
              <a:rPr sz="453" spc="-7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spc="-26" dirty="0">
                <a:solidFill>
                  <a:srgbClr val="FEFFFE"/>
                </a:solidFill>
                <a:latin typeface="Times New Roman"/>
                <a:cs typeface="Times New Roman"/>
              </a:rPr>
              <a:t>Madrid-Cádiz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,</a:t>
            </a:r>
            <a:r>
              <a:rPr sz="453" spc="-76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spc="-26" dirty="0">
                <a:solidFill>
                  <a:srgbClr val="FEFFFE"/>
                </a:solidFill>
                <a:latin typeface="Times New Roman"/>
                <a:cs typeface="Times New Roman"/>
              </a:rPr>
              <a:t>km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.</a:t>
            </a:r>
            <a:r>
              <a:rPr sz="453" spc="-76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spc="-26" dirty="0">
                <a:solidFill>
                  <a:srgbClr val="FEFFFE"/>
                </a:solidFill>
                <a:latin typeface="Times New Roman"/>
                <a:cs typeface="Times New Roman"/>
              </a:rPr>
              <a:t>635</a:t>
            </a:r>
            <a:endParaRPr sz="453">
              <a:latin typeface="Times New Roman"/>
              <a:cs typeface="Times New Roman"/>
            </a:endParaRPr>
          </a:p>
          <a:p>
            <a:pPr marL="11506" marR="93354">
              <a:lnSpc>
                <a:spcPts val="520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Edificio</a:t>
            </a:r>
            <a:r>
              <a:rPr sz="453" spc="-4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Apex,</a:t>
            </a:r>
            <a:r>
              <a:rPr sz="453" spc="-3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PI.</a:t>
            </a:r>
            <a:r>
              <a:rPr sz="453" spc="6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3, </a:t>
            </a:r>
            <a:endParaRPr sz="453">
              <a:latin typeface="Times New Roman"/>
              <a:cs typeface="Times New Roman"/>
            </a:endParaRPr>
          </a:p>
          <a:p>
            <a:pPr marL="11506" marR="93354">
              <a:lnSpc>
                <a:spcPts val="520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Oficina</a:t>
            </a:r>
            <a:r>
              <a:rPr sz="453" spc="-7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2</a:t>
            </a:r>
            <a:r>
              <a:rPr sz="453" spc="-34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11407</a:t>
            </a:r>
            <a:r>
              <a:rPr sz="453" spc="1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JEREZ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1628460" y="3999397"/>
            <a:ext cx="1082424" cy="1706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1583">
              <a:lnSpc>
                <a:spcPts val="520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D.</a:t>
            </a:r>
            <a:r>
              <a:rPr sz="453" spc="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FRANCISCO</a:t>
            </a:r>
            <a:r>
              <a:rPr sz="453" spc="-3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DE</a:t>
            </a:r>
            <a:r>
              <a:rPr sz="453" spc="3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spc="-10" dirty="0">
                <a:solidFill>
                  <a:srgbClr val="FEFFFE"/>
                </a:solidFill>
                <a:latin typeface="Times New Roman"/>
                <a:cs typeface="Times New Roman"/>
              </a:rPr>
              <a:t>CA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STRO</a:t>
            </a:r>
            <a:r>
              <a:rPr sz="453" spc="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ABRAIN </a:t>
            </a:r>
            <a:endParaRPr sz="453">
              <a:latin typeface="Times New Roman"/>
              <a:cs typeface="Times New Roman"/>
            </a:endParaRPr>
          </a:p>
          <a:p>
            <a:pPr marL="11506" marR="1583">
              <a:lnSpc>
                <a:spcPts val="520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D.</a:t>
            </a:r>
            <a:r>
              <a:rPr sz="453" spc="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J</a:t>
            </a:r>
            <a:r>
              <a:rPr sz="453" spc="-40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VIER</a:t>
            </a:r>
            <a:r>
              <a:rPr sz="453" spc="76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DE</a:t>
            </a:r>
            <a:r>
              <a:rPr sz="453" spc="3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spc="-10" dirty="0">
                <a:solidFill>
                  <a:srgbClr val="FEFFFE"/>
                </a:solidFill>
                <a:latin typeface="Times New Roman"/>
                <a:cs typeface="Times New Roman"/>
              </a:rPr>
              <a:t>CA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STRO</a:t>
            </a:r>
            <a:r>
              <a:rPr sz="453" spc="-3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ES</a:t>
            </a:r>
            <a:r>
              <a:rPr sz="453" spc="-8" dirty="0">
                <a:solidFill>
                  <a:srgbClr val="FEFFFE"/>
                </a:solidFill>
                <a:latin typeface="Times New Roman"/>
                <a:cs typeface="Times New Roman"/>
              </a:rPr>
              <a:t>CA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CENA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3098069" y="3999397"/>
            <a:ext cx="392990" cy="1706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629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109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325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652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156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800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5797443" y="3999463"/>
            <a:ext cx="535001" cy="1706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spc="-72" dirty="0">
                <a:solidFill>
                  <a:srgbClr val="FEFFFE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eI.</a:t>
            </a:r>
            <a:r>
              <a:rPr sz="453" spc="-4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956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30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51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34</a:t>
            </a:r>
            <a:endParaRPr sz="453">
              <a:latin typeface="Times New Roman"/>
              <a:cs typeface="Times New Roman"/>
            </a:endParaRPr>
          </a:p>
          <a:p>
            <a:pPr marL="13611">
              <a:lnSpc>
                <a:spcPct val="95825"/>
              </a:lnSpc>
              <a:spcBef>
                <a:spcPts val="168"/>
              </a:spcBef>
            </a:pPr>
            <a:r>
              <a:rPr sz="453" spc="-48" dirty="0">
                <a:solidFill>
                  <a:srgbClr val="FEFFFE"/>
                </a:solidFill>
                <a:latin typeface="Times New Roman"/>
                <a:cs typeface="Times New Roman"/>
              </a:rPr>
              <a:t>F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ax</a:t>
            </a:r>
            <a:r>
              <a:rPr sz="453" spc="-1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956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30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51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34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440416" y="4040835"/>
            <a:ext cx="231807" cy="886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41"/>
              </a:spcBef>
            </a:pPr>
            <a:r>
              <a:rPr sz="498" spc="-8" dirty="0">
                <a:solidFill>
                  <a:srgbClr val="FEFFFE"/>
                </a:solidFill>
                <a:latin typeface="Times New Roman"/>
                <a:cs typeface="Times New Roman"/>
              </a:rPr>
              <a:t>C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ÁDIZ</a:t>
            </a:r>
            <a:endParaRPr sz="498">
              <a:latin typeface="Times New Roman"/>
              <a:cs typeface="Times New Roman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4604381" y="4043185"/>
            <a:ext cx="719058" cy="83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  <a:hlinkClick r:id="rId17"/>
              </a:rPr>
              <a:t>cadiz@iberIectric.com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3612402" y="4260915"/>
            <a:ext cx="687299" cy="3457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C/</a:t>
            </a:r>
            <a:r>
              <a:rPr sz="453" spc="-2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Diseño,</a:t>
            </a:r>
            <a:r>
              <a:rPr sz="453" spc="-64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16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N</a:t>
            </a:r>
            <a:r>
              <a:rPr sz="453" spc="-48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ve</a:t>
            </a:r>
            <a:r>
              <a:rPr sz="453" spc="-7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3</a:t>
            </a:r>
            <a:endParaRPr sz="453">
              <a:latin typeface="Times New Roman"/>
              <a:cs typeface="Times New Roman"/>
            </a:endParaRPr>
          </a:p>
          <a:p>
            <a:pPr marL="23535">
              <a:lnSpc>
                <a:spcPct val="95825"/>
              </a:lnSpc>
              <a:spcBef>
                <a:spcPts val="168"/>
              </a:spcBef>
            </a:pPr>
            <a:r>
              <a:rPr sz="453" spc="-68" dirty="0">
                <a:solidFill>
                  <a:srgbClr val="FEFFFE"/>
                </a:solidFill>
                <a:latin typeface="Times New Roman"/>
                <a:cs typeface="Times New Roman"/>
              </a:rPr>
              <a:t>P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.I.PIsa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Mairena</a:t>
            </a:r>
            <a:r>
              <a:rPr sz="453" spc="4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ZdeI</a:t>
            </a:r>
            <a:r>
              <a:rPr sz="453" spc="-7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AIjarafe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41927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SEVIL</a:t>
            </a:r>
            <a:r>
              <a:rPr sz="453" spc="13" dirty="0">
                <a:solidFill>
                  <a:srgbClr val="FEFFFE"/>
                </a:solidFill>
                <a:latin typeface="Times New Roman"/>
                <a:cs typeface="Times New Roman"/>
              </a:rPr>
              <a:t>L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1628447" y="4348371"/>
            <a:ext cx="1004152" cy="1706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18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D.</a:t>
            </a:r>
            <a:r>
              <a:rPr sz="453" spc="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IGN</a:t>
            </a:r>
            <a:r>
              <a:rPr sz="453" spc="-8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CIO</a:t>
            </a:r>
            <a:r>
              <a:rPr sz="453" spc="100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DE</a:t>
            </a:r>
            <a:r>
              <a:rPr sz="453" spc="3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spc="13" dirty="0">
                <a:solidFill>
                  <a:srgbClr val="FEFFFE"/>
                </a:solidFill>
                <a:latin typeface="Times New Roman"/>
                <a:cs typeface="Times New Roman"/>
              </a:rPr>
              <a:t>L</a:t>
            </a:r>
            <a:r>
              <a:rPr sz="453" spc="-8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S</a:t>
            </a:r>
            <a:r>
              <a:rPr sz="453" spc="106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HER</a:t>
            </a:r>
            <a:r>
              <a:rPr sz="453" spc="-8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S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Dª</a:t>
            </a:r>
            <a:r>
              <a:rPr sz="453" spc="7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INM</a:t>
            </a:r>
            <a:r>
              <a:rPr sz="453" spc="-9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CU</a:t>
            </a:r>
            <a:r>
              <a:rPr sz="453" spc="14" dirty="0">
                <a:solidFill>
                  <a:srgbClr val="FEFFFE"/>
                </a:solidFill>
                <a:latin typeface="Times New Roman"/>
                <a:cs typeface="Times New Roman"/>
              </a:rPr>
              <a:t>L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spc="-14" dirty="0">
                <a:solidFill>
                  <a:srgbClr val="FEFFFE"/>
                </a:solidFill>
                <a:latin typeface="Times New Roman"/>
                <a:cs typeface="Times New Roman"/>
              </a:rPr>
              <a:t>D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spc="-4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DE</a:t>
            </a:r>
            <a:r>
              <a:rPr sz="453" spc="3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spc="13" dirty="0">
                <a:solidFill>
                  <a:srgbClr val="FEFFFE"/>
                </a:solidFill>
                <a:latin typeface="Times New Roman"/>
                <a:cs typeface="Times New Roman"/>
              </a:rPr>
              <a:t>L</a:t>
            </a:r>
            <a:r>
              <a:rPr sz="453" spc="-8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S</a:t>
            </a:r>
            <a:r>
              <a:rPr sz="453" spc="106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HER</a:t>
            </a:r>
            <a:r>
              <a:rPr sz="453" spc="-8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S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3098069" y="4348371"/>
            <a:ext cx="392990" cy="1706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648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262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099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696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729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159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5797432" y="4348492"/>
            <a:ext cx="535001" cy="1706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spc="-72" dirty="0">
                <a:solidFill>
                  <a:srgbClr val="FEFFFE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eI.</a:t>
            </a:r>
            <a:r>
              <a:rPr sz="453" spc="-4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954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17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91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35</a:t>
            </a:r>
            <a:endParaRPr sz="453">
              <a:latin typeface="Times New Roman"/>
              <a:cs typeface="Times New Roman"/>
            </a:endParaRPr>
          </a:p>
          <a:p>
            <a:pPr marL="13611">
              <a:lnSpc>
                <a:spcPct val="95825"/>
              </a:lnSpc>
              <a:spcBef>
                <a:spcPts val="168"/>
              </a:spcBef>
            </a:pPr>
            <a:r>
              <a:rPr sz="453" spc="-48" dirty="0">
                <a:solidFill>
                  <a:srgbClr val="FEFFFE"/>
                </a:solidFill>
                <a:latin typeface="Times New Roman"/>
                <a:cs typeface="Times New Roman"/>
              </a:rPr>
              <a:t>F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ax</a:t>
            </a:r>
            <a:r>
              <a:rPr sz="453" spc="-1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954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18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39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38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440416" y="4389821"/>
            <a:ext cx="1029644" cy="886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41"/>
              </a:spcBef>
            </a:pP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SEVIL</a:t>
            </a:r>
            <a:r>
              <a:rPr sz="498" spc="14" dirty="0">
                <a:solidFill>
                  <a:srgbClr val="FEFFFE"/>
                </a:solidFill>
                <a:latin typeface="Times New Roman"/>
                <a:cs typeface="Times New Roman"/>
              </a:rPr>
              <a:t>L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A,</a:t>
            </a:r>
            <a:r>
              <a:rPr sz="498" spc="-34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CÓRDOBA</a:t>
            </a:r>
            <a:r>
              <a:rPr sz="498" spc="-4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Y</a:t>
            </a:r>
            <a:r>
              <a:rPr sz="498" spc="-24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HUE</a:t>
            </a:r>
            <a:r>
              <a:rPr sz="498" spc="-68" dirty="0">
                <a:solidFill>
                  <a:srgbClr val="FEFFFE"/>
                </a:solidFill>
                <a:latin typeface="Times New Roman"/>
                <a:cs typeface="Times New Roman"/>
              </a:rPr>
              <a:t>L</a:t>
            </a:r>
            <a:r>
              <a:rPr sz="498" spc="-45" dirty="0">
                <a:solidFill>
                  <a:srgbClr val="FEFFFE"/>
                </a:solidFill>
                <a:latin typeface="Times New Roman"/>
                <a:cs typeface="Times New Roman"/>
              </a:rPr>
              <a:t>V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endParaRPr sz="498">
              <a:latin typeface="Times New Roman"/>
              <a:cs typeface="Times New Roman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4604381" y="4392214"/>
            <a:ext cx="756229" cy="83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  <a:hlinkClick r:id="rId18"/>
              </a:rPr>
              <a:t>seviI</a:t>
            </a:r>
            <a:r>
              <a:rPr sz="453" spc="13" dirty="0">
                <a:solidFill>
                  <a:srgbClr val="FEFFFE"/>
                </a:solidFill>
                <a:latin typeface="Times New Roman"/>
                <a:cs typeface="Times New Roman"/>
                <a:hlinkClick r:id="rId18"/>
              </a:rPr>
              <a:t>I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  <a:hlinkClick r:id="rId18"/>
              </a:rPr>
              <a:t>a@iberIectric.com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1628460" y="4653614"/>
            <a:ext cx="726330" cy="1706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1583">
              <a:lnSpc>
                <a:spcPts val="520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D.</a:t>
            </a:r>
            <a:r>
              <a:rPr sz="453" spc="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EL</a:t>
            </a:r>
            <a:r>
              <a:rPr sz="453" spc="-13" dirty="0">
                <a:solidFill>
                  <a:srgbClr val="FEFFFE"/>
                </a:solidFill>
                <a:latin typeface="Times New Roman"/>
                <a:cs typeface="Times New Roman"/>
              </a:rPr>
              <a:t>O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Y</a:t>
            </a:r>
            <a:r>
              <a:rPr sz="453" spc="4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ROJ</a:t>
            </a:r>
            <a:r>
              <a:rPr sz="453" spc="-9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S</a:t>
            </a:r>
            <a:r>
              <a:rPr sz="453" spc="-47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spc="-20" dirty="0">
                <a:solidFill>
                  <a:srgbClr val="FEFFFE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ORRES </a:t>
            </a:r>
            <a:endParaRPr sz="453">
              <a:latin typeface="Times New Roman"/>
              <a:cs typeface="Times New Roman"/>
            </a:endParaRPr>
          </a:p>
          <a:p>
            <a:pPr marL="11506" marR="1583">
              <a:lnSpc>
                <a:spcPts val="520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D.</a:t>
            </a:r>
            <a:r>
              <a:rPr sz="453" spc="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RI</a:t>
            </a:r>
            <a:r>
              <a:rPr sz="453" spc="-9" dirty="0">
                <a:solidFill>
                  <a:srgbClr val="FEFFFE"/>
                </a:solidFill>
                <a:latin typeface="Times New Roman"/>
                <a:cs typeface="Times New Roman"/>
              </a:rPr>
              <a:t>C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ARDO</a:t>
            </a:r>
            <a:r>
              <a:rPr sz="453" spc="-17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spc="-8" dirty="0">
                <a:solidFill>
                  <a:srgbClr val="FEFFFE"/>
                </a:solidFill>
                <a:latin typeface="Times New Roman"/>
                <a:cs typeface="Times New Roman"/>
              </a:rPr>
              <a:t>CA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S</a:t>
            </a:r>
            <a:r>
              <a:rPr sz="453" spc="-45" dirty="0">
                <a:solidFill>
                  <a:srgbClr val="FEFFFE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AÑO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3612403" y="4653669"/>
            <a:ext cx="659335" cy="1706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América,</a:t>
            </a:r>
            <a:r>
              <a:rPr sz="453" spc="-1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22</a:t>
            </a:r>
            <a:r>
              <a:rPr sz="453" spc="-26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Bajo</a:t>
            </a:r>
            <a:r>
              <a:rPr sz="453" spc="-7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Ex</a:t>
            </a:r>
            <a:r>
              <a:rPr sz="453" spc="-35" dirty="0">
                <a:solidFill>
                  <a:srgbClr val="FEFFFE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.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06010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BA</a:t>
            </a:r>
            <a:r>
              <a:rPr sz="453" spc="-13" dirty="0">
                <a:solidFill>
                  <a:srgbClr val="FEFFFE"/>
                </a:solidFill>
                <a:latin typeface="Times New Roman"/>
                <a:cs typeface="Times New Roman"/>
              </a:rPr>
              <a:t>D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AJOZ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5797443" y="4653723"/>
            <a:ext cx="535001" cy="1706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spc="-72" dirty="0">
                <a:solidFill>
                  <a:srgbClr val="FEFFFE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eI.</a:t>
            </a:r>
            <a:r>
              <a:rPr sz="453" spc="-4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924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20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78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86</a:t>
            </a:r>
            <a:endParaRPr sz="453">
              <a:latin typeface="Times New Roman"/>
              <a:cs typeface="Times New Roman"/>
            </a:endParaRPr>
          </a:p>
          <a:p>
            <a:pPr marL="13611">
              <a:lnSpc>
                <a:spcPct val="95825"/>
              </a:lnSpc>
              <a:spcBef>
                <a:spcPts val="168"/>
              </a:spcBef>
            </a:pPr>
            <a:r>
              <a:rPr sz="453" spc="-48" dirty="0">
                <a:solidFill>
                  <a:srgbClr val="FEFFFE"/>
                </a:solidFill>
                <a:latin typeface="Times New Roman"/>
                <a:cs typeface="Times New Roman"/>
              </a:rPr>
              <a:t>F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ax</a:t>
            </a:r>
            <a:r>
              <a:rPr sz="453" spc="-1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924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26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12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56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440416" y="4695052"/>
            <a:ext cx="558972" cy="886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41"/>
              </a:spcBef>
            </a:pP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EXTREMADURA</a:t>
            </a:r>
            <a:endParaRPr sz="498">
              <a:latin typeface="Times New Roman"/>
              <a:cs typeface="Times New Roman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3098069" y="4697403"/>
            <a:ext cx="392990" cy="83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630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048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626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4604381" y="4697457"/>
            <a:ext cx="865887" cy="83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  <a:hlinkClick r:id="rId19"/>
              </a:rPr>
              <a:t>e</a:t>
            </a:r>
            <a:r>
              <a:rPr sz="453" spc="-26" dirty="0">
                <a:solidFill>
                  <a:srgbClr val="FEFFFE"/>
                </a:solidFill>
                <a:latin typeface="Times New Roman"/>
                <a:cs typeface="Times New Roman"/>
                <a:hlinkClick r:id="rId19"/>
              </a:rPr>
              <a:t>xtremadura@iberIectric.com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440417" y="4871168"/>
            <a:ext cx="857727" cy="176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590">
              <a:lnSpc>
                <a:spcPts val="573"/>
              </a:lnSpc>
              <a:spcBef>
                <a:spcPts val="41"/>
              </a:spcBef>
            </a:pPr>
            <a:r>
              <a:rPr sz="498" spc="-48" dirty="0">
                <a:solidFill>
                  <a:srgbClr val="FEFFFE"/>
                </a:solidFill>
                <a:latin typeface="Times New Roman"/>
                <a:cs typeface="Times New Roman"/>
              </a:rPr>
              <a:t>V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AL</a:t>
            </a:r>
            <a:r>
              <a:rPr sz="498" spc="14" dirty="0">
                <a:solidFill>
                  <a:srgbClr val="FEFFFE"/>
                </a:solidFill>
                <a:latin typeface="Times New Roman"/>
                <a:cs typeface="Times New Roman"/>
              </a:rPr>
              <a:t>L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ADOLID,</a:t>
            </a:r>
            <a:r>
              <a:rPr sz="498" spc="-1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98" spc="-31" dirty="0">
                <a:solidFill>
                  <a:srgbClr val="FEFFFE"/>
                </a:solidFill>
                <a:latin typeface="Times New Roman"/>
                <a:cs typeface="Times New Roman"/>
              </a:rPr>
              <a:t>P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ALENCIA, </a:t>
            </a:r>
            <a:endParaRPr sz="498">
              <a:latin typeface="Times New Roman"/>
              <a:cs typeface="Times New Roman"/>
            </a:endParaRPr>
          </a:p>
          <a:p>
            <a:pPr marL="11506" marR="590">
              <a:lnSpc>
                <a:spcPts val="573"/>
              </a:lnSpc>
              <a:spcBef>
                <a:spcPts val="115"/>
              </a:spcBef>
            </a:pP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ZAMORA</a:t>
            </a:r>
            <a:r>
              <a:rPr sz="498" spc="-46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Y</a:t>
            </a:r>
            <a:r>
              <a:rPr sz="498" spc="-24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BURGOS</a:t>
            </a:r>
            <a:endParaRPr sz="498">
              <a:latin typeface="Times New Roman"/>
              <a:cs typeface="Times New Roman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3612409" y="4873482"/>
            <a:ext cx="642319" cy="1706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Morena,</a:t>
            </a:r>
            <a:r>
              <a:rPr sz="453" spc="-5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15</a:t>
            </a:r>
            <a:r>
              <a:rPr sz="453" spc="-4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-</a:t>
            </a:r>
            <a:r>
              <a:rPr sz="453" spc="-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6º</a:t>
            </a:r>
            <a:r>
              <a:rPr sz="453" spc="1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47009</a:t>
            </a:r>
            <a:r>
              <a:rPr sz="453" spc="2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spc="-40" dirty="0">
                <a:solidFill>
                  <a:srgbClr val="FEFFFE"/>
                </a:solidFill>
                <a:latin typeface="Times New Roman"/>
                <a:cs typeface="Times New Roman"/>
              </a:rPr>
              <a:t>V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AL</a:t>
            </a:r>
            <a:r>
              <a:rPr sz="453" spc="13" dirty="0">
                <a:solidFill>
                  <a:srgbClr val="FEFFFE"/>
                </a:solidFill>
                <a:latin typeface="Times New Roman"/>
                <a:cs typeface="Times New Roman"/>
              </a:rPr>
              <a:t>L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ADOLID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5797450" y="4873537"/>
            <a:ext cx="535001" cy="1706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spc="-72" dirty="0">
                <a:solidFill>
                  <a:srgbClr val="FEFFFE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eI.</a:t>
            </a:r>
            <a:r>
              <a:rPr sz="453" spc="-4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983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35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81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00</a:t>
            </a:r>
            <a:endParaRPr sz="453">
              <a:latin typeface="Times New Roman"/>
              <a:cs typeface="Times New Roman"/>
            </a:endParaRPr>
          </a:p>
          <a:p>
            <a:pPr marL="13611">
              <a:lnSpc>
                <a:spcPct val="95825"/>
              </a:lnSpc>
              <a:spcBef>
                <a:spcPts val="168"/>
              </a:spcBef>
            </a:pPr>
            <a:r>
              <a:rPr sz="453" spc="-48" dirty="0">
                <a:solidFill>
                  <a:srgbClr val="FEFFFE"/>
                </a:solidFill>
                <a:latin typeface="Times New Roman"/>
                <a:cs typeface="Times New Roman"/>
              </a:rPr>
              <a:t>F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ax</a:t>
            </a:r>
            <a:r>
              <a:rPr sz="453" spc="-1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983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35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45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22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1628460" y="4917217"/>
            <a:ext cx="804108" cy="83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D.</a:t>
            </a:r>
            <a:r>
              <a:rPr sz="453" spc="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ÁNGEL</a:t>
            </a:r>
            <a:r>
              <a:rPr sz="453" spc="-44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spc="-29" dirty="0">
                <a:solidFill>
                  <a:srgbClr val="FEFFFE"/>
                </a:solidFill>
                <a:latin typeface="Times New Roman"/>
                <a:cs typeface="Times New Roman"/>
              </a:rPr>
              <a:t>P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ALOMO</a:t>
            </a:r>
            <a:r>
              <a:rPr sz="453" spc="2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RUBIO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3098069" y="4917217"/>
            <a:ext cx="392990" cy="83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607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927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223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4604387" y="4917271"/>
            <a:ext cx="851145" cy="83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spc="-35" dirty="0">
                <a:solidFill>
                  <a:srgbClr val="FEFFFE"/>
                </a:solidFill>
                <a:latin typeface="Times New Roman"/>
                <a:cs typeface="Times New Roman"/>
                <a:hlinkClick r:id="rId20"/>
              </a:rPr>
              <a:t>v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  <a:hlinkClick r:id="rId20"/>
              </a:rPr>
              <a:t>aI</a:t>
            </a:r>
            <a:r>
              <a:rPr sz="453" spc="13" dirty="0">
                <a:solidFill>
                  <a:srgbClr val="FEFFFE"/>
                </a:solidFill>
                <a:latin typeface="Times New Roman"/>
                <a:cs typeface="Times New Roman"/>
                <a:hlinkClick r:id="rId20"/>
              </a:rPr>
              <a:t>I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  <a:hlinkClick r:id="rId20"/>
              </a:rPr>
              <a:t>adoIid@iberIectric.com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3612409" y="5093310"/>
            <a:ext cx="798869" cy="2581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C/</a:t>
            </a:r>
            <a:r>
              <a:rPr sz="453" spc="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AIcaIde</a:t>
            </a:r>
            <a:r>
              <a:rPr sz="453" spc="-5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Liaño</a:t>
            </a:r>
            <a:r>
              <a:rPr sz="453" spc="-24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FIores,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4</a:t>
            </a:r>
            <a:r>
              <a:rPr sz="453" spc="-6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-</a:t>
            </a:r>
            <a:r>
              <a:rPr sz="453" spc="-5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spc="-8" dirty="0">
                <a:solidFill>
                  <a:srgbClr val="FEFFFE"/>
                </a:solidFill>
                <a:latin typeface="Times New Roman"/>
                <a:cs typeface="Times New Roman"/>
              </a:rPr>
              <a:t>P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o</a:t>
            </a:r>
            <a:r>
              <a:rPr sz="453" spc="-4" dirty="0">
                <a:solidFill>
                  <a:srgbClr val="FEFFFE"/>
                </a:solidFill>
                <a:latin typeface="Times New Roman"/>
                <a:cs typeface="Times New Roman"/>
              </a:rPr>
              <a:t>r</a:t>
            </a:r>
            <a:r>
              <a:rPr sz="453" spc="-26" dirty="0">
                <a:solidFill>
                  <a:srgbClr val="FEFFFE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aI</a:t>
            </a:r>
            <a:r>
              <a:rPr sz="453" spc="-17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5</a:t>
            </a:r>
            <a:r>
              <a:rPr sz="453" spc="-38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Bajo</a:t>
            </a:r>
            <a:r>
              <a:rPr sz="453" spc="-7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I</a:t>
            </a:r>
            <a:r>
              <a:rPr sz="453" spc="-8" dirty="0">
                <a:solidFill>
                  <a:srgbClr val="FEFFFE"/>
                </a:solidFill>
                <a:latin typeface="Times New Roman"/>
                <a:cs typeface="Times New Roman"/>
              </a:rPr>
              <a:t>z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quier</a:t>
            </a:r>
            <a:r>
              <a:rPr sz="453" spc="-4" dirty="0">
                <a:solidFill>
                  <a:srgbClr val="FEFFFE"/>
                </a:solidFill>
                <a:latin typeface="Times New Roman"/>
                <a:cs typeface="Times New Roman"/>
              </a:rPr>
              <a:t>d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15011</a:t>
            </a:r>
            <a:r>
              <a:rPr sz="453" spc="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spc="2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CORUÑA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5791434" y="5137098"/>
            <a:ext cx="547032" cy="1706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spc="-72" dirty="0">
                <a:solidFill>
                  <a:srgbClr val="FEFFFE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eI.</a:t>
            </a:r>
            <a:r>
              <a:rPr sz="453" spc="-4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981</a:t>
            </a:r>
            <a:r>
              <a:rPr sz="453" spc="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22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00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41</a:t>
            </a:r>
            <a:endParaRPr sz="453">
              <a:latin typeface="Times New Roman"/>
              <a:cs typeface="Times New Roman"/>
            </a:endParaRPr>
          </a:p>
          <a:p>
            <a:pPr marL="19686">
              <a:lnSpc>
                <a:spcPct val="95825"/>
              </a:lnSpc>
              <a:spcBef>
                <a:spcPts val="168"/>
              </a:spcBef>
            </a:pPr>
            <a:r>
              <a:rPr sz="453" spc="-48" dirty="0">
                <a:solidFill>
                  <a:srgbClr val="FEFFFE"/>
                </a:solidFill>
                <a:latin typeface="Times New Roman"/>
                <a:cs typeface="Times New Roman"/>
              </a:rPr>
              <a:t>F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ax</a:t>
            </a:r>
            <a:r>
              <a:rPr sz="453" spc="-1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981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22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00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41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440416" y="5178516"/>
            <a:ext cx="640994" cy="886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41"/>
              </a:spcBef>
            </a:pP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98" spc="16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CORUÑA</a:t>
            </a:r>
            <a:r>
              <a:rPr sz="498" spc="-4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Y</a:t>
            </a:r>
            <a:r>
              <a:rPr sz="498" spc="-24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LUGO</a:t>
            </a:r>
            <a:endParaRPr sz="498">
              <a:latin typeface="Times New Roman"/>
              <a:cs typeface="Times New Roman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1628460" y="5180821"/>
            <a:ext cx="957007" cy="83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D.</a:t>
            </a:r>
            <a:r>
              <a:rPr sz="453" spc="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SANTI</a:t>
            </a:r>
            <a:r>
              <a:rPr sz="453" spc="-9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GO</a:t>
            </a:r>
            <a:r>
              <a:rPr sz="453" spc="-14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SIMÓN</a:t>
            </a:r>
            <a:r>
              <a:rPr sz="453" spc="-47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SÁNCHEZ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3098074" y="5180821"/>
            <a:ext cx="392990" cy="83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667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444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030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4604387" y="5180821"/>
            <a:ext cx="754606" cy="83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  <a:hlinkClick r:id="rId21"/>
              </a:rPr>
              <a:t>gaIicia@iberIectric.com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3612409" y="5398574"/>
            <a:ext cx="611511" cy="1706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B</a:t>
            </a:r>
            <a:r>
              <a:rPr sz="453" spc="16" dirty="0">
                <a:solidFill>
                  <a:srgbClr val="FEFFFE"/>
                </a:solidFill>
                <a:latin typeface="Times New Roman"/>
                <a:cs typeface="Times New Roman"/>
              </a:rPr>
              <a:t>I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asco</a:t>
            </a:r>
            <a:r>
              <a:rPr sz="453" spc="-44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de</a:t>
            </a:r>
            <a:r>
              <a:rPr sz="453" spc="-40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Gar</a:t>
            </a:r>
            <a:r>
              <a:rPr sz="453" spc="-43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spc="-48" dirty="0">
                <a:solidFill>
                  <a:srgbClr val="FEFFFE"/>
                </a:solidFill>
                <a:latin typeface="Times New Roman"/>
                <a:cs typeface="Times New Roman"/>
              </a:rPr>
              <a:t>y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,</a:t>
            </a:r>
            <a:r>
              <a:rPr sz="453" spc="-7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39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28015</a:t>
            </a:r>
            <a:r>
              <a:rPr sz="453" spc="9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MADRID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5797450" y="5398639"/>
            <a:ext cx="535001" cy="1706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spc="-72" dirty="0">
                <a:solidFill>
                  <a:srgbClr val="FEFFFE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eI.</a:t>
            </a:r>
            <a:r>
              <a:rPr sz="453" spc="-4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91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544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55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53</a:t>
            </a:r>
            <a:endParaRPr sz="453">
              <a:latin typeface="Times New Roman"/>
              <a:cs typeface="Times New Roman"/>
            </a:endParaRPr>
          </a:p>
          <a:p>
            <a:pPr marL="13611">
              <a:lnSpc>
                <a:spcPct val="95825"/>
              </a:lnSpc>
              <a:spcBef>
                <a:spcPts val="168"/>
              </a:spcBef>
            </a:pPr>
            <a:r>
              <a:rPr sz="453" spc="-48" dirty="0">
                <a:solidFill>
                  <a:srgbClr val="FEFFFE"/>
                </a:solidFill>
                <a:latin typeface="Times New Roman"/>
                <a:cs typeface="Times New Roman"/>
              </a:rPr>
              <a:t>F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ax</a:t>
            </a:r>
            <a:r>
              <a:rPr sz="453" spc="-1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91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544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03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13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440416" y="5440013"/>
            <a:ext cx="842373" cy="886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41"/>
              </a:spcBef>
            </a:pP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ORENSE</a:t>
            </a:r>
            <a:r>
              <a:rPr sz="498" spc="-46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Y</a:t>
            </a:r>
            <a:r>
              <a:rPr sz="498" spc="-24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PONTEVEDRA</a:t>
            </a:r>
            <a:endParaRPr sz="498">
              <a:latin typeface="Times New Roman"/>
              <a:cs typeface="Times New Roman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1628460" y="5442307"/>
            <a:ext cx="429259" cy="83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IBERLECTRIC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3092066" y="5442307"/>
            <a:ext cx="405019" cy="83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91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544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55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53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4604387" y="5442361"/>
            <a:ext cx="875144" cy="83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  <a:hlinkClick r:id="rId11"/>
              </a:rPr>
              <a:t>iberIectric@iberIectric.com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1628460" y="5616317"/>
            <a:ext cx="893249" cy="1706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1583">
              <a:lnSpc>
                <a:spcPts val="520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D.</a:t>
            </a:r>
            <a:r>
              <a:rPr sz="453" spc="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JULIÁN</a:t>
            </a:r>
            <a:r>
              <a:rPr sz="453" spc="6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SANZ</a:t>
            </a:r>
            <a:r>
              <a:rPr sz="453" spc="-10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FERNÁNDEZ </a:t>
            </a:r>
            <a:endParaRPr sz="453">
              <a:latin typeface="Times New Roman"/>
              <a:cs typeface="Times New Roman"/>
            </a:endParaRPr>
          </a:p>
          <a:p>
            <a:pPr marL="11506" marR="1583">
              <a:lnSpc>
                <a:spcPts val="520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D.</a:t>
            </a:r>
            <a:r>
              <a:rPr sz="453" spc="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PEDRO</a:t>
            </a:r>
            <a:r>
              <a:rPr sz="453" spc="-17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SANZ</a:t>
            </a:r>
            <a:r>
              <a:rPr sz="453" spc="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GONZÁLEZ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3098069" y="5616317"/>
            <a:ext cx="392990" cy="1706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667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279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731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654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194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521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3612403" y="5616317"/>
            <a:ext cx="784512" cy="1706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spc="-76" dirty="0">
                <a:solidFill>
                  <a:srgbClr val="FEFFFE"/>
                </a:solidFill>
                <a:latin typeface="Times New Roman"/>
                <a:cs typeface="Times New Roman"/>
              </a:rPr>
              <a:t>T</a:t>
            </a:r>
            <a:r>
              <a:rPr sz="453" spc="-17" dirty="0">
                <a:solidFill>
                  <a:srgbClr val="FEFFFE"/>
                </a:solidFill>
                <a:latin typeface="Times New Roman"/>
                <a:cs typeface="Times New Roman"/>
              </a:rPr>
              <a:t>r</a:t>
            </a:r>
            <a:r>
              <a:rPr sz="453" spc="-53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spc="-17" dirty="0">
                <a:solidFill>
                  <a:srgbClr val="FEFFFE"/>
                </a:solidFill>
                <a:latin typeface="Times New Roman"/>
                <a:cs typeface="Times New Roman"/>
              </a:rPr>
              <a:t>vesí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spc="-5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spc="-17" dirty="0">
                <a:solidFill>
                  <a:srgbClr val="FEFFFE"/>
                </a:solidFill>
                <a:latin typeface="Times New Roman"/>
                <a:cs typeface="Times New Roman"/>
              </a:rPr>
              <a:t>d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e</a:t>
            </a:r>
            <a:r>
              <a:rPr sz="453" spc="-5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spc="-4" dirty="0">
                <a:solidFill>
                  <a:srgbClr val="FEFFFE"/>
                </a:solidFill>
                <a:latin typeface="Times New Roman"/>
                <a:cs typeface="Times New Roman"/>
              </a:rPr>
              <a:t>I</a:t>
            </a:r>
            <a:r>
              <a:rPr sz="453" spc="-17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s</a:t>
            </a:r>
            <a:r>
              <a:rPr sz="453" spc="-5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spc="-24" dirty="0">
                <a:solidFill>
                  <a:srgbClr val="FEFFFE"/>
                </a:solidFill>
                <a:latin typeface="Times New Roman"/>
                <a:cs typeface="Times New Roman"/>
              </a:rPr>
              <a:t>Arenas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,</a:t>
            </a:r>
            <a:r>
              <a:rPr sz="453" spc="-8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spc="-17" dirty="0">
                <a:solidFill>
                  <a:srgbClr val="FEFFFE"/>
                </a:solidFill>
                <a:latin typeface="Times New Roman"/>
                <a:cs typeface="Times New Roman"/>
              </a:rPr>
              <a:t>143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33203</a:t>
            </a:r>
            <a:r>
              <a:rPr sz="453" spc="9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GIJÓN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5797443" y="5616372"/>
            <a:ext cx="535001" cy="1706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spc="-72" dirty="0">
                <a:solidFill>
                  <a:srgbClr val="FEFFFE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eI.</a:t>
            </a:r>
            <a:r>
              <a:rPr sz="453" spc="-4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98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513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07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70</a:t>
            </a:r>
            <a:endParaRPr sz="453">
              <a:latin typeface="Times New Roman"/>
              <a:cs typeface="Times New Roman"/>
            </a:endParaRPr>
          </a:p>
          <a:p>
            <a:pPr marL="13611">
              <a:lnSpc>
                <a:spcPct val="95825"/>
              </a:lnSpc>
              <a:spcBef>
                <a:spcPts val="168"/>
              </a:spcBef>
            </a:pPr>
            <a:r>
              <a:rPr sz="453" spc="-48" dirty="0">
                <a:solidFill>
                  <a:srgbClr val="FEFFFE"/>
                </a:solidFill>
                <a:latin typeface="Times New Roman"/>
                <a:cs typeface="Times New Roman"/>
              </a:rPr>
              <a:t>F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ax</a:t>
            </a:r>
            <a:r>
              <a:rPr sz="453" spc="-1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98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513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09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4604381" y="5660094"/>
            <a:ext cx="810725" cy="83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  <a:hlinkClick r:id="rId22"/>
              </a:rPr>
              <a:t>asturias@iberIectric.com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612409" y="5834025"/>
            <a:ext cx="716592" cy="2581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1583">
              <a:lnSpc>
                <a:spcPts val="520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Sebero</a:t>
            </a:r>
            <a:r>
              <a:rPr sz="453" spc="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Ot</a:t>
            </a:r>
            <a:r>
              <a:rPr sz="453" spc="-11" dirty="0">
                <a:solidFill>
                  <a:srgbClr val="FEFFFE"/>
                </a:solidFill>
                <a:latin typeface="Times New Roman"/>
                <a:cs typeface="Times New Roman"/>
              </a:rPr>
              <a:t>x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oa,</a:t>
            </a:r>
            <a:r>
              <a:rPr sz="453" spc="-70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51</a:t>
            </a:r>
            <a:r>
              <a:rPr sz="453" spc="-3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-</a:t>
            </a:r>
            <a:r>
              <a:rPr sz="453" spc="-3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2º</a:t>
            </a:r>
            <a:r>
              <a:rPr sz="453" spc="2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C </a:t>
            </a:r>
            <a:endParaRPr sz="453">
              <a:latin typeface="Times New Roman"/>
              <a:cs typeface="Times New Roman"/>
            </a:endParaRPr>
          </a:p>
          <a:p>
            <a:pPr marL="11506" marR="1583">
              <a:lnSpc>
                <a:spcPts val="520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Arriorriaga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72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48480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BILB</a:t>
            </a:r>
            <a:r>
              <a:rPr sz="453" spc="-8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O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5797450" y="5877814"/>
            <a:ext cx="535001" cy="1706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spc="-72" dirty="0">
                <a:solidFill>
                  <a:srgbClr val="FEFFFE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eI.</a:t>
            </a:r>
            <a:r>
              <a:rPr sz="453" spc="-4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94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671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18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06</a:t>
            </a:r>
            <a:endParaRPr sz="453">
              <a:latin typeface="Times New Roman"/>
              <a:cs typeface="Times New Roman"/>
            </a:endParaRPr>
          </a:p>
          <a:p>
            <a:pPr marL="13611">
              <a:lnSpc>
                <a:spcPct val="95825"/>
              </a:lnSpc>
              <a:spcBef>
                <a:spcPts val="168"/>
              </a:spcBef>
            </a:pPr>
            <a:r>
              <a:rPr sz="453" spc="-48" dirty="0">
                <a:solidFill>
                  <a:srgbClr val="FEFFFE"/>
                </a:solidFill>
                <a:latin typeface="Times New Roman"/>
                <a:cs typeface="Times New Roman"/>
              </a:rPr>
              <a:t>F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ax</a:t>
            </a:r>
            <a:r>
              <a:rPr sz="453" spc="-1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94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671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18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06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440417" y="5919242"/>
            <a:ext cx="821310" cy="886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41"/>
              </a:spcBef>
            </a:pP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EUSKADI</a:t>
            </a:r>
            <a:r>
              <a:rPr sz="498" spc="-4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Y</a:t>
            </a:r>
            <a:r>
              <a:rPr sz="498" spc="-24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SAN</a:t>
            </a:r>
            <a:r>
              <a:rPr sz="498" spc="-49" dirty="0">
                <a:solidFill>
                  <a:srgbClr val="FEFFFE"/>
                </a:solidFill>
                <a:latin typeface="Times New Roman"/>
                <a:cs typeface="Times New Roman"/>
              </a:rPr>
              <a:t>T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ANDER</a:t>
            </a:r>
            <a:endParaRPr sz="498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628460" y="5921548"/>
            <a:ext cx="1064199" cy="83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D.</a:t>
            </a:r>
            <a:r>
              <a:rPr sz="453" spc="16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TIM</a:t>
            </a:r>
            <a:r>
              <a:rPr sz="453" spc="-19" dirty="0">
                <a:solidFill>
                  <a:srgbClr val="FEFFFE"/>
                </a:solidFill>
                <a:latin typeface="Times New Roman"/>
                <a:cs typeface="Times New Roman"/>
              </a:rPr>
              <a:t>O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TEO</a:t>
            </a:r>
            <a:r>
              <a:rPr sz="453" spc="-17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SAN</a:t>
            </a:r>
            <a:r>
              <a:rPr sz="453" spc="-50" dirty="0">
                <a:solidFill>
                  <a:srgbClr val="FEFFFE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ARÉN</a:t>
            </a:r>
            <a:r>
              <a:rPr sz="453" spc="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MONTERO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098074" y="5921548"/>
            <a:ext cx="392990" cy="83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630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885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419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4604388" y="5921548"/>
            <a:ext cx="881460" cy="83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  <a:hlinkClick r:id="rId23"/>
              </a:rPr>
              <a:t>ti</a:t>
            </a:r>
            <a:r>
              <a:rPr sz="453" spc="-17" dirty="0">
                <a:solidFill>
                  <a:srgbClr val="FEFFFE"/>
                </a:solidFill>
                <a:latin typeface="Times New Roman"/>
                <a:cs typeface="Times New Roman"/>
                <a:hlinkClick r:id="rId23"/>
              </a:rPr>
              <a:t>tosan</a:t>
            </a:r>
            <a:r>
              <a:rPr sz="453" spc="-45" dirty="0">
                <a:solidFill>
                  <a:srgbClr val="FEFFFE"/>
                </a:solidFill>
                <a:latin typeface="Times New Roman"/>
                <a:cs typeface="Times New Roman"/>
                <a:hlinkClick r:id="rId23"/>
              </a:rPr>
              <a:t>t</a:t>
            </a:r>
            <a:r>
              <a:rPr sz="453" spc="-17" dirty="0">
                <a:solidFill>
                  <a:srgbClr val="FEFFFE"/>
                </a:solidFill>
                <a:latin typeface="Times New Roman"/>
                <a:cs typeface="Times New Roman"/>
                <a:hlinkClick r:id="rId23"/>
              </a:rPr>
              <a:t>aren@iberIectric.com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628460" y="6139292"/>
            <a:ext cx="1089816" cy="1706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1583">
              <a:lnSpc>
                <a:spcPts val="520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D.</a:t>
            </a:r>
            <a:r>
              <a:rPr sz="453" spc="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HUGO</a:t>
            </a:r>
            <a:r>
              <a:rPr sz="453" spc="9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GRIJALBA</a:t>
            </a:r>
            <a:r>
              <a:rPr sz="453" spc="-2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PÉREZ-AL</a:t>
            </a:r>
            <a:r>
              <a:rPr sz="453" spc="-26" dirty="0">
                <a:solidFill>
                  <a:srgbClr val="FEFFFE"/>
                </a:solidFill>
                <a:latin typeface="Times New Roman"/>
                <a:cs typeface="Times New Roman"/>
              </a:rPr>
              <a:t>F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ARO </a:t>
            </a:r>
            <a:endParaRPr sz="453">
              <a:latin typeface="Times New Roman"/>
              <a:cs typeface="Times New Roman"/>
            </a:endParaRPr>
          </a:p>
          <a:p>
            <a:pPr marL="11506" marR="1583">
              <a:lnSpc>
                <a:spcPts val="520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D.</a:t>
            </a:r>
            <a:r>
              <a:rPr sz="453" spc="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R</a:t>
            </a:r>
            <a:r>
              <a:rPr sz="453" spc="-9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ÚL</a:t>
            </a:r>
            <a:r>
              <a:rPr sz="453" spc="1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GRIJALBA</a:t>
            </a:r>
            <a:r>
              <a:rPr sz="453" spc="-4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GARRIDO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098069" y="6139292"/>
            <a:ext cx="392990" cy="1706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629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406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576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659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280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677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612403" y="6139292"/>
            <a:ext cx="718757" cy="1706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San</a:t>
            </a:r>
            <a:r>
              <a:rPr sz="453" spc="-3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Prudencio,</a:t>
            </a:r>
            <a:r>
              <a:rPr sz="453" spc="-14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19</a:t>
            </a:r>
            <a:r>
              <a:rPr sz="453" spc="-4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Bajo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26004</a:t>
            </a:r>
            <a:r>
              <a:rPr sz="453" spc="9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LOGROÑO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5797443" y="6139346"/>
            <a:ext cx="535001" cy="1706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spc="-72" dirty="0">
                <a:solidFill>
                  <a:srgbClr val="FEFFFE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eI.</a:t>
            </a:r>
            <a:r>
              <a:rPr sz="453" spc="-4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941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23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35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24</a:t>
            </a:r>
            <a:endParaRPr sz="453">
              <a:latin typeface="Times New Roman"/>
              <a:cs typeface="Times New Roman"/>
            </a:endParaRPr>
          </a:p>
          <a:p>
            <a:pPr marL="13611">
              <a:lnSpc>
                <a:spcPct val="95825"/>
              </a:lnSpc>
              <a:spcBef>
                <a:spcPts val="168"/>
              </a:spcBef>
            </a:pPr>
            <a:r>
              <a:rPr sz="453" spc="-48" dirty="0">
                <a:solidFill>
                  <a:srgbClr val="FEFFFE"/>
                </a:solidFill>
                <a:latin typeface="Times New Roman"/>
                <a:cs typeface="Times New Roman"/>
              </a:rPr>
              <a:t>F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ax</a:t>
            </a:r>
            <a:r>
              <a:rPr sz="453" spc="-1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941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00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90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21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440416" y="6180729"/>
            <a:ext cx="494537" cy="886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41"/>
              </a:spcBef>
            </a:pP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RIOJA</a:t>
            </a:r>
            <a:r>
              <a:rPr sz="498" spc="38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Y</a:t>
            </a:r>
            <a:r>
              <a:rPr sz="498" spc="-24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SORIA</a:t>
            </a:r>
            <a:endParaRPr sz="498">
              <a:latin typeface="Times New Roman"/>
              <a:cs typeface="Times New Roman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4604381" y="6183068"/>
            <a:ext cx="697103" cy="83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  <a:hlinkClick r:id="rId24"/>
              </a:rPr>
              <a:t>rioja@iberIectric.com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628460" y="6357034"/>
            <a:ext cx="1062569" cy="1706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D.</a:t>
            </a:r>
            <a:r>
              <a:rPr sz="453" spc="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J</a:t>
            </a:r>
            <a:r>
              <a:rPr sz="453" spc="-40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VIER</a:t>
            </a:r>
            <a:r>
              <a:rPr sz="453" spc="76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C</a:t>
            </a:r>
            <a:r>
              <a:rPr sz="453" spc="-9" dirty="0">
                <a:solidFill>
                  <a:srgbClr val="FEFFFE"/>
                </a:solidFill>
                <a:latin typeface="Times New Roman"/>
                <a:cs typeface="Times New Roman"/>
              </a:rPr>
              <a:t>U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ADRA</a:t>
            </a:r>
            <a:r>
              <a:rPr sz="453" spc="-14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SUESCUN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D.</a:t>
            </a:r>
            <a:r>
              <a:rPr sz="453" spc="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JESÚS</a:t>
            </a:r>
            <a:r>
              <a:rPr sz="453" spc="-58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Mª</a:t>
            </a:r>
            <a:r>
              <a:rPr sz="453" spc="67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BARRENA</a:t>
            </a:r>
            <a:r>
              <a:rPr sz="453" spc="-3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AREL</a:t>
            </a:r>
            <a:r>
              <a:rPr sz="453" spc="13" dirty="0">
                <a:solidFill>
                  <a:srgbClr val="FEFFFE"/>
                </a:solidFill>
                <a:latin typeface="Times New Roman"/>
                <a:cs typeface="Times New Roman"/>
              </a:rPr>
              <a:t>L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ANO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3098069" y="6357034"/>
            <a:ext cx="392990" cy="1706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609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413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060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618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343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295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3612402" y="6357034"/>
            <a:ext cx="767652" cy="1706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C/</a:t>
            </a:r>
            <a:r>
              <a:rPr sz="453" spc="-58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Serafin</a:t>
            </a:r>
            <a:r>
              <a:rPr sz="453" spc="-58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O</a:t>
            </a:r>
            <a:r>
              <a:rPr sz="453" spc="16" dirty="0">
                <a:solidFill>
                  <a:srgbClr val="FEFFFE"/>
                </a:solidFill>
                <a:latin typeface="Times New Roman"/>
                <a:cs typeface="Times New Roman"/>
              </a:rPr>
              <a:t>I</a:t>
            </a:r>
            <a:r>
              <a:rPr sz="453" spc="-44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ve,</a:t>
            </a:r>
            <a:r>
              <a:rPr sz="453" spc="-4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4</a:t>
            </a:r>
            <a:r>
              <a:rPr sz="453" spc="-24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-</a:t>
            </a:r>
            <a:r>
              <a:rPr sz="453" spc="-17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4º</a:t>
            </a:r>
            <a:r>
              <a:rPr sz="453" spc="50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31007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spc="-26" dirty="0">
                <a:solidFill>
                  <a:srgbClr val="FEFFFE"/>
                </a:solidFill>
                <a:latin typeface="Times New Roman"/>
                <a:cs typeface="Times New Roman"/>
              </a:rPr>
              <a:t>P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AMPLONA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5797443" y="6357089"/>
            <a:ext cx="535001" cy="1706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spc="-72" dirty="0">
                <a:solidFill>
                  <a:srgbClr val="FEFFFE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eI.</a:t>
            </a:r>
            <a:r>
              <a:rPr sz="453" spc="-4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948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17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00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01</a:t>
            </a:r>
            <a:endParaRPr sz="453">
              <a:latin typeface="Times New Roman"/>
              <a:cs typeface="Times New Roman"/>
            </a:endParaRPr>
          </a:p>
          <a:p>
            <a:pPr marL="13611">
              <a:lnSpc>
                <a:spcPct val="95825"/>
              </a:lnSpc>
              <a:spcBef>
                <a:spcPts val="168"/>
              </a:spcBef>
            </a:pPr>
            <a:r>
              <a:rPr sz="453" spc="-48" dirty="0">
                <a:solidFill>
                  <a:srgbClr val="FEFFFE"/>
                </a:solidFill>
                <a:latin typeface="Times New Roman"/>
                <a:cs typeface="Times New Roman"/>
              </a:rPr>
              <a:t>F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ax</a:t>
            </a:r>
            <a:r>
              <a:rPr sz="453" spc="-1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948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19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00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01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40417" y="6398483"/>
            <a:ext cx="363696" cy="886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41"/>
              </a:spcBef>
            </a:pP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N</a:t>
            </a:r>
            <a:r>
              <a:rPr sz="498" spc="-45" dirty="0">
                <a:solidFill>
                  <a:srgbClr val="FEFFFE"/>
                </a:solidFill>
                <a:latin typeface="Times New Roman"/>
                <a:cs typeface="Times New Roman"/>
              </a:rPr>
              <a:t>AV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ARRA</a:t>
            </a:r>
            <a:endParaRPr sz="498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4604381" y="6400823"/>
            <a:ext cx="793702" cy="83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  <a:hlinkClick r:id="rId25"/>
              </a:rPr>
              <a:t>n</a:t>
            </a:r>
            <a:r>
              <a:rPr sz="453" spc="-35" dirty="0">
                <a:solidFill>
                  <a:srgbClr val="FEFFFE"/>
                </a:solidFill>
                <a:latin typeface="Times New Roman"/>
                <a:cs typeface="Times New Roman"/>
                <a:hlinkClick r:id="rId25"/>
              </a:rPr>
              <a:t>av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  <a:hlinkClick r:id="rId25"/>
              </a:rPr>
              <a:t>arra@iberIectric.com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612409" y="6574797"/>
            <a:ext cx="611511" cy="1706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B</a:t>
            </a:r>
            <a:r>
              <a:rPr sz="453" spc="16" dirty="0">
                <a:solidFill>
                  <a:srgbClr val="FEFFFE"/>
                </a:solidFill>
                <a:latin typeface="Times New Roman"/>
                <a:cs typeface="Times New Roman"/>
              </a:rPr>
              <a:t>I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asco</a:t>
            </a:r>
            <a:r>
              <a:rPr sz="453" spc="-44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de</a:t>
            </a:r>
            <a:r>
              <a:rPr sz="453" spc="-40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Gar</a:t>
            </a:r>
            <a:r>
              <a:rPr sz="453" spc="-43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spc="-48" dirty="0">
                <a:solidFill>
                  <a:srgbClr val="FEFFFE"/>
                </a:solidFill>
                <a:latin typeface="Times New Roman"/>
                <a:cs typeface="Times New Roman"/>
              </a:rPr>
              <a:t>y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,</a:t>
            </a:r>
            <a:r>
              <a:rPr sz="453" spc="-7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39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28015</a:t>
            </a:r>
            <a:r>
              <a:rPr sz="453" spc="9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MADRID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5797450" y="6574852"/>
            <a:ext cx="535001" cy="1706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spc="-72" dirty="0">
                <a:solidFill>
                  <a:srgbClr val="FEFFFE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eI.</a:t>
            </a:r>
            <a:r>
              <a:rPr sz="453" spc="-4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91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544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55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53</a:t>
            </a:r>
            <a:endParaRPr sz="453">
              <a:latin typeface="Times New Roman"/>
              <a:cs typeface="Times New Roman"/>
            </a:endParaRPr>
          </a:p>
          <a:p>
            <a:pPr marL="13611">
              <a:lnSpc>
                <a:spcPct val="95825"/>
              </a:lnSpc>
              <a:spcBef>
                <a:spcPts val="168"/>
              </a:spcBef>
            </a:pPr>
            <a:r>
              <a:rPr sz="453" spc="-48" dirty="0">
                <a:solidFill>
                  <a:srgbClr val="FEFFFE"/>
                </a:solidFill>
                <a:latin typeface="Times New Roman"/>
                <a:cs typeface="Times New Roman"/>
              </a:rPr>
              <a:t>F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ax</a:t>
            </a:r>
            <a:r>
              <a:rPr sz="453" spc="-1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91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544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03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13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440416" y="6616226"/>
            <a:ext cx="320849" cy="886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41"/>
              </a:spcBef>
            </a:pP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AR</a:t>
            </a:r>
            <a:r>
              <a:rPr sz="498" spc="-8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GÓN</a:t>
            </a:r>
            <a:endParaRPr sz="498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628460" y="6618520"/>
            <a:ext cx="429259" cy="83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IBERLECTRIC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092066" y="6618520"/>
            <a:ext cx="405019" cy="83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91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544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55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53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604387" y="6618586"/>
            <a:ext cx="875144" cy="83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  <a:hlinkClick r:id="rId11"/>
              </a:rPr>
              <a:t>iberIectric@iberIectric.com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628460" y="6792519"/>
            <a:ext cx="1097701" cy="3457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1583">
              <a:lnSpc>
                <a:spcPts val="520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D.</a:t>
            </a:r>
            <a:r>
              <a:rPr sz="453" spc="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FRANCISCO</a:t>
            </a:r>
            <a:r>
              <a:rPr sz="453" spc="2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GIMÉNEZ</a:t>
            </a:r>
            <a:r>
              <a:rPr sz="453" spc="-4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MA</a:t>
            </a:r>
            <a:r>
              <a:rPr sz="453" spc="-17" dirty="0">
                <a:solidFill>
                  <a:srgbClr val="FEFFFE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TÍNEZ </a:t>
            </a:r>
            <a:endParaRPr sz="453">
              <a:latin typeface="Times New Roman"/>
              <a:cs typeface="Times New Roman"/>
            </a:endParaRPr>
          </a:p>
          <a:p>
            <a:pPr marL="11506" marR="1583">
              <a:lnSpc>
                <a:spcPts val="520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D.</a:t>
            </a:r>
            <a:r>
              <a:rPr sz="453" spc="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SERGIO</a:t>
            </a:r>
            <a:r>
              <a:rPr sz="453" spc="-1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GIMÉNEZ</a:t>
            </a:r>
            <a:r>
              <a:rPr sz="453" spc="-4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MA</a:t>
            </a:r>
            <a:r>
              <a:rPr sz="453" spc="-17" dirty="0">
                <a:solidFill>
                  <a:srgbClr val="FEFFFE"/>
                </a:solidFill>
                <a:latin typeface="Times New Roman"/>
                <a:cs typeface="Times New Roman"/>
              </a:rPr>
              <a:t>R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TÍNEZ</a:t>
            </a:r>
            <a:endParaRPr sz="453">
              <a:latin typeface="Times New Roman"/>
              <a:cs typeface="Times New Roman"/>
            </a:endParaRPr>
          </a:p>
          <a:p>
            <a:pPr marL="11506" marR="82425">
              <a:lnSpc>
                <a:spcPts val="520"/>
              </a:lnSpc>
              <a:spcBef>
                <a:spcPts val="172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D.</a:t>
            </a:r>
            <a:r>
              <a:rPr sz="453" spc="3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ÁNGEL</a:t>
            </a:r>
            <a:r>
              <a:rPr sz="453" spc="-44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FERNÁNDEZ</a:t>
            </a:r>
            <a:r>
              <a:rPr sz="453" spc="24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spc="-8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GUI</a:t>
            </a:r>
            <a:r>
              <a:rPr sz="453" spc="13" dirty="0">
                <a:solidFill>
                  <a:srgbClr val="FEFFFE"/>
                </a:solidFill>
                <a:latin typeface="Times New Roman"/>
                <a:cs typeface="Times New Roman"/>
              </a:rPr>
              <a:t>L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AR </a:t>
            </a:r>
            <a:endParaRPr sz="453">
              <a:latin typeface="Times New Roman"/>
              <a:cs typeface="Times New Roman"/>
            </a:endParaRPr>
          </a:p>
          <a:p>
            <a:pPr marL="11506" marR="82425">
              <a:lnSpc>
                <a:spcPts val="520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Dª</a:t>
            </a:r>
            <a:r>
              <a:rPr sz="453" spc="-56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ANA</a:t>
            </a:r>
            <a:r>
              <a:rPr sz="453" spc="9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Mª</a:t>
            </a:r>
            <a:r>
              <a:rPr sz="453" spc="54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AZPUR</a:t>
            </a:r>
            <a:r>
              <a:rPr sz="453" spc="-10" dirty="0">
                <a:solidFill>
                  <a:srgbClr val="FEFFFE"/>
                </a:solidFill>
                <a:latin typeface="Times New Roman"/>
                <a:cs typeface="Times New Roman"/>
              </a:rPr>
              <a:t>U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spc="-56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spc="-40" dirty="0">
                <a:solidFill>
                  <a:srgbClr val="FEFFFE"/>
                </a:solidFill>
                <a:latin typeface="Times New Roman"/>
                <a:cs typeface="Times New Roman"/>
              </a:rPr>
              <a:t>V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spc="-58" dirty="0">
                <a:solidFill>
                  <a:srgbClr val="FEFFFE"/>
                </a:solidFill>
                <a:latin typeface="Times New Roman"/>
                <a:cs typeface="Times New Roman"/>
              </a:rPr>
              <a:t>L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VERDE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612403" y="6836373"/>
            <a:ext cx="919895" cy="25818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53488">
              <a:lnSpc>
                <a:spcPts val="520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Sant</a:t>
            </a:r>
            <a:r>
              <a:rPr sz="453" spc="-6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L</a:t>
            </a:r>
            <a:r>
              <a:rPr sz="453" spc="13" dirty="0">
                <a:solidFill>
                  <a:srgbClr val="FEFFFE"/>
                </a:solidFill>
                <a:latin typeface="Times New Roman"/>
                <a:cs typeface="Times New Roman"/>
              </a:rPr>
              <a:t>I</a:t>
            </a:r>
            <a:r>
              <a:rPr sz="453" spc="-26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tzer,</a:t>
            </a:r>
            <a:r>
              <a:rPr sz="453" spc="-17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</a:t>
            </a:r>
            <a:r>
              <a:rPr sz="453" spc="-24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-</a:t>
            </a:r>
            <a:r>
              <a:rPr sz="453" spc="-17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LocaI</a:t>
            </a:r>
            <a:r>
              <a:rPr sz="453" spc="-66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Dcha. </a:t>
            </a:r>
            <a:endParaRPr sz="453">
              <a:latin typeface="Times New Roman"/>
              <a:cs typeface="Times New Roman"/>
            </a:endParaRPr>
          </a:p>
          <a:p>
            <a:pPr marL="11506" marR="53488">
              <a:lnSpc>
                <a:spcPts val="520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Bajos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72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07005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spc="-31" dirty="0">
                <a:solidFill>
                  <a:srgbClr val="FEFFFE"/>
                </a:solidFill>
                <a:latin typeface="Times New Roman"/>
                <a:cs typeface="Times New Roman"/>
              </a:rPr>
              <a:t>P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ALMA</a:t>
            </a:r>
            <a:r>
              <a:rPr sz="453" spc="-3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DE</a:t>
            </a:r>
            <a:r>
              <a:rPr sz="453" spc="3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MALLOR</a:t>
            </a:r>
            <a:r>
              <a:rPr sz="453" spc="-8" dirty="0">
                <a:solidFill>
                  <a:srgbClr val="FEFFFE"/>
                </a:solidFill>
                <a:latin typeface="Times New Roman"/>
                <a:cs typeface="Times New Roman"/>
              </a:rPr>
              <a:t>C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791427" y="6836373"/>
            <a:ext cx="551543" cy="25818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algn="ctr">
              <a:lnSpc>
                <a:spcPct val="95825"/>
              </a:lnSpc>
              <a:spcBef>
                <a:spcPts val="50"/>
              </a:spcBef>
            </a:pPr>
            <a:r>
              <a:rPr sz="453" spc="-72" dirty="0">
                <a:solidFill>
                  <a:srgbClr val="FEFFFE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eI.</a:t>
            </a:r>
            <a:r>
              <a:rPr sz="453" spc="5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971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91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78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57</a:t>
            </a:r>
            <a:endParaRPr sz="453">
              <a:latin typeface="Times New Roman"/>
              <a:cs typeface="Times New Roman"/>
            </a:endParaRPr>
          </a:p>
          <a:p>
            <a:pPr marL="141951" marR="146570" algn="ctr">
              <a:lnSpc>
                <a:spcPct val="95825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/56</a:t>
            </a:r>
            <a:r>
              <a:rPr sz="453" spc="-7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/60</a:t>
            </a:r>
            <a:endParaRPr sz="453">
              <a:latin typeface="Times New Roman"/>
              <a:cs typeface="Times New Roman"/>
            </a:endParaRPr>
          </a:p>
          <a:p>
            <a:pPr marL="9623" marR="2213" algn="ctr">
              <a:lnSpc>
                <a:spcPct val="95825"/>
              </a:lnSpc>
              <a:spcBef>
                <a:spcPts val="168"/>
              </a:spcBef>
            </a:pPr>
            <a:r>
              <a:rPr sz="453" spc="-48" dirty="0">
                <a:solidFill>
                  <a:srgbClr val="FEFFFE"/>
                </a:solidFill>
                <a:latin typeface="Times New Roman"/>
                <a:cs typeface="Times New Roman"/>
              </a:rPr>
              <a:t>F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ax</a:t>
            </a:r>
            <a:r>
              <a:rPr sz="453" spc="-1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971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46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72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22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098069" y="6880096"/>
            <a:ext cx="392990" cy="1706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670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362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032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605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385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543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40416" y="6921445"/>
            <a:ext cx="389615" cy="886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41"/>
              </a:spcBef>
            </a:pP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BALEARES</a:t>
            </a:r>
            <a:endParaRPr sz="498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604381" y="6923884"/>
            <a:ext cx="824739" cy="83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  <a:hlinkClick r:id="rId26"/>
              </a:rPr>
              <a:t>baIeares@iberIectric.com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612409" y="7185259"/>
            <a:ext cx="611511" cy="1706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B</a:t>
            </a:r>
            <a:r>
              <a:rPr sz="453" spc="16" dirty="0">
                <a:solidFill>
                  <a:srgbClr val="FEFFFE"/>
                </a:solidFill>
                <a:latin typeface="Times New Roman"/>
                <a:cs typeface="Times New Roman"/>
              </a:rPr>
              <a:t>I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asco</a:t>
            </a:r>
            <a:r>
              <a:rPr sz="453" spc="-44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de</a:t>
            </a:r>
            <a:r>
              <a:rPr sz="453" spc="-40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Gar</a:t>
            </a:r>
            <a:r>
              <a:rPr sz="453" spc="-43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53" spc="-48" dirty="0">
                <a:solidFill>
                  <a:srgbClr val="FEFFFE"/>
                </a:solidFill>
                <a:latin typeface="Times New Roman"/>
                <a:cs typeface="Times New Roman"/>
              </a:rPr>
              <a:t>y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,</a:t>
            </a:r>
            <a:r>
              <a:rPr sz="453" spc="-7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39</a:t>
            </a:r>
            <a:endParaRPr sz="453">
              <a:latin typeface="Times New Roman"/>
              <a:cs typeface="Times New Roman"/>
            </a:endParaRPr>
          </a:p>
          <a:p>
            <a:pPr marL="11506">
              <a:lnSpc>
                <a:spcPct val="95825"/>
              </a:lnSpc>
              <a:spcBef>
                <a:spcPts val="168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28015</a:t>
            </a:r>
            <a:r>
              <a:rPr sz="453" spc="9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MADRID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797450" y="7185314"/>
            <a:ext cx="535001" cy="1706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spc="-72" dirty="0">
                <a:solidFill>
                  <a:srgbClr val="FEFFFE"/>
                </a:solidFill>
                <a:latin typeface="Times New Roman"/>
                <a:cs typeface="Times New Roman"/>
              </a:rPr>
              <a:t>T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eI.</a:t>
            </a:r>
            <a:r>
              <a:rPr sz="453" spc="-4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91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544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55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53</a:t>
            </a:r>
            <a:endParaRPr sz="453">
              <a:latin typeface="Times New Roman"/>
              <a:cs typeface="Times New Roman"/>
            </a:endParaRPr>
          </a:p>
          <a:p>
            <a:pPr marL="13611">
              <a:lnSpc>
                <a:spcPct val="95825"/>
              </a:lnSpc>
              <a:spcBef>
                <a:spcPts val="168"/>
              </a:spcBef>
            </a:pPr>
            <a:r>
              <a:rPr sz="453" spc="-48" dirty="0">
                <a:solidFill>
                  <a:srgbClr val="FEFFFE"/>
                </a:solidFill>
                <a:latin typeface="Times New Roman"/>
                <a:cs typeface="Times New Roman"/>
              </a:rPr>
              <a:t>F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ax</a:t>
            </a:r>
            <a:r>
              <a:rPr sz="453" spc="-1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91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544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03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13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40417" y="7226688"/>
            <a:ext cx="381348" cy="886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41"/>
              </a:spcBef>
            </a:pPr>
            <a:r>
              <a:rPr sz="498" spc="-8" dirty="0">
                <a:solidFill>
                  <a:srgbClr val="FEFFFE"/>
                </a:solidFill>
                <a:latin typeface="Times New Roman"/>
                <a:cs typeface="Times New Roman"/>
              </a:rPr>
              <a:t>C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ANARI</a:t>
            </a:r>
            <a:r>
              <a:rPr sz="498" spc="-8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S</a:t>
            </a:r>
            <a:endParaRPr sz="498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628460" y="7228994"/>
            <a:ext cx="429259" cy="83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IBERLECTRIC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092066" y="7228994"/>
            <a:ext cx="405019" cy="83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91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544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55</a:t>
            </a:r>
            <a:r>
              <a:rPr sz="453" spc="-5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</a:rPr>
              <a:t>53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604387" y="7229047"/>
            <a:ext cx="875144" cy="831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50"/>
              </a:spcBef>
            </a:pPr>
            <a:r>
              <a:rPr sz="453" dirty="0">
                <a:solidFill>
                  <a:srgbClr val="FEFFFE"/>
                </a:solidFill>
                <a:latin typeface="Times New Roman"/>
                <a:cs typeface="Times New Roman"/>
                <a:hlinkClick r:id="rId11"/>
              </a:rPr>
              <a:t>iberIectric@iberIectric.com</a:t>
            </a:r>
            <a:endParaRPr sz="453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149667" y="7470369"/>
            <a:ext cx="2218901" cy="31615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149">
              <a:lnSpc>
                <a:spcPct val="95825"/>
              </a:lnSpc>
              <a:spcBef>
                <a:spcPts val="18"/>
              </a:spcBef>
            </a:pPr>
            <a:r>
              <a:rPr sz="589" b="1" dirty="0">
                <a:solidFill>
                  <a:srgbClr val="FEFFFE"/>
                </a:solidFill>
                <a:latin typeface="Times New Roman"/>
                <a:cs typeface="Times New Roman"/>
              </a:rPr>
              <a:t>Sede</a:t>
            </a:r>
            <a:r>
              <a:rPr sz="589" b="1" spc="48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b="1" dirty="0">
                <a:solidFill>
                  <a:srgbClr val="FEFFFE"/>
                </a:solidFill>
                <a:latin typeface="Times New Roman"/>
                <a:cs typeface="Times New Roman"/>
              </a:rPr>
              <a:t>Social,</a:t>
            </a:r>
            <a:r>
              <a:rPr sz="589" b="1" spc="-6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b="1" dirty="0">
                <a:solidFill>
                  <a:srgbClr val="FEFFFE"/>
                </a:solidFill>
                <a:latin typeface="Times New Roman"/>
                <a:cs typeface="Times New Roman"/>
              </a:rPr>
              <a:t>Instalaciones</a:t>
            </a:r>
            <a:r>
              <a:rPr sz="589" b="1" spc="-3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b="1" dirty="0">
                <a:solidFill>
                  <a:srgbClr val="FEFFFE"/>
                </a:solidFill>
                <a:latin typeface="Times New Roman"/>
                <a:cs typeface="Times New Roman"/>
              </a:rPr>
              <a:t>Comerciales,</a:t>
            </a:r>
            <a:r>
              <a:rPr sz="589" b="1" spc="-3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b="1" spc="-23" dirty="0">
                <a:solidFill>
                  <a:srgbClr val="FEFFFE"/>
                </a:solidFill>
                <a:latin typeface="Times New Roman"/>
                <a:cs typeface="Times New Roman"/>
              </a:rPr>
              <a:t>F</a:t>
            </a:r>
            <a:r>
              <a:rPr sz="589" b="1" dirty="0">
                <a:solidFill>
                  <a:srgbClr val="FEFFFE"/>
                </a:solidFill>
                <a:latin typeface="Times New Roman"/>
                <a:cs typeface="Times New Roman"/>
              </a:rPr>
              <a:t>abrica</a:t>
            </a:r>
            <a:r>
              <a:rPr sz="589" b="1" spc="11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b="1" dirty="0">
                <a:solidFill>
                  <a:srgbClr val="FEFFFE"/>
                </a:solidFill>
                <a:latin typeface="Times New Roman"/>
                <a:cs typeface="Times New Roman"/>
              </a:rPr>
              <a:t>y</a:t>
            </a:r>
            <a:r>
              <a:rPr sz="589" b="1" spc="30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b="1" dirty="0">
                <a:solidFill>
                  <a:srgbClr val="FEFFFE"/>
                </a:solidFill>
                <a:latin typeface="Times New Roman"/>
                <a:cs typeface="Times New Roman"/>
              </a:rPr>
              <a:t>Labo</a:t>
            </a:r>
            <a:r>
              <a:rPr sz="589" b="1" spc="-13" dirty="0">
                <a:solidFill>
                  <a:srgbClr val="FEFFFE"/>
                </a:solidFill>
                <a:latin typeface="Times New Roman"/>
                <a:cs typeface="Times New Roman"/>
              </a:rPr>
              <a:t>r</a:t>
            </a:r>
            <a:r>
              <a:rPr sz="589" b="1" dirty="0">
                <a:solidFill>
                  <a:srgbClr val="FEFFFE"/>
                </a:solidFill>
                <a:latin typeface="Times New Roman"/>
                <a:cs typeface="Times New Roman"/>
              </a:rPr>
              <a:t>atorio</a:t>
            </a:r>
            <a:endParaRPr sz="589">
              <a:latin typeface="Times New Roman"/>
              <a:cs typeface="Times New Roman"/>
            </a:endParaRPr>
          </a:p>
          <a:p>
            <a:pPr marL="1365487">
              <a:lnSpc>
                <a:spcPct val="95825"/>
              </a:lnSpc>
              <a:spcBef>
                <a:spcPts val="181"/>
              </a:spcBef>
            </a:pPr>
            <a:r>
              <a:rPr sz="589" b="1" dirty="0">
                <a:solidFill>
                  <a:srgbClr val="FEFFFE"/>
                </a:solidFill>
                <a:latin typeface="Times New Roman"/>
                <a:cs typeface="Times New Roman"/>
              </a:rPr>
              <a:t>Lugar</a:t>
            </a:r>
            <a:r>
              <a:rPr sz="589" b="1" spc="62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b="1" dirty="0">
                <a:solidFill>
                  <a:srgbClr val="FEFFFE"/>
                </a:solidFill>
                <a:latin typeface="Times New Roman"/>
                <a:cs typeface="Times New Roman"/>
              </a:rPr>
              <a:t>do</a:t>
            </a:r>
            <a:r>
              <a:rPr sz="589" b="1" spc="4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b="1" spc="-8" dirty="0">
                <a:solidFill>
                  <a:srgbClr val="FEFFFE"/>
                </a:solidFill>
                <a:latin typeface="Times New Roman"/>
                <a:cs typeface="Times New Roman"/>
              </a:rPr>
              <a:t>P</a:t>
            </a:r>
            <a:r>
              <a:rPr sz="589" b="1" dirty="0">
                <a:solidFill>
                  <a:srgbClr val="FEFFFE"/>
                </a:solidFill>
                <a:latin typeface="Times New Roman"/>
                <a:cs typeface="Times New Roman"/>
              </a:rPr>
              <a:t>aço</a:t>
            </a:r>
            <a:r>
              <a:rPr sz="589" b="1" spc="127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b="1" dirty="0">
                <a:solidFill>
                  <a:srgbClr val="FEFFFE"/>
                </a:solidFill>
                <a:latin typeface="Times New Roman"/>
                <a:cs typeface="Times New Roman"/>
              </a:rPr>
              <a:t>-</a:t>
            </a:r>
            <a:r>
              <a:rPr sz="589" b="1" spc="-70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b="1" dirty="0">
                <a:solidFill>
                  <a:srgbClr val="FEFFFE"/>
                </a:solidFill>
                <a:latin typeface="Times New Roman"/>
                <a:cs typeface="Times New Roman"/>
              </a:rPr>
              <a:t>Gand</a:t>
            </a:r>
            <a:r>
              <a:rPr sz="589" b="1" spc="-8" dirty="0">
                <a:solidFill>
                  <a:srgbClr val="FEFFFE"/>
                </a:solidFill>
                <a:latin typeface="Times New Roman"/>
                <a:cs typeface="Times New Roman"/>
              </a:rPr>
              <a:t>r</a:t>
            </a:r>
            <a:r>
              <a:rPr sz="589" b="1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endParaRPr sz="589">
              <a:latin typeface="Times New Roman"/>
              <a:cs typeface="Times New Roman"/>
            </a:endParaRPr>
          </a:p>
          <a:p>
            <a:pPr marL="536726" marR="12900">
              <a:lnSpc>
                <a:spcPct val="95825"/>
              </a:lnSpc>
              <a:spcBef>
                <a:spcPts val="181"/>
              </a:spcBef>
            </a:pPr>
            <a:r>
              <a:rPr sz="589" b="1" dirty="0">
                <a:solidFill>
                  <a:srgbClr val="FEFFFE"/>
                </a:solidFill>
                <a:latin typeface="Times New Roman"/>
                <a:cs typeface="Times New Roman"/>
              </a:rPr>
              <a:t>Apartado 27</a:t>
            </a:r>
            <a:r>
              <a:rPr sz="589" b="1" spc="110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b="1" dirty="0">
                <a:solidFill>
                  <a:srgbClr val="FEFFFE"/>
                </a:solidFill>
                <a:latin typeface="Times New Roman"/>
                <a:cs typeface="Times New Roman"/>
              </a:rPr>
              <a:t>•</a:t>
            </a:r>
            <a:r>
              <a:rPr sz="589" b="1" spc="5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b="1" dirty="0">
                <a:solidFill>
                  <a:srgbClr val="FEFFFE"/>
                </a:solidFill>
                <a:latin typeface="Times New Roman"/>
                <a:cs typeface="Times New Roman"/>
              </a:rPr>
              <a:t>4741-909 Esposende -</a:t>
            </a:r>
            <a:r>
              <a:rPr sz="589" b="1" spc="5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b="1" spc="-8" dirty="0">
                <a:solidFill>
                  <a:srgbClr val="FEFFFE"/>
                </a:solidFill>
                <a:latin typeface="Times New Roman"/>
                <a:cs typeface="Times New Roman"/>
              </a:rPr>
              <a:t>P</a:t>
            </a:r>
            <a:r>
              <a:rPr sz="589" b="1" dirty="0">
                <a:solidFill>
                  <a:srgbClr val="FEFFFE"/>
                </a:solidFill>
                <a:latin typeface="Times New Roman"/>
                <a:cs typeface="Times New Roman"/>
              </a:rPr>
              <a:t>ortugal</a:t>
            </a:r>
            <a:endParaRPr sz="589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674100" y="7907854"/>
            <a:ext cx="1681596" cy="5353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R="11506" algn="r">
              <a:lnSpc>
                <a:spcPct val="95825"/>
              </a:lnSpc>
              <a:spcBef>
                <a:spcPts val="18"/>
              </a:spcBef>
            </a:pPr>
            <a:r>
              <a:rPr sz="589" b="1" dirty="0">
                <a:solidFill>
                  <a:srgbClr val="FEFFFE"/>
                </a:solidFill>
                <a:latin typeface="Times New Roman"/>
                <a:cs typeface="Times New Roman"/>
              </a:rPr>
              <a:t>Servicios</a:t>
            </a:r>
            <a:r>
              <a:rPr sz="589" b="1" spc="66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b="1" dirty="0">
                <a:solidFill>
                  <a:srgbClr val="FEFFFE"/>
                </a:solidFill>
                <a:latin typeface="Times New Roman"/>
                <a:cs typeface="Times New Roman"/>
              </a:rPr>
              <a:t>Comerciales:</a:t>
            </a:r>
            <a:r>
              <a:rPr sz="589" b="1" spc="-7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b="1" spc="-68" dirty="0">
                <a:solidFill>
                  <a:srgbClr val="FEFFFE"/>
                </a:solidFill>
                <a:latin typeface="Times New Roman"/>
                <a:cs typeface="Times New Roman"/>
              </a:rPr>
              <a:t>T</a:t>
            </a:r>
            <a:r>
              <a:rPr sz="589" b="1" dirty="0">
                <a:solidFill>
                  <a:srgbClr val="FEFFFE"/>
                </a:solidFill>
                <a:latin typeface="Times New Roman"/>
                <a:cs typeface="Times New Roman"/>
              </a:rPr>
              <a:t>el.</a:t>
            </a:r>
            <a:r>
              <a:rPr sz="589" b="1" spc="34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b="1" dirty="0">
                <a:solidFill>
                  <a:srgbClr val="FEFFFE"/>
                </a:solidFill>
                <a:latin typeface="Times New Roman"/>
                <a:cs typeface="Times New Roman"/>
              </a:rPr>
              <a:t>351</a:t>
            </a:r>
            <a:r>
              <a:rPr sz="589" b="1" spc="-7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b="1" dirty="0">
                <a:solidFill>
                  <a:srgbClr val="FEFFFE"/>
                </a:solidFill>
                <a:latin typeface="Times New Roman"/>
                <a:cs typeface="Times New Roman"/>
              </a:rPr>
              <a:t>253</a:t>
            </a:r>
            <a:r>
              <a:rPr sz="589" b="1" spc="-7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b="1" dirty="0">
                <a:solidFill>
                  <a:srgbClr val="FEFFFE"/>
                </a:solidFill>
                <a:latin typeface="Times New Roman"/>
                <a:cs typeface="Times New Roman"/>
              </a:rPr>
              <a:t>969</a:t>
            </a:r>
            <a:r>
              <a:rPr sz="589" b="1" spc="-7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b="1" dirty="0">
                <a:solidFill>
                  <a:srgbClr val="FEFFFE"/>
                </a:solidFill>
                <a:latin typeface="Times New Roman"/>
                <a:cs typeface="Times New Roman"/>
              </a:rPr>
              <a:t>440/1</a:t>
            </a:r>
            <a:endParaRPr sz="589">
              <a:latin typeface="Times New Roman"/>
              <a:cs typeface="Times New Roman"/>
            </a:endParaRPr>
          </a:p>
          <a:p>
            <a:pPr marR="11528" algn="r">
              <a:lnSpc>
                <a:spcPct val="95825"/>
              </a:lnSpc>
              <a:spcBef>
                <a:spcPts val="181"/>
              </a:spcBef>
            </a:pPr>
            <a:r>
              <a:rPr sz="589" b="1" spc="-23" dirty="0">
                <a:solidFill>
                  <a:srgbClr val="FEFFFE"/>
                </a:solidFill>
                <a:latin typeface="Times New Roman"/>
                <a:cs typeface="Times New Roman"/>
              </a:rPr>
              <a:t>F</a:t>
            </a:r>
            <a:r>
              <a:rPr sz="589" b="1" dirty="0">
                <a:solidFill>
                  <a:srgbClr val="FEFFFE"/>
                </a:solidFill>
                <a:latin typeface="Times New Roman"/>
                <a:cs typeface="Times New Roman"/>
              </a:rPr>
              <a:t>abrica:</a:t>
            </a:r>
            <a:r>
              <a:rPr sz="589" b="1" spc="49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b="1" spc="-68" dirty="0">
                <a:solidFill>
                  <a:srgbClr val="FEFFFE"/>
                </a:solidFill>
                <a:latin typeface="Times New Roman"/>
                <a:cs typeface="Times New Roman"/>
              </a:rPr>
              <a:t>T</a:t>
            </a:r>
            <a:r>
              <a:rPr sz="589" b="1" dirty="0">
                <a:solidFill>
                  <a:srgbClr val="FEFFFE"/>
                </a:solidFill>
                <a:latin typeface="Times New Roman"/>
                <a:cs typeface="Times New Roman"/>
              </a:rPr>
              <a:t>el.:</a:t>
            </a:r>
            <a:r>
              <a:rPr sz="589" b="1" spc="-1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b="1" dirty="0">
                <a:solidFill>
                  <a:srgbClr val="FEFFFE"/>
                </a:solidFill>
                <a:latin typeface="Times New Roman"/>
                <a:cs typeface="Times New Roman"/>
              </a:rPr>
              <a:t>351</a:t>
            </a:r>
            <a:r>
              <a:rPr sz="589" b="1" spc="-7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b="1" dirty="0">
                <a:solidFill>
                  <a:srgbClr val="FEFFFE"/>
                </a:solidFill>
                <a:latin typeface="Times New Roman"/>
                <a:cs typeface="Times New Roman"/>
              </a:rPr>
              <a:t>253</a:t>
            </a:r>
            <a:r>
              <a:rPr sz="589" b="1" spc="-7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b="1" dirty="0">
                <a:solidFill>
                  <a:srgbClr val="FEFFFE"/>
                </a:solidFill>
                <a:latin typeface="Times New Roman"/>
                <a:cs typeface="Times New Roman"/>
              </a:rPr>
              <a:t>969</a:t>
            </a:r>
            <a:r>
              <a:rPr sz="589" b="1" spc="-7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b="1" dirty="0">
                <a:solidFill>
                  <a:srgbClr val="FEFFFE"/>
                </a:solidFill>
                <a:latin typeface="Times New Roman"/>
                <a:cs typeface="Times New Roman"/>
              </a:rPr>
              <a:t>420</a:t>
            </a:r>
            <a:endParaRPr sz="589">
              <a:latin typeface="Times New Roman"/>
              <a:cs typeface="Times New Roman"/>
            </a:endParaRPr>
          </a:p>
          <a:p>
            <a:pPr marL="1010304" marR="11662" indent="-127092" algn="r">
              <a:lnSpc>
                <a:spcPts val="677"/>
              </a:lnSpc>
              <a:spcBef>
                <a:spcPts val="181"/>
              </a:spcBef>
            </a:pPr>
            <a:r>
              <a:rPr sz="589" b="1" spc="-23" dirty="0">
                <a:solidFill>
                  <a:srgbClr val="FEFFFE"/>
                </a:solidFill>
                <a:latin typeface="Times New Roman"/>
                <a:cs typeface="Times New Roman"/>
              </a:rPr>
              <a:t>F</a:t>
            </a:r>
            <a:r>
              <a:rPr sz="589" b="1" dirty="0">
                <a:solidFill>
                  <a:srgbClr val="FEFFFE"/>
                </a:solidFill>
                <a:latin typeface="Times New Roman"/>
                <a:cs typeface="Times New Roman"/>
              </a:rPr>
              <a:t>ax:</a:t>
            </a:r>
            <a:r>
              <a:rPr sz="589" b="1" spc="-2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b="1" dirty="0">
                <a:solidFill>
                  <a:srgbClr val="FEFFFE"/>
                </a:solidFill>
                <a:latin typeface="Times New Roman"/>
                <a:cs typeface="Times New Roman"/>
              </a:rPr>
              <a:t>351</a:t>
            </a:r>
            <a:r>
              <a:rPr sz="589" b="1" spc="-7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b="1" dirty="0">
                <a:solidFill>
                  <a:srgbClr val="FEFFFE"/>
                </a:solidFill>
                <a:latin typeface="Times New Roman"/>
                <a:cs typeface="Times New Roman"/>
              </a:rPr>
              <a:t>253</a:t>
            </a:r>
            <a:r>
              <a:rPr sz="589" b="1" spc="-7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b="1" dirty="0">
                <a:solidFill>
                  <a:srgbClr val="FEFFFE"/>
                </a:solidFill>
                <a:latin typeface="Times New Roman"/>
                <a:cs typeface="Times New Roman"/>
              </a:rPr>
              <a:t>964</a:t>
            </a:r>
            <a:r>
              <a:rPr sz="589" b="1" spc="-7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589" b="1" dirty="0">
                <a:solidFill>
                  <a:srgbClr val="FEFFFE"/>
                </a:solidFill>
                <a:latin typeface="Times New Roman"/>
                <a:cs typeface="Times New Roman"/>
              </a:rPr>
              <a:t>910 </a:t>
            </a:r>
            <a:endParaRPr sz="589">
              <a:latin typeface="Times New Roman"/>
              <a:cs typeface="Times New Roman"/>
            </a:endParaRPr>
          </a:p>
          <a:p>
            <a:pPr marL="1010304" marR="11662" algn="r">
              <a:lnSpc>
                <a:spcPts val="677"/>
              </a:lnSpc>
              <a:spcBef>
                <a:spcPts val="184"/>
              </a:spcBef>
            </a:pPr>
            <a:r>
              <a:rPr sz="589" b="1" dirty="0">
                <a:solidFill>
                  <a:srgbClr val="FEFFFE"/>
                </a:solidFill>
                <a:latin typeface="Times New Roman"/>
                <a:cs typeface="Times New Roman"/>
                <a:hlinkClick r:id="rId27"/>
              </a:rPr>
              <a:t>solidal@solidal.pt</a:t>
            </a:r>
            <a:r>
              <a:rPr sz="589" b="1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endParaRPr sz="589">
              <a:latin typeface="Times New Roman"/>
              <a:cs typeface="Times New Roman"/>
            </a:endParaRPr>
          </a:p>
          <a:p>
            <a:pPr marL="1010304" marR="11662" algn="r">
              <a:lnSpc>
                <a:spcPts val="677"/>
              </a:lnSpc>
              <a:spcBef>
                <a:spcPts val="184"/>
              </a:spcBef>
            </a:pPr>
            <a:r>
              <a:rPr sz="589" dirty="0">
                <a:solidFill>
                  <a:srgbClr val="FEFFFE"/>
                </a:solidFill>
                <a:latin typeface="Times New Roman"/>
                <a:cs typeface="Times New Roman"/>
                <a:hlinkClick r:id="rId28"/>
              </a:rPr>
              <a:t>ww</a:t>
            </a:r>
            <a:r>
              <a:rPr sz="589" spc="-35" dirty="0">
                <a:solidFill>
                  <a:srgbClr val="FEFFFE"/>
                </a:solidFill>
                <a:latin typeface="Times New Roman"/>
                <a:cs typeface="Times New Roman"/>
                <a:hlinkClick r:id="rId28"/>
              </a:rPr>
              <a:t>w</a:t>
            </a:r>
            <a:r>
              <a:rPr sz="589" dirty="0">
                <a:solidFill>
                  <a:srgbClr val="FEFFFE"/>
                </a:solidFill>
                <a:latin typeface="Times New Roman"/>
                <a:cs typeface="Times New Roman"/>
                <a:hlinkClick r:id="rId28"/>
              </a:rPr>
              <a:t>.soIi</a:t>
            </a:r>
            <a:r>
              <a:rPr sz="589" spc="-4" dirty="0">
                <a:solidFill>
                  <a:srgbClr val="FEFFFE"/>
                </a:solidFill>
                <a:latin typeface="Times New Roman"/>
                <a:cs typeface="Times New Roman"/>
                <a:hlinkClick r:id="rId28"/>
              </a:rPr>
              <a:t>d</a:t>
            </a:r>
            <a:r>
              <a:rPr sz="589" dirty="0">
                <a:solidFill>
                  <a:srgbClr val="FEFFFE"/>
                </a:solidFill>
                <a:latin typeface="Times New Roman"/>
                <a:cs typeface="Times New Roman"/>
                <a:hlinkClick r:id="rId28"/>
              </a:rPr>
              <a:t>aI.pt</a:t>
            </a:r>
            <a:endParaRPr sz="589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5574795" y="8527365"/>
            <a:ext cx="780692" cy="886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ct val="95825"/>
              </a:lnSpc>
              <a:spcBef>
                <a:spcPts val="45"/>
              </a:spcBef>
            </a:pPr>
            <a:r>
              <a:rPr sz="498" b="1" dirty="0">
                <a:solidFill>
                  <a:srgbClr val="FEFFFE"/>
                </a:solidFill>
                <a:latin typeface="Times New Roman"/>
                <a:cs typeface="Times New Roman"/>
              </a:rPr>
              <a:t>CGP</a:t>
            </a:r>
            <a:r>
              <a:rPr sz="498" b="1" spc="63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98" b="1" dirty="0">
                <a:solidFill>
                  <a:srgbClr val="FEFFFE"/>
                </a:solidFill>
                <a:latin typeface="Times New Roman"/>
                <a:cs typeface="Times New Roman"/>
              </a:rPr>
              <a:t>ES.0</a:t>
            </a:r>
            <a:r>
              <a:rPr sz="498" b="1" spc="95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98" b="1" dirty="0">
                <a:solidFill>
                  <a:srgbClr val="FEFFFE"/>
                </a:solidFill>
                <a:latin typeface="Times New Roman"/>
                <a:cs typeface="Times New Roman"/>
              </a:rPr>
              <a:t>Outubro</a:t>
            </a:r>
            <a:r>
              <a:rPr sz="498" b="1" spc="-37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98" b="1" dirty="0">
                <a:solidFill>
                  <a:srgbClr val="FEFFFE"/>
                </a:solidFill>
                <a:latin typeface="Times New Roman"/>
                <a:cs typeface="Times New Roman"/>
              </a:rPr>
              <a:t>2010</a:t>
            </a:r>
            <a:endParaRPr sz="498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075773" y="8865869"/>
            <a:ext cx="204509" cy="783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589"/>
              </a:lnSpc>
              <a:spcBef>
                <a:spcPts val="27"/>
              </a:spcBef>
            </a:pPr>
            <a:endParaRPr sz="589"/>
          </a:p>
        </p:txBody>
      </p:sp>
      <p:sp>
        <p:nvSpPr>
          <p:cNvPr id="4" name="object 4"/>
          <p:cNvSpPr txBox="1"/>
          <p:nvPr/>
        </p:nvSpPr>
        <p:spPr>
          <a:xfrm>
            <a:off x="5291637" y="8730539"/>
            <a:ext cx="194670" cy="3126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3" name="object 3"/>
          <p:cNvSpPr txBox="1"/>
          <p:nvPr/>
        </p:nvSpPr>
        <p:spPr>
          <a:xfrm>
            <a:off x="5291637" y="9043187"/>
            <a:ext cx="194670" cy="396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" name="object 2"/>
          <p:cNvSpPr txBox="1"/>
          <p:nvPr/>
        </p:nvSpPr>
        <p:spPr>
          <a:xfrm>
            <a:off x="421053" y="5583418"/>
            <a:ext cx="1188033" cy="2177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589"/>
              </a:lnSpc>
              <a:spcBef>
                <a:spcPts val="39"/>
              </a:spcBef>
            </a:pPr>
            <a:endParaRPr sz="589"/>
          </a:p>
          <a:p>
            <a:pPr marL="30868">
              <a:lnSpc>
                <a:spcPct val="95825"/>
              </a:lnSpc>
            </a:pPr>
            <a:r>
              <a:rPr sz="498" spc="-10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STURI</a:t>
            </a:r>
            <a:r>
              <a:rPr sz="498" spc="-10" dirty="0">
                <a:solidFill>
                  <a:srgbClr val="FEFFFE"/>
                </a:solidFill>
                <a:latin typeface="Times New Roman"/>
                <a:cs typeface="Times New Roman"/>
              </a:rPr>
              <a:t>A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S</a:t>
            </a:r>
            <a:r>
              <a:rPr sz="498" spc="-40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Y</a:t>
            </a:r>
            <a:r>
              <a:rPr sz="498" spc="-24" dirty="0">
                <a:solidFill>
                  <a:srgbClr val="FEFFFE"/>
                </a:solidFill>
                <a:latin typeface="Times New Roman"/>
                <a:cs typeface="Times New Roman"/>
              </a:rPr>
              <a:t> </a:t>
            </a:r>
            <a:r>
              <a:rPr sz="498" dirty="0">
                <a:solidFill>
                  <a:srgbClr val="FEFFFE"/>
                </a:solidFill>
                <a:latin typeface="Times New Roman"/>
                <a:cs typeface="Times New Roman"/>
              </a:rPr>
              <a:t>LEON</a:t>
            </a:r>
            <a:endParaRPr sz="498">
              <a:latin typeface="Times New Roman"/>
              <a:cs typeface="Times New Roman"/>
            </a:endParaRPr>
          </a:p>
        </p:txBody>
      </p:sp>
    </p:spTree>
    <p:extLst>
      <p:ext uri="{BB962C8B-B14F-4D97-AF65-F5344CB8AC3E}">
        <p14:creationId xmlns:p14="http://schemas.microsoft.com/office/powerpoint/2010/main" val="1296609397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/>
          <p:nvPr/>
        </p:nvSpPr>
        <p:spPr>
          <a:xfrm>
            <a:off x="1380" y="108675"/>
            <a:ext cx="6872394" cy="9687726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" name="object 5"/>
          <p:cNvSpPr/>
          <p:nvPr/>
        </p:nvSpPr>
        <p:spPr>
          <a:xfrm>
            <a:off x="401124" y="3834777"/>
            <a:ext cx="1604496" cy="299151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" name="object 3"/>
          <p:cNvSpPr txBox="1"/>
          <p:nvPr/>
        </p:nvSpPr>
        <p:spPr>
          <a:xfrm>
            <a:off x="2033466" y="7719839"/>
            <a:ext cx="4355022" cy="8162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2718"/>
              </a:lnSpc>
              <a:spcBef>
                <a:spcPts val="136"/>
              </a:spcBef>
            </a:pPr>
            <a:r>
              <a:rPr sz="2537" dirty="0">
                <a:solidFill>
                  <a:srgbClr val="FFFFFF"/>
                </a:solidFill>
                <a:latin typeface="Tahoma"/>
                <a:cs typeface="Tahoma"/>
              </a:rPr>
              <a:t>Catálogo de Conductores pa</a:t>
            </a:r>
            <a:r>
              <a:rPr sz="2537" spc="-45" dirty="0">
                <a:solidFill>
                  <a:srgbClr val="FFFFFF"/>
                </a:solidFill>
                <a:latin typeface="Tahoma"/>
                <a:cs typeface="Tahoma"/>
              </a:rPr>
              <a:t>r</a:t>
            </a:r>
            <a:r>
              <a:rPr sz="2537" dirty="0">
                <a:solidFill>
                  <a:srgbClr val="FFFFFF"/>
                </a:solidFill>
                <a:latin typeface="Tahoma"/>
                <a:cs typeface="Tahoma"/>
              </a:rPr>
              <a:t>a</a:t>
            </a:r>
            <a:endParaRPr sz="2537">
              <a:latin typeface="Tahoma"/>
              <a:cs typeface="Tahoma"/>
            </a:endParaRPr>
          </a:p>
          <a:p>
            <a:pPr marL="581741" marR="1451">
              <a:lnSpc>
                <a:spcPct val="100585"/>
              </a:lnSpc>
              <a:spcBef>
                <a:spcPts val="509"/>
              </a:spcBef>
            </a:pPr>
            <a:r>
              <a:rPr sz="2537" dirty="0">
                <a:solidFill>
                  <a:srgbClr val="FFFFFF"/>
                </a:solidFill>
                <a:latin typeface="Tahoma"/>
                <a:cs typeface="Tahoma"/>
              </a:rPr>
              <a:t>Líneas Aéreas </a:t>
            </a:r>
            <a:r>
              <a:rPr sz="2537" b="1" dirty="0">
                <a:solidFill>
                  <a:srgbClr val="FFFFFF"/>
                </a:solidFill>
                <a:latin typeface="Tahoma"/>
                <a:cs typeface="Tahoma"/>
              </a:rPr>
              <a:t>Tipo ACCC</a:t>
            </a:r>
            <a:endParaRPr sz="2537">
              <a:latin typeface="Tahoma"/>
              <a:cs typeface="Tahoma"/>
            </a:endParaRPr>
          </a:p>
        </p:txBody>
      </p:sp>
      <p:sp>
        <p:nvSpPr>
          <p:cNvPr id="2" name="object 2"/>
          <p:cNvSpPr txBox="1"/>
          <p:nvPr/>
        </p:nvSpPr>
        <p:spPr>
          <a:xfrm rot="16200000">
            <a:off x="0" y="8724211"/>
            <a:ext cx="820673" cy="154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219"/>
              </a:lnSpc>
              <a:spcBef>
                <a:spcPts val="61"/>
              </a:spcBef>
            </a:pPr>
            <a:r>
              <a:rPr sz="1087" dirty="0">
                <a:solidFill>
                  <a:srgbClr val="FFFFFF"/>
                </a:solidFill>
                <a:latin typeface="Tahoma"/>
                <a:cs typeface="Tahoma"/>
              </a:rPr>
              <a:t>Edición 2010</a:t>
            </a:r>
            <a:endParaRPr sz="1087">
              <a:latin typeface="Tahoma"/>
              <a:cs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2011154399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object 42"/>
          <p:cNvSpPr/>
          <p:nvPr/>
        </p:nvSpPr>
        <p:spPr>
          <a:xfrm>
            <a:off x="1380" y="103232"/>
            <a:ext cx="6856860" cy="818737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" name="object 43"/>
          <p:cNvSpPr/>
          <p:nvPr/>
        </p:nvSpPr>
        <p:spPr>
          <a:xfrm>
            <a:off x="1381" y="341339"/>
            <a:ext cx="4566323" cy="359009"/>
          </a:xfrm>
          <a:custGeom>
            <a:avLst/>
            <a:gdLst/>
            <a:ahLst/>
            <a:cxnLst/>
            <a:rect l="l" t="t" r="r" b="b"/>
            <a:pathLst>
              <a:path w="5039868" h="396240">
                <a:moveTo>
                  <a:pt x="0" y="396240"/>
                </a:moveTo>
                <a:lnTo>
                  <a:pt x="5039868" y="396240"/>
                </a:lnTo>
                <a:lnTo>
                  <a:pt x="5039868" y="0"/>
                </a:lnTo>
                <a:lnTo>
                  <a:pt x="0" y="0"/>
                </a:lnTo>
                <a:lnTo>
                  <a:pt x="0" y="396240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" name="object 44"/>
          <p:cNvSpPr/>
          <p:nvPr/>
        </p:nvSpPr>
        <p:spPr>
          <a:xfrm>
            <a:off x="3654301" y="239161"/>
            <a:ext cx="3206230" cy="578557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" name="object 45"/>
          <p:cNvSpPr/>
          <p:nvPr/>
        </p:nvSpPr>
        <p:spPr>
          <a:xfrm>
            <a:off x="-19916" y="924037"/>
            <a:ext cx="1924807" cy="888407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" name="object 46"/>
          <p:cNvSpPr/>
          <p:nvPr/>
        </p:nvSpPr>
        <p:spPr>
          <a:xfrm>
            <a:off x="1892738" y="924040"/>
            <a:ext cx="0" cy="8871905"/>
          </a:xfrm>
          <a:custGeom>
            <a:avLst/>
            <a:gdLst/>
            <a:ahLst/>
            <a:cxnLst/>
            <a:rect l="l" t="t" r="r" b="b"/>
            <a:pathLst>
              <a:path h="9791954">
                <a:moveTo>
                  <a:pt x="0" y="0"/>
                </a:moveTo>
                <a:lnTo>
                  <a:pt x="0" y="9791700"/>
                </a:lnTo>
              </a:path>
            </a:pathLst>
          </a:custGeom>
          <a:ln w="20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" name="object 47"/>
          <p:cNvSpPr/>
          <p:nvPr/>
        </p:nvSpPr>
        <p:spPr>
          <a:xfrm>
            <a:off x="0" y="924385"/>
            <a:ext cx="1893084" cy="0"/>
          </a:xfrm>
          <a:custGeom>
            <a:avLst/>
            <a:gdLst/>
            <a:ahLst/>
            <a:cxnLst/>
            <a:rect l="l" t="t" r="r" b="b"/>
            <a:pathLst>
              <a:path w="2089404">
                <a:moveTo>
                  <a:pt x="0" y="0"/>
                </a:moveTo>
                <a:lnTo>
                  <a:pt x="2089404" y="0"/>
                </a:lnTo>
              </a:path>
            </a:pathLst>
          </a:custGeom>
          <a:ln w="203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" name="object 33"/>
          <p:cNvSpPr/>
          <p:nvPr/>
        </p:nvSpPr>
        <p:spPr>
          <a:xfrm>
            <a:off x="2186505" y="1804994"/>
            <a:ext cx="3750958" cy="312752"/>
          </a:xfrm>
          <a:custGeom>
            <a:avLst/>
            <a:gdLst/>
            <a:ahLst/>
            <a:cxnLst/>
            <a:rect l="l" t="t" r="r" b="b"/>
            <a:pathLst>
              <a:path w="4139946" h="345185">
                <a:moveTo>
                  <a:pt x="0" y="345185"/>
                </a:moveTo>
                <a:lnTo>
                  <a:pt x="4139946" y="345185"/>
                </a:lnTo>
                <a:lnTo>
                  <a:pt x="4139946" y="0"/>
                </a:lnTo>
                <a:lnTo>
                  <a:pt x="0" y="0"/>
                </a:lnTo>
                <a:lnTo>
                  <a:pt x="0" y="345185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" name="object 34"/>
          <p:cNvSpPr/>
          <p:nvPr/>
        </p:nvSpPr>
        <p:spPr>
          <a:xfrm>
            <a:off x="2186505" y="2117747"/>
            <a:ext cx="2864481" cy="312752"/>
          </a:xfrm>
          <a:custGeom>
            <a:avLst/>
            <a:gdLst/>
            <a:ahLst/>
            <a:cxnLst/>
            <a:rect l="l" t="t" r="r" b="b"/>
            <a:pathLst>
              <a:path w="3161538" h="345185">
                <a:moveTo>
                  <a:pt x="0" y="345185"/>
                </a:moveTo>
                <a:lnTo>
                  <a:pt x="3161538" y="345185"/>
                </a:lnTo>
                <a:lnTo>
                  <a:pt x="3161538" y="0"/>
                </a:lnTo>
                <a:lnTo>
                  <a:pt x="0" y="0"/>
                </a:lnTo>
                <a:lnTo>
                  <a:pt x="0" y="34518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" name="object 35"/>
          <p:cNvSpPr/>
          <p:nvPr/>
        </p:nvSpPr>
        <p:spPr>
          <a:xfrm>
            <a:off x="5050986" y="2117747"/>
            <a:ext cx="886477" cy="312752"/>
          </a:xfrm>
          <a:custGeom>
            <a:avLst/>
            <a:gdLst/>
            <a:ahLst/>
            <a:cxnLst/>
            <a:rect l="l" t="t" r="r" b="b"/>
            <a:pathLst>
              <a:path w="978408" h="345185">
                <a:moveTo>
                  <a:pt x="0" y="345185"/>
                </a:moveTo>
                <a:lnTo>
                  <a:pt x="978408" y="345185"/>
                </a:lnTo>
                <a:lnTo>
                  <a:pt x="978408" y="0"/>
                </a:lnTo>
                <a:lnTo>
                  <a:pt x="0" y="0"/>
                </a:lnTo>
                <a:lnTo>
                  <a:pt x="0" y="34518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" name="object 36"/>
          <p:cNvSpPr/>
          <p:nvPr/>
        </p:nvSpPr>
        <p:spPr>
          <a:xfrm>
            <a:off x="2186505" y="2430498"/>
            <a:ext cx="2864481" cy="313443"/>
          </a:xfrm>
          <a:custGeom>
            <a:avLst/>
            <a:gdLst/>
            <a:ahLst/>
            <a:cxnLst/>
            <a:rect l="l" t="t" r="r" b="b"/>
            <a:pathLst>
              <a:path w="3161538" h="345948">
                <a:moveTo>
                  <a:pt x="0" y="345948"/>
                </a:moveTo>
                <a:lnTo>
                  <a:pt x="3161538" y="345948"/>
                </a:lnTo>
                <a:lnTo>
                  <a:pt x="3161538" y="0"/>
                </a:lnTo>
                <a:lnTo>
                  <a:pt x="0" y="0"/>
                </a:lnTo>
                <a:lnTo>
                  <a:pt x="0" y="345948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" name="object 37"/>
          <p:cNvSpPr/>
          <p:nvPr/>
        </p:nvSpPr>
        <p:spPr>
          <a:xfrm>
            <a:off x="5050986" y="2430498"/>
            <a:ext cx="886477" cy="313443"/>
          </a:xfrm>
          <a:custGeom>
            <a:avLst/>
            <a:gdLst/>
            <a:ahLst/>
            <a:cxnLst/>
            <a:rect l="l" t="t" r="r" b="b"/>
            <a:pathLst>
              <a:path w="978408" h="345948">
                <a:moveTo>
                  <a:pt x="0" y="345948"/>
                </a:moveTo>
                <a:lnTo>
                  <a:pt x="978408" y="345948"/>
                </a:lnTo>
                <a:lnTo>
                  <a:pt x="978408" y="0"/>
                </a:lnTo>
                <a:lnTo>
                  <a:pt x="0" y="0"/>
                </a:lnTo>
                <a:lnTo>
                  <a:pt x="0" y="345948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" name="object 38"/>
          <p:cNvSpPr/>
          <p:nvPr/>
        </p:nvSpPr>
        <p:spPr>
          <a:xfrm>
            <a:off x="2186505" y="1806719"/>
            <a:ext cx="3750958" cy="0"/>
          </a:xfrm>
          <a:custGeom>
            <a:avLst/>
            <a:gdLst/>
            <a:ahLst/>
            <a:cxnLst/>
            <a:rect l="l" t="t" r="r" b="b"/>
            <a:pathLst>
              <a:path w="4139946">
                <a:moveTo>
                  <a:pt x="0" y="0"/>
                </a:moveTo>
                <a:lnTo>
                  <a:pt x="413994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" name="object 39"/>
          <p:cNvSpPr/>
          <p:nvPr/>
        </p:nvSpPr>
        <p:spPr>
          <a:xfrm>
            <a:off x="2186505" y="2118092"/>
            <a:ext cx="3750958" cy="0"/>
          </a:xfrm>
          <a:custGeom>
            <a:avLst/>
            <a:gdLst/>
            <a:ahLst/>
            <a:cxnLst/>
            <a:rect l="l" t="t" r="r" b="b"/>
            <a:pathLst>
              <a:path w="4139946">
                <a:moveTo>
                  <a:pt x="0" y="0"/>
                </a:moveTo>
                <a:lnTo>
                  <a:pt x="413994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" name="object 40"/>
          <p:cNvSpPr/>
          <p:nvPr/>
        </p:nvSpPr>
        <p:spPr>
          <a:xfrm>
            <a:off x="2186505" y="2430843"/>
            <a:ext cx="3750958" cy="0"/>
          </a:xfrm>
          <a:custGeom>
            <a:avLst/>
            <a:gdLst/>
            <a:ahLst/>
            <a:cxnLst/>
            <a:rect l="l" t="t" r="r" b="b"/>
            <a:pathLst>
              <a:path w="4139946">
                <a:moveTo>
                  <a:pt x="0" y="0"/>
                </a:moveTo>
                <a:lnTo>
                  <a:pt x="413994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" name="object 41"/>
          <p:cNvSpPr/>
          <p:nvPr/>
        </p:nvSpPr>
        <p:spPr>
          <a:xfrm>
            <a:off x="2186505" y="2744286"/>
            <a:ext cx="3750958" cy="0"/>
          </a:xfrm>
          <a:custGeom>
            <a:avLst/>
            <a:gdLst/>
            <a:ahLst/>
            <a:cxnLst/>
            <a:rect l="l" t="t" r="r" b="b"/>
            <a:pathLst>
              <a:path w="4139946">
                <a:moveTo>
                  <a:pt x="0" y="0"/>
                </a:moveTo>
                <a:lnTo>
                  <a:pt x="413994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" name="object 24"/>
          <p:cNvSpPr/>
          <p:nvPr/>
        </p:nvSpPr>
        <p:spPr>
          <a:xfrm>
            <a:off x="2186505" y="3056694"/>
            <a:ext cx="2864481" cy="312752"/>
          </a:xfrm>
          <a:custGeom>
            <a:avLst/>
            <a:gdLst/>
            <a:ahLst/>
            <a:cxnLst/>
            <a:rect l="l" t="t" r="r" b="b"/>
            <a:pathLst>
              <a:path w="3161538" h="345185">
                <a:moveTo>
                  <a:pt x="0" y="345185"/>
                </a:moveTo>
                <a:lnTo>
                  <a:pt x="3161538" y="345185"/>
                </a:lnTo>
                <a:lnTo>
                  <a:pt x="3161538" y="0"/>
                </a:lnTo>
                <a:lnTo>
                  <a:pt x="0" y="0"/>
                </a:lnTo>
                <a:lnTo>
                  <a:pt x="0" y="345185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" name="object 25"/>
          <p:cNvSpPr/>
          <p:nvPr/>
        </p:nvSpPr>
        <p:spPr>
          <a:xfrm>
            <a:off x="5050986" y="3056694"/>
            <a:ext cx="886477" cy="312752"/>
          </a:xfrm>
          <a:custGeom>
            <a:avLst/>
            <a:gdLst/>
            <a:ahLst/>
            <a:cxnLst/>
            <a:rect l="l" t="t" r="r" b="b"/>
            <a:pathLst>
              <a:path w="978408" h="345185">
                <a:moveTo>
                  <a:pt x="0" y="345185"/>
                </a:moveTo>
                <a:lnTo>
                  <a:pt x="978408" y="345185"/>
                </a:lnTo>
                <a:lnTo>
                  <a:pt x="978408" y="0"/>
                </a:lnTo>
                <a:lnTo>
                  <a:pt x="0" y="0"/>
                </a:lnTo>
                <a:lnTo>
                  <a:pt x="0" y="345185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" name="object 26"/>
          <p:cNvSpPr/>
          <p:nvPr/>
        </p:nvSpPr>
        <p:spPr>
          <a:xfrm>
            <a:off x="2186505" y="3369446"/>
            <a:ext cx="2864481" cy="313443"/>
          </a:xfrm>
          <a:custGeom>
            <a:avLst/>
            <a:gdLst/>
            <a:ahLst/>
            <a:cxnLst/>
            <a:rect l="l" t="t" r="r" b="b"/>
            <a:pathLst>
              <a:path w="3161538" h="345948">
                <a:moveTo>
                  <a:pt x="0" y="345948"/>
                </a:moveTo>
                <a:lnTo>
                  <a:pt x="3161538" y="345948"/>
                </a:lnTo>
                <a:lnTo>
                  <a:pt x="3161538" y="0"/>
                </a:lnTo>
                <a:lnTo>
                  <a:pt x="0" y="0"/>
                </a:lnTo>
                <a:lnTo>
                  <a:pt x="0" y="345948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" name="object 27"/>
          <p:cNvSpPr/>
          <p:nvPr/>
        </p:nvSpPr>
        <p:spPr>
          <a:xfrm>
            <a:off x="5050986" y="3369446"/>
            <a:ext cx="886477" cy="313443"/>
          </a:xfrm>
          <a:custGeom>
            <a:avLst/>
            <a:gdLst/>
            <a:ahLst/>
            <a:cxnLst/>
            <a:rect l="l" t="t" r="r" b="b"/>
            <a:pathLst>
              <a:path w="978408" h="345948">
                <a:moveTo>
                  <a:pt x="0" y="345948"/>
                </a:moveTo>
                <a:lnTo>
                  <a:pt x="978408" y="345948"/>
                </a:lnTo>
                <a:lnTo>
                  <a:pt x="978408" y="0"/>
                </a:lnTo>
                <a:lnTo>
                  <a:pt x="0" y="0"/>
                </a:lnTo>
                <a:lnTo>
                  <a:pt x="0" y="345948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" name="object 28"/>
          <p:cNvSpPr/>
          <p:nvPr/>
        </p:nvSpPr>
        <p:spPr>
          <a:xfrm>
            <a:off x="2186505" y="3682889"/>
            <a:ext cx="2864481" cy="312752"/>
          </a:xfrm>
          <a:custGeom>
            <a:avLst/>
            <a:gdLst/>
            <a:ahLst/>
            <a:cxnLst/>
            <a:rect l="l" t="t" r="r" b="b"/>
            <a:pathLst>
              <a:path w="3161538" h="345186">
                <a:moveTo>
                  <a:pt x="0" y="345186"/>
                </a:moveTo>
                <a:lnTo>
                  <a:pt x="3161538" y="345186"/>
                </a:lnTo>
                <a:lnTo>
                  <a:pt x="3161538" y="0"/>
                </a:lnTo>
                <a:lnTo>
                  <a:pt x="0" y="0"/>
                </a:lnTo>
                <a:lnTo>
                  <a:pt x="0" y="345186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" name="object 29"/>
          <p:cNvSpPr/>
          <p:nvPr/>
        </p:nvSpPr>
        <p:spPr>
          <a:xfrm>
            <a:off x="5050986" y="3682889"/>
            <a:ext cx="886477" cy="312752"/>
          </a:xfrm>
          <a:custGeom>
            <a:avLst/>
            <a:gdLst/>
            <a:ahLst/>
            <a:cxnLst/>
            <a:rect l="l" t="t" r="r" b="b"/>
            <a:pathLst>
              <a:path w="978408" h="345186">
                <a:moveTo>
                  <a:pt x="0" y="345186"/>
                </a:moveTo>
                <a:lnTo>
                  <a:pt x="978408" y="345186"/>
                </a:lnTo>
                <a:lnTo>
                  <a:pt x="978408" y="0"/>
                </a:lnTo>
                <a:lnTo>
                  <a:pt x="0" y="0"/>
                </a:lnTo>
                <a:lnTo>
                  <a:pt x="0" y="345186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" name="object 30"/>
          <p:cNvSpPr/>
          <p:nvPr/>
        </p:nvSpPr>
        <p:spPr>
          <a:xfrm>
            <a:off x="2186505" y="3369791"/>
            <a:ext cx="3750958" cy="0"/>
          </a:xfrm>
          <a:custGeom>
            <a:avLst/>
            <a:gdLst/>
            <a:ahLst/>
            <a:cxnLst/>
            <a:rect l="l" t="t" r="r" b="b"/>
            <a:pathLst>
              <a:path w="4139946">
                <a:moveTo>
                  <a:pt x="0" y="0"/>
                </a:moveTo>
                <a:lnTo>
                  <a:pt x="413994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" name="object 31"/>
          <p:cNvSpPr/>
          <p:nvPr/>
        </p:nvSpPr>
        <p:spPr>
          <a:xfrm>
            <a:off x="2186505" y="3683234"/>
            <a:ext cx="3750958" cy="0"/>
          </a:xfrm>
          <a:custGeom>
            <a:avLst/>
            <a:gdLst/>
            <a:ahLst/>
            <a:cxnLst/>
            <a:rect l="l" t="t" r="r" b="b"/>
            <a:pathLst>
              <a:path w="4139946">
                <a:moveTo>
                  <a:pt x="0" y="0"/>
                </a:moveTo>
                <a:lnTo>
                  <a:pt x="413994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" name="object 32"/>
          <p:cNvSpPr/>
          <p:nvPr/>
        </p:nvSpPr>
        <p:spPr>
          <a:xfrm>
            <a:off x="2186505" y="3995987"/>
            <a:ext cx="3750958" cy="0"/>
          </a:xfrm>
          <a:custGeom>
            <a:avLst/>
            <a:gdLst/>
            <a:ahLst/>
            <a:cxnLst/>
            <a:rect l="l" t="t" r="r" b="b"/>
            <a:pathLst>
              <a:path w="4139946">
                <a:moveTo>
                  <a:pt x="0" y="0"/>
                </a:moveTo>
                <a:lnTo>
                  <a:pt x="413994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" name="object 15"/>
          <p:cNvSpPr/>
          <p:nvPr/>
        </p:nvSpPr>
        <p:spPr>
          <a:xfrm>
            <a:off x="2186505" y="4308394"/>
            <a:ext cx="2864481" cy="313443"/>
          </a:xfrm>
          <a:custGeom>
            <a:avLst/>
            <a:gdLst/>
            <a:ahLst/>
            <a:cxnLst/>
            <a:rect l="l" t="t" r="r" b="b"/>
            <a:pathLst>
              <a:path w="3161538" h="345948">
                <a:moveTo>
                  <a:pt x="0" y="345948"/>
                </a:moveTo>
                <a:lnTo>
                  <a:pt x="3161538" y="345948"/>
                </a:lnTo>
                <a:lnTo>
                  <a:pt x="3161538" y="0"/>
                </a:lnTo>
                <a:lnTo>
                  <a:pt x="0" y="0"/>
                </a:lnTo>
                <a:lnTo>
                  <a:pt x="0" y="345948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" name="object 16"/>
          <p:cNvSpPr/>
          <p:nvPr/>
        </p:nvSpPr>
        <p:spPr>
          <a:xfrm>
            <a:off x="5050986" y="4308394"/>
            <a:ext cx="886477" cy="313443"/>
          </a:xfrm>
          <a:custGeom>
            <a:avLst/>
            <a:gdLst/>
            <a:ahLst/>
            <a:cxnLst/>
            <a:rect l="l" t="t" r="r" b="b"/>
            <a:pathLst>
              <a:path w="978408" h="345948">
                <a:moveTo>
                  <a:pt x="0" y="345948"/>
                </a:moveTo>
                <a:lnTo>
                  <a:pt x="978408" y="345948"/>
                </a:lnTo>
                <a:lnTo>
                  <a:pt x="978408" y="0"/>
                </a:lnTo>
                <a:lnTo>
                  <a:pt x="0" y="0"/>
                </a:lnTo>
                <a:lnTo>
                  <a:pt x="0" y="345948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" name="object 17"/>
          <p:cNvSpPr/>
          <p:nvPr/>
        </p:nvSpPr>
        <p:spPr>
          <a:xfrm>
            <a:off x="2186505" y="4621837"/>
            <a:ext cx="2864481" cy="312752"/>
          </a:xfrm>
          <a:custGeom>
            <a:avLst/>
            <a:gdLst/>
            <a:ahLst/>
            <a:cxnLst/>
            <a:rect l="l" t="t" r="r" b="b"/>
            <a:pathLst>
              <a:path w="3161538" h="345186">
                <a:moveTo>
                  <a:pt x="0" y="345186"/>
                </a:moveTo>
                <a:lnTo>
                  <a:pt x="3161538" y="345186"/>
                </a:lnTo>
                <a:lnTo>
                  <a:pt x="3161538" y="0"/>
                </a:lnTo>
                <a:lnTo>
                  <a:pt x="0" y="0"/>
                </a:lnTo>
                <a:lnTo>
                  <a:pt x="0" y="345186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" name="object 18"/>
          <p:cNvSpPr/>
          <p:nvPr/>
        </p:nvSpPr>
        <p:spPr>
          <a:xfrm>
            <a:off x="5050986" y="4621837"/>
            <a:ext cx="886477" cy="312752"/>
          </a:xfrm>
          <a:custGeom>
            <a:avLst/>
            <a:gdLst/>
            <a:ahLst/>
            <a:cxnLst/>
            <a:rect l="l" t="t" r="r" b="b"/>
            <a:pathLst>
              <a:path w="978408" h="345186">
                <a:moveTo>
                  <a:pt x="0" y="345186"/>
                </a:moveTo>
                <a:lnTo>
                  <a:pt x="978408" y="345186"/>
                </a:lnTo>
                <a:lnTo>
                  <a:pt x="978408" y="0"/>
                </a:lnTo>
                <a:lnTo>
                  <a:pt x="0" y="0"/>
                </a:lnTo>
                <a:lnTo>
                  <a:pt x="0" y="345186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" name="object 19"/>
          <p:cNvSpPr/>
          <p:nvPr/>
        </p:nvSpPr>
        <p:spPr>
          <a:xfrm>
            <a:off x="2186505" y="4934589"/>
            <a:ext cx="2864481" cy="312752"/>
          </a:xfrm>
          <a:custGeom>
            <a:avLst/>
            <a:gdLst/>
            <a:ahLst/>
            <a:cxnLst/>
            <a:rect l="l" t="t" r="r" b="b"/>
            <a:pathLst>
              <a:path w="3161538" h="345186">
                <a:moveTo>
                  <a:pt x="0" y="345186"/>
                </a:moveTo>
                <a:lnTo>
                  <a:pt x="3161538" y="345186"/>
                </a:lnTo>
                <a:lnTo>
                  <a:pt x="3161538" y="0"/>
                </a:lnTo>
                <a:lnTo>
                  <a:pt x="0" y="0"/>
                </a:lnTo>
                <a:lnTo>
                  <a:pt x="0" y="345186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" name="object 20"/>
          <p:cNvSpPr/>
          <p:nvPr/>
        </p:nvSpPr>
        <p:spPr>
          <a:xfrm>
            <a:off x="5050986" y="4934589"/>
            <a:ext cx="886477" cy="312752"/>
          </a:xfrm>
          <a:custGeom>
            <a:avLst/>
            <a:gdLst/>
            <a:ahLst/>
            <a:cxnLst/>
            <a:rect l="l" t="t" r="r" b="b"/>
            <a:pathLst>
              <a:path w="978408" h="345186">
                <a:moveTo>
                  <a:pt x="0" y="345186"/>
                </a:moveTo>
                <a:lnTo>
                  <a:pt x="978408" y="345186"/>
                </a:lnTo>
                <a:lnTo>
                  <a:pt x="978408" y="0"/>
                </a:lnTo>
                <a:lnTo>
                  <a:pt x="0" y="0"/>
                </a:lnTo>
                <a:lnTo>
                  <a:pt x="0" y="345186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" name="object 21"/>
          <p:cNvSpPr/>
          <p:nvPr/>
        </p:nvSpPr>
        <p:spPr>
          <a:xfrm>
            <a:off x="2186505" y="4622181"/>
            <a:ext cx="3750958" cy="0"/>
          </a:xfrm>
          <a:custGeom>
            <a:avLst/>
            <a:gdLst/>
            <a:ahLst/>
            <a:cxnLst/>
            <a:rect l="l" t="t" r="r" b="b"/>
            <a:pathLst>
              <a:path w="4139946">
                <a:moveTo>
                  <a:pt x="0" y="0"/>
                </a:moveTo>
                <a:lnTo>
                  <a:pt x="413994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" name="object 22"/>
          <p:cNvSpPr/>
          <p:nvPr/>
        </p:nvSpPr>
        <p:spPr>
          <a:xfrm>
            <a:off x="2186505" y="4934934"/>
            <a:ext cx="3750958" cy="0"/>
          </a:xfrm>
          <a:custGeom>
            <a:avLst/>
            <a:gdLst/>
            <a:ahLst/>
            <a:cxnLst/>
            <a:rect l="l" t="t" r="r" b="b"/>
            <a:pathLst>
              <a:path w="4139946">
                <a:moveTo>
                  <a:pt x="0" y="0"/>
                </a:moveTo>
                <a:lnTo>
                  <a:pt x="413994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" name="object 23"/>
          <p:cNvSpPr/>
          <p:nvPr/>
        </p:nvSpPr>
        <p:spPr>
          <a:xfrm>
            <a:off x="2186505" y="5245615"/>
            <a:ext cx="3750958" cy="0"/>
          </a:xfrm>
          <a:custGeom>
            <a:avLst/>
            <a:gdLst/>
            <a:ahLst/>
            <a:cxnLst/>
            <a:rect l="l" t="t" r="r" b="b"/>
            <a:pathLst>
              <a:path w="4139946">
                <a:moveTo>
                  <a:pt x="0" y="0"/>
                </a:moveTo>
                <a:lnTo>
                  <a:pt x="413994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" name="object 14"/>
          <p:cNvSpPr/>
          <p:nvPr/>
        </p:nvSpPr>
        <p:spPr>
          <a:xfrm>
            <a:off x="5415518" y="9371807"/>
            <a:ext cx="815366" cy="260972"/>
          </a:xfrm>
          <a:custGeom>
            <a:avLst/>
            <a:gdLst/>
            <a:ahLst/>
            <a:cxnLst/>
            <a:rect l="l" t="t" r="r" b="b"/>
            <a:pathLst>
              <a:path w="899922" h="288035">
                <a:moveTo>
                  <a:pt x="0" y="288036"/>
                </a:moveTo>
                <a:lnTo>
                  <a:pt x="899922" y="288036"/>
                </a:lnTo>
                <a:lnTo>
                  <a:pt x="899922" y="0"/>
                </a:lnTo>
                <a:lnTo>
                  <a:pt x="0" y="0"/>
                </a:lnTo>
                <a:lnTo>
                  <a:pt x="0" y="288036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" name="object 13"/>
          <p:cNvSpPr txBox="1"/>
          <p:nvPr/>
        </p:nvSpPr>
        <p:spPr>
          <a:xfrm>
            <a:off x="2877829" y="402309"/>
            <a:ext cx="788410" cy="2529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966"/>
              </a:lnSpc>
              <a:spcBef>
                <a:spcPts val="98"/>
              </a:spcBef>
            </a:pPr>
            <a:r>
              <a:rPr sz="1812" b="1" dirty="0">
                <a:latin typeface="Tahoma"/>
                <a:cs typeface="Tahoma"/>
              </a:rPr>
              <a:t>Índice</a:t>
            </a:r>
            <a:endParaRPr sz="1812">
              <a:latin typeface="Tahoma"/>
              <a:cs typeface="Tahom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415518" y="9371807"/>
            <a:ext cx="815366" cy="2609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6254" marR="305500" algn="ctr">
              <a:lnSpc>
                <a:spcPct val="100585"/>
              </a:lnSpc>
              <a:spcBef>
                <a:spcPts val="258"/>
              </a:spcBef>
            </a:pPr>
            <a:r>
              <a:rPr sz="997" b="1" spc="4" dirty="0">
                <a:latin typeface="Tahoma"/>
                <a:cs typeface="Tahoma"/>
              </a:rPr>
              <a:t>02</a:t>
            </a:r>
            <a:endParaRPr sz="997">
              <a:latin typeface="Tahoma"/>
              <a:cs typeface="Tahom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186505" y="4308394"/>
            <a:ext cx="3750958" cy="31378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1087"/>
              </a:lnSpc>
              <a:spcBef>
                <a:spcPts val="12"/>
              </a:spcBef>
            </a:pPr>
            <a:endParaRPr sz="1087"/>
          </a:p>
          <a:p>
            <a:pPr marL="32447">
              <a:lnSpc>
                <a:spcPct val="100585"/>
              </a:lnSpc>
            </a:pPr>
            <a:r>
              <a:rPr sz="906" b="1" dirty="0">
                <a:solidFill>
                  <a:srgbClr val="FFFFFF"/>
                </a:solidFill>
                <a:latin typeface="Tahoma"/>
                <a:cs typeface="Tahoma"/>
              </a:rPr>
              <a:t>ANE</a:t>
            </a:r>
            <a:r>
              <a:rPr sz="906" b="1" spc="-8" dirty="0">
                <a:solidFill>
                  <a:srgbClr val="FFFFFF"/>
                </a:solidFill>
                <a:latin typeface="Tahoma"/>
                <a:cs typeface="Tahoma"/>
              </a:rPr>
              <a:t>X</a:t>
            </a:r>
            <a:r>
              <a:rPr sz="906" b="1" dirty="0">
                <a:solidFill>
                  <a:srgbClr val="FFFFFF"/>
                </a:solidFill>
                <a:latin typeface="Tahoma"/>
                <a:cs typeface="Tahoma"/>
              </a:rPr>
              <a:t>OS</a:t>
            </a:r>
            <a:endParaRPr sz="906">
              <a:latin typeface="Tahoma"/>
              <a:cs typeface="Tahom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186505" y="4622181"/>
            <a:ext cx="3750958" cy="3127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1178"/>
              </a:lnSpc>
              <a:spcBef>
                <a:spcPts val="14"/>
              </a:spcBef>
            </a:pPr>
            <a:endParaRPr sz="1178"/>
          </a:p>
          <a:p>
            <a:pPr marL="32447">
              <a:lnSpc>
                <a:spcPct val="100585"/>
              </a:lnSpc>
            </a:pPr>
            <a:r>
              <a:rPr sz="815" dirty="0">
                <a:latin typeface="Tahoma"/>
                <a:cs typeface="Tahoma"/>
              </a:rPr>
              <a:t>Conversión</a:t>
            </a:r>
            <a:r>
              <a:rPr sz="815" spc="8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Unidades                                                     </a:t>
            </a:r>
            <a:r>
              <a:rPr sz="815" spc="5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Pag.</a:t>
            </a:r>
            <a:r>
              <a:rPr sz="815" spc="3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45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186505" y="4934934"/>
            <a:ext cx="3750958" cy="3106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1178"/>
              </a:lnSpc>
              <a:spcBef>
                <a:spcPts val="9"/>
              </a:spcBef>
            </a:pPr>
            <a:endParaRPr sz="1178"/>
          </a:p>
          <a:p>
            <a:pPr marL="32447">
              <a:lnSpc>
                <a:spcPct val="100585"/>
              </a:lnSpc>
            </a:pPr>
            <a:r>
              <a:rPr sz="815" dirty="0">
                <a:latin typeface="Tahoma"/>
                <a:cs typeface="Tahoma"/>
              </a:rPr>
              <a:t>Conceptos</a:t>
            </a:r>
            <a:r>
              <a:rPr sz="815" spc="8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para</a:t>
            </a:r>
            <a:r>
              <a:rPr sz="815" spc="4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el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dis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ño</a:t>
            </a:r>
            <a:r>
              <a:rPr sz="815" spc="5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Lín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as</a:t>
            </a:r>
            <a:r>
              <a:rPr sz="815" spc="4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4" dirty="0">
                <a:latin typeface="Tahoma"/>
                <a:cs typeface="Tahoma"/>
              </a:rPr>
              <a:t>é</a:t>
            </a:r>
            <a:r>
              <a:rPr sz="815" dirty="0">
                <a:latin typeface="Tahoma"/>
                <a:cs typeface="Tahoma"/>
              </a:rPr>
              <a:t>r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as                          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Pag.</a:t>
            </a:r>
            <a:r>
              <a:rPr sz="815" spc="3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47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186505" y="3056694"/>
            <a:ext cx="3750958" cy="313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1087"/>
              </a:lnSpc>
              <a:spcBef>
                <a:spcPts val="12"/>
              </a:spcBef>
            </a:pPr>
            <a:endParaRPr sz="1087"/>
          </a:p>
          <a:p>
            <a:pPr marL="32447">
              <a:lnSpc>
                <a:spcPct val="100585"/>
              </a:lnSpc>
            </a:pPr>
            <a:r>
              <a:rPr sz="906" b="1" dirty="0">
                <a:solidFill>
                  <a:srgbClr val="FFFFFF"/>
                </a:solidFill>
                <a:latin typeface="Tahoma"/>
                <a:cs typeface="Tahoma"/>
              </a:rPr>
              <a:t>CONDUCTORES TIPO</a:t>
            </a:r>
            <a:r>
              <a:rPr sz="906" b="1" spc="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906" b="1" spc="-8" dirty="0">
                <a:solidFill>
                  <a:srgbClr val="FFFFFF"/>
                </a:solidFill>
                <a:latin typeface="Tahoma"/>
                <a:cs typeface="Tahoma"/>
              </a:rPr>
              <a:t>A</a:t>
            </a:r>
            <a:r>
              <a:rPr sz="906" b="1" dirty="0">
                <a:solidFill>
                  <a:srgbClr val="FFFFFF"/>
                </a:solidFill>
                <a:latin typeface="Tahoma"/>
                <a:cs typeface="Tahoma"/>
              </a:rPr>
              <a:t>CCC/TW</a:t>
            </a:r>
            <a:endParaRPr sz="906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186505" y="3369791"/>
            <a:ext cx="3750958" cy="31344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1178"/>
              </a:lnSpc>
              <a:spcBef>
                <a:spcPts val="20"/>
              </a:spcBef>
            </a:pPr>
            <a:endParaRPr sz="1178"/>
          </a:p>
          <a:p>
            <a:pPr marL="32447">
              <a:lnSpc>
                <a:spcPct val="100585"/>
              </a:lnSpc>
            </a:pPr>
            <a:r>
              <a:rPr sz="815" dirty="0">
                <a:latin typeface="Tahoma"/>
                <a:cs typeface="Tahoma"/>
              </a:rPr>
              <a:t>Conductores</a:t>
            </a:r>
            <a:r>
              <a:rPr sz="815" spc="9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ACCC/TW</a:t>
            </a:r>
            <a:r>
              <a:rPr sz="815" spc="7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secciones</a:t>
            </a:r>
            <a:r>
              <a:rPr sz="815" spc="7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milimétricas                 </a:t>
            </a:r>
            <a:r>
              <a:rPr sz="815" spc="14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Pag.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186505" y="3683235"/>
            <a:ext cx="3750958" cy="3127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1178"/>
              </a:lnSpc>
              <a:spcBef>
                <a:spcPts val="14"/>
              </a:spcBef>
            </a:pPr>
            <a:endParaRPr sz="1178"/>
          </a:p>
          <a:p>
            <a:pPr marL="32447">
              <a:lnSpc>
                <a:spcPct val="100585"/>
              </a:lnSpc>
            </a:pPr>
            <a:r>
              <a:rPr sz="815" dirty="0">
                <a:latin typeface="Tahoma"/>
                <a:cs typeface="Tahoma"/>
              </a:rPr>
              <a:t>Conductores</a:t>
            </a:r>
            <a:r>
              <a:rPr sz="815" spc="9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ACCC/TW</a:t>
            </a:r>
            <a:r>
              <a:rPr sz="815" spc="7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secciones</a:t>
            </a:r>
            <a:r>
              <a:rPr sz="815" spc="7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americanas                  </a:t>
            </a:r>
            <a:r>
              <a:rPr sz="815" spc="9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Pag.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35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186505" y="1806719"/>
            <a:ext cx="3750958" cy="3113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997"/>
              </a:lnSpc>
              <a:spcBef>
                <a:spcPts val="83"/>
              </a:spcBef>
            </a:pPr>
            <a:endParaRPr sz="997"/>
          </a:p>
          <a:p>
            <a:pPr marL="32447">
              <a:lnSpc>
                <a:spcPct val="100585"/>
              </a:lnSpc>
            </a:pPr>
            <a:r>
              <a:rPr sz="906" b="1" dirty="0">
                <a:solidFill>
                  <a:srgbClr val="FFFFFF"/>
                </a:solidFill>
                <a:latin typeface="Tahoma"/>
                <a:cs typeface="Tahoma"/>
              </a:rPr>
              <a:t>GENER</a:t>
            </a:r>
            <a:r>
              <a:rPr sz="906" b="1" spc="-8" dirty="0">
                <a:solidFill>
                  <a:srgbClr val="FFFFFF"/>
                </a:solidFill>
                <a:latin typeface="Tahoma"/>
                <a:cs typeface="Tahoma"/>
              </a:rPr>
              <a:t>A</a:t>
            </a:r>
            <a:r>
              <a:rPr sz="906" b="1" dirty="0">
                <a:solidFill>
                  <a:srgbClr val="FFFFFF"/>
                </a:solidFill>
                <a:latin typeface="Tahoma"/>
                <a:cs typeface="Tahoma"/>
              </a:rPr>
              <a:t>LI</a:t>
            </a:r>
            <a:r>
              <a:rPr sz="906" b="1" spc="-8" dirty="0">
                <a:solidFill>
                  <a:srgbClr val="FFFFFF"/>
                </a:solidFill>
                <a:latin typeface="Tahoma"/>
                <a:cs typeface="Tahoma"/>
              </a:rPr>
              <a:t>D</a:t>
            </a:r>
            <a:r>
              <a:rPr sz="906" b="1" dirty="0">
                <a:solidFill>
                  <a:srgbClr val="FFFFFF"/>
                </a:solidFill>
                <a:latin typeface="Tahoma"/>
                <a:cs typeface="Tahoma"/>
              </a:rPr>
              <a:t>ADES </a:t>
            </a:r>
            <a:r>
              <a:rPr sz="906" b="1" spc="-4" dirty="0">
                <a:solidFill>
                  <a:srgbClr val="FFFFFF"/>
                </a:solidFill>
                <a:latin typeface="Tahoma"/>
                <a:cs typeface="Tahoma"/>
              </a:rPr>
              <a:t>SO</a:t>
            </a:r>
            <a:r>
              <a:rPr sz="906" b="1" dirty="0">
                <a:solidFill>
                  <a:srgbClr val="FFFFFF"/>
                </a:solidFill>
                <a:latin typeface="Tahoma"/>
                <a:cs typeface="Tahoma"/>
              </a:rPr>
              <a:t>B</a:t>
            </a:r>
            <a:r>
              <a:rPr sz="906" b="1" spc="-8" dirty="0">
                <a:solidFill>
                  <a:srgbClr val="FFFFFF"/>
                </a:solidFill>
                <a:latin typeface="Tahoma"/>
                <a:cs typeface="Tahoma"/>
              </a:rPr>
              <a:t>R</a:t>
            </a:r>
            <a:r>
              <a:rPr sz="906" b="1" dirty="0">
                <a:solidFill>
                  <a:srgbClr val="FFFFFF"/>
                </a:solidFill>
                <a:latin typeface="Tahoma"/>
                <a:cs typeface="Tahoma"/>
              </a:rPr>
              <a:t>E </a:t>
            </a:r>
            <a:r>
              <a:rPr sz="906" b="1" spc="-4" dirty="0">
                <a:solidFill>
                  <a:srgbClr val="FFFFFF"/>
                </a:solidFill>
                <a:latin typeface="Tahoma"/>
                <a:cs typeface="Tahoma"/>
              </a:rPr>
              <a:t>L</a:t>
            </a:r>
            <a:r>
              <a:rPr sz="906" b="1" dirty="0">
                <a:solidFill>
                  <a:srgbClr val="FFFFFF"/>
                </a:solidFill>
                <a:latin typeface="Tahoma"/>
                <a:cs typeface="Tahoma"/>
              </a:rPr>
              <a:t>OS NU</a:t>
            </a:r>
            <a:r>
              <a:rPr sz="906" b="1" spc="-4" dirty="0">
                <a:solidFill>
                  <a:srgbClr val="FFFFFF"/>
                </a:solidFill>
                <a:latin typeface="Tahoma"/>
                <a:cs typeface="Tahoma"/>
              </a:rPr>
              <a:t>EV</a:t>
            </a:r>
            <a:r>
              <a:rPr sz="906" b="1" dirty="0">
                <a:solidFill>
                  <a:srgbClr val="FFFFFF"/>
                </a:solidFill>
                <a:latin typeface="Tahoma"/>
                <a:cs typeface="Tahoma"/>
              </a:rPr>
              <a:t>OS </a:t>
            </a:r>
            <a:r>
              <a:rPr sz="906" b="1" spc="-8" dirty="0">
                <a:solidFill>
                  <a:srgbClr val="FFFFFF"/>
                </a:solidFill>
                <a:latin typeface="Tahoma"/>
                <a:cs typeface="Tahoma"/>
              </a:rPr>
              <a:t>T</a:t>
            </a:r>
            <a:r>
              <a:rPr sz="906" b="1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906" b="1" spc="-4" dirty="0">
                <a:solidFill>
                  <a:srgbClr val="FFFFFF"/>
                </a:solidFill>
                <a:latin typeface="Tahoma"/>
                <a:cs typeface="Tahoma"/>
              </a:rPr>
              <a:t>P</a:t>
            </a:r>
            <a:r>
              <a:rPr sz="906" b="1" dirty="0">
                <a:solidFill>
                  <a:srgbClr val="FFFFFF"/>
                </a:solidFill>
                <a:latin typeface="Tahoma"/>
                <a:cs typeface="Tahoma"/>
              </a:rPr>
              <a:t>OS </a:t>
            </a:r>
            <a:r>
              <a:rPr sz="906" b="1" spc="-8" dirty="0">
                <a:solidFill>
                  <a:srgbClr val="FFFFFF"/>
                </a:solidFill>
                <a:latin typeface="Tahoma"/>
                <a:cs typeface="Tahoma"/>
              </a:rPr>
              <a:t>D</a:t>
            </a:r>
            <a:r>
              <a:rPr sz="906" b="1" dirty="0">
                <a:solidFill>
                  <a:srgbClr val="FFFFFF"/>
                </a:solidFill>
                <a:latin typeface="Tahoma"/>
                <a:cs typeface="Tahoma"/>
              </a:rPr>
              <a:t>ECONDUC</a:t>
            </a:r>
            <a:r>
              <a:rPr sz="906" b="1" spc="-8" dirty="0">
                <a:solidFill>
                  <a:srgbClr val="FFFFFF"/>
                </a:solidFill>
                <a:latin typeface="Tahoma"/>
                <a:cs typeface="Tahoma"/>
              </a:rPr>
              <a:t>T</a:t>
            </a:r>
            <a:r>
              <a:rPr sz="906" b="1" dirty="0">
                <a:solidFill>
                  <a:srgbClr val="FFFFFF"/>
                </a:solidFill>
                <a:latin typeface="Tahoma"/>
                <a:cs typeface="Tahoma"/>
              </a:rPr>
              <a:t>OR</a:t>
            </a:r>
            <a:r>
              <a:rPr sz="906" b="1" spc="-4" dirty="0">
                <a:solidFill>
                  <a:srgbClr val="FFFFFF"/>
                </a:solidFill>
                <a:latin typeface="Tahoma"/>
                <a:cs typeface="Tahoma"/>
              </a:rPr>
              <a:t>E</a:t>
            </a:r>
            <a:r>
              <a:rPr sz="906" b="1" dirty="0">
                <a:solidFill>
                  <a:srgbClr val="FFFFFF"/>
                </a:solidFill>
                <a:latin typeface="Tahoma"/>
                <a:cs typeface="Tahoma"/>
              </a:rPr>
              <a:t>S</a:t>
            </a:r>
            <a:endParaRPr sz="906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186505" y="2118092"/>
            <a:ext cx="3750958" cy="3127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1178"/>
              </a:lnSpc>
              <a:spcBef>
                <a:spcPts val="20"/>
              </a:spcBef>
            </a:pPr>
            <a:endParaRPr sz="1178"/>
          </a:p>
          <a:p>
            <a:pPr marL="32447">
              <a:lnSpc>
                <a:spcPct val="100585"/>
              </a:lnSpc>
            </a:pPr>
            <a:r>
              <a:rPr sz="815" dirty="0">
                <a:latin typeface="Tahoma"/>
                <a:cs typeface="Tahoma"/>
              </a:rPr>
              <a:t>Condiciones</a:t>
            </a:r>
            <a:r>
              <a:rPr sz="815" spc="9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Uso</a:t>
            </a:r>
            <a:r>
              <a:rPr sz="815" spc="3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Catál</a:t>
            </a:r>
            <a:r>
              <a:rPr sz="815" spc="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go                                        </a:t>
            </a:r>
            <a:r>
              <a:rPr sz="815" spc="21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Pag.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186505" y="2430843"/>
            <a:ext cx="3750958" cy="31344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1178"/>
              </a:lnSpc>
              <a:spcBef>
                <a:spcPts val="20"/>
              </a:spcBef>
            </a:pPr>
            <a:endParaRPr sz="1178"/>
          </a:p>
          <a:p>
            <a:pPr marL="32447">
              <a:lnSpc>
                <a:spcPct val="100585"/>
              </a:lnSpc>
            </a:pPr>
            <a:r>
              <a:rPr sz="815" dirty="0">
                <a:latin typeface="Tahoma"/>
                <a:cs typeface="Tahoma"/>
              </a:rPr>
              <a:t>Nuevas</a:t>
            </a:r>
            <a:r>
              <a:rPr sz="815" spc="5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tecno</a:t>
            </a:r>
            <a:r>
              <a:rPr sz="815" spc="4" dirty="0">
                <a:latin typeface="Tahoma"/>
                <a:cs typeface="Tahoma"/>
              </a:rPr>
              <a:t>l</a:t>
            </a:r>
            <a:r>
              <a:rPr sz="815" dirty="0">
                <a:latin typeface="Tahoma"/>
                <a:cs typeface="Tahoma"/>
              </a:rPr>
              <a:t>ogías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</a:t>
            </a:r>
            <a:r>
              <a:rPr sz="815" spc="4" dirty="0">
                <a:latin typeface="Tahoma"/>
                <a:cs typeface="Tahoma"/>
              </a:rPr>
              <a:t>c</a:t>
            </a:r>
            <a:r>
              <a:rPr sz="815" dirty="0">
                <a:latin typeface="Tahoma"/>
                <a:cs typeface="Tahoma"/>
              </a:rPr>
              <a:t>tores</a:t>
            </a:r>
            <a:r>
              <a:rPr sz="815" spc="9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para</a:t>
            </a:r>
            <a:r>
              <a:rPr sz="815" spc="3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Lí</a:t>
            </a:r>
            <a:r>
              <a:rPr sz="815" spc="4" dirty="0">
                <a:latin typeface="Tahoma"/>
                <a:cs typeface="Tahoma"/>
              </a:rPr>
              <a:t>ne</a:t>
            </a:r>
            <a:r>
              <a:rPr sz="815" dirty="0">
                <a:latin typeface="Tahoma"/>
                <a:cs typeface="Tahoma"/>
              </a:rPr>
              <a:t>as</a:t>
            </a:r>
            <a:r>
              <a:rPr sz="815" spc="4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Aéreas        </a:t>
            </a:r>
            <a:r>
              <a:rPr sz="815" spc="17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Pag.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0" y="924385"/>
            <a:ext cx="1893084" cy="88713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</p:spTree>
    <p:extLst>
      <p:ext uri="{BB962C8B-B14F-4D97-AF65-F5344CB8AC3E}">
        <p14:creationId xmlns:p14="http://schemas.microsoft.com/office/powerpoint/2010/main" val="3746258682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object 10"/>
          <p:cNvSpPr/>
          <p:nvPr/>
        </p:nvSpPr>
        <p:spPr>
          <a:xfrm>
            <a:off x="4142" y="1445981"/>
            <a:ext cx="6842581" cy="8317281"/>
          </a:xfrm>
          <a:custGeom>
            <a:avLst/>
            <a:gdLst/>
            <a:ahLst/>
            <a:cxnLst/>
            <a:rect l="l" t="t" r="r" b="b"/>
            <a:pathLst>
              <a:path w="7552182" h="9179814">
                <a:moveTo>
                  <a:pt x="0" y="9179814"/>
                </a:moveTo>
                <a:lnTo>
                  <a:pt x="7552182" y="9179814"/>
                </a:lnTo>
                <a:lnTo>
                  <a:pt x="7552182" y="0"/>
                </a:lnTo>
                <a:lnTo>
                  <a:pt x="0" y="0"/>
                </a:lnTo>
                <a:lnTo>
                  <a:pt x="0" y="9179814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" name="object 11"/>
          <p:cNvSpPr/>
          <p:nvPr/>
        </p:nvSpPr>
        <p:spPr>
          <a:xfrm>
            <a:off x="1380" y="9241317"/>
            <a:ext cx="6872394" cy="56474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" name="object 12"/>
          <p:cNvSpPr/>
          <p:nvPr/>
        </p:nvSpPr>
        <p:spPr>
          <a:xfrm>
            <a:off x="5875328" y="9437396"/>
            <a:ext cx="554392" cy="228523"/>
          </a:xfrm>
          <a:custGeom>
            <a:avLst/>
            <a:gdLst/>
            <a:ahLst/>
            <a:cxnLst/>
            <a:rect l="l" t="t" r="r" b="b"/>
            <a:pathLst>
              <a:path w="611885" h="252222">
                <a:moveTo>
                  <a:pt x="0" y="252221"/>
                </a:moveTo>
                <a:lnTo>
                  <a:pt x="611885" y="252221"/>
                </a:lnTo>
                <a:lnTo>
                  <a:pt x="611885" y="0"/>
                </a:lnTo>
                <a:lnTo>
                  <a:pt x="0" y="0"/>
                </a:lnTo>
                <a:lnTo>
                  <a:pt x="0" y="252221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" name="object 9"/>
          <p:cNvSpPr/>
          <p:nvPr/>
        </p:nvSpPr>
        <p:spPr>
          <a:xfrm>
            <a:off x="1381" y="1152563"/>
            <a:ext cx="6845343" cy="195384"/>
          </a:xfrm>
          <a:custGeom>
            <a:avLst/>
            <a:gdLst/>
            <a:ahLst/>
            <a:cxnLst/>
            <a:rect l="l" t="t" r="r" b="b"/>
            <a:pathLst>
              <a:path w="7555230" h="215646">
                <a:moveTo>
                  <a:pt x="0" y="215646"/>
                </a:moveTo>
                <a:lnTo>
                  <a:pt x="7555230" y="215646"/>
                </a:lnTo>
                <a:lnTo>
                  <a:pt x="755523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" name="object 6"/>
          <p:cNvSpPr/>
          <p:nvPr/>
        </p:nvSpPr>
        <p:spPr>
          <a:xfrm>
            <a:off x="1380" y="103232"/>
            <a:ext cx="6856860" cy="818737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" name="object 7"/>
          <p:cNvSpPr/>
          <p:nvPr/>
        </p:nvSpPr>
        <p:spPr>
          <a:xfrm>
            <a:off x="4142" y="337198"/>
            <a:ext cx="4566323" cy="358318"/>
          </a:xfrm>
          <a:custGeom>
            <a:avLst/>
            <a:gdLst/>
            <a:ahLst/>
            <a:cxnLst/>
            <a:rect l="l" t="t" r="r" b="b"/>
            <a:pathLst>
              <a:path w="5039868" h="395477">
                <a:moveTo>
                  <a:pt x="0" y="395477"/>
                </a:moveTo>
                <a:lnTo>
                  <a:pt x="5039868" y="395477"/>
                </a:lnTo>
                <a:lnTo>
                  <a:pt x="5039868" y="0"/>
                </a:lnTo>
                <a:lnTo>
                  <a:pt x="0" y="0"/>
                </a:lnTo>
                <a:lnTo>
                  <a:pt x="0" y="395477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" name="object 8"/>
          <p:cNvSpPr/>
          <p:nvPr/>
        </p:nvSpPr>
        <p:spPr>
          <a:xfrm>
            <a:off x="3654301" y="239161"/>
            <a:ext cx="3206230" cy="578557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" name="object 5"/>
          <p:cNvSpPr txBox="1"/>
          <p:nvPr/>
        </p:nvSpPr>
        <p:spPr>
          <a:xfrm>
            <a:off x="1369989" y="397476"/>
            <a:ext cx="2296535" cy="2529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966"/>
              </a:lnSpc>
              <a:spcBef>
                <a:spcPts val="98"/>
              </a:spcBef>
            </a:pPr>
            <a:r>
              <a:rPr sz="1812" b="1" dirty="0">
                <a:latin typeface="Tahoma"/>
                <a:cs typeface="Tahoma"/>
              </a:rPr>
              <a:t>Condiciones</a:t>
            </a:r>
            <a:r>
              <a:rPr sz="1812" b="1" spc="-109" dirty="0">
                <a:latin typeface="Tahoma"/>
                <a:cs typeface="Tahoma"/>
              </a:rPr>
              <a:t> </a:t>
            </a:r>
            <a:r>
              <a:rPr sz="1812" b="1" dirty="0">
                <a:latin typeface="Tahoma"/>
                <a:cs typeface="Tahoma"/>
              </a:rPr>
              <a:t>de</a:t>
            </a:r>
            <a:r>
              <a:rPr sz="1812" b="1" spc="-22" dirty="0">
                <a:latin typeface="Tahoma"/>
                <a:cs typeface="Tahoma"/>
              </a:rPr>
              <a:t> </a:t>
            </a:r>
            <a:r>
              <a:rPr sz="1812" b="1" dirty="0">
                <a:latin typeface="Tahoma"/>
                <a:cs typeface="Tahoma"/>
              </a:rPr>
              <a:t>Uso</a:t>
            </a:r>
            <a:endParaRPr sz="1812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00984" y="1617138"/>
            <a:ext cx="5688397" cy="5553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1237">
              <a:lnSpc>
                <a:spcPts val="1028"/>
              </a:lnSpc>
              <a:spcBef>
                <a:spcPts val="51"/>
              </a:spcBef>
            </a:pPr>
            <a:r>
              <a:rPr sz="906" dirty="0">
                <a:latin typeface="Tahoma"/>
                <a:cs typeface="Tahoma"/>
              </a:rPr>
              <a:t>Las</a:t>
            </a:r>
            <a:r>
              <a:rPr sz="906" spc="81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in</a:t>
            </a:r>
            <a:r>
              <a:rPr sz="906" spc="-4" dirty="0">
                <a:latin typeface="Tahoma"/>
                <a:cs typeface="Tahoma"/>
              </a:rPr>
              <a:t>f</a:t>
            </a:r>
            <a:r>
              <a:rPr sz="906" dirty="0">
                <a:latin typeface="Tahoma"/>
                <a:cs typeface="Tahoma"/>
              </a:rPr>
              <a:t>orma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iones</a:t>
            </a:r>
            <a:r>
              <a:rPr sz="906" spc="81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co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ten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das</a:t>
            </a:r>
            <a:r>
              <a:rPr sz="906" spc="76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en</a:t>
            </a:r>
            <a:r>
              <a:rPr sz="906" spc="81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el</a:t>
            </a:r>
            <a:r>
              <a:rPr sz="906" spc="81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pr</a:t>
            </a:r>
            <a:r>
              <a:rPr sz="906" spc="-4" dirty="0">
                <a:latin typeface="Tahoma"/>
                <a:cs typeface="Tahoma"/>
              </a:rPr>
              <a:t>e</a:t>
            </a:r>
            <a:r>
              <a:rPr sz="906" spc="4" dirty="0">
                <a:latin typeface="Tahoma"/>
                <a:cs typeface="Tahoma"/>
              </a:rPr>
              <a:t>s</a:t>
            </a:r>
            <a:r>
              <a:rPr sz="906" dirty="0">
                <a:latin typeface="Tahoma"/>
                <a:cs typeface="Tahoma"/>
              </a:rPr>
              <a:t>ente</a:t>
            </a:r>
            <a:r>
              <a:rPr sz="906" spc="76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catá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ogo</a:t>
            </a:r>
            <a:r>
              <a:rPr sz="906" spc="81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deben</a:t>
            </a:r>
            <a:r>
              <a:rPr sz="906" spc="76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entenderse</a:t>
            </a:r>
            <a:r>
              <a:rPr sz="906" spc="81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como</a:t>
            </a:r>
            <a:r>
              <a:rPr sz="906" spc="81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</a:t>
            </a:r>
            <a:r>
              <a:rPr sz="906" spc="81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referenc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a;</a:t>
            </a:r>
            <a:r>
              <a:rPr sz="906" spc="81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por</a:t>
            </a:r>
            <a:r>
              <a:rPr sz="906" spc="76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tal</a:t>
            </a:r>
            <a:r>
              <a:rPr sz="906" spc="81" dirty="0">
                <a:latin typeface="Tahoma"/>
                <a:cs typeface="Tahoma"/>
              </a:rPr>
              <a:t> 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spc="-4" dirty="0">
                <a:latin typeface="Tahoma"/>
                <a:cs typeface="Tahoma"/>
              </a:rPr>
              <a:t>o</a:t>
            </a:r>
            <a:r>
              <a:rPr sz="906" dirty="0">
                <a:latin typeface="Tahoma"/>
                <a:cs typeface="Tahoma"/>
              </a:rPr>
              <a:t>ti</a:t>
            </a:r>
            <a:r>
              <a:rPr sz="906" spc="-4" dirty="0">
                <a:latin typeface="Tahoma"/>
                <a:cs typeface="Tahoma"/>
              </a:rPr>
              <a:t>vo</a:t>
            </a:r>
            <a:r>
              <a:rPr sz="906" dirty="0">
                <a:latin typeface="Tahoma"/>
                <a:cs typeface="Tahoma"/>
              </a:rPr>
              <a:t>,</a:t>
            </a:r>
            <a:endParaRPr sz="906">
              <a:latin typeface="Tahoma"/>
              <a:cs typeface="Tahoma"/>
            </a:endParaRPr>
          </a:p>
          <a:p>
            <a:pPr marL="11506" marR="6641">
              <a:lnSpc>
                <a:spcPts val="1096"/>
              </a:lnSpc>
              <a:spcBef>
                <a:spcPts val="30"/>
              </a:spcBef>
            </a:pPr>
            <a:r>
              <a:rPr sz="906" dirty="0">
                <a:latin typeface="Tahoma"/>
                <a:cs typeface="Tahoma"/>
              </a:rPr>
              <a:t>su</a:t>
            </a:r>
            <a:r>
              <a:rPr sz="906" spc="81" dirty="0">
                <a:latin typeface="Tahoma"/>
                <a:cs typeface="Tahoma"/>
              </a:rPr>
              <a:t> 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spc="4" dirty="0">
                <a:latin typeface="Tahoma"/>
                <a:cs typeface="Tahoma"/>
              </a:rPr>
              <a:t>s</a:t>
            </a:r>
            <a:r>
              <a:rPr sz="906" dirty="0">
                <a:latin typeface="Tahoma"/>
                <a:cs typeface="Tahoma"/>
              </a:rPr>
              <a:t>o</a:t>
            </a:r>
            <a:r>
              <a:rPr sz="906" spc="81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y</a:t>
            </a:r>
            <a:r>
              <a:rPr sz="906" spc="76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l</a:t>
            </a:r>
            <a:r>
              <a:rPr sz="906" spc="-4" dirty="0">
                <a:latin typeface="Tahoma"/>
                <a:cs typeface="Tahoma"/>
              </a:rPr>
              <a:t>o</a:t>
            </a:r>
            <a:r>
              <a:rPr sz="906" dirty="0">
                <a:latin typeface="Tahoma"/>
                <a:cs typeface="Tahoma"/>
              </a:rPr>
              <a:t>s</a:t>
            </a:r>
            <a:r>
              <a:rPr sz="906" spc="76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riesg</a:t>
            </a:r>
            <a:r>
              <a:rPr sz="906" spc="-4" dirty="0">
                <a:latin typeface="Tahoma"/>
                <a:cs typeface="Tahoma"/>
              </a:rPr>
              <a:t>o</a:t>
            </a:r>
            <a:r>
              <a:rPr sz="906" dirty="0">
                <a:latin typeface="Tahoma"/>
                <a:cs typeface="Tahoma"/>
              </a:rPr>
              <a:t>s</a:t>
            </a:r>
            <a:r>
              <a:rPr sz="906" spc="81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inhe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entes</a:t>
            </a:r>
            <a:r>
              <a:rPr sz="906" spc="76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queda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án</a:t>
            </a:r>
            <a:r>
              <a:rPr sz="906" spc="81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</a:t>
            </a:r>
            <a:r>
              <a:rPr sz="906" spc="76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car</a:t>
            </a:r>
            <a:r>
              <a:rPr sz="906" spc="-8" dirty="0">
                <a:latin typeface="Tahoma"/>
                <a:cs typeface="Tahoma"/>
              </a:rPr>
              <a:t>g</a:t>
            </a:r>
            <a:r>
              <a:rPr sz="906" dirty="0">
                <a:latin typeface="Tahoma"/>
                <a:cs typeface="Tahoma"/>
              </a:rPr>
              <a:t>o</a:t>
            </a:r>
            <a:r>
              <a:rPr sz="906" spc="81" dirty="0">
                <a:latin typeface="Tahoma"/>
                <a:cs typeface="Tahoma"/>
              </a:rPr>
              <a:t> </a:t>
            </a:r>
            <a:r>
              <a:rPr sz="906" spc="-4" dirty="0">
                <a:latin typeface="Tahoma"/>
                <a:cs typeface="Tahoma"/>
              </a:rPr>
              <a:t>e</a:t>
            </a:r>
            <a:r>
              <a:rPr sz="906" dirty="0">
                <a:latin typeface="Tahoma"/>
                <a:cs typeface="Tahoma"/>
              </a:rPr>
              <a:t>xc</a:t>
            </a:r>
            <a:r>
              <a:rPr sz="906" spc="-8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usi</a:t>
            </a:r>
            <a:r>
              <a:rPr sz="906" spc="-4" dirty="0">
                <a:latin typeface="Tahoma"/>
                <a:cs typeface="Tahoma"/>
              </a:rPr>
              <a:t>v</a:t>
            </a:r>
            <a:r>
              <a:rPr sz="906" dirty="0">
                <a:latin typeface="Tahoma"/>
                <a:cs typeface="Tahoma"/>
              </a:rPr>
              <a:t>o</a:t>
            </a:r>
            <a:r>
              <a:rPr sz="906" spc="81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</a:t>
            </a:r>
            <a:r>
              <a:rPr sz="906" spc="81" dirty="0">
                <a:latin typeface="Tahoma"/>
                <a:cs typeface="Tahoma"/>
              </a:rPr>
              <a:t> </a:t>
            </a:r>
            <a:r>
              <a:rPr sz="906" spc="-4" dirty="0">
                <a:latin typeface="Tahoma"/>
                <a:cs typeface="Tahoma"/>
              </a:rPr>
              <a:t>lo</a:t>
            </a:r>
            <a:r>
              <a:rPr sz="906" dirty="0">
                <a:latin typeface="Tahoma"/>
                <a:cs typeface="Tahoma"/>
              </a:rPr>
              <a:t>s</a:t>
            </a:r>
            <a:r>
              <a:rPr sz="906" spc="81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mismos.</a:t>
            </a:r>
            <a:r>
              <a:rPr sz="906" spc="76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Shanghai</a:t>
            </a:r>
            <a:r>
              <a:rPr sz="906" spc="81" dirty="0">
                <a:latin typeface="Tahoma"/>
                <a:cs typeface="Tahoma"/>
              </a:rPr>
              <a:t> </a:t>
            </a:r>
            <a:r>
              <a:rPr sz="906" spc="-8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able</a:t>
            </a:r>
            <a:r>
              <a:rPr sz="906" spc="81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Wor</a:t>
            </a:r>
            <a:r>
              <a:rPr sz="906" spc="-4" dirty="0">
                <a:latin typeface="Tahoma"/>
                <a:cs typeface="Tahoma"/>
              </a:rPr>
              <a:t>k</a:t>
            </a:r>
            <a:r>
              <a:rPr sz="906" dirty="0">
                <a:latin typeface="Tahoma"/>
                <a:cs typeface="Tahoma"/>
              </a:rPr>
              <a:t>s</a:t>
            </a:r>
            <a:r>
              <a:rPr sz="906" spc="81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no</a:t>
            </a:r>
            <a:r>
              <a:rPr sz="906" spc="76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asume ningún</a:t>
            </a:r>
            <a:r>
              <a:rPr sz="906" spc="31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tipo</a:t>
            </a:r>
            <a:r>
              <a:rPr sz="906" spc="31" dirty="0">
                <a:latin typeface="Tahoma"/>
                <a:cs typeface="Tahoma"/>
              </a:rPr>
              <a:t> 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e</a:t>
            </a:r>
            <a:r>
              <a:rPr sz="906" spc="31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res</a:t>
            </a:r>
            <a:r>
              <a:rPr sz="906" spc="-8" dirty="0">
                <a:latin typeface="Tahoma"/>
                <a:cs typeface="Tahoma"/>
              </a:rPr>
              <a:t>p</a:t>
            </a:r>
            <a:r>
              <a:rPr sz="906" dirty="0">
                <a:latin typeface="Tahoma"/>
                <a:cs typeface="Tahoma"/>
              </a:rPr>
              <a:t>onsabilidad</a:t>
            </a:r>
            <a:r>
              <a:rPr sz="906" spc="31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por</a:t>
            </a:r>
            <a:r>
              <a:rPr sz="906" spc="31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los</a:t>
            </a:r>
            <a:r>
              <a:rPr sz="906" spc="31" dirty="0">
                <a:latin typeface="Tahoma"/>
                <a:cs typeface="Tahoma"/>
              </a:rPr>
              <a:t> 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esultados</a:t>
            </a:r>
            <a:r>
              <a:rPr sz="906" spc="31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obten</a:t>
            </a:r>
            <a:r>
              <a:rPr sz="906" spc="-13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dos</a:t>
            </a:r>
            <a:r>
              <a:rPr sz="906" spc="31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ni</a:t>
            </a:r>
            <a:r>
              <a:rPr sz="906" spc="31" dirty="0">
                <a:latin typeface="Tahoma"/>
                <a:cs typeface="Tahoma"/>
              </a:rPr>
              <a:t> </a:t>
            </a:r>
            <a:r>
              <a:rPr sz="906" spc="-8" dirty="0">
                <a:latin typeface="Tahoma"/>
                <a:cs typeface="Tahoma"/>
              </a:rPr>
              <a:t>p</a:t>
            </a:r>
            <a:r>
              <a:rPr sz="906" dirty="0">
                <a:latin typeface="Tahoma"/>
                <a:cs typeface="Tahoma"/>
              </a:rPr>
              <a:t>or</a:t>
            </a:r>
            <a:r>
              <a:rPr sz="906" spc="26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los</a:t>
            </a:r>
            <a:r>
              <a:rPr sz="906" spc="31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</a:t>
            </a:r>
            <a:r>
              <a:rPr sz="906" spc="-4" dirty="0">
                <a:latin typeface="Tahoma"/>
                <a:cs typeface="Tahoma"/>
              </a:rPr>
              <a:t>v</a:t>
            </a:r>
            <a:r>
              <a:rPr sz="906" dirty="0">
                <a:latin typeface="Tahoma"/>
                <a:cs typeface="Tahoma"/>
              </a:rPr>
              <a:t>ent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dirty="0">
                <a:latin typeface="Tahoma"/>
                <a:cs typeface="Tahoma"/>
              </a:rPr>
              <a:t>ales</a:t>
            </a:r>
            <a:r>
              <a:rPr sz="906" spc="31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da</a:t>
            </a:r>
            <a:r>
              <a:rPr sz="906" spc="-4" dirty="0">
                <a:latin typeface="Tahoma"/>
                <a:cs typeface="Tahoma"/>
              </a:rPr>
              <a:t>ñ</a:t>
            </a:r>
            <a:r>
              <a:rPr sz="906" dirty="0">
                <a:latin typeface="Tahoma"/>
                <a:cs typeface="Tahoma"/>
              </a:rPr>
              <a:t>os</a:t>
            </a:r>
            <a:r>
              <a:rPr sz="906" spc="31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resu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tantes</a:t>
            </a:r>
            <a:r>
              <a:rPr sz="906" spc="31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</a:t>
            </a:r>
            <a:r>
              <a:rPr sz="906" spc="26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su</a:t>
            </a:r>
            <a:r>
              <a:rPr sz="906" spc="26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em-</a:t>
            </a:r>
            <a:endParaRPr sz="906">
              <a:latin typeface="Tahoma"/>
              <a:cs typeface="Tahoma"/>
            </a:endParaRPr>
          </a:p>
          <a:p>
            <a:pPr marL="11506" marR="15967">
              <a:lnSpc>
                <a:spcPts val="1065"/>
              </a:lnSpc>
            </a:pPr>
            <a:r>
              <a:rPr sz="1359" baseline="-2761" dirty="0">
                <a:latin typeface="Tahoma"/>
                <a:cs typeface="Tahoma"/>
              </a:rPr>
              <a:t>pleo.</a:t>
            </a:r>
            <a:endParaRPr sz="906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0995" y="2276477"/>
            <a:ext cx="5689078" cy="2770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1225">
              <a:lnSpc>
                <a:spcPts val="1028"/>
              </a:lnSpc>
              <a:spcBef>
                <a:spcPts val="51"/>
              </a:spcBef>
            </a:pPr>
            <a:r>
              <a:rPr sz="906" dirty="0">
                <a:latin typeface="Tahoma"/>
                <a:cs typeface="Tahoma"/>
              </a:rPr>
              <a:t>Shanghai</a:t>
            </a:r>
            <a:r>
              <a:rPr sz="906" spc="40" dirty="0">
                <a:latin typeface="Tahoma"/>
                <a:cs typeface="Tahoma"/>
              </a:rPr>
              <a:t> </a:t>
            </a:r>
            <a:r>
              <a:rPr sz="906" spc="-8" dirty="0">
                <a:latin typeface="Tahoma"/>
                <a:cs typeface="Tahoma"/>
              </a:rPr>
              <a:t>C</a:t>
            </a:r>
            <a:r>
              <a:rPr sz="906" spc="-4" dirty="0">
                <a:latin typeface="Tahoma"/>
                <a:cs typeface="Tahoma"/>
              </a:rPr>
              <a:t>a</a:t>
            </a:r>
            <a:r>
              <a:rPr sz="906" dirty="0">
                <a:latin typeface="Tahoma"/>
                <a:cs typeface="Tahoma"/>
              </a:rPr>
              <a:t>ble</a:t>
            </a:r>
            <a:r>
              <a:rPr sz="906" spc="40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Wor</a:t>
            </a:r>
            <a:r>
              <a:rPr sz="906" spc="-4" dirty="0">
                <a:latin typeface="Tahoma"/>
                <a:cs typeface="Tahoma"/>
              </a:rPr>
              <a:t>k</a:t>
            </a:r>
            <a:r>
              <a:rPr sz="906" dirty="0">
                <a:latin typeface="Tahoma"/>
                <a:cs typeface="Tahoma"/>
              </a:rPr>
              <a:t>s</a:t>
            </a:r>
            <a:r>
              <a:rPr sz="906" spc="31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se</a:t>
            </a:r>
            <a:r>
              <a:rPr sz="906" spc="31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reser</a:t>
            </a:r>
            <a:r>
              <a:rPr sz="906" spc="-4" dirty="0">
                <a:latin typeface="Tahoma"/>
                <a:cs typeface="Tahoma"/>
              </a:rPr>
              <a:t>v</a:t>
            </a:r>
            <a:r>
              <a:rPr sz="906" dirty="0">
                <a:latin typeface="Tahoma"/>
                <a:cs typeface="Tahoma"/>
              </a:rPr>
              <a:t>a</a:t>
            </a:r>
            <a:r>
              <a:rPr sz="906" spc="40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el</a:t>
            </a:r>
            <a:r>
              <a:rPr sz="906" spc="40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derecho</a:t>
            </a:r>
            <a:r>
              <a:rPr sz="906" spc="40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</a:t>
            </a:r>
            <a:r>
              <a:rPr sz="906" spc="40" dirty="0">
                <a:latin typeface="Tahoma"/>
                <a:cs typeface="Tahoma"/>
              </a:rPr>
              <a:t> 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spc="-4" dirty="0">
                <a:latin typeface="Tahoma"/>
                <a:cs typeface="Tahoma"/>
              </a:rPr>
              <a:t>o</a:t>
            </a:r>
            <a:r>
              <a:rPr sz="906" dirty="0">
                <a:latin typeface="Tahoma"/>
                <a:cs typeface="Tahoma"/>
              </a:rPr>
              <a:t>dificar</a:t>
            </a:r>
            <a:r>
              <a:rPr sz="906" spc="26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sin</a:t>
            </a:r>
            <a:r>
              <a:rPr sz="906" spc="40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previo</a:t>
            </a:r>
            <a:r>
              <a:rPr sz="906" spc="40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av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spc="4" dirty="0">
                <a:latin typeface="Tahoma"/>
                <a:cs typeface="Tahoma"/>
              </a:rPr>
              <a:t>s</a:t>
            </a:r>
            <a:r>
              <a:rPr sz="906" dirty="0">
                <a:latin typeface="Tahoma"/>
                <a:cs typeface="Tahoma"/>
              </a:rPr>
              <a:t>o</a:t>
            </a:r>
            <a:r>
              <a:rPr sz="906" spc="40" dirty="0">
                <a:latin typeface="Tahoma"/>
                <a:cs typeface="Tahoma"/>
              </a:rPr>
              <a:t> 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as</a:t>
            </a:r>
            <a:r>
              <a:rPr sz="906" spc="31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carac</a:t>
            </a:r>
            <a:r>
              <a:rPr sz="906" spc="-8" dirty="0">
                <a:latin typeface="Tahoma"/>
                <a:cs typeface="Tahoma"/>
              </a:rPr>
              <a:t>t</a:t>
            </a:r>
            <a:r>
              <a:rPr sz="906" dirty="0">
                <a:latin typeface="Tahoma"/>
                <a:cs typeface="Tahoma"/>
              </a:rPr>
              <a:t>erísti</a:t>
            </a:r>
            <a:r>
              <a:rPr sz="906" spc="-4" dirty="0">
                <a:latin typeface="Tahoma"/>
                <a:cs typeface="Tahoma"/>
              </a:rPr>
              <a:t>ca</a:t>
            </a:r>
            <a:r>
              <a:rPr sz="906" dirty="0">
                <a:latin typeface="Tahoma"/>
                <a:cs typeface="Tahoma"/>
              </a:rPr>
              <a:t>s</a:t>
            </a:r>
            <a:r>
              <a:rPr sz="906" spc="40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técni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as,</a:t>
            </a:r>
            <a:r>
              <a:rPr sz="906" spc="40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pesos</a:t>
            </a:r>
            <a:r>
              <a:rPr sz="906" spc="40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y</a:t>
            </a:r>
            <a:endParaRPr sz="906">
              <a:latin typeface="Tahoma"/>
              <a:cs typeface="Tahoma"/>
            </a:endParaRPr>
          </a:p>
          <a:p>
            <a:pPr marL="11506" marR="17294">
              <a:lnSpc>
                <a:spcPts val="1092"/>
              </a:lnSpc>
              <a:spcBef>
                <a:spcPts val="3"/>
              </a:spcBef>
            </a:pPr>
            <a:r>
              <a:rPr sz="1359" baseline="-2761" dirty="0">
                <a:latin typeface="Tahoma"/>
                <a:cs typeface="Tahoma"/>
              </a:rPr>
              <a:t>dimensio</a:t>
            </a:r>
            <a:r>
              <a:rPr sz="1359" spc="-4" baseline="-2761" dirty="0">
                <a:latin typeface="Tahoma"/>
                <a:cs typeface="Tahoma"/>
              </a:rPr>
              <a:t>n</a:t>
            </a:r>
            <a:r>
              <a:rPr sz="1359" baseline="-2761" dirty="0">
                <a:latin typeface="Tahoma"/>
                <a:cs typeface="Tahoma"/>
              </a:rPr>
              <a:t>es </a:t>
            </a:r>
            <a:r>
              <a:rPr sz="1359" spc="-4" baseline="-2761" dirty="0">
                <a:latin typeface="Tahoma"/>
                <a:cs typeface="Tahoma"/>
              </a:rPr>
              <a:t>i</a:t>
            </a:r>
            <a:r>
              <a:rPr sz="1359" baseline="-2761" dirty="0">
                <a:latin typeface="Tahoma"/>
                <a:cs typeface="Tahoma"/>
              </a:rPr>
              <a:t>ncluidos en</a:t>
            </a:r>
            <a:r>
              <a:rPr sz="1359" spc="-4" baseline="-2761" dirty="0">
                <a:latin typeface="Tahoma"/>
                <a:cs typeface="Tahoma"/>
              </a:rPr>
              <a:t> e</a:t>
            </a:r>
            <a:r>
              <a:rPr sz="1359" spc="4" baseline="-2761" dirty="0">
                <a:latin typeface="Tahoma"/>
                <a:cs typeface="Tahoma"/>
              </a:rPr>
              <a:t>s</a:t>
            </a:r>
            <a:r>
              <a:rPr sz="1359" baseline="-2761" dirty="0">
                <a:latin typeface="Tahoma"/>
                <a:cs typeface="Tahoma"/>
              </a:rPr>
              <a:t>te </a:t>
            </a:r>
            <a:r>
              <a:rPr sz="1359" spc="-4" baseline="-2761" dirty="0">
                <a:latin typeface="Tahoma"/>
                <a:cs typeface="Tahoma"/>
              </a:rPr>
              <a:t>c</a:t>
            </a:r>
            <a:r>
              <a:rPr sz="1359" baseline="-2761" dirty="0">
                <a:latin typeface="Tahoma"/>
                <a:cs typeface="Tahoma"/>
              </a:rPr>
              <a:t>atá</a:t>
            </a:r>
            <a:r>
              <a:rPr sz="1359" spc="-4" baseline="-2761" dirty="0">
                <a:latin typeface="Tahoma"/>
                <a:cs typeface="Tahoma"/>
              </a:rPr>
              <a:t>l</a:t>
            </a:r>
            <a:r>
              <a:rPr sz="1359" baseline="-2761" dirty="0">
                <a:latin typeface="Tahoma"/>
                <a:cs typeface="Tahoma"/>
              </a:rPr>
              <a:t>og</a:t>
            </a:r>
            <a:r>
              <a:rPr sz="1359" spc="-4" baseline="-2761" dirty="0">
                <a:latin typeface="Tahoma"/>
                <a:cs typeface="Tahoma"/>
              </a:rPr>
              <a:t>o</a:t>
            </a:r>
            <a:r>
              <a:rPr sz="1359" baseline="-2761" dirty="0">
                <a:latin typeface="Tahoma"/>
                <a:cs typeface="Tahoma"/>
              </a:rPr>
              <a:t>,</a:t>
            </a:r>
            <a:r>
              <a:rPr sz="1359" spc="-4" baseline="-2761" dirty="0">
                <a:latin typeface="Tahoma"/>
                <a:cs typeface="Tahoma"/>
              </a:rPr>
              <a:t> </a:t>
            </a:r>
            <a:r>
              <a:rPr sz="1359" baseline="-2761" dirty="0">
                <a:latin typeface="Tahoma"/>
                <a:cs typeface="Tahoma"/>
              </a:rPr>
              <a:t>respe</a:t>
            </a:r>
            <a:r>
              <a:rPr sz="1359" spc="-4" baseline="-2761" dirty="0">
                <a:latin typeface="Tahoma"/>
                <a:cs typeface="Tahoma"/>
              </a:rPr>
              <a:t>t</a:t>
            </a:r>
            <a:r>
              <a:rPr sz="1359" baseline="-2761" dirty="0">
                <a:latin typeface="Tahoma"/>
                <a:cs typeface="Tahoma"/>
              </a:rPr>
              <a:t>ando</a:t>
            </a:r>
            <a:r>
              <a:rPr sz="1359" spc="-4" baseline="-2761" dirty="0">
                <a:latin typeface="Tahoma"/>
                <a:cs typeface="Tahoma"/>
              </a:rPr>
              <a:t> </a:t>
            </a:r>
            <a:r>
              <a:rPr sz="1359" baseline="-2761" dirty="0">
                <a:latin typeface="Tahoma"/>
                <a:cs typeface="Tahoma"/>
              </a:rPr>
              <a:t>s</a:t>
            </a:r>
            <a:r>
              <a:rPr sz="1359" spc="-4" baseline="-2761" dirty="0">
                <a:latin typeface="Tahoma"/>
                <a:cs typeface="Tahoma"/>
              </a:rPr>
              <a:t>i</a:t>
            </a:r>
            <a:r>
              <a:rPr sz="1359" baseline="-2761" dirty="0">
                <a:latin typeface="Tahoma"/>
                <a:cs typeface="Tahoma"/>
              </a:rPr>
              <a:t>empre las </a:t>
            </a:r>
            <a:r>
              <a:rPr sz="1359" spc="-4" baseline="-2761" dirty="0">
                <a:latin typeface="Tahoma"/>
                <a:cs typeface="Tahoma"/>
              </a:rPr>
              <a:t>n</a:t>
            </a:r>
            <a:r>
              <a:rPr sz="1359" baseline="-2761" dirty="0">
                <a:latin typeface="Tahoma"/>
                <a:cs typeface="Tahoma"/>
              </a:rPr>
              <a:t>o</a:t>
            </a:r>
            <a:r>
              <a:rPr sz="1359" spc="-4" baseline="-2761" dirty="0">
                <a:latin typeface="Tahoma"/>
                <a:cs typeface="Tahoma"/>
              </a:rPr>
              <a:t>r</a:t>
            </a:r>
            <a:r>
              <a:rPr sz="1359" baseline="-2761" dirty="0">
                <a:latin typeface="Tahoma"/>
                <a:cs typeface="Tahoma"/>
              </a:rPr>
              <a:t>mas ci</a:t>
            </a:r>
            <a:r>
              <a:rPr sz="1359" spc="-4" baseline="-2761" dirty="0">
                <a:latin typeface="Tahoma"/>
                <a:cs typeface="Tahoma"/>
              </a:rPr>
              <a:t>t</a:t>
            </a:r>
            <a:r>
              <a:rPr sz="1359" baseline="-2761" dirty="0">
                <a:latin typeface="Tahoma"/>
                <a:cs typeface="Tahoma"/>
              </a:rPr>
              <a:t>ad</a:t>
            </a:r>
            <a:r>
              <a:rPr sz="1359" spc="-4" baseline="-2761" dirty="0">
                <a:latin typeface="Tahoma"/>
                <a:cs typeface="Tahoma"/>
              </a:rPr>
              <a:t>a</a:t>
            </a:r>
            <a:r>
              <a:rPr sz="1359" baseline="-2761" dirty="0">
                <a:latin typeface="Tahoma"/>
                <a:cs typeface="Tahoma"/>
              </a:rPr>
              <a:t>s </a:t>
            </a:r>
            <a:r>
              <a:rPr sz="1359" spc="-4" baseline="-2761" dirty="0">
                <a:latin typeface="Tahoma"/>
                <a:cs typeface="Tahoma"/>
              </a:rPr>
              <a:t>e</a:t>
            </a:r>
            <a:r>
              <a:rPr sz="1359" baseline="-2761" dirty="0">
                <a:latin typeface="Tahoma"/>
                <a:cs typeface="Tahoma"/>
              </a:rPr>
              <a:t>n el mism</a:t>
            </a:r>
            <a:r>
              <a:rPr sz="1359" spc="-4" baseline="-2761" dirty="0">
                <a:latin typeface="Tahoma"/>
                <a:cs typeface="Tahoma"/>
              </a:rPr>
              <a:t>o</a:t>
            </a:r>
            <a:r>
              <a:rPr sz="1359" baseline="-2761" dirty="0">
                <a:latin typeface="Tahoma"/>
                <a:cs typeface="Tahoma"/>
              </a:rPr>
              <a:t>.</a:t>
            </a:r>
            <a:endParaRPr sz="906">
              <a:latin typeface="Tahoma"/>
              <a:cs typeface="Tahom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5875328" y="9437396"/>
            <a:ext cx="554392" cy="2285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5084" marR="175710" algn="ctr">
              <a:lnSpc>
                <a:spcPct val="100585"/>
              </a:lnSpc>
              <a:spcBef>
                <a:spcPts val="254"/>
              </a:spcBef>
            </a:pPr>
            <a:r>
              <a:rPr sz="997" b="1" spc="4" dirty="0">
                <a:latin typeface="Tahoma"/>
                <a:cs typeface="Tahoma"/>
              </a:rPr>
              <a:t>03</a:t>
            </a:r>
            <a:endParaRPr sz="997">
              <a:latin typeface="Tahoma"/>
              <a:cs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1138842303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object 20"/>
          <p:cNvSpPr txBox="1"/>
          <p:nvPr/>
        </p:nvSpPr>
        <p:spPr>
          <a:xfrm>
            <a:off x="5875328" y="9437396"/>
            <a:ext cx="554392" cy="2285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5084" marR="175710" algn="ctr">
              <a:lnSpc>
                <a:spcPct val="100585"/>
              </a:lnSpc>
              <a:spcBef>
                <a:spcPts val="254"/>
              </a:spcBef>
            </a:pPr>
            <a:r>
              <a:rPr sz="997" b="1" spc="4" dirty="0">
                <a:latin typeface="Tahoma"/>
                <a:cs typeface="Tahoma"/>
              </a:rPr>
              <a:t>03</a:t>
            </a:r>
            <a:endParaRPr sz="997">
              <a:latin typeface="Tahoma"/>
              <a:cs typeface="Tahoma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4142" y="1445981"/>
            <a:ext cx="6842581" cy="8317281"/>
          </a:xfrm>
          <a:custGeom>
            <a:avLst/>
            <a:gdLst/>
            <a:ahLst/>
            <a:cxnLst/>
            <a:rect l="l" t="t" r="r" b="b"/>
            <a:pathLst>
              <a:path w="7552182" h="9179814">
                <a:moveTo>
                  <a:pt x="0" y="9179814"/>
                </a:moveTo>
                <a:lnTo>
                  <a:pt x="7552182" y="9179814"/>
                </a:lnTo>
                <a:lnTo>
                  <a:pt x="7552182" y="0"/>
                </a:lnTo>
                <a:lnTo>
                  <a:pt x="0" y="0"/>
                </a:lnTo>
                <a:lnTo>
                  <a:pt x="0" y="9179814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" name="object 18"/>
          <p:cNvSpPr/>
          <p:nvPr/>
        </p:nvSpPr>
        <p:spPr>
          <a:xfrm>
            <a:off x="1380" y="9241317"/>
            <a:ext cx="6872394" cy="56474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" name="object 19"/>
          <p:cNvSpPr/>
          <p:nvPr/>
        </p:nvSpPr>
        <p:spPr>
          <a:xfrm>
            <a:off x="5875328" y="9437396"/>
            <a:ext cx="554392" cy="228523"/>
          </a:xfrm>
          <a:custGeom>
            <a:avLst/>
            <a:gdLst/>
            <a:ahLst/>
            <a:cxnLst/>
            <a:rect l="l" t="t" r="r" b="b"/>
            <a:pathLst>
              <a:path w="611885" h="252222">
                <a:moveTo>
                  <a:pt x="0" y="252221"/>
                </a:moveTo>
                <a:lnTo>
                  <a:pt x="611885" y="252221"/>
                </a:lnTo>
                <a:lnTo>
                  <a:pt x="611885" y="0"/>
                </a:lnTo>
                <a:lnTo>
                  <a:pt x="0" y="0"/>
                </a:lnTo>
                <a:lnTo>
                  <a:pt x="0" y="252221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" name="object 16"/>
          <p:cNvSpPr/>
          <p:nvPr/>
        </p:nvSpPr>
        <p:spPr>
          <a:xfrm>
            <a:off x="1381" y="1152563"/>
            <a:ext cx="6845343" cy="195384"/>
          </a:xfrm>
          <a:custGeom>
            <a:avLst/>
            <a:gdLst/>
            <a:ahLst/>
            <a:cxnLst/>
            <a:rect l="l" t="t" r="r" b="b"/>
            <a:pathLst>
              <a:path w="7555230" h="215646">
                <a:moveTo>
                  <a:pt x="0" y="215646"/>
                </a:moveTo>
                <a:lnTo>
                  <a:pt x="7555230" y="215646"/>
                </a:lnTo>
                <a:lnTo>
                  <a:pt x="755523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" name="object 13"/>
          <p:cNvSpPr/>
          <p:nvPr/>
        </p:nvSpPr>
        <p:spPr>
          <a:xfrm>
            <a:off x="1380" y="103232"/>
            <a:ext cx="6856860" cy="818737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" name="object 14"/>
          <p:cNvSpPr/>
          <p:nvPr/>
        </p:nvSpPr>
        <p:spPr>
          <a:xfrm>
            <a:off x="4142" y="337198"/>
            <a:ext cx="4566323" cy="358318"/>
          </a:xfrm>
          <a:custGeom>
            <a:avLst/>
            <a:gdLst/>
            <a:ahLst/>
            <a:cxnLst/>
            <a:rect l="l" t="t" r="r" b="b"/>
            <a:pathLst>
              <a:path w="5039868" h="395477">
                <a:moveTo>
                  <a:pt x="0" y="395477"/>
                </a:moveTo>
                <a:lnTo>
                  <a:pt x="5039868" y="395477"/>
                </a:lnTo>
                <a:lnTo>
                  <a:pt x="5039868" y="0"/>
                </a:lnTo>
                <a:lnTo>
                  <a:pt x="0" y="0"/>
                </a:lnTo>
                <a:lnTo>
                  <a:pt x="0" y="395477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" name="object 15"/>
          <p:cNvSpPr/>
          <p:nvPr/>
        </p:nvSpPr>
        <p:spPr>
          <a:xfrm>
            <a:off x="3654301" y="239161"/>
            <a:ext cx="3206230" cy="578557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" name="object 12"/>
          <p:cNvSpPr txBox="1"/>
          <p:nvPr/>
        </p:nvSpPr>
        <p:spPr>
          <a:xfrm>
            <a:off x="2119767" y="397476"/>
            <a:ext cx="1546541" cy="2529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966"/>
              </a:lnSpc>
              <a:spcBef>
                <a:spcPts val="98"/>
              </a:spcBef>
            </a:pPr>
            <a:r>
              <a:rPr sz="1812" b="1" dirty="0">
                <a:latin typeface="Tahoma"/>
                <a:cs typeface="Tahoma"/>
              </a:rPr>
              <a:t>Introducción</a:t>
            </a:r>
            <a:endParaRPr sz="1812">
              <a:latin typeface="Tahoma"/>
              <a:cs typeface="Tahom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47029" y="1184075"/>
            <a:ext cx="3478058" cy="1493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119"/>
              </a:lnSpc>
              <a:spcBef>
                <a:spcPts val="55"/>
              </a:spcBef>
            </a:pPr>
            <a:r>
              <a:rPr sz="997" b="1" dirty="0">
                <a:latin typeface="Tahoma"/>
                <a:cs typeface="Tahoma"/>
              </a:rPr>
              <a:t>Nuevas</a:t>
            </a:r>
            <a:r>
              <a:rPr sz="997" b="1" spc="-32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tecnologías</a:t>
            </a:r>
            <a:r>
              <a:rPr sz="997" b="1" spc="-5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en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conduct</a:t>
            </a:r>
            <a:r>
              <a:rPr sz="997" b="1" spc="4" dirty="0">
                <a:latin typeface="Tahoma"/>
                <a:cs typeface="Tahoma"/>
              </a:rPr>
              <a:t>o</a:t>
            </a:r>
            <a:r>
              <a:rPr sz="997" b="1" dirty="0">
                <a:latin typeface="Tahoma"/>
                <a:cs typeface="Tahoma"/>
              </a:rPr>
              <a:t>res</a:t>
            </a:r>
            <a:r>
              <a:rPr sz="997" b="1" spc="-41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para</a:t>
            </a:r>
            <a:r>
              <a:rPr sz="997" b="1" spc="-1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l</a:t>
            </a:r>
            <a:r>
              <a:rPr sz="997" b="1" spc="4" dirty="0">
                <a:latin typeface="Tahoma"/>
                <a:cs typeface="Tahoma"/>
              </a:rPr>
              <a:t>í</a:t>
            </a:r>
            <a:r>
              <a:rPr sz="997" b="1" dirty="0">
                <a:latin typeface="Tahoma"/>
                <a:cs typeface="Tahoma"/>
              </a:rPr>
              <a:t>neas</a:t>
            </a:r>
            <a:r>
              <a:rPr sz="997" b="1" spc="-18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aéreas</a:t>
            </a:r>
            <a:endParaRPr sz="997">
              <a:latin typeface="Tahoma"/>
              <a:cs typeface="Tahom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4753" y="1641530"/>
            <a:ext cx="5620572" cy="8616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8340">
              <a:lnSpc>
                <a:spcPts val="1277"/>
              </a:lnSpc>
              <a:spcBef>
                <a:spcPts val="63"/>
              </a:spcBef>
            </a:pPr>
            <a:r>
              <a:rPr sz="1631" b="1" baseline="3939" dirty="0">
                <a:latin typeface="Arial Black"/>
                <a:cs typeface="Arial Black"/>
              </a:rPr>
              <a:t>I – La evolución </a:t>
            </a:r>
            <a:r>
              <a:rPr sz="1631" b="1" spc="4" baseline="3939" dirty="0">
                <a:latin typeface="Arial Black"/>
                <a:cs typeface="Arial Black"/>
              </a:rPr>
              <a:t>t</a:t>
            </a:r>
            <a:r>
              <a:rPr sz="1631" b="1" baseline="3939" dirty="0">
                <a:latin typeface="Arial Black"/>
                <a:cs typeface="Arial Black"/>
              </a:rPr>
              <a:t>ecnológ</a:t>
            </a:r>
            <a:r>
              <a:rPr sz="1631" b="1" spc="8" baseline="3939" dirty="0">
                <a:latin typeface="Arial Black"/>
                <a:cs typeface="Arial Black"/>
              </a:rPr>
              <a:t>i</a:t>
            </a:r>
            <a:r>
              <a:rPr sz="1631" b="1" baseline="3939" dirty="0">
                <a:latin typeface="Arial Black"/>
                <a:cs typeface="Arial Black"/>
              </a:rPr>
              <a:t>ca</a:t>
            </a:r>
            <a:endParaRPr sz="1087">
              <a:latin typeface="Arial Black"/>
              <a:cs typeface="Arial Black"/>
            </a:endParaRPr>
          </a:p>
          <a:p>
            <a:pPr marL="11506" marR="8340">
              <a:lnSpc>
                <a:spcPts val="1277"/>
              </a:lnSpc>
            </a:pPr>
            <a:r>
              <a:rPr sz="1359" b="1" baseline="2363" dirty="0">
                <a:latin typeface="Arial Black"/>
                <a:cs typeface="Arial Black"/>
              </a:rPr>
              <a:t>1.1. Intro</a:t>
            </a:r>
            <a:r>
              <a:rPr sz="1359" b="1" spc="-8" baseline="2363" dirty="0">
                <a:latin typeface="Arial Black"/>
                <a:cs typeface="Arial Black"/>
              </a:rPr>
              <a:t>d</a:t>
            </a:r>
            <a:r>
              <a:rPr sz="1359" b="1" baseline="2363" dirty="0">
                <a:latin typeface="Arial Black"/>
                <a:cs typeface="Arial Black"/>
              </a:rPr>
              <a:t>ucción</a:t>
            </a:r>
            <a:endParaRPr sz="906">
              <a:latin typeface="Arial Black"/>
              <a:cs typeface="Arial Black"/>
            </a:endParaRPr>
          </a:p>
          <a:p>
            <a:pPr marL="11506">
              <a:lnSpc>
                <a:spcPts val="1042"/>
              </a:lnSpc>
            </a:pPr>
            <a:r>
              <a:rPr sz="906" dirty="0">
                <a:latin typeface="Arial"/>
                <a:cs typeface="Arial"/>
              </a:rPr>
              <a:t>La ind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stria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léctr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a se 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cu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ntra en 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tante cre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imi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nto en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todos l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se</a:t>
            </a:r>
            <a:r>
              <a:rPr sz="906" spc="-4" dirty="0">
                <a:latin typeface="Arial"/>
                <a:cs typeface="Arial"/>
              </a:rPr>
              <a:t>g</a:t>
            </a:r>
            <a:r>
              <a:rPr sz="906" dirty="0">
                <a:latin typeface="Arial"/>
                <a:cs typeface="Arial"/>
              </a:rPr>
              <a:t>mentos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(g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rac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ón, tra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smi- sión y distr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b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ción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en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g</a:t>
            </a:r>
            <a:r>
              <a:rPr sz="906" dirty="0">
                <a:latin typeface="Arial"/>
                <a:cs typeface="Arial"/>
              </a:rPr>
              <a:t>ía); en much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te aumento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 la dema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da 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bliga a l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mpañí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car-</a:t>
            </a:r>
            <a:endParaRPr sz="906">
              <a:latin typeface="Arial"/>
              <a:cs typeface="Arial"/>
            </a:endParaRPr>
          </a:p>
          <a:p>
            <a:pPr marL="11506" marR="102759">
              <a:lnSpc>
                <a:spcPts val="1042"/>
              </a:lnSpc>
            </a:pPr>
            <a:r>
              <a:rPr sz="906" dirty="0">
                <a:latin typeface="Arial"/>
                <a:cs typeface="Arial"/>
              </a:rPr>
              <a:t>gad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de la transm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si</a:t>
            </a:r>
            <a:r>
              <a:rPr sz="906" spc="-4" dirty="0">
                <a:latin typeface="Arial"/>
                <a:cs typeface="Arial"/>
              </a:rPr>
              <a:t>ó</a:t>
            </a:r>
            <a:r>
              <a:rPr sz="906" dirty="0">
                <a:latin typeface="Arial"/>
                <a:cs typeface="Arial"/>
              </a:rPr>
              <a:t>n al camb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 de 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ctor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p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 otros </a:t>
            </a:r>
            <a:r>
              <a:rPr sz="906" spc="-4" dirty="0">
                <a:latin typeface="Arial"/>
                <a:cs typeface="Arial"/>
              </a:rPr>
              <a:t>q</a:t>
            </a:r>
            <a:r>
              <a:rPr sz="906" dirty="0">
                <a:latin typeface="Arial"/>
                <a:cs typeface="Arial"/>
              </a:rPr>
              <a:t>ue s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porten 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na 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ayor 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p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ci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ad de tra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sm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- sión.</a:t>
            </a:r>
            <a:endParaRPr sz="906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74753" y="2629333"/>
            <a:ext cx="5599088" cy="6678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algn="just">
              <a:lnSpc>
                <a:spcPts val="1019"/>
              </a:lnSpc>
              <a:spcBef>
                <a:spcPts val="51"/>
              </a:spcBef>
            </a:pPr>
            <a:r>
              <a:rPr sz="906" dirty="0">
                <a:latin typeface="Arial"/>
                <a:cs typeface="Arial"/>
              </a:rPr>
              <a:t>H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sta h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ce 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oc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a</a:t>
            </a:r>
            <a:r>
              <a:rPr sz="906" spc="-4" dirty="0">
                <a:latin typeface="Arial"/>
                <a:cs typeface="Arial"/>
              </a:rPr>
              <a:t>ñ</a:t>
            </a:r>
            <a:r>
              <a:rPr sz="906" dirty="0">
                <a:latin typeface="Arial"/>
                <a:cs typeface="Arial"/>
              </a:rPr>
              <a:t>os atrás, ello impl</a:t>
            </a:r>
            <a:r>
              <a:rPr sz="906" spc="-4" dirty="0">
                <a:latin typeface="Arial"/>
                <a:cs typeface="Arial"/>
              </a:rPr>
              <a:t>ic</a:t>
            </a:r>
            <a:r>
              <a:rPr sz="906" dirty="0">
                <a:latin typeface="Arial"/>
                <a:cs typeface="Arial"/>
              </a:rPr>
              <a:t>aba un i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cr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ento en el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iámetro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el cond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ctor, y por en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del 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eso</a:t>
            </a:r>
            <a:endParaRPr sz="906">
              <a:latin typeface="Arial"/>
              <a:cs typeface="Arial"/>
            </a:endParaRPr>
          </a:p>
          <a:p>
            <a:pPr marL="11506" marR="8895" algn="just">
              <a:lnSpc>
                <a:spcPct val="95825"/>
              </a:lnSpc>
            </a:pPr>
            <a:r>
              <a:rPr sz="906" dirty="0">
                <a:latin typeface="Arial"/>
                <a:cs typeface="Arial"/>
              </a:rPr>
              <a:t>que d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ben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port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 las torres de transm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sión, lo q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e </a:t>
            </a:r>
            <a:r>
              <a:rPr sz="906" spc="-4" dirty="0">
                <a:latin typeface="Arial"/>
                <a:cs typeface="Arial"/>
              </a:rPr>
              <a:t>h</a:t>
            </a:r>
            <a:r>
              <a:rPr sz="906" dirty="0">
                <a:latin typeface="Arial"/>
                <a:cs typeface="Arial"/>
              </a:rPr>
              <a:t>ac</a:t>
            </a:r>
            <a:r>
              <a:rPr sz="906" spc="-4" dirty="0">
                <a:latin typeface="Arial"/>
                <a:cs typeface="Arial"/>
              </a:rPr>
              <a:t>í</a:t>
            </a:r>
            <a:r>
              <a:rPr sz="906" dirty="0">
                <a:latin typeface="Arial"/>
                <a:cs typeface="Arial"/>
              </a:rPr>
              <a:t>a n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 su 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emp</a:t>
            </a:r>
            <a:r>
              <a:rPr sz="906" spc="-4" dirty="0">
                <a:latin typeface="Arial"/>
                <a:cs typeface="Arial"/>
              </a:rPr>
              <a:t>la</a:t>
            </a:r>
            <a:r>
              <a:rPr sz="906" spc="4" dirty="0">
                <a:latin typeface="Arial"/>
                <a:cs typeface="Arial"/>
              </a:rPr>
              <a:t>z</a:t>
            </a:r>
            <a:r>
              <a:rPr sz="906" dirty="0">
                <a:latin typeface="Arial"/>
                <a:cs typeface="Arial"/>
              </a:rPr>
              <a:t>o p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 otr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</a:t>
            </a:r>
            <a:r>
              <a:rPr sz="906" spc="-4" dirty="0">
                <a:latin typeface="Arial"/>
                <a:cs typeface="Arial"/>
              </a:rPr>
              <a:t>q</a:t>
            </a:r>
            <a:r>
              <a:rPr sz="906" dirty="0">
                <a:latin typeface="Arial"/>
                <a:cs typeface="Arial"/>
              </a:rPr>
              <a:t>ue pu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dan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- port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 ese p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so ad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ci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nal. Esto implica una may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 i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versi</a:t>
            </a:r>
            <a:r>
              <a:rPr sz="906" spc="-4" dirty="0">
                <a:latin typeface="Arial"/>
                <a:cs typeface="Arial"/>
              </a:rPr>
              <a:t>ó</a:t>
            </a:r>
            <a:r>
              <a:rPr sz="906" dirty="0">
                <a:latin typeface="Arial"/>
                <a:cs typeface="Arial"/>
              </a:rPr>
              <a:t>n p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ra 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as em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encar</a:t>
            </a:r>
            <a:r>
              <a:rPr sz="906" spc="-4" dirty="0">
                <a:latin typeface="Arial"/>
                <a:cs typeface="Arial"/>
              </a:rPr>
              <a:t>g</a:t>
            </a:r>
            <a:r>
              <a:rPr sz="906" dirty="0">
                <a:latin typeface="Arial"/>
                <a:cs typeface="Arial"/>
              </a:rPr>
              <a:t>ad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la transmis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ón de en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rgía,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ebido a </a:t>
            </a:r>
            <a:r>
              <a:rPr sz="906" spc="-4" dirty="0">
                <a:latin typeface="Arial"/>
                <a:cs typeface="Arial"/>
              </a:rPr>
              <a:t>q</a:t>
            </a:r>
            <a:r>
              <a:rPr sz="906" dirty="0">
                <a:latin typeface="Arial"/>
                <a:cs typeface="Arial"/>
              </a:rPr>
              <a:t>ue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l costo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ctor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njun</a:t>
            </a:r>
            <a:r>
              <a:rPr sz="906" spc="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am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nte con el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camb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 de torres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ría mucho m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yor que solo el 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camb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 del cond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ctor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na línea de transm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si</a:t>
            </a:r>
            <a:r>
              <a:rPr sz="906" spc="-4" dirty="0">
                <a:latin typeface="Arial"/>
                <a:cs typeface="Arial"/>
              </a:rPr>
              <a:t>ó</a:t>
            </a:r>
            <a:r>
              <a:rPr sz="906" dirty="0">
                <a:latin typeface="Arial"/>
                <a:cs typeface="Arial"/>
              </a:rPr>
              <a:t>n.</a:t>
            </a:r>
            <a:endParaRPr sz="906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4753" y="3446070"/>
            <a:ext cx="5682383" cy="12215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8340">
              <a:lnSpc>
                <a:spcPts val="1078"/>
              </a:lnSpc>
              <a:spcBef>
                <a:spcPts val="53"/>
              </a:spcBef>
            </a:pPr>
            <a:r>
              <a:rPr sz="1359" b="1" baseline="2363" dirty="0">
                <a:latin typeface="Arial Black"/>
                <a:cs typeface="Arial Black"/>
              </a:rPr>
              <a:t>1.2. La ev</a:t>
            </a:r>
            <a:r>
              <a:rPr sz="1359" b="1" spc="-8" baseline="2363" dirty="0">
                <a:latin typeface="Arial Black"/>
                <a:cs typeface="Arial Black"/>
              </a:rPr>
              <a:t>o</a:t>
            </a:r>
            <a:r>
              <a:rPr sz="1359" b="1" baseline="2363" dirty="0">
                <a:latin typeface="Arial Black"/>
                <a:cs typeface="Arial Black"/>
              </a:rPr>
              <a:t>lución de los conductores</a:t>
            </a:r>
            <a:endParaRPr sz="906">
              <a:latin typeface="Arial Black"/>
              <a:cs typeface="Arial Black"/>
            </a:endParaRPr>
          </a:p>
          <a:p>
            <a:pPr marL="11506" marR="8340">
              <a:lnSpc>
                <a:spcPts val="1037"/>
              </a:lnSpc>
            </a:pPr>
            <a:r>
              <a:rPr sz="906" dirty="0">
                <a:latin typeface="Arial"/>
                <a:cs typeface="Arial"/>
              </a:rPr>
              <a:t>Para el d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se</a:t>
            </a:r>
            <a:r>
              <a:rPr sz="906" spc="-4" dirty="0">
                <a:latin typeface="Arial"/>
                <a:cs typeface="Arial"/>
              </a:rPr>
              <a:t>ñ</a:t>
            </a:r>
            <a:r>
              <a:rPr sz="906" dirty="0">
                <a:latin typeface="Arial"/>
                <a:cs typeface="Arial"/>
              </a:rPr>
              <a:t>o de 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or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p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ra lín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as a</a:t>
            </a:r>
            <a:r>
              <a:rPr sz="906" spc="-4" dirty="0">
                <a:latin typeface="Arial"/>
                <a:cs typeface="Arial"/>
              </a:rPr>
              <a:t>é</a:t>
            </a:r>
            <a:r>
              <a:rPr sz="906" dirty="0">
                <a:latin typeface="Arial"/>
                <a:cs typeface="Arial"/>
              </a:rPr>
              <a:t>re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se debe te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er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 cu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nta d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par</a:t>
            </a:r>
            <a:r>
              <a:rPr sz="906" spc="-4" dirty="0">
                <a:latin typeface="Arial"/>
                <a:cs typeface="Arial"/>
              </a:rPr>
              <a:t>á</a:t>
            </a:r>
            <a:r>
              <a:rPr sz="906" dirty="0">
                <a:latin typeface="Arial"/>
                <a:cs typeface="Arial"/>
              </a:rPr>
              <a:t>metr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rinc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pal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:</a:t>
            </a:r>
            <a:endParaRPr sz="906">
              <a:latin typeface="Arial"/>
              <a:cs typeface="Arial"/>
            </a:endParaRPr>
          </a:p>
          <a:p>
            <a:pPr marL="11506" marR="8340">
              <a:lnSpc>
                <a:spcPct val="102091"/>
              </a:lnSpc>
            </a:pPr>
            <a:r>
              <a:rPr sz="906" spc="-4" dirty="0">
                <a:latin typeface="Symbol"/>
                <a:cs typeface="Symbol"/>
              </a:rPr>
              <a:t></a:t>
            </a:r>
            <a:r>
              <a:rPr sz="906" dirty="0">
                <a:latin typeface="Symbol"/>
                <a:cs typeface="Symbol"/>
              </a:rPr>
              <a:t></a:t>
            </a:r>
            <a:r>
              <a:rPr sz="906" dirty="0">
                <a:latin typeface="Times New Roman"/>
                <a:cs typeface="Times New Roman"/>
              </a:rPr>
              <a:t>     </a:t>
            </a:r>
            <a:r>
              <a:rPr sz="906" spc="85" dirty="0">
                <a:latin typeface="Times New Roman"/>
                <a:cs typeface="Times New Roman"/>
              </a:rPr>
              <a:t> </a:t>
            </a:r>
            <a:r>
              <a:rPr sz="906" b="1" dirty="0">
                <a:latin typeface="Arial"/>
                <a:cs typeface="Arial"/>
              </a:rPr>
              <a:t>La máxima temper</a:t>
            </a:r>
            <a:r>
              <a:rPr sz="906" b="1" spc="-4" dirty="0">
                <a:latin typeface="Arial"/>
                <a:cs typeface="Arial"/>
              </a:rPr>
              <a:t>a</a:t>
            </a:r>
            <a:r>
              <a:rPr sz="906" b="1" dirty="0">
                <a:latin typeface="Arial"/>
                <a:cs typeface="Arial"/>
              </a:rPr>
              <a:t>tura</a:t>
            </a:r>
            <a:r>
              <a:rPr sz="906" b="1" spc="-4" dirty="0">
                <a:latin typeface="Arial"/>
                <a:cs typeface="Arial"/>
              </a:rPr>
              <a:t> </a:t>
            </a:r>
            <a:r>
              <a:rPr sz="906" b="1" dirty="0">
                <a:latin typeface="Arial"/>
                <a:cs typeface="Arial"/>
              </a:rPr>
              <a:t>de ser</a:t>
            </a:r>
            <a:r>
              <a:rPr sz="906" b="1" spc="-8" dirty="0">
                <a:latin typeface="Arial"/>
                <a:cs typeface="Arial"/>
              </a:rPr>
              <a:t>v</a:t>
            </a:r>
            <a:r>
              <a:rPr sz="906" b="1" dirty="0">
                <a:latin typeface="Arial"/>
                <a:cs typeface="Arial"/>
              </a:rPr>
              <a:t>icio </a:t>
            </a:r>
            <a:r>
              <a:rPr sz="906" b="1" spc="4" dirty="0">
                <a:latin typeface="Arial"/>
                <a:cs typeface="Arial"/>
              </a:rPr>
              <a:t>q</a:t>
            </a:r>
            <a:r>
              <a:rPr sz="906" b="1" dirty="0">
                <a:latin typeface="Arial"/>
                <a:cs typeface="Arial"/>
              </a:rPr>
              <a:t>ue puede </a:t>
            </a:r>
            <a:r>
              <a:rPr sz="906" b="1" spc="-4" dirty="0">
                <a:latin typeface="Arial"/>
                <a:cs typeface="Arial"/>
              </a:rPr>
              <a:t>so</a:t>
            </a:r>
            <a:r>
              <a:rPr sz="906" b="1" dirty="0">
                <a:latin typeface="Arial"/>
                <a:cs typeface="Arial"/>
              </a:rPr>
              <a:t>portar</a:t>
            </a:r>
            <a:r>
              <a:rPr sz="906" b="1" spc="-4" dirty="0">
                <a:latin typeface="Arial"/>
                <a:cs typeface="Arial"/>
              </a:rPr>
              <a:t> </a:t>
            </a:r>
            <a:r>
              <a:rPr sz="906" b="1" dirty="0">
                <a:latin typeface="Arial"/>
                <a:cs typeface="Arial"/>
              </a:rPr>
              <a:t>en se</a:t>
            </a:r>
            <a:r>
              <a:rPr sz="906" b="1" spc="-4" dirty="0">
                <a:latin typeface="Arial"/>
                <a:cs typeface="Arial"/>
              </a:rPr>
              <a:t>rv</a:t>
            </a:r>
            <a:r>
              <a:rPr sz="906" b="1" dirty="0">
                <a:latin typeface="Arial"/>
                <a:cs typeface="Arial"/>
              </a:rPr>
              <a:t>icio continu</a:t>
            </a:r>
            <a:r>
              <a:rPr sz="906" b="1" spc="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.</a:t>
            </a:r>
            <a:endParaRPr sz="906">
              <a:latin typeface="Arial"/>
              <a:cs typeface="Arial"/>
            </a:endParaRPr>
          </a:p>
          <a:p>
            <a:pPr marL="337355" marR="215112">
              <a:lnSpc>
                <a:spcPts val="1042"/>
              </a:lnSpc>
              <a:spcBef>
                <a:spcPts val="61"/>
              </a:spcBef>
            </a:pPr>
            <a:r>
              <a:rPr sz="906" dirty="0">
                <a:latin typeface="Arial"/>
                <a:cs typeface="Arial"/>
              </a:rPr>
              <a:t>La temp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rat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ra modif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ca l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cter</a:t>
            </a:r>
            <a:r>
              <a:rPr sz="906" spc="-8" dirty="0">
                <a:latin typeface="Arial"/>
                <a:cs typeface="Arial"/>
              </a:rPr>
              <a:t>í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tic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m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cán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de un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</a:t>
            </a:r>
            <a:r>
              <a:rPr sz="906" spc="-4" dirty="0">
                <a:latin typeface="Arial"/>
                <a:cs typeface="Arial"/>
              </a:rPr>
              <a:t>nd</a:t>
            </a:r>
            <a:r>
              <a:rPr sz="906" dirty="0">
                <a:latin typeface="Arial"/>
                <a:cs typeface="Arial"/>
              </a:rPr>
              <a:t>uctor y, en p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rticul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r, la re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uce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su carga de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rot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ra.</a:t>
            </a:r>
            <a:endParaRPr sz="906">
              <a:latin typeface="Arial"/>
              <a:cs typeface="Arial"/>
            </a:endParaRPr>
          </a:p>
          <a:p>
            <a:pPr marL="11506" marR="8340">
              <a:lnSpc>
                <a:spcPts val="1105"/>
              </a:lnSpc>
              <a:spcBef>
                <a:spcPts val="3"/>
              </a:spcBef>
            </a:pPr>
            <a:r>
              <a:rPr sz="906" spc="-4" dirty="0">
                <a:latin typeface="Symbol"/>
                <a:cs typeface="Symbol"/>
              </a:rPr>
              <a:t></a:t>
            </a:r>
            <a:r>
              <a:rPr sz="906" dirty="0">
                <a:latin typeface="Symbol"/>
                <a:cs typeface="Symbol"/>
              </a:rPr>
              <a:t></a:t>
            </a:r>
            <a:r>
              <a:rPr sz="906" dirty="0">
                <a:latin typeface="Times New Roman"/>
                <a:cs typeface="Times New Roman"/>
              </a:rPr>
              <a:t>     </a:t>
            </a:r>
            <a:r>
              <a:rPr sz="906" spc="85" dirty="0">
                <a:latin typeface="Times New Roman"/>
                <a:cs typeface="Times New Roman"/>
              </a:rPr>
              <a:t> </a:t>
            </a:r>
            <a:r>
              <a:rPr sz="906" b="1" dirty="0">
                <a:latin typeface="Arial"/>
                <a:cs typeface="Arial"/>
              </a:rPr>
              <a:t>La máxima flecha q</a:t>
            </a:r>
            <a:r>
              <a:rPr sz="906" b="1" spc="-4" dirty="0">
                <a:latin typeface="Arial"/>
                <a:cs typeface="Arial"/>
              </a:rPr>
              <a:t>u</a:t>
            </a:r>
            <a:r>
              <a:rPr sz="906" b="1" dirty="0">
                <a:latin typeface="Arial"/>
                <a:cs typeface="Arial"/>
              </a:rPr>
              <a:t>e el condu</a:t>
            </a:r>
            <a:r>
              <a:rPr sz="906" b="1" spc="-4" dirty="0">
                <a:latin typeface="Arial"/>
                <a:cs typeface="Arial"/>
              </a:rPr>
              <a:t>c</a:t>
            </a:r>
            <a:r>
              <a:rPr sz="906" b="1" dirty="0">
                <a:latin typeface="Arial"/>
                <a:cs typeface="Arial"/>
              </a:rPr>
              <a:t>tor </a:t>
            </a:r>
            <a:r>
              <a:rPr sz="906" b="1" spc="-4" dirty="0">
                <a:latin typeface="Arial"/>
                <a:cs typeface="Arial"/>
              </a:rPr>
              <a:t>p</a:t>
            </a:r>
            <a:r>
              <a:rPr sz="906" b="1" dirty="0">
                <a:latin typeface="Arial"/>
                <a:cs typeface="Arial"/>
              </a:rPr>
              <a:t>uede a</a:t>
            </a:r>
            <a:r>
              <a:rPr sz="906" b="1" spc="-4" dirty="0">
                <a:latin typeface="Arial"/>
                <a:cs typeface="Arial"/>
              </a:rPr>
              <a:t>s</a:t>
            </a:r>
            <a:r>
              <a:rPr sz="906" b="1" dirty="0">
                <a:latin typeface="Arial"/>
                <a:cs typeface="Arial"/>
              </a:rPr>
              <a:t>umir en las cond</a:t>
            </a:r>
            <a:r>
              <a:rPr sz="906" b="1" spc="-8" dirty="0">
                <a:latin typeface="Arial"/>
                <a:cs typeface="Arial"/>
              </a:rPr>
              <a:t>i</a:t>
            </a:r>
            <a:r>
              <a:rPr sz="906" b="1" dirty="0">
                <a:latin typeface="Arial"/>
                <a:cs typeface="Arial"/>
              </a:rPr>
              <a:t>ciones de </a:t>
            </a:r>
            <a:r>
              <a:rPr sz="906" b="1" spc="-8" dirty="0">
                <a:latin typeface="Arial"/>
                <a:cs typeface="Arial"/>
              </a:rPr>
              <a:t>m</a:t>
            </a:r>
            <a:r>
              <a:rPr sz="906" b="1" dirty="0">
                <a:latin typeface="Arial"/>
                <a:cs typeface="Arial"/>
              </a:rPr>
              <a:t>áxima temp</a:t>
            </a:r>
            <a:r>
              <a:rPr sz="906" b="1" spc="-4" dirty="0">
                <a:latin typeface="Arial"/>
                <a:cs typeface="Arial"/>
              </a:rPr>
              <a:t>e</a:t>
            </a:r>
            <a:r>
              <a:rPr sz="906" b="1" dirty="0">
                <a:latin typeface="Arial"/>
                <a:cs typeface="Arial"/>
              </a:rPr>
              <a:t>ratu</a:t>
            </a:r>
            <a:r>
              <a:rPr sz="906" b="1" spc="-4" dirty="0">
                <a:latin typeface="Arial"/>
                <a:cs typeface="Arial"/>
              </a:rPr>
              <a:t>r</a:t>
            </a:r>
            <a:r>
              <a:rPr sz="906" b="1" dirty="0">
                <a:latin typeface="Arial"/>
                <a:cs typeface="Arial"/>
              </a:rPr>
              <a:t>a</a:t>
            </a:r>
            <a:endParaRPr sz="906">
              <a:latin typeface="Arial"/>
              <a:cs typeface="Arial"/>
            </a:endParaRPr>
          </a:p>
          <a:p>
            <a:pPr marL="337355">
              <a:lnSpc>
                <a:spcPts val="1042"/>
              </a:lnSpc>
              <a:spcBef>
                <a:spcPts val="1"/>
              </a:spcBef>
            </a:pPr>
            <a:r>
              <a:rPr sz="906" dirty="0">
                <a:latin typeface="Arial"/>
                <a:cs typeface="Arial"/>
              </a:rPr>
              <a:t>Los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t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res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eb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 o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er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 dentro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determ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na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o ran</a:t>
            </a:r>
            <a:r>
              <a:rPr sz="906" spc="-4" dirty="0">
                <a:latin typeface="Arial"/>
                <a:cs typeface="Arial"/>
              </a:rPr>
              <a:t>g</a:t>
            </a:r>
            <a:r>
              <a:rPr sz="906" dirty="0">
                <a:latin typeface="Arial"/>
                <a:cs typeface="Arial"/>
              </a:rPr>
              <a:t>o de v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riac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on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del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tiro y de la flecha; la p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r- mane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cia, p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 per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od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re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ativamente l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rg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, a temp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r</a:t>
            </a:r>
            <a:r>
              <a:rPr sz="906" dirty="0">
                <a:latin typeface="Arial"/>
                <a:cs typeface="Arial"/>
              </a:rPr>
              <a:t>aturas e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ev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das 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rov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el recalent</a:t>
            </a:r>
            <a:r>
              <a:rPr sz="906" spc="-4" dirty="0">
                <a:latin typeface="Arial"/>
                <a:cs typeface="Arial"/>
              </a:rPr>
              <a:t>am</a:t>
            </a:r>
            <a:r>
              <a:rPr sz="906" dirty="0">
                <a:latin typeface="Arial"/>
                <a:cs typeface="Arial"/>
              </a:rPr>
              <a:t>iento del material, con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la 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te red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cc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ón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 re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dimien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o y aumento de la elo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g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ción pl</a:t>
            </a:r>
            <a:r>
              <a:rPr sz="906" spc="-4" dirty="0">
                <a:latin typeface="Arial"/>
                <a:cs typeface="Arial"/>
              </a:rPr>
              <a:t>á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tica.</a:t>
            </a:r>
            <a:endParaRPr sz="906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74752" y="4793739"/>
            <a:ext cx="4451851" cy="12229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17294">
              <a:lnSpc>
                <a:spcPts val="1019"/>
              </a:lnSpc>
              <a:spcBef>
                <a:spcPts val="51"/>
              </a:spcBef>
            </a:pPr>
            <a:r>
              <a:rPr sz="906" dirty="0">
                <a:latin typeface="Arial"/>
                <a:cs typeface="Arial"/>
              </a:rPr>
              <a:t>Para p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der 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tuar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so</a:t>
            </a:r>
            <a:r>
              <a:rPr sz="906" spc="-4" dirty="0">
                <a:latin typeface="Arial"/>
                <a:cs typeface="Arial"/>
              </a:rPr>
              <a:t>b</a:t>
            </a:r>
            <a:r>
              <a:rPr sz="906" dirty="0">
                <a:latin typeface="Arial"/>
                <a:cs typeface="Arial"/>
              </a:rPr>
              <a:t>re l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parámetros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menc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on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d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se pu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de s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guir 3 cami</a:t>
            </a:r>
            <a:r>
              <a:rPr sz="906" spc="-4" dirty="0">
                <a:latin typeface="Arial"/>
                <a:cs typeface="Arial"/>
              </a:rPr>
              <a:t>no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:</a:t>
            </a:r>
            <a:endParaRPr sz="906">
              <a:latin typeface="Arial"/>
              <a:cs typeface="Arial"/>
            </a:endParaRPr>
          </a:p>
          <a:p>
            <a:pPr marL="11506" marR="17294">
              <a:lnSpc>
                <a:spcPct val="102091"/>
              </a:lnSpc>
            </a:pPr>
            <a:r>
              <a:rPr sz="906" spc="-4" dirty="0">
                <a:latin typeface="Symbol"/>
                <a:cs typeface="Symbol"/>
              </a:rPr>
              <a:t></a:t>
            </a:r>
            <a:r>
              <a:rPr sz="906" dirty="0">
                <a:latin typeface="Symbol"/>
                <a:cs typeface="Symbol"/>
              </a:rPr>
              <a:t></a:t>
            </a:r>
            <a:r>
              <a:rPr sz="906" dirty="0">
                <a:latin typeface="Times New Roman"/>
                <a:cs typeface="Times New Roman"/>
              </a:rPr>
              <a:t>     </a:t>
            </a:r>
            <a:r>
              <a:rPr sz="906" spc="85" dirty="0">
                <a:latin typeface="Times New Roman"/>
                <a:cs typeface="Times New Roman"/>
              </a:rPr>
              <a:t> </a:t>
            </a:r>
            <a:r>
              <a:rPr sz="906" b="1" dirty="0">
                <a:latin typeface="Arial"/>
                <a:cs typeface="Arial"/>
              </a:rPr>
              <a:t>Cambio de</a:t>
            </a:r>
            <a:r>
              <a:rPr sz="906" b="1" spc="-8" dirty="0">
                <a:latin typeface="Arial"/>
                <a:cs typeface="Arial"/>
              </a:rPr>
              <a:t> </a:t>
            </a:r>
            <a:r>
              <a:rPr sz="906" b="1" dirty="0">
                <a:latin typeface="Arial"/>
                <a:cs typeface="Arial"/>
              </a:rPr>
              <a:t>materiales</a:t>
            </a:r>
            <a:endParaRPr sz="906">
              <a:latin typeface="Arial"/>
              <a:cs typeface="Arial"/>
            </a:endParaRPr>
          </a:p>
          <a:p>
            <a:pPr marL="337362" marR="17294">
              <a:lnSpc>
                <a:spcPts val="1033"/>
              </a:lnSpc>
              <a:spcBef>
                <a:spcPts val="52"/>
              </a:spcBef>
            </a:pPr>
            <a:r>
              <a:rPr sz="906" dirty="0">
                <a:latin typeface="Arial"/>
                <a:cs typeface="Arial"/>
              </a:rPr>
              <a:t>Ree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pl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spc="4" dirty="0">
                <a:latin typeface="Arial"/>
                <a:cs typeface="Arial"/>
              </a:rPr>
              <a:t>z</a:t>
            </a:r>
            <a:r>
              <a:rPr sz="906" dirty="0">
                <a:latin typeface="Arial"/>
                <a:cs typeface="Arial"/>
              </a:rPr>
              <a:t>o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el aluminio 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or ale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ci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termo 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st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ntes</a:t>
            </a:r>
            <a:endParaRPr sz="906">
              <a:latin typeface="Arial"/>
              <a:cs typeface="Arial"/>
            </a:endParaRPr>
          </a:p>
          <a:p>
            <a:pPr marL="337362">
              <a:lnSpc>
                <a:spcPts val="1037"/>
              </a:lnSpc>
            </a:pPr>
            <a:r>
              <a:rPr sz="906" dirty="0">
                <a:latin typeface="Arial"/>
                <a:cs typeface="Arial"/>
              </a:rPr>
              <a:t>Camb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 del 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ero del n</a:t>
            </a:r>
            <a:r>
              <a:rPr sz="906" spc="-4" dirty="0">
                <a:latin typeface="Arial"/>
                <a:cs typeface="Arial"/>
              </a:rPr>
              <a:t>ú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eo por o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materia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es </a:t>
            </a:r>
            <a:r>
              <a:rPr sz="906" spc="-4" dirty="0">
                <a:latin typeface="Arial"/>
                <a:cs typeface="Arial"/>
              </a:rPr>
              <a:t>qu</a:t>
            </a:r>
            <a:r>
              <a:rPr sz="906" dirty="0">
                <a:latin typeface="Arial"/>
                <a:cs typeface="Arial"/>
              </a:rPr>
              <a:t>e permit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n flech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me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or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</a:t>
            </a:r>
            <a:endParaRPr sz="906">
              <a:latin typeface="Arial"/>
              <a:cs typeface="Arial"/>
            </a:endParaRPr>
          </a:p>
          <a:p>
            <a:pPr marL="11512" marR="17294">
              <a:lnSpc>
                <a:spcPct val="102091"/>
              </a:lnSpc>
            </a:pPr>
            <a:r>
              <a:rPr sz="906" spc="-4" dirty="0">
                <a:latin typeface="Symbol"/>
                <a:cs typeface="Symbol"/>
              </a:rPr>
              <a:t></a:t>
            </a:r>
            <a:r>
              <a:rPr sz="906" dirty="0">
                <a:latin typeface="Symbol"/>
                <a:cs typeface="Symbol"/>
              </a:rPr>
              <a:t></a:t>
            </a:r>
            <a:r>
              <a:rPr sz="906" dirty="0">
                <a:latin typeface="Times New Roman"/>
                <a:cs typeface="Times New Roman"/>
              </a:rPr>
              <a:t>     </a:t>
            </a:r>
            <a:r>
              <a:rPr sz="906" spc="85" dirty="0">
                <a:latin typeface="Times New Roman"/>
                <a:cs typeface="Times New Roman"/>
              </a:rPr>
              <a:t> </a:t>
            </a:r>
            <a:r>
              <a:rPr sz="906" b="1" dirty="0">
                <a:latin typeface="Arial"/>
                <a:cs typeface="Arial"/>
              </a:rPr>
              <a:t>Combinaci</a:t>
            </a:r>
            <a:r>
              <a:rPr sz="906" b="1" spc="-4" dirty="0">
                <a:latin typeface="Arial"/>
                <a:cs typeface="Arial"/>
              </a:rPr>
              <a:t>ó</a:t>
            </a:r>
            <a:r>
              <a:rPr sz="906" b="1" dirty="0">
                <a:latin typeface="Arial"/>
                <a:cs typeface="Arial"/>
              </a:rPr>
              <a:t>n de materi</a:t>
            </a:r>
            <a:r>
              <a:rPr sz="906" b="1" spc="-4" dirty="0">
                <a:latin typeface="Arial"/>
                <a:cs typeface="Arial"/>
              </a:rPr>
              <a:t>a</a:t>
            </a:r>
            <a:r>
              <a:rPr sz="906" b="1" dirty="0">
                <a:latin typeface="Arial"/>
                <a:cs typeface="Arial"/>
              </a:rPr>
              <a:t>les</a:t>
            </a:r>
            <a:endParaRPr sz="906">
              <a:latin typeface="Arial"/>
              <a:cs typeface="Arial"/>
            </a:endParaRPr>
          </a:p>
          <a:p>
            <a:pPr marL="337362" marR="17294">
              <a:lnSpc>
                <a:spcPts val="1033"/>
              </a:lnSpc>
              <a:spcBef>
                <a:spcPts val="52"/>
              </a:spcBef>
            </a:pPr>
            <a:r>
              <a:rPr sz="906" dirty="0">
                <a:latin typeface="Arial"/>
                <a:cs typeface="Arial"/>
              </a:rPr>
              <a:t>Comb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n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ión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 alam</a:t>
            </a:r>
            <a:r>
              <a:rPr sz="906" spc="-4" dirty="0">
                <a:latin typeface="Arial"/>
                <a:cs typeface="Arial"/>
              </a:rPr>
              <a:t>b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 alumin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 con fibr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de carb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no</a:t>
            </a:r>
            <a:endParaRPr sz="906">
              <a:latin typeface="Arial"/>
              <a:cs typeface="Arial"/>
            </a:endParaRPr>
          </a:p>
          <a:p>
            <a:pPr marL="11512" marR="17294">
              <a:lnSpc>
                <a:spcPct val="102091"/>
              </a:lnSpc>
            </a:pPr>
            <a:r>
              <a:rPr sz="906" spc="-4" dirty="0">
                <a:latin typeface="Symbol"/>
                <a:cs typeface="Symbol"/>
              </a:rPr>
              <a:t></a:t>
            </a:r>
            <a:r>
              <a:rPr sz="906" dirty="0">
                <a:latin typeface="Symbol"/>
                <a:cs typeface="Symbol"/>
              </a:rPr>
              <a:t></a:t>
            </a:r>
            <a:r>
              <a:rPr sz="906" dirty="0">
                <a:latin typeface="Times New Roman"/>
                <a:cs typeface="Times New Roman"/>
              </a:rPr>
              <a:t>     </a:t>
            </a:r>
            <a:r>
              <a:rPr sz="906" spc="85" dirty="0">
                <a:latin typeface="Times New Roman"/>
                <a:cs typeface="Times New Roman"/>
              </a:rPr>
              <a:t> </a:t>
            </a:r>
            <a:r>
              <a:rPr sz="906" b="1" dirty="0">
                <a:latin typeface="Arial"/>
                <a:cs typeface="Arial"/>
              </a:rPr>
              <a:t>Cambio de Forma</a:t>
            </a:r>
            <a:endParaRPr sz="906">
              <a:latin typeface="Arial"/>
              <a:cs typeface="Arial"/>
            </a:endParaRPr>
          </a:p>
          <a:p>
            <a:pPr marL="337362" marR="1992127">
              <a:lnSpc>
                <a:spcPts val="1042"/>
              </a:lnSpc>
              <a:spcBef>
                <a:spcPts val="56"/>
              </a:spcBef>
            </a:pPr>
            <a:r>
              <a:rPr sz="906" dirty="0">
                <a:latin typeface="Arial"/>
                <a:cs typeface="Arial"/>
              </a:rPr>
              <a:t>Camb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 de f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rma de l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a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ambres. Camb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 de f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rma del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</a:t>
            </a:r>
            <a:r>
              <a:rPr sz="906" spc="-4" dirty="0">
                <a:latin typeface="Arial"/>
                <a:cs typeface="Arial"/>
              </a:rPr>
              <a:t>nd</a:t>
            </a:r>
            <a:r>
              <a:rPr sz="906" dirty="0">
                <a:latin typeface="Arial"/>
                <a:cs typeface="Arial"/>
              </a:rPr>
              <a:t>uctor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ple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o</a:t>
            </a:r>
            <a:endParaRPr sz="906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74759" y="6142796"/>
            <a:ext cx="5682286" cy="2708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19"/>
              </a:lnSpc>
              <a:spcBef>
                <a:spcPts val="51"/>
              </a:spcBef>
            </a:pPr>
            <a:r>
              <a:rPr sz="906" dirty="0">
                <a:latin typeface="Arial"/>
                <a:cs typeface="Arial"/>
              </a:rPr>
              <a:t>A lo largo del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presente informe det</a:t>
            </a:r>
            <a:r>
              <a:rPr sz="906" spc="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llaremos las disti</a:t>
            </a:r>
            <a:r>
              <a:rPr sz="906" spc="-8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tas so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uc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ones en</a:t>
            </a:r>
            <a:r>
              <a:rPr sz="906" spc="-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ontradas y su viabilidad para la ap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ica-</a:t>
            </a:r>
            <a:endParaRPr sz="906">
              <a:latin typeface="Arial"/>
              <a:cs typeface="Arial"/>
            </a:endParaRPr>
          </a:p>
          <a:p>
            <a:pPr marL="11506" marR="17294">
              <a:lnSpc>
                <a:spcPct val="95825"/>
              </a:lnSpc>
            </a:pPr>
            <a:r>
              <a:rPr sz="906" dirty="0">
                <a:latin typeface="Arial"/>
                <a:cs typeface="Arial"/>
              </a:rPr>
              <a:t>ción l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cal.</a:t>
            </a:r>
            <a:endParaRPr sz="906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74759" y="6562553"/>
            <a:ext cx="2175670" cy="1383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78"/>
              </a:lnSpc>
              <a:spcBef>
                <a:spcPts val="53"/>
              </a:spcBef>
            </a:pPr>
            <a:r>
              <a:rPr sz="1359" b="1" baseline="2363" dirty="0">
                <a:latin typeface="Arial Black"/>
                <a:cs typeface="Arial Black"/>
              </a:rPr>
              <a:t>1.3.</a:t>
            </a:r>
            <a:r>
              <a:rPr sz="1359" b="1" spc="-4" baseline="2363" dirty="0">
                <a:latin typeface="Arial Black"/>
                <a:cs typeface="Arial Black"/>
              </a:rPr>
              <a:t> </a:t>
            </a:r>
            <a:r>
              <a:rPr sz="1359" b="1" baseline="2363" dirty="0">
                <a:latin typeface="Arial Black"/>
                <a:cs typeface="Arial Black"/>
              </a:rPr>
              <a:t>Empl</a:t>
            </a:r>
            <a:r>
              <a:rPr sz="1359" b="1" spc="-8" baseline="2363" dirty="0">
                <a:latin typeface="Arial Black"/>
                <a:cs typeface="Arial Black"/>
              </a:rPr>
              <a:t>e</a:t>
            </a:r>
            <a:r>
              <a:rPr sz="1359" b="1" baseline="2363" dirty="0">
                <a:latin typeface="Arial Black"/>
                <a:cs typeface="Arial Black"/>
              </a:rPr>
              <a:t>o de Nuevos Material</a:t>
            </a:r>
            <a:r>
              <a:rPr sz="1359" b="1" spc="-8" baseline="2363" dirty="0">
                <a:latin typeface="Arial Black"/>
                <a:cs typeface="Arial Black"/>
              </a:rPr>
              <a:t>e</a:t>
            </a:r>
            <a:r>
              <a:rPr sz="1359" b="1" baseline="2363" dirty="0">
                <a:latin typeface="Arial Black"/>
                <a:cs typeface="Arial Black"/>
              </a:rPr>
              <a:t>s</a:t>
            </a:r>
            <a:endParaRPr sz="906">
              <a:latin typeface="Arial Black"/>
              <a:cs typeface="Arial Black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74753" y="6834128"/>
            <a:ext cx="5626856" cy="7891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8340">
              <a:lnSpc>
                <a:spcPct val="95825"/>
              </a:lnSpc>
            </a:pPr>
            <a:r>
              <a:rPr sz="815" b="1" dirty="0">
                <a:latin typeface="Arial"/>
                <a:cs typeface="Arial"/>
              </a:rPr>
              <a:t>1.3.1.</a:t>
            </a:r>
            <a:r>
              <a:rPr sz="815" b="1" spc="49" dirty="0">
                <a:latin typeface="Arial"/>
                <a:cs typeface="Arial"/>
              </a:rPr>
              <a:t> </a:t>
            </a:r>
            <a:r>
              <a:rPr sz="815" b="1" dirty="0">
                <a:latin typeface="Arial"/>
                <a:cs typeface="Arial"/>
              </a:rPr>
              <a:t>Aleaci</a:t>
            </a:r>
            <a:r>
              <a:rPr sz="815" b="1" spc="-8" dirty="0">
                <a:latin typeface="Arial"/>
                <a:cs typeface="Arial"/>
              </a:rPr>
              <a:t>ó</a:t>
            </a:r>
            <a:r>
              <a:rPr sz="815" b="1" dirty="0">
                <a:latin typeface="Arial"/>
                <a:cs typeface="Arial"/>
              </a:rPr>
              <a:t>n</a:t>
            </a:r>
            <a:r>
              <a:rPr sz="815" b="1" spc="72" dirty="0">
                <a:latin typeface="Arial"/>
                <a:cs typeface="Arial"/>
              </a:rPr>
              <a:t> </a:t>
            </a:r>
            <a:r>
              <a:rPr sz="815" b="1" dirty="0">
                <a:latin typeface="Arial"/>
                <a:cs typeface="Arial"/>
              </a:rPr>
              <a:t>de</a:t>
            </a:r>
            <a:r>
              <a:rPr sz="815" b="1" spc="27" dirty="0">
                <a:latin typeface="Arial"/>
                <a:cs typeface="Arial"/>
              </a:rPr>
              <a:t> </a:t>
            </a:r>
            <a:r>
              <a:rPr sz="815" b="1" dirty="0">
                <a:latin typeface="Arial"/>
                <a:cs typeface="Arial"/>
              </a:rPr>
              <a:t>Alu</a:t>
            </a:r>
            <a:r>
              <a:rPr sz="815" b="1" spc="-4" dirty="0">
                <a:latin typeface="Arial"/>
                <a:cs typeface="Arial"/>
              </a:rPr>
              <a:t>m</a:t>
            </a:r>
            <a:r>
              <a:rPr sz="815" b="1" dirty="0">
                <a:latin typeface="Arial"/>
                <a:cs typeface="Arial"/>
              </a:rPr>
              <a:t>inio</a:t>
            </a:r>
            <a:r>
              <a:rPr sz="815" b="1" spc="78" dirty="0">
                <a:latin typeface="Arial"/>
                <a:cs typeface="Arial"/>
              </a:rPr>
              <a:t> </a:t>
            </a:r>
            <a:r>
              <a:rPr sz="815" b="1" dirty="0">
                <a:latin typeface="Arial"/>
                <a:cs typeface="Arial"/>
              </a:rPr>
              <a:t>termo</a:t>
            </a:r>
            <a:r>
              <a:rPr sz="815" b="1" spc="53" dirty="0">
                <a:latin typeface="Arial"/>
                <a:cs typeface="Arial"/>
              </a:rPr>
              <a:t> </a:t>
            </a:r>
            <a:r>
              <a:rPr sz="815" b="1" dirty="0">
                <a:latin typeface="Arial"/>
                <a:cs typeface="Arial"/>
              </a:rPr>
              <a:t>resist</a:t>
            </a:r>
            <a:r>
              <a:rPr sz="815" b="1" spc="-4" dirty="0">
                <a:latin typeface="Arial"/>
                <a:cs typeface="Arial"/>
              </a:rPr>
              <a:t>en</a:t>
            </a:r>
            <a:r>
              <a:rPr sz="815" b="1" dirty="0">
                <a:latin typeface="Arial"/>
                <a:cs typeface="Arial"/>
              </a:rPr>
              <a:t>te</a:t>
            </a:r>
            <a:endParaRPr sz="815">
              <a:latin typeface="Arial"/>
              <a:cs typeface="Arial"/>
            </a:endParaRPr>
          </a:p>
          <a:p>
            <a:pPr marL="11506">
              <a:lnSpc>
                <a:spcPct val="95729"/>
              </a:lnSpc>
            </a:pPr>
            <a:r>
              <a:rPr sz="906" dirty="0">
                <a:latin typeface="Arial"/>
                <a:cs typeface="Arial"/>
              </a:rPr>
              <a:t>La ale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ción</a:t>
            </a:r>
            <a:r>
              <a:rPr sz="906" spc="-4" dirty="0">
                <a:latin typeface="Arial"/>
                <a:cs typeface="Arial"/>
              </a:rPr>
              <a:t> d</a:t>
            </a:r>
            <a:r>
              <a:rPr sz="906" dirty="0">
                <a:latin typeface="Arial"/>
                <a:cs typeface="Arial"/>
              </a:rPr>
              <a:t>e aluminio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- zirc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nio p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cond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ctores eléctr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se </a:t>
            </a:r>
            <a:r>
              <a:rPr sz="906" spc="-4" dirty="0">
                <a:latin typeface="Arial"/>
                <a:cs typeface="Arial"/>
              </a:rPr>
              <a:t>pr</a:t>
            </a:r>
            <a:r>
              <a:rPr sz="906" dirty="0">
                <a:latin typeface="Arial"/>
                <a:cs typeface="Arial"/>
              </a:rPr>
              <a:t>od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ce in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ustrialmente en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Japón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esde 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a década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1</a:t>
            </a:r>
            <a:r>
              <a:rPr sz="906" spc="-4" dirty="0">
                <a:latin typeface="Arial"/>
                <a:cs typeface="Arial"/>
              </a:rPr>
              <a:t>9</a:t>
            </a:r>
            <a:r>
              <a:rPr sz="906" dirty="0">
                <a:latin typeface="Arial"/>
                <a:cs typeface="Arial"/>
              </a:rPr>
              <a:t>60 s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bre la </a:t>
            </a:r>
            <a:r>
              <a:rPr sz="906" spc="-4" dirty="0">
                <a:latin typeface="Arial"/>
                <a:cs typeface="Arial"/>
              </a:rPr>
              <a:t>b</a:t>
            </a:r>
            <a:r>
              <a:rPr sz="906" dirty="0">
                <a:latin typeface="Arial"/>
                <a:cs typeface="Arial"/>
              </a:rPr>
              <a:t>ase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est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d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os 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alizad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en los Esta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os Unid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p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 R. H. H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rr</a:t>
            </a:r>
            <a:r>
              <a:rPr sz="906" spc="-4" dirty="0">
                <a:latin typeface="Arial"/>
                <a:cs typeface="Arial"/>
              </a:rPr>
              <a:t>in</a:t>
            </a:r>
            <a:r>
              <a:rPr sz="906" dirty="0">
                <a:latin typeface="Arial"/>
                <a:cs typeface="Arial"/>
              </a:rPr>
              <a:t>gton, de Ge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eral Electr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, co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enzad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en </a:t>
            </a:r>
            <a:r>
              <a:rPr sz="906" spc="-4" dirty="0">
                <a:latin typeface="Arial"/>
                <a:cs typeface="Arial"/>
              </a:rPr>
              <a:t>1</a:t>
            </a:r>
            <a:r>
              <a:rPr sz="906" dirty="0">
                <a:latin typeface="Arial"/>
                <a:cs typeface="Arial"/>
              </a:rPr>
              <a:t>949. H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rr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ng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on d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scubr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ó que</a:t>
            </a:r>
            <a:r>
              <a:rPr sz="906" spc="8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el a</a:t>
            </a:r>
            <a:r>
              <a:rPr sz="906" spc="-4" dirty="0">
                <a:latin typeface="Arial"/>
                <a:cs typeface="Arial"/>
              </a:rPr>
              <a:t>g</a:t>
            </a:r>
            <a:r>
              <a:rPr sz="906" dirty="0">
                <a:latin typeface="Arial"/>
                <a:cs typeface="Arial"/>
              </a:rPr>
              <a:t>re</a:t>
            </a:r>
            <a:r>
              <a:rPr sz="906" spc="-4" dirty="0">
                <a:latin typeface="Arial"/>
                <a:cs typeface="Arial"/>
              </a:rPr>
              <a:t>ga</a:t>
            </a:r>
            <a:r>
              <a:rPr sz="906" dirty="0">
                <a:latin typeface="Arial"/>
                <a:cs typeface="Arial"/>
              </a:rPr>
              <a:t>do de p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qu</a:t>
            </a:r>
            <a:r>
              <a:rPr sz="906" spc="-4" dirty="0">
                <a:latin typeface="Arial"/>
                <a:cs typeface="Arial"/>
              </a:rPr>
              <a:t>eñ</a:t>
            </a:r>
            <a:r>
              <a:rPr sz="906" dirty="0">
                <a:latin typeface="Arial"/>
                <a:cs typeface="Arial"/>
              </a:rPr>
              <a:t>as cantid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d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de z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rconio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al aluminio 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ermitía al material manten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bue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as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características m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cán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a alt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temp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raturas, 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 una peq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eña d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sminuc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ón de 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a 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tibilidad el</a:t>
            </a:r>
            <a:r>
              <a:rPr sz="906" spc="-4" dirty="0">
                <a:latin typeface="Arial"/>
                <a:cs typeface="Arial"/>
              </a:rPr>
              <a:t>é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tr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a.</a:t>
            </a:r>
            <a:endParaRPr sz="906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74753" y="7749360"/>
            <a:ext cx="5660945" cy="80040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19"/>
              </a:lnSpc>
              <a:spcBef>
                <a:spcPts val="51"/>
              </a:spcBef>
            </a:pPr>
            <a:r>
              <a:rPr sz="906" dirty="0">
                <a:latin typeface="Arial"/>
                <a:cs typeface="Arial"/>
              </a:rPr>
              <a:t>El comprom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so óptimo entre est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d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car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cter</a:t>
            </a:r>
            <a:r>
              <a:rPr sz="906" spc="-8" dirty="0">
                <a:latin typeface="Arial"/>
                <a:cs typeface="Arial"/>
              </a:rPr>
              <a:t>í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tic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se 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cu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ntra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con 0,1% de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zircon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o, que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permite 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bte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er</a:t>
            </a:r>
            <a:endParaRPr sz="906">
              <a:latin typeface="Arial"/>
              <a:cs typeface="Arial"/>
            </a:endParaRPr>
          </a:p>
          <a:p>
            <a:pPr marL="11506" marR="220664">
              <a:lnSpc>
                <a:spcPct val="95729"/>
              </a:lnSpc>
            </a:pPr>
            <a:r>
              <a:rPr sz="906" dirty="0">
                <a:latin typeface="Arial"/>
                <a:cs typeface="Arial"/>
              </a:rPr>
              <a:t>la ale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ción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enomi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ada </a:t>
            </a:r>
            <a:r>
              <a:rPr sz="906" spc="-4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Al (Thermalr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ist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nt Aluminium alloy). Este d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saje </a:t>
            </a:r>
            <a:r>
              <a:rPr sz="906" spc="-4" dirty="0">
                <a:latin typeface="Arial"/>
                <a:cs typeface="Arial"/>
              </a:rPr>
              <a:t>pe</a:t>
            </a:r>
            <a:r>
              <a:rPr sz="906" dirty="0">
                <a:latin typeface="Arial"/>
                <a:cs typeface="Arial"/>
              </a:rPr>
              <a:t>rmite obte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er una ale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ci</a:t>
            </a:r>
            <a:r>
              <a:rPr sz="906" spc="-4" dirty="0">
                <a:latin typeface="Arial"/>
                <a:cs typeface="Arial"/>
              </a:rPr>
              <a:t>ó</a:t>
            </a:r>
            <a:r>
              <a:rPr sz="906" dirty="0">
                <a:latin typeface="Arial"/>
                <a:cs typeface="Arial"/>
              </a:rPr>
              <a:t>n res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stente a 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a temperatura per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an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nte de 150 </a:t>
            </a:r>
            <a:r>
              <a:rPr sz="906" spc="-4" dirty="0">
                <a:latin typeface="Arial"/>
                <a:cs typeface="Arial"/>
              </a:rPr>
              <a:t>°</a:t>
            </a:r>
            <a:r>
              <a:rPr sz="906" dirty="0">
                <a:latin typeface="Arial"/>
                <a:cs typeface="Arial"/>
              </a:rPr>
              <a:t>C (180 </a:t>
            </a:r>
            <a:r>
              <a:rPr sz="906" spc="-4" dirty="0">
                <a:latin typeface="Arial"/>
                <a:cs typeface="Arial"/>
              </a:rPr>
              <a:t>°</a:t>
            </a:r>
            <a:r>
              <a:rPr sz="906" dirty="0">
                <a:latin typeface="Arial"/>
                <a:cs typeface="Arial"/>
              </a:rPr>
              <a:t>C por 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erio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os </a:t>
            </a:r>
            <a:r>
              <a:rPr sz="906" spc="-4" dirty="0">
                <a:latin typeface="Arial"/>
                <a:cs typeface="Arial"/>
              </a:rPr>
              <a:t>b</a:t>
            </a:r>
            <a:r>
              <a:rPr sz="906" dirty="0">
                <a:latin typeface="Arial"/>
                <a:cs typeface="Arial"/>
              </a:rPr>
              <a:t>rev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), con una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ducci</a:t>
            </a:r>
            <a:r>
              <a:rPr sz="906" spc="-4" dirty="0">
                <a:latin typeface="Arial"/>
                <a:cs typeface="Arial"/>
              </a:rPr>
              <a:t>ó</a:t>
            </a:r>
            <a:r>
              <a:rPr sz="906" dirty="0">
                <a:latin typeface="Arial"/>
                <a:cs typeface="Arial"/>
              </a:rPr>
              <a:t>n de la 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ibilid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d limitada a cerca del 1,6</a:t>
            </a:r>
            <a:r>
              <a:rPr sz="906" spc="-8" dirty="0">
                <a:latin typeface="Arial"/>
                <a:cs typeface="Arial"/>
              </a:rPr>
              <a:t>%</a:t>
            </a:r>
            <a:r>
              <a:rPr sz="906" dirty="0">
                <a:latin typeface="Arial"/>
                <a:cs typeface="Arial"/>
              </a:rPr>
              <a:t>.</a:t>
            </a:r>
            <a:endParaRPr sz="906">
              <a:latin typeface="Arial"/>
              <a:cs typeface="Arial"/>
            </a:endParaRPr>
          </a:p>
          <a:p>
            <a:pPr marL="11506" marR="111482">
              <a:lnSpc>
                <a:spcPct val="96016"/>
              </a:lnSpc>
            </a:pPr>
            <a:r>
              <a:rPr sz="906" dirty="0">
                <a:latin typeface="Arial"/>
                <a:cs typeface="Arial"/>
              </a:rPr>
              <a:t>Mayor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can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idad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de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zircon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 permit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 alc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nzar t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mpe</a:t>
            </a:r>
            <a:r>
              <a:rPr sz="906" spc="-4" dirty="0">
                <a:latin typeface="Arial"/>
                <a:cs typeface="Arial"/>
              </a:rPr>
              <a:t>r</a:t>
            </a:r>
            <a:r>
              <a:rPr sz="906" dirty="0">
                <a:latin typeface="Arial"/>
                <a:cs typeface="Arial"/>
              </a:rPr>
              <a:t>atur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ejercic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 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ás elev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d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, pero</a:t>
            </a:r>
            <a:r>
              <a:rPr sz="906" spc="250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costa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 una excesiva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red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cción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la 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tibilidad el</a:t>
            </a:r>
            <a:r>
              <a:rPr sz="906" spc="-4" dirty="0">
                <a:latin typeface="Arial"/>
                <a:cs typeface="Arial"/>
              </a:rPr>
              <a:t>é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tr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a.</a:t>
            </a:r>
            <a:endParaRPr sz="906">
              <a:latin typeface="Arial"/>
              <a:cs typeface="Arial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5875328" y="9437396"/>
            <a:ext cx="554392" cy="2285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5084" marR="175710" algn="ctr">
              <a:lnSpc>
                <a:spcPct val="100585"/>
              </a:lnSpc>
              <a:spcBef>
                <a:spcPts val="254"/>
              </a:spcBef>
            </a:pPr>
            <a:r>
              <a:rPr sz="997" b="1" spc="4" dirty="0">
                <a:latin typeface="Tahoma"/>
                <a:cs typeface="Tahoma"/>
              </a:rPr>
              <a:t>04</a:t>
            </a:r>
            <a:endParaRPr sz="997">
              <a:latin typeface="Tahoma"/>
              <a:cs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4062524301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" name="object 148"/>
          <p:cNvSpPr txBox="1"/>
          <p:nvPr/>
        </p:nvSpPr>
        <p:spPr>
          <a:xfrm>
            <a:off x="5875328" y="9437396"/>
            <a:ext cx="554392" cy="2285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5084" marR="175710" algn="ctr">
              <a:lnSpc>
                <a:spcPct val="100585"/>
              </a:lnSpc>
              <a:spcBef>
                <a:spcPts val="254"/>
              </a:spcBef>
            </a:pPr>
            <a:r>
              <a:rPr sz="997" b="1" spc="4" dirty="0">
                <a:latin typeface="Tahoma"/>
                <a:cs typeface="Tahoma"/>
              </a:rPr>
              <a:t>03</a:t>
            </a:r>
            <a:endParaRPr sz="997">
              <a:latin typeface="Tahoma"/>
              <a:cs typeface="Tahoma"/>
            </a:endParaRPr>
          </a:p>
        </p:txBody>
      </p:sp>
      <p:sp>
        <p:nvSpPr>
          <p:cNvPr id="72" name="object 72"/>
          <p:cNvSpPr/>
          <p:nvPr/>
        </p:nvSpPr>
        <p:spPr>
          <a:xfrm>
            <a:off x="4142" y="1445981"/>
            <a:ext cx="6842581" cy="8317281"/>
          </a:xfrm>
          <a:custGeom>
            <a:avLst/>
            <a:gdLst/>
            <a:ahLst/>
            <a:cxnLst/>
            <a:rect l="l" t="t" r="r" b="b"/>
            <a:pathLst>
              <a:path w="7552182" h="9179814">
                <a:moveTo>
                  <a:pt x="0" y="9179814"/>
                </a:moveTo>
                <a:lnTo>
                  <a:pt x="7552182" y="9179814"/>
                </a:lnTo>
                <a:lnTo>
                  <a:pt x="7552182" y="0"/>
                </a:lnTo>
                <a:lnTo>
                  <a:pt x="0" y="0"/>
                </a:lnTo>
                <a:lnTo>
                  <a:pt x="0" y="9179814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3" name="object 73"/>
          <p:cNvSpPr/>
          <p:nvPr/>
        </p:nvSpPr>
        <p:spPr>
          <a:xfrm>
            <a:off x="1380" y="9241317"/>
            <a:ext cx="6872394" cy="56474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4" name="object 74"/>
          <p:cNvSpPr/>
          <p:nvPr/>
        </p:nvSpPr>
        <p:spPr>
          <a:xfrm>
            <a:off x="5875328" y="9437396"/>
            <a:ext cx="554392" cy="228523"/>
          </a:xfrm>
          <a:custGeom>
            <a:avLst/>
            <a:gdLst/>
            <a:ahLst/>
            <a:cxnLst/>
            <a:rect l="l" t="t" r="r" b="b"/>
            <a:pathLst>
              <a:path w="611885" h="252222">
                <a:moveTo>
                  <a:pt x="0" y="252221"/>
                </a:moveTo>
                <a:lnTo>
                  <a:pt x="611885" y="252221"/>
                </a:lnTo>
                <a:lnTo>
                  <a:pt x="611885" y="0"/>
                </a:lnTo>
                <a:lnTo>
                  <a:pt x="0" y="0"/>
                </a:lnTo>
                <a:lnTo>
                  <a:pt x="0" y="252221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5" name="object 75"/>
          <p:cNvSpPr/>
          <p:nvPr/>
        </p:nvSpPr>
        <p:spPr>
          <a:xfrm>
            <a:off x="720090" y="2966251"/>
            <a:ext cx="544728" cy="468783"/>
          </a:xfrm>
          <a:custGeom>
            <a:avLst/>
            <a:gdLst/>
            <a:ahLst/>
            <a:cxnLst/>
            <a:rect l="l" t="t" r="r" b="b"/>
            <a:pathLst>
              <a:path w="601218" h="517398">
                <a:moveTo>
                  <a:pt x="0" y="517398"/>
                </a:moveTo>
                <a:lnTo>
                  <a:pt x="601218" y="517398"/>
                </a:lnTo>
                <a:lnTo>
                  <a:pt x="601218" y="0"/>
                </a:lnTo>
                <a:lnTo>
                  <a:pt x="0" y="0"/>
                </a:lnTo>
                <a:lnTo>
                  <a:pt x="0" y="517398"/>
                </a:lnTo>
                <a:close/>
              </a:path>
            </a:pathLst>
          </a:custGeom>
          <a:solidFill>
            <a:srgbClr val="FE98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6" name="object 76"/>
          <p:cNvSpPr/>
          <p:nvPr/>
        </p:nvSpPr>
        <p:spPr>
          <a:xfrm>
            <a:off x="1264818" y="2966251"/>
            <a:ext cx="1250318" cy="468783"/>
          </a:xfrm>
          <a:custGeom>
            <a:avLst/>
            <a:gdLst/>
            <a:ahLst/>
            <a:cxnLst/>
            <a:rect l="l" t="t" r="r" b="b"/>
            <a:pathLst>
              <a:path w="1379981" h="517398">
                <a:moveTo>
                  <a:pt x="0" y="517398"/>
                </a:moveTo>
                <a:lnTo>
                  <a:pt x="1379981" y="517398"/>
                </a:lnTo>
                <a:lnTo>
                  <a:pt x="1379981" y="0"/>
                </a:lnTo>
                <a:lnTo>
                  <a:pt x="0" y="0"/>
                </a:lnTo>
                <a:lnTo>
                  <a:pt x="0" y="517398"/>
                </a:lnTo>
                <a:close/>
              </a:path>
            </a:pathLst>
          </a:custGeom>
          <a:solidFill>
            <a:srgbClr val="FE98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7" name="object 77"/>
          <p:cNvSpPr/>
          <p:nvPr/>
        </p:nvSpPr>
        <p:spPr>
          <a:xfrm>
            <a:off x="2515137" y="2966251"/>
            <a:ext cx="804319" cy="468783"/>
          </a:xfrm>
          <a:custGeom>
            <a:avLst/>
            <a:gdLst/>
            <a:ahLst/>
            <a:cxnLst/>
            <a:rect l="l" t="t" r="r" b="b"/>
            <a:pathLst>
              <a:path w="887730" h="517398">
                <a:moveTo>
                  <a:pt x="0" y="517398"/>
                </a:moveTo>
                <a:lnTo>
                  <a:pt x="887730" y="517398"/>
                </a:lnTo>
                <a:lnTo>
                  <a:pt x="887730" y="0"/>
                </a:lnTo>
                <a:lnTo>
                  <a:pt x="0" y="0"/>
                </a:lnTo>
                <a:lnTo>
                  <a:pt x="0" y="517398"/>
                </a:lnTo>
                <a:close/>
              </a:path>
            </a:pathLst>
          </a:custGeom>
          <a:solidFill>
            <a:srgbClr val="FE98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8" name="object 78"/>
          <p:cNvSpPr/>
          <p:nvPr/>
        </p:nvSpPr>
        <p:spPr>
          <a:xfrm>
            <a:off x="3319457" y="2966251"/>
            <a:ext cx="804318" cy="468783"/>
          </a:xfrm>
          <a:custGeom>
            <a:avLst/>
            <a:gdLst/>
            <a:ahLst/>
            <a:cxnLst/>
            <a:rect l="l" t="t" r="r" b="b"/>
            <a:pathLst>
              <a:path w="887729" h="517398">
                <a:moveTo>
                  <a:pt x="0" y="517398"/>
                </a:moveTo>
                <a:lnTo>
                  <a:pt x="887729" y="517398"/>
                </a:lnTo>
                <a:lnTo>
                  <a:pt x="887729" y="0"/>
                </a:lnTo>
                <a:lnTo>
                  <a:pt x="0" y="0"/>
                </a:lnTo>
                <a:lnTo>
                  <a:pt x="0" y="517398"/>
                </a:lnTo>
                <a:close/>
              </a:path>
            </a:pathLst>
          </a:custGeom>
          <a:solidFill>
            <a:srgbClr val="FE98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9" name="object 79"/>
          <p:cNvSpPr/>
          <p:nvPr/>
        </p:nvSpPr>
        <p:spPr>
          <a:xfrm>
            <a:off x="4123775" y="2966251"/>
            <a:ext cx="714567" cy="468783"/>
          </a:xfrm>
          <a:custGeom>
            <a:avLst/>
            <a:gdLst/>
            <a:ahLst/>
            <a:cxnLst/>
            <a:rect l="l" t="t" r="r" b="b"/>
            <a:pathLst>
              <a:path w="788670" h="517398">
                <a:moveTo>
                  <a:pt x="0" y="517398"/>
                </a:moveTo>
                <a:lnTo>
                  <a:pt x="788670" y="517398"/>
                </a:lnTo>
                <a:lnTo>
                  <a:pt x="788670" y="0"/>
                </a:lnTo>
                <a:lnTo>
                  <a:pt x="0" y="0"/>
                </a:lnTo>
                <a:lnTo>
                  <a:pt x="0" y="517398"/>
                </a:lnTo>
                <a:close/>
              </a:path>
            </a:pathLst>
          </a:custGeom>
          <a:solidFill>
            <a:srgbClr val="FE98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0" name="object 80"/>
          <p:cNvSpPr/>
          <p:nvPr/>
        </p:nvSpPr>
        <p:spPr>
          <a:xfrm>
            <a:off x="4838342" y="2966251"/>
            <a:ext cx="618600" cy="468783"/>
          </a:xfrm>
          <a:custGeom>
            <a:avLst/>
            <a:gdLst/>
            <a:ahLst/>
            <a:cxnLst/>
            <a:rect l="l" t="t" r="r" b="b"/>
            <a:pathLst>
              <a:path w="682751" h="517398">
                <a:moveTo>
                  <a:pt x="0" y="517398"/>
                </a:moveTo>
                <a:lnTo>
                  <a:pt x="682751" y="517398"/>
                </a:lnTo>
                <a:lnTo>
                  <a:pt x="682751" y="0"/>
                </a:lnTo>
                <a:lnTo>
                  <a:pt x="0" y="0"/>
                </a:lnTo>
                <a:lnTo>
                  <a:pt x="0" y="517398"/>
                </a:lnTo>
                <a:close/>
              </a:path>
            </a:pathLst>
          </a:custGeom>
          <a:solidFill>
            <a:srgbClr val="FE98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1" name="object 81"/>
          <p:cNvSpPr/>
          <p:nvPr/>
        </p:nvSpPr>
        <p:spPr>
          <a:xfrm>
            <a:off x="5456943" y="2966251"/>
            <a:ext cx="644835" cy="468783"/>
          </a:xfrm>
          <a:custGeom>
            <a:avLst/>
            <a:gdLst/>
            <a:ahLst/>
            <a:cxnLst/>
            <a:rect l="l" t="t" r="r" b="b"/>
            <a:pathLst>
              <a:path w="711707" h="517398">
                <a:moveTo>
                  <a:pt x="0" y="517398"/>
                </a:moveTo>
                <a:lnTo>
                  <a:pt x="711707" y="517398"/>
                </a:lnTo>
                <a:lnTo>
                  <a:pt x="711707" y="0"/>
                </a:lnTo>
                <a:lnTo>
                  <a:pt x="0" y="0"/>
                </a:lnTo>
                <a:lnTo>
                  <a:pt x="0" y="517398"/>
                </a:lnTo>
                <a:close/>
              </a:path>
            </a:pathLst>
          </a:custGeom>
          <a:solidFill>
            <a:srgbClr val="FE98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2" name="object 82"/>
          <p:cNvSpPr/>
          <p:nvPr/>
        </p:nvSpPr>
        <p:spPr>
          <a:xfrm>
            <a:off x="720090" y="3435035"/>
            <a:ext cx="544728" cy="224381"/>
          </a:xfrm>
          <a:custGeom>
            <a:avLst/>
            <a:gdLst/>
            <a:ahLst/>
            <a:cxnLst/>
            <a:rect l="l" t="t" r="r" b="b"/>
            <a:pathLst>
              <a:path w="601218" h="247650">
                <a:moveTo>
                  <a:pt x="0" y="247650"/>
                </a:moveTo>
                <a:lnTo>
                  <a:pt x="601218" y="247650"/>
                </a:lnTo>
                <a:lnTo>
                  <a:pt x="601218" y="0"/>
                </a:lnTo>
                <a:lnTo>
                  <a:pt x="0" y="0"/>
                </a:lnTo>
                <a:lnTo>
                  <a:pt x="0" y="247650"/>
                </a:lnTo>
                <a:close/>
              </a:path>
            </a:pathLst>
          </a:custGeom>
          <a:solidFill>
            <a:srgbClr val="FEEEE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3" name="object 83"/>
          <p:cNvSpPr/>
          <p:nvPr/>
        </p:nvSpPr>
        <p:spPr>
          <a:xfrm>
            <a:off x="1264818" y="3435035"/>
            <a:ext cx="1250318" cy="224381"/>
          </a:xfrm>
          <a:custGeom>
            <a:avLst/>
            <a:gdLst/>
            <a:ahLst/>
            <a:cxnLst/>
            <a:rect l="l" t="t" r="r" b="b"/>
            <a:pathLst>
              <a:path w="1379981" h="247650">
                <a:moveTo>
                  <a:pt x="0" y="247650"/>
                </a:moveTo>
                <a:lnTo>
                  <a:pt x="1379981" y="247650"/>
                </a:lnTo>
                <a:lnTo>
                  <a:pt x="1379981" y="0"/>
                </a:lnTo>
                <a:lnTo>
                  <a:pt x="0" y="0"/>
                </a:lnTo>
                <a:lnTo>
                  <a:pt x="0" y="247650"/>
                </a:lnTo>
                <a:close/>
              </a:path>
            </a:pathLst>
          </a:custGeom>
          <a:solidFill>
            <a:srgbClr val="FEEEE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4" name="object 84"/>
          <p:cNvSpPr/>
          <p:nvPr/>
        </p:nvSpPr>
        <p:spPr>
          <a:xfrm>
            <a:off x="2515137" y="3435035"/>
            <a:ext cx="804319" cy="224381"/>
          </a:xfrm>
          <a:custGeom>
            <a:avLst/>
            <a:gdLst/>
            <a:ahLst/>
            <a:cxnLst/>
            <a:rect l="l" t="t" r="r" b="b"/>
            <a:pathLst>
              <a:path w="887730" h="247650">
                <a:moveTo>
                  <a:pt x="0" y="247650"/>
                </a:moveTo>
                <a:lnTo>
                  <a:pt x="887730" y="247650"/>
                </a:lnTo>
                <a:lnTo>
                  <a:pt x="887730" y="0"/>
                </a:lnTo>
                <a:lnTo>
                  <a:pt x="0" y="0"/>
                </a:lnTo>
                <a:lnTo>
                  <a:pt x="0" y="247650"/>
                </a:lnTo>
                <a:close/>
              </a:path>
            </a:pathLst>
          </a:custGeom>
          <a:solidFill>
            <a:srgbClr val="FEEEE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5" name="object 85"/>
          <p:cNvSpPr/>
          <p:nvPr/>
        </p:nvSpPr>
        <p:spPr>
          <a:xfrm>
            <a:off x="3319457" y="3435035"/>
            <a:ext cx="804318" cy="224381"/>
          </a:xfrm>
          <a:custGeom>
            <a:avLst/>
            <a:gdLst/>
            <a:ahLst/>
            <a:cxnLst/>
            <a:rect l="l" t="t" r="r" b="b"/>
            <a:pathLst>
              <a:path w="887729" h="247650">
                <a:moveTo>
                  <a:pt x="0" y="247650"/>
                </a:moveTo>
                <a:lnTo>
                  <a:pt x="887729" y="247650"/>
                </a:lnTo>
                <a:lnTo>
                  <a:pt x="887729" y="0"/>
                </a:lnTo>
                <a:lnTo>
                  <a:pt x="0" y="0"/>
                </a:lnTo>
                <a:lnTo>
                  <a:pt x="0" y="247650"/>
                </a:lnTo>
                <a:close/>
              </a:path>
            </a:pathLst>
          </a:custGeom>
          <a:solidFill>
            <a:srgbClr val="FEEEE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6" name="object 86"/>
          <p:cNvSpPr/>
          <p:nvPr/>
        </p:nvSpPr>
        <p:spPr>
          <a:xfrm>
            <a:off x="4123775" y="3435035"/>
            <a:ext cx="714567" cy="224381"/>
          </a:xfrm>
          <a:custGeom>
            <a:avLst/>
            <a:gdLst/>
            <a:ahLst/>
            <a:cxnLst/>
            <a:rect l="l" t="t" r="r" b="b"/>
            <a:pathLst>
              <a:path w="788670" h="247650">
                <a:moveTo>
                  <a:pt x="0" y="247650"/>
                </a:moveTo>
                <a:lnTo>
                  <a:pt x="788670" y="247650"/>
                </a:lnTo>
                <a:lnTo>
                  <a:pt x="788670" y="0"/>
                </a:lnTo>
                <a:lnTo>
                  <a:pt x="0" y="0"/>
                </a:lnTo>
                <a:lnTo>
                  <a:pt x="0" y="247650"/>
                </a:lnTo>
                <a:close/>
              </a:path>
            </a:pathLst>
          </a:custGeom>
          <a:solidFill>
            <a:srgbClr val="FEEEE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7" name="object 87"/>
          <p:cNvSpPr/>
          <p:nvPr/>
        </p:nvSpPr>
        <p:spPr>
          <a:xfrm>
            <a:off x="4838342" y="3435035"/>
            <a:ext cx="618600" cy="224381"/>
          </a:xfrm>
          <a:custGeom>
            <a:avLst/>
            <a:gdLst/>
            <a:ahLst/>
            <a:cxnLst/>
            <a:rect l="l" t="t" r="r" b="b"/>
            <a:pathLst>
              <a:path w="682751" h="247650">
                <a:moveTo>
                  <a:pt x="0" y="247650"/>
                </a:moveTo>
                <a:lnTo>
                  <a:pt x="682751" y="247650"/>
                </a:lnTo>
                <a:lnTo>
                  <a:pt x="682751" y="0"/>
                </a:lnTo>
                <a:lnTo>
                  <a:pt x="0" y="0"/>
                </a:lnTo>
                <a:lnTo>
                  <a:pt x="0" y="247650"/>
                </a:lnTo>
                <a:close/>
              </a:path>
            </a:pathLst>
          </a:custGeom>
          <a:solidFill>
            <a:srgbClr val="FEEEE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8" name="object 88"/>
          <p:cNvSpPr/>
          <p:nvPr/>
        </p:nvSpPr>
        <p:spPr>
          <a:xfrm>
            <a:off x="5456943" y="3435035"/>
            <a:ext cx="644835" cy="224381"/>
          </a:xfrm>
          <a:custGeom>
            <a:avLst/>
            <a:gdLst/>
            <a:ahLst/>
            <a:cxnLst/>
            <a:rect l="l" t="t" r="r" b="b"/>
            <a:pathLst>
              <a:path w="711707" h="247650">
                <a:moveTo>
                  <a:pt x="0" y="247650"/>
                </a:moveTo>
                <a:lnTo>
                  <a:pt x="711707" y="247650"/>
                </a:lnTo>
                <a:lnTo>
                  <a:pt x="711707" y="0"/>
                </a:lnTo>
                <a:lnTo>
                  <a:pt x="0" y="0"/>
                </a:lnTo>
                <a:lnTo>
                  <a:pt x="0" y="247650"/>
                </a:lnTo>
                <a:close/>
              </a:path>
            </a:pathLst>
          </a:custGeom>
          <a:solidFill>
            <a:srgbClr val="FEEEE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9" name="object 89"/>
          <p:cNvSpPr/>
          <p:nvPr/>
        </p:nvSpPr>
        <p:spPr>
          <a:xfrm>
            <a:off x="720090" y="3659415"/>
            <a:ext cx="544728" cy="214025"/>
          </a:xfrm>
          <a:custGeom>
            <a:avLst/>
            <a:gdLst/>
            <a:ahLst/>
            <a:cxnLst/>
            <a:rect l="l" t="t" r="r" b="b"/>
            <a:pathLst>
              <a:path w="601218" h="236220">
                <a:moveTo>
                  <a:pt x="0" y="236220"/>
                </a:moveTo>
                <a:lnTo>
                  <a:pt x="601218" y="236220"/>
                </a:lnTo>
                <a:lnTo>
                  <a:pt x="601218" y="0"/>
                </a:lnTo>
                <a:lnTo>
                  <a:pt x="0" y="0"/>
                </a:lnTo>
                <a:lnTo>
                  <a:pt x="0" y="236220"/>
                </a:lnTo>
                <a:close/>
              </a:path>
            </a:pathLst>
          </a:custGeom>
          <a:solidFill>
            <a:srgbClr val="FED5AC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0" name="object 90"/>
          <p:cNvSpPr/>
          <p:nvPr/>
        </p:nvSpPr>
        <p:spPr>
          <a:xfrm>
            <a:off x="1264818" y="3659415"/>
            <a:ext cx="1250318" cy="214025"/>
          </a:xfrm>
          <a:custGeom>
            <a:avLst/>
            <a:gdLst/>
            <a:ahLst/>
            <a:cxnLst/>
            <a:rect l="l" t="t" r="r" b="b"/>
            <a:pathLst>
              <a:path w="1379981" h="236220">
                <a:moveTo>
                  <a:pt x="0" y="236220"/>
                </a:moveTo>
                <a:lnTo>
                  <a:pt x="1379981" y="236220"/>
                </a:lnTo>
                <a:lnTo>
                  <a:pt x="1379981" y="0"/>
                </a:lnTo>
                <a:lnTo>
                  <a:pt x="0" y="0"/>
                </a:lnTo>
                <a:lnTo>
                  <a:pt x="0" y="236220"/>
                </a:lnTo>
                <a:close/>
              </a:path>
            </a:pathLst>
          </a:custGeom>
          <a:solidFill>
            <a:srgbClr val="FED5AC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1" name="object 91"/>
          <p:cNvSpPr/>
          <p:nvPr/>
        </p:nvSpPr>
        <p:spPr>
          <a:xfrm>
            <a:off x="2515137" y="3659415"/>
            <a:ext cx="804319" cy="214025"/>
          </a:xfrm>
          <a:custGeom>
            <a:avLst/>
            <a:gdLst/>
            <a:ahLst/>
            <a:cxnLst/>
            <a:rect l="l" t="t" r="r" b="b"/>
            <a:pathLst>
              <a:path w="887730" h="236220">
                <a:moveTo>
                  <a:pt x="0" y="236220"/>
                </a:moveTo>
                <a:lnTo>
                  <a:pt x="887730" y="236220"/>
                </a:lnTo>
                <a:lnTo>
                  <a:pt x="887730" y="0"/>
                </a:lnTo>
                <a:lnTo>
                  <a:pt x="0" y="0"/>
                </a:lnTo>
                <a:lnTo>
                  <a:pt x="0" y="236220"/>
                </a:lnTo>
                <a:close/>
              </a:path>
            </a:pathLst>
          </a:custGeom>
          <a:solidFill>
            <a:srgbClr val="FED5AC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2" name="object 92"/>
          <p:cNvSpPr/>
          <p:nvPr/>
        </p:nvSpPr>
        <p:spPr>
          <a:xfrm>
            <a:off x="3319457" y="3659415"/>
            <a:ext cx="804318" cy="214025"/>
          </a:xfrm>
          <a:custGeom>
            <a:avLst/>
            <a:gdLst/>
            <a:ahLst/>
            <a:cxnLst/>
            <a:rect l="l" t="t" r="r" b="b"/>
            <a:pathLst>
              <a:path w="887729" h="236220">
                <a:moveTo>
                  <a:pt x="0" y="236220"/>
                </a:moveTo>
                <a:lnTo>
                  <a:pt x="887729" y="236220"/>
                </a:lnTo>
                <a:lnTo>
                  <a:pt x="887729" y="0"/>
                </a:lnTo>
                <a:lnTo>
                  <a:pt x="0" y="0"/>
                </a:lnTo>
                <a:lnTo>
                  <a:pt x="0" y="236220"/>
                </a:lnTo>
                <a:close/>
              </a:path>
            </a:pathLst>
          </a:custGeom>
          <a:solidFill>
            <a:srgbClr val="FED5AC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3" name="object 93"/>
          <p:cNvSpPr/>
          <p:nvPr/>
        </p:nvSpPr>
        <p:spPr>
          <a:xfrm>
            <a:off x="4123775" y="3659415"/>
            <a:ext cx="714567" cy="214025"/>
          </a:xfrm>
          <a:custGeom>
            <a:avLst/>
            <a:gdLst/>
            <a:ahLst/>
            <a:cxnLst/>
            <a:rect l="l" t="t" r="r" b="b"/>
            <a:pathLst>
              <a:path w="788670" h="236220">
                <a:moveTo>
                  <a:pt x="0" y="236220"/>
                </a:moveTo>
                <a:lnTo>
                  <a:pt x="788670" y="236220"/>
                </a:lnTo>
                <a:lnTo>
                  <a:pt x="788670" y="0"/>
                </a:lnTo>
                <a:lnTo>
                  <a:pt x="0" y="0"/>
                </a:lnTo>
                <a:lnTo>
                  <a:pt x="0" y="236220"/>
                </a:lnTo>
                <a:close/>
              </a:path>
            </a:pathLst>
          </a:custGeom>
          <a:solidFill>
            <a:srgbClr val="FED5AC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4" name="object 94"/>
          <p:cNvSpPr/>
          <p:nvPr/>
        </p:nvSpPr>
        <p:spPr>
          <a:xfrm>
            <a:off x="4838342" y="3659415"/>
            <a:ext cx="618600" cy="214025"/>
          </a:xfrm>
          <a:custGeom>
            <a:avLst/>
            <a:gdLst/>
            <a:ahLst/>
            <a:cxnLst/>
            <a:rect l="l" t="t" r="r" b="b"/>
            <a:pathLst>
              <a:path w="682751" h="236220">
                <a:moveTo>
                  <a:pt x="0" y="236220"/>
                </a:moveTo>
                <a:lnTo>
                  <a:pt x="682751" y="236220"/>
                </a:lnTo>
                <a:lnTo>
                  <a:pt x="682751" y="0"/>
                </a:lnTo>
                <a:lnTo>
                  <a:pt x="0" y="0"/>
                </a:lnTo>
                <a:lnTo>
                  <a:pt x="0" y="236220"/>
                </a:lnTo>
                <a:close/>
              </a:path>
            </a:pathLst>
          </a:custGeom>
          <a:solidFill>
            <a:srgbClr val="FED5AC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5" name="object 95"/>
          <p:cNvSpPr/>
          <p:nvPr/>
        </p:nvSpPr>
        <p:spPr>
          <a:xfrm>
            <a:off x="5456943" y="3659415"/>
            <a:ext cx="644835" cy="214025"/>
          </a:xfrm>
          <a:custGeom>
            <a:avLst/>
            <a:gdLst/>
            <a:ahLst/>
            <a:cxnLst/>
            <a:rect l="l" t="t" r="r" b="b"/>
            <a:pathLst>
              <a:path w="711707" h="236220">
                <a:moveTo>
                  <a:pt x="0" y="236220"/>
                </a:moveTo>
                <a:lnTo>
                  <a:pt x="711707" y="236220"/>
                </a:lnTo>
                <a:lnTo>
                  <a:pt x="711707" y="0"/>
                </a:lnTo>
                <a:lnTo>
                  <a:pt x="0" y="0"/>
                </a:lnTo>
                <a:lnTo>
                  <a:pt x="0" y="236220"/>
                </a:lnTo>
                <a:close/>
              </a:path>
            </a:pathLst>
          </a:custGeom>
          <a:solidFill>
            <a:srgbClr val="FED5AC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6" name="object 96"/>
          <p:cNvSpPr/>
          <p:nvPr/>
        </p:nvSpPr>
        <p:spPr>
          <a:xfrm>
            <a:off x="720090" y="3873441"/>
            <a:ext cx="544728" cy="332083"/>
          </a:xfrm>
          <a:custGeom>
            <a:avLst/>
            <a:gdLst/>
            <a:ahLst/>
            <a:cxnLst/>
            <a:rect l="l" t="t" r="r" b="b"/>
            <a:pathLst>
              <a:path w="601218" h="366521">
                <a:moveTo>
                  <a:pt x="0" y="366521"/>
                </a:moveTo>
                <a:lnTo>
                  <a:pt x="601218" y="366521"/>
                </a:lnTo>
                <a:lnTo>
                  <a:pt x="601218" y="0"/>
                </a:lnTo>
                <a:lnTo>
                  <a:pt x="0" y="0"/>
                </a:lnTo>
                <a:lnTo>
                  <a:pt x="0" y="366521"/>
                </a:lnTo>
                <a:close/>
              </a:path>
            </a:pathLst>
          </a:custGeom>
          <a:solidFill>
            <a:srgbClr val="FEEEE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7" name="object 97"/>
          <p:cNvSpPr/>
          <p:nvPr/>
        </p:nvSpPr>
        <p:spPr>
          <a:xfrm>
            <a:off x="1264818" y="3873441"/>
            <a:ext cx="1250318" cy="332083"/>
          </a:xfrm>
          <a:custGeom>
            <a:avLst/>
            <a:gdLst/>
            <a:ahLst/>
            <a:cxnLst/>
            <a:rect l="l" t="t" r="r" b="b"/>
            <a:pathLst>
              <a:path w="1379981" h="366521">
                <a:moveTo>
                  <a:pt x="0" y="366521"/>
                </a:moveTo>
                <a:lnTo>
                  <a:pt x="1379981" y="366521"/>
                </a:lnTo>
                <a:lnTo>
                  <a:pt x="1379981" y="0"/>
                </a:lnTo>
                <a:lnTo>
                  <a:pt x="0" y="0"/>
                </a:lnTo>
                <a:lnTo>
                  <a:pt x="0" y="366521"/>
                </a:lnTo>
                <a:close/>
              </a:path>
            </a:pathLst>
          </a:custGeom>
          <a:solidFill>
            <a:srgbClr val="FEEEE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8" name="object 98"/>
          <p:cNvSpPr/>
          <p:nvPr/>
        </p:nvSpPr>
        <p:spPr>
          <a:xfrm>
            <a:off x="2515137" y="3873441"/>
            <a:ext cx="804319" cy="332083"/>
          </a:xfrm>
          <a:custGeom>
            <a:avLst/>
            <a:gdLst/>
            <a:ahLst/>
            <a:cxnLst/>
            <a:rect l="l" t="t" r="r" b="b"/>
            <a:pathLst>
              <a:path w="887730" h="366521">
                <a:moveTo>
                  <a:pt x="0" y="366521"/>
                </a:moveTo>
                <a:lnTo>
                  <a:pt x="887730" y="366521"/>
                </a:lnTo>
                <a:lnTo>
                  <a:pt x="887730" y="0"/>
                </a:lnTo>
                <a:lnTo>
                  <a:pt x="0" y="0"/>
                </a:lnTo>
                <a:lnTo>
                  <a:pt x="0" y="366521"/>
                </a:lnTo>
                <a:close/>
              </a:path>
            </a:pathLst>
          </a:custGeom>
          <a:solidFill>
            <a:srgbClr val="FEEEE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9" name="object 99"/>
          <p:cNvSpPr/>
          <p:nvPr/>
        </p:nvSpPr>
        <p:spPr>
          <a:xfrm>
            <a:off x="3319457" y="3873441"/>
            <a:ext cx="804318" cy="332083"/>
          </a:xfrm>
          <a:custGeom>
            <a:avLst/>
            <a:gdLst/>
            <a:ahLst/>
            <a:cxnLst/>
            <a:rect l="l" t="t" r="r" b="b"/>
            <a:pathLst>
              <a:path w="887729" h="366521">
                <a:moveTo>
                  <a:pt x="0" y="366521"/>
                </a:moveTo>
                <a:lnTo>
                  <a:pt x="887729" y="366521"/>
                </a:lnTo>
                <a:lnTo>
                  <a:pt x="887729" y="0"/>
                </a:lnTo>
                <a:lnTo>
                  <a:pt x="0" y="0"/>
                </a:lnTo>
                <a:lnTo>
                  <a:pt x="0" y="366521"/>
                </a:lnTo>
                <a:close/>
              </a:path>
            </a:pathLst>
          </a:custGeom>
          <a:solidFill>
            <a:srgbClr val="FEEEE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0" name="object 100"/>
          <p:cNvSpPr/>
          <p:nvPr/>
        </p:nvSpPr>
        <p:spPr>
          <a:xfrm>
            <a:off x="4123775" y="3873441"/>
            <a:ext cx="714567" cy="332083"/>
          </a:xfrm>
          <a:custGeom>
            <a:avLst/>
            <a:gdLst/>
            <a:ahLst/>
            <a:cxnLst/>
            <a:rect l="l" t="t" r="r" b="b"/>
            <a:pathLst>
              <a:path w="788670" h="366521">
                <a:moveTo>
                  <a:pt x="0" y="366521"/>
                </a:moveTo>
                <a:lnTo>
                  <a:pt x="788670" y="366521"/>
                </a:lnTo>
                <a:lnTo>
                  <a:pt x="788670" y="0"/>
                </a:lnTo>
                <a:lnTo>
                  <a:pt x="0" y="0"/>
                </a:lnTo>
                <a:lnTo>
                  <a:pt x="0" y="366521"/>
                </a:lnTo>
                <a:close/>
              </a:path>
            </a:pathLst>
          </a:custGeom>
          <a:solidFill>
            <a:srgbClr val="FEEEE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1" name="object 101"/>
          <p:cNvSpPr/>
          <p:nvPr/>
        </p:nvSpPr>
        <p:spPr>
          <a:xfrm>
            <a:off x="4838342" y="3873441"/>
            <a:ext cx="618600" cy="332083"/>
          </a:xfrm>
          <a:custGeom>
            <a:avLst/>
            <a:gdLst/>
            <a:ahLst/>
            <a:cxnLst/>
            <a:rect l="l" t="t" r="r" b="b"/>
            <a:pathLst>
              <a:path w="682751" h="366521">
                <a:moveTo>
                  <a:pt x="0" y="366521"/>
                </a:moveTo>
                <a:lnTo>
                  <a:pt x="682751" y="366521"/>
                </a:lnTo>
                <a:lnTo>
                  <a:pt x="682751" y="0"/>
                </a:lnTo>
                <a:lnTo>
                  <a:pt x="0" y="0"/>
                </a:lnTo>
                <a:lnTo>
                  <a:pt x="0" y="366521"/>
                </a:lnTo>
                <a:close/>
              </a:path>
            </a:pathLst>
          </a:custGeom>
          <a:solidFill>
            <a:srgbClr val="FEEEE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2" name="object 102"/>
          <p:cNvSpPr/>
          <p:nvPr/>
        </p:nvSpPr>
        <p:spPr>
          <a:xfrm>
            <a:off x="5456943" y="3873441"/>
            <a:ext cx="644835" cy="332083"/>
          </a:xfrm>
          <a:custGeom>
            <a:avLst/>
            <a:gdLst/>
            <a:ahLst/>
            <a:cxnLst/>
            <a:rect l="l" t="t" r="r" b="b"/>
            <a:pathLst>
              <a:path w="711707" h="366521">
                <a:moveTo>
                  <a:pt x="0" y="366521"/>
                </a:moveTo>
                <a:lnTo>
                  <a:pt x="711707" y="366521"/>
                </a:lnTo>
                <a:lnTo>
                  <a:pt x="711707" y="0"/>
                </a:lnTo>
                <a:lnTo>
                  <a:pt x="0" y="0"/>
                </a:lnTo>
                <a:lnTo>
                  <a:pt x="0" y="366521"/>
                </a:lnTo>
                <a:close/>
              </a:path>
            </a:pathLst>
          </a:custGeom>
          <a:solidFill>
            <a:srgbClr val="FEEEE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3" name="object 103"/>
          <p:cNvSpPr/>
          <p:nvPr/>
        </p:nvSpPr>
        <p:spPr>
          <a:xfrm>
            <a:off x="720090" y="4205524"/>
            <a:ext cx="544728" cy="213334"/>
          </a:xfrm>
          <a:custGeom>
            <a:avLst/>
            <a:gdLst/>
            <a:ahLst/>
            <a:cxnLst/>
            <a:rect l="l" t="t" r="r" b="b"/>
            <a:pathLst>
              <a:path w="601218" h="235458">
                <a:moveTo>
                  <a:pt x="0" y="235458"/>
                </a:moveTo>
                <a:lnTo>
                  <a:pt x="601218" y="235458"/>
                </a:lnTo>
                <a:lnTo>
                  <a:pt x="601218" y="0"/>
                </a:lnTo>
                <a:lnTo>
                  <a:pt x="0" y="0"/>
                </a:lnTo>
                <a:lnTo>
                  <a:pt x="0" y="235458"/>
                </a:lnTo>
                <a:close/>
              </a:path>
            </a:pathLst>
          </a:custGeom>
          <a:solidFill>
            <a:srgbClr val="FED5AC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4" name="object 104"/>
          <p:cNvSpPr/>
          <p:nvPr/>
        </p:nvSpPr>
        <p:spPr>
          <a:xfrm>
            <a:off x="1264818" y="4205524"/>
            <a:ext cx="1250318" cy="213334"/>
          </a:xfrm>
          <a:custGeom>
            <a:avLst/>
            <a:gdLst/>
            <a:ahLst/>
            <a:cxnLst/>
            <a:rect l="l" t="t" r="r" b="b"/>
            <a:pathLst>
              <a:path w="1379981" h="235458">
                <a:moveTo>
                  <a:pt x="0" y="235458"/>
                </a:moveTo>
                <a:lnTo>
                  <a:pt x="1379981" y="235458"/>
                </a:lnTo>
                <a:lnTo>
                  <a:pt x="1379981" y="0"/>
                </a:lnTo>
                <a:lnTo>
                  <a:pt x="0" y="0"/>
                </a:lnTo>
                <a:lnTo>
                  <a:pt x="0" y="235458"/>
                </a:lnTo>
                <a:close/>
              </a:path>
            </a:pathLst>
          </a:custGeom>
          <a:solidFill>
            <a:srgbClr val="FED5AC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5" name="object 105"/>
          <p:cNvSpPr/>
          <p:nvPr/>
        </p:nvSpPr>
        <p:spPr>
          <a:xfrm>
            <a:off x="2515137" y="4205524"/>
            <a:ext cx="804319" cy="213334"/>
          </a:xfrm>
          <a:custGeom>
            <a:avLst/>
            <a:gdLst/>
            <a:ahLst/>
            <a:cxnLst/>
            <a:rect l="l" t="t" r="r" b="b"/>
            <a:pathLst>
              <a:path w="887730" h="235458">
                <a:moveTo>
                  <a:pt x="0" y="235458"/>
                </a:moveTo>
                <a:lnTo>
                  <a:pt x="887730" y="235458"/>
                </a:lnTo>
                <a:lnTo>
                  <a:pt x="887730" y="0"/>
                </a:lnTo>
                <a:lnTo>
                  <a:pt x="0" y="0"/>
                </a:lnTo>
                <a:lnTo>
                  <a:pt x="0" y="235458"/>
                </a:lnTo>
                <a:close/>
              </a:path>
            </a:pathLst>
          </a:custGeom>
          <a:solidFill>
            <a:srgbClr val="FED5AC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6" name="object 106"/>
          <p:cNvSpPr/>
          <p:nvPr/>
        </p:nvSpPr>
        <p:spPr>
          <a:xfrm>
            <a:off x="3319457" y="4205524"/>
            <a:ext cx="804318" cy="213334"/>
          </a:xfrm>
          <a:custGeom>
            <a:avLst/>
            <a:gdLst/>
            <a:ahLst/>
            <a:cxnLst/>
            <a:rect l="l" t="t" r="r" b="b"/>
            <a:pathLst>
              <a:path w="887729" h="235458">
                <a:moveTo>
                  <a:pt x="0" y="235458"/>
                </a:moveTo>
                <a:lnTo>
                  <a:pt x="887729" y="235458"/>
                </a:lnTo>
                <a:lnTo>
                  <a:pt x="887729" y="0"/>
                </a:lnTo>
                <a:lnTo>
                  <a:pt x="0" y="0"/>
                </a:lnTo>
                <a:lnTo>
                  <a:pt x="0" y="235458"/>
                </a:lnTo>
                <a:close/>
              </a:path>
            </a:pathLst>
          </a:custGeom>
          <a:solidFill>
            <a:srgbClr val="FED5AC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7" name="object 107"/>
          <p:cNvSpPr/>
          <p:nvPr/>
        </p:nvSpPr>
        <p:spPr>
          <a:xfrm>
            <a:off x="4123775" y="4205524"/>
            <a:ext cx="714567" cy="213334"/>
          </a:xfrm>
          <a:custGeom>
            <a:avLst/>
            <a:gdLst/>
            <a:ahLst/>
            <a:cxnLst/>
            <a:rect l="l" t="t" r="r" b="b"/>
            <a:pathLst>
              <a:path w="788670" h="235458">
                <a:moveTo>
                  <a:pt x="0" y="235458"/>
                </a:moveTo>
                <a:lnTo>
                  <a:pt x="788670" y="235458"/>
                </a:lnTo>
                <a:lnTo>
                  <a:pt x="788670" y="0"/>
                </a:lnTo>
                <a:lnTo>
                  <a:pt x="0" y="0"/>
                </a:lnTo>
                <a:lnTo>
                  <a:pt x="0" y="235458"/>
                </a:lnTo>
                <a:close/>
              </a:path>
            </a:pathLst>
          </a:custGeom>
          <a:solidFill>
            <a:srgbClr val="FED5AC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8" name="object 108"/>
          <p:cNvSpPr/>
          <p:nvPr/>
        </p:nvSpPr>
        <p:spPr>
          <a:xfrm>
            <a:off x="4838342" y="4205524"/>
            <a:ext cx="618600" cy="213334"/>
          </a:xfrm>
          <a:custGeom>
            <a:avLst/>
            <a:gdLst/>
            <a:ahLst/>
            <a:cxnLst/>
            <a:rect l="l" t="t" r="r" b="b"/>
            <a:pathLst>
              <a:path w="682751" h="235458">
                <a:moveTo>
                  <a:pt x="0" y="235458"/>
                </a:moveTo>
                <a:lnTo>
                  <a:pt x="682751" y="235458"/>
                </a:lnTo>
                <a:lnTo>
                  <a:pt x="682751" y="0"/>
                </a:lnTo>
                <a:lnTo>
                  <a:pt x="0" y="0"/>
                </a:lnTo>
                <a:lnTo>
                  <a:pt x="0" y="235458"/>
                </a:lnTo>
                <a:close/>
              </a:path>
            </a:pathLst>
          </a:custGeom>
          <a:solidFill>
            <a:srgbClr val="FED5AC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9" name="object 109"/>
          <p:cNvSpPr/>
          <p:nvPr/>
        </p:nvSpPr>
        <p:spPr>
          <a:xfrm>
            <a:off x="5456943" y="4205524"/>
            <a:ext cx="644835" cy="213334"/>
          </a:xfrm>
          <a:custGeom>
            <a:avLst/>
            <a:gdLst/>
            <a:ahLst/>
            <a:cxnLst/>
            <a:rect l="l" t="t" r="r" b="b"/>
            <a:pathLst>
              <a:path w="711707" h="235458">
                <a:moveTo>
                  <a:pt x="0" y="235458"/>
                </a:moveTo>
                <a:lnTo>
                  <a:pt x="711707" y="235458"/>
                </a:lnTo>
                <a:lnTo>
                  <a:pt x="711707" y="0"/>
                </a:lnTo>
                <a:lnTo>
                  <a:pt x="0" y="0"/>
                </a:lnTo>
                <a:lnTo>
                  <a:pt x="0" y="235458"/>
                </a:lnTo>
                <a:close/>
              </a:path>
            </a:pathLst>
          </a:custGeom>
          <a:solidFill>
            <a:srgbClr val="FED5AC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0" name="object 110"/>
          <p:cNvSpPr/>
          <p:nvPr/>
        </p:nvSpPr>
        <p:spPr>
          <a:xfrm>
            <a:off x="720090" y="4418859"/>
            <a:ext cx="544728" cy="332774"/>
          </a:xfrm>
          <a:custGeom>
            <a:avLst/>
            <a:gdLst/>
            <a:ahLst/>
            <a:cxnLst/>
            <a:rect l="l" t="t" r="r" b="b"/>
            <a:pathLst>
              <a:path w="601218" h="367284">
                <a:moveTo>
                  <a:pt x="0" y="367284"/>
                </a:moveTo>
                <a:lnTo>
                  <a:pt x="601218" y="367284"/>
                </a:lnTo>
                <a:lnTo>
                  <a:pt x="601218" y="0"/>
                </a:lnTo>
                <a:lnTo>
                  <a:pt x="0" y="0"/>
                </a:lnTo>
                <a:lnTo>
                  <a:pt x="0" y="367284"/>
                </a:lnTo>
                <a:close/>
              </a:path>
            </a:pathLst>
          </a:custGeom>
          <a:solidFill>
            <a:srgbClr val="FEEEE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1" name="object 111"/>
          <p:cNvSpPr/>
          <p:nvPr/>
        </p:nvSpPr>
        <p:spPr>
          <a:xfrm>
            <a:off x="1264818" y="4418859"/>
            <a:ext cx="1250318" cy="332774"/>
          </a:xfrm>
          <a:custGeom>
            <a:avLst/>
            <a:gdLst/>
            <a:ahLst/>
            <a:cxnLst/>
            <a:rect l="l" t="t" r="r" b="b"/>
            <a:pathLst>
              <a:path w="1379981" h="367284">
                <a:moveTo>
                  <a:pt x="0" y="367284"/>
                </a:moveTo>
                <a:lnTo>
                  <a:pt x="1379981" y="367284"/>
                </a:lnTo>
                <a:lnTo>
                  <a:pt x="1379981" y="0"/>
                </a:lnTo>
                <a:lnTo>
                  <a:pt x="0" y="0"/>
                </a:lnTo>
                <a:lnTo>
                  <a:pt x="0" y="367284"/>
                </a:lnTo>
                <a:close/>
              </a:path>
            </a:pathLst>
          </a:custGeom>
          <a:solidFill>
            <a:srgbClr val="FEEEE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2" name="object 112"/>
          <p:cNvSpPr/>
          <p:nvPr/>
        </p:nvSpPr>
        <p:spPr>
          <a:xfrm>
            <a:off x="2515137" y="4418859"/>
            <a:ext cx="804319" cy="332774"/>
          </a:xfrm>
          <a:custGeom>
            <a:avLst/>
            <a:gdLst/>
            <a:ahLst/>
            <a:cxnLst/>
            <a:rect l="l" t="t" r="r" b="b"/>
            <a:pathLst>
              <a:path w="887730" h="367284">
                <a:moveTo>
                  <a:pt x="0" y="367284"/>
                </a:moveTo>
                <a:lnTo>
                  <a:pt x="887730" y="367284"/>
                </a:lnTo>
                <a:lnTo>
                  <a:pt x="887730" y="0"/>
                </a:lnTo>
                <a:lnTo>
                  <a:pt x="0" y="0"/>
                </a:lnTo>
                <a:lnTo>
                  <a:pt x="0" y="367284"/>
                </a:lnTo>
                <a:close/>
              </a:path>
            </a:pathLst>
          </a:custGeom>
          <a:solidFill>
            <a:srgbClr val="FEEEE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3" name="object 113"/>
          <p:cNvSpPr/>
          <p:nvPr/>
        </p:nvSpPr>
        <p:spPr>
          <a:xfrm>
            <a:off x="3319457" y="4418859"/>
            <a:ext cx="804318" cy="332774"/>
          </a:xfrm>
          <a:custGeom>
            <a:avLst/>
            <a:gdLst/>
            <a:ahLst/>
            <a:cxnLst/>
            <a:rect l="l" t="t" r="r" b="b"/>
            <a:pathLst>
              <a:path w="887729" h="367284">
                <a:moveTo>
                  <a:pt x="0" y="367284"/>
                </a:moveTo>
                <a:lnTo>
                  <a:pt x="887729" y="367284"/>
                </a:lnTo>
                <a:lnTo>
                  <a:pt x="887729" y="0"/>
                </a:lnTo>
                <a:lnTo>
                  <a:pt x="0" y="0"/>
                </a:lnTo>
                <a:lnTo>
                  <a:pt x="0" y="367284"/>
                </a:lnTo>
                <a:close/>
              </a:path>
            </a:pathLst>
          </a:custGeom>
          <a:solidFill>
            <a:srgbClr val="FEEEE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4" name="object 114"/>
          <p:cNvSpPr/>
          <p:nvPr/>
        </p:nvSpPr>
        <p:spPr>
          <a:xfrm>
            <a:off x="4123775" y="4418859"/>
            <a:ext cx="714567" cy="332774"/>
          </a:xfrm>
          <a:custGeom>
            <a:avLst/>
            <a:gdLst/>
            <a:ahLst/>
            <a:cxnLst/>
            <a:rect l="l" t="t" r="r" b="b"/>
            <a:pathLst>
              <a:path w="788670" h="367284">
                <a:moveTo>
                  <a:pt x="0" y="367284"/>
                </a:moveTo>
                <a:lnTo>
                  <a:pt x="788670" y="367284"/>
                </a:lnTo>
                <a:lnTo>
                  <a:pt x="788670" y="0"/>
                </a:lnTo>
                <a:lnTo>
                  <a:pt x="0" y="0"/>
                </a:lnTo>
                <a:lnTo>
                  <a:pt x="0" y="367284"/>
                </a:lnTo>
                <a:close/>
              </a:path>
            </a:pathLst>
          </a:custGeom>
          <a:solidFill>
            <a:srgbClr val="FEEEE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5" name="object 115"/>
          <p:cNvSpPr/>
          <p:nvPr/>
        </p:nvSpPr>
        <p:spPr>
          <a:xfrm>
            <a:off x="4838342" y="4418859"/>
            <a:ext cx="618600" cy="332774"/>
          </a:xfrm>
          <a:custGeom>
            <a:avLst/>
            <a:gdLst/>
            <a:ahLst/>
            <a:cxnLst/>
            <a:rect l="l" t="t" r="r" b="b"/>
            <a:pathLst>
              <a:path w="682751" h="367284">
                <a:moveTo>
                  <a:pt x="0" y="367284"/>
                </a:moveTo>
                <a:lnTo>
                  <a:pt x="682751" y="367284"/>
                </a:lnTo>
                <a:lnTo>
                  <a:pt x="682751" y="0"/>
                </a:lnTo>
                <a:lnTo>
                  <a:pt x="0" y="0"/>
                </a:lnTo>
                <a:lnTo>
                  <a:pt x="0" y="367284"/>
                </a:lnTo>
                <a:close/>
              </a:path>
            </a:pathLst>
          </a:custGeom>
          <a:solidFill>
            <a:srgbClr val="FEEEE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6" name="object 116"/>
          <p:cNvSpPr/>
          <p:nvPr/>
        </p:nvSpPr>
        <p:spPr>
          <a:xfrm>
            <a:off x="5456943" y="4418859"/>
            <a:ext cx="644835" cy="332774"/>
          </a:xfrm>
          <a:custGeom>
            <a:avLst/>
            <a:gdLst/>
            <a:ahLst/>
            <a:cxnLst/>
            <a:rect l="l" t="t" r="r" b="b"/>
            <a:pathLst>
              <a:path w="711707" h="367284">
                <a:moveTo>
                  <a:pt x="0" y="367284"/>
                </a:moveTo>
                <a:lnTo>
                  <a:pt x="711707" y="367284"/>
                </a:lnTo>
                <a:lnTo>
                  <a:pt x="711707" y="0"/>
                </a:lnTo>
                <a:lnTo>
                  <a:pt x="0" y="0"/>
                </a:lnTo>
                <a:lnTo>
                  <a:pt x="0" y="367284"/>
                </a:lnTo>
                <a:close/>
              </a:path>
            </a:pathLst>
          </a:custGeom>
          <a:solidFill>
            <a:srgbClr val="FEEEE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7" name="object 117"/>
          <p:cNvSpPr/>
          <p:nvPr/>
        </p:nvSpPr>
        <p:spPr>
          <a:xfrm>
            <a:off x="720090" y="4751633"/>
            <a:ext cx="544728" cy="226452"/>
          </a:xfrm>
          <a:custGeom>
            <a:avLst/>
            <a:gdLst/>
            <a:ahLst/>
            <a:cxnLst/>
            <a:rect l="l" t="t" r="r" b="b"/>
            <a:pathLst>
              <a:path w="601218" h="249936">
                <a:moveTo>
                  <a:pt x="0" y="249936"/>
                </a:moveTo>
                <a:lnTo>
                  <a:pt x="601218" y="249936"/>
                </a:lnTo>
                <a:lnTo>
                  <a:pt x="601218" y="0"/>
                </a:lnTo>
                <a:lnTo>
                  <a:pt x="0" y="0"/>
                </a:lnTo>
                <a:lnTo>
                  <a:pt x="0" y="249936"/>
                </a:lnTo>
                <a:close/>
              </a:path>
            </a:pathLst>
          </a:custGeom>
          <a:solidFill>
            <a:srgbClr val="FED5AC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8" name="object 118"/>
          <p:cNvSpPr/>
          <p:nvPr/>
        </p:nvSpPr>
        <p:spPr>
          <a:xfrm>
            <a:off x="1264818" y="4751633"/>
            <a:ext cx="1250318" cy="226452"/>
          </a:xfrm>
          <a:custGeom>
            <a:avLst/>
            <a:gdLst/>
            <a:ahLst/>
            <a:cxnLst/>
            <a:rect l="l" t="t" r="r" b="b"/>
            <a:pathLst>
              <a:path w="1379981" h="249936">
                <a:moveTo>
                  <a:pt x="0" y="249936"/>
                </a:moveTo>
                <a:lnTo>
                  <a:pt x="1379981" y="249936"/>
                </a:lnTo>
                <a:lnTo>
                  <a:pt x="1379981" y="0"/>
                </a:lnTo>
                <a:lnTo>
                  <a:pt x="0" y="0"/>
                </a:lnTo>
                <a:lnTo>
                  <a:pt x="0" y="249936"/>
                </a:lnTo>
                <a:close/>
              </a:path>
            </a:pathLst>
          </a:custGeom>
          <a:solidFill>
            <a:srgbClr val="FED5AC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9" name="object 119"/>
          <p:cNvSpPr/>
          <p:nvPr/>
        </p:nvSpPr>
        <p:spPr>
          <a:xfrm>
            <a:off x="2515137" y="4751633"/>
            <a:ext cx="804319" cy="226452"/>
          </a:xfrm>
          <a:custGeom>
            <a:avLst/>
            <a:gdLst/>
            <a:ahLst/>
            <a:cxnLst/>
            <a:rect l="l" t="t" r="r" b="b"/>
            <a:pathLst>
              <a:path w="887730" h="249936">
                <a:moveTo>
                  <a:pt x="0" y="249936"/>
                </a:moveTo>
                <a:lnTo>
                  <a:pt x="887730" y="249936"/>
                </a:lnTo>
                <a:lnTo>
                  <a:pt x="887730" y="0"/>
                </a:lnTo>
                <a:lnTo>
                  <a:pt x="0" y="0"/>
                </a:lnTo>
                <a:lnTo>
                  <a:pt x="0" y="249936"/>
                </a:lnTo>
                <a:close/>
              </a:path>
            </a:pathLst>
          </a:custGeom>
          <a:solidFill>
            <a:srgbClr val="FED5AC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0" name="object 120"/>
          <p:cNvSpPr/>
          <p:nvPr/>
        </p:nvSpPr>
        <p:spPr>
          <a:xfrm>
            <a:off x="3319457" y="4751633"/>
            <a:ext cx="804318" cy="226452"/>
          </a:xfrm>
          <a:custGeom>
            <a:avLst/>
            <a:gdLst/>
            <a:ahLst/>
            <a:cxnLst/>
            <a:rect l="l" t="t" r="r" b="b"/>
            <a:pathLst>
              <a:path w="887729" h="249936">
                <a:moveTo>
                  <a:pt x="0" y="249936"/>
                </a:moveTo>
                <a:lnTo>
                  <a:pt x="887729" y="249936"/>
                </a:lnTo>
                <a:lnTo>
                  <a:pt x="887729" y="0"/>
                </a:lnTo>
                <a:lnTo>
                  <a:pt x="0" y="0"/>
                </a:lnTo>
                <a:lnTo>
                  <a:pt x="0" y="249936"/>
                </a:lnTo>
                <a:close/>
              </a:path>
            </a:pathLst>
          </a:custGeom>
          <a:solidFill>
            <a:srgbClr val="FED5AC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1" name="object 121"/>
          <p:cNvSpPr/>
          <p:nvPr/>
        </p:nvSpPr>
        <p:spPr>
          <a:xfrm>
            <a:off x="4123775" y="4751633"/>
            <a:ext cx="714567" cy="226452"/>
          </a:xfrm>
          <a:custGeom>
            <a:avLst/>
            <a:gdLst/>
            <a:ahLst/>
            <a:cxnLst/>
            <a:rect l="l" t="t" r="r" b="b"/>
            <a:pathLst>
              <a:path w="788670" h="249936">
                <a:moveTo>
                  <a:pt x="0" y="249936"/>
                </a:moveTo>
                <a:lnTo>
                  <a:pt x="788670" y="249936"/>
                </a:lnTo>
                <a:lnTo>
                  <a:pt x="788670" y="0"/>
                </a:lnTo>
                <a:lnTo>
                  <a:pt x="0" y="0"/>
                </a:lnTo>
                <a:lnTo>
                  <a:pt x="0" y="249936"/>
                </a:lnTo>
                <a:close/>
              </a:path>
            </a:pathLst>
          </a:custGeom>
          <a:solidFill>
            <a:srgbClr val="FED5AC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2" name="object 122"/>
          <p:cNvSpPr/>
          <p:nvPr/>
        </p:nvSpPr>
        <p:spPr>
          <a:xfrm>
            <a:off x="4838342" y="4751633"/>
            <a:ext cx="618600" cy="226452"/>
          </a:xfrm>
          <a:custGeom>
            <a:avLst/>
            <a:gdLst/>
            <a:ahLst/>
            <a:cxnLst/>
            <a:rect l="l" t="t" r="r" b="b"/>
            <a:pathLst>
              <a:path w="682751" h="249936">
                <a:moveTo>
                  <a:pt x="0" y="249936"/>
                </a:moveTo>
                <a:lnTo>
                  <a:pt x="682751" y="249936"/>
                </a:lnTo>
                <a:lnTo>
                  <a:pt x="682751" y="0"/>
                </a:lnTo>
                <a:lnTo>
                  <a:pt x="0" y="0"/>
                </a:lnTo>
                <a:lnTo>
                  <a:pt x="0" y="249936"/>
                </a:lnTo>
                <a:close/>
              </a:path>
            </a:pathLst>
          </a:custGeom>
          <a:solidFill>
            <a:srgbClr val="FED5AC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3" name="object 123"/>
          <p:cNvSpPr/>
          <p:nvPr/>
        </p:nvSpPr>
        <p:spPr>
          <a:xfrm>
            <a:off x="5456943" y="4751633"/>
            <a:ext cx="644835" cy="226452"/>
          </a:xfrm>
          <a:custGeom>
            <a:avLst/>
            <a:gdLst/>
            <a:ahLst/>
            <a:cxnLst/>
            <a:rect l="l" t="t" r="r" b="b"/>
            <a:pathLst>
              <a:path w="711707" h="249936">
                <a:moveTo>
                  <a:pt x="0" y="249936"/>
                </a:moveTo>
                <a:lnTo>
                  <a:pt x="711707" y="249936"/>
                </a:lnTo>
                <a:lnTo>
                  <a:pt x="711707" y="0"/>
                </a:lnTo>
                <a:lnTo>
                  <a:pt x="0" y="0"/>
                </a:lnTo>
                <a:lnTo>
                  <a:pt x="0" y="249936"/>
                </a:lnTo>
                <a:close/>
              </a:path>
            </a:pathLst>
          </a:custGeom>
          <a:solidFill>
            <a:srgbClr val="FED5AC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4" name="object 124"/>
          <p:cNvSpPr/>
          <p:nvPr/>
        </p:nvSpPr>
        <p:spPr>
          <a:xfrm>
            <a:off x="720090" y="4978085"/>
            <a:ext cx="544728" cy="365223"/>
          </a:xfrm>
          <a:custGeom>
            <a:avLst/>
            <a:gdLst/>
            <a:ahLst/>
            <a:cxnLst/>
            <a:rect l="l" t="t" r="r" b="b"/>
            <a:pathLst>
              <a:path w="601218" h="403098">
                <a:moveTo>
                  <a:pt x="0" y="403098"/>
                </a:moveTo>
                <a:lnTo>
                  <a:pt x="601218" y="403098"/>
                </a:lnTo>
                <a:lnTo>
                  <a:pt x="601218" y="0"/>
                </a:lnTo>
                <a:lnTo>
                  <a:pt x="0" y="0"/>
                </a:lnTo>
                <a:lnTo>
                  <a:pt x="0" y="403098"/>
                </a:lnTo>
                <a:close/>
              </a:path>
            </a:pathLst>
          </a:custGeom>
          <a:solidFill>
            <a:srgbClr val="FEEEE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5" name="object 125"/>
          <p:cNvSpPr/>
          <p:nvPr/>
        </p:nvSpPr>
        <p:spPr>
          <a:xfrm>
            <a:off x="1264818" y="4978085"/>
            <a:ext cx="1250318" cy="365223"/>
          </a:xfrm>
          <a:custGeom>
            <a:avLst/>
            <a:gdLst/>
            <a:ahLst/>
            <a:cxnLst/>
            <a:rect l="l" t="t" r="r" b="b"/>
            <a:pathLst>
              <a:path w="1379981" h="403098">
                <a:moveTo>
                  <a:pt x="0" y="403098"/>
                </a:moveTo>
                <a:lnTo>
                  <a:pt x="1379981" y="403098"/>
                </a:lnTo>
                <a:lnTo>
                  <a:pt x="1379981" y="0"/>
                </a:lnTo>
                <a:lnTo>
                  <a:pt x="0" y="0"/>
                </a:lnTo>
                <a:lnTo>
                  <a:pt x="0" y="403098"/>
                </a:lnTo>
                <a:close/>
              </a:path>
            </a:pathLst>
          </a:custGeom>
          <a:solidFill>
            <a:srgbClr val="FEEEE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6" name="object 126"/>
          <p:cNvSpPr/>
          <p:nvPr/>
        </p:nvSpPr>
        <p:spPr>
          <a:xfrm>
            <a:off x="2515137" y="4978085"/>
            <a:ext cx="804319" cy="365223"/>
          </a:xfrm>
          <a:custGeom>
            <a:avLst/>
            <a:gdLst/>
            <a:ahLst/>
            <a:cxnLst/>
            <a:rect l="l" t="t" r="r" b="b"/>
            <a:pathLst>
              <a:path w="887730" h="403098">
                <a:moveTo>
                  <a:pt x="0" y="403098"/>
                </a:moveTo>
                <a:lnTo>
                  <a:pt x="887730" y="403098"/>
                </a:lnTo>
                <a:lnTo>
                  <a:pt x="887730" y="0"/>
                </a:lnTo>
                <a:lnTo>
                  <a:pt x="0" y="0"/>
                </a:lnTo>
                <a:lnTo>
                  <a:pt x="0" y="403098"/>
                </a:lnTo>
                <a:close/>
              </a:path>
            </a:pathLst>
          </a:custGeom>
          <a:solidFill>
            <a:srgbClr val="FEEEE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7" name="object 127"/>
          <p:cNvSpPr/>
          <p:nvPr/>
        </p:nvSpPr>
        <p:spPr>
          <a:xfrm>
            <a:off x="3319457" y="4978085"/>
            <a:ext cx="804318" cy="365223"/>
          </a:xfrm>
          <a:custGeom>
            <a:avLst/>
            <a:gdLst/>
            <a:ahLst/>
            <a:cxnLst/>
            <a:rect l="l" t="t" r="r" b="b"/>
            <a:pathLst>
              <a:path w="887729" h="403098">
                <a:moveTo>
                  <a:pt x="0" y="403098"/>
                </a:moveTo>
                <a:lnTo>
                  <a:pt x="887729" y="403098"/>
                </a:lnTo>
                <a:lnTo>
                  <a:pt x="887729" y="0"/>
                </a:lnTo>
                <a:lnTo>
                  <a:pt x="0" y="0"/>
                </a:lnTo>
                <a:lnTo>
                  <a:pt x="0" y="403098"/>
                </a:lnTo>
                <a:close/>
              </a:path>
            </a:pathLst>
          </a:custGeom>
          <a:solidFill>
            <a:srgbClr val="FEEEE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8" name="object 128"/>
          <p:cNvSpPr/>
          <p:nvPr/>
        </p:nvSpPr>
        <p:spPr>
          <a:xfrm>
            <a:off x="4123775" y="4978085"/>
            <a:ext cx="714567" cy="365223"/>
          </a:xfrm>
          <a:custGeom>
            <a:avLst/>
            <a:gdLst/>
            <a:ahLst/>
            <a:cxnLst/>
            <a:rect l="l" t="t" r="r" b="b"/>
            <a:pathLst>
              <a:path w="788670" h="403098">
                <a:moveTo>
                  <a:pt x="0" y="403098"/>
                </a:moveTo>
                <a:lnTo>
                  <a:pt x="788670" y="403098"/>
                </a:lnTo>
                <a:lnTo>
                  <a:pt x="788670" y="0"/>
                </a:lnTo>
                <a:lnTo>
                  <a:pt x="0" y="0"/>
                </a:lnTo>
                <a:lnTo>
                  <a:pt x="0" y="403098"/>
                </a:lnTo>
                <a:close/>
              </a:path>
            </a:pathLst>
          </a:custGeom>
          <a:solidFill>
            <a:srgbClr val="FEEEE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9" name="object 129"/>
          <p:cNvSpPr/>
          <p:nvPr/>
        </p:nvSpPr>
        <p:spPr>
          <a:xfrm>
            <a:off x="4838342" y="4978085"/>
            <a:ext cx="618600" cy="365223"/>
          </a:xfrm>
          <a:custGeom>
            <a:avLst/>
            <a:gdLst/>
            <a:ahLst/>
            <a:cxnLst/>
            <a:rect l="l" t="t" r="r" b="b"/>
            <a:pathLst>
              <a:path w="682751" h="403098">
                <a:moveTo>
                  <a:pt x="0" y="403098"/>
                </a:moveTo>
                <a:lnTo>
                  <a:pt x="682751" y="403098"/>
                </a:lnTo>
                <a:lnTo>
                  <a:pt x="682751" y="0"/>
                </a:lnTo>
                <a:lnTo>
                  <a:pt x="0" y="0"/>
                </a:lnTo>
                <a:lnTo>
                  <a:pt x="0" y="403098"/>
                </a:lnTo>
                <a:close/>
              </a:path>
            </a:pathLst>
          </a:custGeom>
          <a:solidFill>
            <a:srgbClr val="FEEEE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0" name="object 130"/>
          <p:cNvSpPr/>
          <p:nvPr/>
        </p:nvSpPr>
        <p:spPr>
          <a:xfrm>
            <a:off x="5456943" y="4978085"/>
            <a:ext cx="644835" cy="365223"/>
          </a:xfrm>
          <a:custGeom>
            <a:avLst/>
            <a:gdLst/>
            <a:ahLst/>
            <a:cxnLst/>
            <a:rect l="l" t="t" r="r" b="b"/>
            <a:pathLst>
              <a:path w="711707" h="403098">
                <a:moveTo>
                  <a:pt x="0" y="403098"/>
                </a:moveTo>
                <a:lnTo>
                  <a:pt x="711707" y="403098"/>
                </a:lnTo>
                <a:lnTo>
                  <a:pt x="711707" y="0"/>
                </a:lnTo>
                <a:lnTo>
                  <a:pt x="0" y="0"/>
                </a:lnTo>
                <a:lnTo>
                  <a:pt x="0" y="403098"/>
                </a:lnTo>
                <a:close/>
              </a:path>
            </a:pathLst>
          </a:custGeom>
          <a:solidFill>
            <a:srgbClr val="FEEEE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1" name="object 131"/>
          <p:cNvSpPr/>
          <p:nvPr/>
        </p:nvSpPr>
        <p:spPr>
          <a:xfrm>
            <a:off x="725958" y="2966250"/>
            <a:ext cx="0" cy="2365320"/>
          </a:xfrm>
          <a:custGeom>
            <a:avLst/>
            <a:gdLst/>
            <a:ahLst/>
            <a:cxnLst/>
            <a:rect l="l" t="t" r="r" b="b"/>
            <a:pathLst>
              <a:path h="2610612">
                <a:moveTo>
                  <a:pt x="0" y="0"/>
                </a:moveTo>
                <a:lnTo>
                  <a:pt x="0" y="2610612"/>
                </a:lnTo>
              </a:path>
            </a:pathLst>
          </a:custGeom>
          <a:ln w="14224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2" name="object 132"/>
          <p:cNvSpPr/>
          <p:nvPr/>
        </p:nvSpPr>
        <p:spPr>
          <a:xfrm>
            <a:off x="1265162" y="2977297"/>
            <a:ext cx="0" cy="2354273"/>
          </a:xfrm>
          <a:custGeom>
            <a:avLst/>
            <a:gdLst/>
            <a:ahLst/>
            <a:cxnLst/>
            <a:rect l="l" t="t" r="r" b="b"/>
            <a:pathLst>
              <a:path h="2598420">
                <a:moveTo>
                  <a:pt x="0" y="0"/>
                </a:moveTo>
                <a:lnTo>
                  <a:pt x="0" y="2598420"/>
                </a:lnTo>
              </a:path>
            </a:pathLst>
          </a:custGeom>
          <a:ln w="14223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3" name="object 133"/>
          <p:cNvSpPr/>
          <p:nvPr/>
        </p:nvSpPr>
        <p:spPr>
          <a:xfrm>
            <a:off x="2515482" y="2977297"/>
            <a:ext cx="0" cy="2354273"/>
          </a:xfrm>
          <a:custGeom>
            <a:avLst/>
            <a:gdLst/>
            <a:ahLst/>
            <a:cxnLst/>
            <a:rect l="l" t="t" r="r" b="b"/>
            <a:pathLst>
              <a:path h="2598420">
                <a:moveTo>
                  <a:pt x="0" y="0"/>
                </a:moveTo>
                <a:lnTo>
                  <a:pt x="0" y="2598420"/>
                </a:lnTo>
              </a:path>
            </a:pathLst>
          </a:custGeom>
          <a:ln w="14224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4" name="object 134"/>
          <p:cNvSpPr/>
          <p:nvPr/>
        </p:nvSpPr>
        <p:spPr>
          <a:xfrm>
            <a:off x="3319801" y="2977297"/>
            <a:ext cx="0" cy="2354273"/>
          </a:xfrm>
          <a:custGeom>
            <a:avLst/>
            <a:gdLst/>
            <a:ahLst/>
            <a:cxnLst/>
            <a:rect l="l" t="t" r="r" b="b"/>
            <a:pathLst>
              <a:path h="2598420">
                <a:moveTo>
                  <a:pt x="0" y="0"/>
                </a:moveTo>
                <a:lnTo>
                  <a:pt x="0" y="2598420"/>
                </a:lnTo>
              </a:path>
            </a:pathLst>
          </a:custGeom>
          <a:ln w="14223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5" name="object 135"/>
          <p:cNvSpPr/>
          <p:nvPr/>
        </p:nvSpPr>
        <p:spPr>
          <a:xfrm>
            <a:off x="4123430" y="2977297"/>
            <a:ext cx="0" cy="2354273"/>
          </a:xfrm>
          <a:custGeom>
            <a:avLst/>
            <a:gdLst/>
            <a:ahLst/>
            <a:cxnLst/>
            <a:rect l="l" t="t" r="r" b="b"/>
            <a:pathLst>
              <a:path h="2598420">
                <a:moveTo>
                  <a:pt x="0" y="0"/>
                </a:moveTo>
                <a:lnTo>
                  <a:pt x="0" y="2598420"/>
                </a:lnTo>
              </a:path>
            </a:pathLst>
          </a:custGeom>
          <a:ln w="14223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6" name="object 136"/>
          <p:cNvSpPr/>
          <p:nvPr/>
        </p:nvSpPr>
        <p:spPr>
          <a:xfrm>
            <a:off x="4837997" y="2977297"/>
            <a:ext cx="0" cy="2354273"/>
          </a:xfrm>
          <a:custGeom>
            <a:avLst/>
            <a:gdLst/>
            <a:ahLst/>
            <a:cxnLst/>
            <a:rect l="l" t="t" r="r" b="b"/>
            <a:pathLst>
              <a:path h="2598420">
                <a:moveTo>
                  <a:pt x="0" y="0"/>
                </a:moveTo>
                <a:lnTo>
                  <a:pt x="0" y="2598420"/>
                </a:lnTo>
              </a:path>
            </a:pathLst>
          </a:custGeom>
          <a:ln w="14223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7" name="object 137"/>
          <p:cNvSpPr/>
          <p:nvPr/>
        </p:nvSpPr>
        <p:spPr>
          <a:xfrm>
            <a:off x="5457288" y="2977297"/>
            <a:ext cx="0" cy="2354273"/>
          </a:xfrm>
          <a:custGeom>
            <a:avLst/>
            <a:gdLst/>
            <a:ahLst/>
            <a:cxnLst/>
            <a:rect l="l" t="t" r="r" b="b"/>
            <a:pathLst>
              <a:path h="2598420">
                <a:moveTo>
                  <a:pt x="0" y="0"/>
                </a:moveTo>
                <a:lnTo>
                  <a:pt x="0" y="2598420"/>
                </a:lnTo>
              </a:path>
            </a:pathLst>
          </a:custGeom>
          <a:ln w="14223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8" name="object 138"/>
          <p:cNvSpPr/>
          <p:nvPr/>
        </p:nvSpPr>
        <p:spPr>
          <a:xfrm>
            <a:off x="6095911" y="2966250"/>
            <a:ext cx="0" cy="2365320"/>
          </a:xfrm>
          <a:custGeom>
            <a:avLst/>
            <a:gdLst/>
            <a:ahLst/>
            <a:cxnLst/>
            <a:rect l="l" t="t" r="r" b="b"/>
            <a:pathLst>
              <a:path h="2610612">
                <a:moveTo>
                  <a:pt x="0" y="0"/>
                </a:moveTo>
                <a:lnTo>
                  <a:pt x="0" y="2610612"/>
                </a:lnTo>
              </a:path>
            </a:pathLst>
          </a:custGeom>
          <a:ln w="14223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9" name="object 139"/>
          <p:cNvSpPr/>
          <p:nvPr/>
        </p:nvSpPr>
        <p:spPr>
          <a:xfrm>
            <a:off x="720090" y="2972120"/>
            <a:ext cx="5381689" cy="0"/>
          </a:xfrm>
          <a:custGeom>
            <a:avLst/>
            <a:gdLst/>
            <a:ahLst/>
            <a:cxnLst/>
            <a:rect l="l" t="t" r="r" b="b"/>
            <a:pathLst>
              <a:path w="5939790">
                <a:moveTo>
                  <a:pt x="0" y="0"/>
                </a:moveTo>
                <a:lnTo>
                  <a:pt x="5939790" y="0"/>
                </a:lnTo>
              </a:path>
            </a:pathLst>
          </a:custGeom>
          <a:ln w="14223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0" name="object 140"/>
          <p:cNvSpPr/>
          <p:nvPr/>
        </p:nvSpPr>
        <p:spPr>
          <a:xfrm>
            <a:off x="731136" y="3435035"/>
            <a:ext cx="5358906" cy="0"/>
          </a:xfrm>
          <a:custGeom>
            <a:avLst/>
            <a:gdLst/>
            <a:ahLst/>
            <a:cxnLst/>
            <a:rect l="l" t="t" r="r" b="b"/>
            <a:pathLst>
              <a:path w="5914644">
                <a:moveTo>
                  <a:pt x="0" y="0"/>
                </a:moveTo>
                <a:lnTo>
                  <a:pt x="5914644" y="0"/>
                </a:lnTo>
              </a:path>
            </a:pathLst>
          </a:custGeom>
          <a:ln w="3937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1" name="object 141"/>
          <p:cNvSpPr/>
          <p:nvPr/>
        </p:nvSpPr>
        <p:spPr>
          <a:xfrm>
            <a:off x="731136" y="3659761"/>
            <a:ext cx="5358906" cy="0"/>
          </a:xfrm>
          <a:custGeom>
            <a:avLst/>
            <a:gdLst/>
            <a:ahLst/>
            <a:cxnLst/>
            <a:rect l="l" t="t" r="r" b="b"/>
            <a:pathLst>
              <a:path w="5914644">
                <a:moveTo>
                  <a:pt x="0" y="0"/>
                </a:moveTo>
                <a:lnTo>
                  <a:pt x="5914644" y="0"/>
                </a:lnTo>
              </a:path>
            </a:pathLst>
          </a:custGeom>
          <a:ln w="14223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2" name="object 142"/>
          <p:cNvSpPr/>
          <p:nvPr/>
        </p:nvSpPr>
        <p:spPr>
          <a:xfrm>
            <a:off x="731136" y="3873094"/>
            <a:ext cx="5358906" cy="0"/>
          </a:xfrm>
          <a:custGeom>
            <a:avLst/>
            <a:gdLst/>
            <a:ahLst/>
            <a:cxnLst/>
            <a:rect l="l" t="t" r="r" b="b"/>
            <a:pathLst>
              <a:path w="5914644">
                <a:moveTo>
                  <a:pt x="0" y="0"/>
                </a:moveTo>
                <a:lnTo>
                  <a:pt x="5914644" y="0"/>
                </a:lnTo>
              </a:path>
            </a:pathLst>
          </a:custGeom>
          <a:ln w="14223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3" name="object 143"/>
          <p:cNvSpPr/>
          <p:nvPr/>
        </p:nvSpPr>
        <p:spPr>
          <a:xfrm>
            <a:off x="731136" y="4205869"/>
            <a:ext cx="5358906" cy="0"/>
          </a:xfrm>
          <a:custGeom>
            <a:avLst/>
            <a:gdLst/>
            <a:ahLst/>
            <a:cxnLst/>
            <a:rect l="l" t="t" r="r" b="b"/>
            <a:pathLst>
              <a:path w="5914644">
                <a:moveTo>
                  <a:pt x="0" y="0"/>
                </a:moveTo>
                <a:lnTo>
                  <a:pt x="5914644" y="0"/>
                </a:lnTo>
              </a:path>
            </a:pathLst>
          </a:custGeom>
          <a:ln w="14223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4" name="object 144"/>
          <p:cNvSpPr/>
          <p:nvPr/>
        </p:nvSpPr>
        <p:spPr>
          <a:xfrm>
            <a:off x="731136" y="4419204"/>
            <a:ext cx="5358906" cy="0"/>
          </a:xfrm>
          <a:custGeom>
            <a:avLst/>
            <a:gdLst/>
            <a:ahLst/>
            <a:cxnLst/>
            <a:rect l="l" t="t" r="r" b="b"/>
            <a:pathLst>
              <a:path w="5914644">
                <a:moveTo>
                  <a:pt x="0" y="0"/>
                </a:moveTo>
                <a:lnTo>
                  <a:pt x="5914644" y="0"/>
                </a:lnTo>
              </a:path>
            </a:pathLst>
          </a:custGeom>
          <a:ln w="14223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5" name="object 145"/>
          <p:cNvSpPr/>
          <p:nvPr/>
        </p:nvSpPr>
        <p:spPr>
          <a:xfrm>
            <a:off x="731136" y="4751978"/>
            <a:ext cx="5358906" cy="0"/>
          </a:xfrm>
          <a:custGeom>
            <a:avLst/>
            <a:gdLst/>
            <a:ahLst/>
            <a:cxnLst/>
            <a:rect l="l" t="t" r="r" b="b"/>
            <a:pathLst>
              <a:path w="5914644">
                <a:moveTo>
                  <a:pt x="0" y="0"/>
                </a:moveTo>
                <a:lnTo>
                  <a:pt x="5914644" y="0"/>
                </a:lnTo>
              </a:path>
            </a:pathLst>
          </a:custGeom>
          <a:ln w="14223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6" name="object 146"/>
          <p:cNvSpPr/>
          <p:nvPr/>
        </p:nvSpPr>
        <p:spPr>
          <a:xfrm>
            <a:off x="731136" y="4978430"/>
            <a:ext cx="5358906" cy="0"/>
          </a:xfrm>
          <a:custGeom>
            <a:avLst/>
            <a:gdLst/>
            <a:ahLst/>
            <a:cxnLst/>
            <a:rect l="l" t="t" r="r" b="b"/>
            <a:pathLst>
              <a:path w="5914644">
                <a:moveTo>
                  <a:pt x="0" y="0"/>
                </a:moveTo>
                <a:lnTo>
                  <a:pt x="5914644" y="0"/>
                </a:lnTo>
              </a:path>
            </a:pathLst>
          </a:custGeom>
          <a:ln w="14223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7" name="object 147"/>
          <p:cNvSpPr/>
          <p:nvPr/>
        </p:nvSpPr>
        <p:spPr>
          <a:xfrm>
            <a:off x="720090" y="5337439"/>
            <a:ext cx="5381689" cy="0"/>
          </a:xfrm>
          <a:custGeom>
            <a:avLst/>
            <a:gdLst/>
            <a:ahLst/>
            <a:cxnLst/>
            <a:rect l="l" t="t" r="r" b="b"/>
            <a:pathLst>
              <a:path w="5939790">
                <a:moveTo>
                  <a:pt x="0" y="0"/>
                </a:moveTo>
                <a:lnTo>
                  <a:pt x="5939790" y="0"/>
                </a:lnTo>
              </a:path>
            </a:pathLst>
          </a:custGeom>
          <a:ln w="14223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1" name="object 71"/>
          <p:cNvSpPr/>
          <p:nvPr/>
        </p:nvSpPr>
        <p:spPr>
          <a:xfrm>
            <a:off x="1381" y="1152563"/>
            <a:ext cx="6845343" cy="195384"/>
          </a:xfrm>
          <a:custGeom>
            <a:avLst/>
            <a:gdLst/>
            <a:ahLst/>
            <a:cxnLst/>
            <a:rect l="l" t="t" r="r" b="b"/>
            <a:pathLst>
              <a:path w="7555230" h="215646">
                <a:moveTo>
                  <a:pt x="0" y="215646"/>
                </a:moveTo>
                <a:lnTo>
                  <a:pt x="7555230" y="215646"/>
                </a:lnTo>
                <a:lnTo>
                  <a:pt x="755523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8" name="object 68"/>
          <p:cNvSpPr/>
          <p:nvPr/>
        </p:nvSpPr>
        <p:spPr>
          <a:xfrm>
            <a:off x="1380" y="103232"/>
            <a:ext cx="6856860" cy="818737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9" name="object 69"/>
          <p:cNvSpPr/>
          <p:nvPr/>
        </p:nvSpPr>
        <p:spPr>
          <a:xfrm>
            <a:off x="4142" y="337198"/>
            <a:ext cx="4566323" cy="358318"/>
          </a:xfrm>
          <a:custGeom>
            <a:avLst/>
            <a:gdLst/>
            <a:ahLst/>
            <a:cxnLst/>
            <a:rect l="l" t="t" r="r" b="b"/>
            <a:pathLst>
              <a:path w="5039868" h="395477">
                <a:moveTo>
                  <a:pt x="0" y="395477"/>
                </a:moveTo>
                <a:lnTo>
                  <a:pt x="5039868" y="395477"/>
                </a:lnTo>
                <a:lnTo>
                  <a:pt x="5039868" y="0"/>
                </a:lnTo>
                <a:lnTo>
                  <a:pt x="0" y="0"/>
                </a:lnTo>
                <a:lnTo>
                  <a:pt x="0" y="395477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0" name="object 70"/>
          <p:cNvSpPr/>
          <p:nvPr/>
        </p:nvSpPr>
        <p:spPr>
          <a:xfrm>
            <a:off x="3654301" y="239161"/>
            <a:ext cx="3206230" cy="578557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7" name="object 67"/>
          <p:cNvSpPr txBox="1"/>
          <p:nvPr/>
        </p:nvSpPr>
        <p:spPr>
          <a:xfrm>
            <a:off x="2119767" y="397476"/>
            <a:ext cx="1546541" cy="2529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966"/>
              </a:lnSpc>
              <a:spcBef>
                <a:spcPts val="98"/>
              </a:spcBef>
            </a:pPr>
            <a:r>
              <a:rPr sz="1812" b="1" dirty="0">
                <a:latin typeface="Tahoma"/>
                <a:cs typeface="Tahoma"/>
              </a:rPr>
              <a:t>Introducción</a:t>
            </a:r>
            <a:endParaRPr sz="1812">
              <a:latin typeface="Tahoma"/>
              <a:cs typeface="Tahoma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547029" y="1184075"/>
            <a:ext cx="1777611" cy="1493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119"/>
              </a:lnSpc>
              <a:spcBef>
                <a:spcPts val="55"/>
              </a:spcBef>
            </a:pPr>
            <a:r>
              <a:rPr sz="997" b="1" dirty="0">
                <a:latin typeface="Tahoma"/>
                <a:cs typeface="Tahoma"/>
              </a:rPr>
              <a:t>Tend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do</a:t>
            </a:r>
            <a:r>
              <a:rPr sz="997" b="1" spc="-40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los</a:t>
            </a:r>
            <a:r>
              <a:rPr sz="997" b="1" spc="-14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cond</a:t>
            </a:r>
            <a:r>
              <a:rPr sz="997" b="1" spc="4" dirty="0">
                <a:latin typeface="Tahoma"/>
                <a:cs typeface="Tahoma"/>
              </a:rPr>
              <a:t>uc</a:t>
            </a:r>
            <a:r>
              <a:rPr sz="997" b="1" dirty="0">
                <a:latin typeface="Tahoma"/>
                <a:cs typeface="Tahoma"/>
              </a:rPr>
              <a:t>tores</a:t>
            </a:r>
            <a:endParaRPr sz="997">
              <a:latin typeface="Tahoma"/>
              <a:cs typeface="Tahoma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674753" y="1610994"/>
            <a:ext cx="5590099" cy="6671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8340">
              <a:lnSpc>
                <a:spcPts val="1019"/>
              </a:lnSpc>
              <a:spcBef>
                <a:spcPts val="51"/>
              </a:spcBef>
            </a:pPr>
            <a:r>
              <a:rPr sz="906" dirty="0">
                <a:latin typeface="Arial"/>
                <a:cs typeface="Arial"/>
              </a:rPr>
              <a:t>Suc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sivam</a:t>
            </a:r>
            <a:r>
              <a:rPr sz="906" spc="-4" dirty="0">
                <a:latin typeface="Arial"/>
                <a:cs typeface="Arial"/>
              </a:rPr>
              <a:t>en</a:t>
            </a:r>
            <a:r>
              <a:rPr sz="906" dirty="0">
                <a:latin typeface="Arial"/>
                <a:cs typeface="Arial"/>
              </a:rPr>
              <a:t>te, fueron p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est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a punto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las ale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ci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de alum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ni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-z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rconio 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bt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nid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 pr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edim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ent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</a:t>
            </a:r>
            <a:endParaRPr sz="906">
              <a:latin typeface="Arial"/>
              <a:cs typeface="Arial"/>
            </a:endParaRPr>
          </a:p>
          <a:p>
            <a:pPr marL="11506">
              <a:lnSpc>
                <a:spcPts val="1042"/>
              </a:lnSpc>
              <a:spcBef>
                <a:spcPts val="14"/>
              </a:spcBef>
            </a:pPr>
            <a:r>
              <a:rPr sz="906" dirty="0">
                <a:latin typeface="Arial"/>
                <a:cs typeface="Arial"/>
              </a:rPr>
              <a:t>es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ec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al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, que permitiron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elevar l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temperatur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ejercic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 a más de </a:t>
            </a:r>
            <a:r>
              <a:rPr sz="906" spc="-4" dirty="0">
                <a:latin typeface="Arial"/>
                <a:cs typeface="Arial"/>
              </a:rPr>
              <a:t>2</a:t>
            </a:r>
            <a:r>
              <a:rPr sz="906" dirty="0">
                <a:latin typeface="Arial"/>
                <a:cs typeface="Arial"/>
              </a:rPr>
              <a:t>00 </a:t>
            </a:r>
            <a:r>
              <a:rPr sz="906" spc="-4" dirty="0">
                <a:latin typeface="Arial"/>
                <a:cs typeface="Arial"/>
              </a:rPr>
              <a:t>°</a:t>
            </a:r>
            <a:r>
              <a:rPr sz="906" dirty="0">
                <a:latin typeface="Arial"/>
                <a:cs typeface="Arial"/>
              </a:rPr>
              <a:t>C. Estas a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e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cio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es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se denom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n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ron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UTAl, ZTAl, XTAl, donde </a:t>
            </a:r>
            <a:r>
              <a:rPr sz="906" spc="-4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Al es el acró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imo ya menc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ona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o, mientras q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e los </a:t>
            </a:r>
            <a:r>
              <a:rPr sz="906" spc="-4" dirty="0">
                <a:latin typeface="Arial"/>
                <a:cs typeface="Arial"/>
              </a:rPr>
              <a:t>pr</a:t>
            </a:r>
            <a:r>
              <a:rPr sz="906" dirty="0">
                <a:latin typeface="Arial"/>
                <a:cs typeface="Arial"/>
              </a:rPr>
              <a:t>efijos U, Z y X signif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can respectivam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nte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ultra, sup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 y extra, en refer</a:t>
            </a:r>
            <a:r>
              <a:rPr sz="906" spc="4" dirty="0">
                <a:latin typeface="Arial"/>
                <a:cs typeface="Arial"/>
              </a:rPr>
              <a:t>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ia a l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mayor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prestacio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es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tas a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e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cio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es</a:t>
            </a:r>
            <a:endParaRPr sz="906">
              <a:latin typeface="Arial"/>
              <a:cs typeface="Arial"/>
            </a:endParaRPr>
          </a:p>
          <a:p>
            <a:pPr marL="11506" marR="8340">
              <a:lnSpc>
                <a:spcPts val="1024"/>
              </a:lnSpc>
            </a:pPr>
            <a:r>
              <a:rPr sz="906" dirty="0">
                <a:latin typeface="Arial"/>
                <a:cs typeface="Arial"/>
              </a:rPr>
              <a:t>en rel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ci</a:t>
            </a:r>
            <a:r>
              <a:rPr sz="906" spc="-4" dirty="0">
                <a:latin typeface="Arial"/>
                <a:cs typeface="Arial"/>
              </a:rPr>
              <a:t>ó</a:t>
            </a:r>
            <a:r>
              <a:rPr sz="906" dirty="0">
                <a:latin typeface="Arial"/>
                <a:cs typeface="Arial"/>
              </a:rPr>
              <a:t>n a la ale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ción </a:t>
            </a:r>
            <a:r>
              <a:rPr sz="906" spc="-4" dirty="0">
                <a:latin typeface="Arial"/>
                <a:cs typeface="Arial"/>
              </a:rPr>
              <a:t>b</a:t>
            </a:r>
            <a:r>
              <a:rPr sz="906" dirty="0">
                <a:latin typeface="Arial"/>
                <a:cs typeface="Arial"/>
              </a:rPr>
              <a:t>ás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ca tipo TA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.</a:t>
            </a:r>
            <a:endParaRPr sz="906">
              <a:latin typeface="Arial"/>
              <a:cs typeface="Arial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674753" y="2404954"/>
            <a:ext cx="5688143" cy="4027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19"/>
              </a:lnSpc>
              <a:spcBef>
                <a:spcPts val="51"/>
              </a:spcBef>
            </a:pPr>
            <a:r>
              <a:rPr sz="906" dirty="0">
                <a:latin typeface="Arial"/>
                <a:cs typeface="Arial"/>
              </a:rPr>
              <a:t>En la Tabla 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guiente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se p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ede o</a:t>
            </a:r>
            <a:r>
              <a:rPr sz="906" spc="-4" dirty="0">
                <a:latin typeface="Arial"/>
                <a:cs typeface="Arial"/>
              </a:rPr>
              <a:t>b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rvar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una comp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ión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ntre l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princ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pal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car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cter</a:t>
            </a:r>
            <a:r>
              <a:rPr sz="906" spc="-8" dirty="0">
                <a:latin typeface="Arial"/>
                <a:cs typeface="Arial"/>
              </a:rPr>
              <a:t>í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tic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de los ala</a:t>
            </a:r>
            <a:r>
              <a:rPr sz="906" spc="-4" dirty="0">
                <a:latin typeface="Arial"/>
                <a:cs typeface="Arial"/>
              </a:rPr>
              <a:t>mb</a:t>
            </a:r>
            <a:r>
              <a:rPr sz="906" dirty="0">
                <a:latin typeface="Arial"/>
                <a:cs typeface="Arial"/>
              </a:rPr>
              <a:t>res</a:t>
            </a:r>
            <a:endParaRPr sz="906">
              <a:latin typeface="Arial"/>
              <a:cs typeface="Arial"/>
            </a:endParaRPr>
          </a:p>
          <a:p>
            <a:pPr marL="11506" marR="215141">
              <a:lnSpc>
                <a:spcPts val="1042"/>
              </a:lnSpc>
              <a:spcBef>
                <a:spcPts val="14"/>
              </a:spcBef>
            </a:pPr>
            <a:r>
              <a:rPr sz="906" dirty="0">
                <a:latin typeface="Arial"/>
                <a:cs typeface="Arial"/>
              </a:rPr>
              <a:t>elementa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es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para el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 uno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4 mm de diám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tro, obtenido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con la a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e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ci</a:t>
            </a:r>
            <a:r>
              <a:rPr sz="906" spc="-4" dirty="0">
                <a:latin typeface="Arial"/>
                <a:cs typeface="Arial"/>
              </a:rPr>
              <a:t>ó</a:t>
            </a:r>
            <a:r>
              <a:rPr sz="906" dirty="0">
                <a:latin typeface="Arial"/>
                <a:cs typeface="Arial"/>
              </a:rPr>
              <a:t>n</a:t>
            </a:r>
            <a:r>
              <a:rPr sz="906" spc="250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alumini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-z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rc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nio y con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el aluminio 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uro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EC 1350 de 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emple 0 utilizado en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tor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n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rma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es.</a:t>
            </a:r>
            <a:endParaRPr sz="906">
              <a:latin typeface="Arial"/>
              <a:cs typeface="Arial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674754" y="5509699"/>
            <a:ext cx="5603999" cy="2708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19"/>
              </a:lnSpc>
              <a:spcBef>
                <a:spcPts val="51"/>
              </a:spcBef>
            </a:pPr>
            <a:r>
              <a:rPr sz="906" dirty="0">
                <a:latin typeface="Arial"/>
                <a:cs typeface="Arial"/>
              </a:rPr>
              <a:t>Estas al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ac</a:t>
            </a:r>
            <a:r>
              <a:rPr sz="906" spc="-4" dirty="0">
                <a:latin typeface="Arial"/>
                <a:cs typeface="Arial"/>
              </a:rPr>
              <a:t>io</a:t>
            </a:r>
            <a:r>
              <a:rPr sz="906" dirty="0">
                <a:latin typeface="Arial"/>
                <a:cs typeface="Arial"/>
              </a:rPr>
              <a:t>nes </a:t>
            </a:r>
            <a:r>
              <a:rPr sz="906" spc="-4" dirty="0">
                <a:latin typeface="Arial"/>
                <a:cs typeface="Arial"/>
              </a:rPr>
              <a:t>h</a:t>
            </a:r>
            <a:r>
              <a:rPr sz="906" dirty="0">
                <a:latin typeface="Arial"/>
                <a:cs typeface="Arial"/>
              </a:rPr>
              <a:t>acen q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e los con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uc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or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pu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dan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rvar la </a:t>
            </a:r>
            <a:r>
              <a:rPr sz="906" spc="-8" dirty="0">
                <a:latin typeface="Arial"/>
                <a:cs typeface="Arial"/>
              </a:rPr>
              <a:t>f</a:t>
            </a:r>
            <a:r>
              <a:rPr sz="906" dirty="0">
                <a:latin typeface="Arial"/>
                <a:cs typeface="Arial"/>
              </a:rPr>
              <a:t>ortal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z</a:t>
            </a:r>
            <a:r>
              <a:rPr sz="906" dirty="0">
                <a:latin typeface="Arial"/>
                <a:cs typeface="Arial"/>
              </a:rPr>
              <a:t>a m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cánica normal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 traba</a:t>
            </a:r>
            <a:r>
              <a:rPr sz="906" spc="-4" dirty="0">
                <a:latin typeface="Arial"/>
                <a:cs typeface="Arial"/>
              </a:rPr>
              <a:t>j</a:t>
            </a:r>
            <a:r>
              <a:rPr sz="906" dirty="0">
                <a:latin typeface="Arial"/>
                <a:cs typeface="Arial"/>
              </a:rPr>
              <a:t>o y au-</a:t>
            </a:r>
            <a:endParaRPr sz="906">
              <a:latin typeface="Arial"/>
              <a:cs typeface="Arial"/>
            </a:endParaRPr>
          </a:p>
          <a:p>
            <a:pPr marL="11506" marR="17294">
              <a:lnSpc>
                <a:spcPct val="95825"/>
              </a:lnSpc>
            </a:pPr>
            <a:r>
              <a:rPr sz="906" dirty="0">
                <a:latin typeface="Arial"/>
                <a:cs typeface="Arial"/>
              </a:rPr>
              <a:t>mente su te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perat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ra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trabajo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conti</a:t>
            </a:r>
            <a:r>
              <a:rPr sz="906" spc="-4" dirty="0">
                <a:latin typeface="Arial"/>
                <a:cs typeface="Arial"/>
              </a:rPr>
              <a:t>nu</a:t>
            </a:r>
            <a:r>
              <a:rPr sz="906" dirty="0">
                <a:latin typeface="Arial"/>
                <a:cs typeface="Arial"/>
              </a:rPr>
              <a:t>a y por perí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dos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cort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.</a:t>
            </a:r>
            <a:endParaRPr sz="906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674754" y="5906678"/>
            <a:ext cx="3557519" cy="1383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19"/>
              </a:lnSpc>
              <a:spcBef>
                <a:spcPts val="51"/>
              </a:spcBef>
            </a:pPr>
            <a:r>
              <a:rPr sz="906" dirty="0">
                <a:latin typeface="Arial"/>
                <a:cs typeface="Arial"/>
              </a:rPr>
              <a:t>Las d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stint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ale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cion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ut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liza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as 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ara 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os cabl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son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las si</a:t>
            </a:r>
            <a:r>
              <a:rPr sz="906" spc="-4" dirty="0">
                <a:latin typeface="Arial"/>
                <a:cs typeface="Arial"/>
              </a:rPr>
              <a:t>g</a:t>
            </a:r>
            <a:r>
              <a:rPr sz="906" dirty="0">
                <a:latin typeface="Arial"/>
                <a:cs typeface="Arial"/>
              </a:rPr>
              <a:t>uient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:</a:t>
            </a:r>
            <a:endParaRPr sz="906">
              <a:latin typeface="Arial"/>
              <a:cs typeface="Arial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881874" y="6171101"/>
            <a:ext cx="5470411" cy="6678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19846">
              <a:lnSpc>
                <a:spcPts val="1019"/>
              </a:lnSpc>
              <a:spcBef>
                <a:spcPts val="51"/>
              </a:spcBef>
            </a:pPr>
            <a:r>
              <a:rPr sz="906" b="1" dirty="0">
                <a:latin typeface="Arial"/>
                <a:cs typeface="Arial"/>
              </a:rPr>
              <a:t>TA</a:t>
            </a:r>
            <a:r>
              <a:rPr sz="906" b="1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. Aleaci</a:t>
            </a:r>
            <a:r>
              <a:rPr sz="906" spc="-4" dirty="0">
                <a:latin typeface="Arial"/>
                <a:cs typeface="Arial"/>
              </a:rPr>
              <a:t>ó</a:t>
            </a:r>
            <a:r>
              <a:rPr sz="906" dirty="0">
                <a:latin typeface="Arial"/>
                <a:cs typeface="Arial"/>
              </a:rPr>
              <a:t>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 aluminio 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ermo res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ste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te (150º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 y 180º C).</a:t>
            </a:r>
            <a:endParaRPr sz="906">
              <a:latin typeface="Arial"/>
              <a:cs typeface="Arial"/>
            </a:endParaRPr>
          </a:p>
          <a:p>
            <a:pPr marL="11506" marR="19846">
              <a:lnSpc>
                <a:spcPct val="95825"/>
              </a:lnSpc>
            </a:pPr>
            <a:r>
              <a:rPr sz="906" b="1" dirty="0">
                <a:latin typeface="Arial"/>
                <a:cs typeface="Arial"/>
              </a:rPr>
              <a:t>UTA</a:t>
            </a:r>
            <a:r>
              <a:rPr sz="906" b="1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. Ale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ón de Alumin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 ultra termo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res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stente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(2</a:t>
            </a:r>
            <a:r>
              <a:rPr sz="906" spc="-4" dirty="0">
                <a:latin typeface="Arial"/>
                <a:cs typeface="Arial"/>
              </a:rPr>
              <a:t>0</a:t>
            </a:r>
            <a:r>
              <a:rPr sz="906" dirty="0">
                <a:latin typeface="Arial"/>
                <a:cs typeface="Arial"/>
              </a:rPr>
              <a:t>0º C y 230º C).</a:t>
            </a:r>
            <a:endParaRPr sz="906">
              <a:latin typeface="Arial"/>
              <a:cs typeface="Arial"/>
            </a:endParaRPr>
          </a:p>
          <a:p>
            <a:pPr marL="11506">
              <a:lnSpc>
                <a:spcPts val="1037"/>
              </a:lnSpc>
              <a:spcBef>
                <a:spcPts val="52"/>
              </a:spcBef>
            </a:pPr>
            <a:r>
              <a:rPr sz="906" b="1" dirty="0">
                <a:latin typeface="Arial"/>
                <a:cs typeface="Arial"/>
              </a:rPr>
              <a:t>KTA</a:t>
            </a:r>
            <a:r>
              <a:rPr sz="906" b="1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. Ale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ón de alum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n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 termo res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ente de alto </a:t>
            </a:r>
            <a:r>
              <a:rPr sz="906" spc="-4" dirty="0">
                <a:latin typeface="Arial"/>
                <a:cs typeface="Arial"/>
              </a:rPr>
              <a:t>g</a:t>
            </a:r>
            <a:r>
              <a:rPr sz="906" dirty="0">
                <a:latin typeface="Arial"/>
                <a:cs typeface="Arial"/>
              </a:rPr>
              <a:t>rado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forta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eza (15</a:t>
            </a:r>
            <a:r>
              <a:rPr sz="906" spc="-4" dirty="0">
                <a:latin typeface="Arial"/>
                <a:cs typeface="Arial"/>
              </a:rPr>
              <a:t>0</a:t>
            </a:r>
            <a:r>
              <a:rPr sz="906" dirty="0">
                <a:latin typeface="Arial"/>
                <a:cs typeface="Arial"/>
              </a:rPr>
              <a:t>º C y 180º C) y 218 a 262 M</a:t>
            </a:r>
            <a:r>
              <a:rPr sz="906" spc="4" dirty="0">
                <a:latin typeface="Arial"/>
                <a:cs typeface="Arial"/>
              </a:rPr>
              <a:t>P</a:t>
            </a:r>
            <a:r>
              <a:rPr sz="589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.</a:t>
            </a:r>
            <a:endParaRPr sz="906">
              <a:latin typeface="Arial"/>
              <a:cs typeface="Arial"/>
            </a:endParaRPr>
          </a:p>
          <a:p>
            <a:pPr marL="11507" marR="19846">
              <a:lnSpc>
                <a:spcPct val="95825"/>
              </a:lnSpc>
            </a:pPr>
            <a:r>
              <a:rPr sz="906" b="1" dirty="0">
                <a:latin typeface="Arial"/>
                <a:cs typeface="Arial"/>
              </a:rPr>
              <a:t>ZTA</a:t>
            </a:r>
            <a:r>
              <a:rPr sz="906" b="1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. Aleac</a:t>
            </a:r>
            <a:r>
              <a:rPr sz="906" spc="-4" dirty="0">
                <a:latin typeface="Arial"/>
                <a:cs typeface="Arial"/>
              </a:rPr>
              <a:t>ió</a:t>
            </a:r>
            <a:r>
              <a:rPr sz="906" dirty="0">
                <a:latin typeface="Arial"/>
                <a:cs typeface="Arial"/>
              </a:rPr>
              <a:t>n de alumin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ultra termo res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stente (</a:t>
            </a:r>
            <a:r>
              <a:rPr sz="906" spc="-4" dirty="0">
                <a:latin typeface="Arial"/>
                <a:cs typeface="Arial"/>
              </a:rPr>
              <a:t>21</a:t>
            </a:r>
            <a:r>
              <a:rPr sz="906" dirty="0">
                <a:latin typeface="Arial"/>
                <a:cs typeface="Arial"/>
              </a:rPr>
              <a:t>0ºC y 240</a:t>
            </a:r>
            <a:r>
              <a:rPr sz="906" spc="-4" dirty="0">
                <a:latin typeface="Arial"/>
                <a:cs typeface="Arial"/>
              </a:rPr>
              <a:t>º</a:t>
            </a:r>
            <a:r>
              <a:rPr sz="906" dirty="0">
                <a:latin typeface="Arial"/>
                <a:cs typeface="Arial"/>
              </a:rPr>
              <a:t>C )</a:t>
            </a:r>
            <a:endParaRPr sz="906">
              <a:latin typeface="Arial"/>
              <a:cs typeface="Arial"/>
            </a:endParaRPr>
          </a:p>
          <a:p>
            <a:pPr marL="11507" marR="19846">
              <a:lnSpc>
                <a:spcPct val="95825"/>
              </a:lnSpc>
            </a:pPr>
            <a:r>
              <a:rPr sz="906" b="1" dirty="0">
                <a:latin typeface="Arial"/>
                <a:cs typeface="Arial"/>
              </a:rPr>
              <a:t>XTA</a:t>
            </a:r>
            <a:r>
              <a:rPr sz="906" b="1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. Aleaci</a:t>
            </a:r>
            <a:r>
              <a:rPr sz="906" spc="-4" dirty="0">
                <a:latin typeface="Arial"/>
                <a:cs typeface="Arial"/>
              </a:rPr>
              <a:t>ó</a:t>
            </a:r>
            <a:r>
              <a:rPr sz="906" dirty="0">
                <a:latin typeface="Arial"/>
                <a:cs typeface="Arial"/>
              </a:rPr>
              <a:t>n de alumin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esp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cial (2</a:t>
            </a:r>
            <a:r>
              <a:rPr sz="906" spc="-4" dirty="0">
                <a:latin typeface="Arial"/>
                <a:cs typeface="Arial"/>
              </a:rPr>
              <a:t>3</a:t>
            </a:r>
            <a:r>
              <a:rPr sz="906" dirty="0">
                <a:latin typeface="Arial"/>
                <a:cs typeface="Arial"/>
              </a:rPr>
              <a:t>0º C y 310º C)</a:t>
            </a:r>
            <a:endParaRPr sz="906">
              <a:latin typeface="Arial"/>
              <a:cs typeface="Arial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674753" y="6964615"/>
            <a:ext cx="5613689" cy="6572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8340">
              <a:lnSpc>
                <a:spcPct val="95825"/>
              </a:lnSpc>
            </a:pPr>
            <a:r>
              <a:rPr sz="815" b="1" dirty="0">
                <a:latin typeface="Arial"/>
                <a:cs typeface="Arial"/>
              </a:rPr>
              <a:t>1.3.2</a:t>
            </a:r>
            <a:r>
              <a:rPr sz="815" b="1" spc="44" dirty="0">
                <a:latin typeface="Arial"/>
                <a:cs typeface="Arial"/>
              </a:rPr>
              <a:t> </a:t>
            </a:r>
            <a:r>
              <a:rPr sz="815" b="1" dirty="0">
                <a:latin typeface="Arial"/>
                <a:cs typeface="Arial"/>
              </a:rPr>
              <a:t>Combinación</a:t>
            </a:r>
            <a:r>
              <a:rPr sz="815" b="1" spc="111" dirty="0">
                <a:latin typeface="Arial"/>
                <a:cs typeface="Arial"/>
              </a:rPr>
              <a:t> </a:t>
            </a:r>
            <a:r>
              <a:rPr sz="815" b="1" dirty="0">
                <a:latin typeface="Arial"/>
                <a:cs typeface="Arial"/>
              </a:rPr>
              <a:t>de</a:t>
            </a:r>
            <a:r>
              <a:rPr sz="815" b="1" spc="27" dirty="0">
                <a:latin typeface="Arial"/>
                <a:cs typeface="Arial"/>
              </a:rPr>
              <a:t> </a:t>
            </a:r>
            <a:r>
              <a:rPr sz="815" b="1" dirty="0">
                <a:latin typeface="Arial"/>
                <a:cs typeface="Arial"/>
              </a:rPr>
              <a:t>Mat</a:t>
            </a:r>
            <a:r>
              <a:rPr sz="815" b="1" spc="5" dirty="0">
                <a:latin typeface="Arial"/>
                <a:cs typeface="Arial"/>
              </a:rPr>
              <a:t>e</a:t>
            </a:r>
            <a:r>
              <a:rPr sz="815" b="1" dirty="0">
                <a:latin typeface="Arial"/>
                <a:cs typeface="Arial"/>
              </a:rPr>
              <a:t>riales</a:t>
            </a:r>
            <a:endParaRPr sz="815">
              <a:latin typeface="Arial"/>
              <a:cs typeface="Arial"/>
            </a:endParaRPr>
          </a:p>
          <a:p>
            <a:pPr marL="11506">
              <a:lnSpc>
                <a:spcPct val="95825"/>
              </a:lnSpc>
            </a:pPr>
            <a:r>
              <a:rPr sz="906" dirty="0">
                <a:latin typeface="Arial"/>
                <a:cs typeface="Arial"/>
              </a:rPr>
              <a:t>Otra línea de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trabajo, d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rrolla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a en Es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ad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Un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d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, 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tió en reempl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spc="4" dirty="0">
                <a:latin typeface="Arial"/>
                <a:cs typeface="Arial"/>
              </a:rPr>
              <a:t>z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 el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núc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eo de </a:t>
            </a:r>
            <a:r>
              <a:rPr sz="906" spc="-4" dirty="0">
                <a:latin typeface="Arial"/>
                <a:cs typeface="Arial"/>
              </a:rPr>
              <a:t>ac</a:t>
            </a:r>
            <a:r>
              <a:rPr sz="906" dirty="0">
                <a:latin typeface="Arial"/>
                <a:cs typeface="Arial"/>
              </a:rPr>
              <a:t>ero p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 otro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carbo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o y fibra de vidrio,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mpotr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d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en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una matr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z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res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na ter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o fragu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da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alto rend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m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ento, lo cual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se pro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uce utilizando 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n pr</a:t>
            </a:r>
            <a:r>
              <a:rPr sz="906" spc="-4" dirty="0">
                <a:latin typeface="Arial"/>
                <a:cs typeface="Arial"/>
              </a:rPr>
              <a:t>oc</a:t>
            </a:r>
            <a:r>
              <a:rPr sz="906" dirty="0">
                <a:latin typeface="Arial"/>
                <a:cs typeface="Arial"/>
              </a:rPr>
              <a:t>eso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Poltr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sión av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nza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o. A</a:t>
            </a:r>
            <a:r>
              <a:rPr sz="906" spc="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éste núc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eo estruct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ral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híbrido lo ro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ean hel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oi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a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- mente ala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bres de a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umin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 (13</a:t>
            </a:r>
            <a:r>
              <a:rPr sz="906" spc="-4" dirty="0">
                <a:latin typeface="Arial"/>
                <a:cs typeface="Arial"/>
              </a:rPr>
              <a:t>5</a:t>
            </a:r>
            <a:r>
              <a:rPr sz="906" dirty="0">
                <a:latin typeface="Arial"/>
                <a:cs typeface="Arial"/>
              </a:rPr>
              <a:t>0-0) 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cido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</a:t>
            </a:r>
            <a:r>
              <a:rPr sz="906" spc="8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forma trape</a:t>
            </a:r>
            <a:r>
              <a:rPr sz="906" spc="4" dirty="0">
                <a:latin typeface="Arial"/>
                <a:cs typeface="Arial"/>
              </a:rPr>
              <a:t>z</a:t>
            </a:r>
            <a:r>
              <a:rPr sz="906" dirty="0">
                <a:latin typeface="Arial"/>
                <a:cs typeface="Arial"/>
              </a:rPr>
              <a:t>oidal (TW) y alta efi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ien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ia. </a:t>
            </a:r>
            <a:r>
              <a:rPr sz="906" spc="8" dirty="0">
                <a:latin typeface="Arial"/>
                <a:cs typeface="Arial"/>
              </a:rPr>
              <a:t>(</a:t>
            </a:r>
            <a:r>
              <a:rPr sz="906" b="1" spc="-8" dirty="0">
                <a:latin typeface="Arial"/>
                <a:cs typeface="Arial"/>
              </a:rPr>
              <a:t>V</a:t>
            </a:r>
            <a:r>
              <a:rPr sz="906" b="1" dirty="0">
                <a:latin typeface="Arial"/>
                <a:cs typeface="Arial"/>
              </a:rPr>
              <a:t>er Figura 4.).</a:t>
            </a:r>
            <a:endParaRPr sz="906">
              <a:latin typeface="Arial"/>
              <a:cs typeface="Arial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674754" y="7774456"/>
            <a:ext cx="5672525" cy="92167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8340">
              <a:lnSpc>
                <a:spcPct val="95825"/>
              </a:lnSpc>
            </a:pPr>
            <a:r>
              <a:rPr sz="815" b="1" dirty="0">
                <a:latin typeface="Arial"/>
                <a:cs typeface="Arial"/>
              </a:rPr>
              <a:t>1.3.3</a:t>
            </a:r>
            <a:r>
              <a:rPr sz="815" b="1" spc="44" dirty="0">
                <a:latin typeface="Arial"/>
                <a:cs typeface="Arial"/>
              </a:rPr>
              <a:t> </a:t>
            </a:r>
            <a:r>
              <a:rPr sz="815" b="1" dirty="0">
                <a:latin typeface="Arial"/>
                <a:cs typeface="Arial"/>
              </a:rPr>
              <a:t>Cambio</a:t>
            </a:r>
            <a:r>
              <a:rPr sz="815" b="1" spc="68" dirty="0">
                <a:latin typeface="Arial"/>
                <a:cs typeface="Arial"/>
              </a:rPr>
              <a:t> </a:t>
            </a:r>
            <a:r>
              <a:rPr sz="815" b="1" dirty="0">
                <a:latin typeface="Arial"/>
                <a:cs typeface="Arial"/>
              </a:rPr>
              <a:t>de</a:t>
            </a:r>
            <a:r>
              <a:rPr sz="815" b="1" spc="27" dirty="0">
                <a:latin typeface="Arial"/>
                <a:cs typeface="Arial"/>
              </a:rPr>
              <a:t> </a:t>
            </a:r>
            <a:r>
              <a:rPr sz="815" b="1" dirty="0">
                <a:latin typeface="Arial"/>
                <a:cs typeface="Arial"/>
              </a:rPr>
              <a:t>for</a:t>
            </a:r>
            <a:r>
              <a:rPr sz="815" b="1" spc="-8" dirty="0">
                <a:latin typeface="Arial"/>
                <a:cs typeface="Arial"/>
              </a:rPr>
              <a:t>m</a:t>
            </a:r>
            <a:r>
              <a:rPr sz="815" b="1" dirty="0">
                <a:latin typeface="Arial"/>
                <a:cs typeface="Arial"/>
              </a:rPr>
              <a:t>a</a:t>
            </a:r>
            <a:r>
              <a:rPr sz="815" b="1" spc="53" dirty="0">
                <a:latin typeface="Arial"/>
                <a:cs typeface="Arial"/>
              </a:rPr>
              <a:t> </a:t>
            </a:r>
            <a:r>
              <a:rPr sz="815" b="1" dirty="0">
                <a:latin typeface="Arial"/>
                <a:cs typeface="Arial"/>
              </a:rPr>
              <a:t>de</a:t>
            </a:r>
            <a:r>
              <a:rPr sz="815" b="1" spc="27" dirty="0">
                <a:latin typeface="Arial"/>
                <a:cs typeface="Arial"/>
              </a:rPr>
              <a:t> </a:t>
            </a:r>
            <a:r>
              <a:rPr sz="815" b="1" dirty="0">
                <a:latin typeface="Arial"/>
                <a:cs typeface="Arial"/>
              </a:rPr>
              <a:t>los</a:t>
            </a:r>
            <a:r>
              <a:rPr sz="815" b="1" spc="32" dirty="0">
                <a:latin typeface="Arial"/>
                <a:cs typeface="Arial"/>
              </a:rPr>
              <a:t> </a:t>
            </a:r>
            <a:r>
              <a:rPr sz="815" b="1" dirty="0">
                <a:latin typeface="Arial"/>
                <a:cs typeface="Arial"/>
              </a:rPr>
              <a:t>conducto</a:t>
            </a:r>
            <a:r>
              <a:rPr sz="815" b="1" spc="9" dirty="0">
                <a:latin typeface="Arial"/>
                <a:cs typeface="Arial"/>
              </a:rPr>
              <a:t>r</a:t>
            </a:r>
            <a:r>
              <a:rPr sz="815" b="1" dirty="0">
                <a:latin typeface="Arial"/>
                <a:cs typeface="Arial"/>
              </a:rPr>
              <a:t>es</a:t>
            </a:r>
            <a:endParaRPr sz="815">
              <a:latin typeface="Arial"/>
              <a:cs typeface="Arial"/>
            </a:endParaRPr>
          </a:p>
          <a:p>
            <a:pPr marL="11506">
              <a:lnSpc>
                <a:spcPct val="95729"/>
              </a:lnSpc>
            </a:pPr>
            <a:r>
              <a:rPr sz="906" dirty="0">
                <a:latin typeface="Arial"/>
                <a:cs typeface="Arial"/>
              </a:rPr>
              <a:t>La máxima t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mperatura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ejerc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cio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los con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uct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res, vincu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ada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dir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ctam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nte a las cond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ci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nes a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bient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les (latitud, altitud, orient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ión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 la línea) y metereo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óg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13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(te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peratura, viento, irradic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ón solar), así como la ca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ac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dad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irrad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ar cal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 de la s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perf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cie de los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duct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s,</a:t>
            </a:r>
            <a:endParaRPr sz="906">
              <a:latin typeface="Arial"/>
              <a:cs typeface="Arial"/>
            </a:endParaRPr>
          </a:p>
          <a:p>
            <a:pPr marL="11506" marR="58603">
              <a:lnSpc>
                <a:spcPct val="95729"/>
              </a:lnSpc>
            </a:pPr>
            <a:r>
              <a:rPr sz="906" dirty="0">
                <a:latin typeface="Arial"/>
                <a:cs typeface="Arial"/>
              </a:rPr>
              <a:t>permit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 ca</a:t>
            </a:r>
            <a:r>
              <a:rPr sz="906" spc="-4" dirty="0">
                <a:latin typeface="Arial"/>
                <a:cs typeface="Arial"/>
              </a:rPr>
              <a:t>lc</a:t>
            </a:r>
            <a:r>
              <a:rPr sz="906" dirty="0">
                <a:latin typeface="Arial"/>
                <a:cs typeface="Arial"/>
              </a:rPr>
              <a:t>ular la máxi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a corri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nte de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ejerc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cio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la</a:t>
            </a:r>
            <a:r>
              <a:rPr sz="906" spc="13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línea. Esta corri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nte se 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uede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efinir como la máx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ma corri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nte que,</a:t>
            </a:r>
            <a:r>
              <a:rPr sz="906" spc="-8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en las cond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cion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op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rat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vas esp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cíficas de lín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a, provoca un ca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entamiento t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l de los 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tor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que no 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ona u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a re</a:t>
            </a:r>
            <a:r>
              <a:rPr sz="906" spc="-4" dirty="0">
                <a:latin typeface="Arial"/>
                <a:cs typeface="Arial"/>
              </a:rPr>
              <a:t>du</a:t>
            </a:r>
            <a:r>
              <a:rPr sz="906" dirty="0">
                <a:latin typeface="Arial"/>
                <a:cs typeface="Arial"/>
              </a:rPr>
              <a:t>cc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ón se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ib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e de las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car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cter</a:t>
            </a:r>
            <a:r>
              <a:rPr sz="906" spc="-8" dirty="0">
                <a:latin typeface="Arial"/>
                <a:cs typeface="Arial"/>
              </a:rPr>
              <a:t>í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tic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ec</a:t>
            </a:r>
            <a:r>
              <a:rPr sz="906" spc="-4" dirty="0">
                <a:latin typeface="Arial"/>
                <a:cs typeface="Arial"/>
              </a:rPr>
              <a:t>á</a:t>
            </a:r>
            <a:r>
              <a:rPr sz="906" dirty="0">
                <a:latin typeface="Arial"/>
                <a:cs typeface="Arial"/>
              </a:rPr>
              <a:t>nicas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los mat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rial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</a:t>
            </a:r>
            <a:endParaRPr sz="906">
              <a:latin typeface="Arial"/>
              <a:cs typeface="Arial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5875328" y="9437396"/>
            <a:ext cx="554392" cy="2285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5084" marR="175710" algn="ctr">
              <a:lnSpc>
                <a:spcPct val="100585"/>
              </a:lnSpc>
              <a:spcBef>
                <a:spcPts val="254"/>
              </a:spcBef>
            </a:pPr>
            <a:r>
              <a:rPr sz="997" b="1" spc="4" dirty="0">
                <a:latin typeface="Tahoma"/>
                <a:cs typeface="Tahoma"/>
              </a:rPr>
              <a:t>05</a:t>
            </a:r>
            <a:endParaRPr sz="997">
              <a:latin typeface="Tahoma"/>
              <a:cs typeface="Tahoma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725959" y="2972119"/>
            <a:ext cx="539204" cy="4629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9821">
              <a:lnSpc>
                <a:spcPct val="95825"/>
              </a:lnSpc>
              <a:spcBef>
                <a:spcPts val="349"/>
              </a:spcBef>
            </a:pPr>
            <a:r>
              <a:rPr sz="815" b="1" dirty="0">
                <a:solidFill>
                  <a:srgbClr val="FFFFFF"/>
                </a:solidFill>
                <a:latin typeface="Arial"/>
                <a:cs typeface="Arial"/>
              </a:rPr>
              <a:t>Tipo</a:t>
            </a:r>
            <a:endParaRPr sz="815">
              <a:latin typeface="Arial"/>
              <a:cs typeface="Arial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1265162" y="2972119"/>
            <a:ext cx="1250319" cy="4629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9507">
              <a:lnSpc>
                <a:spcPct val="95825"/>
              </a:lnSpc>
              <a:spcBef>
                <a:spcPts val="349"/>
              </a:spcBef>
            </a:pPr>
            <a:r>
              <a:rPr sz="815" b="1" dirty="0">
                <a:solidFill>
                  <a:srgbClr val="FFFFFF"/>
                </a:solidFill>
                <a:latin typeface="Arial"/>
                <a:cs typeface="Arial"/>
              </a:rPr>
              <a:t>Tipo de</a:t>
            </a:r>
            <a:r>
              <a:rPr sz="815" b="1" spc="4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815" b="1" spc="-17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815" b="1" dirty="0">
                <a:solidFill>
                  <a:srgbClr val="FFFFFF"/>
                </a:solidFill>
                <a:latin typeface="Arial"/>
                <a:cs typeface="Arial"/>
              </a:rPr>
              <a:t>lambr</a:t>
            </a:r>
            <a:r>
              <a:rPr sz="815" b="1" spc="-4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815" b="1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815">
              <a:latin typeface="Arial"/>
              <a:cs typeface="Arial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2515483" y="2972119"/>
            <a:ext cx="804318" cy="4629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71511" marR="73140" algn="ctr">
              <a:lnSpc>
                <a:spcPct val="95825"/>
              </a:lnSpc>
              <a:spcBef>
                <a:spcPts val="349"/>
              </a:spcBef>
            </a:pPr>
            <a:r>
              <a:rPr sz="815" b="1" dirty="0">
                <a:solidFill>
                  <a:srgbClr val="FFFFFF"/>
                </a:solidFill>
                <a:latin typeface="Arial"/>
                <a:cs typeface="Arial"/>
              </a:rPr>
              <a:t>Condu</a:t>
            </a:r>
            <a:r>
              <a:rPr sz="815" b="1" spc="-4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815" b="1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815" b="1" spc="8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815" b="1" spc="-17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815" b="1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815" b="1" spc="4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815" b="1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endParaRPr sz="815">
              <a:latin typeface="Arial"/>
              <a:cs typeface="Arial"/>
            </a:endParaRPr>
          </a:p>
          <a:p>
            <a:pPr marL="266195" marR="268943" algn="ctr">
              <a:lnSpc>
                <a:spcPct val="95825"/>
              </a:lnSpc>
            </a:pPr>
            <a:r>
              <a:rPr sz="815" b="1" dirty="0">
                <a:solidFill>
                  <a:srgbClr val="FFFFFF"/>
                </a:solidFill>
                <a:latin typeface="Arial"/>
                <a:cs typeface="Arial"/>
              </a:rPr>
              <a:t>20°C</a:t>
            </a:r>
            <a:endParaRPr sz="815">
              <a:latin typeface="Arial"/>
              <a:cs typeface="Arial"/>
            </a:endParaRPr>
          </a:p>
          <a:p>
            <a:pPr marL="197849" marR="200597" algn="ctr">
              <a:lnSpc>
                <a:spcPts val="933"/>
              </a:lnSpc>
              <a:spcBef>
                <a:spcPts val="46"/>
              </a:spcBef>
            </a:pPr>
            <a:r>
              <a:rPr sz="815" b="1" dirty="0">
                <a:solidFill>
                  <a:srgbClr val="FFFFFF"/>
                </a:solidFill>
                <a:latin typeface="Arial"/>
                <a:cs typeface="Arial"/>
              </a:rPr>
              <a:t>%</a:t>
            </a:r>
            <a:r>
              <a:rPr sz="815" b="1" spc="-4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815" b="1" spc="13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815" b="1" spc="-17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815" b="1" spc="4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815" b="1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815">
              <a:latin typeface="Arial"/>
              <a:cs typeface="Arial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3319802" y="2972119"/>
            <a:ext cx="803628" cy="4629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6437" marR="178077" indent="1181" algn="ctr">
              <a:lnSpc>
                <a:spcPct val="95825"/>
              </a:lnSpc>
              <a:spcBef>
                <a:spcPts val="349"/>
              </a:spcBef>
            </a:pPr>
            <a:r>
              <a:rPr sz="815" b="1" dirty="0">
                <a:solidFill>
                  <a:srgbClr val="FFFFFF"/>
                </a:solidFill>
                <a:latin typeface="Arial"/>
                <a:cs typeface="Arial"/>
              </a:rPr>
              <a:t>Resist. a Tracción Mpa</a:t>
            </a:r>
            <a:endParaRPr sz="815">
              <a:latin typeface="Arial"/>
              <a:cs typeface="Arial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4123430" y="2972119"/>
            <a:ext cx="714567" cy="4629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7044" marR="96886" indent="20" algn="ctr">
              <a:lnSpc>
                <a:spcPct val="95825"/>
              </a:lnSpc>
              <a:spcBef>
                <a:spcPts val="349"/>
              </a:spcBef>
            </a:pPr>
            <a:r>
              <a:rPr sz="815" b="1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815" b="1" spc="-4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815" b="1" dirty="0">
                <a:solidFill>
                  <a:srgbClr val="FFFFFF"/>
                </a:solidFill>
                <a:latin typeface="Arial"/>
                <a:cs typeface="Arial"/>
              </a:rPr>
              <a:t>mp </a:t>
            </a:r>
            <a:r>
              <a:rPr sz="815" b="1" spc="-4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815" b="1" dirty="0">
                <a:solidFill>
                  <a:srgbClr val="FFFFFF"/>
                </a:solidFill>
                <a:latin typeface="Arial"/>
                <a:cs typeface="Arial"/>
              </a:rPr>
              <a:t>ontinua ° C</a:t>
            </a:r>
            <a:endParaRPr sz="815">
              <a:latin typeface="Arial"/>
              <a:cs typeface="Arial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4837997" y="2972119"/>
            <a:ext cx="619290" cy="4629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0848" marR="111041" indent="393" algn="ctr">
              <a:lnSpc>
                <a:spcPct val="96112"/>
              </a:lnSpc>
              <a:spcBef>
                <a:spcPts val="349"/>
              </a:spcBef>
            </a:pPr>
            <a:r>
              <a:rPr sz="815" b="1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815" b="1" spc="-4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815" b="1" dirty="0">
                <a:solidFill>
                  <a:srgbClr val="FFFFFF"/>
                </a:solidFill>
                <a:latin typeface="Arial"/>
                <a:cs typeface="Arial"/>
              </a:rPr>
              <a:t>mp. Sobr</a:t>
            </a:r>
            <a:r>
              <a:rPr sz="815" b="1" spc="-4" dirty="0">
                <a:solidFill>
                  <a:srgbClr val="FFFFFF"/>
                </a:solidFill>
                <a:latin typeface="Arial"/>
                <a:cs typeface="Arial"/>
              </a:rPr>
              <a:t>ec</a:t>
            </a:r>
            <a:r>
              <a:rPr sz="815" b="1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endParaRPr sz="815">
              <a:latin typeface="Arial"/>
              <a:cs typeface="Arial"/>
            </a:endParaRPr>
          </a:p>
          <a:p>
            <a:pPr marL="232364" marR="232143" algn="ctr">
              <a:lnSpc>
                <a:spcPts val="933"/>
              </a:lnSpc>
              <a:spcBef>
                <a:spcPts val="46"/>
              </a:spcBef>
            </a:pPr>
            <a:r>
              <a:rPr sz="815" b="1" dirty="0">
                <a:solidFill>
                  <a:srgbClr val="FFFFFF"/>
                </a:solidFill>
                <a:latin typeface="Arial"/>
                <a:cs typeface="Arial"/>
              </a:rPr>
              <a:t>°C</a:t>
            </a:r>
            <a:endParaRPr sz="815">
              <a:latin typeface="Arial"/>
              <a:cs typeface="Arial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5457288" y="2972119"/>
            <a:ext cx="638622" cy="4629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7103" marR="158408" algn="ctr">
              <a:lnSpc>
                <a:spcPct val="96112"/>
              </a:lnSpc>
              <a:spcBef>
                <a:spcPts val="349"/>
              </a:spcBef>
            </a:pPr>
            <a:r>
              <a:rPr sz="815" b="1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815" b="1" spc="-4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815" b="1" dirty="0">
                <a:solidFill>
                  <a:srgbClr val="FFFFFF"/>
                </a:solidFill>
                <a:latin typeface="Arial"/>
                <a:cs typeface="Arial"/>
              </a:rPr>
              <a:t>mp. c. c.</a:t>
            </a:r>
            <a:endParaRPr sz="815">
              <a:latin typeface="Arial"/>
              <a:cs typeface="Arial"/>
            </a:endParaRPr>
          </a:p>
          <a:p>
            <a:pPr marL="255861" marR="227832" algn="ctr">
              <a:lnSpc>
                <a:spcPts val="933"/>
              </a:lnSpc>
              <a:spcBef>
                <a:spcPts val="46"/>
              </a:spcBef>
            </a:pPr>
            <a:r>
              <a:rPr sz="815" b="1" dirty="0">
                <a:solidFill>
                  <a:srgbClr val="FFFFFF"/>
                </a:solidFill>
                <a:latin typeface="Arial"/>
                <a:cs typeface="Arial"/>
              </a:rPr>
              <a:t>°C</a:t>
            </a:r>
            <a:endParaRPr sz="815">
              <a:latin typeface="Arial"/>
              <a:cs typeface="Arial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725959" y="3435034"/>
            <a:ext cx="539204" cy="22472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9543" marR="169730" algn="ctr">
              <a:lnSpc>
                <a:spcPct val="95825"/>
              </a:lnSpc>
              <a:spcBef>
                <a:spcPts val="444"/>
              </a:spcBef>
            </a:pPr>
            <a:r>
              <a:rPr sz="815" spc="8" dirty="0">
                <a:solidFill>
                  <a:srgbClr val="101010"/>
                </a:solidFill>
                <a:latin typeface="Arial"/>
                <a:cs typeface="Arial"/>
              </a:rPr>
              <a:t>T</a:t>
            </a: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A</a:t>
            </a: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I</a:t>
            </a:r>
            <a:endParaRPr sz="815">
              <a:latin typeface="Arial"/>
              <a:cs typeface="Arial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1265162" y="3435034"/>
            <a:ext cx="1250319" cy="22472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0449">
              <a:lnSpc>
                <a:spcPct val="95825"/>
              </a:lnSpc>
              <a:spcBef>
                <a:spcPts val="444"/>
              </a:spcBef>
            </a:pP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Al.</a:t>
            </a:r>
            <a:r>
              <a:rPr sz="815" spc="4" dirty="0">
                <a:solidFill>
                  <a:srgbClr val="101010"/>
                </a:solidFill>
                <a:latin typeface="Arial"/>
                <a:cs typeface="Arial"/>
              </a:rPr>
              <a:t> </a:t>
            </a: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Al.</a:t>
            </a: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 </a:t>
            </a:r>
            <a:r>
              <a:rPr sz="815" spc="8" dirty="0">
                <a:solidFill>
                  <a:srgbClr val="101010"/>
                </a:solidFill>
                <a:latin typeface="Arial"/>
                <a:cs typeface="Arial"/>
              </a:rPr>
              <a:t>T</a:t>
            </a: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e</a:t>
            </a: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rmoresistente</a:t>
            </a:r>
            <a:endParaRPr sz="815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2515483" y="3435034"/>
            <a:ext cx="804318" cy="22472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94501" marR="295616" algn="ctr">
              <a:lnSpc>
                <a:spcPct val="95825"/>
              </a:lnSpc>
              <a:spcBef>
                <a:spcPts val="444"/>
              </a:spcBef>
            </a:pP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&gt;</a:t>
            </a: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5</a:t>
            </a: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8</a:t>
            </a:r>
            <a:endParaRPr sz="815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3319802" y="3435034"/>
            <a:ext cx="803628" cy="22472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8482">
              <a:lnSpc>
                <a:spcPct val="95825"/>
              </a:lnSpc>
              <a:spcBef>
                <a:spcPts val="444"/>
              </a:spcBef>
            </a:pP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158</a:t>
            </a: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~</a:t>
            </a:r>
            <a:r>
              <a:rPr sz="815" spc="4" dirty="0">
                <a:solidFill>
                  <a:srgbClr val="101010"/>
                </a:solidFill>
                <a:latin typeface="Arial"/>
                <a:cs typeface="Arial"/>
              </a:rPr>
              <a:t>1</a:t>
            </a: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8</a:t>
            </a: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3</a:t>
            </a:r>
            <a:endParaRPr sz="815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4123430" y="3435034"/>
            <a:ext cx="714567" cy="22472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1698" marR="252430" algn="ctr">
              <a:lnSpc>
                <a:spcPct val="95825"/>
              </a:lnSpc>
              <a:spcBef>
                <a:spcPts val="444"/>
              </a:spcBef>
            </a:pP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150</a:t>
            </a:r>
            <a:endParaRPr sz="815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4837997" y="3435034"/>
            <a:ext cx="619290" cy="22472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04062" marR="204794" algn="ctr">
              <a:lnSpc>
                <a:spcPct val="95825"/>
              </a:lnSpc>
              <a:spcBef>
                <a:spcPts val="444"/>
              </a:spcBef>
            </a:pP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180</a:t>
            </a:r>
            <a:endParaRPr sz="815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5457288" y="3435034"/>
            <a:ext cx="638622" cy="22472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13037" marR="215150" algn="ctr">
              <a:lnSpc>
                <a:spcPct val="95825"/>
              </a:lnSpc>
              <a:spcBef>
                <a:spcPts val="444"/>
              </a:spcBef>
            </a:pP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260</a:t>
            </a:r>
            <a:endParaRPr sz="815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725959" y="3659760"/>
            <a:ext cx="539204" cy="2133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6328">
              <a:lnSpc>
                <a:spcPct val="95825"/>
              </a:lnSpc>
              <a:spcBef>
                <a:spcPts val="358"/>
              </a:spcBef>
            </a:pP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6</a:t>
            </a: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0 </a:t>
            </a:r>
            <a:r>
              <a:rPr sz="815" spc="8" dirty="0">
                <a:solidFill>
                  <a:srgbClr val="101010"/>
                </a:solidFill>
                <a:latin typeface="Arial"/>
                <a:cs typeface="Arial"/>
              </a:rPr>
              <a:t>T</a:t>
            </a: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AI</a:t>
            </a:r>
            <a:endParaRPr sz="815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1265162" y="3659760"/>
            <a:ext cx="1250319" cy="2133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0449">
              <a:lnSpc>
                <a:spcPct val="95825"/>
              </a:lnSpc>
              <a:spcBef>
                <a:spcPts val="358"/>
              </a:spcBef>
            </a:pP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Al.</a:t>
            </a:r>
            <a:r>
              <a:rPr sz="815" spc="4" dirty="0">
                <a:solidFill>
                  <a:srgbClr val="101010"/>
                </a:solidFill>
                <a:latin typeface="Arial"/>
                <a:cs typeface="Arial"/>
              </a:rPr>
              <a:t> </a:t>
            </a: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Al.</a:t>
            </a: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 </a:t>
            </a:r>
            <a:r>
              <a:rPr sz="815" spc="8" dirty="0">
                <a:solidFill>
                  <a:srgbClr val="101010"/>
                </a:solidFill>
                <a:latin typeface="Arial"/>
                <a:cs typeface="Arial"/>
              </a:rPr>
              <a:t>T</a:t>
            </a: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e</a:t>
            </a: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rmoresistente</a:t>
            </a:r>
            <a:endParaRPr sz="815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2515483" y="3659760"/>
            <a:ext cx="804318" cy="2133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94501" marR="295616" algn="ctr">
              <a:lnSpc>
                <a:spcPct val="95825"/>
              </a:lnSpc>
              <a:spcBef>
                <a:spcPts val="358"/>
              </a:spcBef>
            </a:pP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&gt;</a:t>
            </a: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6</a:t>
            </a: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0</a:t>
            </a:r>
            <a:endParaRPr sz="815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319802" y="3659760"/>
            <a:ext cx="803628" cy="2133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8482">
              <a:lnSpc>
                <a:spcPct val="95825"/>
              </a:lnSpc>
              <a:spcBef>
                <a:spcPts val="358"/>
              </a:spcBef>
            </a:pP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158</a:t>
            </a: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~</a:t>
            </a:r>
            <a:r>
              <a:rPr sz="815" spc="4" dirty="0">
                <a:solidFill>
                  <a:srgbClr val="101010"/>
                </a:solidFill>
                <a:latin typeface="Arial"/>
                <a:cs typeface="Arial"/>
              </a:rPr>
              <a:t>1</a:t>
            </a: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8</a:t>
            </a: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3</a:t>
            </a:r>
            <a:endParaRPr sz="815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4123430" y="3659760"/>
            <a:ext cx="714567" cy="2133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1698" marR="252430" algn="ctr">
              <a:lnSpc>
                <a:spcPct val="95825"/>
              </a:lnSpc>
              <a:spcBef>
                <a:spcPts val="358"/>
              </a:spcBef>
            </a:pP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150</a:t>
            </a:r>
            <a:endParaRPr sz="815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4837997" y="3659760"/>
            <a:ext cx="619290" cy="2133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04062" marR="204794" algn="ctr">
              <a:lnSpc>
                <a:spcPct val="95825"/>
              </a:lnSpc>
              <a:spcBef>
                <a:spcPts val="358"/>
              </a:spcBef>
            </a:pP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180</a:t>
            </a:r>
            <a:endParaRPr sz="815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5457288" y="3659760"/>
            <a:ext cx="638622" cy="2133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13037" marR="215150" algn="ctr">
              <a:lnSpc>
                <a:spcPct val="95825"/>
              </a:lnSpc>
              <a:spcBef>
                <a:spcPts val="358"/>
              </a:spcBef>
            </a:pP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260</a:t>
            </a:r>
            <a:endParaRPr sz="815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725959" y="3873094"/>
            <a:ext cx="539204" cy="3327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7059" marR="134023" indent="-6212">
              <a:lnSpc>
                <a:spcPct val="96112"/>
              </a:lnSpc>
              <a:spcBef>
                <a:spcPts val="358"/>
              </a:spcBef>
            </a:pP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U</a:t>
            </a:r>
            <a:r>
              <a:rPr sz="815" spc="8" dirty="0">
                <a:solidFill>
                  <a:srgbClr val="101010"/>
                </a:solidFill>
                <a:latin typeface="Arial"/>
                <a:cs typeface="Arial"/>
              </a:rPr>
              <a:t>T</a:t>
            </a: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AI Z</a:t>
            </a:r>
            <a:r>
              <a:rPr sz="815" spc="8" dirty="0">
                <a:solidFill>
                  <a:srgbClr val="101010"/>
                </a:solidFill>
                <a:latin typeface="Arial"/>
                <a:cs typeface="Arial"/>
              </a:rPr>
              <a:t>T</a:t>
            </a: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AI</a:t>
            </a:r>
            <a:endParaRPr sz="815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265162" y="3873094"/>
            <a:ext cx="1250319" cy="3327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69486" marR="153809">
              <a:lnSpc>
                <a:spcPct val="96112"/>
              </a:lnSpc>
              <a:spcBef>
                <a:spcPts val="358"/>
              </a:spcBef>
            </a:pP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Al.</a:t>
            </a:r>
            <a:r>
              <a:rPr sz="815" spc="4" dirty="0">
                <a:solidFill>
                  <a:srgbClr val="101010"/>
                </a:solidFill>
                <a:latin typeface="Arial"/>
                <a:cs typeface="Arial"/>
              </a:rPr>
              <a:t> </a:t>
            </a: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Al.</a:t>
            </a:r>
            <a:r>
              <a:rPr sz="815" spc="4" dirty="0">
                <a:solidFill>
                  <a:srgbClr val="101010"/>
                </a:solidFill>
                <a:latin typeface="Arial"/>
                <a:cs typeface="Arial"/>
              </a:rPr>
              <a:t> </a:t>
            </a: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Ultra</a:t>
            </a: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 </a:t>
            </a:r>
            <a:r>
              <a:rPr sz="815" spc="8" dirty="0">
                <a:solidFill>
                  <a:srgbClr val="101010"/>
                </a:solidFill>
                <a:latin typeface="Arial"/>
                <a:cs typeface="Arial"/>
              </a:rPr>
              <a:t>T</a:t>
            </a: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e</a:t>
            </a: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rmor. Al.</a:t>
            </a:r>
            <a:r>
              <a:rPr sz="815" spc="4" dirty="0">
                <a:solidFill>
                  <a:srgbClr val="101010"/>
                </a:solidFill>
                <a:latin typeface="Arial"/>
                <a:cs typeface="Arial"/>
              </a:rPr>
              <a:t> </a:t>
            </a: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Al.</a:t>
            </a:r>
            <a:r>
              <a:rPr sz="815" spc="4" dirty="0">
                <a:solidFill>
                  <a:srgbClr val="101010"/>
                </a:solidFill>
                <a:latin typeface="Arial"/>
                <a:cs typeface="Arial"/>
              </a:rPr>
              <a:t> </a:t>
            </a: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Ultra</a:t>
            </a: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 </a:t>
            </a:r>
            <a:r>
              <a:rPr sz="815" spc="8" dirty="0">
                <a:solidFill>
                  <a:srgbClr val="101010"/>
                </a:solidFill>
                <a:latin typeface="Arial"/>
                <a:cs typeface="Arial"/>
              </a:rPr>
              <a:t>T</a:t>
            </a: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e</a:t>
            </a: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rmor.</a:t>
            </a:r>
            <a:endParaRPr sz="815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2515483" y="3873094"/>
            <a:ext cx="804318" cy="3327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94501" marR="295616" algn="ctr">
              <a:lnSpc>
                <a:spcPct val="95825"/>
              </a:lnSpc>
              <a:spcBef>
                <a:spcPts val="358"/>
              </a:spcBef>
            </a:pP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&gt;</a:t>
            </a: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5</a:t>
            </a: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7</a:t>
            </a:r>
            <a:endParaRPr sz="815">
              <a:latin typeface="Arial"/>
              <a:cs typeface="Arial"/>
            </a:endParaRPr>
          </a:p>
          <a:p>
            <a:pPr marL="294501" marR="295616" algn="ctr">
              <a:lnSpc>
                <a:spcPct val="95825"/>
              </a:lnSpc>
            </a:pP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&gt;</a:t>
            </a: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6</a:t>
            </a: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0</a:t>
            </a:r>
            <a:endParaRPr sz="815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319802" y="3873094"/>
            <a:ext cx="803628" cy="3327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8482">
              <a:lnSpc>
                <a:spcPct val="95825"/>
              </a:lnSpc>
              <a:spcBef>
                <a:spcPts val="358"/>
              </a:spcBef>
            </a:pP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158</a:t>
            </a: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~</a:t>
            </a:r>
            <a:r>
              <a:rPr sz="815" spc="4" dirty="0">
                <a:solidFill>
                  <a:srgbClr val="101010"/>
                </a:solidFill>
                <a:latin typeface="Arial"/>
                <a:cs typeface="Arial"/>
              </a:rPr>
              <a:t>1</a:t>
            </a: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8</a:t>
            </a: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3</a:t>
            </a:r>
            <a:endParaRPr sz="815">
              <a:latin typeface="Arial"/>
              <a:cs typeface="Arial"/>
            </a:endParaRPr>
          </a:p>
          <a:p>
            <a:pPr marL="198482">
              <a:lnSpc>
                <a:spcPct val="95825"/>
              </a:lnSpc>
            </a:pP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158</a:t>
            </a: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~</a:t>
            </a:r>
            <a:r>
              <a:rPr sz="815" spc="4" dirty="0">
                <a:solidFill>
                  <a:srgbClr val="101010"/>
                </a:solidFill>
                <a:latin typeface="Arial"/>
                <a:cs typeface="Arial"/>
              </a:rPr>
              <a:t>1</a:t>
            </a: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8</a:t>
            </a: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3</a:t>
            </a:r>
            <a:endParaRPr sz="815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4123430" y="3873094"/>
            <a:ext cx="714567" cy="3327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1698" marR="252430" algn="ctr">
              <a:lnSpc>
                <a:spcPct val="95825"/>
              </a:lnSpc>
              <a:spcBef>
                <a:spcPts val="358"/>
              </a:spcBef>
            </a:pP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200</a:t>
            </a:r>
            <a:endParaRPr sz="815">
              <a:latin typeface="Arial"/>
              <a:cs typeface="Arial"/>
            </a:endParaRPr>
          </a:p>
          <a:p>
            <a:pPr marL="251698" marR="252430" algn="ctr">
              <a:lnSpc>
                <a:spcPct val="95825"/>
              </a:lnSpc>
            </a:pP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210</a:t>
            </a:r>
            <a:endParaRPr sz="815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4837997" y="3873094"/>
            <a:ext cx="619290" cy="3327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04062" marR="204794" algn="ctr">
              <a:lnSpc>
                <a:spcPct val="95825"/>
              </a:lnSpc>
              <a:spcBef>
                <a:spcPts val="358"/>
              </a:spcBef>
            </a:pP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230</a:t>
            </a:r>
            <a:endParaRPr sz="815">
              <a:latin typeface="Arial"/>
              <a:cs typeface="Arial"/>
            </a:endParaRPr>
          </a:p>
          <a:p>
            <a:pPr marL="204062" marR="204794" algn="ctr">
              <a:lnSpc>
                <a:spcPct val="95825"/>
              </a:lnSpc>
            </a:pP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240</a:t>
            </a:r>
            <a:endParaRPr sz="815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5457288" y="3873094"/>
            <a:ext cx="638622" cy="3327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13037" marR="215150" algn="ctr">
              <a:lnSpc>
                <a:spcPct val="95825"/>
              </a:lnSpc>
              <a:spcBef>
                <a:spcPts val="358"/>
              </a:spcBef>
            </a:pP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260</a:t>
            </a:r>
            <a:endParaRPr sz="815">
              <a:latin typeface="Arial"/>
              <a:cs typeface="Arial"/>
            </a:endParaRPr>
          </a:p>
          <a:p>
            <a:pPr marL="213037" marR="215150" algn="ctr">
              <a:lnSpc>
                <a:spcPct val="95825"/>
              </a:lnSpc>
            </a:pP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280</a:t>
            </a:r>
            <a:endParaRPr sz="815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725959" y="4205869"/>
            <a:ext cx="539204" cy="2133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4297">
              <a:lnSpc>
                <a:spcPct val="95825"/>
              </a:lnSpc>
              <a:spcBef>
                <a:spcPts val="358"/>
              </a:spcBef>
            </a:pP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X</a:t>
            </a:r>
            <a:r>
              <a:rPr sz="815" spc="8" dirty="0">
                <a:solidFill>
                  <a:srgbClr val="101010"/>
                </a:solidFill>
                <a:latin typeface="Arial"/>
                <a:cs typeface="Arial"/>
              </a:rPr>
              <a:t>T</a:t>
            </a: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AI</a:t>
            </a:r>
            <a:endParaRPr sz="815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265162" y="4205869"/>
            <a:ext cx="1250319" cy="2133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00449">
              <a:lnSpc>
                <a:spcPct val="95825"/>
              </a:lnSpc>
              <a:spcBef>
                <a:spcPts val="358"/>
              </a:spcBef>
            </a:pP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Al.</a:t>
            </a:r>
            <a:r>
              <a:rPr sz="815" spc="4" dirty="0">
                <a:solidFill>
                  <a:srgbClr val="101010"/>
                </a:solidFill>
                <a:latin typeface="Arial"/>
                <a:cs typeface="Arial"/>
              </a:rPr>
              <a:t> </a:t>
            </a: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Al.</a:t>
            </a: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 </a:t>
            </a:r>
            <a:r>
              <a:rPr sz="815" spc="8" dirty="0">
                <a:solidFill>
                  <a:srgbClr val="101010"/>
                </a:solidFill>
                <a:latin typeface="Arial"/>
                <a:cs typeface="Arial"/>
              </a:rPr>
              <a:t>T</a:t>
            </a: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e</a:t>
            </a: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rmoresistente</a:t>
            </a:r>
            <a:endParaRPr sz="815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2515483" y="4205869"/>
            <a:ext cx="804318" cy="2133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94501" marR="295616" algn="ctr">
              <a:lnSpc>
                <a:spcPct val="95825"/>
              </a:lnSpc>
              <a:spcBef>
                <a:spcPts val="358"/>
              </a:spcBef>
            </a:pP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&gt;</a:t>
            </a: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5</a:t>
            </a: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8</a:t>
            </a:r>
            <a:endParaRPr sz="815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319802" y="4205869"/>
            <a:ext cx="803628" cy="2133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8482">
              <a:lnSpc>
                <a:spcPct val="95825"/>
              </a:lnSpc>
              <a:spcBef>
                <a:spcPts val="358"/>
              </a:spcBef>
            </a:pP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158</a:t>
            </a: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~</a:t>
            </a:r>
            <a:r>
              <a:rPr sz="815" spc="4" dirty="0">
                <a:solidFill>
                  <a:srgbClr val="101010"/>
                </a:solidFill>
                <a:latin typeface="Arial"/>
                <a:cs typeface="Arial"/>
              </a:rPr>
              <a:t>1</a:t>
            </a: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8</a:t>
            </a: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3</a:t>
            </a:r>
            <a:endParaRPr sz="815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4123430" y="4205869"/>
            <a:ext cx="714567" cy="2133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1698" marR="252430" algn="ctr">
              <a:lnSpc>
                <a:spcPct val="95825"/>
              </a:lnSpc>
              <a:spcBef>
                <a:spcPts val="358"/>
              </a:spcBef>
            </a:pP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230</a:t>
            </a:r>
            <a:endParaRPr sz="815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4837997" y="4205869"/>
            <a:ext cx="619290" cy="2133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04062" marR="204794" algn="ctr">
              <a:lnSpc>
                <a:spcPct val="95825"/>
              </a:lnSpc>
              <a:spcBef>
                <a:spcPts val="358"/>
              </a:spcBef>
            </a:pP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310</a:t>
            </a:r>
            <a:endParaRPr sz="815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5457288" y="4205869"/>
            <a:ext cx="638622" cy="2133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13037" marR="215150" algn="ctr">
              <a:lnSpc>
                <a:spcPct val="95825"/>
              </a:lnSpc>
              <a:spcBef>
                <a:spcPts val="358"/>
              </a:spcBef>
            </a:pP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360</a:t>
            </a:r>
            <a:endParaRPr sz="815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725959" y="4419204"/>
            <a:ext cx="539204" cy="3327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54297">
              <a:lnSpc>
                <a:spcPct val="95825"/>
              </a:lnSpc>
              <a:spcBef>
                <a:spcPts val="358"/>
              </a:spcBef>
            </a:pP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K</a:t>
            </a:r>
            <a:r>
              <a:rPr sz="815" spc="8" dirty="0">
                <a:solidFill>
                  <a:srgbClr val="101010"/>
                </a:solidFill>
                <a:latin typeface="Arial"/>
                <a:cs typeface="Arial"/>
              </a:rPr>
              <a:t>T</a:t>
            </a: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A</a:t>
            </a: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I</a:t>
            </a:r>
            <a:endParaRPr sz="815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265162" y="4419204"/>
            <a:ext cx="1250319" cy="3327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3922">
              <a:lnSpc>
                <a:spcPct val="95825"/>
              </a:lnSpc>
              <a:spcBef>
                <a:spcPts val="358"/>
              </a:spcBef>
            </a:pP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Al. Al.</a:t>
            </a: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 </a:t>
            </a:r>
            <a:r>
              <a:rPr sz="815" spc="8" dirty="0">
                <a:solidFill>
                  <a:srgbClr val="101010"/>
                </a:solidFill>
                <a:latin typeface="Arial"/>
                <a:cs typeface="Arial"/>
              </a:rPr>
              <a:t>T</a:t>
            </a: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e</a:t>
            </a: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rmor.</a:t>
            </a: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 </a:t>
            </a: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de alta</a:t>
            </a:r>
            <a:endParaRPr sz="815">
              <a:latin typeface="Arial"/>
              <a:cs typeface="Arial"/>
            </a:endParaRPr>
          </a:p>
          <a:p>
            <a:pPr marL="120473">
              <a:lnSpc>
                <a:spcPct val="95825"/>
              </a:lnSpc>
            </a:pP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Resistencia </a:t>
            </a:r>
            <a:r>
              <a:rPr sz="815" spc="4" dirty="0">
                <a:solidFill>
                  <a:srgbClr val="101010"/>
                </a:solidFill>
                <a:latin typeface="Arial"/>
                <a:cs typeface="Arial"/>
              </a:rPr>
              <a:t>M</a:t>
            </a: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e</a:t>
            </a: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cánica</a:t>
            </a:r>
            <a:endParaRPr sz="815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515483" y="4419204"/>
            <a:ext cx="804318" cy="3327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94501" marR="295616" algn="ctr">
              <a:lnSpc>
                <a:spcPct val="95825"/>
              </a:lnSpc>
              <a:spcBef>
                <a:spcPts val="358"/>
              </a:spcBef>
            </a:pP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&gt;</a:t>
            </a: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5</a:t>
            </a: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5</a:t>
            </a:r>
            <a:endParaRPr sz="815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319802" y="4419204"/>
            <a:ext cx="803628" cy="3327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8482">
              <a:lnSpc>
                <a:spcPct val="95825"/>
              </a:lnSpc>
              <a:spcBef>
                <a:spcPts val="358"/>
              </a:spcBef>
            </a:pP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218</a:t>
            </a: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~</a:t>
            </a:r>
            <a:r>
              <a:rPr sz="815" spc="4" dirty="0">
                <a:solidFill>
                  <a:srgbClr val="101010"/>
                </a:solidFill>
                <a:latin typeface="Arial"/>
                <a:cs typeface="Arial"/>
              </a:rPr>
              <a:t>2</a:t>
            </a: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6</a:t>
            </a:r>
            <a:r>
              <a:rPr sz="815" dirty="0">
                <a:solidFill>
                  <a:srgbClr val="101010"/>
                </a:solidFill>
                <a:latin typeface="Arial"/>
                <a:cs typeface="Arial"/>
              </a:rPr>
              <a:t>3</a:t>
            </a:r>
            <a:endParaRPr sz="815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123430" y="4419204"/>
            <a:ext cx="714567" cy="3327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1698" marR="252430" algn="ctr">
              <a:lnSpc>
                <a:spcPct val="95825"/>
              </a:lnSpc>
              <a:spcBef>
                <a:spcPts val="358"/>
              </a:spcBef>
            </a:pP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150</a:t>
            </a:r>
            <a:endParaRPr sz="815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837997" y="4419204"/>
            <a:ext cx="619290" cy="3327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04062" marR="204794" algn="ctr">
              <a:lnSpc>
                <a:spcPct val="95825"/>
              </a:lnSpc>
              <a:spcBef>
                <a:spcPts val="358"/>
              </a:spcBef>
            </a:pP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180</a:t>
            </a:r>
            <a:endParaRPr sz="815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457288" y="4419204"/>
            <a:ext cx="638622" cy="3327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13037" marR="215150" algn="ctr">
              <a:lnSpc>
                <a:spcPct val="95825"/>
              </a:lnSpc>
              <a:spcBef>
                <a:spcPts val="358"/>
              </a:spcBef>
            </a:pPr>
            <a:r>
              <a:rPr sz="815" spc="-4" dirty="0">
                <a:solidFill>
                  <a:srgbClr val="101010"/>
                </a:solidFill>
                <a:latin typeface="Arial"/>
                <a:cs typeface="Arial"/>
              </a:rPr>
              <a:t>260</a:t>
            </a:r>
            <a:endParaRPr sz="815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725959" y="4751978"/>
            <a:ext cx="539204" cy="2264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2938">
              <a:lnSpc>
                <a:spcPct val="95825"/>
              </a:lnSpc>
              <a:spcBef>
                <a:spcPts val="358"/>
              </a:spcBef>
            </a:pP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HAI</a:t>
            </a:r>
            <a:endParaRPr sz="906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265162" y="4751978"/>
            <a:ext cx="1250319" cy="2264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06151" marR="407270" algn="ctr">
              <a:lnSpc>
                <a:spcPct val="95825"/>
              </a:lnSpc>
              <a:spcBef>
                <a:spcPts val="358"/>
              </a:spcBef>
            </a:pP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Al. duro</a:t>
            </a:r>
            <a:endParaRPr sz="906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515483" y="4751978"/>
            <a:ext cx="804318" cy="2264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83265" marR="284553" algn="ctr">
              <a:lnSpc>
                <a:spcPct val="95825"/>
              </a:lnSpc>
              <a:spcBef>
                <a:spcPts val="358"/>
              </a:spcBef>
            </a:pP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&gt;61</a:t>
            </a:r>
            <a:endParaRPr sz="906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319802" y="4751978"/>
            <a:ext cx="803628" cy="2264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5699">
              <a:lnSpc>
                <a:spcPct val="95825"/>
              </a:lnSpc>
              <a:spcBef>
                <a:spcPts val="358"/>
              </a:spcBef>
            </a:pP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15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8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~1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8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3</a:t>
            </a:r>
            <a:endParaRPr sz="906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123430" y="4751978"/>
            <a:ext cx="714567" cy="2264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72909" marR="272952" algn="ctr">
              <a:lnSpc>
                <a:spcPct val="95825"/>
              </a:lnSpc>
              <a:spcBef>
                <a:spcPts val="358"/>
              </a:spcBef>
            </a:pP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90</a:t>
            </a:r>
            <a:endParaRPr sz="906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837997" y="4751978"/>
            <a:ext cx="619290" cy="2264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3516" marR="192891" algn="ctr">
              <a:lnSpc>
                <a:spcPct val="95825"/>
              </a:lnSpc>
              <a:spcBef>
                <a:spcPts val="358"/>
              </a:spcBef>
            </a:pP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120</a:t>
            </a:r>
            <a:endParaRPr sz="906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457288" y="4751978"/>
            <a:ext cx="638622" cy="2264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02490" marR="203248" algn="ctr">
              <a:lnSpc>
                <a:spcPct val="95825"/>
              </a:lnSpc>
              <a:spcBef>
                <a:spcPts val="358"/>
              </a:spcBef>
            </a:pP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180</a:t>
            </a:r>
            <a:endParaRPr sz="906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25959" y="4978431"/>
            <a:ext cx="539204" cy="3590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90093">
              <a:lnSpc>
                <a:spcPct val="95825"/>
              </a:lnSpc>
              <a:spcBef>
                <a:spcPts val="358"/>
              </a:spcBef>
            </a:pP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135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0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-0</a:t>
            </a:r>
            <a:endParaRPr sz="906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265162" y="4978431"/>
            <a:ext cx="1250319" cy="3590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4377" marR="119877" indent="-95957">
              <a:lnSpc>
                <a:spcPts val="1042"/>
              </a:lnSpc>
              <a:spcBef>
                <a:spcPts val="428"/>
              </a:spcBef>
            </a:pP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99,5 Al 0,5% impu- reza</a:t>
            </a:r>
            <a:r>
              <a:rPr sz="906" spc="4" dirty="0">
                <a:solidFill>
                  <a:srgbClr val="101010"/>
                </a:solidFill>
                <a:latin typeface="Arial"/>
                <a:cs typeface="Arial"/>
              </a:rPr>
              <a:t>s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;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 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reco</a:t>
            </a:r>
            <a:r>
              <a:rPr sz="906" spc="4" dirty="0">
                <a:solidFill>
                  <a:srgbClr val="101010"/>
                </a:solidFill>
                <a:latin typeface="Arial"/>
                <a:cs typeface="Arial"/>
              </a:rPr>
              <a:t>c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i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do</a:t>
            </a:r>
            <a:endParaRPr sz="906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515483" y="4978431"/>
            <a:ext cx="804318" cy="3590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66005" marR="267029" algn="ctr">
              <a:lnSpc>
                <a:spcPct val="95825"/>
              </a:lnSpc>
              <a:spcBef>
                <a:spcPts val="358"/>
              </a:spcBef>
            </a:pP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63%</a:t>
            </a:r>
            <a:endParaRPr sz="906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319802" y="4978431"/>
            <a:ext cx="803628" cy="3590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9904">
              <a:lnSpc>
                <a:spcPct val="95825"/>
              </a:lnSpc>
              <a:spcBef>
                <a:spcPts val="358"/>
              </a:spcBef>
            </a:pP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60~95</a:t>
            </a:r>
            <a:endParaRPr sz="906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4123430" y="4978431"/>
            <a:ext cx="714567" cy="3590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41152" marR="240527" algn="ctr">
              <a:lnSpc>
                <a:spcPct val="95825"/>
              </a:lnSpc>
              <a:spcBef>
                <a:spcPts val="358"/>
              </a:spcBef>
            </a:pP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250</a:t>
            </a:r>
            <a:endParaRPr sz="906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837997" y="4978431"/>
            <a:ext cx="619290" cy="3590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93516" marR="192891" algn="ctr">
              <a:lnSpc>
                <a:spcPct val="95825"/>
              </a:lnSpc>
              <a:spcBef>
                <a:spcPts val="358"/>
              </a:spcBef>
            </a:pP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250</a:t>
            </a:r>
            <a:endParaRPr sz="906">
              <a:latin typeface="Arial"/>
              <a:cs typeface="Arial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5457288" y="4978431"/>
            <a:ext cx="638622" cy="3590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02490" marR="203248" algn="ctr">
              <a:lnSpc>
                <a:spcPct val="95825"/>
              </a:lnSpc>
              <a:spcBef>
                <a:spcPts val="358"/>
              </a:spcBef>
            </a:pP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250</a:t>
            </a:r>
            <a:endParaRPr sz="906"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260622495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object 21"/>
          <p:cNvSpPr txBox="1"/>
          <p:nvPr/>
        </p:nvSpPr>
        <p:spPr>
          <a:xfrm>
            <a:off x="5875328" y="9437396"/>
            <a:ext cx="554392" cy="2285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5084" marR="175710" algn="ctr">
              <a:lnSpc>
                <a:spcPct val="100585"/>
              </a:lnSpc>
              <a:spcBef>
                <a:spcPts val="254"/>
              </a:spcBef>
            </a:pPr>
            <a:r>
              <a:rPr sz="997" b="1" spc="4" dirty="0">
                <a:latin typeface="Tahoma"/>
                <a:cs typeface="Tahoma"/>
              </a:rPr>
              <a:t>03</a:t>
            </a:r>
            <a:endParaRPr sz="997">
              <a:latin typeface="Tahoma"/>
              <a:cs typeface="Tahoma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4142" y="1445981"/>
            <a:ext cx="6842581" cy="8317281"/>
          </a:xfrm>
          <a:custGeom>
            <a:avLst/>
            <a:gdLst/>
            <a:ahLst/>
            <a:cxnLst/>
            <a:rect l="l" t="t" r="r" b="b"/>
            <a:pathLst>
              <a:path w="7552182" h="9179814">
                <a:moveTo>
                  <a:pt x="0" y="9179814"/>
                </a:moveTo>
                <a:lnTo>
                  <a:pt x="7552182" y="9179814"/>
                </a:lnTo>
                <a:lnTo>
                  <a:pt x="7552182" y="0"/>
                </a:lnTo>
                <a:lnTo>
                  <a:pt x="0" y="0"/>
                </a:lnTo>
                <a:lnTo>
                  <a:pt x="0" y="9179814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" name="object 19"/>
          <p:cNvSpPr/>
          <p:nvPr/>
        </p:nvSpPr>
        <p:spPr>
          <a:xfrm>
            <a:off x="1380" y="9241317"/>
            <a:ext cx="6872394" cy="56474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" name="object 20"/>
          <p:cNvSpPr/>
          <p:nvPr/>
        </p:nvSpPr>
        <p:spPr>
          <a:xfrm>
            <a:off x="5875328" y="9437396"/>
            <a:ext cx="554392" cy="228523"/>
          </a:xfrm>
          <a:custGeom>
            <a:avLst/>
            <a:gdLst/>
            <a:ahLst/>
            <a:cxnLst/>
            <a:rect l="l" t="t" r="r" b="b"/>
            <a:pathLst>
              <a:path w="611885" h="252222">
                <a:moveTo>
                  <a:pt x="0" y="252221"/>
                </a:moveTo>
                <a:lnTo>
                  <a:pt x="611885" y="252221"/>
                </a:lnTo>
                <a:lnTo>
                  <a:pt x="611885" y="0"/>
                </a:lnTo>
                <a:lnTo>
                  <a:pt x="0" y="0"/>
                </a:lnTo>
                <a:lnTo>
                  <a:pt x="0" y="252221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" name="object 17"/>
          <p:cNvSpPr/>
          <p:nvPr/>
        </p:nvSpPr>
        <p:spPr>
          <a:xfrm>
            <a:off x="1381" y="1152563"/>
            <a:ext cx="6845343" cy="195384"/>
          </a:xfrm>
          <a:custGeom>
            <a:avLst/>
            <a:gdLst/>
            <a:ahLst/>
            <a:cxnLst/>
            <a:rect l="l" t="t" r="r" b="b"/>
            <a:pathLst>
              <a:path w="7555230" h="215646">
                <a:moveTo>
                  <a:pt x="0" y="215646"/>
                </a:moveTo>
                <a:lnTo>
                  <a:pt x="7555230" y="215646"/>
                </a:lnTo>
                <a:lnTo>
                  <a:pt x="755523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" name="object 14"/>
          <p:cNvSpPr/>
          <p:nvPr/>
        </p:nvSpPr>
        <p:spPr>
          <a:xfrm>
            <a:off x="1380" y="103232"/>
            <a:ext cx="6856860" cy="818737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" name="object 15"/>
          <p:cNvSpPr/>
          <p:nvPr/>
        </p:nvSpPr>
        <p:spPr>
          <a:xfrm>
            <a:off x="4142" y="337198"/>
            <a:ext cx="4566323" cy="358318"/>
          </a:xfrm>
          <a:custGeom>
            <a:avLst/>
            <a:gdLst/>
            <a:ahLst/>
            <a:cxnLst/>
            <a:rect l="l" t="t" r="r" b="b"/>
            <a:pathLst>
              <a:path w="5039868" h="395477">
                <a:moveTo>
                  <a:pt x="0" y="395477"/>
                </a:moveTo>
                <a:lnTo>
                  <a:pt x="5039868" y="395477"/>
                </a:lnTo>
                <a:lnTo>
                  <a:pt x="5039868" y="0"/>
                </a:lnTo>
                <a:lnTo>
                  <a:pt x="0" y="0"/>
                </a:lnTo>
                <a:lnTo>
                  <a:pt x="0" y="395477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" name="object 16"/>
          <p:cNvSpPr/>
          <p:nvPr/>
        </p:nvSpPr>
        <p:spPr>
          <a:xfrm>
            <a:off x="3654301" y="239161"/>
            <a:ext cx="3206230" cy="578557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" name="object 13"/>
          <p:cNvSpPr txBox="1"/>
          <p:nvPr/>
        </p:nvSpPr>
        <p:spPr>
          <a:xfrm>
            <a:off x="2119767" y="397476"/>
            <a:ext cx="1546541" cy="2529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966"/>
              </a:lnSpc>
              <a:spcBef>
                <a:spcPts val="98"/>
              </a:spcBef>
            </a:pPr>
            <a:r>
              <a:rPr sz="1812" b="1" dirty="0">
                <a:latin typeface="Tahoma"/>
                <a:cs typeface="Tahoma"/>
              </a:rPr>
              <a:t>Introducción</a:t>
            </a:r>
            <a:endParaRPr sz="1812">
              <a:latin typeface="Tahoma"/>
              <a:cs typeface="Tahom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47029" y="1184075"/>
            <a:ext cx="1777611" cy="1493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119"/>
              </a:lnSpc>
              <a:spcBef>
                <a:spcPts val="55"/>
              </a:spcBef>
            </a:pPr>
            <a:r>
              <a:rPr sz="997" b="1" dirty="0">
                <a:latin typeface="Tahoma"/>
                <a:cs typeface="Tahoma"/>
              </a:rPr>
              <a:t>Tend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do</a:t>
            </a:r>
            <a:r>
              <a:rPr sz="997" b="1" spc="-40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los</a:t>
            </a:r>
            <a:r>
              <a:rPr sz="997" b="1" spc="-14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cond</a:t>
            </a:r>
            <a:r>
              <a:rPr sz="997" b="1" spc="4" dirty="0">
                <a:latin typeface="Tahoma"/>
                <a:cs typeface="Tahoma"/>
              </a:rPr>
              <a:t>uc</a:t>
            </a:r>
            <a:r>
              <a:rPr sz="997" b="1" dirty="0">
                <a:latin typeface="Tahoma"/>
                <a:cs typeface="Tahoma"/>
              </a:rPr>
              <a:t>tores</a:t>
            </a:r>
            <a:endParaRPr sz="997">
              <a:latin typeface="Tahoma"/>
              <a:cs typeface="Tahom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74754" y="1610994"/>
            <a:ext cx="762921" cy="1383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19"/>
              </a:lnSpc>
              <a:spcBef>
                <a:spcPts val="51"/>
              </a:spcBef>
            </a:pPr>
            <a:r>
              <a:rPr sz="906" dirty="0">
                <a:latin typeface="Arial"/>
                <a:cs typeface="Arial"/>
              </a:rPr>
              <a:t>com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on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ntes.</a:t>
            </a:r>
            <a:endParaRPr sz="906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4753" y="1875417"/>
            <a:ext cx="5641176" cy="6678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8340">
              <a:lnSpc>
                <a:spcPts val="1019"/>
              </a:lnSpc>
              <a:spcBef>
                <a:spcPts val="51"/>
              </a:spcBef>
            </a:pPr>
            <a:r>
              <a:rPr sz="906" dirty="0">
                <a:latin typeface="Arial"/>
                <a:cs typeface="Arial"/>
              </a:rPr>
              <a:t>La máxima flec</a:t>
            </a:r>
            <a:r>
              <a:rPr sz="906" spc="-4" dirty="0">
                <a:latin typeface="Arial"/>
                <a:cs typeface="Arial"/>
              </a:rPr>
              <a:t>h</a:t>
            </a:r>
            <a:r>
              <a:rPr sz="906" dirty="0">
                <a:latin typeface="Arial"/>
                <a:cs typeface="Arial"/>
              </a:rPr>
              <a:t>a que l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tor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asum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á</a:t>
            </a:r>
            <a:r>
              <a:rPr sz="906" dirty="0">
                <a:latin typeface="Arial"/>
                <a:cs typeface="Arial"/>
              </a:rPr>
              <a:t>n en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serv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io, m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ssa in re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az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e con la min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ma dista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za 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ra</a:t>
            </a:r>
            <a:endParaRPr sz="906">
              <a:latin typeface="Arial"/>
              <a:cs typeface="Arial"/>
            </a:endParaRPr>
          </a:p>
          <a:p>
            <a:pPr marL="11506">
              <a:lnSpc>
                <a:spcPct val="95825"/>
              </a:lnSpc>
            </a:pPr>
            <a:r>
              <a:rPr sz="906" dirty="0">
                <a:latin typeface="Arial"/>
                <a:cs typeface="Arial"/>
              </a:rPr>
              <a:t>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duttori e terreno im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os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a dalle n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rme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di legge, permite</a:t>
            </a:r>
            <a:r>
              <a:rPr sz="906" spc="8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definir la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altura de l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torr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de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sten. Las m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as se calculan 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ara l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nd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cio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es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m</a:t>
            </a:r>
            <a:r>
              <a:rPr sz="906" spc="-4" dirty="0">
                <a:latin typeface="Arial"/>
                <a:cs typeface="Arial"/>
              </a:rPr>
              <a:t>á</a:t>
            </a:r>
            <a:r>
              <a:rPr sz="906" dirty="0">
                <a:latin typeface="Arial"/>
                <a:cs typeface="Arial"/>
              </a:rPr>
              <a:t>xima temper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tura del con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uctor, 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ara 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n valor prefij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do de la temperatura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ambiente, y tenie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do en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cuenta el al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g</a:t>
            </a:r>
            <a:r>
              <a:rPr sz="906" spc="8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miento a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e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ástico que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fren los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cab</a:t>
            </a:r>
            <a:r>
              <a:rPr sz="906" spc="-4" dirty="0">
                <a:latin typeface="Arial"/>
                <a:cs typeface="Arial"/>
              </a:rPr>
              <a:t>le</a:t>
            </a:r>
            <a:r>
              <a:rPr sz="906" dirty="0">
                <a:latin typeface="Arial"/>
                <a:cs typeface="Arial"/>
              </a:rPr>
              <a:t>s durante el 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er</a:t>
            </a:r>
            <a:r>
              <a:rPr sz="906" spc="-4" dirty="0">
                <a:latin typeface="Arial"/>
                <a:cs typeface="Arial"/>
              </a:rPr>
              <a:t>vi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</a:t>
            </a:r>
            <a:r>
              <a:rPr sz="906" spc="-4" dirty="0">
                <a:latin typeface="Arial"/>
                <a:cs typeface="Arial"/>
              </a:rPr>
              <a:t> (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reep</a:t>
            </a:r>
            <a:r>
              <a:rPr sz="906" dirty="0">
                <a:latin typeface="Arial"/>
                <a:cs typeface="Arial"/>
              </a:rPr>
              <a:t>).</a:t>
            </a:r>
            <a:endParaRPr sz="906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74753" y="2669377"/>
            <a:ext cx="5699597" cy="53529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8340">
              <a:lnSpc>
                <a:spcPts val="1019"/>
              </a:lnSpc>
              <a:spcBef>
                <a:spcPts val="51"/>
              </a:spcBef>
            </a:pPr>
            <a:r>
              <a:rPr sz="906" dirty="0">
                <a:latin typeface="Arial"/>
                <a:cs typeface="Arial"/>
              </a:rPr>
              <a:t>Los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t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res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 ej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cio nu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ca d</a:t>
            </a:r>
            <a:r>
              <a:rPr sz="906" spc="-4" dirty="0">
                <a:latin typeface="Arial"/>
                <a:cs typeface="Arial"/>
              </a:rPr>
              <a:t>eb</a:t>
            </a:r>
            <a:r>
              <a:rPr sz="906" dirty="0">
                <a:latin typeface="Arial"/>
                <a:cs typeface="Arial"/>
              </a:rPr>
              <a:t>erían a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ca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spc="4" dirty="0">
                <a:latin typeface="Arial"/>
                <a:cs typeface="Arial"/>
              </a:rPr>
              <a:t>z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13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temp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ratur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tan altas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mo para 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usar au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ent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de</a:t>
            </a:r>
            <a:endParaRPr sz="906">
              <a:latin typeface="Arial"/>
              <a:cs typeface="Arial"/>
            </a:endParaRPr>
          </a:p>
          <a:p>
            <a:pPr marL="11506">
              <a:lnSpc>
                <a:spcPct val="95729"/>
              </a:lnSpc>
            </a:pPr>
            <a:r>
              <a:rPr sz="906" dirty="0">
                <a:latin typeface="Arial"/>
                <a:cs typeface="Arial"/>
              </a:rPr>
              <a:t>flecha </a:t>
            </a:r>
            <a:r>
              <a:rPr sz="906" spc="-4" dirty="0">
                <a:latin typeface="Arial"/>
                <a:cs typeface="Arial"/>
              </a:rPr>
              <a:t>q</a:t>
            </a:r>
            <a:r>
              <a:rPr sz="906" dirty="0">
                <a:latin typeface="Arial"/>
                <a:cs typeface="Arial"/>
              </a:rPr>
              <a:t>ue </a:t>
            </a:r>
            <a:r>
              <a:rPr sz="906" spc="-4" dirty="0">
                <a:latin typeface="Arial"/>
                <a:cs typeface="Arial"/>
              </a:rPr>
              <a:t>oc</a:t>
            </a:r>
            <a:r>
              <a:rPr sz="906" dirty="0">
                <a:latin typeface="Arial"/>
                <a:cs typeface="Arial"/>
              </a:rPr>
              <a:t>asi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que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el franco h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a tierra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té 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or de</a:t>
            </a:r>
            <a:r>
              <a:rPr sz="906" spc="-4" dirty="0">
                <a:latin typeface="Arial"/>
                <a:cs typeface="Arial"/>
              </a:rPr>
              <a:t>b</a:t>
            </a:r>
            <a:r>
              <a:rPr sz="906" dirty="0">
                <a:latin typeface="Arial"/>
                <a:cs typeface="Arial"/>
              </a:rPr>
              <a:t>ajo de 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os valores </a:t>
            </a:r>
            <a:r>
              <a:rPr sz="906" spc="-4" dirty="0">
                <a:latin typeface="Arial"/>
                <a:cs typeface="Arial"/>
              </a:rPr>
              <a:t>pe</a:t>
            </a:r>
            <a:r>
              <a:rPr sz="906" dirty="0">
                <a:latin typeface="Arial"/>
                <a:cs typeface="Arial"/>
              </a:rPr>
              <a:t>rmitid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por 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a ley. Por esta razón, los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ctor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d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ben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tar do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ad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de ele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entos</a:t>
            </a:r>
            <a:r>
              <a:rPr sz="906" spc="4" dirty="0">
                <a:latin typeface="Arial"/>
                <a:cs typeface="Arial"/>
              </a:rPr>
              <a:t>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tr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ural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q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e p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rmitan mant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ner, inc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uso 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altas temperatur</a:t>
            </a:r>
            <a:r>
              <a:rPr sz="906" spc="-4" dirty="0">
                <a:latin typeface="Arial"/>
                <a:cs typeface="Arial"/>
              </a:rPr>
              <a:t>as</a:t>
            </a:r>
            <a:r>
              <a:rPr sz="906" dirty="0">
                <a:latin typeface="Arial"/>
                <a:cs typeface="Arial"/>
              </a:rPr>
              <a:t>, variacio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es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 la flec</a:t>
            </a:r>
            <a:r>
              <a:rPr sz="906" spc="-4" dirty="0">
                <a:latin typeface="Arial"/>
                <a:cs typeface="Arial"/>
              </a:rPr>
              <a:t>h</a:t>
            </a:r>
            <a:r>
              <a:rPr sz="906" dirty="0">
                <a:latin typeface="Arial"/>
                <a:cs typeface="Arial"/>
              </a:rPr>
              <a:t>a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entro de lími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es 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ept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bl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s.</a:t>
            </a:r>
            <a:endParaRPr sz="906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4754" y="3330779"/>
            <a:ext cx="5629619" cy="4027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19"/>
              </a:lnSpc>
              <a:spcBef>
                <a:spcPts val="51"/>
              </a:spcBef>
            </a:pPr>
            <a:r>
              <a:rPr sz="906" dirty="0">
                <a:latin typeface="Arial"/>
                <a:cs typeface="Arial"/>
              </a:rPr>
              <a:t>Una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las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luci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plan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ead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p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 la ind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stria 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carga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a en el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es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rrollo de 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a fabricac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ón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 nuev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n-</a:t>
            </a:r>
            <a:endParaRPr sz="906">
              <a:latin typeface="Arial"/>
              <a:cs typeface="Arial"/>
            </a:endParaRPr>
          </a:p>
          <a:p>
            <a:pPr marL="11506" marR="17294">
              <a:lnSpc>
                <a:spcPct val="95825"/>
              </a:lnSpc>
            </a:pPr>
            <a:r>
              <a:rPr sz="906" dirty="0">
                <a:latin typeface="Arial"/>
                <a:cs typeface="Arial"/>
              </a:rPr>
              <a:t>duct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s, fue pr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ent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 un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tipo de 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ctor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lla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a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os comp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t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s, trap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zoi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a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es o tambi</a:t>
            </a:r>
            <a:r>
              <a:rPr sz="906" spc="-4" dirty="0">
                <a:latin typeface="Arial"/>
                <a:cs typeface="Arial"/>
              </a:rPr>
              <a:t>é</a:t>
            </a:r>
            <a:r>
              <a:rPr sz="906" dirty="0">
                <a:latin typeface="Arial"/>
                <a:cs typeface="Arial"/>
              </a:rPr>
              <a:t>n llamad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tipo</a:t>
            </a:r>
            <a:endParaRPr sz="906">
              <a:latin typeface="Arial"/>
              <a:cs typeface="Arial"/>
            </a:endParaRPr>
          </a:p>
          <a:p>
            <a:pPr marL="11506" marR="17294">
              <a:lnSpc>
                <a:spcPts val="1037"/>
              </a:lnSpc>
              <a:spcBef>
                <a:spcPts val="52"/>
              </a:spcBef>
            </a:pPr>
            <a:r>
              <a:rPr sz="906" dirty="0">
                <a:latin typeface="Arial"/>
                <a:cs typeface="Arial"/>
              </a:rPr>
              <a:t>“T</a:t>
            </a:r>
            <a:r>
              <a:rPr sz="906" spc="-4" dirty="0">
                <a:latin typeface="Arial"/>
                <a:cs typeface="Arial"/>
              </a:rPr>
              <a:t>W</a:t>
            </a:r>
            <a:r>
              <a:rPr sz="906" dirty="0">
                <a:latin typeface="Arial"/>
                <a:cs typeface="Arial"/>
              </a:rPr>
              <a:t>”.</a:t>
            </a:r>
            <a:endParaRPr sz="906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74754" y="3860316"/>
            <a:ext cx="5601352" cy="6671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8340">
              <a:lnSpc>
                <a:spcPts val="1019"/>
              </a:lnSpc>
              <a:spcBef>
                <a:spcPts val="51"/>
              </a:spcBef>
            </a:pPr>
            <a:r>
              <a:rPr sz="906" dirty="0">
                <a:latin typeface="Arial"/>
                <a:cs typeface="Arial"/>
              </a:rPr>
              <a:t>Los 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rim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tor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trap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zo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dal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ad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fu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 más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com</a:t>
            </a:r>
            <a:r>
              <a:rPr sz="906" spc="-4" dirty="0">
                <a:latin typeface="Arial"/>
                <a:cs typeface="Arial"/>
              </a:rPr>
              <a:t>pa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tos y de ig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al s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cc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ón q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e los con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uc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o-</a:t>
            </a:r>
            <a:endParaRPr sz="906">
              <a:latin typeface="Arial"/>
              <a:cs typeface="Arial"/>
            </a:endParaRPr>
          </a:p>
          <a:p>
            <a:pPr marL="11506">
              <a:lnSpc>
                <a:spcPts val="1042"/>
              </a:lnSpc>
              <a:spcBef>
                <a:spcPts val="14"/>
              </a:spcBef>
            </a:pPr>
            <a:r>
              <a:rPr sz="906" dirty="0">
                <a:latin typeface="Arial"/>
                <a:cs typeface="Arial"/>
              </a:rPr>
              <a:t>res 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or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al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, teniendo 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n men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 diáme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ro y menor </a:t>
            </a:r>
            <a:r>
              <a:rPr sz="906" spc="-4" dirty="0">
                <a:latin typeface="Arial"/>
                <a:cs typeface="Arial"/>
              </a:rPr>
              <a:t>es</a:t>
            </a:r>
            <a:r>
              <a:rPr sz="906" dirty="0">
                <a:latin typeface="Arial"/>
                <a:cs typeface="Arial"/>
              </a:rPr>
              <a:t>pac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 entre l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inters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cc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es entre los </a:t>
            </a:r>
            <a:r>
              <a:rPr sz="906" spc="-4" dirty="0">
                <a:latin typeface="Arial"/>
                <a:cs typeface="Arial"/>
              </a:rPr>
              <a:t>h</a:t>
            </a:r>
            <a:r>
              <a:rPr sz="906" dirty="0">
                <a:latin typeface="Arial"/>
                <a:cs typeface="Arial"/>
              </a:rPr>
              <a:t>ilos del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cable que conform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ban el con</a:t>
            </a:r>
            <a:r>
              <a:rPr sz="906" spc="-4" dirty="0">
                <a:latin typeface="Arial"/>
                <a:cs typeface="Arial"/>
              </a:rPr>
              <a:t>du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tor. Al tener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un men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 di</a:t>
            </a:r>
            <a:r>
              <a:rPr sz="906" spc="-4" dirty="0">
                <a:latin typeface="Arial"/>
                <a:cs typeface="Arial"/>
              </a:rPr>
              <a:t>á</a:t>
            </a:r>
            <a:r>
              <a:rPr sz="906" dirty="0">
                <a:latin typeface="Arial"/>
                <a:cs typeface="Arial"/>
              </a:rPr>
              <a:t>me</a:t>
            </a:r>
            <a:r>
              <a:rPr sz="906" spc="4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ro, 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duc</a:t>
            </a:r>
            <a:r>
              <a:rPr sz="906" spc="-8" dirty="0">
                <a:latin typeface="Arial"/>
                <a:cs typeface="Arial"/>
              </a:rPr>
              <a:t>í</a:t>
            </a:r>
            <a:r>
              <a:rPr sz="906" dirty="0">
                <a:latin typeface="Arial"/>
                <a:cs typeface="Arial"/>
              </a:rPr>
              <a:t>an el hielo i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pre</a:t>
            </a:r>
            <a:r>
              <a:rPr sz="906" spc="-4" dirty="0">
                <a:latin typeface="Arial"/>
                <a:cs typeface="Arial"/>
              </a:rPr>
              <a:t>g</a:t>
            </a:r>
            <a:r>
              <a:rPr sz="906" dirty="0">
                <a:latin typeface="Arial"/>
                <a:cs typeface="Arial"/>
              </a:rPr>
              <a:t>na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o en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el 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tor, de tal manera q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e el peso que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sop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rtan l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tor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trap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zo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dal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era m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nor </a:t>
            </a:r>
            <a:r>
              <a:rPr sz="906" spc="-4" dirty="0">
                <a:latin typeface="Arial"/>
                <a:cs typeface="Arial"/>
              </a:rPr>
              <a:t>qu</a:t>
            </a:r>
            <a:r>
              <a:rPr sz="906" dirty="0">
                <a:latin typeface="Arial"/>
                <a:cs typeface="Arial"/>
              </a:rPr>
              <a:t>e el peso que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sop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rtan 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-</a:t>
            </a:r>
            <a:endParaRPr sz="906">
              <a:latin typeface="Arial"/>
              <a:cs typeface="Arial"/>
            </a:endParaRPr>
          </a:p>
          <a:p>
            <a:pPr marL="11506" marR="8340">
              <a:lnSpc>
                <a:spcPts val="1024"/>
              </a:lnSpc>
            </a:pPr>
            <a:r>
              <a:rPr sz="906" dirty="0">
                <a:latin typeface="Arial"/>
                <a:cs typeface="Arial"/>
              </a:rPr>
              <a:t>duct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c</a:t>
            </a:r>
            <a:r>
              <a:rPr sz="906" spc="-4" dirty="0">
                <a:latin typeface="Arial"/>
                <a:cs typeface="Arial"/>
              </a:rPr>
              <a:t>onv</a:t>
            </a:r>
            <a:r>
              <a:rPr sz="906" dirty="0">
                <a:latin typeface="Arial"/>
                <a:cs typeface="Arial"/>
              </a:rPr>
              <a:t>enci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nal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.</a:t>
            </a:r>
            <a:endParaRPr sz="906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74754" y="4654277"/>
            <a:ext cx="5676971" cy="2701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19"/>
              </a:lnSpc>
              <a:spcBef>
                <a:spcPts val="51"/>
              </a:spcBef>
            </a:pPr>
            <a:r>
              <a:rPr sz="906" dirty="0">
                <a:latin typeface="Arial"/>
                <a:cs typeface="Arial"/>
              </a:rPr>
              <a:t>La 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sist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a a la vibrac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ón y la res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stenc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a a la f</a:t>
            </a:r>
            <a:r>
              <a:rPr sz="906" spc="8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tiga que 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ntan los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</a:t>
            </a:r>
            <a:r>
              <a:rPr sz="906" spc="-4" dirty="0">
                <a:latin typeface="Arial"/>
                <a:cs typeface="Arial"/>
              </a:rPr>
              <a:t>nd</a:t>
            </a:r>
            <a:r>
              <a:rPr sz="906" dirty="0">
                <a:latin typeface="Arial"/>
                <a:cs typeface="Arial"/>
              </a:rPr>
              <a:t>uctores trap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zoi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al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s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 mayo-</a:t>
            </a:r>
            <a:endParaRPr sz="906">
              <a:latin typeface="Arial"/>
              <a:cs typeface="Arial"/>
            </a:endParaRPr>
          </a:p>
          <a:p>
            <a:pPr marL="11506" marR="17294">
              <a:lnSpc>
                <a:spcPts val="1037"/>
              </a:lnSpc>
              <a:spcBef>
                <a:spcPts val="1"/>
              </a:spcBef>
            </a:pPr>
            <a:r>
              <a:rPr sz="906" dirty="0">
                <a:latin typeface="Arial"/>
                <a:cs typeface="Arial"/>
              </a:rPr>
              <a:t>res </a:t>
            </a:r>
            <a:r>
              <a:rPr sz="906" spc="-4" dirty="0">
                <a:latin typeface="Arial"/>
                <a:cs typeface="Arial"/>
              </a:rPr>
              <a:t>q</a:t>
            </a:r>
            <a:r>
              <a:rPr sz="906" dirty="0">
                <a:latin typeface="Arial"/>
                <a:cs typeface="Arial"/>
              </a:rPr>
              <a:t>ue a la </a:t>
            </a:r>
            <a:r>
              <a:rPr sz="906" spc="-4" dirty="0">
                <a:latin typeface="Arial"/>
                <a:cs typeface="Arial"/>
              </a:rPr>
              <a:t>q</a:t>
            </a:r>
            <a:r>
              <a:rPr sz="906" dirty="0">
                <a:latin typeface="Arial"/>
                <a:cs typeface="Arial"/>
              </a:rPr>
              <a:t>ue pr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ntan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los con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uct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res conve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ci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nal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.</a:t>
            </a:r>
            <a:endParaRPr sz="906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74754" y="5051257"/>
            <a:ext cx="5634339" cy="53529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8340">
              <a:lnSpc>
                <a:spcPts val="1019"/>
              </a:lnSpc>
              <a:spcBef>
                <a:spcPts val="51"/>
              </a:spcBef>
            </a:pPr>
            <a:r>
              <a:rPr sz="906" dirty="0">
                <a:latin typeface="Arial"/>
                <a:cs typeface="Arial"/>
              </a:rPr>
              <a:t>La nueva te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de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cia de l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con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uct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trap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zoi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al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es a mante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er el diá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etro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res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ecto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los con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uct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res</a:t>
            </a:r>
            <a:endParaRPr sz="906">
              <a:latin typeface="Arial"/>
              <a:cs typeface="Arial"/>
            </a:endParaRPr>
          </a:p>
          <a:p>
            <a:pPr marL="11506">
              <a:lnSpc>
                <a:spcPts val="1042"/>
              </a:lnSpc>
              <a:spcBef>
                <a:spcPts val="14"/>
              </a:spcBef>
            </a:pPr>
            <a:r>
              <a:rPr sz="906" dirty="0">
                <a:latin typeface="Arial"/>
                <a:cs typeface="Arial"/>
              </a:rPr>
              <a:t>conv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ona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es, el ár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a de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aluminio q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presenta</a:t>
            </a:r>
            <a:r>
              <a:rPr sz="906" spc="-4" dirty="0">
                <a:latin typeface="Arial"/>
                <a:cs typeface="Arial"/>
              </a:rPr>
              <a:t>b</a:t>
            </a:r>
            <a:r>
              <a:rPr sz="906" dirty="0">
                <a:latin typeface="Arial"/>
                <a:cs typeface="Arial"/>
              </a:rPr>
              <a:t>an</a:t>
            </a:r>
            <a:r>
              <a:rPr sz="906" spc="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los con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uct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res tra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ezoid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les comp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ad</a:t>
            </a:r>
            <a:r>
              <a:rPr sz="906" dirty="0">
                <a:latin typeface="Arial"/>
                <a:cs typeface="Arial"/>
              </a:rPr>
              <a:t>a con l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- duct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c</a:t>
            </a:r>
            <a:r>
              <a:rPr sz="906" spc="-4" dirty="0">
                <a:latin typeface="Arial"/>
                <a:cs typeface="Arial"/>
              </a:rPr>
              <a:t>onv</a:t>
            </a:r>
            <a:r>
              <a:rPr sz="906" dirty="0">
                <a:latin typeface="Arial"/>
                <a:cs typeface="Arial"/>
              </a:rPr>
              <a:t>enci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nal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ra mayor, y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ebido a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to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el</a:t>
            </a:r>
            <a:r>
              <a:rPr sz="906" spc="8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peso que 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resenta l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cond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ctores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el tipo trap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zoidal son li</a:t>
            </a:r>
            <a:r>
              <a:rPr sz="906" spc="-4" dirty="0">
                <a:latin typeface="Arial"/>
                <a:cs typeface="Arial"/>
              </a:rPr>
              <a:t>g</a:t>
            </a:r>
            <a:r>
              <a:rPr sz="906" dirty="0">
                <a:latin typeface="Arial"/>
                <a:cs typeface="Arial"/>
              </a:rPr>
              <a:t>er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m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nte mayor q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e los q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e tie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en los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tor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conv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nci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nal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.</a:t>
            </a:r>
            <a:endParaRPr sz="906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74754" y="5712660"/>
            <a:ext cx="5641510" cy="93227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8340">
              <a:lnSpc>
                <a:spcPts val="1019"/>
              </a:lnSpc>
              <a:spcBef>
                <a:spcPts val="51"/>
              </a:spcBef>
            </a:pPr>
            <a:r>
              <a:rPr sz="906" dirty="0">
                <a:latin typeface="Arial"/>
                <a:cs typeface="Arial"/>
              </a:rPr>
              <a:t>Algun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de l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ventaj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q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e pr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ent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n los con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uct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res del tipo tr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pezoidal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tor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conv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ona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es</a:t>
            </a:r>
            <a:endParaRPr sz="906">
              <a:latin typeface="Arial"/>
              <a:cs typeface="Arial"/>
            </a:endParaRPr>
          </a:p>
          <a:p>
            <a:pPr marL="11506" marR="8340">
              <a:lnSpc>
                <a:spcPts val="1037"/>
              </a:lnSpc>
              <a:spcBef>
                <a:spcPts val="1"/>
              </a:spcBef>
            </a:pPr>
            <a:r>
              <a:rPr sz="906" dirty="0">
                <a:latin typeface="Arial"/>
                <a:cs typeface="Arial"/>
              </a:rPr>
              <a:t>del mis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o d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ámetro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son:</a:t>
            </a:r>
            <a:endParaRPr sz="906">
              <a:latin typeface="Arial"/>
              <a:cs typeface="Arial"/>
            </a:endParaRPr>
          </a:p>
          <a:p>
            <a:pPr marL="11506" marR="8340">
              <a:lnSpc>
                <a:spcPct val="95825"/>
              </a:lnSpc>
            </a:pPr>
            <a:r>
              <a:rPr sz="906" dirty="0">
                <a:latin typeface="Arial"/>
                <a:cs typeface="Arial"/>
              </a:rPr>
              <a:t>- Mayor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cap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cid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d de tra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sp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rte de corriente.</a:t>
            </a:r>
            <a:endParaRPr sz="906">
              <a:latin typeface="Arial"/>
              <a:cs typeface="Arial"/>
            </a:endParaRPr>
          </a:p>
          <a:p>
            <a:pPr marL="11506" marR="8340">
              <a:lnSpc>
                <a:spcPct val="95825"/>
              </a:lnSpc>
            </a:pPr>
            <a:r>
              <a:rPr sz="906" dirty="0">
                <a:latin typeface="Arial"/>
                <a:cs typeface="Arial"/>
              </a:rPr>
              <a:t>- Mayor fu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rza de rupt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ra.</a:t>
            </a:r>
            <a:endParaRPr sz="906">
              <a:latin typeface="Arial"/>
              <a:cs typeface="Arial"/>
            </a:endParaRPr>
          </a:p>
          <a:p>
            <a:pPr marL="11506" marR="8340">
              <a:lnSpc>
                <a:spcPts val="1037"/>
              </a:lnSpc>
              <a:spcBef>
                <a:spcPts val="52"/>
              </a:spcBef>
            </a:pPr>
            <a:r>
              <a:rPr sz="906" dirty="0">
                <a:latin typeface="Arial"/>
                <a:cs typeface="Arial"/>
              </a:rPr>
              <a:t>- Pued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 op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rar a 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ayor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temp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raturas 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n deter</a:t>
            </a:r>
            <a:r>
              <a:rPr sz="906" spc="-4" dirty="0">
                <a:latin typeface="Arial"/>
                <a:cs typeface="Arial"/>
              </a:rPr>
              <a:t>io</a:t>
            </a:r>
            <a:r>
              <a:rPr sz="906" dirty="0">
                <a:latin typeface="Arial"/>
                <a:cs typeface="Arial"/>
              </a:rPr>
              <a:t>ro en sus 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pied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d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m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cán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s.</a:t>
            </a:r>
            <a:endParaRPr sz="906">
              <a:latin typeface="Arial"/>
              <a:cs typeface="Arial"/>
            </a:endParaRPr>
          </a:p>
          <a:p>
            <a:pPr marL="11506">
              <a:lnSpc>
                <a:spcPct val="96016"/>
              </a:lnSpc>
            </a:pPr>
            <a:r>
              <a:rPr sz="906" dirty="0">
                <a:latin typeface="Arial"/>
                <a:cs typeface="Arial"/>
              </a:rPr>
              <a:t>- La flec</a:t>
            </a:r>
            <a:r>
              <a:rPr sz="906" spc="-4" dirty="0">
                <a:latin typeface="Arial"/>
                <a:cs typeface="Arial"/>
              </a:rPr>
              <a:t>h</a:t>
            </a:r>
            <a:r>
              <a:rPr sz="906" dirty="0">
                <a:latin typeface="Arial"/>
                <a:cs typeface="Arial"/>
              </a:rPr>
              <a:t>a q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e pr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ent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n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 vanos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simi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ar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s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 m</a:t>
            </a:r>
            <a:r>
              <a:rPr sz="906" spc="4" dirty="0">
                <a:latin typeface="Arial"/>
                <a:cs typeface="Arial"/>
              </a:rPr>
              <a:t>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or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en com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ar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ión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con 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os con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uct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res conve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ci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na- les.</a:t>
            </a:r>
            <a:endParaRPr sz="906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74753" y="6770611"/>
            <a:ext cx="5702998" cy="19365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8340">
              <a:lnSpc>
                <a:spcPct val="95825"/>
              </a:lnSpc>
            </a:pPr>
            <a:r>
              <a:rPr sz="815" b="1" spc="4" dirty="0">
                <a:latin typeface="Arial"/>
                <a:cs typeface="Arial"/>
              </a:rPr>
              <a:t>1.4</a:t>
            </a:r>
            <a:r>
              <a:rPr sz="815" b="1" dirty="0">
                <a:latin typeface="Arial"/>
                <a:cs typeface="Arial"/>
              </a:rPr>
              <a:t>.</a:t>
            </a:r>
            <a:r>
              <a:rPr sz="815" b="1" spc="35" dirty="0">
                <a:latin typeface="Arial"/>
                <a:cs typeface="Arial"/>
              </a:rPr>
              <a:t> </a:t>
            </a:r>
            <a:r>
              <a:rPr sz="815" b="1" spc="-4" dirty="0">
                <a:latin typeface="Arial"/>
                <a:cs typeface="Arial"/>
              </a:rPr>
              <a:t>Nu</a:t>
            </a:r>
            <a:r>
              <a:rPr sz="815" b="1" spc="4" dirty="0">
                <a:latin typeface="Arial"/>
                <a:cs typeface="Arial"/>
              </a:rPr>
              <a:t>e</a:t>
            </a:r>
            <a:r>
              <a:rPr sz="815" b="1" spc="-13" dirty="0">
                <a:latin typeface="Arial"/>
                <a:cs typeface="Arial"/>
              </a:rPr>
              <a:t>v</a:t>
            </a:r>
            <a:r>
              <a:rPr sz="815" b="1" spc="4" dirty="0">
                <a:latin typeface="Arial"/>
                <a:cs typeface="Arial"/>
              </a:rPr>
              <a:t>o</a:t>
            </a:r>
            <a:r>
              <a:rPr sz="815" b="1" dirty="0">
                <a:latin typeface="Arial"/>
                <a:cs typeface="Arial"/>
              </a:rPr>
              <a:t>s</a:t>
            </a:r>
            <a:r>
              <a:rPr sz="815" b="1" spc="67" dirty="0">
                <a:latin typeface="Arial"/>
                <a:cs typeface="Arial"/>
              </a:rPr>
              <a:t> </a:t>
            </a:r>
            <a:r>
              <a:rPr sz="815" b="1" spc="4" dirty="0">
                <a:latin typeface="Arial"/>
                <a:cs typeface="Arial"/>
              </a:rPr>
              <a:t>ti</a:t>
            </a:r>
            <a:r>
              <a:rPr sz="815" b="1" spc="-4" dirty="0">
                <a:latin typeface="Arial"/>
                <a:cs typeface="Arial"/>
              </a:rPr>
              <a:t>po</a:t>
            </a:r>
            <a:r>
              <a:rPr sz="815" b="1" dirty="0">
                <a:latin typeface="Arial"/>
                <a:cs typeface="Arial"/>
              </a:rPr>
              <a:t>s</a:t>
            </a:r>
            <a:r>
              <a:rPr sz="815" b="1" spc="47" dirty="0">
                <a:latin typeface="Arial"/>
                <a:cs typeface="Arial"/>
              </a:rPr>
              <a:t> </a:t>
            </a:r>
            <a:r>
              <a:rPr sz="815" b="1" spc="-4" dirty="0">
                <a:latin typeface="Arial"/>
                <a:cs typeface="Arial"/>
              </a:rPr>
              <a:t>d</a:t>
            </a:r>
            <a:r>
              <a:rPr sz="815" b="1" dirty="0">
                <a:latin typeface="Arial"/>
                <a:cs typeface="Arial"/>
              </a:rPr>
              <a:t>e</a:t>
            </a:r>
            <a:r>
              <a:rPr sz="815" b="1" spc="27" dirty="0">
                <a:latin typeface="Arial"/>
                <a:cs typeface="Arial"/>
              </a:rPr>
              <a:t> </a:t>
            </a:r>
            <a:r>
              <a:rPr sz="815" b="1" spc="5" dirty="0">
                <a:latin typeface="Arial"/>
                <a:cs typeface="Arial"/>
              </a:rPr>
              <a:t>c</a:t>
            </a:r>
            <a:r>
              <a:rPr sz="815" b="1" spc="-5" dirty="0">
                <a:latin typeface="Arial"/>
                <a:cs typeface="Arial"/>
              </a:rPr>
              <a:t>o</a:t>
            </a:r>
            <a:r>
              <a:rPr sz="815" b="1" spc="5" dirty="0">
                <a:latin typeface="Arial"/>
                <a:cs typeface="Arial"/>
              </a:rPr>
              <a:t>n</a:t>
            </a:r>
            <a:r>
              <a:rPr sz="815" b="1" spc="-5" dirty="0">
                <a:latin typeface="Arial"/>
                <a:cs typeface="Arial"/>
              </a:rPr>
              <a:t>d</a:t>
            </a:r>
            <a:r>
              <a:rPr sz="815" b="1" spc="5" dirty="0">
                <a:latin typeface="Arial"/>
                <a:cs typeface="Arial"/>
              </a:rPr>
              <a:t>uct</a:t>
            </a:r>
            <a:r>
              <a:rPr sz="815" b="1" spc="-5" dirty="0">
                <a:latin typeface="Arial"/>
                <a:cs typeface="Arial"/>
              </a:rPr>
              <a:t>o</a:t>
            </a:r>
            <a:r>
              <a:rPr sz="815" b="1" spc="5" dirty="0">
                <a:latin typeface="Arial"/>
                <a:cs typeface="Arial"/>
              </a:rPr>
              <a:t>res</a:t>
            </a:r>
            <a:endParaRPr sz="815">
              <a:latin typeface="Arial"/>
              <a:cs typeface="Arial"/>
            </a:endParaRPr>
          </a:p>
          <a:p>
            <a:pPr marL="11506">
              <a:lnSpc>
                <a:spcPct val="95825"/>
              </a:lnSpc>
            </a:pPr>
            <a:r>
              <a:rPr sz="906" dirty="0">
                <a:latin typeface="Arial"/>
                <a:cs typeface="Arial"/>
              </a:rPr>
              <a:t>H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ce 60 Añ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los j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po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eses d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rrollaron un con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uctor de</a:t>
            </a:r>
            <a:r>
              <a:rPr sz="906" spc="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ale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ci</a:t>
            </a:r>
            <a:r>
              <a:rPr sz="906" spc="-4" dirty="0">
                <a:latin typeface="Arial"/>
                <a:cs typeface="Arial"/>
              </a:rPr>
              <a:t>ó</a:t>
            </a:r>
            <a:r>
              <a:rPr sz="906" dirty="0">
                <a:latin typeface="Arial"/>
                <a:cs typeface="Arial"/>
              </a:rPr>
              <a:t>n de Aluminio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termo-r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sist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nte (TR</a:t>
            </a:r>
            <a:r>
              <a:rPr sz="906" spc="-8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CC);</a:t>
            </a:r>
            <a:r>
              <a:rPr sz="906" spc="-8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al mismo tiem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o, en los Est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dos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Uni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os y Ca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adá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se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es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rrolló el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enomi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ado</a:t>
            </a:r>
            <a:r>
              <a:rPr sz="906" spc="250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cond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ctor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Aluminio so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ortado por Acero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(ACSS</a:t>
            </a:r>
            <a:r>
              <a:rPr sz="906" b="1" dirty="0">
                <a:latin typeface="Arial"/>
                <a:cs typeface="Arial"/>
              </a:rPr>
              <a:t>)</a:t>
            </a:r>
            <a:r>
              <a:rPr sz="906" dirty="0">
                <a:latin typeface="Arial"/>
                <a:cs typeface="Arial"/>
              </a:rPr>
              <a:t>. Estos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2 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tor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se 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ron </a:t>
            </a:r>
            <a:r>
              <a:rPr sz="906" spc="-4" dirty="0">
                <a:latin typeface="Arial"/>
                <a:cs typeface="Arial"/>
              </a:rPr>
              <a:t>h</a:t>
            </a:r>
            <a:r>
              <a:rPr sz="906" dirty="0">
                <a:latin typeface="Arial"/>
                <a:cs typeface="Arial"/>
              </a:rPr>
              <a:t>asta l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añ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och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nta e i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num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rab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es </a:t>
            </a:r>
            <a:r>
              <a:rPr sz="906" spc="-8" dirty="0">
                <a:latin typeface="Arial"/>
                <a:cs typeface="Arial"/>
              </a:rPr>
              <a:t>v</a:t>
            </a:r>
            <a:r>
              <a:rPr sz="906" dirty="0">
                <a:latin typeface="Arial"/>
                <a:cs typeface="Arial"/>
              </a:rPr>
              <a:t>ariant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de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con- duct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se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es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rrollaron </a:t>
            </a:r>
            <a:r>
              <a:rPr sz="906" spc="-4" dirty="0">
                <a:latin typeface="Arial"/>
                <a:cs typeface="Arial"/>
              </a:rPr>
              <a:t>h</a:t>
            </a:r>
            <a:r>
              <a:rPr sz="906" dirty="0">
                <a:latin typeface="Arial"/>
                <a:cs typeface="Arial"/>
              </a:rPr>
              <a:t>asta final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los 90; 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endo el J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pón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l pionero. D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sde fina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es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los a</a:t>
            </a:r>
            <a:r>
              <a:rPr sz="906" spc="-4" dirty="0">
                <a:latin typeface="Arial"/>
                <a:cs typeface="Arial"/>
              </a:rPr>
              <a:t>ñ</a:t>
            </a:r>
            <a:r>
              <a:rPr sz="906" dirty="0">
                <a:latin typeface="Arial"/>
                <a:cs typeface="Arial"/>
              </a:rPr>
              <a:t>os </a:t>
            </a:r>
            <a:r>
              <a:rPr sz="906" spc="-4" dirty="0">
                <a:latin typeface="Arial"/>
                <a:cs typeface="Arial"/>
              </a:rPr>
              <a:t>9</a:t>
            </a:r>
            <a:r>
              <a:rPr sz="906" dirty="0">
                <a:latin typeface="Arial"/>
                <a:cs typeface="Arial"/>
              </a:rPr>
              <a:t>0</a:t>
            </a:r>
            <a:endParaRPr sz="906">
              <a:latin typeface="Arial"/>
              <a:cs typeface="Arial"/>
            </a:endParaRPr>
          </a:p>
          <a:p>
            <a:pPr marL="11506" marR="8340">
              <a:lnSpc>
                <a:spcPct val="95825"/>
              </a:lnSpc>
            </a:pPr>
            <a:r>
              <a:rPr sz="906" dirty="0">
                <a:latin typeface="Arial"/>
                <a:cs typeface="Arial"/>
              </a:rPr>
              <a:t>Ja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ón y Estados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Uni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os </a:t>
            </a:r>
            <a:r>
              <a:rPr sz="906" spc="-4" dirty="0">
                <a:latin typeface="Arial"/>
                <a:cs typeface="Arial"/>
              </a:rPr>
              <a:t>h</a:t>
            </a:r>
            <a:r>
              <a:rPr sz="906" dirty="0">
                <a:latin typeface="Arial"/>
                <a:cs typeface="Arial"/>
              </a:rPr>
              <a:t>an d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sarroll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do, los</a:t>
            </a:r>
            <a:r>
              <a:rPr sz="906" spc="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gui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ntes con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uc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or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de cap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cid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d expa</a:t>
            </a:r>
            <a:r>
              <a:rPr sz="906" spc="-4" dirty="0">
                <a:latin typeface="Arial"/>
                <a:cs typeface="Arial"/>
              </a:rPr>
              <a:t>nd</a:t>
            </a:r>
            <a:r>
              <a:rPr sz="906" dirty="0">
                <a:latin typeface="Arial"/>
                <a:cs typeface="Arial"/>
              </a:rPr>
              <a:t>ida:</a:t>
            </a:r>
            <a:endParaRPr sz="906">
              <a:latin typeface="Arial"/>
              <a:cs typeface="Arial"/>
            </a:endParaRPr>
          </a:p>
          <a:p>
            <a:pPr marL="11506" marR="8340">
              <a:lnSpc>
                <a:spcPct val="95825"/>
              </a:lnSpc>
              <a:spcBef>
                <a:spcPts val="5"/>
              </a:spcBef>
            </a:pPr>
            <a:r>
              <a:rPr sz="589" dirty="0">
                <a:solidFill>
                  <a:srgbClr val="FF0000"/>
                </a:solidFill>
                <a:latin typeface="Arial"/>
                <a:cs typeface="Arial"/>
              </a:rPr>
              <a:t>.</a:t>
            </a:r>
            <a:endParaRPr sz="589">
              <a:latin typeface="Arial"/>
              <a:cs typeface="Arial"/>
            </a:endParaRPr>
          </a:p>
          <a:p>
            <a:pPr marL="11506" marR="8340">
              <a:lnSpc>
                <a:spcPts val="1037"/>
              </a:lnSpc>
              <a:spcBef>
                <a:spcPts val="52"/>
              </a:spcBef>
            </a:pPr>
            <a:r>
              <a:rPr sz="906" dirty="0">
                <a:latin typeface="Times New Roman"/>
                <a:cs typeface="Times New Roman"/>
              </a:rPr>
              <a:t>• </a:t>
            </a:r>
            <a:r>
              <a:rPr sz="906" b="1" dirty="0">
                <a:latin typeface="Arial"/>
                <a:cs typeface="Arial"/>
              </a:rPr>
              <a:t>TRAAC</a:t>
            </a:r>
            <a:r>
              <a:rPr sz="906" dirty="0">
                <a:latin typeface="Arial"/>
                <a:cs typeface="Arial"/>
              </a:rPr>
              <a:t>=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Cond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ctor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leac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ón de A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uminio res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ente a la temperat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ra</a:t>
            </a:r>
            <a:endParaRPr sz="906">
              <a:latin typeface="Arial"/>
              <a:cs typeface="Arial"/>
            </a:endParaRPr>
          </a:p>
          <a:p>
            <a:pPr marL="11506" marR="8340">
              <a:lnSpc>
                <a:spcPts val="1042"/>
              </a:lnSpc>
            </a:pPr>
            <a:r>
              <a:rPr sz="906" dirty="0">
                <a:latin typeface="Times New Roman"/>
                <a:cs typeface="Times New Roman"/>
              </a:rPr>
              <a:t>• </a:t>
            </a:r>
            <a:r>
              <a:rPr sz="906" b="1" dirty="0">
                <a:latin typeface="Arial"/>
                <a:cs typeface="Arial"/>
              </a:rPr>
              <a:t>AC</a:t>
            </a:r>
            <a:r>
              <a:rPr sz="906" b="1" spc="-4" dirty="0">
                <a:latin typeface="Arial"/>
                <a:cs typeface="Arial"/>
              </a:rPr>
              <a:t>FR</a:t>
            </a:r>
            <a:r>
              <a:rPr sz="906" dirty="0">
                <a:latin typeface="Arial"/>
                <a:cs typeface="Arial"/>
              </a:rPr>
              <a:t>= C</a:t>
            </a:r>
            <a:r>
              <a:rPr sz="906" spc="-4" dirty="0">
                <a:latin typeface="Arial"/>
                <a:cs typeface="Arial"/>
              </a:rPr>
              <a:t>on</a:t>
            </a:r>
            <a:r>
              <a:rPr sz="906" dirty="0">
                <a:latin typeface="Arial"/>
                <a:cs typeface="Arial"/>
              </a:rPr>
              <a:t>duct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 de Al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minio ref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rz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do 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 fibra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Carbó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spc="8" dirty="0">
                <a:latin typeface="Arial"/>
                <a:cs typeface="Arial"/>
              </a:rPr>
              <a:t>-</a:t>
            </a:r>
            <a:r>
              <a:rPr sz="906" b="1" spc="-4" dirty="0">
                <a:latin typeface="Arial"/>
                <a:cs typeface="Arial"/>
              </a:rPr>
              <a:t>Ja</a:t>
            </a:r>
            <a:r>
              <a:rPr sz="906" b="1" dirty="0">
                <a:latin typeface="Arial"/>
                <a:cs typeface="Arial"/>
              </a:rPr>
              <a:t>pón-</a:t>
            </a:r>
            <a:endParaRPr sz="906">
              <a:latin typeface="Arial"/>
              <a:cs typeface="Arial"/>
            </a:endParaRPr>
          </a:p>
          <a:p>
            <a:pPr marL="11506" marR="206188">
              <a:lnSpc>
                <a:spcPts val="1051"/>
              </a:lnSpc>
              <a:spcBef>
                <a:spcPts val="5"/>
              </a:spcBef>
            </a:pPr>
            <a:r>
              <a:rPr sz="906" dirty="0">
                <a:latin typeface="Times New Roman"/>
                <a:cs typeface="Times New Roman"/>
              </a:rPr>
              <a:t>• </a:t>
            </a:r>
            <a:r>
              <a:rPr sz="906" b="1" dirty="0">
                <a:latin typeface="Arial"/>
                <a:cs typeface="Arial"/>
              </a:rPr>
              <a:t>TAC</a:t>
            </a:r>
            <a:r>
              <a:rPr sz="906" b="1" spc="-8" dirty="0">
                <a:latin typeface="Arial"/>
                <a:cs typeface="Arial"/>
              </a:rPr>
              <a:t>S</a:t>
            </a:r>
            <a:r>
              <a:rPr sz="906" b="1" dirty="0">
                <a:latin typeface="Arial"/>
                <a:cs typeface="Arial"/>
              </a:rPr>
              <a:t>R</a:t>
            </a:r>
            <a:r>
              <a:rPr sz="906" dirty="0">
                <a:latin typeface="Arial"/>
                <a:cs typeface="Arial"/>
              </a:rPr>
              <a:t>. 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ctor típico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 Aleaci</a:t>
            </a:r>
            <a:r>
              <a:rPr sz="906" spc="-4" dirty="0">
                <a:latin typeface="Arial"/>
                <a:cs typeface="Arial"/>
              </a:rPr>
              <a:t>ó</a:t>
            </a:r>
            <a:r>
              <a:rPr sz="906" dirty="0">
                <a:latin typeface="Arial"/>
                <a:cs typeface="Arial"/>
              </a:rPr>
              <a:t>n de Aluminio 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ermo res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ste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te (Al - Zirco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io) y otros, y esto mej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ra 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a temperatura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 tra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sic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ón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del mater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al (cu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ndo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com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enza a abl</a:t>
            </a:r>
            <a:r>
              <a:rPr sz="906" spc="-4" dirty="0">
                <a:latin typeface="Arial"/>
                <a:cs typeface="Arial"/>
              </a:rPr>
              <a:t>an</a:t>
            </a:r>
            <a:r>
              <a:rPr sz="906" dirty="0">
                <a:latin typeface="Arial"/>
                <a:cs typeface="Arial"/>
              </a:rPr>
              <a:t>darse y se v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elve plást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co).</a:t>
            </a:r>
            <a:endParaRPr sz="906">
              <a:latin typeface="Arial"/>
              <a:cs typeface="Arial"/>
            </a:endParaRPr>
          </a:p>
          <a:p>
            <a:pPr marL="11506" marR="8340">
              <a:lnSpc>
                <a:spcPts val="1024"/>
              </a:lnSpc>
            </a:pPr>
            <a:r>
              <a:rPr sz="906" dirty="0">
                <a:latin typeface="Times New Roman"/>
                <a:cs typeface="Times New Roman"/>
              </a:rPr>
              <a:t>• </a:t>
            </a:r>
            <a:r>
              <a:rPr sz="906" b="1" dirty="0">
                <a:latin typeface="Arial"/>
                <a:cs typeface="Arial"/>
              </a:rPr>
              <a:t>GZTAC</a:t>
            </a:r>
            <a:r>
              <a:rPr sz="906" b="1" spc="-8" dirty="0">
                <a:latin typeface="Arial"/>
                <a:cs typeface="Arial"/>
              </a:rPr>
              <a:t>S</a:t>
            </a:r>
            <a:r>
              <a:rPr sz="906" b="1" dirty="0">
                <a:latin typeface="Arial"/>
                <a:cs typeface="Arial"/>
              </a:rPr>
              <a:t>R</a:t>
            </a:r>
            <a:r>
              <a:rPr sz="906" dirty="0">
                <a:latin typeface="Arial"/>
                <a:cs typeface="Arial"/>
              </a:rPr>
              <a:t>. Condu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tor tipo </a:t>
            </a:r>
            <a:r>
              <a:rPr sz="906" spc="4" dirty="0">
                <a:latin typeface="Arial"/>
                <a:cs typeface="Arial"/>
              </a:rPr>
              <a:t>“</a:t>
            </a:r>
            <a:r>
              <a:rPr sz="906" i="1" dirty="0">
                <a:latin typeface="Arial"/>
                <a:cs typeface="Arial"/>
              </a:rPr>
              <a:t>ga</a:t>
            </a:r>
            <a:r>
              <a:rPr sz="906" i="1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” de a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eac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ón de a</a:t>
            </a:r>
            <a:r>
              <a:rPr sz="906" spc="-4" dirty="0">
                <a:latin typeface="Arial"/>
                <a:cs typeface="Arial"/>
              </a:rPr>
              <a:t>lu</a:t>
            </a:r>
            <a:r>
              <a:rPr sz="906" dirty="0">
                <a:latin typeface="Arial"/>
                <a:cs typeface="Arial"/>
              </a:rPr>
              <a:t>minio, ultra t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rmo 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sten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e reforz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do con acero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(n</a:t>
            </a:r>
            <a:r>
              <a:rPr sz="906" spc="-4" dirty="0">
                <a:latin typeface="Arial"/>
                <a:cs typeface="Arial"/>
              </a:rPr>
              <a:t>úc</a:t>
            </a:r>
            <a:r>
              <a:rPr sz="906" dirty="0">
                <a:latin typeface="Arial"/>
                <a:cs typeface="Arial"/>
              </a:rPr>
              <a:t>leo</a:t>
            </a:r>
            <a:endParaRPr sz="906">
              <a:latin typeface="Arial"/>
              <a:cs typeface="Arial"/>
            </a:endParaRPr>
          </a:p>
          <a:p>
            <a:pPr marL="11506" marR="10595">
              <a:lnSpc>
                <a:spcPct val="96016"/>
              </a:lnSpc>
            </a:pPr>
            <a:r>
              <a:rPr sz="906" dirty="0">
                <a:latin typeface="Arial"/>
                <a:cs typeface="Arial"/>
              </a:rPr>
              <a:t>de Ac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ro r</a:t>
            </a:r>
            <a:r>
              <a:rPr sz="906" spc="-4" dirty="0">
                <a:latin typeface="Arial"/>
                <a:cs typeface="Arial"/>
              </a:rPr>
              <a:t>ed</a:t>
            </a:r>
            <a:r>
              <a:rPr sz="906" dirty="0">
                <a:latin typeface="Arial"/>
                <a:cs typeface="Arial"/>
              </a:rPr>
              <a:t>ondo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se</a:t>
            </a:r>
            <a:r>
              <a:rPr sz="906" spc="-4" dirty="0">
                <a:latin typeface="Arial"/>
                <a:cs typeface="Arial"/>
              </a:rPr>
              <a:t>g</a:t>
            </a:r>
            <a:r>
              <a:rPr sz="906" dirty="0">
                <a:latin typeface="Arial"/>
                <a:cs typeface="Arial"/>
              </a:rPr>
              <a:t>uido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 ca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a de 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luminio tr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p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z</a:t>
            </a:r>
            <a:r>
              <a:rPr sz="906" dirty="0">
                <a:latin typeface="Arial"/>
                <a:cs typeface="Arial"/>
              </a:rPr>
              <a:t>oi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al, existe un </a:t>
            </a:r>
            <a:r>
              <a:rPr sz="906" spc="13" dirty="0">
                <a:latin typeface="Arial"/>
                <a:cs typeface="Arial"/>
              </a:rPr>
              <a:t>“</a:t>
            </a:r>
            <a:r>
              <a:rPr sz="906" i="1" dirty="0">
                <a:latin typeface="Arial"/>
                <a:cs typeface="Arial"/>
              </a:rPr>
              <a:t>g</a:t>
            </a:r>
            <a:r>
              <a:rPr sz="906" i="1" spc="-4" dirty="0">
                <a:latin typeface="Arial"/>
                <a:cs typeface="Arial"/>
              </a:rPr>
              <a:t>a</a:t>
            </a:r>
            <a:r>
              <a:rPr sz="906" i="1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”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ntre las 2, si</a:t>
            </a:r>
            <a:r>
              <a:rPr sz="906" spc="-4" dirty="0">
                <a:latin typeface="Arial"/>
                <a:cs typeface="Arial"/>
              </a:rPr>
              <a:t>g</a:t>
            </a:r>
            <a:r>
              <a:rPr sz="906" dirty="0">
                <a:latin typeface="Arial"/>
                <a:cs typeface="Arial"/>
              </a:rPr>
              <a:t>ue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una 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pa de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- duct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d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nd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s. Su instalac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ón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difícil y cost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a</a:t>
            </a:r>
            <a:endParaRPr sz="906">
              <a:latin typeface="Arial"/>
              <a:cs typeface="Arial"/>
            </a:endParaRPr>
          </a:p>
          <a:p>
            <a:pPr marL="11506" marR="8340">
              <a:lnSpc>
                <a:spcPts val="1042"/>
              </a:lnSpc>
              <a:spcBef>
                <a:spcPts val="52"/>
              </a:spcBef>
            </a:pPr>
            <a:r>
              <a:rPr sz="906" dirty="0">
                <a:latin typeface="Times New Roman"/>
                <a:cs typeface="Times New Roman"/>
              </a:rPr>
              <a:t>• </a:t>
            </a:r>
            <a:r>
              <a:rPr sz="906" b="1" dirty="0">
                <a:latin typeface="Arial"/>
                <a:cs typeface="Arial"/>
              </a:rPr>
              <a:t>AC</a:t>
            </a:r>
            <a:r>
              <a:rPr sz="906" b="1" spc="-8" dirty="0">
                <a:latin typeface="Arial"/>
                <a:cs typeface="Arial"/>
              </a:rPr>
              <a:t>I</a:t>
            </a:r>
            <a:r>
              <a:rPr sz="906" b="1" dirty="0">
                <a:latin typeface="Arial"/>
                <a:cs typeface="Arial"/>
              </a:rPr>
              <a:t>R: </a:t>
            </a:r>
            <a:r>
              <a:rPr sz="906" dirty="0">
                <a:latin typeface="Arial"/>
                <a:cs typeface="Arial"/>
              </a:rPr>
              <a:t>Con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uctor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Al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minio ref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rz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do 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 invar.</a:t>
            </a:r>
            <a:endParaRPr sz="906">
              <a:latin typeface="Arial"/>
              <a:cs typeface="Arial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5875328" y="9437396"/>
            <a:ext cx="554392" cy="2285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5084" marR="175710" algn="ctr">
              <a:lnSpc>
                <a:spcPct val="100585"/>
              </a:lnSpc>
              <a:spcBef>
                <a:spcPts val="254"/>
              </a:spcBef>
            </a:pPr>
            <a:r>
              <a:rPr sz="997" b="1" spc="4" dirty="0">
                <a:latin typeface="Tahoma"/>
                <a:cs typeface="Tahoma"/>
              </a:rPr>
              <a:t>06</a:t>
            </a:r>
            <a:endParaRPr sz="997">
              <a:latin typeface="Tahoma"/>
              <a:cs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3744578389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object 22"/>
          <p:cNvSpPr txBox="1"/>
          <p:nvPr/>
        </p:nvSpPr>
        <p:spPr>
          <a:xfrm>
            <a:off x="5875328" y="9437396"/>
            <a:ext cx="554392" cy="2285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5084" marR="175710" algn="ctr">
              <a:lnSpc>
                <a:spcPct val="100585"/>
              </a:lnSpc>
              <a:spcBef>
                <a:spcPts val="254"/>
              </a:spcBef>
            </a:pPr>
            <a:r>
              <a:rPr sz="997" b="1" spc="4" dirty="0">
                <a:latin typeface="Tahoma"/>
                <a:cs typeface="Tahoma"/>
              </a:rPr>
              <a:t>03</a:t>
            </a:r>
            <a:endParaRPr sz="997">
              <a:latin typeface="Tahoma"/>
              <a:cs typeface="Tahoma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4142" y="1445981"/>
            <a:ext cx="6842581" cy="8317281"/>
          </a:xfrm>
          <a:custGeom>
            <a:avLst/>
            <a:gdLst/>
            <a:ahLst/>
            <a:cxnLst/>
            <a:rect l="l" t="t" r="r" b="b"/>
            <a:pathLst>
              <a:path w="7552182" h="9179814">
                <a:moveTo>
                  <a:pt x="0" y="9179814"/>
                </a:moveTo>
                <a:lnTo>
                  <a:pt x="7552182" y="9179814"/>
                </a:lnTo>
                <a:lnTo>
                  <a:pt x="7552182" y="0"/>
                </a:lnTo>
                <a:lnTo>
                  <a:pt x="0" y="0"/>
                </a:lnTo>
                <a:lnTo>
                  <a:pt x="0" y="9179814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" name="object 19"/>
          <p:cNvSpPr/>
          <p:nvPr/>
        </p:nvSpPr>
        <p:spPr>
          <a:xfrm>
            <a:off x="1380" y="9241317"/>
            <a:ext cx="6872394" cy="56474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" name="object 20"/>
          <p:cNvSpPr/>
          <p:nvPr/>
        </p:nvSpPr>
        <p:spPr>
          <a:xfrm>
            <a:off x="5875328" y="9437396"/>
            <a:ext cx="554392" cy="228523"/>
          </a:xfrm>
          <a:custGeom>
            <a:avLst/>
            <a:gdLst/>
            <a:ahLst/>
            <a:cxnLst/>
            <a:rect l="l" t="t" r="r" b="b"/>
            <a:pathLst>
              <a:path w="611885" h="252222">
                <a:moveTo>
                  <a:pt x="0" y="252221"/>
                </a:moveTo>
                <a:lnTo>
                  <a:pt x="611885" y="252221"/>
                </a:lnTo>
                <a:lnTo>
                  <a:pt x="611885" y="0"/>
                </a:lnTo>
                <a:lnTo>
                  <a:pt x="0" y="0"/>
                </a:lnTo>
                <a:lnTo>
                  <a:pt x="0" y="252221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" name="object 21"/>
          <p:cNvSpPr/>
          <p:nvPr/>
        </p:nvSpPr>
        <p:spPr>
          <a:xfrm>
            <a:off x="2190648" y="7393112"/>
            <a:ext cx="2667589" cy="914784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" name="object 17"/>
          <p:cNvSpPr/>
          <p:nvPr/>
        </p:nvSpPr>
        <p:spPr>
          <a:xfrm>
            <a:off x="1381" y="1152563"/>
            <a:ext cx="6845343" cy="195384"/>
          </a:xfrm>
          <a:custGeom>
            <a:avLst/>
            <a:gdLst/>
            <a:ahLst/>
            <a:cxnLst/>
            <a:rect l="l" t="t" r="r" b="b"/>
            <a:pathLst>
              <a:path w="7555230" h="215646">
                <a:moveTo>
                  <a:pt x="0" y="215646"/>
                </a:moveTo>
                <a:lnTo>
                  <a:pt x="7555230" y="215646"/>
                </a:lnTo>
                <a:lnTo>
                  <a:pt x="755523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" name="object 14"/>
          <p:cNvSpPr/>
          <p:nvPr/>
        </p:nvSpPr>
        <p:spPr>
          <a:xfrm>
            <a:off x="1380" y="103232"/>
            <a:ext cx="6856860" cy="818737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" name="object 15"/>
          <p:cNvSpPr/>
          <p:nvPr/>
        </p:nvSpPr>
        <p:spPr>
          <a:xfrm>
            <a:off x="4142" y="337198"/>
            <a:ext cx="4566323" cy="358318"/>
          </a:xfrm>
          <a:custGeom>
            <a:avLst/>
            <a:gdLst/>
            <a:ahLst/>
            <a:cxnLst/>
            <a:rect l="l" t="t" r="r" b="b"/>
            <a:pathLst>
              <a:path w="5039868" h="395477">
                <a:moveTo>
                  <a:pt x="0" y="395477"/>
                </a:moveTo>
                <a:lnTo>
                  <a:pt x="5039868" y="395477"/>
                </a:lnTo>
                <a:lnTo>
                  <a:pt x="5039868" y="0"/>
                </a:lnTo>
                <a:lnTo>
                  <a:pt x="0" y="0"/>
                </a:lnTo>
                <a:lnTo>
                  <a:pt x="0" y="395477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" name="object 16"/>
          <p:cNvSpPr/>
          <p:nvPr/>
        </p:nvSpPr>
        <p:spPr>
          <a:xfrm>
            <a:off x="3654301" y="239161"/>
            <a:ext cx="3206230" cy="57855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" name="object 13"/>
          <p:cNvSpPr txBox="1"/>
          <p:nvPr/>
        </p:nvSpPr>
        <p:spPr>
          <a:xfrm>
            <a:off x="2119767" y="397476"/>
            <a:ext cx="1546541" cy="2529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966"/>
              </a:lnSpc>
              <a:spcBef>
                <a:spcPts val="98"/>
              </a:spcBef>
            </a:pPr>
            <a:r>
              <a:rPr sz="1812" b="1" dirty="0">
                <a:latin typeface="Tahoma"/>
                <a:cs typeface="Tahoma"/>
              </a:rPr>
              <a:t>Introducción</a:t>
            </a:r>
            <a:endParaRPr sz="1812">
              <a:latin typeface="Tahoma"/>
              <a:cs typeface="Tahom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47029" y="1184075"/>
            <a:ext cx="1777611" cy="1493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119"/>
              </a:lnSpc>
              <a:spcBef>
                <a:spcPts val="55"/>
              </a:spcBef>
            </a:pPr>
            <a:r>
              <a:rPr sz="997" b="1" dirty="0">
                <a:latin typeface="Tahoma"/>
                <a:cs typeface="Tahoma"/>
              </a:rPr>
              <a:t>Tend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do</a:t>
            </a:r>
            <a:r>
              <a:rPr sz="997" b="1" spc="-40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los</a:t>
            </a:r>
            <a:r>
              <a:rPr sz="997" b="1" spc="-14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cond</a:t>
            </a:r>
            <a:r>
              <a:rPr sz="997" b="1" spc="4" dirty="0">
                <a:latin typeface="Tahoma"/>
                <a:cs typeface="Tahoma"/>
              </a:rPr>
              <a:t>uc</a:t>
            </a:r>
            <a:r>
              <a:rPr sz="997" b="1" dirty="0">
                <a:latin typeface="Tahoma"/>
                <a:cs typeface="Tahoma"/>
              </a:rPr>
              <a:t>tores</a:t>
            </a:r>
            <a:endParaRPr sz="997">
              <a:latin typeface="Tahoma"/>
              <a:cs typeface="Tahom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74754" y="1610305"/>
            <a:ext cx="5713082" cy="186151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17294">
              <a:lnSpc>
                <a:spcPts val="1024"/>
              </a:lnSpc>
              <a:spcBef>
                <a:spcPts val="51"/>
              </a:spcBef>
            </a:pPr>
            <a:r>
              <a:rPr sz="906" dirty="0">
                <a:latin typeface="Times New Roman"/>
                <a:cs typeface="Times New Roman"/>
              </a:rPr>
              <a:t>• </a:t>
            </a:r>
            <a:r>
              <a:rPr sz="906" b="1" dirty="0">
                <a:latin typeface="Arial"/>
                <a:cs typeface="Arial"/>
              </a:rPr>
              <a:t>ZTACIR: </a:t>
            </a:r>
            <a:r>
              <a:rPr sz="906" dirty="0">
                <a:latin typeface="Arial"/>
                <a:cs typeface="Arial"/>
              </a:rPr>
              <a:t>Cond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ctores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con ale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ción</a:t>
            </a:r>
            <a:r>
              <a:rPr sz="906" spc="-4" dirty="0">
                <a:latin typeface="Arial"/>
                <a:cs typeface="Arial"/>
              </a:rPr>
              <a:t> d</a:t>
            </a:r>
            <a:r>
              <a:rPr sz="906" dirty="0">
                <a:latin typeface="Arial"/>
                <a:cs typeface="Arial"/>
              </a:rPr>
              <a:t>e aluminio e</a:t>
            </a:r>
            <a:r>
              <a:rPr sz="906" spc="-8" dirty="0">
                <a:latin typeface="Arial"/>
                <a:cs typeface="Arial"/>
              </a:rPr>
              <a:t>x</a:t>
            </a:r>
            <a:r>
              <a:rPr sz="906" dirty="0">
                <a:latin typeface="Arial"/>
                <a:cs typeface="Arial"/>
              </a:rPr>
              <a:t>t</a:t>
            </a:r>
            <a:r>
              <a:rPr sz="906" spc="8" dirty="0">
                <a:latin typeface="Arial"/>
                <a:cs typeface="Arial"/>
              </a:rPr>
              <a:t>r</a:t>
            </a:r>
            <a:r>
              <a:rPr sz="906" dirty="0">
                <a:latin typeface="Arial"/>
                <a:cs typeface="Arial"/>
              </a:rPr>
              <a:t>a termo res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stente, ref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rzado con invar.</a:t>
            </a:r>
            <a:endParaRPr sz="906">
              <a:latin typeface="Arial"/>
              <a:cs typeface="Arial"/>
            </a:endParaRPr>
          </a:p>
          <a:p>
            <a:pPr marL="11506" marR="17294">
              <a:lnSpc>
                <a:spcPct val="95825"/>
              </a:lnSpc>
            </a:pPr>
            <a:r>
              <a:rPr sz="906" dirty="0">
                <a:latin typeface="Times New Roman"/>
                <a:cs typeface="Times New Roman"/>
              </a:rPr>
              <a:t>• </a:t>
            </a:r>
            <a:r>
              <a:rPr sz="906" b="1" dirty="0">
                <a:latin typeface="Arial"/>
                <a:cs typeface="Arial"/>
              </a:rPr>
              <a:t>ZTACS</a:t>
            </a:r>
            <a:r>
              <a:rPr sz="906" b="1" spc="-4" dirty="0">
                <a:latin typeface="Arial"/>
                <a:cs typeface="Arial"/>
              </a:rPr>
              <a:t>R</a:t>
            </a:r>
            <a:r>
              <a:rPr sz="906" dirty="0">
                <a:latin typeface="Arial"/>
                <a:cs typeface="Arial"/>
              </a:rPr>
              <a:t>-(</a:t>
            </a:r>
            <a:r>
              <a:rPr sz="906" b="1" spc="-8" dirty="0">
                <a:latin typeface="Arial"/>
                <a:cs typeface="Arial"/>
              </a:rPr>
              <a:t>S</a:t>
            </a:r>
            <a:r>
              <a:rPr sz="906" b="1" dirty="0">
                <a:latin typeface="Arial"/>
                <a:cs typeface="Arial"/>
              </a:rPr>
              <a:t>TAC</a:t>
            </a:r>
            <a:r>
              <a:rPr sz="906" b="1" spc="-8" dirty="0">
                <a:latin typeface="Arial"/>
                <a:cs typeface="Arial"/>
              </a:rPr>
              <a:t>I</a:t>
            </a:r>
            <a:r>
              <a:rPr sz="906" b="1" spc="4" dirty="0">
                <a:latin typeface="Arial"/>
                <a:cs typeface="Arial"/>
              </a:rPr>
              <a:t>R</a:t>
            </a:r>
            <a:r>
              <a:rPr sz="906" dirty="0">
                <a:latin typeface="Arial"/>
                <a:cs typeface="Arial"/>
              </a:rPr>
              <a:t>)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</a:t>
            </a:r>
            <a:r>
              <a:rPr sz="906" spc="-4" dirty="0">
                <a:latin typeface="Arial"/>
                <a:cs typeface="Arial"/>
              </a:rPr>
              <a:t>nd</a:t>
            </a:r>
            <a:r>
              <a:rPr sz="906" dirty="0">
                <a:latin typeface="Arial"/>
                <a:cs typeface="Arial"/>
              </a:rPr>
              <a:t>uctores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con 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leac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ón de a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uminio extra 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ermo res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ste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te, reforzado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con 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ro</a:t>
            </a:r>
            <a:endParaRPr sz="906">
              <a:latin typeface="Arial"/>
              <a:cs typeface="Arial"/>
            </a:endParaRPr>
          </a:p>
          <a:p>
            <a:pPr marL="11517" marR="98950">
              <a:lnSpc>
                <a:spcPts val="1051"/>
              </a:lnSpc>
              <a:spcBef>
                <a:spcPts val="57"/>
              </a:spcBef>
            </a:pPr>
            <a:r>
              <a:rPr sz="906" dirty="0">
                <a:latin typeface="Times New Roman"/>
                <a:cs typeface="Times New Roman"/>
              </a:rPr>
              <a:t>• </a:t>
            </a:r>
            <a:r>
              <a:rPr sz="906" b="1" dirty="0">
                <a:latin typeface="Arial"/>
                <a:cs typeface="Arial"/>
              </a:rPr>
              <a:t>ACSS</a:t>
            </a:r>
            <a:r>
              <a:rPr sz="906" dirty="0">
                <a:latin typeface="Arial"/>
                <a:cs typeface="Arial"/>
              </a:rPr>
              <a:t>. C</a:t>
            </a:r>
            <a:r>
              <a:rPr sz="906" spc="-4" dirty="0">
                <a:latin typeface="Arial"/>
                <a:cs typeface="Arial"/>
              </a:rPr>
              <a:t>on</a:t>
            </a:r>
            <a:r>
              <a:rPr sz="906" dirty="0">
                <a:latin typeface="Arial"/>
                <a:cs typeface="Arial"/>
              </a:rPr>
              <a:t>duct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 de Al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minio s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p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rt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do por 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ro.</a:t>
            </a:r>
            <a:r>
              <a:rPr sz="906" spc="-8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Aunque el hi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o de alumin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no es h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h</a:t>
            </a:r>
            <a:r>
              <a:rPr sz="906" dirty="0">
                <a:latin typeface="Arial"/>
                <a:cs typeface="Arial"/>
              </a:rPr>
              <a:t>o de mater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al ter- mo 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sist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nt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, sus caract</a:t>
            </a:r>
            <a:r>
              <a:rPr sz="906" spc="-4" dirty="0">
                <a:latin typeface="Arial"/>
                <a:cs typeface="Arial"/>
              </a:rPr>
              <a:t>er</a:t>
            </a:r>
            <a:r>
              <a:rPr sz="906" dirty="0">
                <a:latin typeface="Arial"/>
                <a:cs typeface="Arial"/>
              </a:rPr>
              <a:t>ístic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es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tural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h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 que al au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tar la temperatura del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duct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 bajo t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n-</a:t>
            </a:r>
            <a:endParaRPr sz="906">
              <a:latin typeface="Arial"/>
              <a:cs typeface="Arial"/>
            </a:endParaRPr>
          </a:p>
          <a:p>
            <a:pPr marL="11517" marR="622">
              <a:lnSpc>
                <a:spcPts val="1019"/>
              </a:lnSpc>
            </a:pPr>
            <a:r>
              <a:rPr sz="906" dirty="0">
                <a:latin typeface="Arial"/>
                <a:cs typeface="Arial"/>
              </a:rPr>
              <a:t>sión, sus hi</a:t>
            </a:r>
            <a:r>
              <a:rPr sz="906" spc="-4" dirty="0">
                <a:latin typeface="Arial"/>
                <a:cs typeface="Arial"/>
              </a:rPr>
              <a:t>lo</a:t>
            </a:r>
            <a:r>
              <a:rPr sz="906" dirty="0">
                <a:latin typeface="Arial"/>
                <a:cs typeface="Arial"/>
              </a:rPr>
              <a:t>s se a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ar</a:t>
            </a:r>
            <a:r>
              <a:rPr sz="906" spc="-4" dirty="0">
                <a:latin typeface="Arial"/>
                <a:cs typeface="Arial"/>
              </a:rPr>
              <a:t>g</a:t>
            </a:r>
            <a:r>
              <a:rPr sz="906" dirty="0">
                <a:latin typeface="Arial"/>
                <a:cs typeface="Arial"/>
              </a:rPr>
              <a:t>uen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en forma p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rmanente y, su carga m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á</a:t>
            </a:r>
            <a:r>
              <a:rPr sz="906" dirty="0">
                <a:latin typeface="Arial"/>
                <a:cs typeface="Arial"/>
              </a:rPr>
              <a:t>nica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se tra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8" dirty="0">
                <a:latin typeface="Arial"/>
                <a:cs typeface="Arial"/>
              </a:rPr>
              <a:t>f</a:t>
            </a:r>
            <a:r>
              <a:rPr sz="906" dirty="0">
                <a:latin typeface="Arial"/>
                <a:cs typeface="Arial"/>
              </a:rPr>
              <a:t>iera, en for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a total, al ac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ro de</a:t>
            </a:r>
            <a:endParaRPr sz="906">
              <a:latin typeface="Arial"/>
              <a:cs typeface="Arial"/>
            </a:endParaRPr>
          </a:p>
          <a:p>
            <a:pPr marL="11517" marR="17294">
              <a:lnSpc>
                <a:spcPct val="95825"/>
              </a:lnSpc>
            </a:pPr>
            <a:r>
              <a:rPr sz="906" dirty="0">
                <a:latin typeface="Arial"/>
                <a:cs typeface="Arial"/>
              </a:rPr>
              <a:t>refu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rzo. Su uso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tá muy</a:t>
            </a:r>
            <a:r>
              <a:rPr sz="906" spc="-8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difundido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 Estad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Un</a:t>
            </a:r>
            <a:r>
              <a:rPr sz="906" spc="-4" dirty="0">
                <a:latin typeface="Arial"/>
                <a:cs typeface="Arial"/>
              </a:rPr>
              <a:t>id</a:t>
            </a:r>
            <a:r>
              <a:rPr sz="906" dirty="0">
                <a:latin typeface="Arial"/>
                <a:cs typeface="Arial"/>
              </a:rPr>
              <a:t>os y Ca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ad</a:t>
            </a:r>
            <a:r>
              <a:rPr sz="906" spc="13" dirty="0">
                <a:latin typeface="Arial"/>
                <a:cs typeface="Arial"/>
              </a:rPr>
              <a:t>á</a:t>
            </a:r>
            <a:r>
              <a:rPr sz="906" b="1" dirty="0">
                <a:latin typeface="Arial"/>
                <a:cs typeface="Arial"/>
              </a:rPr>
              <a:t>.</a:t>
            </a:r>
            <a:endParaRPr sz="906">
              <a:latin typeface="Arial"/>
              <a:cs typeface="Arial"/>
            </a:endParaRPr>
          </a:p>
          <a:p>
            <a:pPr marL="11517" marR="64305">
              <a:lnSpc>
                <a:spcPts val="1051"/>
              </a:lnSpc>
              <a:spcBef>
                <a:spcPts val="57"/>
              </a:spcBef>
            </a:pPr>
            <a:r>
              <a:rPr sz="906" dirty="0">
                <a:latin typeface="Times New Roman"/>
                <a:cs typeface="Times New Roman"/>
              </a:rPr>
              <a:t>• </a:t>
            </a:r>
            <a:r>
              <a:rPr sz="906" b="1" dirty="0">
                <a:latin typeface="Arial"/>
                <a:cs typeface="Arial"/>
              </a:rPr>
              <a:t>A</a:t>
            </a:r>
            <a:r>
              <a:rPr sz="906" b="1" spc="-4" dirty="0">
                <a:latin typeface="Arial"/>
                <a:cs typeface="Arial"/>
              </a:rPr>
              <a:t>CC</a:t>
            </a:r>
            <a:r>
              <a:rPr sz="906" b="1" spc="4" dirty="0">
                <a:latin typeface="Arial"/>
                <a:cs typeface="Arial"/>
              </a:rPr>
              <a:t>R</a:t>
            </a:r>
            <a:r>
              <a:rPr sz="906" dirty="0">
                <a:latin typeface="Arial"/>
                <a:cs typeface="Arial"/>
              </a:rPr>
              <a:t>=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ctor de A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uminio reforzado con “</a:t>
            </a:r>
            <a:r>
              <a:rPr sz="906" i="1" dirty="0">
                <a:latin typeface="Arial"/>
                <a:cs typeface="Arial"/>
              </a:rPr>
              <a:t>co</a:t>
            </a:r>
            <a:r>
              <a:rPr sz="906" i="1" spc="-4" dirty="0">
                <a:latin typeface="Arial"/>
                <a:cs typeface="Arial"/>
              </a:rPr>
              <a:t>m</a:t>
            </a:r>
            <a:r>
              <a:rPr sz="906" i="1" dirty="0">
                <a:latin typeface="Arial"/>
                <a:cs typeface="Arial"/>
              </a:rPr>
              <a:t>posit</a:t>
            </a:r>
            <a:r>
              <a:rPr sz="906" i="1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”.-Est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dos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Uni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os- En este caso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el núc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eo de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ac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ro del ACSR </a:t>
            </a:r>
            <a:r>
              <a:rPr sz="906" spc="-4" dirty="0">
                <a:latin typeface="Arial"/>
                <a:cs typeface="Arial"/>
              </a:rPr>
              <a:t>h</a:t>
            </a:r>
            <a:r>
              <a:rPr sz="906" dirty="0">
                <a:latin typeface="Arial"/>
                <a:cs typeface="Arial"/>
              </a:rPr>
              <a:t>a sido ree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pl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spc="4" dirty="0">
                <a:latin typeface="Arial"/>
                <a:cs typeface="Arial"/>
              </a:rPr>
              <a:t>z</a:t>
            </a:r>
            <a:r>
              <a:rPr sz="906" dirty="0">
                <a:latin typeface="Arial"/>
                <a:cs typeface="Arial"/>
              </a:rPr>
              <a:t>a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o por 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etal de Alumin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o-Zirc</a:t>
            </a:r>
            <a:r>
              <a:rPr sz="906" spc="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nio y matriz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fibra cerám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ca Nextel, la parte ex-</a:t>
            </a:r>
            <a:endParaRPr sz="906">
              <a:latin typeface="Arial"/>
              <a:cs typeface="Arial"/>
            </a:endParaRPr>
          </a:p>
          <a:p>
            <a:pPr marL="11517" marR="17294">
              <a:lnSpc>
                <a:spcPts val="1024"/>
              </a:lnSpc>
            </a:pPr>
            <a:r>
              <a:rPr sz="906" dirty="0">
                <a:latin typeface="Arial"/>
                <a:cs typeface="Arial"/>
              </a:rPr>
              <a:t>terna tiene a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ambre de al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aci</a:t>
            </a:r>
            <a:r>
              <a:rPr sz="906" spc="-4" dirty="0">
                <a:latin typeface="Arial"/>
                <a:cs typeface="Arial"/>
              </a:rPr>
              <a:t>ó</a:t>
            </a:r>
            <a:r>
              <a:rPr sz="906" dirty="0">
                <a:latin typeface="Arial"/>
                <a:cs typeface="Arial"/>
              </a:rPr>
              <a:t>n de AL-Zr termo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stente,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simil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 al us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do p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 los J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po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eses, para s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st</a:t>
            </a:r>
            <a:r>
              <a:rPr sz="906" spc="-4" dirty="0">
                <a:latin typeface="Arial"/>
                <a:cs typeface="Arial"/>
              </a:rPr>
              <a:t>it</a:t>
            </a:r>
            <a:r>
              <a:rPr sz="906" dirty="0">
                <a:latin typeface="Arial"/>
                <a:cs typeface="Arial"/>
              </a:rPr>
              <a:t>uir</a:t>
            </a:r>
            <a:endParaRPr sz="906">
              <a:latin typeface="Arial"/>
              <a:cs typeface="Arial"/>
            </a:endParaRPr>
          </a:p>
          <a:p>
            <a:pPr marL="11517" marR="17294">
              <a:lnSpc>
                <a:spcPts val="1037"/>
              </a:lnSpc>
            </a:pPr>
            <a:r>
              <a:rPr sz="906" dirty="0">
                <a:latin typeface="Arial"/>
                <a:cs typeface="Arial"/>
              </a:rPr>
              <a:t>los hil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de a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uminio 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ro (ZTACIR ). El ACCR tiene</a:t>
            </a:r>
            <a:r>
              <a:rPr sz="906" spc="4" dirty="0">
                <a:latin typeface="Arial"/>
                <a:cs typeface="Arial"/>
              </a:rPr>
              <a:t> 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n coef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iente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 expa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si</a:t>
            </a:r>
            <a:r>
              <a:rPr sz="906" spc="-4" dirty="0">
                <a:latin typeface="Arial"/>
                <a:cs typeface="Arial"/>
              </a:rPr>
              <a:t>ó</a:t>
            </a:r>
            <a:r>
              <a:rPr sz="906" dirty="0">
                <a:latin typeface="Arial"/>
                <a:cs typeface="Arial"/>
              </a:rPr>
              <a:t>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térmica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(C</a:t>
            </a:r>
            <a:r>
              <a:rPr sz="906" spc="-4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E) bajo (6,3 x</a:t>
            </a:r>
            <a:r>
              <a:rPr sz="906" spc="-8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10-</a:t>
            </a:r>
            <a:endParaRPr sz="906">
              <a:latin typeface="Arial"/>
              <a:cs typeface="Arial"/>
            </a:endParaRPr>
          </a:p>
          <a:p>
            <a:pPr marL="11517">
              <a:lnSpc>
                <a:spcPct val="95825"/>
              </a:lnSpc>
            </a:pPr>
            <a:r>
              <a:rPr sz="906" dirty="0">
                <a:latin typeface="Arial"/>
                <a:cs typeface="Arial"/>
              </a:rPr>
              <a:t>6/ºC), lig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ra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ente mayor </a:t>
            </a:r>
            <a:r>
              <a:rPr sz="906" spc="-4" dirty="0">
                <a:latin typeface="Arial"/>
                <a:cs typeface="Arial"/>
              </a:rPr>
              <a:t>q</a:t>
            </a:r>
            <a:r>
              <a:rPr sz="906" dirty="0">
                <a:latin typeface="Arial"/>
                <a:cs typeface="Arial"/>
              </a:rPr>
              <a:t>ue el del n</a:t>
            </a:r>
            <a:r>
              <a:rPr sz="906" spc="-4" dirty="0">
                <a:latin typeface="Arial"/>
                <a:cs typeface="Arial"/>
              </a:rPr>
              <a:t>ú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eo INVAR (3</a:t>
            </a:r>
            <a:r>
              <a:rPr sz="906" spc="-8" dirty="0">
                <a:latin typeface="Arial"/>
                <a:cs typeface="Arial"/>
              </a:rPr>
              <a:t>,</a:t>
            </a:r>
            <a:r>
              <a:rPr sz="906" dirty="0">
                <a:latin typeface="Arial"/>
                <a:cs typeface="Arial"/>
              </a:rPr>
              <a:t>7x10-6/</a:t>
            </a:r>
            <a:r>
              <a:rPr sz="906" spc="-4" dirty="0">
                <a:latin typeface="Arial"/>
                <a:cs typeface="Arial"/>
              </a:rPr>
              <a:t>º</a:t>
            </a:r>
            <a:r>
              <a:rPr sz="906" dirty="0">
                <a:latin typeface="Arial"/>
                <a:cs typeface="Arial"/>
              </a:rPr>
              <a:t>C) y muc</a:t>
            </a:r>
            <a:r>
              <a:rPr sz="906" spc="-4" dirty="0">
                <a:latin typeface="Arial"/>
                <a:cs typeface="Arial"/>
              </a:rPr>
              <a:t>h</a:t>
            </a:r>
            <a:r>
              <a:rPr sz="906" dirty="0">
                <a:latin typeface="Arial"/>
                <a:cs typeface="Arial"/>
              </a:rPr>
              <a:t>o m</a:t>
            </a:r>
            <a:r>
              <a:rPr sz="906" spc="-4" dirty="0">
                <a:latin typeface="Arial"/>
                <a:cs typeface="Arial"/>
              </a:rPr>
              <a:t>á</a:t>
            </a:r>
            <a:r>
              <a:rPr sz="906" dirty="0">
                <a:latin typeface="Arial"/>
                <a:cs typeface="Arial"/>
              </a:rPr>
              <a:t>s </a:t>
            </a:r>
            <a:r>
              <a:rPr sz="906" spc="-4" dirty="0">
                <a:latin typeface="Arial"/>
                <a:cs typeface="Arial"/>
              </a:rPr>
              <a:t>b</a:t>
            </a:r>
            <a:r>
              <a:rPr sz="906" dirty="0">
                <a:latin typeface="Arial"/>
                <a:cs typeface="Arial"/>
              </a:rPr>
              <a:t>ajo qué el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el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ACSR (11,5x</a:t>
            </a:r>
            <a:r>
              <a:rPr sz="906" spc="-8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10-</a:t>
            </a:r>
            <a:endParaRPr sz="906">
              <a:latin typeface="Arial"/>
              <a:cs typeface="Arial"/>
            </a:endParaRPr>
          </a:p>
          <a:p>
            <a:pPr marL="11517" marR="17294">
              <a:lnSpc>
                <a:spcPct val="95825"/>
              </a:lnSpc>
            </a:pPr>
            <a:r>
              <a:rPr sz="906" dirty="0">
                <a:latin typeface="Arial"/>
                <a:cs typeface="Arial"/>
              </a:rPr>
              <a:t>6/ºC). Es 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n 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tor de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flecha </a:t>
            </a:r>
            <a:r>
              <a:rPr sz="906" spc="-4" dirty="0">
                <a:latin typeface="Arial"/>
                <a:cs typeface="Arial"/>
              </a:rPr>
              <a:t>r</a:t>
            </a:r>
            <a:r>
              <a:rPr sz="906" dirty="0">
                <a:latin typeface="Arial"/>
                <a:cs typeface="Arial"/>
              </a:rPr>
              <a:t>ed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da. El ACCR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a</a:t>
            </a:r>
            <a:r>
              <a:rPr sz="906" spc="-4" dirty="0">
                <a:latin typeface="Arial"/>
                <a:cs typeface="Arial"/>
              </a:rPr>
              <a:t>r</a:t>
            </a:r>
            <a:r>
              <a:rPr sz="906" dirty="0">
                <a:latin typeface="Arial"/>
                <a:cs typeface="Arial"/>
              </a:rPr>
              <a:t>rolla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o por 3M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m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y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similar, en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natura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e</a:t>
            </a:r>
            <a:r>
              <a:rPr sz="906" spc="-4" dirty="0">
                <a:latin typeface="Arial"/>
                <a:cs typeface="Arial"/>
              </a:rPr>
              <a:t>z</a:t>
            </a:r>
            <a:r>
              <a:rPr sz="906" dirty="0">
                <a:latin typeface="Arial"/>
                <a:cs typeface="Arial"/>
              </a:rPr>
              <a:t>a, al</a:t>
            </a:r>
            <a:endParaRPr sz="906">
              <a:latin typeface="Arial"/>
              <a:cs typeface="Arial"/>
            </a:endParaRPr>
          </a:p>
          <a:p>
            <a:pPr marL="11517" marR="17294">
              <a:lnSpc>
                <a:spcPts val="1037"/>
              </a:lnSpc>
              <a:spcBef>
                <a:spcPts val="52"/>
              </a:spcBef>
            </a:pPr>
            <a:r>
              <a:rPr sz="906" dirty="0">
                <a:latin typeface="Arial"/>
                <a:cs typeface="Arial"/>
              </a:rPr>
              <a:t>ZTACIR, p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ro con 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na m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sa p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 uni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ad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 longitud </a:t>
            </a:r>
            <a:r>
              <a:rPr sz="906" spc="-4" dirty="0">
                <a:latin typeface="Arial"/>
                <a:cs typeface="Arial"/>
              </a:rPr>
              <a:t>2</a:t>
            </a:r>
            <a:r>
              <a:rPr sz="906" dirty="0">
                <a:latin typeface="Arial"/>
                <a:cs typeface="Arial"/>
              </a:rPr>
              <a:t>0% menor.</a:t>
            </a:r>
            <a:endParaRPr sz="906">
              <a:latin typeface="Arial"/>
              <a:cs typeface="Arial"/>
            </a:endParaRPr>
          </a:p>
          <a:p>
            <a:pPr marL="11517" marR="17294">
              <a:lnSpc>
                <a:spcPct val="95825"/>
              </a:lnSpc>
            </a:pPr>
            <a:r>
              <a:rPr sz="906" dirty="0">
                <a:latin typeface="Times New Roman"/>
                <a:cs typeface="Times New Roman"/>
              </a:rPr>
              <a:t>• </a:t>
            </a:r>
            <a:r>
              <a:rPr sz="906" b="1" dirty="0">
                <a:latin typeface="Arial"/>
                <a:cs typeface="Arial"/>
              </a:rPr>
              <a:t>A</a:t>
            </a:r>
            <a:r>
              <a:rPr sz="906" b="1" spc="-4" dirty="0">
                <a:latin typeface="Arial"/>
                <a:cs typeface="Arial"/>
              </a:rPr>
              <a:t>CC</a:t>
            </a:r>
            <a:r>
              <a:rPr sz="906" b="1" dirty="0">
                <a:latin typeface="Arial"/>
                <a:cs typeface="Arial"/>
              </a:rPr>
              <a:t>C</a:t>
            </a:r>
            <a:r>
              <a:rPr sz="906" b="1" spc="-4" dirty="0">
                <a:latin typeface="Arial"/>
                <a:cs typeface="Arial"/>
              </a:rPr>
              <a:t>/T</a:t>
            </a:r>
            <a:r>
              <a:rPr sz="906" b="1" dirty="0">
                <a:latin typeface="Arial"/>
                <a:cs typeface="Arial"/>
              </a:rPr>
              <a:t>W</a:t>
            </a:r>
            <a:r>
              <a:rPr sz="906" dirty="0">
                <a:latin typeface="Arial"/>
                <a:cs typeface="Arial"/>
              </a:rPr>
              <a:t>= Con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uct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Aluminio 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 núc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eo de </a:t>
            </a:r>
            <a:r>
              <a:rPr sz="906" spc="4" dirty="0">
                <a:latin typeface="Arial"/>
                <a:cs typeface="Arial"/>
              </a:rPr>
              <a:t>“</a:t>
            </a:r>
            <a:r>
              <a:rPr sz="906" i="1" dirty="0">
                <a:latin typeface="Arial"/>
                <a:cs typeface="Arial"/>
              </a:rPr>
              <a:t>co</a:t>
            </a:r>
            <a:r>
              <a:rPr sz="906" i="1" spc="-4" dirty="0">
                <a:latin typeface="Arial"/>
                <a:cs typeface="Arial"/>
              </a:rPr>
              <a:t>m</a:t>
            </a:r>
            <a:r>
              <a:rPr sz="906" i="1" dirty="0">
                <a:latin typeface="Arial"/>
                <a:cs typeface="Arial"/>
              </a:rPr>
              <a:t>posit</a:t>
            </a:r>
            <a:r>
              <a:rPr sz="906" i="1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” y Alambr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tr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pezoidal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.-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Estad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Un</a:t>
            </a:r>
            <a:r>
              <a:rPr sz="906" spc="-4" dirty="0">
                <a:latin typeface="Arial"/>
                <a:cs typeface="Arial"/>
              </a:rPr>
              <a:t>id</a:t>
            </a:r>
            <a:r>
              <a:rPr sz="906" dirty="0">
                <a:latin typeface="Arial"/>
                <a:cs typeface="Arial"/>
              </a:rPr>
              <a:t>os-.</a:t>
            </a:r>
            <a:endParaRPr sz="906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4753" y="3787302"/>
            <a:ext cx="2008059" cy="1610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268"/>
              </a:lnSpc>
              <a:spcBef>
                <a:spcPts val="63"/>
              </a:spcBef>
            </a:pPr>
            <a:r>
              <a:rPr sz="1631" b="1" baseline="3939" dirty="0">
                <a:latin typeface="Arial Black"/>
                <a:cs typeface="Arial Black"/>
              </a:rPr>
              <a:t>II – Conductores ACSS/TW</a:t>
            </a:r>
            <a:endParaRPr sz="1087">
              <a:latin typeface="Arial Black"/>
              <a:cs typeface="Arial Black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74754" y="4154595"/>
            <a:ext cx="1485300" cy="1610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268"/>
              </a:lnSpc>
              <a:spcBef>
                <a:spcPts val="63"/>
              </a:spcBef>
            </a:pPr>
            <a:r>
              <a:rPr sz="1631" b="1" baseline="3939" dirty="0">
                <a:latin typeface="Arial Black"/>
                <a:cs typeface="Arial Black"/>
              </a:rPr>
              <a:t>2.1 Características</a:t>
            </a:r>
            <a:endParaRPr sz="1087">
              <a:latin typeface="Arial Black"/>
              <a:cs typeface="Arial Black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4753" y="4450621"/>
            <a:ext cx="5652222" cy="4027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8340">
              <a:lnSpc>
                <a:spcPts val="1019"/>
              </a:lnSpc>
              <a:spcBef>
                <a:spcPts val="51"/>
              </a:spcBef>
            </a:pPr>
            <a:r>
              <a:rPr sz="906" dirty="0">
                <a:latin typeface="Arial"/>
                <a:cs typeface="Arial"/>
              </a:rPr>
              <a:t>Los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t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res </a:t>
            </a:r>
            <a:r>
              <a:rPr sz="906" spc="-8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CSS (a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uminum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</a:t>
            </a:r>
            <a:r>
              <a:rPr sz="906" spc="-4" dirty="0">
                <a:latin typeface="Arial"/>
                <a:cs typeface="Arial"/>
              </a:rPr>
              <a:t>nd</a:t>
            </a:r>
            <a:r>
              <a:rPr sz="906" dirty="0">
                <a:latin typeface="Arial"/>
                <a:cs typeface="Arial"/>
              </a:rPr>
              <a:t>uctor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steel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pport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d), h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sido utilizad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por l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io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ari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</a:t>
            </a:r>
            <a:endParaRPr sz="906">
              <a:latin typeface="Arial"/>
              <a:cs typeface="Arial"/>
            </a:endParaRPr>
          </a:p>
          <a:p>
            <a:pPr marL="11506">
              <a:lnSpc>
                <a:spcPts val="1042"/>
              </a:lnSpc>
              <a:spcBef>
                <a:spcPts val="19"/>
              </a:spcBef>
            </a:pPr>
            <a:r>
              <a:rPr sz="906" dirty="0">
                <a:latin typeface="Arial"/>
                <a:cs typeface="Arial"/>
              </a:rPr>
              <a:t>energía p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 más de </a:t>
            </a:r>
            <a:r>
              <a:rPr sz="906" spc="-4" dirty="0">
                <a:latin typeface="Arial"/>
                <a:cs typeface="Arial"/>
              </a:rPr>
              <a:t>6</a:t>
            </a:r>
            <a:r>
              <a:rPr sz="906" dirty="0">
                <a:latin typeface="Arial"/>
                <a:cs typeface="Arial"/>
              </a:rPr>
              <a:t>0 a</a:t>
            </a:r>
            <a:r>
              <a:rPr sz="906" spc="-4" dirty="0">
                <a:latin typeface="Arial"/>
                <a:cs typeface="Arial"/>
              </a:rPr>
              <a:t>ñ</a:t>
            </a:r>
            <a:r>
              <a:rPr sz="906" dirty="0">
                <a:latin typeface="Arial"/>
                <a:cs typeface="Arial"/>
              </a:rPr>
              <a:t>os en ree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p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azo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los </a:t>
            </a:r>
            <a:r>
              <a:rPr sz="906" spc="-8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CSR p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ra m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jor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 la 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p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cidad de tr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nsmisión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 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rred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- res ex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tent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.</a:t>
            </a:r>
            <a:endParaRPr sz="906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74753" y="4980158"/>
            <a:ext cx="5697959" cy="5345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8340">
              <a:lnSpc>
                <a:spcPts val="1019"/>
              </a:lnSpc>
              <a:spcBef>
                <a:spcPts val="51"/>
              </a:spcBef>
            </a:pPr>
            <a:r>
              <a:rPr sz="906" dirty="0">
                <a:latin typeface="Arial"/>
                <a:cs typeface="Arial"/>
              </a:rPr>
              <a:t>El diseño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ptual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ente simil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r, con 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n c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ntro de alam</a:t>
            </a:r>
            <a:r>
              <a:rPr sz="906" spc="-4" dirty="0">
                <a:latin typeface="Arial"/>
                <a:cs typeface="Arial"/>
              </a:rPr>
              <a:t>b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de acero y un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rec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brim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en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o de alumin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</a:t>
            </a:r>
            <a:endParaRPr sz="906">
              <a:latin typeface="Arial"/>
              <a:cs typeface="Arial"/>
            </a:endParaRPr>
          </a:p>
          <a:p>
            <a:pPr marL="11506">
              <a:lnSpc>
                <a:spcPts val="1042"/>
              </a:lnSpc>
              <a:spcBef>
                <a:spcPts val="14"/>
              </a:spcBef>
            </a:pPr>
            <a:r>
              <a:rPr sz="906" dirty="0">
                <a:latin typeface="Arial"/>
                <a:cs typeface="Arial"/>
              </a:rPr>
              <a:t>1350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H0 (te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ple bla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do), con alam</a:t>
            </a:r>
            <a:r>
              <a:rPr sz="906" spc="-4" dirty="0">
                <a:latin typeface="Arial"/>
                <a:cs typeface="Arial"/>
              </a:rPr>
              <a:t>b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trap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zo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dal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.</a:t>
            </a:r>
            <a:r>
              <a:rPr sz="906" spc="-8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El ob</a:t>
            </a:r>
            <a:r>
              <a:rPr sz="906" spc="8" dirty="0">
                <a:latin typeface="Arial"/>
                <a:cs typeface="Arial"/>
              </a:rPr>
              <a:t>j</a:t>
            </a:r>
            <a:r>
              <a:rPr sz="906" dirty="0">
                <a:latin typeface="Arial"/>
                <a:cs typeface="Arial"/>
              </a:rPr>
              <a:t>etivo de este d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rrollo fue el de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su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er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 la</a:t>
            </a:r>
            <a:r>
              <a:rPr sz="906" spc="250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limita- ción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 la 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pac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dad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carga 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i</a:t>
            </a:r>
            <a:r>
              <a:rPr sz="906" spc="-4" dirty="0">
                <a:latin typeface="Arial"/>
                <a:cs typeface="Arial"/>
              </a:rPr>
              <a:t>on</a:t>
            </a:r>
            <a:r>
              <a:rPr sz="906" dirty="0">
                <a:latin typeface="Arial"/>
                <a:cs typeface="Arial"/>
              </a:rPr>
              <a:t>ada p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 la te</a:t>
            </a:r>
            <a:r>
              <a:rPr sz="906" spc="8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peratura a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canzada 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or el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cincado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los ala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bres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</a:t>
            </a:r>
            <a:endParaRPr sz="906">
              <a:latin typeface="Arial"/>
              <a:cs typeface="Arial"/>
            </a:endParaRPr>
          </a:p>
          <a:p>
            <a:pPr marL="11517" marR="8340">
              <a:lnSpc>
                <a:spcPts val="1024"/>
              </a:lnSpc>
            </a:pPr>
            <a:r>
              <a:rPr sz="906" dirty="0">
                <a:latin typeface="Arial"/>
                <a:cs typeface="Arial"/>
              </a:rPr>
              <a:t>ac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ro.</a:t>
            </a:r>
            <a:endParaRPr sz="906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74765" y="5641561"/>
            <a:ext cx="5685208" cy="4027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8340">
              <a:lnSpc>
                <a:spcPts val="1019"/>
              </a:lnSpc>
              <a:spcBef>
                <a:spcPts val="51"/>
              </a:spcBef>
            </a:pPr>
            <a:r>
              <a:rPr sz="906" dirty="0">
                <a:latin typeface="Arial"/>
                <a:cs typeface="Arial"/>
              </a:rPr>
              <a:t>El des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rrol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o de un n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evo rec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brim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ento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para l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al</a:t>
            </a:r>
            <a:r>
              <a:rPr sz="906" spc="-4" dirty="0">
                <a:latin typeface="Arial"/>
                <a:cs typeface="Arial"/>
              </a:rPr>
              <a:t>am</a:t>
            </a:r>
            <a:r>
              <a:rPr sz="906" dirty="0">
                <a:latin typeface="Arial"/>
                <a:cs typeface="Arial"/>
              </a:rPr>
              <a:t>br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de 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,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 alta Res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ste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cia a la corros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ón y muy</a:t>
            </a:r>
            <a:endParaRPr sz="906">
              <a:latin typeface="Arial"/>
              <a:cs typeface="Arial"/>
            </a:endParaRPr>
          </a:p>
          <a:p>
            <a:pPr marL="11517" indent="-11">
              <a:lnSpc>
                <a:spcPts val="1042"/>
              </a:lnSpc>
              <a:spcBef>
                <a:spcPts val="14"/>
              </a:spcBef>
            </a:pPr>
            <a:r>
              <a:rPr sz="906" dirty="0">
                <a:latin typeface="Arial"/>
                <a:cs typeface="Arial"/>
              </a:rPr>
              <a:t>su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eri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t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bilidad térmica más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con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do por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su n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mbre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com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al </a:t>
            </a:r>
            <a:r>
              <a:rPr sz="906" spc="13" dirty="0">
                <a:latin typeface="Arial"/>
                <a:cs typeface="Arial"/>
              </a:rPr>
              <a:t>(</a:t>
            </a:r>
            <a:r>
              <a:rPr sz="906" b="1" dirty="0">
                <a:latin typeface="Arial"/>
                <a:cs typeface="Arial"/>
              </a:rPr>
              <a:t>Galfan®), </a:t>
            </a:r>
            <a:r>
              <a:rPr sz="906" dirty="0">
                <a:latin typeface="Arial"/>
                <a:cs typeface="Arial"/>
              </a:rPr>
              <a:t>es fabr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do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por M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caf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rr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, que también tiene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sede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 la Argenti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a.</a:t>
            </a:r>
            <a:endParaRPr sz="906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74776" y="6170406"/>
            <a:ext cx="5654354" cy="53529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138735" algn="just">
              <a:lnSpc>
                <a:spcPts val="1019"/>
              </a:lnSpc>
              <a:spcBef>
                <a:spcPts val="51"/>
              </a:spcBef>
            </a:pPr>
            <a:r>
              <a:rPr sz="906" dirty="0">
                <a:latin typeface="Arial"/>
                <a:cs typeface="Arial"/>
              </a:rPr>
              <a:t>Este pr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to, que cu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p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e con l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n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rmas ASTM B-802 y</a:t>
            </a:r>
            <a:r>
              <a:rPr sz="906" spc="8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B-8</a:t>
            </a:r>
            <a:r>
              <a:rPr sz="906" spc="-4" dirty="0">
                <a:latin typeface="Arial"/>
                <a:cs typeface="Arial"/>
              </a:rPr>
              <a:t>0</a:t>
            </a:r>
            <a:r>
              <a:rPr sz="906" dirty="0">
                <a:latin typeface="Arial"/>
                <a:cs typeface="Arial"/>
              </a:rPr>
              <a:t>3 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te en 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na ale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ción</a:t>
            </a:r>
            <a:r>
              <a:rPr sz="906" spc="-4" dirty="0">
                <a:latin typeface="Arial"/>
                <a:cs typeface="Arial"/>
              </a:rPr>
              <a:t> d</a:t>
            </a:r>
            <a:r>
              <a:rPr sz="906" dirty="0">
                <a:latin typeface="Arial"/>
                <a:cs typeface="Arial"/>
              </a:rPr>
              <a:t>e</a:t>
            </a:r>
            <a:r>
              <a:rPr sz="906" spc="250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zinc/a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umi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io</a:t>
            </a:r>
            <a:endParaRPr sz="906">
              <a:latin typeface="Arial"/>
              <a:cs typeface="Arial"/>
            </a:endParaRPr>
          </a:p>
          <a:p>
            <a:pPr marL="11517" indent="-11" algn="just">
              <a:lnSpc>
                <a:spcPct val="95729"/>
              </a:lnSpc>
            </a:pPr>
            <a:r>
              <a:rPr sz="906" dirty="0">
                <a:latin typeface="Arial"/>
                <a:cs typeface="Arial"/>
              </a:rPr>
              <a:t>con 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dic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ón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Tierras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ras. L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pr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e</a:t>
            </a:r>
            <a:r>
              <a:rPr sz="906" spc="-4" dirty="0">
                <a:latin typeface="Arial"/>
                <a:cs typeface="Arial"/>
              </a:rPr>
              <a:t>b</a:t>
            </a:r>
            <a:r>
              <a:rPr sz="906" dirty="0">
                <a:latin typeface="Arial"/>
                <a:cs typeface="Arial"/>
              </a:rPr>
              <a:t>as ef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tua</a:t>
            </a:r>
            <a:r>
              <a:rPr sz="906" spc="-4" dirty="0">
                <a:latin typeface="Arial"/>
                <a:cs typeface="Arial"/>
              </a:rPr>
              <a:t>da</a:t>
            </a:r>
            <a:r>
              <a:rPr sz="906" dirty="0">
                <a:latin typeface="Arial"/>
                <a:cs typeface="Arial"/>
              </a:rPr>
              <a:t>s s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bre el </a:t>
            </a:r>
            <a:r>
              <a:rPr sz="906" b="1" dirty="0">
                <a:latin typeface="Arial"/>
                <a:cs typeface="Arial"/>
              </a:rPr>
              <a:t>GALFAN® </a:t>
            </a:r>
            <a:r>
              <a:rPr sz="906" dirty="0">
                <a:latin typeface="Arial"/>
                <a:cs typeface="Arial"/>
              </a:rPr>
              <a:t>confirman las h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pó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es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s de u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a 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ro- gr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iva mej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ra de la 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sis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enc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a a la 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rros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ón, que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se trad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ce en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una 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rabil</a:t>
            </a:r>
            <a:r>
              <a:rPr sz="906" spc="-4" dirty="0">
                <a:latin typeface="Arial"/>
                <a:cs typeface="Arial"/>
              </a:rPr>
              <a:t>id</a:t>
            </a:r>
            <a:r>
              <a:rPr sz="906" dirty="0">
                <a:latin typeface="Arial"/>
                <a:cs typeface="Arial"/>
              </a:rPr>
              <a:t>ad de 3 a 5 vec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may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 </a:t>
            </a:r>
            <a:r>
              <a:rPr sz="906" spc="-4" dirty="0">
                <a:latin typeface="Arial"/>
                <a:cs typeface="Arial"/>
              </a:rPr>
              <a:t>q</a:t>
            </a:r>
            <a:r>
              <a:rPr sz="906" dirty="0">
                <a:latin typeface="Arial"/>
                <a:cs typeface="Arial"/>
              </a:rPr>
              <a:t>ue la de un galv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n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za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o p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sa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o.</a:t>
            </a:r>
            <a:endParaRPr sz="906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74788" y="6832500"/>
            <a:ext cx="5646283" cy="4027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8340">
              <a:lnSpc>
                <a:spcPts val="1019"/>
              </a:lnSpc>
              <a:spcBef>
                <a:spcPts val="51"/>
              </a:spcBef>
            </a:pPr>
            <a:r>
              <a:rPr sz="906" dirty="0">
                <a:latin typeface="Arial"/>
                <a:cs typeface="Arial"/>
              </a:rPr>
              <a:t>Un p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ster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or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desarrollo, q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e mejoró aún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más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s pr</a:t>
            </a:r>
            <a:r>
              <a:rPr sz="906" spc="-4" dirty="0">
                <a:latin typeface="Arial"/>
                <a:cs typeface="Arial"/>
              </a:rPr>
              <a:t>es</a:t>
            </a:r>
            <a:r>
              <a:rPr sz="906" dirty="0">
                <a:latin typeface="Arial"/>
                <a:cs typeface="Arial"/>
              </a:rPr>
              <a:t>tacio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es, fue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el empleo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alam</a:t>
            </a:r>
            <a:r>
              <a:rPr sz="906" spc="-4" dirty="0">
                <a:latin typeface="Arial"/>
                <a:cs typeface="Arial"/>
              </a:rPr>
              <a:t>b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de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aluminio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for-</a:t>
            </a:r>
            <a:endParaRPr sz="906">
              <a:latin typeface="Arial"/>
              <a:cs typeface="Arial"/>
            </a:endParaRPr>
          </a:p>
          <a:p>
            <a:pPr marL="11506">
              <a:lnSpc>
                <a:spcPts val="1042"/>
              </a:lnSpc>
              <a:spcBef>
                <a:spcPts val="14"/>
              </a:spcBef>
            </a:pPr>
            <a:r>
              <a:rPr sz="906" dirty="0">
                <a:latin typeface="Arial"/>
                <a:cs typeface="Arial"/>
              </a:rPr>
              <a:t>ma trap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zo</a:t>
            </a:r>
            <a:r>
              <a:rPr sz="906" spc="-4" dirty="0">
                <a:latin typeface="Arial"/>
                <a:cs typeface="Arial"/>
              </a:rPr>
              <a:t>id</a:t>
            </a:r>
            <a:r>
              <a:rPr sz="906" dirty="0">
                <a:latin typeface="Arial"/>
                <a:cs typeface="Arial"/>
              </a:rPr>
              <a:t>al, dando 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ri</a:t>
            </a:r>
            <a:r>
              <a:rPr sz="906" spc="-4" dirty="0">
                <a:latin typeface="Arial"/>
                <a:cs typeface="Arial"/>
              </a:rPr>
              <a:t>g</a:t>
            </a:r>
            <a:r>
              <a:rPr sz="906" dirty="0">
                <a:latin typeface="Arial"/>
                <a:cs typeface="Arial"/>
              </a:rPr>
              <a:t>en al 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or ACSS/TW.</a:t>
            </a:r>
            <a:r>
              <a:rPr sz="906" spc="-8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Este</a:t>
            </a:r>
            <a:r>
              <a:rPr sz="906" spc="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se p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e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dis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ñar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 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tr</a:t>
            </a:r>
            <a:r>
              <a:rPr sz="906" spc="-4" dirty="0">
                <a:latin typeface="Arial"/>
                <a:cs typeface="Arial"/>
              </a:rPr>
              <a:t>uc</a:t>
            </a:r>
            <a:r>
              <a:rPr sz="906" dirty="0">
                <a:latin typeface="Arial"/>
                <a:cs typeface="Arial"/>
              </a:rPr>
              <a:t>cio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es con ig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al sec- ción o i</a:t>
            </a:r>
            <a:r>
              <a:rPr sz="906" spc="-4" dirty="0">
                <a:latin typeface="Arial"/>
                <a:cs typeface="Arial"/>
              </a:rPr>
              <a:t>g</a:t>
            </a:r>
            <a:r>
              <a:rPr sz="906" dirty="0">
                <a:latin typeface="Arial"/>
                <a:cs typeface="Arial"/>
              </a:rPr>
              <a:t>ual d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ámetro </a:t>
            </a:r>
            <a:r>
              <a:rPr sz="906" spc="-4" dirty="0">
                <a:latin typeface="Arial"/>
                <a:cs typeface="Arial"/>
              </a:rPr>
              <a:t>q</a:t>
            </a:r>
            <a:r>
              <a:rPr sz="906" dirty="0">
                <a:latin typeface="Arial"/>
                <a:cs typeface="Arial"/>
              </a:rPr>
              <a:t>ue l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ACSS 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nvenc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onal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.</a:t>
            </a:r>
            <a:endParaRPr sz="906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74788" y="8474967"/>
            <a:ext cx="5635706" cy="1383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19"/>
              </a:lnSpc>
              <a:spcBef>
                <a:spcPts val="51"/>
              </a:spcBef>
            </a:pPr>
            <a:r>
              <a:rPr sz="906" dirty="0">
                <a:latin typeface="Arial"/>
                <a:cs typeface="Arial"/>
              </a:rPr>
              <a:t>Si bien el m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yor merca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o pote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cial de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este cable </a:t>
            </a:r>
            <a:r>
              <a:rPr sz="906" spc="-4" dirty="0">
                <a:latin typeface="Arial"/>
                <a:cs typeface="Arial"/>
              </a:rPr>
              <a:t>es</a:t>
            </a:r>
            <a:r>
              <a:rPr sz="906" dirty="0">
                <a:latin typeface="Arial"/>
                <a:cs typeface="Arial"/>
              </a:rPr>
              <a:t>tá</a:t>
            </a:r>
            <a:r>
              <a:rPr sz="906" spc="8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en las n</a:t>
            </a:r>
            <a:r>
              <a:rPr sz="906" spc="-4" dirty="0">
                <a:latin typeface="Arial"/>
                <a:cs typeface="Arial"/>
              </a:rPr>
              <a:t>uev</a:t>
            </a:r>
            <a:r>
              <a:rPr sz="906" dirty="0">
                <a:latin typeface="Arial"/>
                <a:cs typeface="Arial"/>
              </a:rPr>
              <a:t>as líne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s, el pri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cipal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m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leo que </a:t>
            </a:r>
            <a:r>
              <a:rPr sz="906" spc="-4" dirty="0">
                <a:latin typeface="Arial"/>
                <a:cs typeface="Arial"/>
              </a:rPr>
              <a:t>h</a:t>
            </a:r>
            <a:r>
              <a:rPr sz="906" dirty="0">
                <a:latin typeface="Arial"/>
                <a:cs typeface="Arial"/>
              </a:rPr>
              <a:t>a tenido</a:t>
            </a:r>
            <a:endParaRPr sz="906">
              <a:latin typeface="Arial"/>
              <a:cs typeface="Arial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5875328" y="9437396"/>
            <a:ext cx="554392" cy="2285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5084" marR="175710" algn="ctr">
              <a:lnSpc>
                <a:spcPct val="100585"/>
              </a:lnSpc>
              <a:spcBef>
                <a:spcPts val="254"/>
              </a:spcBef>
            </a:pPr>
            <a:r>
              <a:rPr sz="997" b="1" spc="4" dirty="0">
                <a:latin typeface="Tahoma"/>
                <a:cs typeface="Tahoma"/>
              </a:rPr>
              <a:t>07</a:t>
            </a:r>
            <a:endParaRPr sz="997">
              <a:latin typeface="Tahoma"/>
              <a:cs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3010270723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object 30"/>
          <p:cNvSpPr txBox="1"/>
          <p:nvPr/>
        </p:nvSpPr>
        <p:spPr>
          <a:xfrm>
            <a:off x="5875328" y="9437396"/>
            <a:ext cx="554392" cy="2285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5084" marR="175710" algn="ctr">
              <a:lnSpc>
                <a:spcPct val="100585"/>
              </a:lnSpc>
              <a:spcBef>
                <a:spcPts val="254"/>
              </a:spcBef>
            </a:pPr>
            <a:r>
              <a:rPr sz="997" b="1" spc="4" dirty="0">
                <a:latin typeface="Tahoma"/>
                <a:cs typeface="Tahoma"/>
              </a:rPr>
              <a:t>03</a:t>
            </a:r>
            <a:endParaRPr sz="997">
              <a:latin typeface="Tahoma"/>
              <a:cs typeface="Tahoma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4142" y="1445981"/>
            <a:ext cx="6842581" cy="8317281"/>
          </a:xfrm>
          <a:custGeom>
            <a:avLst/>
            <a:gdLst/>
            <a:ahLst/>
            <a:cxnLst/>
            <a:rect l="l" t="t" r="r" b="b"/>
            <a:pathLst>
              <a:path w="7552182" h="9179814">
                <a:moveTo>
                  <a:pt x="0" y="9179814"/>
                </a:moveTo>
                <a:lnTo>
                  <a:pt x="7552182" y="9179814"/>
                </a:lnTo>
                <a:lnTo>
                  <a:pt x="7552182" y="0"/>
                </a:lnTo>
                <a:lnTo>
                  <a:pt x="0" y="0"/>
                </a:lnTo>
                <a:lnTo>
                  <a:pt x="0" y="9179814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" name="object 28"/>
          <p:cNvSpPr/>
          <p:nvPr/>
        </p:nvSpPr>
        <p:spPr>
          <a:xfrm>
            <a:off x="1380" y="9241317"/>
            <a:ext cx="6872394" cy="56474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" name="object 29"/>
          <p:cNvSpPr/>
          <p:nvPr/>
        </p:nvSpPr>
        <p:spPr>
          <a:xfrm>
            <a:off x="5875328" y="9437396"/>
            <a:ext cx="554392" cy="228523"/>
          </a:xfrm>
          <a:custGeom>
            <a:avLst/>
            <a:gdLst/>
            <a:ahLst/>
            <a:cxnLst/>
            <a:rect l="l" t="t" r="r" b="b"/>
            <a:pathLst>
              <a:path w="611885" h="252222">
                <a:moveTo>
                  <a:pt x="0" y="252221"/>
                </a:moveTo>
                <a:lnTo>
                  <a:pt x="611885" y="252221"/>
                </a:lnTo>
                <a:lnTo>
                  <a:pt x="611885" y="0"/>
                </a:lnTo>
                <a:lnTo>
                  <a:pt x="0" y="0"/>
                </a:lnTo>
                <a:lnTo>
                  <a:pt x="0" y="252221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" name="object 26"/>
          <p:cNvSpPr/>
          <p:nvPr/>
        </p:nvSpPr>
        <p:spPr>
          <a:xfrm>
            <a:off x="1381" y="1152563"/>
            <a:ext cx="6845343" cy="195384"/>
          </a:xfrm>
          <a:custGeom>
            <a:avLst/>
            <a:gdLst/>
            <a:ahLst/>
            <a:cxnLst/>
            <a:rect l="l" t="t" r="r" b="b"/>
            <a:pathLst>
              <a:path w="7555230" h="215646">
                <a:moveTo>
                  <a:pt x="0" y="215646"/>
                </a:moveTo>
                <a:lnTo>
                  <a:pt x="7555230" y="215646"/>
                </a:lnTo>
                <a:lnTo>
                  <a:pt x="755523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" name="object 23"/>
          <p:cNvSpPr/>
          <p:nvPr/>
        </p:nvSpPr>
        <p:spPr>
          <a:xfrm>
            <a:off x="1380" y="103232"/>
            <a:ext cx="6856860" cy="818737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" name="object 24"/>
          <p:cNvSpPr/>
          <p:nvPr/>
        </p:nvSpPr>
        <p:spPr>
          <a:xfrm>
            <a:off x="4142" y="337198"/>
            <a:ext cx="4566323" cy="358318"/>
          </a:xfrm>
          <a:custGeom>
            <a:avLst/>
            <a:gdLst/>
            <a:ahLst/>
            <a:cxnLst/>
            <a:rect l="l" t="t" r="r" b="b"/>
            <a:pathLst>
              <a:path w="5039868" h="395477">
                <a:moveTo>
                  <a:pt x="0" y="395477"/>
                </a:moveTo>
                <a:lnTo>
                  <a:pt x="5039868" y="395477"/>
                </a:lnTo>
                <a:lnTo>
                  <a:pt x="5039868" y="0"/>
                </a:lnTo>
                <a:lnTo>
                  <a:pt x="0" y="0"/>
                </a:lnTo>
                <a:lnTo>
                  <a:pt x="0" y="395477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" name="object 25"/>
          <p:cNvSpPr/>
          <p:nvPr/>
        </p:nvSpPr>
        <p:spPr>
          <a:xfrm>
            <a:off x="3654301" y="239161"/>
            <a:ext cx="3206230" cy="578557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" name="object 22"/>
          <p:cNvSpPr txBox="1"/>
          <p:nvPr/>
        </p:nvSpPr>
        <p:spPr>
          <a:xfrm>
            <a:off x="2119767" y="397476"/>
            <a:ext cx="1546541" cy="2529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966"/>
              </a:lnSpc>
              <a:spcBef>
                <a:spcPts val="98"/>
              </a:spcBef>
            </a:pPr>
            <a:r>
              <a:rPr sz="1812" b="1" dirty="0">
                <a:latin typeface="Tahoma"/>
                <a:cs typeface="Tahoma"/>
              </a:rPr>
              <a:t>Introducción</a:t>
            </a:r>
            <a:endParaRPr sz="1812">
              <a:latin typeface="Tahoma"/>
              <a:cs typeface="Tahoma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47029" y="1184075"/>
            <a:ext cx="1777611" cy="1493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119"/>
              </a:lnSpc>
              <a:spcBef>
                <a:spcPts val="55"/>
              </a:spcBef>
            </a:pPr>
            <a:r>
              <a:rPr sz="997" b="1" dirty="0">
                <a:latin typeface="Tahoma"/>
                <a:cs typeface="Tahoma"/>
              </a:rPr>
              <a:t>Tend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do</a:t>
            </a:r>
            <a:r>
              <a:rPr sz="997" b="1" spc="-40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los</a:t>
            </a:r>
            <a:r>
              <a:rPr sz="997" b="1" spc="-14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cond</a:t>
            </a:r>
            <a:r>
              <a:rPr sz="997" b="1" spc="4" dirty="0">
                <a:latin typeface="Tahoma"/>
                <a:cs typeface="Tahoma"/>
              </a:rPr>
              <a:t>uc</a:t>
            </a:r>
            <a:r>
              <a:rPr sz="997" b="1" dirty="0">
                <a:latin typeface="Tahoma"/>
                <a:cs typeface="Tahoma"/>
              </a:rPr>
              <a:t>tores</a:t>
            </a:r>
            <a:endParaRPr sz="997">
              <a:latin typeface="Tahoma"/>
              <a:cs typeface="Tahoma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674754" y="1610994"/>
            <a:ext cx="5646636" cy="4027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19"/>
              </a:lnSpc>
              <a:spcBef>
                <a:spcPts val="51"/>
              </a:spcBef>
            </a:pPr>
            <a:r>
              <a:rPr sz="906" dirty="0">
                <a:latin typeface="Arial"/>
                <a:cs typeface="Arial"/>
              </a:rPr>
              <a:t>este cable </a:t>
            </a:r>
            <a:r>
              <a:rPr sz="906" spc="-4" dirty="0">
                <a:latin typeface="Arial"/>
                <a:cs typeface="Arial"/>
              </a:rPr>
              <a:t>ha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ta el mom</a:t>
            </a:r>
            <a:r>
              <a:rPr sz="906" spc="-4" dirty="0">
                <a:latin typeface="Arial"/>
                <a:cs typeface="Arial"/>
              </a:rPr>
              <a:t>en</a:t>
            </a:r>
            <a:r>
              <a:rPr sz="906" dirty="0">
                <a:latin typeface="Arial"/>
                <a:cs typeface="Arial"/>
              </a:rPr>
              <a:t>to es en a</a:t>
            </a:r>
            <a:r>
              <a:rPr sz="906" spc="-4" dirty="0">
                <a:latin typeface="Arial"/>
                <a:cs typeface="Arial"/>
              </a:rPr>
              <a:t>q</a:t>
            </a:r>
            <a:r>
              <a:rPr sz="906" dirty="0">
                <a:latin typeface="Arial"/>
                <a:cs typeface="Arial"/>
              </a:rPr>
              <a:t>u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llos casos </a:t>
            </a:r>
            <a:r>
              <a:rPr sz="906" spc="-4" dirty="0">
                <a:latin typeface="Arial"/>
                <a:cs typeface="Arial"/>
              </a:rPr>
              <a:t>do</a:t>
            </a:r>
            <a:r>
              <a:rPr sz="906" dirty="0">
                <a:latin typeface="Arial"/>
                <a:cs typeface="Arial"/>
              </a:rPr>
              <a:t>nde se n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sita aument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 la ca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ac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dad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 tra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sm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i</a:t>
            </a:r>
            <a:r>
              <a:rPr sz="906" spc="-4" dirty="0">
                <a:latin typeface="Arial"/>
                <a:cs typeface="Arial"/>
              </a:rPr>
              <a:t>ó</a:t>
            </a:r>
            <a:r>
              <a:rPr sz="906" dirty="0">
                <a:latin typeface="Arial"/>
                <a:cs typeface="Arial"/>
              </a:rPr>
              <a:t>n y</a:t>
            </a:r>
            <a:endParaRPr sz="906">
              <a:latin typeface="Arial"/>
              <a:cs typeface="Arial"/>
            </a:endParaRPr>
          </a:p>
          <a:p>
            <a:pPr marL="11506" marR="45789">
              <a:lnSpc>
                <a:spcPts val="1042"/>
              </a:lnSpc>
              <a:spcBef>
                <a:spcPts val="14"/>
              </a:spcBef>
            </a:pPr>
            <a:r>
              <a:rPr sz="906" dirty="0">
                <a:latin typeface="Arial"/>
                <a:cs typeface="Arial"/>
              </a:rPr>
              <a:t>no se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esea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camb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ar l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torres. Hay ejempl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do</a:t>
            </a:r>
            <a:r>
              <a:rPr sz="906" spc="-4" dirty="0">
                <a:latin typeface="Arial"/>
                <a:cs typeface="Arial"/>
              </a:rPr>
              <a:t>nd</a:t>
            </a:r>
            <a:r>
              <a:rPr sz="906" dirty="0">
                <a:latin typeface="Arial"/>
                <a:cs typeface="Arial"/>
              </a:rPr>
              <a:t>e con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solo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mbiar el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cab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e se lo</a:t>
            </a:r>
            <a:r>
              <a:rPr sz="906" spc="-4" dirty="0">
                <a:latin typeface="Arial"/>
                <a:cs typeface="Arial"/>
              </a:rPr>
              <a:t>g</a:t>
            </a:r>
            <a:r>
              <a:rPr sz="906" dirty="0">
                <a:latin typeface="Arial"/>
                <a:cs typeface="Arial"/>
              </a:rPr>
              <a:t>ró un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aumento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 la ca- pac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dad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el </a:t>
            </a:r>
            <a:r>
              <a:rPr sz="906" spc="-4" dirty="0">
                <a:latin typeface="Arial"/>
                <a:cs typeface="Arial"/>
              </a:rPr>
              <a:t>7</a:t>
            </a:r>
            <a:r>
              <a:rPr sz="906" dirty="0">
                <a:latin typeface="Arial"/>
                <a:cs typeface="Arial"/>
              </a:rPr>
              <a:t>0%.</a:t>
            </a:r>
            <a:endParaRPr sz="906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674754" y="2171069"/>
            <a:ext cx="3211776" cy="1610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268"/>
              </a:lnSpc>
              <a:spcBef>
                <a:spcPts val="63"/>
              </a:spcBef>
            </a:pPr>
            <a:r>
              <a:rPr sz="1631" b="1" baseline="3939" dirty="0">
                <a:latin typeface="Arial Black"/>
                <a:cs typeface="Arial Black"/>
              </a:rPr>
              <a:t>2.2 Ventajas de los co</a:t>
            </a:r>
            <a:r>
              <a:rPr sz="1631" b="1" spc="4" baseline="3939" dirty="0">
                <a:latin typeface="Arial Black"/>
                <a:cs typeface="Arial Black"/>
              </a:rPr>
              <a:t>n</a:t>
            </a:r>
            <a:r>
              <a:rPr sz="1631" b="1" baseline="3939" dirty="0">
                <a:latin typeface="Arial Black"/>
                <a:cs typeface="Arial Black"/>
              </a:rPr>
              <a:t>ductores ACSS/TW</a:t>
            </a:r>
            <a:endParaRPr sz="1087">
              <a:latin typeface="Arial Black"/>
              <a:cs typeface="Arial Black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74754" y="2467094"/>
            <a:ext cx="3347159" cy="1383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19"/>
              </a:lnSpc>
              <a:spcBef>
                <a:spcPts val="51"/>
              </a:spcBef>
            </a:pPr>
            <a:r>
              <a:rPr sz="906" dirty="0">
                <a:latin typeface="Arial"/>
                <a:cs typeface="Arial"/>
              </a:rPr>
              <a:t>Algun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de l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ventaj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del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dise</a:t>
            </a:r>
            <a:r>
              <a:rPr sz="906" spc="-4" dirty="0">
                <a:latin typeface="Arial"/>
                <a:cs typeface="Arial"/>
              </a:rPr>
              <a:t>ñ</a:t>
            </a:r>
            <a:r>
              <a:rPr sz="906" dirty="0">
                <a:latin typeface="Arial"/>
                <a:cs typeface="Arial"/>
              </a:rPr>
              <a:t>o AC</a:t>
            </a:r>
            <a:r>
              <a:rPr sz="906" spc="-8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S/TW son l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sigui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ntes:</a:t>
            </a:r>
            <a:endParaRPr sz="906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881874" y="2739307"/>
            <a:ext cx="181823" cy="1383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33"/>
              </a:lnSpc>
              <a:spcBef>
                <a:spcPts val="52"/>
              </a:spcBef>
            </a:pPr>
            <a:r>
              <a:rPr sz="906" spc="-4" dirty="0">
                <a:latin typeface="Symbol"/>
                <a:cs typeface="Symbol"/>
              </a:rPr>
              <a:t></a:t>
            </a:r>
            <a:endParaRPr sz="906">
              <a:latin typeface="Symbol"/>
              <a:cs typeface="Symbo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207738" y="2740498"/>
            <a:ext cx="5160075" cy="17690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8340">
              <a:lnSpc>
                <a:spcPts val="1019"/>
              </a:lnSpc>
              <a:spcBef>
                <a:spcPts val="51"/>
              </a:spcBef>
            </a:pPr>
            <a:r>
              <a:rPr sz="906" dirty="0">
                <a:latin typeface="Arial"/>
                <a:cs typeface="Arial"/>
              </a:rPr>
              <a:t>Puede o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erar de forma 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tinua a temp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raturas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h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sta 25</a:t>
            </a:r>
            <a:r>
              <a:rPr sz="906" spc="-4" dirty="0">
                <a:latin typeface="Arial"/>
                <a:cs typeface="Arial"/>
              </a:rPr>
              <a:t>0</a:t>
            </a:r>
            <a:r>
              <a:rPr sz="906" dirty="0">
                <a:latin typeface="Arial"/>
                <a:cs typeface="Arial"/>
              </a:rPr>
              <a:t>°C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sin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detrimento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s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s pr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pie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ad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</a:t>
            </a:r>
            <a:endParaRPr sz="906">
              <a:latin typeface="Arial"/>
              <a:cs typeface="Arial"/>
            </a:endParaRPr>
          </a:p>
          <a:p>
            <a:pPr marL="11506" marR="8340">
              <a:lnSpc>
                <a:spcPts val="1037"/>
              </a:lnSpc>
              <a:spcBef>
                <a:spcPts val="1"/>
              </a:spcBef>
            </a:pPr>
            <a:r>
              <a:rPr sz="906" dirty="0">
                <a:latin typeface="Arial"/>
                <a:cs typeface="Arial"/>
              </a:rPr>
              <a:t>mec</a:t>
            </a:r>
            <a:r>
              <a:rPr sz="906" spc="-4" dirty="0">
                <a:latin typeface="Arial"/>
                <a:cs typeface="Arial"/>
              </a:rPr>
              <a:t>á</a:t>
            </a:r>
            <a:r>
              <a:rPr sz="906" dirty="0">
                <a:latin typeface="Arial"/>
                <a:cs typeface="Arial"/>
              </a:rPr>
              <a:t>ni</a:t>
            </a:r>
            <a:r>
              <a:rPr sz="906" spc="-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as.</a:t>
            </a:r>
            <a:endParaRPr sz="906">
              <a:latin typeface="Arial"/>
              <a:cs typeface="Arial"/>
            </a:endParaRPr>
          </a:p>
          <a:p>
            <a:pPr marL="11506" marR="63607">
              <a:lnSpc>
                <a:spcPct val="95729"/>
              </a:lnSpc>
              <a:spcBef>
                <a:spcPts val="20"/>
              </a:spcBef>
            </a:pPr>
            <a:r>
              <a:rPr sz="906" dirty="0">
                <a:latin typeface="Arial"/>
                <a:cs typeface="Arial"/>
              </a:rPr>
              <a:t>Tiene flech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significativamente me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ores a alta te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perat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ra </a:t>
            </a:r>
            <a:r>
              <a:rPr sz="906" spc="-4" dirty="0">
                <a:latin typeface="Arial"/>
                <a:cs typeface="Arial"/>
              </a:rPr>
              <a:t>q</a:t>
            </a:r>
            <a:r>
              <a:rPr sz="906" dirty="0">
                <a:latin typeface="Arial"/>
                <a:cs typeface="Arial"/>
              </a:rPr>
              <a:t>ue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otros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tor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s, mientr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que cu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ndo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tán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sometid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tensi</a:t>
            </a:r>
            <a:r>
              <a:rPr sz="906" spc="-4" dirty="0">
                <a:latin typeface="Arial"/>
                <a:cs typeface="Arial"/>
              </a:rPr>
              <a:t>ó</a:t>
            </a:r>
            <a:r>
              <a:rPr sz="906" dirty="0">
                <a:latin typeface="Arial"/>
                <a:cs typeface="Arial"/>
              </a:rPr>
              <a:t>n bajo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carg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de hi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lo o la fuerza del viento su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com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ortam</a:t>
            </a:r>
            <a:r>
              <a:rPr sz="906" spc="-4" dirty="0">
                <a:latin typeface="Arial"/>
                <a:cs typeface="Arial"/>
              </a:rPr>
              <a:t>ie</a:t>
            </a:r>
            <a:r>
              <a:rPr sz="906" dirty="0">
                <a:latin typeface="Arial"/>
                <a:cs typeface="Arial"/>
              </a:rPr>
              <a:t>nto es pr</a:t>
            </a:r>
            <a:r>
              <a:rPr sz="906" spc="-4" dirty="0">
                <a:latin typeface="Arial"/>
                <a:cs typeface="Arial"/>
              </a:rPr>
              <a:t>á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tic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men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e simil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r.</a:t>
            </a:r>
            <a:endParaRPr sz="906">
              <a:latin typeface="Arial"/>
              <a:cs typeface="Arial"/>
            </a:endParaRPr>
          </a:p>
          <a:p>
            <a:pPr marL="11506" marR="82872">
              <a:lnSpc>
                <a:spcPct val="96016"/>
              </a:lnSpc>
              <a:spcBef>
                <a:spcPts val="68"/>
              </a:spcBef>
            </a:pPr>
            <a:r>
              <a:rPr sz="906" dirty="0">
                <a:latin typeface="Arial"/>
                <a:cs typeface="Arial"/>
              </a:rPr>
              <a:t>La flec</a:t>
            </a:r>
            <a:r>
              <a:rPr sz="906" spc="-4" dirty="0">
                <a:latin typeface="Arial"/>
                <a:cs typeface="Arial"/>
              </a:rPr>
              <a:t>h</a:t>
            </a:r>
            <a:r>
              <a:rPr sz="906" dirty="0">
                <a:latin typeface="Arial"/>
                <a:cs typeface="Arial"/>
              </a:rPr>
              <a:t>a fin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l de los con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uctores </a:t>
            </a:r>
            <a:r>
              <a:rPr sz="906" spc="-8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CSS/TW no se </a:t>
            </a:r>
            <a:r>
              <a:rPr sz="906" spc="-8" dirty="0">
                <a:latin typeface="Arial"/>
                <a:cs typeface="Arial"/>
              </a:rPr>
              <a:t>v</a:t>
            </a:r>
            <a:r>
              <a:rPr sz="906" dirty="0">
                <a:latin typeface="Arial"/>
                <a:cs typeface="Arial"/>
              </a:rPr>
              <a:t>e afecta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a p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 el creep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larga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urac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ón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en el aluminio.</a:t>
            </a:r>
            <a:endParaRPr sz="906">
              <a:latin typeface="Arial"/>
              <a:cs typeface="Arial"/>
            </a:endParaRPr>
          </a:p>
          <a:p>
            <a:pPr marL="11506">
              <a:lnSpc>
                <a:spcPct val="96016"/>
              </a:lnSpc>
              <a:spcBef>
                <a:spcPts val="63"/>
              </a:spcBef>
            </a:pPr>
            <a:r>
              <a:rPr sz="906" dirty="0">
                <a:latin typeface="Arial"/>
                <a:cs typeface="Arial"/>
              </a:rPr>
              <a:t>El cond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ct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 ACSS/TW pres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nta mej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res car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ct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rís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ic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de am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igu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ción y exhibe un alto </a:t>
            </a:r>
            <a:r>
              <a:rPr sz="906" spc="-4" dirty="0">
                <a:latin typeface="Arial"/>
                <a:cs typeface="Arial"/>
              </a:rPr>
              <a:t>g</a:t>
            </a:r>
            <a:r>
              <a:rPr sz="906" dirty="0">
                <a:latin typeface="Arial"/>
                <a:cs typeface="Arial"/>
              </a:rPr>
              <a:t>rado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res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ste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cia a 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a fatiga por vibr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ión.</a:t>
            </a:r>
            <a:endParaRPr sz="906">
              <a:latin typeface="Arial"/>
              <a:cs typeface="Arial"/>
            </a:endParaRPr>
          </a:p>
          <a:p>
            <a:pPr marL="11506" marR="83529">
              <a:lnSpc>
                <a:spcPts val="1042"/>
              </a:lnSpc>
              <a:spcBef>
                <a:spcPts val="133"/>
              </a:spcBef>
            </a:pPr>
            <a:r>
              <a:rPr sz="906" dirty="0">
                <a:latin typeface="Arial"/>
                <a:cs typeface="Arial"/>
              </a:rPr>
              <a:t>Los a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am</a:t>
            </a:r>
            <a:r>
              <a:rPr sz="906" spc="-4" dirty="0">
                <a:latin typeface="Arial"/>
                <a:cs typeface="Arial"/>
              </a:rPr>
              <a:t>b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 aluminio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del 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ctor ACSS/TW tienen 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na 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ductivid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d increm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ntada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63% IACS.</a:t>
            </a:r>
            <a:endParaRPr sz="906">
              <a:latin typeface="Arial"/>
              <a:cs typeface="Arial"/>
            </a:endParaRPr>
          </a:p>
          <a:p>
            <a:pPr marL="11506" marR="64171">
              <a:lnSpc>
                <a:spcPts val="1042"/>
              </a:lnSpc>
              <a:spcBef>
                <a:spcPts val="72"/>
              </a:spcBef>
            </a:pPr>
            <a:r>
              <a:rPr sz="906" dirty="0">
                <a:latin typeface="Arial"/>
                <a:cs typeface="Arial"/>
              </a:rPr>
              <a:t>El rec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brim</a:t>
            </a:r>
            <a:r>
              <a:rPr sz="906" spc="-4" dirty="0">
                <a:latin typeface="Arial"/>
                <a:cs typeface="Arial"/>
              </a:rPr>
              <a:t>ie</a:t>
            </a:r>
            <a:r>
              <a:rPr sz="906" dirty="0">
                <a:latin typeface="Arial"/>
                <a:cs typeface="Arial"/>
              </a:rPr>
              <a:t>nto de los a</a:t>
            </a:r>
            <a:r>
              <a:rPr sz="906" spc="-4" dirty="0">
                <a:latin typeface="Arial"/>
                <a:cs typeface="Arial"/>
              </a:rPr>
              <a:t>la</a:t>
            </a:r>
            <a:r>
              <a:rPr sz="906" dirty="0">
                <a:latin typeface="Arial"/>
                <a:cs typeface="Arial"/>
              </a:rPr>
              <a:t>mbr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de 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ro p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rmite u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a mejora fre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te a la corr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ón y una mayor 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- sist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a y estabilidad tér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ica.</a:t>
            </a:r>
            <a:endParaRPr sz="906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81874" y="3012700"/>
            <a:ext cx="181823" cy="1383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33"/>
              </a:lnSpc>
              <a:spcBef>
                <a:spcPts val="52"/>
              </a:spcBef>
            </a:pPr>
            <a:r>
              <a:rPr sz="906" spc="-4" dirty="0">
                <a:latin typeface="Symbol"/>
                <a:cs typeface="Symbol"/>
              </a:rPr>
              <a:t></a:t>
            </a:r>
            <a:endParaRPr sz="906">
              <a:latin typeface="Symbol"/>
              <a:cs typeface="Symbo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81874" y="3417970"/>
            <a:ext cx="181823" cy="1383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33"/>
              </a:lnSpc>
              <a:spcBef>
                <a:spcPts val="52"/>
              </a:spcBef>
            </a:pPr>
            <a:r>
              <a:rPr sz="906" spc="-4" dirty="0">
                <a:latin typeface="Symbol"/>
                <a:cs typeface="Symbol"/>
              </a:rPr>
              <a:t></a:t>
            </a:r>
            <a:endParaRPr sz="906">
              <a:latin typeface="Symbol"/>
              <a:cs typeface="Symbo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81874" y="3691374"/>
            <a:ext cx="181823" cy="1383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33"/>
              </a:lnSpc>
              <a:spcBef>
                <a:spcPts val="52"/>
              </a:spcBef>
            </a:pPr>
            <a:r>
              <a:rPr sz="906" spc="-4" dirty="0">
                <a:latin typeface="Symbol"/>
                <a:cs typeface="Symbol"/>
              </a:rPr>
              <a:t></a:t>
            </a:r>
            <a:endParaRPr sz="906">
              <a:latin typeface="Symbol"/>
              <a:cs typeface="Symbo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81874" y="3964779"/>
            <a:ext cx="181823" cy="1383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33"/>
              </a:lnSpc>
              <a:spcBef>
                <a:spcPts val="52"/>
              </a:spcBef>
            </a:pPr>
            <a:r>
              <a:rPr sz="906" spc="-4" dirty="0">
                <a:latin typeface="Symbol"/>
                <a:cs typeface="Symbol"/>
              </a:rPr>
              <a:t></a:t>
            </a:r>
            <a:endParaRPr sz="906">
              <a:latin typeface="Symbol"/>
              <a:cs typeface="Symbo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81874" y="4238172"/>
            <a:ext cx="181823" cy="1383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33"/>
              </a:lnSpc>
              <a:spcBef>
                <a:spcPts val="52"/>
              </a:spcBef>
            </a:pPr>
            <a:r>
              <a:rPr sz="906" spc="-4" dirty="0">
                <a:latin typeface="Symbol"/>
                <a:cs typeface="Symbol"/>
              </a:rPr>
              <a:t></a:t>
            </a:r>
            <a:endParaRPr sz="906">
              <a:latin typeface="Symbol"/>
              <a:cs typeface="Symbo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4753" y="4666874"/>
            <a:ext cx="5665400" cy="4343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8340">
              <a:lnSpc>
                <a:spcPts val="1277"/>
              </a:lnSpc>
              <a:spcBef>
                <a:spcPts val="63"/>
              </a:spcBef>
            </a:pPr>
            <a:r>
              <a:rPr sz="1631" b="1" baseline="3939" dirty="0">
                <a:latin typeface="Arial Black"/>
                <a:cs typeface="Arial Black"/>
              </a:rPr>
              <a:t>2.3 Caso de ejemplo con empleo de cables ACSS/TW</a:t>
            </a:r>
            <a:endParaRPr sz="1087">
              <a:latin typeface="Arial Black"/>
              <a:cs typeface="Arial Black"/>
            </a:endParaRPr>
          </a:p>
          <a:p>
            <a:pPr marL="11506">
              <a:lnSpc>
                <a:spcPts val="1042"/>
              </a:lnSpc>
            </a:pPr>
            <a:r>
              <a:rPr sz="906" dirty="0">
                <a:latin typeface="Arial"/>
                <a:cs typeface="Arial"/>
              </a:rPr>
              <a:t>Ho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ton utili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y CenterPo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nt Energy deb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ó afront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r, a fines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</a:t>
            </a:r>
            <a:r>
              <a:rPr sz="906" spc="8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la d</a:t>
            </a:r>
            <a:r>
              <a:rPr sz="906" spc="-4" dirty="0">
                <a:latin typeface="Arial"/>
                <a:cs typeface="Arial"/>
              </a:rPr>
              <a:t>é</a:t>
            </a:r>
            <a:r>
              <a:rPr sz="906" dirty="0">
                <a:latin typeface="Arial"/>
                <a:cs typeface="Arial"/>
              </a:rPr>
              <a:t>ca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a de l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</a:t>
            </a:r>
            <a:r>
              <a:rPr sz="906" spc="-4" dirty="0">
                <a:latin typeface="Arial"/>
                <a:cs typeface="Arial"/>
              </a:rPr>
              <a:t>9</a:t>
            </a:r>
            <a:r>
              <a:rPr sz="906" dirty="0">
                <a:latin typeface="Arial"/>
                <a:cs typeface="Arial"/>
              </a:rPr>
              <a:t>0, la actual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spc="4" dirty="0">
                <a:latin typeface="Arial"/>
                <a:cs typeface="Arial"/>
              </a:rPr>
              <a:t>z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ión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s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s red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de tra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sm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i</a:t>
            </a:r>
            <a:r>
              <a:rPr sz="906" spc="-4" dirty="0">
                <a:latin typeface="Arial"/>
                <a:cs typeface="Arial"/>
              </a:rPr>
              <a:t>ó</a:t>
            </a:r>
            <a:r>
              <a:rPr sz="906" dirty="0">
                <a:latin typeface="Arial"/>
                <a:cs typeface="Arial"/>
              </a:rPr>
              <a:t>n. Esta necesidad a</a:t>
            </a:r>
            <a:r>
              <a:rPr sz="906" spc="-4" dirty="0">
                <a:latin typeface="Arial"/>
                <a:cs typeface="Arial"/>
              </a:rPr>
              <a:t>b</a:t>
            </a:r>
            <a:r>
              <a:rPr sz="906" dirty="0">
                <a:latin typeface="Arial"/>
                <a:cs typeface="Arial"/>
              </a:rPr>
              <a:t>arca</a:t>
            </a:r>
            <a:r>
              <a:rPr sz="906" spc="-4" dirty="0">
                <a:latin typeface="Arial"/>
                <a:cs typeface="Arial"/>
              </a:rPr>
              <a:t>b</a:t>
            </a:r>
            <a:r>
              <a:rPr sz="906" dirty="0">
                <a:latin typeface="Arial"/>
                <a:cs typeface="Arial"/>
              </a:rPr>
              <a:t>a a un tercio de</a:t>
            </a:r>
            <a:r>
              <a:rPr sz="906" spc="8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s 3.5</a:t>
            </a:r>
            <a:r>
              <a:rPr sz="906" spc="-4" dirty="0">
                <a:latin typeface="Arial"/>
                <a:cs typeface="Arial"/>
              </a:rPr>
              <a:t>0</a:t>
            </a:r>
            <a:r>
              <a:rPr sz="906" dirty="0">
                <a:latin typeface="Arial"/>
                <a:cs typeface="Arial"/>
              </a:rPr>
              <a:t>0 millas de lín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as en </a:t>
            </a:r>
            <a:r>
              <a:rPr sz="906" spc="-4" dirty="0">
                <a:latin typeface="Arial"/>
                <a:cs typeface="Arial"/>
              </a:rPr>
              <a:t>6</a:t>
            </a:r>
            <a:r>
              <a:rPr sz="906" dirty="0">
                <a:latin typeface="Arial"/>
                <a:cs typeface="Arial"/>
              </a:rPr>
              <a:t>9 kV, 138 kV y 345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kV.</a:t>
            </a:r>
            <a:endParaRPr sz="906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74753" y="5228012"/>
            <a:ext cx="5665112" cy="4027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8340">
              <a:lnSpc>
                <a:spcPts val="1019"/>
              </a:lnSpc>
              <a:spcBef>
                <a:spcPts val="51"/>
              </a:spcBef>
            </a:pPr>
            <a:r>
              <a:rPr sz="906" dirty="0">
                <a:latin typeface="Arial"/>
                <a:cs typeface="Arial"/>
              </a:rPr>
              <a:t>Cent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rPoint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ecid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ó 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car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 su 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rim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 proyecto</a:t>
            </a:r>
            <a:r>
              <a:rPr sz="906" spc="8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utiliz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ndo cabl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ACSS/TW. La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com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añía re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mplazó 2 c</a:t>
            </a:r>
            <a:r>
              <a:rPr sz="906" spc="-4" dirty="0">
                <a:latin typeface="Arial"/>
                <a:cs typeface="Arial"/>
              </a:rPr>
              <a:t>on</a:t>
            </a:r>
            <a:r>
              <a:rPr sz="906" dirty="0">
                <a:latin typeface="Arial"/>
                <a:cs typeface="Arial"/>
              </a:rPr>
              <a:t>-</a:t>
            </a:r>
            <a:endParaRPr sz="906">
              <a:latin typeface="Arial"/>
              <a:cs typeface="Arial"/>
            </a:endParaRPr>
          </a:p>
          <a:p>
            <a:pPr marL="11506">
              <a:lnSpc>
                <a:spcPts val="1042"/>
              </a:lnSpc>
              <a:spcBef>
                <a:spcPts val="14"/>
              </a:spcBef>
            </a:pPr>
            <a:r>
              <a:rPr sz="906" dirty="0">
                <a:latin typeface="Arial"/>
                <a:cs typeface="Arial"/>
              </a:rPr>
              <a:t>duct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ACSR con 3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circuitos ACSS/</a:t>
            </a:r>
            <a:r>
              <a:rPr sz="906" spc="-4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W. No solo 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udieron d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sm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nuir el costo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del proy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to (8 millon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US$ en vez de 3</a:t>
            </a:r>
            <a:r>
              <a:rPr sz="906" spc="-4" dirty="0">
                <a:latin typeface="Arial"/>
                <a:cs typeface="Arial"/>
              </a:rPr>
              <a:t>4</a:t>
            </a:r>
            <a:r>
              <a:rPr sz="906" dirty="0">
                <a:latin typeface="Arial"/>
                <a:cs typeface="Arial"/>
              </a:rPr>
              <a:t>) 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no que tamb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én pud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er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 triplicar la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ca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aci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ad de la 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ínea.</a:t>
            </a:r>
            <a:endParaRPr sz="906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4753" y="5756858"/>
            <a:ext cx="5682817" cy="6678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algn="just">
              <a:lnSpc>
                <a:spcPts val="1019"/>
              </a:lnSpc>
              <a:spcBef>
                <a:spcPts val="51"/>
              </a:spcBef>
            </a:pPr>
            <a:r>
              <a:rPr sz="906" dirty="0">
                <a:latin typeface="Arial"/>
                <a:cs typeface="Arial"/>
              </a:rPr>
              <a:t>El rec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ble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do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con ACSS/</a:t>
            </a:r>
            <a:r>
              <a:rPr sz="906" spc="-4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W so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o re</a:t>
            </a:r>
            <a:r>
              <a:rPr sz="906" spc="-4" dirty="0">
                <a:latin typeface="Arial"/>
                <a:cs typeface="Arial"/>
              </a:rPr>
              <a:t>q</a:t>
            </a:r>
            <a:r>
              <a:rPr sz="906" dirty="0">
                <a:latin typeface="Arial"/>
                <a:cs typeface="Arial"/>
              </a:rPr>
              <a:t>uir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ó modific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ci</a:t>
            </a:r>
            <a:r>
              <a:rPr sz="906" spc="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nes m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en las torr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y otros d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sp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itivos, permitien-</a:t>
            </a:r>
            <a:endParaRPr sz="906">
              <a:latin typeface="Arial"/>
              <a:cs typeface="Arial"/>
            </a:endParaRPr>
          </a:p>
          <a:p>
            <a:pPr marL="11506" marR="1926819" algn="just">
              <a:lnSpc>
                <a:spcPct val="95825"/>
              </a:lnSpc>
            </a:pPr>
            <a:r>
              <a:rPr sz="906" dirty="0">
                <a:latin typeface="Arial"/>
                <a:cs typeface="Arial"/>
              </a:rPr>
              <a:t>do un a</a:t>
            </a:r>
            <a:r>
              <a:rPr sz="906" spc="-4" dirty="0">
                <a:latin typeface="Arial"/>
                <a:cs typeface="Arial"/>
              </a:rPr>
              <a:t>h</a:t>
            </a:r>
            <a:r>
              <a:rPr sz="906" dirty="0">
                <a:latin typeface="Arial"/>
                <a:cs typeface="Arial"/>
              </a:rPr>
              <a:t>orro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 26 millo</a:t>
            </a:r>
            <a:r>
              <a:rPr sz="906" spc="-4" dirty="0">
                <a:latin typeface="Arial"/>
                <a:cs typeface="Arial"/>
              </a:rPr>
              <a:t>ne</a:t>
            </a:r>
            <a:r>
              <a:rPr sz="906" dirty="0">
                <a:latin typeface="Arial"/>
                <a:cs typeface="Arial"/>
              </a:rPr>
              <a:t>s de dó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ar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que a</a:t>
            </a:r>
            <a:r>
              <a:rPr sz="906" spc="-4" dirty="0">
                <a:latin typeface="Arial"/>
                <a:cs typeface="Arial"/>
              </a:rPr>
              <a:t>h</a:t>
            </a:r>
            <a:r>
              <a:rPr sz="906" dirty="0">
                <a:latin typeface="Arial"/>
                <a:cs typeface="Arial"/>
              </a:rPr>
              <a:t>orro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 el prim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 proyecto.</a:t>
            </a:r>
            <a:endParaRPr sz="906">
              <a:latin typeface="Arial"/>
              <a:cs typeface="Arial"/>
            </a:endParaRPr>
          </a:p>
          <a:p>
            <a:pPr marL="11506" marR="54620" algn="just">
              <a:lnSpc>
                <a:spcPts val="1042"/>
              </a:lnSpc>
              <a:spcBef>
                <a:spcPts val="65"/>
              </a:spcBef>
            </a:pPr>
            <a:r>
              <a:rPr sz="906" dirty="0">
                <a:latin typeface="Arial"/>
                <a:cs typeface="Arial"/>
              </a:rPr>
              <a:t>Gr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i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a los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resultad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o</a:t>
            </a:r>
            <a:r>
              <a:rPr sz="906" spc="-4" dirty="0">
                <a:latin typeface="Arial"/>
                <a:cs typeface="Arial"/>
              </a:rPr>
              <a:t>b</a:t>
            </a:r>
            <a:r>
              <a:rPr sz="906" dirty="0">
                <a:latin typeface="Arial"/>
                <a:cs typeface="Arial"/>
              </a:rPr>
              <a:t>tenid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s, Cen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er-Po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nt act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spc="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lizó otras 1</a:t>
            </a:r>
            <a:r>
              <a:rPr sz="906" spc="-8" dirty="0">
                <a:latin typeface="Arial"/>
                <a:cs typeface="Arial"/>
              </a:rPr>
              <a:t>.</a:t>
            </a:r>
            <a:r>
              <a:rPr sz="906" dirty="0">
                <a:latin typeface="Arial"/>
                <a:cs typeface="Arial"/>
              </a:rPr>
              <a:t>200 mill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de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red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s, con 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n ahorro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su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eri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 a los US</a:t>
            </a:r>
            <a:r>
              <a:rPr sz="906" spc="-4" dirty="0">
                <a:latin typeface="Arial"/>
                <a:cs typeface="Arial"/>
              </a:rPr>
              <a:t>$</a:t>
            </a:r>
            <a:r>
              <a:rPr sz="906" dirty="0">
                <a:latin typeface="Arial"/>
                <a:cs typeface="Arial"/>
              </a:rPr>
              <a:t>100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millones, y ello a pesar de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que solo utili</a:t>
            </a:r>
            <a:r>
              <a:rPr sz="906" spc="8" dirty="0">
                <a:latin typeface="Arial"/>
                <a:cs typeface="Arial"/>
              </a:rPr>
              <a:t>z</a:t>
            </a:r>
            <a:r>
              <a:rPr sz="906" dirty="0">
                <a:latin typeface="Arial"/>
                <a:cs typeface="Arial"/>
              </a:rPr>
              <a:t>ó las líne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180°C (en v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z de l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25</a:t>
            </a:r>
            <a:r>
              <a:rPr sz="906" spc="-4" dirty="0">
                <a:latin typeface="Arial"/>
                <a:cs typeface="Arial"/>
              </a:rPr>
              <a:t>0</a:t>
            </a:r>
            <a:r>
              <a:rPr sz="906" dirty="0">
                <a:latin typeface="Arial"/>
                <a:cs typeface="Arial"/>
              </a:rPr>
              <a:t>°C que 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ermit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r- ían los con</a:t>
            </a:r>
            <a:r>
              <a:rPr sz="906" spc="-4" dirty="0">
                <a:latin typeface="Arial"/>
                <a:cs typeface="Arial"/>
              </a:rPr>
              <a:t>du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tor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s) deb</a:t>
            </a:r>
            <a:r>
              <a:rPr sz="906" spc="-4" dirty="0">
                <a:latin typeface="Arial"/>
                <a:cs typeface="Arial"/>
              </a:rPr>
              <a:t>id</a:t>
            </a:r>
            <a:r>
              <a:rPr sz="906" dirty="0">
                <a:latin typeface="Arial"/>
                <a:cs typeface="Arial"/>
              </a:rPr>
              <a:t>o a que la m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rset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ría no </a:t>
            </a:r>
            <a:r>
              <a:rPr sz="906" spc="-4" dirty="0">
                <a:latin typeface="Arial"/>
                <a:cs typeface="Arial"/>
              </a:rPr>
              <a:t>es</a:t>
            </a:r>
            <a:r>
              <a:rPr sz="906" dirty="0">
                <a:latin typeface="Arial"/>
                <a:cs typeface="Arial"/>
              </a:rPr>
              <a:t>taba homo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o</a:t>
            </a:r>
            <a:r>
              <a:rPr sz="906" spc="-4" dirty="0">
                <a:latin typeface="Arial"/>
                <a:cs typeface="Arial"/>
              </a:rPr>
              <a:t>g</a:t>
            </a:r>
            <a:r>
              <a:rPr sz="906" dirty="0">
                <a:latin typeface="Arial"/>
                <a:cs typeface="Arial"/>
              </a:rPr>
              <a:t>ada p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ra tr</a:t>
            </a:r>
            <a:r>
              <a:rPr sz="906" spc="-4" dirty="0">
                <a:latin typeface="Arial"/>
                <a:cs typeface="Arial"/>
              </a:rPr>
              <a:t>ab</a:t>
            </a:r>
            <a:r>
              <a:rPr sz="906" dirty="0">
                <a:latin typeface="Arial"/>
                <a:cs typeface="Arial"/>
              </a:rPr>
              <a:t>ajar a 2</a:t>
            </a:r>
            <a:r>
              <a:rPr sz="906" spc="-4" dirty="0">
                <a:latin typeface="Arial"/>
                <a:cs typeface="Arial"/>
              </a:rPr>
              <a:t>5</a:t>
            </a:r>
            <a:r>
              <a:rPr sz="906" dirty="0">
                <a:latin typeface="Arial"/>
                <a:cs typeface="Arial"/>
              </a:rPr>
              <a:t>0</a:t>
            </a:r>
            <a:r>
              <a:rPr sz="906" spc="-4" dirty="0">
                <a:latin typeface="Arial"/>
                <a:cs typeface="Arial"/>
              </a:rPr>
              <a:t>°</a:t>
            </a:r>
            <a:r>
              <a:rPr sz="906" dirty="0">
                <a:latin typeface="Arial"/>
                <a:cs typeface="Arial"/>
              </a:rPr>
              <a:t>C.</a:t>
            </a:r>
            <a:endParaRPr sz="906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74754" y="6575147"/>
            <a:ext cx="3557364" cy="1610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268"/>
              </a:lnSpc>
              <a:spcBef>
                <a:spcPts val="63"/>
              </a:spcBef>
            </a:pPr>
            <a:r>
              <a:rPr sz="1631" b="1" baseline="3939" dirty="0">
                <a:latin typeface="Arial Black"/>
                <a:cs typeface="Arial Black"/>
              </a:rPr>
              <a:t>2.4 Conclusiones de los</a:t>
            </a:r>
            <a:r>
              <a:rPr sz="1631" b="1" spc="4" baseline="3939" dirty="0">
                <a:latin typeface="Arial Black"/>
                <a:cs typeface="Arial Black"/>
              </a:rPr>
              <a:t> </a:t>
            </a:r>
            <a:r>
              <a:rPr sz="1631" b="1" baseline="3939" dirty="0">
                <a:latin typeface="Arial Black"/>
                <a:cs typeface="Arial Black"/>
              </a:rPr>
              <a:t>conductores ACSS/TW</a:t>
            </a:r>
            <a:endParaRPr sz="1087">
              <a:latin typeface="Arial Black"/>
              <a:cs typeface="Arial Black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74753" y="6871170"/>
            <a:ext cx="5585667" cy="53529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algn="just">
              <a:lnSpc>
                <a:spcPts val="1019"/>
              </a:lnSpc>
              <a:spcBef>
                <a:spcPts val="51"/>
              </a:spcBef>
            </a:pPr>
            <a:r>
              <a:rPr sz="906" dirty="0">
                <a:latin typeface="Arial"/>
                <a:cs typeface="Arial"/>
              </a:rPr>
              <a:t>Si bien 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t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tuyen una m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jora 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id</a:t>
            </a:r>
            <a:r>
              <a:rPr sz="906" spc="-4" dirty="0">
                <a:latin typeface="Arial"/>
                <a:cs typeface="Arial"/>
              </a:rPr>
              <a:t>er</a:t>
            </a:r>
            <a:r>
              <a:rPr sz="906" dirty="0">
                <a:latin typeface="Arial"/>
                <a:cs typeface="Arial"/>
              </a:rPr>
              <a:t>able 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ecto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 los trad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onal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AC</a:t>
            </a:r>
            <a:r>
              <a:rPr sz="906" spc="-8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R</a:t>
            </a:r>
            <a:r>
              <a:rPr sz="906" dirty="0">
                <a:latin typeface="Arial"/>
                <a:cs typeface="Arial"/>
              </a:rPr>
              <a:t>, se ven su</a:t>
            </a:r>
            <a:r>
              <a:rPr sz="906" spc="-4" dirty="0">
                <a:latin typeface="Arial"/>
                <a:cs typeface="Arial"/>
              </a:rPr>
              <a:t>pe</a:t>
            </a:r>
            <a:r>
              <a:rPr sz="906" dirty="0">
                <a:latin typeface="Arial"/>
                <a:cs typeface="Arial"/>
              </a:rPr>
              <a:t>rad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p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 otros</a:t>
            </a:r>
            <a:endParaRPr sz="906">
              <a:latin typeface="Arial"/>
              <a:cs typeface="Arial"/>
            </a:endParaRPr>
          </a:p>
          <a:p>
            <a:pPr marL="11506" marR="16609" algn="just">
              <a:lnSpc>
                <a:spcPct val="95729"/>
              </a:lnSpc>
            </a:pPr>
            <a:r>
              <a:rPr sz="906" dirty="0">
                <a:latin typeface="Arial"/>
                <a:cs typeface="Arial"/>
              </a:rPr>
              <a:t>dis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ñ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más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mod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rn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mo el ACCC</a:t>
            </a:r>
            <a:r>
              <a:rPr sz="906" spc="-8" dirty="0">
                <a:latin typeface="Arial"/>
                <a:cs typeface="Arial"/>
              </a:rPr>
              <a:t>/</a:t>
            </a:r>
            <a:r>
              <a:rPr sz="906" dirty="0">
                <a:latin typeface="Arial"/>
                <a:cs typeface="Arial"/>
              </a:rPr>
              <a:t>TW. La pr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nc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pal</a:t>
            </a:r>
            <a:r>
              <a:rPr sz="906" spc="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ventaja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 Argenti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a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que ex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ten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provee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ores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 cu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rd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de 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ero protegi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as con Galf</a:t>
            </a:r>
            <a:r>
              <a:rPr sz="906" spc="-4" dirty="0">
                <a:latin typeface="Arial"/>
                <a:cs typeface="Arial"/>
              </a:rPr>
              <a:t>á</a:t>
            </a:r>
            <a:r>
              <a:rPr sz="906" dirty="0">
                <a:latin typeface="Arial"/>
                <a:cs typeface="Arial"/>
              </a:rPr>
              <a:t>n y que los f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bricant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de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cab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es 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odrí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n elab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rlos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con 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na mín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ma invers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ón.</a:t>
            </a:r>
            <a:endParaRPr sz="906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74754" y="7743999"/>
            <a:ext cx="1801283" cy="1610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268"/>
              </a:lnSpc>
              <a:spcBef>
                <a:spcPts val="63"/>
              </a:spcBef>
            </a:pPr>
            <a:r>
              <a:rPr sz="1631" b="1" baseline="3939" dirty="0">
                <a:latin typeface="Arial Black"/>
                <a:cs typeface="Arial Black"/>
              </a:rPr>
              <a:t>III – Conductores ACCC</a:t>
            </a:r>
            <a:endParaRPr sz="1087">
              <a:latin typeface="Arial Black"/>
              <a:cs typeface="Arial Black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74754" y="8071249"/>
            <a:ext cx="1485300" cy="1610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268"/>
              </a:lnSpc>
              <a:spcBef>
                <a:spcPts val="63"/>
              </a:spcBef>
            </a:pPr>
            <a:r>
              <a:rPr sz="1631" b="1" baseline="3939" dirty="0">
                <a:latin typeface="Arial Black"/>
                <a:cs typeface="Arial Black"/>
              </a:rPr>
              <a:t>3.1 Características</a:t>
            </a:r>
            <a:endParaRPr sz="1087">
              <a:latin typeface="Arial Black"/>
              <a:cs typeface="Arial Black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74754" y="8367274"/>
            <a:ext cx="5706475" cy="2708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17294">
              <a:lnSpc>
                <a:spcPts val="1019"/>
              </a:lnSpc>
              <a:spcBef>
                <a:spcPts val="51"/>
              </a:spcBef>
            </a:pPr>
            <a:r>
              <a:rPr sz="906" dirty="0">
                <a:latin typeface="Arial"/>
                <a:cs typeface="Arial"/>
              </a:rPr>
              <a:t>Los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t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res </a:t>
            </a:r>
            <a:r>
              <a:rPr sz="906" spc="-8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CCC d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spon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 de un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núc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eo de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mposite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con </a:t>
            </a:r>
            <a:r>
              <a:rPr sz="906" spc="-8" dirty="0">
                <a:latin typeface="Arial"/>
                <a:cs typeface="Arial"/>
              </a:rPr>
              <a:t>f</a:t>
            </a:r>
            <a:r>
              <a:rPr sz="906" dirty="0">
                <a:latin typeface="Arial"/>
                <a:cs typeface="Arial"/>
              </a:rPr>
              <a:t>ibr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de car</a:t>
            </a:r>
            <a:r>
              <a:rPr sz="906" spc="-4" dirty="0">
                <a:latin typeface="Arial"/>
                <a:cs typeface="Arial"/>
              </a:rPr>
              <a:t>b</a:t>
            </a:r>
            <a:r>
              <a:rPr sz="906" dirty="0">
                <a:latin typeface="Arial"/>
                <a:cs typeface="Arial"/>
              </a:rPr>
              <a:t>ono obt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nido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por el mét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do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</a:t>
            </a:r>
            <a:endParaRPr sz="906">
              <a:latin typeface="Arial"/>
              <a:cs typeface="Arial"/>
            </a:endParaRPr>
          </a:p>
          <a:p>
            <a:pPr marL="11506">
              <a:lnSpc>
                <a:spcPct val="95825"/>
              </a:lnSpc>
            </a:pPr>
            <a:r>
              <a:rPr sz="906" dirty="0">
                <a:latin typeface="Arial"/>
                <a:cs typeface="Arial"/>
              </a:rPr>
              <a:t>poltr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ión y 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n recu</a:t>
            </a:r>
            <a:r>
              <a:rPr sz="906" spc="-4" dirty="0">
                <a:latin typeface="Arial"/>
                <a:cs typeface="Arial"/>
              </a:rPr>
              <a:t>b</a:t>
            </a:r>
            <a:r>
              <a:rPr sz="906" dirty="0">
                <a:latin typeface="Arial"/>
                <a:cs typeface="Arial"/>
              </a:rPr>
              <a:t>rimie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to de alumin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 1350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H0 (t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mp</a:t>
            </a:r>
            <a:r>
              <a:rPr sz="906" spc="8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e bla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do),</a:t>
            </a:r>
            <a:r>
              <a:rPr sz="906" spc="-8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con ala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br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trap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zo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da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es. Esta co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bina-</a:t>
            </a:r>
            <a:endParaRPr sz="906">
              <a:latin typeface="Arial"/>
              <a:cs typeface="Arial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5875328" y="9437396"/>
            <a:ext cx="554392" cy="2285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5084" marR="175710" algn="ctr">
              <a:lnSpc>
                <a:spcPct val="100585"/>
              </a:lnSpc>
              <a:spcBef>
                <a:spcPts val="254"/>
              </a:spcBef>
            </a:pPr>
            <a:r>
              <a:rPr sz="997" b="1" spc="4" dirty="0">
                <a:latin typeface="Tahoma"/>
                <a:cs typeface="Tahoma"/>
              </a:rPr>
              <a:t>08</a:t>
            </a:r>
            <a:endParaRPr sz="997">
              <a:latin typeface="Tahoma"/>
              <a:cs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1751537400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object 15"/>
          <p:cNvSpPr txBox="1"/>
          <p:nvPr/>
        </p:nvSpPr>
        <p:spPr>
          <a:xfrm>
            <a:off x="5875328" y="9437396"/>
            <a:ext cx="554392" cy="2285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5084" marR="175710" algn="ctr">
              <a:lnSpc>
                <a:spcPct val="100585"/>
              </a:lnSpc>
              <a:spcBef>
                <a:spcPts val="254"/>
              </a:spcBef>
            </a:pPr>
            <a:r>
              <a:rPr sz="997" b="1" spc="4" dirty="0">
                <a:latin typeface="Tahoma"/>
                <a:cs typeface="Tahoma"/>
              </a:rPr>
              <a:t>03</a:t>
            </a:r>
            <a:endParaRPr sz="997">
              <a:latin typeface="Tahoma"/>
              <a:cs typeface="Tahoma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4142" y="1445981"/>
            <a:ext cx="6842581" cy="8317281"/>
          </a:xfrm>
          <a:custGeom>
            <a:avLst/>
            <a:gdLst/>
            <a:ahLst/>
            <a:cxnLst/>
            <a:rect l="l" t="t" r="r" b="b"/>
            <a:pathLst>
              <a:path w="7552182" h="9179814">
                <a:moveTo>
                  <a:pt x="0" y="9179814"/>
                </a:moveTo>
                <a:lnTo>
                  <a:pt x="7552182" y="9179814"/>
                </a:lnTo>
                <a:lnTo>
                  <a:pt x="7552182" y="0"/>
                </a:lnTo>
                <a:lnTo>
                  <a:pt x="0" y="0"/>
                </a:lnTo>
                <a:lnTo>
                  <a:pt x="0" y="9179814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" name="object 13"/>
          <p:cNvSpPr/>
          <p:nvPr/>
        </p:nvSpPr>
        <p:spPr>
          <a:xfrm>
            <a:off x="1380" y="9241317"/>
            <a:ext cx="6872394" cy="56474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" name="object 14"/>
          <p:cNvSpPr/>
          <p:nvPr/>
        </p:nvSpPr>
        <p:spPr>
          <a:xfrm>
            <a:off x="5875328" y="9437396"/>
            <a:ext cx="554392" cy="228523"/>
          </a:xfrm>
          <a:custGeom>
            <a:avLst/>
            <a:gdLst/>
            <a:ahLst/>
            <a:cxnLst/>
            <a:rect l="l" t="t" r="r" b="b"/>
            <a:pathLst>
              <a:path w="611885" h="252222">
                <a:moveTo>
                  <a:pt x="0" y="252221"/>
                </a:moveTo>
                <a:lnTo>
                  <a:pt x="611885" y="252221"/>
                </a:lnTo>
                <a:lnTo>
                  <a:pt x="611885" y="0"/>
                </a:lnTo>
                <a:lnTo>
                  <a:pt x="0" y="0"/>
                </a:lnTo>
                <a:lnTo>
                  <a:pt x="0" y="252221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" name="object 11"/>
          <p:cNvSpPr/>
          <p:nvPr/>
        </p:nvSpPr>
        <p:spPr>
          <a:xfrm>
            <a:off x="1381" y="1152563"/>
            <a:ext cx="6845343" cy="195384"/>
          </a:xfrm>
          <a:custGeom>
            <a:avLst/>
            <a:gdLst/>
            <a:ahLst/>
            <a:cxnLst/>
            <a:rect l="l" t="t" r="r" b="b"/>
            <a:pathLst>
              <a:path w="7555230" h="215646">
                <a:moveTo>
                  <a:pt x="0" y="215646"/>
                </a:moveTo>
                <a:lnTo>
                  <a:pt x="7555230" y="215646"/>
                </a:lnTo>
                <a:lnTo>
                  <a:pt x="755523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" name="object 8"/>
          <p:cNvSpPr/>
          <p:nvPr/>
        </p:nvSpPr>
        <p:spPr>
          <a:xfrm>
            <a:off x="1380" y="103232"/>
            <a:ext cx="6856860" cy="818737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" name="object 9"/>
          <p:cNvSpPr/>
          <p:nvPr/>
        </p:nvSpPr>
        <p:spPr>
          <a:xfrm>
            <a:off x="4142" y="337198"/>
            <a:ext cx="4566323" cy="358318"/>
          </a:xfrm>
          <a:custGeom>
            <a:avLst/>
            <a:gdLst/>
            <a:ahLst/>
            <a:cxnLst/>
            <a:rect l="l" t="t" r="r" b="b"/>
            <a:pathLst>
              <a:path w="5039868" h="395477">
                <a:moveTo>
                  <a:pt x="0" y="395477"/>
                </a:moveTo>
                <a:lnTo>
                  <a:pt x="5039868" y="395477"/>
                </a:lnTo>
                <a:lnTo>
                  <a:pt x="5039868" y="0"/>
                </a:lnTo>
                <a:lnTo>
                  <a:pt x="0" y="0"/>
                </a:lnTo>
                <a:lnTo>
                  <a:pt x="0" y="395477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" name="object 10"/>
          <p:cNvSpPr/>
          <p:nvPr/>
        </p:nvSpPr>
        <p:spPr>
          <a:xfrm>
            <a:off x="3654301" y="239161"/>
            <a:ext cx="3206230" cy="578557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" name="object 7"/>
          <p:cNvSpPr txBox="1"/>
          <p:nvPr/>
        </p:nvSpPr>
        <p:spPr>
          <a:xfrm>
            <a:off x="2119767" y="397476"/>
            <a:ext cx="1546541" cy="2529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966"/>
              </a:lnSpc>
              <a:spcBef>
                <a:spcPts val="98"/>
              </a:spcBef>
            </a:pPr>
            <a:r>
              <a:rPr sz="1812" b="1" dirty="0">
                <a:latin typeface="Tahoma"/>
                <a:cs typeface="Tahoma"/>
              </a:rPr>
              <a:t>Introducción</a:t>
            </a:r>
            <a:endParaRPr sz="1812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547029" y="1184075"/>
            <a:ext cx="1777611" cy="1493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119"/>
              </a:lnSpc>
              <a:spcBef>
                <a:spcPts val="55"/>
              </a:spcBef>
            </a:pPr>
            <a:r>
              <a:rPr sz="997" b="1" dirty="0">
                <a:latin typeface="Tahoma"/>
                <a:cs typeface="Tahoma"/>
              </a:rPr>
              <a:t>Tend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do</a:t>
            </a:r>
            <a:r>
              <a:rPr sz="997" b="1" spc="-40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los</a:t>
            </a:r>
            <a:r>
              <a:rPr sz="997" b="1" spc="-14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cond</a:t>
            </a:r>
            <a:r>
              <a:rPr sz="997" b="1" spc="4" dirty="0">
                <a:latin typeface="Tahoma"/>
                <a:cs typeface="Tahoma"/>
              </a:rPr>
              <a:t>uc</a:t>
            </a:r>
            <a:r>
              <a:rPr sz="997" b="1" dirty="0">
                <a:latin typeface="Tahoma"/>
                <a:cs typeface="Tahoma"/>
              </a:rPr>
              <a:t>tores</a:t>
            </a:r>
            <a:endParaRPr sz="997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74753" y="1610994"/>
            <a:ext cx="5627682" cy="2701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19"/>
              </a:lnSpc>
              <a:spcBef>
                <a:spcPts val="51"/>
              </a:spcBef>
            </a:pPr>
            <a:r>
              <a:rPr sz="906" dirty="0">
                <a:latin typeface="Arial"/>
                <a:cs typeface="Arial"/>
              </a:rPr>
              <a:t>ción ofrece </a:t>
            </a:r>
            <a:r>
              <a:rPr sz="906" spc="-4" dirty="0">
                <a:latin typeface="Arial"/>
                <a:cs typeface="Arial"/>
              </a:rPr>
              <a:t>ex</a:t>
            </a:r>
            <a:r>
              <a:rPr sz="906" dirty="0">
                <a:latin typeface="Arial"/>
                <a:cs typeface="Arial"/>
              </a:rPr>
              <a:t>celente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portam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ento 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las temp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ra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ur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eleva</a:t>
            </a:r>
            <a:r>
              <a:rPr sz="906" spc="-4" dirty="0">
                <a:latin typeface="Arial"/>
                <a:cs typeface="Arial"/>
              </a:rPr>
              <a:t>da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, baj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perd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das y flec</a:t>
            </a:r>
            <a:r>
              <a:rPr sz="906" spc="-4" dirty="0">
                <a:latin typeface="Arial"/>
                <a:cs typeface="Arial"/>
              </a:rPr>
              <a:t>h</a:t>
            </a:r>
            <a:r>
              <a:rPr sz="906" dirty="0">
                <a:latin typeface="Arial"/>
                <a:cs typeface="Arial"/>
              </a:rPr>
              <a:t>a red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cida. Este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di-</a:t>
            </a:r>
            <a:endParaRPr sz="906">
              <a:latin typeface="Arial"/>
              <a:cs typeface="Arial"/>
            </a:endParaRPr>
          </a:p>
          <a:p>
            <a:pPr marL="11506" marR="17294">
              <a:lnSpc>
                <a:spcPts val="1037"/>
              </a:lnSpc>
              <a:spcBef>
                <a:spcPts val="1"/>
              </a:spcBef>
            </a:pPr>
            <a:r>
              <a:rPr sz="906" dirty="0">
                <a:latin typeface="Arial"/>
                <a:cs typeface="Arial"/>
              </a:rPr>
              <a:t>se</a:t>
            </a:r>
            <a:r>
              <a:rPr sz="906" spc="-4" dirty="0">
                <a:latin typeface="Arial"/>
                <a:cs typeface="Arial"/>
              </a:rPr>
              <a:t>ñ</a:t>
            </a:r>
            <a:r>
              <a:rPr sz="906" dirty="0">
                <a:latin typeface="Arial"/>
                <a:cs typeface="Arial"/>
              </a:rPr>
              <a:t>o data del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año 20</a:t>
            </a:r>
            <a:r>
              <a:rPr sz="906" spc="-4" dirty="0">
                <a:latin typeface="Arial"/>
                <a:cs typeface="Arial"/>
              </a:rPr>
              <a:t>0</a:t>
            </a:r>
            <a:r>
              <a:rPr sz="906" dirty="0">
                <a:latin typeface="Arial"/>
                <a:cs typeface="Arial"/>
              </a:rPr>
              <a:t>4 y es ráp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da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en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e ac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ptado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como el nuevo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están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ar de 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a ind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stria.</a:t>
            </a:r>
            <a:endParaRPr sz="906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74753" y="2064747"/>
            <a:ext cx="5712361" cy="50248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17391">
              <a:lnSpc>
                <a:spcPts val="1277"/>
              </a:lnSpc>
              <a:spcBef>
                <a:spcPts val="63"/>
              </a:spcBef>
            </a:pPr>
            <a:r>
              <a:rPr sz="1631" b="1" baseline="3939" dirty="0">
                <a:latin typeface="Arial Black"/>
                <a:cs typeface="Arial Black"/>
              </a:rPr>
              <a:t>3.2. Comportamiento y du</a:t>
            </a:r>
            <a:r>
              <a:rPr sz="1631" b="1" spc="4" baseline="3939" dirty="0">
                <a:latin typeface="Arial Black"/>
                <a:cs typeface="Arial Black"/>
              </a:rPr>
              <a:t>r</a:t>
            </a:r>
            <a:r>
              <a:rPr sz="1631" b="1" baseline="3939" dirty="0">
                <a:latin typeface="Arial Black"/>
                <a:cs typeface="Arial Black"/>
              </a:rPr>
              <a:t>ación</a:t>
            </a:r>
            <a:endParaRPr sz="1087">
              <a:latin typeface="Arial Black"/>
              <a:cs typeface="Arial Black"/>
            </a:endParaRPr>
          </a:p>
          <a:p>
            <a:pPr marL="11506" marR="17391">
              <a:lnSpc>
                <a:spcPts val="1033"/>
              </a:lnSpc>
            </a:pPr>
            <a:r>
              <a:rPr sz="906" dirty="0">
                <a:latin typeface="Arial"/>
                <a:cs typeface="Arial"/>
              </a:rPr>
              <a:t>El cond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ct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 ACCC/TW o</a:t>
            </a:r>
            <a:r>
              <a:rPr sz="906" spc="-8" dirty="0">
                <a:latin typeface="Arial"/>
                <a:cs typeface="Arial"/>
              </a:rPr>
              <a:t>f</a:t>
            </a:r>
            <a:r>
              <a:rPr sz="906" dirty="0">
                <a:latin typeface="Arial"/>
                <a:cs typeface="Arial"/>
              </a:rPr>
              <a:t>rece l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gui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ntes ventaj</a:t>
            </a:r>
            <a:r>
              <a:rPr sz="906" spc="-4" dirty="0">
                <a:latin typeface="Arial"/>
                <a:cs typeface="Arial"/>
              </a:rPr>
              <a:t>as</a:t>
            </a:r>
            <a:r>
              <a:rPr sz="906" dirty="0">
                <a:latin typeface="Arial"/>
                <a:cs typeface="Arial"/>
              </a:rPr>
              <a:t>:</a:t>
            </a:r>
            <a:endParaRPr sz="906">
              <a:latin typeface="Arial"/>
              <a:cs typeface="Arial"/>
            </a:endParaRPr>
          </a:p>
          <a:p>
            <a:pPr marL="11506" marR="181447">
              <a:lnSpc>
                <a:spcPct val="96112"/>
              </a:lnSpc>
              <a:spcBef>
                <a:spcPts val="624"/>
              </a:spcBef>
            </a:pPr>
            <a:r>
              <a:rPr sz="906" dirty="0">
                <a:latin typeface="Times New Roman"/>
                <a:cs typeface="Times New Roman"/>
              </a:rPr>
              <a:t>• </a:t>
            </a:r>
            <a:r>
              <a:rPr sz="906" dirty="0">
                <a:latin typeface="Arial"/>
                <a:cs typeface="Arial"/>
              </a:rPr>
              <a:t>Su núcl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o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25% m</a:t>
            </a:r>
            <a:r>
              <a:rPr sz="906" spc="-4" dirty="0">
                <a:latin typeface="Arial"/>
                <a:cs typeface="Arial"/>
              </a:rPr>
              <a:t>á</a:t>
            </a:r>
            <a:r>
              <a:rPr sz="906" dirty="0">
                <a:latin typeface="Arial"/>
                <a:cs typeface="Arial"/>
              </a:rPr>
              <a:t>s fuerte que el </a:t>
            </a:r>
            <a:r>
              <a:rPr sz="906" spc="-4" dirty="0">
                <a:latin typeface="Arial"/>
                <a:cs typeface="Arial"/>
              </a:rPr>
              <a:t>ac</a:t>
            </a:r>
            <a:r>
              <a:rPr sz="906" dirty="0">
                <a:latin typeface="Arial"/>
                <a:cs typeface="Arial"/>
              </a:rPr>
              <a:t>ero y 60% más</a:t>
            </a:r>
            <a:r>
              <a:rPr sz="906" spc="13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liviano. Esto permite, 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 la ayuda de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sus a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am</a:t>
            </a:r>
            <a:r>
              <a:rPr sz="906" spc="-4" dirty="0">
                <a:latin typeface="Arial"/>
                <a:cs typeface="Arial"/>
              </a:rPr>
              <a:t>b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trap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zoi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al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(TW), aume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tar el cont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do de Alumin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 en más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el 25%, sin au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entar di</a:t>
            </a:r>
            <a:r>
              <a:rPr sz="906" spc="-4" dirty="0">
                <a:latin typeface="Arial"/>
                <a:cs typeface="Arial"/>
              </a:rPr>
              <a:t>á</a:t>
            </a:r>
            <a:r>
              <a:rPr sz="906" dirty="0">
                <a:latin typeface="Arial"/>
                <a:cs typeface="Arial"/>
              </a:rPr>
              <a:t>metro y peso.</a:t>
            </a:r>
            <a:endParaRPr sz="906">
              <a:latin typeface="Arial"/>
              <a:cs typeface="Arial"/>
            </a:endParaRPr>
          </a:p>
          <a:p>
            <a:pPr marL="11506" marR="103936">
              <a:lnSpc>
                <a:spcPts val="1051"/>
              </a:lnSpc>
              <a:spcBef>
                <a:spcPts val="52"/>
              </a:spcBef>
            </a:pPr>
            <a:r>
              <a:rPr sz="906" dirty="0">
                <a:latin typeface="Times New Roman"/>
                <a:cs typeface="Times New Roman"/>
              </a:rPr>
              <a:t>• </a:t>
            </a:r>
            <a:r>
              <a:rPr sz="906" dirty="0">
                <a:latin typeface="Arial"/>
                <a:cs typeface="Arial"/>
              </a:rPr>
              <a:t>Su coefic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ente de expans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ón térm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a 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ás ba</a:t>
            </a:r>
            <a:r>
              <a:rPr sz="906" spc="-4" dirty="0">
                <a:latin typeface="Arial"/>
                <a:cs typeface="Arial"/>
              </a:rPr>
              <a:t>j</a:t>
            </a:r>
            <a:r>
              <a:rPr sz="906" dirty="0">
                <a:latin typeface="Arial"/>
                <a:cs typeface="Arial"/>
              </a:rPr>
              <a:t>a y la es</a:t>
            </a:r>
            <a:r>
              <a:rPr sz="906" spc="4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abilidad térmica del núc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eo, disminuye la flecha a 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em- perat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alt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s, bajo cond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cion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de m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cha 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rga. La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4" dirty="0">
                <a:latin typeface="Arial"/>
                <a:cs typeface="Arial"/>
              </a:rPr>
              <a:t>a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ac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dad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res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rva de </a:t>
            </a:r>
            <a:r>
              <a:rPr sz="906" spc="-4" dirty="0">
                <a:latin typeface="Arial"/>
                <a:cs typeface="Arial"/>
              </a:rPr>
              <a:t>é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te 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ctor le da una gr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n</a:t>
            </a:r>
            <a:endParaRPr sz="906">
              <a:latin typeface="Arial"/>
              <a:cs typeface="Arial"/>
            </a:endParaRPr>
          </a:p>
          <a:p>
            <a:pPr marL="11506" marR="17391">
              <a:lnSpc>
                <a:spcPts val="1019"/>
              </a:lnSpc>
            </a:pPr>
            <a:r>
              <a:rPr sz="906" dirty="0">
                <a:latin typeface="Arial"/>
                <a:cs typeface="Arial"/>
              </a:rPr>
              <a:t>ventaja.</a:t>
            </a:r>
            <a:endParaRPr sz="906">
              <a:latin typeface="Arial"/>
              <a:cs typeface="Arial"/>
            </a:endParaRPr>
          </a:p>
          <a:p>
            <a:pPr marL="11506" marR="17391">
              <a:lnSpc>
                <a:spcPct val="95825"/>
              </a:lnSpc>
            </a:pPr>
            <a:r>
              <a:rPr sz="906" dirty="0">
                <a:latin typeface="Times New Roman"/>
                <a:cs typeface="Times New Roman"/>
              </a:rPr>
              <a:t>• </a:t>
            </a:r>
            <a:r>
              <a:rPr sz="906" dirty="0">
                <a:latin typeface="Arial"/>
                <a:cs typeface="Arial"/>
              </a:rPr>
              <a:t>Su mayor f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rtaleza y est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bilidad di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io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al, permi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e un men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 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úmero de torres y de men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 altura.</a:t>
            </a:r>
            <a:endParaRPr sz="906">
              <a:latin typeface="Arial"/>
              <a:cs typeface="Arial"/>
            </a:endParaRPr>
          </a:p>
          <a:p>
            <a:pPr marL="11506" marR="65705">
              <a:lnSpc>
                <a:spcPts val="1051"/>
              </a:lnSpc>
              <a:spcBef>
                <a:spcPts val="57"/>
              </a:spcBef>
            </a:pPr>
            <a:r>
              <a:rPr sz="906" dirty="0">
                <a:latin typeface="Times New Roman"/>
                <a:cs typeface="Times New Roman"/>
              </a:rPr>
              <a:t>• </a:t>
            </a:r>
            <a:r>
              <a:rPr sz="906" dirty="0">
                <a:latin typeface="Arial"/>
                <a:cs typeface="Arial"/>
              </a:rPr>
              <a:t>Al aumentar el conten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do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 Aluminio, red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ce l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pérd</a:t>
            </a:r>
            <a:r>
              <a:rPr sz="906" spc="8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d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y opera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 modo m</a:t>
            </a:r>
            <a:r>
              <a:rPr sz="906" spc="-4" dirty="0">
                <a:latin typeface="Arial"/>
                <a:cs typeface="Arial"/>
              </a:rPr>
              <a:t>á</a:t>
            </a:r>
            <a:r>
              <a:rPr sz="906" dirty="0">
                <a:latin typeface="Arial"/>
                <a:cs typeface="Arial"/>
              </a:rPr>
              <a:t>s efici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nte o refrig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ra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o, bajo 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dic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on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carga e</a:t>
            </a:r>
            <a:r>
              <a:rPr sz="906" spc="-4" dirty="0">
                <a:latin typeface="Arial"/>
                <a:cs typeface="Arial"/>
              </a:rPr>
              <a:t>q</a:t>
            </a:r>
            <a:r>
              <a:rPr sz="906" dirty="0">
                <a:latin typeface="Arial"/>
                <a:cs typeface="Arial"/>
              </a:rPr>
              <a:t>uivalent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.</a:t>
            </a:r>
            <a:endParaRPr sz="906">
              <a:latin typeface="Arial"/>
              <a:cs typeface="Arial"/>
            </a:endParaRPr>
          </a:p>
          <a:p>
            <a:pPr marL="11506">
              <a:lnSpc>
                <a:spcPts val="1024"/>
              </a:lnSpc>
            </a:pPr>
            <a:r>
              <a:rPr sz="906" dirty="0">
                <a:latin typeface="Times New Roman"/>
                <a:cs typeface="Times New Roman"/>
              </a:rPr>
              <a:t>• </a:t>
            </a:r>
            <a:r>
              <a:rPr sz="906" dirty="0">
                <a:latin typeface="Arial"/>
                <a:cs typeface="Arial"/>
              </a:rPr>
              <a:t>El núcleo 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se 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rroe y no se presenta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corr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ión b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metáli</a:t>
            </a:r>
            <a:r>
              <a:rPr sz="906" spc="13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a. La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gran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sist</a:t>
            </a:r>
            <a:r>
              <a:rPr sz="906" spc="-4" dirty="0">
                <a:latin typeface="Arial"/>
                <a:cs typeface="Arial"/>
              </a:rPr>
              <a:t>en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ia a la oxid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ión y 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rros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ón se</a:t>
            </a:r>
            <a:endParaRPr sz="906">
              <a:latin typeface="Arial"/>
              <a:cs typeface="Arial"/>
            </a:endParaRPr>
          </a:p>
          <a:p>
            <a:pPr marL="11506" marR="85074">
              <a:lnSpc>
                <a:spcPts val="1042"/>
              </a:lnSpc>
              <a:spcBef>
                <a:spcPts val="19"/>
              </a:spcBef>
            </a:pPr>
            <a:r>
              <a:rPr sz="906" dirty="0">
                <a:latin typeface="Arial"/>
                <a:cs typeface="Arial"/>
              </a:rPr>
              <a:t>debe a </a:t>
            </a:r>
            <a:r>
              <a:rPr sz="906" spc="-4" dirty="0">
                <a:latin typeface="Arial"/>
                <a:cs typeface="Arial"/>
              </a:rPr>
              <a:t>q</a:t>
            </a:r>
            <a:r>
              <a:rPr sz="906" dirty="0">
                <a:latin typeface="Arial"/>
                <a:cs typeface="Arial"/>
              </a:rPr>
              <a:t>ué l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fibr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de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rbo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o y vidrio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libre de b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del n</a:t>
            </a:r>
            <a:r>
              <a:rPr sz="906" spc="-4" dirty="0">
                <a:latin typeface="Arial"/>
                <a:cs typeface="Arial"/>
              </a:rPr>
              <a:t>ú</a:t>
            </a:r>
            <a:r>
              <a:rPr sz="906" dirty="0">
                <a:latin typeface="Arial"/>
                <a:cs typeface="Arial"/>
              </a:rPr>
              <a:t>cleo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 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oc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d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por</a:t>
            </a:r>
            <a:r>
              <a:rPr sz="906" spc="-4" dirty="0">
                <a:latin typeface="Arial"/>
                <a:cs typeface="Arial"/>
              </a:rPr>
              <a:t>q</a:t>
            </a:r>
            <a:r>
              <a:rPr sz="906" dirty="0">
                <a:latin typeface="Arial"/>
                <a:cs typeface="Arial"/>
              </a:rPr>
              <a:t>ue virtua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mente no resul- tan afecta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os por los f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ctores amb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enta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es, tales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o</a:t>
            </a:r>
            <a:r>
              <a:rPr sz="906" spc="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el agua, l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ácid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, aceites y la luz ultravioleta</a:t>
            </a:r>
            <a:endParaRPr sz="906">
              <a:latin typeface="Arial"/>
              <a:cs typeface="Arial"/>
            </a:endParaRPr>
          </a:p>
          <a:p>
            <a:pPr marL="11506" marR="85086">
              <a:lnSpc>
                <a:spcPts val="1042"/>
              </a:lnSpc>
            </a:pPr>
            <a:r>
              <a:rPr sz="906" dirty="0">
                <a:latin typeface="Times New Roman"/>
                <a:cs typeface="Times New Roman"/>
              </a:rPr>
              <a:t>• </a:t>
            </a:r>
            <a:r>
              <a:rPr sz="906" dirty="0">
                <a:latin typeface="Arial"/>
                <a:cs typeface="Arial"/>
              </a:rPr>
              <a:t>Las 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rop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e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ad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del “</a:t>
            </a:r>
            <a:r>
              <a:rPr sz="906" i="1" dirty="0">
                <a:latin typeface="Arial"/>
                <a:cs typeface="Arial"/>
              </a:rPr>
              <a:t>c</a:t>
            </a:r>
            <a:r>
              <a:rPr sz="906" i="1" spc="-4" dirty="0">
                <a:latin typeface="Arial"/>
                <a:cs typeface="Arial"/>
              </a:rPr>
              <a:t>om</a:t>
            </a:r>
            <a:r>
              <a:rPr sz="906" i="1" dirty="0">
                <a:latin typeface="Arial"/>
                <a:cs typeface="Arial"/>
              </a:rPr>
              <a:t>posite</a:t>
            </a:r>
            <a:r>
              <a:rPr sz="906" dirty="0">
                <a:latin typeface="Arial"/>
                <a:cs typeface="Arial"/>
              </a:rPr>
              <a:t>” le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an exce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ent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cter</a:t>
            </a:r>
            <a:r>
              <a:rPr sz="906" spc="-8" dirty="0">
                <a:latin typeface="Arial"/>
                <a:cs typeface="Arial"/>
              </a:rPr>
              <a:t>í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tic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de auto 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mortig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ac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ón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 las vibrac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on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s. Sus extra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rd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nari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carac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eríst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de Auto amorti</a:t>
            </a:r>
            <a:r>
              <a:rPr sz="906" spc="-4" dirty="0">
                <a:latin typeface="Arial"/>
                <a:cs typeface="Arial"/>
              </a:rPr>
              <a:t>g</a:t>
            </a:r>
            <a:r>
              <a:rPr sz="906" dirty="0">
                <a:latin typeface="Arial"/>
                <a:cs typeface="Arial"/>
              </a:rPr>
              <a:t>u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ión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se d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b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n:</a:t>
            </a:r>
            <a:endParaRPr sz="906">
              <a:latin typeface="Arial"/>
              <a:cs typeface="Arial"/>
            </a:endParaRPr>
          </a:p>
          <a:p>
            <a:pPr marL="218617" marR="52389" indent="-207111">
              <a:lnSpc>
                <a:spcPts val="1042"/>
              </a:lnSpc>
            </a:pPr>
            <a:r>
              <a:rPr sz="906" dirty="0">
                <a:latin typeface="Arial"/>
                <a:cs typeface="Arial"/>
              </a:rPr>
              <a:t>Tiene u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a 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siste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cia a la tracci</a:t>
            </a:r>
            <a:r>
              <a:rPr sz="906" spc="-4" dirty="0">
                <a:latin typeface="Arial"/>
                <a:cs typeface="Arial"/>
              </a:rPr>
              <a:t>ó</a:t>
            </a:r>
            <a:r>
              <a:rPr sz="906" dirty="0">
                <a:latin typeface="Arial"/>
                <a:cs typeface="Arial"/>
              </a:rPr>
              <a:t>n entre 25% y 40% más</a:t>
            </a:r>
            <a:r>
              <a:rPr sz="906" spc="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q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e otr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ctor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; por lo tant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,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se pue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tensi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- nar m</a:t>
            </a:r>
            <a:r>
              <a:rPr sz="906" spc="-4" dirty="0">
                <a:latin typeface="Arial"/>
                <a:cs typeface="Arial"/>
              </a:rPr>
              <a:t>á</a:t>
            </a:r>
            <a:r>
              <a:rPr sz="906" dirty="0">
                <a:latin typeface="Arial"/>
                <a:cs typeface="Arial"/>
              </a:rPr>
              <a:t>s.</a:t>
            </a:r>
            <a:endParaRPr sz="906">
              <a:latin typeface="Arial"/>
              <a:cs typeface="Arial"/>
            </a:endParaRPr>
          </a:p>
          <a:p>
            <a:pPr marL="11506" marR="17391">
              <a:lnSpc>
                <a:spcPts val="1024"/>
              </a:lnSpc>
            </a:pPr>
            <a:r>
              <a:rPr sz="906" dirty="0">
                <a:latin typeface="Arial"/>
                <a:cs typeface="Arial"/>
              </a:rPr>
              <a:t>Sus hil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tra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ezo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dal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, ju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to con el n</a:t>
            </a:r>
            <a:r>
              <a:rPr sz="906" spc="-4" dirty="0">
                <a:latin typeface="Arial"/>
                <a:cs typeface="Arial"/>
              </a:rPr>
              <a:t>ú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eo de “</a:t>
            </a:r>
            <a:r>
              <a:rPr sz="906" i="1" dirty="0">
                <a:latin typeface="Arial"/>
                <a:cs typeface="Arial"/>
              </a:rPr>
              <a:t>Co</a:t>
            </a:r>
            <a:r>
              <a:rPr sz="906" i="1" spc="-4" dirty="0">
                <a:latin typeface="Arial"/>
                <a:cs typeface="Arial"/>
              </a:rPr>
              <a:t>mp</a:t>
            </a:r>
            <a:r>
              <a:rPr sz="906" i="1" dirty="0">
                <a:latin typeface="Arial"/>
                <a:cs typeface="Arial"/>
              </a:rPr>
              <a:t>osite</a:t>
            </a:r>
            <a:r>
              <a:rPr sz="906" dirty="0">
                <a:latin typeface="Arial"/>
                <a:cs typeface="Arial"/>
              </a:rPr>
              <a:t>”, ayu</a:t>
            </a:r>
            <a:r>
              <a:rPr sz="906" spc="-4" dirty="0">
                <a:latin typeface="Arial"/>
                <a:cs typeface="Arial"/>
              </a:rPr>
              <a:t>da</a:t>
            </a:r>
            <a:r>
              <a:rPr sz="906" dirty="0">
                <a:latin typeface="Arial"/>
                <a:cs typeface="Arial"/>
              </a:rPr>
              <a:t>n a disi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ar 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ergía en f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a más ef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ie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te</a:t>
            </a:r>
            <a:endParaRPr sz="906">
              <a:latin typeface="Arial"/>
              <a:cs typeface="Arial"/>
            </a:endParaRPr>
          </a:p>
          <a:p>
            <a:pPr marL="218617" marR="17391">
              <a:lnSpc>
                <a:spcPct val="95825"/>
              </a:lnSpc>
            </a:pPr>
            <a:r>
              <a:rPr sz="906" dirty="0">
                <a:latin typeface="Arial"/>
                <a:cs typeface="Arial"/>
              </a:rPr>
              <a:t>qué en el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so de los hi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os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red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nd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tr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dici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nal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.</a:t>
            </a:r>
            <a:endParaRPr sz="906">
              <a:latin typeface="Arial"/>
              <a:cs typeface="Arial"/>
            </a:endParaRPr>
          </a:p>
          <a:p>
            <a:pPr marL="11506" marR="29042">
              <a:lnSpc>
                <a:spcPct val="95729"/>
              </a:lnSpc>
            </a:pPr>
            <a:r>
              <a:rPr sz="906" dirty="0">
                <a:latin typeface="Arial"/>
                <a:cs typeface="Arial"/>
              </a:rPr>
              <a:t>Esto es 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ri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palmente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</a:t>
            </a:r>
            <a:r>
              <a:rPr sz="906" spc="-4" dirty="0">
                <a:latin typeface="Arial"/>
                <a:cs typeface="Arial"/>
              </a:rPr>
              <a:t>b</a:t>
            </a:r>
            <a:r>
              <a:rPr sz="906" dirty="0">
                <a:latin typeface="Arial"/>
                <a:cs typeface="Arial"/>
              </a:rPr>
              <a:t>ido a la may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 ár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a de la </a:t>
            </a:r>
            <a:r>
              <a:rPr sz="906" spc="8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uperf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cie en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contacto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con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l núcl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o, pero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también refl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ja la eficiencia del material del </a:t>
            </a:r>
            <a:r>
              <a:rPr sz="906" spc="8" dirty="0">
                <a:latin typeface="Arial"/>
                <a:cs typeface="Arial"/>
              </a:rPr>
              <a:t>“</a:t>
            </a:r>
            <a:r>
              <a:rPr sz="906" i="1" dirty="0">
                <a:latin typeface="Arial"/>
                <a:cs typeface="Arial"/>
              </a:rPr>
              <a:t>co</a:t>
            </a:r>
            <a:r>
              <a:rPr sz="906" i="1" spc="-4" dirty="0">
                <a:latin typeface="Arial"/>
                <a:cs typeface="Arial"/>
              </a:rPr>
              <a:t>m</a:t>
            </a:r>
            <a:r>
              <a:rPr sz="906" i="1" dirty="0">
                <a:latin typeface="Arial"/>
                <a:cs typeface="Arial"/>
              </a:rPr>
              <a:t>p</a:t>
            </a:r>
            <a:r>
              <a:rPr sz="906" i="1" spc="-4" dirty="0">
                <a:latin typeface="Arial"/>
                <a:cs typeface="Arial"/>
              </a:rPr>
              <a:t>o</a:t>
            </a:r>
            <a:r>
              <a:rPr sz="906" i="1" spc="4" dirty="0">
                <a:latin typeface="Arial"/>
                <a:cs typeface="Arial"/>
              </a:rPr>
              <a:t>s</a:t>
            </a:r>
            <a:r>
              <a:rPr sz="906" i="1" dirty="0">
                <a:latin typeface="Arial"/>
                <a:cs typeface="Arial"/>
              </a:rPr>
              <a:t>it</a:t>
            </a:r>
            <a:r>
              <a:rPr sz="906" i="1" spc="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”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para 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bsorb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 y disip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 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ergía, lo c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al es, a su v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z, la razón 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ri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pal para </a:t>
            </a:r>
            <a:r>
              <a:rPr sz="906" spc="-4" dirty="0">
                <a:latin typeface="Arial"/>
                <a:cs typeface="Arial"/>
              </a:rPr>
              <a:t>q</a:t>
            </a:r>
            <a:r>
              <a:rPr sz="906" dirty="0">
                <a:latin typeface="Arial"/>
                <a:cs typeface="Arial"/>
              </a:rPr>
              <a:t>ué el “</a:t>
            </a:r>
            <a:r>
              <a:rPr sz="906" i="1" dirty="0">
                <a:latin typeface="Arial"/>
                <a:cs typeface="Arial"/>
              </a:rPr>
              <a:t>Co</a:t>
            </a:r>
            <a:r>
              <a:rPr sz="906" i="1" spc="-4" dirty="0">
                <a:latin typeface="Arial"/>
                <a:cs typeface="Arial"/>
              </a:rPr>
              <a:t>m</a:t>
            </a:r>
            <a:r>
              <a:rPr sz="906" i="1" dirty="0">
                <a:latin typeface="Arial"/>
                <a:cs typeface="Arial"/>
              </a:rPr>
              <a:t>posit</a:t>
            </a:r>
            <a:r>
              <a:rPr sz="906" i="1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” sea usado ex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ensiva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ente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en proy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t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qué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qui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 estr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t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muy res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sten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es</a:t>
            </a:r>
            <a:endParaRPr sz="906">
              <a:latin typeface="Arial"/>
              <a:cs typeface="Arial"/>
            </a:endParaRPr>
          </a:p>
          <a:p>
            <a:pPr marL="11506" marR="17391">
              <a:lnSpc>
                <a:spcPts val="1042"/>
              </a:lnSpc>
              <a:spcBef>
                <a:spcPts val="52"/>
              </a:spcBef>
            </a:pPr>
            <a:r>
              <a:rPr sz="906" dirty="0">
                <a:latin typeface="Times New Roman"/>
                <a:cs typeface="Times New Roman"/>
              </a:rPr>
              <a:t>• </a:t>
            </a:r>
            <a:r>
              <a:rPr sz="906" dirty="0">
                <a:latin typeface="Arial"/>
                <a:cs typeface="Arial"/>
              </a:rPr>
              <a:t>El </a:t>
            </a:r>
            <a:r>
              <a:rPr sz="906" spc="4" dirty="0">
                <a:latin typeface="Arial"/>
                <a:cs typeface="Arial"/>
              </a:rPr>
              <a:t>“</a:t>
            </a:r>
            <a:r>
              <a:rPr sz="906" i="1" dirty="0">
                <a:latin typeface="Arial"/>
                <a:cs typeface="Arial"/>
              </a:rPr>
              <a:t>co</a:t>
            </a:r>
            <a:r>
              <a:rPr sz="906" i="1" spc="-4" dirty="0">
                <a:latin typeface="Arial"/>
                <a:cs typeface="Arial"/>
              </a:rPr>
              <a:t>m</a:t>
            </a:r>
            <a:r>
              <a:rPr sz="906" i="1" dirty="0">
                <a:latin typeface="Arial"/>
                <a:cs typeface="Arial"/>
              </a:rPr>
              <a:t>posi</a:t>
            </a:r>
            <a:r>
              <a:rPr sz="906" i="1" spc="-8" dirty="0">
                <a:latin typeface="Arial"/>
                <a:cs typeface="Arial"/>
              </a:rPr>
              <a:t>t</a:t>
            </a:r>
            <a:r>
              <a:rPr sz="906" i="1" spc="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” es i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per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eable a la </a:t>
            </a:r>
            <a:r>
              <a:rPr sz="906" spc="-4" dirty="0">
                <a:latin typeface="Arial"/>
                <a:cs typeface="Arial"/>
              </a:rPr>
              <a:t>ab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orci</a:t>
            </a:r>
            <a:r>
              <a:rPr sz="906" spc="-4" dirty="0">
                <a:latin typeface="Arial"/>
                <a:cs typeface="Arial"/>
              </a:rPr>
              <a:t>ó</a:t>
            </a:r>
            <a:r>
              <a:rPr sz="906" dirty="0">
                <a:latin typeface="Arial"/>
                <a:cs typeface="Arial"/>
              </a:rPr>
              <a:t>n de h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medad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(vidrio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qué no cont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ene Boro y fibr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de carb</a:t>
            </a:r>
            <a:r>
              <a:rPr sz="906" spc="-4" dirty="0">
                <a:latin typeface="Arial"/>
                <a:cs typeface="Arial"/>
              </a:rPr>
              <a:t>ó</a:t>
            </a:r>
            <a:r>
              <a:rPr sz="906" dirty="0">
                <a:latin typeface="Arial"/>
                <a:cs typeface="Arial"/>
              </a:rPr>
              <a:t>n)</a:t>
            </a:r>
            <a:endParaRPr sz="906">
              <a:latin typeface="Arial"/>
              <a:cs typeface="Arial"/>
            </a:endParaRPr>
          </a:p>
          <a:p>
            <a:pPr marL="11506" marR="17391">
              <a:lnSpc>
                <a:spcPct val="95825"/>
              </a:lnSpc>
            </a:pPr>
            <a:r>
              <a:rPr sz="906" dirty="0">
                <a:latin typeface="Arial"/>
                <a:cs typeface="Arial"/>
              </a:rPr>
              <a:t>no lo afecta 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i la humed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d, ni los ác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d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, ni los aceites.</a:t>
            </a:r>
            <a:endParaRPr sz="906">
              <a:latin typeface="Arial"/>
              <a:cs typeface="Arial"/>
            </a:endParaRPr>
          </a:p>
          <a:p>
            <a:pPr marL="11506" marR="17391">
              <a:lnSpc>
                <a:spcPts val="1042"/>
              </a:lnSpc>
              <a:spcBef>
                <a:spcPts val="52"/>
              </a:spcBef>
            </a:pPr>
            <a:r>
              <a:rPr sz="906" dirty="0">
                <a:latin typeface="Times New Roman"/>
                <a:cs typeface="Times New Roman"/>
              </a:rPr>
              <a:t>• </a:t>
            </a:r>
            <a:r>
              <a:rPr sz="906" dirty="0">
                <a:latin typeface="Arial"/>
                <a:cs typeface="Arial"/>
              </a:rPr>
              <a:t>Bajo 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dic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on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normal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(h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ta 2</a:t>
            </a:r>
            <a:r>
              <a:rPr sz="906" spc="-4" dirty="0">
                <a:latin typeface="Arial"/>
                <a:cs typeface="Arial"/>
              </a:rPr>
              <a:t>0</a:t>
            </a:r>
            <a:r>
              <a:rPr sz="906" dirty="0">
                <a:latin typeface="Arial"/>
                <a:cs typeface="Arial"/>
              </a:rPr>
              <a:t>0</a:t>
            </a:r>
            <a:r>
              <a:rPr sz="906" spc="-4" dirty="0">
                <a:latin typeface="Arial"/>
                <a:cs typeface="Arial"/>
              </a:rPr>
              <a:t>º</a:t>
            </a:r>
            <a:r>
              <a:rPr sz="906" dirty="0">
                <a:latin typeface="Arial"/>
                <a:cs typeface="Arial"/>
              </a:rPr>
              <a:t>C)  no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se pr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du</a:t>
            </a:r>
            <a:r>
              <a:rPr sz="906" spc="8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e estiram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ento 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ntinuo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(deformac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ón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plástica “cr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ep”)</a:t>
            </a:r>
            <a:endParaRPr sz="906">
              <a:latin typeface="Arial"/>
              <a:cs typeface="Arial"/>
            </a:endParaRPr>
          </a:p>
          <a:p>
            <a:pPr marL="11517" marR="103405">
              <a:lnSpc>
                <a:spcPct val="96016"/>
              </a:lnSpc>
            </a:pPr>
            <a:r>
              <a:rPr sz="906" dirty="0">
                <a:latin typeface="Arial"/>
                <a:cs typeface="Arial"/>
              </a:rPr>
              <a:t>en ade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ante, si la tens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ón </a:t>
            </a:r>
            <a:r>
              <a:rPr sz="906" spc="-4" dirty="0">
                <a:latin typeface="Arial"/>
                <a:cs typeface="Arial"/>
              </a:rPr>
              <a:t>ex</a:t>
            </a:r>
            <a:r>
              <a:rPr sz="906" dirty="0">
                <a:latin typeface="Arial"/>
                <a:cs typeface="Arial"/>
              </a:rPr>
              <a:t>cede el </a:t>
            </a:r>
            <a:r>
              <a:rPr sz="906" spc="-4" dirty="0">
                <a:latin typeface="Arial"/>
                <a:cs typeface="Arial"/>
              </a:rPr>
              <a:t>7</a:t>
            </a:r>
            <a:r>
              <a:rPr sz="906" dirty="0">
                <a:latin typeface="Arial"/>
                <a:cs typeface="Arial"/>
              </a:rPr>
              <a:t>0% de su res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st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13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cia 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ominal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a la tensi</a:t>
            </a:r>
            <a:r>
              <a:rPr sz="906" spc="-4" dirty="0">
                <a:latin typeface="Arial"/>
                <a:cs typeface="Arial"/>
              </a:rPr>
              <a:t>ó</a:t>
            </a:r>
            <a:r>
              <a:rPr sz="906" dirty="0">
                <a:latin typeface="Arial"/>
                <a:cs typeface="Arial"/>
              </a:rPr>
              <a:t>n (RTS) 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or p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8" dirty="0">
                <a:latin typeface="Arial"/>
                <a:cs typeface="Arial"/>
              </a:rPr>
              <a:t>í</a:t>
            </a:r>
            <a:r>
              <a:rPr sz="906" dirty="0">
                <a:latin typeface="Arial"/>
                <a:cs typeface="Arial"/>
              </a:rPr>
              <a:t>odo prolo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g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do comi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nza a 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rod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rse.</a:t>
            </a:r>
            <a:endParaRPr sz="906">
              <a:latin typeface="Arial"/>
              <a:cs typeface="Arial"/>
            </a:endParaRPr>
          </a:p>
          <a:p>
            <a:pPr marL="11517" marR="12567">
              <a:lnSpc>
                <a:spcPts val="1042"/>
              </a:lnSpc>
              <a:spcBef>
                <a:spcPts val="61"/>
              </a:spcBef>
            </a:pPr>
            <a:r>
              <a:rPr sz="906" dirty="0">
                <a:latin typeface="Arial"/>
                <a:cs typeface="Arial"/>
              </a:rPr>
              <a:t>El esc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rr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mi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nto plást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co (cr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e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) se in</a:t>
            </a:r>
            <a:r>
              <a:rPr sz="906" spc="-4" dirty="0">
                <a:latin typeface="Arial"/>
                <a:cs typeface="Arial"/>
              </a:rPr>
              <a:t>ic</a:t>
            </a:r>
            <a:r>
              <a:rPr sz="906" dirty="0">
                <a:latin typeface="Arial"/>
                <a:cs typeface="Arial"/>
              </a:rPr>
              <a:t>ia cu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ndo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su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temperatura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aumenta </a:t>
            </a:r>
            <a:r>
              <a:rPr sz="906" spc="-4" dirty="0">
                <a:latin typeface="Arial"/>
                <a:cs typeface="Arial"/>
              </a:rPr>
              <a:t>4</a:t>
            </a:r>
            <a:r>
              <a:rPr sz="906" dirty="0">
                <a:latin typeface="Arial"/>
                <a:cs typeface="Arial"/>
              </a:rPr>
              <a:t>5</a:t>
            </a:r>
            <a:r>
              <a:rPr sz="906" spc="-4" dirty="0">
                <a:latin typeface="Arial"/>
                <a:cs typeface="Arial"/>
              </a:rPr>
              <a:t>°</a:t>
            </a:r>
            <a:r>
              <a:rPr sz="906" dirty="0">
                <a:latin typeface="Arial"/>
                <a:cs typeface="Arial"/>
              </a:rPr>
              <a:t>C ó 50</a:t>
            </a:r>
            <a:r>
              <a:rPr sz="906" spc="-4" dirty="0">
                <a:latin typeface="Arial"/>
                <a:cs typeface="Arial"/>
              </a:rPr>
              <a:t>°</a:t>
            </a:r>
            <a:r>
              <a:rPr sz="906" dirty="0">
                <a:latin typeface="Arial"/>
                <a:cs typeface="Arial"/>
              </a:rPr>
              <a:t>C so</a:t>
            </a:r>
            <a:r>
              <a:rPr sz="906" spc="-4" dirty="0">
                <a:latin typeface="Arial"/>
                <a:cs typeface="Arial"/>
              </a:rPr>
              <a:t>b</a:t>
            </a:r>
            <a:r>
              <a:rPr sz="906" dirty="0">
                <a:latin typeface="Arial"/>
                <a:cs typeface="Arial"/>
              </a:rPr>
              <a:t>re el punto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esta- biliz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ión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la flecha, q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é es cua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do l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hil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de al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mi</a:t>
            </a:r>
            <a:r>
              <a:rPr sz="906" spc="8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io se aflo</a:t>
            </a:r>
            <a:r>
              <a:rPr sz="906" spc="-4" dirty="0">
                <a:latin typeface="Arial"/>
                <a:cs typeface="Arial"/>
              </a:rPr>
              <a:t>j</a:t>
            </a:r>
            <a:r>
              <a:rPr sz="906" dirty="0">
                <a:latin typeface="Arial"/>
                <a:cs typeface="Arial"/>
              </a:rPr>
              <a:t>an h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sta el 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unto que to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la tensión la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so- porta el n</a:t>
            </a:r>
            <a:r>
              <a:rPr sz="906" spc="-4" dirty="0">
                <a:latin typeface="Arial"/>
                <a:cs typeface="Arial"/>
              </a:rPr>
              <a:t>ú</a:t>
            </a:r>
            <a:r>
              <a:rPr sz="906" dirty="0">
                <a:latin typeface="Arial"/>
                <a:cs typeface="Arial"/>
              </a:rPr>
              <a:t>cl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o; así que, b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jo 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dic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on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normal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operac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ón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l grado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escurrimi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nto se rige p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 l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ca-</a:t>
            </a:r>
            <a:endParaRPr sz="906">
              <a:latin typeface="Arial"/>
              <a:cs typeface="Arial"/>
            </a:endParaRPr>
          </a:p>
          <a:p>
            <a:pPr marL="11517" marR="17391">
              <a:lnSpc>
                <a:spcPts val="1024"/>
              </a:lnSpc>
            </a:pPr>
            <a:r>
              <a:rPr sz="906" dirty="0">
                <a:latin typeface="Arial"/>
                <a:cs typeface="Arial"/>
              </a:rPr>
              <a:t>ract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rí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t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de su 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úc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eo.</a:t>
            </a:r>
            <a:endParaRPr sz="906">
              <a:latin typeface="Arial"/>
              <a:cs typeface="Arial"/>
            </a:endParaRPr>
          </a:p>
          <a:p>
            <a:pPr marL="11517" marR="67976">
              <a:lnSpc>
                <a:spcPts val="1042"/>
              </a:lnSpc>
              <a:spcBef>
                <a:spcPts val="19"/>
              </a:spcBef>
            </a:pPr>
            <a:r>
              <a:rPr sz="906" dirty="0">
                <a:latin typeface="Times New Roman"/>
                <a:cs typeface="Times New Roman"/>
              </a:rPr>
              <a:t>• </a:t>
            </a:r>
            <a:r>
              <a:rPr sz="906" dirty="0">
                <a:latin typeface="Arial"/>
                <a:cs typeface="Arial"/>
              </a:rPr>
              <a:t>Aumenta el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coef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iente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rug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si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ad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la su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erfic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e del</a:t>
            </a:r>
            <a:r>
              <a:rPr sz="906" spc="8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or y el voltaje de inicio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coro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a; por lo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tan- to, se re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uc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 las p</a:t>
            </a:r>
            <a:r>
              <a:rPr sz="906" spc="-4" dirty="0">
                <a:latin typeface="Arial"/>
                <a:cs typeface="Arial"/>
              </a:rPr>
              <a:t>é</a:t>
            </a:r>
            <a:r>
              <a:rPr sz="906" dirty="0">
                <a:latin typeface="Arial"/>
                <a:cs typeface="Arial"/>
              </a:rPr>
              <a:t>rdi</a:t>
            </a:r>
            <a:r>
              <a:rPr sz="906" spc="-4" dirty="0">
                <a:latin typeface="Arial"/>
                <a:cs typeface="Arial"/>
              </a:rPr>
              <a:t>da</a:t>
            </a:r>
            <a:r>
              <a:rPr sz="906" dirty="0">
                <a:latin typeface="Arial"/>
                <a:cs typeface="Arial"/>
              </a:rPr>
              <a:t>s por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a, el ruido y el nivel de inter</a:t>
            </a:r>
            <a:r>
              <a:rPr sz="906" spc="-8" dirty="0">
                <a:latin typeface="Arial"/>
                <a:cs typeface="Arial"/>
              </a:rPr>
              <a:t>f</a:t>
            </a:r>
            <a:r>
              <a:rPr sz="906" dirty="0">
                <a:latin typeface="Arial"/>
                <a:cs typeface="Arial"/>
              </a:rPr>
              <a:t>ere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cia.</a:t>
            </a:r>
            <a:endParaRPr sz="906">
              <a:latin typeface="Arial"/>
              <a:cs typeface="Arial"/>
            </a:endParaRPr>
          </a:p>
          <a:p>
            <a:pPr marL="11517" marR="34599">
              <a:lnSpc>
                <a:spcPts val="1042"/>
              </a:lnSpc>
            </a:pPr>
            <a:r>
              <a:rPr sz="906" dirty="0">
                <a:latin typeface="Times New Roman"/>
                <a:cs typeface="Times New Roman"/>
              </a:rPr>
              <a:t>• </a:t>
            </a:r>
            <a:r>
              <a:rPr sz="906" dirty="0">
                <a:latin typeface="Arial"/>
                <a:cs typeface="Arial"/>
              </a:rPr>
              <a:t>Su res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stencia a la fatiga por carga c</a:t>
            </a:r>
            <a:r>
              <a:rPr sz="906" spc="-8" dirty="0">
                <a:latin typeface="Arial"/>
                <a:cs typeface="Arial"/>
              </a:rPr>
              <a:t>í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ica, cuando está sometido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a esfuerzos qué lo debilitan, con deter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ina- da frecue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cia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o intervalos,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es la mej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r. El </a:t>
            </a:r>
            <a:r>
              <a:rPr sz="906" spc="13" dirty="0">
                <a:latin typeface="Arial"/>
                <a:cs typeface="Arial"/>
              </a:rPr>
              <a:t>“</a:t>
            </a:r>
            <a:r>
              <a:rPr sz="906" i="1" dirty="0">
                <a:latin typeface="Arial"/>
                <a:cs typeface="Arial"/>
              </a:rPr>
              <a:t>co</a:t>
            </a:r>
            <a:r>
              <a:rPr sz="906" i="1" spc="-4" dirty="0">
                <a:latin typeface="Arial"/>
                <a:cs typeface="Arial"/>
              </a:rPr>
              <a:t>m</a:t>
            </a:r>
            <a:r>
              <a:rPr sz="906" i="1" dirty="0">
                <a:latin typeface="Arial"/>
                <a:cs typeface="Arial"/>
              </a:rPr>
              <a:t>p</a:t>
            </a:r>
            <a:r>
              <a:rPr sz="906" i="1" spc="-4" dirty="0">
                <a:latin typeface="Arial"/>
                <a:cs typeface="Arial"/>
              </a:rPr>
              <a:t>o</a:t>
            </a:r>
            <a:r>
              <a:rPr sz="906" i="1" spc="4" dirty="0">
                <a:latin typeface="Arial"/>
                <a:cs typeface="Arial"/>
              </a:rPr>
              <a:t>s</a:t>
            </a:r>
            <a:r>
              <a:rPr sz="906" i="1" dirty="0">
                <a:latin typeface="Arial"/>
                <a:cs typeface="Arial"/>
              </a:rPr>
              <a:t>it</a:t>
            </a:r>
            <a:r>
              <a:rPr sz="906" i="1" spc="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”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 fibra de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rbo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o y vidrio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del ACCC/</a:t>
            </a:r>
            <a:r>
              <a:rPr sz="906" spc="-4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W tiene m</a:t>
            </a:r>
            <a:r>
              <a:rPr sz="906" spc="-4" dirty="0">
                <a:latin typeface="Arial"/>
                <a:cs typeface="Arial"/>
              </a:rPr>
              <a:t>á</a:t>
            </a:r>
            <a:r>
              <a:rPr sz="906" dirty="0">
                <a:latin typeface="Arial"/>
                <a:cs typeface="Arial"/>
              </a:rPr>
              <a:t>s res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ste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cia a 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a fatiga qué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l </a:t>
            </a:r>
            <a:r>
              <a:rPr sz="906" spc="8" dirty="0">
                <a:latin typeface="Arial"/>
                <a:cs typeface="Arial"/>
              </a:rPr>
              <a:t>“</a:t>
            </a:r>
            <a:r>
              <a:rPr sz="906" i="1" dirty="0">
                <a:latin typeface="Arial"/>
                <a:cs typeface="Arial"/>
              </a:rPr>
              <a:t>co</a:t>
            </a:r>
            <a:r>
              <a:rPr sz="906" i="1" spc="-4" dirty="0">
                <a:latin typeface="Arial"/>
                <a:cs typeface="Arial"/>
              </a:rPr>
              <a:t>m</a:t>
            </a:r>
            <a:r>
              <a:rPr sz="906" i="1" dirty="0">
                <a:latin typeface="Arial"/>
                <a:cs typeface="Arial"/>
              </a:rPr>
              <a:t>p</a:t>
            </a:r>
            <a:r>
              <a:rPr sz="906" i="1" spc="-4" dirty="0">
                <a:latin typeface="Arial"/>
                <a:cs typeface="Arial"/>
              </a:rPr>
              <a:t>o</a:t>
            </a:r>
            <a:r>
              <a:rPr sz="906" i="1" spc="4" dirty="0">
                <a:latin typeface="Arial"/>
                <a:cs typeface="Arial"/>
              </a:rPr>
              <a:t>s</a:t>
            </a:r>
            <a:r>
              <a:rPr sz="906" i="1" dirty="0">
                <a:latin typeface="Arial"/>
                <a:cs typeface="Arial"/>
              </a:rPr>
              <a:t>it</a:t>
            </a:r>
            <a:r>
              <a:rPr sz="906" i="1" spc="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”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 matr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z de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metal; ya qué la prop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g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ón de l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micro fr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turas t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en- den a no 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ur</a:t>
            </a:r>
            <a:r>
              <a:rPr sz="906" dirty="0">
                <a:latin typeface="Arial"/>
                <a:cs typeface="Arial"/>
              </a:rPr>
              <a:t>rir en f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rma transv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rsal a través</a:t>
            </a:r>
            <a:r>
              <a:rPr sz="906" spc="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 l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fibr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de carb</a:t>
            </a:r>
            <a:r>
              <a:rPr sz="906" spc="-4" dirty="0">
                <a:latin typeface="Arial"/>
                <a:cs typeface="Arial"/>
              </a:rPr>
              <a:t>ó</a:t>
            </a:r>
            <a:r>
              <a:rPr sz="906" dirty="0">
                <a:latin typeface="Arial"/>
                <a:cs typeface="Arial"/>
              </a:rPr>
              <a:t>n de alta 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ste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cia.</a:t>
            </a:r>
            <a:endParaRPr sz="906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74754" y="7246241"/>
            <a:ext cx="3735871" cy="2996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200"/>
              </a:lnSpc>
              <a:spcBef>
                <a:spcPts val="60"/>
              </a:spcBef>
            </a:pPr>
            <a:r>
              <a:rPr sz="1087" b="1" dirty="0">
                <a:latin typeface="Arial"/>
                <a:cs typeface="Arial"/>
              </a:rPr>
              <a:t>3.3</a:t>
            </a:r>
            <a:r>
              <a:rPr sz="1087" b="1" spc="4" dirty="0">
                <a:latin typeface="Arial"/>
                <a:cs typeface="Arial"/>
              </a:rPr>
              <a:t> </a:t>
            </a:r>
            <a:r>
              <a:rPr sz="1087" b="1" dirty="0">
                <a:latin typeface="Arial"/>
                <a:cs typeface="Arial"/>
              </a:rPr>
              <a:t>–</a:t>
            </a:r>
            <a:r>
              <a:rPr sz="1087" b="1" spc="4" dirty="0">
                <a:latin typeface="Arial"/>
                <a:cs typeface="Arial"/>
              </a:rPr>
              <a:t> </a:t>
            </a:r>
            <a:r>
              <a:rPr sz="1087" b="1" dirty="0">
                <a:latin typeface="Arial"/>
                <a:cs typeface="Arial"/>
              </a:rPr>
              <a:t>Principales</a:t>
            </a:r>
            <a:r>
              <a:rPr sz="1087" b="1" spc="4" dirty="0">
                <a:latin typeface="Arial"/>
                <a:cs typeface="Arial"/>
              </a:rPr>
              <a:t> </a:t>
            </a:r>
            <a:r>
              <a:rPr sz="1087" b="1" dirty="0">
                <a:latin typeface="Arial"/>
                <a:cs typeface="Arial"/>
              </a:rPr>
              <a:t>aplicaciones</a:t>
            </a:r>
            <a:r>
              <a:rPr sz="1087" b="1" spc="4" dirty="0">
                <a:latin typeface="Arial"/>
                <a:cs typeface="Arial"/>
              </a:rPr>
              <a:t> </a:t>
            </a:r>
            <a:r>
              <a:rPr sz="1087" b="1" dirty="0">
                <a:latin typeface="Arial"/>
                <a:cs typeface="Arial"/>
              </a:rPr>
              <a:t>de</a:t>
            </a:r>
            <a:r>
              <a:rPr sz="1087" b="1" spc="4" dirty="0">
                <a:latin typeface="Arial"/>
                <a:cs typeface="Arial"/>
              </a:rPr>
              <a:t> </a:t>
            </a:r>
            <a:r>
              <a:rPr sz="1087" b="1" dirty="0">
                <a:latin typeface="Arial"/>
                <a:cs typeface="Arial"/>
              </a:rPr>
              <a:t>los</a:t>
            </a:r>
            <a:r>
              <a:rPr sz="1087" b="1" spc="4" dirty="0">
                <a:latin typeface="Arial"/>
                <a:cs typeface="Arial"/>
              </a:rPr>
              <a:t> </a:t>
            </a:r>
            <a:r>
              <a:rPr sz="1087" b="1" dirty="0">
                <a:latin typeface="Arial"/>
                <a:cs typeface="Arial"/>
              </a:rPr>
              <a:t>conductores</a:t>
            </a:r>
            <a:r>
              <a:rPr sz="1087" b="1" spc="4" dirty="0">
                <a:latin typeface="Arial"/>
                <a:cs typeface="Arial"/>
              </a:rPr>
              <a:t> </a:t>
            </a:r>
            <a:r>
              <a:rPr sz="1087" b="1" dirty="0">
                <a:latin typeface="Arial"/>
                <a:cs typeface="Arial"/>
              </a:rPr>
              <a:t>ACCC</a:t>
            </a:r>
            <a:endParaRPr sz="1087">
              <a:latin typeface="Arial"/>
              <a:cs typeface="Arial"/>
            </a:endParaRPr>
          </a:p>
          <a:p>
            <a:pPr marL="11506" marR="20832">
              <a:lnSpc>
                <a:spcPct val="100585"/>
              </a:lnSpc>
            </a:pPr>
            <a:r>
              <a:rPr sz="906" dirty="0">
                <a:latin typeface="Tahoma"/>
                <a:cs typeface="Tahoma"/>
              </a:rPr>
              <a:t>Entre las pri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cipales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aplicaciones 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e esta línea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se pueden mencio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ar:</a:t>
            </a:r>
            <a:endParaRPr sz="906">
              <a:latin typeface="Tahoma"/>
              <a:cs typeface="Tahom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5875328" y="9437396"/>
            <a:ext cx="554392" cy="2285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5084" marR="175710" algn="ctr">
              <a:lnSpc>
                <a:spcPct val="100585"/>
              </a:lnSpc>
              <a:spcBef>
                <a:spcPts val="254"/>
              </a:spcBef>
            </a:pPr>
            <a:r>
              <a:rPr sz="997" b="1" spc="4" dirty="0">
                <a:latin typeface="Tahoma"/>
                <a:cs typeface="Tahoma"/>
              </a:rPr>
              <a:t>09</a:t>
            </a:r>
            <a:endParaRPr sz="997">
              <a:latin typeface="Tahoma"/>
              <a:cs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2548744181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object 54"/>
          <p:cNvSpPr txBox="1"/>
          <p:nvPr/>
        </p:nvSpPr>
        <p:spPr>
          <a:xfrm>
            <a:off x="5875328" y="9437396"/>
            <a:ext cx="554392" cy="2285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5084" marR="175710" algn="ctr">
              <a:lnSpc>
                <a:spcPct val="100585"/>
              </a:lnSpc>
              <a:spcBef>
                <a:spcPts val="254"/>
              </a:spcBef>
            </a:pPr>
            <a:r>
              <a:rPr sz="997" b="1" spc="4" dirty="0">
                <a:latin typeface="Tahoma"/>
                <a:cs typeface="Tahoma"/>
              </a:rPr>
              <a:t>03</a:t>
            </a:r>
            <a:endParaRPr sz="997">
              <a:latin typeface="Tahoma"/>
              <a:cs typeface="Tahoma"/>
            </a:endParaRPr>
          </a:p>
        </p:txBody>
      </p:sp>
      <p:sp>
        <p:nvSpPr>
          <p:cNvPr id="29" name="object 29"/>
          <p:cNvSpPr/>
          <p:nvPr/>
        </p:nvSpPr>
        <p:spPr>
          <a:xfrm>
            <a:off x="4142" y="1445981"/>
            <a:ext cx="6842581" cy="8317281"/>
          </a:xfrm>
          <a:custGeom>
            <a:avLst/>
            <a:gdLst/>
            <a:ahLst/>
            <a:cxnLst/>
            <a:rect l="l" t="t" r="r" b="b"/>
            <a:pathLst>
              <a:path w="7552182" h="9179814">
                <a:moveTo>
                  <a:pt x="0" y="9179814"/>
                </a:moveTo>
                <a:lnTo>
                  <a:pt x="7552182" y="9179814"/>
                </a:lnTo>
                <a:lnTo>
                  <a:pt x="7552182" y="0"/>
                </a:lnTo>
                <a:lnTo>
                  <a:pt x="0" y="0"/>
                </a:lnTo>
                <a:lnTo>
                  <a:pt x="0" y="9179814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" name="object 30"/>
          <p:cNvSpPr/>
          <p:nvPr/>
        </p:nvSpPr>
        <p:spPr>
          <a:xfrm>
            <a:off x="1380" y="9241317"/>
            <a:ext cx="6872394" cy="56474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" name="object 31"/>
          <p:cNvSpPr/>
          <p:nvPr/>
        </p:nvSpPr>
        <p:spPr>
          <a:xfrm>
            <a:off x="5875328" y="9437396"/>
            <a:ext cx="554392" cy="228523"/>
          </a:xfrm>
          <a:custGeom>
            <a:avLst/>
            <a:gdLst/>
            <a:ahLst/>
            <a:cxnLst/>
            <a:rect l="l" t="t" r="r" b="b"/>
            <a:pathLst>
              <a:path w="611885" h="252222">
                <a:moveTo>
                  <a:pt x="0" y="252221"/>
                </a:moveTo>
                <a:lnTo>
                  <a:pt x="611885" y="252221"/>
                </a:lnTo>
                <a:lnTo>
                  <a:pt x="611885" y="0"/>
                </a:lnTo>
                <a:lnTo>
                  <a:pt x="0" y="0"/>
                </a:lnTo>
                <a:lnTo>
                  <a:pt x="0" y="252221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" name="object 32"/>
          <p:cNvSpPr/>
          <p:nvPr/>
        </p:nvSpPr>
        <p:spPr>
          <a:xfrm>
            <a:off x="720090" y="1642059"/>
            <a:ext cx="1822663" cy="296872"/>
          </a:xfrm>
          <a:custGeom>
            <a:avLst/>
            <a:gdLst/>
            <a:ahLst/>
            <a:cxnLst/>
            <a:rect l="l" t="t" r="r" b="b"/>
            <a:pathLst>
              <a:path w="2011680" h="327659">
                <a:moveTo>
                  <a:pt x="0" y="327659"/>
                </a:moveTo>
                <a:lnTo>
                  <a:pt x="2011680" y="327659"/>
                </a:lnTo>
                <a:lnTo>
                  <a:pt x="2011680" y="0"/>
                </a:lnTo>
                <a:lnTo>
                  <a:pt x="0" y="0"/>
                </a:lnTo>
                <a:lnTo>
                  <a:pt x="0" y="327659"/>
                </a:lnTo>
                <a:close/>
              </a:path>
            </a:pathLst>
          </a:custGeom>
          <a:solidFill>
            <a:srgbClr val="FE98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" name="object 33"/>
          <p:cNvSpPr/>
          <p:nvPr/>
        </p:nvSpPr>
        <p:spPr>
          <a:xfrm>
            <a:off x="2542754" y="1642059"/>
            <a:ext cx="3396780" cy="296872"/>
          </a:xfrm>
          <a:custGeom>
            <a:avLst/>
            <a:gdLst/>
            <a:ahLst/>
            <a:cxnLst/>
            <a:rect l="l" t="t" r="r" b="b"/>
            <a:pathLst>
              <a:path w="3749039" h="327659">
                <a:moveTo>
                  <a:pt x="0" y="327659"/>
                </a:moveTo>
                <a:lnTo>
                  <a:pt x="3749039" y="327659"/>
                </a:lnTo>
                <a:lnTo>
                  <a:pt x="3749039" y="0"/>
                </a:lnTo>
                <a:lnTo>
                  <a:pt x="0" y="0"/>
                </a:lnTo>
                <a:lnTo>
                  <a:pt x="0" y="327659"/>
                </a:lnTo>
                <a:close/>
              </a:path>
            </a:pathLst>
          </a:custGeom>
          <a:solidFill>
            <a:srgbClr val="FE98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" name="object 34"/>
          <p:cNvSpPr/>
          <p:nvPr/>
        </p:nvSpPr>
        <p:spPr>
          <a:xfrm>
            <a:off x="720090" y="1938931"/>
            <a:ext cx="1822663" cy="370746"/>
          </a:xfrm>
          <a:custGeom>
            <a:avLst/>
            <a:gdLst/>
            <a:ahLst/>
            <a:cxnLst/>
            <a:rect l="l" t="t" r="r" b="b"/>
            <a:pathLst>
              <a:path w="2011680" h="409194">
                <a:moveTo>
                  <a:pt x="0" y="409194"/>
                </a:moveTo>
                <a:lnTo>
                  <a:pt x="2011680" y="409194"/>
                </a:lnTo>
                <a:lnTo>
                  <a:pt x="2011680" y="0"/>
                </a:lnTo>
                <a:lnTo>
                  <a:pt x="0" y="0"/>
                </a:lnTo>
                <a:lnTo>
                  <a:pt x="0" y="409194"/>
                </a:lnTo>
                <a:close/>
              </a:path>
            </a:pathLst>
          </a:custGeom>
          <a:solidFill>
            <a:srgbClr val="FED5AC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" name="object 35"/>
          <p:cNvSpPr/>
          <p:nvPr/>
        </p:nvSpPr>
        <p:spPr>
          <a:xfrm>
            <a:off x="2542754" y="1938931"/>
            <a:ext cx="3396780" cy="370746"/>
          </a:xfrm>
          <a:custGeom>
            <a:avLst/>
            <a:gdLst/>
            <a:ahLst/>
            <a:cxnLst/>
            <a:rect l="l" t="t" r="r" b="b"/>
            <a:pathLst>
              <a:path w="3749039" h="409194">
                <a:moveTo>
                  <a:pt x="0" y="409194"/>
                </a:moveTo>
                <a:lnTo>
                  <a:pt x="3749039" y="409194"/>
                </a:lnTo>
                <a:lnTo>
                  <a:pt x="3749039" y="0"/>
                </a:lnTo>
                <a:lnTo>
                  <a:pt x="0" y="0"/>
                </a:lnTo>
                <a:lnTo>
                  <a:pt x="0" y="409194"/>
                </a:lnTo>
                <a:close/>
              </a:path>
            </a:pathLst>
          </a:custGeom>
          <a:solidFill>
            <a:srgbClr val="FED5AC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" name="object 36"/>
          <p:cNvSpPr/>
          <p:nvPr/>
        </p:nvSpPr>
        <p:spPr>
          <a:xfrm>
            <a:off x="720090" y="2309678"/>
            <a:ext cx="1822663" cy="359009"/>
          </a:xfrm>
          <a:custGeom>
            <a:avLst/>
            <a:gdLst/>
            <a:ahLst/>
            <a:cxnLst/>
            <a:rect l="l" t="t" r="r" b="b"/>
            <a:pathLst>
              <a:path w="2011680" h="396240">
                <a:moveTo>
                  <a:pt x="0" y="396240"/>
                </a:moveTo>
                <a:lnTo>
                  <a:pt x="2011680" y="396240"/>
                </a:lnTo>
                <a:lnTo>
                  <a:pt x="2011680" y="0"/>
                </a:lnTo>
                <a:lnTo>
                  <a:pt x="0" y="0"/>
                </a:lnTo>
                <a:lnTo>
                  <a:pt x="0" y="396240"/>
                </a:lnTo>
                <a:close/>
              </a:path>
            </a:pathLst>
          </a:custGeom>
          <a:solidFill>
            <a:srgbClr val="FEEEE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7" name="object 37"/>
          <p:cNvSpPr/>
          <p:nvPr/>
        </p:nvSpPr>
        <p:spPr>
          <a:xfrm>
            <a:off x="2542754" y="2309678"/>
            <a:ext cx="3396780" cy="359009"/>
          </a:xfrm>
          <a:custGeom>
            <a:avLst/>
            <a:gdLst/>
            <a:ahLst/>
            <a:cxnLst/>
            <a:rect l="l" t="t" r="r" b="b"/>
            <a:pathLst>
              <a:path w="3749039" h="396240">
                <a:moveTo>
                  <a:pt x="0" y="396240"/>
                </a:moveTo>
                <a:lnTo>
                  <a:pt x="3749039" y="396240"/>
                </a:lnTo>
                <a:lnTo>
                  <a:pt x="3749039" y="0"/>
                </a:lnTo>
                <a:lnTo>
                  <a:pt x="0" y="0"/>
                </a:lnTo>
                <a:lnTo>
                  <a:pt x="0" y="396240"/>
                </a:lnTo>
                <a:close/>
              </a:path>
            </a:pathLst>
          </a:custGeom>
          <a:solidFill>
            <a:srgbClr val="FEEEE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8" name="object 38"/>
          <p:cNvSpPr/>
          <p:nvPr/>
        </p:nvSpPr>
        <p:spPr>
          <a:xfrm>
            <a:off x="720090" y="2668687"/>
            <a:ext cx="1822663" cy="359009"/>
          </a:xfrm>
          <a:custGeom>
            <a:avLst/>
            <a:gdLst/>
            <a:ahLst/>
            <a:cxnLst/>
            <a:rect l="l" t="t" r="r" b="b"/>
            <a:pathLst>
              <a:path w="2011680" h="396240">
                <a:moveTo>
                  <a:pt x="0" y="396240"/>
                </a:moveTo>
                <a:lnTo>
                  <a:pt x="2011680" y="396240"/>
                </a:lnTo>
                <a:lnTo>
                  <a:pt x="2011680" y="0"/>
                </a:lnTo>
                <a:lnTo>
                  <a:pt x="0" y="0"/>
                </a:lnTo>
                <a:lnTo>
                  <a:pt x="0" y="396240"/>
                </a:lnTo>
                <a:close/>
              </a:path>
            </a:pathLst>
          </a:custGeom>
          <a:solidFill>
            <a:srgbClr val="FED5AC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9" name="object 39"/>
          <p:cNvSpPr/>
          <p:nvPr/>
        </p:nvSpPr>
        <p:spPr>
          <a:xfrm>
            <a:off x="2542754" y="2668687"/>
            <a:ext cx="3396780" cy="359009"/>
          </a:xfrm>
          <a:custGeom>
            <a:avLst/>
            <a:gdLst/>
            <a:ahLst/>
            <a:cxnLst/>
            <a:rect l="l" t="t" r="r" b="b"/>
            <a:pathLst>
              <a:path w="3749039" h="396240">
                <a:moveTo>
                  <a:pt x="0" y="396240"/>
                </a:moveTo>
                <a:lnTo>
                  <a:pt x="3749039" y="396240"/>
                </a:lnTo>
                <a:lnTo>
                  <a:pt x="3749039" y="0"/>
                </a:lnTo>
                <a:lnTo>
                  <a:pt x="0" y="0"/>
                </a:lnTo>
                <a:lnTo>
                  <a:pt x="0" y="396240"/>
                </a:lnTo>
                <a:close/>
              </a:path>
            </a:pathLst>
          </a:custGeom>
          <a:solidFill>
            <a:srgbClr val="FED5AC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0" name="object 40"/>
          <p:cNvSpPr/>
          <p:nvPr/>
        </p:nvSpPr>
        <p:spPr>
          <a:xfrm>
            <a:off x="720090" y="3027696"/>
            <a:ext cx="1822663" cy="359009"/>
          </a:xfrm>
          <a:custGeom>
            <a:avLst/>
            <a:gdLst/>
            <a:ahLst/>
            <a:cxnLst/>
            <a:rect l="l" t="t" r="r" b="b"/>
            <a:pathLst>
              <a:path w="2011680" h="396240">
                <a:moveTo>
                  <a:pt x="0" y="396240"/>
                </a:moveTo>
                <a:lnTo>
                  <a:pt x="2011680" y="396240"/>
                </a:lnTo>
                <a:lnTo>
                  <a:pt x="2011680" y="0"/>
                </a:lnTo>
                <a:lnTo>
                  <a:pt x="0" y="0"/>
                </a:lnTo>
                <a:lnTo>
                  <a:pt x="0" y="396240"/>
                </a:lnTo>
                <a:close/>
              </a:path>
            </a:pathLst>
          </a:custGeom>
          <a:solidFill>
            <a:srgbClr val="FEEEE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1" name="object 41"/>
          <p:cNvSpPr/>
          <p:nvPr/>
        </p:nvSpPr>
        <p:spPr>
          <a:xfrm>
            <a:off x="2542754" y="3027696"/>
            <a:ext cx="3396780" cy="359009"/>
          </a:xfrm>
          <a:custGeom>
            <a:avLst/>
            <a:gdLst/>
            <a:ahLst/>
            <a:cxnLst/>
            <a:rect l="l" t="t" r="r" b="b"/>
            <a:pathLst>
              <a:path w="3749039" h="396240">
                <a:moveTo>
                  <a:pt x="0" y="396240"/>
                </a:moveTo>
                <a:lnTo>
                  <a:pt x="3749039" y="396240"/>
                </a:lnTo>
                <a:lnTo>
                  <a:pt x="3749039" y="0"/>
                </a:lnTo>
                <a:lnTo>
                  <a:pt x="0" y="0"/>
                </a:lnTo>
                <a:lnTo>
                  <a:pt x="0" y="396240"/>
                </a:lnTo>
                <a:close/>
              </a:path>
            </a:pathLst>
          </a:custGeom>
          <a:solidFill>
            <a:srgbClr val="FEEEE9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2" name="object 42"/>
          <p:cNvSpPr/>
          <p:nvPr/>
        </p:nvSpPr>
        <p:spPr>
          <a:xfrm>
            <a:off x="720090" y="3386707"/>
            <a:ext cx="1822663" cy="364532"/>
          </a:xfrm>
          <a:custGeom>
            <a:avLst/>
            <a:gdLst/>
            <a:ahLst/>
            <a:cxnLst/>
            <a:rect l="l" t="t" r="r" b="b"/>
            <a:pathLst>
              <a:path w="2011680" h="402335">
                <a:moveTo>
                  <a:pt x="0" y="402335"/>
                </a:moveTo>
                <a:lnTo>
                  <a:pt x="2011680" y="402335"/>
                </a:lnTo>
                <a:lnTo>
                  <a:pt x="2011680" y="0"/>
                </a:lnTo>
                <a:lnTo>
                  <a:pt x="0" y="0"/>
                </a:lnTo>
                <a:lnTo>
                  <a:pt x="0" y="402335"/>
                </a:lnTo>
                <a:close/>
              </a:path>
            </a:pathLst>
          </a:custGeom>
          <a:solidFill>
            <a:srgbClr val="FED5AC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3" name="object 43"/>
          <p:cNvSpPr/>
          <p:nvPr/>
        </p:nvSpPr>
        <p:spPr>
          <a:xfrm>
            <a:off x="2542754" y="3386707"/>
            <a:ext cx="3396780" cy="364532"/>
          </a:xfrm>
          <a:custGeom>
            <a:avLst/>
            <a:gdLst/>
            <a:ahLst/>
            <a:cxnLst/>
            <a:rect l="l" t="t" r="r" b="b"/>
            <a:pathLst>
              <a:path w="3749039" h="402335">
                <a:moveTo>
                  <a:pt x="0" y="402335"/>
                </a:moveTo>
                <a:lnTo>
                  <a:pt x="3749039" y="402335"/>
                </a:lnTo>
                <a:lnTo>
                  <a:pt x="3749039" y="0"/>
                </a:lnTo>
                <a:lnTo>
                  <a:pt x="0" y="0"/>
                </a:lnTo>
                <a:lnTo>
                  <a:pt x="0" y="402335"/>
                </a:lnTo>
                <a:close/>
              </a:path>
            </a:pathLst>
          </a:custGeom>
          <a:solidFill>
            <a:srgbClr val="FED5AC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4" name="object 44"/>
          <p:cNvSpPr/>
          <p:nvPr/>
        </p:nvSpPr>
        <p:spPr>
          <a:xfrm>
            <a:off x="725958" y="1642060"/>
            <a:ext cx="0" cy="2097442"/>
          </a:xfrm>
          <a:custGeom>
            <a:avLst/>
            <a:gdLst/>
            <a:ahLst/>
            <a:cxnLst/>
            <a:rect l="l" t="t" r="r" b="b"/>
            <a:pathLst>
              <a:path h="2314955">
                <a:moveTo>
                  <a:pt x="0" y="0"/>
                </a:moveTo>
                <a:lnTo>
                  <a:pt x="0" y="2314955"/>
                </a:lnTo>
              </a:path>
            </a:pathLst>
          </a:custGeom>
          <a:ln w="14224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5" name="object 45"/>
          <p:cNvSpPr/>
          <p:nvPr/>
        </p:nvSpPr>
        <p:spPr>
          <a:xfrm>
            <a:off x="2542408" y="1653795"/>
            <a:ext cx="0" cy="2085707"/>
          </a:xfrm>
          <a:custGeom>
            <a:avLst/>
            <a:gdLst/>
            <a:ahLst/>
            <a:cxnLst/>
            <a:rect l="l" t="t" r="r" b="b"/>
            <a:pathLst>
              <a:path h="2302002">
                <a:moveTo>
                  <a:pt x="0" y="0"/>
                </a:moveTo>
                <a:lnTo>
                  <a:pt x="0" y="2302002"/>
                </a:lnTo>
              </a:path>
            </a:pathLst>
          </a:custGeom>
          <a:ln w="14224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6" name="object 46"/>
          <p:cNvSpPr/>
          <p:nvPr/>
        </p:nvSpPr>
        <p:spPr>
          <a:xfrm>
            <a:off x="5933665" y="1642060"/>
            <a:ext cx="0" cy="2097442"/>
          </a:xfrm>
          <a:custGeom>
            <a:avLst/>
            <a:gdLst/>
            <a:ahLst/>
            <a:cxnLst/>
            <a:rect l="l" t="t" r="r" b="b"/>
            <a:pathLst>
              <a:path h="2314955">
                <a:moveTo>
                  <a:pt x="0" y="0"/>
                </a:moveTo>
                <a:lnTo>
                  <a:pt x="0" y="2314955"/>
                </a:lnTo>
              </a:path>
            </a:pathLst>
          </a:custGeom>
          <a:ln w="14223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7" name="object 47"/>
          <p:cNvSpPr/>
          <p:nvPr/>
        </p:nvSpPr>
        <p:spPr>
          <a:xfrm>
            <a:off x="720090" y="1647926"/>
            <a:ext cx="5219444" cy="0"/>
          </a:xfrm>
          <a:custGeom>
            <a:avLst/>
            <a:gdLst/>
            <a:ahLst/>
            <a:cxnLst/>
            <a:rect l="l" t="t" r="r" b="b"/>
            <a:pathLst>
              <a:path w="5760720">
                <a:moveTo>
                  <a:pt x="0" y="0"/>
                </a:moveTo>
                <a:lnTo>
                  <a:pt x="5760720" y="0"/>
                </a:lnTo>
              </a:path>
            </a:pathLst>
          </a:custGeom>
          <a:ln w="14223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8" name="object 48"/>
          <p:cNvSpPr/>
          <p:nvPr/>
        </p:nvSpPr>
        <p:spPr>
          <a:xfrm>
            <a:off x="731137" y="1938931"/>
            <a:ext cx="5197351" cy="0"/>
          </a:xfrm>
          <a:custGeom>
            <a:avLst/>
            <a:gdLst/>
            <a:ahLst/>
            <a:cxnLst/>
            <a:rect l="l" t="t" r="r" b="b"/>
            <a:pathLst>
              <a:path w="5736336">
                <a:moveTo>
                  <a:pt x="0" y="0"/>
                </a:moveTo>
                <a:lnTo>
                  <a:pt x="5736336" y="0"/>
                </a:lnTo>
              </a:path>
            </a:pathLst>
          </a:custGeom>
          <a:ln w="3937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49" name="object 49"/>
          <p:cNvSpPr/>
          <p:nvPr/>
        </p:nvSpPr>
        <p:spPr>
          <a:xfrm>
            <a:off x="731137" y="2310023"/>
            <a:ext cx="5197351" cy="0"/>
          </a:xfrm>
          <a:custGeom>
            <a:avLst/>
            <a:gdLst/>
            <a:ahLst/>
            <a:cxnLst/>
            <a:rect l="l" t="t" r="r" b="b"/>
            <a:pathLst>
              <a:path w="5736336">
                <a:moveTo>
                  <a:pt x="0" y="0"/>
                </a:moveTo>
                <a:lnTo>
                  <a:pt x="5736336" y="0"/>
                </a:lnTo>
              </a:path>
            </a:pathLst>
          </a:custGeom>
          <a:ln w="14223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0" name="object 50"/>
          <p:cNvSpPr/>
          <p:nvPr/>
        </p:nvSpPr>
        <p:spPr>
          <a:xfrm>
            <a:off x="731137" y="2668342"/>
            <a:ext cx="5197351" cy="0"/>
          </a:xfrm>
          <a:custGeom>
            <a:avLst/>
            <a:gdLst/>
            <a:ahLst/>
            <a:cxnLst/>
            <a:rect l="l" t="t" r="r" b="b"/>
            <a:pathLst>
              <a:path w="5736336">
                <a:moveTo>
                  <a:pt x="0" y="0"/>
                </a:moveTo>
                <a:lnTo>
                  <a:pt x="5736336" y="0"/>
                </a:lnTo>
              </a:path>
            </a:pathLst>
          </a:custGeom>
          <a:ln w="14223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1" name="object 51"/>
          <p:cNvSpPr/>
          <p:nvPr/>
        </p:nvSpPr>
        <p:spPr>
          <a:xfrm>
            <a:off x="731137" y="3027351"/>
            <a:ext cx="5197351" cy="0"/>
          </a:xfrm>
          <a:custGeom>
            <a:avLst/>
            <a:gdLst/>
            <a:ahLst/>
            <a:cxnLst/>
            <a:rect l="l" t="t" r="r" b="b"/>
            <a:pathLst>
              <a:path w="5736336">
                <a:moveTo>
                  <a:pt x="0" y="0"/>
                </a:moveTo>
                <a:lnTo>
                  <a:pt x="5736336" y="0"/>
                </a:lnTo>
              </a:path>
            </a:pathLst>
          </a:custGeom>
          <a:ln w="14223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2" name="object 52"/>
          <p:cNvSpPr/>
          <p:nvPr/>
        </p:nvSpPr>
        <p:spPr>
          <a:xfrm>
            <a:off x="731137" y="3386361"/>
            <a:ext cx="5197351" cy="0"/>
          </a:xfrm>
          <a:custGeom>
            <a:avLst/>
            <a:gdLst/>
            <a:ahLst/>
            <a:cxnLst/>
            <a:rect l="l" t="t" r="r" b="b"/>
            <a:pathLst>
              <a:path w="5736336">
                <a:moveTo>
                  <a:pt x="0" y="0"/>
                </a:moveTo>
                <a:lnTo>
                  <a:pt x="5736336" y="0"/>
                </a:lnTo>
              </a:path>
            </a:pathLst>
          </a:custGeom>
          <a:ln w="14223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3" name="object 53"/>
          <p:cNvSpPr/>
          <p:nvPr/>
        </p:nvSpPr>
        <p:spPr>
          <a:xfrm>
            <a:off x="720090" y="3745370"/>
            <a:ext cx="5219444" cy="0"/>
          </a:xfrm>
          <a:custGeom>
            <a:avLst/>
            <a:gdLst/>
            <a:ahLst/>
            <a:cxnLst/>
            <a:rect l="l" t="t" r="r" b="b"/>
            <a:pathLst>
              <a:path w="5760720">
                <a:moveTo>
                  <a:pt x="0" y="0"/>
                </a:moveTo>
                <a:lnTo>
                  <a:pt x="5760720" y="0"/>
                </a:lnTo>
              </a:path>
            </a:pathLst>
          </a:custGeom>
          <a:ln w="14223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" name="object 28"/>
          <p:cNvSpPr/>
          <p:nvPr/>
        </p:nvSpPr>
        <p:spPr>
          <a:xfrm>
            <a:off x="1381" y="1152563"/>
            <a:ext cx="6845343" cy="195384"/>
          </a:xfrm>
          <a:custGeom>
            <a:avLst/>
            <a:gdLst/>
            <a:ahLst/>
            <a:cxnLst/>
            <a:rect l="l" t="t" r="r" b="b"/>
            <a:pathLst>
              <a:path w="7555230" h="215646">
                <a:moveTo>
                  <a:pt x="0" y="215646"/>
                </a:moveTo>
                <a:lnTo>
                  <a:pt x="7555230" y="215646"/>
                </a:lnTo>
                <a:lnTo>
                  <a:pt x="755523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" name="object 25"/>
          <p:cNvSpPr/>
          <p:nvPr/>
        </p:nvSpPr>
        <p:spPr>
          <a:xfrm>
            <a:off x="1380" y="103232"/>
            <a:ext cx="6856860" cy="818737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" name="object 26"/>
          <p:cNvSpPr/>
          <p:nvPr/>
        </p:nvSpPr>
        <p:spPr>
          <a:xfrm>
            <a:off x="4142" y="337198"/>
            <a:ext cx="4566323" cy="358318"/>
          </a:xfrm>
          <a:custGeom>
            <a:avLst/>
            <a:gdLst/>
            <a:ahLst/>
            <a:cxnLst/>
            <a:rect l="l" t="t" r="r" b="b"/>
            <a:pathLst>
              <a:path w="5039868" h="395477">
                <a:moveTo>
                  <a:pt x="0" y="395477"/>
                </a:moveTo>
                <a:lnTo>
                  <a:pt x="5039868" y="395477"/>
                </a:lnTo>
                <a:lnTo>
                  <a:pt x="5039868" y="0"/>
                </a:lnTo>
                <a:lnTo>
                  <a:pt x="0" y="0"/>
                </a:lnTo>
                <a:lnTo>
                  <a:pt x="0" y="395477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" name="object 27"/>
          <p:cNvSpPr/>
          <p:nvPr/>
        </p:nvSpPr>
        <p:spPr>
          <a:xfrm>
            <a:off x="3654301" y="239161"/>
            <a:ext cx="3206230" cy="578557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" name="object 24"/>
          <p:cNvSpPr txBox="1"/>
          <p:nvPr/>
        </p:nvSpPr>
        <p:spPr>
          <a:xfrm>
            <a:off x="2119767" y="397476"/>
            <a:ext cx="1546541" cy="2529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966"/>
              </a:lnSpc>
              <a:spcBef>
                <a:spcPts val="98"/>
              </a:spcBef>
            </a:pPr>
            <a:r>
              <a:rPr sz="1812" b="1" dirty="0">
                <a:latin typeface="Tahoma"/>
                <a:cs typeface="Tahoma"/>
              </a:rPr>
              <a:t>Introducción</a:t>
            </a:r>
            <a:endParaRPr sz="1812">
              <a:latin typeface="Tahoma"/>
              <a:cs typeface="Tahoma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547029" y="1184075"/>
            <a:ext cx="1777611" cy="1493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119"/>
              </a:lnSpc>
              <a:spcBef>
                <a:spcPts val="55"/>
              </a:spcBef>
            </a:pPr>
            <a:r>
              <a:rPr sz="997" b="1" dirty="0">
                <a:latin typeface="Tahoma"/>
                <a:cs typeface="Tahoma"/>
              </a:rPr>
              <a:t>Tend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do</a:t>
            </a:r>
            <a:r>
              <a:rPr sz="997" b="1" spc="-40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los</a:t>
            </a:r>
            <a:r>
              <a:rPr sz="997" b="1" spc="-14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cond</a:t>
            </a:r>
            <a:r>
              <a:rPr sz="997" b="1" spc="4" dirty="0">
                <a:latin typeface="Tahoma"/>
                <a:cs typeface="Tahoma"/>
              </a:rPr>
              <a:t>uc</a:t>
            </a:r>
            <a:r>
              <a:rPr sz="997" b="1" dirty="0">
                <a:latin typeface="Tahoma"/>
                <a:cs typeface="Tahoma"/>
              </a:rPr>
              <a:t>tores</a:t>
            </a:r>
            <a:endParaRPr sz="997">
              <a:latin typeface="Tahoma"/>
              <a:cs typeface="Tahoma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674753" y="4024131"/>
            <a:ext cx="5628643" cy="5578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8340">
              <a:lnSpc>
                <a:spcPts val="1200"/>
              </a:lnSpc>
              <a:spcBef>
                <a:spcPts val="60"/>
              </a:spcBef>
            </a:pPr>
            <a:r>
              <a:rPr sz="1087" b="1" dirty="0">
                <a:latin typeface="Arial"/>
                <a:cs typeface="Arial"/>
              </a:rPr>
              <a:t>3.4-</a:t>
            </a:r>
            <a:r>
              <a:rPr sz="1087" b="1" spc="4" dirty="0">
                <a:latin typeface="Arial"/>
                <a:cs typeface="Arial"/>
              </a:rPr>
              <a:t> </a:t>
            </a:r>
            <a:r>
              <a:rPr sz="1087" b="1" dirty="0">
                <a:latin typeface="Arial"/>
                <a:cs typeface="Arial"/>
              </a:rPr>
              <a:t>Accesorios</a:t>
            </a:r>
            <a:r>
              <a:rPr sz="1087" b="1" spc="4" dirty="0">
                <a:latin typeface="Arial"/>
                <a:cs typeface="Arial"/>
              </a:rPr>
              <a:t> </a:t>
            </a:r>
            <a:r>
              <a:rPr sz="1087" b="1" dirty="0">
                <a:latin typeface="Arial"/>
                <a:cs typeface="Arial"/>
              </a:rPr>
              <a:t>para</a:t>
            </a:r>
            <a:r>
              <a:rPr sz="1087" b="1" spc="4" dirty="0">
                <a:latin typeface="Arial"/>
                <a:cs typeface="Arial"/>
              </a:rPr>
              <a:t> </a:t>
            </a:r>
            <a:r>
              <a:rPr sz="1087" b="1" dirty="0">
                <a:latin typeface="Arial"/>
                <a:cs typeface="Arial"/>
              </a:rPr>
              <a:t>conducto</a:t>
            </a:r>
            <a:r>
              <a:rPr sz="1087" b="1" spc="4" dirty="0">
                <a:latin typeface="Arial"/>
                <a:cs typeface="Arial"/>
              </a:rPr>
              <a:t>r</a:t>
            </a:r>
            <a:r>
              <a:rPr sz="1087" b="1" dirty="0">
                <a:latin typeface="Arial"/>
                <a:cs typeface="Arial"/>
              </a:rPr>
              <a:t>es</a:t>
            </a:r>
            <a:r>
              <a:rPr sz="1087" b="1" spc="4" dirty="0">
                <a:latin typeface="Arial"/>
                <a:cs typeface="Arial"/>
              </a:rPr>
              <a:t> </a:t>
            </a:r>
            <a:r>
              <a:rPr sz="1087" b="1" dirty="0">
                <a:latin typeface="Arial"/>
                <a:cs typeface="Arial"/>
              </a:rPr>
              <a:t>ACCC</a:t>
            </a:r>
            <a:endParaRPr sz="1087">
              <a:latin typeface="Arial"/>
              <a:cs typeface="Arial"/>
            </a:endParaRPr>
          </a:p>
          <a:p>
            <a:pPr marL="11506">
              <a:lnSpc>
                <a:spcPts val="1042"/>
              </a:lnSpc>
              <a:spcBef>
                <a:spcPts val="1"/>
              </a:spcBef>
            </a:pPr>
            <a:r>
              <a:rPr sz="906" dirty="0">
                <a:latin typeface="Arial"/>
                <a:cs typeface="Arial"/>
              </a:rPr>
              <a:t>Una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las </a:t>
            </a:r>
            <a:r>
              <a:rPr sz="906" spc="-4" dirty="0">
                <a:latin typeface="Arial"/>
                <a:cs typeface="Arial"/>
              </a:rPr>
              <a:t>pr</a:t>
            </a:r>
            <a:r>
              <a:rPr sz="906" dirty="0">
                <a:latin typeface="Arial"/>
                <a:cs typeface="Arial"/>
              </a:rPr>
              <a:t>inci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al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ventajas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est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con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uct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es q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e pu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d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 emple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 prácticamente 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a misma m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rse- tería que l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cab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es AC</a:t>
            </a:r>
            <a:r>
              <a:rPr sz="906" spc="-8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conve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ci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na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es, 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 exc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p</a:t>
            </a:r>
            <a:r>
              <a:rPr sz="906" spc="8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i</a:t>
            </a:r>
            <a:r>
              <a:rPr sz="906" spc="-4" dirty="0">
                <a:latin typeface="Arial"/>
                <a:cs typeface="Arial"/>
              </a:rPr>
              <a:t>ó</a:t>
            </a:r>
            <a:r>
              <a:rPr sz="906" dirty="0">
                <a:latin typeface="Arial"/>
                <a:cs typeface="Arial"/>
              </a:rPr>
              <a:t>n de la grapa de rete</a:t>
            </a:r>
            <a:r>
              <a:rPr sz="906" spc="-4" dirty="0">
                <a:latin typeface="Arial"/>
                <a:cs typeface="Arial"/>
              </a:rPr>
              <a:t>nc</a:t>
            </a:r>
            <a:r>
              <a:rPr sz="906" dirty="0">
                <a:latin typeface="Arial"/>
                <a:cs typeface="Arial"/>
              </a:rPr>
              <a:t>ión del n</a:t>
            </a:r>
            <a:r>
              <a:rPr sz="906" spc="-4" dirty="0">
                <a:latin typeface="Arial"/>
                <a:cs typeface="Arial"/>
              </a:rPr>
              <a:t>ú</a:t>
            </a:r>
            <a:r>
              <a:rPr sz="906" dirty="0">
                <a:latin typeface="Arial"/>
                <a:cs typeface="Arial"/>
              </a:rPr>
              <a:t>cl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o de co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p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te,</a:t>
            </a:r>
            <a:endParaRPr sz="906">
              <a:latin typeface="Arial"/>
              <a:cs typeface="Arial"/>
            </a:endParaRPr>
          </a:p>
          <a:p>
            <a:pPr marL="11506" marR="8340">
              <a:lnSpc>
                <a:spcPts val="1024"/>
              </a:lnSpc>
            </a:pPr>
            <a:r>
              <a:rPr sz="906" dirty="0">
                <a:latin typeface="Arial"/>
                <a:cs typeface="Arial"/>
              </a:rPr>
              <a:t>para la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cual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se recomi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nda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utilizar u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a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ise</a:t>
            </a:r>
            <a:r>
              <a:rPr sz="906" spc="-4" dirty="0">
                <a:latin typeface="Arial"/>
                <a:cs typeface="Arial"/>
              </a:rPr>
              <a:t>ñ</a:t>
            </a:r>
            <a:r>
              <a:rPr sz="906" dirty="0">
                <a:latin typeface="Arial"/>
                <a:cs typeface="Arial"/>
              </a:rPr>
              <a:t>ada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pe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ialm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nte p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ra est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uctores.</a:t>
            </a:r>
            <a:endParaRPr sz="906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674753" y="4708829"/>
            <a:ext cx="5610768" cy="4027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19"/>
              </a:lnSpc>
              <a:spcBef>
                <a:spcPts val="51"/>
              </a:spcBef>
            </a:pPr>
            <a:r>
              <a:rPr sz="906" dirty="0">
                <a:latin typeface="Arial"/>
                <a:cs typeface="Arial"/>
              </a:rPr>
              <a:t>CTC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Cab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e Corp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rati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 ofrece </a:t>
            </a:r>
            <a:r>
              <a:rPr sz="906" spc="-4" dirty="0">
                <a:latin typeface="Arial"/>
                <a:cs typeface="Arial"/>
              </a:rPr>
              <a:t>ac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sor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os y 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ect</a:t>
            </a:r>
            <a:r>
              <a:rPr sz="906" spc="-4" dirty="0">
                <a:latin typeface="Arial"/>
                <a:cs typeface="Arial"/>
              </a:rPr>
              <a:t>or</a:t>
            </a:r>
            <a:r>
              <a:rPr sz="906" dirty="0">
                <a:latin typeface="Arial"/>
                <a:cs typeface="Arial"/>
              </a:rPr>
              <a:t>es</a:t>
            </a:r>
            <a:r>
              <a:rPr sz="906" spc="8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pat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ntad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para la ins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alac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ón de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bles ACCC</a:t>
            </a:r>
            <a:r>
              <a:rPr sz="906" spc="-4" dirty="0">
                <a:latin typeface="Arial"/>
                <a:cs typeface="Arial"/>
              </a:rPr>
              <a:t>™</a:t>
            </a:r>
            <a:r>
              <a:rPr sz="906" dirty="0">
                <a:latin typeface="Arial"/>
                <a:cs typeface="Arial"/>
              </a:rPr>
              <a:t>.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La</a:t>
            </a:r>
            <a:endParaRPr sz="906">
              <a:latin typeface="Arial"/>
              <a:cs typeface="Arial"/>
            </a:endParaRPr>
          </a:p>
          <a:p>
            <a:pPr marL="11506" marR="68548">
              <a:lnSpc>
                <a:spcPts val="1042"/>
              </a:lnSpc>
              <a:spcBef>
                <a:spcPts val="14"/>
              </a:spcBef>
            </a:pPr>
            <a:r>
              <a:rPr sz="906" dirty="0">
                <a:latin typeface="Arial"/>
                <a:cs typeface="Arial"/>
              </a:rPr>
              <a:t>morsetería </a:t>
            </a:r>
            <a:r>
              <a:rPr sz="906" spc="-4" dirty="0">
                <a:latin typeface="Arial"/>
                <a:cs typeface="Arial"/>
              </a:rPr>
              <a:t>es</a:t>
            </a:r>
            <a:r>
              <a:rPr sz="906" dirty="0">
                <a:latin typeface="Arial"/>
                <a:cs typeface="Arial"/>
              </a:rPr>
              <a:t>tá dise</a:t>
            </a:r>
            <a:r>
              <a:rPr sz="906" spc="-4" dirty="0">
                <a:latin typeface="Arial"/>
                <a:cs typeface="Arial"/>
              </a:rPr>
              <a:t>ñ</a:t>
            </a:r>
            <a:r>
              <a:rPr sz="906" dirty="0">
                <a:latin typeface="Arial"/>
                <a:cs typeface="Arial"/>
              </a:rPr>
              <a:t>ada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forma exc</a:t>
            </a:r>
            <a:r>
              <a:rPr sz="906" spc="-4" dirty="0">
                <a:latin typeface="Arial"/>
                <a:cs typeface="Arial"/>
              </a:rPr>
              <a:t>lu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iva para proporcio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ar 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na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suj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ción ef</a:t>
            </a:r>
            <a:r>
              <a:rPr sz="906" spc="-4" dirty="0">
                <a:latin typeface="Arial"/>
                <a:cs typeface="Arial"/>
              </a:rPr>
              <a:t>ic</a:t>
            </a:r>
            <a:r>
              <a:rPr sz="906" dirty="0">
                <a:latin typeface="Arial"/>
                <a:cs typeface="Arial"/>
              </a:rPr>
              <a:t>az del 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úc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eo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 com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osi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e sin q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e ocurra desl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zam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to.</a:t>
            </a:r>
            <a:endParaRPr sz="906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674753" y="5237675"/>
            <a:ext cx="5634823" cy="4027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8340">
              <a:lnSpc>
                <a:spcPts val="1019"/>
              </a:lnSpc>
              <a:spcBef>
                <a:spcPts val="51"/>
              </a:spcBef>
            </a:pPr>
            <a:r>
              <a:rPr sz="906" dirty="0">
                <a:latin typeface="Arial"/>
                <a:cs typeface="Arial"/>
              </a:rPr>
              <a:t>La morset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ría se prod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ce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en tres 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edi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as (o famil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a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) que cu</a:t>
            </a:r>
            <a:r>
              <a:rPr sz="906" spc="-4" dirty="0">
                <a:latin typeface="Arial"/>
                <a:cs typeface="Arial"/>
              </a:rPr>
              <a:t>b</a:t>
            </a:r>
            <a:r>
              <a:rPr sz="906" dirty="0">
                <a:latin typeface="Arial"/>
                <a:cs typeface="Arial"/>
              </a:rPr>
              <a:t>ren 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a gama com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leta de 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bl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250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ACCC™. </a:t>
            </a:r>
            <a:r>
              <a:rPr sz="906" spc="-4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o-</a:t>
            </a:r>
            <a:endParaRPr sz="906">
              <a:latin typeface="Arial"/>
              <a:cs typeface="Arial"/>
            </a:endParaRPr>
          </a:p>
          <a:p>
            <a:pPr marL="11506">
              <a:lnSpc>
                <a:spcPts val="1042"/>
              </a:lnSpc>
              <a:spcBef>
                <a:spcPts val="19"/>
              </a:spcBef>
            </a:pPr>
            <a:r>
              <a:rPr sz="906" dirty="0">
                <a:latin typeface="Arial"/>
                <a:cs typeface="Arial"/>
              </a:rPr>
              <a:t>das l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pi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z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s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 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say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dos 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ara v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rificar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su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is</a:t>
            </a:r>
            <a:r>
              <a:rPr sz="906" spc="13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encia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con al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as temp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rat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ras y eleva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esfuerzo </a:t>
            </a:r>
            <a:r>
              <a:rPr sz="906" spc="-4" dirty="0">
                <a:latin typeface="Arial"/>
                <a:cs typeface="Arial"/>
              </a:rPr>
              <a:t>me</a:t>
            </a:r>
            <a:r>
              <a:rPr sz="906" dirty="0">
                <a:latin typeface="Arial"/>
                <a:cs typeface="Arial"/>
              </a:rPr>
              <a:t>cá- nico a l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q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e son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somet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dos l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con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uctores </a:t>
            </a:r>
            <a:r>
              <a:rPr sz="906" spc="-8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CCC™</a:t>
            </a:r>
            <a:endParaRPr sz="906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674753" y="5767212"/>
            <a:ext cx="5584825" cy="2701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19"/>
              </a:lnSpc>
              <a:spcBef>
                <a:spcPts val="51"/>
              </a:spcBef>
            </a:pPr>
            <a:r>
              <a:rPr sz="906" dirty="0">
                <a:latin typeface="Arial"/>
                <a:cs typeface="Arial"/>
              </a:rPr>
              <a:t>Tod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los </a:t>
            </a:r>
            <a:r>
              <a:rPr sz="906" spc="-4" dirty="0">
                <a:latin typeface="Arial"/>
                <a:cs typeface="Arial"/>
              </a:rPr>
              <a:t>ac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sor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son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com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atibl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con los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tá</a:t>
            </a:r>
            <a:r>
              <a:rPr sz="906" spc="-4" dirty="0">
                <a:latin typeface="Arial"/>
                <a:cs typeface="Arial"/>
              </a:rPr>
              <a:t>nd</a:t>
            </a:r>
            <a:r>
              <a:rPr sz="906" dirty="0">
                <a:latin typeface="Arial"/>
                <a:cs typeface="Arial"/>
              </a:rPr>
              <a:t>ar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 la in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ustria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 lo 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lativo a antibradores, 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ref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r-</a:t>
            </a:r>
            <a:endParaRPr sz="906">
              <a:latin typeface="Arial"/>
              <a:cs typeface="Arial"/>
            </a:endParaRPr>
          </a:p>
          <a:p>
            <a:pPr marL="11506" marR="17294">
              <a:lnSpc>
                <a:spcPts val="1037"/>
              </a:lnSpc>
              <a:spcBef>
                <a:spcPts val="1"/>
              </a:spcBef>
            </a:pPr>
            <a:r>
              <a:rPr sz="906" dirty="0">
                <a:latin typeface="Arial"/>
                <a:cs typeface="Arial"/>
              </a:rPr>
              <a:t>mad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s, s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ens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on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y espac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ad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s.</a:t>
            </a:r>
            <a:endParaRPr sz="906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74754" y="6207875"/>
            <a:ext cx="5639620" cy="4253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8340">
              <a:lnSpc>
                <a:spcPts val="1200"/>
              </a:lnSpc>
              <a:spcBef>
                <a:spcPts val="60"/>
              </a:spcBef>
            </a:pPr>
            <a:r>
              <a:rPr sz="1087" b="1" dirty="0">
                <a:latin typeface="Arial"/>
                <a:cs typeface="Arial"/>
              </a:rPr>
              <a:t>3.5.</a:t>
            </a:r>
            <a:r>
              <a:rPr sz="1087" b="1" spc="4" dirty="0">
                <a:latin typeface="Arial"/>
                <a:cs typeface="Arial"/>
              </a:rPr>
              <a:t> </a:t>
            </a:r>
            <a:r>
              <a:rPr sz="1087" b="1" dirty="0">
                <a:latin typeface="Arial"/>
                <a:cs typeface="Arial"/>
              </a:rPr>
              <a:t>Inst</a:t>
            </a:r>
            <a:r>
              <a:rPr sz="1087" b="1" spc="-4" dirty="0">
                <a:latin typeface="Arial"/>
                <a:cs typeface="Arial"/>
              </a:rPr>
              <a:t>a</a:t>
            </a:r>
            <a:r>
              <a:rPr sz="1087" b="1" spc="4" dirty="0">
                <a:latin typeface="Arial"/>
                <a:cs typeface="Arial"/>
              </a:rPr>
              <a:t>l</a:t>
            </a:r>
            <a:r>
              <a:rPr sz="1087" b="1" dirty="0">
                <a:latin typeface="Arial"/>
                <a:cs typeface="Arial"/>
              </a:rPr>
              <a:t>ación</a:t>
            </a:r>
            <a:r>
              <a:rPr sz="1087" b="1" spc="4" dirty="0">
                <a:latin typeface="Arial"/>
                <a:cs typeface="Arial"/>
              </a:rPr>
              <a:t> </a:t>
            </a:r>
            <a:r>
              <a:rPr sz="1087" b="1" dirty="0">
                <a:latin typeface="Arial"/>
                <a:cs typeface="Arial"/>
              </a:rPr>
              <a:t>de</a:t>
            </a:r>
            <a:r>
              <a:rPr sz="1087" b="1" spc="4" dirty="0">
                <a:latin typeface="Arial"/>
                <a:cs typeface="Arial"/>
              </a:rPr>
              <a:t> </a:t>
            </a:r>
            <a:r>
              <a:rPr sz="1087" b="1" dirty="0">
                <a:latin typeface="Arial"/>
                <a:cs typeface="Arial"/>
              </a:rPr>
              <a:t>conductores</a:t>
            </a:r>
            <a:r>
              <a:rPr sz="1087" b="1" spc="4" dirty="0">
                <a:latin typeface="Arial"/>
                <a:cs typeface="Arial"/>
              </a:rPr>
              <a:t> </a:t>
            </a:r>
            <a:r>
              <a:rPr sz="1087" b="1" dirty="0">
                <a:latin typeface="Arial"/>
                <a:cs typeface="Arial"/>
              </a:rPr>
              <a:t>ACCC</a:t>
            </a:r>
            <a:endParaRPr sz="1087">
              <a:latin typeface="Arial"/>
              <a:cs typeface="Arial"/>
            </a:endParaRPr>
          </a:p>
          <a:p>
            <a:pPr marL="11506">
              <a:lnSpc>
                <a:spcPts val="1042"/>
              </a:lnSpc>
            </a:pPr>
            <a:r>
              <a:rPr sz="906" dirty="0">
                <a:latin typeface="Arial"/>
                <a:cs typeface="Arial"/>
              </a:rPr>
              <a:t>En base 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h</a:t>
            </a:r>
            <a:r>
              <a:rPr sz="906" dirty="0">
                <a:latin typeface="Arial"/>
                <a:cs typeface="Arial"/>
              </a:rPr>
              <a:t>equ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os int</a:t>
            </a:r>
            <a:r>
              <a:rPr sz="906" spc="-4" dirty="0">
                <a:latin typeface="Arial"/>
                <a:cs typeface="Arial"/>
              </a:rPr>
              <a:t>en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ivos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se p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do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confir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ar q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e los qu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p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y accesori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tilizad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p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instalar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</a:t>
            </a:r>
            <a:r>
              <a:rPr sz="906" spc="-4" dirty="0">
                <a:latin typeface="Arial"/>
                <a:cs typeface="Arial"/>
              </a:rPr>
              <a:t>nd</a:t>
            </a:r>
            <a:r>
              <a:rPr sz="906" dirty="0">
                <a:latin typeface="Arial"/>
                <a:cs typeface="Arial"/>
              </a:rPr>
              <a:t>uc- tores </a:t>
            </a:r>
            <a:r>
              <a:rPr sz="906" spc="-8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CSR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se pue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en util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zar ta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bién 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ara l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de ti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o ACCC/TW,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con l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gui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ntes 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id</a:t>
            </a:r>
            <a:r>
              <a:rPr sz="906" spc="-4" dirty="0">
                <a:latin typeface="Arial"/>
                <a:cs typeface="Arial"/>
              </a:rPr>
              <a:t>er</a:t>
            </a:r>
            <a:r>
              <a:rPr sz="906" dirty="0">
                <a:latin typeface="Arial"/>
                <a:cs typeface="Arial"/>
              </a:rPr>
              <a:t>aci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s:</a:t>
            </a:r>
            <a:endParaRPr sz="906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74754" y="6759326"/>
            <a:ext cx="5482741" cy="2708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19"/>
              </a:lnSpc>
              <a:spcBef>
                <a:spcPts val="51"/>
              </a:spcBef>
            </a:pPr>
            <a:r>
              <a:rPr sz="906" dirty="0">
                <a:latin typeface="Arial"/>
                <a:cs typeface="Arial"/>
              </a:rPr>
              <a:t>En vanos </a:t>
            </a:r>
            <a:r>
              <a:rPr sz="906" spc="-4" dirty="0">
                <a:latin typeface="Arial"/>
                <a:cs typeface="Arial"/>
              </a:rPr>
              <a:t>g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nd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(may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de 6</a:t>
            </a:r>
            <a:r>
              <a:rPr sz="906" spc="-4" dirty="0">
                <a:latin typeface="Arial"/>
                <a:cs typeface="Arial"/>
              </a:rPr>
              <a:t>0</a:t>
            </a:r>
            <a:r>
              <a:rPr sz="906" dirty="0">
                <a:latin typeface="Arial"/>
                <a:cs typeface="Arial"/>
              </a:rPr>
              <a:t>0 metros),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se 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tró que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ra 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ec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rio 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una gr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pa (</a:t>
            </a:r>
            <a:r>
              <a:rPr sz="906" spc="8" dirty="0">
                <a:latin typeface="Arial"/>
                <a:cs typeface="Arial"/>
              </a:rPr>
              <a:t>“</a:t>
            </a:r>
            <a:r>
              <a:rPr sz="906" i="1" dirty="0">
                <a:latin typeface="Arial"/>
                <a:cs typeface="Arial"/>
              </a:rPr>
              <a:t>gri</a:t>
            </a:r>
            <a:r>
              <a:rPr sz="906" i="1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” o “</a:t>
            </a:r>
            <a:r>
              <a:rPr sz="906" i="1" dirty="0">
                <a:latin typeface="Arial"/>
                <a:cs typeface="Arial"/>
              </a:rPr>
              <a:t>b</a:t>
            </a:r>
            <a:r>
              <a:rPr sz="906" i="1" spc="-4" dirty="0">
                <a:latin typeface="Arial"/>
                <a:cs typeface="Arial"/>
              </a:rPr>
              <a:t>u</a:t>
            </a:r>
            <a:r>
              <a:rPr sz="906" i="1" dirty="0">
                <a:latin typeface="Arial"/>
                <a:cs typeface="Arial"/>
              </a:rPr>
              <a:t>g</a:t>
            </a:r>
            <a:r>
              <a:rPr sz="906" spc="-4" dirty="0">
                <a:latin typeface="Arial"/>
                <a:cs typeface="Arial"/>
              </a:rPr>
              <a:t>”)</a:t>
            </a:r>
            <a:endParaRPr sz="906">
              <a:latin typeface="Arial"/>
              <a:cs typeface="Arial"/>
            </a:endParaRPr>
          </a:p>
          <a:p>
            <a:pPr marL="11506" marR="17294">
              <a:lnSpc>
                <a:spcPct val="95825"/>
              </a:lnSpc>
            </a:pPr>
            <a:r>
              <a:rPr sz="906" dirty="0">
                <a:latin typeface="Arial"/>
                <a:cs typeface="Arial"/>
              </a:rPr>
              <a:t>es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ec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al para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fijar el núcl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o y evitar deslizami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nto.</a:t>
            </a:r>
            <a:endParaRPr sz="906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674753" y="7156305"/>
            <a:ext cx="5697994" cy="53529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8340">
              <a:lnSpc>
                <a:spcPts val="1019"/>
              </a:lnSpc>
              <a:spcBef>
                <a:spcPts val="51"/>
              </a:spcBef>
            </a:pPr>
            <a:r>
              <a:rPr sz="906" dirty="0">
                <a:latin typeface="Arial"/>
                <a:cs typeface="Arial"/>
              </a:rPr>
              <a:t>Tambi</a:t>
            </a:r>
            <a:r>
              <a:rPr sz="906" spc="-4" dirty="0">
                <a:latin typeface="Arial"/>
                <a:cs typeface="Arial"/>
              </a:rPr>
              <a:t>é</a:t>
            </a:r>
            <a:r>
              <a:rPr sz="906" dirty="0">
                <a:latin typeface="Arial"/>
                <a:cs typeface="Arial"/>
              </a:rPr>
              <a:t>n se 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bs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rvó qué </a:t>
            </a:r>
            <a:r>
              <a:rPr sz="906" spc="-4" dirty="0">
                <a:latin typeface="Arial"/>
                <a:cs typeface="Arial"/>
              </a:rPr>
              <a:t>er</a:t>
            </a:r>
            <a:r>
              <a:rPr sz="906" dirty="0">
                <a:latin typeface="Arial"/>
                <a:cs typeface="Arial"/>
              </a:rPr>
              <a:t>a muy impor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ante mante</a:t>
            </a:r>
            <a:r>
              <a:rPr sz="906" spc="-4" dirty="0">
                <a:latin typeface="Arial"/>
                <a:cs typeface="Arial"/>
              </a:rPr>
              <a:t>ne</a:t>
            </a:r>
            <a:r>
              <a:rPr sz="906" dirty="0">
                <a:latin typeface="Arial"/>
                <a:cs typeface="Arial"/>
              </a:rPr>
              <a:t>r la</a:t>
            </a:r>
            <a:r>
              <a:rPr sz="906" spc="8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tensi</a:t>
            </a:r>
            <a:r>
              <a:rPr sz="906" spc="-4" dirty="0">
                <a:latin typeface="Arial"/>
                <a:cs typeface="Arial"/>
              </a:rPr>
              <a:t>ó</a:t>
            </a:r>
            <a:r>
              <a:rPr sz="906" dirty="0">
                <a:latin typeface="Arial"/>
                <a:cs typeface="Arial"/>
              </a:rPr>
              <a:t>n 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decua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a en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l cable 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ara </a:t>
            </a:r>
            <a:r>
              <a:rPr sz="906" spc="-4" dirty="0">
                <a:latin typeface="Arial"/>
                <a:cs typeface="Arial"/>
              </a:rPr>
              <a:t>ev</a:t>
            </a:r>
            <a:r>
              <a:rPr sz="906" dirty="0">
                <a:latin typeface="Arial"/>
                <a:cs typeface="Arial"/>
              </a:rPr>
              <a:t>itar qué el con-</a:t>
            </a:r>
            <a:endParaRPr sz="906">
              <a:latin typeface="Arial"/>
              <a:cs typeface="Arial"/>
            </a:endParaRPr>
          </a:p>
          <a:p>
            <a:pPr marL="11506">
              <a:lnSpc>
                <a:spcPct val="95729"/>
              </a:lnSpc>
            </a:pPr>
            <a:r>
              <a:rPr sz="906" dirty="0">
                <a:latin typeface="Arial"/>
                <a:cs typeface="Arial"/>
              </a:rPr>
              <a:t>duct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 se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sal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ese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el 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rrete o tensi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na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or; ya qué el núc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eo de </a:t>
            </a:r>
            <a:r>
              <a:rPr sz="906" spc="8" dirty="0">
                <a:latin typeface="Arial"/>
                <a:cs typeface="Arial"/>
              </a:rPr>
              <a:t>“</a:t>
            </a:r>
            <a:r>
              <a:rPr sz="906" i="1" dirty="0">
                <a:latin typeface="Arial"/>
                <a:cs typeface="Arial"/>
              </a:rPr>
              <a:t>Co</a:t>
            </a:r>
            <a:r>
              <a:rPr sz="906" i="1" spc="-4" dirty="0">
                <a:latin typeface="Arial"/>
                <a:cs typeface="Arial"/>
              </a:rPr>
              <a:t>m</a:t>
            </a:r>
            <a:r>
              <a:rPr sz="906" i="1" dirty="0">
                <a:latin typeface="Arial"/>
                <a:cs typeface="Arial"/>
              </a:rPr>
              <a:t>posite</a:t>
            </a:r>
            <a:r>
              <a:rPr sz="906" dirty="0">
                <a:latin typeface="Arial"/>
                <a:cs typeface="Arial"/>
              </a:rPr>
              <a:t>” a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mac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na m</a:t>
            </a:r>
            <a:r>
              <a:rPr sz="906" spc="-4" dirty="0">
                <a:latin typeface="Arial"/>
                <a:cs typeface="Arial"/>
              </a:rPr>
              <a:t>á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energía ci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ética cu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ndo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se 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rolla en 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n 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rrete, el n</a:t>
            </a:r>
            <a:r>
              <a:rPr sz="906" spc="-4" dirty="0">
                <a:latin typeface="Arial"/>
                <a:cs typeface="Arial"/>
              </a:rPr>
              <a:t>ú</a:t>
            </a:r>
            <a:r>
              <a:rPr sz="906" dirty="0">
                <a:latin typeface="Arial"/>
                <a:cs typeface="Arial"/>
              </a:rPr>
              <a:t>cl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o de </a:t>
            </a:r>
            <a:r>
              <a:rPr sz="906" spc="13" dirty="0">
                <a:latin typeface="Arial"/>
                <a:cs typeface="Arial"/>
              </a:rPr>
              <a:t>“</a:t>
            </a:r>
            <a:r>
              <a:rPr sz="906" i="1" spc="-4" dirty="0">
                <a:latin typeface="Arial"/>
                <a:cs typeface="Arial"/>
              </a:rPr>
              <a:t>Compo</a:t>
            </a:r>
            <a:r>
              <a:rPr sz="906" i="1" spc="4" dirty="0">
                <a:latin typeface="Arial"/>
                <a:cs typeface="Arial"/>
              </a:rPr>
              <a:t>s</a:t>
            </a:r>
            <a:r>
              <a:rPr sz="906" i="1" spc="-4" dirty="0">
                <a:latin typeface="Arial"/>
                <a:cs typeface="Arial"/>
              </a:rPr>
              <a:t>it</a:t>
            </a:r>
            <a:r>
              <a:rPr sz="906" i="1" spc="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” tien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e, si no tiene la 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decua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a tensión a la sal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da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 carrete, a re</a:t>
            </a:r>
            <a:r>
              <a:rPr sz="906" spc="-4" dirty="0">
                <a:latin typeface="Arial"/>
                <a:cs typeface="Arial"/>
              </a:rPr>
              <a:t>g</a:t>
            </a:r>
            <a:r>
              <a:rPr sz="906" dirty="0">
                <a:latin typeface="Arial"/>
                <a:cs typeface="Arial"/>
              </a:rPr>
              <a:t>resar 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su p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sic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ón 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cta. Este es</a:t>
            </a:r>
            <a:r>
              <a:rPr sz="906" spc="8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el ún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co cuid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do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p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cial </a:t>
            </a:r>
            <a:r>
              <a:rPr sz="906" spc="-4" dirty="0">
                <a:latin typeface="Arial"/>
                <a:cs typeface="Arial"/>
              </a:rPr>
              <a:t>q</a:t>
            </a:r>
            <a:r>
              <a:rPr sz="906" dirty="0">
                <a:latin typeface="Arial"/>
                <a:cs typeface="Arial"/>
              </a:rPr>
              <a:t>ue requi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re el te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dido</a:t>
            </a:r>
            <a:endParaRPr sz="906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674742" y="7817709"/>
            <a:ext cx="5700861" cy="4034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19"/>
              </a:lnSpc>
              <a:spcBef>
                <a:spcPts val="51"/>
              </a:spcBef>
            </a:pPr>
            <a:r>
              <a:rPr sz="906" dirty="0">
                <a:latin typeface="Arial"/>
                <a:cs typeface="Arial"/>
              </a:rPr>
              <a:t>Las rue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as 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a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ala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as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las pol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as y tens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on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do</a:t>
            </a:r>
            <a:r>
              <a:rPr sz="906" spc="4" dirty="0">
                <a:latin typeface="Arial"/>
                <a:cs typeface="Arial"/>
              </a:rPr>
              <a:t>r</a:t>
            </a:r>
            <a:r>
              <a:rPr sz="906" dirty="0">
                <a:latin typeface="Arial"/>
                <a:cs typeface="Arial"/>
              </a:rPr>
              <a:t>es deben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ser </a:t>
            </a:r>
            <a:r>
              <a:rPr sz="906" spc="-4" dirty="0">
                <a:latin typeface="Arial"/>
                <a:cs typeface="Arial"/>
              </a:rPr>
              <a:t>de</a:t>
            </a:r>
            <a:r>
              <a:rPr sz="906" dirty="0">
                <a:latin typeface="Arial"/>
                <a:cs typeface="Arial"/>
              </a:rPr>
              <a:t>l tamaño ad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cu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do y perf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ctamente al</a:t>
            </a:r>
            <a:r>
              <a:rPr sz="906" spc="-4" dirty="0">
                <a:latin typeface="Arial"/>
                <a:cs typeface="Arial"/>
              </a:rPr>
              <a:t>in</a:t>
            </a:r>
            <a:r>
              <a:rPr sz="906" dirty="0">
                <a:latin typeface="Arial"/>
                <a:cs typeface="Arial"/>
              </a:rPr>
              <a:t>ea-</a:t>
            </a:r>
            <a:endParaRPr sz="906">
              <a:latin typeface="Arial"/>
              <a:cs typeface="Arial"/>
            </a:endParaRPr>
          </a:p>
          <a:p>
            <a:pPr marL="11506" marR="67199">
              <a:lnSpc>
                <a:spcPct val="96016"/>
              </a:lnSpc>
            </a:pPr>
            <a:r>
              <a:rPr sz="906" dirty="0">
                <a:latin typeface="Arial"/>
                <a:cs typeface="Arial"/>
              </a:rPr>
              <a:t>das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con la d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rección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el tendido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la línea, para q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é no</a:t>
            </a:r>
            <a:r>
              <a:rPr sz="906" spc="8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ocurra la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ligadura de 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a polea o </a:t>
            </a:r>
            <a:r>
              <a:rPr sz="906" spc="-4" dirty="0">
                <a:latin typeface="Arial"/>
                <a:cs typeface="Arial"/>
              </a:rPr>
              <a:t>q</a:t>
            </a:r>
            <a:r>
              <a:rPr sz="906" dirty="0">
                <a:latin typeface="Arial"/>
                <a:cs typeface="Arial"/>
              </a:rPr>
              <a:t>ué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la misma se tuer- za, lo c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al p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dría da</a:t>
            </a:r>
            <a:r>
              <a:rPr sz="906" spc="-4" dirty="0">
                <a:latin typeface="Arial"/>
                <a:cs typeface="Arial"/>
              </a:rPr>
              <a:t>ñ</a:t>
            </a:r>
            <a:r>
              <a:rPr sz="906" dirty="0">
                <a:latin typeface="Arial"/>
                <a:cs typeface="Arial"/>
              </a:rPr>
              <a:t>ar l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hilos de a</a:t>
            </a:r>
            <a:r>
              <a:rPr sz="906" spc="-4" dirty="0">
                <a:latin typeface="Arial"/>
                <a:cs typeface="Arial"/>
              </a:rPr>
              <a:t>lu</a:t>
            </a:r>
            <a:r>
              <a:rPr sz="906" dirty="0">
                <a:latin typeface="Arial"/>
                <a:cs typeface="Arial"/>
              </a:rPr>
              <a:t>minio o el n</a:t>
            </a:r>
            <a:r>
              <a:rPr sz="906" spc="-4" dirty="0">
                <a:latin typeface="Arial"/>
                <a:cs typeface="Arial"/>
              </a:rPr>
              <a:t>ú</a:t>
            </a:r>
            <a:r>
              <a:rPr sz="906" dirty="0">
                <a:latin typeface="Arial"/>
                <a:cs typeface="Arial"/>
              </a:rPr>
              <a:t>cleo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tr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t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ral.</a:t>
            </a:r>
            <a:endParaRPr sz="906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875328" y="9437396"/>
            <a:ext cx="554392" cy="2285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5084" marR="175710" algn="ctr">
              <a:lnSpc>
                <a:spcPct val="100585"/>
              </a:lnSpc>
              <a:spcBef>
                <a:spcPts val="254"/>
              </a:spcBef>
            </a:pPr>
            <a:r>
              <a:rPr sz="997" b="1" spc="4" dirty="0">
                <a:latin typeface="Tahoma"/>
                <a:cs typeface="Tahoma"/>
              </a:rPr>
              <a:t>10</a:t>
            </a:r>
            <a:endParaRPr sz="997">
              <a:latin typeface="Tahoma"/>
              <a:cs typeface="Tahom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25959" y="1647926"/>
            <a:ext cx="1816449" cy="29100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596693" marR="596682" algn="ctr">
              <a:lnSpc>
                <a:spcPct val="95825"/>
              </a:lnSpc>
              <a:spcBef>
                <a:spcPts val="362"/>
              </a:spcBef>
            </a:pPr>
            <a:r>
              <a:rPr sz="906" b="1" dirty="0">
                <a:solidFill>
                  <a:srgbClr val="FFFFFF"/>
                </a:solidFill>
                <a:latin typeface="Arial"/>
                <a:cs typeface="Arial"/>
              </a:rPr>
              <a:t>Aplicación</a:t>
            </a:r>
            <a:endParaRPr sz="906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542408" y="1647926"/>
            <a:ext cx="3391258" cy="29100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262212" marR="1263211" algn="ctr">
              <a:lnSpc>
                <a:spcPct val="95825"/>
              </a:lnSpc>
              <a:spcBef>
                <a:spcPts val="362"/>
              </a:spcBef>
            </a:pPr>
            <a:r>
              <a:rPr sz="906" b="1" dirty="0">
                <a:solidFill>
                  <a:srgbClr val="FFFFFF"/>
                </a:solidFill>
                <a:latin typeface="Arial"/>
                <a:cs typeface="Arial"/>
              </a:rPr>
              <a:t>Car</a:t>
            </a:r>
            <a:r>
              <a:rPr sz="906" b="1" spc="-4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906" b="1" dirty="0">
                <a:solidFill>
                  <a:srgbClr val="FFFFFF"/>
                </a:solidFill>
                <a:latin typeface="Arial"/>
                <a:cs typeface="Arial"/>
              </a:rPr>
              <a:t>cterísti</a:t>
            </a:r>
            <a:r>
              <a:rPr sz="906" b="1" spc="-4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906" b="1" dirty="0">
                <a:solidFill>
                  <a:srgbClr val="FFFFFF"/>
                </a:solidFill>
                <a:latin typeface="Arial"/>
                <a:cs typeface="Arial"/>
              </a:rPr>
              <a:t>as</a:t>
            </a:r>
            <a:endParaRPr sz="906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25959" y="1938932"/>
            <a:ext cx="1816449" cy="3710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7"/>
              </a:spcBef>
            </a:pPr>
            <a:endParaRPr sz="453"/>
          </a:p>
          <a:p>
            <a:pPr marL="88022" marR="115900">
              <a:lnSpc>
                <a:spcPts val="1042"/>
              </a:lnSpc>
              <a:spcBef>
                <a:spcPts val="52"/>
              </a:spcBef>
            </a:pP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Aumento de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 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ca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p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ac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i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dad 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e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n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 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líne- as exist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e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ntes</a:t>
            </a:r>
            <a:endParaRPr sz="906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542408" y="1938932"/>
            <a:ext cx="3391258" cy="3710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53"/>
              </a:lnSpc>
              <a:spcBef>
                <a:spcPts val="17"/>
              </a:spcBef>
            </a:pPr>
            <a:endParaRPr sz="453"/>
          </a:p>
          <a:p>
            <a:pPr marL="88022" marR="148733">
              <a:lnSpc>
                <a:spcPts val="1042"/>
              </a:lnSpc>
              <a:spcBef>
                <a:spcPts val="52"/>
              </a:spcBef>
            </a:pP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Permite un 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a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umento de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 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c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a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pac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i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dad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 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con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 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muy pequ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e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ñ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a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s modifi- c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a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cio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n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es 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d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e las 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e</a:t>
            </a:r>
            <a:r>
              <a:rPr sz="906" spc="4" dirty="0">
                <a:solidFill>
                  <a:srgbClr val="101010"/>
                </a:solidFill>
                <a:latin typeface="Arial"/>
                <a:cs typeface="Arial"/>
              </a:rPr>
              <a:t>s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tr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u</a:t>
            </a:r>
            <a:r>
              <a:rPr sz="906" spc="4" dirty="0">
                <a:solidFill>
                  <a:srgbClr val="101010"/>
                </a:solidFill>
                <a:latin typeface="Arial"/>
                <a:cs typeface="Arial"/>
              </a:rPr>
              <a:t>c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tu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ra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s.</a:t>
            </a:r>
            <a:endParaRPr sz="906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25959" y="2310023"/>
            <a:ext cx="1816449" cy="3583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8022" marR="250147">
              <a:lnSpc>
                <a:spcPts val="1042"/>
              </a:lnSpc>
              <a:spcBef>
                <a:spcPts val="428"/>
              </a:spcBef>
            </a:pP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Aumento de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 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perf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o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rma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n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ce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 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de nuev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a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s líne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a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s</a:t>
            </a:r>
            <a:endParaRPr sz="906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542408" y="2310023"/>
            <a:ext cx="3391258" cy="3583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8022" marR="348073">
              <a:lnSpc>
                <a:spcPts val="1042"/>
              </a:lnSpc>
              <a:spcBef>
                <a:spcPts val="428"/>
              </a:spcBef>
            </a:pP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Mayor r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e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s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i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st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e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ncia, mej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o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ra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 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en la flec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h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a y mayor c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a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p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a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cidad eléctr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i</a:t>
            </a:r>
            <a:r>
              <a:rPr sz="906" spc="4" dirty="0">
                <a:solidFill>
                  <a:srgbClr val="101010"/>
                </a:solidFill>
                <a:latin typeface="Arial"/>
                <a:cs typeface="Arial"/>
              </a:rPr>
              <a:t>c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a 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p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ermiten mejor</a:t>
            </a:r>
            <a:r>
              <a:rPr sz="906" spc="246" dirty="0">
                <a:solidFill>
                  <a:srgbClr val="101010"/>
                </a:solidFill>
                <a:latin typeface="Arial"/>
                <a:cs typeface="Arial"/>
              </a:rPr>
              <a:t> 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perf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o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rma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n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ce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 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y cost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o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s r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e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d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u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cid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o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s</a:t>
            </a:r>
            <a:endParaRPr sz="906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25959" y="2668343"/>
            <a:ext cx="1816449" cy="3590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8022">
              <a:lnSpc>
                <a:spcPct val="95825"/>
              </a:lnSpc>
              <a:spcBef>
                <a:spcPts val="362"/>
              </a:spcBef>
            </a:pP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Cr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u</a:t>
            </a:r>
            <a:r>
              <a:rPr sz="906" spc="4" dirty="0">
                <a:solidFill>
                  <a:srgbClr val="101010"/>
                </a:solidFill>
                <a:latin typeface="Arial"/>
                <a:cs typeface="Arial"/>
              </a:rPr>
              <a:t>c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e 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d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e 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v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a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n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os 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l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a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r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g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o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s y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 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ríos</a:t>
            </a:r>
            <a:endParaRPr sz="906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542408" y="2668343"/>
            <a:ext cx="3391258" cy="35900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8022" marR="201791">
              <a:lnSpc>
                <a:spcPts val="1042"/>
              </a:lnSpc>
              <a:spcBef>
                <a:spcPts val="432"/>
              </a:spcBef>
            </a:pP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Su mayor r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e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siste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n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cia y es</a:t>
            </a:r>
            <a:r>
              <a:rPr sz="906" spc="-8" dirty="0">
                <a:solidFill>
                  <a:srgbClr val="101010"/>
                </a:solidFill>
                <a:latin typeface="Arial"/>
                <a:cs typeface="Arial"/>
              </a:rPr>
              <a:t>t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abilidad t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é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rm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i</a:t>
            </a:r>
            <a:r>
              <a:rPr sz="906" spc="4" dirty="0">
                <a:solidFill>
                  <a:srgbClr val="101010"/>
                </a:solidFill>
                <a:latin typeface="Arial"/>
                <a:cs typeface="Arial"/>
              </a:rPr>
              <a:t>c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a p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e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rmite c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u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brir va- nos may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o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r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e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s.</a:t>
            </a:r>
            <a:endParaRPr sz="906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25959" y="3027351"/>
            <a:ext cx="1816449" cy="3590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8022" marR="173627">
              <a:lnSpc>
                <a:spcPts val="1042"/>
              </a:lnSpc>
              <a:spcBef>
                <a:spcPts val="432"/>
              </a:spcBef>
            </a:pP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Co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n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ect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a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r r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ec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ur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s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os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 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re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n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o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va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bles de forma ef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i</a:t>
            </a:r>
            <a:r>
              <a:rPr sz="906" spc="4" dirty="0">
                <a:solidFill>
                  <a:srgbClr val="101010"/>
                </a:solidFill>
                <a:latin typeface="Arial"/>
                <a:cs typeface="Arial"/>
              </a:rPr>
              <a:t>c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i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ente</a:t>
            </a:r>
            <a:endParaRPr sz="906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42408" y="3027351"/>
            <a:ext cx="3391258" cy="3590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8022" marR="232689">
              <a:lnSpc>
                <a:spcPts val="1042"/>
              </a:lnSpc>
              <a:spcBef>
                <a:spcPts val="432"/>
              </a:spcBef>
            </a:pP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Los 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v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a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n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os l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ar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gos y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 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los 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b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aj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o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s c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o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st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o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s en 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e</a:t>
            </a:r>
            <a:r>
              <a:rPr sz="906" spc="4" dirty="0">
                <a:solidFill>
                  <a:srgbClr val="101010"/>
                </a:solidFill>
                <a:latin typeface="Arial"/>
                <a:cs typeface="Arial"/>
              </a:rPr>
              <a:t>s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tr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u</a:t>
            </a:r>
            <a:r>
              <a:rPr sz="906" spc="4" dirty="0">
                <a:solidFill>
                  <a:srgbClr val="101010"/>
                </a:solidFill>
                <a:latin typeface="Arial"/>
                <a:cs typeface="Arial"/>
              </a:rPr>
              <a:t>c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tu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r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as 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p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e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r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miten mayor efic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i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encia y menor invers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i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ón in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i</a:t>
            </a:r>
            <a:r>
              <a:rPr sz="906" spc="4" dirty="0">
                <a:solidFill>
                  <a:srgbClr val="101010"/>
                </a:solidFill>
                <a:latin typeface="Arial"/>
                <a:cs typeface="Arial"/>
              </a:rPr>
              <a:t>c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i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al.</a:t>
            </a:r>
            <a:endParaRPr sz="906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25959" y="3386361"/>
            <a:ext cx="1816449" cy="3590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8022" marR="199694">
              <a:lnSpc>
                <a:spcPts val="1042"/>
              </a:lnSpc>
              <a:spcBef>
                <a:spcPts val="432"/>
              </a:spcBef>
            </a:pP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Reduc</a:t>
            </a:r>
            <a:r>
              <a:rPr sz="906" spc="4" dirty="0">
                <a:solidFill>
                  <a:srgbClr val="101010"/>
                </a:solidFill>
                <a:latin typeface="Arial"/>
                <a:cs typeface="Arial"/>
              </a:rPr>
              <a:t>c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ión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 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de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 </a:t>
            </a:r>
            <a:r>
              <a:rPr sz="906" spc="4" dirty="0">
                <a:solidFill>
                  <a:srgbClr val="101010"/>
                </a:solidFill>
                <a:latin typeface="Arial"/>
                <a:cs typeface="Arial"/>
              </a:rPr>
              <a:t>c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o</a:t>
            </a:r>
            <a:r>
              <a:rPr sz="906" spc="4" dirty="0">
                <a:solidFill>
                  <a:srgbClr val="101010"/>
                </a:solidFill>
                <a:latin typeface="Arial"/>
                <a:cs typeface="Arial"/>
              </a:rPr>
              <a:t>s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tos y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 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mayor dur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a</a:t>
            </a:r>
            <a:r>
              <a:rPr sz="906" spc="4" dirty="0">
                <a:solidFill>
                  <a:srgbClr val="101010"/>
                </a:solidFill>
                <a:latin typeface="Arial"/>
                <a:cs typeface="Arial"/>
              </a:rPr>
              <a:t>c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i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ó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n de 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l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a línea</a:t>
            </a:r>
            <a:endParaRPr sz="906">
              <a:latin typeface="Arial"/>
              <a:cs typeface="Arial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2542408" y="3386361"/>
            <a:ext cx="3391258" cy="3590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8022" marR="138357">
              <a:lnSpc>
                <a:spcPts val="1042"/>
              </a:lnSpc>
              <a:spcBef>
                <a:spcPts val="432"/>
              </a:spcBef>
            </a:pP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El núcleo 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n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o se corroe, r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e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siste la de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g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ra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d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aci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ó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n ambi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en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tal y tie- ne bajo m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a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ntenimiento 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e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n co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n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dic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i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on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e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s </a:t>
            </a:r>
            <a:r>
              <a:rPr sz="906" spc="-4" dirty="0">
                <a:solidFill>
                  <a:srgbClr val="101010"/>
                </a:solidFill>
                <a:latin typeface="Arial"/>
                <a:cs typeface="Arial"/>
              </a:rPr>
              <a:t>d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e tiempo se</a:t>
            </a:r>
            <a:r>
              <a:rPr sz="906" spc="-8" dirty="0">
                <a:solidFill>
                  <a:srgbClr val="101010"/>
                </a:solidFill>
                <a:latin typeface="Arial"/>
                <a:cs typeface="Arial"/>
              </a:rPr>
              <a:t>v</a:t>
            </a:r>
            <a:r>
              <a:rPr sz="906" dirty="0">
                <a:solidFill>
                  <a:srgbClr val="101010"/>
                </a:solidFill>
                <a:latin typeface="Arial"/>
                <a:cs typeface="Arial"/>
              </a:rPr>
              <a:t>ero</a:t>
            </a:r>
            <a:endParaRPr sz="906"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181901414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object 19"/>
          <p:cNvSpPr txBox="1"/>
          <p:nvPr/>
        </p:nvSpPr>
        <p:spPr>
          <a:xfrm>
            <a:off x="5875328" y="9437396"/>
            <a:ext cx="554392" cy="2285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5084" marR="175710" algn="ctr">
              <a:lnSpc>
                <a:spcPct val="100585"/>
              </a:lnSpc>
              <a:spcBef>
                <a:spcPts val="254"/>
              </a:spcBef>
            </a:pPr>
            <a:r>
              <a:rPr sz="997" b="1" spc="4" dirty="0">
                <a:latin typeface="Tahoma"/>
                <a:cs typeface="Tahoma"/>
              </a:rPr>
              <a:t>03</a:t>
            </a:r>
            <a:endParaRPr sz="997">
              <a:latin typeface="Tahoma"/>
              <a:cs typeface="Tahoma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4142" y="1445981"/>
            <a:ext cx="6842581" cy="8317281"/>
          </a:xfrm>
          <a:custGeom>
            <a:avLst/>
            <a:gdLst/>
            <a:ahLst/>
            <a:cxnLst/>
            <a:rect l="l" t="t" r="r" b="b"/>
            <a:pathLst>
              <a:path w="7552182" h="9179814">
                <a:moveTo>
                  <a:pt x="0" y="9179814"/>
                </a:moveTo>
                <a:lnTo>
                  <a:pt x="7552182" y="9179814"/>
                </a:lnTo>
                <a:lnTo>
                  <a:pt x="7552182" y="0"/>
                </a:lnTo>
                <a:lnTo>
                  <a:pt x="0" y="0"/>
                </a:lnTo>
                <a:lnTo>
                  <a:pt x="0" y="9179814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" name="object 17"/>
          <p:cNvSpPr/>
          <p:nvPr/>
        </p:nvSpPr>
        <p:spPr>
          <a:xfrm>
            <a:off x="1380" y="9241317"/>
            <a:ext cx="6872394" cy="56474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" name="object 18"/>
          <p:cNvSpPr/>
          <p:nvPr/>
        </p:nvSpPr>
        <p:spPr>
          <a:xfrm>
            <a:off x="5875328" y="9437396"/>
            <a:ext cx="554392" cy="228523"/>
          </a:xfrm>
          <a:custGeom>
            <a:avLst/>
            <a:gdLst/>
            <a:ahLst/>
            <a:cxnLst/>
            <a:rect l="l" t="t" r="r" b="b"/>
            <a:pathLst>
              <a:path w="611885" h="252222">
                <a:moveTo>
                  <a:pt x="0" y="252221"/>
                </a:moveTo>
                <a:lnTo>
                  <a:pt x="611885" y="252221"/>
                </a:lnTo>
                <a:lnTo>
                  <a:pt x="611885" y="0"/>
                </a:lnTo>
                <a:lnTo>
                  <a:pt x="0" y="0"/>
                </a:lnTo>
                <a:lnTo>
                  <a:pt x="0" y="252221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" name="object 15"/>
          <p:cNvSpPr/>
          <p:nvPr/>
        </p:nvSpPr>
        <p:spPr>
          <a:xfrm>
            <a:off x="1381" y="1152563"/>
            <a:ext cx="6845343" cy="195384"/>
          </a:xfrm>
          <a:custGeom>
            <a:avLst/>
            <a:gdLst/>
            <a:ahLst/>
            <a:cxnLst/>
            <a:rect l="l" t="t" r="r" b="b"/>
            <a:pathLst>
              <a:path w="7555230" h="215646">
                <a:moveTo>
                  <a:pt x="0" y="215646"/>
                </a:moveTo>
                <a:lnTo>
                  <a:pt x="7555230" y="215646"/>
                </a:lnTo>
                <a:lnTo>
                  <a:pt x="755523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" name="object 12"/>
          <p:cNvSpPr/>
          <p:nvPr/>
        </p:nvSpPr>
        <p:spPr>
          <a:xfrm>
            <a:off x="1380" y="103232"/>
            <a:ext cx="6856860" cy="818737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" name="object 13"/>
          <p:cNvSpPr/>
          <p:nvPr/>
        </p:nvSpPr>
        <p:spPr>
          <a:xfrm>
            <a:off x="4142" y="337198"/>
            <a:ext cx="4566323" cy="358318"/>
          </a:xfrm>
          <a:custGeom>
            <a:avLst/>
            <a:gdLst/>
            <a:ahLst/>
            <a:cxnLst/>
            <a:rect l="l" t="t" r="r" b="b"/>
            <a:pathLst>
              <a:path w="5039868" h="395477">
                <a:moveTo>
                  <a:pt x="0" y="395477"/>
                </a:moveTo>
                <a:lnTo>
                  <a:pt x="5039868" y="395477"/>
                </a:lnTo>
                <a:lnTo>
                  <a:pt x="5039868" y="0"/>
                </a:lnTo>
                <a:lnTo>
                  <a:pt x="0" y="0"/>
                </a:lnTo>
                <a:lnTo>
                  <a:pt x="0" y="395477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" name="object 14"/>
          <p:cNvSpPr/>
          <p:nvPr/>
        </p:nvSpPr>
        <p:spPr>
          <a:xfrm>
            <a:off x="3654301" y="239161"/>
            <a:ext cx="3206230" cy="578557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" name="object 11"/>
          <p:cNvSpPr txBox="1"/>
          <p:nvPr/>
        </p:nvSpPr>
        <p:spPr>
          <a:xfrm>
            <a:off x="2119767" y="397476"/>
            <a:ext cx="1546541" cy="2529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966"/>
              </a:lnSpc>
              <a:spcBef>
                <a:spcPts val="98"/>
              </a:spcBef>
            </a:pPr>
            <a:r>
              <a:rPr sz="1812" b="1" dirty="0">
                <a:latin typeface="Tahoma"/>
                <a:cs typeface="Tahoma"/>
              </a:rPr>
              <a:t>Introducción</a:t>
            </a:r>
            <a:endParaRPr sz="1812">
              <a:latin typeface="Tahoma"/>
              <a:cs typeface="Tahom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47029" y="1184075"/>
            <a:ext cx="1777611" cy="1493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119"/>
              </a:lnSpc>
              <a:spcBef>
                <a:spcPts val="55"/>
              </a:spcBef>
            </a:pPr>
            <a:r>
              <a:rPr sz="997" b="1" dirty="0">
                <a:latin typeface="Tahoma"/>
                <a:cs typeface="Tahoma"/>
              </a:rPr>
              <a:t>Tend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do</a:t>
            </a:r>
            <a:r>
              <a:rPr sz="997" b="1" spc="-40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los</a:t>
            </a:r>
            <a:r>
              <a:rPr sz="997" b="1" spc="-14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cond</a:t>
            </a:r>
            <a:r>
              <a:rPr sz="997" b="1" spc="4" dirty="0">
                <a:latin typeface="Tahoma"/>
                <a:cs typeface="Tahoma"/>
              </a:rPr>
              <a:t>uc</a:t>
            </a:r>
            <a:r>
              <a:rPr sz="997" b="1" dirty="0">
                <a:latin typeface="Tahoma"/>
                <a:cs typeface="Tahoma"/>
              </a:rPr>
              <a:t>tores</a:t>
            </a:r>
            <a:endParaRPr sz="997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74754" y="1641530"/>
            <a:ext cx="4600258" cy="1610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268"/>
              </a:lnSpc>
              <a:spcBef>
                <a:spcPts val="63"/>
              </a:spcBef>
            </a:pPr>
            <a:r>
              <a:rPr sz="1631" b="1" baseline="3939" dirty="0">
                <a:latin typeface="Arial Black"/>
                <a:cs typeface="Arial Black"/>
              </a:rPr>
              <a:t>IV – Conclusiones,</a:t>
            </a:r>
            <a:r>
              <a:rPr sz="1631" b="1" spc="8" baseline="3939" dirty="0">
                <a:latin typeface="Arial Black"/>
                <a:cs typeface="Arial Black"/>
              </a:rPr>
              <a:t> </a:t>
            </a:r>
            <a:r>
              <a:rPr sz="1631" b="1" baseline="3939" dirty="0">
                <a:latin typeface="Arial Black"/>
                <a:cs typeface="Arial Black"/>
              </a:rPr>
              <a:t>lecciones aprendidas y recomendaciones</a:t>
            </a:r>
            <a:endParaRPr sz="1087">
              <a:latin typeface="Arial Black"/>
              <a:cs typeface="Arial Black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4753" y="1981230"/>
            <a:ext cx="5658978" cy="5578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8340">
              <a:lnSpc>
                <a:spcPts val="1200"/>
              </a:lnSpc>
              <a:spcBef>
                <a:spcPts val="60"/>
              </a:spcBef>
            </a:pPr>
            <a:r>
              <a:rPr sz="1087" b="1" dirty="0">
                <a:latin typeface="Arial"/>
                <a:cs typeface="Arial"/>
              </a:rPr>
              <a:t>4.1.</a:t>
            </a:r>
            <a:r>
              <a:rPr sz="1087" b="1" spc="4" dirty="0">
                <a:latin typeface="Arial"/>
                <a:cs typeface="Arial"/>
              </a:rPr>
              <a:t> </a:t>
            </a:r>
            <a:r>
              <a:rPr sz="1087" b="1" dirty="0">
                <a:latin typeface="Arial"/>
                <a:cs typeface="Arial"/>
              </a:rPr>
              <a:t>Conclusiones</a:t>
            </a:r>
            <a:endParaRPr sz="1087">
              <a:latin typeface="Arial"/>
              <a:cs typeface="Arial"/>
            </a:endParaRPr>
          </a:p>
          <a:p>
            <a:pPr marL="11506">
              <a:lnSpc>
                <a:spcPts val="1042"/>
              </a:lnSpc>
              <a:spcBef>
                <a:spcPts val="1"/>
              </a:spcBef>
            </a:pPr>
            <a:r>
              <a:rPr sz="906" dirty="0">
                <a:latin typeface="Arial"/>
                <a:cs typeface="Arial"/>
              </a:rPr>
              <a:t>Ca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a día es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más difícil a 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ivel de medio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ambiente en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muc</a:t>
            </a:r>
            <a:r>
              <a:rPr sz="906" spc="-4" dirty="0">
                <a:latin typeface="Arial"/>
                <a:cs typeface="Arial"/>
              </a:rPr>
              <a:t>h</a:t>
            </a:r>
            <a:r>
              <a:rPr sz="906" dirty="0">
                <a:latin typeface="Arial"/>
                <a:cs typeface="Arial"/>
              </a:rPr>
              <a:t>os</a:t>
            </a:r>
            <a:r>
              <a:rPr sz="906" spc="4" dirty="0">
                <a:latin typeface="Arial"/>
                <a:cs typeface="Arial"/>
              </a:rPr>
              <a:t> 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aíses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tudi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 y 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tru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r lín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as n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evas </a:t>
            </a:r>
            <a:r>
              <a:rPr sz="906" spc="-4" dirty="0">
                <a:latin typeface="Arial"/>
                <a:cs typeface="Arial"/>
              </a:rPr>
              <a:t>de</a:t>
            </a:r>
            <a:r>
              <a:rPr sz="906" dirty="0">
                <a:latin typeface="Arial"/>
                <a:cs typeface="Arial"/>
              </a:rPr>
              <a:t>bido a que compl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ca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o 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contrar una traza dis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onible, y el</a:t>
            </a:r>
            <a:r>
              <a:rPr sz="906" spc="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u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o se necesita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lugar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muy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de p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bla-</a:t>
            </a:r>
            <a:endParaRPr sz="906">
              <a:latin typeface="Arial"/>
              <a:cs typeface="Arial"/>
            </a:endParaRPr>
          </a:p>
          <a:p>
            <a:pPr marL="11506" marR="8340">
              <a:lnSpc>
                <a:spcPts val="1028"/>
              </a:lnSpc>
            </a:pPr>
            <a:r>
              <a:rPr sz="906" dirty="0">
                <a:latin typeface="Arial"/>
                <a:cs typeface="Arial"/>
              </a:rPr>
              <a:t>ción o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p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ca infra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str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ura.</a:t>
            </a:r>
            <a:endParaRPr sz="906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74753" y="2665236"/>
            <a:ext cx="5573088" cy="6678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19"/>
              </a:lnSpc>
              <a:spcBef>
                <a:spcPts val="51"/>
              </a:spcBef>
            </a:pPr>
            <a:r>
              <a:rPr sz="906" dirty="0">
                <a:latin typeface="Arial"/>
                <a:cs typeface="Arial"/>
              </a:rPr>
              <a:t>El Desafío p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ra las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mpresas el</a:t>
            </a:r>
            <a:r>
              <a:rPr sz="906" spc="-4" dirty="0">
                <a:latin typeface="Arial"/>
                <a:cs typeface="Arial"/>
              </a:rPr>
              <a:t>é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tr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es i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cr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men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ar</a:t>
            </a:r>
            <a:r>
              <a:rPr sz="906" spc="13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las 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ote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as s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n ca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bi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 las to</a:t>
            </a:r>
            <a:r>
              <a:rPr sz="906" spc="-4" dirty="0">
                <a:latin typeface="Arial"/>
                <a:cs typeface="Arial"/>
              </a:rPr>
              <a:t>r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.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El ca</a:t>
            </a:r>
            <a:r>
              <a:rPr sz="906" spc="-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o del </a:t>
            </a:r>
            <a:r>
              <a:rPr sz="906" spc="-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-</a:t>
            </a:r>
            <a:endParaRPr sz="906">
              <a:latin typeface="Arial"/>
              <a:cs typeface="Arial"/>
            </a:endParaRPr>
          </a:p>
          <a:p>
            <a:pPr marL="11506" marR="3834">
              <a:lnSpc>
                <a:spcPct val="95825"/>
              </a:lnSpc>
            </a:pPr>
            <a:r>
              <a:rPr sz="906" dirty="0">
                <a:latin typeface="Arial"/>
                <a:cs typeface="Arial"/>
              </a:rPr>
              <a:t>duct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 ACCC, más liviano que l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s 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bl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existent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diámetro i</a:t>
            </a:r>
            <a:r>
              <a:rPr sz="906" spc="-4" dirty="0">
                <a:latin typeface="Arial"/>
                <a:cs typeface="Arial"/>
              </a:rPr>
              <a:t>gu</a:t>
            </a:r>
            <a:r>
              <a:rPr sz="906" dirty="0">
                <a:latin typeface="Arial"/>
                <a:cs typeface="Arial"/>
              </a:rPr>
              <a:t>al, y con me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os flecha, a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nque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se ten</a:t>
            </a:r>
            <a:r>
              <a:rPr sz="906" spc="-4" dirty="0">
                <a:latin typeface="Arial"/>
                <a:cs typeface="Arial"/>
              </a:rPr>
              <a:t>g</a:t>
            </a:r>
            <a:r>
              <a:rPr sz="906" dirty="0">
                <a:latin typeface="Arial"/>
                <a:cs typeface="Arial"/>
              </a:rPr>
              <a:t>a que i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cr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me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tar la canti</a:t>
            </a:r>
            <a:r>
              <a:rPr sz="906" spc="-4" dirty="0">
                <a:latin typeface="Arial"/>
                <a:cs typeface="Arial"/>
              </a:rPr>
              <a:t>da</a:t>
            </a:r>
            <a:r>
              <a:rPr sz="906" dirty="0">
                <a:latin typeface="Arial"/>
                <a:cs typeface="Arial"/>
              </a:rPr>
              <a:t>d de alumin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(para el mismo diámetro de los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tor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tr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dic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onal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) 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erm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te aument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 la corr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ente y la temp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ratura </a:t>
            </a:r>
            <a:r>
              <a:rPr sz="906" spc="-4" dirty="0">
                <a:latin typeface="Arial"/>
                <a:cs typeface="Arial"/>
              </a:rPr>
              <a:t>q</a:t>
            </a:r>
            <a:r>
              <a:rPr sz="906" dirty="0">
                <a:latin typeface="Arial"/>
                <a:cs typeface="Arial"/>
              </a:rPr>
              <a:t>ue s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porta, lo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que lo 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nvierte en el ca</a:t>
            </a:r>
            <a:r>
              <a:rPr sz="906" spc="-4" dirty="0">
                <a:latin typeface="Arial"/>
                <a:cs typeface="Arial"/>
              </a:rPr>
              <a:t>b</a:t>
            </a:r>
            <a:r>
              <a:rPr sz="906" dirty="0">
                <a:latin typeface="Arial"/>
                <a:cs typeface="Arial"/>
              </a:rPr>
              <a:t>le ideal p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este tipo de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e- manda.</a:t>
            </a:r>
            <a:endParaRPr sz="906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74753" y="3459197"/>
            <a:ext cx="4964192" cy="4206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19"/>
              </a:lnSpc>
              <a:spcBef>
                <a:spcPts val="51"/>
              </a:spcBef>
            </a:pPr>
            <a:r>
              <a:rPr sz="906" dirty="0">
                <a:latin typeface="Arial"/>
                <a:cs typeface="Arial"/>
              </a:rPr>
              <a:t>Al obs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rvar el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comp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rtami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nto del 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ctor ACCC/</a:t>
            </a:r>
            <a:r>
              <a:rPr sz="906" spc="-4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W en relac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ón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a otros d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se</a:t>
            </a:r>
            <a:r>
              <a:rPr sz="906" spc="-4" dirty="0">
                <a:latin typeface="Arial"/>
                <a:cs typeface="Arial"/>
              </a:rPr>
              <a:t>ñ</a:t>
            </a:r>
            <a:r>
              <a:rPr sz="906" dirty="0">
                <a:latin typeface="Arial"/>
                <a:cs typeface="Arial"/>
              </a:rPr>
              <a:t>os en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cu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nto a:</a:t>
            </a:r>
            <a:endParaRPr sz="906">
              <a:latin typeface="Arial"/>
              <a:cs typeface="Arial"/>
            </a:endParaRPr>
          </a:p>
          <a:p>
            <a:pPr marL="218617" marR="17294">
              <a:lnSpc>
                <a:spcPct val="102091"/>
              </a:lnSpc>
            </a:pPr>
            <a:r>
              <a:rPr sz="906" spc="-4" dirty="0">
                <a:latin typeface="Symbol"/>
                <a:cs typeface="Symbol"/>
              </a:rPr>
              <a:t></a:t>
            </a:r>
            <a:r>
              <a:rPr sz="906" dirty="0">
                <a:latin typeface="Symbol"/>
                <a:cs typeface="Symbol"/>
              </a:rPr>
              <a:t></a:t>
            </a:r>
            <a:r>
              <a:rPr sz="906" dirty="0">
                <a:latin typeface="Times New Roman"/>
                <a:cs typeface="Times New Roman"/>
              </a:rPr>
              <a:t>     </a:t>
            </a:r>
            <a:r>
              <a:rPr sz="906" spc="85" dirty="0">
                <a:latin typeface="Times New Roman"/>
                <a:cs typeface="Times New Roman"/>
              </a:rPr>
              <a:t> </a:t>
            </a:r>
            <a:r>
              <a:rPr sz="906" dirty="0">
                <a:latin typeface="Arial"/>
                <a:cs typeface="Arial"/>
              </a:rPr>
              <a:t>Gráf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o de fl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ha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contra temperatura</a:t>
            </a:r>
            <a:endParaRPr sz="906">
              <a:latin typeface="Arial"/>
              <a:cs typeface="Arial"/>
            </a:endParaRPr>
          </a:p>
          <a:p>
            <a:pPr marL="218617" marR="17294">
              <a:lnSpc>
                <a:spcPct val="102091"/>
              </a:lnSpc>
              <a:spcBef>
                <a:spcPts val="5"/>
              </a:spcBef>
            </a:pPr>
            <a:r>
              <a:rPr sz="906" spc="-4" dirty="0">
                <a:latin typeface="Symbol"/>
                <a:cs typeface="Symbol"/>
              </a:rPr>
              <a:t></a:t>
            </a:r>
            <a:r>
              <a:rPr sz="906" dirty="0">
                <a:latin typeface="Symbol"/>
                <a:cs typeface="Symbol"/>
              </a:rPr>
              <a:t></a:t>
            </a:r>
            <a:r>
              <a:rPr sz="906" dirty="0">
                <a:latin typeface="Times New Roman"/>
                <a:cs typeface="Times New Roman"/>
              </a:rPr>
              <a:t>     </a:t>
            </a:r>
            <a:r>
              <a:rPr sz="906" spc="85" dirty="0">
                <a:latin typeface="Times New Roman"/>
                <a:cs typeface="Times New Roman"/>
              </a:rPr>
              <a:t> </a:t>
            </a:r>
            <a:r>
              <a:rPr sz="906" dirty="0">
                <a:latin typeface="Arial"/>
                <a:cs typeface="Arial"/>
              </a:rPr>
              <a:t>Gráf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o de </a:t>
            </a:r>
            <a:r>
              <a:rPr sz="906" spc="-4" dirty="0">
                <a:latin typeface="Arial"/>
                <a:cs typeface="Arial"/>
              </a:rPr>
              <a:t>es</a:t>
            </a:r>
            <a:r>
              <a:rPr sz="906" dirty="0">
                <a:latin typeface="Arial"/>
                <a:cs typeface="Arial"/>
              </a:rPr>
              <a:t>fuerzo-deformaci</a:t>
            </a:r>
            <a:r>
              <a:rPr sz="906" spc="-4" dirty="0">
                <a:latin typeface="Arial"/>
                <a:cs typeface="Arial"/>
              </a:rPr>
              <a:t>ó</a:t>
            </a:r>
            <a:r>
              <a:rPr sz="906" dirty="0">
                <a:latin typeface="Arial"/>
                <a:cs typeface="Arial"/>
              </a:rPr>
              <a:t>n, en el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núcl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o y en el 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tor.</a:t>
            </a:r>
            <a:endParaRPr sz="906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74742" y="4005993"/>
            <a:ext cx="4690799" cy="1383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19"/>
              </a:lnSpc>
              <a:spcBef>
                <a:spcPts val="51"/>
              </a:spcBef>
            </a:pPr>
            <a:r>
              <a:rPr sz="906" dirty="0">
                <a:latin typeface="Arial"/>
                <a:cs typeface="Arial"/>
              </a:rPr>
              <a:t>Se puede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nclu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r que el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tor ACCC/</a:t>
            </a:r>
            <a:r>
              <a:rPr sz="906" spc="-4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W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el que ofr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ce l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mej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racter</a:t>
            </a:r>
            <a:r>
              <a:rPr sz="906" spc="-8" dirty="0">
                <a:latin typeface="Arial"/>
                <a:cs typeface="Arial"/>
              </a:rPr>
              <a:t>í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ticas.</a:t>
            </a:r>
            <a:endParaRPr sz="906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74730" y="4314100"/>
            <a:ext cx="5664904" cy="9548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29" marR="8340">
              <a:lnSpc>
                <a:spcPts val="1200"/>
              </a:lnSpc>
              <a:spcBef>
                <a:spcPts val="60"/>
              </a:spcBef>
            </a:pPr>
            <a:r>
              <a:rPr sz="1087" b="1" dirty="0">
                <a:latin typeface="Arial"/>
                <a:cs typeface="Arial"/>
              </a:rPr>
              <a:t>4.2.</a:t>
            </a:r>
            <a:r>
              <a:rPr sz="1087" b="1" spc="4" dirty="0">
                <a:latin typeface="Arial"/>
                <a:cs typeface="Arial"/>
              </a:rPr>
              <a:t> </a:t>
            </a:r>
            <a:r>
              <a:rPr sz="1087" b="1" dirty="0">
                <a:latin typeface="Arial"/>
                <a:cs typeface="Arial"/>
              </a:rPr>
              <a:t>Lecciones</a:t>
            </a:r>
            <a:r>
              <a:rPr sz="1087" b="1" spc="4" dirty="0">
                <a:latin typeface="Arial"/>
                <a:cs typeface="Arial"/>
              </a:rPr>
              <a:t> </a:t>
            </a:r>
            <a:r>
              <a:rPr sz="1087" b="1" dirty="0">
                <a:latin typeface="Arial"/>
                <a:cs typeface="Arial"/>
              </a:rPr>
              <a:t>apre</a:t>
            </a:r>
            <a:r>
              <a:rPr sz="1087" b="1" spc="4" dirty="0">
                <a:latin typeface="Arial"/>
                <a:cs typeface="Arial"/>
              </a:rPr>
              <a:t>n</a:t>
            </a:r>
            <a:r>
              <a:rPr sz="1087" b="1" dirty="0">
                <a:latin typeface="Arial"/>
                <a:cs typeface="Arial"/>
              </a:rPr>
              <a:t>didas</a:t>
            </a:r>
            <a:endParaRPr sz="1087">
              <a:latin typeface="Arial"/>
              <a:cs typeface="Arial"/>
            </a:endParaRPr>
          </a:p>
          <a:p>
            <a:pPr marL="11529">
              <a:lnSpc>
                <a:spcPts val="1042"/>
              </a:lnSpc>
              <a:spcBef>
                <a:spcPts val="1"/>
              </a:spcBef>
            </a:pPr>
            <a:r>
              <a:rPr sz="906" b="1" dirty="0">
                <a:latin typeface="Arial"/>
                <a:cs typeface="Arial"/>
              </a:rPr>
              <a:t>Podemos a</a:t>
            </a:r>
            <a:r>
              <a:rPr sz="906" b="1" spc="-4" dirty="0">
                <a:latin typeface="Arial"/>
                <a:cs typeface="Arial"/>
              </a:rPr>
              <a:t>p</a:t>
            </a:r>
            <a:r>
              <a:rPr sz="906" b="1" dirty="0">
                <a:latin typeface="Arial"/>
                <a:cs typeface="Arial"/>
              </a:rPr>
              <a:t>render u</a:t>
            </a:r>
            <a:r>
              <a:rPr sz="906" b="1" spc="-4" dirty="0">
                <a:latin typeface="Arial"/>
                <a:cs typeface="Arial"/>
              </a:rPr>
              <a:t>n</a:t>
            </a:r>
            <a:r>
              <a:rPr sz="906" b="1" dirty="0">
                <a:latin typeface="Arial"/>
                <a:cs typeface="Arial"/>
              </a:rPr>
              <a:t>a lección co</a:t>
            </a:r>
            <a:r>
              <a:rPr sz="906" b="1" spc="-4" dirty="0">
                <a:latin typeface="Arial"/>
                <a:cs typeface="Arial"/>
              </a:rPr>
              <a:t>no</a:t>
            </a:r>
            <a:r>
              <a:rPr sz="906" b="1" dirty="0">
                <a:latin typeface="Arial"/>
                <a:cs typeface="Arial"/>
              </a:rPr>
              <a:t>ciendo</a:t>
            </a:r>
            <a:r>
              <a:rPr sz="906" b="1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exp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rienc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as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la vida real; tal es</a:t>
            </a:r>
            <a:r>
              <a:rPr sz="906" spc="4" dirty="0">
                <a:latin typeface="Arial"/>
                <a:cs typeface="Arial"/>
              </a:rPr>
              <a:t> </a:t>
            </a:r>
            <a:r>
              <a:rPr sz="906" b="1" dirty="0">
                <a:latin typeface="Arial"/>
                <a:cs typeface="Arial"/>
              </a:rPr>
              <a:t>el ca</a:t>
            </a:r>
            <a:r>
              <a:rPr sz="906" b="1" spc="-4" dirty="0">
                <a:latin typeface="Arial"/>
                <a:cs typeface="Arial"/>
              </a:rPr>
              <a:t>s</a:t>
            </a:r>
            <a:r>
              <a:rPr sz="906" b="1" dirty="0">
                <a:latin typeface="Arial"/>
                <a:cs typeface="Arial"/>
              </a:rPr>
              <a:t>o del apagón h</a:t>
            </a:r>
            <a:r>
              <a:rPr sz="906" b="1" spc="-8" dirty="0">
                <a:latin typeface="Arial"/>
                <a:cs typeface="Arial"/>
              </a:rPr>
              <a:t>i</a:t>
            </a:r>
            <a:r>
              <a:rPr sz="906" b="1" dirty="0">
                <a:latin typeface="Arial"/>
                <a:cs typeface="Arial"/>
              </a:rPr>
              <a:t>stóri- co del 14 de</a:t>
            </a:r>
            <a:r>
              <a:rPr sz="906" b="1" spc="-4" dirty="0">
                <a:latin typeface="Arial"/>
                <a:cs typeface="Arial"/>
              </a:rPr>
              <a:t> </a:t>
            </a:r>
            <a:r>
              <a:rPr sz="906" b="1" dirty="0">
                <a:latin typeface="Arial"/>
                <a:cs typeface="Arial"/>
              </a:rPr>
              <a:t>Oct</a:t>
            </a:r>
            <a:r>
              <a:rPr sz="906" b="1" spc="-4" dirty="0">
                <a:latin typeface="Arial"/>
                <a:cs typeface="Arial"/>
              </a:rPr>
              <a:t>u</a:t>
            </a:r>
            <a:r>
              <a:rPr sz="906" b="1" dirty="0">
                <a:latin typeface="Arial"/>
                <a:cs typeface="Arial"/>
              </a:rPr>
              <a:t>bre de </a:t>
            </a:r>
            <a:r>
              <a:rPr sz="906" b="1" spc="-4" dirty="0">
                <a:latin typeface="Arial"/>
                <a:cs typeface="Arial"/>
              </a:rPr>
              <a:t>2</a:t>
            </a:r>
            <a:r>
              <a:rPr sz="906" b="1" dirty="0">
                <a:latin typeface="Arial"/>
                <a:cs typeface="Arial"/>
              </a:rPr>
              <a:t>003</a:t>
            </a:r>
            <a:r>
              <a:rPr sz="906" b="1" spc="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q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é d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scon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cto 61.0</a:t>
            </a:r>
            <a:r>
              <a:rPr sz="906" spc="-4" dirty="0">
                <a:latin typeface="Arial"/>
                <a:cs typeface="Arial"/>
              </a:rPr>
              <a:t>0</a:t>
            </a:r>
            <a:r>
              <a:rPr sz="906" dirty="0">
                <a:latin typeface="Arial"/>
                <a:cs typeface="Arial"/>
              </a:rPr>
              <a:t>0 MW e imp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cto 50´000.</a:t>
            </a:r>
            <a:r>
              <a:rPr sz="906" spc="-4" dirty="0">
                <a:latin typeface="Arial"/>
                <a:cs typeface="Arial"/>
              </a:rPr>
              <a:t>00</a:t>
            </a:r>
            <a:r>
              <a:rPr sz="906" dirty="0">
                <a:latin typeface="Arial"/>
                <a:cs typeface="Arial"/>
              </a:rPr>
              <a:t>0 de pers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s, ca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ndo</a:t>
            </a:r>
            <a:endParaRPr sz="906">
              <a:latin typeface="Arial"/>
              <a:cs typeface="Arial"/>
            </a:endParaRPr>
          </a:p>
          <a:p>
            <a:pPr marL="11517" marR="56320">
              <a:lnSpc>
                <a:spcPts val="1042"/>
              </a:lnSpc>
            </a:pPr>
            <a:r>
              <a:rPr sz="906" dirty="0">
                <a:latin typeface="Arial"/>
                <a:cs typeface="Arial"/>
              </a:rPr>
              <a:t>pérd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d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de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más de </a:t>
            </a:r>
            <a:r>
              <a:rPr sz="906" spc="-4" dirty="0">
                <a:latin typeface="Arial"/>
                <a:cs typeface="Arial"/>
              </a:rPr>
              <a:t>4</a:t>
            </a:r>
            <a:r>
              <a:rPr sz="906" dirty="0">
                <a:latin typeface="Arial"/>
                <a:cs typeface="Arial"/>
              </a:rPr>
              <a:t>000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millon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de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ólar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y en el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cual un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</a:t>
            </a:r>
            <a:r>
              <a:rPr sz="906" spc="-4" dirty="0">
                <a:latin typeface="Arial"/>
                <a:cs typeface="Arial"/>
              </a:rPr>
              <a:t>nd</a:t>
            </a:r>
            <a:r>
              <a:rPr sz="906" dirty="0">
                <a:latin typeface="Arial"/>
                <a:cs typeface="Arial"/>
              </a:rPr>
              <a:t>uctor </a:t>
            </a:r>
            <a:r>
              <a:rPr sz="906" spc="-8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CSR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se so</a:t>
            </a:r>
            <a:r>
              <a:rPr sz="906" spc="-4" dirty="0">
                <a:latin typeface="Arial"/>
                <a:cs typeface="Arial"/>
              </a:rPr>
              <a:t>b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al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ntó, aumento 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u- cho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su flecha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y la línea se fue a tierra 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través de 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n</a:t>
            </a:r>
            <a:r>
              <a:rPr sz="906" spc="13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árbol y en m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nutos to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a la línea interco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ecta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a sufr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ó las</a:t>
            </a:r>
            <a:endParaRPr sz="906">
              <a:latin typeface="Arial"/>
              <a:cs typeface="Arial"/>
            </a:endParaRPr>
          </a:p>
          <a:p>
            <a:pPr marL="11517" marR="8340">
              <a:lnSpc>
                <a:spcPts val="1024"/>
              </a:lnSpc>
            </a:pPr>
            <a:r>
              <a:rPr sz="906" dirty="0">
                <a:latin typeface="Arial"/>
                <a:cs typeface="Arial"/>
              </a:rPr>
              <a:t>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i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s; en la act</a:t>
            </a:r>
            <a:r>
              <a:rPr sz="906" spc="-4" dirty="0">
                <a:latin typeface="Arial"/>
                <a:cs typeface="Arial"/>
              </a:rPr>
              <a:t>ua</a:t>
            </a:r>
            <a:r>
              <a:rPr sz="906" dirty="0">
                <a:latin typeface="Arial"/>
                <a:cs typeface="Arial"/>
              </a:rPr>
              <a:t>lidad, ésta lí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ea se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spc="8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up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e</a:t>
            </a:r>
            <a:r>
              <a:rPr sz="906" spc="-4" dirty="0">
                <a:latin typeface="Arial"/>
                <a:cs typeface="Arial"/>
              </a:rPr>
              <a:t>m</a:t>
            </a:r>
            <a:r>
              <a:rPr sz="906" dirty="0">
                <a:latin typeface="Arial"/>
                <a:cs typeface="Arial"/>
              </a:rPr>
              <a:t>ento 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 ACSS, qué aun</a:t>
            </a:r>
            <a:r>
              <a:rPr sz="906" spc="-4" dirty="0">
                <a:latin typeface="Arial"/>
                <a:cs typeface="Arial"/>
              </a:rPr>
              <a:t>q</a:t>
            </a:r>
            <a:r>
              <a:rPr sz="906" dirty="0">
                <a:latin typeface="Arial"/>
                <a:cs typeface="Arial"/>
              </a:rPr>
              <a:t>ue r</a:t>
            </a:r>
            <a:r>
              <a:rPr sz="906" spc="-8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siste </a:t>
            </a:r>
            <a:r>
              <a:rPr sz="906" spc="-4" dirty="0">
                <a:latin typeface="Arial"/>
                <a:cs typeface="Arial"/>
              </a:rPr>
              <a:t>má</a:t>
            </a:r>
            <a:r>
              <a:rPr sz="906" dirty="0">
                <a:latin typeface="Arial"/>
                <a:cs typeface="Arial"/>
              </a:rPr>
              <a:t>s temp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ratura,</a:t>
            </a:r>
            <a:endParaRPr sz="906">
              <a:latin typeface="Arial"/>
              <a:cs typeface="Arial"/>
            </a:endParaRPr>
          </a:p>
          <a:p>
            <a:pPr marL="11506" marR="8340">
              <a:lnSpc>
                <a:spcPct val="95825"/>
              </a:lnSpc>
            </a:pPr>
            <a:r>
              <a:rPr sz="906" dirty="0">
                <a:latin typeface="Arial"/>
                <a:cs typeface="Arial"/>
              </a:rPr>
              <a:t>tiene limitante en la flec</a:t>
            </a:r>
            <a:r>
              <a:rPr sz="906" spc="-4" dirty="0">
                <a:latin typeface="Arial"/>
                <a:cs typeface="Arial"/>
              </a:rPr>
              <a:t>h</a:t>
            </a:r>
            <a:r>
              <a:rPr sz="906" dirty="0">
                <a:latin typeface="Arial"/>
                <a:cs typeface="Arial"/>
              </a:rPr>
              <a:t>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y la resiste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cia mec</a:t>
            </a:r>
            <a:r>
              <a:rPr sz="906" spc="-4" dirty="0">
                <a:latin typeface="Arial"/>
                <a:cs typeface="Arial"/>
              </a:rPr>
              <a:t>á</a:t>
            </a:r>
            <a:r>
              <a:rPr sz="906" dirty="0">
                <a:latin typeface="Arial"/>
                <a:cs typeface="Arial"/>
              </a:rPr>
              <a:t>nic</a:t>
            </a:r>
            <a:r>
              <a:rPr sz="906" spc="4" dirty="0">
                <a:latin typeface="Arial"/>
                <a:cs typeface="Arial"/>
              </a:rPr>
              <a:t>a</a:t>
            </a:r>
            <a:r>
              <a:rPr sz="906" b="1" dirty="0">
                <a:latin typeface="Arial"/>
                <a:cs typeface="Arial"/>
              </a:rPr>
              <a:t>.</a:t>
            </a:r>
            <a:endParaRPr sz="906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74754" y="5399414"/>
            <a:ext cx="5665804" cy="19110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4144782" algn="just">
              <a:lnSpc>
                <a:spcPts val="1200"/>
              </a:lnSpc>
              <a:spcBef>
                <a:spcPts val="60"/>
              </a:spcBef>
            </a:pPr>
            <a:r>
              <a:rPr sz="1087" b="1" dirty="0">
                <a:latin typeface="Arial"/>
                <a:cs typeface="Arial"/>
              </a:rPr>
              <a:t>4.3.</a:t>
            </a:r>
            <a:r>
              <a:rPr sz="1087" b="1" spc="4" dirty="0">
                <a:latin typeface="Arial"/>
                <a:cs typeface="Arial"/>
              </a:rPr>
              <a:t> </a:t>
            </a:r>
            <a:r>
              <a:rPr sz="1087" b="1" dirty="0">
                <a:latin typeface="Arial"/>
                <a:cs typeface="Arial"/>
              </a:rPr>
              <a:t>Recomendaci</a:t>
            </a:r>
            <a:r>
              <a:rPr sz="1087" b="1" spc="4" dirty="0">
                <a:latin typeface="Arial"/>
                <a:cs typeface="Arial"/>
              </a:rPr>
              <a:t>o</a:t>
            </a:r>
            <a:r>
              <a:rPr sz="1087" b="1" dirty="0">
                <a:latin typeface="Arial"/>
                <a:cs typeface="Arial"/>
              </a:rPr>
              <a:t>nes</a:t>
            </a:r>
            <a:endParaRPr sz="1087">
              <a:latin typeface="Arial"/>
              <a:cs typeface="Arial"/>
            </a:endParaRPr>
          </a:p>
          <a:p>
            <a:pPr marL="11507" marR="82595" algn="just">
              <a:lnSpc>
                <a:spcPts val="1042"/>
              </a:lnSpc>
            </a:pP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com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nd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mos q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é p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todo gran </a:t>
            </a:r>
            <a:r>
              <a:rPr sz="906" spc="-4" dirty="0">
                <a:latin typeface="Arial"/>
                <a:cs typeface="Arial"/>
              </a:rPr>
              <a:t>pr</a:t>
            </a:r>
            <a:r>
              <a:rPr sz="906" dirty="0">
                <a:latin typeface="Arial"/>
                <a:cs typeface="Arial"/>
              </a:rPr>
              <a:t>oyecto de lí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ea de tra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sm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ión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se ten</a:t>
            </a:r>
            <a:r>
              <a:rPr sz="906" spc="-4" dirty="0">
                <a:latin typeface="Arial"/>
                <a:cs typeface="Arial"/>
              </a:rPr>
              <a:t>g</a:t>
            </a:r>
            <a:r>
              <a:rPr sz="906" dirty="0">
                <a:latin typeface="Arial"/>
                <a:cs typeface="Arial"/>
              </a:rPr>
              <a:t>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en cu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nta, analizando l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ca- ract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ríst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técn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y ec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nómicas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cada con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u</a:t>
            </a:r>
            <a:r>
              <a:rPr sz="906" spc="8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t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r, el de ca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acidad exp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nd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da qué may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res ventaj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re- pr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ente.</a:t>
            </a:r>
            <a:endParaRPr sz="906">
              <a:latin typeface="Arial"/>
              <a:cs typeface="Arial"/>
            </a:endParaRPr>
          </a:p>
          <a:p>
            <a:pPr marL="11507" marR="151647" algn="just">
              <a:lnSpc>
                <a:spcPts val="1105"/>
              </a:lnSpc>
              <a:spcBef>
                <a:spcPts val="3"/>
              </a:spcBef>
            </a:pPr>
            <a:r>
              <a:rPr sz="1359" baseline="2942" dirty="0">
                <a:latin typeface="Courier New"/>
                <a:cs typeface="Courier New"/>
              </a:rPr>
              <a:t>- </a:t>
            </a:r>
            <a:r>
              <a:rPr sz="1359" baseline="2898" dirty="0">
                <a:latin typeface="Arial"/>
                <a:cs typeface="Arial"/>
              </a:rPr>
              <a:t>En tramos</a:t>
            </a:r>
            <a:r>
              <a:rPr sz="1359" spc="-4" baseline="2898" dirty="0">
                <a:latin typeface="Arial"/>
                <a:cs typeface="Arial"/>
              </a:rPr>
              <a:t> </a:t>
            </a:r>
            <a:r>
              <a:rPr sz="1359" baseline="2898" dirty="0">
                <a:latin typeface="Arial"/>
                <a:cs typeface="Arial"/>
              </a:rPr>
              <a:t>cort</a:t>
            </a:r>
            <a:r>
              <a:rPr sz="1359" spc="-4" baseline="2898" dirty="0">
                <a:latin typeface="Arial"/>
                <a:cs typeface="Arial"/>
              </a:rPr>
              <a:t>o</a:t>
            </a:r>
            <a:r>
              <a:rPr sz="1359" baseline="2898" dirty="0">
                <a:latin typeface="Arial"/>
                <a:cs typeface="Arial"/>
              </a:rPr>
              <a:t>s de lín</a:t>
            </a:r>
            <a:r>
              <a:rPr sz="1359" spc="-4" baseline="2898" dirty="0">
                <a:latin typeface="Arial"/>
                <a:cs typeface="Arial"/>
              </a:rPr>
              <a:t>e</a:t>
            </a:r>
            <a:r>
              <a:rPr sz="1359" baseline="2898" dirty="0">
                <a:latin typeface="Arial"/>
                <a:cs typeface="Arial"/>
              </a:rPr>
              <a:t>as, c</a:t>
            </a:r>
            <a:r>
              <a:rPr sz="1359" spc="-4" baseline="2898" dirty="0">
                <a:latin typeface="Arial"/>
                <a:cs typeface="Arial"/>
              </a:rPr>
              <a:t>o</a:t>
            </a:r>
            <a:r>
              <a:rPr sz="1359" baseline="2898" dirty="0">
                <a:latin typeface="Arial"/>
                <a:cs typeface="Arial"/>
              </a:rPr>
              <a:t>mo en</a:t>
            </a:r>
            <a:r>
              <a:rPr sz="1359" spc="-4" baseline="2898" dirty="0">
                <a:latin typeface="Arial"/>
                <a:cs typeface="Arial"/>
              </a:rPr>
              <a:t> </a:t>
            </a:r>
            <a:r>
              <a:rPr sz="1359" baseline="2898" dirty="0">
                <a:latin typeface="Arial"/>
                <a:cs typeface="Arial"/>
              </a:rPr>
              <a:t>central</a:t>
            </a:r>
            <a:r>
              <a:rPr sz="1359" spc="-4" baseline="2898" dirty="0">
                <a:latin typeface="Arial"/>
                <a:cs typeface="Arial"/>
              </a:rPr>
              <a:t>e</a:t>
            </a:r>
            <a:r>
              <a:rPr sz="1359" baseline="2898" dirty="0">
                <a:latin typeface="Arial"/>
                <a:cs typeface="Arial"/>
              </a:rPr>
              <a:t>s de</a:t>
            </a:r>
            <a:r>
              <a:rPr sz="1359" spc="-4" baseline="2898" dirty="0">
                <a:latin typeface="Arial"/>
                <a:cs typeface="Arial"/>
              </a:rPr>
              <a:t> </a:t>
            </a:r>
            <a:r>
              <a:rPr sz="1359" baseline="2898" dirty="0">
                <a:latin typeface="Arial"/>
                <a:cs typeface="Arial"/>
              </a:rPr>
              <a:t>gener</a:t>
            </a:r>
            <a:r>
              <a:rPr sz="1359" spc="-4" baseline="2898" dirty="0">
                <a:latin typeface="Arial"/>
                <a:cs typeface="Arial"/>
              </a:rPr>
              <a:t>a</a:t>
            </a:r>
            <a:r>
              <a:rPr sz="1359" baseline="2898" dirty="0">
                <a:latin typeface="Arial"/>
                <a:cs typeface="Arial"/>
              </a:rPr>
              <a:t>ción, </a:t>
            </a:r>
            <a:r>
              <a:rPr sz="1359" spc="-4" baseline="2898" dirty="0">
                <a:latin typeface="Arial"/>
                <a:cs typeface="Arial"/>
              </a:rPr>
              <a:t>e</a:t>
            </a:r>
            <a:r>
              <a:rPr sz="1359" baseline="2898" dirty="0">
                <a:latin typeface="Arial"/>
                <a:cs typeface="Arial"/>
              </a:rPr>
              <a:t>s r</a:t>
            </a:r>
            <a:r>
              <a:rPr sz="1359" spc="-4" baseline="2898" dirty="0">
                <a:latin typeface="Arial"/>
                <a:cs typeface="Arial"/>
              </a:rPr>
              <a:t>e</a:t>
            </a:r>
            <a:r>
              <a:rPr sz="1359" baseline="2898" dirty="0">
                <a:latin typeface="Arial"/>
                <a:cs typeface="Arial"/>
              </a:rPr>
              <a:t>co</a:t>
            </a:r>
            <a:r>
              <a:rPr sz="1359" spc="-4" baseline="2898" dirty="0">
                <a:latin typeface="Arial"/>
                <a:cs typeface="Arial"/>
              </a:rPr>
              <a:t>m</a:t>
            </a:r>
            <a:r>
              <a:rPr sz="1359" baseline="2898" dirty="0">
                <a:latin typeface="Arial"/>
                <a:cs typeface="Arial"/>
              </a:rPr>
              <a:t>en</a:t>
            </a:r>
            <a:r>
              <a:rPr sz="1359" spc="-4" baseline="2898" dirty="0">
                <a:latin typeface="Arial"/>
                <a:cs typeface="Arial"/>
              </a:rPr>
              <a:t>da</a:t>
            </a:r>
            <a:r>
              <a:rPr sz="1359" baseline="2898" dirty="0">
                <a:latin typeface="Arial"/>
                <a:cs typeface="Arial"/>
              </a:rPr>
              <a:t>ble empl</a:t>
            </a:r>
            <a:r>
              <a:rPr sz="1359" spc="-4" baseline="2898" dirty="0">
                <a:latin typeface="Arial"/>
                <a:cs typeface="Arial"/>
              </a:rPr>
              <a:t>e</a:t>
            </a:r>
            <a:r>
              <a:rPr sz="1359" baseline="2898" dirty="0">
                <a:latin typeface="Arial"/>
                <a:cs typeface="Arial"/>
              </a:rPr>
              <a:t>ar</a:t>
            </a:r>
            <a:r>
              <a:rPr sz="1359" spc="-4" baseline="2898" dirty="0">
                <a:latin typeface="Arial"/>
                <a:cs typeface="Arial"/>
              </a:rPr>
              <a:t> </a:t>
            </a:r>
            <a:r>
              <a:rPr sz="1359" baseline="2898" dirty="0">
                <a:latin typeface="Arial"/>
                <a:cs typeface="Arial"/>
              </a:rPr>
              <a:t>cond</a:t>
            </a:r>
            <a:r>
              <a:rPr sz="1359" spc="-4" baseline="2898" dirty="0">
                <a:latin typeface="Arial"/>
                <a:cs typeface="Arial"/>
              </a:rPr>
              <a:t>u</a:t>
            </a:r>
            <a:r>
              <a:rPr sz="1359" baseline="2898" dirty="0">
                <a:latin typeface="Arial"/>
                <a:cs typeface="Arial"/>
              </a:rPr>
              <a:t>ctores </a:t>
            </a:r>
            <a:r>
              <a:rPr sz="1359" spc="-4" baseline="2898" dirty="0">
                <a:latin typeface="Arial"/>
                <a:cs typeface="Arial"/>
              </a:rPr>
              <a:t>d</a:t>
            </a:r>
            <a:r>
              <a:rPr sz="1359" baseline="2898" dirty="0">
                <a:latin typeface="Arial"/>
                <a:cs typeface="Arial"/>
              </a:rPr>
              <a:t>e</a:t>
            </a:r>
            <a:endParaRPr sz="906">
              <a:latin typeface="Arial"/>
              <a:cs typeface="Arial"/>
            </a:endParaRPr>
          </a:p>
          <a:p>
            <a:pPr marL="11507">
              <a:lnSpc>
                <a:spcPts val="1042"/>
              </a:lnSpc>
              <a:spcBef>
                <a:spcPts val="10"/>
              </a:spcBef>
            </a:pPr>
            <a:r>
              <a:rPr sz="906" dirty="0">
                <a:latin typeface="Arial"/>
                <a:cs typeface="Arial"/>
              </a:rPr>
              <a:t>última gen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ción 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ara ev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u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 la en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rg</a:t>
            </a:r>
            <a:r>
              <a:rPr sz="906" spc="-8" dirty="0">
                <a:latin typeface="Arial"/>
                <a:cs typeface="Arial"/>
              </a:rPr>
              <a:t>í</a:t>
            </a:r>
            <a:r>
              <a:rPr sz="906" dirty="0">
                <a:latin typeface="Arial"/>
                <a:cs typeface="Arial"/>
              </a:rPr>
              <a:t>a gen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ra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a; en este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so,</a:t>
            </a:r>
            <a:r>
              <a:rPr sz="906" spc="-8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no es imp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ante el diám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tro del 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nd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ctor resp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c</a:t>
            </a:r>
            <a:r>
              <a:rPr sz="906" dirty="0">
                <a:latin typeface="Arial"/>
                <a:cs typeface="Arial"/>
              </a:rPr>
              <a:t>to a l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pérdid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s p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 su tr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mo.</a:t>
            </a:r>
            <a:endParaRPr sz="906">
              <a:latin typeface="Arial"/>
              <a:cs typeface="Arial"/>
            </a:endParaRPr>
          </a:p>
          <a:p>
            <a:pPr marL="11507" marR="16132" algn="just">
              <a:lnSpc>
                <a:spcPts val="1105"/>
              </a:lnSpc>
              <a:spcBef>
                <a:spcPts val="3"/>
              </a:spcBef>
            </a:pPr>
            <a:r>
              <a:rPr sz="1359" baseline="2942" dirty="0">
                <a:latin typeface="Courier New"/>
                <a:cs typeface="Courier New"/>
              </a:rPr>
              <a:t>- </a:t>
            </a:r>
            <a:r>
              <a:rPr sz="1359" baseline="2898" dirty="0">
                <a:latin typeface="Arial"/>
                <a:cs typeface="Arial"/>
              </a:rPr>
              <a:t>En virtud que las lín</a:t>
            </a:r>
            <a:r>
              <a:rPr sz="1359" spc="-4" baseline="2898" dirty="0">
                <a:latin typeface="Arial"/>
                <a:cs typeface="Arial"/>
              </a:rPr>
              <a:t>e</a:t>
            </a:r>
            <a:r>
              <a:rPr sz="1359" baseline="2898" dirty="0">
                <a:latin typeface="Arial"/>
                <a:cs typeface="Arial"/>
              </a:rPr>
              <a:t>as</a:t>
            </a:r>
            <a:r>
              <a:rPr sz="1359" spc="-4" baseline="2898" dirty="0">
                <a:latin typeface="Arial"/>
                <a:cs typeface="Arial"/>
              </a:rPr>
              <a:t> </a:t>
            </a:r>
            <a:r>
              <a:rPr sz="1359" baseline="2898" dirty="0">
                <a:latin typeface="Arial"/>
                <a:cs typeface="Arial"/>
              </a:rPr>
              <a:t>de s</a:t>
            </a:r>
            <a:r>
              <a:rPr sz="1359" spc="-4" baseline="2898" dirty="0">
                <a:latin typeface="Arial"/>
                <a:cs typeface="Arial"/>
              </a:rPr>
              <a:t>u</a:t>
            </a:r>
            <a:r>
              <a:rPr sz="1359" baseline="2898" dirty="0">
                <a:latin typeface="Arial"/>
                <a:cs typeface="Arial"/>
              </a:rPr>
              <a:t>btra</a:t>
            </a:r>
            <a:r>
              <a:rPr sz="1359" spc="-4" baseline="2898" dirty="0">
                <a:latin typeface="Arial"/>
                <a:cs typeface="Arial"/>
              </a:rPr>
              <a:t>n</a:t>
            </a:r>
            <a:r>
              <a:rPr sz="1359" spc="4" baseline="2898" dirty="0">
                <a:latin typeface="Arial"/>
                <a:cs typeface="Arial"/>
              </a:rPr>
              <a:t>s</a:t>
            </a:r>
            <a:r>
              <a:rPr sz="1359" spc="-4" baseline="2898" dirty="0">
                <a:latin typeface="Arial"/>
                <a:cs typeface="Arial"/>
              </a:rPr>
              <a:t>m</a:t>
            </a:r>
            <a:r>
              <a:rPr sz="1359" baseline="2898" dirty="0">
                <a:latin typeface="Arial"/>
                <a:cs typeface="Arial"/>
              </a:rPr>
              <a:t>isión</a:t>
            </a:r>
            <a:r>
              <a:rPr sz="1359" spc="-4" baseline="2898" dirty="0">
                <a:latin typeface="Arial"/>
                <a:cs typeface="Arial"/>
              </a:rPr>
              <a:t> </a:t>
            </a:r>
            <a:r>
              <a:rPr sz="1359" baseline="2898" dirty="0">
                <a:latin typeface="Arial"/>
                <a:cs typeface="Arial"/>
              </a:rPr>
              <a:t>ca</a:t>
            </a:r>
            <a:r>
              <a:rPr sz="1359" spc="-4" baseline="2898" dirty="0">
                <a:latin typeface="Arial"/>
                <a:cs typeface="Arial"/>
              </a:rPr>
              <a:t>d</a:t>
            </a:r>
            <a:r>
              <a:rPr sz="1359" baseline="2898" dirty="0">
                <a:latin typeface="Arial"/>
                <a:cs typeface="Arial"/>
              </a:rPr>
              <a:t>a vez se</a:t>
            </a:r>
            <a:r>
              <a:rPr sz="1359" spc="4" baseline="2898" dirty="0">
                <a:latin typeface="Arial"/>
                <a:cs typeface="Arial"/>
              </a:rPr>
              <a:t> </a:t>
            </a:r>
            <a:r>
              <a:rPr sz="1359" spc="-4" baseline="2898" dirty="0">
                <a:latin typeface="Arial"/>
                <a:cs typeface="Arial"/>
              </a:rPr>
              <a:t>a</a:t>
            </a:r>
            <a:r>
              <a:rPr sz="1359" spc="4" baseline="2898" dirty="0">
                <a:latin typeface="Arial"/>
                <a:cs typeface="Arial"/>
              </a:rPr>
              <a:t>c</a:t>
            </a:r>
            <a:r>
              <a:rPr sz="1359" spc="-4" baseline="2898" dirty="0">
                <a:latin typeface="Arial"/>
                <a:cs typeface="Arial"/>
              </a:rPr>
              <a:t>er</a:t>
            </a:r>
            <a:r>
              <a:rPr sz="1359" baseline="2898" dirty="0">
                <a:latin typeface="Arial"/>
                <a:cs typeface="Arial"/>
              </a:rPr>
              <a:t>can</a:t>
            </a:r>
            <a:r>
              <a:rPr sz="1359" spc="-4" baseline="2898" dirty="0">
                <a:latin typeface="Arial"/>
                <a:cs typeface="Arial"/>
              </a:rPr>
              <a:t> </a:t>
            </a:r>
            <a:r>
              <a:rPr sz="1359" baseline="2898" dirty="0">
                <a:latin typeface="Arial"/>
                <a:cs typeface="Arial"/>
              </a:rPr>
              <a:t>a los p</a:t>
            </a:r>
            <a:r>
              <a:rPr sz="1359" spc="-4" baseline="2898" dirty="0">
                <a:latin typeface="Arial"/>
                <a:cs typeface="Arial"/>
              </a:rPr>
              <a:t>e</a:t>
            </a:r>
            <a:r>
              <a:rPr sz="1359" baseline="2898" dirty="0">
                <a:latin typeface="Arial"/>
                <a:cs typeface="Arial"/>
              </a:rPr>
              <a:t>rímetros de la</a:t>
            </a:r>
            <a:r>
              <a:rPr sz="1359" spc="-4" baseline="2898" dirty="0">
                <a:latin typeface="Arial"/>
                <a:cs typeface="Arial"/>
              </a:rPr>
              <a:t> </a:t>
            </a:r>
            <a:r>
              <a:rPr sz="1359" baseline="2898" dirty="0">
                <a:latin typeface="Arial"/>
                <a:cs typeface="Arial"/>
              </a:rPr>
              <a:t>ciu</a:t>
            </a:r>
            <a:r>
              <a:rPr sz="1359" spc="-4" baseline="2898" dirty="0">
                <a:latin typeface="Arial"/>
                <a:cs typeface="Arial"/>
              </a:rPr>
              <a:t>d</a:t>
            </a:r>
            <a:r>
              <a:rPr sz="1359" baseline="2898" dirty="0">
                <a:latin typeface="Arial"/>
                <a:cs typeface="Arial"/>
              </a:rPr>
              <a:t>ad y están i</a:t>
            </a:r>
            <a:r>
              <a:rPr sz="1359" spc="-4" baseline="2898" dirty="0">
                <a:latin typeface="Arial"/>
                <a:cs typeface="Arial"/>
              </a:rPr>
              <a:t>n</a:t>
            </a:r>
            <a:r>
              <a:rPr sz="1359" baseline="2898" dirty="0">
                <a:latin typeface="Arial"/>
                <a:cs typeface="Arial"/>
              </a:rPr>
              <a:t>cr</a:t>
            </a:r>
            <a:r>
              <a:rPr sz="1359" spc="-4" baseline="2898" dirty="0">
                <a:latin typeface="Arial"/>
                <a:cs typeface="Arial"/>
              </a:rPr>
              <a:t>e</a:t>
            </a:r>
            <a:r>
              <a:rPr sz="1359" baseline="2898" dirty="0">
                <a:latin typeface="Arial"/>
                <a:cs typeface="Arial"/>
              </a:rPr>
              <a:t>-</a:t>
            </a:r>
            <a:endParaRPr sz="906">
              <a:latin typeface="Arial"/>
              <a:cs typeface="Arial"/>
            </a:endParaRPr>
          </a:p>
          <a:p>
            <a:pPr marL="11507" marR="4819">
              <a:lnSpc>
                <a:spcPts val="1042"/>
              </a:lnSpc>
              <a:spcBef>
                <a:spcPts val="10"/>
              </a:spcBef>
            </a:pPr>
            <a:r>
              <a:rPr sz="906" dirty="0">
                <a:latin typeface="Arial"/>
                <a:cs typeface="Arial"/>
              </a:rPr>
              <a:t>mentán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ose en su nivel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 tensi</a:t>
            </a:r>
            <a:r>
              <a:rPr sz="906" spc="-4" dirty="0">
                <a:latin typeface="Arial"/>
                <a:cs typeface="Arial"/>
              </a:rPr>
              <a:t>ó</a:t>
            </a:r>
            <a:r>
              <a:rPr sz="906" dirty="0">
                <a:latin typeface="Arial"/>
                <a:cs typeface="Arial"/>
              </a:rPr>
              <a:t>n, es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import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nte el e</a:t>
            </a:r>
            <a:r>
              <a:rPr sz="906" spc="13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tud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 de </a:t>
            </a:r>
            <a:r>
              <a:rPr sz="906" spc="-4" dirty="0">
                <a:latin typeface="Arial"/>
                <a:cs typeface="Arial"/>
              </a:rPr>
              <a:t>es</a:t>
            </a:r>
            <a:r>
              <a:rPr sz="906" dirty="0">
                <a:latin typeface="Arial"/>
                <a:cs typeface="Arial"/>
              </a:rPr>
              <a:t>te tipo de co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duct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en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l dise</a:t>
            </a:r>
            <a:r>
              <a:rPr sz="906" spc="-4" dirty="0">
                <a:latin typeface="Arial"/>
                <a:cs typeface="Arial"/>
              </a:rPr>
              <a:t>ñ</a:t>
            </a:r>
            <a:r>
              <a:rPr sz="906" dirty="0">
                <a:latin typeface="Arial"/>
                <a:cs typeface="Arial"/>
              </a:rPr>
              <a:t>o de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tas red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s, deb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do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a que las i</a:t>
            </a:r>
            <a:r>
              <a:rPr sz="906" spc="-4" dirty="0">
                <a:latin typeface="Arial"/>
                <a:cs typeface="Arial"/>
              </a:rPr>
              <a:t>nd</a:t>
            </a:r>
            <a:r>
              <a:rPr sz="906" dirty="0">
                <a:latin typeface="Arial"/>
                <a:cs typeface="Arial"/>
              </a:rPr>
              <a:t>emnizac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on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s son elev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d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, tanto en la parte rural </a:t>
            </a:r>
            <a:r>
              <a:rPr sz="906" spc="-4" dirty="0">
                <a:latin typeface="Arial"/>
                <a:cs typeface="Arial"/>
              </a:rPr>
              <a:t>qu</a:t>
            </a:r>
            <a:r>
              <a:rPr sz="906" dirty="0">
                <a:latin typeface="Arial"/>
                <a:cs typeface="Arial"/>
              </a:rPr>
              <a:t>e la urb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na.</a:t>
            </a:r>
            <a:endParaRPr sz="906">
              <a:latin typeface="Arial"/>
              <a:cs typeface="Arial"/>
            </a:endParaRPr>
          </a:p>
          <a:p>
            <a:pPr marL="11507" marR="68152" algn="just">
              <a:lnSpc>
                <a:spcPts val="1105"/>
              </a:lnSpc>
              <a:spcBef>
                <a:spcPts val="3"/>
              </a:spcBef>
            </a:pPr>
            <a:r>
              <a:rPr sz="1359" baseline="2942" dirty="0">
                <a:latin typeface="Courier New"/>
                <a:cs typeface="Courier New"/>
              </a:rPr>
              <a:t>- </a:t>
            </a:r>
            <a:r>
              <a:rPr sz="1359" baseline="2898" dirty="0">
                <a:latin typeface="Arial"/>
                <a:cs typeface="Arial"/>
              </a:rPr>
              <a:t>Si bien es</a:t>
            </a:r>
            <a:r>
              <a:rPr sz="1359" spc="-4" baseline="2898" dirty="0">
                <a:latin typeface="Arial"/>
                <a:cs typeface="Arial"/>
              </a:rPr>
              <a:t> </a:t>
            </a:r>
            <a:r>
              <a:rPr sz="1359" baseline="2898" dirty="0">
                <a:latin typeface="Arial"/>
                <a:cs typeface="Arial"/>
              </a:rPr>
              <a:t>cierto </a:t>
            </a:r>
            <a:r>
              <a:rPr sz="1359" spc="-4" baseline="2898" dirty="0">
                <a:latin typeface="Arial"/>
                <a:cs typeface="Arial"/>
              </a:rPr>
              <a:t>q</a:t>
            </a:r>
            <a:r>
              <a:rPr sz="1359" baseline="2898" dirty="0">
                <a:latin typeface="Arial"/>
                <a:cs typeface="Arial"/>
              </a:rPr>
              <a:t>ue el</a:t>
            </a:r>
            <a:r>
              <a:rPr sz="1359" spc="-4" baseline="2898" dirty="0">
                <a:latin typeface="Arial"/>
                <a:cs typeface="Arial"/>
              </a:rPr>
              <a:t> </a:t>
            </a:r>
            <a:r>
              <a:rPr sz="1359" baseline="2898" dirty="0">
                <a:latin typeface="Arial"/>
                <a:cs typeface="Arial"/>
              </a:rPr>
              <a:t>c</a:t>
            </a:r>
            <a:r>
              <a:rPr sz="1359" spc="-4" baseline="2898" dirty="0">
                <a:latin typeface="Arial"/>
                <a:cs typeface="Arial"/>
              </a:rPr>
              <a:t>o</a:t>
            </a:r>
            <a:r>
              <a:rPr sz="1359" baseline="2898" dirty="0">
                <a:latin typeface="Arial"/>
                <a:cs typeface="Arial"/>
              </a:rPr>
              <a:t>sto de l</a:t>
            </a:r>
            <a:r>
              <a:rPr sz="1359" spc="-4" baseline="2898" dirty="0">
                <a:latin typeface="Arial"/>
                <a:cs typeface="Arial"/>
              </a:rPr>
              <a:t>o</a:t>
            </a:r>
            <a:r>
              <a:rPr sz="1359" baseline="2898" dirty="0">
                <a:latin typeface="Arial"/>
                <a:cs typeface="Arial"/>
              </a:rPr>
              <a:t>s cond</a:t>
            </a:r>
            <a:r>
              <a:rPr sz="1359" spc="-4" baseline="2898" dirty="0">
                <a:latin typeface="Arial"/>
                <a:cs typeface="Arial"/>
              </a:rPr>
              <a:t>u</a:t>
            </a:r>
            <a:r>
              <a:rPr sz="1359" baseline="2898" dirty="0">
                <a:latin typeface="Arial"/>
                <a:cs typeface="Arial"/>
              </a:rPr>
              <a:t>ctores t</a:t>
            </a:r>
            <a:r>
              <a:rPr sz="1359" spc="-4" baseline="2898" dirty="0">
                <a:latin typeface="Arial"/>
                <a:cs typeface="Arial"/>
              </a:rPr>
              <a:t>i</a:t>
            </a:r>
            <a:r>
              <a:rPr sz="1359" baseline="2898" dirty="0">
                <a:latin typeface="Arial"/>
                <a:cs typeface="Arial"/>
              </a:rPr>
              <a:t>po</a:t>
            </a:r>
            <a:r>
              <a:rPr sz="1359" spc="4" baseline="2898" dirty="0">
                <a:latin typeface="Arial"/>
                <a:cs typeface="Arial"/>
              </a:rPr>
              <a:t> </a:t>
            </a:r>
            <a:r>
              <a:rPr sz="1359" baseline="2898" dirty="0">
                <a:latin typeface="Arial"/>
                <a:cs typeface="Arial"/>
              </a:rPr>
              <a:t>TW </a:t>
            </a:r>
            <a:r>
              <a:rPr sz="1359" spc="-4" baseline="2898" dirty="0">
                <a:latin typeface="Arial"/>
                <a:cs typeface="Arial"/>
              </a:rPr>
              <a:t>e</a:t>
            </a:r>
            <a:r>
              <a:rPr sz="1359" baseline="2898" dirty="0">
                <a:latin typeface="Arial"/>
                <a:cs typeface="Arial"/>
              </a:rPr>
              <a:t>s </a:t>
            </a:r>
            <a:r>
              <a:rPr sz="1359" spc="-4" baseline="2898" dirty="0">
                <a:latin typeface="Arial"/>
                <a:cs typeface="Arial"/>
              </a:rPr>
              <a:t>a</a:t>
            </a:r>
            <a:r>
              <a:rPr sz="1359" spc="4" baseline="2898" dirty="0">
                <a:latin typeface="Arial"/>
                <a:cs typeface="Arial"/>
              </a:rPr>
              <a:t>c</a:t>
            </a:r>
            <a:r>
              <a:rPr sz="1359" baseline="2898" dirty="0">
                <a:latin typeface="Arial"/>
                <a:cs typeface="Arial"/>
              </a:rPr>
              <a:t>tualmente</a:t>
            </a:r>
            <a:r>
              <a:rPr sz="1359" spc="-4" baseline="2898" dirty="0">
                <a:latin typeface="Arial"/>
                <a:cs typeface="Arial"/>
              </a:rPr>
              <a:t> </a:t>
            </a:r>
            <a:r>
              <a:rPr sz="1359" baseline="2898" dirty="0">
                <a:latin typeface="Arial"/>
                <a:cs typeface="Arial"/>
              </a:rPr>
              <a:t>su</a:t>
            </a:r>
            <a:r>
              <a:rPr sz="1359" spc="-4" baseline="2898" dirty="0">
                <a:latin typeface="Arial"/>
                <a:cs typeface="Arial"/>
              </a:rPr>
              <a:t>p</a:t>
            </a:r>
            <a:r>
              <a:rPr sz="1359" baseline="2898" dirty="0">
                <a:latin typeface="Arial"/>
                <a:cs typeface="Arial"/>
              </a:rPr>
              <a:t>eri</a:t>
            </a:r>
            <a:r>
              <a:rPr sz="1359" spc="-4" baseline="2898" dirty="0">
                <a:latin typeface="Arial"/>
                <a:cs typeface="Arial"/>
              </a:rPr>
              <a:t>o</a:t>
            </a:r>
            <a:r>
              <a:rPr sz="1359" baseline="2898" dirty="0">
                <a:latin typeface="Arial"/>
                <a:cs typeface="Arial"/>
              </a:rPr>
              <a:t>r al de un</a:t>
            </a:r>
            <a:r>
              <a:rPr sz="1359" spc="-4" baseline="2898" dirty="0">
                <a:latin typeface="Arial"/>
                <a:cs typeface="Arial"/>
              </a:rPr>
              <a:t> </a:t>
            </a:r>
            <a:r>
              <a:rPr sz="1359" baseline="2898" dirty="0">
                <a:latin typeface="Arial"/>
                <a:cs typeface="Arial"/>
              </a:rPr>
              <a:t>co</a:t>
            </a:r>
            <a:r>
              <a:rPr sz="1359" spc="-4" baseline="2898" dirty="0">
                <a:latin typeface="Arial"/>
                <a:cs typeface="Arial"/>
              </a:rPr>
              <a:t>n</a:t>
            </a:r>
            <a:r>
              <a:rPr sz="1359" baseline="2898" dirty="0">
                <a:latin typeface="Arial"/>
                <a:cs typeface="Arial"/>
              </a:rPr>
              <a:t>d</a:t>
            </a:r>
            <a:r>
              <a:rPr sz="1359" spc="-4" baseline="2898" dirty="0">
                <a:latin typeface="Arial"/>
                <a:cs typeface="Arial"/>
              </a:rPr>
              <a:t>u</a:t>
            </a:r>
            <a:r>
              <a:rPr sz="1359" spc="4" baseline="2898" dirty="0">
                <a:latin typeface="Arial"/>
                <a:cs typeface="Arial"/>
              </a:rPr>
              <a:t>c</a:t>
            </a:r>
            <a:r>
              <a:rPr sz="1359" baseline="2898" dirty="0">
                <a:latin typeface="Arial"/>
                <a:cs typeface="Arial"/>
              </a:rPr>
              <a:t>tor tr</a:t>
            </a:r>
            <a:r>
              <a:rPr sz="1359" spc="-4" baseline="2898" dirty="0">
                <a:latin typeface="Arial"/>
                <a:cs typeface="Arial"/>
              </a:rPr>
              <a:t>a</a:t>
            </a:r>
            <a:r>
              <a:rPr sz="1359" baseline="2898" dirty="0">
                <a:latin typeface="Arial"/>
                <a:cs typeface="Arial"/>
              </a:rPr>
              <a:t>di-</a:t>
            </a:r>
            <a:endParaRPr sz="906">
              <a:latin typeface="Arial"/>
              <a:cs typeface="Arial"/>
            </a:endParaRPr>
          </a:p>
          <a:p>
            <a:pPr marL="11507" marR="38461" algn="just">
              <a:lnSpc>
                <a:spcPts val="1042"/>
              </a:lnSpc>
              <a:spcBef>
                <a:spcPts val="10"/>
              </a:spcBef>
            </a:pPr>
            <a:r>
              <a:rPr sz="906" dirty="0">
                <a:latin typeface="Arial"/>
                <a:cs typeface="Arial"/>
              </a:rPr>
              <a:t>cio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al c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 el mismo d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ám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tro, permiten </a:t>
            </a:r>
            <a:r>
              <a:rPr sz="906" spc="-4" dirty="0">
                <a:latin typeface="Arial"/>
                <a:cs typeface="Arial"/>
              </a:rPr>
              <a:t>l</a:t>
            </a:r>
            <a:r>
              <a:rPr sz="906" dirty="0">
                <a:latin typeface="Arial"/>
                <a:cs typeface="Arial"/>
              </a:rPr>
              <a:t>a evac</a:t>
            </a:r>
            <a:r>
              <a:rPr sz="906" spc="-4" dirty="0">
                <a:latin typeface="Arial"/>
                <a:cs typeface="Arial"/>
              </a:rPr>
              <a:t>u</a:t>
            </a:r>
            <a:r>
              <a:rPr sz="906" dirty="0">
                <a:latin typeface="Arial"/>
                <a:cs typeface="Arial"/>
              </a:rPr>
              <a:t>ación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de pote</a:t>
            </a:r>
            <a:r>
              <a:rPr sz="906" spc="-4" dirty="0">
                <a:latin typeface="Arial"/>
                <a:cs typeface="Arial"/>
              </a:rPr>
              <a:t>n</a:t>
            </a:r>
            <a:r>
              <a:rPr sz="906" dirty="0">
                <a:latin typeface="Arial"/>
                <a:cs typeface="Arial"/>
              </a:rPr>
              <a:t>cia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muc</a:t>
            </a:r>
            <a:r>
              <a:rPr sz="906" spc="-4" dirty="0">
                <a:latin typeface="Arial"/>
                <a:cs typeface="Arial"/>
              </a:rPr>
              <a:t>h</a:t>
            </a:r>
            <a:r>
              <a:rPr sz="906" dirty="0">
                <a:latin typeface="Arial"/>
                <a:cs typeface="Arial"/>
              </a:rPr>
              <a:t>o mayor que los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</a:t>
            </a:r>
            <a:r>
              <a:rPr sz="906" spc="-4" dirty="0">
                <a:latin typeface="Arial"/>
                <a:cs typeface="Arial"/>
              </a:rPr>
              <a:t>nd</a:t>
            </a:r>
            <a:r>
              <a:rPr sz="906" dirty="0">
                <a:latin typeface="Arial"/>
                <a:cs typeface="Arial"/>
              </a:rPr>
              <a:t>uctores trad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cio- nal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spc="4" dirty="0">
                <a:latin typeface="Arial"/>
                <a:cs typeface="Arial"/>
              </a:rPr>
              <a:t>s</a:t>
            </a:r>
            <a:r>
              <a:rPr sz="906" dirty="0">
                <a:latin typeface="Arial"/>
                <a:cs typeface="Arial"/>
              </a:rPr>
              <a:t>, gen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ndo b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nefic</a:t>
            </a:r>
            <a:r>
              <a:rPr sz="906" spc="-4" dirty="0">
                <a:latin typeface="Arial"/>
                <a:cs typeface="Arial"/>
              </a:rPr>
              <a:t>io</a:t>
            </a:r>
            <a:r>
              <a:rPr sz="906" dirty="0">
                <a:latin typeface="Arial"/>
                <a:cs typeface="Arial"/>
              </a:rPr>
              <a:t>s tales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como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men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r ininterru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ción 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el servicio, o la </a:t>
            </a:r>
            <a:r>
              <a:rPr sz="906" spc="-4" dirty="0">
                <a:latin typeface="Arial"/>
                <a:cs typeface="Arial"/>
              </a:rPr>
              <a:t>p</a:t>
            </a:r>
            <a:r>
              <a:rPr sz="906" dirty="0">
                <a:latin typeface="Arial"/>
                <a:cs typeface="Arial"/>
              </a:rPr>
              <a:t>osibili</a:t>
            </a:r>
            <a:r>
              <a:rPr sz="906" spc="-4" dirty="0">
                <a:latin typeface="Arial"/>
                <a:cs typeface="Arial"/>
              </a:rPr>
              <a:t>d</a:t>
            </a:r>
            <a:r>
              <a:rPr sz="906" dirty="0">
                <a:latin typeface="Arial"/>
                <a:cs typeface="Arial"/>
              </a:rPr>
              <a:t>ad de 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raba</a:t>
            </a:r>
            <a:r>
              <a:rPr sz="906" spc="-4" dirty="0">
                <a:latin typeface="Arial"/>
                <a:cs typeface="Arial"/>
              </a:rPr>
              <a:t>j</a:t>
            </a:r>
            <a:r>
              <a:rPr sz="906" dirty="0">
                <a:latin typeface="Arial"/>
                <a:cs typeface="Arial"/>
              </a:rPr>
              <a:t>os </a:t>
            </a:r>
            <a:r>
              <a:rPr sz="906" spc="-4" dirty="0">
                <a:latin typeface="Arial"/>
                <a:cs typeface="Arial"/>
              </a:rPr>
              <a:t>e</a:t>
            </a:r>
            <a:r>
              <a:rPr sz="906" dirty="0">
                <a:latin typeface="Arial"/>
                <a:cs typeface="Arial"/>
              </a:rPr>
              <a:t>n un</a:t>
            </a:r>
            <a:endParaRPr sz="906">
              <a:latin typeface="Arial"/>
              <a:cs typeface="Arial"/>
            </a:endParaRPr>
          </a:p>
          <a:p>
            <a:pPr marL="11507" marR="3398159" algn="just">
              <a:lnSpc>
                <a:spcPts val="1024"/>
              </a:lnSpc>
            </a:pPr>
            <a:r>
              <a:rPr sz="906" dirty="0">
                <a:latin typeface="Arial"/>
                <a:cs typeface="Arial"/>
              </a:rPr>
              <a:t>circuito p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ra</a:t>
            </a:r>
            <a:r>
              <a:rPr sz="906" spc="-4" dirty="0">
                <a:latin typeface="Arial"/>
                <a:cs typeface="Arial"/>
              </a:rPr>
              <a:t> </a:t>
            </a:r>
            <a:r>
              <a:rPr sz="906" dirty="0">
                <a:latin typeface="Arial"/>
                <a:cs typeface="Arial"/>
              </a:rPr>
              <a:t>mantenim</a:t>
            </a:r>
            <a:r>
              <a:rPr sz="906" spc="-4" dirty="0">
                <a:latin typeface="Arial"/>
                <a:cs typeface="Arial"/>
              </a:rPr>
              <a:t>i</a:t>
            </a:r>
            <a:r>
              <a:rPr sz="906" dirty="0">
                <a:latin typeface="Arial"/>
                <a:cs typeface="Arial"/>
              </a:rPr>
              <a:t>en</a:t>
            </a:r>
            <a:r>
              <a:rPr sz="906" spc="-8" dirty="0">
                <a:latin typeface="Arial"/>
                <a:cs typeface="Arial"/>
              </a:rPr>
              <a:t>t</a:t>
            </a:r>
            <a:r>
              <a:rPr sz="906" dirty="0">
                <a:latin typeface="Arial"/>
                <a:cs typeface="Arial"/>
              </a:rPr>
              <a:t>o o rep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r</a:t>
            </a:r>
            <a:r>
              <a:rPr sz="906" spc="-4" dirty="0">
                <a:latin typeface="Arial"/>
                <a:cs typeface="Arial"/>
              </a:rPr>
              <a:t>a</a:t>
            </a:r>
            <a:r>
              <a:rPr sz="906" dirty="0">
                <a:latin typeface="Arial"/>
                <a:cs typeface="Arial"/>
              </a:rPr>
              <a:t>ci</a:t>
            </a:r>
            <a:r>
              <a:rPr sz="906" spc="-4" dirty="0">
                <a:latin typeface="Arial"/>
                <a:cs typeface="Arial"/>
              </a:rPr>
              <a:t>o</a:t>
            </a:r>
            <a:r>
              <a:rPr sz="906" dirty="0">
                <a:latin typeface="Arial"/>
                <a:cs typeface="Arial"/>
              </a:rPr>
              <a:t>nes.</a:t>
            </a:r>
            <a:endParaRPr sz="906">
              <a:latin typeface="Arial"/>
              <a:cs typeface="Arial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5875328" y="9437396"/>
            <a:ext cx="554392" cy="2285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5084" marR="175710" algn="ctr">
              <a:lnSpc>
                <a:spcPct val="100585"/>
              </a:lnSpc>
              <a:spcBef>
                <a:spcPts val="254"/>
              </a:spcBef>
            </a:pPr>
            <a:r>
              <a:rPr sz="997" b="1" spc="4" dirty="0">
                <a:latin typeface="Tahoma"/>
                <a:cs typeface="Tahoma"/>
              </a:rPr>
              <a:t>11</a:t>
            </a:r>
            <a:endParaRPr sz="997">
              <a:latin typeface="Tahoma"/>
              <a:cs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577407513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object 83"/>
          <p:cNvSpPr/>
          <p:nvPr/>
        </p:nvSpPr>
        <p:spPr>
          <a:xfrm>
            <a:off x="1381" y="1315495"/>
            <a:ext cx="6845343" cy="8447767"/>
          </a:xfrm>
          <a:custGeom>
            <a:avLst/>
            <a:gdLst/>
            <a:ahLst/>
            <a:cxnLst/>
            <a:rect l="l" t="t" r="r" b="b"/>
            <a:pathLst>
              <a:path w="7555230" h="9323832">
                <a:moveTo>
                  <a:pt x="0" y="9323832"/>
                </a:moveTo>
                <a:lnTo>
                  <a:pt x="7555230" y="9323832"/>
                </a:lnTo>
                <a:lnTo>
                  <a:pt x="7555230" y="0"/>
                </a:lnTo>
                <a:lnTo>
                  <a:pt x="0" y="0"/>
                </a:lnTo>
                <a:lnTo>
                  <a:pt x="0" y="9323832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4" name="object 84"/>
          <p:cNvSpPr/>
          <p:nvPr/>
        </p:nvSpPr>
        <p:spPr>
          <a:xfrm>
            <a:off x="1380" y="9241317"/>
            <a:ext cx="6872394" cy="56474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5" name="object 85"/>
          <p:cNvSpPr/>
          <p:nvPr/>
        </p:nvSpPr>
        <p:spPr>
          <a:xfrm>
            <a:off x="392149" y="9437396"/>
            <a:ext cx="555083" cy="228523"/>
          </a:xfrm>
          <a:custGeom>
            <a:avLst/>
            <a:gdLst/>
            <a:ahLst/>
            <a:cxnLst/>
            <a:rect l="l" t="t" r="r" b="b"/>
            <a:pathLst>
              <a:path w="612647" h="252222">
                <a:moveTo>
                  <a:pt x="0" y="252221"/>
                </a:moveTo>
                <a:lnTo>
                  <a:pt x="612647" y="252221"/>
                </a:lnTo>
                <a:lnTo>
                  <a:pt x="612647" y="0"/>
                </a:lnTo>
                <a:lnTo>
                  <a:pt x="0" y="0"/>
                </a:lnTo>
                <a:lnTo>
                  <a:pt x="0" y="252221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6" name="object 86"/>
          <p:cNvSpPr/>
          <p:nvPr/>
        </p:nvSpPr>
        <p:spPr>
          <a:xfrm>
            <a:off x="669691" y="7056197"/>
            <a:ext cx="2772657" cy="228523"/>
          </a:xfrm>
          <a:custGeom>
            <a:avLst/>
            <a:gdLst/>
            <a:ahLst/>
            <a:cxnLst/>
            <a:rect l="l" t="t" r="r" b="b"/>
            <a:pathLst>
              <a:path w="3060192" h="252222">
                <a:moveTo>
                  <a:pt x="0" y="252222"/>
                </a:moveTo>
                <a:lnTo>
                  <a:pt x="3060192" y="252222"/>
                </a:lnTo>
                <a:lnTo>
                  <a:pt x="3060192" y="0"/>
                </a:lnTo>
                <a:lnTo>
                  <a:pt x="0" y="0"/>
                </a:lnTo>
                <a:lnTo>
                  <a:pt x="0" y="2522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7" name="object 87"/>
          <p:cNvSpPr/>
          <p:nvPr/>
        </p:nvSpPr>
        <p:spPr>
          <a:xfrm>
            <a:off x="3442348" y="7056197"/>
            <a:ext cx="358318" cy="228523"/>
          </a:xfrm>
          <a:custGeom>
            <a:avLst/>
            <a:gdLst/>
            <a:ahLst/>
            <a:cxnLst/>
            <a:rect l="l" t="t" r="r" b="b"/>
            <a:pathLst>
              <a:path w="395477" h="252222">
                <a:moveTo>
                  <a:pt x="0" y="252222"/>
                </a:moveTo>
                <a:lnTo>
                  <a:pt x="395477" y="252222"/>
                </a:lnTo>
                <a:lnTo>
                  <a:pt x="395477" y="0"/>
                </a:lnTo>
                <a:lnTo>
                  <a:pt x="0" y="0"/>
                </a:lnTo>
                <a:lnTo>
                  <a:pt x="0" y="2522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8" name="object 88"/>
          <p:cNvSpPr/>
          <p:nvPr/>
        </p:nvSpPr>
        <p:spPr>
          <a:xfrm>
            <a:off x="3800667" y="7056197"/>
            <a:ext cx="489496" cy="228523"/>
          </a:xfrm>
          <a:custGeom>
            <a:avLst/>
            <a:gdLst/>
            <a:ahLst/>
            <a:cxnLst/>
            <a:rect l="l" t="t" r="r" b="b"/>
            <a:pathLst>
              <a:path w="540258" h="252222">
                <a:moveTo>
                  <a:pt x="0" y="252222"/>
                </a:moveTo>
                <a:lnTo>
                  <a:pt x="540258" y="252222"/>
                </a:lnTo>
                <a:lnTo>
                  <a:pt x="540258" y="0"/>
                </a:lnTo>
                <a:lnTo>
                  <a:pt x="0" y="0"/>
                </a:lnTo>
                <a:lnTo>
                  <a:pt x="0" y="2522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9" name="object 89"/>
          <p:cNvSpPr/>
          <p:nvPr/>
        </p:nvSpPr>
        <p:spPr>
          <a:xfrm>
            <a:off x="669691" y="7481485"/>
            <a:ext cx="2772657" cy="196764"/>
          </a:xfrm>
          <a:custGeom>
            <a:avLst/>
            <a:gdLst/>
            <a:ahLst/>
            <a:cxnLst/>
            <a:rect l="l" t="t" r="r" b="b"/>
            <a:pathLst>
              <a:path w="3060192" h="217170">
                <a:moveTo>
                  <a:pt x="0" y="217169"/>
                </a:moveTo>
                <a:lnTo>
                  <a:pt x="3060192" y="217169"/>
                </a:lnTo>
                <a:lnTo>
                  <a:pt x="3060192" y="0"/>
                </a:lnTo>
                <a:lnTo>
                  <a:pt x="0" y="0"/>
                </a:lnTo>
                <a:lnTo>
                  <a:pt x="0" y="217169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0" name="object 90"/>
          <p:cNvSpPr/>
          <p:nvPr/>
        </p:nvSpPr>
        <p:spPr>
          <a:xfrm>
            <a:off x="3442348" y="7481485"/>
            <a:ext cx="358318" cy="196764"/>
          </a:xfrm>
          <a:custGeom>
            <a:avLst/>
            <a:gdLst/>
            <a:ahLst/>
            <a:cxnLst/>
            <a:rect l="l" t="t" r="r" b="b"/>
            <a:pathLst>
              <a:path w="395477" h="217170">
                <a:moveTo>
                  <a:pt x="0" y="217169"/>
                </a:moveTo>
                <a:lnTo>
                  <a:pt x="395477" y="217169"/>
                </a:lnTo>
                <a:lnTo>
                  <a:pt x="395477" y="0"/>
                </a:lnTo>
                <a:lnTo>
                  <a:pt x="0" y="0"/>
                </a:lnTo>
                <a:lnTo>
                  <a:pt x="0" y="217169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1" name="object 91"/>
          <p:cNvSpPr/>
          <p:nvPr/>
        </p:nvSpPr>
        <p:spPr>
          <a:xfrm>
            <a:off x="3800667" y="7481485"/>
            <a:ext cx="489496" cy="196764"/>
          </a:xfrm>
          <a:custGeom>
            <a:avLst/>
            <a:gdLst/>
            <a:ahLst/>
            <a:cxnLst/>
            <a:rect l="l" t="t" r="r" b="b"/>
            <a:pathLst>
              <a:path w="540258" h="217170">
                <a:moveTo>
                  <a:pt x="0" y="217169"/>
                </a:moveTo>
                <a:lnTo>
                  <a:pt x="540258" y="217169"/>
                </a:lnTo>
                <a:lnTo>
                  <a:pt x="540258" y="0"/>
                </a:lnTo>
                <a:lnTo>
                  <a:pt x="0" y="0"/>
                </a:lnTo>
                <a:lnTo>
                  <a:pt x="0" y="217169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2" name="object 92"/>
          <p:cNvSpPr/>
          <p:nvPr/>
        </p:nvSpPr>
        <p:spPr>
          <a:xfrm>
            <a:off x="669691" y="7875015"/>
            <a:ext cx="2772657" cy="196764"/>
          </a:xfrm>
          <a:custGeom>
            <a:avLst/>
            <a:gdLst/>
            <a:ahLst/>
            <a:cxnLst/>
            <a:rect l="l" t="t" r="r" b="b"/>
            <a:pathLst>
              <a:path w="3060192" h="217170">
                <a:moveTo>
                  <a:pt x="0" y="217169"/>
                </a:moveTo>
                <a:lnTo>
                  <a:pt x="3060192" y="217169"/>
                </a:lnTo>
                <a:lnTo>
                  <a:pt x="3060192" y="0"/>
                </a:lnTo>
                <a:lnTo>
                  <a:pt x="0" y="0"/>
                </a:lnTo>
                <a:lnTo>
                  <a:pt x="0" y="217169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3" name="object 93"/>
          <p:cNvSpPr/>
          <p:nvPr/>
        </p:nvSpPr>
        <p:spPr>
          <a:xfrm>
            <a:off x="3442348" y="7875015"/>
            <a:ext cx="358318" cy="196764"/>
          </a:xfrm>
          <a:custGeom>
            <a:avLst/>
            <a:gdLst/>
            <a:ahLst/>
            <a:cxnLst/>
            <a:rect l="l" t="t" r="r" b="b"/>
            <a:pathLst>
              <a:path w="395477" h="217170">
                <a:moveTo>
                  <a:pt x="0" y="217169"/>
                </a:moveTo>
                <a:lnTo>
                  <a:pt x="395477" y="217169"/>
                </a:lnTo>
                <a:lnTo>
                  <a:pt x="395477" y="0"/>
                </a:lnTo>
                <a:lnTo>
                  <a:pt x="0" y="0"/>
                </a:lnTo>
                <a:lnTo>
                  <a:pt x="0" y="217169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4" name="object 94"/>
          <p:cNvSpPr/>
          <p:nvPr/>
        </p:nvSpPr>
        <p:spPr>
          <a:xfrm>
            <a:off x="3800667" y="7875015"/>
            <a:ext cx="489496" cy="196764"/>
          </a:xfrm>
          <a:custGeom>
            <a:avLst/>
            <a:gdLst/>
            <a:ahLst/>
            <a:cxnLst/>
            <a:rect l="l" t="t" r="r" b="b"/>
            <a:pathLst>
              <a:path w="540258" h="217170">
                <a:moveTo>
                  <a:pt x="0" y="217169"/>
                </a:moveTo>
                <a:lnTo>
                  <a:pt x="540258" y="217169"/>
                </a:lnTo>
                <a:lnTo>
                  <a:pt x="540258" y="0"/>
                </a:lnTo>
                <a:lnTo>
                  <a:pt x="0" y="0"/>
                </a:lnTo>
                <a:lnTo>
                  <a:pt x="0" y="217169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5" name="object 95"/>
          <p:cNvSpPr/>
          <p:nvPr/>
        </p:nvSpPr>
        <p:spPr>
          <a:xfrm>
            <a:off x="669691" y="8268545"/>
            <a:ext cx="2772657" cy="196073"/>
          </a:xfrm>
          <a:custGeom>
            <a:avLst/>
            <a:gdLst/>
            <a:ahLst/>
            <a:cxnLst/>
            <a:rect l="l" t="t" r="r" b="b"/>
            <a:pathLst>
              <a:path w="3060192" h="216407">
                <a:moveTo>
                  <a:pt x="0" y="216408"/>
                </a:moveTo>
                <a:lnTo>
                  <a:pt x="3060192" y="216408"/>
                </a:lnTo>
                <a:lnTo>
                  <a:pt x="3060192" y="0"/>
                </a:lnTo>
                <a:lnTo>
                  <a:pt x="0" y="0"/>
                </a:lnTo>
                <a:lnTo>
                  <a:pt x="0" y="21640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6" name="object 96"/>
          <p:cNvSpPr/>
          <p:nvPr/>
        </p:nvSpPr>
        <p:spPr>
          <a:xfrm>
            <a:off x="3442348" y="8268545"/>
            <a:ext cx="358318" cy="196073"/>
          </a:xfrm>
          <a:custGeom>
            <a:avLst/>
            <a:gdLst/>
            <a:ahLst/>
            <a:cxnLst/>
            <a:rect l="l" t="t" r="r" b="b"/>
            <a:pathLst>
              <a:path w="395477" h="216407">
                <a:moveTo>
                  <a:pt x="0" y="216408"/>
                </a:moveTo>
                <a:lnTo>
                  <a:pt x="395477" y="216408"/>
                </a:lnTo>
                <a:lnTo>
                  <a:pt x="395477" y="0"/>
                </a:lnTo>
                <a:lnTo>
                  <a:pt x="0" y="0"/>
                </a:lnTo>
                <a:lnTo>
                  <a:pt x="0" y="21640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7" name="object 97"/>
          <p:cNvSpPr/>
          <p:nvPr/>
        </p:nvSpPr>
        <p:spPr>
          <a:xfrm>
            <a:off x="3800667" y="8268545"/>
            <a:ext cx="489496" cy="196073"/>
          </a:xfrm>
          <a:custGeom>
            <a:avLst/>
            <a:gdLst/>
            <a:ahLst/>
            <a:cxnLst/>
            <a:rect l="l" t="t" r="r" b="b"/>
            <a:pathLst>
              <a:path w="540258" h="216407">
                <a:moveTo>
                  <a:pt x="0" y="216408"/>
                </a:moveTo>
                <a:lnTo>
                  <a:pt x="540258" y="216408"/>
                </a:lnTo>
                <a:lnTo>
                  <a:pt x="540258" y="0"/>
                </a:lnTo>
                <a:lnTo>
                  <a:pt x="0" y="0"/>
                </a:lnTo>
                <a:lnTo>
                  <a:pt x="0" y="21640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8" name="object 98"/>
          <p:cNvSpPr/>
          <p:nvPr/>
        </p:nvSpPr>
        <p:spPr>
          <a:xfrm>
            <a:off x="669690" y="7285064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9" name="object 99"/>
          <p:cNvSpPr/>
          <p:nvPr/>
        </p:nvSpPr>
        <p:spPr>
          <a:xfrm>
            <a:off x="669690" y="7481830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0" name="object 100"/>
          <p:cNvSpPr/>
          <p:nvPr/>
        </p:nvSpPr>
        <p:spPr>
          <a:xfrm>
            <a:off x="669690" y="7678595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1" name="object 101"/>
          <p:cNvSpPr/>
          <p:nvPr/>
        </p:nvSpPr>
        <p:spPr>
          <a:xfrm>
            <a:off x="669690" y="7875359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2" name="object 102"/>
          <p:cNvSpPr/>
          <p:nvPr/>
        </p:nvSpPr>
        <p:spPr>
          <a:xfrm>
            <a:off x="669690" y="8071433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3" name="object 103"/>
          <p:cNvSpPr/>
          <p:nvPr/>
        </p:nvSpPr>
        <p:spPr>
          <a:xfrm>
            <a:off x="669690" y="8268198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4" name="object 104"/>
          <p:cNvSpPr/>
          <p:nvPr/>
        </p:nvSpPr>
        <p:spPr>
          <a:xfrm>
            <a:off x="669690" y="8464963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5" name="object 105"/>
          <p:cNvSpPr/>
          <p:nvPr/>
        </p:nvSpPr>
        <p:spPr>
          <a:xfrm>
            <a:off x="669691" y="6436216"/>
            <a:ext cx="2935592" cy="200906"/>
          </a:xfrm>
          <a:custGeom>
            <a:avLst/>
            <a:gdLst/>
            <a:ahLst/>
            <a:cxnLst/>
            <a:rect l="l" t="t" r="r" b="b"/>
            <a:pathLst>
              <a:path w="3240024" h="221742">
                <a:moveTo>
                  <a:pt x="0" y="221741"/>
                </a:moveTo>
                <a:lnTo>
                  <a:pt x="3240024" y="221741"/>
                </a:lnTo>
                <a:lnTo>
                  <a:pt x="3240024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6" name="object 106"/>
          <p:cNvSpPr/>
          <p:nvPr/>
        </p:nvSpPr>
        <p:spPr>
          <a:xfrm>
            <a:off x="3605283" y="6436216"/>
            <a:ext cx="103560" cy="200906"/>
          </a:xfrm>
          <a:custGeom>
            <a:avLst/>
            <a:gdLst/>
            <a:ahLst/>
            <a:cxnLst/>
            <a:rect l="l" t="t" r="r" b="b"/>
            <a:pathLst>
              <a:path w="114300" h="221742">
                <a:moveTo>
                  <a:pt x="0" y="221741"/>
                </a:moveTo>
                <a:lnTo>
                  <a:pt x="114300" y="221741"/>
                </a:lnTo>
                <a:lnTo>
                  <a:pt x="114300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7" name="object 107"/>
          <p:cNvSpPr/>
          <p:nvPr/>
        </p:nvSpPr>
        <p:spPr>
          <a:xfrm>
            <a:off x="669691" y="6832505"/>
            <a:ext cx="1808854" cy="195384"/>
          </a:xfrm>
          <a:custGeom>
            <a:avLst/>
            <a:gdLst/>
            <a:ahLst/>
            <a:cxnLst/>
            <a:rect l="l" t="t" r="r" b="b"/>
            <a:pathLst>
              <a:path w="1996439" h="215646">
                <a:moveTo>
                  <a:pt x="0" y="215646"/>
                </a:moveTo>
                <a:lnTo>
                  <a:pt x="1996439" y="215646"/>
                </a:lnTo>
                <a:lnTo>
                  <a:pt x="1996439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8" name="object 108"/>
          <p:cNvSpPr/>
          <p:nvPr/>
        </p:nvSpPr>
        <p:spPr>
          <a:xfrm>
            <a:off x="2478546" y="6832505"/>
            <a:ext cx="367984" cy="195384"/>
          </a:xfrm>
          <a:custGeom>
            <a:avLst/>
            <a:gdLst/>
            <a:ahLst/>
            <a:cxnLst/>
            <a:rect l="l" t="t" r="r" b="b"/>
            <a:pathLst>
              <a:path w="406145" h="215646">
                <a:moveTo>
                  <a:pt x="0" y="215646"/>
                </a:moveTo>
                <a:lnTo>
                  <a:pt x="406145" y="215646"/>
                </a:lnTo>
                <a:lnTo>
                  <a:pt x="406145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9" name="object 109"/>
          <p:cNvSpPr/>
          <p:nvPr/>
        </p:nvSpPr>
        <p:spPr>
          <a:xfrm>
            <a:off x="2846530" y="6832505"/>
            <a:ext cx="758753" cy="195384"/>
          </a:xfrm>
          <a:custGeom>
            <a:avLst/>
            <a:gdLst/>
            <a:ahLst/>
            <a:cxnLst/>
            <a:rect l="l" t="t" r="r" b="b"/>
            <a:pathLst>
              <a:path w="837438" h="215646">
                <a:moveTo>
                  <a:pt x="0" y="215646"/>
                </a:moveTo>
                <a:lnTo>
                  <a:pt x="837438" y="215646"/>
                </a:lnTo>
                <a:lnTo>
                  <a:pt x="837438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0" name="object 110"/>
          <p:cNvSpPr/>
          <p:nvPr/>
        </p:nvSpPr>
        <p:spPr>
          <a:xfrm>
            <a:off x="3605283" y="6832505"/>
            <a:ext cx="103560" cy="195384"/>
          </a:xfrm>
          <a:custGeom>
            <a:avLst/>
            <a:gdLst/>
            <a:ahLst/>
            <a:cxnLst/>
            <a:rect l="l" t="t" r="r" b="b"/>
            <a:pathLst>
              <a:path w="114300" h="215646">
                <a:moveTo>
                  <a:pt x="0" y="215646"/>
                </a:moveTo>
                <a:lnTo>
                  <a:pt x="114300" y="215646"/>
                </a:lnTo>
                <a:lnTo>
                  <a:pt x="11430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1" name="object 111"/>
          <p:cNvSpPr/>
          <p:nvPr/>
        </p:nvSpPr>
        <p:spPr>
          <a:xfrm>
            <a:off x="3708843" y="6832505"/>
            <a:ext cx="1788143" cy="195384"/>
          </a:xfrm>
          <a:custGeom>
            <a:avLst/>
            <a:gdLst/>
            <a:ahLst/>
            <a:cxnLst/>
            <a:rect l="l" t="t" r="r" b="b"/>
            <a:pathLst>
              <a:path w="1973580" h="215646">
                <a:moveTo>
                  <a:pt x="0" y="215646"/>
                </a:moveTo>
                <a:lnTo>
                  <a:pt x="1973580" y="215646"/>
                </a:lnTo>
                <a:lnTo>
                  <a:pt x="197358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2" name="object 112"/>
          <p:cNvSpPr/>
          <p:nvPr/>
        </p:nvSpPr>
        <p:spPr>
          <a:xfrm>
            <a:off x="5496986" y="6832505"/>
            <a:ext cx="423907" cy="195384"/>
          </a:xfrm>
          <a:custGeom>
            <a:avLst/>
            <a:gdLst/>
            <a:ahLst/>
            <a:cxnLst/>
            <a:rect l="l" t="t" r="r" b="b"/>
            <a:pathLst>
              <a:path w="467868" h="215646">
                <a:moveTo>
                  <a:pt x="0" y="215646"/>
                </a:moveTo>
                <a:lnTo>
                  <a:pt x="467868" y="215646"/>
                </a:lnTo>
                <a:lnTo>
                  <a:pt x="467868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3" name="object 113"/>
          <p:cNvSpPr/>
          <p:nvPr/>
        </p:nvSpPr>
        <p:spPr>
          <a:xfrm>
            <a:off x="5920893" y="6832505"/>
            <a:ext cx="521944" cy="195384"/>
          </a:xfrm>
          <a:custGeom>
            <a:avLst/>
            <a:gdLst/>
            <a:ahLst/>
            <a:cxnLst/>
            <a:rect l="l" t="t" r="r" b="b"/>
            <a:pathLst>
              <a:path w="576072" h="215646">
                <a:moveTo>
                  <a:pt x="0" y="215646"/>
                </a:moveTo>
                <a:lnTo>
                  <a:pt x="576072" y="215646"/>
                </a:lnTo>
                <a:lnTo>
                  <a:pt x="576072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4" name="object 114"/>
          <p:cNvSpPr/>
          <p:nvPr/>
        </p:nvSpPr>
        <p:spPr>
          <a:xfrm>
            <a:off x="3708844" y="6436216"/>
            <a:ext cx="2733994" cy="200906"/>
          </a:xfrm>
          <a:custGeom>
            <a:avLst/>
            <a:gdLst/>
            <a:ahLst/>
            <a:cxnLst/>
            <a:rect l="l" t="t" r="r" b="b"/>
            <a:pathLst>
              <a:path w="3017519" h="221742">
                <a:moveTo>
                  <a:pt x="0" y="221741"/>
                </a:moveTo>
                <a:lnTo>
                  <a:pt x="3017519" y="221741"/>
                </a:lnTo>
                <a:lnTo>
                  <a:pt x="3017519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5" name="object 115"/>
          <p:cNvSpPr/>
          <p:nvPr/>
        </p:nvSpPr>
        <p:spPr>
          <a:xfrm>
            <a:off x="3605627" y="6436216"/>
            <a:ext cx="0" cy="200906"/>
          </a:xfrm>
          <a:custGeom>
            <a:avLst/>
            <a:gdLst/>
            <a:ahLst/>
            <a:cxnLst/>
            <a:rect l="l" t="t" r="r" b="b"/>
            <a:pathLst>
              <a:path h="221742">
                <a:moveTo>
                  <a:pt x="0" y="0"/>
                </a:moveTo>
                <a:lnTo>
                  <a:pt x="0" y="221741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6" name="object 116"/>
          <p:cNvSpPr/>
          <p:nvPr/>
        </p:nvSpPr>
        <p:spPr>
          <a:xfrm>
            <a:off x="3709188" y="6436216"/>
            <a:ext cx="0" cy="200906"/>
          </a:xfrm>
          <a:custGeom>
            <a:avLst/>
            <a:gdLst/>
            <a:ahLst/>
            <a:cxnLst/>
            <a:rect l="l" t="t" r="r" b="b"/>
            <a:pathLst>
              <a:path h="221742">
                <a:moveTo>
                  <a:pt x="0" y="0"/>
                </a:moveTo>
                <a:lnTo>
                  <a:pt x="0" y="221741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7" name="object 117"/>
          <p:cNvSpPr/>
          <p:nvPr/>
        </p:nvSpPr>
        <p:spPr>
          <a:xfrm>
            <a:off x="669691" y="6832851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8" name="object 118"/>
          <p:cNvSpPr/>
          <p:nvPr/>
        </p:nvSpPr>
        <p:spPr>
          <a:xfrm>
            <a:off x="669690" y="4416787"/>
            <a:ext cx="4501426" cy="195384"/>
          </a:xfrm>
          <a:custGeom>
            <a:avLst/>
            <a:gdLst/>
            <a:ahLst/>
            <a:cxnLst/>
            <a:rect l="l" t="t" r="r" b="b"/>
            <a:pathLst>
              <a:path w="4968240" h="215646">
                <a:moveTo>
                  <a:pt x="0" y="215646"/>
                </a:moveTo>
                <a:lnTo>
                  <a:pt x="4968240" y="215646"/>
                </a:lnTo>
                <a:lnTo>
                  <a:pt x="496824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9" name="object 119"/>
          <p:cNvSpPr/>
          <p:nvPr/>
        </p:nvSpPr>
        <p:spPr>
          <a:xfrm>
            <a:off x="5171116" y="4416787"/>
            <a:ext cx="521944" cy="195384"/>
          </a:xfrm>
          <a:custGeom>
            <a:avLst/>
            <a:gdLst/>
            <a:ahLst/>
            <a:cxnLst/>
            <a:rect l="l" t="t" r="r" b="b"/>
            <a:pathLst>
              <a:path w="576072" h="215646">
                <a:moveTo>
                  <a:pt x="0" y="215646"/>
                </a:moveTo>
                <a:lnTo>
                  <a:pt x="576072" y="215646"/>
                </a:lnTo>
                <a:lnTo>
                  <a:pt x="576072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0" name="object 120"/>
          <p:cNvSpPr/>
          <p:nvPr/>
        </p:nvSpPr>
        <p:spPr>
          <a:xfrm>
            <a:off x="5693061" y="4416787"/>
            <a:ext cx="749776" cy="195384"/>
          </a:xfrm>
          <a:custGeom>
            <a:avLst/>
            <a:gdLst/>
            <a:ahLst/>
            <a:cxnLst/>
            <a:rect l="l" t="t" r="r" b="b"/>
            <a:pathLst>
              <a:path w="827531" h="215646">
                <a:moveTo>
                  <a:pt x="0" y="215646"/>
                </a:moveTo>
                <a:lnTo>
                  <a:pt x="827531" y="215646"/>
                </a:lnTo>
                <a:lnTo>
                  <a:pt x="827531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1" name="object 121"/>
          <p:cNvSpPr/>
          <p:nvPr/>
        </p:nvSpPr>
        <p:spPr>
          <a:xfrm>
            <a:off x="669690" y="4808935"/>
            <a:ext cx="4501426" cy="196765"/>
          </a:xfrm>
          <a:custGeom>
            <a:avLst/>
            <a:gdLst/>
            <a:ahLst/>
            <a:cxnLst/>
            <a:rect l="l" t="t" r="r" b="b"/>
            <a:pathLst>
              <a:path w="4968240" h="217170">
                <a:moveTo>
                  <a:pt x="0" y="217170"/>
                </a:moveTo>
                <a:lnTo>
                  <a:pt x="4968240" y="217170"/>
                </a:lnTo>
                <a:lnTo>
                  <a:pt x="496824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2" name="object 122"/>
          <p:cNvSpPr/>
          <p:nvPr/>
        </p:nvSpPr>
        <p:spPr>
          <a:xfrm>
            <a:off x="5171116" y="4808935"/>
            <a:ext cx="521944" cy="196765"/>
          </a:xfrm>
          <a:custGeom>
            <a:avLst/>
            <a:gdLst/>
            <a:ahLst/>
            <a:cxnLst/>
            <a:rect l="l" t="t" r="r" b="b"/>
            <a:pathLst>
              <a:path w="576072" h="217170">
                <a:moveTo>
                  <a:pt x="0" y="217170"/>
                </a:moveTo>
                <a:lnTo>
                  <a:pt x="576072" y="217170"/>
                </a:lnTo>
                <a:lnTo>
                  <a:pt x="576072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3" name="object 123"/>
          <p:cNvSpPr/>
          <p:nvPr/>
        </p:nvSpPr>
        <p:spPr>
          <a:xfrm>
            <a:off x="5693061" y="4808935"/>
            <a:ext cx="749776" cy="196765"/>
          </a:xfrm>
          <a:custGeom>
            <a:avLst/>
            <a:gdLst/>
            <a:ahLst/>
            <a:cxnLst/>
            <a:rect l="l" t="t" r="r" b="b"/>
            <a:pathLst>
              <a:path w="827531" h="217170">
                <a:moveTo>
                  <a:pt x="0" y="217170"/>
                </a:moveTo>
                <a:lnTo>
                  <a:pt x="827531" y="217170"/>
                </a:lnTo>
                <a:lnTo>
                  <a:pt x="82753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4" name="object 124"/>
          <p:cNvSpPr/>
          <p:nvPr/>
        </p:nvSpPr>
        <p:spPr>
          <a:xfrm>
            <a:off x="669691" y="4218641"/>
            <a:ext cx="5773147" cy="198146"/>
          </a:xfrm>
          <a:custGeom>
            <a:avLst/>
            <a:gdLst/>
            <a:ahLst/>
            <a:cxnLst/>
            <a:rect l="l" t="t" r="r" b="b"/>
            <a:pathLst>
              <a:path w="6371844" h="218694">
                <a:moveTo>
                  <a:pt x="0" y="218694"/>
                </a:moveTo>
                <a:lnTo>
                  <a:pt x="6371844" y="218694"/>
                </a:lnTo>
                <a:lnTo>
                  <a:pt x="6371844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5" name="object 125"/>
          <p:cNvSpPr/>
          <p:nvPr/>
        </p:nvSpPr>
        <p:spPr>
          <a:xfrm>
            <a:off x="6441111" y="4218641"/>
            <a:ext cx="0" cy="198146"/>
          </a:xfrm>
          <a:custGeom>
            <a:avLst/>
            <a:gdLst/>
            <a:ahLst/>
            <a:cxnLst/>
            <a:rect l="l" t="t" r="r" b="b"/>
            <a:pathLst>
              <a:path h="218694">
                <a:moveTo>
                  <a:pt x="0" y="0"/>
                </a:moveTo>
                <a:lnTo>
                  <a:pt x="0" y="218694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6" name="object 126"/>
          <p:cNvSpPr/>
          <p:nvPr/>
        </p:nvSpPr>
        <p:spPr>
          <a:xfrm>
            <a:off x="669691" y="4612516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7" name="object 127"/>
          <p:cNvSpPr/>
          <p:nvPr/>
        </p:nvSpPr>
        <p:spPr>
          <a:xfrm>
            <a:off x="669691" y="4809281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8" name="object 128"/>
          <p:cNvSpPr/>
          <p:nvPr/>
        </p:nvSpPr>
        <p:spPr>
          <a:xfrm>
            <a:off x="669691" y="5006046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9" name="object 129"/>
          <p:cNvSpPr/>
          <p:nvPr/>
        </p:nvSpPr>
        <p:spPr>
          <a:xfrm>
            <a:off x="669691" y="1574399"/>
            <a:ext cx="4448955" cy="195384"/>
          </a:xfrm>
          <a:custGeom>
            <a:avLst/>
            <a:gdLst/>
            <a:ahLst/>
            <a:cxnLst/>
            <a:rect l="l" t="t" r="r" b="b"/>
            <a:pathLst>
              <a:path w="4910328" h="215646">
                <a:moveTo>
                  <a:pt x="0" y="215646"/>
                </a:moveTo>
                <a:lnTo>
                  <a:pt x="4910328" y="215646"/>
                </a:lnTo>
                <a:lnTo>
                  <a:pt x="4910328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0" name="object 130"/>
          <p:cNvSpPr/>
          <p:nvPr/>
        </p:nvSpPr>
        <p:spPr>
          <a:xfrm>
            <a:off x="5118646" y="1574399"/>
            <a:ext cx="529538" cy="195384"/>
          </a:xfrm>
          <a:custGeom>
            <a:avLst/>
            <a:gdLst/>
            <a:ahLst/>
            <a:cxnLst/>
            <a:rect l="l" t="t" r="r" b="b"/>
            <a:pathLst>
              <a:path w="584453" h="215646">
                <a:moveTo>
                  <a:pt x="0" y="215646"/>
                </a:moveTo>
                <a:lnTo>
                  <a:pt x="584453" y="215646"/>
                </a:lnTo>
                <a:lnTo>
                  <a:pt x="584453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1" name="object 131"/>
          <p:cNvSpPr/>
          <p:nvPr/>
        </p:nvSpPr>
        <p:spPr>
          <a:xfrm>
            <a:off x="5648185" y="1574399"/>
            <a:ext cx="794653" cy="195384"/>
          </a:xfrm>
          <a:custGeom>
            <a:avLst/>
            <a:gdLst/>
            <a:ahLst/>
            <a:cxnLst/>
            <a:rect l="l" t="t" r="r" b="b"/>
            <a:pathLst>
              <a:path w="877062" h="215646">
                <a:moveTo>
                  <a:pt x="0" y="215646"/>
                </a:moveTo>
                <a:lnTo>
                  <a:pt x="877062" y="215646"/>
                </a:lnTo>
                <a:lnTo>
                  <a:pt x="877062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2" name="object 132"/>
          <p:cNvSpPr/>
          <p:nvPr/>
        </p:nvSpPr>
        <p:spPr>
          <a:xfrm>
            <a:off x="669691" y="1964476"/>
            <a:ext cx="4448955" cy="196765"/>
          </a:xfrm>
          <a:custGeom>
            <a:avLst/>
            <a:gdLst/>
            <a:ahLst/>
            <a:cxnLst/>
            <a:rect l="l" t="t" r="r" b="b"/>
            <a:pathLst>
              <a:path w="4910328" h="217170">
                <a:moveTo>
                  <a:pt x="0" y="217170"/>
                </a:moveTo>
                <a:lnTo>
                  <a:pt x="4910328" y="217170"/>
                </a:lnTo>
                <a:lnTo>
                  <a:pt x="4910328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3" name="object 133"/>
          <p:cNvSpPr/>
          <p:nvPr/>
        </p:nvSpPr>
        <p:spPr>
          <a:xfrm>
            <a:off x="5118646" y="1964476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4" name="object 134"/>
          <p:cNvSpPr/>
          <p:nvPr/>
        </p:nvSpPr>
        <p:spPr>
          <a:xfrm>
            <a:off x="5648185" y="1964476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2" h="217170">
                <a:moveTo>
                  <a:pt x="0" y="217170"/>
                </a:moveTo>
                <a:lnTo>
                  <a:pt x="877062" y="217170"/>
                </a:lnTo>
                <a:lnTo>
                  <a:pt x="877062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5" name="object 135"/>
          <p:cNvSpPr/>
          <p:nvPr/>
        </p:nvSpPr>
        <p:spPr>
          <a:xfrm>
            <a:off x="669691" y="2358006"/>
            <a:ext cx="4448955" cy="196765"/>
          </a:xfrm>
          <a:custGeom>
            <a:avLst/>
            <a:gdLst/>
            <a:ahLst/>
            <a:cxnLst/>
            <a:rect l="l" t="t" r="r" b="b"/>
            <a:pathLst>
              <a:path w="4910328" h="217170">
                <a:moveTo>
                  <a:pt x="0" y="217170"/>
                </a:moveTo>
                <a:lnTo>
                  <a:pt x="4910328" y="217170"/>
                </a:lnTo>
                <a:lnTo>
                  <a:pt x="4910328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6" name="object 136"/>
          <p:cNvSpPr/>
          <p:nvPr/>
        </p:nvSpPr>
        <p:spPr>
          <a:xfrm>
            <a:off x="5118646" y="2358006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7" name="object 137"/>
          <p:cNvSpPr/>
          <p:nvPr/>
        </p:nvSpPr>
        <p:spPr>
          <a:xfrm>
            <a:off x="5648185" y="2358006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2" h="217170">
                <a:moveTo>
                  <a:pt x="0" y="217170"/>
                </a:moveTo>
                <a:lnTo>
                  <a:pt x="877062" y="217170"/>
                </a:lnTo>
                <a:lnTo>
                  <a:pt x="877062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8" name="object 138"/>
          <p:cNvSpPr/>
          <p:nvPr/>
        </p:nvSpPr>
        <p:spPr>
          <a:xfrm>
            <a:off x="669691" y="2751535"/>
            <a:ext cx="4448955" cy="196765"/>
          </a:xfrm>
          <a:custGeom>
            <a:avLst/>
            <a:gdLst/>
            <a:ahLst/>
            <a:cxnLst/>
            <a:rect l="l" t="t" r="r" b="b"/>
            <a:pathLst>
              <a:path w="4910328" h="217170">
                <a:moveTo>
                  <a:pt x="0" y="217170"/>
                </a:moveTo>
                <a:lnTo>
                  <a:pt x="4910328" y="217170"/>
                </a:lnTo>
                <a:lnTo>
                  <a:pt x="4910328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9" name="object 139"/>
          <p:cNvSpPr/>
          <p:nvPr/>
        </p:nvSpPr>
        <p:spPr>
          <a:xfrm>
            <a:off x="5118646" y="2751535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0" name="object 140"/>
          <p:cNvSpPr/>
          <p:nvPr/>
        </p:nvSpPr>
        <p:spPr>
          <a:xfrm>
            <a:off x="5648185" y="2751535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2" h="217170">
                <a:moveTo>
                  <a:pt x="0" y="217170"/>
                </a:moveTo>
                <a:lnTo>
                  <a:pt x="877062" y="217170"/>
                </a:lnTo>
                <a:lnTo>
                  <a:pt x="877062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1" name="object 141"/>
          <p:cNvSpPr/>
          <p:nvPr/>
        </p:nvSpPr>
        <p:spPr>
          <a:xfrm>
            <a:off x="669691" y="3145065"/>
            <a:ext cx="4448955" cy="196765"/>
          </a:xfrm>
          <a:custGeom>
            <a:avLst/>
            <a:gdLst/>
            <a:ahLst/>
            <a:cxnLst/>
            <a:rect l="l" t="t" r="r" b="b"/>
            <a:pathLst>
              <a:path w="4910328" h="217170">
                <a:moveTo>
                  <a:pt x="0" y="217170"/>
                </a:moveTo>
                <a:lnTo>
                  <a:pt x="4910328" y="217170"/>
                </a:lnTo>
                <a:lnTo>
                  <a:pt x="4910328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2" name="object 142"/>
          <p:cNvSpPr/>
          <p:nvPr/>
        </p:nvSpPr>
        <p:spPr>
          <a:xfrm>
            <a:off x="5118646" y="3145065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3" name="object 143"/>
          <p:cNvSpPr/>
          <p:nvPr/>
        </p:nvSpPr>
        <p:spPr>
          <a:xfrm>
            <a:off x="5648185" y="3145065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2" h="217170">
                <a:moveTo>
                  <a:pt x="0" y="217170"/>
                </a:moveTo>
                <a:lnTo>
                  <a:pt x="877062" y="217170"/>
                </a:lnTo>
                <a:lnTo>
                  <a:pt x="877062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4" name="object 144"/>
          <p:cNvSpPr/>
          <p:nvPr/>
        </p:nvSpPr>
        <p:spPr>
          <a:xfrm>
            <a:off x="669691" y="1381087"/>
            <a:ext cx="4448955" cy="193312"/>
          </a:xfrm>
          <a:custGeom>
            <a:avLst/>
            <a:gdLst/>
            <a:ahLst/>
            <a:cxnLst/>
            <a:rect l="l" t="t" r="r" b="b"/>
            <a:pathLst>
              <a:path w="4910328" h="213359">
                <a:moveTo>
                  <a:pt x="0" y="213359"/>
                </a:moveTo>
                <a:lnTo>
                  <a:pt x="4910328" y="213359"/>
                </a:lnTo>
                <a:lnTo>
                  <a:pt x="4910328" y="0"/>
                </a:lnTo>
                <a:lnTo>
                  <a:pt x="0" y="0"/>
                </a:lnTo>
                <a:lnTo>
                  <a:pt x="0" y="213359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5" name="object 145"/>
          <p:cNvSpPr/>
          <p:nvPr/>
        </p:nvSpPr>
        <p:spPr>
          <a:xfrm>
            <a:off x="5118646" y="1381087"/>
            <a:ext cx="529538" cy="193312"/>
          </a:xfrm>
          <a:custGeom>
            <a:avLst/>
            <a:gdLst/>
            <a:ahLst/>
            <a:cxnLst/>
            <a:rect l="l" t="t" r="r" b="b"/>
            <a:pathLst>
              <a:path w="584453" h="213359">
                <a:moveTo>
                  <a:pt x="0" y="213359"/>
                </a:moveTo>
                <a:lnTo>
                  <a:pt x="584453" y="213359"/>
                </a:lnTo>
                <a:lnTo>
                  <a:pt x="584453" y="0"/>
                </a:lnTo>
                <a:lnTo>
                  <a:pt x="0" y="0"/>
                </a:lnTo>
                <a:lnTo>
                  <a:pt x="0" y="213359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6" name="object 146"/>
          <p:cNvSpPr/>
          <p:nvPr/>
        </p:nvSpPr>
        <p:spPr>
          <a:xfrm>
            <a:off x="5648185" y="1381087"/>
            <a:ext cx="794653" cy="193312"/>
          </a:xfrm>
          <a:custGeom>
            <a:avLst/>
            <a:gdLst/>
            <a:ahLst/>
            <a:cxnLst/>
            <a:rect l="l" t="t" r="r" b="b"/>
            <a:pathLst>
              <a:path w="877062" h="213359">
                <a:moveTo>
                  <a:pt x="0" y="213359"/>
                </a:moveTo>
                <a:lnTo>
                  <a:pt x="877062" y="213359"/>
                </a:lnTo>
                <a:lnTo>
                  <a:pt x="877062" y="0"/>
                </a:lnTo>
                <a:lnTo>
                  <a:pt x="0" y="0"/>
                </a:lnTo>
                <a:lnTo>
                  <a:pt x="0" y="213359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7" name="object 147"/>
          <p:cNvSpPr/>
          <p:nvPr/>
        </p:nvSpPr>
        <p:spPr>
          <a:xfrm>
            <a:off x="5118991" y="1381087"/>
            <a:ext cx="0" cy="193312"/>
          </a:xfrm>
          <a:custGeom>
            <a:avLst/>
            <a:gdLst/>
            <a:ahLst/>
            <a:cxnLst/>
            <a:rect l="l" t="t" r="r" b="b"/>
            <a:pathLst>
              <a:path h="213359">
                <a:moveTo>
                  <a:pt x="0" y="0"/>
                </a:moveTo>
                <a:lnTo>
                  <a:pt x="0" y="213359"/>
                </a:lnTo>
              </a:path>
            </a:pathLst>
          </a:custGeom>
          <a:ln w="508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8" name="object 148"/>
          <p:cNvSpPr/>
          <p:nvPr/>
        </p:nvSpPr>
        <p:spPr>
          <a:xfrm>
            <a:off x="6441111" y="1381087"/>
            <a:ext cx="0" cy="193312"/>
          </a:xfrm>
          <a:custGeom>
            <a:avLst/>
            <a:gdLst/>
            <a:ahLst/>
            <a:cxnLst/>
            <a:rect l="l" t="t" r="r" b="b"/>
            <a:pathLst>
              <a:path h="213359">
                <a:moveTo>
                  <a:pt x="0" y="0"/>
                </a:moveTo>
                <a:lnTo>
                  <a:pt x="0" y="213359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9" name="object 149"/>
          <p:cNvSpPr/>
          <p:nvPr/>
        </p:nvSpPr>
        <p:spPr>
          <a:xfrm>
            <a:off x="669691" y="1770129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0" name="object 150"/>
          <p:cNvSpPr/>
          <p:nvPr/>
        </p:nvSpPr>
        <p:spPr>
          <a:xfrm>
            <a:off x="669691" y="1964821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1" name="object 151"/>
          <p:cNvSpPr/>
          <p:nvPr/>
        </p:nvSpPr>
        <p:spPr>
          <a:xfrm>
            <a:off x="669691" y="2161587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2" name="object 152"/>
          <p:cNvSpPr/>
          <p:nvPr/>
        </p:nvSpPr>
        <p:spPr>
          <a:xfrm>
            <a:off x="669691" y="2358352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3" name="object 153"/>
          <p:cNvSpPr/>
          <p:nvPr/>
        </p:nvSpPr>
        <p:spPr>
          <a:xfrm>
            <a:off x="669691" y="2555116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4" name="object 154"/>
          <p:cNvSpPr/>
          <p:nvPr/>
        </p:nvSpPr>
        <p:spPr>
          <a:xfrm>
            <a:off x="669691" y="2751881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5" name="object 155"/>
          <p:cNvSpPr/>
          <p:nvPr/>
        </p:nvSpPr>
        <p:spPr>
          <a:xfrm>
            <a:off x="669691" y="2948646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6" name="object 156"/>
          <p:cNvSpPr/>
          <p:nvPr/>
        </p:nvSpPr>
        <p:spPr>
          <a:xfrm>
            <a:off x="669691" y="3145410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7" name="object 157"/>
          <p:cNvSpPr/>
          <p:nvPr/>
        </p:nvSpPr>
        <p:spPr>
          <a:xfrm>
            <a:off x="669691" y="3342175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8" name="object 158"/>
          <p:cNvSpPr/>
          <p:nvPr/>
        </p:nvSpPr>
        <p:spPr>
          <a:xfrm>
            <a:off x="2822366" y="3582091"/>
            <a:ext cx="880954" cy="198835"/>
          </a:xfrm>
          <a:custGeom>
            <a:avLst/>
            <a:gdLst/>
            <a:ahLst/>
            <a:cxnLst/>
            <a:rect l="l" t="t" r="r" b="b"/>
            <a:pathLst>
              <a:path w="972312" h="219455">
                <a:moveTo>
                  <a:pt x="0" y="219455"/>
                </a:moveTo>
                <a:lnTo>
                  <a:pt x="972312" y="219455"/>
                </a:lnTo>
                <a:lnTo>
                  <a:pt x="972312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9" name="object 159"/>
          <p:cNvSpPr/>
          <p:nvPr/>
        </p:nvSpPr>
        <p:spPr>
          <a:xfrm>
            <a:off x="3703319" y="3582091"/>
            <a:ext cx="1598282" cy="198835"/>
          </a:xfrm>
          <a:custGeom>
            <a:avLst/>
            <a:gdLst/>
            <a:ahLst/>
            <a:cxnLst/>
            <a:rect l="l" t="t" r="r" b="b"/>
            <a:pathLst>
              <a:path w="1764030" h="219455">
                <a:moveTo>
                  <a:pt x="0" y="219455"/>
                </a:moveTo>
                <a:lnTo>
                  <a:pt x="1764030" y="219455"/>
                </a:lnTo>
                <a:lnTo>
                  <a:pt x="1764030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0" name="object 160"/>
          <p:cNvSpPr/>
          <p:nvPr/>
        </p:nvSpPr>
        <p:spPr>
          <a:xfrm>
            <a:off x="5301602" y="3582091"/>
            <a:ext cx="1239273" cy="198835"/>
          </a:xfrm>
          <a:custGeom>
            <a:avLst/>
            <a:gdLst/>
            <a:ahLst/>
            <a:cxnLst/>
            <a:rect l="l" t="t" r="r" b="b"/>
            <a:pathLst>
              <a:path w="1367790" h="219455">
                <a:moveTo>
                  <a:pt x="0" y="219455"/>
                </a:moveTo>
                <a:lnTo>
                  <a:pt x="1367790" y="219455"/>
                </a:lnTo>
                <a:lnTo>
                  <a:pt x="1367790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1" name="object 161"/>
          <p:cNvSpPr/>
          <p:nvPr/>
        </p:nvSpPr>
        <p:spPr>
          <a:xfrm>
            <a:off x="669690" y="3977691"/>
            <a:ext cx="1826806" cy="194694"/>
          </a:xfrm>
          <a:custGeom>
            <a:avLst/>
            <a:gdLst/>
            <a:ahLst/>
            <a:cxnLst/>
            <a:rect l="l" t="t" r="r" b="b"/>
            <a:pathLst>
              <a:path w="2016252" h="214884">
                <a:moveTo>
                  <a:pt x="0" y="214884"/>
                </a:moveTo>
                <a:lnTo>
                  <a:pt x="2016252" y="214884"/>
                </a:lnTo>
                <a:lnTo>
                  <a:pt x="2016252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2" name="object 162"/>
          <p:cNvSpPr/>
          <p:nvPr/>
        </p:nvSpPr>
        <p:spPr>
          <a:xfrm>
            <a:off x="2496497" y="3977691"/>
            <a:ext cx="325869" cy="194694"/>
          </a:xfrm>
          <a:custGeom>
            <a:avLst/>
            <a:gdLst/>
            <a:ahLst/>
            <a:cxnLst/>
            <a:rect l="l" t="t" r="r" b="b"/>
            <a:pathLst>
              <a:path w="359663" h="214884">
                <a:moveTo>
                  <a:pt x="0" y="214884"/>
                </a:moveTo>
                <a:lnTo>
                  <a:pt x="359663" y="214884"/>
                </a:lnTo>
                <a:lnTo>
                  <a:pt x="359663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3" name="object 163"/>
          <p:cNvSpPr/>
          <p:nvPr/>
        </p:nvSpPr>
        <p:spPr>
          <a:xfrm>
            <a:off x="2822366" y="3977691"/>
            <a:ext cx="880954" cy="194694"/>
          </a:xfrm>
          <a:custGeom>
            <a:avLst/>
            <a:gdLst/>
            <a:ahLst/>
            <a:cxnLst/>
            <a:rect l="l" t="t" r="r" b="b"/>
            <a:pathLst>
              <a:path w="972312" h="214884">
                <a:moveTo>
                  <a:pt x="0" y="214884"/>
                </a:moveTo>
                <a:lnTo>
                  <a:pt x="972312" y="214884"/>
                </a:lnTo>
                <a:lnTo>
                  <a:pt x="972312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4" name="object 164"/>
          <p:cNvSpPr/>
          <p:nvPr/>
        </p:nvSpPr>
        <p:spPr>
          <a:xfrm>
            <a:off x="3703319" y="3977691"/>
            <a:ext cx="1598282" cy="194694"/>
          </a:xfrm>
          <a:custGeom>
            <a:avLst/>
            <a:gdLst/>
            <a:ahLst/>
            <a:cxnLst/>
            <a:rect l="l" t="t" r="r" b="b"/>
            <a:pathLst>
              <a:path w="1764030" h="214884">
                <a:moveTo>
                  <a:pt x="0" y="214884"/>
                </a:moveTo>
                <a:lnTo>
                  <a:pt x="1764030" y="214884"/>
                </a:lnTo>
                <a:lnTo>
                  <a:pt x="1764030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5" name="object 165"/>
          <p:cNvSpPr/>
          <p:nvPr/>
        </p:nvSpPr>
        <p:spPr>
          <a:xfrm>
            <a:off x="5301602" y="3977691"/>
            <a:ext cx="1239273" cy="194694"/>
          </a:xfrm>
          <a:custGeom>
            <a:avLst/>
            <a:gdLst/>
            <a:ahLst/>
            <a:cxnLst/>
            <a:rect l="l" t="t" r="r" b="b"/>
            <a:pathLst>
              <a:path w="1367790" h="214884">
                <a:moveTo>
                  <a:pt x="0" y="214884"/>
                </a:moveTo>
                <a:lnTo>
                  <a:pt x="1367790" y="214884"/>
                </a:lnTo>
                <a:lnTo>
                  <a:pt x="1367790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6" name="object 166"/>
          <p:cNvSpPr/>
          <p:nvPr/>
        </p:nvSpPr>
        <p:spPr>
          <a:xfrm>
            <a:off x="669690" y="3582091"/>
            <a:ext cx="2152676" cy="198835"/>
          </a:xfrm>
          <a:custGeom>
            <a:avLst/>
            <a:gdLst/>
            <a:ahLst/>
            <a:cxnLst/>
            <a:rect l="l" t="t" r="r" b="b"/>
            <a:pathLst>
              <a:path w="2375916" h="219455">
                <a:moveTo>
                  <a:pt x="0" y="219455"/>
                </a:moveTo>
                <a:lnTo>
                  <a:pt x="2375916" y="219455"/>
                </a:lnTo>
                <a:lnTo>
                  <a:pt x="2375916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7" name="object 167"/>
          <p:cNvSpPr/>
          <p:nvPr/>
        </p:nvSpPr>
        <p:spPr>
          <a:xfrm>
            <a:off x="1772954" y="3583816"/>
            <a:ext cx="4767921" cy="0"/>
          </a:xfrm>
          <a:custGeom>
            <a:avLst/>
            <a:gdLst/>
            <a:ahLst/>
            <a:cxnLst/>
            <a:rect l="l" t="t" r="r" b="b"/>
            <a:pathLst>
              <a:path w="5262372">
                <a:moveTo>
                  <a:pt x="0" y="0"/>
                </a:moveTo>
                <a:lnTo>
                  <a:pt x="526237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8" name="object 168"/>
          <p:cNvSpPr/>
          <p:nvPr/>
        </p:nvSpPr>
        <p:spPr>
          <a:xfrm>
            <a:off x="669691" y="3780581"/>
            <a:ext cx="5871184" cy="0"/>
          </a:xfrm>
          <a:custGeom>
            <a:avLst/>
            <a:gdLst/>
            <a:ahLst/>
            <a:cxnLst/>
            <a:rect l="l" t="t" r="r" b="b"/>
            <a:pathLst>
              <a:path w="6480048">
                <a:moveTo>
                  <a:pt x="0" y="0"/>
                </a:moveTo>
                <a:lnTo>
                  <a:pt x="648004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9" name="object 169"/>
          <p:cNvSpPr/>
          <p:nvPr/>
        </p:nvSpPr>
        <p:spPr>
          <a:xfrm>
            <a:off x="669691" y="3977346"/>
            <a:ext cx="5871184" cy="0"/>
          </a:xfrm>
          <a:custGeom>
            <a:avLst/>
            <a:gdLst/>
            <a:ahLst/>
            <a:cxnLst/>
            <a:rect l="l" t="t" r="r" b="b"/>
            <a:pathLst>
              <a:path w="6480048">
                <a:moveTo>
                  <a:pt x="0" y="0"/>
                </a:moveTo>
                <a:lnTo>
                  <a:pt x="648004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0" name="object 170"/>
          <p:cNvSpPr/>
          <p:nvPr/>
        </p:nvSpPr>
        <p:spPr>
          <a:xfrm>
            <a:off x="669691" y="3583816"/>
            <a:ext cx="1103263" cy="0"/>
          </a:xfrm>
          <a:custGeom>
            <a:avLst/>
            <a:gdLst/>
            <a:ahLst/>
            <a:cxnLst/>
            <a:rect l="l" t="t" r="r" b="b"/>
            <a:pathLst>
              <a:path w="1217675">
                <a:moveTo>
                  <a:pt x="0" y="0"/>
                </a:moveTo>
                <a:lnTo>
                  <a:pt x="1217675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1" name="object 171"/>
          <p:cNvSpPr/>
          <p:nvPr/>
        </p:nvSpPr>
        <p:spPr>
          <a:xfrm>
            <a:off x="669690" y="5229391"/>
            <a:ext cx="1076338" cy="1174375"/>
          </a:xfrm>
          <a:custGeom>
            <a:avLst/>
            <a:gdLst/>
            <a:ahLst/>
            <a:cxnLst/>
            <a:rect l="l" t="t" r="r" b="b"/>
            <a:pathLst>
              <a:path w="1187958" h="1296161">
                <a:moveTo>
                  <a:pt x="0" y="1296162"/>
                </a:moveTo>
                <a:lnTo>
                  <a:pt x="1187958" y="1296162"/>
                </a:lnTo>
                <a:lnTo>
                  <a:pt x="1187958" y="0"/>
                </a:lnTo>
                <a:lnTo>
                  <a:pt x="0" y="0"/>
                </a:lnTo>
                <a:lnTo>
                  <a:pt x="0" y="129616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2" name="object 172"/>
          <p:cNvSpPr/>
          <p:nvPr/>
        </p:nvSpPr>
        <p:spPr>
          <a:xfrm>
            <a:off x="669690" y="5229391"/>
            <a:ext cx="1076338" cy="1174375"/>
          </a:xfrm>
          <a:custGeom>
            <a:avLst/>
            <a:gdLst/>
            <a:ahLst/>
            <a:cxnLst/>
            <a:rect l="l" t="t" r="r" b="b"/>
            <a:pathLst>
              <a:path w="1187958" h="1296161">
                <a:moveTo>
                  <a:pt x="0" y="1296162"/>
                </a:moveTo>
                <a:lnTo>
                  <a:pt x="3047" y="1293114"/>
                </a:lnTo>
                <a:lnTo>
                  <a:pt x="3047" y="3048"/>
                </a:lnTo>
                <a:lnTo>
                  <a:pt x="1184910" y="3048"/>
                </a:lnTo>
                <a:lnTo>
                  <a:pt x="1184910" y="1293114"/>
                </a:lnTo>
                <a:lnTo>
                  <a:pt x="3047" y="1293114"/>
                </a:lnTo>
                <a:lnTo>
                  <a:pt x="1187958" y="1296162"/>
                </a:lnTo>
                <a:lnTo>
                  <a:pt x="1187958" y="0"/>
                </a:lnTo>
                <a:lnTo>
                  <a:pt x="0" y="0"/>
                </a:lnTo>
                <a:lnTo>
                  <a:pt x="0" y="1296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3" name="object 173"/>
          <p:cNvSpPr/>
          <p:nvPr/>
        </p:nvSpPr>
        <p:spPr>
          <a:xfrm>
            <a:off x="702139" y="5425465"/>
            <a:ext cx="1011440" cy="743564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4" name="object 174"/>
          <p:cNvSpPr/>
          <p:nvPr/>
        </p:nvSpPr>
        <p:spPr>
          <a:xfrm>
            <a:off x="1795047" y="5229392"/>
            <a:ext cx="1728768" cy="199525"/>
          </a:xfrm>
          <a:custGeom>
            <a:avLst/>
            <a:gdLst/>
            <a:ahLst/>
            <a:cxnLst/>
            <a:rect l="l" t="t" r="r" b="b"/>
            <a:pathLst>
              <a:path w="1908048" h="220217">
                <a:moveTo>
                  <a:pt x="0" y="220217"/>
                </a:moveTo>
                <a:lnTo>
                  <a:pt x="1908048" y="220217"/>
                </a:lnTo>
                <a:lnTo>
                  <a:pt x="1908048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5" name="object 175"/>
          <p:cNvSpPr/>
          <p:nvPr/>
        </p:nvSpPr>
        <p:spPr>
          <a:xfrm>
            <a:off x="3523816" y="5229392"/>
            <a:ext cx="456355" cy="199525"/>
          </a:xfrm>
          <a:custGeom>
            <a:avLst/>
            <a:gdLst/>
            <a:ahLst/>
            <a:cxnLst/>
            <a:rect l="l" t="t" r="r" b="b"/>
            <a:pathLst>
              <a:path w="503681" h="220217">
                <a:moveTo>
                  <a:pt x="0" y="220217"/>
                </a:moveTo>
                <a:lnTo>
                  <a:pt x="503681" y="220217"/>
                </a:lnTo>
                <a:lnTo>
                  <a:pt x="503681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6" name="object 176"/>
          <p:cNvSpPr/>
          <p:nvPr/>
        </p:nvSpPr>
        <p:spPr>
          <a:xfrm>
            <a:off x="3980172" y="5229392"/>
            <a:ext cx="391457" cy="199525"/>
          </a:xfrm>
          <a:custGeom>
            <a:avLst/>
            <a:gdLst/>
            <a:ahLst/>
            <a:cxnLst/>
            <a:rect l="l" t="t" r="r" b="b"/>
            <a:pathLst>
              <a:path w="432053" h="220217">
                <a:moveTo>
                  <a:pt x="0" y="220217"/>
                </a:moveTo>
                <a:lnTo>
                  <a:pt x="432053" y="220217"/>
                </a:lnTo>
                <a:lnTo>
                  <a:pt x="432053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7" name="object 177"/>
          <p:cNvSpPr/>
          <p:nvPr/>
        </p:nvSpPr>
        <p:spPr>
          <a:xfrm>
            <a:off x="1795047" y="5625682"/>
            <a:ext cx="1728768" cy="196765"/>
          </a:xfrm>
          <a:custGeom>
            <a:avLst/>
            <a:gdLst/>
            <a:ahLst/>
            <a:cxnLst/>
            <a:rect l="l" t="t" r="r" b="b"/>
            <a:pathLst>
              <a:path w="1908048" h="217170">
                <a:moveTo>
                  <a:pt x="0" y="217170"/>
                </a:moveTo>
                <a:lnTo>
                  <a:pt x="1908048" y="217170"/>
                </a:lnTo>
                <a:lnTo>
                  <a:pt x="1908048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8" name="object 178"/>
          <p:cNvSpPr/>
          <p:nvPr/>
        </p:nvSpPr>
        <p:spPr>
          <a:xfrm>
            <a:off x="3523816" y="5625682"/>
            <a:ext cx="456355" cy="196765"/>
          </a:xfrm>
          <a:custGeom>
            <a:avLst/>
            <a:gdLst/>
            <a:ahLst/>
            <a:cxnLst/>
            <a:rect l="l" t="t" r="r" b="b"/>
            <a:pathLst>
              <a:path w="503681" h="217170">
                <a:moveTo>
                  <a:pt x="0" y="217170"/>
                </a:moveTo>
                <a:lnTo>
                  <a:pt x="503681" y="217170"/>
                </a:lnTo>
                <a:lnTo>
                  <a:pt x="50368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9" name="object 179"/>
          <p:cNvSpPr/>
          <p:nvPr/>
        </p:nvSpPr>
        <p:spPr>
          <a:xfrm>
            <a:off x="3980172" y="5625682"/>
            <a:ext cx="391457" cy="196765"/>
          </a:xfrm>
          <a:custGeom>
            <a:avLst/>
            <a:gdLst/>
            <a:ahLst/>
            <a:cxnLst/>
            <a:rect l="l" t="t" r="r" b="b"/>
            <a:pathLst>
              <a:path w="432053" h="217170">
                <a:moveTo>
                  <a:pt x="0" y="217170"/>
                </a:moveTo>
                <a:lnTo>
                  <a:pt x="432053" y="217170"/>
                </a:lnTo>
                <a:lnTo>
                  <a:pt x="4320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0" name="object 180"/>
          <p:cNvSpPr/>
          <p:nvPr/>
        </p:nvSpPr>
        <p:spPr>
          <a:xfrm>
            <a:off x="1795047" y="5822447"/>
            <a:ext cx="1728768" cy="201597"/>
          </a:xfrm>
          <a:custGeom>
            <a:avLst/>
            <a:gdLst/>
            <a:ahLst/>
            <a:cxnLst/>
            <a:rect l="l" t="t" r="r" b="b"/>
            <a:pathLst>
              <a:path w="1908048" h="222503">
                <a:moveTo>
                  <a:pt x="0" y="222503"/>
                </a:moveTo>
                <a:lnTo>
                  <a:pt x="1908048" y="222503"/>
                </a:lnTo>
                <a:lnTo>
                  <a:pt x="1908048" y="0"/>
                </a:lnTo>
                <a:lnTo>
                  <a:pt x="0" y="0"/>
                </a:lnTo>
                <a:lnTo>
                  <a:pt x="0" y="222503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1" name="object 181"/>
          <p:cNvSpPr/>
          <p:nvPr/>
        </p:nvSpPr>
        <p:spPr>
          <a:xfrm>
            <a:off x="3523816" y="5822447"/>
            <a:ext cx="456355" cy="201597"/>
          </a:xfrm>
          <a:custGeom>
            <a:avLst/>
            <a:gdLst/>
            <a:ahLst/>
            <a:cxnLst/>
            <a:rect l="l" t="t" r="r" b="b"/>
            <a:pathLst>
              <a:path w="503681" h="222503">
                <a:moveTo>
                  <a:pt x="0" y="222503"/>
                </a:moveTo>
                <a:lnTo>
                  <a:pt x="503681" y="222503"/>
                </a:lnTo>
                <a:lnTo>
                  <a:pt x="503681" y="0"/>
                </a:lnTo>
                <a:lnTo>
                  <a:pt x="0" y="0"/>
                </a:lnTo>
                <a:lnTo>
                  <a:pt x="0" y="222503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2" name="object 182"/>
          <p:cNvSpPr/>
          <p:nvPr/>
        </p:nvSpPr>
        <p:spPr>
          <a:xfrm>
            <a:off x="3980172" y="5822447"/>
            <a:ext cx="391457" cy="201597"/>
          </a:xfrm>
          <a:custGeom>
            <a:avLst/>
            <a:gdLst/>
            <a:ahLst/>
            <a:cxnLst/>
            <a:rect l="l" t="t" r="r" b="b"/>
            <a:pathLst>
              <a:path w="432053" h="222503">
                <a:moveTo>
                  <a:pt x="0" y="222503"/>
                </a:moveTo>
                <a:lnTo>
                  <a:pt x="432053" y="222503"/>
                </a:lnTo>
                <a:lnTo>
                  <a:pt x="432053" y="0"/>
                </a:lnTo>
                <a:lnTo>
                  <a:pt x="0" y="0"/>
                </a:lnTo>
                <a:lnTo>
                  <a:pt x="0" y="222503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3" name="object 183"/>
          <p:cNvSpPr/>
          <p:nvPr/>
        </p:nvSpPr>
        <p:spPr>
          <a:xfrm>
            <a:off x="1795047" y="6024044"/>
            <a:ext cx="1728768" cy="196765"/>
          </a:xfrm>
          <a:custGeom>
            <a:avLst/>
            <a:gdLst/>
            <a:ahLst/>
            <a:cxnLst/>
            <a:rect l="l" t="t" r="r" b="b"/>
            <a:pathLst>
              <a:path w="1908048" h="217170">
                <a:moveTo>
                  <a:pt x="0" y="217170"/>
                </a:moveTo>
                <a:lnTo>
                  <a:pt x="1908048" y="217170"/>
                </a:lnTo>
                <a:lnTo>
                  <a:pt x="1908048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4" name="object 184"/>
          <p:cNvSpPr/>
          <p:nvPr/>
        </p:nvSpPr>
        <p:spPr>
          <a:xfrm>
            <a:off x="3523816" y="6024044"/>
            <a:ext cx="456355" cy="196765"/>
          </a:xfrm>
          <a:custGeom>
            <a:avLst/>
            <a:gdLst/>
            <a:ahLst/>
            <a:cxnLst/>
            <a:rect l="l" t="t" r="r" b="b"/>
            <a:pathLst>
              <a:path w="503681" h="217170">
                <a:moveTo>
                  <a:pt x="0" y="217170"/>
                </a:moveTo>
                <a:lnTo>
                  <a:pt x="503681" y="217170"/>
                </a:lnTo>
                <a:lnTo>
                  <a:pt x="50368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5" name="object 185"/>
          <p:cNvSpPr/>
          <p:nvPr/>
        </p:nvSpPr>
        <p:spPr>
          <a:xfrm>
            <a:off x="3980172" y="6024044"/>
            <a:ext cx="391457" cy="196765"/>
          </a:xfrm>
          <a:custGeom>
            <a:avLst/>
            <a:gdLst/>
            <a:ahLst/>
            <a:cxnLst/>
            <a:rect l="l" t="t" r="r" b="b"/>
            <a:pathLst>
              <a:path w="432053" h="217170">
                <a:moveTo>
                  <a:pt x="0" y="217170"/>
                </a:moveTo>
                <a:lnTo>
                  <a:pt x="432053" y="217170"/>
                </a:lnTo>
                <a:lnTo>
                  <a:pt x="4320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6" name="object 186"/>
          <p:cNvSpPr/>
          <p:nvPr/>
        </p:nvSpPr>
        <p:spPr>
          <a:xfrm>
            <a:off x="1795047" y="5429263"/>
            <a:ext cx="2576582" cy="0"/>
          </a:xfrm>
          <a:custGeom>
            <a:avLst/>
            <a:gdLst/>
            <a:ahLst/>
            <a:cxnLst/>
            <a:rect l="l" t="t" r="r" b="b"/>
            <a:pathLst>
              <a:path w="2843783">
                <a:moveTo>
                  <a:pt x="0" y="0"/>
                </a:moveTo>
                <a:lnTo>
                  <a:pt x="284378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7" name="object 187"/>
          <p:cNvSpPr/>
          <p:nvPr/>
        </p:nvSpPr>
        <p:spPr>
          <a:xfrm>
            <a:off x="1795047" y="5626028"/>
            <a:ext cx="2576582" cy="0"/>
          </a:xfrm>
          <a:custGeom>
            <a:avLst/>
            <a:gdLst/>
            <a:ahLst/>
            <a:cxnLst/>
            <a:rect l="l" t="t" r="r" b="b"/>
            <a:pathLst>
              <a:path w="2843783">
                <a:moveTo>
                  <a:pt x="0" y="0"/>
                </a:moveTo>
                <a:lnTo>
                  <a:pt x="284378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8" name="object 188"/>
          <p:cNvSpPr/>
          <p:nvPr/>
        </p:nvSpPr>
        <p:spPr>
          <a:xfrm>
            <a:off x="1795047" y="5822791"/>
            <a:ext cx="2576582" cy="0"/>
          </a:xfrm>
          <a:custGeom>
            <a:avLst/>
            <a:gdLst/>
            <a:ahLst/>
            <a:cxnLst/>
            <a:rect l="l" t="t" r="r" b="b"/>
            <a:pathLst>
              <a:path w="2843783">
                <a:moveTo>
                  <a:pt x="0" y="0"/>
                </a:moveTo>
                <a:lnTo>
                  <a:pt x="2843783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9" name="object 189"/>
          <p:cNvSpPr/>
          <p:nvPr/>
        </p:nvSpPr>
        <p:spPr>
          <a:xfrm>
            <a:off x="1795047" y="6024390"/>
            <a:ext cx="2576582" cy="0"/>
          </a:xfrm>
          <a:custGeom>
            <a:avLst/>
            <a:gdLst/>
            <a:ahLst/>
            <a:cxnLst/>
            <a:rect l="l" t="t" r="r" b="b"/>
            <a:pathLst>
              <a:path w="2843783">
                <a:moveTo>
                  <a:pt x="0" y="0"/>
                </a:moveTo>
                <a:lnTo>
                  <a:pt x="284378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0" name="object 190"/>
          <p:cNvSpPr/>
          <p:nvPr/>
        </p:nvSpPr>
        <p:spPr>
          <a:xfrm>
            <a:off x="1795047" y="6221155"/>
            <a:ext cx="2576582" cy="0"/>
          </a:xfrm>
          <a:custGeom>
            <a:avLst/>
            <a:gdLst/>
            <a:ahLst/>
            <a:cxnLst/>
            <a:rect l="l" t="t" r="r" b="b"/>
            <a:pathLst>
              <a:path w="2843783">
                <a:moveTo>
                  <a:pt x="0" y="0"/>
                </a:moveTo>
                <a:lnTo>
                  <a:pt x="284378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1" name="object 191"/>
          <p:cNvSpPr/>
          <p:nvPr/>
        </p:nvSpPr>
        <p:spPr>
          <a:xfrm>
            <a:off x="4404079" y="5626373"/>
            <a:ext cx="1239963" cy="196765"/>
          </a:xfrm>
          <a:custGeom>
            <a:avLst/>
            <a:gdLst/>
            <a:ahLst/>
            <a:cxnLst/>
            <a:rect l="l" t="t" r="r" b="b"/>
            <a:pathLst>
              <a:path w="1368552" h="217170">
                <a:moveTo>
                  <a:pt x="0" y="217170"/>
                </a:moveTo>
                <a:lnTo>
                  <a:pt x="1368552" y="217170"/>
                </a:lnTo>
                <a:lnTo>
                  <a:pt x="1368552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2" name="object 192"/>
          <p:cNvSpPr/>
          <p:nvPr/>
        </p:nvSpPr>
        <p:spPr>
          <a:xfrm>
            <a:off x="5644042" y="5626373"/>
            <a:ext cx="388006" cy="196765"/>
          </a:xfrm>
          <a:custGeom>
            <a:avLst/>
            <a:gdLst/>
            <a:ahLst/>
            <a:cxnLst/>
            <a:rect l="l" t="t" r="r" b="b"/>
            <a:pathLst>
              <a:path w="428244" h="217170">
                <a:moveTo>
                  <a:pt x="0" y="217170"/>
                </a:moveTo>
                <a:lnTo>
                  <a:pt x="428244" y="217170"/>
                </a:lnTo>
                <a:lnTo>
                  <a:pt x="428244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3" name="object 193"/>
          <p:cNvSpPr/>
          <p:nvPr/>
        </p:nvSpPr>
        <p:spPr>
          <a:xfrm>
            <a:off x="6032049" y="5626373"/>
            <a:ext cx="427358" cy="196765"/>
          </a:xfrm>
          <a:custGeom>
            <a:avLst/>
            <a:gdLst/>
            <a:ahLst/>
            <a:cxnLst/>
            <a:rect l="l" t="t" r="r" b="b"/>
            <a:pathLst>
              <a:path w="471677" h="217170">
                <a:moveTo>
                  <a:pt x="0" y="217170"/>
                </a:moveTo>
                <a:lnTo>
                  <a:pt x="471677" y="217170"/>
                </a:lnTo>
                <a:lnTo>
                  <a:pt x="471677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4" name="object 194"/>
          <p:cNvSpPr/>
          <p:nvPr/>
        </p:nvSpPr>
        <p:spPr>
          <a:xfrm>
            <a:off x="4404079" y="5229392"/>
            <a:ext cx="2055329" cy="199525"/>
          </a:xfrm>
          <a:custGeom>
            <a:avLst/>
            <a:gdLst/>
            <a:ahLst/>
            <a:cxnLst/>
            <a:rect l="l" t="t" r="r" b="b"/>
            <a:pathLst>
              <a:path w="2268474" h="220217">
                <a:moveTo>
                  <a:pt x="0" y="220217"/>
                </a:moveTo>
                <a:lnTo>
                  <a:pt x="2268474" y="220217"/>
                </a:lnTo>
                <a:lnTo>
                  <a:pt x="2268474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5" name="object 195"/>
          <p:cNvSpPr/>
          <p:nvPr/>
        </p:nvSpPr>
        <p:spPr>
          <a:xfrm>
            <a:off x="4404079" y="5429263"/>
            <a:ext cx="1239963" cy="0"/>
          </a:xfrm>
          <a:custGeom>
            <a:avLst/>
            <a:gdLst/>
            <a:ahLst/>
            <a:cxnLst/>
            <a:rect l="l" t="t" r="r" b="b"/>
            <a:pathLst>
              <a:path w="1368552">
                <a:moveTo>
                  <a:pt x="0" y="0"/>
                </a:moveTo>
                <a:lnTo>
                  <a:pt x="136855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6" name="object 196"/>
          <p:cNvSpPr/>
          <p:nvPr/>
        </p:nvSpPr>
        <p:spPr>
          <a:xfrm>
            <a:off x="4404079" y="5626718"/>
            <a:ext cx="1239963" cy="0"/>
          </a:xfrm>
          <a:custGeom>
            <a:avLst/>
            <a:gdLst/>
            <a:ahLst/>
            <a:cxnLst/>
            <a:rect l="l" t="t" r="r" b="b"/>
            <a:pathLst>
              <a:path w="1368552">
                <a:moveTo>
                  <a:pt x="0" y="0"/>
                </a:moveTo>
                <a:lnTo>
                  <a:pt x="136855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7" name="object 197"/>
          <p:cNvSpPr/>
          <p:nvPr/>
        </p:nvSpPr>
        <p:spPr>
          <a:xfrm>
            <a:off x="5644042" y="5429263"/>
            <a:ext cx="815366" cy="0"/>
          </a:xfrm>
          <a:custGeom>
            <a:avLst/>
            <a:gdLst/>
            <a:ahLst/>
            <a:cxnLst/>
            <a:rect l="l" t="t" r="r" b="b"/>
            <a:pathLst>
              <a:path w="899922">
                <a:moveTo>
                  <a:pt x="0" y="0"/>
                </a:moveTo>
                <a:lnTo>
                  <a:pt x="89992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8" name="object 198"/>
          <p:cNvSpPr/>
          <p:nvPr/>
        </p:nvSpPr>
        <p:spPr>
          <a:xfrm>
            <a:off x="5644042" y="5626718"/>
            <a:ext cx="815366" cy="0"/>
          </a:xfrm>
          <a:custGeom>
            <a:avLst/>
            <a:gdLst/>
            <a:ahLst/>
            <a:cxnLst/>
            <a:rect l="l" t="t" r="r" b="b"/>
            <a:pathLst>
              <a:path w="899922">
                <a:moveTo>
                  <a:pt x="0" y="0"/>
                </a:moveTo>
                <a:lnTo>
                  <a:pt x="89992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9" name="object 199"/>
          <p:cNvSpPr/>
          <p:nvPr/>
        </p:nvSpPr>
        <p:spPr>
          <a:xfrm>
            <a:off x="4404079" y="5823482"/>
            <a:ext cx="2055329" cy="0"/>
          </a:xfrm>
          <a:custGeom>
            <a:avLst/>
            <a:gdLst/>
            <a:ahLst/>
            <a:cxnLst/>
            <a:rect l="l" t="t" r="r" b="b"/>
            <a:pathLst>
              <a:path w="2268474">
                <a:moveTo>
                  <a:pt x="0" y="0"/>
                </a:moveTo>
                <a:lnTo>
                  <a:pt x="2268474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0" name="object 200"/>
          <p:cNvSpPr/>
          <p:nvPr/>
        </p:nvSpPr>
        <p:spPr>
          <a:xfrm>
            <a:off x="4045760" y="9306906"/>
            <a:ext cx="2544134" cy="41217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1" name="object 201"/>
          <p:cNvSpPr/>
          <p:nvPr/>
        </p:nvSpPr>
        <p:spPr>
          <a:xfrm>
            <a:off x="4339181" y="7056197"/>
            <a:ext cx="2120227" cy="1375282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2" name="object 82"/>
          <p:cNvSpPr/>
          <p:nvPr/>
        </p:nvSpPr>
        <p:spPr>
          <a:xfrm>
            <a:off x="1381" y="1054526"/>
            <a:ext cx="6845343" cy="177433"/>
          </a:xfrm>
          <a:custGeom>
            <a:avLst/>
            <a:gdLst/>
            <a:ahLst/>
            <a:cxnLst/>
            <a:rect l="l" t="t" r="r" b="b"/>
            <a:pathLst>
              <a:path w="7555230" h="195833">
                <a:moveTo>
                  <a:pt x="0" y="195833"/>
                </a:moveTo>
                <a:lnTo>
                  <a:pt x="7555230" y="195833"/>
                </a:lnTo>
                <a:lnTo>
                  <a:pt x="7555230" y="0"/>
                </a:lnTo>
                <a:lnTo>
                  <a:pt x="0" y="0"/>
                </a:lnTo>
                <a:lnTo>
                  <a:pt x="0" y="195833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9" name="object 79"/>
          <p:cNvSpPr/>
          <p:nvPr/>
        </p:nvSpPr>
        <p:spPr>
          <a:xfrm>
            <a:off x="1380" y="103670"/>
            <a:ext cx="6856860" cy="687813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0" name="object 80"/>
          <p:cNvSpPr/>
          <p:nvPr/>
        </p:nvSpPr>
        <p:spPr>
          <a:xfrm>
            <a:off x="1381" y="304058"/>
            <a:ext cx="4566323" cy="359009"/>
          </a:xfrm>
          <a:custGeom>
            <a:avLst/>
            <a:gdLst/>
            <a:ahLst/>
            <a:cxnLst/>
            <a:rect l="l" t="t" r="r" b="b"/>
            <a:pathLst>
              <a:path w="5039868" h="396240">
                <a:moveTo>
                  <a:pt x="0" y="396240"/>
                </a:moveTo>
                <a:lnTo>
                  <a:pt x="5039868" y="396240"/>
                </a:lnTo>
                <a:lnTo>
                  <a:pt x="5039868" y="0"/>
                </a:lnTo>
                <a:lnTo>
                  <a:pt x="0" y="0"/>
                </a:lnTo>
                <a:lnTo>
                  <a:pt x="0" y="396240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1" name="object 81"/>
          <p:cNvSpPr/>
          <p:nvPr/>
        </p:nvSpPr>
        <p:spPr>
          <a:xfrm>
            <a:off x="3915274" y="206711"/>
            <a:ext cx="2945258" cy="531610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8" name="object 78"/>
          <p:cNvSpPr/>
          <p:nvPr/>
        </p:nvSpPr>
        <p:spPr>
          <a:xfrm>
            <a:off x="0" y="97973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7" name="object 77"/>
          <p:cNvSpPr txBox="1"/>
          <p:nvPr/>
        </p:nvSpPr>
        <p:spPr>
          <a:xfrm>
            <a:off x="182497" y="359121"/>
            <a:ext cx="3739333" cy="2183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685"/>
              </a:lnSpc>
              <a:spcBef>
                <a:spcPts val="84"/>
              </a:spcBef>
            </a:pPr>
            <a:r>
              <a:rPr sz="1540" b="1" dirty="0">
                <a:latin typeface="Tahoma"/>
                <a:cs typeface="Tahoma"/>
              </a:rPr>
              <a:t>Conductores</a:t>
            </a:r>
            <a:r>
              <a:rPr sz="1540" b="1" spc="-96" dirty="0">
                <a:latin typeface="Tahoma"/>
                <a:cs typeface="Tahoma"/>
              </a:rPr>
              <a:t> </a:t>
            </a:r>
            <a:r>
              <a:rPr sz="1540" b="1" dirty="0">
                <a:latin typeface="Tahoma"/>
                <a:cs typeface="Tahoma"/>
              </a:rPr>
              <a:t>ACCC/TW</a:t>
            </a:r>
            <a:r>
              <a:rPr sz="1540" b="1" spc="-75" dirty="0">
                <a:latin typeface="Tahoma"/>
                <a:cs typeface="Tahoma"/>
              </a:rPr>
              <a:t> </a:t>
            </a:r>
            <a:r>
              <a:rPr sz="1540" b="1" dirty="0">
                <a:latin typeface="Tahoma"/>
                <a:cs typeface="Tahoma"/>
              </a:rPr>
              <a:t>(Milimétricos)</a:t>
            </a:r>
            <a:endParaRPr sz="1540">
              <a:latin typeface="Tahoma"/>
              <a:cs typeface="Tahoma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283295" y="842019"/>
            <a:ext cx="1988882" cy="1838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404"/>
              </a:lnSpc>
              <a:spcBef>
                <a:spcPts val="70"/>
              </a:spcBef>
            </a:pPr>
            <a:r>
              <a:rPr sz="1268" b="1" dirty="0">
                <a:solidFill>
                  <a:srgbClr val="00537A"/>
                </a:solidFill>
                <a:latin typeface="Tahoma"/>
                <a:cs typeface="Tahoma"/>
              </a:rPr>
              <a:t>Características </a:t>
            </a:r>
            <a:r>
              <a:rPr sz="1268" b="1" spc="8" dirty="0">
                <a:solidFill>
                  <a:srgbClr val="00537A"/>
                </a:solidFill>
                <a:latin typeface="Tahoma"/>
                <a:cs typeface="Tahoma"/>
              </a:rPr>
              <a:t>T</a:t>
            </a:r>
            <a:r>
              <a:rPr sz="1268" b="1" dirty="0">
                <a:solidFill>
                  <a:srgbClr val="00537A"/>
                </a:solidFill>
                <a:latin typeface="Tahoma"/>
                <a:cs typeface="Tahoma"/>
              </a:rPr>
              <a:t>écnicas</a:t>
            </a:r>
            <a:endParaRPr sz="1268">
              <a:latin typeface="Tahoma"/>
              <a:cs typeface="Tahoma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283296" y="1097774"/>
            <a:ext cx="5759699" cy="1493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119"/>
              </a:lnSpc>
              <a:spcBef>
                <a:spcPts val="55"/>
              </a:spcBef>
            </a:pPr>
            <a:r>
              <a:rPr sz="997" b="1" dirty="0">
                <a:latin typeface="Tahoma"/>
                <a:cs typeface="Tahoma"/>
              </a:rPr>
              <a:t>Cables</a:t>
            </a:r>
            <a:r>
              <a:rPr sz="997" b="1" spc="-28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Alum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nio</a:t>
            </a:r>
            <a:r>
              <a:rPr sz="997" b="1" spc="-39" dirty="0">
                <a:latin typeface="Tahoma"/>
                <a:cs typeface="Tahoma"/>
              </a:rPr>
              <a:t> </a:t>
            </a:r>
            <a:r>
              <a:rPr sz="997" b="1" spc="4" dirty="0">
                <a:latin typeface="Tahoma"/>
                <a:cs typeface="Tahoma"/>
              </a:rPr>
              <a:t>d</a:t>
            </a:r>
            <a:r>
              <a:rPr sz="997" b="1" dirty="0">
                <a:latin typeface="Tahoma"/>
                <a:cs typeface="Tahoma"/>
              </a:rPr>
              <a:t>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forma</a:t>
            </a:r>
            <a:r>
              <a:rPr sz="997" b="1" spc="-24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trapezoidal</a:t>
            </a:r>
            <a:r>
              <a:rPr sz="997" b="1" spc="-4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</a:t>
            </a:r>
            <a:r>
              <a:rPr sz="997" b="1" spc="-13" dirty="0">
                <a:latin typeface="Tahoma"/>
                <a:cs typeface="Tahoma"/>
              </a:rPr>
              <a:t>o</a:t>
            </a:r>
            <a:r>
              <a:rPr sz="997" b="1" dirty="0">
                <a:latin typeface="Tahoma"/>
                <a:cs typeface="Tahoma"/>
              </a:rPr>
              <a:t>n</a:t>
            </a:r>
            <a:r>
              <a:rPr sz="997" b="1" spc="-1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Alma</a:t>
            </a:r>
            <a:r>
              <a:rPr sz="997" b="1" spc="-20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Compos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te</a:t>
            </a:r>
            <a:r>
              <a:rPr sz="997" b="1" spc="-4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según</a:t>
            </a:r>
            <a:r>
              <a:rPr sz="997" b="1" spc="-25" dirty="0">
                <a:latin typeface="Tahoma"/>
                <a:cs typeface="Tahoma"/>
              </a:rPr>
              <a:t> </a:t>
            </a:r>
            <a:r>
              <a:rPr sz="997" b="1" spc="4" dirty="0">
                <a:latin typeface="Tahoma"/>
                <a:cs typeface="Tahoma"/>
              </a:rPr>
              <a:t>n</a:t>
            </a:r>
            <a:r>
              <a:rPr sz="997" b="1" dirty="0">
                <a:latin typeface="Tahoma"/>
                <a:cs typeface="Tahoma"/>
              </a:rPr>
              <a:t>orma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AS</a:t>
            </a:r>
            <a:r>
              <a:rPr sz="997" b="1" spc="4" dirty="0">
                <a:latin typeface="Tahoma"/>
                <a:cs typeface="Tahoma"/>
              </a:rPr>
              <a:t>T</a:t>
            </a:r>
            <a:r>
              <a:rPr sz="997" b="1" dirty="0">
                <a:latin typeface="Tahoma"/>
                <a:cs typeface="Tahoma"/>
              </a:rPr>
              <a:t>M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B857</a:t>
            </a:r>
            <a:endParaRPr sz="997">
              <a:latin typeface="Tahoma"/>
              <a:cs typeface="Tahoma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691320" y="1810864"/>
            <a:ext cx="150562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Sección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transversal</a:t>
            </a:r>
            <a:r>
              <a:rPr sz="815" spc="8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alu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5258049" y="1810864"/>
            <a:ext cx="26840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5874431" y="1810864"/>
            <a:ext cx="35913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154,</a:t>
            </a:r>
            <a:r>
              <a:rPr sz="815" spc="-5" dirty="0">
                <a:latin typeface="Tahoma"/>
                <a:cs typeface="Tahoma"/>
              </a:rPr>
              <a:t>5</a:t>
            </a:r>
            <a:r>
              <a:rPr sz="815" dirty="0">
                <a:latin typeface="Tahoma"/>
                <a:cs typeface="Tahoma"/>
              </a:rPr>
              <a:t>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691326" y="2202322"/>
            <a:ext cx="632021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Sección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total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5256957" y="2202322"/>
            <a:ext cx="26840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5902525" y="2202322"/>
            <a:ext cx="30238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4" dirty="0">
                <a:latin typeface="Tahoma"/>
                <a:cs typeface="Tahoma"/>
              </a:rPr>
              <a:t>182</a:t>
            </a:r>
            <a:r>
              <a:rPr sz="815" dirty="0">
                <a:latin typeface="Tahoma"/>
                <a:cs typeface="Tahoma"/>
              </a:rPr>
              <a:t>,5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691326" y="2595852"/>
            <a:ext cx="186537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Masa</a:t>
            </a:r>
            <a:r>
              <a:rPr sz="815" spc="4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2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uni</a:t>
            </a:r>
            <a:r>
              <a:rPr sz="815" spc="8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ad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longitud—Aluminio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5222184" y="2595852"/>
            <a:ext cx="340964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Kg/km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5949309" y="2595852"/>
            <a:ext cx="21253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4" dirty="0">
                <a:latin typeface="Tahoma"/>
                <a:cs typeface="Tahoma"/>
              </a:rPr>
              <a:t>42</a:t>
            </a:r>
            <a:r>
              <a:rPr sz="815" dirty="0">
                <a:latin typeface="Tahoma"/>
                <a:cs typeface="Tahoma"/>
              </a:rPr>
              <a:t>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691320" y="2989381"/>
            <a:ext cx="194376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Masa</a:t>
            </a:r>
            <a:r>
              <a:rPr sz="815" spc="4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3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uni</a:t>
            </a:r>
            <a:r>
              <a:rPr sz="815" spc="8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ad</a:t>
            </a:r>
            <a:r>
              <a:rPr sz="815" spc="5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</a:t>
            </a:r>
            <a:r>
              <a:rPr sz="815" spc="-5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—Conductor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5222568" y="2989381"/>
            <a:ext cx="340721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Kg</a:t>
            </a:r>
            <a:r>
              <a:rPr sz="815" spc="-4" dirty="0">
                <a:latin typeface="Tahoma"/>
                <a:cs typeface="Tahoma"/>
              </a:rPr>
              <a:t>/</a:t>
            </a:r>
            <a:r>
              <a:rPr sz="815" dirty="0">
                <a:latin typeface="Tahoma"/>
                <a:cs typeface="Tahoma"/>
              </a:rPr>
              <a:t>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5949144" y="2989381"/>
            <a:ext cx="212072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481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691328" y="3382911"/>
            <a:ext cx="1548988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Máxi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cc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2</a:t>
            </a:r>
            <a:r>
              <a:rPr sz="815" spc="-5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°C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5240395" y="3383597"/>
            <a:ext cx="301409" cy="129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60"/>
              </a:lnSpc>
              <a:spcBef>
                <a:spcPts val="48"/>
              </a:spcBef>
            </a:pP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5873488" y="3382911"/>
            <a:ext cx="359640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5" dirty="0">
                <a:latin typeface="Tahoma"/>
                <a:cs typeface="Tahoma"/>
              </a:rPr>
              <a:t>18</a:t>
            </a:r>
            <a:r>
              <a:rPr sz="815" spc="-5" dirty="0">
                <a:latin typeface="Tahoma"/>
                <a:cs typeface="Tahoma"/>
              </a:rPr>
              <a:t>3</a:t>
            </a:r>
            <a:r>
              <a:rPr sz="815" dirty="0">
                <a:latin typeface="Tahoma"/>
                <a:cs typeface="Tahoma"/>
              </a:rPr>
              <a:t>9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691317" y="3821316"/>
            <a:ext cx="1023102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Relación</a:t>
            </a:r>
            <a:r>
              <a:rPr sz="815" spc="6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</a:t>
            </a:r>
            <a:r>
              <a:rPr sz="815" spc="-9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bleado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2845949" y="3821316"/>
            <a:ext cx="1990856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Min.</a:t>
            </a:r>
            <a:r>
              <a:rPr sz="815" spc="3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10—Max.</a:t>
            </a:r>
            <a:r>
              <a:rPr sz="815" spc="7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16 </a:t>
            </a:r>
            <a:r>
              <a:rPr sz="815" spc="4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r</a:t>
            </a:r>
            <a:r>
              <a:rPr sz="815" spc="-8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inaci</a:t>
            </a:r>
            <a:r>
              <a:rPr sz="815" spc="4" dirty="0">
                <a:latin typeface="Tahoma"/>
                <a:cs typeface="Tahoma"/>
              </a:rPr>
              <a:t>ó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9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superficial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5346239" y="3821316"/>
            <a:ext cx="1163391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Estándar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o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no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especular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691322" y="4652561"/>
            <a:ext cx="1248625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capas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alu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5359827" y="4652561"/>
            <a:ext cx="159341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N°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6027166" y="4652561"/>
            <a:ext cx="96532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691323" y="5046090"/>
            <a:ext cx="3518226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diá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etro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equivalente</a:t>
            </a:r>
            <a:r>
              <a:rPr sz="815" spc="9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segun</a:t>
            </a:r>
            <a:r>
              <a:rPr sz="815" spc="4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6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</a:t>
            </a:r>
            <a:r>
              <a:rPr sz="815" spc="-4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ala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bres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trapezoidales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5332004" y="5046090"/>
            <a:ext cx="215981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5837473" y="5046090"/>
            <a:ext cx="477810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12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3,17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2574746" y="6659519"/>
            <a:ext cx="930751" cy="1452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84"/>
              </a:lnSpc>
              <a:spcBef>
                <a:spcPts val="5"/>
              </a:spcBef>
            </a:pPr>
            <a:r>
              <a:rPr sz="815" spc="-4" dirty="0">
                <a:latin typeface="Tahoma"/>
                <a:cs typeface="Tahoma"/>
              </a:rPr>
              <a:t>/</a:t>
            </a:r>
            <a:r>
              <a:rPr sz="815" dirty="0">
                <a:latin typeface="Tahoma"/>
                <a:cs typeface="Tahoma"/>
              </a:rPr>
              <a:t>°C      </a:t>
            </a:r>
            <a:r>
              <a:rPr sz="815" spc="10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1,61</a:t>
            </a:r>
            <a:r>
              <a:rPr sz="815" spc="4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10</a:t>
            </a:r>
            <a:r>
              <a:rPr sz="815" spc="-8" baseline="36821" dirty="0">
                <a:latin typeface="Tahoma"/>
                <a:cs typeface="Tahoma"/>
              </a:rPr>
              <a:t>-6</a:t>
            </a:r>
            <a:endParaRPr sz="544">
              <a:latin typeface="Tahoma"/>
              <a:cs typeface="Tahoma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691323" y="6676135"/>
            <a:ext cx="1717175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Enci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3729890" y="6676135"/>
            <a:ext cx="1716827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Enci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5606056" y="6676135"/>
            <a:ext cx="222836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GPa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6084303" y="6676135"/>
            <a:ext cx="212199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117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691326" y="7325118"/>
            <a:ext cx="2488560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Capacidad</a:t>
            </a:r>
            <a:r>
              <a:rPr sz="815" spc="8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corriente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temperatura</a:t>
            </a:r>
            <a:r>
              <a:rPr sz="815" spc="97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áxima</a:t>
            </a:r>
            <a:r>
              <a:rPr sz="815" spc="6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(</a:t>
            </a:r>
            <a:r>
              <a:rPr sz="815" spc="5" dirty="0">
                <a:latin typeface="Tahoma"/>
                <a:cs typeface="Tahoma"/>
              </a:rPr>
              <a:t>1</a:t>
            </a:r>
            <a:r>
              <a:rPr sz="815" dirty="0">
                <a:latin typeface="Tahoma"/>
                <a:cs typeface="Tahoma"/>
              </a:rPr>
              <a:t>)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578829" y="7325118"/>
            <a:ext cx="10223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3948138" y="7325118"/>
            <a:ext cx="21253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4" dirty="0">
                <a:latin typeface="Tahoma"/>
                <a:cs typeface="Tahoma"/>
              </a:rPr>
              <a:t>78</a:t>
            </a:r>
            <a:r>
              <a:rPr sz="815" dirty="0">
                <a:latin typeface="Tahoma"/>
                <a:cs typeface="Tahoma"/>
              </a:rPr>
              <a:t>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91319" y="7718640"/>
            <a:ext cx="1422442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Máxi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corri</a:t>
            </a:r>
            <a:r>
              <a:rPr sz="815" spc="8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nte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120°C</a:t>
            </a:r>
            <a:r>
              <a:rPr sz="815" spc="4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(</a:t>
            </a:r>
            <a:r>
              <a:rPr sz="815" spc="-5" dirty="0">
                <a:latin typeface="Tahoma"/>
                <a:cs typeface="Tahoma"/>
              </a:rPr>
              <a:t>1</a:t>
            </a:r>
            <a:r>
              <a:rPr sz="815" dirty="0">
                <a:latin typeface="Tahoma"/>
                <a:cs typeface="Tahoma"/>
              </a:rPr>
              <a:t>)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3578813" y="7718640"/>
            <a:ext cx="10223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948249" y="7718640"/>
            <a:ext cx="212358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660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691320" y="8112169"/>
            <a:ext cx="150275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Radio</a:t>
            </a:r>
            <a:r>
              <a:rPr sz="815" spc="4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dio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g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o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étrico</a:t>
            </a:r>
            <a:r>
              <a:rPr sz="815" spc="8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(GMR)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3541599" y="8112169"/>
            <a:ext cx="17647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cm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932214" y="8112169"/>
            <a:ext cx="244269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6,09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691321" y="8505698"/>
            <a:ext cx="1034457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Reactancia</a:t>
            </a:r>
            <a:r>
              <a:rPr sz="815" spc="8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capacitiva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3477787" y="8506385"/>
            <a:ext cx="301409" cy="129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60"/>
              </a:lnSpc>
              <a:spcBef>
                <a:spcPts val="48"/>
              </a:spcBef>
            </a:pP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873389" y="8505698"/>
            <a:ext cx="359640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5" dirty="0">
                <a:latin typeface="Tahoma"/>
                <a:cs typeface="Tahoma"/>
              </a:rPr>
              <a:t>17</a:t>
            </a:r>
            <a:r>
              <a:rPr sz="815" spc="-5" dirty="0">
                <a:latin typeface="Tahoma"/>
                <a:cs typeface="Tahoma"/>
              </a:rPr>
              <a:t>4</a:t>
            </a:r>
            <a:r>
              <a:rPr sz="815" dirty="0">
                <a:latin typeface="Tahoma"/>
                <a:cs typeface="Tahoma"/>
              </a:rPr>
              <a:t>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674754" y="8721798"/>
            <a:ext cx="5888321" cy="25153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5878" indent="-224372">
              <a:lnSpc>
                <a:spcPts val="969"/>
              </a:lnSpc>
              <a:spcBef>
                <a:spcPts val="53"/>
              </a:spcBef>
            </a:pPr>
            <a:r>
              <a:rPr sz="815" dirty="0">
                <a:latin typeface="Tahoma"/>
                <a:cs typeface="Tahoma"/>
              </a:rPr>
              <a:t>(1) </a:t>
            </a:r>
            <a:r>
              <a:rPr sz="815" spc="1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Valores</a:t>
            </a:r>
            <a:r>
              <a:rPr sz="815" spc="6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intensidad</a:t>
            </a:r>
            <a:r>
              <a:rPr sz="815" spc="8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corr</a:t>
            </a:r>
            <a:r>
              <a:rPr sz="815" spc="-4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ente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refer</a:t>
            </a:r>
            <a:r>
              <a:rPr sz="815" spc="-4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dos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eratura</a:t>
            </a:r>
            <a:r>
              <a:rPr sz="815" spc="10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biente</a:t>
            </a:r>
            <a:r>
              <a:rPr sz="815" spc="7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2</a:t>
            </a:r>
            <a:r>
              <a:rPr sz="815" spc="4" dirty="0">
                <a:latin typeface="Tahoma"/>
                <a:cs typeface="Tahoma"/>
              </a:rPr>
              <a:t>5</a:t>
            </a:r>
            <a:r>
              <a:rPr sz="815" dirty="0">
                <a:latin typeface="Tahoma"/>
                <a:cs typeface="Tahoma"/>
              </a:rPr>
              <a:t>º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C,</a:t>
            </a:r>
            <a:r>
              <a:rPr sz="815" spc="1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cables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</a:t>
            </a:r>
            <a:r>
              <a:rPr sz="815" spc="-4" dirty="0">
                <a:latin typeface="Tahoma"/>
                <a:cs typeface="Tahoma"/>
              </a:rPr>
              <a:t>x</a:t>
            </a:r>
            <a:r>
              <a:rPr sz="815" dirty="0">
                <a:latin typeface="Tahoma"/>
                <a:cs typeface="Tahoma"/>
              </a:rPr>
              <a:t>puestos</a:t>
            </a:r>
            <a:r>
              <a:rPr sz="815" spc="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sol,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nivel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ar</a:t>
            </a:r>
            <a:r>
              <a:rPr sz="815" spc="3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 viento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0,6</a:t>
            </a:r>
            <a:r>
              <a:rPr sz="815" spc="2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m/seg.,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adiación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solar</a:t>
            </a:r>
            <a:r>
              <a:rPr sz="815" spc="4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900</a:t>
            </a:r>
            <a:r>
              <a:rPr sz="815" spc="3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W/mm²;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coeficiente</a:t>
            </a:r>
            <a:r>
              <a:rPr sz="815" spc="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emisi</a:t>
            </a:r>
            <a:r>
              <a:rPr sz="815" spc="-4" dirty="0">
                <a:latin typeface="Tahoma"/>
                <a:cs typeface="Tahoma"/>
              </a:rPr>
              <a:t>v</a:t>
            </a:r>
            <a:r>
              <a:rPr sz="815" dirty="0">
                <a:latin typeface="Tahoma"/>
                <a:cs typeface="Tahoma"/>
              </a:rPr>
              <a:t>idad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0,6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absorbilid</a:t>
            </a:r>
            <a:r>
              <a:rPr sz="815" spc="-8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</a:t>
            </a:r>
            <a:r>
              <a:rPr sz="815" spc="9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392149" y="9437396"/>
            <a:ext cx="555083" cy="2285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5774" marR="175710" algn="ctr">
              <a:lnSpc>
                <a:spcPct val="100585"/>
              </a:lnSpc>
              <a:spcBef>
                <a:spcPts val="254"/>
              </a:spcBef>
            </a:pPr>
            <a:r>
              <a:rPr sz="997" b="1" spc="4" dirty="0">
                <a:latin typeface="Tahoma"/>
                <a:cs typeface="Tahoma"/>
              </a:rPr>
              <a:t>12</a:t>
            </a:r>
            <a:endParaRPr sz="997">
              <a:latin typeface="Tahoma"/>
              <a:cs typeface="Tahoma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669690" y="8268198"/>
            <a:ext cx="3620472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2091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Reactancia</a:t>
            </a:r>
            <a:r>
              <a:rPr sz="815" spc="8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inductiva                                                       </a:t>
            </a:r>
            <a:r>
              <a:rPr sz="815" spc="246" dirty="0">
                <a:latin typeface="Tahoma"/>
                <a:cs typeface="Tahoma"/>
              </a:rPr>
              <a:t> </a:t>
            </a: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 </a:t>
            </a:r>
            <a:r>
              <a:rPr sz="815" spc="61" dirty="0">
                <a:latin typeface="Tahoma"/>
                <a:cs typeface="Tahoma"/>
              </a:rPr>
              <a:t> </a:t>
            </a:r>
            <a:r>
              <a:rPr sz="815" spc="5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5" dirty="0">
                <a:latin typeface="Tahoma"/>
                <a:cs typeface="Tahoma"/>
              </a:rPr>
              <a:t>24</a:t>
            </a:r>
            <a:r>
              <a:rPr sz="815" spc="-5" dirty="0">
                <a:latin typeface="Tahoma"/>
                <a:cs typeface="Tahoma"/>
              </a:rPr>
              <a:t>9</a:t>
            </a:r>
            <a:r>
              <a:rPr sz="815" dirty="0">
                <a:latin typeface="Tahoma"/>
                <a:cs typeface="Tahoma"/>
              </a:rPr>
              <a:t>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669690" y="7875360"/>
            <a:ext cx="3620472" cy="1960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2091"/>
              </a:lnSpc>
              <a:spcBef>
                <a:spcPts val="281"/>
              </a:spcBef>
            </a:pP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</a:t>
            </a:r>
            <a:r>
              <a:rPr sz="815" spc="2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 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120°C                                              </a:t>
            </a:r>
            <a:r>
              <a:rPr sz="815" spc="57" dirty="0">
                <a:latin typeface="Tahoma"/>
                <a:cs typeface="Tahoma"/>
              </a:rPr>
              <a:t> </a:t>
            </a: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4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25</a:t>
            </a:r>
            <a:r>
              <a:rPr sz="815" spc="-4" dirty="0">
                <a:latin typeface="Tahoma"/>
                <a:cs typeface="Tahoma"/>
              </a:rPr>
              <a:t>8</a:t>
            </a:r>
            <a:r>
              <a:rPr sz="815" spc="4" dirty="0">
                <a:latin typeface="Tahoma"/>
                <a:cs typeface="Tahoma"/>
              </a:rPr>
              <a:t>16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669690" y="7481830"/>
            <a:ext cx="3620472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2091"/>
              </a:lnSpc>
              <a:spcBef>
                <a:spcPts val="281"/>
              </a:spcBef>
            </a:pP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</a:t>
            </a:r>
            <a:r>
              <a:rPr sz="815" spc="2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máxi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6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temperatura</a:t>
            </a:r>
            <a:r>
              <a:rPr sz="815" spc="10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operación  </a:t>
            </a:r>
            <a:r>
              <a:rPr sz="815" spc="247" dirty="0">
                <a:latin typeface="Tahoma"/>
                <a:cs typeface="Tahoma"/>
              </a:rPr>
              <a:t> </a:t>
            </a: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4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29</a:t>
            </a:r>
            <a:r>
              <a:rPr sz="815" spc="-4" dirty="0">
                <a:latin typeface="Tahoma"/>
                <a:cs typeface="Tahoma"/>
              </a:rPr>
              <a:t>8</a:t>
            </a:r>
            <a:r>
              <a:rPr sz="815" spc="4" dirty="0">
                <a:latin typeface="Tahoma"/>
                <a:cs typeface="Tahoma"/>
              </a:rPr>
              <a:t>89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669691" y="6832852"/>
            <a:ext cx="5773147" cy="2091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ts val="1113"/>
              </a:lnSpc>
              <a:spcBef>
                <a:spcPts val="185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Debajo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     </a:t>
            </a:r>
            <a:r>
              <a:rPr sz="815" spc="19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/°C     </a:t>
            </a:r>
            <a:r>
              <a:rPr sz="815" spc="1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17,92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1</a:t>
            </a:r>
            <a:r>
              <a:rPr sz="815" dirty="0">
                <a:latin typeface="Tahoma"/>
                <a:cs typeface="Tahoma"/>
              </a:rPr>
              <a:t>0</a:t>
            </a:r>
            <a:r>
              <a:rPr sz="815" baseline="36821" dirty="0">
                <a:latin typeface="Tahoma"/>
                <a:cs typeface="Tahoma"/>
              </a:rPr>
              <a:t>-6          </a:t>
            </a:r>
            <a:r>
              <a:rPr sz="815" spc="8" baseline="368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Debajo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     </a:t>
            </a:r>
            <a:r>
              <a:rPr sz="815" spc="14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GPa       </a:t>
            </a:r>
            <a:r>
              <a:rPr sz="815" spc="188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75</a:t>
            </a:r>
            <a:r>
              <a:rPr sz="815" dirty="0">
                <a:latin typeface="Tahoma"/>
                <a:cs typeface="Tahoma"/>
              </a:rPr>
              <a:t>,5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669690" y="7042042"/>
            <a:ext cx="3620472" cy="24302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381"/>
              </a:spcBef>
            </a:pPr>
            <a:r>
              <a:rPr sz="815" dirty="0">
                <a:latin typeface="Tahoma"/>
                <a:cs typeface="Tahoma"/>
              </a:rPr>
              <a:t>Temperatura</a:t>
            </a:r>
            <a:r>
              <a:rPr sz="815" spc="10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máxima</a:t>
            </a:r>
            <a:r>
              <a:rPr sz="815" spc="6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permi</a:t>
            </a:r>
            <a:r>
              <a:rPr sz="815" spc="4" dirty="0">
                <a:latin typeface="Tahoma"/>
                <a:cs typeface="Tahoma"/>
              </a:rPr>
              <a:t>t</a:t>
            </a:r>
            <a:r>
              <a:rPr sz="815" dirty="0">
                <a:latin typeface="Tahoma"/>
                <a:cs typeface="Tahoma"/>
              </a:rPr>
              <a:t>ida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servicio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continuo            </a:t>
            </a:r>
            <a:r>
              <a:rPr sz="815" spc="13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°C       </a:t>
            </a:r>
            <a:r>
              <a:rPr sz="815" spc="195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175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290163" y="7042043"/>
            <a:ext cx="2152675" cy="2426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5" name="object 25"/>
          <p:cNvSpPr txBox="1"/>
          <p:nvPr/>
        </p:nvSpPr>
        <p:spPr>
          <a:xfrm>
            <a:off x="1795047" y="5626028"/>
            <a:ext cx="2576582" cy="1971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4" name="object 24"/>
          <p:cNvSpPr txBox="1"/>
          <p:nvPr/>
        </p:nvSpPr>
        <p:spPr>
          <a:xfrm>
            <a:off x="4371629" y="5626028"/>
            <a:ext cx="2087778" cy="1971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3" name="object 23"/>
          <p:cNvSpPr txBox="1"/>
          <p:nvPr/>
        </p:nvSpPr>
        <p:spPr>
          <a:xfrm>
            <a:off x="1795047" y="5823137"/>
            <a:ext cx="2576582" cy="2012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2" name="object 22"/>
          <p:cNvSpPr txBox="1"/>
          <p:nvPr/>
        </p:nvSpPr>
        <p:spPr>
          <a:xfrm>
            <a:off x="4371629" y="5823137"/>
            <a:ext cx="2087778" cy="3976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1" name="object 21"/>
          <p:cNvSpPr txBox="1"/>
          <p:nvPr/>
        </p:nvSpPr>
        <p:spPr>
          <a:xfrm>
            <a:off x="1795047" y="6024390"/>
            <a:ext cx="2576582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0" name="object 20"/>
          <p:cNvSpPr txBox="1"/>
          <p:nvPr/>
        </p:nvSpPr>
        <p:spPr>
          <a:xfrm>
            <a:off x="1795048" y="5229391"/>
            <a:ext cx="2592807" cy="1998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9" name="object 19"/>
          <p:cNvSpPr txBox="1"/>
          <p:nvPr/>
        </p:nvSpPr>
        <p:spPr>
          <a:xfrm>
            <a:off x="4387855" y="5229391"/>
            <a:ext cx="2071553" cy="1998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8" name="object 18"/>
          <p:cNvSpPr txBox="1"/>
          <p:nvPr/>
        </p:nvSpPr>
        <p:spPr>
          <a:xfrm>
            <a:off x="669690" y="5229391"/>
            <a:ext cx="1076338" cy="12068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7" name="object 17"/>
          <p:cNvSpPr txBox="1"/>
          <p:nvPr/>
        </p:nvSpPr>
        <p:spPr>
          <a:xfrm>
            <a:off x="1746029" y="5229391"/>
            <a:ext cx="4696809" cy="12068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1463">
              <a:lnSpc>
                <a:spcPct val="100585"/>
              </a:lnSpc>
              <a:spcBef>
                <a:spcPts val="258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Alambres</a:t>
            </a:r>
            <a:r>
              <a:rPr sz="861" spc="-3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ndi</a:t>
            </a:r>
            <a:r>
              <a:rPr sz="861" spc="8" dirty="0">
                <a:solidFill>
                  <a:srgbClr val="FFFFFF"/>
                </a:solidFill>
                <a:latin typeface="Tahoma"/>
                <a:cs typeface="Tahoma"/>
              </a:rPr>
              <a:t>v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idua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l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es</a:t>
            </a:r>
            <a:r>
              <a:rPr sz="861" spc="-2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Al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u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minio                           </a:t>
            </a:r>
            <a:r>
              <a:rPr sz="861" spc="11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Alambres</a:t>
            </a:r>
            <a:r>
              <a:rPr sz="861" spc="-3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Trapezoid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a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les</a:t>
            </a:r>
            <a:endParaRPr sz="861">
              <a:latin typeface="Tahoma"/>
              <a:cs typeface="Tahoma"/>
            </a:endParaRPr>
          </a:p>
          <a:p>
            <a:pPr marL="81459">
              <a:lnSpc>
                <a:spcPct val="100585"/>
              </a:lnSpc>
              <a:spcBef>
                <a:spcPts val="561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Conductividad</a:t>
            </a:r>
            <a:r>
              <a:rPr sz="815" spc="11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mínima                   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IACS</a:t>
            </a:r>
            <a:r>
              <a:rPr sz="815" spc="4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%    </a:t>
            </a:r>
            <a:r>
              <a:rPr sz="815" spc="216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6</a:t>
            </a:r>
            <a:r>
              <a:rPr sz="815" dirty="0">
                <a:latin typeface="Tahoma"/>
                <a:cs typeface="Tahoma"/>
              </a:rPr>
              <a:t>3     </a:t>
            </a:r>
            <a:r>
              <a:rPr sz="815" spc="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Altura                             </a:t>
            </a:r>
            <a:r>
              <a:rPr sz="815" spc="1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m     </a:t>
            </a:r>
            <a:r>
              <a:rPr sz="815" spc="20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2,42</a:t>
            </a:r>
            <a:endParaRPr sz="815">
              <a:latin typeface="Tahoma"/>
              <a:cs typeface="Tahoma"/>
            </a:endParaRPr>
          </a:p>
          <a:p>
            <a:pPr marL="81463">
              <a:lnSpc>
                <a:spcPct val="100585"/>
              </a:lnSpc>
              <a:spcBef>
                <a:spcPts val="564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tracción</a:t>
            </a:r>
            <a:r>
              <a:rPr sz="815" spc="6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í</a:t>
            </a:r>
            <a:r>
              <a:rPr sz="815" dirty="0">
                <a:latin typeface="Tahoma"/>
                <a:cs typeface="Tahoma"/>
              </a:rPr>
              <a:t>nima       </a:t>
            </a:r>
            <a:r>
              <a:rPr sz="815" spc="8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MPa       </a:t>
            </a:r>
            <a:r>
              <a:rPr sz="815" spc="116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6</a:t>
            </a:r>
            <a:r>
              <a:rPr sz="815" dirty="0">
                <a:latin typeface="Tahoma"/>
                <a:cs typeface="Tahoma"/>
              </a:rPr>
              <a:t>0     </a:t>
            </a:r>
            <a:r>
              <a:rPr sz="815" spc="9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Sección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1ra.</a:t>
            </a:r>
            <a:r>
              <a:rPr sz="815" spc="3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   </a:t>
            </a:r>
            <a:r>
              <a:rPr sz="815" spc="6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     </a:t>
            </a:r>
            <a:r>
              <a:rPr sz="815" spc="8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7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49</a:t>
            </a:r>
            <a:endParaRPr sz="815">
              <a:latin typeface="Tahoma"/>
              <a:cs typeface="Tahoma"/>
            </a:endParaRPr>
          </a:p>
          <a:p>
            <a:pPr marL="81463">
              <a:lnSpc>
                <a:spcPts val="1045"/>
              </a:lnSpc>
              <a:spcBef>
                <a:spcPts val="546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Núc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l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eo</a:t>
            </a:r>
            <a:r>
              <a:rPr sz="861" spc="-2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o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mposite                                              </a:t>
            </a:r>
            <a:r>
              <a:rPr sz="861" spc="2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-</a:t>
            </a:r>
            <a:r>
              <a:rPr sz="1223" spc="14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Sección</a:t>
            </a:r>
            <a:r>
              <a:rPr sz="1223" spc="58" baseline="3068" dirty="0">
                <a:latin typeface="Tahoma"/>
                <a:cs typeface="Tahoma"/>
              </a:rPr>
              <a:t> </a:t>
            </a:r>
            <a:r>
              <a:rPr sz="1223" spc="-4" baseline="3068" dirty="0">
                <a:latin typeface="Tahoma"/>
                <a:cs typeface="Tahoma"/>
              </a:rPr>
              <a:t>d</a:t>
            </a:r>
            <a:r>
              <a:rPr sz="1223" baseline="3068" dirty="0">
                <a:latin typeface="Tahoma"/>
                <a:cs typeface="Tahoma"/>
              </a:rPr>
              <a:t>e</a:t>
            </a:r>
            <a:r>
              <a:rPr sz="1223" spc="26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la</a:t>
            </a:r>
            <a:r>
              <a:rPr sz="1223" spc="12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2da.</a:t>
            </a:r>
            <a:r>
              <a:rPr sz="1223" spc="35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capa  </a:t>
            </a:r>
            <a:r>
              <a:rPr sz="1223" spc="165" baseline="3068" dirty="0">
                <a:latin typeface="Tahoma"/>
                <a:cs typeface="Tahoma"/>
              </a:rPr>
              <a:t> </a:t>
            </a:r>
            <a:r>
              <a:rPr sz="1223" spc="-4" baseline="3068" dirty="0">
                <a:latin typeface="Tahoma"/>
                <a:cs typeface="Tahoma"/>
              </a:rPr>
              <a:t>m</a:t>
            </a:r>
            <a:r>
              <a:rPr sz="1223" spc="4" baseline="3068" dirty="0">
                <a:latin typeface="Tahoma"/>
                <a:cs typeface="Tahoma"/>
              </a:rPr>
              <a:t>m</a:t>
            </a:r>
            <a:r>
              <a:rPr sz="1223" baseline="3068" dirty="0">
                <a:latin typeface="Tahoma"/>
                <a:cs typeface="Tahoma"/>
              </a:rPr>
              <a:t>²     </a:t>
            </a:r>
            <a:r>
              <a:rPr sz="1223" spc="8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7,88</a:t>
            </a:r>
            <a:endParaRPr sz="815">
              <a:latin typeface="Tahoma"/>
              <a:cs typeface="Tahoma"/>
            </a:endParaRPr>
          </a:p>
          <a:p>
            <a:pPr marL="81463">
              <a:lnSpc>
                <a:spcPct val="100585"/>
              </a:lnSpc>
              <a:spcBef>
                <a:spcPts val="561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Conductividad                                  </a:t>
            </a:r>
            <a:r>
              <a:rPr sz="815" spc="1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Nil         </a:t>
            </a:r>
            <a:r>
              <a:rPr sz="815" spc="19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endParaRPr sz="815">
              <a:latin typeface="Tahoma"/>
              <a:cs typeface="Tahoma"/>
            </a:endParaRPr>
          </a:p>
          <a:p>
            <a:pPr marL="81458">
              <a:lnSpc>
                <a:spcPct val="100585"/>
              </a:lnSpc>
              <a:spcBef>
                <a:spcPts val="564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Carga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ro</a:t>
            </a:r>
            <a:r>
              <a:rPr sz="815" spc="-4" dirty="0">
                <a:latin typeface="Tahoma"/>
                <a:cs typeface="Tahoma"/>
              </a:rPr>
              <a:t>t</a:t>
            </a:r>
            <a:r>
              <a:rPr sz="815" dirty="0">
                <a:latin typeface="Tahoma"/>
                <a:cs typeface="Tahoma"/>
              </a:rPr>
              <a:t>ura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í</a:t>
            </a:r>
            <a:r>
              <a:rPr sz="815" dirty="0">
                <a:latin typeface="Tahoma"/>
                <a:cs typeface="Tahoma"/>
              </a:rPr>
              <a:t>nima                    </a:t>
            </a:r>
            <a:r>
              <a:rPr sz="815" spc="8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kN       </a:t>
            </a:r>
            <a:r>
              <a:rPr sz="815" spc="3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60,4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669690" y="6436215"/>
            <a:ext cx="2935937" cy="200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258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Coefic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ente</a:t>
            </a:r>
            <a:r>
              <a:rPr sz="861" spc="-37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x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pansión</a:t>
            </a:r>
            <a:r>
              <a:rPr sz="861" spc="-3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té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r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mica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605627" y="6436215"/>
            <a:ext cx="103560" cy="200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4" name="object 14"/>
          <p:cNvSpPr txBox="1"/>
          <p:nvPr/>
        </p:nvSpPr>
        <p:spPr>
          <a:xfrm>
            <a:off x="3709188" y="6436215"/>
            <a:ext cx="2733649" cy="200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173">
              <a:lnSpc>
                <a:spcPct val="100585"/>
              </a:lnSpc>
              <a:spcBef>
                <a:spcPts val="258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Módulo</a:t>
            </a:r>
            <a:r>
              <a:rPr sz="861" spc="-23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el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as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ticidad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69691" y="4809282"/>
            <a:ext cx="5773147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diá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etro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equivalente</a:t>
            </a:r>
            <a:r>
              <a:rPr sz="815" spc="9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</a:t>
            </a:r>
            <a:r>
              <a:rPr sz="815" spc="-8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er</a:t>
            </a:r>
            <a:r>
              <a:rPr sz="815" spc="5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ala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bres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trapezoidales                                      </a:t>
            </a:r>
            <a:r>
              <a:rPr sz="815" spc="4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</a:t>
            </a:r>
            <a:r>
              <a:rPr sz="815" spc="6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8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3,</a:t>
            </a:r>
            <a:r>
              <a:rPr sz="815" spc="-5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9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69691" y="4218641"/>
            <a:ext cx="5771420" cy="198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254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Configuración</a:t>
            </a:r>
            <a:r>
              <a:rPr sz="861" spc="-43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a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b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l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eado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69691" y="4416787"/>
            <a:ext cx="5771420" cy="1957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272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diámetro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núcleo</a:t>
            </a:r>
            <a:r>
              <a:rPr sz="815" spc="5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composite                                                                                    </a:t>
            </a:r>
            <a:r>
              <a:rPr sz="815" spc="15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</a:t>
            </a:r>
            <a:r>
              <a:rPr sz="815" spc="6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5,</a:t>
            </a:r>
            <a:r>
              <a:rPr sz="815" spc="-5" dirty="0">
                <a:latin typeface="Tahoma"/>
                <a:cs typeface="Tahoma"/>
              </a:rPr>
              <a:t>9</a:t>
            </a:r>
            <a:r>
              <a:rPr sz="815" dirty="0">
                <a:latin typeface="Tahoma"/>
                <a:cs typeface="Tahoma"/>
              </a:rPr>
              <a:t>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69691" y="3977346"/>
            <a:ext cx="5871184" cy="1950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Paso</a:t>
            </a:r>
            <a:r>
              <a:rPr sz="815" spc="4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preferido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para</a:t>
            </a:r>
            <a:r>
              <a:rPr sz="815" spc="4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externa     </a:t>
            </a:r>
            <a:r>
              <a:rPr sz="815" spc="158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m            </a:t>
            </a:r>
            <a:r>
              <a:rPr sz="815" spc="10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17</a:t>
            </a:r>
            <a:r>
              <a:rPr sz="815" dirty="0">
                <a:latin typeface="Tahoma"/>
                <a:cs typeface="Tahoma"/>
              </a:rPr>
              <a:t>2           </a:t>
            </a:r>
            <a:r>
              <a:rPr sz="815" spc="1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Longitud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áxi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6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3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bobina                </a:t>
            </a:r>
            <a:r>
              <a:rPr sz="815" spc="10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60</a:t>
            </a:r>
            <a:r>
              <a:rPr sz="815" spc="-4" dirty="0">
                <a:latin typeface="Tahoma"/>
                <a:cs typeface="Tahoma"/>
              </a:rPr>
              <a:t>2</a:t>
            </a:r>
            <a:r>
              <a:rPr sz="815" dirty="0">
                <a:latin typeface="Tahoma"/>
                <a:cs typeface="Tahoma"/>
              </a:rPr>
              <a:t>0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spc="5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tros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69691" y="3583816"/>
            <a:ext cx="5871184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Paso</a:t>
            </a:r>
            <a:r>
              <a:rPr sz="815" spc="3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cableado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</a:t>
            </a:r>
            <a:r>
              <a:rPr sz="815" spc="-8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externa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Al.   </a:t>
            </a:r>
            <a:r>
              <a:rPr sz="815" spc="1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Min.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10—Max.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13 </a:t>
            </a:r>
            <a:r>
              <a:rPr sz="815" spc="3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Dirección</a:t>
            </a:r>
            <a:r>
              <a:rPr sz="815" spc="74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e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c</a:t>
            </a:r>
            <a:r>
              <a:rPr sz="815" dirty="0">
                <a:latin typeface="Tahoma"/>
                <a:cs typeface="Tahoma"/>
              </a:rPr>
              <a:t>ableado</a:t>
            </a:r>
            <a:r>
              <a:rPr sz="815" spc="6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xt.          </a:t>
            </a:r>
            <a:r>
              <a:rPr sz="815" spc="16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Mano</a:t>
            </a:r>
            <a:r>
              <a:rPr sz="815" spc="4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derecha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69691" y="3145410"/>
            <a:ext cx="5773147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2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conductor</a:t>
            </a:r>
            <a:r>
              <a:rPr sz="815" spc="7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(*)                                                                                                    </a:t>
            </a:r>
            <a:r>
              <a:rPr sz="815" spc="2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kN              </a:t>
            </a:r>
            <a:r>
              <a:rPr sz="815" spc="118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69</a:t>
            </a:r>
            <a:r>
              <a:rPr sz="815" dirty="0">
                <a:latin typeface="Tahoma"/>
                <a:cs typeface="Tahoma"/>
              </a:rPr>
              <a:t>,3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69691" y="2751881"/>
            <a:ext cx="5773147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Masa</a:t>
            </a:r>
            <a:r>
              <a:rPr sz="815" spc="4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3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uni</a:t>
            </a:r>
            <a:r>
              <a:rPr sz="815" spc="8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ad</a:t>
            </a:r>
            <a:r>
              <a:rPr sz="815" spc="5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longitud—Núcl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o                                                                                     </a:t>
            </a:r>
            <a:r>
              <a:rPr sz="815" spc="1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Kg/km             </a:t>
            </a:r>
            <a:r>
              <a:rPr sz="815" spc="55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54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69691" y="2358352"/>
            <a:ext cx="5773147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Diámetro</a:t>
            </a:r>
            <a:r>
              <a:rPr sz="815" spc="7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apr</a:t>
            </a:r>
            <a:r>
              <a:rPr sz="815" spc="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ximado</a:t>
            </a:r>
            <a:r>
              <a:rPr sz="815" spc="9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conductor</a:t>
            </a:r>
            <a:r>
              <a:rPr sz="815" spc="8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completo                                                                           </a:t>
            </a:r>
            <a:r>
              <a:rPr sz="815" spc="12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  </a:t>
            </a:r>
            <a:r>
              <a:rPr sz="815" spc="226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15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65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9691" y="1964821"/>
            <a:ext cx="5773147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Sección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transversal</a:t>
            </a:r>
            <a:r>
              <a:rPr sz="815" spc="8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núcleo</a:t>
            </a:r>
            <a:r>
              <a:rPr sz="815" spc="5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composite                                                                            </a:t>
            </a:r>
            <a:r>
              <a:rPr sz="815" spc="246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           </a:t>
            </a:r>
            <a:r>
              <a:rPr sz="815" spc="254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27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99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69691" y="1381087"/>
            <a:ext cx="4449300" cy="1933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272"/>
              </a:spcBef>
            </a:pP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Tipo</a:t>
            </a:r>
            <a:r>
              <a:rPr sz="815" b="1" spc="3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15" b="1" spc="2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con</a:t>
            </a:r>
            <a:r>
              <a:rPr sz="815" b="1" spc="4" dirty="0">
                <a:solidFill>
                  <a:srgbClr val="FFFFFF"/>
                </a:solidFill>
                <a:latin typeface="Tahoma"/>
                <a:cs typeface="Tahoma"/>
              </a:rPr>
              <a:t>d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uctor</a:t>
            </a:r>
            <a:r>
              <a:rPr sz="815" b="1" spc="67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ACCC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118991" y="1381087"/>
            <a:ext cx="1322120" cy="1933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5657">
              <a:lnSpc>
                <a:spcPct val="100585"/>
              </a:lnSpc>
              <a:spcBef>
                <a:spcPts val="272"/>
              </a:spcBef>
            </a:pP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mm²             </a:t>
            </a:r>
            <a:r>
              <a:rPr sz="815" b="1" spc="8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150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669691" y="1574400"/>
            <a:ext cx="5771420" cy="1957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S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cción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eq</a:t>
            </a:r>
            <a:r>
              <a:rPr sz="815" dirty="0">
                <a:latin typeface="Tahoma"/>
                <a:cs typeface="Tahoma"/>
              </a:rPr>
              <a:t>uival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nte</a:t>
            </a:r>
            <a:r>
              <a:rPr sz="815" spc="8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aluminio                                                                                              </a:t>
            </a:r>
            <a:r>
              <a:rPr sz="815" spc="78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             </a:t>
            </a:r>
            <a:r>
              <a:rPr sz="815" spc="99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160</a:t>
            </a:r>
            <a:endParaRPr sz="815">
              <a:latin typeface="Tahoma"/>
              <a:cs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3373941940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object 83"/>
          <p:cNvSpPr/>
          <p:nvPr/>
        </p:nvSpPr>
        <p:spPr>
          <a:xfrm>
            <a:off x="1381" y="1315495"/>
            <a:ext cx="6845343" cy="8447767"/>
          </a:xfrm>
          <a:custGeom>
            <a:avLst/>
            <a:gdLst/>
            <a:ahLst/>
            <a:cxnLst/>
            <a:rect l="l" t="t" r="r" b="b"/>
            <a:pathLst>
              <a:path w="7555230" h="9323832">
                <a:moveTo>
                  <a:pt x="0" y="9323832"/>
                </a:moveTo>
                <a:lnTo>
                  <a:pt x="7555230" y="9323832"/>
                </a:lnTo>
                <a:lnTo>
                  <a:pt x="7555230" y="0"/>
                </a:lnTo>
                <a:lnTo>
                  <a:pt x="0" y="0"/>
                </a:lnTo>
                <a:lnTo>
                  <a:pt x="0" y="9323832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4" name="object 84"/>
          <p:cNvSpPr/>
          <p:nvPr/>
        </p:nvSpPr>
        <p:spPr>
          <a:xfrm>
            <a:off x="3451" y="9211634"/>
            <a:ext cx="6848795" cy="56957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5" name="object 85"/>
          <p:cNvSpPr/>
          <p:nvPr/>
        </p:nvSpPr>
        <p:spPr>
          <a:xfrm>
            <a:off x="392149" y="9437396"/>
            <a:ext cx="555083" cy="228523"/>
          </a:xfrm>
          <a:custGeom>
            <a:avLst/>
            <a:gdLst/>
            <a:ahLst/>
            <a:cxnLst/>
            <a:rect l="l" t="t" r="r" b="b"/>
            <a:pathLst>
              <a:path w="612647" h="252222">
                <a:moveTo>
                  <a:pt x="0" y="252221"/>
                </a:moveTo>
                <a:lnTo>
                  <a:pt x="612647" y="252221"/>
                </a:lnTo>
                <a:lnTo>
                  <a:pt x="612647" y="0"/>
                </a:lnTo>
                <a:lnTo>
                  <a:pt x="0" y="0"/>
                </a:lnTo>
                <a:lnTo>
                  <a:pt x="0" y="252221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6" name="object 86"/>
          <p:cNvSpPr/>
          <p:nvPr/>
        </p:nvSpPr>
        <p:spPr>
          <a:xfrm>
            <a:off x="686260" y="7023748"/>
            <a:ext cx="2771967" cy="227833"/>
          </a:xfrm>
          <a:custGeom>
            <a:avLst/>
            <a:gdLst/>
            <a:ahLst/>
            <a:cxnLst/>
            <a:rect l="l" t="t" r="r" b="b"/>
            <a:pathLst>
              <a:path w="3059430" h="251459">
                <a:moveTo>
                  <a:pt x="0" y="251459"/>
                </a:moveTo>
                <a:lnTo>
                  <a:pt x="3059430" y="251459"/>
                </a:lnTo>
                <a:lnTo>
                  <a:pt x="3059430" y="0"/>
                </a:lnTo>
                <a:lnTo>
                  <a:pt x="0" y="0"/>
                </a:lnTo>
                <a:lnTo>
                  <a:pt x="0" y="251459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7" name="object 87"/>
          <p:cNvSpPr/>
          <p:nvPr/>
        </p:nvSpPr>
        <p:spPr>
          <a:xfrm>
            <a:off x="3458228" y="7023748"/>
            <a:ext cx="359008" cy="227833"/>
          </a:xfrm>
          <a:custGeom>
            <a:avLst/>
            <a:gdLst/>
            <a:ahLst/>
            <a:cxnLst/>
            <a:rect l="l" t="t" r="r" b="b"/>
            <a:pathLst>
              <a:path w="396239" h="251459">
                <a:moveTo>
                  <a:pt x="0" y="251459"/>
                </a:moveTo>
                <a:lnTo>
                  <a:pt x="396239" y="251459"/>
                </a:lnTo>
                <a:lnTo>
                  <a:pt x="396239" y="0"/>
                </a:lnTo>
                <a:lnTo>
                  <a:pt x="0" y="0"/>
                </a:lnTo>
                <a:lnTo>
                  <a:pt x="0" y="251459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8" name="object 88"/>
          <p:cNvSpPr/>
          <p:nvPr/>
        </p:nvSpPr>
        <p:spPr>
          <a:xfrm>
            <a:off x="3817236" y="7023748"/>
            <a:ext cx="489496" cy="227833"/>
          </a:xfrm>
          <a:custGeom>
            <a:avLst/>
            <a:gdLst/>
            <a:ahLst/>
            <a:cxnLst/>
            <a:rect l="l" t="t" r="r" b="b"/>
            <a:pathLst>
              <a:path w="540258" h="251459">
                <a:moveTo>
                  <a:pt x="0" y="251459"/>
                </a:moveTo>
                <a:lnTo>
                  <a:pt x="540258" y="251459"/>
                </a:lnTo>
                <a:lnTo>
                  <a:pt x="540258" y="0"/>
                </a:lnTo>
                <a:lnTo>
                  <a:pt x="0" y="0"/>
                </a:lnTo>
                <a:lnTo>
                  <a:pt x="0" y="251459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9" name="object 89"/>
          <p:cNvSpPr/>
          <p:nvPr/>
        </p:nvSpPr>
        <p:spPr>
          <a:xfrm>
            <a:off x="686260" y="7448345"/>
            <a:ext cx="2771967" cy="198836"/>
          </a:xfrm>
          <a:custGeom>
            <a:avLst/>
            <a:gdLst/>
            <a:ahLst/>
            <a:cxnLst/>
            <a:rect l="l" t="t" r="r" b="b"/>
            <a:pathLst>
              <a:path w="3059430" h="219455">
                <a:moveTo>
                  <a:pt x="0" y="219455"/>
                </a:moveTo>
                <a:lnTo>
                  <a:pt x="3059430" y="219455"/>
                </a:lnTo>
                <a:lnTo>
                  <a:pt x="3059430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0" name="object 90"/>
          <p:cNvSpPr/>
          <p:nvPr/>
        </p:nvSpPr>
        <p:spPr>
          <a:xfrm>
            <a:off x="3458228" y="7448345"/>
            <a:ext cx="359008" cy="198836"/>
          </a:xfrm>
          <a:custGeom>
            <a:avLst/>
            <a:gdLst/>
            <a:ahLst/>
            <a:cxnLst/>
            <a:rect l="l" t="t" r="r" b="b"/>
            <a:pathLst>
              <a:path w="396239" h="219455">
                <a:moveTo>
                  <a:pt x="0" y="219455"/>
                </a:moveTo>
                <a:lnTo>
                  <a:pt x="396239" y="219455"/>
                </a:lnTo>
                <a:lnTo>
                  <a:pt x="396239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1" name="object 91"/>
          <p:cNvSpPr/>
          <p:nvPr/>
        </p:nvSpPr>
        <p:spPr>
          <a:xfrm>
            <a:off x="3817236" y="7448345"/>
            <a:ext cx="489496" cy="198836"/>
          </a:xfrm>
          <a:custGeom>
            <a:avLst/>
            <a:gdLst/>
            <a:ahLst/>
            <a:cxnLst/>
            <a:rect l="l" t="t" r="r" b="b"/>
            <a:pathLst>
              <a:path w="540258" h="219455">
                <a:moveTo>
                  <a:pt x="0" y="219455"/>
                </a:moveTo>
                <a:lnTo>
                  <a:pt x="540258" y="219455"/>
                </a:lnTo>
                <a:lnTo>
                  <a:pt x="540258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2" name="object 92"/>
          <p:cNvSpPr/>
          <p:nvPr/>
        </p:nvSpPr>
        <p:spPr>
          <a:xfrm>
            <a:off x="686260" y="7843946"/>
            <a:ext cx="2771967" cy="198836"/>
          </a:xfrm>
          <a:custGeom>
            <a:avLst/>
            <a:gdLst/>
            <a:ahLst/>
            <a:cxnLst/>
            <a:rect l="l" t="t" r="r" b="b"/>
            <a:pathLst>
              <a:path w="3059430" h="219455">
                <a:moveTo>
                  <a:pt x="0" y="219456"/>
                </a:moveTo>
                <a:lnTo>
                  <a:pt x="3059430" y="219456"/>
                </a:lnTo>
                <a:lnTo>
                  <a:pt x="3059430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3" name="object 93"/>
          <p:cNvSpPr/>
          <p:nvPr/>
        </p:nvSpPr>
        <p:spPr>
          <a:xfrm>
            <a:off x="3458228" y="7843946"/>
            <a:ext cx="359008" cy="198836"/>
          </a:xfrm>
          <a:custGeom>
            <a:avLst/>
            <a:gdLst/>
            <a:ahLst/>
            <a:cxnLst/>
            <a:rect l="l" t="t" r="r" b="b"/>
            <a:pathLst>
              <a:path w="396239" h="219455">
                <a:moveTo>
                  <a:pt x="0" y="219456"/>
                </a:moveTo>
                <a:lnTo>
                  <a:pt x="396239" y="219456"/>
                </a:lnTo>
                <a:lnTo>
                  <a:pt x="396239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4" name="object 94"/>
          <p:cNvSpPr/>
          <p:nvPr/>
        </p:nvSpPr>
        <p:spPr>
          <a:xfrm>
            <a:off x="3817236" y="7843946"/>
            <a:ext cx="489496" cy="198836"/>
          </a:xfrm>
          <a:custGeom>
            <a:avLst/>
            <a:gdLst/>
            <a:ahLst/>
            <a:cxnLst/>
            <a:rect l="l" t="t" r="r" b="b"/>
            <a:pathLst>
              <a:path w="540258" h="219455">
                <a:moveTo>
                  <a:pt x="0" y="219456"/>
                </a:moveTo>
                <a:lnTo>
                  <a:pt x="540258" y="219456"/>
                </a:lnTo>
                <a:lnTo>
                  <a:pt x="540258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5" name="object 95"/>
          <p:cNvSpPr/>
          <p:nvPr/>
        </p:nvSpPr>
        <p:spPr>
          <a:xfrm>
            <a:off x="686260" y="8239547"/>
            <a:ext cx="2771967" cy="198836"/>
          </a:xfrm>
          <a:custGeom>
            <a:avLst/>
            <a:gdLst/>
            <a:ahLst/>
            <a:cxnLst/>
            <a:rect l="l" t="t" r="r" b="b"/>
            <a:pathLst>
              <a:path w="3059430" h="219455">
                <a:moveTo>
                  <a:pt x="0" y="219456"/>
                </a:moveTo>
                <a:lnTo>
                  <a:pt x="3059430" y="219456"/>
                </a:lnTo>
                <a:lnTo>
                  <a:pt x="3059430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6" name="object 96"/>
          <p:cNvSpPr/>
          <p:nvPr/>
        </p:nvSpPr>
        <p:spPr>
          <a:xfrm>
            <a:off x="3458228" y="8239547"/>
            <a:ext cx="359008" cy="198836"/>
          </a:xfrm>
          <a:custGeom>
            <a:avLst/>
            <a:gdLst/>
            <a:ahLst/>
            <a:cxnLst/>
            <a:rect l="l" t="t" r="r" b="b"/>
            <a:pathLst>
              <a:path w="396239" h="219455">
                <a:moveTo>
                  <a:pt x="0" y="219456"/>
                </a:moveTo>
                <a:lnTo>
                  <a:pt x="396239" y="219456"/>
                </a:lnTo>
                <a:lnTo>
                  <a:pt x="396239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7" name="object 97"/>
          <p:cNvSpPr/>
          <p:nvPr/>
        </p:nvSpPr>
        <p:spPr>
          <a:xfrm>
            <a:off x="3817236" y="8239547"/>
            <a:ext cx="489496" cy="198836"/>
          </a:xfrm>
          <a:custGeom>
            <a:avLst/>
            <a:gdLst/>
            <a:ahLst/>
            <a:cxnLst/>
            <a:rect l="l" t="t" r="r" b="b"/>
            <a:pathLst>
              <a:path w="540258" h="219455">
                <a:moveTo>
                  <a:pt x="0" y="219456"/>
                </a:moveTo>
                <a:lnTo>
                  <a:pt x="540258" y="219456"/>
                </a:lnTo>
                <a:lnTo>
                  <a:pt x="540258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8" name="object 98"/>
          <p:cNvSpPr/>
          <p:nvPr/>
        </p:nvSpPr>
        <p:spPr>
          <a:xfrm>
            <a:off x="686260" y="7251926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9" name="object 99"/>
          <p:cNvSpPr/>
          <p:nvPr/>
        </p:nvSpPr>
        <p:spPr>
          <a:xfrm>
            <a:off x="686260" y="7448691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0" name="object 100"/>
          <p:cNvSpPr/>
          <p:nvPr/>
        </p:nvSpPr>
        <p:spPr>
          <a:xfrm>
            <a:off x="686260" y="7647526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1" name="object 101"/>
          <p:cNvSpPr/>
          <p:nvPr/>
        </p:nvSpPr>
        <p:spPr>
          <a:xfrm>
            <a:off x="686260" y="7844291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2" name="object 102"/>
          <p:cNvSpPr/>
          <p:nvPr/>
        </p:nvSpPr>
        <p:spPr>
          <a:xfrm>
            <a:off x="686260" y="8043127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3" name="object 103"/>
          <p:cNvSpPr/>
          <p:nvPr/>
        </p:nvSpPr>
        <p:spPr>
          <a:xfrm>
            <a:off x="686260" y="8239892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4" name="object 104"/>
          <p:cNvSpPr/>
          <p:nvPr/>
        </p:nvSpPr>
        <p:spPr>
          <a:xfrm>
            <a:off x="686260" y="8438038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5" name="object 105"/>
          <p:cNvSpPr/>
          <p:nvPr/>
        </p:nvSpPr>
        <p:spPr>
          <a:xfrm>
            <a:off x="686260" y="6371318"/>
            <a:ext cx="2813391" cy="200216"/>
          </a:xfrm>
          <a:custGeom>
            <a:avLst/>
            <a:gdLst/>
            <a:ahLst/>
            <a:cxnLst/>
            <a:rect l="l" t="t" r="r" b="b"/>
            <a:pathLst>
              <a:path w="3105150" h="220979">
                <a:moveTo>
                  <a:pt x="0" y="220980"/>
                </a:moveTo>
                <a:lnTo>
                  <a:pt x="3105150" y="220980"/>
                </a:lnTo>
                <a:lnTo>
                  <a:pt x="3105150" y="0"/>
                </a:lnTo>
                <a:lnTo>
                  <a:pt x="0" y="0"/>
                </a:lnTo>
                <a:lnTo>
                  <a:pt x="0" y="220980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6" name="object 106"/>
          <p:cNvSpPr/>
          <p:nvPr/>
        </p:nvSpPr>
        <p:spPr>
          <a:xfrm>
            <a:off x="3499651" y="6371318"/>
            <a:ext cx="122201" cy="200216"/>
          </a:xfrm>
          <a:custGeom>
            <a:avLst/>
            <a:gdLst/>
            <a:ahLst/>
            <a:cxnLst/>
            <a:rect l="l" t="t" r="r" b="b"/>
            <a:pathLst>
              <a:path w="134874" h="220979">
                <a:moveTo>
                  <a:pt x="0" y="220980"/>
                </a:moveTo>
                <a:lnTo>
                  <a:pt x="134874" y="220980"/>
                </a:lnTo>
                <a:lnTo>
                  <a:pt x="134874" y="0"/>
                </a:lnTo>
                <a:lnTo>
                  <a:pt x="0" y="0"/>
                </a:lnTo>
                <a:lnTo>
                  <a:pt x="0" y="220980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7" name="object 107"/>
          <p:cNvSpPr/>
          <p:nvPr/>
        </p:nvSpPr>
        <p:spPr>
          <a:xfrm>
            <a:off x="686261" y="6766918"/>
            <a:ext cx="1808164" cy="196074"/>
          </a:xfrm>
          <a:custGeom>
            <a:avLst/>
            <a:gdLst/>
            <a:ahLst/>
            <a:cxnLst/>
            <a:rect l="l" t="t" r="r" b="b"/>
            <a:pathLst>
              <a:path w="1995677" h="216408">
                <a:moveTo>
                  <a:pt x="0" y="216408"/>
                </a:moveTo>
                <a:lnTo>
                  <a:pt x="1995677" y="216408"/>
                </a:lnTo>
                <a:lnTo>
                  <a:pt x="1995677" y="0"/>
                </a:lnTo>
                <a:lnTo>
                  <a:pt x="0" y="0"/>
                </a:lnTo>
                <a:lnTo>
                  <a:pt x="0" y="21640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8" name="object 108"/>
          <p:cNvSpPr/>
          <p:nvPr/>
        </p:nvSpPr>
        <p:spPr>
          <a:xfrm>
            <a:off x="2494425" y="6766918"/>
            <a:ext cx="368674" cy="196074"/>
          </a:xfrm>
          <a:custGeom>
            <a:avLst/>
            <a:gdLst/>
            <a:ahLst/>
            <a:cxnLst/>
            <a:rect l="l" t="t" r="r" b="b"/>
            <a:pathLst>
              <a:path w="406907" h="216408">
                <a:moveTo>
                  <a:pt x="0" y="216408"/>
                </a:moveTo>
                <a:lnTo>
                  <a:pt x="406907" y="216408"/>
                </a:lnTo>
                <a:lnTo>
                  <a:pt x="406907" y="0"/>
                </a:lnTo>
                <a:lnTo>
                  <a:pt x="0" y="0"/>
                </a:lnTo>
                <a:lnTo>
                  <a:pt x="0" y="21640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9" name="object 109"/>
          <p:cNvSpPr/>
          <p:nvPr/>
        </p:nvSpPr>
        <p:spPr>
          <a:xfrm>
            <a:off x="2863101" y="6766918"/>
            <a:ext cx="636550" cy="196074"/>
          </a:xfrm>
          <a:custGeom>
            <a:avLst/>
            <a:gdLst/>
            <a:ahLst/>
            <a:cxnLst/>
            <a:rect l="l" t="t" r="r" b="b"/>
            <a:pathLst>
              <a:path w="702563" h="216408">
                <a:moveTo>
                  <a:pt x="0" y="216408"/>
                </a:moveTo>
                <a:lnTo>
                  <a:pt x="702563" y="216408"/>
                </a:lnTo>
                <a:lnTo>
                  <a:pt x="702563" y="0"/>
                </a:lnTo>
                <a:lnTo>
                  <a:pt x="0" y="0"/>
                </a:lnTo>
                <a:lnTo>
                  <a:pt x="0" y="21640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0" name="object 110"/>
          <p:cNvSpPr/>
          <p:nvPr/>
        </p:nvSpPr>
        <p:spPr>
          <a:xfrm>
            <a:off x="3499651" y="6766918"/>
            <a:ext cx="122201" cy="196074"/>
          </a:xfrm>
          <a:custGeom>
            <a:avLst/>
            <a:gdLst/>
            <a:ahLst/>
            <a:cxnLst/>
            <a:rect l="l" t="t" r="r" b="b"/>
            <a:pathLst>
              <a:path w="134874" h="216408">
                <a:moveTo>
                  <a:pt x="0" y="216408"/>
                </a:moveTo>
                <a:lnTo>
                  <a:pt x="134874" y="216408"/>
                </a:lnTo>
                <a:lnTo>
                  <a:pt x="134874" y="0"/>
                </a:lnTo>
                <a:lnTo>
                  <a:pt x="0" y="0"/>
                </a:lnTo>
                <a:lnTo>
                  <a:pt x="0" y="21640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1" name="object 111"/>
          <p:cNvSpPr/>
          <p:nvPr/>
        </p:nvSpPr>
        <p:spPr>
          <a:xfrm>
            <a:off x="3621853" y="6766918"/>
            <a:ext cx="1826114" cy="196074"/>
          </a:xfrm>
          <a:custGeom>
            <a:avLst/>
            <a:gdLst/>
            <a:ahLst/>
            <a:cxnLst/>
            <a:rect l="l" t="t" r="r" b="b"/>
            <a:pathLst>
              <a:path w="2015489" h="216408">
                <a:moveTo>
                  <a:pt x="0" y="216408"/>
                </a:moveTo>
                <a:lnTo>
                  <a:pt x="2015489" y="216408"/>
                </a:lnTo>
                <a:lnTo>
                  <a:pt x="2015489" y="0"/>
                </a:lnTo>
                <a:lnTo>
                  <a:pt x="0" y="0"/>
                </a:lnTo>
                <a:lnTo>
                  <a:pt x="0" y="21640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2" name="object 112"/>
          <p:cNvSpPr/>
          <p:nvPr/>
        </p:nvSpPr>
        <p:spPr>
          <a:xfrm>
            <a:off x="5447968" y="6766918"/>
            <a:ext cx="326560" cy="196074"/>
          </a:xfrm>
          <a:custGeom>
            <a:avLst/>
            <a:gdLst/>
            <a:ahLst/>
            <a:cxnLst/>
            <a:rect l="l" t="t" r="r" b="b"/>
            <a:pathLst>
              <a:path w="360425" h="216408">
                <a:moveTo>
                  <a:pt x="0" y="216408"/>
                </a:moveTo>
                <a:lnTo>
                  <a:pt x="360425" y="216408"/>
                </a:lnTo>
                <a:lnTo>
                  <a:pt x="360425" y="0"/>
                </a:lnTo>
                <a:lnTo>
                  <a:pt x="0" y="0"/>
                </a:lnTo>
                <a:lnTo>
                  <a:pt x="0" y="21640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3" name="object 113"/>
          <p:cNvSpPr/>
          <p:nvPr/>
        </p:nvSpPr>
        <p:spPr>
          <a:xfrm>
            <a:off x="5774528" y="6766918"/>
            <a:ext cx="684879" cy="196074"/>
          </a:xfrm>
          <a:custGeom>
            <a:avLst/>
            <a:gdLst/>
            <a:ahLst/>
            <a:cxnLst/>
            <a:rect l="l" t="t" r="r" b="b"/>
            <a:pathLst>
              <a:path w="755904" h="216408">
                <a:moveTo>
                  <a:pt x="0" y="216408"/>
                </a:moveTo>
                <a:lnTo>
                  <a:pt x="755904" y="216408"/>
                </a:lnTo>
                <a:lnTo>
                  <a:pt x="755904" y="0"/>
                </a:lnTo>
                <a:lnTo>
                  <a:pt x="0" y="0"/>
                </a:lnTo>
                <a:lnTo>
                  <a:pt x="0" y="21640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4" name="object 114"/>
          <p:cNvSpPr/>
          <p:nvPr/>
        </p:nvSpPr>
        <p:spPr>
          <a:xfrm>
            <a:off x="3621853" y="6371318"/>
            <a:ext cx="2837555" cy="200216"/>
          </a:xfrm>
          <a:custGeom>
            <a:avLst/>
            <a:gdLst/>
            <a:ahLst/>
            <a:cxnLst/>
            <a:rect l="l" t="t" r="r" b="b"/>
            <a:pathLst>
              <a:path w="3131820" h="220979">
                <a:moveTo>
                  <a:pt x="0" y="220980"/>
                </a:moveTo>
                <a:lnTo>
                  <a:pt x="3131820" y="220980"/>
                </a:lnTo>
                <a:lnTo>
                  <a:pt x="3131820" y="0"/>
                </a:lnTo>
                <a:lnTo>
                  <a:pt x="0" y="0"/>
                </a:lnTo>
                <a:lnTo>
                  <a:pt x="0" y="220980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5" name="object 115"/>
          <p:cNvSpPr/>
          <p:nvPr/>
        </p:nvSpPr>
        <p:spPr>
          <a:xfrm>
            <a:off x="3499996" y="6371318"/>
            <a:ext cx="0" cy="200216"/>
          </a:xfrm>
          <a:custGeom>
            <a:avLst/>
            <a:gdLst/>
            <a:ahLst/>
            <a:cxnLst/>
            <a:rect l="l" t="t" r="r" b="b"/>
            <a:pathLst>
              <a:path h="220979">
                <a:moveTo>
                  <a:pt x="0" y="0"/>
                </a:moveTo>
                <a:lnTo>
                  <a:pt x="0" y="220980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6" name="object 116"/>
          <p:cNvSpPr/>
          <p:nvPr/>
        </p:nvSpPr>
        <p:spPr>
          <a:xfrm>
            <a:off x="3621506" y="6371318"/>
            <a:ext cx="0" cy="200216"/>
          </a:xfrm>
          <a:custGeom>
            <a:avLst/>
            <a:gdLst/>
            <a:ahLst/>
            <a:cxnLst/>
            <a:rect l="l" t="t" r="r" b="b"/>
            <a:pathLst>
              <a:path h="220979">
                <a:moveTo>
                  <a:pt x="0" y="0"/>
                </a:moveTo>
                <a:lnTo>
                  <a:pt x="0" y="220980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7" name="object 117"/>
          <p:cNvSpPr/>
          <p:nvPr/>
        </p:nvSpPr>
        <p:spPr>
          <a:xfrm>
            <a:off x="686260" y="6767263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8" name="object 118"/>
          <p:cNvSpPr/>
          <p:nvPr/>
        </p:nvSpPr>
        <p:spPr>
          <a:xfrm>
            <a:off x="686260" y="4351199"/>
            <a:ext cx="4500735" cy="195384"/>
          </a:xfrm>
          <a:custGeom>
            <a:avLst/>
            <a:gdLst/>
            <a:ahLst/>
            <a:cxnLst/>
            <a:rect l="l" t="t" r="r" b="b"/>
            <a:pathLst>
              <a:path w="4967478" h="215646">
                <a:moveTo>
                  <a:pt x="0" y="215646"/>
                </a:moveTo>
                <a:lnTo>
                  <a:pt x="4967478" y="215646"/>
                </a:lnTo>
                <a:lnTo>
                  <a:pt x="4967478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9" name="object 119"/>
          <p:cNvSpPr/>
          <p:nvPr/>
        </p:nvSpPr>
        <p:spPr>
          <a:xfrm>
            <a:off x="5186996" y="4351199"/>
            <a:ext cx="521944" cy="195384"/>
          </a:xfrm>
          <a:custGeom>
            <a:avLst/>
            <a:gdLst/>
            <a:ahLst/>
            <a:cxnLst/>
            <a:rect l="l" t="t" r="r" b="b"/>
            <a:pathLst>
              <a:path w="576072" h="215646">
                <a:moveTo>
                  <a:pt x="0" y="215646"/>
                </a:moveTo>
                <a:lnTo>
                  <a:pt x="576072" y="215646"/>
                </a:lnTo>
                <a:lnTo>
                  <a:pt x="576072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0" name="object 120"/>
          <p:cNvSpPr/>
          <p:nvPr/>
        </p:nvSpPr>
        <p:spPr>
          <a:xfrm>
            <a:off x="5708940" y="4351199"/>
            <a:ext cx="750468" cy="195384"/>
          </a:xfrm>
          <a:custGeom>
            <a:avLst/>
            <a:gdLst/>
            <a:ahLst/>
            <a:cxnLst/>
            <a:rect l="l" t="t" r="r" b="b"/>
            <a:pathLst>
              <a:path w="828294" h="215646">
                <a:moveTo>
                  <a:pt x="0" y="215646"/>
                </a:moveTo>
                <a:lnTo>
                  <a:pt x="828294" y="215646"/>
                </a:lnTo>
                <a:lnTo>
                  <a:pt x="828294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1" name="object 121"/>
          <p:cNvSpPr/>
          <p:nvPr/>
        </p:nvSpPr>
        <p:spPr>
          <a:xfrm>
            <a:off x="686260" y="4743348"/>
            <a:ext cx="4500735" cy="196765"/>
          </a:xfrm>
          <a:custGeom>
            <a:avLst/>
            <a:gdLst/>
            <a:ahLst/>
            <a:cxnLst/>
            <a:rect l="l" t="t" r="r" b="b"/>
            <a:pathLst>
              <a:path w="4967478" h="217170">
                <a:moveTo>
                  <a:pt x="0" y="217170"/>
                </a:moveTo>
                <a:lnTo>
                  <a:pt x="4967478" y="217170"/>
                </a:lnTo>
                <a:lnTo>
                  <a:pt x="4967478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2" name="object 122"/>
          <p:cNvSpPr/>
          <p:nvPr/>
        </p:nvSpPr>
        <p:spPr>
          <a:xfrm>
            <a:off x="5186996" y="4743348"/>
            <a:ext cx="521944" cy="196765"/>
          </a:xfrm>
          <a:custGeom>
            <a:avLst/>
            <a:gdLst/>
            <a:ahLst/>
            <a:cxnLst/>
            <a:rect l="l" t="t" r="r" b="b"/>
            <a:pathLst>
              <a:path w="576072" h="217170">
                <a:moveTo>
                  <a:pt x="0" y="217170"/>
                </a:moveTo>
                <a:lnTo>
                  <a:pt x="576072" y="217170"/>
                </a:lnTo>
                <a:lnTo>
                  <a:pt x="576072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3" name="object 123"/>
          <p:cNvSpPr/>
          <p:nvPr/>
        </p:nvSpPr>
        <p:spPr>
          <a:xfrm>
            <a:off x="5708940" y="4743348"/>
            <a:ext cx="750468" cy="196765"/>
          </a:xfrm>
          <a:custGeom>
            <a:avLst/>
            <a:gdLst/>
            <a:ahLst/>
            <a:cxnLst/>
            <a:rect l="l" t="t" r="r" b="b"/>
            <a:pathLst>
              <a:path w="828294" h="217170">
                <a:moveTo>
                  <a:pt x="0" y="217170"/>
                </a:moveTo>
                <a:lnTo>
                  <a:pt x="828294" y="217170"/>
                </a:lnTo>
                <a:lnTo>
                  <a:pt x="828294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4" name="object 124"/>
          <p:cNvSpPr/>
          <p:nvPr/>
        </p:nvSpPr>
        <p:spPr>
          <a:xfrm>
            <a:off x="686260" y="4153054"/>
            <a:ext cx="5773147" cy="198145"/>
          </a:xfrm>
          <a:custGeom>
            <a:avLst/>
            <a:gdLst/>
            <a:ahLst/>
            <a:cxnLst/>
            <a:rect l="l" t="t" r="r" b="b"/>
            <a:pathLst>
              <a:path w="6371844" h="218693">
                <a:moveTo>
                  <a:pt x="0" y="218693"/>
                </a:moveTo>
                <a:lnTo>
                  <a:pt x="6371844" y="218693"/>
                </a:lnTo>
                <a:lnTo>
                  <a:pt x="6371844" y="0"/>
                </a:lnTo>
                <a:lnTo>
                  <a:pt x="0" y="0"/>
                </a:lnTo>
                <a:lnTo>
                  <a:pt x="0" y="218693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5" name="object 125"/>
          <p:cNvSpPr/>
          <p:nvPr/>
        </p:nvSpPr>
        <p:spPr>
          <a:xfrm>
            <a:off x="6457682" y="4153054"/>
            <a:ext cx="0" cy="198145"/>
          </a:xfrm>
          <a:custGeom>
            <a:avLst/>
            <a:gdLst/>
            <a:ahLst/>
            <a:cxnLst/>
            <a:rect l="l" t="t" r="r" b="b"/>
            <a:pathLst>
              <a:path h="218693">
                <a:moveTo>
                  <a:pt x="0" y="0"/>
                </a:moveTo>
                <a:lnTo>
                  <a:pt x="0" y="218693"/>
                </a:lnTo>
              </a:path>
            </a:pathLst>
          </a:custGeom>
          <a:ln w="508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6" name="object 126"/>
          <p:cNvSpPr/>
          <p:nvPr/>
        </p:nvSpPr>
        <p:spPr>
          <a:xfrm>
            <a:off x="686260" y="4546928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7" name="object 127"/>
          <p:cNvSpPr/>
          <p:nvPr/>
        </p:nvSpPr>
        <p:spPr>
          <a:xfrm>
            <a:off x="686260" y="4743692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8" name="object 128"/>
          <p:cNvSpPr/>
          <p:nvPr/>
        </p:nvSpPr>
        <p:spPr>
          <a:xfrm>
            <a:off x="686260" y="4940457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9" name="object 129"/>
          <p:cNvSpPr/>
          <p:nvPr/>
        </p:nvSpPr>
        <p:spPr>
          <a:xfrm>
            <a:off x="653121" y="1607539"/>
            <a:ext cx="4449645" cy="194693"/>
          </a:xfrm>
          <a:custGeom>
            <a:avLst/>
            <a:gdLst/>
            <a:ahLst/>
            <a:cxnLst/>
            <a:rect l="l" t="t" r="r" b="b"/>
            <a:pathLst>
              <a:path w="4911090" h="214883">
                <a:moveTo>
                  <a:pt x="0" y="214883"/>
                </a:moveTo>
                <a:lnTo>
                  <a:pt x="4911090" y="214883"/>
                </a:lnTo>
                <a:lnTo>
                  <a:pt x="4911090" y="0"/>
                </a:lnTo>
                <a:lnTo>
                  <a:pt x="0" y="0"/>
                </a:lnTo>
                <a:lnTo>
                  <a:pt x="0" y="214883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0" name="object 130"/>
          <p:cNvSpPr/>
          <p:nvPr/>
        </p:nvSpPr>
        <p:spPr>
          <a:xfrm>
            <a:off x="5102767" y="1607539"/>
            <a:ext cx="529538" cy="194693"/>
          </a:xfrm>
          <a:custGeom>
            <a:avLst/>
            <a:gdLst/>
            <a:ahLst/>
            <a:cxnLst/>
            <a:rect l="l" t="t" r="r" b="b"/>
            <a:pathLst>
              <a:path w="584453" h="214883">
                <a:moveTo>
                  <a:pt x="0" y="214883"/>
                </a:moveTo>
                <a:lnTo>
                  <a:pt x="584453" y="214883"/>
                </a:lnTo>
                <a:lnTo>
                  <a:pt x="584453" y="0"/>
                </a:lnTo>
                <a:lnTo>
                  <a:pt x="0" y="0"/>
                </a:lnTo>
                <a:lnTo>
                  <a:pt x="0" y="214883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1" name="object 131"/>
          <p:cNvSpPr/>
          <p:nvPr/>
        </p:nvSpPr>
        <p:spPr>
          <a:xfrm>
            <a:off x="5632305" y="1607539"/>
            <a:ext cx="794653" cy="194693"/>
          </a:xfrm>
          <a:custGeom>
            <a:avLst/>
            <a:gdLst/>
            <a:ahLst/>
            <a:cxnLst/>
            <a:rect l="l" t="t" r="r" b="b"/>
            <a:pathLst>
              <a:path w="877061" h="214883">
                <a:moveTo>
                  <a:pt x="0" y="214883"/>
                </a:moveTo>
                <a:lnTo>
                  <a:pt x="877061" y="214883"/>
                </a:lnTo>
                <a:lnTo>
                  <a:pt x="877061" y="0"/>
                </a:lnTo>
                <a:lnTo>
                  <a:pt x="0" y="0"/>
                </a:lnTo>
                <a:lnTo>
                  <a:pt x="0" y="214883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2" name="object 132"/>
          <p:cNvSpPr/>
          <p:nvPr/>
        </p:nvSpPr>
        <p:spPr>
          <a:xfrm>
            <a:off x="653121" y="1998996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3" name="object 133"/>
          <p:cNvSpPr/>
          <p:nvPr/>
        </p:nvSpPr>
        <p:spPr>
          <a:xfrm>
            <a:off x="5102767" y="1998996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4" name="object 134"/>
          <p:cNvSpPr/>
          <p:nvPr/>
        </p:nvSpPr>
        <p:spPr>
          <a:xfrm>
            <a:off x="5632305" y="1998996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5" name="object 135"/>
          <p:cNvSpPr/>
          <p:nvPr/>
        </p:nvSpPr>
        <p:spPr>
          <a:xfrm>
            <a:off x="653121" y="2392526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6" name="object 136"/>
          <p:cNvSpPr/>
          <p:nvPr/>
        </p:nvSpPr>
        <p:spPr>
          <a:xfrm>
            <a:off x="5102767" y="2392526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7" name="object 137"/>
          <p:cNvSpPr/>
          <p:nvPr/>
        </p:nvSpPr>
        <p:spPr>
          <a:xfrm>
            <a:off x="5632305" y="2392526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8" name="object 138"/>
          <p:cNvSpPr/>
          <p:nvPr/>
        </p:nvSpPr>
        <p:spPr>
          <a:xfrm>
            <a:off x="653121" y="2786055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9" name="object 139"/>
          <p:cNvSpPr/>
          <p:nvPr/>
        </p:nvSpPr>
        <p:spPr>
          <a:xfrm>
            <a:off x="5102767" y="2786055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0" name="object 140"/>
          <p:cNvSpPr/>
          <p:nvPr/>
        </p:nvSpPr>
        <p:spPr>
          <a:xfrm>
            <a:off x="5632305" y="2786055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1" name="object 141"/>
          <p:cNvSpPr/>
          <p:nvPr/>
        </p:nvSpPr>
        <p:spPr>
          <a:xfrm>
            <a:off x="653121" y="3179586"/>
            <a:ext cx="4449645" cy="194693"/>
          </a:xfrm>
          <a:custGeom>
            <a:avLst/>
            <a:gdLst/>
            <a:ahLst/>
            <a:cxnLst/>
            <a:rect l="l" t="t" r="r" b="b"/>
            <a:pathLst>
              <a:path w="4911090" h="214883">
                <a:moveTo>
                  <a:pt x="0" y="214883"/>
                </a:moveTo>
                <a:lnTo>
                  <a:pt x="4911090" y="214883"/>
                </a:lnTo>
                <a:lnTo>
                  <a:pt x="4911090" y="0"/>
                </a:lnTo>
                <a:lnTo>
                  <a:pt x="0" y="0"/>
                </a:lnTo>
                <a:lnTo>
                  <a:pt x="0" y="214883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2" name="object 142"/>
          <p:cNvSpPr/>
          <p:nvPr/>
        </p:nvSpPr>
        <p:spPr>
          <a:xfrm>
            <a:off x="5102767" y="3179586"/>
            <a:ext cx="529538" cy="194693"/>
          </a:xfrm>
          <a:custGeom>
            <a:avLst/>
            <a:gdLst/>
            <a:ahLst/>
            <a:cxnLst/>
            <a:rect l="l" t="t" r="r" b="b"/>
            <a:pathLst>
              <a:path w="584453" h="214883">
                <a:moveTo>
                  <a:pt x="0" y="214883"/>
                </a:moveTo>
                <a:lnTo>
                  <a:pt x="584453" y="214883"/>
                </a:lnTo>
                <a:lnTo>
                  <a:pt x="584453" y="0"/>
                </a:lnTo>
                <a:lnTo>
                  <a:pt x="0" y="0"/>
                </a:lnTo>
                <a:lnTo>
                  <a:pt x="0" y="214883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3" name="object 143"/>
          <p:cNvSpPr/>
          <p:nvPr/>
        </p:nvSpPr>
        <p:spPr>
          <a:xfrm>
            <a:off x="5632305" y="3179586"/>
            <a:ext cx="794653" cy="194693"/>
          </a:xfrm>
          <a:custGeom>
            <a:avLst/>
            <a:gdLst/>
            <a:ahLst/>
            <a:cxnLst/>
            <a:rect l="l" t="t" r="r" b="b"/>
            <a:pathLst>
              <a:path w="877061" h="214883">
                <a:moveTo>
                  <a:pt x="0" y="214883"/>
                </a:moveTo>
                <a:lnTo>
                  <a:pt x="877061" y="214883"/>
                </a:lnTo>
                <a:lnTo>
                  <a:pt x="877061" y="0"/>
                </a:lnTo>
                <a:lnTo>
                  <a:pt x="0" y="0"/>
                </a:lnTo>
                <a:lnTo>
                  <a:pt x="0" y="214883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4" name="object 144"/>
          <p:cNvSpPr/>
          <p:nvPr/>
        </p:nvSpPr>
        <p:spPr>
          <a:xfrm>
            <a:off x="653121" y="1413535"/>
            <a:ext cx="4449645" cy="194003"/>
          </a:xfrm>
          <a:custGeom>
            <a:avLst/>
            <a:gdLst/>
            <a:ahLst/>
            <a:cxnLst/>
            <a:rect l="l" t="t" r="r" b="b"/>
            <a:pathLst>
              <a:path w="4911090" h="214122">
                <a:moveTo>
                  <a:pt x="0" y="214122"/>
                </a:moveTo>
                <a:lnTo>
                  <a:pt x="4911090" y="214122"/>
                </a:lnTo>
                <a:lnTo>
                  <a:pt x="4911090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5" name="object 145"/>
          <p:cNvSpPr/>
          <p:nvPr/>
        </p:nvSpPr>
        <p:spPr>
          <a:xfrm>
            <a:off x="5102767" y="1413535"/>
            <a:ext cx="529538" cy="194003"/>
          </a:xfrm>
          <a:custGeom>
            <a:avLst/>
            <a:gdLst/>
            <a:ahLst/>
            <a:cxnLst/>
            <a:rect l="l" t="t" r="r" b="b"/>
            <a:pathLst>
              <a:path w="584453" h="214122">
                <a:moveTo>
                  <a:pt x="0" y="214122"/>
                </a:moveTo>
                <a:lnTo>
                  <a:pt x="584453" y="214122"/>
                </a:lnTo>
                <a:lnTo>
                  <a:pt x="584453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6" name="object 146"/>
          <p:cNvSpPr/>
          <p:nvPr/>
        </p:nvSpPr>
        <p:spPr>
          <a:xfrm>
            <a:off x="5632305" y="1413535"/>
            <a:ext cx="794653" cy="194003"/>
          </a:xfrm>
          <a:custGeom>
            <a:avLst/>
            <a:gdLst/>
            <a:ahLst/>
            <a:cxnLst/>
            <a:rect l="l" t="t" r="r" b="b"/>
            <a:pathLst>
              <a:path w="877061" h="214122">
                <a:moveTo>
                  <a:pt x="0" y="214122"/>
                </a:moveTo>
                <a:lnTo>
                  <a:pt x="877061" y="214122"/>
                </a:lnTo>
                <a:lnTo>
                  <a:pt x="877061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7" name="object 147"/>
          <p:cNvSpPr/>
          <p:nvPr/>
        </p:nvSpPr>
        <p:spPr>
          <a:xfrm>
            <a:off x="5103111" y="1413535"/>
            <a:ext cx="0" cy="194003"/>
          </a:xfrm>
          <a:custGeom>
            <a:avLst/>
            <a:gdLst/>
            <a:ahLst/>
            <a:cxnLst/>
            <a:rect l="l" t="t" r="r" b="b"/>
            <a:pathLst>
              <a:path h="214122">
                <a:moveTo>
                  <a:pt x="0" y="0"/>
                </a:moveTo>
                <a:lnTo>
                  <a:pt x="0" y="214122"/>
                </a:lnTo>
              </a:path>
            </a:pathLst>
          </a:custGeom>
          <a:ln w="508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8" name="object 148"/>
          <p:cNvSpPr/>
          <p:nvPr/>
        </p:nvSpPr>
        <p:spPr>
          <a:xfrm>
            <a:off x="6425232" y="1413535"/>
            <a:ext cx="0" cy="194003"/>
          </a:xfrm>
          <a:custGeom>
            <a:avLst/>
            <a:gdLst/>
            <a:ahLst/>
            <a:cxnLst/>
            <a:rect l="l" t="t" r="r" b="b"/>
            <a:pathLst>
              <a:path h="214122">
                <a:moveTo>
                  <a:pt x="0" y="0"/>
                </a:moveTo>
                <a:lnTo>
                  <a:pt x="0" y="214122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9" name="object 149"/>
          <p:cNvSpPr/>
          <p:nvPr/>
        </p:nvSpPr>
        <p:spPr>
          <a:xfrm>
            <a:off x="653121" y="180257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0" name="object 150"/>
          <p:cNvSpPr/>
          <p:nvPr/>
        </p:nvSpPr>
        <p:spPr>
          <a:xfrm>
            <a:off x="653121" y="1999341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1" name="object 151"/>
          <p:cNvSpPr/>
          <p:nvPr/>
        </p:nvSpPr>
        <p:spPr>
          <a:xfrm>
            <a:off x="653121" y="219610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2" name="object 152"/>
          <p:cNvSpPr/>
          <p:nvPr/>
        </p:nvSpPr>
        <p:spPr>
          <a:xfrm>
            <a:off x="653121" y="2392872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3" name="object 153"/>
          <p:cNvSpPr/>
          <p:nvPr/>
        </p:nvSpPr>
        <p:spPr>
          <a:xfrm>
            <a:off x="653121" y="258963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4" name="object 154"/>
          <p:cNvSpPr/>
          <p:nvPr/>
        </p:nvSpPr>
        <p:spPr>
          <a:xfrm>
            <a:off x="653121" y="2786401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5" name="object 155"/>
          <p:cNvSpPr/>
          <p:nvPr/>
        </p:nvSpPr>
        <p:spPr>
          <a:xfrm>
            <a:off x="653121" y="2983166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6" name="object 156"/>
          <p:cNvSpPr/>
          <p:nvPr/>
        </p:nvSpPr>
        <p:spPr>
          <a:xfrm>
            <a:off x="653121" y="3179930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7" name="object 157"/>
          <p:cNvSpPr/>
          <p:nvPr/>
        </p:nvSpPr>
        <p:spPr>
          <a:xfrm>
            <a:off x="653121" y="3374624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8" name="object 158"/>
          <p:cNvSpPr/>
          <p:nvPr/>
        </p:nvSpPr>
        <p:spPr>
          <a:xfrm>
            <a:off x="2838936" y="3533763"/>
            <a:ext cx="880263" cy="196073"/>
          </a:xfrm>
          <a:custGeom>
            <a:avLst/>
            <a:gdLst/>
            <a:ahLst/>
            <a:cxnLst/>
            <a:rect l="l" t="t" r="r" b="b"/>
            <a:pathLst>
              <a:path w="971550" h="216407">
                <a:moveTo>
                  <a:pt x="0" y="216407"/>
                </a:moveTo>
                <a:lnTo>
                  <a:pt x="971550" y="216407"/>
                </a:lnTo>
                <a:lnTo>
                  <a:pt x="971550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9" name="object 159"/>
          <p:cNvSpPr/>
          <p:nvPr/>
        </p:nvSpPr>
        <p:spPr>
          <a:xfrm>
            <a:off x="3719199" y="3533763"/>
            <a:ext cx="1565833" cy="196073"/>
          </a:xfrm>
          <a:custGeom>
            <a:avLst/>
            <a:gdLst/>
            <a:ahLst/>
            <a:cxnLst/>
            <a:rect l="l" t="t" r="r" b="b"/>
            <a:pathLst>
              <a:path w="1728216" h="216407">
                <a:moveTo>
                  <a:pt x="0" y="216407"/>
                </a:moveTo>
                <a:lnTo>
                  <a:pt x="1728216" y="216407"/>
                </a:lnTo>
                <a:lnTo>
                  <a:pt x="1728216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0" name="object 160"/>
          <p:cNvSpPr/>
          <p:nvPr/>
        </p:nvSpPr>
        <p:spPr>
          <a:xfrm>
            <a:off x="5285033" y="3533763"/>
            <a:ext cx="1304861" cy="196073"/>
          </a:xfrm>
          <a:custGeom>
            <a:avLst/>
            <a:gdLst/>
            <a:ahLst/>
            <a:cxnLst/>
            <a:rect l="l" t="t" r="r" b="b"/>
            <a:pathLst>
              <a:path w="1440180" h="216407">
                <a:moveTo>
                  <a:pt x="0" y="216407"/>
                </a:moveTo>
                <a:lnTo>
                  <a:pt x="1440180" y="216407"/>
                </a:lnTo>
                <a:lnTo>
                  <a:pt x="1440180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1" name="object 161"/>
          <p:cNvSpPr/>
          <p:nvPr/>
        </p:nvSpPr>
        <p:spPr>
          <a:xfrm>
            <a:off x="686261" y="3926600"/>
            <a:ext cx="1826114" cy="195384"/>
          </a:xfrm>
          <a:custGeom>
            <a:avLst/>
            <a:gdLst/>
            <a:ahLst/>
            <a:cxnLst/>
            <a:rect l="l" t="t" r="r" b="b"/>
            <a:pathLst>
              <a:path w="2015489" h="215646">
                <a:moveTo>
                  <a:pt x="0" y="215646"/>
                </a:moveTo>
                <a:lnTo>
                  <a:pt x="2015489" y="215646"/>
                </a:lnTo>
                <a:lnTo>
                  <a:pt x="2015489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2" name="object 162"/>
          <p:cNvSpPr/>
          <p:nvPr/>
        </p:nvSpPr>
        <p:spPr>
          <a:xfrm>
            <a:off x="2512376" y="3926600"/>
            <a:ext cx="326560" cy="195384"/>
          </a:xfrm>
          <a:custGeom>
            <a:avLst/>
            <a:gdLst/>
            <a:ahLst/>
            <a:cxnLst/>
            <a:rect l="l" t="t" r="r" b="b"/>
            <a:pathLst>
              <a:path w="360425" h="215646">
                <a:moveTo>
                  <a:pt x="0" y="215646"/>
                </a:moveTo>
                <a:lnTo>
                  <a:pt x="360425" y="215646"/>
                </a:lnTo>
                <a:lnTo>
                  <a:pt x="360425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3" name="object 163"/>
          <p:cNvSpPr/>
          <p:nvPr/>
        </p:nvSpPr>
        <p:spPr>
          <a:xfrm>
            <a:off x="2838936" y="3926600"/>
            <a:ext cx="880263" cy="195384"/>
          </a:xfrm>
          <a:custGeom>
            <a:avLst/>
            <a:gdLst/>
            <a:ahLst/>
            <a:cxnLst/>
            <a:rect l="l" t="t" r="r" b="b"/>
            <a:pathLst>
              <a:path w="971550" h="215646">
                <a:moveTo>
                  <a:pt x="0" y="215646"/>
                </a:moveTo>
                <a:lnTo>
                  <a:pt x="971550" y="215646"/>
                </a:lnTo>
                <a:lnTo>
                  <a:pt x="97155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4" name="object 164"/>
          <p:cNvSpPr/>
          <p:nvPr/>
        </p:nvSpPr>
        <p:spPr>
          <a:xfrm>
            <a:off x="3719199" y="3926600"/>
            <a:ext cx="1565833" cy="195384"/>
          </a:xfrm>
          <a:custGeom>
            <a:avLst/>
            <a:gdLst/>
            <a:ahLst/>
            <a:cxnLst/>
            <a:rect l="l" t="t" r="r" b="b"/>
            <a:pathLst>
              <a:path w="1728216" h="215646">
                <a:moveTo>
                  <a:pt x="0" y="215646"/>
                </a:moveTo>
                <a:lnTo>
                  <a:pt x="1728216" y="215646"/>
                </a:lnTo>
                <a:lnTo>
                  <a:pt x="1728216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5" name="object 165"/>
          <p:cNvSpPr/>
          <p:nvPr/>
        </p:nvSpPr>
        <p:spPr>
          <a:xfrm>
            <a:off x="5285033" y="3926600"/>
            <a:ext cx="1304861" cy="195384"/>
          </a:xfrm>
          <a:custGeom>
            <a:avLst/>
            <a:gdLst/>
            <a:ahLst/>
            <a:cxnLst/>
            <a:rect l="l" t="t" r="r" b="b"/>
            <a:pathLst>
              <a:path w="1440180" h="215646">
                <a:moveTo>
                  <a:pt x="0" y="215646"/>
                </a:moveTo>
                <a:lnTo>
                  <a:pt x="1440180" y="215646"/>
                </a:lnTo>
                <a:lnTo>
                  <a:pt x="144018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6" name="object 166"/>
          <p:cNvSpPr/>
          <p:nvPr/>
        </p:nvSpPr>
        <p:spPr>
          <a:xfrm>
            <a:off x="686260" y="3533763"/>
            <a:ext cx="2152676" cy="196073"/>
          </a:xfrm>
          <a:custGeom>
            <a:avLst/>
            <a:gdLst/>
            <a:ahLst/>
            <a:cxnLst/>
            <a:rect l="l" t="t" r="r" b="b"/>
            <a:pathLst>
              <a:path w="2375916" h="216407">
                <a:moveTo>
                  <a:pt x="0" y="216407"/>
                </a:moveTo>
                <a:lnTo>
                  <a:pt x="2375916" y="216407"/>
                </a:lnTo>
                <a:lnTo>
                  <a:pt x="2375916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7" name="object 167"/>
          <p:cNvSpPr/>
          <p:nvPr/>
        </p:nvSpPr>
        <p:spPr>
          <a:xfrm>
            <a:off x="1788833" y="3535488"/>
            <a:ext cx="4801060" cy="0"/>
          </a:xfrm>
          <a:custGeom>
            <a:avLst/>
            <a:gdLst/>
            <a:ahLst/>
            <a:cxnLst/>
            <a:rect l="l" t="t" r="r" b="b"/>
            <a:pathLst>
              <a:path w="5298948">
                <a:moveTo>
                  <a:pt x="0" y="0"/>
                </a:moveTo>
                <a:lnTo>
                  <a:pt x="529894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8" name="object 168"/>
          <p:cNvSpPr/>
          <p:nvPr/>
        </p:nvSpPr>
        <p:spPr>
          <a:xfrm>
            <a:off x="686261" y="3730181"/>
            <a:ext cx="5903632" cy="0"/>
          </a:xfrm>
          <a:custGeom>
            <a:avLst/>
            <a:gdLst/>
            <a:ahLst/>
            <a:cxnLst/>
            <a:rect l="l" t="t" r="r" b="b"/>
            <a:pathLst>
              <a:path w="6515861">
                <a:moveTo>
                  <a:pt x="0" y="0"/>
                </a:moveTo>
                <a:lnTo>
                  <a:pt x="6515861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9" name="object 169"/>
          <p:cNvSpPr/>
          <p:nvPr/>
        </p:nvSpPr>
        <p:spPr>
          <a:xfrm>
            <a:off x="686261" y="3926947"/>
            <a:ext cx="5903632" cy="0"/>
          </a:xfrm>
          <a:custGeom>
            <a:avLst/>
            <a:gdLst/>
            <a:ahLst/>
            <a:cxnLst/>
            <a:rect l="l" t="t" r="r" b="b"/>
            <a:pathLst>
              <a:path w="6515861">
                <a:moveTo>
                  <a:pt x="0" y="0"/>
                </a:moveTo>
                <a:lnTo>
                  <a:pt x="6515861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0" name="object 170"/>
          <p:cNvSpPr/>
          <p:nvPr/>
        </p:nvSpPr>
        <p:spPr>
          <a:xfrm>
            <a:off x="686261" y="3535488"/>
            <a:ext cx="1102572" cy="0"/>
          </a:xfrm>
          <a:custGeom>
            <a:avLst/>
            <a:gdLst/>
            <a:ahLst/>
            <a:cxnLst/>
            <a:rect l="l" t="t" r="r" b="b"/>
            <a:pathLst>
              <a:path w="1216913">
                <a:moveTo>
                  <a:pt x="0" y="0"/>
                </a:moveTo>
                <a:lnTo>
                  <a:pt x="121691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1" name="object 171"/>
          <p:cNvSpPr/>
          <p:nvPr/>
        </p:nvSpPr>
        <p:spPr>
          <a:xfrm>
            <a:off x="686260" y="5164493"/>
            <a:ext cx="1076338" cy="1174375"/>
          </a:xfrm>
          <a:custGeom>
            <a:avLst/>
            <a:gdLst/>
            <a:ahLst/>
            <a:cxnLst/>
            <a:rect l="l" t="t" r="r" b="b"/>
            <a:pathLst>
              <a:path w="1187958" h="1296162">
                <a:moveTo>
                  <a:pt x="0" y="1296162"/>
                </a:moveTo>
                <a:lnTo>
                  <a:pt x="1187958" y="1296162"/>
                </a:lnTo>
                <a:lnTo>
                  <a:pt x="1187958" y="0"/>
                </a:lnTo>
                <a:lnTo>
                  <a:pt x="0" y="0"/>
                </a:lnTo>
                <a:lnTo>
                  <a:pt x="0" y="129616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2" name="object 172"/>
          <p:cNvSpPr/>
          <p:nvPr/>
        </p:nvSpPr>
        <p:spPr>
          <a:xfrm>
            <a:off x="686260" y="5164493"/>
            <a:ext cx="1076338" cy="1174375"/>
          </a:xfrm>
          <a:custGeom>
            <a:avLst/>
            <a:gdLst/>
            <a:ahLst/>
            <a:cxnLst/>
            <a:rect l="l" t="t" r="r" b="b"/>
            <a:pathLst>
              <a:path w="1187958" h="1296162">
                <a:moveTo>
                  <a:pt x="0" y="1296162"/>
                </a:moveTo>
                <a:lnTo>
                  <a:pt x="3048" y="1293114"/>
                </a:lnTo>
                <a:lnTo>
                  <a:pt x="3048" y="3048"/>
                </a:lnTo>
                <a:lnTo>
                  <a:pt x="1184910" y="3048"/>
                </a:lnTo>
                <a:lnTo>
                  <a:pt x="1184910" y="1293114"/>
                </a:lnTo>
                <a:lnTo>
                  <a:pt x="3048" y="1293114"/>
                </a:lnTo>
                <a:lnTo>
                  <a:pt x="1187958" y="1296162"/>
                </a:lnTo>
                <a:lnTo>
                  <a:pt x="1187958" y="0"/>
                </a:lnTo>
                <a:lnTo>
                  <a:pt x="0" y="0"/>
                </a:lnTo>
                <a:lnTo>
                  <a:pt x="0" y="1296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3" name="object 173"/>
          <p:cNvSpPr/>
          <p:nvPr/>
        </p:nvSpPr>
        <p:spPr>
          <a:xfrm>
            <a:off x="718709" y="5359877"/>
            <a:ext cx="1010750" cy="744254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4" name="object 174"/>
          <p:cNvSpPr/>
          <p:nvPr/>
        </p:nvSpPr>
        <p:spPr>
          <a:xfrm>
            <a:off x="1795047" y="5164494"/>
            <a:ext cx="1728768" cy="199525"/>
          </a:xfrm>
          <a:custGeom>
            <a:avLst/>
            <a:gdLst/>
            <a:ahLst/>
            <a:cxnLst/>
            <a:rect l="l" t="t" r="r" b="b"/>
            <a:pathLst>
              <a:path w="1908048" h="220217">
                <a:moveTo>
                  <a:pt x="0" y="220217"/>
                </a:moveTo>
                <a:lnTo>
                  <a:pt x="1908048" y="220217"/>
                </a:lnTo>
                <a:lnTo>
                  <a:pt x="1908048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5" name="object 175"/>
          <p:cNvSpPr/>
          <p:nvPr/>
        </p:nvSpPr>
        <p:spPr>
          <a:xfrm>
            <a:off x="3523816" y="5164494"/>
            <a:ext cx="456355" cy="199525"/>
          </a:xfrm>
          <a:custGeom>
            <a:avLst/>
            <a:gdLst/>
            <a:ahLst/>
            <a:cxnLst/>
            <a:rect l="l" t="t" r="r" b="b"/>
            <a:pathLst>
              <a:path w="503681" h="220217">
                <a:moveTo>
                  <a:pt x="0" y="220217"/>
                </a:moveTo>
                <a:lnTo>
                  <a:pt x="503681" y="220217"/>
                </a:lnTo>
                <a:lnTo>
                  <a:pt x="503681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6" name="object 176"/>
          <p:cNvSpPr/>
          <p:nvPr/>
        </p:nvSpPr>
        <p:spPr>
          <a:xfrm>
            <a:off x="3980172" y="5164494"/>
            <a:ext cx="391457" cy="199525"/>
          </a:xfrm>
          <a:custGeom>
            <a:avLst/>
            <a:gdLst/>
            <a:ahLst/>
            <a:cxnLst/>
            <a:rect l="l" t="t" r="r" b="b"/>
            <a:pathLst>
              <a:path w="432053" h="220217">
                <a:moveTo>
                  <a:pt x="0" y="220217"/>
                </a:moveTo>
                <a:lnTo>
                  <a:pt x="432053" y="220217"/>
                </a:lnTo>
                <a:lnTo>
                  <a:pt x="432053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7" name="object 177"/>
          <p:cNvSpPr/>
          <p:nvPr/>
        </p:nvSpPr>
        <p:spPr>
          <a:xfrm>
            <a:off x="1795047" y="5560784"/>
            <a:ext cx="1728768" cy="196765"/>
          </a:xfrm>
          <a:custGeom>
            <a:avLst/>
            <a:gdLst/>
            <a:ahLst/>
            <a:cxnLst/>
            <a:rect l="l" t="t" r="r" b="b"/>
            <a:pathLst>
              <a:path w="1908048" h="217170">
                <a:moveTo>
                  <a:pt x="0" y="217170"/>
                </a:moveTo>
                <a:lnTo>
                  <a:pt x="1908048" y="217170"/>
                </a:lnTo>
                <a:lnTo>
                  <a:pt x="1908048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8" name="object 178"/>
          <p:cNvSpPr/>
          <p:nvPr/>
        </p:nvSpPr>
        <p:spPr>
          <a:xfrm>
            <a:off x="3523816" y="5560784"/>
            <a:ext cx="456355" cy="196765"/>
          </a:xfrm>
          <a:custGeom>
            <a:avLst/>
            <a:gdLst/>
            <a:ahLst/>
            <a:cxnLst/>
            <a:rect l="l" t="t" r="r" b="b"/>
            <a:pathLst>
              <a:path w="503681" h="217170">
                <a:moveTo>
                  <a:pt x="0" y="217170"/>
                </a:moveTo>
                <a:lnTo>
                  <a:pt x="503681" y="217170"/>
                </a:lnTo>
                <a:lnTo>
                  <a:pt x="50368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9" name="object 179"/>
          <p:cNvSpPr/>
          <p:nvPr/>
        </p:nvSpPr>
        <p:spPr>
          <a:xfrm>
            <a:off x="3980172" y="5560784"/>
            <a:ext cx="391457" cy="196765"/>
          </a:xfrm>
          <a:custGeom>
            <a:avLst/>
            <a:gdLst/>
            <a:ahLst/>
            <a:cxnLst/>
            <a:rect l="l" t="t" r="r" b="b"/>
            <a:pathLst>
              <a:path w="432053" h="217170">
                <a:moveTo>
                  <a:pt x="0" y="217170"/>
                </a:moveTo>
                <a:lnTo>
                  <a:pt x="432053" y="217170"/>
                </a:lnTo>
                <a:lnTo>
                  <a:pt x="4320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0" name="object 180"/>
          <p:cNvSpPr/>
          <p:nvPr/>
        </p:nvSpPr>
        <p:spPr>
          <a:xfrm>
            <a:off x="1795047" y="5757550"/>
            <a:ext cx="1728768" cy="200906"/>
          </a:xfrm>
          <a:custGeom>
            <a:avLst/>
            <a:gdLst/>
            <a:ahLst/>
            <a:cxnLst/>
            <a:rect l="l" t="t" r="r" b="b"/>
            <a:pathLst>
              <a:path w="1908048" h="221741">
                <a:moveTo>
                  <a:pt x="0" y="221741"/>
                </a:moveTo>
                <a:lnTo>
                  <a:pt x="1908048" y="221741"/>
                </a:lnTo>
                <a:lnTo>
                  <a:pt x="1908048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1" name="object 181"/>
          <p:cNvSpPr/>
          <p:nvPr/>
        </p:nvSpPr>
        <p:spPr>
          <a:xfrm>
            <a:off x="3523816" y="5757550"/>
            <a:ext cx="456355" cy="200906"/>
          </a:xfrm>
          <a:custGeom>
            <a:avLst/>
            <a:gdLst/>
            <a:ahLst/>
            <a:cxnLst/>
            <a:rect l="l" t="t" r="r" b="b"/>
            <a:pathLst>
              <a:path w="503681" h="221741">
                <a:moveTo>
                  <a:pt x="0" y="221741"/>
                </a:moveTo>
                <a:lnTo>
                  <a:pt x="503681" y="221741"/>
                </a:lnTo>
                <a:lnTo>
                  <a:pt x="503681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2" name="object 182"/>
          <p:cNvSpPr/>
          <p:nvPr/>
        </p:nvSpPr>
        <p:spPr>
          <a:xfrm>
            <a:off x="3980172" y="5757550"/>
            <a:ext cx="391457" cy="200906"/>
          </a:xfrm>
          <a:custGeom>
            <a:avLst/>
            <a:gdLst/>
            <a:ahLst/>
            <a:cxnLst/>
            <a:rect l="l" t="t" r="r" b="b"/>
            <a:pathLst>
              <a:path w="432053" h="221741">
                <a:moveTo>
                  <a:pt x="0" y="221741"/>
                </a:moveTo>
                <a:lnTo>
                  <a:pt x="432053" y="221741"/>
                </a:lnTo>
                <a:lnTo>
                  <a:pt x="432053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3" name="object 183"/>
          <p:cNvSpPr/>
          <p:nvPr/>
        </p:nvSpPr>
        <p:spPr>
          <a:xfrm>
            <a:off x="1795047" y="5958456"/>
            <a:ext cx="1728768" cy="196765"/>
          </a:xfrm>
          <a:custGeom>
            <a:avLst/>
            <a:gdLst/>
            <a:ahLst/>
            <a:cxnLst/>
            <a:rect l="l" t="t" r="r" b="b"/>
            <a:pathLst>
              <a:path w="1908048" h="217170">
                <a:moveTo>
                  <a:pt x="0" y="217170"/>
                </a:moveTo>
                <a:lnTo>
                  <a:pt x="1908048" y="217170"/>
                </a:lnTo>
                <a:lnTo>
                  <a:pt x="1908048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4" name="object 184"/>
          <p:cNvSpPr/>
          <p:nvPr/>
        </p:nvSpPr>
        <p:spPr>
          <a:xfrm>
            <a:off x="3523816" y="5958456"/>
            <a:ext cx="456355" cy="196765"/>
          </a:xfrm>
          <a:custGeom>
            <a:avLst/>
            <a:gdLst/>
            <a:ahLst/>
            <a:cxnLst/>
            <a:rect l="l" t="t" r="r" b="b"/>
            <a:pathLst>
              <a:path w="503681" h="217170">
                <a:moveTo>
                  <a:pt x="0" y="217170"/>
                </a:moveTo>
                <a:lnTo>
                  <a:pt x="503681" y="217170"/>
                </a:lnTo>
                <a:lnTo>
                  <a:pt x="50368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5" name="object 185"/>
          <p:cNvSpPr/>
          <p:nvPr/>
        </p:nvSpPr>
        <p:spPr>
          <a:xfrm>
            <a:off x="3980172" y="5958456"/>
            <a:ext cx="391457" cy="196765"/>
          </a:xfrm>
          <a:custGeom>
            <a:avLst/>
            <a:gdLst/>
            <a:ahLst/>
            <a:cxnLst/>
            <a:rect l="l" t="t" r="r" b="b"/>
            <a:pathLst>
              <a:path w="432053" h="217170">
                <a:moveTo>
                  <a:pt x="0" y="217170"/>
                </a:moveTo>
                <a:lnTo>
                  <a:pt x="432053" y="217170"/>
                </a:lnTo>
                <a:lnTo>
                  <a:pt x="4320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6" name="object 186"/>
          <p:cNvSpPr/>
          <p:nvPr/>
        </p:nvSpPr>
        <p:spPr>
          <a:xfrm>
            <a:off x="1795047" y="5364364"/>
            <a:ext cx="2576582" cy="0"/>
          </a:xfrm>
          <a:custGeom>
            <a:avLst/>
            <a:gdLst/>
            <a:ahLst/>
            <a:cxnLst/>
            <a:rect l="l" t="t" r="r" b="b"/>
            <a:pathLst>
              <a:path w="2843783">
                <a:moveTo>
                  <a:pt x="0" y="0"/>
                </a:moveTo>
                <a:lnTo>
                  <a:pt x="2843783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7" name="object 187"/>
          <p:cNvSpPr/>
          <p:nvPr/>
        </p:nvSpPr>
        <p:spPr>
          <a:xfrm>
            <a:off x="1795047" y="5561129"/>
            <a:ext cx="2576582" cy="0"/>
          </a:xfrm>
          <a:custGeom>
            <a:avLst/>
            <a:gdLst/>
            <a:ahLst/>
            <a:cxnLst/>
            <a:rect l="l" t="t" r="r" b="b"/>
            <a:pathLst>
              <a:path w="2843783">
                <a:moveTo>
                  <a:pt x="0" y="0"/>
                </a:moveTo>
                <a:lnTo>
                  <a:pt x="2843783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8" name="object 188"/>
          <p:cNvSpPr/>
          <p:nvPr/>
        </p:nvSpPr>
        <p:spPr>
          <a:xfrm>
            <a:off x="1795047" y="5757894"/>
            <a:ext cx="2576582" cy="0"/>
          </a:xfrm>
          <a:custGeom>
            <a:avLst/>
            <a:gdLst/>
            <a:ahLst/>
            <a:cxnLst/>
            <a:rect l="l" t="t" r="r" b="b"/>
            <a:pathLst>
              <a:path w="2843783">
                <a:moveTo>
                  <a:pt x="0" y="0"/>
                </a:moveTo>
                <a:lnTo>
                  <a:pt x="284378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9" name="object 189"/>
          <p:cNvSpPr/>
          <p:nvPr/>
        </p:nvSpPr>
        <p:spPr>
          <a:xfrm>
            <a:off x="1795047" y="5958801"/>
            <a:ext cx="2576582" cy="0"/>
          </a:xfrm>
          <a:custGeom>
            <a:avLst/>
            <a:gdLst/>
            <a:ahLst/>
            <a:cxnLst/>
            <a:rect l="l" t="t" r="r" b="b"/>
            <a:pathLst>
              <a:path w="2843783">
                <a:moveTo>
                  <a:pt x="0" y="0"/>
                </a:moveTo>
                <a:lnTo>
                  <a:pt x="2843783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0" name="object 190"/>
          <p:cNvSpPr/>
          <p:nvPr/>
        </p:nvSpPr>
        <p:spPr>
          <a:xfrm>
            <a:off x="1795047" y="6155566"/>
            <a:ext cx="2576582" cy="0"/>
          </a:xfrm>
          <a:custGeom>
            <a:avLst/>
            <a:gdLst/>
            <a:ahLst/>
            <a:cxnLst/>
            <a:rect l="l" t="t" r="r" b="b"/>
            <a:pathLst>
              <a:path w="2843783">
                <a:moveTo>
                  <a:pt x="0" y="0"/>
                </a:moveTo>
                <a:lnTo>
                  <a:pt x="2843783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1" name="object 191"/>
          <p:cNvSpPr/>
          <p:nvPr/>
        </p:nvSpPr>
        <p:spPr>
          <a:xfrm>
            <a:off x="4404079" y="5560784"/>
            <a:ext cx="1239963" cy="196765"/>
          </a:xfrm>
          <a:custGeom>
            <a:avLst/>
            <a:gdLst/>
            <a:ahLst/>
            <a:cxnLst/>
            <a:rect l="l" t="t" r="r" b="b"/>
            <a:pathLst>
              <a:path w="1368552" h="217170">
                <a:moveTo>
                  <a:pt x="0" y="217170"/>
                </a:moveTo>
                <a:lnTo>
                  <a:pt x="1368552" y="217170"/>
                </a:lnTo>
                <a:lnTo>
                  <a:pt x="1368552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2" name="object 192"/>
          <p:cNvSpPr/>
          <p:nvPr/>
        </p:nvSpPr>
        <p:spPr>
          <a:xfrm>
            <a:off x="5644042" y="5560784"/>
            <a:ext cx="388006" cy="196765"/>
          </a:xfrm>
          <a:custGeom>
            <a:avLst/>
            <a:gdLst/>
            <a:ahLst/>
            <a:cxnLst/>
            <a:rect l="l" t="t" r="r" b="b"/>
            <a:pathLst>
              <a:path w="428244" h="217170">
                <a:moveTo>
                  <a:pt x="0" y="217170"/>
                </a:moveTo>
                <a:lnTo>
                  <a:pt x="428244" y="217170"/>
                </a:lnTo>
                <a:lnTo>
                  <a:pt x="428244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3" name="object 193"/>
          <p:cNvSpPr/>
          <p:nvPr/>
        </p:nvSpPr>
        <p:spPr>
          <a:xfrm>
            <a:off x="6032049" y="5560784"/>
            <a:ext cx="427358" cy="196765"/>
          </a:xfrm>
          <a:custGeom>
            <a:avLst/>
            <a:gdLst/>
            <a:ahLst/>
            <a:cxnLst/>
            <a:rect l="l" t="t" r="r" b="b"/>
            <a:pathLst>
              <a:path w="471677" h="217170">
                <a:moveTo>
                  <a:pt x="0" y="217170"/>
                </a:moveTo>
                <a:lnTo>
                  <a:pt x="471677" y="217170"/>
                </a:lnTo>
                <a:lnTo>
                  <a:pt x="471677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4" name="object 194"/>
          <p:cNvSpPr/>
          <p:nvPr/>
        </p:nvSpPr>
        <p:spPr>
          <a:xfrm>
            <a:off x="4404079" y="5164494"/>
            <a:ext cx="2055329" cy="199525"/>
          </a:xfrm>
          <a:custGeom>
            <a:avLst/>
            <a:gdLst/>
            <a:ahLst/>
            <a:cxnLst/>
            <a:rect l="l" t="t" r="r" b="b"/>
            <a:pathLst>
              <a:path w="2268474" h="220217">
                <a:moveTo>
                  <a:pt x="0" y="220217"/>
                </a:moveTo>
                <a:lnTo>
                  <a:pt x="2268474" y="220217"/>
                </a:lnTo>
                <a:lnTo>
                  <a:pt x="2268474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5" name="object 195"/>
          <p:cNvSpPr/>
          <p:nvPr/>
        </p:nvSpPr>
        <p:spPr>
          <a:xfrm>
            <a:off x="4404079" y="5364364"/>
            <a:ext cx="1239963" cy="0"/>
          </a:xfrm>
          <a:custGeom>
            <a:avLst/>
            <a:gdLst/>
            <a:ahLst/>
            <a:cxnLst/>
            <a:rect l="l" t="t" r="r" b="b"/>
            <a:pathLst>
              <a:path w="1368552">
                <a:moveTo>
                  <a:pt x="0" y="0"/>
                </a:moveTo>
                <a:lnTo>
                  <a:pt x="1368552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6" name="object 196"/>
          <p:cNvSpPr/>
          <p:nvPr/>
        </p:nvSpPr>
        <p:spPr>
          <a:xfrm>
            <a:off x="4404079" y="5561129"/>
            <a:ext cx="1239963" cy="0"/>
          </a:xfrm>
          <a:custGeom>
            <a:avLst/>
            <a:gdLst/>
            <a:ahLst/>
            <a:cxnLst/>
            <a:rect l="l" t="t" r="r" b="b"/>
            <a:pathLst>
              <a:path w="1368552">
                <a:moveTo>
                  <a:pt x="0" y="0"/>
                </a:moveTo>
                <a:lnTo>
                  <a:pt x="1368552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7" name="object 197"/>
          <p:cNvSpPr/>
          <p:nvPr/>
        </p:nvSpPr>
        <p:spPr>
          <a:xfrm>
            <a:off x="5644042" y="5364364"/>
            <a:ext cx="815366" cy="0"/>
          </a:xfrm>
          <a:custGeom>
            <a:avLst/>
            <a:gdLst/>
            <a:ahLst/>
            <a:cxnLst/>
            <a:rect l="l" t="t" r="r" b="b"/>
            <a:pathLst>
              <a:path w="899922">
                <a:moveTo>
                  <a:pt x="0" y="0"/>
                </a:moveTo>
                <a:lnTo>
                  <a:pt x="899922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8" name="object 198"/>
          <p:cNvSpPr/>
          <p:nvPr/>
        </p:nvSpPr>
        <p:spPr>
          <a:xfrm>
            <a:off x="5644042" y="5561129"/>
            <a:ext cx="815366" cy="0"/>
          </a:xfrm>
          <a:custGeom>
            <a:avLst/>
            <a:gdLst/>
            <a:ahLst/>
            <a:cxnLst/>
            <a:rect l="l" t="t" r="r" b="b"/>
            <a:pathLst>
              <a:path w="899922">
                <a:moveTo>
                  <a:pt x="0" y="0"/>
                </a:moveTo>
                <a:lnTo>
                  <a:pt x="899922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9" name="object 199"/>
          <p:cNvSpPr/>
          <p:nvPr/>
        </p:nvSpPr>
        <p:spPr>
          <a:xfrm>
            <a:off x="4404079" y="5757894"/>
            <a:ext cx="2055329" cy="0"/>
          </a:xfrm>
          <a:custGeom>
            <a:avLst/>
            <a:gdLst/>
            <a:ahLst/>
            <a:cxnLst/>
            <a:rect l="l" t="t" r="r" b="b"/>
            <a:pathLst>
              <a:path w="2268474">
                <a:moveTo>
                  <a:pt x="0" y="0"/>
                </a:moveTo>
                <a:lnTo>
                  <a:pt x="226847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0" name="object 200"/>
          <p:cNvSpPr/>
          <p:nvPr/>
        </p:nvSpPr>
        <p:spPr>
          <a:xfrm>
            <a:off x="3915274" y="9274457"/>
            <a:ext cx="2674620" cy="43357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1" name="object 201"/>
          <p:cNvSpPr/>
          <p:nvPr/>
        </p:nvSpPr>
        <p:spPr>
          <a:xfrm>
            <a:off x="4339181" y="7023748"/>
            <a:ext cx="2120227" cy="1348356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2" name="object 82"/>
          <p:cNvSpPr/>
          <p:nvPr/>
        </p:nvSpPr>
        <p:spPr>
          <a:xfrm>
            <a:off x="1381" y="1054527"/>
            <a:ext cx="6845343" cy="196073"/>
          </a:xfrm>
          <a:custGeom>
            <a:avLst/>
            <a:gdLst/>
            <a:ahLst/>
            <a:cxnLst/>
            <a:rect l="l" t="t" r="r" b="b"/>
            <a:pathLst>
              <a:path w="7555230" h="216407">
                <a:moveTo>
                  <a:pt x="0" y="216407"/>
                </a:moveTo>
                <a:lnTo>
                  <a:pt x="7555230" y="216407"/>
                </a:lnTo>
                <a:lnTo>
                  <a:pt x="7555230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1" name="object 81"/>
          <p:cNvSpPr/>
          <p:nvPr/>
        </p:nvSpPr>
        <p:spPr>
          <a:xfrm>
            <a:off x="0" y="97973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8" name="object 78"/>
          <p:cNvSpPr/>
          <p:nvPr/>
        </p:nvSpPr>
        <p:spPr>
          <a:xfrm>
            <a:off x="1380" y="103670"/>
            <a:ext cx="6856860" cy="687813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9" name="object 79"/>
          <p:cNvSpPr/>
          <p:nvPr/>
        </p:nvSpPr>
        <p:spPr>
          <a:xfrm>
            <a:off x="1381" y="304058"/>
            <a:ext cx="4566323" cy="359009"/>
          </a:xfrm>
          <a:custGeom>
            <a:avLst/>
            <a:gdLst/>
            <a:ahLst/>
            <a:cxnLst/>
            <a:rect l="l" t="t" r="r" b="b"/>
            <a:pathLst>
              <a:path w="5039868" h="396240">
                <a:moveTo>
                  <a:pt x="0" y="396240"/>
                </a:moveTo>
                <a:lnTo>
                  <a:pt x="5039868" y="396240"/>
                </a:lnTo>
                <a:lnTo>
                  <a:pt x="5039868" y="0"/>
                </a:lnTo>
                <a:lnTo>
                  <a:pt x="0" y="0"/>
                </a:lnTo>
                <a:lnTo>
                  <a:pt x="0" y="396240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0" name="object 80"/>
          <p:cNvSpPr/>
          <p:nvPr/>
        </p:nvSpPr>
        <p:spPr>
          <a:xfrm>
            <a:off x="3915274" y="206711"/>
            <a:ext cx="2945258" cy="531610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7" name="object 77"/>
          <p:cNvSpPr txBox="1"/>
          <p:nvPr/>
        </p:nvSpPr>
        <p:spPr>
          <a:xfrm>
            <a:off x="182497" y="359121"/>
            <a:ext cx="3739997" cy="2183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685"/>
              </a:lnSpc>
              <a:spcBef>
                <a:spcPts val="84"/>
              </a:spcBef>
            </a:pPr>
            <a:r>
              <a:rPr sz="1540" b="1" dirty="0">
                <a:latin typeface="Tahoma"/>
                <a:cs typeface="Tahoma"/>
              </a:rPr>
              <a:t>Conductores</a:t>
            </a:r>
            <a:r>
              <a:rPr sz="1540" b="1" spc="-96" dirty="0">
                <a:latin typeface="Tahoma"/>
                <a:cs typeface="Tahoma"/>
              </a:rPr>
              <a:t> </a:t>
            </a:r>
            <a:r>
              <a:rPr sz="1540" b="1" dirty="0">
                <a:latin typeface="Tahoma"/>
                <a:cs typeface="Tahoma"/>
              </a:rPr>
              <a:t>ACCC/TW</a:t>
            </a:r>
            <a:r>
              <a:rPr sz="1540" b="1" spc="-75" dirty="0">
                <a:latin typeface="Tahoma"/>
                <a:cs typeface="Tahoma"/>
              </a:rPr>
              <a:t> </a:t>
            </a:r>
            <a:r>
              <a:rPr sz="1540" b="1" dirty="0">
                <a:latin typeface="Tahoma"/>
                <a:cs typeface="Tahoma"/>
              </a:rPr>
              <a:t>(Milimétricos)</a:t>
            </a:r>
            <a:endParaRPr sz="1540">
              <a:latin typeface="Tahoma"/>
              <a:cs typeface="Tahoma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281224" y="800595"/>
            <a:ext cx="1988882" cy="1838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404"/>
              </a:lnSpc>
              <a:spcBef>
                <a:spcPts val="70"/>
              </a:spcBef>
            </a:pPr>
            <a:r>
              <a:rPr sz="1268" b="1" dirty="0">
                <a:solidFill>
                  <a:srgbClr val="00537A"/>
                </a:solidFill>
                <a:latin typeface="Tahoma"/>
                <a:cs typeface="Tahoma"/>
              </a:rPr>
              <a:t>Características </a:t>
            </a:r>
            <a:r>
              <a:rPr sz="1268" b="1" spc="8" dirty="0">
                <a:solidFill>
                  <a:srgbClr val="00537A"/>
                </a:solidFill>
                <a:latin typeface="Tahoma"/>
                <a:cs typeface="Tahoma"/>
              </a:rPr>
              <a:t>T</a:t>
            </a:r>
            <a:r>
              <a:rPr sz="1268" b="1" dirty="0">
                <a:solidFill>
                  <a:srgbClr val="00537A"/>
                </a:solidFill>
                <a:latin typeface="Tahoma"/>
                <a:cs typeface="Tahoma"/>
              </a:rPr>
              <a:t>écnicas</a:t>
            </a:r>
            <a:endParaRPr sz="1268">
              <a:latin typeface="Tahoma"/>
              <a:cs typeface="Tahoma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283296" y="1097774"/>
            <a:ext cx="5759699" cy="1493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119"/>
              </a:lnSpc>
              <a:spcBef>
                <a:spcPts val="55"/>
              </a:spcBef>
            </a:pPr>
            <a:r>
              <a:rPr sz="997" b="1" dirty="0">
                <a:latin typeface="Tahoma"/>
                <a:cs typeface="Tahoma"/>
              </a:rPr>
              <a:t>Cables</a:t>
            </a:r>
            <a:r>
              <a:rPr sz="997" b="1" spc="-28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Alum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nio</a:t>
            </a:r>
            <a:r>
              <a:rPr sz="997" b="1" spc="-39" dirty="0">
                <a:latin typeface="Tahoma"/>
                <a:cs typeface="Tahoma"/>
              </a:rPr>
              <a:t> </a:t>
            </a:r>
            <a:r>
              <a:rPr sz="997" b="1" spc="4" dirty="0">
                <a:latin typeface="Tahoma"/>
                <a:cs typeface="Tahoma"/>
              </a:rPr>
              <a:t>d</a:t>
            </a:r>
            <a:r>
              <a:rPr sz="997" b="1" dirty="0">
                <a:latin typeface="Tahoma"/>
                <a:cs typeface="Tahoma"/>
              </a:rPr>
              <a:t>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forma</a:t>
            </a:r>
            <a:r>
              <a:rPr sz="997" b="1" spc="-24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trapezoidal</a:t>
            </a:r>
            <a:r>
              <a:rPr sz="997" b="1" spc="-4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</a:t>
            </a:r>
            <a:r>
              <a:rPr sz="997" b="1" spc="-13" dirty="0">
                <a:latin typeface="Tahoma"/>
                <a:cs typeface="Tahoma"/>
              </a:rPr>
              <a:t>o</a:t>
            </a:r>
            <a:r>
              <a:rPr sz="997" b="1" dirty="0">
                <a:latin typeface="Tahoma"/>
                <a:cs typeface="Tahoma"/>
              </a:rPr>
              <a:t>n</a:t>
            </a:r>
            <a:r>
              <a:rPr sz="997" b="1" spc="-1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Alma</a:t>
            </a:r>
            <a:r>
              <a:rPr sz="997" b="1" spc="-20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Compos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te</a:t>
            </a:r>
            <a:r>
              <a:rPr sz="997" b="1" spc="-4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según</a:t>
            </a:r>
            <a:r>
              <a:rPr sz="997" b="1" spc="-25" dirty="0">
                <a:latin typeface="Tahoma"/>
                <a:cs typeface="Tahoma"/>
              </a:rPr>
              <a:t> </a:t>
            </a:r>
            <a:r>
              <a:rPr sz="997" b="1" spc="4" dirty="0">
                <a:latin typeface="Tahoma"/>
                <a:cs typeface="Tahoma"/>
              </a:rPr>
              <a:t>n</a:t>
            </a:r>
            <a:r>
              <a:rPr sz="997" b="1" dirty="0">
                <a:latin typeface="Tahoma"/>
                <a:cs typeface="Tahoma"/>
              </a:rPr>
              <a:t>orma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AS</a:t>
            </a:r>
            <a:r>
              <a:rPr sz="997" b="1" spc="4" dirty="0">
                <a:latin typeface="Tahoma"/>
                <a:cs typeface="Tahoma"/>
              </a:rPr>
              <a:t>T</a:t>
            </a:r>
            <a:r>
              <a:rPr sz="997" b="1" dirty="0">
                <a:latin typeface="Tahoma"/>
                <a:cs typeface="Tahoma"/>
              </a:rPr>
              <a:t>M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B857</a:t>
            </a:r>
            <a:endParaRPr sz="997">
              <a:latin typeface="Tahoma"/>
              <a:cs typeface="Tahoma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674749" y="1843313"/>
            <a:ext cx="150562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Sección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transversal</a:t>
            </a:r>
            <a:r>
              <a:rPr sz="815" spc="8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alu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5241478" y="1843313"/>
            <a:ext cx="26840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5857859" y="1843313"/>
            <a:ext cx="35913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160,</a:t>
            </a:r>
            <a:r>
              <a:rPr sz="815" spc="-5" dirty="0">
                <a:latin typeface="Tahoma"/>
                <a:cs typeface="Tahoma"/>
              </a:rPr>
              <a:t>2</a:t>
            </a:r>
            <a:r>
              <a:rPr sz="815" dirty="0">
                <a:latin typeface="Tahoma"/>
                <a:cs typeface="Tahoma"/>
              </a:rPr>
              <a:t>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674756" y="2236842"/>
            <a:ext cx="632021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Sección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total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5240388" y="2236842"/>
            <a:ext cx="26840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5856959" y="2236842"/>
            <a:ext cx="35970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178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-5" dirty="0">
                <a:latin typeface="Tahoma"/>
                <a:cs typeface="Tahoma"/>
              </a:rPr>
              <a:t>4</a:t>
            </a:r>
            <a:r>
              <a:rPr sz="815" dirty="0">
                <a:latin typeface="Tahoma"/>
                <a:cs typeface="Tahoma"/>
              </a:rPr>
              <a:t>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674758" y="2630372"/>
            <a:ext cx="186537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Masa</a:t>
            </a:r>
            <a:r>
              <a:rPr sz="815" spc="4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2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uni</a:t>
            </a:r>
            <a:r>
              <a:rPr sz="815" spc="8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ad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longitud—Aluminio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5205615" y="2630372"/>
            <a:ext cx="340964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Kg/km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5932740" y="2630372"/>
            <a:ext cx="21253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4" dirty="0">
                <a:latin typeface="Tahoma"/>
                <a:cs typeface="Tahoma"/>
              </a:rPr>
              <a:t>44</a:t>
            </a:r>
            <a:r>
              <a:rPr sz="815" dirty="0">
                <a:latin typeface="Tahoma"/>
                <a:cs typeface="Tahoma"/>
              </a:rPr>
              <a:t>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674751" y="3023901"/>
            <a:ext cx="194376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Masa</a:t>
            </a:r>
            <a:r>
              <a:rPr sz="815" spc="4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3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uni</a:t>
            </a:r>
            <a:r>
              <a:rPr sz="815" spc="8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ad</a:t>
            </a:r>
            <a:r>
              <a:rPr sz="815" spc="5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</a:t>
            </a:r>
            <a:r>
              <a:rPr sz="815" spc="-5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—Conductor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5205998" y="3023901"/>
            <a:ext cx="340721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Kg</a:t>
            </a:r>
            <a:r>
              <a:rPr sz="815" spc="-4" dirty="0">
                <a:latin typeface="Tahoma"/>
                <a:cs typeface="Tahoma"/>
              </a:rPr>
              <a:t>/</a:t>
            </a:r>
            <a:r>
              <a:rPr sz="815" dirty="0">
                <a:latin typeface="Tahoma"/>
                <a:cs typeface="Tahoma"/>
              </a:rPr>
              <a:t>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5932575" y="3023901"/>
            <a:ext cx="212072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477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674756" y="3415360"/>
            <a:ext cx="1548988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Máxi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cc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2</a:t>
            </a:r>
            <a:r>
              <a:rPr sz="815" spc="-5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°C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5223824" y="3416047"/>
            <a:ext cx="301409" cy="129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60"/>
              </a:lnSpc>
              <a:spcBef>
                <a:spcPts val="48"/>
              </a:spcBef>
            </a:pP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5856917" y="3415360"/>
            <a:ext cx="359640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5" dirty="0">
                <a:latin typeface="Tahoma"/>
                <a:cs typeface="Tahoma"/>
              </a:rPr>
              <a:t>17</a:t>
            </a:r>
            <a:r>
              <a:rPr sz="815" spc="-5" dirty="0">
                <a:latin typeface="Tahoma"/>
                <a:cs typeface="Tahoma"/>
              </a:rPr>
              <a:t>7</a:t>
            </a:r>
            <a:r>
              <a:rPr sz="815" dirty="0">
                <a:latin typeface="Tahoma"/>
                <a:cs typeface="Tahoma"/>
              </a:rPr>
              <a:t>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707205" y="3770227"/>
            <a:ext cx="1023102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Relación</a:t>
            </a:r>
            <a:r>
              <a:rPr sz="815" spc="6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</a:t>
            </a:r>
            <a:r>
              <a:rPr sz="815" spc="-9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bleado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2861835" y="3770227"/>
            <a:ext cx="199154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Min.</a:t>
            </a:r>
            <a:r>
              <a:rPr sz="815" spc="3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10—Max.</a:t>
            </a:r>
            <a:r>
              <a:rPr sz="815" spc="7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16 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r</a:t>
            </a:r>
            <a:r>
              <a:rPr sz="815" spc="-8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inaci</a:t>
            </a:r>
            <a:r>
              <a:rPr sz="815" spc="4" dirty="0">
                <a:latin typeface="Tahoma"/>
                <a:cs typeface="Tahoma"/>
              </a:rPr>
              <a:t>ó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9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superficial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5363499" y="3770227"/>
            <a:ext cx="1163391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Estándar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o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no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especular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707205" y="4587663"/>
            <a:ext cx="1248625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capas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alu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5376397" y="4587663"/>
            <a:ext cx="159341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N°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6043736" y="4587663"/>
            <a:ext cx="96532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707206" y="4981192"/>
            <a:ext cx="3518226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diá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etro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equivalente</a:t>
            </a:r>
            <a:r>
              <a:rPr sz="815" spc="9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segun</a:t>
            </a:r>
            <a:r>
              <a:rPr sz="815" spc="4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6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</a:t>
            </a:r>
            <a:r>
              <a:rPr sz="815" spc="-4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ala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bres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trapezoidales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5348574" y="4981192"/>
            <a:ext cx="215981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5854043" y="4981192"/>
            <a:ext cx="477810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12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3,28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2591311" y="6594619"/>
            <a:ext cx="869309" cy="14526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84"/>
              </a:lnSpc>
              <a:spcBef>
                <a:spcPts val="5"/>
              </a:spcBef>
            </a:pPr>
            <a:r>
              <a:rPr sz="815" spc="-4" dirty="0">
                <a:latin typeface="Tahoma"/>
                <a:cs typeface="Tahoma"/>
              </a:rPr>
              <a:t>/</a:t>
            </a:r>
            <a:r>
              <a:rPr sz="815" dirty="0">
                <a:latin typeface="Tahoma"/>
                <a:cs typeface="Tahoma"/>
              </a:rPr>
              <a:t>°C    </a:t>
            </a:r>
            <a:r>
              <a:rPr sz="815" spc="12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1,61</a:t>
            </a:r>
            <a:r>
              <a:rPr sz="815" spc="4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10</a:t>
            </a:r>
            <a:r>
              <a:rPr sz="815" spc="-8" baseline="36821" dirty="0">
                <a:latin typeface="Tahoma"/>
                <a:cs typeface="Tahoma"/>
              </a:rPr>
              <a:t>-6</a:t>
            </a:r>
            <a:endParaRPr sz="544">
              <a:latin typeface="Tahoma"/>
              <a:cs typeface="Tahoma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707202" y="6611238"/>
            <a:ext cx="1717175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Enci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3642899" y="6611238"/>
            <a:ext cx="1716827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Enci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5508015" y="6611238"/>
            <a:ext cx="222836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GPa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6018713" y="6611238"/>
            <a:ext cx="212199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117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707198" y="7292669"/>
            <a:ext cx="231552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Capacidad</a:t>
            </a:r>
            <a:r>
              <a:rPr sz="815" spc="8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corriente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temperatura</a:t>
            </a:r>
            <a:r>
              <a:rPr sz="815" spc="92" dirty="0">
                <a:latin typeface="Tahoma"/>
                <a:cs typeface="Tahoma"/>
              </a:rPr>
              <a:t> </a:t>
            </a:r>
            <a:r>
              <a:rPr sz="815" spc="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áxima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594744" y="7292669"/>
            <a:ext cx="10223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3963990" y="7292669"/>
            <a:ext cx="21253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4" dirty="0">
                <a:latin typeface="Tahoma"/>
                <a:cs typeface="Tahoma"/>
              </a:rPr>
              <a:t>79</a:t>
            </a:r>
            <a:r>
              <a:rPr sz="815" dirty="0">
                <a:latin typeface="Tahoma"/>
                <a:cs typeface="Tahoma"/>
              </a:rPr>
              <a:t>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707203" y="7688272"/>
            <a:ext cx="1251392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Máxi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corri</a:t>
            </a:r>
            <a:r>
              <a:rPr sz="815" spc="8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nte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120°C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3595330" y="7688272"/>
            <a:ext cx="10223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964756" y="7688272"/>
            <a:ext cx="212326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670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707203" y="8083174"/>
            <a:ext cx="150275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Radio</a:t>
            </a:r>
            <a:r>
              <a:rPr sz="815" spc="4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dio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g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o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étrico</a:t>
            </a:r>
            <a:r>
              <a:rPr sz="815" spc="8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(GMR)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3558169" y="8083174"/>
            <a:ext cx="17647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cm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948784" y="8083174"/>
            <a:ext cx="244269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6,04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707203" y="8478782"/>
            <a:ext cx="1034457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Reactancia</a:t>
            </a:r>
            <a:r>
              <a:rPr sz="815" spc="8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capacitiva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3494356" y="8479469"/>
            <a:ext cx="301409" cy="129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60"/>
              </a:lnSpc>
              <a:spcBef>
                <a:spcPts val="48"/>
              </a:spcBef>
            </a:pPr>
            <a:r>
              <a:rPr sz="815" spc="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860952" y="8478782"/>
            <a:ext cx="417970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17</a:t>
            </a:r>
            <a:r>
              <a:rPr sz="815" spc="-4" dirty="0">
                <a:latin typeface="Tahoma"/>
                <a:cs typeface="Tahoma"/>
              </a:rPr>
              <a:t>5</a:t>
            </a:r>
            <a:r>
              <a:rPr sz="815" spc="4" dirty="0">
                <a:latin typeface="Tahoma"/>
                <a:cs typeface="Tahoma"/>
              </a:rPr>
              <a:t>26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707203" y="8721798"/>
            <a:ext cx="5888321" cy="25153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5878" indent="-224372">
              <a:lnSpc>
                <a:spcPts val="969"/>
              </a:lnSpc>
              <a:spcBef>
                <a:spcPts val="53"/>
              </a:spcBef>
            </a:pPr>
            <a:r>
              <a:rPr sz="815" dirty="0">
                <a:latin typeface="Tahoma"/>
                <a:cs typeface="Tahoma"/>
              </a:rPr>
              <a:t>(1) </a:t>
            </a:r>
            <a:r>
              <a:rPr sz="815" spc="1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Valores</a:t>
            </a:r>
            <a:r>
              <a:rPr sz="815" spc="6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intensidad</a:t>
            </a:r>
            <a:r>
              <a:rPr sz="815" spc="8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corr</a:t>
            </a:r>
            <a:r>
              <a:rPr sz="815" spc="-4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ente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refer</a:t>
            </a:r>
            <a:r>
              <a:rPr sz="815" spc="-4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dos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eratura</a:t>
            </a:r>
            <a:r>
              <a:rPr sz="815" spc="10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biente</a:t>
            </a:r>
            <a:r>
              <a:rPr sz="815" spc="7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2</a:t>
            </a:r>
            <a:r>
              <a:rPr sz="815" spc="4" dirty="0">
                <a:latin typeface="Tahoma"/>
                <a:cs typeface="Tahoma"/>
              </a:rPr>
              <a:t>5</a:t>
            </a:r>
            <a:r>
              <a:rPr sz="815" dirty="0">
                <a:latin typeface="Tahoma"/>
                <a:cs typeface="Tahoma"/>
              </a:rPr>
              <a:t>º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C,</a:t>
            </a:r>
            <a:r>
              <a:rPr sz="815" spc="1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cables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</a:t>
            </a:r>
            <a:r>
              <a:rPr sz="815" spc="-4" dirty="0">
                <a:latin typeface="Tahoma"/>
                <a:cs typeface="Tahoma"/>
              </a:rPr>
              <a:t>x</a:t>
            </a:r>
            <a:r>
              <a:rPr sz="815" dirty="0">
                <a:latin typeface="Tahoma"/>
                <a:cs typeface="Tahoma"/>
              </a:rPr>
              <a:t>puestos</a:t>
            </a:r>
            <a:r>
              <a:rPr sz="815" spc="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sol,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nivel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ar</a:t>
            </a:r>
            <a:r>
              <a:rPr sz="815" spc="3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 viento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0,6</a:t>
            </a:r>
            <a:r>
              <a:rPr sz="815" spc="2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m/seg.,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adiación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solar</a:t>
            </a:r>
            <a:r>
              <a:rPr sz="815" spc="4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900</a:t>
            </a:r>
            <a:r>
              <a:rPr sz="815" spc="3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W/mm²;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coeficiente</a:t>
            </a:r>
            <a:r>
              <a:rPr sz="815" spc="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emisi</a:t>
            </a:r>
            <a:r>
              <a:rPr sz="815" spc="-4" dirty="0">
                <a:latin typeface="Tahoma"/>
                <a:cs typeface="Tahoma"/>
              </a:rPr>
              <a:t>v</a:t>
            </a:r>
            <a:r>
              <a:rPr sz="815" dirty="0">
                <a:latin typeface="Tahoma"/>
                <a:cs typeface="Tahoma"/>
              </a:rPr>
              <a:t>idad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0,6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absorbilid</a:t>
            </a:r>
            <a:r>
              <a:rPr sz="815" spc="-8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</a:t>
            </a:r>
            <a:r>
              <a:rPr sz="815" spc="9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392149" y="9437396"/>
            <a:ext cx="555083" cy="2285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5774" marR="175710" algn="ctr">
              <a:lnSpc>
                <a:spcPct val="100585"/>
              </a:lnSpc>
              <a:spcBef>
                <a:spcPts val="254"/>
              </a:spcBef>
            </a:pPr>
            <a:r>
              <a:rPr sz="997" b="1" spc="4" dirty="0">
                <a:latin typeface="Tahoma"/>
                <a:cs typeface="Tahoma"/>
              </a:rPr>
              <a:t>13</a:t>
            </a:r>
            <a:endParaRPr sz="997">
              <a:latin typeface="Tahoma"/>
              <a:cs typeface="Tahoma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686260" y="8239892"/>
            <a:ext cx="3620472" cy="1981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447">
              <a:lnSpc>
                <a:spcPct val="102091"/>
              </a:lnSpc>
              <a:spcBef>
                <a:spcPts val="281"/>
              </a:spcBef>
            </a:pPr>
            <a:r>
              <a:rPr sz="815" dirty="0">
                <a:latin typeface="Tahoma"/>
                <a:cs typeface="Tahoma"/>
              </a:rPr>
              <a:t>Reactancia</a:t>
            </a:r>
            <a:r>
              <a:rPr sz="815" spc="8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inductiva                                                       </a:t>
            </a:r>
            <a:r>
              <a:rPr sz="815" spc="250" dirty="0">
                <a:latin typeface="Tahoma"/>
                <a:cs typeface="Tahoma"/>
              </a:rPr>
              <a:t> </a:t>
            </a: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4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29</a:t>
            </a:r>
            <a:r>
              <a:rPr sz="815" spc="-4" dirty="0">
                <a:latin typeface="Tahoma"/>
                <a:cs typeface="Tahoma"/>
              </a:rPr>
              <a:t>5</a:t>
            </a:r>
            <a:r>
              <a:rPr sz="815" spc="4" dirty="0">
                <a:latin typeface="Tahoma"/>
                <a:cs typeface="Tahoma"/>
              </a:rPr>
              <a:t>71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686260" y="7844291"/>
            <a:ext cx="3620472" cy="1988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447">
              <a:lnSpc>
                <a:spcPct val="102091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</a:t>
            </a:r>
            <a:r>
              <a:rPr sz="815" spc="2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 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120°C                                              </a:t>
            </a:r>
            <a:r>
              <a:rPr sz="815" spc="62" dirty="0">
                <a:latin typeface="Tahoma"/>
                <a:cs typeface="Tahoma"/>
              </a:rPr>
              <a:t> </a:t>
            </a: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4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24</a:t>
            </a:r>
            <a:r>
              <a:rPr sz="815" spc="-4" dirty="0">
                <a:latin typeface="Tahoma"/>
                <a:cs typeface="Tahoma"/>
              </a:rPr>
              <a:t>9</a:t>
            </a:r>
            <a:r>
              <a:rPr sz="815" spc="4" dirty="0">
                <a:latin typeface="Tahoma"/>
                <a:cs typeface="Tahoma"/>
              </a:rPr>
              <a:t>01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686260" y="7448691"/>
            <a:ext cx="3620472" cy="1988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447">
              <a:lnSpc>
                <a:spcPct val="102091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</a:t>
            </a:r>
            <a:r>
              <a:rPr sz="815" spc="2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máxi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6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temperatura</a:t>
            </a:r>
            <a:r>
              <a:rPr sz="815" spc="10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operación  </a:t>
            </a:r>
            <a:r>
              <a:rPr sz="815" spc="252" dirty="0">
                <a:latin typeface="Tahoma"/>
                <a:cs typeface="Tahoma"/>
              </a:rPr>
              <a:t> </a:t>
            </a: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4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28</a:t>
            </a:r>
            <a:r>
              <a:rPr sz="815" spc="-4" dirty="0">
                <a:latin typeface="Tahoma"/>
                <a:cs typeface="Tahoma"/>
              </a:rPr>
              <a:t>8</a:t>
            </a:r>
            <a:r>
              <a:rPr sz="815" spc="4" dirty="0">
                <a:latin typeface="Tahoma"/>
                <a:cs typeface="Tahoma"/>
              </a:rPr>
              <a:t>28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686260" y="7023748"/>
            <a:ext cx="3620472" cy="22817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447">
              <a:lnSpc>
                <a:spcPct val="100585"/>
              </a:lnSpc>
              <a:spcBef>
                <a:spcPts val="272"/>
              </a:spcBef>
            </a:pPr>
            <a:r>
              <a:rPr sz="815" dirty="0">
                <a:latin typeface="Tahoma"/>
                <a:cs typeface="Tahoma"/>
              </a:rPr>
              <a:t>Temperatura</a:t>
            </a:r>
            <a:r>
              <a:rPr sz="815" spc="10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máxima</a:t>
            </a:r>
            <a:r>
              <a:rPr sz="815" spc="6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permi</a:t>
            </a:r>
            <a:r>
              <a:rPr sz="815" spc="4" dirty="0">
                <a:latin typeface="Tahoma"/>
                <a:cs typeface="Tahoma"/>
              </a:rPr>
              <a:t>t</a:t>
            </a:r>
            <a:r>
              <a:rPr sz="815" dirty="0">
                <a:latin typeface="Tahoma"/>
                <a:cs typeface="Tahoma"/>
              </a:rPr>
              <a:t>ida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servicio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continuo            </a:t>
            </a:r>
            <a:r>
              <a:rPr sz="815" spc="13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°C       </a:t>
            </a:r>
            <a:r>
              <a:rPr sz="815" spc="195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175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686260" y="6767263"/>
            <a:ext cx="5773147" cy="1957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447">
              <a:lnSpc>
                <a:spcPts val="1113"/>
              </a:lnSpc>
              <a:spcBef>
                <a:spcPts val="195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Debajo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     </a:t>
            </a:r>
            <a:r>
              <a:rPr sz="815" spc="19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/°C    </a:t>
            </a:r>
            <a:r>
              <a:rPr sz="815" spc="131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19</a:t>
            </a:r>
            <a:r>
              <a:rPr sz="815" dirty="0">
                <a:latin typeface="Tahoma"/>
                <a:cs typeface="Tahoma"/>
              </a:rPr>
              <a:t>,5</a:t>
            </a:r>
            <a:r>
              <a:rPr sz="815" spc="4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2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</a:t>
            </a:r>
            <a:r>
              <a:rPr sz="815" dirty="0">
                <a:latin typeface="Tahoma"/>
                <a:cs typeface="Tahoma"/>
              </a:rPr>
              <a:t>0</a:t>
            </a:r>
            <a:r>
              <a:rPr sz="815" spc="-8" baseline="36821" dirty="0">
                <a:latin typeface="Tahoma"/>
                <a:cs typeface="Tahoma"/>
              </a:rPr>
              <a:t>-</a:t>
            </a:r>
            <a:r>
              <a:rPr sz="815" baseline="36821" dirty="0">
                <a:latin typeface="Tahoma"/>
                <a:cs typeface="Tahoma"/>
              </a:rPr>
              <a:t>6         </a:t>
            </a:r>
            <a:r>
              <a:rPr sz="815" spc="76" baseline="368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Debajo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     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GPa        </a:t>
            </a:r>
            <a:r>
              <a:rPr sz="815" spc="188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75</a:t>
            </a:r>
            <a:r>
              <a:rPr sz="815" dirty="0">
                <a:latin typeface="Tahoma"/>
                <a:cs typeface="Tahoma"/>
              </a:rPr>
              <a:t>,5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795047" y="5561129"/>
            <a:ext cx="2576582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5" name="object 25"/>
          <p:cNvSpPr txBox="1"/>
          <p:nvPr/>
        </p:nvSpPr>
        <p:spPr>
          <a:xfrm>
            <a:off x="4371629" y="5561129"/>
            <a:ext cx="2087778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4" name="object 24"/>
          <p:cNvSpPr txBox="1"/>
          <p:nvPr/>
        </p:nvSpPr>
        <p:spPr>
          <a:xfrm>
            <a:off x="1795047" y="5757895"/>
            <a:ext cx="2576582" cy="2009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3" name="object 23"/>
          <p:cNvSpPr txBox="1"/>
          <p:nvPr/>
        </p:nvSpPr>
        <p:spPr>
          <a:xfrm>
            <a:off x="4371629" y="5757894"/>
            <a:ext cx="2087778" cy="3973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2" name="object 22"/>
          <p:cNvSpPr txBox="1"/>
          <p:nvPr/>
        </p:nvSpPr>
        <p:spPr>
          <a:xfrm>
            <a:off x="1795047" y="5958801"/>
            <a:ext cx="2576582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1" name="object 21"/>
          <p:cNvSpPr txBox="1"/>
          <p:nvPr/>
        </p:nvSpPr>
        <p:spPr>
          <a:xfrm>
            <a:off x="686260" y="5164494"/>
            <a:ext cx="1076338" cy="12068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0" name="object 20"/>
          <p:cNvSpPr txBox="1"/>
          <p:nvPr/>
        </p:nvSpPr>
        <p:spPr>
          <a:xfrm>
            <a:off x="1762598" y="5164493"/>
            <a:ext cx="2625255" cy="1998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4894">
              <a:lnSpc>
                <a:spcPct val="100585"/>
              </a:lnSpc>
              <a:spcBef>
                <a:spcPts val="254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Alambres</a:t>
            </a:r>
            <a:r>
              <a:rPr sz="861" spc="-3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ndi</a:t>
            </a:r>
            <a:r>
              <a:rPr sz="861" spc="8" dirty="0">
                <a:solidFill>
                  <a:srgbClr val="FFFFFF"/>
                </a:solidFill>
                <a:latin typeface="Tahoma"/>
                <a:cs typeface="Tahoma"/>
              </a:rPr>
              <a:t>v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idua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l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es</a:t>
            </a:r>
            <a:r>
              <a:rPr sz="861" spc="-2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Al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u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minio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387855" y="5164493"/>
            <a:ext cx="2071553" cy="1998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9362">
              <a:lnSpc>
                <a:spcPct val="100585"/>
              </a:lnSpc>
              <a:spcBef>
                <a:spcPts val="254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Alambres</a:t>
            </a:r>
            <a:r>
              <a:rPr sz="861" spc="-3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Trapezoid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a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les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762598" y="5364365"/>
            <a:ext cx="4696809" cy="10069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4890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Conductividad</a:t>
            </a:r>
            <a:r>
              <a:rPr sz="815" spc="11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mínima                   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IACS</a:t>
            </a:r>
            <a:r>
              <a:rPr sz="815" spc="4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%    </a:t>
            </a:r>
            <a:r>
              <a:rPr sz="815" spc="216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6</a:t>
            </a:r>
            <a:r>
              <a:rPr sz="815" dirty="0">
                <a:latin typeface="Tahoma"/>
                <a:cs typeface="Tahoma"/>
              </a:rPr>
              <a:t>3     </a:t>
            </a:r>
            <a:r>
              <a:rPr sz="815" spc="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Altura                             </a:t>
            </a:r>
            <a:r>
              <a:rPr sz="815" spc="1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m     </a:t>
            </a:r>
            <a:r>
              <a:rPr sz="815" spc="20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2,67</a:t>
            </a:r>
            <a:endParaRPr sz="815">
              <a:latin typeface="Tahoma"/>
              <a:cs typeface="Tahoma"/>
            </a:endParaRPr>
          </a:p>
          <a:p>
            <a:pPr marL="64894">
              <a:lnSpc>
                <a:spcPct val="100585"/>
              </a:lnSpc>
              <a:spcBef>
                <a:spcPts val="564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tracción</a:t>
            </a:r>
            <a:r>
              <a:rPr sz="815" spc="6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í</a:t>
            </a:r>
            <a:r>
              <a:rPr sz="815" dirty="0">
                <a:latin typeface="Tahoma"/>
                <a:cs typeface="Tahoma"/>
              </a:rPr>
              <a:t>nima       </a:t>
            </a:r>
            <a:r>
              <a:rPr sz="815" spc="8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MPa       </a:t>
            </a:r>
            <a:r>
              <a:rPr sz="815" spc="116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6</a:t>
            </a:r>
            <a:r>
              <a:rPr sz="815" dirty="0">
                <a:latin typeface="Tahoma"/>
                <a:cs typeface="Tahoma"/>
              </a:rPr>
              <a:t>0     </a:t>
            </a:r>
            <a:r>
              <a:rPr sz="815" spc="9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Sección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1ra.</a:t>
            </a:r>
            <a:r>
              <a:rPr sz="815" spc="3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   </a:t>
            </a:r>
            <a:r>
              <a:rPr sz="815" spc="6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     </a:t>
            </a:r>
            <a:r>
              <a:rPr sz="815" spc="8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8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44</a:t>
            </a:r>
            <a:endParaRPr sz="815">
              <a:latin typeface="Tahoma"/>
              <a:cs typeface="Tahoma"/>
            </a:endParaRPr>
          </a:p>
          <a:p>
            <a:pPr marL="64894">
              <a:lnSpc>
                <a:spcPts val="1045"/>
              </a:lnSpc>
              <a:spcBef>
                <a:spcPts val="546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Núc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l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eo</a:t>
            </a:r>
            <a:r>
              <a:rPr sz="861" spc="-2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o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mposite                                              </a:t>
            </a:r>
            <a:r>
              <a:rPr sz="861" spc="2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-</a:t>
            </a:r>
            <a:r>
              <a:rPr sz="1223" spc="14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Sección</a:t>
            </a:r>
            <a:r>
              <a:rPr sz="1223" spc="58" baseline="3068" dirty="0">
                <a:latin typeface="Tahoma"/>
                <a:cs typeface="Tahoma"/>
              </a:rPr>
              <a:t> </a:t>
            </a:r>
            <a:r>
              <a:rPr sz="1223" spc="-4" baseline="3068" dirty="0">
                <a:latin typeface="Tahoma"/>
                <a:cs typeface="Tahoma"/>
              </a:rPr>
              <a:t>d</a:t>
            </a:r>
            <a:r>
              <a:rPr sz="1223" baseline="3068" dirty="0">
                <a:latin typeface="Tahoma"/>
                <a:cs typeface="Tahoma"/>
              </a:rPr>
              <a:t>e</a:t>
            </a:r>
            <a:r>
              <a:rPr sz="1223" spc="26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la</a:t>
            </a:r>
            <a:r>
              <a:rPr sz="1223" spc="12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2da.</a:t>
            </a:r>
            <a:r>
              <a:rPr sz="1223" spc="35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capa  </a:t>
            </a:r>
            <a:r>
              <a:rPr sz="1223" spc="165" baseline="3068" dirty="0">
                <a:latin typeface="Tahoma"/>
                <a:cs typeface="Tahoma"/>
              </a:rPr>
              <a:t> </a:t>
            </a:r>
            <a:r>
              <a:rPr sz="1223" spc="-4" baseline="3068" dirty="0">
                <a:latin typeface="Tahoma"/>
                <a:cs typeface="Tahoma"/>
              </a:rPr>
              <a:t>m</a:t>
            </a:r>
            <a:r>
              <a:rPr sz="1223" spc="4" baseline="3068" dirty="0">
                <a:latin typeface="Tahoma"/>
                <a:cs typeface="Tahoma"/>
              </a:rPr>
              <a:t>m</a:t>
            </a:r>
            <a:r>
              <a:rPr sz="1223" baseline="3068" dirty="0">
                <a:latin typeface="Tahoma"/>
                <a:cs typeface="Tahoma"/>
              </a:rPr>
              <a:t>²     </a:t>
            </a:r>
            <a:r>
              <a:rPr sz="1223" spc="8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8,43</a:t>
            </a:r>
            <a:endParaRPr sz="815">
              <a:latin typeface="Tahoma"/>
              <a:cs typeface="Tahoma"/>
            </a:endParaRPr>
          </a:p>
          <a:p>
            <a:pPr marL="64894">
              <a:lnSpc>
                <a:spcPct val="100585"/>
              </a:lnSpc>
              <a:spcBef>
                <a:spcPts val="561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Conductividad                                  </a:t>
            </a:r>
            <a:r>
              <a:rPr sz="815" spc="1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Nil         </a:t>
            </a:r>
            <a:r>
              <a:rPr sz="815" spc="19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endParaRPr sz="815">
              <a:latin typeface="Tahoma"/>
              <a:cs typeface="Tahoma"/>
            </a:endParaRPr>
          </a:p>
          <a:p>
            <a:pPr marL="64890">
              <a:lnSpc>
                <a:spcPct val="100585"/>
              </a:lnSpc>
              <a:spcBef>
                <a:spcPts val="564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Carga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ro</a:t>
            </a:r>
            <a:r>
              <a:rPr sz="815" spc="-4" dirty="0">
                <a:latin typeface="Tahoma"/>
                <a:cs typeface="Tahoma"/>
              </a:rPr>
              <a:t>t</a:t>
            </a:r>
            <a:r>
              <a:rPr sz="815" dirty="0">
                <a:latin typeface="Tahoma"/>
                <a:cs typeface="Tahoma"/>
              </a:rPr>
              <a:t>ura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í</a:t>
            </a:r>
            <a:r>
              <a:rPr sz="815" dirty="0">
                <a:latin typeface="Tahoma"/>
                <a:cs typeface="Tahoma"/>
              </a:rPr>
              <a:t>nima                    </a:t>
            </a:r>
            <a:r>
              <a:rPr sz="815" spc="8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kN       </a:t>
            </a:r>
            <a:r>
              <a:rPr sz="815" spc="3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41,8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86260" y="6371318"/>
            <a:ext cx="2813735" cy="2002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447">
              <a:lnSpc>
                <a:spcPct val="100585"/>
              </a:lnSpc>
              <a:spcBef>
                <a:spcPts val="254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Coefic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ente</a:t>
            </a:r>
            <a:r>
              <a:rPr sz="861" spc="-37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x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pansión</a:t>
            </a:r>
            <a:r>
              <a:rPr sz="861" spc="-3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té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r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mica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499995" y="6371318"/>
            <a:ext cx="121511" cy="2002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5" name="object 15"/>
          <p:cNvSpPr txBox="1"/>
          <p:nvPr/>
        </p:nvSpPr>
        <p:spPr>
          <a:xfrm>
            <a:off x="3621507" y="6371318"/>
            <a:ext cx="2837900" cy="2002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173">
              <a:lnSpc>
                <a:spcPct val="100585"/>
              </a:lnSpc>
              <a:spcBef>
                <a:spcPts val="254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Módulo</a:t>
            </a:r>
            <a:r>
              <a:rPr sz="861" spc="-23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el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as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ticidad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86260" y="4743692"/>
            <a:ext cx="5773147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447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diá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etro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equivalente</a:t>
            </a:r>
            <a:r>
              <a:rPr sz="815" spc="9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</a:t>
            </a:r>
            <a:r>
              <a:rPr sz="815" spc="-8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er</a:t>
            </a:r>
            <a:r>
              <a:rPr sz="815" spc="5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ala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bres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trapezoidales                                      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</a:t>
            </a:r>
            <a:r>
              <a:rPr sz="815" spc="6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7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3,</a:t>
            </a:r>
            <a:r>
              <a:rPr sz="815" spc="-5" dirty="0">
                <a:latin typeface="Tahoma"/>
                <a:cs typeface="Tahoma"/>
              </a:rPr>
              <a:t>2</a:t>
            </a:r>
            <a:r>
              <a:rPr sz="815" dirty="0">
                <a:latin typeface="Tahoma"/>
                <a:cs typeface="Tahoma"/>
              </a:rPr>
              <a:t>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86260" y="3926947"/>
            <a:ext cx="5903633" cy="2105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447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Paso</a:t>
            </a:r>
            <a:r>
              <a:rPr sz="815" spc="4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preferido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para</a:t>
            </a:r>
            <a:r>
              <a:rPr sz="815" spc="4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externa     </a:t>
            </a:r>
            <a:r>
              <a:rPr sz="815" spc="162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m            </a:t>
            </a:r>
            <a:r>
              <a:rPr sz="815" spc="91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17</a:t>
            </a:r>
            <a:r>
              <a:rPr sz="815" dirty="0">
                <a:latin typeface="Tahoma"/>
                <a:cs typeface="Tahoma"/>
              </a:rPr>
              <a:t>1           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Longitud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áxi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6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3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bobina                </a:t>
            </a:r>
            <a:r>
              <a:rPr sz="815" spc="10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56</a:t>
            </a:r>
            <a:r>
              <a:rPr sz="815" spc="-4" dirty="0">
                <a:latin typeface="Tahoma"/>
                <a:cs typeface="Tahoma"/>
              </a:rPr>
              <a:t>2</a:t>
            </a:r>
            <a:r>
              <a:rPr sz="815" dirty="0">
                <a:latin typeface="Tahoma"/>
                <a:cs typeface="Tahoma"/>
              </a:rPr>
              <a:t>0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spc="5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tros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86261" y="4137520"/>
            <a:ext cx="5771421" cy="21368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447">
              <a:lnSpc>
                <a:spcPct val="100585"/>
              </a:lnSpc>
              <a:spcBef>
                <a:spcPts val="381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Configuración</a:t>
            </a:r>
            <a:r>
              <a:rPr sz="861" spc="-43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a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b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l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eado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457682" y="4137520"/>
            <a:ext cx="132211" cy="4090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0" name="object 10"/>
          <p:cNvSpPr txBox="1"/>
          <p:nvPr/>
        </p:nvSpPr>
        <p:spPr>
          <a:xfrm>
            <a:off x="686261" y="4351200"/>
            <a:ext cx="5771421" cy="1957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447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diámetro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núcleo</a:t>
            </a:r>
            <a:r>
              <a:rPr sz="815" spc="5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composite                                                                                    </a:t>
            </a:r>
            <a:r>
              <a:rPr sz="815" spc="1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</a:t>
            </a:r>
            <a:r>
              <a:rPr sz="815" spc="6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4,</a:t>
            </a:r>
            <a:r>
              <a:rPr sz="815" spc="-5" dirty="0">
                <a:latin typeface="Tahoma"/>
                <a:cs typeface="Tahoma"/>
              </a:rPr>
              <a:t>8</a:t>
            </a:r>
            <a:r>
              <a:rPr sz="815" dirty="0">
                <a:latin typeface="Tahoma"/>
                <a:cs typeface="Tahoma"/>
              </a:rPr>
              <a:t>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86260" y="3535489"/>
            <a:ext cx="5903633" cy="1946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447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Paso</a:t>
            </a:r>
            <a:r>
              <a:rPr sz="815" spc="4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cableado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</a:t>
            </a:r>
            <a:r>
              <a:rPr sz="815" spc="-8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externa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Al.   </a:t>
            </a:r>
            <a:r>
              <a:rPr sz="815" spc="1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Min.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10—Max.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13 </a:t>
            </a:r>
            <a:r>
              <a:rPr sz="815" spc="4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Dirección</a:t>
            </a:r>
            <a:r>
              <a:rPr sz="815" spc="74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e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c</a:t>
            </a:r>
            <a:r>
              <a:rPr sz="815" dirty="0">
                <a:latin typeface="Tahoma"/>
                <a:cs typeface="Tahoma"/>
              </a:rPr>
              <a:t>ableado</a:t>
            </a:r>
            <a:r>
              <a:rPr sz="815" spc="6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xt.          </a:t>
            </a:r>
            <a:r>
              <a:rPr sz="815" spc="17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Mano</a:t>
            </a:r>
            <a:r>
              <a:rPr sz="815" spc="4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derecha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53121" y="3179930"/>
            <a:ext cx="5773838" cy="1946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2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conductor</a:t>
            </a:r>
            <a:r>
              <a:rPr sz="815" spc="7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(*)                                                                                                    </a:t>
            </a:r>
            <a:r>
              <a:rPr sz="815" spc="2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kN             </a:t>
            </a:r>
            <a:r>
              <a:rPr sz="815" spc="146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51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03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53121" y="2786401"/>
            <a:ext cx="5773838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Masa</a:t>
            </a:r>
            <a:r>
              <a:rPr sz="815" spc="4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3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uni</a:t>
            </a:r>
            <a:r>
              <a:rPr sz="815" spc="8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ad</a:t>
            </a:r>
            <a:r>
              <a:rPr sz="815" spc="5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longitud—Núcl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o                                                                                     </a:t>
            </a:r>
            <a:r>
              <a:rPr sz="815" spc="1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Kg/km             </a:t>
            </a:r>
            <a:r>
              <a:rPr sz="815" spc="55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34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53121" y="2392872"/>
            <a:ext cx="5773838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Diámetro</a:t>
            </a:r>
            <a:r>
              <a:rPr sz="815" spc="7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apr</a:t>
            </a:r>
            <a:r>
              <a:rPr sz="815" spc="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ximado</a:t>
            </a:r>
            <a:r>
              <a:rPr sz="815" spc="9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conductor</a:t>
            </a:r>
            <a:r>
              <a:rPr sz="815" spc="8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completo                                                                           </a:t>
            </a:r>
            <a:r>
              <a:rPr sz="815" spc="12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   </a:t>
            </a:r>
            <a:r>
              <a:rPr sz="815" spc="198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15</a:t>
            </a:r>
            <a:r>
              <a:rPr sz="815" dirty="0">
                <a:latin typeface="Tahoma"/>
                <a:cs typeface="Tahoma"/>
              </a:rPr>
              <a:t>,5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53121" y="1999341"/>
            <a:ext cx="5773838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Sección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transversal</a:t>
            </a:r>
            <a:r>
              <a:rPr sz="815" spc="8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núcleo</a:t>
            </a:r>
            <a:r>
              <a:rPr sz="815" spc="5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composite                                                                            </a:t>
            </a:r>
            <a:r>
              <a:rPr sz="815" spc="246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           </a:t>
            </a:r>
            <a:r>
              <a:rPr sz="815" spc="254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18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25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53121" y="1413535"/>
            <a:ext cx="4449991" cy="1940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2"/>
              </a:spcBef>
            </a:pP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Tipo</a:t>
            </a:r>
            <a:r>
              <a:rPr sz="815" b="1" spc="3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15" b="1" spc="2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con</a:t>
            </a:r>
            <a:r>
              <a:rPr sz="815" b="1" spc="4" dirty="0">
                <a:solidFill>
                  <a:srgbClr val="FFFFFF"/>
                </a:solidFill>
                <a:latin typeface="Tahoma"/>
                <a:cs typeface="Tahoma"/>
              </a:rPr>
              <a:t>d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uctor</a:t>
            </a:r>
            <a:r>
              <a:rPr sz="815" b="1" spc="67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ACCC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103112" y="1413535"/>
            <a:ext cx="1322120" cy="1940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4967">
              <a:lnSpc>
                <a:spcPct val="100585"/>
              </a:lnSpc>
              <a:spcBef>
                <a:spcPts val="272"/>
              </a:spcBef>
            </a:pP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mm²             </a:t>
            </a:r>
            <a:r>
              <a:rPr sz="815" b="1" spc="8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160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653121" y="1607539"/>
            <a:ext cx="5772111" cy="1950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2"/>
              </a:spcBef>
            </a:pPr>
            <a:r>
              <a:rPr sz="815" dirty="0">
                <a:latin typeface="Tahoma"/>
                <a:cs typeface="Tahoma"/>
              </a:rPr>
              <a:t>S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cción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eq</a:t>
            </a:r>
            <a:r>
              <a:rPr sz="815" dirty="0">
                <a:latin typeface="Tahoma"/>
                <a:cs typeface="Tahoma"/>
              </a:rPr>
              <a:t>uival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nte</a:t>
            </a:r>
            <a:r>
              <a:rPr sz="815" spc="8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aluminio                                                                                              </a:t>
            </a:r>
            <a:r>
              <a:rPr sz="815" spc="78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             </a:t>
            </a:r>
            <a:r>
              <a:rPr sz="815" spc="99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170</a:t>
            </a:r>
            <a:endParaRPr sz="815">
              <a:latin typeface="Tahoma"/>
              <a:cs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2712636350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object 83"/>
          <p:cNvSpPr/>
          <p:nvPr/>
        </p:nvSpPr>
        <p:spPr>
          <a:xfrm>
            <a:off x="1381" y="1315495"/>
            <a:ext cx="6845343" cy="8447767"/>
          </a:xfrm>
          <a:custGeom>
            <a:avLst/>
            <a:gdLst/>
            <a:ahLst/>
            <a:cxnLst/>
            <a:rect l="l" t="t" r="r" b="b"/>
            <a:pathLst>
              <a:path w="7555230" h="9323832">
                <a:moveTo>
                  <a:pt x="0" y="9323832"/>
                </a:moveTo>
                <a:lnTo>
                  <a:pt x="7555230" y="9323832"/>
                </a:lnTo>
                <a:lnTo>
                  <a:pt x="7555230" y="0"/>
                </a:lnTo>
                <a:lnTo>
                  <a:pt x="0" y="0"/>
                </a:lnTo>
                <a:lnTo>
                  <a:pt x="0" y="9323832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4" name="object 84"/>
          <p:cNvSpPr/>
          <p:nvPr/>
        </p:nvSpPr>
        <p:spPr>
          <a:xfrm>
            <a:off x="653121" y="7072766"/>
            <a:ext cx="2772657" cy="227833"/>
          </a:xfrm>
          <a:custGeom>
            <a:avLst/>
            <a:gdLst/>
            <a:ahLst/>
            <a:cxnLst/>
            <a:rect l="l" t="t" r="r" b="b"/>
            <a:pathLst>
              <a:path w="3060192" h="251459">
                <a:moveTo>
                  <a:pt x="0" y="251459"/>
                </a:moveTo>
                <a:lnTo>
                  <a:pt x="3060192" y="251459"/>
                </a:lnTo>
                <a:lnTo>
                  <a:pt x="3060192" y="0"/>
                </a:lnTo>
                <a:lnTo>
                  <a:pt x="0" y="0"/>
                </a:lnTo>
                <a:lnTo>
                  <a:pt x="0" y="251459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5" name="object 85"/>
          <p:cNvSpPr/>
          <p:nvPr/>
        </p:nvSpPr>
        <p:spPr>
          <a:xfrm>
            <a:off x="3425779" y="7072766"/>
            <a:ext cx="359008" cy="227833"/>
          </a:xfrm>
          <a:custGeom>
            <a:avLst/>
            <a:gdLst/>
            <a:ahLst/>
            <a:cxnLst/>
            <a:rect l="l" t="t" r="r" b="b"/>
            <a:pathLst>
              <a:path w="396239" h="251459">
                <a:moveTo>
                  <a:pt x="0" y="251459"/>
                </a:moveTo>
                <a:lnTo>
                  <a:pt x="396239" y="251459"/>
                </a:lnTo>
                <a:lnTo>
                  <a:pt x="396239" y="0"/>
                </a:lnTo>
                <a:lnTo>
                  <a:pt x="0" y="0"/>
                </a:lnTo>
                <a:lnTo>
                  <a:pt x="0" y="251459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6" name="object 86"/>
          <p:cNvSpPr/>
          <p:nvPr/>
        </p:nvSpPr>
        <p:spPr>
          <a:xfrm>
            <a:off x="3784788" y="7072766"/>
            <a:ext cx="488805" cy="227833"/>
          </a:xfrm>
          <a:custGeom>
            <a:avLst/>
            <a:gdLst/>
            <a:ahLst/>
            <a:cxnLst/>
            <a:rect l="l" t="t" r="r" b="b"/>
            <a:pathLst>
              <a:path w="539496" h="251459">
                <a:moveTo>
                  <a:pt x="0" y="251459"/>
                </a:moveTo>
                <a:lnTo>
                  <a:pt x="539496" y="251459"/>
                </a:lnTo>
                <a:lnTo>
                  <a:pt x="539496" y="0"/>
                </a:lnTo>
                <a:lnTo>
                  <a:pt x="0" y="0"/>
                </a:lnTo>
                <a:lnTo>
                  <a:pt x="0" y="251459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7" name="object 87"/>
          <p:cNvSpPr/>
          <p:nvPr/>
        </p:nvSpPr>
        <p:spPr>
          <a:xfrm>
            <a:off x="653121" y="7497364"/>
            <a:ext cx="2772657" cy="198836"/>
          </a:xfrm>
          <a:custGeom>
            <a:avLst/>
            <a:gdLst/>
            <a:ahLst/>
            <a:cxnLst/>
            <a:rect l="l" t="t" r="r" b="b"/>
            <a:pathLst>
              <a:path w="3060192" h="219455">
                <a:moveTo>
                  <a:pt x="0" y="219456"/>
                </a:moveTo>
                <a:lnTo>
                  <a:pt x="3060192" y="219456"/>
                </a:lnTo>
                <a:lnTo>
                  <a:pt x="3060192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8" name="object 88"/>
          <p:cNvSpPr/>
          <p:nvPr/>
        </p:nvSpPr>
        <p:spPr>
          <a:xfrm>
            <a:off x="3425779" y="7497364"/>
            <a:ext cx="359008" cy="198836"/>
          </a:xfrm>
          <a:custGeom>
            <a:avLst/>
            <a:gdLst/>
            <a:ahLst/>
            <a:cxnLst/>
            <a:rect l="l" t="t" r="r" b="b"/>
            <a:pathLst>
              <a:path w="396239" h="219455">
                <a:moveTo>
                  <a:pt x="0" y="219456"/>
                </a:moveTo>
                <a:lnTo>
                  <a:pt x="396239" y="219456"/>
                </a:lnTo>
                <a:lnTo>
                  <a:pt x="396239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9" name="object 89"/>
          <p:cNvSpPr/>
          <p:nvPr/>
        </p:nvSpPr>
        <p:spPr>
          <a:xfrm>
            <a:off x="3784788" y="7497364"/>
            <a:ext cx="488805" cy="198836"/>
          </a:xfrm>
          <a:custGeom>
            <a:avLst/>
            <a:gdLst/>
            <a:ahLst/>
            <a:cxnLst/>
            <a:rect l="l" t="t" r="r" b="b"/>
            <a:pathLst>
              <a:path w="539496" h="219455">
                <a:moveTo>
                  <a:pt x="0" y="219456"/>
                </a:moveTo>
                <a:lnTo>
                  <a:pt x="539496" y="219456"/>
                </a:lnTo>
                <a:lnTo>
                  <a:pt x="539496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0" name="object 90"/>
          <p:cNvSpPr/>
          <p:nvPr/>
        </p:nvSpPr>
        <p:spPr>
          <a:xfrm>
            <a:off x="653121" y="7892965"/>
            <a:ext cx="2772657" cy="198836"/>
          </a:xfrm>
          <a:custGeom>
            <a:avLst/>
            <a:gdLst/>
            <a:ahLst/>
            <a:cxnLst/>
            <a:rect l="l" t="t" r="r" b="b"/>
            <a:pathLst>
              <a:path w="3060192" h="219455">
                <a:moveTo>
                  <a:pt x="0" y="219456"/>
                </a:moveTo>
                <a:lnTo>
                  <a:pt x="3060192" y="219456"/>
                </a:lnTo>
                <a:lnTo>
                  <a:pt x="3060192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1" name="object 91"/>
          <p:cNvSpPr/>
          <p:nvPr/>
        </p:nvSpPr>
        <p:spPr>
          <a:xfrm>
            <a:off x="3425779" y="7892965"/>
            <a:ext cx="359008" cy="198836"/>
          </a:xfrm>
          <a:custGeom>
            <a:avLst/>
            <a:gdLst/>
            <a:ahLst/>
            <a:cxnLst/>
            <a:rect l="l" t="t" r="r" b="b"/>
            <a:pathLst>
              <a:path w="396239" h="219455">
                <a:moveTo>
                  <a:pt x="0" y="219456"/>
                </a:moveTo>
                <a:lnTo>
                  <a:pt x="396239" y="219456"/>
                </a:lnTo>
                <a:lnTo>
                  <a:pt x="396239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2" name="object 92"/>
          <p:cNvSpPr/>
          <p:nvPr/>
        </p:nvSpPr>
        <p:spPr>
          <a:xfrm>
            <a:off x="3784788" y="7892965"/>
            <a:ext cx="488805" cy="198836"/>
          </a:xfrm>
          <a:custGeom>
            <a:avLst/>
            <a:gdLst/>
            <a:ahLst/>
            <a:cxnLst/>
            <a:rect l="l" t="t" r="r" b="b"/>
            <a:pathLst>
              <a:path w="539496" h="219455">
                <a:moveTo>
                  <a:pt x="0" y="219456"/>
                </a:moveTo>
                <a:lnTo>
                  <a:pt x="539496" y="219456"/>
                </a:lnTo>
                <a:lnTo>
                  <a:pt x="539496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3" name="object 93"/>
          <p:cNvSpPr/>
          <p:nvPr/>
        </p:nvSpPr>
        <p:spPr>
          <a:xfrm>
            <a:off x="653121" y="8288565"/>
            <a:ext cx="2772657" cy="198146"/>
          </a:xfrm>
          <a:custGeom>
            <a:avLst/>
            <a:gdLst/>
            <a:ahLst/>
            <a:cxnLst/>
            <a:rect l="l" t="t" r="r" b="b"/>
            <a:pathLst>
              <a:path w="3060192" h="218694">
                <a:moveTo>
                  <a:pt x="0" y="218694"/>
                </a:moveTo>
                <a:lnTo>
                  <a:pt x="3060192" y="218694"/>
                </a:lnTo>
                <a:lnTo>
                  <a:pt x="3060192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4" name="object 94"/>
          <p:cNvSpPr/>
          <p:nvPr/>
        </p:nvSpPr>
        <p:spPr>
          <a:xfrm>
            <a:off x="3425779" y="8288565"/>
            <a:ext cx="359008" cy="198146"/>
          </a:xfrm>
          <a:custGeom>
            <a:avLst/>
            <a:gdLst/>
            <a:ahLst/>
            <a:cxnLst/>
            <a:rect l="l" t="t" r="r" b="b"/>
            <a:pathLst>
              <a:path w="396239" h="218694">
                <a:moveTo>
                  <a:pt x="0" y="218694"/>
                </a:moveTo>
                <a:lnTo>
                  <a:pt x="396239" y="218694"/>
                </a:lnTo>
                <a:lnTo>
                  <a:pt x="396239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5" name="object 95"/>
          <p:cNvSpPr/>
          <p:nvPr/>
        </p:nvSpPr>
        <p:spPr>
          <a:xfrm>
            <a:off x="3784788" y="8288565"/>
            <a:ext cx="488805" cy="198146"/>
          </a:xfrm>
          <a:custGeom>
            <a:avLst/>
            <a:gdLst/>
            <a:ahLst/>
            <a:cxnLst/>
            <a:rect l="l" t="t" r="r" b="b"/>
            <a:pathLst>
              <a:path w="539496" h="218694">
                <a:moveTo>
                  <a:pt x="0" y="218694"/>
                </a:moveTo>
                <a:lnTo>
                  <a:pt x="539496" y="218694"/>
                </a:lnTo>
                <a:lnTo>
                  <a:pt x="539496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6" name="object 96"/>
          <p:cNvSpPr/>
          <p:nvPr/>
        </p:nvSpPr>
        <p:spPr>
          <a:xfrm>
            <a:off x="653121" y="7300944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7" name="object 97"/>
          <p:cNvSpPr/>
          <p:nvPr/>
        </p:nvSpPr>
        <p:spPr>
          <a:xfrm>
            <a:off x="653121" y="7497709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8" name="object 98"/>
          <p:cNvSpPr/>
          <p:nvPr/>
        </p:nvSpPr>
        <p:spPr>
          <a:xfrm>
            <a:off x="653121" y="7696545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9" name="object 99"/>
          <p:cNvSpPr/>
          <p:nvPr/>
        </p:nvSpPr>
        <p:spPr>
          <a:xfrm>
            <a:off x="653121" y="7893310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0" name="object 100"/>
          <p:cNvSpPr/>
          <p:nvPr/>
        </p:nvSpPr>
        <p:spPr>
          <a:xfrm>
            <a:off x="653121" y="8092146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1" name="object 101"/>
          <p:cNvSpPr/>
          <p:nvPr/>
        </p:nvSpPr>
        <p:spPr>
          <a:xfrm>
            <a:off x="653121" y="8288911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2" name="object 102"/>
          <p:cNvSpPr/>
          <p:nvPr/>
        </p:nvSpPr>
        <p:spPr>
          <a:xfrm>
            <a:off x="653121" y="8487056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3" name="object 103"/>
          <p:cNvSpPr/>
          <p:nvPr/>
        </p:nvSpPr>
        <p:spPr>
          <a:xfrm>
            <a:off x="653121" y="6452785"/>
            <a:ext cx="2813391" cy="200216"/>
          </a:xfrm>
          <a:custGeom>
            <a:avLst/>
            <a:gdLst/>
            <a:ahLst/>
            <a:cxnLst/>
            <a:rect l="l" t="t" r="r" b="b"/>
            <a:pathLst>
              <a:path w="3105150" h="220979">
                <a:moveTo>
                  <a:pt x="0" y="220979"/>
                </a:moveTo>
                <a:lnTo>
                  <a:pt x="3105150" y="220979"/>
                </a:lnTo>
                <a:lnTo>
                  <a:pt x="3105150" y="0"/>
                </a:lnTo>
                <a:lnTo>
                  <a:pt x="0" y="0"/>
                </a:lnTo>
                <a:lnTo>
                  <a:pt x="0" y="220979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4" name="object 104"/>
          <p:cNvSpPr/>
          <p:nvPr/>
        </p:nvSpPr>
        <p:spPr>
          <a:xfrm>
            <a:off x="3466512" y="6452785"/>
            <a:ext cx="155341" cy="200216"/>
          </a:xfrm>
          <a:custGeom>
            <a:avLst/>
            <a:gdLst/>
            <a:ahLst/>
            <a:cxnLst/>
            <a:rect l="l" t="t" r="r" b="b"/>
            <a:pathLst>
              <a:path w="171450" h="220979">
                <a:moveTo>
                  <a:pt x="0" y="220979"/>
                </a:moveTo>
                <a:lnTo>
                  <a:pt x="171450" y="220979"/>
                </a:lnTo>
                <a:lnTo>
                  <a:pt x="171450" y="0"/>
                </a:lnTo>
                <a:lnTo>
                  <a:pt x="0" y="0"/>
                </a:lnTo>
                <a:lnTo>
                  <a:pt x="0" y="220979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5" name="object 105"/>
          <p:cNvSpPr/>
          <p:nvPr/>
        </p:nvSpPr>
        <p:spPr>
          <a:xfrm>
            <a:off x="653121" y="6849076"/>
            <a:ext cx="1808854" cy="195384"/>
          </a:xfrm>
          <a:custGeom>
            <a:avLst/>
            <a:gdLst/>
            <a:ahLst/>
            <a:cxnLst/>
            <a:rect l="l" t="t" r="r" b="b"/>
            <a:pathLst>
              <a:path w="1996439" h="215646">
                <a:moveTo>
                  <a:pt x="0" y="215646"/>
                </a:moveTo>
                <a:lnTo>
                  <a:pt x="1996439" y="215646"/>
                </a:lnTo>
                <a:lnTo>
                  <a:pt x="1996439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6" name="object 106"/>
          <p:cNvSpPr/>
          <p:nvPr/>
        </p:nvSpPr>
        <p:spPr>
          <a:xfrm>
            <a:off x="2461976" y="6849076"/>
            <a:ext cx="368674" cy="195384"/>
          </a:xfrm>
          <a:custGeom>
            <a:avLst/>
            <a:gdLst/>
            <a:ahLst/>
            <a:cxnLst/>
            <a:rect l="l" t="t" r="r" b="b"/>
            <a:pathLst>
              <a:path w="406907" h="215646">
                <a:moveTo>
                  <a:pt x="0" y="215646"/>
                </a:moveTo>
                <a:lnTo>
                  <a:pt x="406907" y="215646"/>
                </a:lnTo>
                <a:lnTo>
                  <a:pt x="406907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7" name="object 107"/>
          <p:cNvSpPr/>
          <p:nvPr/>
        </p:nvSpPr>
        <p:spPr>
          <a:xfrm>
            <a:off x="2830651" y="6849076"/>
            <a:ext cx="635860" cy="195384"/>
          </a:xfrm>
          <a:custGeom>
            <a:avLst/>
            <a:gdLst/>
            <a:ahLst/>
            <a:cxnLst/>
            <a:rect l="l" t="t" r="r" b="b"/>
            <a:pathLst>
              <a:path w="701801" h="215646">
                <a:moveTo>
                  <a:pt x="0" y="215646"/>
                </a:moveTo>
                <a:lnTo>
                  <a:pt x="701801" y="215646"/>
                </a:lnTo>
                <a:lnTo>
                  <a:pt x="701801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8" name="object 108"/>
          <p:cNvSpPr/>
          <p:nvPr/>
        </p:nvSpPr>
        <p:spPr>
          <a:xfrm>
            <a:off x="3466512" y="6849076"/>
            <a:ext cx="155341" cy="195384"/>
          </a:xfrm>
          <a:custGeom>
            <a:avLst/>
            <a:gdLst/>
            <a:ahLst/>
            <a:cxnLst/>
            <a:rect l="l" t="t" r="r" b="b"/>
            <a:pathLst>
              <a:path w="171450" h="215646">
                <a:moveTo>
                  <a:pt x="0" y="215646"/>
                </a:moveTo>
                <a:lnTo>
                  <a:pt x="171450" y="215646"/>
                </a:lnTo>
                <a:lnTo>
                  <a:pt x="17145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9" name="object 109"/>
          <p:cNvSpPr/>
          <p:nvPr/>
        </p:nvSpPr>
        <p:spPr>
          <a:xfrm>
            <a:off x="3621853" y="6849076"/>
            <a:ext cx="1793666" cy="195384"/>
          </a:xfrm>
          <a:custGeom>
            <a:avLst/>
            <a:gdLst/>
            <a:ahLst/>
            <a:cxnLst/>
            <a:rect l="l" t="t" r="r" b="b"/>
            <a:pathLst>
              <a:path w="1979676" h="215646">
                <a:moveTo>
                  <a:pt x="0" y="215646"/>
                </a:moveTo>
                <a:lnTo>
                  <a:pt x="1979676" y="215646"/>
                </a:lnTo>
                <a:lnTo>
                  <a:pt x="1979676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0" name="object 110"/>
          <p:cNvSpPr/>
          <p:nvPr/>
        </p:nvSpPr>
        <p:spPr>
          <a:xfrm>
            <a:off x="5415519" y="6849076"/>
            <a:ext cx="391457" cy="195384"/>
          </a:xfrm>
          <a:custGeom>
            <a:avLst/>
            <a:gdLst/>
            <a:ahLst/>
            <a:cxnLst/>
            <a:rect l="l" t="t" r="r" b="b"/>
            <a:pathLst>
              <a:path w="432053" h="215646">
                <a:moveTo>
                  <a:pt x="0" y="215646"/>
                </a:moveTo>
                <a:lnTo>
                  <a:pt x="432053" y="215646"/>
                </a:lnTo>
                <a:lnTo>
                  <a:pt x="432053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1" name="object 111"/>
          <p:cNvSpPr/>
          <p:nvPr/>
        </p:nvSpPr>
        <p:spPr>
          <a:xfrm>
            <a:off x="5806977" y="6849076"/>
            <a:ext cx="619982" cy="195384"/>
          </a:xfrm>
          <a:custGeom>
            <a:avLst/>
            <a:gdLst/>
            <a:ahLst/>
            <a:cxnLst/>
            <a:rect l="l" t="t" r="r" b="b"/>
            <a:pathLst>
              <a:path w="684276" h="215646">
                <a:moveTo>
                  <a:pt x="0" y="215646"/>
                </a:moveTo>
                <a:lnTo>
                  <a:pt x="684276" y="215646"/>
                </a:lnTo>
                <a:lnTo>
                  <a:pt x="684276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2" name="object 112"/>
          <p:cNvSpPr/>
          <p:nvPr/>
        </p:nvSpPr>
        <p:spPr>
          <a:xfrm>
            <a:off x="3621853" y="6452785"/>
            <a:ext cx="2805105" cy="200216"/>
          </a:xfrm>
          <a:custGeom>
            <a:avLst/>
            <a:gdLst/>
            <a:ahLst/>
            <a:cxnLst/>
            <a:rect l="l" t="t" r="r" b="b"/>
            <a:pathLst>
              <a:path w="3096005" h="220979">
                <a:moveTo>
                  <a:pt x="0" y="220979"/>
                </a:moveTo>
                <a:lnTo>
                  <a:pt x="3096005" y="220979"/>
                </a:lnTo>
                <a:lnTo>
                  <a:pt x="3096005" y="0"/>
                </a:lnTo>
                <a:lnTo>
                  <a:pt x="0" y="0"/>
                </a:lnTo>
                <a:lnTo>
                  <a:pt x="0" y="220979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3" name="object 113"/>
          <p:cNvSpPr/>
          <p:nvPr/>
        </p:nvSpPr>
        <p:spPr>
          <a:xfrm>
            <a:off x="3466856" y="6452785"/>
            <a:ext cx="0" cy="200216"/>
          </a:xfrm>
          <a:custGeom>
            <a:avLst/>
            <a:gdLst/>
            <a:ahLst/>
            <a:cxnLst/>
            <a:rect l="l" t="t" r="r" b="b"/>
            <a:pathLst>
              <a:path h="220979">
                <a:moveTo>
                  <a:pt x="0" y="0"/>
                </a:moveTo>
                <a:lnTo>
                  <a:pt x="0" y="220979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4" name="object 114"/>
          <p:cNvSpPr/>
          <p:nvPr/>
        </p:nvSpPr>
        <p:spPr>
          <a:xfrm>
            <a:off x="3621506" y="6452785"/>
            <a:ext cx="0" cy="200216"/>
          </a:xfrm>
          <a:custGeom>
            <a:avLst/>
            <a:gdLst/>
            <a:ahLst/>
            <a:cxnLst/>
            <a:rect l="l" t="t" r="r" b="b"/>
            <a:pathLst>
              <a:path h="220979">
                <a:moveTo>
                  <a:pt x="0" y="0"/>
                </a:moveTo>
                <a:lnTo>
                  <a:pt x="0" y="220979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5" name="object 115"/>
          <p:cNvSpPr/>
          <p:nvPr/>
        </p:nvSpPr>
        <p:spPr>
          <a:xfrm>
            <a:off x="653121" y="6848731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6" name="object 116"/>
          <p:cNvSpPr/>
          <p:nvPr/>
        </p:nvSpPr>
        <p:spPr>
          <a:xfrm>
            <a:off x="653121" y="4400218"/>
            <a:ext cx="4501426" cy="195384"/>
          </a:xfrm>
          <a:custGeom>
            <a:avLst/>
            <a:gdLst/>
            <a:ahLst/>
            <a:cxnLst/>
            <a:rect l="l" t="t" r="r" b="b"/>
            <a:pathLst>
              <a:path w="4968240" h="215646">
                <a:moveTo>
                  <a:pt x="0" y="215646"/>
                </a:moveTo>
                <a:lnTo>
                  <a:pt x="4968240" y="215646"/>
                </a:lnTo>
                <a:lnTo>
                  <a:pt x="496824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7" name="object 117"/>
          <p:cNvSpPr/>
          <p:nvPr/>
        </p:nvSpPr>
        <p:spPr>
          <a:xfrm>
            <a:off x="5154547" y="4400218"/>
            <a:ext cx="521944" cy="195384"/>
          </a:xfrm>
          <a:custGeom>
            <a:avLst/>
            <a:gdLst/>
            <a:ahLst/>
            <a:cxnLst/>
            <a:rect l="l" t="t" r="r" b="b"/>
            <a:pathLst>
              <a:path w="576072" h="215646">
                <a:moveTo>
                  <a:pt x="0" y="215646"/>
                </a:moveTo>
                <a:lnTo>
                  <a:pt x="576072" y="215646"/>
                </a:lnTo>
                <a:lnTo>
                  <a:pt x="576072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8" name="object 118"/>
          <p:cNvSpPr/>
          <p:nvPr/>
        </p:nvSpPr>
        <p:spPr>
          <a:xfrm>
            <a:off x="5676491" y="4400218"/>
            <a:ext cx="750467" cy="195384"/>
          </a:xfrm>
          <a:custGeom>
            <a:avLst/>
            <a:gdLst/>
            <a:ahLst/>
            <a:cxnLst/>
            <a:rect l="l" t="t" r="r" b="b"/>
            <a:pathLst>
              <a:path w="828293" h="215646">
                <a:moveTo>
                  <a:pt x="0" y="215646"/>
                </a:moveTo>
                <a:lnTo>
                  <a:pt x="828293" y="215646"/>
                </a:lnTo>
                <a:lnTo>
                  <a:pt x="828293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9" name="object 119"/>
          <p:cNvSpPr/>
          <p:nvPr/>
        </p:nvSpPr>
        <p:spPr>
          <a:xfrm>
            <a:off x="653121" y="4792366"/>
            <a:ext cx="4501426" cy="196765"/>
          </a:xfrm>
          <a:custGeom>
            <a:avLst/>
            <a:gdLst/>
            <a:ahLst/>
            <a:cxnLst/>
            <a:rect l="l" t="t" r="r" b="b"/>
            <a:pathLst>
              <a:path w="4968240" h="217170">
                <a:moveTo>
                  <a:pt x="0" y="217170"/>
                </a:moveTo>
                <a:lnTo>
                  <a:pt x="4968240" y="217170"/>
                </a:lnTo>
                <a:lnTo>
                  <a:pt x="496824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0" name="object 120"/>
          <p:cNvSpPr/>
          <p:nvPr/>
        </p:nvSpPr>
        <p:spPr>
          <a:xfrm>
            <a:off x="5154547" y="4792366"/>
            <a:ext cx="521944" cy="196765"/>
          </a:xfrm>
          <a:custGeom>
            <a:avLst/>
            <a:gdLst/>
            <a:ahLst/>
            <a:cxnLst/>
            <a:rect l="l" t="t" r="r" b="b"/>
            <a:pathLst>
              <a:path w="576072" h="217170">
                <a:moveTo>
                  <a:pt x="0" y="217170"/>
                </a:moveTo>
                <a:lnTo>
                  <a:pt x="576072" y="217170"/>
                </a:lnTo>
                <a:lnTo>
                  <a:pt x="576072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1" name="object 121"/>
          <p:cNvSpPr/>
          <p:nvPr/>
        </p:nvSpPr>
        <p:spPr>
          <a:xfrm>
            <a:off x="5676491" y="4792366"/>
            <a:ext cx="750467" cy="196765"/>
          </a:xfrm>
          <a:custGeom>
            <a:avLst/>
            <a:gdLst/>
            <a:ahLst/>
            <a:cxnLst/>
            <a:rect l="l" t="t" r="r" b="b"/>
            <a:pathLst>
              <a:path w="828293" h="217170">
                <a:moveTo>
                  <a:pt x="0" y="217170"/>
                </a:moveTo>
                <a:lnTo>
                  <a:pt x="828293" y="217170"/>
                </a:lnTo>
                <a:lnTo>
                  <a:pt x="82829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2" name="object 122"/>
          <p:cNvSpPr/>
          <p:nvPr/>
        </p:nvSpPr>
        <p:spPr>
          <a:xfrm>
            <a:off x="653121" y="4202072"/>
            <a:ext cx="5773838" cy="198145"/>
          </a:xfrm>
          <a:custGeom>
            <a:avLst/>
            <a:gdLst/>
            <a:ahLst/>
            <a:cxnLst/>
            <a:rect l="l" t="t" r="r" b="b"/>
            <a:pathLst>
              <a:path w="6372606" h="218693">
                <a:moveTo>
                  <a:pt x="0" y="218693"/>
                </a:moveTo>
                <a:lnTo>
                  <a:pt x="6372606" y="218693"/>
                </a:lnTo>
                <a:lnTo>
                  <a:pt x="6372606" y="0"/>
                </a:lnTo>
                <a:lnTo>
                  <a:pt x="0" y="0"/>
                </a:lnTo>
                <a:lnTo>
                  <a:pt x="0" y="218693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3" name="object 123"/>
          <p:cNvSpPr/>
          <p:nvPr/>
        </p:nvSpPr>
        <p:spPr>
          <a:xfrm>
            <a:off x="6425232" y="4202072"/>
            <a:ext cx="0" cy="198145"/>
          </a:xfrm>
          <a:custGeom>
            <a:avLst/>
            <a:gdLst/>
            <a:ahLst/>
            <a:cxnLst/>
            <a:rect l="l" t="t" r="r" b="b"/>
            <a:pathLst>
              <a:path h="218693">
                <a:moveTo>
                  <a:pt x="0" y="0"/>
                </a:moveTo>
                <a:lnTo>
                  <a:pt x="0" y="218693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4" name="object 124"/>
          <p:cNvSpPr/>
          <p:nvPr/>
        </p:nvSpPr>
        <p:spPr>
          <a:xfrm>
            <a:off x="653121" y="4595946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5" name="object 125"/>
          <p:cNvSpPr/>
          <p:nvPr/>
        </p:nvSpPr>
        <p:spPr>
          <a:xfrm>
            <a:off x="653121" y="4792712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6" name="object 126"/>
          <p:cNvSpPr/>
          <p:nvPr/>
        </p:nvSpPr>
        <p:spPr>
          <a:xfrm>
            <a:off x="653121" y="4989476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7" name="object 127"/>
          <p:cNvSpPr/>
          <p:nvPr/>
        </p:nvSpPr>
        <p:spPr>
          <a:xfrm>
            <a:off x="653121" y="1574399"/>
            <a:ext cx="4449645" cy="195384"/>
          </a:xfrm>
          <a:custGeom>
            <a:avLst/>
            <a:gdLst/>
            <a:ahLst/>
            <a:cxnLst/>
            <a:rect l="l" t="t" r="r" b="b"/>
            <a:pathLst>
              <a:path w="4911090" h="215646">
                <a:moveTo>
                  <a:pt x="0" y="215646"/>
                </a:moveTo>
                <a:lnTo>
                  <a:pt x="4911090" y="215646"/>
                </a:lnTo>
                <a:lnTo>
                  <a:pt x="491109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8" name="object 128"/>
          <p:cNvSpPr/>
          <p:nvPr/>
        </p:nvSpPr>
        <p:spPr>
          <a:xfrm>
            <a:off x="5102767" y="1574399"/>
            <a:ext cx="529538" cy="195384"/>
          </a:xfrm>
          <a:custGeom>
            <a:avLst/>
            <a:gdLst/>
            <a:ahLst/>
            <a:cxnLst/>
            <a:rect l="l" t="t" r="r" b="b"/>
            <a:pathLst>
              <a:path w="584453" h="215646">
                <a:moveTo>
                  <a:pt x="0" y="215646"/>
                </a:moveTo>
                <a:lnTo>
                  <a:pt x="584453" y="215646"/>
                </a:lnTo>
                <a:lnTo>
                  <a:pt x="584453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9" name="object 129"/>
          <p:cNvSpPr/>
          <p:nvPr/>
        </p:nvSpPr>
        <p:spPr>
          <a:xfrm>
            <a:off x="5632305" y="1574399"/>
            <a:ext cx="794653" cy="195384"/>
          </a:xfrm>
          <a:custGeom>
            <a:avLst/>
            <a:gdLst/>
            <a:ahLst/>
            <a:cxnLst/>
            <a:rect l="l" t="t" r="r" b="b"/>
            <a:pathLst>
              <a:path w="877061" h="215646">
                <a:moveTo>
                  <a:pt x="0" y="215646"/>
                </a:moveTo>
                <a:lnTo>
                  <a:pt x="877061" y="215646"/>
                </a:lnTo>
                <a:lnTo>
                  <a:pt x="877061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0" name="object 130"/>
          <p:cNvSpPr/>
          <p:nvPr/>
        </p:nvSpPr>
        <p:spPr>
          <a:xfrm>
            <a:off x="653121" y="1966547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1" name="object 131"/>
          <p:cNvSpPr/>
          <p:nvPr/>
        </p:nvSpPr>
        <p:spPr>
          <a:xfrm>
            <a:off x="5102767" y="1966547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2" name="object 132"/>
          <p:cNvSpPr/>
          <p:nvPr/>
        </p:nvSpPr>
        <p:spPr>
          <a:xfrm>
            <a:off x="5632305" y="1966547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3" name="object 133"/>
          <p:cNvSpPr/>
          <p:nvPr/>
        </p:nvSpPr>
        <p:spPr>
          <a:xfrm>
            <a:off x="653121" y="2360077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4" name="object 134"/>
          <p:cNvSpPr/>
          <p:nvPr/>
        </p:nvSpPr>
        <p:spPr>
          <a:xfrm>
            <a:off x="5102767" y="2360077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5" name="object 135"/>
          <p:cNvSpPr/>
          <p:nvPr/>
        </p:nvSpPr>
        <p:spPr>
          <a:xfrm>
            <a:off x="5632305" y="2360077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6" name="object 136"/>
          <p:cNvSpPr/>
          <p:nvPr/>
        </p:nvSpPr>
        <p:spPr>
          <a:xfrm>
            <a:off x="653121" y="2753607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7" name="object 137"/>
          <p:cNvSpPr/>
          <p:nvPr/>
        </p:nvSpPr>
        <p:spPr>
          <a:xfrm>
            <a:off x="5102767" y="2753607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8" name="object 138"/>
          <p:cNvSpPr/>
          <p:nvPr/>
        </p:nvSpPr>
        <p:spPr>
          <a:xfrm>
            <a:off x="5632305" y="2753607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9" name="object 139"/>
          <p:cNvSpPr/>
          <p:nvPr/>
        </p:nvSpPr>
        <p:spPr>
          <a:xfrm>
            <a:off x="653121" y="3147136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0" name="object 140"/>
          <p:cNvSpPr/>
          <p:nvPr/>
        </p:nvSpPr>
        <p:spPr>
          <a:xfrm>
            <a:off x="5102767" y="3147136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1" name="object 141"/>
          <p:cNvSpPr/>
          <p:nvPr/>
        </p:nvSpPr>
        <p:spPr>
          <a:xfrm>
            <a:off x="5632305" y="3147136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2" name="object 142"/>
          <p:cNvSpPr/>
          <p:nvPr/>
        </p:nvSpPr>
        <p:spPr>
          <a:xfrm>
            <a:off x="653121" y="1381087"/>
            <a:ext cx="4449645" cy="193312"/>
          </a:xfrm>
          <a:custGeom>
            <a:avLst/>
            <a:gdLst/>
            <a:ahLst/>
            <a:cxnLst/>
            <a:rect l="l" t="t" r="r" b="b"/>
            <a:pathLst>
              <a:path w="4911090" h="213359">
                <a:moveTo>
                  <a:pt x="0" y="213359"/>
                </a:moveTo>
                <a:lnTo>
                  <a:pt x="4911090" y="213359"/>
                </a:lnTo>
                <a:lnTo>
                  <a:pt x="4911090" y="0"/>
                </a:lnTo>
                <a:lnTo>
                  <a:pt x="0" y="0"/>
                </a:lnTo>
                <a:lnTo>
                  <a:pt x="0" y="213359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3" name="object 143"/>
          <p:cNvSpPr/>
          <p:nvPr/>
        </p:nvSpPr>
        <p:spPr>
          <a:xfrm>
            <a:off x="5102767" y="1381087"/>
            <a:ext cx="529538" cy="193312"/>
          </a:xfrm>
          <a:custGeom>
            <a:avLst/>
            <a:gdLst/>
            <a:ahLst/>
            <a:cxnLst/>
            <a:rect l="l" t="t" r="r" b="b"/>
            <a:pathLst>
              <a:path w="584453" h="213359">
                <a:moveTo>
                  <a:pt x="0" y="213359"/>
                </a:moveTo>
                <a:lnTo>
                  <a:pt x="584453" y="213359"/>
                </a:lnTo>
                <a:lnTo>
                  <a:pt x="584453" y="0"/>
                </a:lnTo>
                <a:lnTo>
                  <a:pt x="0" y="0"/>
                </a:lnTo>
                <a:lnTo>
                  <a:pt x="0" y="213359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4" name="object 144"/>
          <p:cNvSpPr/>
          <p:nvPr/>
        </p:nvSpPr>
        <p:spPr>
          <a:xfrm>
            <a:off x="5632305" y="1381087"/>
            <a:ext cx="794653" cy="193312"/>
          </a:xfrm>
          <a:custGeom>
            <a:avLst/>
            <a:gdLst/>
            <a:ahLst/>
            <a:cxnLst/>
            <a:rect l="l" t="t" r="r" b="b"/>
            <a:pathLst>
              <a:path w="877061" h="213359">
                <a:moveTo>
                  <a:pt x="0" y="213359"/>
                </a:moveTo>
                <a:lnTo>
                  <a:pt x="877061" y="213359"/>
                </a:lnTo>
                <a:lnTo>
                  <a:pt x="877061" y="0"/>
                </a:lnTo>
                <a:lnTo>
                  <a:pt x="0" y="0"/>
                </a:lnTo>
                <a:lnTo>
                  <a:pt x="0" y="213359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5" name="object 145"/>
          <p:cNvSpPr/>
          <p:nvPr/>
        </p:nvSpPr>
        <p:spPr>
          <a:xfrm>
            <a:off x="5103111" y="1381087"/>
            <a:ext cx="0" cy="193312"/>
          </a:xfrm>
          <a:custGeom>
            <a:avLst/>
            <a:gdLst/>
            <a:ahLst/>
            <a:cxnLst/>
            <a:rect l="l" t="t" r="r" b="b"/>
            <a:pathLst>
              <a:path h="213359">
                <a:moveTo>
                  <a:pt x="0" y="0"/>
                </a:moveTo>
                <a:lnTo>
                  <a:pt x="0" y="213359"/>
                </a:lnTo>
              </a:path>
            </a:pathLst>
          </a:custGeom>
          <a:ln w="508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6" name="object 146"/>
          <p:cNvSpPr/>
          <p:nvPr/>
        </p:nvSpPr>
        <p:spPr>
          <a:xfrm>
            <a:off x="6425232" y="1381087"/>
            <a:ext cx="0" cy="193312"/>
          </a:xfrm>
          <a:custGeom>
            <a:avLst/>
            <a:gdLst/>
            <a:ahLst/>
            <a:cxnLst/>
            <a:rect l="l" t="t" r="r" b="b"/>
            <a:pathLst>
              <a:path h="213359">
                <a:moveTo>
                  <a:pt x="0" y="0"/>
                </a:moveTo>
                <a:lnTo>
                  <a:pt x="0" y="213359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7" name="object 147"/>
          <p:cNvSpPr/>
          <p:nvPr/>
        </p:nvSpPr>
        <p:spPr>
          <a:xfrm>
            <a:off x="653121" y="1770129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8" name="object 148"/>
          <p:cNvSpPr/>
          <p:nvPr/>
        </p:nvSpPr>
        <p:spPr>
          <a:xfrm>
            <a:off x="653121" y="1966893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9" name="object 149"/>
          <p:cNvSpPr/>
          <p:nvPr/>
        </p:nvSpPr>
        <p:spPr>
          <a:xfrm>
            <a:off x="653121" y="2163658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0" name="object 150"/>
          <p:cNvSpPr/>
          <p:nvPr/>
        </p:nvSpPr>
        <p:spPr>
          <a:xfrm>
            <a:off x="653121" y="2360423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1" name="object 151"/>
          <p:cNvSpPr/>
          <p:nvPr/>
        </p:nvSpPr>
        <p:spPr>
          <a:xfrm>
            <a:off x="653121" y="255718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2" name="object 152"/>
          <p:cNvSpPr/>
          <p:nvPr/>
        </p:nvSpPr>
        <p:spPr>
          <a:xfrm>
            <a:off x="653121" y="2753952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3" name="object 153"/>
          <p:cNvSpPr/>
          <p:nvPr/>
        </p:nvSpPr>
        <p:spPr>
          <a:xfrm>
            <a:off x="653121" y="295071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4" name="object 154"/>
          <p:cNvSpPr/>
          <p:nvPr/>
        </p:nvSpPr>
        <p:spPr>
          <a:xfrm>
            <a:off x="653121" y="3147482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5" name="object 155"/>
          <p:cNvSpPr/>
          <p:nvPr/>
        </p:nvSpPr>
        <p:spPr>
          <a:xfrm>
            <a:off x="653121" y="334424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6" name="object 156"/>
          <p:cNvSpPr/>
          <p:nvPr/>
        </p:nvSpPr>
        <p:spPr>
          <a:xfrm>
            <a:off x="2805797" y="3566211"/>
            <a:ext cx="880953" cy="198146"/>
          </a:xfrm>
          <a:custGeom>
            <a:avLst/>
            <a:gdLst/>
            <a:ahLst/>
            <a:cxnLst/>
            <a:rect l="l" t="t" r="r" b="b"/>
            <a:pathLst>
              <a:path w="972311" h="218694">
                <a:moveTo>
                  <a:pt x="0" y="218694"/>
                </a:moveTo>
                <a:lnTo>
                  <a:pt x="972311" y="218694"/>
                </a:lnTo>
                <a:lnTo>
                  <a:pt x="972311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7" name="object 157"/>
          <p:cNvSpPr/>
          <p:nvPr/>
        </p:nvSpPr>
        <p:spPr>
          <a:xfrm>
            <a:off x="3686750" y="3566211"/>
            <a:ext cx="1565833" cy="198146"/>
          </a:xfrm>
          <a:custGeom>
            <a:avLst/>
            <a:gdLst/>
            <a:ahLst/>
            <a:cxnLst/>
            <a:rect l="l" t="t" r="r" b="b"/>
            <a:pathLst>
              <a:path w="1728216" h="218694">
                <a:moveTo>
                  <a:pt x="0" y="218694"/>
                </a:moveTo>
                <a:lnTo>
                  <a:pt x="1728216" y="218694"/>
                </a:lnTo>
                <a:lnTo>
                  <a:pt x="1728216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8" name="object 158"/>
          <p:cNvSpPr/>
          <p:nvPr/>
        </p:nvSpPr>
        <p:spPr>
          <a:xfrm>
            <a:off x="5252584" y="3566211"/>
            <a:ext cx="1304860" cy="198146"/>
          </a:xfrm>
          <a:custGeom>
            <a:avLst/>
            <a:gdLst/>
            <a:ahLst/>
            <a:cxnLst/>
            <a:rect l="l" t="t" r="r" b="b"/>
            <a:pathLst>
              <a:path w="1440179" h="218694">
                <a:moveTo>
                  <a:pt x="0" y="218694"/>
                </a:moveTo>
                <a:lnTo>
                  <a:pt x="1440179" y="218694"/>
                </a:lnTo>
                <a:lnTo>
                  <a:pt x="1440179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9" name="object 159"/>
          <p:cNvSpPr/>
          <p:nvPr/>
        </p:nvSpPr>
        <p:spPr>
          <a:xfrm>
            <a:off x="653121" y="3961121"/>
            <a:ext cx="1826806" cy="195384"/>
          </a:xfrm>
          <a:custGeom>
            <a:avLst/>
            <a:gdLst/>
            <a:ahLst/>
            <a:cxnLst/>
            <a:rect l="l" t="t" r="r" b="b"/>
            <a:pathLst>
              <a:path w="2016252" h="215646">
                <a:moveTo>
                  <a:pt x="0" y="215646"/>
                </a:moveTo>
                <a:lnTo>
                  <a:pt x="2016252" y="215646"/>
                </a:lnTo>
                <a:lnTo>
                  <a:pt x="2016252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0" name="object 160"/>
          <p:cNvSpPr/>
          <p:nvPr/>
        </p:nvSpPr>
        <p:spPr>
          <a:xfrm>
            <a:off x="2479927" y="3961121"/>
            <a:ext cx="325869" cy="195384"/>
          </a:xfrm>
          <a:custGeom>
            <a:avLst/>
            <a:gdLst/>
            <a:ahLst/>
            <a:cxnLst/>
            <a:rect l="l" t="t" r="r" b="b"/>
            <a:pathLst>
              <a:path w="359663" h="215646">
                <a:moveTo>
                  <a:pt x="0" y="215646"/>
                </a:moveTo>
                <a:lnTo>
                  <a:pt x="359663" y="215646"/>
                </a:lnTo>
                <a:lnTo>
                  <a:pt x="359663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1" name="object 161"/>
          <p:cNvSpPr/>
          <p:nvPr/>
        </p:nvSpPr>
        <p:spPr>
          <a:xfrm>
            <a:off x="2805797" y="3961121"/>
            <a:ext cx="880953" cy="195384"/>
          </a:xfrm>
          <a:custGeom>
            <a:avLst/>
            <a:gdLst/>
            <a:ahLst/>
            <a:cxnLst/>
            <a:rect l="l" t="t" r="r" b="b"/>
            <a:pathLst>
              <a:path w="972311" h="215646">
                <a:moveTo>
                  <a:pt x="0" y="215646"/>
                </a:moveTo>
                <a:lnTo>
                  <a:pt x="972311" y="215646"/>
                </a:lnTo>
                <a:lnTo>
                  <a:pt x="972311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2" name="object 162"/>
          <p:cNvSpPr/>
          <p:nvPr/>
        </p:nvSpPr>
        <p:spPr>
          <a:xfrm>
            <a:off x="3686750" y="3961121"/>
            <a:ext cx="1565833" cy="195384"/>
          </a:xfrm>
          <a:custGeom>
            <a:avLst/>
            <a:gdLst/>
            <a:ahLst/>
            <a:cxnLst/>
            <a:rect l="l" t="t" r="r" b="b"/>
            <a:pathLst>
              <a:path w="1728216" h="215646">
                <a:moveTo>
                  <a:pt x="0" y="215646"/>
                </a:moveTo>
                <a:lnTo>
                  <a:pt x="1728216" y="215646"/>
                </a:lnTo>
                <a:lnTo>
                  <a:pt x="1728216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3" name="object 163"/>
          <p:cNvSpPr/>
          <p:nvPr/>
        </p:nvSpPr>
        <p:spPr>
          <a:xfrm>
            <a:off x="5252584" y="3961121"/>
            <a:ext cx="1304860" cy="195384"/>
          </a:xfrm>
          <a:custGeom>
            <a:avLst/>
            <a:gdLst/>
            <a:ahLst/>
            <a:cxnLst/>
            <a:rect l="l" t="t" r="r" b="b"/>
            <a:pathLst>
              <a:path w="1440179" h="215646">
                <a:moveTo>
                  <a:pt x="0" y="215646"/>
                </a:moveTo>
                <a:lnTo>
                  <a:pt x="1440179" y="215646"/>
                </a:lnTo>
                <a:lnTo>
                  <a:pt x="1440179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4" name="object 164"/>
          <p:cNvSpPr/>
          <p:nvPr/>
        </p:nvSpPr>
        <p:spPr>
          <a:xfrm>
            <a:off x="653121" y="3566211"/>
            <a:ext cx="2152676" cy="198146"/>
          </a:xfrm>
          <a:custGeom>
            <a:avLst/>
            <a:gdLst/>
            <a:ahLst/>
            <a:cxnLst/>
            <a:rect l="l" t="t" r="r" b="b"/>
            <a:pathLst>
              <a:path w="2375916" h="218694">
                <a:moveTo>
                  <a:pt x="0" y="218694"/>
                </a:moveTo>
                <a:lnTo>
                  <a:pt x="2375916" y="218694"/>
                </a:lnTo>
                <a:lnTo>
                  <a:pt x="2375916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5" name="object 165"/>
          <p:cNvSpPr/>
          <p:nvPr/>
        </p:nvSpPr>
        <p:spPr>
          <a:xfrm>
            <a:off x="1756384" y="3567937"/>
            <a:ext cx="4801060" cy="0"/>
          </a:xfrm>
          <a:custGeom>
            <a:avLst/>
            <a:gdLst/>
            <a:ahLst/>
            <a:cxnLst/>
            <a:rect l="l" t="t" r="r" b="b"/>
            <a:pathLst>
              <a:path w="5298948">
                <a:moveTo>
                  <a:pt x="0" y="0"/>
                </a:moveTo>
                <a:lnTo>
                  <a:pt x="529894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6" name="object 166"/>
          <p:cNvSpPr/>
          <p:nvPr/>
        </p:nvSpPr>
        <p:spPr>
          <a:xfrm>
            <a:off x="653121" y="3764701"/>
            <a:ext cx="5904324" cy="0"/>
          </a:xfrm>
          <a:custGeom>
            <a:avLst/>
            <a:gdLst/>
            <a:ahLst/>
            <a:cxnLst/>
            <a:rect l="l" t="t" r="r" b="b"/>
            <a:pathLst>
              <a:path w="6516624">
                <a:moveTo>
                  <a:pt x="0" y="0"/>
                </a:moveTo>
                <a:lnTo>
                  <a:pt x="6516624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7" name="object 167"/>
          <p:cNvSpPr/>
          <p:nvPr/>
        </p:nvSpPr>
        <p:spPr>
          <a:xfrm>
            <a:off x="653121" y="3961467"/>
            <a:ext cx="5904324" cy="0"/>
          </a:xfrm>
          <a:custGeom>
            <a:avLst/>
            <a:gdLst/>
            <a:ahLst/>
            <a:cxnLst/>
            <a:rect l="l" t="t" r="r" b="b"/>
            <a:pathLst>
              <a:path w="6516624">
                <a:moveTo>
                  <a:pt x="0" y="0"/>
                </a:moveTo>
                <a:lnTo>
                  <a:pt x="651662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8" name="object 168"/>
          <p:cNvSpPr/>
          <p:nvPr/>
        </p:nvSpPr>
        <p:spPr>
          <a:xfrm>
            <a:off x="653121" y="3567937"/>
            <a:ext cx="1103263" cy="0"/>
          </a:xfrm>
          <a:custGeom>
            <a:avLst/>
            <a:gdLst/>
            <a:ahLst/>
            <a:cxnLst/>
            <a:rect l="l" t="t" r="r" b="b"/>
            <a:pathLst>
              <a:path w="1217676">
                <a:moveTo>
                  <a:pt x="0" y="0"/>
                </a:moveTo>
                <a:lnTo>
                  <a:pt x="121767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9" name="object 169"/>
          <p:cNvSpPr/>
          <p:nvPr/>
        </p:nvSpPr>
        <p:spPr>
          <a:xfrm>
            <a:off x="653121" y="5229391"/>
            <a:ext cx="1076338" cy="1174375"/>
          </a:xfrm>
          <a:custGeom>
            <a:avLst/>
            <a:gdLst/>
            <a:ahLst/>
            <a:cxnLst/>
            <a:rect l="l" t="t" r="r" b="b"/>
            <a:pathLst>
              <a:path w="1187958" h="1296161">
                <a:moveTo>
                  <a:pt x="0" y="1296162"/>
                </a:moveTo>
                <a:lnTo>
                  <a:pt x="1187958" y="1296162"/>
                </a:lnTo>
                <a:lnTo>
                  <a:pt x="1187958" y="0"/>
                </a:lnTo>
                <a:lnTo>
                  <a:pt x="0" y="0"/>
                </a:lnTo>
                <a:lnTo>
                  <a:pt x="0" y="129616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0" name="object 170"/>
          <p:cNvSpPr/>
          <p:nvPr/>
        </p:nvSpPr>
        <p:spPr>
          <a:xfrm>
            <a:off x="653121" y="5229391"/>
            <a:ext cx="1076338" cy="1174375"/>
          </a:xfrm>
          <a:custGeom>
            <a:avLst/>
            <a:gdLst/>
            <a:ahLst/>
            <a:cxnLst/>
            <a:rect l="l" t="t" r="r" b="b"/>
            <a:pathLst>
              <a:path w="1187958" h="1296161">
                <a:moveTo>
                  <a:pt x="0" y="1296162"/>
                </a:moveTo>
                <a:lnTo>
                  <a:pt x="3047" y="1293114"/>
                </a:lnTo>
                <a:lnTo>
                  <a:pt x="3047" y="3048"/>
                </a:lnTo>
                <a:lnTo>
                  <a:pt x="1184910" y="3048"/>
                </a:lnTo>
                <a:lnTo>
                  <a:pt x="1184910" y="1293114"/>
                </a:lnTo>
                <a:lnTo>
                  <a:pt x="3047" y="1293114"/>
                </a:lnTo>
                <a:lnTo>
                  <a:pt x="1187958" y="1296162"/>
                </a:lnTo>
                <a:lnTo>
                  <a:pt x="1187958" y="0"/>
                </a:lnTo>
                <a:lnTo>
                  <a:pt x="0" y="0"/>
                </a:lnTo>
                <a:lnTo>
                  <a:pt x="0" y="1296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1" name="object 171"/>
          <p:cNvSpPr/>
          <p:nvPr/>
        </p:nvSpPr>
        <p:spPr>
          <a:xfrm>
            <a:off x="686260" y="5474484"/>
            <a:ext cx="1010750" cy="743564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2" name="object 172"/>
          <p:cNvSpPr/>
          <p:nvPr/>
        </p:nvSpPr>
        <p:spPr>
          <a:xfrm>
            <a:off x="1762598" y="5229392"/>
            <a:ext cx="1728768" cy="199525"/>
          </a:xfrm>
          <a:custGeom>
            <a:avLst/>
            <a:gdLst/>
            <a:ahLst/>
            <a:cxnLst/>
            <a:rect l="l" t="t" r="r" b="b"/>
            <a:pathLst>
              <a:path w="1908048" h="220217">
                <a:moveTo>
                  <a:pt x="0" y="220217"/>
                </a:moveTo>
                <a:lnTo>
                  <a:pt x="1908048" y="220217"/>
                </a:lnTo>
                <a:lnTo>
                  <a:pt x="1908048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3" name="object 173"/>
          <p:cNvSpPr/>
          <p:nvPr/>
        </p:nvSpPr>
        <p:spPr>
          <a:xfrm>
            <a:off x="3491366" y="5229392"/>
            <a:ext cx="456356" cy="199525"/>
          </a:xfrm>
          <a:custGeom>
            <a:avLst/>
            <a:gdLst/>
            <a:ahLst/>
            <a:cxnLst/>
            <a:rect l="l" t="t" r="r" b="b"/>
            <a:pathLst>
              <a:path w="503682" h="220217">
                <a:moveTo>
                  <a:pt x="0" y="220217"/>
                </a:moveTo>
                <a:lnTo>
                  <a:pt x="503682" y="220217"/>
                </a:lnTo>
                <a:lnTo>
                  <a:pt x="503682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4" name="object 174"/>
          <p:cNvSpPr/>
          <p:nvPr/>
        </p:nvSpPr>
        <p:spPr>
          <a:xfrm>
            <a:off x="3947723" y="5229392"/>
            <a:ext cx="391457" cy="199525"/>
          </a:xfrm>
          <a:custGeom>
            <a:avLst/>
            <a:gdLst/>
            <a:ahLst/>
            <a:cxnLst/>
            <a:rect l="l" t="t" r="r" b="b"/>
            <a:pathLst>
              <a:path w="432053" h="220217">
                <a:moveTo>
                  <a:pt x="0" y="220217"/>
                </a:moveTo>
                <a:lnTo>
                  <a:pt x="432053" y="220217"/>
                </a:lnTo>
                <a:lnTo>
                  <a:pt x="432053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5" name="object 175"/>
          <p:cNvSpPr/>
          <p:nvPr/>
        </p:nvSpPr>
        <p:spPr>
          <a:xfrm>
            <a:off x="1762598" y="5625682"/>
            <a:ext cx="1728768" cy="196765"/>
          </a:xfrm>
          <a:custGeom>
            <a:avLst/>
            <a:gdLst/>
            <a:ahLst/>
            <a:cxnLst/>
            <a:rect l="l" t="t" r="r" b="b"/>
            <a:pathLst>
              <a:path w="1908048" h="217170">
                <a:moveTo>
                  <a:pt x="0" y="217170"/>
                </a:moveTo>
                <a:lnTo>
                  <a:pt x="1908048" y="217170"/>
                </a:lnTo>
                <a:lnTo>
                  <a:pt x="1908048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6" name="object 176"/>
          <p:cNvSpPr/>
          <p:nvPr/>
        </p:nvSpPr>
        <p:spPr>
          <a:xfrm>
            <a:off x="3491366" y="5625682"/>
            <a:ext cx="456356" cy="196765"/>
          </a:xfrm>
          <a:custGeom>
            <a:avLst/>
            <a:gdLst/>
            <a:ahLst/>
            <a:cxnLst/>
            <a:rect l="l" t="t" r="r" b="b"/>
            <a:pathLst>
              <a:path w="503682" h="217170">
                <a:moveTo>
                  <a:pt x="0" y="217170"/>
                </a:moveTo>
                <a:lnTo>
                  <a:pt x="503682" y="217170"/>
                </a:lnTo>
                <a:lnTo>
                  <a:pt x="503682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7" name="object 177"/>
          <p:cNvSpPr/>
          <p:nvPr/>
        </p:nvSpPr>
        <p:spPr>
          <a:xfrm>
            <a:off x="3947723" y="5625682"/>
            <a:ext cx="391457" cy="196765"/>
          </a:xfrm>
          <a:custGeom>
            <a:avLst/>
            <a:gdLst/>
            <a:ahLst/>
            <a:cxnLst/>
            <a:rect l="l" t="t" r="r" b="b"/>
            <a:pathLst>
              <a:path w="432053" h="217170">
                <a:moveTo>
                  <a:pt x="0" y="217170"/>
                </a:moveTo>
                <a:lnTo>
                  <a:pt x="432053" y="217170"/>
                </a:lnTo>
                <a:lnTo>
                  <a:pt x="4320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8" name="object 178"/>
          <p:cNvSpPr/>
          <p:nvPr/>
        </p:nvSpPr>
        <p:spPr>
          <a:xfrm>
            <a:off x="1762598" y="5822447"/>
            <a:ext cx="1728768" cy="201597"/>
          </a:xfrm>
          <a:custGeom>
            <a:avLst/>
            <a:gdLst/>
            <a:ahLst/>
            <a:cxnLst/>
            <a:rect l="l" t="t" r="r" b="b"/>
            <a:pathLst>
              <a:path w="1908048" h="222503">
                <a:moveTo>
                  <a:pt x="0" y="222503"/>
                </a:moveTo>
                <a:lnTo>
                  <a:pt x="1908048" y="222503"/>
                </a:lnTo>
                <a:lnTo>
                  <a:pt x="1908048" y="0"/>
                </a:lnTo>
                <a:lnTo>
                  <a:pt x="0" y="0"/>
                </a:lnTo>
                <a:lnTo>
                  <a:pt x="0" y="222503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9" name="object 179"/>
          <p:cNvSpPr/>
          <p:nvPr/>
        </p:nvSpPr>
        <p:spPr>
          <a:xfrm>
            <a:off x="3491366" y="5822447"/>
            <a:ext cx="456356" cy="201597"/>
          </a:xfrm>
          <a:custGeom>
            <a:avLst/>
            <a:gdLst/>
            <a:ahLst/>
            <a:cxnLst/>
            <a:rect l="l" t="t" r="r" b="b"/>
            <a:pathLst>
              <a:path w="503682" h="222503">
                <a:moveTo>
                  <a:pt x="0" y="222503"/>
                </a:moveTo>
                <a:lnTo>
                  <a:pt x="503682" y="222503"/>
                </a:lnTo>
                <a:lnTo>
                  <a:pt x="503682" y="0"/>
                </a:lnTo>
                <a:lnTo>
                  <a:pt x="0" y="0"/>
                </a:lnTo>
                <a:lnTo>
                  <a:pt x="0" y="222503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0" name="object 180"/>
          <p:cNvSpPr/>
          <p:nvPr/>
        </p:nvSpPr>
        <p:spPr>
          <a:xfrm>
            <a:off x="3947723" y="5822447"/>
            <a:ext cx="391457" cy="201597"/>
          </a:xfrm>
          <a:custGeom>
            <a:avLst/>
            <a:gdLst/>
            <a:ahLst/>
            <a:cxnLst/>
            <a:rect l="l" t="t" r="r" b="b"/>
            <a:pathLst>
              <a:path w="432053" h="222503">
                <a:moveTo>
                  <a:pt x="0" y="222503"/>
                </a:moveTo>
                <a:lnTo>
                  <a:pt x="432053" y="222503"/>
                </a:lnTo>
                <a:lnTo>
                  <a:pt x="432053" y="0"/>
                </a:lnTo>
                <a:lnTo>
                  <a:pt x="0" y="0"/>
                </a:lnTo>
                <a:lnTo>
                  <a:pt x="0" y="222503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1" name="object 181"/>
          <p:cNvSpPr/>
          <p:nvPr/>
        </p:nvSpPr>
        <p:spPr>
          <a:xfrm>
            <a:off x="1762598" y="6024044"/>
            <a:ext cx="1728768" cy="196765"/>
          </a:xfrm>
          <a:custGeom>
            <a:avLst/>
            <a:gdLst/>
            <a:ahLst/>
            <a:cxnLst/>
            <a:rect l="l" t="t" r="r" b="b"/>
            <a:pathLst>
              <a:path w="1908048" h="217170">
                <a:moveTo>
                  <a:pt x="0" y="217170"/>
                </a:moveTo>
                <a:lnTo>
                  <a:pt x="1908048" y="217170"/>
                </a:lnTo>
                <a:lnTo>
                  <a:pt x="1908048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2" name="object 182"/>
          <p:cNvSpPr/>
          <p:nvPr/>
        </p:nvSpPr>
        <p:spPr>
          <a:xfrm>
            <a:off x="3491366" y="6024044"/>
            <a:ext cx="456356" cy="196765"/>
          </a:xfrm>
          <a:custGeom>
            <a:avLst/>
            <a:gdLst/>
            <a:ahLst/>
            <a:cxnLst/>
            <a:rect l="l" t="t" r="r" b="b"/>
            <a:pathLst>
              <a:path w="503682" h="217170">
                <a:moveTo>
                  <a:pt x="0" y="217170"/>
                </a:moveTo>
                <a:lnTo>
                  <a:pt x="503682" y="217170"/>
                </a:lnTo>
                <a:lnTo>
                  <a:pt x="503682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3" name="object 183"/>
          <p:cNvSpPr/>
          <p:nvPr/>
        </p:nvSpPr>
        <p:spPr>
          <a:xfrm>
            <a:off x="3947723" y="6024044"/>
            <a:ext cx="391457" cy="196765"/>
          </a:xfrm>
          <a:custGeom>
            <a:avLst/>
            <a:gdLst/>
            <a:ahLst/>
            <a:cxnLst/>
            <a:rect l="l" t="t" r="r" b="b"/>
            <a:pathLst>
              <a:path w="432053" h="217170">
                <a:moveTo>
                  <a:pt x="0" y="217170"/>
                </a:moveTo>
                <a:lnTo>
                  <a:pt x="432053" y="217170"/>
                </a:lnTo>
                <a:lnTo>
                  <a:pt x="4320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4" name="object 184"/>
          <p:cNvSpPr/>
          <p:nvPr/>
        </p:nvSpPr>
        <p:spPr>
          <a:xfrm>
            <a:off x="1762598" y="5429263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5" name="object 185"/>
          <p:cNvSpPr/>
          <p:nvPr/>
        </p:nvSpPr>
        <p:spPr>
          <a:xfrm>
            <a:off x="1762598" y="5626028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6" name="object 186"/>
          <p:cNvSpPr/>
          <p:nvPr/>
        </p:nvSpPr>
        <p:spPr>
          <a:xfrm>
            <a:off x="1762598" y="5822791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7" name="object 187"/>
          <p:cNvSpPr/>
          <p:nvPr/>
        </p:nvSpPr>
        <p:spPr>
          <a:xfrm>
            <a:off x="1762598" y="6024390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8" name="object 188"/>
          <p:cNvSpPr/>
          <p:nvPr/>
        </p:nvSpPr>
        <p:spPr>
          <a:xfrm>
            <a:off x="1762598" y="6221155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9" name="object 189"/>
          <p:cNvSpPr/>
          <p:nvPr/>
        </p:nvSpPr>
        <p:spPr>
          <a:xfrm>
            <a:off x="4371630" y="5626373"/>
            <a:ext cx="1239272" cy="196074"/>
          </a:xfrm>
          <a:custGeom>
            <a:avLst/>
            <a:gdLst/>
            <a:ahLst/>
            <a:cxnLst/>
            <a:rect l="l" t="t" r="r" b="b"/>
            <a:pathLst>
              <a:path w="1367789" h="216408">
                <a:moveTo>
                  <a:pt x="0" y="216408"/>
                </a:moveTo>
                <a:lnTo>
                  <a:pt x="1367789" y="216408"/>
                </a:lnTo>
                <a:lnTo>
                  <a:pt x="1367789" y="0"/>
                </a:lnTo>
                <a:lnTo>
                  <a:pt x="0" y="0"/>
                </a:lnTo>
                <a:lnTo>
                  <a:pt x="0" y="21640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0" name="object 190"/>
          <p:cNvSpPr/>
          <p:nvPr/>
        </p:nvSpPr>
        <p:spPr>
          <a:xfrm>
            <a:off x="5610903" y="5626373"/>
            <a:ext cx="388696" cy="196074"/>
          </a:xfrm>
          <a:custGeom>
            <a:avLst/>
            <a:gdLst/>
            <a:ahLst/>
            <a:cxnLst/>
            <a:rect l="l" t="t" r="r" b="b"/>
            <a:pathLst>
              <a:path w="429005" h="216408">
                <a:moveTo>
                  <a:pt x="0" y="216408"/>
                </a:moveTo>
                <a:lnTo>
                  <a:pt x="429005" y="216408"/>
                </a:lnTo>
                <a:lnTo>
                  <a:pt x="429005" y="0"/>
                </a:lnTo>
                <a:lnTo>
                  <a:pt x="0" y="0"/>
                </a:lnTo>
                <a:lnTo>
                  <a:pt x="0" y="21640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1" name="object 191"/>
          <p:cNvSpPr/>
          <p:nvPr/>
        </p:nvSpPr>
        <p:spPr>
          <a:xfrm>
            <a:off x="5999600" y="5626373"/>
            <a:ext cx="427358" cy="196074"/>
          </a:xfrm>
          <a:custGeom>
            <a:avLst/>
            <a:gdLst/>
            <a:ahLst/>
            <a:cxnLst/>
            <a:rect l="l" t="t" r="r" b="b"/>
            <a:pathLst>
              <a:path w="471677" h="216408">
                <a:moveTo>
                  <a:pt x="0" y="216408"/>
                </a:moveTo>
                <a:lnTo>
                  <a:pt x="471677" y="216408"/>
                </a:lnTo>
                <a:lnTo>
                  <a:pt x="471677" y="0"/>
                </a:lnTo>
                <a:lnTo>
                  <a:pt x="0" y="0"/>
                </a:lnTo>
                <a:lnTo>
                  <a:pt x="0" y="21640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2" name="object 192"/>
          <p:cNvSpPr/>
          <p:nvPr/>
        </p:nvSpPr>
        <p:spPr>
          <a:xfrm>
            <a:off x="4371630" y="5229392"/>
            <a:ext cx="2055328" cy="199525"/>
          </a:xfrm>
          <a:custGeom>
            <a:avLst/>
            <a:gdLst/>
            <a:ahLst/>
            <a:cxnLst/>
            <a:rect l="l" t="t" r="r" b="b"/>
            <a:pathLst>
              <a:path w="2268473" h="220217">
                <a:moveTo>
                  <a:pt x="0" y="220217"/>
                </a:moveTo>
                <a:lnTo>
                  <a:pt x="2268473" y="220217"/>
                </a:lnTo>
                <a:lnTo>
                  <a:pt x="2268473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3" name="object 193"/>
          <p:cNvSpPr/>
          <p:nvPr/>
        </p:nvSpPr>
        <p:spPr>
          <a:xfrm>
            <a:off x="4371630" y="5429263"/>
            <a:ext cx="1239272" cy="0"/>
          </a:xfrm>
          <a:custGeom>
            <a:avLst/>
            <a:gdLst/>
            <a:ahLst/>
            <a:cxnLst/>
            <a:rect l="l" t="t" r="r" b="b"/>
            <a:pathLst>
              <a:path w="1367789">
                <a:moveTo>
                  <a:pt x="0" y="0"/>
                </a:moveTo>
                <a:lnTo>
                  <a:pt x="1367789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4" name="object 194"/>
          <p:cNvSpPr/>
          <p:nvPr/>
        </p:nvSpPr>
        <p:spPr>
          <a:xfrm>
            <a:off x="4371630" y="5626718"/>
            <a:ext cx="1239272" cy="0"/>
          </a:xfrm>
          <a:custGeom>
            <a:avLst/>
            <a:gdLst/>
            <a:ahLst/>
            <a:cxnLst/>
            <a:rect l="l" t="t" r="r" b="b"/>
            <a:pathLst>
              <a:path w="1367789">
                <a:moveTo>
                  <a:pt x="0" y="0"/>
                </a:moveTo>
                <a:lnTo>
                  <a:pt x="1367789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5" name="object 195"/>
          <p:cNvSpPr/>
          <p:nvPr/>
        </p:nvSpPr>
        <p:spPr>
          <a:xfrm>
            <a:off x="5610903" y="5429263"/>
            <a:ext cx="816055" cy="0"/>
          </a:xfrm>
          <a:custGeom>
            <a:avLst/>
            <a:gdLst/>
            <a:ahLst/>
            <a:cxnLst/>
            <a:rect l="l" t="t" r="r" b="b"/>
            <a:pathLst>
              <a:path w="900683">
                <a:moveTo>
                  <a:pt x="0" y="0"/>
                </a:moveTo>
                <a:lnTo>
                  <a:pt x="90068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6" name="object 196"/>
          <p:cNvSpPr/>
          <p:nvPr/>
        </p:nvSpPr>
        <p:spPr>
          <a:xfrm>
            <a:off x="5610903" y="5626718"/>
            <a:ext cx="816055" cy="0"/>
          </a:xfrm>
          <a:custGeom>
            <a:avLst/>
            <a:gdLst/>
            <a:ahLst/>
            <a:cxnLst/>
            <a:rect l="l" t="t" r="r" b="b"/>
            <a:pathLst>
              <a:path w="900683">
                <a:moveTo>
                  <a:pt x="0" y="0"/>
                </a:moveTo>
                <a:lnTo>
                  <a:pt x="90068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7" name="object 197"/>
          <p:cNvSpPr/>
          <p:nvPr/>
        </p:nvSpPr>
        <p:spPr>
          <a:xfrm>
            <a:off x="4371630" y="5822791"/>
            <a:ext cx="2055328" cy="0"/>
          </a:xfrm>
          <a:custGeom>
            <a:avLst/>
            <a:gdLst/>
            <a:ahLst/>
            <a:cxnLst/>
            <a:rect l="l" t="t" r="r" b="b"/>
            <a:pathLst>
              <a:path w="2268473">
                <a:moveTo>
                  <a:pt x="0" y="0"/>
                </a:moveTo>
                <a:lnTo>
                  <a:pt x="2268473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8" name="object 198"/>
          <p:cNvSpPr/>
          <p:nvPr/>
        </p:nvSpPr>
        <p:spPr>
          <a:xfrm>
            <a:off x="4306732" y="7088646"/>
            <a:ext cx="2120227" cy="131314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9" name="object 199"/>
          <p:cNvSpPr/>
          <p:nvPr/>
        </p:nvSpPr>
        <p:spPr>
          <a:xfrm>
            <a:off x="3451" y="9211634"/>
            <a:ext cx="6848795" cy="56957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0" name="object 200"/>
          <p:cNvSpPr/>
          <p:nvPr/>
        </p:nvSpPr>
        <p:spPr>
          <a:xfrm>
            <a:off x="392149" y="9437396"/>
            <a:ext cx="555083" cy="228523"/>
          </a:xfrm>
          <a:custGeom>
            <a:avLst/>
            <a:gdLst/>
            <a:ahLst/>
            <a:cxnLst/>
            <a:rect l="l" t="t" r="r" b="b"/>
            <a:pathLst>
              <a:path w="612647" h="252222">
                <a:moveTo>
                  <a:pt x="0" y="252221"/>
                </a:moveTo>
                <a:lnTo>
                  <a:pt x="612647" y="252221"/>
                </a:lnTo>
                <a:lnTo>
                  <a:pt x="612647" y="0"/>
                </a:lnTo>
                <a:lnTo>
                  <a:pt x="0" y="0"/>
                </a:lnTo>
                <a:lnTo>
                  <a:pt x="0" y="252221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1" name="object 201"/>
          <p:cNvSpPr/>
          <p:nvPr/>
        </p:nvSpPr>
        <p:spPr>
          <a:xfrm>
            <a:off x="3915274" y="9274457"/>
            <a:ext cx="2674620" cy="433573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2" name="object 82"/>
          <p:cNvSpPr/>
          <p:nvPr/>
        </p:nvSpPr>
        <p:spPr>
          <a:xfrm>
            <a:off x="1381" y="1054527"/>
            <a:ext cx="6845343" cy="196073"/>
          </a:xfrm>
          <a:custGeom>
            <a:avLst/>
            <a:gdLst/>
            <a:ahLst/>
            <a:cxnLst/>
            <a:rect l="l" t="t" r="r" b="b"/>
            <a:pathLst>
              <a:path w="7555230" h="216407">
                <a:moveTo>
                  <a:pt x="0" y="216407"/>
                </a:moveTo>
                <a:lnTo>
                  <a:pt x="7555230" y="216407"/>
                </a:lnTo>
                <a:lnTo>
                  <a:pt x="7555230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1" name="object 81"/>
          <p:cNvSpPr/>
          <p:nvPr/>
        </p:nvSpPr>
        <p:spPr>
          <a:xfrm>
            <a:off x="0" y="97973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8" name="object 78"/>
          <p:cNvSpPr/>
          <p:nvPr/>
        </p:nvSpPr>
        <p:spPr>
          <a:xfrm>
            <a:off x="1380" y="103670"/>
            <a:ext cx="6856860" cy="687813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9" name="object 79"/>
          <p:cNvSpPr/>
          <p:nvPr/>
        </p:nvSpPr>
        <p:spPr>
          <a:xfrm>
            <a:off x="1381" y="304058"/>
            <a:ext cx="4566323" cy="359009"/>
          </a:xfrm>
          <a:custGeom>
            <a:avLst/>
            <a:gdLst/>
            <a:ahLst/>
            <a:cxnLst/>
            <a:rect l="l" t="t" r="r" b="b"/>
            <a:pathLst>
              <a:path w="5039868" h="396240">
                <a:moveTo>
                  <a:pt x="0" y="396240"/>
                </a:moveTo>
                <a:lnTo>
                  <a:pt x="5039868" y="396240"/>
                </a:lnTo>
                <a:lnTo>
                  <a:pt x="5039868" y="0"/>
                </a:lnTo>
                <a:lnTo>
                  <a:pt x="0" y="0"/>
                </a:lnTo>
                <a:lnTo>
                  <a:pt x="0" y="396240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0" name="object 80"/>
          <p:cNvSpPr/>
          <p:nvPr/>
        </p:nvSpPr>
        <p:spPr>
          <a:xfrm>
            <a:off x="3915274" y="206711"/>
            <a:ext cx="2945258" cy="531610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7" name="object 77"/>
          <p:cNvSpPr txBox="1"/>
          <p:nvPr/>
        </p:nvSpPr>
        <p:spPr>
          <a:xfrm>
            <a:off x="182497" y="359121"/>
            <a:ext cx="3739997" cy="2183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685"/>
              </a:lnSpc>
              <a:spcBef>
                <a:spcPts val="84"/>
              </a:spcBef>
            </a:pPr>
            <a:r>
              <a:rPr sz="1540" b="1" dirty="0">
                <a:latin typeface="Tahoma"/>
                <a:cs typeface="Tahoma"/>
              </a:rPr>
              <a:t>Conductores</a:t>
            </a:r>
            <a:r>
              <a:rPr sz="1540" b="1" spc="-96" dirty="0">
                <a:latin typeface="Tahoma"/>
                <a:cs typeface="Tahoma"/>
              </a:rPr>
              <a:t> </a:t>
            </a:r>
            <a:r>
              <a:rPr sz="1540" b="1" dirty="0">
                <a:latin typeface="Tahoma"/>
                <a:cs typeface="Tahoma"/>
              </a:rPr>
              <a:t>ACCC/TW</a:t>
            </a:r>
            <a:r>
              <a:rPr sz="1540" b="1" spc="-75" dirty="0">
                <a:latin typeface="Tahoma"/>
                <a:cs typeface="Tahoma"/>
              </a:rPr>
              <a:t> </a:t>
            </a:r>
            <a:r>
              <a:rPr sz="1540" b="1" dirty="0">
                <a:latin typeface="Tahoma"/>
                <a:cs typeface="Tahoma"/>
              </a:rPr>
              <a:t>(Milimétricos)</a:t>
            </a:r>
            <a:endParaRPr sz="1540">
              <a:latin typeface="Tahoma"/>
              <a:cs typeface="Tahoma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281224" y="800595"/>
            <a:ext cx="1988882" cy="1838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404"/>
              </a:lnSpc>
              <a:spcBef>
                <a:spcPts val="70"/>
              </a:spcBef>
            </a:pPr>
            <a:r>
              <a:rPr sz="1268" b="1" dirty="0">
                <a:solidFill>
                  <a:srgbClr val="00537A"/>
                </a:solidFill>
                <a:latin typeface="Tahoma"/>
                <a:cs typeface="Tahoma"/>
              </a:rPr>
              <a:t>Características </a:t>
            </a:r>
            <a:r>
              <a:rPr sz="1268" b="1" spc="8" dirty="0">
                <a:solidFill>
                  <a:srgbClr val="00537A"/>
                </a:solidFill>
                <a:latin typeface="Tahoma"/>
                <a:cs typeface="Tahoma"/>
              </a:rPr>
              <a:t>T</a:t>
            </a:r>
            <a:r>
              <a:rPr sz="1268" b="1" dirty="0">
                <a:solidFill>
                  <a:srgbClr val="00537A"/>
                </a:solidFill>
                <a:latin typeface="Tahoma"/>
                <a:cs typeface="Tahoma"/>
              </a:rPr>
              <a:t>écnicas</a:t>
            </a:r>
            <a:endParaRPr sz="1268">
              <a:latin typeface="Tahoma"/>
              <a:cs typeface="Tahoma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283296" y="1097774"/>
            <a:ext cx="5759699" cy="1493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119"/>
              </a:lnSpc>
              <a:spcBef>
                <a:spcPts val="55"/>
              </a:spcBef>
            </a:pPr>
            <a:r>
              <a:rPr sz="997" b="1" dirty="0">
                <a:latin typeface="Tahoma"/>
                <a:cs typeface="Tahoma"/>
              </a:rPr>
              <a:t>Cables</a:t>
            </a:r>
            <a:r>
              <a:rPr sz="997" b="1" spc="-28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Alum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nio</a:t>
            </a:r>
            <a:r>
              <a:rPr sz="997" b="1" spc="-39" dirty="0">
                <a:latin typeface="Tahoma"/>
                <a:cs typeface="Tahoma"/>
              </a:rPr>
              <a:t> </a:t>
            </a:r>
            <a:r>
              <a:rPr sz="997" b="1" spc="4" dirty="0">
                <a:latin typeface="Tahoma"/>
                <a:cs typeface="Tahoma"/>
              </a:rPr>
              <a:t>d</a:t>
            </a:r>
            <a:r>
              <a:rPr sz="997" b="1" dirty="0">
                <a:latin typeface="Tahoma"/>
                <a:cs typeface="Tahoma"/>
              </a:rPr>
              <a:t>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forma</a:t>
            </a:r>
            <a:r>
              <a:rPr sz="997" b="1" spc="-24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trapezoidal</a:t>
            </a:r>
            <a:r>
              <a:rPr sz="997" b="1" spc="-4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</a:t>
            </a:r>
            <a:r>
              <a:rPr sz="997" b="1" spc="-13" dirty="0">
                <a:latin typeface="Tahoma"/>
                <a:cs typeface="Tahoma"/>
              </a:rPr>
              <a:t>o</a:t>
            </a:r>
            <a:r>
              <a:rPr sz="997" b="1" dirty="0">
                <a:latin typeface="Tahoma"/>
                <a:cs typeface="Tahoma"/>
              </a:rPr>
              <a:t>n</a:t>
            </a:r>
            <a:r>
              <a:rPr sz="997" b="1" spc="-1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Alma</a:t>
            </a:r>
            <a:r>
              <a:rPr sz="997" b="1" spc="-20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Compos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te</a:t>
            </a:r>
            <a:r>
              <a:rPr sz="997" b="1" spc="-4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según</a:t>
            </a:r>
            <a:r>
              <a:rPr sz="997" b="1" spc="-25" dirty="0">
                <a:latin typeface="Tahoma"/>
                <a:cs typeface="Tahoma"/>
              </a:rPr>
              <a:t> </a:t>
            </a:r>
            <a:r>
              <a:rPr sz="997" b="1" spc="4" dirty="0">
                <a:latin typeface="Tahoma"/>
                <a:cs typeface="Tahoma"/>
              </a:rPr>
              <a:t>n</a:t>
            </a:r>
            <a:r>
              <a:rPr sz="997" b="1" dirty="0">
                <a:latin typeface="Tahoma"/>
                <a:cs typeface="Tahoma"/>
              </a:rPr>
              <a:t>orma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AS</a:t>
            </a:r>
            <a:r>
              <a:rPr sz="997" b="1" spc="4" dirty="0">
                <a:latin typeface="Tahoma"/>
                <a:cs typeface="Tahoma"/>
              </a:rPr>
              <a:t>T</a:t>
            </a:r>
            <a:r>
              <a:rPr sz="997" b="1" dirty="0">
                <a:latin typeface="Tahoma"/>
                <a:cs typeface="Tahoma"/>
              </a:rPr>
              <a:t>M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B857</a:t>
            </a:r>
            <a:endParaRPr sz="997">
              <a:latin typeface="Tahoma"/>
              <a:cs typeface="Tahoma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674749" y="1810864"/>
            <a:ext cx="150562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Sección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transversal</a:t>
            </a:r>
            <a:r>
              <a:rPr sz="815" spc="8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alu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5241478" y="1810864"/>
            <a:ext cx="26840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5857859" y="1810864"/>
            <a:ext cx="35913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220,</a:t>
            </a:r>
            <a:r>
              <a:rPr sz="815" spc="-5" dirty="0">
                <a:latin typeface="Tahoma"/>
                <a:cs typeface="Tahoma"/>
              </a:rPr>
              <a:t>6</a:t>
            </a:r>
            <a:r>
              <a:rPr sz="815" dirty="0">
                <a:latin typeface="Tahoma"/>
                <a:cs typeface="Tahoma"/>
              </a:rPr>
              <a:t>6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674756" y="2204393"/>
            <a:ext cx="632021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Sección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total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5240388" y="2204393"/>
            <a:ext cx="26840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5856959" y="2204393"/>
            <a:ext cx="35970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248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-5" dirty="0">
                <a:latin typeface="Tahoma"/>
                <a:cs typeface="Tahoma"/>
              </a:rPr>
              <a:t>6</a:t>
            </a:r>
            <a:r>
              <a:rPr sz="815" dirty="0">
                <a:latin typeface="Tahoma"/>
                <a:cs typeface="Tahoma"/>
              </a:rPr>
              <a:t>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674757" y="2597923"/>
            <a:ext cx="186537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Masa</a:t>
            </a:r>
            <a:r>
              <a:rPr sz="815" spc="4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2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uni</a:t>
            </a:r>
            <a:r>
              <a:rPr sz="815" spc="8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ad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longitud—Aluminio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5205614" y="2597923"/>
            <a:ext cx="340964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Kg/km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5932739" y="2597923"/>
            <a:ext cx="21253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4" dirty="0">
                <a:latin typeface="Tahoma"/>
                <a:cs typeface="Tahoma"/>
              </a:rPr>
              <a:t>61</a:t>
            </a:r>
            <a:r>
              <a:rPr sz="815" dirty="0">
                <a:latin typeface="Tahoma"/>
                <a:cs typeface="Tahoma"/>
              </a:rPr>
              <a:t>0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674751" y="2991452"/>
            <a:ext cx="194376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Masa</a:t>
            </a:r>
            <a:r>
              <a:rPr sz="815" spc="4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3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uni</a:t>
            </a:r>
            <a:r>
              <a:rPr sz="815" spc="8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ad</a:t>
            </a:r>
            <a:r>
              <a:rPr sz="815" spc="5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</a:t>
            </a:r>
            <a:r>
              <a:rPr sz="815" spc="-5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—Conductor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5205998" y="2991452"/>
            <a:ext cx="340721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Kg</a:t>
            </a:r>
            <a:r>
              <a:rPr sz="815" spc="-4" dirty="0">
                <a:latin typeface="Tahoma"/>
                <a:cs typeface="Tahoma"/>
              </a:rPr>
              <a:t>/</a:t>
            </a:r>
            <a:r>
              <a:rPr sz="815" dirty="0">
                <a:latin typeface="Tahoma"/>
                <a:cs typeface="Tahoma"/>
              </a:rPr>
              <a:t>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5932575" y="2991452"/>
            <a:ext cx="212072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664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674756" y="3384982"/>
            <a:ext cx="1548988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Máxi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cc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2</a:t>
            </a:r>
            <a:r>
              <a:rPr sz="815" spc="-5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°C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5223824" y="3385668"/>
            <a:ext cx="301409" cy="129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60"/>
              </a:lnSpc>
              <a:spcBef>
                <a:spcPts val="48"/>
              </a:spcBef>
            </a:pP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5856917" y="3384982"/>
            <a:ext cx="359640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5" dirty="0">
                <a:latin typeface="Tahoma"/>
                <a:cs typeface="Tahoma"/>
              </a:rPr>
              <a:t>12</a:t>
            </a:r>
            <a:r>
              <a:rPr sz="815" spc="-5" dirty="0">
                <a:latin typeface="Tahoma"/>
                <a:cs typeface="Tahoma"/>
              </a:rPr>
              <a:t>8</a:t>
            </a:r>
            <a:r>
              <a:rPr sz="815" dirty="0">
                <a:latin typeface="Tahoma"/>
                <a:cs typeface="Tahoma"/>
              </a:rPr>
              <a:t>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674751" y="3805447"/>
            <a:ext cx="1023102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Relación</a:t>
            </a:r>
            <a:r>
              <a:rPr sz="815" spc="6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</a:t>
            </a:r>
            <a:r>
              <a:rPr sz="815" spc="-9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bleado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2829383" y="3805447"/>
            <a:ext cx="1991543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Min.</a:t>
            </a:r>
            <a:r>
              <a:rPr sz="815" spc="3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10—Max.</a:t>
            </a:r>
            <a:r>
              <a:rPr sz="815" spc="7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16 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r</a:t>
            </a:r>
            <a:r>
              <a:rPr sz="815" spc="-8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inaci</a:t>
            </a:r>
            <a:r>
              <a:rPr sz="815" spc="4" dirty="0">
                <a:latin typeface="Tahoma"/>
                <a:cs typeface="Tahoma"/>
              </a:rPr>
              <a:t>ó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9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superficial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5330360" y="3805447"/>
            <a:ext cx="1163391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Estándar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o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no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especular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674753" y="4636681"/>
            <a:ext cx="1248625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capas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alu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5343945" y="4636681"/>
            <a:ext cx="159341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N°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6010586" y="4636681"/>
            <a:ext cx="96532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674753" y="5030211"/>
            <a:ext cx="3518226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diá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etro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equivalente</a:t>
            </a:r>
            <a:r>
              <a:rPr sz="815" spc="9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segun</a:t>
            </a:r>
            <a:r>
              <a:rPr sz="815" spc="4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6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</a:t>
            </a:r>
            <a:r>
              <a:rPr sz="815" spc="-4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ala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bres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trapezoidales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5316121" y="5030211"/>
            <a:ext cx="215981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5820893" y="5030211"/>
            <a:ext cx="477810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12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3,83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2558862" y="6676088"/>
            <a:ext cx="869309" cy="1452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84"/>
              </a:lnSpc>
              <a:spcBef>
                <a:spcPts val="5"/>
              </a:spcBef>
            </a:pPr>
            <a:r>
              <a:rPr sz="815" spc="-4" dirty="0">
                <a:latin typeface="Tahoma"/>
                <a:cs typeface="Tahoma"/>
              </a:rPr>
              <a:t>/</a:t>
            </a:r>
            <a:r>
              <a:rPr sz="815" dirty="0">
                <a:latin typeface="Tahoma"/>
                <a:cs typeface="Tahoma"/>
              </a:rPr>
              <a:t>°C    </a:t>
            </a:r>
            <a:r>
              <a:rPr sz="815" spc="12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1,61</a:t>
            </a:r>
            <a:r>
              <a:rPr sz="815" spc="4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10</a:t>
            </a:r>
            <a:r>
              <a:rPr sz="815" spc="-8" baseline="36821" dirty="0">
                <a:latin typeface="Tahoma"/>
                <a:cs typeface="Tahoma"/>
              </a:rPr>
              <a:t>-6</a:t>
            </a:r>
            <a:endParaRPr sz="544">
              <a:latin typeface="Tahoma"/>
              <a:cs typeface="Tahoma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674753" y="6692705"/>
            <a:ext cx="1717175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Enci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3642900" y="6692705"/>
            <a:ext cx="1716827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Enci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5508713" y="6692705"/>
            <a:ext cx="223291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GPa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6019072" y="6692705"/>
            <a:ext cx="212199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117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674756" y="7341688"/>
            <a:ext cx="231552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Capacidad</a:t>
            </a:r>
            <a:r>
              <a:rPr sz="815" spc="8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corriente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temperatura</a:t>
            </a:r>
            <a:r>
              <a:rPr sz="815" spc="92" dirty="0">
                <a:latin typeface="Tahoma"/>
                <a:cs typeface="Tahoma"/>
              </a:rPr>
              <a:t> </a:t>
            </a:r>
            <a:r>
              <a:rPr sz="815" spc="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áxima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562302" y="7341688"/>
            <a:ext cx="10223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3930861" y="7341688"/>
            <a:ext cx="21253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4" dirty="0">
                <a:latin typeface="Tahoma"/>
                <a:cs typeface="Tahoma"/>
              </a:rPr>
              <a:t>98</a:t>
            </a:r>
            <a:r>
              <a:rPr sz="815" dirty="0">
                <a:latin typeface="Tahoma"/>
                <a:cs typeface="Tahoma"/>
              </a:rPr>
              <a:t>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74750" y="7737290"/>
            <a:ext cx="1251392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Máxi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corri</a:t>
            </a:r>
            <a:r>
              <a:rPr sz="815" spc="8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nte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120°C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3562877" y="7737290"/>
            <a:ext cx="10223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931616" y="7737290"/>
            <a:ext cx="212326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827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674750" y="8132193"/>
            <a:ext cx="150275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Radio</a:t>
            </a:r>
            <a:r>
              <a:rPr sz="815" spc="4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dio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g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o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étrico</a:t>
            </a:r>
            <a:r>
              <a:rPr sz="815" spc="8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(GMR)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3525716" y="8132193"/>
            <a:ext cx="17647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cm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915645" y="8132193"/>
            <a:ext cx="244269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7,12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674750" y="8527801"/>
            <a:ext cx="1034457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Reactancia</a:t>
            </a:r>
            <a:r>
              <a:rPr sz="815" spc="8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capacitiva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3461904" y="8528488"/>
            <a:ext cx="301409" cy="129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60"/>
              </a:lnSpc>
              <a:spcBef>
                <a:spcPts val="48"/>
              </a:spcBef>
            </a:pP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827812" y="8527801"/>
            <a:ext cx="417970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16</a:t>
            </a:r>
            <a:r>
              <a:rPr sz="815" spc="-4" dirty="0">
                <a:latin typeface="Tahoma"/>
                <a:cs typeface="Tahoma"/>
              </a:rPr>
              <a:t>7</a:t>
            </a:r>
            <a:r>
              <a:rPr sz="815" spc="4" dirty="0">
                <a:latin typeface="Tahoma"/>
                <a:cs typeface="Tahoma"/>
              </a:rPr>
              <a:t>36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674753" y="8754247"/>
            <a:ext cx="5622859" cy="25153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5878" indent="-224372">
              <a:lnSpc>
                <a:spcPts val="969"/>
              </a:lnSpc>
              <a:spcBef>
                <a:spcPts val="53"/>
              </a:spcBef>
            </a:pPr>
            <a:r>
              <a:rPr sz="815" dirty="0">
                <a:latin typeface="Tahoma"/>
                <a:cs typeface="Tahoma"/>
              </a:rPr>
              <a:t>(1) </a:t>
            </a:r>
            <a:r>
              <a:rPr sz="815" spc="1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Valores</a:t>
            </a:r>
            <a:r>
              <a:rPr sz="815" spc="6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intensidad</a:t>
            </a:r>
            <a:r>
              <a:rPr sz="815" spc="8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corr</a:t>
            </a:r>
            <a:r>
              <a:rPr sz="815" spc="-4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ente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refer</a:t>
            </a:r>
            <a:r>
              <a:rPr sz="815" spc="-4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dos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eratura</a:t>
            </a:r>
            <a:r>
              <a:rPr sz="815" spc="10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biente</a:t>
            </a:r>
            <a:r>
              <a:rPr sz="815" spc="7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2</a:t>
            </a:r>
            <a:r>
              <a:rPr sz="815" spc="4" dirty="0">
                <a:latin typeface="Tahoma"/>
                <a:cs typeface="Tahoma"/>
              </a:rPr>
              <a:t>5</a:t>
            </a:r>
            <a:r>
              <a:rPr sz="815" dirty="0">
                <a:latin typeface="Tahoma"/>
                <a:cs typeface="Tahoma"/>
              </a:rPr>
              <a:t>º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C,</a:t>
            </a:r>
            <a:r>
              <a:rPr sz="815" spc="1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cables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</a:t>
            </a:r>
            <a:r>
              <a:rPr sz="815" spc="-4" dirty="0">
                <a:latin typeface="Tahoma"/>
                <a:cs typeface="Tahoma"/>
              </a:rPr>
              <a:t>x</a:t>
            </a:r>
            <a:r>
              <a:rPr sz="815" dirty="0">
                <a:latin typeface="Tahoma"/>
                <a:cs typeface="Tahoma"/>
              </a:rPr>
              <a:t>puestos</a:t>
            </a:r>
            <a:r>
              <a:rPr sz="815" spc="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sol,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nivel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 mar</a:t>
            </a:r>
            <a:r>
              <a:rPr sz="815" spc="3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vien</a:t>
            </a:r>
            <a:r>
              <a:rPr sz="815" spc="4" dirty="0">
                <a:latin typeface="Tahoma"/>
                <a:cs typeface="Tahoma"/>
              </a:rPr>
              <a:t>t</a:t>
            </a:r>
            <a:r>
              <a:rPr sz="815" dirty="0">
                <a:latin typeface="Tahoma"/>
                <a:cs typeface="Tahoma"/>
              </a:rPr>
              <a:t>o</a:t>
            </a:r>
            <a:r>
              <a:rPr sz="815" spc="4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0,6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m/seg.,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radiación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solar</a:t>
            </a:r>
            <a:r>
              <a:rPr sz="815" spc="4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900</a:t>
            </a:r>
            <a:r>
              <a:rPr sz="815" spc="3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W/mm²;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</a:t>
            </a:r>
            <a:r>
              <a:rPr sz="815" spc="-8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efic</a:t>
            </a:r>
            <a:r>
              <a:rPr sz="815" spc="-4" dirty="0">
                <a:latin typeface="Tahoma"/>
                <a:cs typeface="Tahoma"/>
              </a:rPr>
              <a:t>i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nte</a:t>
            </a:r>
            <a:r>
              <a:rPr sz="815" spc="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emisividad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0,6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absorbilidad</a:t>
            </a:r>
            <a:r>
              <a:rPr sz="815" spc="9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392149" y="9437396"/>
            <a:ext cx="555083" cy="2285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5774" marR="175710" algn="ctr">
              <a:lnSpc>
                <a:spcPct val="100585"/>
              </a:lnSpc>
              <a:spcBef>
                <a:spcPts val="254"/>
              </a:spcBef>
            </a:pPr>
            <a:r>
              <a:rPr sz="997" b="1" spc="4" dirty="0">
                <a:latin typeface="Tahoma"/>
                <a:cs typeface="Tahoma"/>
              </a:rPr>
              <a:t>14</a:t>
            </a:r>
            <a:endParaRPr sz="997">
              <a:latin typeface="Tahoma"/>
              <a:cs typeface="Tahoma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653121" y="8288910"/>
            <a:ext cx="3620472" cy="198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2091"/>
              </a:lnSpc>
              <a:spcBef>
                <a:spcPts val="281"/>
              </a:spcBef>
            </a:pPr>
            <a:r>
              <a:rPr sz="815" dirty="0">
                <a:latin typeface="Tahoma"/>
                <a:cs typeface="Tahoma"/>
              </a:rPr>
              <a:t>Reactancia</a:t>
            </a:r>
            <a:r>
              <a:rPr sz="815" spc="8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inductiva                                                       </a:t>
            </a:r>
            <a:r>
              <a:rPr sz="815" spc="250" dirty="0">
                <a:latin typeface="Tahoma"/>
                <a:cs typeface="Tahoma"/>
              </a:rPr>
              <a:t> </a:t>
            </a: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83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28</a:t>
            </a:r>
            <a:r>
              <a:rPr sz="815" spc="-4" dirty="0">
                <a:latin typeface="Tahoma"/>
                <a:cs typeface="Tahoma"/>
              </a:rPr>
              <a:t>3</a:t>
            </a:r>
            <a:r>
              <a:rPr sz="815" spc="4" dirty="0">
                <a:latin typeface="Tahoma"/>
                <a:cs typeface="Tahoma"/>
              </a:rPr>
              <a:t>23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653121" y="7893310"/>
            <a:ext cx="3620472" cy="1988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2091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</a:t>
            </a:r>
            <a:r>
              <a:rPr sz="815" spc="2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 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120°C                                              </a:t>
            </a:r>
            <a:r>
              <a:rPr sz="815" spc="62" dirty="0">
                <a:latin typeface="Tahoma"/>
                <a:cs typeface="Tahoma"/>
              </a:rPr>
              <a:t> </a:t>
            </a: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18</a:t>
            </a:r>
            <a:r>
              <a:rPr sz="815" spc="-4" dirty="0">
                <a:latin typeface="Tahoma"/>
                <a:cs typeface="Tahoma"/>
              </a:rPr>
              <a:t>0</a:t>
            </a:r>
            <a:r>
              <a:rPr sz="815" spc="4" dirty="0">
                <a:latin typeface="Tahoma"/>
                <a:cs typeface="Tahoma"/>
              </a:rPr>
              <a:t>92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653121" y="7497710"/>
            <a:ext cx="3620472" cy="1988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2091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</a:t>
            </a:r>
            <a:r>
              <a:rPr sz="815" spc="2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máxi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6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temperatura</a:t>
            </a:r>
            <a:r>
              <a:rPr sz="815" spc="10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operación  </a:t>
            </a:r>
            <a:r>
              <a:rPr sz="815" spc="252" dirty="0">
                <a:latin typeface="Tahoma"/>
                <a:cs typeface="Tahoma"/>
              </a:rPr>
              <a:t> </a:t>
            </a: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20</a:t>
            </a:r>
            <a:r>
              <a:rPr sz="815" spc="-4" dirty="0">
                <a:latin typeface="Tahoma"/>
                <a:cs typeface="Tahoma"/>
              </a:rPr>
              <a:t>9</a:t>
            </a:r>
            <a:r>
              <a:rPr sz="815" spc="4" dirty="0">
                <a:latin typeface="Tahoma"/>
                <a:cs typeface="Tahoma"/>
              </a:rPr>
              <a:t>43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653121" y="6848731"/>
            <a:ext cx="5773838" cy="2098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ts val="1113"/>
              </a:lnSpc>
              <a:spcBef>
                <a:spcPts val="195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Debajo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     </a:t>
            </a:r>
            <a:r>
              <a:rPr sz="815" spc="19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/°C   </a:t>
            </a:r>
            <a:r>
              <a:rPr sz="815" spc="1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19,17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1</a:t>
            </a:r>
            <a:r>
              <a:rPr sz="815" dirty="0">
                <a:latin typeface="Tahoma"/>
                <a:cs typeface="Tahoma"/>
              </a:rPr>
              <a:t>0</a:t>
            </a:r>
            <a:r>
              <a:rPr sz="815" baseline="36821" dirty="0">
                <a:latin typeface="Tahoma"/>
                <a:cs typeface="Tahoma"/>
              </a:rPr>
              <a:t>-6         </a:t>
            </a:r>
            <a:r>
              <a:rPr sz="815" spc="103" baseline="368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Debajo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     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GPa        </a:t>
            </a:r>
            <a:r>
              <a:rPr sz="815" spc="183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75</a:t>
            </a:r>
            <a:r>
              <a:rPr sz="815" dirty="0">
                <a:latin typeface="Tahoma"/>
                <a:cs typeface="Tahoma"/>
              </a:rPr>
              <a:t>,5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653121" y="7058613"/>
            <a:ext cx="3620472" cy="2423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381"/>
              </a:spcBef>
            </a:pPr>
            <a:r>
              <a:rPr sz="815" dirty="0">
                <a:latin typeface="Tahoma"/>
                <a:cs typeface="Tahoma"/>
              </a:rPr>
              <a:t>Temperatura</a:t>
            </a:r>
            <a:r>
              <a:rPr sz="815" spc="10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máxima</a:t>
            </a:r>
            <a:r>
              <a:rPr sz="815" spc="6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permi</a:t>
            </a:r>
            <a:r>
              <a:rPr sz="815" spc="4" dirty="0">
                <a:latin typeface="Tahoma"/>
                <a:cs typeface="Tahoma"/>
              </a:rPr>
              <a:t>t</a:t>
            </a:r>
            <a:r>
              <a:rPr sz="815" dirty="0">
                <a:latin typeface="Tahoma"/>
                <a:cs typeface="Tahoma"/>
              </a:rPr>
              <a:t>ida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servicio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continuo            </a:t>
            </a:r>
            <a:r>
              <a:rPr sz="815" spc="13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°C       </a:t>
            </a:r>
            <a:r>
              <a:rPr sz="815" spc="19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175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273593" y="7058614"/>
            <a:ext cx="2153366" cy="2419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5" name="object 25"/>
          <p:cNvSpPr txBox="1"/>
          <p:nvPr/>
        </p:nvSpPr>
        <p:spPr>
          <a:xfrm>
            <a:off x="653121" y="6452785"/>
            <a:ext cx="2813735" cy="2002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54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Coefic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ente</a:t>
            </a:r>
            <a:r>
              <a:rPr sz="861" spc="-37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x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pansión</a:t>
            </a:r>
            <a:r>
              <a:rPr sz="861" spc="-3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té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r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mica</a:t>
            </a:r>
            <a:endParaRPr sz="861">
              <a:latin typeface="Tahoma"/>
              <a:cs typeface="Tahoma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3466857" y="6452785"/>
            <a:ext cx="154649" cy="2002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3" name="object 23"/>
          <p:cNvSpPr txBox="1"/>
          <p:nvPr/>
        </p:nvSpPr>
        <p:spPr>
          <a:xfrm>
            <a:off x="3621507" y="6452785"/>
            <a:ext cx="2805451" cy="2002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173">
              <a:lnSpc>
                <a:spcPct val="100585"/>
              </a:lnSpc>
              <a:spcBef>
                <a:spcPts val="254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Módulo</a:t>
            </a:r>
            <a:r>
              <a:rPr sz="861" spc="-23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el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as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ticidad</a:t>
            </a:r>
            <a:endParaRPr sz="861">
              <a:latin typeface="Tahoma"/>
              <a:cs typeface="Tahoma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762598" y="5626028"/>
            <a:ext cx="2576582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1" name="object 21"/>
          <p:cNvSpPr txBox="1"/>
          <p:nvPr/>
        </p:nvSpPr>
        <p:spPr>
          <a:xfrm>
            <a:off x="4339181" y="5626028"/>
            <a:ext cx="2087778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0" name="object 20"/>
          <p:cNvSpPr txBox="1"/>
          <p:nvPr/>
        </p:nvSpPr>
        <p:spPr>
          <a:xfrm>
            <a:off x="1762598" y="5822791"/>
            <a:ext cx="2576582" cy="2015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9" name="object 19"/>
          <p:cNvSpPr txBox="1"/>
          <p:nvPr/>
        </p:nvSpPr>
        <p:spPr>
          <a:xfrm>
            <a:off x="4339181" y="5822792"/>
            <a:ext cx="2087778" cy="39801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8" name="object 18"/>
          <p:cNvSpPr txBox="1"/>
          <p:nvPr/>
        </p:nvSpPr>
        <p:spPr>
          <a:xfrm>
            <a:off x="1762598" y="6024390"/>
            <a:ext cx="2576582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7" name="object 17"/>
          <p:cNvSpPr txBox="1"/>
          <p:nvPr/>
        </p:nvSpPr>
        <p:spPr>
          <a:xfrm>
            <a:off x="653121" y="5229392"/>
            <a:ext cx="1076338" cy="11743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6" name="object 16"/>
          <p:cNvSpPr txBox="1"/>
          <p:nvPr/>
        </p:nvSpPr>
        <p:spPr>
          <a:xfrm>
            <a:off x="1729459" y="5229391"/>
            <a:ext cx="2625946" cy="1998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584">
              <a:lnSpc>
                <a:spcPct val="100585"/>
              </a:lnSpc>
              <a:spcBef>
                <a:spcPts val="258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Alambres</a:t>
            </a:r>
            <a:r>
              <a:rPr sz="861" spc="-3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ndi</a:t>
            </a:r>
            <a:r>
              <a:rPr sz="861" spc="8" dirty="0">
                <a:solidFill>
                  <a:srgbClr val="FFFFFF"/>
                </a:solidFill>
                <a:latin typeface="Tahoma"/>
                <a:cs typeface="Tahoma"/>
              </a:rPr>
              <a:t>v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idua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l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es</a:t>
            </a:r>
            <a:r>
              <a:rPr sz="861" spc="-2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Al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u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minio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355406" y="5229391"/>
            <a:ext cx="2071552" cy="1998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9362">
              <a:lnSpc>
                <a:spcPct val="100585"/>
              </a:lnSpc>
              <a:spcBef>
                <a:spcPts val="258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Alambres</a:t>
            </a:r>
            <a:r>
              <a:rPr sz="861" spc="-3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Trapezoid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a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les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729459" y="5429263"/>
            <a:ext cx="4697499" cy="97450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581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Conductividad</a:t>
            </a:r>
            <a:r>
              <a:rPr sz="815" spc="11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mínima                   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IACS</a:t>
            </a:r>
            <a:r>
              <a:rPr sz="815" spc="4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%    </a:t>
            </a:r>
            <a:r>
              <a:rPr sz="815" spc="216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6</a:t>
            </a:r>
            <a:r>
              <a:rPr sz="815" dirty="0">
                <a:latin typeface="Tahoma"/>
                <a:cs typeface="Tahoma"/>
              </a:rPr>
              <a:t>3     </a:t>
            </a:r>
            <a:r>
              <a:rPr sz="815" spc="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Altura                             </a:t>
            </a:r>
            <a:r>
              <a:rPr sz="815" spc="1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m     </a:t>
            </a:r>
            <a:r>
              <a:rPr sz="815" spc="20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3,08</a:t>
            </a:r>
            <a:endParaRPr sz="815">
              <a:latin typeface="Tahoma"/>
              <a:cs typeface="Tahoma"/>
            </a:endParaRPr>
          </a:p>
          <a:p>
            <a:pPr marL="65584">
              <a:lnSpc>
                <a:spcPct val="100585"/>
              </a:lnSpc>
              <a:spcBef>
                <a:spcPts val="564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tracción</a:t>
            </a:r>
            <a:r>
              <a:rPr sz="815" spc="6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í</a:t>
            </a:r>
            <a:r>
              <a:rPr sz="815" dirty="0">
                <a:latin typeface="Tahoma"/>
                <a:cs typeface="Tahoma"/>
              </a:rPr>
              <a:t>nima       </a:t>
            </a:r>
            <a:r>
              <a:rPr sz="815" spc="8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MPa       </a:t>
            </a:r>
            <a:r>
              <a:rPr sz="815" spc="116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6</a:t>
            </a:r>
            <a:r>
              <a:rPr sz="815" dirty="0">
                <a:latin typeface="Tahoma"/>
                <a:cs typeface="Tahoma"/>
              </a:rPr>
              <a:t>0     </a:t>
            </a:r>
            <a:r>
              <a:rPr sz="815" spc="9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Sección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1ra.</a:t>
            </a:r>
            <a:r>
              <a:rPr sz="815" spc="3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   </a:t>
            </a:r>
            <a:r>
              <a:rPr sz="815" spc="6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    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29</a:t>
            </a:r>
            <a:endParaRPr sz="815">
              <a:latin typeface="Tahoma"/>
              <a:cs typeface="Tahoma"/>
            </a:endParaRPr>
          </a:p>
          <a:p>
            <a:pPr marL="65584">
              <a:lnSpc>
                <a:spcPts val="1045"/>
              </a:lnSpc>
              <a:spcBef>
                <a:spcPts val="546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Núc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l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eo</a:t>
            </a:r>
            <a:r>
              <a:rPr sz="861" spc="-2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o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mposite                                              </a:t>
            </a:r>
            <a:r>
              <a:rPr sz="861" spc="2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-</a:t>
            </a:r>
            <a:r>
              <a:rPr sz="1223" spc="14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Sección</a:t>
            </a:r>
            <a:r>
              <a:rPr sz="1223" spc="58" baseline="3068" dirty="0">
                <a:latin typeface="Tahoma"/>
                <a:cs typeface="Tahoma"/>
              </a:rPr>
              <a:t> </a:t>
            </a:r>
            <a:r>
              <a:rPr sz="1223" spc="-4" baseline="3068" dirty="0">
                <a:latin typeface="Tahoma"/>
                <a:cs typeface="Tahoma"/>
              </a:rPr>
              <a:t>d</a:t>
            </a:r>
            <a:r>
              <a:rPr sz="1223" baseline="3068" dirty="0">
                <a:latin typeface="Tahoma"/>
                <a:cs typeface="Tahoma"/>
              </a:rPr>
              <a:t>e</a:t>
            </a:r>
            <a:r>
              <a:rPr sz="1223" spc="26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la</a:t>
            </a:r>
            <a:r>
              <a:rPr sz="1223" spc="12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2da.</a:t>
            </a:r>
            <a:r>
              <a:rPr sz="1223" spc="35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capa  </a:t>
            </a:r>
            <a:r>
              <a:rPr sz="1223" spc="165" baseline="3068" dirty="0">
                <a:latin typeface="Tahoma"/>
                <a:cs typeface="Tahoma"/>
              </a:rPr>
              <a:t> </a:t>
            </a:r>
            <a:r>
              <a:rPr sz="1223" spc="-4" baseline="3068" dirty="0">
                <a:latin typeface="Tahoma"/>
                <a:cs typeface="Tahoma"/>
              </a:rPr>
              <a:t>m</a:t>
            </a:r>
            <a:r>
              <a:rPr sz="1223" spc="4" baseline="3068" dirty="0">
                <a:latin typeface="Tahoma"/>
                <a:cs typeface="Tahoma"/>
              </a:rPr>
              <a:t>m</a:t>
            </a:r>
            <a:r>
              <a:rPr sz="1223" baseline="3068" dirty="0">
                <a:latin typeface="Tahoma"/>
                <a:cs typeface="Tahoma"/>
              </a:rPr>
              <a:t>²    </a:t>
            </a:r>
            <a:r>
              <a:rPr sz="1223" spc="31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11,53</a:t>
            </a:r>
            <a:endParaRPr sz="815">
              <a:latin typeface="Tahoma"/>
              <a:cs typeface="Tahoma"/>
            </a:endParaRPr>
          </a:p>
          <a:p>
            <a:pPr marL="65584">
              <a:lnSpc>
                <a:spcPct val="100585"/>
              </a:lnSpc>
              <a:spcBef>
                <a:spcPts val="561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Conductividad                                  </a:t>
            </a:r>
            <a:r>
              <a:rPr sz="815" spc="1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Nil         </a:t>
            </a:r>
            <a:r>
              <a:rPr sz="815" spc="19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endParaRPr sz="815">
              <a:latin typeface="Tahoma"/>
              <a:cs typeface="Tahoma"/>
            </a:endParaRPr>
          </a:p>
          <a:p>
            <a:pPr marL="65580">
              <a:lnSpc>
                <a:spcPct val="100585"/>
              </a:lnSpc>
              <a:spcBef>
                <a:spcPts val="564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Carga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ro</a:t>
            </a:r>
            <a:r>
              <a:rPr sz="815" spc="-4" dirty="0">
                <a:latin typeface="Tahoma"/>
                <a:cs typeface="Tahoma"/>
              </a:rPr>
              <a:t>t</a:t>
            </a:r>
            <a:r>
              <a:rPr sz="815" dirty="0">
                <a:latin typeface="Tahoma"/>
                <a:cs typeface="Tahoma"/>
              </a:rPr>
              <a:t>ura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í</a:t>
            </a:r>
            <a:r>
              <a:rPr sz="815" dirty="0">
                <a:latin typeface="Tahoma"/>
                <a:cs typeface="Tahoma"/>
              </a:rPr>
              <a:t>nima                    </a:t>
            </a:r>
            <a:r>
              <a:rPr sz="815" spc="8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kN       </a:t>
            </a:r>
            <a:r>
              <a:rPr sz="815" spc="3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60,4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53121" y="4792712"/>
            <a:ext cx="5773838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diá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etro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equivalente</a:t>
            </a:r>
            <a:r>
              <a:rPr sz="815" spc="9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</a:t>
            </a:r>
            <a:r>
              <a:rPr sz="815" spc="-8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er</a:t>
            </a:r>
            <a:r>
              <a:rPr sz="815" spc="5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ala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bres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trapezoidales                                      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</a:t>
            </a:r>
            <a:r>
              <a:rPr sz="815" spc="6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8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3,</a:t>
            </a:r>
            <a:r>
              <a:rPr sz="815" spc="-5" dirty="0">
                <a:latin typeface="Tahoma"/>
                <a:cs typeface="Tahoma"/>
              </a:rPr>
              <a:t>6</a:t>
            </a:r>
            <a:r>
              <a:rPr sz="815" dirty="0">
                <a:latin typeface="Tahoma"/>
                <a:cs typeface="Tahoma"/>
              </a:rPr>
              <a:t>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53121" y="4202072"/>
            <a:ext cx="5772111" cy="198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58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Configuración</a:t>
            </a:r>
            <a:r>
              <a:rPr sz="861" spc="-43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a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b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l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eado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53121" y="4400218"/>
            <a:ext cx="5772111" cy="1957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diámetro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núcleo</a:t>
            </a:r>
            <a:r>
              <a:rPr sz="815" spc="5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composite                                                                                    </a:t>
            </a:r>
            <a:r>
              <a:rPr sz="815" spc="1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</a:t>
            </a:r>
            <a:r>
              <a:rPr sz="815" spc="6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5,</a:t>
            </a:r>
            <a:r>
              <a:rPr sz="815" spc="-5" dirty="0">
                <a:latin typeface="Tahoma"/>
                <a:cs typeface="Tahoma"/>
              </a:rPr>
              <a:t>9</a:t>
            </a:r>
            <a:r>
              <a:rPr sz="815" dirty="0">
                <a:latin typeface="Tahoma"/>
                <a:cs typeface="Tahoma"/>
              </a:rPr>
              <a:t>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53121" y="3961467"/>
            <a:ext cx="5904324" cy="1950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Paso</a:t>
            </a:r>
            <a:r>
              <a:rPr sz="815" spc="4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preferido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para</a:t>
            </a:r>
            <a:r>
              <a:rPr sz="815" spc="4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externa     </a:t>
            </a:r>
            <a:r>
              <a:rPr sz="815" spc="162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m            </a:t>
            </a:r>
            <a:r>
              <a:rPr sz="815" spc="91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20</a:t>
            </a:r>
            <a:r>
              <a:rPr sz="815" dirty="0">
                <a:latin typeface="Tahoma"/>
                <a:cs typeface="Tahoma"/>
              </a:rPr>
              <a:t>1           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Longitud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áxi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6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3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bobina                </a:t>
            </a:r>
            <a:r>
              <a:rPr sz="815" spc="9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41</a:t>
            </a:r>
            <a:r>
              <a:rPr sz="815" spc="-4" dirty="0">
                <a:latin typeface="Tahoma"/>
                <a:cs typeface="Tahoma"/>
              </a:rPr>
              <a:t>1</a:t>
            </a:r>
            <a:r>
              <a:rPr sz="815" dirty="0">
                <a:latin typeface="Tahoma"/>
                <a:cs typeface="Tahoma"/>
              </a:rPr>
              <a:t>0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spc="5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tros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53121" y="3567938"/>
            <a:ext cx="5904324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Paso</a:t>
            </a:r>
            <a:r>
              <a:rPr sz="815" spc="3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cableado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</a:t>
            </a:r>
            <a:r>
              <a:rPr sz="815" spc="-8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externa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Al.   </a:t>
            </a:r>
            <a:r>
              <a:rPr sz="815" spc="1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Min.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10—Max.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13 </a:t>
            </a:r>
            <a:r>
              <a:rPr sz="815" spc="4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Dirección</a:t>
            </a:r>
            <a:r>
              <a:rPr sz="815" spc="74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e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c</a:t>
            </a:r>
            <a:r>
              <a:rPr sz="815" dirty="0">
                <a:latin typeface="Tahoma"/>
                <a:cs typeface="Tahoma"/>
              </a:rPr>
              <a:t>ableado</a:t>
            </a:r>
            <a:r>
              <a:rPr sz="815" spc="6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xt.          </a:t>
            </a:r>
            <a:r>
              <a:rPr sz="815" spc="16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Mano</a:t>
            </a:r>
            <a:r>
              <a:rPr sz="815" spc="4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derecha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53121" y="3147482"/>
            <a:ext cx="5773838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2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conductor</a:t>
            </a:r>
            <a:r>
              <a:rPr sz="815" spc="7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(*)                                                                                                    </a:t>
            </a:r>
            <a:r>
              <a:rPr sz="815" spc="2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kN             </a:t>
            </a:r>
            <a:r>
              <a:rPr sz="815" spc="146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73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11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53121" y="2753953"/>
            <a:ext cx="5773838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Masa</a:t>
            </a:r>
            <a:r>
              <a:rPr sz="815" spc="4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3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uni</a:t>
            </a:r>
            <a:r>
              <a:rPr sz="815" spc="8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ad</a:t>
            </a:r>
            <a:r>
              <a:rPr sz="815" spc="5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longitud—Núcl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o                                                                                     </a:t>
            </a:r>
            <a:r>
              <a:rPr sz="815" spc="1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Kg/km             </a:t>
            </a:r>
            <a:r>
              <a:rPr sz="815" spc="55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54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53121" y="2360423"/>
            <a:ext cx="5773838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Diámetro</a:t>
            </a:r>
            <a:r>
              <a:rPr sz="815" spc="7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apr</a:t>
            </a:r>
            <a:r>
              <a:rPr sz="815" spc="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ximado</a:t>
            </a:r>
            <a:r>
              <a:rPr sz="815" spc="9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conductor</a:t>
            </a:r>
            <a:r>
              <a:rPr sz="815" spc="8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completo                                                                           </a:t>
            </a:r>
            <a:r>
              <a:rPr sz="815" spc="12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  </a:t>
            </a:r>
            <a:r>
              <a:rPr sz="815" spc="226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18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29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53121" y="1966893"/>
            <a:ext cx="5773838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Sección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transversal</a:t>
            </a:r>
            <a:r>
              <a:rPr sz="815" spc="8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núcleo</a:t>
            </a:r>
            <a:r>
              <a:rPr sz="815" spc="5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composite                                                                            </a:t>
            </a:r>
            <a:r>
              <a:rPr sz="815" spc="246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           </a:t>
            </a:r>
            <a:r>
              <a:rPr sz="815" spc="254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27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99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53121" y="1381087"/>
            <a:ext cx="4449991" cy="1933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2"/>
              </a:spcBef>
            </a:pP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Tipo</a:t>
            </a:r>
            <a:r>
              <a:rPr sz="815" b="1" spc="3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15" b="1" spc="2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con</a:t>
            </a:r>
            <a:r>
              <a:rPr sz="815" b="1" spc="4" dirty="0">
                <a:solidFill>
                  <a:srgbClr val="FFFFFF"/>
                </a:solidFill>
                <a:latin typeface="Tahoma"/>
                <a:cs typeface="Tahoma"/>
              </a:rPr>
              <a:t>d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uctor</a:t>
            </a:r>
            <a:r>
              <a:rPr sz="815" b="1" spc="67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ACCC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103112" y="1381087"/>
            <a:ext cx="1322120" cy="1933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4967">
              <a:lnSpc>
                <a:spcPct val="100585"/>
              </a:lnSpc>
              <a:spcBef>
                <a:spcPts val="272"/>
              </a:spcBef>
            </a:pP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mm²             </a:t>
            </a:r>
            <a:r>
              <a:rPr sz="815" b="1" spc="8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220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653121" y="1574400"/>
            <a:ext cx="5772111" cy="1957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S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cción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eq</a:t>
            </a:r>
            <a:r>
              <a:rPr sz="815" dirty="0">
                <a:latin typeface="Tahoma"/>
                <a:cs typeface="Tahoma"/>
              </a:rPr>
              <a:t>uival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nte</a:t>
            </a:r>
            <a:r>
              <a:rPr sz="815" spc="8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aluminio                                                                                              </a:t>
            </a:r>
            <a:r>
              <a:rPr sz="815" spc="78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             </a:t>
            </a:r>
            <a:r>
              <a:rPr sz="815" spc="99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230</a:t>
            </a:r>
            <a:endParaRPr sz="815">
              <a:latin typeface="Tahoma"/>
              <a:cs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2402999763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object 83"/>
          <p:cNvSpPr/>
          <p:nvPr/>
        </p:nvSpPr>
        <p:spPr>
          <a:xfrm>
            <a:off x="1381" y="1315495"/>
            <a:ext cx="6845343" cy="8447767"/>
          </a:xfrm>
          <a:custGeom>
            <a:avLst/>
            <a:gdLst/>
            <a:ahLst/>
            <a:cxnLst/>
            <a:rect l="l" t="t" r="r" b="b"/>
            <a:pathLst>
              <a:path w="7555230" h="9323832">
                <a:moveTo>
                  <a:pt x="0" y="9323832"/>
                </a:moveTo>
                <a:lnTo>
                  <a:pt x="7555230" y="9323832"/>
                </a:lnTo>
                <a:lnTo>
                  <a:pt x="7555230" y="0"/>
                </a:lnTo>
                <a:lnTo>
                  <a:pt x="0" y="0"/>
                </a:lnTo>
                <a:lnTo>
                  <a:pt x="0" y="9323832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4" name="object 84"/>
          <p:cNvSpPr/>
          <p:nvPr/>
        </p:nvSpPr>
        <p:spPr>
          <a:xfrm>
            <a:off x="653121" y="7072766"/>
            <a:ext cx="2772657" cy="227833"/>
          </a:xfrm>
          <a:custGeom>
            <a:avLst/>
            <a:gdLst/>
            <a:ahLst/>
            <a:cxnLst/>
            <a:rect l="l" t="t" r="r" b="b"/>
            <a:pathLst>
              <a:path w="3060192" h="251459">
                <a:moveTo>
                  <a:pt x="0" y="251459"/>
                </a:moveTo>
                <a:lnTo>
                  <a:pt x="3060192" y="251459"/>
                </a:lnTo>
                <a:lnTo>
                  <a:pt x="3060192" y="0"/>
                </a:lnTo>
                <a:lnTo>
                  <a:pt x="0" y="0"/>
                </a:lnTo>
                <a:lnTo>
                  <a:pt x="0" y="251459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5" name="object 85"/>
          <p:cNvSpPr/>
          <p:nvPr/>
        </p:nvSpPr>
        <p:spPr>
          <a:xfrm>
            <a:off x="3425779" y="7072766"/>
            <a:ext cx="359008" cy="227833"/>
          </a:xfrm>
          <a:custGeom>
            <a:avLst/>
            <a:gdLst/>
            <a:ahLst/>
            <a:cxnLst/>
            <a:rect l="l" t="t" r="r" b="b"/>
            <a:pathLst>
              <a:path w="396239" h="251459">
                <a:moveTo>
                  <a:pt x="0" y="251459"/>
                </a:moveTo>
                <a:lnTo>
                  <a:pt x="396239" y="251459"/>
                </a:lnTo>
                <a:lnTo>
                  <a:pt x="396239" y="0"/>
                </a:lnTo>
                <a:lnTo>
                  <a:pt x="0" y="0"/>
                </a:lnTo>
                <a:lnTo>
                  <a:pt x="0" y="251459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6" name="object 86"/>
          <p:cNvSpPr/>
          <p:nvPr/>
        </p:nvSpPr>
        <p:spPr>
          <a:xfrm>
            <a:off x="3784788" y="7072766"/>
            <a:ext cx="488805" cy="227833"/>
          </a:xfrm>
          <a:custGeom>
            <a:avLst/>
            <a:gdLst/>
            <a:ahLst/>
            <a:cxnLst/>
            <a:rect l="l" t="t" r="r" b="b"/>
            <a:pathLst>
              <a:path w="539496" h="251459">
                <a:moveTo>
                  <a:pt x="0" y="251459"/>
                </a:moveTo>
                <a:lnTo>
                  <a:pt x="539496" y="251459"/>
                </a:lnTo>
                <a:lnTo>
                  <a:pt x="539496" y="0"/>
                </a:lnTo>
                <a:lnTo>
                  <a:pt x="0" y="0"/>
                </a:lnTo>
                <a:lnTo>
                  <a:pt x="0" y="251459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7" name="object 87"/>
          <p:cNvSpPr/>
          <p:nvPr/>
        </p:nvSpPr>
        <p:spPr>
          <a:xfrm>
            <a:off x="653121" y="7497364"/>
            <a:ext cx="2772657" cy="198836"/>
          </a:xfrm>
          <a:custGeom>
            <a:avLst/>
            <a:gdLst/>
            <a:ahLst/>
            <a:cxnLst/>
            <a:rect l="l" t="t" r="r" b="b"/>
            <a:pathLst>
              <a:path w="3060192" h="219455">
                <a:moveTo>
                  <a:pt x="0" y="219456"/>
                </a:moveTo>
                <a:lnTo>
                  <a:pt x="3060192" y="219456"/>
                </a:lnTo>
                <a:lnTo>
                  <a:pt x="3060192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8" name="object 88"/>
          <p:cNvSpPr/>
          <p:nvPr/>
        </p:nvSpPr>
        <p:spPr>
          <a:xfrm>
            <a:off x="3425779" y="7497364"/>
            <a:ext cx="359008" cy="198836"/>
          </a:xfrm>
          <a:custGeom>
            <a:avLst/>
            <a:gdLst/>
            <a:ahLst/>
            <a:cxnLst/>
            <a:rect l="l" t="t" r="r" b="b"/>
            <a:pathLst>
              <a:path w="396239" h="219455">
                <a:moveTo>
                  <a:pt x="0" y="219456"/>
                </a:moveTo>
                <a:lnTo>
                  <a:pt x="396239" y="219456"/>
                </a:lnTo>
                <a:lnTo>
                  <a:pt x="396239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9" name="object 89"/>
          <p:cNvSpPr/>
          <p:nvPr/>
        </p:nvSpPr>
        <p:spPr>
          <a:xfrm>
            <a:off x="3784788" y="7497364"/>
            <a:ext cx="488805" cy="198836"/>
          </a:xfrm>
          <a:custGeom>
            <a:avLst/>
            <a:gdLst/>
            <a:ahLst/>
            <a:cxnLst/>
            <a:rect l="l" t="t" r="r" b="b"/>
            <a:pathLst>
              <a:path w="539496" h="219455">
                <a:moveTo>
                  <a:pt x="0" y="219456"/>
                </a:moveTo>
                <a:lnTo>
                  <a:pt x="539496" y="219456"/>
                </a:lnTo>
                <a:lnTo>
                  <a:pt x="539496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0" name="object 90"/>
          <p:cNvSpPr/>
          <p:nvPr/>
        </p:nvSpPr>
        <p:spPr>
          <a:xfrm>
            <a:off x="653121" y="7892965"/>
            <a:ext cx="2772657" cy="198836"/>
          </a:xfrm>
          <a:custGeom>
            <a:avLst/>
            <a:gdLst/>
            <a:ahLst/>
            <a:cxnLst/>
            <a:rect l="l" t="t" r="r" b="b"/>
            <a:pathLst>
              <a:path w="3060192" h="219455">
                <a:moveTo>
                  <a:pt x="0" y="219456"/>
                </a:moveTo>
                <a:lnTo>
                  <a:pt x="3060192" y="219456"/>
                </a:lnTo>
                <a:lnTo>
                  <a:pt x="3060192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1" name="object 91"/>
          <p:cNvSpPr/>
          <p:nvPr/>
        </p:nvSpPr>
        <p:spPr>
          <a:xfrm>
            <a:off x="3425779" y="7892965"/>
            <a:ext cx="359008" cy="198836"/>
          </a:xfrm>
          <a:custGeom>
            <a:avLst/>
            <a:gdLst/>
            <a:ahLst/>
            <a:cxnLst/>
            <a:rect l="l" t="t" r="r" b="b"/>
            <a:pathLst>
              <a:path w="396239" h="219455">
                <a:moveTo>
                  <a:pt x="0" y="219456"/>
                </a:moveTo>
                <a:lnTo>
                  <a:pt x="396239" y="219456"/>
                </a:lnTo>
                <a:lnTo>
                  <a:pt x="396239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2" name="object 92"/>
          <p:cNvSpPr/>
          <p:nvPr/>
        </p:nvSpPr>
        <p:spPr>
          <a:xfrm>
            <a:off x="3784788" y="7892965"/>
            <a:ext cx="488805" cy="198836"/>
          </a:xfrm>
          <a:custGeom>
            <a:avLst/>
            <a:gdLst/>
            <a:ahLst/>
            <a:cxnLst/>
            <a:rect l="l" t="t" r="r" b="b"/>
            <a:pathLst>
              <a:path w="539496" h="219455">
                <a:moveTo>
                  <a:pt x="0" y="219456"/>
                </a:moveTo>
                <a:lnTo>
                  <a:pt x="539496" y="219456"/>
                </a:lnTo>
                <a:lnTo>
                  <a:pt x="539496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3" name="object 93"/>
          <p:cNvSpPr/>
          <p:nvPr/>
        </p:nvSpPr>
        <p:spPr>
          <a:xfrm>
            <a:off x="653121" y="8288565"/>
            <a:ext cx="2772657" cy="198146"/>
          </a:xfrm>
          <a:custGeom>
            <a:avLst/>
            <a:gdLst/>
            <a:ahLst/>
            <a:cxnLst/>
            <a:rect l="l" t="t" r="r" b="b"/>
            <a:pathLst>
              <a:path w="3060192" h="218694">
                <a:moveTo>
                  <a:pt x="0" y="218694"/>
                </a:moveTo>
                <a:lnTo>
                  <a:pt x="3060192" y="218694"/>
                </a:lnTo>
                <a:lnTo>
                  <a:pt x="3060192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4" name="object 94"/>
          <p:cNvSpPr/>
          <p:nvPr/>
        </p:nvSpPr>
        <p:spPr>
          <a:xfrm>
            <a:off x="3425779" y="8288565"/>
            <a:ext cx="359008" cy="198146"/>
          </a:xfrm>
          <a:custGeom>
            <a:avLst/>
            <a:gdLst/>
            <a:ahLst/>
            <a:cxnLst/>
            <a:rect l="l" t="t" r="r" b="b"/>
            <a:pathLst>
              <a:path w="396239" h="218694">
                <a:moveTo>
                  <a:pt x="0" y="218694"/>
                </a:moveTo>
                <a:lnTo>
                  <a:pt x="396239" y="218694"/>
                </a:lnTo>
                <a:lnTo>
                  <a:pt x="396239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5" name="object 95"/>
          <p:cNvSpPr/>
          <p:nvPr/>
        </p:nvSpPr>
        <p:spPr>
          <a:xfrm>
            <a:off x="3784788" y="8288565"/>
            <a:ext cx="488805" cy="198146"/>
          </a:xfrm>
          <a:custGeom>
            <a:avLst/>
            <a:gdLst/>
            <a:ahLst/>
            <a:cxnLst/>
            <a:rect l="l" t="t" r="r" b="b"/>
            <a:pathLst>
              <a:path w="539496" h="218694">
                <a:moveTo>
                  <a:pt x="0" y="218694"/>
                </a:moveTo>
                <a:lnTo>
                  <a:pt x="539496" y="218694"/>
                </a:lnTo>
                <a:lnTo>
                  <a:pt x="539496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6" name="object 96"/>
          <p:cNvSpPr/>
          <p:nvPr/>
        </p:nvSpPr>
        <p:spPr>
          <a:xfrm>
            <a:off x="653121" y="7300944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7" name="object 97"/>
          <p:cNvSpPr/>
          <p:nvPr/>
        </p:nvSpPr>
        <p:spPr>
          <a:xfrm>
            <a:off x="653121" y="7497709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8" name="object 98"/>
          <p:cNvSpPr/>
          <p:nvPr/>
        </p:nvSpPr>
        <p:spPr>
          <a:xfrm>
            <a:off x="653121" y="7696545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9" name="object 99"/>
          <p:cNvSpPr/>
          <p:nvPr/>
        </p:nvSpPr>
        <p:spPr>
          <a:xfrm>
            <a:off x="653121" y="7893310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0" name="object 100"/>
          <p:cNvSpPr/>
          <p:nvPr/>
        </p:nvSpPr>
        <p:spPr>
          <a:xfrm>
            <a:off x="653121" y="8092146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1" name="object 101"/>
          <p:cNvSpPr/>
          <p:nvPr/>
        </p:nvSpPr>
        <p:spPr>
          <a:xfrm>
            <a:off x="653121" y="8288911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2" name="object 102"/>
          <p:cNvSpPr/>
          <p:nvPr/>
        </p:nvSpPr>
        <p:spPr>
          <a:xfrm>
            <a:off x="653121" y="8487056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3" name="object 103"/>
          <p:cNvSpPr/>
          <p:nvPr/>
        </p:nvSpPr>
        <p:spPr>
          <a:xfrm>
            <a:off x="653121" y="6436216"/>
            <a:ext cx="2813391" cy="200906"/>
          </a:xfrm>
          <a:custGeom>
            <a:avLst/>
            <a:gdLst/>
            <a:ahLst/>
            <a:cxnLst/>
            <a:rect l="l" t="t" r="r" b="b"/>
            <a:pathLst>
              <a:path w="3105150" h="221742">
                <a:moveTo>
                  <a:pt x="0" y="221741"/>
                </a:moveTo>
                <a:lnTo>
                  <a:pt x="3105150" y="221741"/>
                </a:lnTo>
                <a:lnTo>
                  <a:pt x="3105150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4" name="object 104"/>
          <p:cNvSpPr/>
          <p:nvPr/>
        </p:nvSpPr>
        <p:spPr>
          <a:xfrm>
            <a:off x="3466512" y="6436216"/>
            <a:ext cx="155341" cy="200906"/>
          </a:xfrm>
          <a:custGeom>
            <a:avLst/>
            <a:gdLst/>
            <a:ahLst/>
            <a:cxnLst/>
            <a:rect l="l" t="t" r="r" b="b"/>
            <a:pathLst>
              <a:path w="171450" h="221742">
                <a:moveTo>
                  <a:pt x="0" y="221741"/>
                </a:moveTo>
                <a:lnTo>
                  <a:pt x="171450" y="221741"/>
                </a:lnTo>
                <a:lnTo>
                  <a:pt x="171450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5" name="object 105"/>
          <p:cNvSpPr/>
          <p:nvPr/>
        </p:nvSpPr>
        <p:spPr>
          <a:xfrm>
            <a:off x="653121" y="6832505"/>
            <a:ext cx="1808854" cy="195384"/>
          </a:xfrm>
          <a:custGeom>
            <a:avLst/>
            <a:gdLst/>
            <a:ahLst/>
            <a:cxnLst/>
            <a:rect l="l" t="t" r="r" b="b"/>
            <a:pathLst>
              <a:path w="1996439" h="215646">
                <a:moveTo>
                  <a:pt x="0" y="215646"/>
                </a:moveTo>
                <a:lnTo>
                  <a:pt x="1996439" y="215646"/>
                </a:lnTo>
                <a:lnTo>
                  <a:pt x="1996439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6" name="object 106"/>
          <p:cNvSpPr/>
          <p:nvPr/>
        </p:nvSpPr>
        <p:spPr>
          <a:xfrm>
            <a:off x="2461976" y="6832505"/>
            <a:ext cx="368674" cy="195384"/>
          </a:xfrm>
          <a:custGeom>
            <a:avLst/>
            <a:gdLst/>
            <a:ahLst/>
            <a:cxnLst/>
            <a:rect l="l" t="t" r="r" b="b"/>
            <a:pathLst>
              <a:path w="406907" h="215646">
                <a:moveTo>
                  <a:pt x="0" y="215646"/>
                </a:moveTo>
                <a:lnTo>
                  <a:pt x="406907" y="215646"/>
                </a:lnTo>
                <a:lnTo>
                  <a:pt x="406907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7" name="object 107"/>
          <p:cNvSpPr/>
          <p:nvPr/>
        </p:nvSpPr>
        <p:spPr>
          <a:xfrm>
            <a:off x="2830651" y="6832505"/>
            <a:ext cx="635860" cy="195384"/>
          </a:xfrm>
          <a:custGeom>
            <a:avLst/>
            <a:gdLst/>
            <a:ahLst/>
            <a:cxnLst/>
            <a:rect l="l" t="t" r="r" b="b"/>
            <a:pathLst>
              <a:path w="701801" h="215646">
                <a:moveTo>
                  <a:pt x="0" y="215646"/>
                </a:moveTo>
                <a:lnTo>
                  <a:pt x="701801" y="215646"/>
                </a:lnTo>
                <a:lnTo>
                  <a:pt x="701801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8" name="object 108"/>
          <p:cNvSpPr/>
          <p:nvPr/>
        </p:nvSpPr>
        <p:spPr>
          <a:xfrm>
            <a:off x="3466512" y="6832505"/>
            <a:ext cx="155341" cy="195384"/>
          </a:xfrm>
          <a:custGeom>
            <a:avLst/>
            <a:gdLst/>
            <a:ahLst/>
            <a:cxnLst/>
            <a:rect l="l" t="t" r="r" b="b"/>
            <a:pathLst>
              <a:path w="171450" h="215646">
                <a:moveTo>
                  <a:pt x="0" y="215646"/>
                </a:moveTo>
                <a:lnTo>
                  <a:pt x="171450" y="215646"/>
                </a:lnTo>
                <a:lnTo>
                  <a:pt x="17145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9" name="object 109"/>
          <p:cNvSpPr/>
          <p:nvPr/>
        </p:nvSpPr>
        <p:spPr>
          <a:xfrm>
            <a:off x="3621853" y="6832505"/>
            <a:ext cx="1826114" cy="195384"/>
          </a:xfrm>
          <a:custGeom>
            <a:avLst/>
            <a:gdLst/>
            <a:ahLst/>
            <a:cxnLst/>
            <a:rect l="l" t="t" r="r" b="b"/>
            <a:pathLst>
              <a:path w="2015489" h="215646">
                <a:moveTo>
                  <a:pt x="0" y="215646"/>
                </a:moveTo>
                <a:lnTo>
                  <a:pt x="2015489" y="215646"/>
                </a:lnTo>
                <a:lnTo>
                  <a:pt x="2015489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0" name="object 110"/>
          <p:cNvSpPr/>
          <p:nvPr/>
        </p:nvSpPr>
        <p:spPr>
          <a:xfrm>
            <a:off x="5447968" y="6832505"/>
            <a:ext cx="391457" cy="195384"/>
          </a:xfrm>
          <a:custGeom>
            <a:avLst/>
            <a:gdLst/>
            <a:ahLst/>
            <a:cxnLst/>
            <a:rect l="l" t="t" r="r" b="b"/>
            <a:pathLst>
              <a:path w="432053" h="215646">
                <a:moveTo>
                  <a:pt x="0" y="215646"/>
                </a:moveTo>
                <a:lnTo>
                  <a:pt x="432053" y="215646"/>
                </a:lnTo>
                <a:lnTo>
                  <a:pt x="432053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1" name="object 111"/>
          <p:cNvSpPr/>
          <p:nvPr/>
        </p:nvSpPr>
        <p:spPr>
          <a:xfrm>
            <a:off x="5839426" y="6832505"/>
            <a:ext cx="619982" cy="195384"/>
          </a:xfrm>
          <a:custGeom>
            <a:avLst/>
            <a:gdLst/>
            <a:ahLst/>
            <a:cxnLst/>
            <a:rect l="l" t="t" r="r" b="b"/>
            <a:pathLst>
              <a:path w="684276" h="215646">
                <a:moveTo>
                  <a:pt x="0" y="215646"/>
                </a:moveTo>
                <a:lnTo>
                  <a:pt x="684276" y="215646"/>
                </a:lnTo>
                <a:lnTo>
                  <a:pt x="684276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2" name="object 112"/>
          <p:cNvSpPr/>
          <p:nvPr/>
        </p:nvSpPr>
        <p:spPr>
          <a:xfrm>
            <a:off x="3621853" y="6436216"/>
            <a:ext cx="2837555" cy="200906"/>
          </a:xfrm>
          <a:custGeom>
            <a:avLst/>
            <a:gdLst/>
            <a:ahLst/>
            <a:cxnLst/>
            <a:rect l="l" t="t" r="r" b="b"/>
            <a:pathLst>
              <a:path w="3131820" h="221742">
                <a:moveTo>
                  <a:pt x="0" y="221741"/>
                </a:moveTo>
                <a:lnTo>
                  <a:pt x="3131820" y="221741"/>
                </a:lnTo>
                <a:lnTo>
                  <a:pt x="3131820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3" name="object 113"/>
          <p:cNvSpPr/>
          <p:nvPr/>
        </p:nvSpPr>
        <p:spPr>
          <a:xfrm>
            <a:off x="3466856" y="6436216"/>
            <a:ext cx="0" cy="200906"/>
          </a:xfrm>
          <a:custGeom>
            <a:avLst/>
            <a:gdLst/>
            <a:ahLst/>
            <a:cxnLst/>
            <a:rect l="l" t="t" r="r" b="b"/>
            <a:pathLst>
              <a:path h="221742">
                <a:moveTo>
                  <a:pt x="0" y="0"/>
                </a:moveTo>
                <a:lnTo>
                  <a:pt x="0" y="221741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4" name="object 114"/>
          <p:cNvSpPr/>
          <p:nvPr/>
        </p:nvSpPr>
        <p:spPr>
          <a:xfrm>
            <a:off x="3621506" y="6436216"/>
            <a:ext cx="0" cy="200906"/>
          </a:xfrm>
          <a:custGeom>
            <a:avLst/>
            <a:gdLst/>
            <a:ahLst/>
            <a:cxnLst/>
            <a:rect l="l" t="t" r="r" b="b"/>
            <a:pathLst>
              <a:path h="221742">
                <a:moveTo>
                  <a:pt x="0" y="0"/>
                </a:moveTo>
                <a:lnTo>
                  <a:pt x="0" y="221741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5" name="object 115"/>
          <p:cNvSpPr/>
          <p:nvPr/>
        </p:nvSpPr>
        <p:spPr>
          <a:xfrm>
            <a:off x="653121" y="6832851"/>
            <a:ext cx="5806287" cy="0"/>
          </a:xfrm>
          <a:custGeom>
            <a:avLst/>
            <a:gdLst/>
            <a:ahLst/>
            <a:cxnLst/>
            <a:rect l="l" t="t" r="r" b="b"/>
            <a:pathLst>
              <a:path w="6408420">
                <a:moveTo>
                  <a:pt x="0" y="0"/>
                </a:moveTo>
                <a:lnTo>
                  <a:pt x="6408420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6" name="object 116"/>
          <p:cNvSpPr/>
          <p:nvPr/>
        </p:nvSpPr>
        <p:spPr>
          <a:xfrm>
            <a:off x="653121" y="4400218"/>
            <a:ext cx="4501426" cy="195384"/>
          </a:xfrm>
          <a:custGeom>
            <a:avLst/>
            <a:gdLst/>
            <a:ahLst/>
            <a:cxnLst/>
            <a:rect l="l" t="t" r="r" b="b"/>
            <a:pathLst>
              <a:path w="4968240" h="215646">
                <a:moveTo>
                  <a:pt x="0" y="215646"/>
                </a:moveTo>
                <a:lnTo>
                  <a:pt x="4968240" y="215646"/>
                </a:lnTo>
                <a:lnTo>
                  <a:pt x="496824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7" name="object 117"/>
          <p:cNvSpPr/>
          <p:nvPr/>
        </p:nvSpPr>
        <p:spPr>
          <a:xfrm>
            <a:off x="5154547" y="4400218"/>
            <a:ext cx="521944" cy="195384"/>
          </a:xfrm>
          <a:custGeom>
            <a:avLst/>
            <a:gdLst/>
            <a:ahLst/>
            <a:cxnLst/>
            <a:rect l="l" t="t" r="r" b="b"/>
            <a:pathLst>
              <a:path w="576072" h="215646">
                <a:moveTo>
                  <a:pt x="0" y="215646"/>
                </a:moveTo>
                <a:lnTo>
                  <a:pt x="576072" y="215646"/>
                </a:lnTo>
                <a:lnTo>
                  <a:pt x="576072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8" name="object 118"/>
          <p:cNvSpPr/>
          <p:nvPr/>
        </p:nvSpPr>
        <p:spPr>
          <a:xfrm>
            <a:off x="5676491" y="4400218"/>
            <a:ext cx="750467" cy="195384"/>
          </a:xfrm>
          <a:custGeom>
            <a:avLst/>
            <a:gdLst/>
            <a:ahLst/>
            <a:cxnLst/>
            <a:rect l="l" t="t" r="r" b="b"/>
            <a:pathLst>
              <a:path w="828293" h="215646">
                <a:moveTo>
                  <a:pt x="0" y="215646"/>
                </a:moveTo>
                <a:lnTo>
                  <a:pt x="828293" y="215646"/>
                </a:lnTo>
                <a:lnTo>
                  <a:pt x="828293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9" name="object 119"/>
          <p:cNvSpPr/>
          <p:nvPr/>
        </p:nvSpPr>
        <p:spPr>
          <a:xfrm>
            <a:off x="653121" y="4792366"/>
            <a:ext cx="4501426" cy="196765"/>
          </a:xfrm>
          <a:custGeom>
            <a:avLst/>
            <a:gdLst/>
            <a:ahLst/>
            <a:cxnLst/>
            <a:rect l="l" t="t" r="r" b="b"/>
            <a:pathLst>
              <a:path w="4968240" h="217170">
                <a:moveTo>
                  <a:pt x="0" y="217170"/>
                </a:moveTo>
                <a:lnTo>
                  <a:pt x="4968240" y="217170"/>
                </a:lnTo>
                <a:lnTo>
                  <a:pt x="496824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0" name="object 120"/>
          <p:cNvSpPr/>
          <p:nvPr/>
        </p:nvSpPr>
        <p:spPr>
          <a:xfrm>
            <a:off x="5154547" y="4792366"/>
            <a:ext cx="521944" cy="196765"/>
          </a:xfrm>
          <a:custGeom>
            <a:avLst/>
            <a:gdLst/>
            <a:ahLst/>
            <a:cxnLst/>
            <a:rect l="l" t="t" r="r" b="b"/>
            <a:pathLst>
              <a:path w="576072" h="217170">
                <a:moveTo>
                  <a:pt x="0" y="217170"/>
                </a:moveTo>
                <a:lnTo>
                  <a:pt x="576072" y="217170"/>
                </a:lnTo>
                <a:lnTo>
                  <a:pt x="576072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1" name="object 121"/>
          <p:cNvSpPr/>
          <p:nvPr/>
        </p:nvSpPr>
        <p:spPr>
          <a:xfrm>
            <a:off x="5676491" y="4792366"/>
            <a:ext cx="750467" cy="196765"/>
          </a:xfrm>
          <a:custGeom>
            <a:avLst/>
            <a:gdLst/>
            <a:ahLst/>
            <a:cxnLst/>
            <a:rect l="l" t="t" r="r" b="b"/>
            <a:pathLst>
              <a:path w="828293" h="217170">
                <a:moveTo>
                  <a:pt x="0" y="217170"/>
                </a:moveTo>
                <a:lnTo>
                  <a:pt x="828293" y="217170"/>
                </a:lnTo>
                <a:lnTo>
                  <a:pt x="82829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2" name="object 122"/>
          <p:cNvSpPr/>
          <p:nvPr/>
        </p:nvSpPr>
        <p:spPr>
          <a:xfrm>
            <a:off x="653121" y="4202072"/>
            <a:ext cx="5773838" cy="198145"/>
          </a:xfrm>
          <a:custGeom>
            <a:avLst/>
            <a:gdLst/>
            <a:ahLst/>
            <a:cxnLst/>
            <a:rect l="l" t="t" r="r" b="b"/>
            <a:pathLst>
              <a:path w="6372606" h="218693">
                <a:moveTo>
                  <a:pt x="0" y="218693"/>
                </a:moveTo>
                <a:lnTo>
                  <a:pt x="6372606" y="218693"/>
                </a:lnTo>
                <a:lnTo>
                  <a:pt x="6372606" y="0"/>
                </a:lnTo>
                <a:lnTo>
                  <a:pt x="0" y="0"/>
                </a:lnTo>
                <a:lnTo>
                  <a:pt x="0" y="218693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3" name="object 123"/>
          <p:cNvSpPr/>
          <p:nvPr/>
        </p:nvSpPr>
        <p:spPr>
          <a:xfrm>
            <a:off x="6425232" y="4202072"/>
            <a:ext cx="0" cy="198145"/>
          </a:xfrm>
          <a:custGeom>
            <a:avLst/>
            <a:gdLst/>
            <a:ahLst/>
            <a:cxnLst/>
            <a:rect l="l" t="t" r="r" b="b"/>
            <a:pathLst>
              <a:path h="218693">
                <a:moveTo>
                  <a:pt x="0" y="0"/>
                </a:moveTo>
                <a:lnTo>
                  <a:pt x="0" y="218693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4" name="object 124"/>
          <p:cNvSpPr/>
          <p:nvPr/>
        </p:nvSpPr>
        <p:spPr>
          <a:xfrm>
            <a:off x="653121" y="4595946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5" name="object 125"/>
          <p:cNvSpPr/>
          <p:nvPr/>
        </p:nvSpPr>
        <p:spPr>
          <a:xfrm>
            <a:off x="653121" y="4792712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6" name="object 126"/>
          <p:cNvSpPr/>
          <p:nvPr/>
        </p:nvSpPr>
        <p:spPr>
          <a:xfrm>
            <a:off x="653121" y="4989476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7" name="object 127"/>
          <p:cNvSpPr/>
          <p:nvPr/>
        </p:nvSpPr>
        <p:spPr>
          <a:xfrm>
            <a:off x="653121" y="1574399"/>
            <a:ext cx="4449645" cy="195384"/>
          </a:xfrm>
          <a:custGeom>
            <a:avLst/>
            <a:gdLst/>
            <a:ahLst/>
            <a:cxnLst/>
            <a:rect l="l" t="t" r="r" b="b"/>
            <a:pathLst>
              <a:path w="4911090" h="215646">
                <a:moveTo>
                  <a:pt x="0" y="215646"/>
                </a:moveTo>
                <a:lnTo>
                  <a:pt x="4911090" y="215646"/>
                </a:lnTo>
                <a:lnTo>
                  <a:pt x="491109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8" name="object 128"/>
          <p:cNvSpPr/>
          <p:nvPr/>
        </p:nvSpPr>
        <p:spPr>
          <a:xfrm>
            <a:off x="5102767" y="1574399"/>
            <a:ext cx="529538" cy="195384"/>
          </a:xfrm>
          <a:custGeom>
            <a:avLst/>
            <a:gdLst/>
            <a:ahLst/>
            <a:cxnLst/>
            <a:rect l="l" t="t" r="r" b="b"/>
            <a:pathLst>
              <a:path w="584453" h="215646">
                <a:moveTo>
                  <a:pt x="0" y="215646"/>
                </a:moveTo>
                <a:lnTo>
                  <a:pt x="584453" y="215646"/>
                </a:lnTo>
                <a:lnTo>
                  <a:pt x="584453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9" name="object 129"/>
          <p:cNvSpPr/>
          <p:nvPr/>
        </p:nvSpPr>
        <p:spPr>
          <a:xfrm>
            <a:off x="5632305" y="1574399"/>
            <a:ext cx="794653" cy="195384"/>
          </a:xfrm>
          <a:custGeom>
            <a:avLst/>
            <a:gdLst/>
            <a:ahLst/>
            <a:cxnLst/>
            <a:rect l="l" t="t" r="r" b="b"/>
            <a:pathLst>
              <a:path w="877061" h="215646">
                <a:moveTo>
                  <a:pt x="0" y="215646"/>
                </a:moveTo>
                <a:lnTo>
                  <a:pt x="877061" y="215646"/>
                </a:lnTo>
                <a:lnTo>
                  <a:pt x="877061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0" name="object 130"/>
          <p:cNvSpPr/>
          <p:nvPr/>
        </p:nvSpPr>
        <p:spPr>
          <a:xfrm>
            <a:off x="653121" y="1966547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1" name="object 131"/>
          <p:cNvSpPr/>
          <p:nvPr/>
        </p:nvSpPr>
        <p:spPr>
          <a:xfrm>
            <a:off x="5102767" y="1966547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2" name="object 132"/>
          <p:cNvSpPr/>
          <p:nvPr/>
        </p:nvSpPr>
        <p:spPr>
          <a:xfrm>
            <a:off x="5632305" y="1966547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3" name="object 133"/>
          <p:cNvSpPr/>
          <p:nvPr/>
        </p:nvSpPr>
        <p:spPr>
          <a:xfrm>
            <a:off x="653121" y="2360077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4" name="object 134"/>
          <p:cNvSpPr/>
          <p:nvPr/>
        </p:nvSpPr>
        <p:spPr>
          <a:xfrm>
            <a:off x="5102767" y="2360077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5" name="object 135"/>
          <p:cNvSpPr/>
          <p:nvPr/>
        </p:nvSpPr>
        <p:spPr>
          <a:xfrm>
            <a:off x="5632305" y="2360077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6" name="object 136"/>
          <p:cNvSpPr/>
          <p:nvPr/>
        </p:nvSpPr>
        <p:spPr>
          <a:xfrm>
            <a:off x="653121" y="2753607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7" name="object 137"/>
          <p:cNvSpPr/>
          <p:nvPr/>
        </p:nvSpPr>
        <p:spPr>
          <a:xfrm>
            <a:off x="5102767" y="2753607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8" name="object 138"/>
          <p:cNvSpPr/>
          <p:nvPr/>
        </p:nvSpPr>
        <p:spPr>
          <a:xfrm>
            <a:off x="5632305" y="2753607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9" name="object 139"/>
          <p:cNvSpPr/>
          <p:nvPr/>
        </p:nvSpPr>
        <p:spPr>
          <a:xfrm>
            <a:off x="653121" y="3147136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0" name="object 140"/>
          <p:cNvSpPr/>
          <p:nvPr/>
        </p:nvSpPr>
        <p:spPr>
          <a:xfrm>
            <a:off x="5102767" y="3147136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1" name="object 141"/>
          <p:cNvSpPr/>
          <p:nvPr/>
        </p:nvSpPr>
        <p:spPr>
          <a:xfrm>
            <a:off x="5632305" y="3147136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2" name="object 142"/>
          <p:cNvSpPr/>
          <p:nvPr/>
        </p:nvSpPr>
        <p:spPr>
          <a:xfrm>
            <a:off x="653121" y="1381087"/>
            <a:ext cx="4449645" cy="193312"/>
          </a:xfrm>
          <a:custGeom>
            <a:avLst/>
            <a:gdLst/>
            <a:ahLst/>
            <a:cxnLst/>
            <a:rect l="l" t="t" r="r" b="b"/>
            <a:pathLst>
              <a:path w="4911090" h="213359">
                <a:moveTo>
                  <a:pt x="0" y="213359"/>
                </a:moveTo>
                <a:lnTo>
                  <a:pt x="4911090" y="213359"/>
                </a:lnTo>
                <a:lnTo>
                  <a:pt x="4911090" y="0"/>
                </a:lnTo>
                <a:lnTo>
                  <a:pt x="0" y="0"/>
                </a:lnTo>
                <a:lnTo>
                  <a:pt x="0" y="213359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3" name="object 143"/>
          <p:cNvSpPr/>
          <p:nvPr/>
        </p:nvSpPr>
        <p:spPr>
          <a:xfrm>
            <a:off x="5102767" y="1381087"/>
            <a:ext cx="529538" cy="193312"/>
          </a:xfrm>
          <a:custGeom>
            <a:avLst/>
            <a:gdLst/>
            <a:ahLst/>
            <a:cxnLst/>
            <a:rect l="l" t="t" r="r" b="b"/>
            <a:pathLst>
              <a:path w="584453" h="213359">
                <a:moveTo>
                  <a:pt x="0" y="213359"/>
                </a:moveTo>
                <a:lnTo>
                  <a:pt x="584453" y="213359"/>
                </a:lnTo>
                <a:lnTo>
                  <a:pt x="584453" y="0"/>
                </a:lnTo>
                <a:lnTo>
                  <a:pt x="0" y="0"/>
                </a:lnTo>
                <a:lnTo>
                  <a:pt x="0" y="213359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4" name="object 144"/>
          <p:cNvSpPr/>
          <p:nvPr/>
        </p:nvSpPr>
        <p:spPr>
          <a:xfrm>
            <a:off x="5632305" y="1381087"/>
            <a:ext cx="794653" cy="193312"/>
          </a:xfrm>
          <a:custGeom>
            <a:avLst/>
            <a:gdLst/>
            <a:ahLst/>
            <a:cxnLst/>
            <a:rect l="l" t="t" r="r" b="b"/>
            <a:pathLst>
              <a:path w="877061" h="213359">
                <a:moveTo>
                  <a:pt x="0" y="213359"/>
                </a:moveTo>
                <a:lnTo>
                  <a:pt x="877061" y="213359"/>
                </a:lnTo>
                <a:lnTo>
                  <a:pt x="877061" y="0"/>
                </a:lnTo>
                <a:lnTo>
                  <a:pt x="0" y="0"/>
                </a:lnTo>
                <a:lnTo>
                  <a:pt x="0" y="213359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5" name="object 145"/>
          <p:cNvSpPr/>
          <p:nvPr/>
        </p:nvSpPr>
        <p:spPr>
          <a:xfrm>
            <a:off x="5103111" y="1381087"/>
            <a:ext cx="0" cy="193312"/>
          </a:xfrm>
          <a:custGeom>
            <a:avLst/>
            <a:gdLst/>
            <a:ahLst/>
            <a:cxnLst/>
            <a:rect l="l" t="t" r="r" b="b"/>
            <a:pathLst>
              <a:path h="213359">
                <a:moveTo>
                  <a:pt x="0" y="0"/>
                </a:moveTo>
                <a:lnTo>
                  <a:pt x="0" y="213359"/>
                </a:lnTo>
              </a:path>
            </a:pathLst>
          </a:custGeom>
          <a:ln w="508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6" name="object 146"/>
          <p:cNvSpPr/>
          <p:nvPr/>
        </p:nvSpPr>
        <p:spPr>
          <a:xfrm>
            <a:off x="6425232" y="1381087"/>
            <a:ext cx="0" cy="193312"/>
          </a:xfrm>
          <a:custGeom>
            <a:avLst/>
            <a:gdLst/>
            <a:ahLst/>
            <a:cxnLst/>
            <a:rect l="l" t="t" r="r" b="b"/>
            <a:pathLst>
              <a:path h="213359">
                <a:moveTo>
                  <a:pt x="0" y="0"/>
                </a:moveTo>
                <a:lnTo>
                  <a:pt x="0" y="213359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7" name="object 147"/>
          <p:cNvSpPr/>
          <p:nvPr/>
        </p:nvSpPr>
        <p:spPr>
          <a:xfrm>
            <a:off x="653121" y="1770129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8" name="object 148"/>
          <p:cNvSpPr/>
          <p:nvPr/>
        </p:nvSpPr>
        <p:spPr>
          <a:xfrm>
            <a:off x="653121" y="1966893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9" name="object 149"/>
          <p:cNvSpPr/>
          <p:nvPr/>
        </p:nvSpPr>
        <p:spPr>
          <a:xfrm>
            <a:off x="653121" y="2163658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0" name="object 150"/>
          <p:cNvSpPr/>
          <p:nvPr/>
        </p:nvSpPr>
        <p:spPr>
          <a:xfrm>
            <a:off x="653121" y="2360423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1" name="object 151"/>
          <p:cNvSpPr/>
          <p:nvPr/>
        </p:nvSpPr>
        <p:spPr>
          <a:xfrm>
            <a:off x="653121" y="255718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2" name="object 152"/>
          <p:cNvSpPr/>
          <p:nvPr/>
        </p:nvSpPr>
        <p:spPr>
          <a:xfrm>
            <a:off x="653121" y="2753952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3" name="object 153"/>
          <p:cNvSpPr/>
          <p:nvPr/>
        </p:nvSpPr>
        <p:spPr>
          <a:xfrm>
            <a:off x="653121" y="295071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4" name="object 154"/>
          <p:cNvSpPr/>
          <p:nvPr/>
        </p:nvSpPr>
        <p:spPr>
          <a:xfrm>
            <a:off x="653121" y="3147482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5" name="object 155"/>
          <p:cNvSpPr/>
          <p:nvPr/>
        </p:nvSpPr>
        <p:spPr>
          <a:xfrm>
            <a:off x="653121" y="334424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6" name="object 156"/>
          <p:cNvSpPr/>
          <p:nvPr/>
        </p:nvSpPr>
        <p:spPr>
          <a:xfrm>
            <a:off x="2805797" y="3582091"/>
            <a:ext cx="880953" cy="198835"/>
          </a:xfrm>
          <a:custGeom>
            <a:avLst/>
            <a:gdLst/>
            <a:ahLst/>
            <a:cxnLst/>
            <a:rect l="l" t="t" r="r" b="b"/>
            <a:pathLst>
              <a:path w="972311" h="219455">
                <a:moveTo>
                  <a:pt x="0" y="219455"/>
                </a:moveTo>
                <a:lnTo>
                  <a:pt x="972311" y="219455"/>
                </a:lnTo>
                <a:lnTo>
                  <a:pt x="972311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7" name="object 157"/>
          <p:cNvSpPr/>
          <p:nvPr/>
        </p:nvSpPr>
        <p:spPr>
          <a:xfrm>
            <a:off x="3686750" y="3582091"/>
            <a:ext cx="1598281" cy="198835"/>
          </a:xfrm>
          <a:custGeom>
            <a:avLst/>
            <a:gdLst/>
            <a:ahLst/>
            <a:cxnLst/>
            <a:rect l="l" t="t" r="r" b="b"/>
            <a:pathLst>
              <a:path w="1764029" h="219455">
                <a:moveTo>
                  <a:pt x="0" y="219455"/>
                </a:moveTo>
                <a:lnTo>
                  <a:pt x="1764029" y="219455"/>
                </a:lnTo>
                <a:lnTo>
                  <a:pt x="1764029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8" name="object 158"/>
          <p:cNvSpPr/>
          <p:nvPr/>
        </p:nvSpPr>
        <p:spPr>
          <a:xfrm>
            <a:off x="5285033" y="3582091"/>
            <a:ext cx="1272411" cy="198835"/>
          </a:xfrm>
          <a:custGeom>
            <a:avLst/>
            <a:gdLst/>
            <a:ahLst/>
            <a:cxnLst/>
            <a:rect l="l" t="t" r="r" b="b"/>
            <a:pathLst>
              <a:path w="1404365" h="219455">
                <a:moveTo>
                  <a:pt x="0" y="219455"/>
                </a:moveTo>
                <a:lnTo>
                  <a:pt x="1404365" y="219455"/>
                </a:lnTo>
                <a:lnTo>
                  <a:pt x="1404365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9" name="object 159"/>
          <p:cNvSpPr/>
          <p:nvPr/>
        </p:nvSpPr>
        <p:spPr>
          <a:xfrm>
            <a:off x="653121" y="3975620"/>
            <a:ext cx="1826806" cy="195384"/>
          </a:xfrm>
          <a:custGeom>
            <a:avLst/>
            <a:gdLst/>
            <a:ahLst/>
            <a:cxnLst/>
            <a:rect l="l" t="t" r="r" b="b"/>
            <a:pathLst>
              <a:path w="2016252" h="215646">
                <a:moveTo>
                  <a:pt x="0" y="215646"/>
                </a:moveTo>
                <a:lnTo>
                  <a:pt x="2016252" y="215646"/>
                </a:lnTo>
                <a:lnTo>
                  <a:pt x="2016252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0" name="object 160"/>
          <p:cNvSpPr/>
          <p:nvPr/>
        </p:nvSpPr>
        <p:spPr>
          <a:xfrm>
            <a:off x="2479927" y="3975620"/>
            <a:ext cx="325869" cy="195384"/>
          </a:xfrm>
          <a:custGeom>
            <a:avLst/>
            <a:gdLst/>
            <a:ahLst/>
            <a:cxnLst/>
            <a:rect l="l" t="t" r="r" b="b"/>
            <a:pathLst>
              <a:path w="359663" h="215646">
                <a:moveTo>
                  <a:pt x="0" y="215646"/>
                </a:moveTo>
                <a:lnTo>
                  <a:pt x="359663" y="215646"/>
                </a:lnTo>
                <a:lnTo>
                  <a:pt x="359663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1" name="object 161"/>
          <p:cNvSpPr/>
          <p:nvPr/>
        </p:nvSpPr>
        <p:spPr>
          <a:xfrm>
            <a:off x="2805797" y="3975620"/>
            <a:ext cx="880953" cy="195384"/>
          </a:xfrm>
          <a:custGeom>
            <a:avLst/>
            <a:gdLst/>
            <a:ahLst/>
            <a:cxnLst/>
            <a:rect l="l" t="t" r="r" b="b"/>
            <a:pathLst>
              <a:path w="972311" h="215646">
                <a:moveTo>
                  <a:pt x="0" y="215646"/>
                </a:moveTo>
                <a:lnTo>
                  <a:pt x="972311" y="215646"/>
                </a:lnTo>
                <a:lnTo>
                  <a:pt x="972311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2" name="object 162"/>
          <p:cNvSpPr/>
          <p:nvPr/>
        </p:nvSpPr>
        <p:spPr>
          <a:xfrm>
            <a:off x="3686750" y="3975620"/>
            <a:ext cx="1598281" cy="195384"/>
          </a:xfrm>
          <a:custGeom>
            <a:avLst/>
            <a:gdLst/>
            <a:ahLst/>
            <a:cxnLst/>
            <a:rect l="l" t="t" r="r" b="b"/>
            <a:pathLst>
              <a:path w="1764029" h="215646">
                <a:moveTo>
                  <a:pt x="0" y="215646"/>
                </a:moveTo>
                <a:lnTo>
                  <a:pt x="1764029" y="215646"/>
                </a:lnTo>
                <a:lnTo>
                  <a:pt x="1764029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3" name="object 163"/>
          <p:cNvSpPr/>
          <p:nvPr/>
        </p:nvSpPr>
        <p:spPr>
          <a:xfrm>
            <a:off x="5285033" y="3975620"/>
            <a:ext cx="1272411" cy="195384"/>
          </a:xfrm>
          <a:custGeom>
            <a:avLst/>
            <a:gdLst/>
            <a:ahLst/>
            <a:cxnLst/>
            <a:rect l="l" t="t" r="r" b="b"/>
            <a:pathLst>
              <a:path w="1404365" h="215646">
                <a:moveTo>
                  <a:pt x="0" y="215646"/>
                </a:moveTo>
                <a:lnTo>
                  <a:pt x="1404365" y="215646"/>
                </a:lnTo>
                <a:lnTo>
                  <a:pt x="1404365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4" name="object 164"/>
          <p:cNvSpPr/>
          <p:nvPr/>
        </p:nvSpPr>
        <p:spPr>
          <a:xfrm>
            <a:off x="653121" y="3582091"/>
            <a:ext cx="2152676" cy="198835"/>
          </a:xfrm>
          <a:custGeom>
            <a:avLst/>
            <a:gdLst/>
            <a:ahLst/>
            <a:cxnLst/>
            <a:rect l="l" t="t" r="r" b="b"/>
            <a:pathLst>
              <a:path w="2375916" h="219455">
                <a:moveTo>
                  <a:pt x="0" y="219455"/>
                </a:moveTo>
                <a:lnTo>
                  <a:pt x="2375916" y="219455"/>
                </a:lnTo>
                <a:lnTo>
                  <a:pt x="2375916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5" name="object 165"/>
          <p:cNvSpPr/>
          <p:nvPr/>
        </p:nvSpPr>
        <p:spPr>
          <a:xfrm>
            <a:off x="1756384" y="3583816"/>
            <a:ext cx="4801060" cy="0"/>
          </a:xfrm>
          <a:custGeom>
            <a:avLst/>
            <a:gdLst/>
            <a:ahLst/>
            <a:cxnLst/>
            <a:rect l="l" t="t" r="r" b="b"/>
            <a:pathLst>
              <a:path w="5298948">
                <a:moveTo>
                  <a:pt x="0" y="0"/>
                </a:moveTo>
                <a:lnTo>
                  <a:pt x="529894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6" name="object 166"/>
          <p:cNvSpPr/>
          <p:nvPr/>
        </p:nvSpPr>
        <p:spPr>
          <a:xfrm>
            <a:off x="653121" y="3780581"/>
            <a:ext cx="5904324" cy="0"/>
          </a:xfrm>
          <a:custGeom>
            <a:avLst/>
            <a:gdLst/>
            <a:ahLst/>
            <a:cxnLst/>
            <a:rect l="l" t="t" r="r" b="b"/>
            <a:pathLst>
              <a:path w="6516624">
                <a:moveTo>
                  <a:pt x="0" y="0"/>
                </a:moveTo>
                <a:lnTo>
                  <a:pt x="651662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7" name="object 167"/>
          <p:cNvSpPr/>
          <p:nvPr/>
        </p:nvSpPr>
        <p:spPr>
          <a:xfrm>
            <a:off x="653121" y="3975964"/>
            <a:ext cx="5904324" cy="0"/>
          </a:xfrm>
          <a:custGeom>
            <a:avLst/>
            <a:gdLst/>
            <a:ahLst/>
            <a:cxnLst/>
            <a:rect l="l" t="t" r="r" b="b"/>
            <a:pathLst>
              <a:path w="6516624">
                <a:moveTo>
                  <a:pt x="0" y="0"/>
                </a:moveTo>
                <a:lnTo>
                  <a:pt x="6516624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8" name="object 168"/>
          <p:cNvSpPr/>
          <p:nvPr/>
        </p:nvSpPr>
        <p:spPr>
          <a:xfrm>
            <a:off x="653121" y="3583816"/>
            <a:ext cx="1103263" cy="0"/>
          </a:xfrm>
          <a:custGeom>
            <a:avLst/>
            <a:gdLst/>
            <a:ahLst/>
            <a:cxnLst/>
            <a:rect l="l" t="t" r="r" b="b"/>
            <a:pathLst>
              <a:path w="1217676">
                <a:moveTo>
                  <a:pt x="0" y="0"/>
                </a:moveTo>
                <a:lnTo>
                  <a:pt x="121767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9" name="object 169"/>
          <p:cNvSpPr/>
          <p:nvPr/>
        </p:nvSpPr>
        <p:spPr>
          <a:xfrm>
            <a:off x="653121" y="5229391"/>
            <a:ext cx="1076338" cy="1174375"/>
          </a:xfrm>
          <a:custGeom>
            <a:avLst/>
            <a:gdLst/>
            <a:ahLst/>
            <a:cxnLst/>
            <a:rect l="l" t="t" r="r" b="b"/>
            <a:pathLst>
              <a:path w="1187958" h="1296161">
                <a:moveTo>
                  <a:pt x="0" y="1296162"/>
                </a:moveTo>
                <a:lnTo>
                  <a:pt x="1187958" y="1296162"/>
                </a:lnTo>
                <a:lnTo>
                  <a:pt x="1187958" y="0"/>
                </a:lnTo>
                <a:lnTo>
                  <a:pt x="0" y="0"/>
                </a:lnTo>
                <a:lnTo>
                  <a:pt x="0" y="129616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0" name="object 170"/>
          <p:cNvSpPr/>
          <p:nvPr/>
        </p:nvSpPr>
        <p:spPr>
          <a:xfrm>
            <a:off x="653121" y="5229391"/>
            <a:ext cx="1076338" cy="1174375"/>
          </a:xfrm>
          <a:custGeom>
            <a:avLst/>
            <a:gdLst/>
            <a:ahLst/>
            <a:cxnLst/>
            <a:rect l="l" t="t" r="r" b="b"/>
            <a:pathLst>
              <a:path w="1187958" h="1296161">
                <a:moveTo>
                  <a:pt x="0" y="1296162"/>
                </a:moveTo>
                <a:lnTo>
                  <a:pt x="3047" y="1293114"/>
                </a:lnTo>
                <a:lnTo>
                  <a:pt x="3047" y="3048"/>
                </a:lnTo>
                <a:lnTo>
                  <a:pt x="1184910" y="3048"/>
                </a:lnTo>
                <a:lnTo>
                  <a:pt x="1184910" y="1293114"/>
                </a:lnTo>
                <a:lnTo>
                  <a:pt x="3047" y="1293114"/>
                </a:lnTo>
                <a:lnTo>
                  <a:pt x="1187958" y="1296162"/>
                </a:lnTo>
                <a:lnTo>
                  <a:pt x="1187958" y="0"/>
                </a:lnTo>
                <a:lnTo>
                  <a:pt x="0" y="0"/>
                </a:lnTo>
                <a:lnTo>
                  <a:pt x="0" y="1296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1" name="object 171"/>
          <p:cNvSpPr/>
          <p:nvPr/>
        </p:nvSpPr>
        <p:spPr>
          <a:xfrm>
            <a:off x="686260" y="5490363"/>
            <a:ext cx="1010750" cy="744254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2" name="object 172"/>
          <p:cNvSpPr/>
          <p:nvPr/>
        </p:nvSpPr>
        <p:spPr>
          <a:xfrm>
            <a:off x="1762598" y="5229392"/>
            <a:ext cx="1728768" cy="199525"/>
          </a:xfrm>
          <a:custGeom>
            <a:avLst/>
            <a:gdLst/>
            <a:ahLst/>
            <a:cxnLst/>
            <a:rect l="l" t="t" r="r" b="b"/>
            <a:pathLst>
              <a:path w="1908048" h="220217">
                <a:moveTo>
                  <a:pt x="0" y="220217"/>
                </a:moveTo>
                <a:lnTo>
                  <a:pt x="1908048" y="220217"/>
                </a:lnTo>
                <a:lnTo>
                  <a:pt x="1908048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3" name="object 173"/>
          <p:cNvSpPr/>
          <p:nvPr/>
        </p:nvSpPr>
        <p:spPr>
          <a:xfrm>
            <a:off x="3491366" y="5229392"/>
            <a:ext cx="456356" cy="199525"/>
          </a:xfrm>
          <a:custGeom>
            <a:avLst/>
            <a:gdLst/>
            <a:ahLst/>
            <a:cxnLst/>
            <a:rect l="l" t="t" r="r" b="b"/>
            <a:pathLst>
              <a:path w="503682" h="220217">
                <a:moveTo>
                  <a:pt x="0" y="220217"/>
                </a:moveTo>
                <a:lnTo>
                  <a:pt x="503682" y="220217"/>
                </a:lnTo>
                <a:lnTo>
                  <a:pt x="503682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4" name="object 174"/>
          <p:cNvSpPr/>
          <p:nvPr/>
        </p:nvSpPr>
        <p:spPr>
          <a:xfrm>
            <a:off x="3947723" y="5229392"/>
            <a:ext cx="391457" cy="199525"/>
          </a:xfrm>
          <a:custGeom>
            <a:avLst/>
            <a:gdLst/>
            <a:ahLst/>
            <a:cxnLst/>
            <a:rect l="l" t="t" r="r" b="b"/>
            <a:pathLst>
              <a:path w="432053" h="220217">
                <a:moveTo>
                  <a:pt x="0" y="220217"/>
                </a:moveTo>
                <a:lnTo>
                  <a:pt x="432053" y="220217"/>
                </a:lnTo>
                <a:lnTo>
                  <a:pt x="432053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5" name="object 175"/>
          <p:cNvSpPr/>
          <p:nvPr/>
        </p:nvSpPr>
        <p:spPr>
          <a:xfrm>
            <a:off x="1762598" y="5625682"/>
            <a:ext cx="1728768" cy="196765"/>
          </a:xfrm>
          <a:custGeom>
            <a:avLst/>
            <a:gdLst/>
            <a:ahLst/>
            <a:cxnLst/>
            <a:rect l="l" t="t" r="r" b="b"/>
            <a:pathLst>
              <a:path w="1908048" h="217170">
                <a:moveTo>
                  <a:pt x="0" y="217170"/>
                </a:moveTo>
                <a:lnTo>
                  <a:pt x="1908048" y="217170"/>
                </a:lnTo>
                <a:lnTo>
                  <a:pt x="1908048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6" name="object 176"/>
          <p:cNvSpPr/>
          <p:nvPr/>
        </p:nvSpPr>
        <p:spPr>
          <a:xfrm>
            <a:off x="3491366" y="5625682"/>
            <a:ext cx="456356" cy="196765"/>
          </a:xfrm>
          <a:custGeom>
            <a:avLst/>
            <a:gdLst/>
            <a:ahLst/>
            <a:cxnLst/>
            <a:rect l="l" t="t" r="r" b="b"/>
            <a:pathLst>
              <a:path w="503682" h="217170">
                <a:moveTo>
                  <a:pt x="0" y="217170"/>
                </a:moveTo>
                <a:lnTo>
                  <a:pt x="503682" y="217170"/>
                </a:lnTo>
                <a:lnTo>
                  <a:pt x="503682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7" name="object 177"/>
          <p:cNvSpPr/>
          <p:nvPr/>
        </p:nvSpPr>
        <p:spPr>
          <a:xfrm>
            <a:off x="3947723" y="5625682"/>
            <a:ext cx="391457" cy="196765"/>
          </a:xfrm>
          <a:custGeom>
            <a:avLst/>
            <a:gdLst/>
            <a:ahLst/>
            <a:cxnLst/>
            <a:rect l="l" t="t" r="r" b="b"/>
            <a:pathLst>
              <a:path w="432053" h="217170">
                <a:moveTo>
                  <a:pt x="0" y="217170"/>
                </a:moveTo>
                <a:lnTo>
                  <a:pt x="432053" y="217170"/>
                </a:lnTo>
                <a:lnTo>
                  <a:pt x="4320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8" name="object 178"/>
          <p:cNvSpPr/>
          <p:nvPr/>
        </p:nvSpPr>
        <p:spPr>
          <a:xfrm>
            <a:off x="1762598" y="5822447"/>
            <a:ext cx="1728768" cy="201597"/>
          </a:xfrm>
          <a:custGeom>
            <a:avLst/>
            <a:gdLst/>
            <a:ahLst/>
            <a:cxnLst/>
            <a:rect l="l" t="t" r="r" b="b"/>
            <a:pathLst>
              <a:path w="1908048" h="222503">
                <a:moveTo>
                  <a:pt x="0" y="222503"/>
                </a:moveTo>
                <a:lnTo>
                  <a:pt x="1908048" y="222503"/>
                </a:lnTo>
                <a:lnTo>
                  <a:pt x="1908048" y="0"/>
                </a:lnTo>
                <a:lnTo>
                  <a:pt x="0" y="0"/>
                </a:lnTo>
                <a:lnTo>
                  <a:pt x="0" y="222503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9" name="object 179"/>
          <p:cNvSpPr/>
          <p:nvPr/>
        </p:nvSpPr>
        <p:spPr>
          <a:xfrm>
            <a:off x="3491366" y="5822447"/>
            <a:ext cx="456356" cy="201597"/>
          </a:xfrm>
          <a:custGeom>
            <a:avLst/>
            <a:gdLst/>
            <a:ahLst/>
            <a:cxnLst/>
            <a:rect l="l" t="t" r="r" b="b"/>
            <a:pathLst>
              <a:path w="503682" h="222503">
                <a:moveTo>
                  <a:pt x="0" y="222503"/>
                </a:moveTo>
                <a:lnTo>
                  <a:pt x="503682" y="222503"/>
                </a:lnTo>
                <a:lnTo>
                  <a:pt x="503682" y="0"/>
                </a:lnTo>
                <a:lnTo>
                  <a:pt x="0" y="0"/>
                </a:lnTo>
                <a:lnTo>
                  <a:pt x="0" y="222503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0" name="object 180"/>
          <p:cNvSpPr/>
          <p:nvPr/>
        </p:nvSpPr>
        <p:spPr>
          <a:xfrm>
            <a:off x="3947723" y="5822447"/>
            <a:ext cx="391457" cy="201597"/>
          </a:xfrm>
          <a:custGeom>
            <a:avLst/>
            <a:gdLst/>
            <a:ahLst/>
            <a:cxnLst/>
            <a:rect l="l" t="t" r="r" b="b"/>
            <a:pathLst>
              <a:path w="432053" h="222503">
                <a:moveTo>
                  <a:pt x="0" y="222503"/>
                </a:moveTo>
                <a:lnTo>
                  <a:pt x="432053" y="222503"/>
                </a:lnTo>
                <a:lnTo>
                  <a:pt x="432053" y="0"/>
                </a:lnTo>
                <a:lnTo>
                  <a:pt x="0" y="0"/>
                </a:lnTo>
                <a:lnTo>
                  <a:pt x="0" y="222503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1" name="object 181"/>
          <p:cNvSpPr/>
          <p:nvPr/>
        </p:nvSpPr>
        <p:spPr>
          <a:xfrm>
            <a:off x="1762598" y="6024044"/>
            <a:ext cx="1728768" cy="196765"/>
          </a:xfrm>
          <a:custGeom>
            <a:avLst/>
            <a:gdLst/>
            <a:ahLst/>
            <a:cxnLst/>
            <a:rect l="l" t="t" r="r" b="b"/>
            <a:pathLst>
              <a:path w="1908048" h="217170">
                <a:moveTo>
                  <a:pt x="0" y="217170"/>
                </a:moveTo>
                <a:lnTo>
                  <a:pt x="1908048" y="217170"/>
                </a:lnTo>
                <a:lnTo>
                  <a:pt x="1908048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2" name="object 182"/>
          <p:cNvSpPr/>
          <p:nvPr/>
        </p:nvSpPr>
        <p:spPr>
          <a:xfrm>
            <a:off x="3491366" y="6024044"/>
            <a:ext cx="456356" cy="196765"/>
          </a:xfrm>
          <a:custGeom>
            <a:avLst/>
            <a:gdLst/>
            <a:ahLst/>
            <a:cxnLst/>
            <a:rect l="l" t="t" r="r" b="b"/>
            <a:pathLst>
              <a:path w="503682" h="217170">
                <a:moveTo>
                  <a:pt x="0" y="217170"/>
                </a:moveTo>
                <a:lnTo>
                  <a:pt x="503682" y="217170"/>
                </a:lnTo>
                <a:lnTo>
                  <a:pt x="503682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3" name="object 183"/>
          <p:cNvSpPr/>
          <p:nvPr/>
        </p:nvSpPr>
        <p:spPr>
          <a:xfrm>
            <a:off x="3947723" y="6024044"/>
            <a:ext cx="391457" cy="196765"/>
          </a:xfrm>
          <a:custGeom>
            <a:avLst/>
            <a:gdLst/>
            <a:ahLst/>
            <a:cxnLst/>
            <a:rect l="l" t="t" r="r" b="b"/>
            <a:pathLst>
              <a:path w="432053" h="217170">
                <a:moveTo>
                  <a:pt x="0" y="217170"/>
                </a:moveTo>
                <a:lnTo>
                  <a:pt x="432053" y="217170"/>
                </a:lnTo>
                <a:lnTo>
                  <a:pt x="4320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4" name="object 184"/>
          <p:cNvSpPr/>
          <p:nvPr/>
        </p:nvSpPr>
        <p:spPr>
          <a:xfrm>
            <a:off x="1762598" y="5429263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5" name="object 185"/>
          <p:cNvSpPr/>
          <p:nvPr/>
        </p:nvSpPr>
        <p:spPr>
          <a:xfrm>
            <a:off x="1762598" y="5626028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6" name="object 186"/>
          <p:cNvSpPr/>
          <p:nvPr/>
        </p:nvSpPr>
        <p:spPr>
          <a:xfrm>
            <a:off x="1762598" y="5822791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7" name="object 187"/>
          <p:cNvSpPr/>
          <p:nvPr/>
        </p:nvSpPr>
        <p:spPr>
          <a:xfrm>
            <a:off x="1762598" y="6024390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8" name="object 188"/>
          <p:cNvSpPr/>
          <p:nvPr/>
        </p:nvSpPr>
        <p:spPr>
          <a:xfrm>
            <a:off x="1762598" y="6221155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9" name="object 189"/>
          <p:cNvSpPr/>
          <p:nvPr/>
        </p:nvSpPr>
        <p:spPr>
          <a:xfrm>
            <a:off x="4388200" y="5626373"/>
            <a:ext cx="1239272" cy="196765"/>
          </a:xfrm>
          <a:custGeom>
            <a:avLst/>
            <a:gdLst/>
            <a:ahLst/>
            <a:cxnLst/>
            <a:rect l="l" t="t" r="r" b="b"/>
            <a:pathLst>
              <a:path w="1367789" h="217170">
                <a:moveTo>
                  <a:pt x="0" y="217170"/>
                </a:moveTo>
                <a:lnTo>
                  <a:pt x="1367789" y="217170"/>
                </a:lnTo>
                <a:lnTo>
                  <a:pt x="1367789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0" name="object 190"/>
          <p:cNvSpPr/>
          <p:nvPr/>
        </p:nvSpPr>
        <p:spPr>
          <a:xfrm>
            <a:off x="5627472" y="5626373"/>
            <a:ext cx="388697" cy="196765"/>
          </a:xfrm>
          <a:custGeom>
            <a:avLst/>
            <a:gdLst/>
            <a:ahLst/>
            <a:cxnLst/>
            <a:rect l="l" t="t" r="r" b="b"/>
            <a:pathLst>
              <a:path w="429006" h="217170">
                <a:moveTo>
                  <a:pt x="0" y="217170"/>
                </a:moveTo>
                <a:lnTo>
                  <a:pt x="429006" y="217170"/>
                </a:lnTo>
                <a:lnTo>
                  <a:pt x="429006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1" name="object 191"/>
          <p:cNvSpPr/>
          <p:nvPr/>
        </p:nvSpPr>
        <p:spPr>
          <a:xfrm>
            <a:off x="6016169" y="5626373"/>
            <a:ext cx="426669" cy="196765"/>
          </a:xfrm>
          <a:custGeom>
            <a:avLst/>
            <a:gdLst/>
            <a:ahLst/>
            <a:cxnLst/>
            <a:rect l="l" t="t" r="r" b="b"/>
            <a:pathLst>
              <a:path w="470916" h="217170">
                <a:moveTo>
                  <a:pt x="0" y="217170"/>
                </a:moveTo>
                <a:lnTo>
                  <a:pt x="470916" y="217170"/>
                </a:lnTo>
                <a:lnTo>
                  <a:pt x="470916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2" name="object 192"/>
          <p:cNvSpPr/>
          <p:nvPr/>
        </p:nvSpPr>
        <p:spPr>
          <a:xfrm>
            <a:off x="4388200" y="5229392"/>
            <a:ext cx="2054638" cy="199525"/>
          </a:xfrm>
          <a:custGeom>
            <a:avLst/>
            <a:gdLst/>
            <a:ahLst/>
            <a:cxnLst/>
            <a:rect l="l" t="t" r="r" b="b"/>
            <a:pathLst>
              <a:path w="2267712" h="220217">
                <a:moveTo>
                  <a:pt x="0" y="220217"/>
                </a:moveTo>
                <a:lnTo>
                  <a:pt x="2267712" y="220217"/>
                </a:lnTo>
                <a:lnTo>
                  <a:pt x="2267712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3" name="object 193"/>
          <p:cNvSpPr/>
          <p:nvPr/>
        </p:nvSpPr>
        <p:spPr>
          <a:xfrm>
            <a:off x="4388200" y="5429263"/>
            <a:ext cx="1239272" cy="0"/>
          </a:xfrm>
          <a:custGeom>
            <a:avLst/>
            <a:gdLst/>
            <a:ahLst/>
            <a:cxnLst/>
            <a:rect l="l" t="t" r="r" b="b"/>
            <a:pathLst>
              <a:path w="1367789">
                <a:moveTo>
                  <a:pt x="0" y="0"/>
                </a:moveTo>
                <a:lnTo>
                  <a:pt x="1367789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4" name="object 194"/>
          <p:cNvSpPr/>
          <p:nvPr/>
        </p:nvSpPr>
        <p:spPr>
          <a:xfrm>
            <a:off x="4388200" y="5626718"/>
            <a:ext cx="1239272" cy="0"/>
          </a:xfrm>
          <a:custGeom>
            <a:avLst/>
            <a:gdLst/>
            <a:ahLst/>
            <a:cxnLst/>
            <a:rect l="l" t="t" r="r" b="b"/>
            <a:pathLst>
              <a:path w="1367789">
                <a:moveTo>
                  <a:pt x="0" y="0"/>
                </a:moveTo>
                <a:lnTo>
                  <a:pt x="1367789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5" name="object 195"/>
          <p:cNvSpPr/>
          <p:nvPr/>
        </p:nvSpPr>
        <p:spPr>
          <a:xfrm>
            <a:off x="5627473" y="5429263"/>
            <a:ext cx="815365" cy="0"/>
          </a:xfrm>
          <a:custGeom>
            <a:avLst/>
            <a:gdLst/>
            <a:ahLst/>
            <a:cxnLst/>
            <a:rect l="l" t="t" r="r" b="b"/>
            <a:pathLst>
              <a:path w="899921">
                <a:moveTo>
                  <a:pt x="0" y="0"/>
                </a:moveTo>
                <a:lnTo>
                  <a:pt x="899921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6" name="object 196"/>
          <p:cNvSpPr/>
          <p:nvPr/>
        </p:nvSpPr>
        <p:spPr>
          <a:xfrm>
            <a:off x="5627473" y="5626718"/>
            <a:ext cx="815365" cy="0"/>
          </a:xfrm>
          <a:custGeom>
            <a:avLst/>
            <a:gdLst/>
            <a:ahLst/>
            <a:cxnLst/>
            <a:rect l="l" t="t" r="r" b="b"/>
            <a:pathLst>
              <a:path w="899921">
                <a:moveTo>
                  <a:pt x="0" y="0"/>
                </a:moveTo>
                <a:lnTo>
                  <a:pt x="899921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7" name="object 197"/>
          <p:cNvSpPr/>
          <p:nvPr/>
        </p:nvSpPr>
        <p:spPr>
          <a:xfrm>
            <a:off x="4388200" y="5823482"/>
            <a:ext cx="2054638" cy="0"/>
          </a:xfrm>
          <a:custGeom>
            <a:avLst/>
            <a:gdLst/>
            <a:ahLst/>
            <a:cxnLst/>
            <a:rect l="l" t="t" r="r" b="b"/>
            <a:pathLst>
              <a:path w="2267712">
                <a:moveTo>
                  <a:pt x="0" y="0"/>
                </a:moveTo>
                <a:lnTo>
                  <a:pt x="2267712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8" name="object 198"/>
          <p:cNvSpPr/>
          <p:nvPr/>
        </p:nvSpPr>
        <p:spPr>
          <a:xfrm>
            <a:off x="4322611" y="7072766"/>
            <a:ext cx="2120227" cy="1359403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9" name="object 199"/>
          <p:cNvSpPr/>
          <p:nvPr/>
        </p:nvSpPr>
        <p:spPr>
          <a:xfrm>
            <a:off x="3451" y="9211634"/>
            <a:ext cx="6848795" cy="56957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0" name="object 200"/>
          <p:cNvSpPr/>
          <p:nvPr/>
        </p:nvSpPr>
        <p:spPr>
          <a:xfrm>
            <a:off x="392149" y="9437396"/>
            <a:ext cx="555083" cy="228523"/>
          </a:xfrm>
          <a:custGeom>
            <a:avLst/>
            <a:gdLst/>
            <a:ahLst/>
            <a:cxnLst/>
            <a:rect l="l" t="t" r="r" b="b"/>
            <a:pathLst>
              <a:path w="612647" h="252222">
                <a:moveTo>
                  <a:pt x="0" y="252221"/>
                </a:moveTo>
                <a:lnTo>
                  <a:pt x="612647" y="252221"/>
                </a:lnTo>
                <a:lnTo>
                  <a:pt x="612647" y="0"/>
                </a:lnTo>
                <a:lnTo>
                  <a:pt x="0" y="0"/>
                </a:lnTo>
                <a:lnTo>
                  <a:pt x="0" y="252221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1" name="object 201"/>
          <p:cNvSpPr/>
          <p:nvPr/>
        </p:nvSpPr>
        <p:spPr>
          <a:xfrm>
            <a:off x="3915274" y="9274457"/>
            <a:ext cx="2674620" cy="433573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2" name="object 82"/>
          <p:cNvSpPr/>
          <p:nvPr/>
        </p:nvSpPr>
        <p:spPr>
          <a:xfrm>
            <a:off x="1381" y="1054527"/>
            <a:ext cx="6845343" cy="196073"/>
          </a:xfrm>
          <a:custGeom>
            <a:avLst/>
            <a:gdLst/>
            <a:ahLst/>
            <a:cxnLst/>
            <a:rect l="l" t="t" r="r" b="b"/>
            <a:pathLst>
              <a:path w="7555230" h="216407">
                <a:moveTo>
                  <a:pt x="0" y="216407"/>
                </a:moveTo>
                <a:lnTo>
                  <a:pt x="7555230" y="216407"/>
                </a:lnTo>
                <a:lnTo>
                  <a:pt x="7555230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1" name="object 81"/>
          <p:cNvSpPr/>
          <p:nvPr/>
        </p:nvSpPr>
        <p:spPr>
          <a:xfrm>
            <a:off x="0" y="97973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8" name="object 78"/>
          <p:cNvSpPr/>
          <p:nvPr/>
        </p:nvSpPr>
        <p:spPr>
          <a:xfrm>
            <a:off x="1380" y="103670"/>
            <a:ext cx="6856860" cy="687813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9" name="object 79"/>
          <p:cNvSpPr/>
          <p:nvPr/>
        </p:nvSpPr>
        <p:spPr>
          <a:xfrm>
            <a:off x="1381" y="304058"/>
            <a:ext cx="4566323" cy="359009"/>
          </a:xfrm>
          <a:custGeom>
            <a:avLst/>
            <a:gdLst/>
            <a:ahLst/>
            <a:cxnLst/>
            <a:rect l="l" t="t" r="r" b="b"/>
            <a:pathLst>
              <a:path w="5039868" h="396240">
                <a:moveTo>
                  <a:pt x="0" y="396240"/>
                </a:moveTo>
                <a:lnTo>
                  <a:pt x="5039868" y="396240"/>
                </a:lnTo>
                <a:lnTo>
                  <a:pt x="5039868" y="0"/>
                </a:lnTo>
                <a:lnTo>
                  <a:pt x="0" y="0"/>
                </a:lnTo>
                <a:lnTo>
                  <a:pt x="0" y="396240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0" name="object 80"/>
          <p:cNvSpPr/>
          <p:nvPr/>
        </p:nvSpPr>
        <p:spPr>
          <a:xfrm>
            <a:off x="3915274" y="206711"/>
            <a:ext cx="2945258" cy="531610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7" name="object 77"/>
          <p:cNvSpPr txBox="1"/>
          <p:nvPr/>
        </p:nvSpPr>
        <p:spPr>
          <a:xfrm>
            <a:off x="182497" y="359121"/>
            <a:ext cx="3739997" cy="2183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685"/>
              </a:lnSpc>
              <a:spcBef>
                <a:spcPts val="84"/>
              </a:spcBef>
            </a:pPr>
            <a:r>
              <a:rPr sz="1540" b="1" dirty="0">
                <a:latin typeface="Tahoma"/>
                <a:cs typeface="Tahoma"/>
              </a:rPr>
              <a:t>Conductores</a:t>
            </a:r>
            <a:r>
              <a:rPr sz="1540" b="1" spc="-96" dirty="0">
                <a:latin typeface="Tahoma"/>
                <a:cs typeface="Tahoma"/>
              </a:rPr>
              <a:t> </a:t>
            </a:r>
            <a:r>
              <a:rPr sz="1540" b="1" dirty="0">
                <a:latin typeface="Tahoma"/>
                <a:cs typeface="Tahoma"/>
              </a:rPr>
              <a:t>ACCC/TW</a:t>
            </a:r>
            <a:r>
              <a:rPr sz="1540" b="1" spc="-75" dirty="0">
                <a:latin typeface="Tahoma"/>
                <a:cs typeface="Tahoma"/>
              </a:rPr>
              <a:t> </a:t>
            </a:r>
            <a:r>
              <a:rPr sz="1540" b="1" dirty="0">
                <a:latin typeface="Tahoma"/>
                <a:cs typeface="Tahoma"/>
              </a:rPr>
              <a:t>(Milimétricos)</a:t>
            </a:r>
            <a:endParaRPr sz="1540">
              <a:latin typeface="Tahoma"/>
              <a:cs typeface="Tahoma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281224" y="800595"/>
            <a:ext cx="1988882" cy="1838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404"/>
              </a:lnSpc>
              <a:spcBef>
                <a:spcPts val="70"/>
              </a:spcBef>
            </a:pPr>
            <a:r>
              <a:rPr sz="1268" b="1" dirty="0">
                <a:solidFill>
                  <a:srgbClr val="00537A"/>
                </a:solidFill>
                <a:latin typeface="Tahoma"/>
                <a:cs typeface="Tahoma"/>
              </a:rPr>
              <a:t>Características </a:t>
            </a:r>
            <a:r>
              <a:rPr sz="1268" b="1" spc="8" dirty="0">
                <a:solidFill>
                  <a:srgbClr val="00537A"/>
                </a:solidFill>
                <a:latin typeface="Tahoma"/>
                <a:cs typeface="Tahoma"/>
              </a:rPr>
              <a:t>T</a:t>
            </a:r>
            <a:r>
              <a:rPr sz="1268" b="1" dirty="0">
                <a:solidFill>
                  <a:srgbClr val="00537A"/>
                </a:solidFill>
                <a:latin typeface="Tahoma"/>
                <a:cs typeface="Tahoma"/>
              </a:rPr>
              <a:t>écnicas</a:t>
            </a:r>
            <a:endParaRPr sz="1268">
              <a:latin typeface="Tahoma"/>
              <a:cs typeface="Tahoma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283296" y="1097774"/>
            <a:ext cx="5759699" cy="1493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119"/>
              </a:lnSpc>
              <a:spcBef>
                <a:spcPts val="55"/>
              </a:spcBef>
            </a:pPr>
            <a:r>
              <a:rPr sz="997" b="1" dirty="0">
                <a:latin typeface="Tahoma"/>
                <a:cs typeface="Tahoma"/>
              </a:rPr>
              <a:t>Cables</a:t>
            </a:r>
            <a:r>
              <a:rPr sz="997" b="1" spc="-28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Alum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nio</a:t>
            </a:r>
            <a:r>
              <a:rPr sz="997" b="1" spc="-39" dirty="0">
                <a:latin typeface="Tahoma"/>
                <a:cs typeface="Tahoma"/>
              </a:rPr>
              <a:t> </a:t>
            </a:r>
            <a:r>
              <a:rPr sz="997" b="1" spc="4" dirty="0">
                <a:latin typeface="Tahoma"/>
                <a:cs typeface="Tahoma"/>
              </a:rPr>
              <a:t>d</a:t>
            </a:r>
            <a:r>
              <a:rPr sz="997" b="1" dirty="0">
                <a:latin typeface="Tahoma"/>
                <a:cs typeface="Tahoma"/>
              </a:rPr>
              <a:t>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forma</a:t>
            </a:r>
            <a:r>
              <a:rPr sz="997" b="1" spc="-24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trapezoidal</a:t>
            </a:r>
            <a:r>
              <a:rPr sz="997" b="1" spc="-4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</a:t>
            </a:r>
            <a:r>
              <a:rPr sz="997" b="1" spc="-13" dirty="0">
                <a:latin typeface="Tahoma"/>
                <a:cs typeface="Tahoma"/>
              </a:rPr>
              <a:t>o</a:t>
            </a:r>
            <a:r>
              <a:rPr sz="997" b="1" dirty="0">
                <a:latin typeface="Tahoma"/>
                <a:cs typeface="Tahoma"/>
              </a:rPr>
              <a:t>n</a:t>
            </a:r>
            <a:r>
              <a:rPr sz="997" b="1" spc="-1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Alma</a:t>
            </a:r>
            <a:r>
              <a:rPr sz="997" b="1" spc="-20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Compos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te</a:t>
            </a:r>
            <a:r>
              <a:rPr sz="997" b="1" spc="-4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según</a:t>
            </a:r>
            <a:r>
              <a:rPr sz="997" b="1" spc="-25" dirty="0">
                <a:latin typeface="Tahoma"/>
                <a:cs typeface="Tahoma"/>
              </a:rPr>
              <a:t> </a:t>
            </a:r>
            <a:r>
              <a:rPr sz="997" b="1" spc="4" dirty="0">
                <a:latin typeface="Tahoma"/>
                <a:cs typeface="Tahoma"/>
              </a:rPr>
              <a:t>n</a:t>
            </a:r>
            <a:r>
              <a:rPr sz="997" b="1" dirty="0">
                <a:latin typeface="Tahoma"/>
                <a:cs typeface="Tahoma"/>
              </a:rPr>
              <a:t>orma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AS</a:t>
            </a:r>
            <a:r>
              <a:rPr sz="997" b="1" spc="4" dirty="0">
                <a:latin typeface="Tahoma"/>
                <a:cs typeface="Tahoma"/>
              </a:rPr>
              <a:t>T</a:t>
            </a:r>
            <a:r>
              <a:rPr sz="997" b="1" dirty="0">
                <a:latin typeface="Tahoma"/>
                <a:cs typeface="Tahoma"/>
              </a:rPr>
              <a:t>M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B857</a:t>
            </a:r>
            <a:endParaRPr sz="997">
              <a:latin typeface="Tahoma"/>
              <a:cs typeface="Tahoma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674749" y="1810864"/>
            <a:ext cx="150562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Sección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transversal</a:t>
            </a:r>
            <a:r>
              <a:rPr sz="815" spc="8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alu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5241478" y="1810864"/>
            <a:ext cx="26840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5857859" y="1810864"/>
            <a:ext cx="35913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237,</a:t>
            </a:r>
            <a:r>
              <a:rPr sz="815" spc="-5" dirty="0">
                <a:latin typeface="Tahoma"/>
                <a:cs typeface="Tahoma"/>
              </a:rPr>
              <a:t>2</a:t>
            </a:r>
            <a:r>
              <a:rPr sz="815" dirty="0">
                <a:latin typeface="Tahoma"/>
                <a:cs typeface="Tahoma"/>
              </a:rPr>
              <a:t>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674756" y="2204393"/>
            <a:ext cx="632021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Sección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total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5240388" y="2204393"/>
            <a:ext cx="26840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5856959" y="2204393"/>
            <a:ext cx="35970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284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-5" dirty="0">
                <a:latin typeface="Tahoma"/>
                <a:cs typeface="Tahoma"/>
              </a:rPr>
              <a:t>4</a:t>
            </a:r>
            <a:r>
              <a:rPr sz="815" dirty="0">
                <a:latin typeface="Tahoma"/>
                <a:cs typeface="Tahoma"/>
              </a:rPr>
              <a:t>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674757" y="2597923"/>
            <a:ext cx="186537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Masa</a:t>
            </a:r>
            <a:r>
              <a:rPr sz="815" spc="4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2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uni</a:t>
            </a:r>
            <a:r>
              <a:rPr sz="815" spc="8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ad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longitud—Aluminio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5205614" y="2597923"/>
            <a:ext cx="340964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Kg/km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5932739" y="2597923"/>
            <a:ext cx="21253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4" dirty="0">
                <a:latin typeface="Tahoma"/>
                <a:cs typeface="Tahoma"/>
              </a:rPr>
              <a:t>65</a:t>
            </a:r>
            <a:r>
              <a:rPr sz="815" dirty="0">
                <a:latin typeface="Tahoma"/>
                <a:cs typeface="Tahoma"/>
              </a:rPr>
              <a:t>6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674751" y="2991452"/>
            <a:ext cx="194376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Masa</a:t>
            </a:r>
            <a:r>
              <a:rPr sz="815" spc="4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3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uni</a:t>
            </a:r>
            <a:r>
              <a:rPr sz="815" spc="8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ad</a:t>
            </a:r>
            <a:r>
              <a:rPr sz="815" spc="5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</a:t>
            </a:r>
            <a:r>
              <a:rPr sz="815" spc="-5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—Conductor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5205998" y="2991452"/>
            <a:ext cx="340721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Kg</a:t>
            </a:r>
            <a:r>
              <a:rPr sz="815" spc="-4" dirty="0">
                <a:latin typeface="Tahoma"/>
                <a:cs typeface="Tahoma"/>
              </a:rPr>
              <a:t>/</a:t>
            </a:r>
            <a:r>
              <a:rPr sz="815" dirty="0">
                <a:latin typeface="Tahoma"/>
                <a:cs typeface="Tahoma"/>
              </a:rPr>
              <a:t>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5932575" y="2991452"/>
            <a:ext cx="212072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743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674755" y="3384982"/>
            <a:ext cx="1548988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Máxi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cc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2</a:t>
            </a:r>
            <a:r>
              <a:rPr sz="815" spc="-5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°C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5223822" y="3385668"/>
            <a:ext cx="301409" cy="129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60"/>
              </a:lnSpc>
              <a:spcBef>
                <a:spcPts val="48"/>
              </a:spcBef>
            </a:pP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5856914" y="3384982"/>
            <a:ext cx="359640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5" dirty="0">
                <a:latin typeface="Tahoma"/>
                <a:cs typeface="Tahoma"/>
              </a:rPr>
              <a:t>11</a:t>
            </a:r>
            <a:r>
              <a:rPr sz="815" spc="-5" dirty="0">
                <a:latin typeface="Tahoma"/>
                <a:cs typeface="Tahoma"/>
              </a:rPr>
              <a:t>9</a:t>
            </a:r>
            <a:r>
              <a:rPr sz="815" dirty="0">
                <a:latin typeface="Tahoma"/>
                <a:cs typeface="Tahoma"/>
              </a:rPr>
              <a:t>9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674747" y="3821316"/>
            <a:ext cx="1023102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Relación</a:t>
            </a:r>
            <a:r>
              <a:rPr sz="815" spc="6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</a:t>
            </a:r>
            <a:r>
              <a:rPr sz="815" spc="-9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bleado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2829379" y="3821316"/>
            <a:ext cx="1991543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Min.</a:t>
            </a:r>
            <a:r>
              <a:rPr sz="815" spc="3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10—Max.</a:t>
            </a:r>
            <a:r>
              <a:rPr sz="815" spc="7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16 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r</a:t>
            </a:r>
            <a:r>
              <a:rPr sz="815" spc="-8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inaci</a:t>
            </a:r>
            <a:r>
              <a:rPr sz="815" spc="4" dirty="0">
                <a:latin typeface="Tahoma"/>
                <a:cs typeface="Tahoma"/>
              </a:rPr>
              <a:t>ó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9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superficial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5346918" y="3821316"/>
            <a:ext cx="1163391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Estándar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o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no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especular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674753" y="4636681"/>
            <a:ext cx="1248625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capas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alu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5343945" y="4636681"/>
            <a:ext cx="159341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N°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6010586" y="4636681"/>
            <a:ext cx="96532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674753" y="5030211"/>
            <a:ext cx="3518226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diá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etro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equivalente</a:t>
            </a:r>
            <a:r>
              <a:rPr sz="815" spc="9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segun</a:t>
            </a:r>
            <a:r>
              <a:rPr sz="815" spc="4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6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</a:t>
            </a:r>
            <a:r>
              <a:rPr sz="815" spc="-4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ala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bres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trapezoidales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5316121" y="5030211"/>
            <a:ext cx="215981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5820893" y="5030211"/>
            <a:ext cx="477810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12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3,91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2558862" y="6659519"/>
            <a:ext cx="869308" cy="1452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84"/>
              </a:lnSpc>
              <a:spcBef>
                <a:spcPts val="5"/>
              </a:spcBef>
            </a:pPr>
            <a:r>
              <a:rPr sz="815" spc="-4" dirty="0">
                <a:latin typeface="Tahoma"/>
                <a:cs typeface="Tahoma"/>
              </a:rPr>
              <a:t>/</a:t>
            </a:r>
            <a:r>
              <a:rPr sz="815" dirty="0">
                <a:latin typeface="Tahoma"/>
                <a:cs typeface="Tahoma"/>
              </a:rPr>
              <a:t>°C    </a:t>
            </a:r>
            <a:r>
              <a:rPr sz="815" spc="12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1,61</a:t>
            </a:r>
            <a:r>
              <a:rPr sz="815" spc="4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10</a:t>
            </a:r>
            <a:r>
              <a:rPr sz="815" spc="-8" baseline="36821" dirty="0">
                <a:latin typeface="Tahoma"/>
                <a:cs typeface="Tahoma"/>
              </a:rPr>
              <a:t>-6</a:t>
            </a:r>
            <a:endParaRPr sz="544">
              <a:latin typeface="Tahoma"/>
              <a:cs typeface="Tahoma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674753" y="6676135"/>
            <a:ext cx="1717175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Enci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3642900" y="6676135"/>
            <a:ext cx="1716827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Enci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5541163" y="6676135"/>
            <a:ext cx="223291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GPa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6052209" y="6676135"/>
            <a:ext cx="212199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117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674757" y="7341688"/>
            <a:ext cx="231473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Capacidad</a:t>
            </a:r>
            <a:r>
              <a:rPr sz="815" spc="8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corriente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temperatura</a:t>
            </a:r>
            <a:r>
              <a:rPr sz="815" spc="92" dirty="0">
                <a:latin typeface="Tahoma"/>
                <a:cs typeface="Tahoma"/>
              </a:rPr>
              <a:t> </a:t>
            </a:r>
            <a:r>
              <a:rPr sz="815" spc="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áxima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561563" y="7341688"/>
            <a:ext cx="10223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3901074" y="7341688"/>
            <a:ext cx="27004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4" dirty="0">
                <a:latin typeface="Tahoma"/>
                <a:cs typeface="Tahoma"/>
              </a:rPr>
              <a:t>10</a:t>
            </a:r>
            <a:r>
              <a:rPr sz="815" dirty="0">
                <a:latin typeface="Tahoma"/>
                <a:cs typeface="Tahoma"/>
              </a:rPr>
              <a:t>43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74750" y="7737290"/>
            <a:ext cx="1251392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Máxi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corri</a:t>
            </a:r>
            <a:r>
              <a:rPr sz="815" spc="8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nte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120°C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3562877" y="7737290"/>
            <a:ext cx="10223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931616" y="7737290"/>
            <a:ext cx="212326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875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674750" y="8132193"/>
            <a:ext cx="150275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Radio</a:t>
            </a:r>
            <a:r>
              <a:rPr sz="815" spc="4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dio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g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o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étrico</a:t>
            </a:r>
            <a:r>
              <a:rPr sz="815" spc="8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(GMR)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3525716" y="8132193"/>
            <a:ext cx="17647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cm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943943" y="8132193"/>
            <a:ext cx="186499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7,6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674750" y="8527801"/>
            <a:ext cx="1034457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Reactancia</a:t>
            </a:r>
            <a:r>
              <a:rPr sz="815" spc="8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capacitiva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3461904" y="8528488"/>
            <a:ext cx="301409" cy="129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60"/>
              </a:lnSpc>
              <a:spcBef>
                <a:spcPts val="48"/>
              </a:spcBef>
            </a:pP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827812" y="8527801"/>
            <a:ext cx="417970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16</a:t>
            </a:r>
            <a:r>
              <a:rPr sz="815" spc="-4" dirty="0">
                <a:latin typeface="Tahoma"/>
                <a:cs typeface="Tahoma"/>
              </a:rPr>
              <a:t>4</a:t>
            </a:r>
            <a:r>
              <a:rPr sz="815" spc="4" dirty="0">
                <a:latin typeface="Tahoma"/>
                <a:cs typeface="Tahoma"/>
              </a:rPr>
              <a:t>23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674754" y="8754247"/>
            <a:ext cx="5888321" cy="25153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5878" indent="-224372">
              <a:lnSpc>
                <a:spcPts val="969"/>
              </a:lnSpc>
              <a:spcBef>
                <a:spcPts val="53"/>
              </a:spcBef>
            </a:pPr>
            <a:r>
              <a:rPr sz="815" dirty="0">
                <a:latin typeface="Tahoma"/>
                <a:cs typeface="Tahoma"/>
              </a:rPr>
              <a:t>(1) </a:t>
            </a:r>
            <a:r>
              <a:rPr sz="815" spc="1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Valores</a:t>
            </a:r>
            <a:r>
              <a:rPr sz="815" spc="6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intensidad</a:t>
            </a:r>
            <a:r>
              <a:rPr sz="815" spc="8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corr</a:t>
            </a:r>
            <a:r>
              <a:rPr sz="815" spc="-4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ente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refer</a:t>
            </a:r>
            <a:r>
              <a:rPr sz="815" spc="-4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dos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eratura</a:t>
            </a:r>
            <a:r>
              <a:rPr sz="815" spc="10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biente</a:t>
            </a:r>
            <a:r>
              <a:rPr sz="815" spc="7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2</a:t>
            </a:r>
            <a:r>
              <a:rPr sz="815" spc="4" dirty="0">
                <a:latin typeface="Tahoma"/>
                <a:cs typeface="Tahoma"/>
              </a:rPr>
              <a:t>5</a:t>
            </a:r>
            <a:r>
              <a:rPr sz="815" dirty="0">
                <a:latin typeface="Tahoma"/>
                <a:cs typeface="Tahoma"/>
              </a:rPr>
              <a:t>º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C,</a:t>
            </a:r>
            <a:r>
              <a:rPr sz="815" spc="1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cables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</a:t>
            </a:r>
            <a:r>
              <a:rPr sz="815" spc="-4" dirty="0">
                <a:latin typeface="Tahoma"/>
                <a:cs typeface="Tahoma"/>
              </a:rPr>
              <a:t>x</a:t>
            </a:r>
            <a:r>
              <a:rPr sz="815" dirty="0">
                <a:latin typeface="Tahoma"/>
                <a:cs typeface="Tahoma"/>
              </a:rPr>
              <a:t>puestos</a:t>
            </a:r>
            <a:r>
              <a:rPr sz="815" spc="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sol,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nivel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ar</a:t>
            </a:r>
            <a:r>
              <a:rPr sz="815" spc="3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 viento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0,6</a:t>
            </a:r>
            <a:r>
              <a:rPr sz="815" spc="2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m/seg.,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adiación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solar</a:t>
            </a:r>
            <a:r>
              <a:rPr sz="815" spc="4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900</a:t>
            </a:r>
            <a:r>
              <a:rPr sz="815" spc="3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W/mm²;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coeficiente</a:t>
            </a:r>
            <a:r>
              <a:rPr sz="815" spc="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emisi</a:t>
            </a:r>
            <a:r>
              <a:rPr sz="815" spc="-4" dirty="0">
                <a:latin typeface="Tahoma"/>
                <a:cs typeface="Tahoma"/>
              </a:rPr>
              <a:t>v</a:t>
            </a:r>
            <a:r>
              <a:rPr sz="815" dirty="0">
                <a:latin typeface="Tahoma"/>
                <a:cs typeface="Tahoma"/>
              </a:rPr>
              <a:t>idad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0,6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absorbilid</a:t>
            </a:r>
            <a:r>
              <a:rPr sz="815" spc="-8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</a:t>
            </a:r>
            <a:r>
              <a:rPr sz="815" spc="9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392149" y="9437396"/>
            <a:ext cx="555083" cy="2285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5774" marR="175710" algn="ctr">
              <a:lnSpc>
                <a:spcPct val="100585"/>
              </a:lnSpc>
              <a:spcBef>
                <a:spcPts val="254"/>
              </a:spcBef>
            </a:pPr>
            <a:r>
              <a:rPr sz="997" b="1" spc="4" dirty="0">
                <a:latin typeface="Tahoma"/>
                <a:cs typeface="Tahoma"/>
              </a:rPr>
              <a:t>15</a:t>
            </a:r>
            <a:endParaRPr sz="997">
              <a:latin typeface="Tahoma"/>
              <a:cs typeface="Tahoma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653121" y="8288910"/>
            <a:ext cx="3620472" cy="198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2091"/>
              </a:lnSpc>
              <a:spcBef>
                <a:spcPts val="281"/>
              </a:spcBef>
            </a:pPr>
            <a:r>
              <a:rPr sz="815" dirty="0">
                <a:latin typeface="Tahoma"/>
                <a:cs typeface="Tahoma"/>
              </a:rPr>
              <a:t>Reactancia</a:t>
            </a:r>
            <a:r>
              <a:rPr sz="815" spc="8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inductiva                                                       </a:t>
            </a:r>
            <a:r>
              <a:rPr sz="815" spc="250" dirty="0">
                <a:latin typeface="Tahoma"/>
                <a:cs typeface="Tahoma"/>
              </a:rPr>
              <a:t> </a:t>
            </a: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83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27</a:t>
            </a:r>
            <a:r>
              <a:rPr sz="815" spc="-4" dirty="0">
                <a:latin typeface="Tahoma"/>
                <a:cs typeface="Tahoma"/>
              </a:rPr>
              <a:t>8</a:t>
            </a:r>
            <a:r>
              <a:rPr sz="815" spc="4" dirty="0">
                <a:latin typeface="Tahoma"/>
                <a:cs typeface="Tahoma"/>
              </a:rPr>
              <a:t>28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653121" y="7893310"/>
            <a:ext cx="3620472" cy="1988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2091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</a:t>
            </a:r>
            <a:r>
              <a:rPr sz="815" spc="2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 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120°C                                              </a:t>
            </a:r>
            <a:r>
              <a:rPr sz="815" spc="62" dirty="0">
                <a:latin typeface="Tahoma"/>
                <a:cs typeface="Tahoma"/>
              </a:rPr>
              <a:t> </a:t>
            </a: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16</a:t>
            </a:r>
            <a:r>
              <a:rPr sz="815" spc="-4" dirty="0">
                <a:latin typeface="Tahoma"/>
                <a:cs typeface="Tahoma"/>
              </a:rPr>
              <a:t>8</a:t>
            </a:r>
            <a:r>
              <a:rPr sz="815" spc="4" dirty="0">
                <a:latin typeface="Tahoma"/>
                <a:cs typeface="Tahoma"/>
              </a:rPr>
              <a:t>42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653121" y="7497710"/>
            <a:ext cx="3620472" cy="1988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2091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</a:t>
            </a:r>
            <a:r>
              <a:rPr sz="815" spc="2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máxi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6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temperatura</a:t>
            </a:r>
            <a:r>
              <a:rPr sz="815" spc="10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operación  </a:t>
            </a:r>
            <a:r>
              <a:rPr sz="815" spc="252" dirty="0">
                <a:latin typeface="Tahoma"/>
                <a:cs typeface="Tahoma"/>
              </a:rPr>
              <a:t> </a:t>
            </a: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19</a:t>
            </a:r>
            <a:r>
              <a:rPr sz="815" spc="-4" dirty="0">
                <a:latin typeface="Tahoma"/>
                <a:cs typeface="Tahoma"/>
              </a:rPr>
              <a:t>4</a:t>
            </a:r>
            <a:r>
              <a:rPr sz="815" spc="4" dirty="0">
                <a:latin typeface="Tahoma"/>
                <a:cs typeface="Tahoma"/>
              </a:rPr>
              <a:t>96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653121" y="7072767"/>
            <a:ext cx="3620472" cy="22817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2"/>
              </a:spcBef>
            </a:pPr>
            <a:r>
              <a:rPr sz="815" dirty="0">
                <a:latin typeface="Tahoma"/>
                <a:cs typeface="Tahoma"/>
              </a:rPr>
              <a:t>Temperatura</a:t>
            </a:r>
            <a:r>
              <a:rPr sz="815" spc="10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máxima</a:t>
            </a:r>
            <a:r>
              <a:rPr sz="815" spc="6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permi</a:t>
            </a:r>
            <a:r>
              <a:rPr sz="815" spc="4" dirty="0">
                <a:latin typeface="Tahoma"/>
                <a:cs typeface="Tahoma"/>
              </a:rPr>
              <a:t>t</a:t>
            </a:r>
            <a:r>
              <a:rPr sz="815" dirty="0">
                <a:latin typeface="Tahoma"/>
                <a:cs typeface="Tahoma"/>
              </a:rPr>
              <a:t>ida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servicio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continuo            </a:t>
            </a:r>
            <a:r>
              <a:rPr sz="815" spc="13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°C       </a:t>
            </a:r>
            <a:r>
              <a:rPr sz="815" spc="19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175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653121" y="6832851"/>
            <a:ext cx="5806287" cy="1950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ts val="1113"/>
              </a:lnSpc>
              <a:spcBef>
                <a:spcPts val="185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Debajo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     </a:t>
            </a:r>
            <a:r>
              <a:rPr sz="815" spc="19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/°C   </a:t>
            </a:r>
            <a:r>
              <a:rPr sz="815" spc="1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17,55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1</a:t>
            </a:r>
            <a:r>
              <a:rPr sz="815" dirty="0">
                <a:latin typeface="Tahoma"/>
                <a:cs typeface="Tahoma"/>
              </a:rPr>
              <a:t>0</a:t>
            </a:r>
            <a:r>
              <a:rPr sz="815" baseline="36821" dirty="0">
                <a:latin typeface="Tahoma"/>
                <a:cs typeface="Tahoma"/>
              </a:rPr>
              <a:t>-6         </a:t>
            </a:r>
            <a:r>
              <a:rPr sz="815" spc="103" baseline="368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Debajo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      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GPa        </a:t>
            </a:r>
            <a:r>
              <a:rPr sz="815" spc="188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75</a:t>
            </a:r>
            <a:r>
              <a:rPr sz="815" dirty="0">
                <a:latin typeface="Tahoma"/>
                <a:cs typeface="Tahoma"/>
              </a:rPr>
              <a:t>,5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388200" y="5626718"/>
            <a:ext cx="2054638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5" name="object 25"/>
          <p:cNvSpPr txBox="1"/>
          <p:nvPr/>
        </p:nvSpPr>
        <p:spPr>
          <a:xfrm>
            <a:off x="1762598" y="5626028"/>
            <a:ext cx="2576582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4" name="object 24"/>
          <p:cNvSpPr txBox="1"/>
          <p:nvPr/>
        </p:nvSpPr>
        <p:spPr>
          <a:xfrm>
            <a:off x="1762598" y="5822791"/>
            <a:ext cx="2576582" cy="2015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3" name="object 23"/>
          <p:cNvSpPr txBox="1"/>
          <p:nvPr/>
        </p:nvSpPr>
        <p:spPr>
          <a:xfrm>
            <a:off x="1762598" y="6024390"/>
            <a:ext cx="2576582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2" name="object 22"/>
          <p:cNvSpPr txBox="1"/>
          <p:nvPr/>
        </p:nvSpPr>
        <p:spPr>
          <a:xfrm>
            <a:off x="4388200" y="5229391"/>
            <a:ext cx="2054638" cy="1998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1" name="object 21"/>
          <p:cNvSpPr txBox="1"/>
          <p:nvPr/>
        </p:nvSpPr>
        <p:spPr>
          <a:xfrm>
            <a:off x="653121" y="5229392"/>
            <a:ext cx="1076338" cy="12068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0" name="object 20"/>
          <p:cNvSpPr txBox="1"/>
          <p:nvPr/>
        </p:nvSpPr>
        <p:spPr>
          <a:xfrm>
            <a:off x="1729459" y="5229391"/>
            <a:ext cx="2609721" cy="1998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584">
              <a:lnSpc>
                <a:spcPct val="100585"/>
              </a:lnSpc>
              <a:spcBef>
                <a:spcPts val="258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Alambres</a:t>
            </a:r>
            <a:r>
              <a:rPr sz="861" spc="-3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ndi</a:t>
            </a:r>
            <a:r>
              <a:rPr sz="861" spc="8" dirty="0">
                <a:solidFill>
                  <a:srgbClr val="FFFFFF"/>
                </a:solidFill>
                <a:latin typeface="Tahoma"/>
                <a:cs typeface="Tahoma"/>
              </a:rPr>
              <a:t>v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idua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l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es</a:t>
            </a:r>
            <a:r>
              <a:rPr sz="861" spc="-2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Al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u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minio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339181" y="5229391"/>
            <a:ext cx="2120227" cy="1998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1464">
              <a:lnSpc>
                <a:spcPct val="100585"/>
              </a:lnSpc>
              <a:spcBef>
                <a:spcPts val="258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Alambres</a:t>
            </a:r>
            <a:r>
              <a:rPr sz="861" spc="-3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Trapezoid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a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les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729459" y="5429263"/>
            <a:ext cx="4729949" cy="10069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581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Conductividad</a:t>
            </a:r>
            <a:r>
              <a:rPr sz="815" spc="11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mínima                   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IACS</a:t>
            </a:r>
            <a:r>
              <a:rPr sz="815" spc="4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%    </a:t>
            </a:r>
            <a:r>
              <a:rPr sz="815" spc="216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6</a:t>
            </a:r>
            <a:r>
              <a:rPr sz="815" dirty="0">
                <a:latin typeface="Tahoma"/>
                <a:cs typeface="Tahoma"/>
              </a:rPr>
              <a:t>3     </a:t>
            </a:r>
            <a:r>
              <a:rPr sz="815" spc="20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Altura                             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m     </a:t>
            </a:r>
            <a:r>
              <a:rPr sz="815" spc="19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2,95</a:t>
            </a:r>
            <a:endParaRPr sz="815">
              <a:latin typeface="Tahoma"/>
              <a:cs typeface="Tahoma"/>
            </a:endParaRPr>
          </a:p>
          <a:p>
            <a:pPr marL="65584">
              <a:lnSpc>
                <a:spcPct val="100585"/>
              </a:lnSpc>
              <a:spcBef>
                <a:spcPts val="564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tracción</a:t>
            </a:r>
            <a:r>
              <a:rPr sz="815" spc="6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í</a:t>
            </a:r>
            <a:r>
              <a:rPr sz="815" dirty="0">
                <a:latin typeface="Tahoma"/>
                <a:cs typeface="Tahoma"/>
              </a:rPr>
              <a:t>nima       </a:t>
            </a:r>
            <a:r>
              <a:rPr sz="815" spc="8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MPa       </a:t>
            </a:r>
            <a:r>
              <a:rPr sz="815" spc="116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6</a:t>
            </a:r>
            <a:r>
              <a:rPr sz="815" dirty="0">
                <a:latin typeface="Tahoma"/>
                <a:cs typeface="Tahoma"/>
              </a:rPr>
              <a:t>0     </a:t>
            </a:r>
            <a:r>
              <a:rPr sz="815" spc="2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Sección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1ra.</a:t>
            </a:r>
            <a:r>
              <a:rPr sz="815" spc="3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   </a:t>
            </a:r>
            <a:r>
              <a:rPr sz="815" spc="7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    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11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63</a:t>
            </a:r>
            <a:endParaRPr sz="815">
              <a:latin typeface="Tahoma"/>
              <a:cs typeface="Tahoma"/>
            </a:endParaRPr>
          </a:p>
          <a:p>
            <a:pPr marL="65584">
              <a:lnSpc>
                <a:spcPts val="1045"/>
              </a:lnSpc>
              <a:spcBef>
                <a:spcPts val="546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Núc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l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eo</a:t>
            </a:r>
            <a:r>
              <a:rPr sz="861" spc="-2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o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mposite                                              </a:t>
            </a:r>
            <a:r>
              <a:rPr sz="861" spc="12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-</a:t>
            </a:r>
            <a:r>
              <a:rPr sz="1223" spc="14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Sección</a:t>
            </a:r>
            <a:r>
              <a:rPr sz="1223" spc="58" baseline="3068" dirty="0">
                <a:latin typeface="Tahoma"/>
                <a:cs typeface="Tahoma"/>
              </a:rPr>
              <a:t> </a:t>
            </a:r>
            <a:r>
              <a:rPr sz="1223" spc="-4" baseline="3068" dirty="0">
                <a:latin typeface="Tahoma"/>
                <a:cs typeface="Tahoma"/>
              </a:rPr>
              <a:t>d</a:t>
            </a:r>
            <a:r>
              <a:rPr sz="1223" baseline="3068" dirty="0">
                <a:latin typeface="Tahoma"/>
                <a:cs typeface="Tahoma"/>
              </a:rPr>
              <a:t>e</a:t>
            </a:r>
            <a:r>
              <a:rPr sz="1223" spc="26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la</a:t>
            </a:r>
            <a:r>
              <a:rPr sz="1223" spc="12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2da.</a:t>
            </a:r>
            <a:r>
              <a:rPr sz="1223" spc="35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capa  </a:t>
            </a:r>
            <a:r>
              <a:rPr sz="1223" spc="169" baseline="3068" dirty="0">
                <a:latin typeface="Tahoma"/>
                <a:cs typeface="Tahoma"/>
              </a:rPr>
              <a:t> </a:t>
            </a:r>
            <a:r>
              <a:rPr sz="1223" spc="-4" baseline="3068" dirty="0">
                <a:latin typeface="Tahoma"/>
                <a:cs typeface="Tahoma"/>
              </a:rPr>
              <a:t>m</a:t>
            </a:r>
            <a:r>
              <a:rPr sz="1223" spc="4" baseline="3068" dirty="0">
                <a:latin typeface="Tahoma"/>
                <a:cs typeface="Tahoma"/>
              </a:rPr>
              <a:t>m</a:t>
            </a:r>
            <a:r>
              <a:rPr sz="1223" baseline="3068" dirty="0">
                <a:latin typeface="Tahoma"/>
                <a:cs typeface="Tahoma"/>
              </a:rPr>
              <a:t>²    </a:t>
            </a:r>
            <a:r>
              <a:rPr sz="1223" spc="26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12,02</a:t>
            </a:r>
            <a:endParaRPr sz="815">
              <a:latin typeface="Tahoma"/>
              <a:cs typeface="Tahoma"/>
            </a:endParaRPr>
          </a:p>
          <a:p>
            <a:pPr marL="65584">
              <a:lnSpc>
                <a:spcPct val="100585"/>
              </a:lnSpc>
              <a:spcBef>
                <a:spcPts val="561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Conductividad                                  </a:t>
            </a:r>
            <a:r>
              <a:rPr sz="815" spc="1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Nil         </a:t>
            </a:r>
            <a:r>
              <a:rPr sz="815" spc="19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endParaRPr sz="815">
              <a:latin typeface="Tahoma"/>
              <a:cs typeface="Tahoma"/>
            </a:endParaRPr>
          </a:p>
          <a:p>
            <a:pPr marL="65580">
              <a:lnSpc>
                <a:spcPct val="100585"/>
              </a:lnSpc>
              <a:spcBef>
                <a:spcPts val="564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Carga</a:t>
            </a:r>
            <a:r>
              <a:rPr sz="815" spc="4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ro</a:t>
            </a:r>
            <a:r>
              <a:rPr sz="815" spc="-4" dirty="0">
                <a:latin typeface="Tahoma"/>
                <a:cs typeface="Tahoma"/>
              </a:rPr>
              <a:t>t</a:t>
            </a:r>
            <a:r>
              <a:rPr sz="815" dirty="0">
                <a:latin typeface="Tahoma"/>
                <a:cs typeface="Tahoma"/>
              </a:rPr>
              <a:t>ura</a:t>
            </a:r>
            <a:r>
              <a:rPr sz="815" spc="48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í</a:t>
            </a:r>
            <a:r>
              <a:rPr sz="815" dirty="0">
                <a:latin typeface="Tahoma"/>
                <a:cs typeface="Tahoma"/>
              </a:rPr>
              <a:t>nima                    </a:t>
            </a:r>
            <a:r>
              <a:rPr sz="815" spc="8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kN      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101,8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53121" y="6436215"/>
            <a:ext cx="2813735" cy="200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58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Coefic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ente</a:t>
            </a:r>
            <a:r>
              <a:rPr sz="861" spc="-37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x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pansión</a:t>
            </a:r>
            <a:r>
              <a:rPr sz="861" spc="-3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té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r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mica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466857" y="6436215"/>
            <a:ext cx="154649" cy="200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5" name="object 15"/>
          <p:cNvSpPr txBox="1"/>
          <p:nvPr/>
        </p:nvSpPr>
        <p:spPr>
          <a:xfrm>
            <a:off x="3621507" y="6436215"/>
            <a:ext cx="2837900" cy="200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173">
              <a:lnSpc>
                <a:spcPct val="100585"/>
              </a:lnSpc>
              <a:spcBef>
                <a:spcPts val="258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Módulo</a:t>
            </a:r>
            <a:r>
              <a:rPr sz="861" spc="-23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el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as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ticidad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53121" y="4792712"/>
            <a:ext cx="5773838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diá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etro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equivalente</a:t>
            </a:r>
            <a:r>
              <a:rPr sz="815" spc="9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</a:t>
            </a:r>
            <a:r>
              <a:rPr sz="815" spc="-8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er</a:t>
            </a:r>
            <a:r>
              <a:rPr sz="815" spc="5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ala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bres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trapezoidales                                      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</a:t>
            </a:r>
            <a:r>
              <a:rPr sz="815" spc="6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8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3,</a:t>
            </a:r>
            <a:r>
              <a:rPr sz="815" spc="-5" dirty="0">
                <a:latin typeface="Tahoma"/>
                <a:cs typeface="Tahoma"/>
              </a:rPr>
              <a:t>8</a:t>
            </a:r>
            <a:r>
              <a:rPr sz="815" dirty="0">
                <a:latin typeface="Tahoma"/>
                <a:cs typeface="Tahoma"/>
              </a:rPr>
              <a:t>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53121" y="3975964"/>
            <a:ext cx="5904324" cy="2105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Paso</a:t>
            </a:r>
            <a:r>
              <a:rPr sz="815" spc="4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preferido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para</a:t>
            </a:r>
            <a:r>
              <a:rPr sz="815" spc="4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externa     </a:t>
            </a:r>
            <a:r>
              <a:rPr sz="815" spc="162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m            </a:t>
            </a:r>
            <a:r>
              <a:rPr sz="815" spc="91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21</a:t>
            </a:r>
            <a:r>
              <a:rPr sz="815" dirty="0">
                <a:latin typeface="Tahoma"/>
                <a:cs typeface="Tahoma"/>
              </a:rPr>
              <a:t>5           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Longitud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áxi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6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3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bobina                </a:t>
            </a:r>
            <a:r>
              <a:rPr sz="815" spc="2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39</a:t>
            </a:r>
            <a:r>
              <a:rPr sz="815" spc="-4" dirty="0">
                <a:latin typeface="Tahoma"/>
                <a:cs typeface="Tahoma"/>
              </a:rPr>
              <a:t>4</a:t>
            </a:r>
            <a:r>
              <a:rPr sz="815" dirty="0">
                <a:latin typeface="Tahoma"/>
                <a:cs typeface="Tahoma"/>
              </a:rPr>
              <a:t>0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spc="5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tros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53121" y="4186538"/>
            <a:ext cx="5772111" cy="21368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381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Configuración</a:t>
            </a:r>
            <a:r>
              <a:rPr sz="861" spc="-43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a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b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l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eado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425232" y="4186538"/>
            <a:ext cx="132212" cy="4090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0" name="object 10"/>
          <p:cNvSpPr txBox="1"/>
          <p:nvPr/>
        </p:nvSpPr>
        <p:spPr>
          <a:xfrm>
            <a:off x="653121" y="4400218"/>
            <a:ext cx="5772111" cy="1957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diámetro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núcleo</a:t>
            </a:r>
            <a:r>
              <a:rPr sz="815" spc="5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composite                                                                                    </a:t>
            </a:r>
            <a:r>
              <a:rPr sz="815" spc="1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</a:t>
            </a:r>
            <a:r>
              <a:rPr sz="815" spc="6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7,</a:t>
            </a:r>
            <a:r>
              <a:rPr sz="815" spc="-5" dirty="0">
                <a:latin typeface="Tahoma"/>
                <a:cs typeface="Tahoma"/>
              </a:rPr>
              <a:t>7</a:t>
            </a:r>
            <a:r>
              <a:rPr sz="815" dirty="0">
                <a:latin typeface="Tahoma"/>
                <a:cs typeface="Tahoma"/>
              </a:rPr>
              <a:t>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53121" y="3583816"/>
            <a:ext cx="5904324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Paso</a:t>
            </a:r>
            <a:r>
              <a:rPr sz="815" spc="3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cableado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</a:t>
            </a:r>
            <a:r>
              <a:rPr sz="815" spc="-8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externa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Al.   </a:t>
            </a:r>
            <a:r>
              <a:rPr sz="815" spc="1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Min.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10—Max.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13 </a:t>
            </a:r>
            <a:r>
              <a:rPr sz="815" spc="4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Dirección</a:t>
            </a:r>
            <a:r>
              <a:rPr sz="815" spc="74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e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c</a:t>
            </a:r>
            <a:r>
              <a:rPr sz="815" dirty="0">
                <a:latin typeface="Tahoma"/>
                <a:cs typeface="Tahoma"/>
              </a:rPr>
              <a:t>ableado</a:t>
            </a:r>
            <a:r>
              <a:rPr sz="815" spc="6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xt.           </a:t>
            </a:r>
            <a:r>
              <a:rPr sz="815" spc="4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Mano</a:t>
            </a:r>
            <a:r>
              <a:rPr sz="815" spc="4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derecha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53121" y="3147482"/>
            <a:ext cx="5773838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2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conductor</a:t>
            </a:r>
            <a:r>
              <a:rPr sz="815" spc="7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(*)                                                                                                    </a:t>
            </a:r>
            <a:r>
              <a:rPr sz="815" spc="2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kN            </a:t>
            </a:r>
            <a:r>
              <a:rPr sz="815" spc="169" dirty="0">
                <a:latin typeface="Tahoma"/>
                <a:cs typeface="Tahoma"/>
              </a:rPr>
              <a:t> </a:t>
            </a:r>
            <a:r>
              <a:rPr sz="815" spc="5" dirty="0">
                <a:latin typeface="Tahoma"/>
                <a:cs typeface="Tahoma"/>
              </a:rPr>
              <a:t>115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-5" dirty="0">
                <a:latin typeface="Tahoma"/>
                <a:cs typeface="Tahoma"/>
              </a:rPr>
              <a:t>4</a:t>
            </a:r>
            <a:r>
              <a:rPr sz="815" dirty="0">
                <a:latin typeface="Tahoma"/>
                <a:cs typeface="Tahoma"/>
              </a:rPr>
              <a:t>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53121" y="2753953"/>
            <a:ext cx="5773838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Masa</a:t>
            </a:r>
            <a:r>
              <a:rPr sz="815" spc="4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3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uni</a:t>
            </a:r>
            <a:r>
              <a:rPr sz="815" spc="8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ad</a:t>
            </a:r>
            <a:r>
              <a:rPr sz="815" spc="5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longitud—Núcl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o                                                                                     </a:t>
            </a:r>
            <a:r>
              <a:rPr sz="815" spc="1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Kg/km             </a:t>
            </a:r>
            <a:r>
              <a:rPr sz="815" spc="55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87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53121" y="2360423"/>
            <a:ext cx="5773838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Diámetro</a:t>
            </a:r>
            <a:r>
              <a:rPr sz="815" spc="7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apr</a:t>
            </a:r>
            <a:r>
              <a:rPr sz="815" spc="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ximado</a:t>
            </a:r>
            <a:r>
              <a:rPr sz="815" spc="9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conductor</a:t>
            </a:r>
            <a:r>
              <a:rPr sz="815" spc="8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completo                                                                           </a:t>
            </a:r>
            <a:r>
              <a:rPr sz="815" spc="12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  </a:t>
            </a:r>
            <a:r>
              <a:rPr sz="815" spc="226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19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53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53121" y="1966893"/>
            <a:ext cx="5773838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Sección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transversal</a:t>
            </a:r>
            <a:r>
              <a:rPr sz="815" spc="8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núcleo</a:t>
            </a:r>
            <a:r>
              <a:rPr sz="815" spc="5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composite                                                                            </a:t>
            </a:r>
            <a:r>
              <a:rPr sz="815" spc="246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           </a:t>
            </a:r>
            <a:r>
              <a:rPr sz="815" spc="254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47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17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53121" y="1381087"/>
            <a:ext cx="4449991" cy="1933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2"/>
              </a:spcBef>
            </a:pP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Tipo</a:t>
            </a:r>
            <a:r>
              <a:rPr sz="815" b="1" spc="3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15" b="1" spc="2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con</a:t>
            </a:r>
            <a:r>
              <a:rPr sz="815" b="1" spc="4" dirty="0">
                <a:solidFill>
                  <a:srgbClr val="FFFFFF"/>
                </a:solidFill>
                <a:latin typeface="Tahoma"/>
                <a:cs typeface="Tahoma"/>
              </a:rPr>
              <a:t>d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uctor</a:t>
            </a:r>
            <a:r>
              <a:rPr sz="815" b="1" spc="67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ACCC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103112" y="1381087"/>
            <a:ext cx="1322120" cy="1933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4967">
              <a:lnSpc>
                <a:spcPct val="100585"/>
              </a:lnSpc>
              <a:spcBef>
                <a:spcPts val="272"/>
              </a:spcBef>
            </a:pP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mm²             </a:t>
            </a:r>
            <a:r>
              <a:rPr sz="815" b="1" spc="8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235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653121" y="1574400"/>
            <a:ext cx="5772111" cy="1957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S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cción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eq</a:t>
            </a:r>
            <a:r>
              <a:rPr sz="815" dirty="0">
                <a:latin typeface="Tahoma"/>
                <a:cs typeface="Tahoma"/>
              </a:rPr>
              <a:t>uival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nte</a:t>
            </a:r>
            <a:r>
              <a:rPr sz="815" spc="8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aluminio                                                                                              </a:t>
            </a:r>
            <a:r>
              <a:rPr sz="815" spc="78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             </a:t>
            </a:r>
            <a:r>
              <a:rPr sz="815" spc="99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250</a:t>
            </a:r>
            <a:endParaRPr sz="815">
              <a:latin typeface="Tahoma"/>
              <a:cs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3583342292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object 84"/>
          <p:cNvSpPr/>
          <p:nvPr/>
        </p:nvSpPr>
        <p:spPr>
          <a:xfrm>
            <a:off x="1381" y="1315495"/>
            <a:ext cx="6845343" cy="8447767"/>
          </a:xfrm>
          <a:custGeom>
            <a:avLst/>
            <a:gdLst/>
            <a:ahLst/>
            <a:cxnLst/>
            <a:rect l="l" t="t" r="r" b="b"/>
            <a:pathLst>
              <a:path w="7555230" h="9323832">
                <a:moveTo>
                  <a:pt x="0" y="9323832"/>
                </a:moveTo>
                <a:lnTo>
                  <a:pt x="7555230" y="9323832"/>
                </a:lnTo>
                <a:lnTo>
                  <a:pt x="7555230" y="0"/>
                </a:lnTo>
                <a:lnTo>
                  <a:pt x="0" y="0"/>
                </a:lnTo>
                <a:lnTo>
                  <a:pt x="0" y="9323832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5" name="object 85"/>
          <p:cNvSpPr/>
          <p:nvPr/>
        </p:nvSpPr>
        <p:spPr>
          <a:xfrm>
            <a:off x="653121" y="7023748"/>
            <a:ext cx="2772657" cy="227833"/>
          </a:xfrm>
          <a:custGeom>
            <a:avLst/>
            <a:gdLst/>
            <a:ahLst/>
            <a:cxnLst/>
            <a:rect l="l" t="t" r="r" b="b"/>
            <a:pathLst>
              <a:path w="3060192" h="251459">
                <a:moveTo>
                  <a:pt x="0" y="251459"/>
                </a:moveTo>
                <a:lnTo>
                  <a:pt x="3060192" y="251459"/>
                </a:lnTo>
                <a:lnTo>
                  <a:pt x="3060192" y="0"/>
                </a:lnTo>
                <a:lnTo>
                  <a:pt x="0" y="0"/>
                </a:lnTo>
                <a:lnTo>
                  <a:pt x="0" y="251459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6" name="object 86"/>
          <p:cNvSpPr/>
          <p:nvPr/>
        </p:nvSpPr>
        <p:spPr>
          <a:xfrm>
            <a:off x="3425779" y="7023748"/>
            <a:ext cx="359008" cy="227833"/>
          </a:xfrm>
          <a:custGeom>
            <a:avLst/>
            <a:gdLst/>
            <a:ahLst/>
            <a:cxnLst/>
            <a:rect l="l" t="t" r="r" b="b"/>
            <a:pathLst>
              <a:path w="396239" h="251459">
                <a:moveTo>
                  <a:pt x="0" y="251459"/>
                </a:moveTo>
                <a:lnTo>
                  <a:pt x="396239" y="251459"/>
                </a:lnTo>
                <a:lnTo>
                  <a:pt x="396239" y="0"/>
                </a:lnTo>
                <a:lnTo>
                  <a:pt x="0" y="0"/>
                </a:lnTo>
                <a:lnTo>
                  <a:pt x="0" y="251459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7" name="object 87"/>
          <p:cNvSpPr/>
          <p:nvPr/>
        </p:nvSpPr>
        <p:spPr>
          <a:xfrm>
            <a:off x="3784788" y="7023748"/>
            <a:ext cx="488805" cy="227833"/>
          </a:xfrm>
          <a:custGeom>
            <a:avLst/>
            <a:gdLst/>
            <a:ahLst/>
            <a:cxnLst/>
            <a:rect l="l" t="t" r="r" b="b"/>
            <a:pathLst>
              <a:path w="539496" h="251459">
                <a:moveTo>
                  <a:pt x="0" y="251459"/>
                </a:moveTo>
                <a:lnTo>
                  <a:pt x="539496" y="251459"/>
                </a:lnTo>
                <a:lnTo>
                  <a:pt x="539496" y="0"/>
                </a:lnTo>
                <a:lnTo>
                  <a:pt x="0" y="0"/>
                </a:lnTo>
                <a:lnTo>
                  <a:pt x="0" y="251459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8" name="object 88"/>
          <p:cNvSpPr/>
          <p:nvPr/>
        </p:nvSpPr>
        <p:spPr>
          <a:xfrm>
            <a:off x="653121" y="7448345"/>
            <a:ext cx="2772657" cy="198836"/>
          </a:xfrm>
          <a:custGeom>
            <a:avLst/>
            <a:gdLst/>
            <a:ahLst/>
            <a:cxnLst/>
            <a:rect l="l" t="t" r="r" b="b"/>
            <a:pathLst>
              <a:path w="3060192" h="219455">
                <a:moveTo>
                  <a:pt x="0" y="219455"/>
                </a:moveTo>
                <a:lnTo>
                  <a:pt x="3060192" y="219455"/>
                </a:lnTo>
                <a:lnTo>
                  <a:pt x="3060192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9" name="object 89"/>
          <p:cNvSpPr/>
          <p:nvPr/>
        </p:nvSpPr>
        <p:spPr>
          <a:xfrm>
            <a:off x="3425779" y="7448345"/>
            <a:ext cx="359008" cy="198836"/>
          </a:xfrm>
          <a:custGeom>
            <a:avLst/>
            <a:gdLst/>
            <a:ahLst/>
            <a:cxnLst/>
            <a:rect l="l" t="t" r="r" b="b"/>
            <a:pathLst>
              <a:path w="396239" h="219455">
                <a:moveTo>
                  <a:pt x="0" y="219455"/>
                </a:moveTo>
                <a:lnTo>
                  <a:pt x="396239" y="219455"/>
                </a:lnTo>
                <a:lnTo>
                  <a:pt x="396239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0" name="object 90"/>
          <p:cNvSpPr/>
          <p:nvPr/>
        </p:nvSpPr>
        <p:spPr>
          <a:xfrm>
            <a:off x="3784788" y="7448345"/>
            <a:ext cx="488805" cy="198836"/>
          </a:xfrm>
          <a:custGeom>
            <a:avLst/>
            <a:gdLst/>
            <a:ahLst/>
            <a:cxnLst/>
            <a:rect l="l" t="t" r="r" b="b"/>
            <a:pathLst>
              <a:path w="539496" h="219455">
                <a:moveTo>
                  <a:pt x="0" y="219455"/>
                </a:moveTo>
                <a:lnTo>
                  <a:pt x="539496" y="219455"/>
                </a:lnTo>
                <a:lnTo>
                  <a:pt x="539496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1" name="object 91"/>
          <p:cNvSpPr/>
          <p:nvPr/>
        </p:nvSpPr>
        <p:spPr>
          <a:xfrm>
            <a:off x="653121" y="7843946"/>
            <a:ext cx="2772657" cy="198836"/>
          </a:xfrm>
          <a:custGeom>
            <a:avLst/>
            <a:gdLst/>
            <a:ahLst/>
            <a:cxnLst/>
            <a:rect l="l" t="t" r="r" b="b"/>
            <a:pathLst>
              <a:path w="3060192" h="219455">
                <a:moveTo>
                  <a:pt x="0" y="219456"/>
                </a:moveTo>
                <a:lnTo>
                  <a:pt x="3060192" y="219456"/>
                </a:lnTo>
                <a:lnTo>
                  <a:pt x="3060192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2" name="object 92"/>
          <p:cNvSpPr/>
          <p:nvPr/>
        </p:nvSpPr>
        <p:spPr>
          <a:xfrm>
            <a:off x="3425779" y="7843946"/>
            <a:ext cx="359008" cy="198836"/>
          </a:xfrm>
          <a:custGeom>
            <a:avLst/>
            <a:gdLst/>
            <a:ahLst/>
            <a:cxnLst/>
            <a:rect l="l" t="t" r="r" b="b"/>
            <a:pathLst>
              <a:path w="396239" h="219455">
                <a:moveTo>
                  <a:pt x="0" y="219456"/>
                </a:moveTo>
                <a:lnTo>
                  <a:pt x="396239" y="219456"/>
                </a:lnTo>
                <a:lnTo>
                  <a:pt x="396239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3" name="object 93"/>
          <p:cNvSpPr/>
          <p:nvPr/>
        </p:nvSpPr>
        <p:spPr>
          <a:xfrm>
            <a:off x="3784788" y="7843946"/>
            <a:ext cx="488805" cy="198836"/>
          </a:xfrm>
          <a:custGeom>
            <a:avLst/>
            <a:gdLst/>
            <a:ahLst/>
            <a:cxnLst/>
            <a:rect l="l" t="t" r="r" b="b"/>
            <a:pathLst>
              <a:path w="539496" h="219455">
                <a:moveTo>
                  <a:pt x="0" y="219456"/>
                </a:moveTo>
                <a:lnTo>
                  <a:pt x="539496" y="219456"/>
                </a:lnTo>
                <a:lnTo>
                  <a:pt x="539496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4" name="object 94"/>
          <p:cNvSpPr/>
          <p:nvPr/>
        </p:nvSpPr>
        <p:spPr>
          <a:xfrm>
            <a:off x="653121" y="8239547"/>
            <a:ext cx="2772657" cy="198836"/>
          </a:xfrm>
          <a:custGeom>
            <a:avLst/>
            <a:gdLst/>
            <a:ahLst/>
            <a:cxnLst/>
            <a:rect l="l" t="t" r="r" b="b"/>
            <a:pathLst>
              <a:path w="3060192" h="219455">
                <a:moveTo>
                  <a:pt x="0" y="219456"/>
                </a:moveTo>
                <a:lnTo>
                  <a:pt x="3060192" y="219456"/>
                </a:lnTo>
                <a:lnTo>
                  <a:pt x="3060192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5" name="object 95"/>
          <p:cNvSpPr/>
          <p:nvPr/>
        </p:nvSpPr>
        <p:spPr>
          <a:xfrm>
            <a:off x="3425779" y="8239547"/>
            <a:ext cx="359008" cy="198836"/>
          </a:xfrm>
          <a:custGeom>
            <a:avLst/>
            <a:gdLst/>
            <a:ahLst/>
            <a:cxnLst/>
            <a:rect l="l" t="t" r="r" b="b"/>
            <a:pathLst>
              <a:path w="396239" h="219455">
                <a:moveTo>
                  <a:pt x="0" y="219456"/>
                </a:moveTo>
                <a:lnTo>
                  <a:pt x="396239" y="219456"/>
                </a:lnTo>
                <a:lnTo>
                  <a:pt x="396239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6" name="object 96"/>
          <p:cNvSpPr/>
          <p:nvPr/>
        </p:nvSpPr>
        <p:spPr>
          <a:xfrm>
            <a:off x="3784788" y="8239547"/>
            <a:ext cx="488805" cy="198836"/>
          </a:xfrm>
          <a:custGeom>
            <a:avLst/>
            <a:gdLst/>
            <a:ahLst/>
            <a:cxnLst/>
            <a:rect l="l" t="t" r="r" b="b"/>
            <a:pathLst>
              <a:path w="539496" h="219455">
                <a:moveTo>
                  <a:pt x="0" y="219456"/>
                </a:moveTo>
                <a:lnTo>
                  <a:pt x="539496" y="219456"/>
                </a:lnTo>
                <a:lnTo>
                  <a:pt x="539496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7" name="object 97"/>
          <p:cNvSpPr/>
          <p:nvPr/>
        </p:nvSpPr>
        <p:spPr>
          <a:xfrm>
            <a:off x="653121" y="7251926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8" name="object 98"/>
          <p:cNvSpPr/>
          <p:nvPr/>
        </p:nvSpPr>
        <p:spPr>
          <a:xfrm>
            <a:off x="653121" y="7448691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9" name="object 99"/>
          <p:cNvSpPr/>
          <p:nvPr/>
        </p:nvSpPr>
        <p:spPr>
          <a:xfrm>
            <a:off x="653121" y="7647526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0" name="object 100"/>
          <p:cNvSpPr/>
          <p:nvPr/>
        </p:nvSpPr>
        <p:spPr>
          <a:xfrm>
            <a:off x="653121" y="7844291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1" name="object 101"/>
          <p:cNvSpPr/>
          <p:nvPr/>
        </p:nvSpPr>
        <p:spPr>
          <a:xfrm>
            <a:off x="653121" y="8043127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2" name="object 102"/>
          <p:cNvSpPr/>
          <p:nvPr/>
        </p:nvSpPr>
        <p:spPr>
          <a:xfrm>
            <a:off x="653121" y="8239892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3" name="object 103"/>
          <p:cNvSpPr/>
          <p:nvPr/>
        </p:nvSpPr>
        <p:spPr>
          <a:xfrm>
            <a:off x="653121" y="8438038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4" name="object 104"/>
          <p:cNvSpPr/>
          <p:nvPr/>
        </p:nvSpPr>
        <p:spPr>
          <a:xfrm>
            <a:off x="653121" y="6403767"/>
            <a:ext cx="2813391" cy="200216"/>
          </a:xfrm>
          <a:custGeom>
            <a:avLst/>
            <a:gdLst/>
            <a:ahLst/>
            <a:cxnLst/>
            <a:rect l="l" t="t" r="r" b="b"/>
            <a:pathLst>
              <a:path w="3105150" h="220979">
                <a:moveTo>
                  <a:pt x="0" y="220979"/>
                </a:moveTo>
                <a:lnTo>
                  <a:pt x="3105150" y="220979"/>
                </a:lnTo>
                <a:lnTo>
                  <a:pt x="3105150" y="0"/>
                </a:lnTo>
                <a:lnTo>
                  <a:pt x="0" y="0"/>
                </a:lnTo>
                <a:lnTo>
                  <a:pt x="0" y="220979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5" name="object 105"/>
          <p:cNvSpPr/>
          <p:nvPr/>
        </p:nvSpPr>
        <p:spPr>
          <a:xfrm>
            <a:off x="3466512" y="6403767"/>
            <a:ext cx="155341" cy="200216"/>
          </a:xfrm>
          <a:custGeom>
            <a:avLst/>
            <a:gdLst/>
            <a:ahLst/>
            <a:cxnLst/>
            <a:rect l="l" t="t" r="r" b="b"/>
            <a:pathLst>
              <a:path w="171450" h="220979">
                <a:moveTo>
                  <a:pt x="0" y="220979"/>
                </a:moveTo>
                <a:lnTo>
                  <a:pt x="171450" y="220979"/>
                </a:lnTo>
                <a:lnTo>
                  <a:pt x="171450" y="0"/>
                </a:lnTo>
                <a:lnTo>
                  <a:pt x="0" y="0"/>
                </a:lnTo>
                <a:lnTo>
                  <a:pt x="0" y="220979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6" name="object 106"/>
          <p:cNvSpPr/>
          <p:nvPr/>
        </p:nvSpPr>
        <p:spPr>
          <a:xfrm>
            <a:off x="653121" y="6800057"/>
            <a:ext cx="1808854" cy="195384"/>
          </a:xfrm>
          <a:custGeom>
            <a:avLst/>
            <a:gdLst/>
            <a:ahLst/>
            <a:cxnLst/>
            <a:rect l="l" t="t" r="r" b="b"/>
            <a:pathLst>
              <a:path w="1996439" h="215646">
                <a:moveTo>
                  <a:pt x="0" y="215646"/>
                </a:moveTo>
                <a:lnTo>
                  <a:pt x="1996439" y="215646"/>
                </a:lnTo>
                <a:lnTo>
                  <a:pt x="1996439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7" name="object 107"/>
          <p:cNvSpPr/>
          <p:nvPr/>
        </p:nvSpPr>
        <p:spPr>
          <a:xfrm>
            <a:off x="2461976" y="6800057"/>
            <a:ext cx="368674" cy="195384"/>
          </a:xfrm>
          <a:custGeom>
            <a:avLst/>
            <a:gdLst/>
            <a:ahLst/>
            <a:cxnLst/>
            <a:rect l="l" t="t" r="r" b="b"/>
            <a:pathLst>
              <a:path w="406907" h="215646">
                <a:moveTo>
                  <a:pt x="0" y="215646"/>
                </a:moveTo>
                <a:lnTo>
                  <a:pt x="406907" y="215646"/>
                </a:lnTo>
                <a:lnTo>
                  <a:pt x="406907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8" name="object 108"/>
          <p:cNvSpPr/>
          <p:nvPr/>
        </p:nvSpPr>
        <p:spPr>
          <a:xfrm>
            <a:off x="2830651" y="6800057"/>
            <a:ext cx="635860" cy="195384"/>
          </a:xfrm>
          <a:custGeom>
            <a:avLst/>
            <a:gdLst/>
            <a:ahLst/>
            <a:cxnLst/>
            <a:rect l="l" t="t" r="r" b="b"/>
            <a:pathLst>
              <a:path w="701801" h="215646">
                <a:moveTo>
                  <a:pt x="0" y="215646"/>
                </a:moveTo>
                <a:lnTo>
                  <a:pt x="701801" y="215646"/>
                </a:lnTo>
                <a:lnTo>
                  <a:pt x="701801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9" name="object 109"/>
          <p:cNvSpPr/>
          <p:nvPr/>
        </p:nvSpPr>
        <p:spPr>
          <a:xfrm>
            <a:off x="3466512" y="6800057"/>
            <a:ext cx="155341" cy="195384"/>
          </a:xfrm>
          <a:custGeom>
            <a:avLst/>
            <a:gdLst/>
            <a:ahLst/>
            <a:cxnLst/>
            <a:rect l="l" t="t" r="r" b="b"/>
            <a:pathLst>
              <a:path w="171450" h="215646">
                <a:moveTo>
                  <a:pt x="0" y="215646"/>
                </a:moveTo>
                <a:lnTo>
                  <a:pt x="171450" y="215646"/>
                </a:lnTo>
                <a:lnTo>
                  <a:pt x="17145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0" name="object 110"/>
          <p:cNvSpPr/>
          <p:nvPr/>
        </p:nvSpPr>
        <p:spPr>
          <a:xfrm>
            <a:off x="3621853" y="6800057"/>
            <a:ext cx="1826114" cy="195384"/>
          </a:xfrm>
          <a:custGeom>
            <a:avLst/>
            <a:gdLst/>
            <a:ahLst/>
            <a:cxnLst/>
            <a:rect l="l" t="t" r="r" b="b"/>
            <a:pathLst>
              <a:path w="2015489" h="215646">
                <a:moveTo>
                  <a:pt x="0" y="215646"/>
                </a:moveTo>
                <a:lnTo>
                  <a:pt x="2015489" y="215646"/>
                </a:lnTo>
                <a:lnTo>
                  <a:pt x="2015489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1" name="object 111"/>
          <p:cNvSpPr/>
          <p:nvPr/>
        </p:nvSpPr>
        <p:spPr>
          <a:xfrm>
            <a:off x="5447968" y="6800057"/>
            <a:ext cx="359008" cy="195384"/>
          </a:xfrm>
          <a:custGeom>
            <a:avLst/>
            <a:gdLst/>
            <a:ahLst/>
            <a:cxnLst/>
            <a:rect l="l" t="t" r="r" b="b"/>
            <a:pathLst>
              <a:path w="396239" h="215646">
                <a:moveTo>
                  <a:pt x="0" y="215646"/>
                </a:moveTo>
                <a:lnTo>
                  <a:pt x="396239" y="215646"/>
                </a:lnTo>
                <a:lnTo>
                  <a:pt x="396239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2" name="object 112"/>
          <p:cNvSpPr/>
          <p:nvPr/>
        </p:nvSpPr>
        <p:spPr>
          <a:xfrm>
            <a:off x="5806977" y="6800057"/>
            <a:ext cx="619982" cy="195384"/>
          </a:xfrm>
          <a:custGeom>
            <a:avLst/>
            <a:gdLst/>
            <a:ahLst/>
            <a:cxnLst/>
            <a:rect l="l" t="t" r="r" b="b"/>
            <a:pathLst>
              <a:path w="684276" h="215646">
                <a:moveTo>
                  <a:pt x="0" y="215646"/>
                </a:moveTo>
                <a:lnTo>
                  <a:pt x="684276" y="215646"/>
                </a:lnTo>
                <a:lnTo>
                  <a:pt x="684276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3" name="object 113"/>
          <p:cNvSpPr/>
          <p:nvPr/>
        </p:nvSpPr>
        <p:spPr>
          <a:xfrm>
            <a:off x="3621853" y="6403767"/>
            <a:ext cx="2805105" cy="200216"/>
          </a:xfrm>
          <a:custGeom>
            <a:avLst/>
            <a:gdLst/>
            <a:ahLst/>
            <a:cxnLst/>
            <a:rect l="l" t="t" r="r" b="b"/>
            <a:pathLst>
              <a:path w="3096005" h="220979">
                <a:moveTo>
                  <a:pt x="0" y="220979"/>
                </a:moveTo>
                <a:lnTo>
                  <a:pt x="3096005" y="220979"/>
                </a:lnTo>
                <a:lnTo>
                  <a:pt x="3096005" y="0"/>
                </a:lnTo>
                <a:lnTo>
                  <a:pt x="0" y="0"/>
                </a:lnTo>
                <a:lnTo>
                  <a:pt x="0" y="220979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4" name="object 114"/>
          <p:cNvSpPr/>
          <p:nvPr/>
        </p:nvSpPr>
        <p:spPr>
          <a:xfrm>
            <a:off x="3466856" y="6403767"/>
            <a:ext cx="0" cy="200216"/>
          </a:xfrm>
          <a:custGeom>
            <a:avLst/>
            <a:gdLst/>
            <a:ahLst/>
            <a:cxnLst/>
            <a:rect l="l" t="t" r="r" b="b"/>
            <a:pathLst>
              <a:path h="220979">
                <a:moveTo>
                  <a:pt x="0" y="0"/>
                </a:moveTo>
                <a:lnTo>
                  <a:pt x="0" y="220979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5" name="object 115"/>
          <p:cNvSpPr/>
          <p:nvPr/>
        </p:nvSpPr>
        <p:spPr>
          <a:xfrm>
            <a:off x="3621506" y="6403767"/>
            <a:ext cx="0" cy="200216"/>
          </a:xfrm>
          <a:custGeom>
            <a:avLst/>
            <a:gdLst/>
            <a:ahLst/>
            <a:cxnLst/>
            <a:rect l="l" t="t" r="r" b="b"/>
            <a:pathLst>
              <a:path h="220979">
                <a:moveTo>
                  <a:pt x="0" y="0"/>
                </a:moveTo>
                <a:lnTo>
                  <a:pt x="0" y="220979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6" name="object 116"/>
          <p:cNvSpPr/>
          <p:nvPr/>
        </p:nvSpPr>
        <p:spPr>
          <a:xfrm>
            <a:off x="653121" y="6800403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7" name="object 117"/>
          <p:cNvSpPr/>
          <p:nvPr/>
        </p:nvSpPr>
        <p:spPr>
          <a:xfrm>
            <a:off x="653121" y="4384338"/>
            <a:ext cx="4501426" cy="193313"/>
          </a:xfrm>
          <a:custGeom>
            <a:avLst/>
            <a:gdLst/>
            <a:ahLst/>
            <a:cxnLst/>
            <a:rect l="l" t="t" r="r" b="b"/>
            <a:pathLst>
              <a:path w="4968240" h="213360">
                <a:moveTo>
                  <a:pt x="0" y="213360"/>
                </a:moveTo>
                <a:lnTo>
                  <a:pt x="4968240" y="213360"/>
                </a:lnTo>
                <a:lnTo>
                  <a:pt x="4968240" y="0"/>
                </a:lnTo>
                <a:lnTo>
                  <a:pt x="0" y="0"/>
                </a:lnTo>
                <a:lnTo>
                  <a:pt x="0" y="21336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8" name="object 118"/>
          <p:cNvSpPr/>
          <p:nvPr/>
        </p:nvSpPr>
        <p:spPr>
          <a:xfrm>
            <a:off x="5154547" y="4384338"/>
            <a:ext cx="521944" cy="193313"/>
          </a:xfrm>
          <a:custGeom>
            <a:avLst/>
            <a:gdLst/>
            <a:ahLst/>
            <a:cxnLst/>
            <a:rect l="l" t="t" r="r" b="b"/>
            <a:pathLst>
              <a:path w="576072" h="213360">
                <a:moveTo>
                  <a:pt x="0" y="213360"/>
                </a:moveTo>
                <a:lnTo>
                  <a:pt x="576072" y="213360"/>
                </a:lnTo>
                <a:lnTo>
                  <a:pt x="576072" y="0"/>
                </a:lnTo>
                <a:lnTo>
                  <a:pt x="0" y="0"/>
                </a:lnTo>
                <a:lnTo>
                  <a:pt x="0" y="21336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9" name="object 119"/>
          <p:cNvSpPr/>
          <p:nvPr/>
        </p:nvSpPr>
        <p:spPr>
          <a:xfrm>
            <a:off x="5676491" y="4384338"/>
            <a:ext cx="750467" cy="193313"/>
          </a:xfrm>
          <a:custGeom>
            <a:avLst/>
            <a:gdLst/>
            <a:ahLst/>
            <a:cxnLst/>
            <a:rect l="l" t="t" r="r" b="b"/>
            <a:pathLst>
              <a:path w="828293" h="213360">
                <a:moveTo>
                  <a:pt x="0" y="213360"/>
                </a:moveTo>
                <a:lnTo>
                  <a:pt x="828293" y="213360"/>
                </a:lnTo>
                <a:lnTo>
                  <a:pt x="828293" y="0"/>
                </a:lnTo>
                <a:lnTo>
                  <a:pt x="0" y="0"/>
                </a:lnTo>
                <a:lnTo>
                  <a:pt x="0" y="21336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0" name="object 120"/>
          <p:cNvSpPr/>
          <p:nvPr/>
        </p:nvSpPr>
        <p:spPr>
          <a:xfrm>
            <a:off x="653121" y="4774415"/>
            <a:ext cx="4501426" cy="196765"/>
          </a:xfrm>
          <a:custGeom>
            <a:avLst/>
            <a:gdLst/>
            <a:ahLst/>
            <a:cxnLst/>
            <a:rect l="l" t="t" r="r" b="b"/>
            <a:pathLst>
              <a:path w="4968240" h="217170">
                <a:moveTo>
                  <a:pt x="0" y="217170"/>
                </a:moveTo>
                <a:lnTo>
                  <a:pt x="4968240" y="217170"/>
                </a:lnTo>
                <a:lnTo>
                  <a:pt x="496824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1" name="object 121"/>
          <p:cNvSpPr/>
          <p:nvPr/>
        </p:nvSpPr>
        <p:spPr>
          <a:xfrm>
            <a:off x="5154547" y="4774415"/>
            <a:ext cx="521944" cy="196765"/>
          </a:xfrm>
          <a:custGeom>
            <a:avLst/>
            <a:gdLst/>
            <a:ahLst/>
            <a:cxnLst/>
            <a:rect l="l" t="t" r="r" b="b"/>
            <a:pathLst>
              <a:path w="576072" h="217170">
                <a:moveTo>
                  <a:pt x="0" y="217170"/>
                </a:moveTo>
                <a:lnTo>
                  <a:pt x="576072" y="217170"/>
                </a:lnTo>
                <a:lnTo>
                  <a:pt x="576072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2" name="object 122"/>
          <p:cNvSpPr/>
          <p:nvPr/>
        </p:nvSpPr>
        <p:spPr>
          <a:xfrm>
            <a:off x="5676491" y="4774415"/>
            <a:ext cx="750467" cy="196765"/>
          </a:xfrm>
          <a:custGeom>
            <a:avLst/>
            <a:gdLst/>
            <a:ahLst/>
            <a:cxnLst/>
            <a:rect l="l" t="t" r="r" b="b"/>
            <a:pathLst>
              <a:path w="828293" h="217170">
                <a:moveTo>
                  <a:pt x="0" y="217170"/>
                </a:moveTo>
                <a:lnTo>
                  <a:pt x="828293" y="217170"/>
                </a:lnTo>
                <a:lnTo>
                  <a:pt x="82829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3" name="object 123"/>
          <p:cNvSpPr/>
          <p:nvPr/>
        </p:nvSpPr>
        <p:spPr>
          <a:xfrm>
            <a:off x="653121" y="4185501"/>
            <a:ext cx="5773838" cy="198836"/>
          </a:xfrm>
          <a:custGeom>
            <a:avLst/>
            <a:gdLst/>
            <a:ahLst/>
            <a:cxnLst/>
            <a:rect l="l" t="t" r="r" b="b"/>
            <a:pathLst>
              <a:path w="6372606" h="219456">
                <a:moveTo>
                  <a:pt x="0" y="219456"/>
                </a:moveTo>
                <a:lnTo>
                  <a:pt x="6372606" y="219456"/>
                </a:lnTo>
                <a:lnTo>
                  <a:pt x="6372606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4" name="object 124"/>
          <p:cNvSpPr/>
          <p:nvPr/>
        </p:nvSpPr>
        <p:spPr>
          <a:xfrm>
            <a:off x="6425232" y="4185501"/>
            <a:ext cx="0" cy="198836"/>
          </a:xfrm>
          <a:custGeom>
            <a:avLst/>
            <a:gdLst/>
            <a:ahLst/>
            <a:cxnLst/>
            <a:rect l="l" t="t" r="r" b="b"/>
            <a:pathLst>
              <a:path h="219456">
                <a:moveTo>
                  <a:pt x="0" y="0"/>
                </a:moveTo>
                <a:lnTo>
                  <a:pt x="0" y="219456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5" name="object 125"/>
          <p:cNvSpPr/>
          <p:nvPr/>
        </p:nvSpPr>
        <p:spPr>
          <a:xfrm>
            <a:off x="653121" y="4577995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6" name="object 126"/>
          <p:cNvSpPr/>
          <p:nvPr/>
        </p:nvSpPr>
        <p:spPr>
          <a:xfrm>
            <a:off x="653121" y="4774071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7" name="object 127"/>
          <p:cNvSpPr/>
          <p:nvPr/>
        </p:nvSpPr>
        <p:spPr>
          <a:xfrm>
            <a:off x="653121" y="4970835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8" name="object 128"/>
          <p:cNvSpPr/>
          <p:nvPr/>
        </p:nvSpPr>
        <p:spPr>
          <a:xfrm>
            <a:off x="653121" y="1574399"/>
            <a:ext cx="4449645" cy="195384"/>
          </a:xfrm>
          <a:custGeom>
            <a:avLst/>
            <a:gdLst/>
            <a:ahLst/>
            <a:cxnLst/>
            <a:rect l="l" t="t" r="r" b="b"/>
            <a:pathLst>
              <a:path w="4911090" h="215646">
                <a:moveTo>
                  <a:pt x="0" y="215646"/>
                </a:moveTo>
                <a:lnTo>
                  <a:pt x="4911090" y="215646"/>
                </a:lnTo>
                <a:lnTo>
                  <a:pt x="491109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9" name="object 129"/>
          <p:cNvSpPr/>
          <p:nvPr/>
        </p:nvSpPr>
        <p:spPr>
          <a:xfrm>
            <a:off x="5102767" y="1574399"/>
            <a:ext cx="529538" cy="195384"/>
          </a:xfrm>
          <a:custGeom>
            <a:avLst/>
            <a:gdLst/>
            <a:ahLst/>
            <a:cxnLst/>
            <a:rect l="l" t="t" r="r" b="b"/>
            <a:pathLst>
              <a:path w="584453" h="215646">
                <a:moveTo>
                  <a:pt x="0" y="215646"/>
                </a:moveTo>
                <a:lnTo>
                  <a:pt x="584453" y="215646"/>
                </a:lnTo>
                <a:lnTo>
                  <a:pt x="584453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0" name="object 130"/>
          <p:cNvSpPr/>
          <p:nvPr/>
        </p:nvSpPr>
        <p:spPr>
          <a:xfrm>
            <a:off x="5632305" y="1574399"/>
            <a:ext cx="794653" cy="195384"/>
          </a:xfrm>
          <a:custGeom>
            <a:avLst/>
            <a:gdLst/>
            <a:ahLst/>
            <a:cxnLst/>
            <a:rect l="l" t="t" r="r" b="b"/>
            <a:pathLst>
              <a:path w="877061" h="215646">
                <a:moveTo>
                  <a:pt x="0" y="215646"/>
                </a:moveTo>
                <a:lnTo>
                  <a:pt x="877061" y="215646"/>
                </a:lnTo>
                <a:lnTo>
                  <a:pt x="877061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1" name="object 131"/>
          <p:cNvSpPr/>
          <p:nvPr/>
        </p:nvSpPr>
        <p:spPr>
          <a:xfrm>
            <a:off x="653121" y="1966547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2" name="object 132"/>
          <p:cNvSpPr/>
          <p:nvPr/>
        </p:nvSpPr>
        <p:spPr>
          <a:xfrm>
            <a:off x="5102767" y="1966547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3" name="object 133"/>
          <p:cNvSpPr/>
          <p:nvPr/>
        </p:nvSpPr>
        <p:spPr>
          <a:xfrm>
            <a:off x="5632305" y="1966547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4" name="object 134"/>
          <p:cNvSpPr/>
          <p:nvPr/>
        </p:nvSpPr>
        <p:spPr>
          <a:xfrm>
            <a:off x="653121" y="2360077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5" name="object 135"/>
          <p:cNvSpPr/>
          <p:nvPr/>
        </p:nvSpPr>
        <p:spPr>
          <a:xfrm>
            <a:off x="5102767" y="2360077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6" name="object 136"/>
          <p:cNvSpPr/>
          <p:nvPr/>
        </p:nvSpPr>
        <p:spPr>
          <a:xfrm>
            <a:off x="5632305" y="2360077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7" name="object 137"/>
          <p:cNvSpPr/>
          <p:nvPr/>
        </p:nvSpPr>
        <p:spPr>
          <a:xfrm>
            <a:off x="653121" y="2753607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8" name="object 138"/>
          <p:cNvSpPr/>
          <p:nvPr/>
        </p:nvSpPr>
        <p:spPr>
          <a:xfrm>
            <a:off x="5102767" y="2753607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9" name="object 139"/>
          <p:cNvSpPr/>
          <p:nvPr/>
        </p:nvSpPr>
        <p:spPr>
          <a:xfrm>
            <a:off x="5632305" y="2753607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0" name="object 140"/>
          <p:cNvSpPr/>
          <p:nvPr/>
        </p:nvSpPr>
        <p:spPr>
          <a:xfrm>
            <a:off x="653121" y="3147136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1" name="object 141"/>
          <p:cNvSpPr/>
          <p:nvPr/>
        </p:nvSpPr>
        <p:spPr>
          <a:xfrm>
            <a:off x="5102767" y="3147136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2" name="object 142"/>
          <p:cNvSpPr/>
          <p:nvPr/>
        </p:nvSpPr>
        <p:spPr>
          <a:xfrm>
            <a:off x="5632305" y="3147136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3" name="object 143"/>
          <p:cNvSpPr/>
          <p:nvPr/>
        </p:nvSpPr>
        <p:spPr>
          <a:xfrm>
            <a:off x="653121" y="1381087"/>
            <a:ext cx="4449645" cy="193312"/>
          </a:xfrm>
          <a:custGeom>
            <a:avLst/>
            <a:gdLst/>
            <a:ahLst/>
            <a:cxnLst/>
            <a:rect l="l" t="t" r="r" b="b"/>
            <a:pathLst>
              <a:path w="4911090" h="213359">
                <a:moveTo>
                  <a:pt x="0" y="213359"/>
                </a:moveTo>
                <a:lnTo>
                  <a:pt x="4911090" y="213359"/>
                </a:lnTo>
                <a:lnTo>
                  <a:pt x="4911090" y="0"/>
                </a:lnTo>
                <a:lnTo>
                  <a:pt x="0" y="0"/>
                </a:lnTo>
                <a:lnTo>
                  <a:pt x="0" y="213359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4" name="object 144"/>
          <p:cNvSpPr/>
          <p:nvPr/>
        </p:nvSpPr>
        <p:spPr>
          <a:xfrm>
            <a:off x="5102767" y="1381087"/>
            <a:ext cx="529538" cy="193312"/>
          </a:xfrm>
          <a:custGeom>
            <a:avLst/>
            <a:gdLst/>
            <a:ahLst/>
            <a:cxnLst/>
            <a:rect l="l" t="t" r="r" b="b"/>
            <a:pathLst>
              <a:path w="584453" h="213359">
                <a:moveTo>
                  <a:pt x="0" y="213359"/>
                </a:moveTo>
                <a:lnTo>
                  <a:pt x="584453" y="213359"/>
                </a:lnTo>
                <a:lnTo>
                  <a:pt x="584453" y="0"/>
                </a:lnTo>
                <a:lnTo>
                  <a:pt x="0" y="0"/>
                </a:lnTo>
                <a:lnTo>
                  <a:pt x="0" y="213359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5" name="object 145"/>
          <p:cNvSpPr/>
          <p:nvPr/>
        </p:nvSpPr>
        <p:spPr>
          <a:xfrm>
            <a:off x="5632305" y="1381087"/>
            <a:ext cx="794653" cy="193312"/>
          </a:xfrm>
          <a:custGeom>
            <a:avLst/>
            <a:gdLst/>
            <a:ahLst/>
            <a:cxnLst/>
            <a:rect l="l" t="t" r="r" b="b"/>
            <a:pathLst>
              <a:path w="877061" h="213359">
                <a:moveTo>
                  <a:pt x="0" y="213359"/>
                </a:moveTo>
                <a:lnTo>
                  <a:pt x="877061" y="213359"/>
                </a:lnTo>
                <a:lnTo>
                  <a:pt x="877061" y="0"/>
                </a:lnTo>
                <a:lnTo>
                  <a:pt x="0" y="0"/>
                </a:lnTo>
                <a:lnTo>
                  <a:pt x="0" y="213359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6" name="object 146"/>
          <p:cNvSpPr/>
          <p:nvPr/>
        </p:nvSpPr>
        <p:spPr>
          <a:xfrm>
            <a:off x="5103111" y="1381087"/>
            <a:ext cx="0" cy="193312"/>
          </a:xfrm>
          <a:custGeom>
            <a:avLst/>
            <a:gdLst/>
            <a:ahLst/>
            <a:cxnLst/>
            <a:rect l="l" t="t" r="r" b="b"/>
            <a:pathLst>
              <a:path h="213359">
                <a:moveTo>
                  <a:pt x="0" y="0"/>
                </a:moveTo>
                <a:lnTo>
                  <a:pt x="0" y="213359"/>
                </a:lnTo>
              </a:path>
            </a:pathLst>
          </a:custGeom>
          <a:ln w="508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7" name="object 147"/>
          <p:cNvSpPr/>
          <p:nvPr/>
        </p:nvSpPr>
        <p:spPr>
          <a:xfrm>
            <a:off x="6425232" y="1381087"/>
            <a:ext cx="0" cy="193312"/>
          </a:xfrm>
          <a:custGeom>
            <a:avLst/>
            <a:gdLst/>
            <a:ahLst/>
            <a:cxnLst/>
            <a:rect l="l" t="t" r="r" b="b"/>
            <a:pathLst>
              <a:path h="213359">
                <a:moveTo>
                  <a:pt x="0" y="0"/>
                </a:moveTo>
                <a:lnTo>
                  <a:pt x="0" y="213359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8" name="object 148"/>
          <p:cNvSpPr/>
          <p:nvPr/>
        </p:nvSpPr>
        <p:spPr>
          <a:xfrm>
            <a:off x="653121" y="1770129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9" name="object 149"/>
          <p:cNvSpPr/>
          <p:nvPr/>
        </p:nvSpPr>
        <p:spPr>
          <a:xfrm>
            <a:off x="653121" y="1966893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0" name="object 150"/>
          <p:cNvSpPr/>
          <p:nvPr/>
        </p:nvSpPr>
        <p:spPr>
          <a:xfrm>
            <a:off x="653121" y="2163658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1" name="object 151"/>
          <p:cNvSpPr/>
          <p:nvPr/>
        </p:nvSpPr>
        <p:spPr>
          <a:xfrm>
            <a:off x="653121" y="2360423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2" name="object 152"/>
          <p:cNvSpPr/>
          <p:nvPr/>
        </p:nvSpPr>
        <p:spPr>
          <a:xfrm>
            <a:off x="653121" y="255718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3" name="object 153"/>
          <p:cNvSpPr/>
          <p:nvPr/>
        </p:nvSpPr>
        <p:spPr>
          <a:xfrm>
            <a:off x="653121" y="2753952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4" name="object 154"/>
          <p:cNvSpPr/>
          <p:nvPr/>
        </p:nvSpPr>
        <p:spPr>
          <a:xfrm>
            <a:off x="653121" y="295071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5" name="object 155"/>
          <p:cNvSpPr/>
          <p:nvPr/>
        </p:nvSpPr>
        <p:spPr>
          <a:xfrm>
            <a:off x="653121" y="3147482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6" name="object 156"/>
          <p:cNvSpPr/>
          <p:nvPr/>
        </p:nvSpPr>
        <p:spPr>
          <a:xfrm>
            <a:off x="653121" y="334424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7" name="object 157"/>
          <p:cNvSpPr/>
          <p:nvPr/>
        </p:nvSpPr>
        <p:spPr>
          <a:xfrm>
            <a:off x="2805797" y="3566211"/>
            <a:ext cx="880953" cy="198146"/>
          </a:xfrm>
          <a:custGeom>
            <a:avLst/>
            <a:gdLst/>
            <a:ahLst/>
            <a:cxnLst/>
            <a:rect l="l" t="t" r="r" b="b"/>
            <a:pathLst>
              <a:path w="972311" h="218694">
                <a:moveTo>
                  <a:pt x="0" y="218694"/>
                </a:moveTo>
                <a:lnTo>
                  <a:pt x="972311" y="218694"/>
                </a:lnTo>
                <a:lnTo>
                  <a:pt x="972311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8" name="object 158"/>
          <p:cNvSpPr/>
          <p:nvPr/>
        </p:nvSpPr>
        <p:spPr>
          <a:xfrm>
            <a:off x="3686750" y="3566211"/>
            <a:ext cx="1598281" cy="198146"/>
          </a:xfrm>
          <a:custGeom>
            <a:avLst/>
            <a:gdLst/>
            <a:ahLst/>
            <a:cxnLst/>
            <a:rect l="l" t="t" r="r" b="b"/>
            <a:pathLst>
              <a:path w="1764029" h="218694">
                <a:moveTo>
                  <a:pt x="0" y="218694"/>
                </a:moveTo>
                <a:lnTo>
                  <a:pt x="1764029" y="218694"/>
                </a:lnTo>
                <a:lnTo>
                  <a:pt x="1764029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9" name="object 159"/>
          <p:cNvSpPr/>
          <p:nvPr/>
        </p:nvSpPr>
        <p:spPr>
          <a:xfrm>
            <a:off x="5285033" y="3566211"/>
            <a:ext cx="1272411" cy="198146"/>
          </a:xfrm>
          <a:custGeom>
            <a:avLst/>
            <a:gdLst/>
            <a:ahLst/>
            <a:cxnLst/>
            <a:rect l="l" t="t" r="r" b="b"/>
            <a:pathLst>
              <a:path w="1404365" h="218694">
                <a:moveTo>
                  <a:pt x="0" y="218694"/>
                </a:moveTo>
                <a:lnTo>
                  <a:pt x="1404365" y="218694"/>
                </a:lnTo>
                <a:lnTo>
                  <a:pt x="1404365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0" name="object 160"/>
          <p:cNvSpPr/>
          <p:nvPr/>
        </p:nvSpPr>
        <p:spPr>
          <a:xfrm>
            <a:off x="653121" y="3961121"/>
            <a:ext cx="1826806" cy="195384"/>
          </a:xfrm>
          <a:custGeom>
            <a:avLst/>
            <a:gdLst/>
            <a:ahLst/>
            <a:cxnLst/>
            <a:rect l="l" t="t" r="r" b="b"/>
            <a:pathLst>
              <a:path w="2016252" h="215646">
                <a:moveTo>
                  <a:pt x="0" y="215646"/>
                </a:moveTo>
                <a:lnTo>
                  <a:pt x="2016252" y="215646"/>
                </a:lnTo>
                <a:lnTo>
                  <a:pt x="2016252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1" name="object 161"/>
          <p:cNvSpPr/>
          <p:nvPr/>
        </p:nvSpPr>
        <p:spPr>
          <a:xfrm>
            <a:off x="2479927" y="3961121"/>
            <a:ext cx="325869" cy="195384"/>
          </a:xfrm>
          <a:custGeom>
            <a:avLst/>
            <a:gdLst/>
            <a:ahLst/>
            <a:cxnLst/>
            <a:rect l="l" t="t" r="r" b="b"/>
            <a:pathLst>
              <a:path w="359663" h="215646">
                <a:moveTo>
                  <a:pt x="0" y="215646"/>
                </a:moveTo>
                <a:lnTo>
                  <a:pt x="359663" y="215646"/>
                </a:lnTo>
                <a:lnTo>
                  <a:pt x="359663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2" name="object 162"/>
          <p:cNvSpPr/>
          <p:nvPr/>
        </p:nvSpPr>
        <p:spPr>
          <a:xfrm>
            <a:off x="2805797" y="3961121"/>
            <a:ext cx="880953" cy="195384"/>
          </a:xfrm>
          <a:custGeom>
            <a:avLst/>
            <a:gdLst/>
            <a:ahLst/>
            <a:cxnLst/>
            <a:rect l="l" t="t" r="r" b="b"/>
            <a:pathLst>
              <a:path w="972311" h="215646">
                <a:moveTo>
                  <a:pt x="0" y="215646"/>
                </a:moveTo>
                <a:lnTo>
                  <a:pt x="972311" y="215646"/>
                </a:lnTo>
                <a:lnTo>
                  <a:pt x="972311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3" name="object 163"/>
          <p:cNvSpPr/>
          <p:nvPr/>
        </p:nvSpPr>
        <p:spPr>
          <a:xfrm>
            <a:off x="3686750" y="3961121"/>
            <a:ext cx="1598281" cy="195384"/>
          </a:xfrm>
          <a:custGeom>
            <a:avLst/>
            <a:gdLst/>
            <a:ahLst/>
            <a:cxnLst/>
            <a:rect l="l" t="t" r="r" b="b"/>
            <a:pathLst>
              <a:path w="1764029" h="215646">
                <a:moveTo>
                  <a:pt x="0" y="215646"/>
                </a:moveTo>
                <a:lnTo>
                  <a:pt x="1764029" y="215646"/>
                </a:lnTo>
                <a:lnTo>
                  <a:pt x="1764029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4" name="object 164"/>
          <p:cNvSpPr/>
          <p:nvPr/>
        </p:nvSpPr>
        <p:spPr>
          <a:xfrm>
            <a:off x="5285033" y="3961121"/>
            <a:ext cx="1272411" cy="195384"/>
          </a:xfrm>
          <a:custGeom>
            <a:avLst/>
            <a:gdLst/>
            <a:ahLst/>
            <a:cxnLst/>
            <a:rect l="l" t="t" r="r" b="b"/>
            <a:pathLst>
              <a:path w="1404365" h="215646">
                <a:moveTo>
                  <a:pt x="0" y="215646"/>
                </a:moveTo>
                <a:lnTo>
                  <a:pt x="1404365" y="215646"/>
                </a:lnTo>
                <a:lnTo>
                  <a:pt x="1404365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5" name="object 165"/>
          <p:cNvSpPr/>
          <p:nvPr/>
        </p:nvSpPr>
        <p:spPr>
          <a:xfrm>
            <a:off x="653121" y="3566211"/>
            <a:ext cx="2152676" cy="198146"/>
          </a:xfrm>
          <a:custGeom>
            <a:avLst/>
            <a:gdLst/>
            <a:ahLst/>
            <a:cxnLst/>
            <a:rect l="l" t="t" r="r" b="b"/>
            <a:pathLst>
              <a:path w="2375916" h="218694">
                <a:moveTo>
                  <a:pt x="0" y="218694"/>
                </a:moveTo>
                <a:lnTo>
                  <a:pt x="2375916" y="218694"/>
                </a:lnTo>
                <a:lnTo>
                  <a:pt x="2375916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6" name="object 166"/>
          <p:cNvSpPr/>
          <p:nvPr/>
        </p:nvSpPr>
        <p:spPr>
          <a:xfrm>
            <a:off x="1756384" y="3567937"/>
            <a:ext cx="4801060" cy="0"/>
          </a:xfrm>
          <a:custGeom>
            <a:avLst/>
            <a:gdLst/>
            <a:ahLst/>
            <a:cxnLst/>
            <a:rect l="l" t="t" r="r" b="b"/>
            <a:pathLst>
              <a:path w="5298948">
                <a:moveTo>
                  <a:pt x="0" y="0"/>
                </a:moveTo>
                <a:lnTo>
                  <a:pt x="529894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7" name="object 167"/>
          <p:cNvSpPr/>
          <p:nvPr/>
        </p:nvSpPr>
        <p:spPr>
          <a:xfrm>
            <a:off x="653121" y="3764701"/>
            <a:ext cx="5904324" cy="0"/>
          </a:xfrm>
          <a:custGeom>
            <a:avLst/>
            <a:gdLst/>
            <a:ahLst/>
            <a:cxnLst/>
            <a:rect l="l" t="t" r="r" b="b"/>
            <a:pathLst>
              <a:path w="6516624">
                <a:moveTo>
                  <a:pt x="0" y="0"/>
                </a:moveTo>
                <a:lnTo>
                  <a:pt x="6516624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8" name="object 168"/>
          <p:cNvSpPr/>
          <p:nvPr/>
        </p:nvSpPr>
        <p:spPr>
          <a:xfrm>
            <a:off x="653121" y="3961467"/>
            <a:ext cx="5904324" cy="0"/>
          </a:xfrm>
          <a:custGeom>
            <a:avLst/>
            <a:gdLst/>
            <a:ahLst/>
            <a:cxnLst/>
            <a:rect l="l" t="t" r="r" b="b"/>
            <a:pathLst>
              <a:path w="6516624">
                <a:moveTo>
                  <a:pt x="0" y="0"/>
                </a:moveTo>
                <a:lnTo>
                  <a:pt x="651662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9" name="object 169"/>
          <p:cNvSpPr/>
          <p:nvPr/>
        </p:nvSpPr>
        <p:spPr>
          <a:xfrm>
            <a:off x="653121" y="3567937"/>
            <a:ext cx="1103263" cy="0"/>
          </a:xfrm>
          <a:custGeom>
            <a:avLst/>
            <a:gdLst/>
            <a:ahLst/>
            <a:cxnLst/>
            <a:rect l="l" t="t" r="r" b="b"/>
            <a:pathLst>
              <a:path w="1217676">
                <a:moveTo>
                  <a:pt x="0" y="0"/>
                </a:moveTo>
                <a:lnTo>
                  <a:pt x="121767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0" name="object 170"/>
          <p:cNvSpPr/>
          <p:nvPr/>
        </p:nvSpPr>
        <p:spPr>
          <a:xfrm>
            <a:off x="653121" y="5196942"/>
            <a:ext cx="1076338" cy="1174375"/>
          </a:xfrm>
          <a:custGeom>
            <a:avLst/>
            <a:gdLst/>
            <a:ahLst/>
            <a:cxnLst/>
            <a:rect l="l" t="t" r="r" b="b"/>
            <a:pathLst>
              <a:path w="1187958" h="1296162">
                <a:moveTo>
                  <a:pt x="0" y="1296162"/>
                </a:moveTo>
                <a:lnTo>
                  <a:pt x="1187958" y="1296162"/>
                </a:lnTo>
                <a:lnTo>
                  <a:pt x="1187958" y="0"/>
                </a:lnTo>
                <a:lnTo>
                  <a:pt x="0" y="0"/>
                </a:lnTo>
                <a:lnTo>
                  <a:pt x="0" y="129616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1" name="object 171"/>
          <p:cNvSpPr/>
          <p:nvPr/>
        </p:nvSpPr>
        <p:spPr>
          <a:xfrm>
            <a:off x="653121" y="5196942"/>
            <a:ext cx="1076338" cy="1174375"/>
          </a:xfrm>
          <a:custGeom>
            <a:avLst/>
            <a:gdLst/>
            <a:ahLst/>
            <a:cxnLst/>
            <a:rect l="l" t="t" r="r" b="b"/>
            <a:pathLst>
              <a:path w="1187958" h="1296162">
                <a:moveTo>
                  <a:pt x="0" y="1296162"/>
                </a:moveTo>
                <a:lnTo>
                  <a:pt x="3047" y="1293114"/>
                </a:lnTo>
                <a:lnTo>
                  <a:pt x="3047" y="3048"/>
                </a:lnTo>
                <a:lnTo>
                  <a:pt x="1184910" y="3048"/>
                </a:lnTo>
                <a:lnTo>
                  <a:pt x="1184910" y="1293114"/>
                </a:lnTo>
                <a:lnTo>
                  <a:pt x="3047" y="1293114"/>
                </a:lnTo>
                <a:lnTo>
                  <a:pt x="1187958" y="1296162"/>
                </a:lnTo>
                <a:lnTo>
                  <a:pt x="1187958" y="0"/>
                </a:lnTo>
                <a:lnTo>
                  <a:pt x="0" y="0"/>
                </a:lnTo>
                <a:lnTo>
                  <a:pt x="0" y="1296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2" name="object 172"/>
          <p:cNvSpPr/>
          <p:nvPr/>
        </p:nvSpPr>
        <p:spPr>
          <a:xfrm>
            <a:off x="686260" y="5425465"/>
            <a:ext cx="1010750" cy="743564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3" name="object 173"/>
          <p:cNvSpPr/>
          <p:nvPr/>
        </p:nvSpPr>
        <p:spPr>
          <a:xfrm>
            <a:off x="1762598" y="5196943"/>
            <a:ext cx="1728768" cy="199525"/>
          </a:xfrm>
          <a:custGeom>
            <a:avLst/>
            <a:gdLst/>
            <a:ahLst/>
            <a:cxnLst/>
            <a:rect l="l" t="t" r="r" b="b"/>
            <a:pathLst>
              <a:path w="1908048" h="220217">
                <a:moveTo>
                  <a:pt x="0" y="220217"/>
                </a:moveTo>
                <a:lnTo>
                  <a:pt x="1908048" y="220217"/>
                </a:lnTo>
                <a:lnTo>
                  <a:pt x="1908048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4" name="object 174"/>
          <p:cNvSpPr/>
          <p:nvPr/>
        </p:nvSpPr>
        <p:spPr>
          <a:xfrm>
            <a:off x="3491366" y="5196943"/>
            <a:ext cx="456356" cy="199525"/>
          </a:xfrm>
          <a:custGeom>
            <a:avLst/>
            <a:gdLst/>
            <a:ahLst/>
            <a:cxnLst/>
            <a:rect l="l" t="t" r="r" b="b"/>
            <a:pathLst>
              <a:path w="503682" h="220217">
                <a:moveTo>
                  <a:pt x="0" y="220217"/>
                </a:moveTo>
                <a:lnTo>
                  <a:pt x="503682" y="220217"/>
                </a:lnTo>
                <a:lnTo>
                  <a:pt x="503682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5" name="object 175"/>
          <p:cNvSpPr/>
          <p:nvPr/>
        </p:nvSpPr>
        <p:spPr>
          <a:xfrm>
            <a:off x="3947723" y="5196943"/>
            <a:ext cx="391457" cy="199525"/>
          </a:xfrm>
          <a:custGeom>
            <a:avLst/>
            <a:gdLst/>
            <a:ahLst/>
            <a:cxnLst/>
            <a:rect l="l" t="t" r="r" b="b"/>
            <a:pathLst>
              <a:path w="432053" h="220217">
                <a:moveTo>
                  <a:pt x="0" y="220217"/>
                </a:moveTo>
                <a:lnTo>
                  <a:pt x="432053" y="220217"/>
                </a:lnTo>
                <a:lnTo>
                  <a:pt x="432053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6" name="object 176"/>
          <p:cNvSpPr/>
          <p:nvPr/>
        </p:nvSpPr>
        <p:spPr>
          <a:xfrm>
            <a:off x="1762598" y="5593233"/>
            <a:ext cx="1728768" cy="196765"/>
          </a:xfrm>
          <a:custGeom>
            <a:avLst/>
            <a:gdLst/>
            <a:ahLst/>
            <a:cxnLst/>
            <a:rect l="l" t="t" r="r" b="b"/>
            <a:pathLst>
              <a:path w="1908048" h="217170">
                <a:moveTo>
                  <a:pt x="0" y="217170"/>
                </a:moveTo>
                <a:lnTo>
                  <a:pt x="1908048" y="217170"/>
                </a:lnTo>
                <a:lnTo>
                  <a:pt x="1908048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7" name="object 177"/>
          <p:cNvSpPr/>
          <p:nvPr/>
        </p:nvSpPr>
        <p:spPr>
          <a:xfrm>
            <a:off x="3491366" y="5593233"/>
            <a:ext cx="456356" cy="196765"/>
          </a:xfrm>
          <a:custGeom>
            <a:avLst/>
            <a:gdLst/>
            <a:ahLst/>
            <a:cxnLst/>
            <a:rect l="l" t="t" r="r" b="b"/>
            <a:pathLst>
              <a:path w="503682" h="217170">
                <a:moveTo>
                  <a:pt x="0" y="217170"/>
                </a:moveTo>
                <a:lnTo>
                  <a:pt x="503682" y="217170"/>
                </a:lnTo>
                <a:lnTo>
                  <a:pt x="503682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8" name="object 178"/>
          <p:cNvSpPr/>
          <p:nvPr/>
        </p:nvSpPr>
        <p:spPr>
          <a:xfrm>
            <a:off x="3947723" y="5593233"/>
            <a:ext cx="391457" cy="196765"/>
          </a:xfrm>
          <a:custGeom>
            <a:avLst/>
            <a:gdLst/>
            <a:ahLst/>
            <a:cxnLst/>
            <a:rect l="l" t="t" r="r" b="b"/>
            <a:pathLst>
              <a:path w="432053" h="217170">
                <a:moveTo>
                  <a:pt x="0" y="217170"/>
                </a:moveTo>
                <a:lnTo>
                  <a:pt x="432053" y="217170"/>
                </a:lnTo>
                <a:lnTo>
                  <a:pt x="4320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9" name="object 179"/>
          <p:cNvSpPr/>
          <p:nvPr/>
        </p:nvSpPr>
        <p:spPr>
          <a:xfrm>
            <a:off x="1762598" y="5789999"/>
            <a:ext cx="1728768" cy="200906"/>
          </a:xfrm>
          <a:custGeom>
            <a:avLst/>
            <a:gdLst/>
            <a:ahLst/>
            <a:cxnLst/>
            <a:rect l="l" t="t" r="r" b="b"/>
            <a:pathLst>
              <a:path w="1908048" h="221741">
                <a:moveTo>
                  <a:pt x="0" y="221741"/>
                </a:moveTo>
                <a:lnTo>
                  <a:pt x="1908048" y="221741"/>
                </a:lnTo>
                <a:lnTo>
                  <a:pt x="1908048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0" name="object 180"/>
          <p:cNvSpPr/>
          <p:nvPr/>
        </p:nvSpPr>
        <p:spPr>
          <a:xfrm>
            <a:off x="3491366" y="5789999"/>
            <a:ext cx="456356" cy="200906"/>
          </a:xfrm>
          <a:custGeom>
            <a:avLst/>
            <a:gdLst/>
            <a:ahLst/>
            <a:cxnLst/>
            <a:rect l="l" t="t" r="r" b="b"/>
            <a:pathLst>
              <a:path w="503682" h="221741">
                <a:moveTo>
                  <a:pt x="0" y="221741"/>
                </a:moveTo>
                <a:lnTo>
                  <a:pt x="503682" y="221741"/>
                </a:lnTo>
                <a:lnTo>
                  <a:pt x="503682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1" name="object 181"/>
          <p:cNvSpPr/>
          <p:nvPr/>
        </p:nvSpPr>
        <p:spPr>
          <a:xfrm>
            <a:off x="3947723" y="5789999"/>
            <a:ext cx="391457" cy="200906"/>
          </a:xfrm>
          <a:custGeom>
            <a:avLst/>
            <a:gdLst/>
            <a:ahLst/>
            <a:cxnLst/>
            <a:rect l="l" t="t" r="r" b="b"/>
            <a:pathLst>
              <a:path w="432053" h="221741">
                <a:moveTo>
                  <a:pt x="0" y="221741"/>
                </a:moveTo>
                <a:lnTo>
                  <a:pt x="432053" y="221741"/>
                </a:lnTo>
                <a:lnTo>
                  <a:pt x="432053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2" name="object 182"/>
          <p:cNvSpPr/>
          <p:nvPr/>
        </p:nvSpPr>
        <p:spPr>
          <a:xfrm>
            <a:off x="1762598" y="5990905"/>
            <a:ext cx="1728768" cy="196765"/>
          </a:xfrm>
          <a:custGeom>
            <a:avLst/>
            <a:gdLst/>
            <a:ahLst/>
            <a:cxnLst/>
            <a:rect l="l" t="t" r="r" b="b"/>
            <a:pathLst>
              <a:path w="1908048" h="217169">
                <a:moveTo>
                  <a:pt x="0" y="217170"/>
                </a:moveTo>
                <a:lnTo>
                  <a:pt x="1908048" y="217170"/>
                </a:lnTo>
                <a:lnTo>
                  <a:pt x="1908048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3" name="object 183"/>
          <p:cNvSpPr/>
          <p:nvPr/>
        </p:nvSpPr>
        <p:spPr>
          <a:xfrm>
            <a:off x="3491366" y="5990905"/>
            <a:ext cx="456356" cy="196765"/>
          </a:xfrm>
          <a:custGeom>
            <a:avLst/>
            <a:gdLst/>
            <a:ahLst/>
            <a:cxnLst/>
            <a:rect l="l" t="t" r="r" b="b"/>
            <a:pathLst>
              <a:path w="503682" h="217169">
                <a:moveTo>
                  <a:pt x="0" y="217170"/>
                </a:moveTo>
                <a:lnTo>
                  <a:pt x="503682" y="217170"/>
                </a:lnTo>
                <a:lnTo>
                  <a:pt x="503682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4" name="object 184"/>
          <p:cNvSpPr/>
          <p:nvPr/>
        </p:nvSpPr>
        <p:spPr>
          <a:xfrm>
            <a:off x="3947723" y="5990905"/>
            <a:ext cx="391457" cy="196765"/>
          </a:xfrm>
          <a:custGeom>
            <a:avLst/>
            <a:gdLst/>
            <a:ahLst/>
            <a:cxnLst/>
            <a:rect l="l" t="t" r="r" b="b"/>
            <a:pathLst>
              <a:path w="432053" h="217169">
                <a:moveTo>
                  <a:pt x="0" y="217170"/>
                </a:moveTo>
                <a:lnTo>
                  <a:pt x="432053" y="217170"/>
                </a:lnTo>
                <a:lnTo>
                  <a:pt x="4320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5" name="object 185"/>
          <p:cNvSpPr/>
          <p:nvPr/>
        </p:nvSpPr>
        <p:spPr>
          <a:xfrm>
            <a:off x="1762598" y="5396814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6" name="object 186"/>
          <p:cNvSpPr/>
          <p:nvPr/>
        </p:nvSpPr>
        <p:spPr>
          <a:xfrm>
            <a:off x="1762598" y="5593579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7" name="object 187"/>
          <p:cNvSpPr/>
          <p:nvPr/>
        </p:nvSpPr>
        <p:spPr>
          <a:xfrm>
            <a:off x="1762598" y="5790343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8" name="object 188"/>
          <p:cNvSpPr/>
          <p:nvPr/>
        </p:nvSpPr>
        <p:spPr>
          <a:xfrm>
            <a:off x="1762598" y="5991251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9" name="object 189"/>
          <p:cNvSpPr/>
          <p:nvPr/>
        </p:nvSpPr>
        <p:spPr>
          <a:xfrm>
            <a:off x="1762598" y="6188015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0" name="object 190"/>
          <p:cNvSpPr/>
          <p:nvPr/>
        </p:nvSpPr>
        <p:spPr>
          <a:xfrm>
            <a:off x="4371630" y="5593924"/>
            <a:ext cx="1239272" cy="196765"/>
          </a:xfrm>
          <a:custGeom>
            <a:avLst/>
            <a:gdLst/>
            <a:ahLst/>
            <a:cxnLst/>
            <a:rect l="l" t="t" r="r" b="b"/>
            <a:pathLst>
              <a:path w="1367789" h="217170">
                <a:moveTo>
                  <a:pt x="0" y="217170"/>
                </a:moveTo>
                <a:lnTo>
                  <a:pt x="1367789" y="217170"/>
                </a:lnTo>
                <a:lnTo>
                  <a:pt x="1367789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1" name="object 191"/>
          <p:cNvSpPr/>
          <p:nvPr/>
        </p:nvSpPr>
        <p:spPr>
          <a:xfrm>
            <a:off x="5610903" y="5593924"/>
            <a:ext cx="388696" cy="196765"/>
          </a:xfrm>
          <a:custGeom>
            <a:avLst/>
            <a:gdLst/>
            <a:ahLst/>
            <a:cxnLst/>
            <a:rect l="l" t="t" r="r" b="b"/>
            <a:pathLst>
              <a:path w="429005" h="217170">
                <a:moveTo>
                  <a:pt x="0" y="217170"/>
                </a:moveTo>
                <a:lnTo>
                  <a:pt x="429005" y="217170"/>
                </a:lnTo>
                <a:lnTo>
                  <a:pt x="429005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2" name="object 192"/>
          <p:cNvSpPr/>
          <p:nvPr/>
        </p:nvSpPr>
        <p:spPr>
          <a:xfrm>
            <a:off x="5999600" y="5593924"/>
            <a:ext cx="427358" cy="196765"/>
          </a:xfrm>
          <a:custGeom>
            <a:avLst/>
            <a:gdLst/>
            <a:ahLst/>
            <a:cxnLst/>
            <a:rect l="l" t="t" r="r" b="b"/>
            <a:pathLst>
              <a:path w="471677" h="217170">
                <a:moveTo>
                  <a:pt x="0" y="217170"/>
                </a:moveTo>
                <a:lnTo>
                  <a:pt x="471677" y="217170"/>
                </a:lnTo>
                <a:lnTo>
                  <a:pt x="471677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3" name="object 193"/>
          <p:cNvSpPr/>
          <p:nvPr/>
        </p:nvSpPr>
        <p:spPr>
          <a:xfrm>
            <a:off x="4371630" y="5196943"/>
            <a:ext cx="2055328" cy="199525"/>
          </a:xfrm>
          <a:custGeom>
            <a:avLst/>
            <a:gdLst/>
            <a:ahLst/>
            <a:cxnLst/>
            <a:rect l="l" t="t" r="r" b="b"/>
            <a:pathLst>
              <a:path w="2268473" h="220217">
                <a:moveTo>
                  <a:pt x="0" y="220217"/>
                </a:moveTo>
                <a:lnTo>
                  <a:pt x="2268473" y="220217"/>
                </a:lnTo>
                <a:lnTo>
                  <a:pt x="2268473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4" name="object 194"/>
          <p:cNvSpPr/>
          <p:nvPr/>
        </p:nvSpPr>
        <p:spPr>
          <a:xfrm>
            <a:off x="4371630" y="5396814"/>
            <a:ext cx="1239272" cy="0"/>
          </a:xfrm>
          <a:custGeom>
            <a:avLst/>
            <a:gdLst/>
            <a:ahLst/>
            <a:cxnLst/>
            <a:rect l="l" t="t" r="r" b="b"/>
            <a:pathLst>
              <a:path w="1367789">
                <a:moveTo>
                  <a:pt x="0" y="0"/>
                </a:moveTo>
                <a:lnTo>
                  <a:pt x="1367789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5" name="object 195"/>
          <p:cNvSpPr/>
          <p:nvPr/>
        </p:nvSpPr>
        <p:spPr>
          <a:xfrm>
            <a:off x="4371630" y="5594269"/>
            <a:ext cx="1239272" cy="0"/>
          </a:xfrm>
          <a:custGeom>
            <a:avLst/>
            <a:gdLst/>
            <a:ahLst/>
            <a:cxnLst/>
            <a:rect l="l" t="t" r="r" b="b"/>
            <a:pathLst>
              <a:path w="1367789">
                <a:moveTo>
                  <a:pt x="0" y="0"/>
                </a:moveTo>
                <a:lnTo>
                  <a:pt x="1367789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6" name="object 196"/>
          <p:cNvSpPr/>
          <p:nvPr/>
        </p:nvSpPr>
        <p:spPr>
          <a:xfrm>
            <a:off x="5610903" y="5396814"/>
            <a:ext cx="816055" cy="0"/>
          </a:xfrm>
          <a:custGeom>
            <a:avLst/>
            <a:gdLst/>
            <a:ahLst/>
            <a:cxnLst/>
            <a:rect l="l" t="t" r="r" b="b"/>
            <a:pathLst>
              <a:path w="900683">
                <a:moveTo>
                  <a:pt x="0" y="0"/>
                </a:moveTo>
                <a:lnTo>
                  <a:pt x="90068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7" name="object 197"/>
          <p:cNvSpPr/>
          <p:nvPr/>
        </p:nvSpPr>
        <p:spPr>
          <a:xfrm>
            <a:off x="5610903" y="5594269"/>
            <a:ext cx="816055" cy="0"/>
          </a:xfrm>
          <a:custGeom>
            <a:avLst/>
            <a:gdLst/>
            <a:ahLst/>
            <a:cxnLst/>
            <a:rect l="l" t="t" r="r" b="b"/>
            <a:pathLst>
              <a:path w="900683">
                <a:moveTo>
                  <a:pt x="0" y="0"/>
                </a:moveTo>
                <a:lnTo>
                  <a:pt x="90068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8" name="object 198"/>
          <p:cNvSpPr/>
          <p:nvPr/>
        </p:nvSpPr>
        <p:spPr>
          <a:xfrm>
            <a:off x="4371630" y="5790343"/>
            <a:ext cx="2055328" cy="0"/>
          </a:xfrm>
          <a:custGeom>
            <a:avLst/>
            <a:gdLst/>
            <a:ahLst/>
            <a:cxnLst/>
            <a:rect l="l" t="t" r="r" b="b"/>
            <a:pathLst>
              <a:path w="2268473">
                <a:moveTo>
                  <a:pt x="0" y="0"/>
                </a:moveTo>
                <a:lnTo>
                  <a:pt x="226847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9" name="object 199"/>
          <p:cNvSpPr/>
          <p:nvPr/>
        </p:nvSpPr>
        <p:spPr>
          <a:xfrm>
            <a:off x="3451" y="9211634"/>
            <a:ext cx="6848795" cy="569579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0" name="object 200"/>
          <p:cNvSpPr/>
          <p:nvPr/>
        </p:nvSpPr>
        <p:spPr>
          <a:xfrm>
            <a:off x="392149" y="9437396"/>
            <a:ext cx="555083" cy="228523"/>
          </a:xfrm>
          <a:custGeom>
            <a:avLst/>
            <a:gdLst/>
            <a:ahLst/>
            <a:cxnLst/>
            <a:rect l="l" t="t" r="r" b="b"/>
            <a:pathLst>
              <a:path w="612647" h="252222">
                <a:moveTo>
                  <a:pt x="0" y="252221"/>
                </a:moveTo>
                <a:lnTo>
                  <a:pt x="612647" y="252221"/>
                </a:lnTo>
                <a:lnTo>
                  <a:pt x="612647" y="0"/>
                </a:lnTo>
                <a:lnTo>
                  <a:pt x="0" y="0"/>
                </a:lnTo>
                <a:lnTo>
                  <a:pt x="0" y="252221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1" name="object 201"/>
          <p:cNvSpPr/>
          <p:nvPr/>
        </p:nvSpPr>
        <p:spPr>
          <a:xfrm>
            <a:off x="3915274" y="9274457"/>
            <a:ext cx="2674620" cy="43357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2" name="object 202"/>
          <p:cNvSpPr/>
          <p:nvPr/>
        </p:nvSpPr>
        <p:spPr>
          <a:xfrm>
            <a:off x="4306732" y="7023748"/>
            <a:ext cx="2120227" cy="1342143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3" name="object 83"/>
          <p:cNvSpPr/>
          <p:nvPr/>
        </p:nvSpPr>
        <p:spPr>
          <a:xfrm>
            <a:off x="1381" y="1054527"/>
            <a:ext cx="6845343" cy="196073"/>
          </a:xfrm>
          <a:custGeom>
            <a:avLst/>
            <a:gdLst/>
            <a:ahLst/>
            <a:cxnLst/>
            <a:rect l="l" t="t" r="r" b="b"/>
            <a:pathLst>
              <a:path w="7555230" h="216407">
                <a:moveTo>
                  <a:pt x="0" y="216407"/>
                </a:moveTo>
                <a:lnTo>
                  <a:pt x="7555230" y="216407"/>
                </a:lnTo>
                <a:lnTo>
                  <a:pt x="7555230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2" name="object 82"/>
          <p:cNvSpPr/>
          <p:nvPr/>
        </p:nvSpPr>
        <p:spPr>
          <a:xfrm>
            <a:off x="0" y="97973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9" name="object 79"/>
          <p:cNvSpPr/>
          <p:nvPr/>
        </p:nvSpPr>
        <p:spPr>
          <a:xfrm>
            <a:off x="1380" y="103670"/>
            <a:ext cx="6856860" cy="687813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0" name="object 80"/>
          <p:cNvSpPr/>
          <p:nvPr/>
        </p:nvSpPr>
        <p:spPr>
          <a:xfrm>
            <a:off x="1381" y="304058"/>
            <a:ext cx="4566323" cy="359009"/>
          </a:xfrm>
          <a:custGeom>
            <a:avLst/>
            <a:gdLst/>
            <a:ahLst/>
            <a:cxnLst/>
            <a:rect l="l" t="t" r="r" b="b"/>
            <a:pathLst>
              <a:path w="5039868" h="396240">
                <a:moveTo>
                  <a:pt x="0" y="396240"/>
                </a:moveTo>
                <a:lnTo>
                  <a:pt x="5039868" y="396240"/>
                </a:lnTo>
                <a:lnTo>
                  <a:pt x="5039868" y="0"/>
                </a:lnTo>
                <a:lnTo>
                  <a:pt x="0" y="0"/>
                </a:lnTo>
                <a:lnTo>
                  <a:pt x="0" y="396240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1" name="object 81"/>
          <p:cNvSpPr/>
          <p:nvPr/>
        </p:nvSpPr>
        <p:spPr>
          <a:xfrm>
            <a:off x="3915274" y="206711"/>
            <a:ext cx="2945258" cy="531610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8" name="object 78"/>
          <p:cNvSpPr txBox="1"/>
          <p:nvPr/>
        </p:nvSpPr>
        <p:spPr>
          <a:xfrm>
            <a:off x="182497" y="359121"/>
            <a:ext cx="3739997" cy="2183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685"/>
              </a:lnSpc>
              <a:spcBef>
                <a:spcPts val="84"/>
              </a:spcBef>
            </a:pPr>
            <a:r>
              <a:rPr sz="1540" b="1" dirty="0">
                <a:latin typeface="Tahoma"/>
                <a:cs typeface="Tahoma"/>
              </a:rPr>
              <a:t>Conductores</a:t>
            </a:r>
            <a:r>
              <a:rPr sz="1540" b="1" spc="-96" dirty="0">
                <a:latin typeface="Tahoma"/>
                <a:cs typeface="Tahoma"/>
              </a:rPr>
              <a:t> </a:t>
            </a:r>
            <a:r>
              <a:rPr sz="1540" b="1" dirty="0">
                <a:latin typeface="Tahoma"/>
                <a:cs typeface="Tahoma"/>
              </a:rPr>
              <a:t>ACCC/TW</a:t>
            </a:r>
            <a:r>
              <a:rPr sz="1540" b="1" spc="-75" dirty="0">
                <a:latin typeface="Tahoma"/>
                <a:cs typeface="Tahoma"/>
              </a:rPr>
              <a:t> </a:t>
            </a:r>
            <a:r>
              <a:rPr sz="1540" b="1" dirty="0">
                <a:latin typeface="Tahoma"/>
                <a:cs typeface="Tahoma"/>
              </a:rPr>
              <a:t>(Milimétricos)</a:t>
            </a:r>
            <a:endParaRPr sz="1540">
              <a:latin typeface="Tahoma"/>
              <a:cs typeface="Tahoma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281224" y="800595"/>
            <a:ext cx="1988882" cy="1838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404"/>
              </a:lnSpc>
              <a:spcBef>
                <a:spcPts val="70"/>
              </a:spcBef>
            </a:pPr>
            <a:r>
              <a:rPr sz="1268" b="1" dirty="0">
                <a:solidFill>
                  <a:srgbClr val="00537A"/>
                </a:solidFill>
                <a:latin typeface="Tahoma"/>
                <a:cs typeface="Tahoma"/>
              </a:rPr>
              <a:t>Características </a:t>
            </a:r>
            <a:r>
              <a:rPr sz="1268" b="1" spc="8" dirty="0">
                <a:solidFill>
                  <a:srgbClr val="00537A"/>
                </a:solidFill>
                <a:latin typeface="Tahoma"/>
                <a:cs typeface="Tahoma"/>
              </a:rPr>
              <a:t>T</a:t>
            </a:r>
            <a:r>
              <a:rPr sz="1268" b="1" dirty="0">
                <a:solidFill>
                  <a:srgbClr val="00537A"/>
                </a:solidFill>
                <a:latin typeface="Tahoma"/>
                <a:cs typeface="Tahoma"/>
              </a:rPr>
              <a:t>écnicas</a:t>
            </a:r>
            <a:endParaRPr sz="1268">
              <a:latin typeface="Tahoma"/>
              <a:cs typeface="Tahoma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283296" y="1097774"/>
            <a:ext cx="5759699" cy="1493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119"/>
              </a:lnSpc>
              <a:spcBef>
                <a:spcPts val="55"/>
              </a:spcBef>
            </a:pPr>
            <a:r>
              <a:rPr sz="997" b="1" dirty="0">
                <a:latin typeface="Tahoma"/>
                <a:cs typeface="Tahoma"/>
              </a:rPr>
              <a:t>Cables</a:t>
            </a:r>
            <a:r>
              <a:rPr sz="997" b="1" spc="-28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Alum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nio</a:t>
            </a:r>
            <a:r>
              <a:rPr sz="997" b="1" spc="-39" dirty="0">
                <a:latin typeface="Tahoma"/>
                <a:cs typeface="Tahoma"/>
              </a:rPr>
              <a:t> </a:t>
            </a:r>
            <a:r>
              <a:rPr sz="997" b="1" spc="4" dirty="0">
                <a:latin typeface="Tahoma"/>
                <a:cs typeface="Tahoma"/>
              </a:rPr>
              <a:t>d</a:t>
            </a:r>
            <a:r>
              <a:rPr sz="997" b="1" dirty="0">
                <a:latin typeface="Tahoma"/>
                <a:cs typeface="Tahoma"/>
              </a:rPr>
              <a:t>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forma</a:t>
            </a:r>
            <a:r>
              <a:rPr sz="997" b="1" spc="-24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trapezoidal</a:t>
            </a:r>
            <a:r>
              <a:rPr sz="997" b="1" spc="-4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</a:t>
            </a:r>
            <a:r>
              <a:rPr sz="997" b="1" spc="-13" dirty="0">
                <a:latin typeface="Tahoma"/>
                <a:cs typeface="Tahoma"/>
              </a:rPr>
              <a:t>o</a:t>
            </a:r>
            <a:r>
              <a:rPr sz="997" b="1" dirty="0">
                <a:latin typeface="Tahoma"/>
                <a:cs typeface="Tahoma"/>
              </a:rPr>
              <a:t>n</a:t>
            </a:r>
            <a:r>
              <a:rPr sz="997" b="1" spc="-1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Alma</a:t>
            </a:r>
            <a:r>
              <a:rPr sz="997" b="1" spc="-20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Compos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te</a:t>
            </a:r>
            <a:r>
              <a:rPr sz="997" b="1" spc="-4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según</a:t>
            </a:r>
            <a:r>
              <a:rPr sz="997" b="1" spc="-25" dirty="0">
                <a:latin typeface="Tahoma"/>
                <a:cs typeface="Tahoma"/>
              </a:rPr>
              <a:t> </a:t>
            </a:r>
            <a:r>
              <a:rPr sz="997" b="1" spc="4" dirty="0">
                <a:latin typeface="Tahoma"/>
                <a:cs typeface="Tahoma"/>
              </a:rPr>
              <a:t>n</a:t>
            </a:r>
            <a:r>
              <a:rPr sz="997" b="1" dirty="0">
                <a:latin typeface="Tahoma"/>
                <a:cs typeface="Tahoma"/>
              </a:rPr>
              <a:t>orma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AS</a:t>
            </a:r>
            <a:r>
              <a:rPr sz="997" b="1" spc="4" dirty="0">
                <a:latin typeface="Tahoma"/>
                <a:cs typeface="Tahoma"/>
              </a:rPr>
              <a:t>T</a:t>
            </a:r>
            <a:r>
              <a:rPr sz="997" b="1" dirty="0">
                <a:latin typeface="Tahoma"/>
                <a:cs typeface="Tahoma"/>
              </a:rPr>
              <a:t>M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B857</a:t>
            </a:r>
            <a:endParaRPr sz="997">
              <a:latin typeface="Tahoma"/>
              <a:cs typeface="Tahoma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674749" y="1810864"/>
            <a:ext cx="150562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Sección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transversal</a:t>
            </a:r>
            <a:r>
              <a:rPr sz="815" spc="8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alu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5241478" y="1810864"/>
            <a:ext cx="26840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5857859" y="1810864"/>
            <a:ext cx="35913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270,</a:t>
            </a:r>
            <a:r>
              <a:rPr sz="815" spc="-5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674756" y="2204393"/>
            <a:ext cx="632021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Sección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total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5240388" y="2204393"/>
            <a:ext cx="26840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5856959" y="2204393"/>
            <a:ext cx="35970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309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-5" dirty="0">
                <a:latin typeface="Tahoma"/>
                <a:cs typeface="Tahoma"/>
              </a:rPr>
              <a:t>7</a:t>
            </a:r>
            <a:r>
              <a:rPr sz="815" dirty="0">
                <a:latin typeface="Tahoma"/>
                <a:cs typeface="Tahoma"/>
              </a:rPr>
              <a:t>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674758" y="2597923"/>
            <a:ext cx="186537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Masa</a:t>
            </a:r>
            <a:r>
              <a:rPr sz="815" spc="4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2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uni</a:t>
            </a:r>
            <a:r>
              <a:rPr sz="815" spc="8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ad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longitud—Aluminio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5205615" y="2597923"/>
            <a:ext cx="340964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Kg/km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5932740" y="2597923"/>
            <a:ext cx="21253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4" dirty="0">
                <a:latin typeface="Tahoma"/>
                <a:cs typeface="Tahoma"/>
              </a:rPr>
              <a:t>74</a:t>
            </a:r>
            <a:r>
              <a:rPr sz="815" dirty="0">
                <a:latin typeface="Tahoma"/>
                <a:cs typeface="Tahoma"/>
              </a:rPr>
              <a:t>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674751" y="2991452"/>
            <a:ext cx="194376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Masa</a:t>
            </a:r>
            <a:r>
              <a:rPr sz="815" spc="4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3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uni</a:t>
            </a:r>
            <a:r>
              <a:rPr sz="815" spc="8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ad</a:t>
            </a:r>
            <a:r>
              <a:rPr sz="815" spc="5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</a:t>
            </a:r>
            <a:r>
              <a:rPr sz="815" spc="-5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—Conductor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5205998" y="2991452"/>
            <a:ext cx="340721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Kg</a:t>
            </a:r>
            <a:r>
              <a:rPr sz="815" spc="-4" dirty="0">
                <a:latin typeface="Tahoma"/>
                <a:cs typeface="Tahoma"/>
              </a:rPr>
              <a:t>/</a:t>
            </a:r>
            <a:r>
              <a:rPr sz="815" dirty="0">
                <a:latin typeface="Tahoma"/>
                <a:cs typeface="Tahoma"/>
              </a:rPr>
              <a:t>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5932575" y="2991452"/>
            <a:ext cx="212072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823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674755" y="3384982"/>
            <a:ext cx="1548988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Máxi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cc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2</a:t>
            </a:r>
            <a:r>
              <a:rPr sz="815" spc="-5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°C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5223822" y="3385668"/>
            <a:ext cx="301409" cy="129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60"/>
              </a:lnSpc>
              <a:spcBef>
                <a:spcPts val="48"/>
              </a:spcBef>
            </a:pP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5856914" y="3384982"/>
            <a:ext cx="359640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5" dirty="0">
                <a:latin typeface="Tahoma"/>
                <a:cs typeface="Tahoma"/>
              </a:rPr>
              <a:t>10</a:t>
            </a:r>
            <a:r>
              <a:rPr sz="815" spc="-5" dirty="0">
                <a:latin typeface="Tahoma"/>
                <a:cs typeface="Tahoma"/>
              </a:rPr>
              <a:t>5</a:t>
            </a:r>
            <a:r>
              <a:rPr sz="815" dirty="0">
                <a:latin typeface="Tahoma"/>
                <a:cs typeface="Tahoma"/>
              </a:rPr>
              <a:t>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674747" y="3805447"/>
            <a:ext cx="1023102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Relación</a:t>
            </a:r>
            <a:r>
              <a:rPr sz="815" spc="6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</a:t>
            </a:r>
            <a:r>
              <a:rPr sz="815" spc="-9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bleado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2829379" y="3805447"/>
            <a:ext cx="1991543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Min.</a:t>
            </a:r>
            <a:r>
              <a:rPr sz="815" spc="3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10—Max.</a:t>
            </a:r>
            <a:r>
              <a:rPr sz="815" spc="7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16 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r</a:t>
            </a:r>
            <a:r>
              <a:rPr sz="815" spc="-8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inaci</a:t>
            </a:r>
            <a:r>
              <a:rPr sz="815" spc="4" dirty="0">
                <a:latin typeface="Tahoma"/>
                <a:cs typeface="Tahoma"/>
              </a:rPr>
              <a:t>ó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9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superficial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5346918" y="3805447"/>
            <a:ext cx="1163391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Estándar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o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no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especular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674753" y="4618041"/>
            <a:ext cx="1248625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capas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alu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5343945" y="4618041"/>
            <a:ext cx="159341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N°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6010586" y="4618041"/>
            <a:ext cx="96532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674753" y="5011570"/>
            <a:ext cx="3518226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diá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etro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equivalente</a:t>
            </a:r>
            <a:r>
              <a:rPr sz="815" spc="9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segun</a:t>
            </a:r>
            <a:r>
              <a:rPr sz="815" spc="4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6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</a:t>
            </a:r>
            <a:r>
              <a:rPr sz="815" spc="-4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ala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bres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trapezoidales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5316121" y="5011570"/>
            <a:ext cx="215981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5820893" y="5011570"/>
            <a:ext cx="477810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12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4,22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2558862" y="6627070"/>
            <a:ext cx="869309" cy="1452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84"/>
              </a:lnSpc>
              <a:spcBef>
                <a:spcPts val="5"/>
              </a:spcBef>
            </a:pPr>
            <a:r>
              <a:rPr sz="815" spc="-4" dirty="0">
                <a:latin typeface="Tahoma"/>
                <a:cs typeface="Tahoma"/>
              </a:rPr>
              <a:t>/</a:t>
            </a:r>
            <a:r>
              <a:rPr sz="815" dirty="0">
                <a:latin typeface="Tahoma"/>
                <a:cs typeface="Tahoma"/>
              </a:rPr>
              <a:t>°C    </a:t>
            </a:r>
            <a:r>
              <a:rPr sz="815" spc="12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1,61</a:t>
            </a:r>
            <a:r>
              <a:rPr sz="815" spc="4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10</a:t>
            </a:r>
            <a:r>
              <a:rPr sz="815" spc="-8" baseline="36821" dirty="0">
                <a:latin typeface="Tahoma"/>
                <a:cs typeface="Tahoma"/>
              </a:rPr>
              <a:t>-6</a:t>
            </a:r>
            <a:endParaRPr sz="544">
              <a:latin typeface="Tahoma"/>
              <a:cs typeface="Tahoma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674753" y="6643687"/>
            <a:ext cx="1717175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Enci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3642900" y="6643687"/>
            <a:ext cx="1716827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Enci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5524590" y="6643687"/>
            <a:ext cx="222836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GPa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6018714" y="6643687"/>
            <a:ext cx="212199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117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674757" y="7292669"/>
            <a:ext cx="231473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Capacidad</a:t>
            </a:r>
            <a:r>
              <a:rPr sz="815" spc="8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corriente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temperatura</a:t>
            </a:r>
            <a:r>
              <a:rPr sz="815" spc="92" dirty="0">
                <a:latin typeface="Tahoma"/>
                <a:cs typeface="Tahoma"/>
              </a:rPr>
              <a:t> </a:t>
            </a:r>
            <a:r>
              <a:rPr sz="815" spc="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áxima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3561563" y="7292669"/>
            <a:ext cx="10223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901074" y="7292669"/>
            <a:ext cx="27004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4" dirty="0">
                <a:latin typeface="Tahoma"/>
                <a:cs typeface="Tahoma"/>
              </a:rPr>
              <a:t>11</a:t>
            </a:r>
            <a:r>
              <a:rPr sz="815" dirty="0">
                <a:latin typeface="Tahoma"/>
                <a:cs typeface="Tahoma"/>
              </a:rPr>
              <a:t>30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674750" y="7688272"/>
            <a:ext cx="1251392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Máxi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corri</a:t>
            </a:r>
            <a:r>
              <a:rPr sz="815" spc="8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nte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120°C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562877" y="7688272"/>
            <a:ext cx="10223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3931616" y="7688272"/>
            <a:ext cx="212326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947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674750" y="8083174"/>
            <a:ext cx="150275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Radio</a:t>
            </a:r>
            <a:r>
              <a:rPr sz="815" spc="4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dio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g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o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étrico</a:t>
            </a:r>
            <a:r>
              <a:rPr sz="815" spc="8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(GMR)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3525716" y="8083174"/>
            <a:ext cx="17647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cm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3915645" y="8083174"/>
            <a:ext cx="244269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7,98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674750" y="8478782"/>
            <a:ext cx="1034457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Reactancia</a:t>
            </a:r>
            <a:r>
              <a:rPr sz="815" spc="8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capacitiva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461904" y="8479469"/>
            <a:ext cx="301409" cy="129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60"/>
              </a:lnSpc>
              <a:spcBef>
                <a:spcPts val="48"/>
              </a:spcBef>
            </a:pPr>
            <a:r>
              <a:rPr sz="815" spc="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3827812" y="8478782"/>
            <a:ext cx="417970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16</a:t>
            </a:r>
            <a:r>
              <a:rPr sz="815" spc="-4" dirty="0">
                <a:latin typeface="Tahoma"/>
                <a:cs typeface="Tahoma"/>
              </a:rPr>
              <a:t>1</a:t>
            </a:r>
            <a:r>
              <a:rPr sz="815" spc="4" dirty="0">
                <a:latin typeface="Tahoma"/>
                <a:cs typeface="Tahoma"/>
              </a:rPr>
              <a:t>91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674754" y="8690040"/>
            <a:ext cx="5888321" cy="25153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5878" indent="-224372">
              <a:lnSpc>
                <a:spcPts val="969"/>
              </a:lnSpc>
              <a:spcBef>
                <a:spcPts val="53"/>
              </a:spcBef>
            </a:pPr>
            <a:r>
              <a:rPr sz="815" dirty="0">
                <a:latin typeface="Tahoma"/>
                <a:cs typeface="Tahoma"/>
              </a:rPr>
              <a:t>(1) </a:t>
            </a:r>
            <a:r>
              <a:rPr sz="815" spc="1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Valores</a:t>
            </a:r>
            <a:r>
              <a:rPr sz="815" spc="6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intensidad</a:t>
            </a:r>
            <a:r>
              <a:rPr sz="815" spc="8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corr</a:t>
            </a:r>
            <a:r>
              <a:rPr sz="815" spc="-4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ente</a:t>
            </a:r>
            <a:r>
              <a:rPr sz="815" spc="6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refer</a:t>
            </a:r>
            <a:r>
              <a:rPr sz="815" spc="-4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dos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eratura</a:t>
            </a:r>
            <a:r>
              <a:rPr sz="815" spc="9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biente</a:t>
            </a:r>
            <a:r>
              <a:rPr sz="815" spc="6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2</a:t>
            </a:r>
            <a:r>
              <a:rPr sz="815" spc="4" dirty="0">
                <a:latin typeface="Tahoma"/>
                <a:cs typeface="Tahoma"/>
              </a:rPr>
              <a:t>5</a:t>
            </a:r>
            <a:r>
              <a:rPr sz="815" dirty="0">
                <a:latin typeface="Tahoma"/>
                <a:cs typeface="Tahoma"/>
              </a:rPr>
              <a:t>º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C,</a:t>
            </a:r>
            <a:r>
              <a:rPr sz="815" spc="1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cables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</a:t>
            </a:r>
            <a:r>
              <a:rPr sz="815" spc="-4" dirty="0">
                <a:latin typeface="Tahoma"/>
                <a:cs typeface="Tahoma"/>
              </a:rPr>
              <a:t>x</a:t>
            </a:r>
            <a:r>
              <a:rPr sz="815" dirty="0">
                <a:latin typeface="Tahoma"/>
                <a:cs typeface="Tahoma"/>
              </a:rPr>
              <a:t>puestos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sol,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nivel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ar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 viento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0,6</a:t>
            </a:r>
            <a:r>
              <a:rPr sz="815" spc="2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m/seg.,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adiación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solar</a:t>
            </a:r>
            <a:r>
              <a:rPr sz="815" spc="4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900</a:t>
            </a:r>
            <a:r>
              <a:rPr sz="815" spc="3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W/mm²;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coeficiente</a:t>
            </a:r>
            <a:r>
              <a:rPr sz="815" spc="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emisi</a:t>
            </a:r>
            <a:r>
              <a:rPr sz="815" spc="-4" dirty="0">
                <a:latin typeface="Tahoma"/>
                <a:cs typeface="Tahoma"/>
              </a:rPr>
              <a:t>v</a:t>
            </a:r>
            <a:r>
              <a:rPr sz="815" dirty="0">
                <a:latin typeface="Tahoma"/>
                <a:cs typeface="Tahoma"/>
              </a:rPr>
              <a:t>idad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0,6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absorbilid</a:t>
            </a:r>
            <a:r>
              <a:rPr sz="815" spc="-8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</a:t>
            </a:r>
            <a:r>
              <a:rPr sz="815" spc="9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92149" y="9437396"/>
            <a:ext cx="555083" cy="2285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5774" marR="175710" algn="ctr">
              <a:lnSpc>
                <a:spcPct val="100585"/>
              </a:lnSpc>
              <a:spcBef>
                <a:spcPts val="254"/>
              </a:spcBef>
            </a:pPr>
            <a:r>
              <a:rPr sz="997" b="1" spc="4" dirty="0">
                <a:latin typeface="Tahoma"/>
                <a:cs typeface="Tahoma"/>
              </a:rPr>
              <a:t>16</a:t>
            </a:r>
            <a:endParaRPr sz="997">
              <a:latin typeface="Tahoma"/>
              <a:cs typeface="Tahoma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653121" y="8239892"/>
            <a:ext cx="3620472" cy="1981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2091"/>
              </a:lnSpc>
              <a:spcBef>
                <a:spcPts val="281"/>
              </a:spcBef>
            </a:pPr>
            <a:r>
              <a:rPr sz="815" dirty="0">
                <a:latin typeface="Tahoma"/>
                <a:cs typeface="Tahoma"/>
              </a:rPr>
              <a:t>Reactancia</a:t>
            </a:r>
            <a:r>
              <a:rPr sz="815" spc="8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inductiva                                                       </a:t>
            </a:r>
            <a:r>
              <a:rPr sz="815" spc="250" dirty="0">
                <a:latin typeface="Tahoma"/>
                <a:cs typeface="Tahoma"/>
              </a:rPr>
              <a:t> </a:t>
            </a: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27</a:t>
            </a:r>
            <a:r>
              <a:rPr sz="815" spc="-4" dirty="0">
                <a:latin typeface="Tahoma"/>
                <a:cs typeface="Tahoma"/>
              </a:rPr>
              <a:t>4</a:t>
            </a:r>
            <a:r>
              <a:rPr sz="815" spc="4" dirty="0">
                <a:latin typeface="Tahoma"/>
                <a:cs typeface="Tahoma"/>
              </a:rPr>
              <a:t>63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653121" y="7844291"/>
            <a:ext cx="3620472" cy="1988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2091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</a:t>
            </a:r>
            <a:r>
              <a:rPr sz="815" spc="2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 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120°C                                              </a:t>
            </a:r>
            <a:r>
              <a:rPr sz="815" spc="62" dirty="0">
                <a:latin typeface="Tahoma"/>
                <a:cs typeface="Tahoma"/>
              </a:rPr>
              <a:t> </a:t>
            </a: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14</a:t>
            </a:r>
            <a:r>
              <a:rPr sz="815" spc="-4" dirty="0">
                <a:latin typeface="Tahoma"/>
                <a:cs typeface="Tahoma"/>
              </a:rPr>
              <a:t>8</a:t>
            </a:r>
            <a:r>
              <a:rPr sz="815" spc="4" dirty="0">
                <a:latin typeface="Tahoma"/>
                <a:cs typeface="Tahoma"/>
              </a:rPr>
              <a:t>08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653121" y="7448691"/>
            <a:ext cx="3620472" cy="1988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2091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</a:t>
            </a:r>
            <a:r>
              <a:rPr sz="815" spc="2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máxi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6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temperatura</a:t>
            </a:r>
            <a:r>
              <a:rPr sz="815" spc="10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operación  </a:t>
            </a:r>
            <a:r>
              <a:rPr sz="815" spc="252" dirty="0">
                <a:latin typeface="Tahoma"/>
                <a:cs typeface="Tahoma"/>
              </a:rPr>
              <a:t> </a:t>
            </a: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17</a:t>
            </a:r>
            <a:r>
              <a:rPr sz="815" spc="-4" dirty="0">
                <a:latin typeface="Tahoma"/>
                <a:cs typeface="Tahoma"/>
              </a:rPr>
              <a:t>1</a:t>
            </a:r>
            <a:r>
              <a:rPr sz="815" spc="4" dirty="0">
                <a:latin typeface="Tahoma"/>
                <a:cs typeface="Tahoma"/>
              </a:rPr>
              <a:t>38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653121" y="6800403"/>
            <a:ext cx="5773838" cy="2091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ts val="1113"/>
              </a:lnSpc>
              <a:spcBef>
                <a:spcPts val="185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Debajo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l</a:t>
            </a:r>
            <a:r>
              <a:rPr sz="815" spc="25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     </a:t>
            </a:r>
            <a:r>
              <a:rPr sz="815" spc="19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/°C   </a:t>
            </a:r>
            <a:r>
              <a:rPr sz="815" spc="1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18,68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3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1</a:t>
            </a:r>
            <a:r>
              <a:rPr sz="815" dirty="0">
                <a:latin typeface="Tahoma"/>
                <a:cs typeface="Tahoma"/>
              </a:rPr>
              <a:t>0</a:t>
            </a:r>
            <a:r>
              <a:rPr sz="815" baseline="36821" dirty="0">
                <a:latin typeface="Tahoma"/>
                <a:cs typeface="Tahoma"/>
              </a:rPr>
              <a:t>-6         </a:t>
            </a:r>
            <a:r>
              <a:rPr sz="815" spc="103" baseline="368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r>
              <a:rPr sz="815" spc="1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Debajo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l</a:t>
            </a:r>
            <a:r>
              <a:rPr sz="815" spc="25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     </a:t>
            </a:r>
            <a:r>
              <a:rPr sz="815" spc="1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GPa        </a:t>
            </a:r>
            <a:r>
              <a:rPr sz="815" spc="6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75</a:t>
            </a:r>
            <a:r>
              <a:rPr sz="815" dirty="0">
                <a:latin typeface="Tahoma"/>
                <a:cs typeface="Tahoma"/>
              </a:rPr>
              <a:t>,5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653121" y="7009595"/>
            <a:ext cx="3620472" cy="2423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381"/>
              </a:spcBef>
            </a:pPr>
            <a:r>
              <a:rPr sz="815" dirty="0">
                <a:latin typeface="Tahoma"/>
                <a:cs typeface="Tahoma"/>
              </a:rPr>
              <a:t>Temperatura</a:t>
            </a:r>
            <a:r>
              <a:rPr sz="815" spc="10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máxima</a:t>
            </a:r>
            <a:r>
              <a:rPr sz="815" spc="6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permi</a:t>
            </a:r>
            <a:r>
              <a:rPr sz="815" spc="4" dirty="0">
                <a:latin typeface="Tahoma"/>
                <a:cs typeface="Tahoma"/>
              </a:rPr>
              <a:t>t</a:t>
            </a:r>
            <a:r>
              <a:rPr sz="815" dirty="0">
                <a:latin typeface="Tahoma"/>
                <a:cs typeface="Tahoma"/>
              </a:rPr>
              <a:t>ida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servicio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continuo            </a:t>
            </a:r>
            <a:r>
              <a:rPr sz="815" spc="13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°C       </a:t>
            </a:r>
            <a:r>
              <a:rPr sz="815" spc="19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175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4273593" y="7009595"/>
            <a:ext cx="2153366" cy="2419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6" name="object 26"/>
          <p:cNvSpPr txBox="1"/>
          <p:nvPr/>
        </p:nvSpPr>
        <p:spPr>
          <a:xfrm>
            <a:off x="1762598" y="5593579"/>
            <a:ext cx="2576582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5" name="object 25"/>
          <p:cNvSpPr txBox="1"/>
          <p:nvPr/>
        </p:nvSpPr>
        <p:spPr>
          <a:xfrm>
            <a:off x="4339181" y="5593579"/>
            <a:ext cx="2087778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4" name="object 24"/>
          <p:cNvSpPr txBox="1"/>
          <p:nvPr/>
        </p:nvSpPr>
        <p:spPr>
          <a:xfrm>
            <a:off x="1762598" y="5790344"/>
            <a:ext cx="2576582" cy="2009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3" name="object 23"/>
          <p:cNvSpPr txBox="1"/>
          <p:nvPr/>
        </p:nvSpPr>
        <p:spPr>
          <a:xfrm>
            <a:off x="4339181" y="5790343"/>
            <a:ext cx="2087778" cy="3973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2" name="object 22"/>
          <p:cNvSpPr txBox="1"/>
          <p:nvPr/>
        </p:nvSpPr>
        <p:spPr>
          <a:xfrm>
            <a:off x="1762598" y="5991250"/>
            <a:ext cx="2576582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1" name="object 21"/>
          <p:cNvSpPr txBox="1"/>
          <p:nvPr/>
        </p:nvSpPr>
        <p:spPr>
          <a:xfrm>
            <a:off x="653121" y="5196942"/>
            <a:ext cx="1076338" cy="12068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0" name="object 20"/>
          <p:cNvSpPr txBox="1"/>
          <p:nvPr/>
        </p:nvSpPr>
        <p:spPr>
          <a:xfrm>
            <a:off x="1729459" y="5196943"/>
            <a:ext cx="2625946" cy="1998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584">
              <a:lnSpc>
                <a:spcPct val="100585"/>
              </a:lnSpc>
              <a:spcBef>
                <a:spcPts val="258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Alambres</a:t>
            </a:r>
            <a:r>
              <a:rPr sz="861" spc="-3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ndi</a:t>
            </a:r>
            <a:r>
              <a:rPr sz="861" spc="8" dirty="0">
                <a:solidFill>
                  <a:srgbClr val="FFFFFF"/>
                </a:solidFill>
                <a:latin typeface="Tahoma"/>
                <a:cs typeface="Tahoma"/>
              </a:rPr>
              <a:t>v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idua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l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es</a:t>
            </a:r>
            <a:r>
              <a:rPr sz="861" spc="-2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Al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u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minio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355406" y="5196943"/>
            <a:ext cx="2071552" cy="1998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9362">
              <a:lnSpc>
                <a:spcPct val="100585"/>
              </a:lnSpc>
              <a:spcBef>
                <a:spcPts val="258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Alambres</a:t>
            </a:r>
            <a:r>
              <a:rPr sz="861" spc="-3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Trapezoid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a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les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729459" y="5396814"/>
            <a:ext cx="4697499" cy="10069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581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Conductividad</a:t>
            </a:r>
            <a:r>
              <a:rPr sz="815" spc="11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mínima                   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IACS</a:t>
            </a:r>
            <a:r>
              <a:rPr sz="815" spc="4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%    </a:t>
            </a:r>
            <a:r>
              <a:rPr sz="815" spc="216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6</a:t>
            </a:r>
            <a:r>
              <a:rPr sz="815" dirty="0">
                <a:latin typeface="Tahoma"/>
                <a:cs typeface="Tahoma"/>
              </a:rPr>
              <a:t>3     </a:t>
            </a:r>
            <a:r>
              <a:rPr sz="815" spc="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Altura                             </a:t>
            </a:r>
            <a:r>
              <a:rPr sz="815" spc="1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m     </a:t>
            </a:r>
            <a:r>
              <a:rPr sz="815" spc="20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3,35</a:t>
            </a:r>
            <a:endParaRPr sz="815">
              <a:latin typeface="Tahoma"/>
              <a:cs typeface="Tahoma"/>
            </a:endParaRPr>
          </a:p>
          <a:p>
            <a:pPr marL="65584">
              <a:lnSpc>
                <a:spcPct val="100585"/>
              </a:lnSpc>
              <a:spcBef>
                <a:spcPts val="564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tracción</a:t>
            </a:r>
            <a:r>
              <a:rPr sz="815" spc="6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í</a:t>
            </a:r>
            <a:r>
              <a:rPr sz="815" dirty="0">
                <a:latin typeface="Tahoma"/>
                <a:cs typeface="Tahoma"/>
              </a:rPr>
              <a:t>nima       </a:t>
            </a:r>
            <a:r>
              <a:rPr sz="815" spc="8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MPa       </a:t>
            </a:r>
            <a:r>
              <a:rPr sz="815" spc="116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6</a:t>
            </a:r>
            <a:r>
              <a:rPr sz="815" dirty="0">
                <a:latin typeface="Tahoma"/>
                <a:cs typeface="Tahoma"/>
              </a:rPr>
              <a:t>0     </a:t>
            </a:r>
            <a:r>
              <a:rPr sz="815" spc="9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Sección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1ra.</a:t>
            </a:r>
            <a:r>
              <a:rPr sz="815" spc="3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   </a:t>
            </a:r>
            <a:r>
              <a:rPr sz="815" spc="6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    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12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78</a:t>
            </a:r>
            <a:endParaRPr sz="815">
              <a:latin typeface="Tahoma"/>
              <a:cs typeface="Tahoma"/>
            </a:endParaRPr>
          </a:p>
          <a:p>
            <a:pPr marL="65584">
              <a:lnSpc>
                <a:spcPts val="1045"/>
              </a:lnSpc>
              <a:spcBef>
                <a:spcPts val="546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Núc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l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eo</a:t>
            </a:r>
            <a:r>
              <a:rPr sz="861" spc="-2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o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mposite                                              </a:t>
            </a:r>
            <a:r>
              <a:rPr sz="861" spc="2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-</a:t>
            </a:r>
            <a:r>
              <a:rPr sz="1223" spc="14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Sección</a:t>
            </a:r>
            <a:r>
              <a:rPr sz="1223" spc="58" baseline="3068" dirty="0">
                <a:latin typeface="Tahoma"/>
                <a:cs typeface="Tahoma"/>
              </a:rPr>
              <a:t> </a:t>
            </a:r>
            <a:r>
              <a:rPr sz="1223" spc="-4" baseline="3068" dirty="0">
                <a:latin typeface="Tahoma"/>
                <a:cs typeface="Tahoma"/>
              </a:rPr>
              <a:t>d</a:t>
            </a:r>
            <a:r>
              <a:rPr sz="1223" baseline="3068" dirty="0">
                <a:latin typeface="Tahoma"/>
                <a:cs typeface="Tahoma"/>
              </a:rPr>
              <a:t>e</a:t>
            </a:r>
            <a:r>
              <a:rPr sz="1223" spc="26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la</a:t>
            </a:r>
            <a:r>
              <a:rPr sz="1223" spc="12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2da.</a:t>
            </a:r>
            <a:r>
              <a:rPr sz="1223" spc="35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capa  </a:t>
            </a:r>
            <a:r>
              <a:rPr sz="1223" spc="165" baseline="3068" dirty="0">
                <a:latin typeface="Tahoma"/>
                <a:cs typeface="Tahoma"/>
              </a:rPr>
              <a:t> </a:t>
            </a:r>
            <a:r>
              <a:rPr sz="1223" spc="-4" baseline="3068" dirty="0">
                <a:latin typeface="Tahoma"/>
                <a:cs typeface="Tahoma"/>
              </a:rPr>
              <a:t>m</a:t>
            </a:r>
            <a:r>
              <a:rPr sz="1223" spc="4" baseline="3068" dirty="0">
                <a:latin typeface="Tahoma"/>
                <a:cs typeface="Tahoma"/>
              </a:rPr>
              <a:t>m</a:t>
            </a:r>
            <a:r>
              <a:rPr sz="1223" baseline="3068" dirty="0">
                <a:latin typeface="Tahoma"/>
                <a:cs typeface="Tahoma"/>
              </a:rPr>
              <a:t>²    </a:t>
            </a:r>
            <a:r>
              <a:rPr sz="1223" spc="31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13,98</a:t>
            </a:r>
            <a:endParaRPr sz="815">
              <a:latin typeface="Tahoma"/>
              <a:cs typeface="Tahoma"/>
            </a:endParaRPr>
          </a:p>
          <a:p>
            <a:pPr marL="65584">
              <a:lnSpc>
                <a:spcPct val="100585"/>
              </a:lnSpc>
              <a:spcBef>
                <a:spcPts val="561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Conductividad                                  </a:t>
            </a:r>
            <a:r>
              <a:rPr sz="815" spc="1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Nil         </a:t>
            </a:r>
            <a:r>
              <a:rPr sz="815" spc="19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endParaRPr sz="815">
              <a:latin typeface="Tahoma"/>
              <a:cs typeface="Tahoma"/>
            </a:endParaRPr>
          </a:p>
          <a:p>
            <a:pPr marL="65580">
              <a:lnSpc>
                <a:spcPct val="100585"/>
              </a:lnSpc>
              <a:spcBef>
                <a:spcPts val="564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Carga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ro</a:t>
            </a:r>
            <a:r>
              <a:rPr sz="815" spc="-4" dirty="0">
                <a:latin typeface="Tahoma"/>
                <a:cs typeface="Tahoma"/>
              </a:rPr>
              <a:t>t</a:t>
            </a:r>
            <a:r>
              <a:rPr sz="815" dirty="0">
                <a:latin typeface="Tahoma"/>
                <a:cs typeface="Tahoma"/>
              </a:rPr>
              <a:t>ura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í</a:t>
            </a:r>
            <a:r>
              <a:rPr sz="815" dirty="0">
                <a:latin typeface="Tahoma"/>
                <a:cs typeface="Tahoma"/>
              </a:rPr>
              <a:t>nima                    </a:t>
            </a:r>
            <a:r>
              <a:rPr sz="815" spc="8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kN       </a:t>
            </a:r>
            <a:r>
              <a:rPr sz="815" spc="3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85,8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53121" y="6403767"/>
            <a:ext cx="2813735" cy="2002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58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Coefic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ente</a:t>
            </a:r>
            <a:r>
              <a:rPr sz="861" spc="-37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x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pansión</a:t>
            </a:r>
            <a:r>
              <a:rPr sz="861" spc="-3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té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r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mica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466857" y="6403767"/>
            <a:ext cx="154649" cy="2002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5" name="object 15"/>
          <p:cNvSpPr txBox="1"/>
          <p:nvPr/>
        </p:nvSpPr>
        <p:spPr>
          <a:xfrm>
            <a:off x="3621507" y="6403767"/>
            <a:ext cx="2805451" cy="2002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173">
              <a:lnSpc>
                <a:spcPct val="100585"/>
              </a:lnSpc>
              <a:spcBef>
                <a:spcPts val="258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Módulo</a:t>
            </a:r>
            <a:r>
              <a:rPr sz="861" spc="-23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el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as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ticidad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53121" y="4774071"/>
            <a:ext cx="5773838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diá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etro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equivalente</a:t>
            </a:r>
            <a:r>
              <a:rPr sz="815" spc="9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</a:t>
            </a:r>
            <a:r>
              <a:rPr sz="815" spc="-8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er</a:t>
            </a:r>
            <a:r>
              <a:rPr sz="815" spc="5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ala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bres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trapezoidales                                      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</a:t>
            </a:r>
            <a:r>
              <a:rPr sz="815" spc="6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8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4,</a:t>
            </a:r>
            <a:r>
              <a:rPr sz="815" spc="-5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53121" y="3961467"/>
            <a:ext cx="5904324" cy="2095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Paso</a:t>
            </a:r>
            <a:r>
              <a:rPr sz="815" spc="4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preferido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para</a:t>
            </a:r>
            <a:r>
              <a:rPr sz="815" spc="4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externa     </a:t>
            </a:r>
            <a:r>
              <a:rPr sz="815" spc="162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m            </a:t>
            </a:r>
            <a:r>
              <a:rPr sz="815" spc="91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22</a:t>
            </a:r>
            <a:r>
              <a:rPr sz="815" dirty="0">
                <a:latin typeface="Tahoma"/>
                <a:cs typeface="Tahoma"/>
              </a:rPr>
              <a:t>6           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Longitud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áxi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6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3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bobina                </a:t>
            </a:r>
            <a:r>
              <a:rPr sz="815" spc="2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33</a:t>
            </a:r>
            <a:r>
              <a:rPr sz="815" spc="-4" dirty="0">
                <a:latin typeface="Tahoma"/>
                <a:cs typeface="Tahoma"/>
              </a:rPr>
              <a:t>9</a:t>
            </a:r>
            <a:r>
              <a:rPr sz="815" dirty="0">
                <a:latin typeface="Tahoma"/>
                <a:cs typeface="Tahoma"/>
              </a:rPr>
              <a:t>0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spc="5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tros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53121" y="4171004"/>
            <a:ext cx="5772111" cy="21333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371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Configuración</a:t>
            </a:r>
            <a:r>
              <a:rPr sz="861" spc="-43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a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b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l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eado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425232" y="4171004"/>
            <a:ext cx="132212" cy="40664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0" name="object 10"/>
          <p:cNvSpPr txBox="1"/>
          <p:nvPr/>
        </p:nvSpPr>
        <p:spPr>
          <a:xfrm>
            <a:off x="653121" y="4384338"/>
            <a:ext cx="5772111" cy="1936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2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diámetro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núcleo</a:t>
            </a:r>
            <a:r>
              <a:rPr sz="815" spc="5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composite                                                                                    </a:t>
            </a:r>
            <a:r>
              <a:rPr sz="815" spc="1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</a:t>
            </a:r>
            <a:r>
              <a:rPr sz="815" spc="6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7,</a:t>
            </a:r>
            <a:r>
              <a:rPr sz="815" spc="-5" dirty="0">
                <a:latin typeface="Tahoma"/>
                <a:cs typeface="Tahoma"/>
              </a:rPr>
              <a:t>1</a:t>
            </a:r>
            <a:r>
              <a:rPr sz="815" dirty="0">
                <a:latin typeface="Tahoma"/>
                <a:cs typeface="Tahoma"/>
              </a:rPr>
              <a:t>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53121" y="3567938"/>
            <a:ext cx="5904324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Paso</a:t>
            </a:r>
            <a:r>
              <a:rPr sz="815" spc="3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cableado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</a:t>
            </a:r>
            <a:r>
              <a:rPr sz="815" spc="-8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externa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Al.   </a:t>
            </a:r>
            <a:r>
              <a:rPr sz="815" spc="1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Min.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10—Max.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13 </a:t>
            </a:r>
            <a:r>
              <a:rPr sz="815" spc="4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Dirección</a:t>
            </a:r>
            <a:r>
              <a:rPr sz="815" spc="74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e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c</a:t>
            </a:r>
            <a:r>
              <a:rPr sz="815" dirty="0">
                <a:latin typeface="Tahoma"/>
                <a:cs typeface="Tahoma"/>
              </a:rPr>
              <a:t>ableado</a:t>
            </a:r>
            <a:r>
              <a:rPr sz="815" spc="6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xt.           </a:t>
            </a:r>
            <a:r>
              <a:rPr sz="815" spc="4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Mano</a:t>
            </a:r>
            <a:r>
              <a:rPr sz="815" spc="4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derecha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53121" y="3147482"/>
            <a:ext cx="5773838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2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conductor</a:t>
            </a:r>
            <a:r>
              <a:rPr sz="815" spc="7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(*)                                                                                                    </a:t>
            </a:r>
            <a:r>
              <a:rPr sz="815" spc="2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kN            </a:t>
            </a:r>
            <a:r>
              <a:rPr sz="815" spc="169" dirty="0">
                <a:latin typeface="Tahoma"/>
                <a:cs typeface="Tahoma"/>
              </a:rPr>
              <a:t> </a:t>
            </a:r>
            <a:r>
              <a:rPr sz="815" spc="5" dirty="0">
                <a:latin typeface="Tahoma"/>
                <a:cs typeface="Tahoma"/>
              </a:rPr>
              <a:t>101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-5" dirty="0">
                <a:latin typeface="Tahoma"/>
                <a:cs typeface="Tahoma"/>
              </a:rPr>
              <a:t>3</a:t>
            </a:r>
            <a:r>
              <a:rPr sz="815" dirty="0">
                <a:latin typeface="Tahoma"/>
                <a:cs typeface="Tahoma"/>
              </a:rPr>
              <a:t>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53121" y="2753953"/>
            <a:ext cx="5773838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Masa</a:t>
            </a:r>
            <a:r>
              <a:rPr sz="815" spc="4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3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uni</a:t>
            </a:r>
            <a:r>
              <a:rPr sz="815" spc="8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ad</a:t>
            </a:r>
            <a:r>
              <a:rPr sz="815" spc="5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longitud—Núcl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o                                                                                     </a:t>
            </a:r>
            <a:r>
              <a:rPr sz="815" spc="1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Kg/km             </a:t>
            </a:r>
            <a:r>
              <a:rPr sz="815" spc="55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76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53121" y="2360423"/>
            <a:ext cx="5773838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Diámetro</a:t>
            </a:r>
            <a:r>
              <a:rPr sz="815" spc="7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apr</a:t>
            </a:r>
            <a:r>
              <a:rPr sz="815" spc="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ximado</a:t>
            </a:r>
            <a:r>
              <a:rPr sz="815" spc="9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conductor</a:t>
            </a:r>
            <a:r>
              <a:rPr sz="815" spc="8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completo                                                                           </a:t>
            </a:r>
            <a:r>
              <a:rPr sz="815" spc="12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   </a:t>
            </a:r>
            <a:r>
              <a:rPr sz="815" spc="198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20</a:t>
            </a:r>
            <a:r>
              <a:rPr sz="815" dirty="0">
                <a:latin typeface="Tahoma"/>
                <a:cs typeface="Tahoma"/>
              </a:rPr>
              <a:t>,5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53121" y="1966893"/>
            <a:ext cx="5773838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Sección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transversal</a:t>
            </a:r>
            <a:r>
              <a:rPr sz="815" spc="8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núcleo</a:t>
            </a:r>
            <a:r>
              <a:rPr sz="815" spc="5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composite                                                                            </a:t>
            </a:r>
            <a:r>
              <a:rPr sz="815" spc="246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           </a:t>
            </a:r>
            <a:r>
              <a:rPr sz="815" spc="254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27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99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53121" y="1381087"/>
            <a:ext cx="4449991" cy="1933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2"/>
              </a:spcBef>
            </a:pP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Tipo</a:t>
            </a:r>
            <a:r>
              <a:rPr sz="815" b="1" spc="3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15" b="1" spc="2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con</a:t>
            </a:r>
            <a:r>
              <a:rPr sz="815" b="1" spc="4" dirty="0">
                <a:solidFill>
                  <a:srgbClr val="FFFFFF"/>
                </a:solidFill>
                <a:latin typeface="Tahoma"/>
                <a:cs typeface="Tahoma"/>
              </a:rPr>
              <a:t>d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uctor</a:t>
            </a:r>
            <a:r>
              <a:rPr sz="815" b="1" spc="67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ACCC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103112" y="1381087"/>
            <a:ext cx="1322120" cy="1933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4967">
              <a:lnSpc>
                <a:spcPct val="100585"/>
              </a:lnSpc>
              <a:spcBef>
                <a:spcPts val="272"/>
              </a:spcBef>
            </a:pP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mm²             </a:t>
            </a:r>
            <a:r>
              <a:rPr sz="815" b="1" spc="8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285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653121" y="1574400"/>
            <a:ext cx="5772111" cy="1957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S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cción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eq</a:t>
            </a:r>
            <a:r>
              <a:rPr sz="815" dirty="0">
                <a:latin typeface="Tahoma"/>
                <a:cs typeface="Tahoma"/>
              </a:rPr>
              <a:t>uival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nte</a:t>
            </a:r>
            <a:r>
              <a:rPr sz="815" spc="8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aluminio                                                                                              </a:t>
            </a:r>
            <a:r>
              <a:rPr sz="815" spc="78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             </a:t>
            </a:r>
            <a:r>
              <a:rPr sz="815" spc="99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280</a:t>
            </a:r>
            <a:endParaRPr sz="815">
              <a:latin typeface="Tahoma"/>
              <a:cs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4201328975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object 90"/>
          <p:cNvSpPr/>
          <p:nvPr/>
        </p:nvSpPr>
        <p:spPr>
          <a:xfrm>
            <a:off x="1381" y="1315495"/>
            <a:ext cx="6845343" cy="8447767"/>
          </a:xfrm>
          <a:custGeom>
            <a:avLst/>
            <a:gdLst/>
            <a:ahLst/>
            <a:cxnLst/>
            <a:rect l="l" t="t" r="r" b="b"/>
            <a:pathLst>
              <a:path w="7555230" h="9323832">
                <a:moveTo>
                  <a:pt x="0" y="9323832"/>
                </a:moveTo>
                <a:lnTo>
                  <a:pt x="7555230" y="9323832"/>
                </a:lnTo>
                <a:lnTo>
                  <a:pt x="7555230" y="0"/>
                </a:lnTo>
                <a:lnTo>
                  <a:pt x="0" y="0"/>
                </a:lnTo>
                <a:lnTo>
                  <a:pt x="0" y="9323832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1" name="object 91"/>
          <p:cNvSpPr/>
          <p:nvPr/>
        </p:nvSpPr>
        <p:spPr>
          <a:xfrm>
            <a:off x="637242" y="7056197"/>
            <a:ext cx="2771967" cy="228523"/>
          </a:xfrm>
          <a:custGeom>
            <a:avLst/>
            <a:gdLst/>
            <a:ahLst/>
            <a:cxnLst/>
            <a:rect l="l" t="t" r="r" b="b"/>
            <a:pathLst>
              <a:path w="3059430" h="252222">
                <a:moveTo>
                  <a:pt x="0" y="252222"/>
                </a:moveTo>
                <a:lnTo>
                  <a:pt x="3059430" y="252222"/>
                </a:lnTo>
                <a:lnTo>
                  <a:pt x="3059430" y="0"/>
                </a:lnTo>
                <a:lnTo>
                  <a:pt x="0" y="0"/>
                </a:lnTo>
                <a:lnTo>
                  <a:pt x="0" y="2522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2" name="object 92"/>
          <p:cNvSpPr/>
          <p:nvPr/>
        </p:nvSpPr>
        <p:spPr>
          <a:xfrm>
            <a:off x="3409208" y="7056197"/>
            <a:ext cx="359008" cy="228523"/>
          </a:xfrm>
          <a:custGeom>
            <a:avLst/>
            <a:gdLst/>
            <a:ahLst/>
            <a:cxnLst/>
            <a:rect l="l" t="t" r="r" b="b"/>
            <a:pathLst>
              <a:path w="396239" h="252222">
                <a:moveTo>
                  <a:pt x="0" y="252222"/>
                </a:moveTo>
                <a:lnTo>
                  <a:pt x="396239" y="252222"/>
                </a:lnTo>
                <a:lnTo>
                  <a:pt x="396239" y="0"/>
                </a:lnTo>
                <a:lnTo>
                  <a:pt x="0" y="0"/>
                </a:lnTo>
                <a:lnTo>
                  <a:pt x="0" y="2522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3" name="object 93"/>
          <p:cNvSpPr/>
          <p:nvPr/>
        </p:nvSpPr>
        <p:spPr>
          <a:xfrm>
            <a:off x="3768218" y="7056197"/>
            <a:ext cx="489496" cy="228523"/>
          </a:xfrm>
          <a:custGeom>
            <a:avLst/>
            <a:gdLst/>
            <a:ahLst/>
            <a:cxnLst/>
            <a:rect l="l" t="t" r="r" b="b"/>
            <a:pathLst>
              <a:path w="540258" h="252222">
                <a:moveTo>
                  <a:pt x="0" y="252222"/>
                </a:moveTo>
                <a:lnTo>
                  <a:pt x="540258" y="252222"/>
                </a:lnTo>
                <a:lnTo>
                  <a:pt x="540258" y="0"/>
                </a:lnTo>
                <a:lnTo>
                  <a:pt x="0" y="0"/>
                </a:lnTo>
                <a:lnTo>
                  <a:pt x="0" y="2522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4" name="object 94"/>
          <p:cNvSpPr/>
          <p:nvPr/>
        </p:nvSpPr>
        <p:spPr>
          <a:xfrm>
            <a:off x="637242" y="7481485"/>
            <a:ext cx="2771967" cy="198146"/>
          </a:xfrm>
          <a:custGeom>
            <a:avLst/>
            <a:gdLst/>
            <a:ahLst/>
            <a:cxnLst/>
            <a:rect l="l" t="t" r="r" b="b"/>
            <a:pathLst>
              <a:path w="3059430" h="218694">
                <a:moveTo>
                  <a:pt x="0" y="218694"/>
                </a:moveTo>
                <a:lnTo>
                  <a:pt x="3059430" y="218694"/>
                </a:lnTo>
                <a:lnTo>
                  <a:pt x="3059430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5" name="object 95"/>
          <p:cNvSpPr/>
          <p:nvPr/>
        </p:nvSpPr>
        <p:spPr>
          <a:xfrm>
            <a:off x="3409208" y="7481485"/>
            <a:ext cx="359008" cy="198146"/>
          </a:xfrm>
          <a:custGeom>
            <a:avLst/>
            <a:gdLst/>
            <a:ahLst/>
            <a:cxnLst/>
            <a:rect l="l" t="t" r="r" b="b"/>
            <a:pathLst>
              <a:path w="396239" h="218694">
                <a:moveTo>
                  <a:pt x="0" y="218694"/>
                </a:moveTo>
                <a:lnTo>
                  <a:pt x="396239" y="218694"/>
                </a:lnTo>
                <a:lnTo>
                  <a:pt x="396239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6" name="object 96"/>
          <p:cNvSpPr/>
          <p:nvPr/>
        </p:nvSpPr>
        <p:spPr>
          <a:xfrm>
            <a:off x="3768218" y="7481485"/>
            <a:ext cx="489496" cy="198146"/>
          </a:xfrm>
          <a:custGeom>
            <a:avLst/>
            <a:gdLst/>
            <a:ahLst/>
            <a:cxnLst/>
            <a:rect l="l" t="t" r="r" b="b"/>
            <a:pathLst>
              <a:path w="540258" h="218694">
                <a:moveTo>
                  <a:pt x="0" y="218694"/>
                </a:moveTo>
                <a:lnTo>
                  <a:pt x="540258" y="218694"/>
                </a:lnTo>
                <a:lnTo>
                  <a:pt x="540258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7" name="object 97"/>
          <p:cNvSpPr/>
          <p:nvPr/>
        </p:nvSpPr>
        <p:spPr>
          <a:xfrm>
            <a:off x="637242" y="7876395"/>
            <a:ext cx="2771967" cy="198836"/>
          </a:xfrm>
          <a:custGeom>
            <a:avLst/>
            <a:gdLst/>
            <a:ahLst/>
            <a:cxnLst/>
            <a:rect l="l" t="t" r="r" b="b"/>
            <a:pathLst>
              <a:path w="3059430" h="219455">
                <a:moveTo>
                  <a:pt x="0" y="219456"/>
                </a:moveTo>
                <a:lnTo>
                  <a:pt x="3059430" y="219456"/>
                </a:lnTo>
                <a:lnTo>
                  <a:pt x="3059430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8" name="object 98"/>
          <p:cNvSpPr/>
          <p:nvPr/>
        </p:nvSpPr>
        <p:spPr>
          <a:xfrm>
            <a:off x="3409208" y="7876395"/>
            <a:ext cx="359008" cy="198836"/>
          </a:xfrm>
          <a:custGeom>
            <a:avLst/>
            <a:gdLst/>
            <a:ahLst/>
            <a:cxnLst/>
            <a:rect l="l" t="t" r="r" b="b"/>
            <a:pathLst>
              <a:path w="396239" h="219455">
                <a:moveTo>
                  <a:pt x="0" y="219456"/>
                </a:moveTo>
                <a:lnTo>
                  <a:pt x="396239" y="219456"/>
                </a:lnTo>
                <a:lnTo>
                  <a:pt x="396239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9" name="object 99"/>
          <p:cNvSpPr/>
          <p:nvPr/>
        </p:nvSpPr>
        <p:spPr>
          <a:xfrm>
            <a:off x="3768218" y="7876395"/>
            <a:ext cx="489496" cy="198836"/>
          </a:xfrm>
          <a:custGeom>
            <a:avLst/>
            <a:gdLst/>
            <a:ahLst/>
            <a:cxnLst/>
            <a:rect l="l" t="t" r="r" b="b"/>
            <a:pathLst>
              <a:path w="540258" h="219455">
                <a:moveTo>
                  <a:pt x="0" y="219456"/>
                </a:moveTo>
                <a:lnTo>
                  <a:pt x="540258" y="219456"/>
                </a:lnTo>
                <a:lnTo>
                  <a:pt x="540258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0" name="object 100"/>
          <p:cNvSpPr/>
          <p:nvPr/>
        </p:nvSpPr>
        <p:spPr>
          <a:xfrm>
            <a:off x="637242" y="8271996"/>
            <a:ext cx="2771967" cy="198836"/>
          </a:xfrm>
          <a:custGeom>
            <a:avLst/>
            <a:gdLst/>
            <a:ahLst/>
            <a:cxnLst/>
            <a:rect l="l" t="t" r="r" b="b"/>
            <a:pathLst>
              <a:path w="3059430" h="219455">
                <a:moveTo>
                  <a:pt x="0" y="219455"/>
                </a:moveTo>
                <a:lnTo>
                  <a:pt x="3059430" y="219455"/>
                </a:lnTo>
                <a:lnTo>
                  <a:pt x="3059430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1" name="object 101"/>
          <p:cNvSpPr/>
          <p:nvPr/>
        </p:nvSpPr>
        <p:spPr>
          <a:xfrm>
            <a:off x="3409208" y="8271996"/>
            <a:ext cx="359008" cy="198836"/>
          </a:xfrm>
          <a:custGeom>
            <a:avLst/>
            <a:gdLst/>
            <a:ahLst/>
            <a:cxnLst/>
            <a:rect l="l" t="t" r="r" b="b"/>
            <a:pathLst>
              <a:path w="396239" h="219455">
                <a:moveTo>
                  <a:pt x="0" y="219455"/>
                </a:moveTo>
                <a:lnTo>
                  <a:pt x="396239" y="219455"/>
                </a:lnTo>
                <a:lnTo>
                  <a:pt x="396239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2" name="object 102"/>
          <p:cNvSpPr/>
          <p:nvPr/>
        </p:nvSpPr>
        <p:spPr>
          <a:xfrm>
            <a:off x="3768218" y="8271996"/>
            <a:ext cx="489496" cy="198836"/>
          </a:xfrm>
          <a:custGeom>
            <a:avLst/>
            <a:gdLst/>
            <a:ahLst/>
            <a:cxnLst/>
            <a:rect l="l" t="t" r="r" b="b"/>
            <a:pathLst>
              <a:path w="540258" h="219455">
                <a:moveTo>
                  <a:pt x="0" y="219455"/>
                </a:moveTo>
                <a:lnTo>
                  <a:pt x="540258" y="219455"/>
                </a:lnTo>
                <a:lnTo>
                  <a:pt x="540258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3" name="object 103"/>
          <p:cNvSpPr/>
          <p:nvPr/>
        </p:nvSpPr>
        <p:spPr>
          <a:xfrm>
            <a:off x="637242" y="7285064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4" name="object 104"/>
          <p:cNvSpPr/>
          <p:nvPr/>
        </p:nvSpPr>
        <p:spPr>
          <a:xfrm>
            <a:off x="637242" y="7481830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5" name="object 105"/>
          <p:cNvSpPr/>
          <p:nvPr/>
        </p:nvSpPr>
        <p:spPr>
          <a:xfrm>
            <a:off x="637242" y="7679976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6" name="object 106"/>
          <p:cNvSpPr/>
          <p:nvPr/>
        </p:nvSpPr>
        <p:spPr>
          <a:xfrm>
            <a:off x="637242" y="7876740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7" name="object 107"/>
          <p:cNvSpPr/>
          <p:nvPr/>
        </p:nvSpPr>
        <p:spPr>
          <a:xfrm>
            <a:off x="637242" y="8075576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8" name="object 108"/>
          <p:cNvSpPr/>
          <p:nvPr/>
        </p:nvSpPr>
        <p:spPr>
          <a:xfrm>
            <a:off x="637242" y="8272341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9" name="object 109"/>
          <p:cNvSpPr/>
          <p:nvPr/>
        </p:nvSpPr>
        <p:spPr>
          <a:xfrm>
            <a:off x="637242" y="8471177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0" name="object 110"/>
          <p:cNvSpPr/>
          <p:nvPr/>
        </p:nvSpPr>
        <p:spPr>
          <a:xfrm>
            <a:off x="637242" y="6436216"/>
            <a:ext cx="2813391" cy="200906"/>
          </a:xfrm>
          <a:custGeom>
            <a:avLst/>
            <a:gdLst/>
            <a:ahLst/>
            <a:cxnLst/>
            <a:rect l="l" t="t" r="r" b="b"/>
            <a:pathLst>
              <a:path w="3105150" h="221742">
                <a:moveTo>
                  <a:pt x="0" y="221741"/>
                </a:moveTo>
                <a:lnTo>
                  <a:pt x="3105150" y="221741"/>
                </a:lnTo>
                <a:lnTo>
                  <a:pt x="3105150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1" name="object 111"/>
          <p:cNvSpPr/>
          <p:nvPr/>
        </p:nvSpPr>
        <p:spPr>
          <a:xfrm>
            <a:off x="3450633" y="6436216"/>
            <a:ext cx="154649" cy="200906"/>
          </a:xfrm>
          <a:custGeom>
            <a:avLst/>
            <a:gdLst/>
            <a:ahLst/>
            <a:cxnLst/>
            <a:rect l="l" t="t" r="r" b="b"/>
            <a:pathLst>
              <a:path w="170687" h="221742">
                <a:moveTo>
                  <a:pt x="0" y="221741"/>
                </a:moveTo>
                <a:lnTo>
                  <a:pt x="170687" y="221741"/>
                </a:lnTo>
                <a:lnTo>
                  <a:pt x="170687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2" name="object 112"/>
          <p:cNvSpPr/>
          <p:nvPr/>
        </p:nvSpPr>
        <p:spPr>
          <a:xfrm>
            <a:off x="637242" y="6832505"/>
            <a:ext cx="1808164" cy="195384"/>
          </a:xfrm>
          <a:custGeom>
            <a:avLst/>
            <a:gdLst/>
            <a:ahLst/>
            <a:cxnLst/>
            <a:rect l="l" t="t" r="r" b="b"/>
            <a:pathLst>
              <a:path w="1995677" h="215646">
                <a:moveTo>
                  <a:pt x="0" y="215646"/>
                </a:moveTo>
                <a:lnTo>
                  <a:pt x="1995677" y="215646"/>
                </a:lnTo>
                <a:lnTo>
                  <a:pt x="1995677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3" name="object 113"/>
          <p:cNvSpPr/>
          <p:nvPr/>
        </p:nvSpPr>
        <p:spPr>
          <a:xfrm>
            <a:off x="2445407" y="6832505"/>
            <a:ext cx="368674" cy="195384"/>
          </a:xfrm>
          <a:custGeom>
            <a:avLst/>
            <a:gdLst/>
            <a:ahLst/>
            <a:cxnLst/>
            <a:rect l="l" t="t" r="r" b="b"/>
            <a:pathLst>
              <a:path w="406907" h="215646">
                <a:moveTo>
                  <a:pt x="0" y="215646"/>
                </a:moveTo>
                <a:lnTo>
                  <a:pt x="406907" y="215646"/>
                </a:lnTo>
                <a:lnTo>
                  <a:pt x="406907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4" name="object 114"/>
          <p:cNvSpPr/>
          <p:nvPr/>
        </p:nvSpPr>
        <p:spPr>
          <a:xfrm>
            <a:off x="2814082" y="6832505"/>
            <a:ext cx="636550" cy="195384"/>
          </a:xfrm>
          <a:custGeom>
            <a:avLst/>
            <a:gdLst/>
            <a:ahLst/>
            <a:cxnLst/>
            <a:rect l="l" t="t" r="r" b="b"/>
            <a:pathLst>
              <a:path w="702563" h="215646">
                <a:moveTo>
                  <a:pt x="0" y="215646"/>
                </a:moveTo>
                <a:lnTo>
                  <a:pt x="702563" y="215646"/>
                </a:lnTo>
                <a:lnTo>
                  <a:pt x="702563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5" name="object 115"/>
          <p:cNvSpPr/>
          <p:nvPr/>
        </p:nvSpPr>
        <p:spPr>
          <a:xfrm>
            <a:off x="3450633" y="6832505"/>
            <a:ext cx="154649" cy="195384"/>
          </a:xfrm>
          <a:custGeom>
            <a:avLst/>
            <a:gdLst/>
            <a:ahLst/>
            <a:cxnLst/>
            <a:rect l="l" t="t" r="r" b="b"/>
            <a:pathLst>
              <a:path w="170687" h="215646">
                <a:moveTo>
                  <a:pt x="0" y="215646"/>
                </a:moveTo>
                <a:lnTo>
                  <a:pt x="170687" y="215646"/>
                </a:lnTo>
                <a:lnTo>
                  <a:pt x="170687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6" name="object 116"/>
          <p:cNvSpPr/>
          <p:nvPr/>
        </p:nvSpPr>
        <p:spPr>
          <a:xfrm>
            <a:off x="3605283" y="6832505"/>
            <a:ext cx="1761217" cy="195384"/>
          </a:xfrm>
          <a:custGeom>
            <a:avLst/>
            <a:gdLst/>
            <a:ahLst/>
            <a:cxnLst/>
            <a:rect l="l" t="t" r="r" b="b"/>
            <a:pathLst>
              <a:path w="1943862" h="215646">
                <a:moveTo>
                  <a:pt x="0" y="215646"/>
                </a:moveTo>
                <a:lnTo>
                  <a:pt x="1943862" y="215646"/>
                </a:lnTo>
                <a:lnTo>
                  <a:pt x="1943862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7" name="object 117"/>
          <p:cNvSpPr/>
          <p:nvPr/>
        </p:nvSpPr>
        <p:spPr>
          <a:xfrm>
            <a:off x="5366501" y="6832505"/>
            <a:ext cx="359008" cy="195384"/>
          </a:xfrm>
          <a:custGeom>
            <a:avLst/>
            <a:gdLst/>
            <a:ahLst/>
            <a:cxnLst/>
            <a:rect l="l" t="t" r="r" b="b"/>
            <a:pathLst>
              <a:path w="396239" h="215646">
                <a:moveTo>
                  <a:pt x="0" y="215646"/>
                </a:moveTo>
                <a:lnTo>
                  <a:pt x="396239" y="215646"/>
                </a:lnTo>
                <a:lnTo>
                  <a:pt x="396239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8" name="object 118"/>
          <p:cNvSpPr/>
          <p:nvPr/>
        </p:nvSpPr>
        <p:spPr>
          <a:xfrm>
            <a:off x="5725510" y="6832505"/>
            <a:ext cx="684879" cy="195384"/>
          </a:xfrm>
          <a:custGeom>
            <a:avLst/>
            <a:gdLst/>
            <a:ahLst/>
            <a:cxnLst/>
            <a:rect l="l" t="t" r="r" b="b"/>
            <a:pathLst>
              <a:path w="755904" h="215646">
                <a:moveTo>
                  <a:pt x="0" y="215646"/>
                </a:moveTo>
                <a:lnTo>
                  <a:pt x="755904" y="215646"/>
                </a:lnTo>
                <a:lnTo>
                  <a:pt x="755904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9" name="object 119"/>
          <p:cNvSpPr/>
          <p:nvPr/>
        </p:nvSpPr>
        <p:spPr>
          <a:xfrm>
            <a:off x="3605283" y="6436216"/>
            <a:ext cx="2805106" cy="200906"/>
          </a:xfrm>
          <a:custGeom>
            <a:avLst/>
            <a:gdLst/>
            <a:ahLst/>
            <a:cxnLst/>
            <a:rect l="l" t="t" r="r" b="b"/>
            <a:pathLst>
              <a:path w="3096006" h="221742">
                <a:moveTo>
                  <a:pt x="0" y="221741"/>
                </a:moveTo>
                <a:lnTo>
                  <a:pt x="3096006" y="221741"/>
                </a:lnTo>
                <a:lnTo>
                  <a:pt x="3096006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0" name="object 120"/>
          <p:cNvSpPr/>
          <p:nvPr/>
        </p:nvSpPr>
        <p:spPr>
          <a:xfrm>
            <a:off x="3450977" y="6436216"/>
            <a:ext cx="0" cy="200906"/>
          </a:xfrm>
          <a:custGeom>
            <a:avLst/>
            <a:gdLst/>
            <a:ahLst/>
            <a:cxnLst/>
            <a:rect l="l" t="t" r="r" b="b"/>
            <a:pathLst>
              <a:path h="221742">
                <a:moveTo>
                  <a:pt x="0" y="0"/>
                </a:moveTo>
                <a:lnTo>
                  <a:pt x="0" y="221741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1" name="object 121"/>
          <p:cNvSpPr/>
          <p:nvPr/>
        </p:nvSpPr>
        <p:spPr>
          <a:xfrm>
            <a:off x="3605627" y="6436216"/>
            <a:ext cx="0" cy="200906"/>
          </a:xfrm>
          <a:custGeom>
            <a:avLst/>
            <a:gdLst/>
            <a:ahLst/>
            <a:cxnLst/>
            <a:rect l="l" t="t" r="r" b="b"/>
            <a:pathLst>
              <a:path h="221742">
                <a:moveTo>
                  <a:pt x="0" y="0"/>
                </a:moveTo>
                <a:lnTo>
                  <a:pt x="0" y="221741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2" name="object 122"/>
          <p:cNvSpPr/>
          <p:nvPr/>
        </p:nvSpPr>
        <p:spPr>
          <a:xfrm>
            <a:off x="637242" y="6832851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3" name="object 123"/>
          <p:cNvSpPr/>
          <p:nvPr/>
        </p:nvSpPr>
        <p:spPr>
          <a:xfrm>
            <a:off x="637242" y="4400218"/>
            <a:ext cx="4500735" cy="195384"/>
          </a:xfrm>
          <a:custGeom>
            <a:avLst/>
            <a:gdLst/>
            <a:ahLst/>
            <a:cxnLst/>
            <a:rect l="l" t="t" r="r" b="b"/>
            <a:pathLst>
              <a:path w="4967478" h="215646">
                <a:moveTo>
                  <a:pt x="0" y="215646"/>
                </a:moveTo>
                <a:lnTo>
                  <a:pt x="4967478" y="215646"/>
                </a:lnTo>
                <a:lnTo>
                  <a:pt x="4967478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4" name="object 124"/>
          <p:cNvSpPr/>
          <p:nvPr/>
        </p:nvSpPr>
        <p:spPr>
          <a:xfrm>
            <a:off x="5137977" y="4400218"/>
            <a:ext cx="521944" cy="195384"/>
          </a:xfrm>
          <a:custGeom>
            <a:avLst/>
            <a:gdLst/>
            <a:ahLst/>
            <a:cxnLst/>
            <a:rect l="l" t="t" r="r" b="b"/>
            <a:pathLst>
              <a:path w="576072" h="215646">
                <a:moveTo>
                  <a:pt x="0" y="215646"/>
                </a:moveTo>
                <a:lnTo>
                  <a:pt x="576072" y="215646"/>
                </a:lnTo>
                <a:lnTo>
                  <a:pt x="576072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5" name="object 125"/>
          <p:cNvSpPr/>
          <p:nvPr/>
        </p:nvSpPr>
        <p:spPr>
          <a:xfrm>
            <a:off x="5659921" y="4400218"/>
            <a:ext cx="750468" cy="195384"/>
          </a:xfrm>
          <a:custGeom>
            <a:avLst/>
            <a:gdLst/>
            <a:ahLst/>
            <a:cxnLst/>
            <a:rect l="l" t="t" r="r" b="b"/>
            <a:pathLst>
              <a:path w="828294" h="215646">
                <a:moveTo>
                  <a:pt x="0" y="215646"/>
                </a:moveTo>
                <a:lnTo>
                  <a:pt x="828294" y="215646"/>
                </a:lnTo>
                <a:lnTo>
                  <a:pt x="828294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6" name="object 126"/>
          <p:cNvSpPr/>
          <p:nvPr/>
        </p:nvSpPr>
        <p:spPr>
          <a:xfrm>
            <a:off x="637242" y="4792366"/>
            <a:ext cx="4500735" cy="196765"/>
          </a:xfrm>
          <a:custGeom>
            <a:avLst/>
            <a:gdLst/>
            <a:ahLst/>
            <a:cxnLst/>
            <a:rect l="l" t="t" r="r" b="b"/>
            <a:pathLst>
              <a:path w="4967478" h="217170">
                <a:moveTo>
                  <a:pt x="0" y="217170"/>
                </a:moveTo>
                <a:lnTo>
                  <a:pt x="4967478" y="217170"/>
                </a:lnTo>
                <a:lnTo>
                  <a:pt x="4967478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7" name="object 127"/>
          <p:cNvSpPr/>
          <p:nvPr/>
        </p:nvSpPr>
        <p:spPr>
          <a:xfrm>
            <a:off x="5137977" y="4792366"/>
            <a:ext cx="521944" cy="196765"/>
          </a:xfrm>
          <a:custGeom>
            <a:avLst/>
            <a:gdLst/>
            <a:ahLst/>
            <a:cxnLst/>
            <a:rect l="l" t="t" r="r" b="b"/>
            <a:pathLst>
              <a:path w="576072" h="217170">
                <a:moveTo>
                  <a:pt x="0" y="217170"/>
                </a:moveTo>
                <a:lnTo>
                  <a:pt x="576072" y="217170"/>
                </a:lnTo>
                <a:lnTo>
                  <a:pt x="576072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8" name="object 128"/>
          <p:cNvSpPr/>
          <p:nvPr/>
        </p:nvSpPr>
        <p:spPr>
          <a:xfrm>
            <a:off x="5659921" y="4792366"/>
            <a:ext cx="750468" cy="196765"/>
          </a:xfrm>
          <a:custGeom>
            <a:avLst/>
            <a:gdLst/>
            <a:ahLst/>
            <a:cxnLst/>
            <a:rect l="l" t="t" r="r" b="b"/>
            <a:pathLst>
              <a:path w="828294" h="217170">
                <a:moveTo>
                  <a:pt x="0" y="217170"/>
                </a:moveTo>
                <a:lnTo>
                  <a:pt x="828294" y="217170"/>
                </a:lnTo>
                <a:lnTo>
                  <a:pt x="828294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9" name="object 129"/>
          <p:cNvSpPr/>
          <p:nvPr/>
        </p:nvSpPr>
        <p:spPr>
          <a:xfrm>
            <a:off x="637242" y="4202072"/>
            <a:ext cx="5773147" cy="198145"/>
          </a:xfrm>
          <a:custGeom>
            <a:avLst/>
            <a:gdLst/>
            <a:ahLst/>
            <a:cxnLst/>
            <a:rect l="l" t="t" r="r" b="b"/>
            <a:pathLst>
              <a:path w="6371844" h="218693">
                <a:moveTo>
                  <a:pt x="0" y="218693"/>
                </a:moveTo>
                <a:lnTo>
                  <a:pt x="6371844" y="218693"/>
                </a:lnTo>
                <a:lnTo>
                  <a:pt x="6371844" y="0"/>
                </a:lnTo>
                <a:lnTo>
                  <a:pt x="0" y="0"/>
                </a:lnTo>
                <a:lnTo>
                  <a:pt x="0" y="218693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0" name="object 130"/>
          <p:cNvSpPr/>
          <p:nvPr/>
        </p:nvSpPr>
        <p:spPr>
          <a:xfrm>
            <a:off x="6408663" y="4202072"/>
            <a:ext cx="0" cy="198145"/>
          </a:xfrm>
          <a:custGeom>
            <a:avLst/>
            <a:gdLst/>
            <a:ahLst/>
            <a:cxnLst/>
            <a:rect l="l" t="t" r="r" b="b"/>
            <a:pathLst>
              <a:path h="218693">
                <a:moveTo>
                  <a:pt x="0" y="0"/>
                </a:moveTo>
                <a:lnTo>
                  <a:pt x="0" y="218693"/>
                </a:lnTo>
              </a:path>
            </a:pathLst>
          </a:custGeom>
          <a:ln w="508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1" name="object 131"/>
          <p:cNvSpPr/>
          <p:nvPr/>
        </p:nvSpPr>
        <p:spPr>
          <a:xfrm>
            <a:off x="637242" y="4595946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2" name="object 132"/>
          <p:cNvSpPr/>
          <p:nvPr/>
        </p:nvSpPr>
        <p:spPr>
          <a:xfrm>
            <a:off x="637242" y="4792712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3" name="object 133"/>
          <p:cNvSpPr/>
          <p:nvPr/>
        </p:nvSpPr>
        <p:spPr>
          <a:xfrm>
            <a:off x="637242" y="4989476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4" name="object 134"/>
          <p:cNvSpPr/>
          <p:nvPr/>
        </p:nvSpPr>
        <p:spPr>
          <a:xfrm>
            <a:off x="637242" y="1590968"/>
            <a:ext cx="4403388" cy="195384"/>
          </a:xfrm>
          <a:custGeom>
            <a:avLst/>
            <a:gdLst/>
            <a:ahLst/>
            <a:cxnLst/>
            <a:rect l="l" t="t" r="r" b="b"/>
            <a:pathLst>
              <a:path w="4860036" h="215646">
                <a:moveTo>
                  <a:pt x="0" y="215646"/>
                </a:moveTo>
                <a:lnTo>
                  <a:pt x="4860036" y="215646"/>
                </a:lnTo>
                <a:lnTo>
                  <a:pt x="4860036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5" name="object 135"/>
          <p:cNvSpPr/>
          <p:nvPr/>
        </p:nvSpPr>
        <p:spPr>
          <a:xfrm>
            <a:off x="5040630" y="1590968"/>
            <a:ext cx="529538" cy="195384"/>
          </a:xfrm>
          <a:custGeom>
            <a:avLst/>
            <a:gdLst/>
            <a:ahLst/>
            <a:cxnLst/>
            <a:rect l="l" t="t" r="r" b="b"/>
            <a:pathLst>
              <a:path w="584453" h="215646">
                <a:moveTo>
                  <a:pt x="0" y="215646"/>
                </a:moveTo>
                <a:lnTo>
                  <a:pt x="584453" y="215646"/>
                </a:lnTo>
                <a:lnTo>
                  <a:pt x="584453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6" name="object 136"/>
          <p:cNvSpPr/>
          <p:nvPr/>
        </p:nvSpPr>
        <p:spPr>
          <a:xfrm>
            <a:off x="5570169" y="1590968"/>
            <a:ext cx="794653" cy="195384"/>
          </a:xfrm>
          <a:custGeom>
            <a:avLst/>
            <a:gdLst/>
            <a:ahLst/>
            <a:cxnLst/>
            <a:rect l="l" t="t" r="r" b="b"/>
            <a:pathLst>
              <a:path w="877062" h="215646">
                <a:moveTo>
                  <a:pt x="0" y="215646"/>
                </a:moveTo>
                <a:lnTo>
                  <a:pt x="877062" y="215646"/>
                </a:lnTo>
                <a:lnTo>
                  <a:pt x="877062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7" name="object 137"/>
          <p:cNvSpPr/>
          <p:nvPr/>
        </p:nvSpPr>
        <p:spPr>
          <a:xfrm>
            <a:off x="637242" y="1981046"/>
            <a:ext cx="4403388" cy="196765"/>
          </a:xfrm>
          <a:custGeom>
            <a:avLst/>
            <a:gdLst/>
            <a:ahLst/>
            <a:cxnLst/>
            <a:rect l="l" t="t" r="r" b="b"/>
            <a:pathLst>
              <a:path w="4860036" h="217170">
                <a:moveTo>
                  <a:pt x="0" y="217170"/>
                </a:moveTo>
                <a:lnTo>
                  <a:pt x="4860036" y="217170"/>
                </a:lnTo>
                <a:lnTo>
                  <a:pt x="4860036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8" name="object 138"/>
          <p:cNvSpPr/>
          <p:nvPr/>
        </p:nvSpPr>
        <p:spPr>
          <a:xfrm>
            <a:off x="5040630" y="1981046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9" name="object 139"/>
          <p:cNvSpPr/>
          <p:nvPr/>
        </p:nvSpPr>
        <p:spPr>
          <a:xfrm>
            <a:off x="5570169" y="1981046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2" h="217170">
                <a:moveTo>
                  <a:pt x="0" y="217170"/>
                </a:moveTo>
                <a:lnTo>
                  <a:pt x="877062" y="217170"/>
                </a:lnTo>
                <a:lnTo>
                  <a:pt x="877062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0" name="object 140"/>
          <p:cNvSpPr/>
          <p:nvPr/>
        </p:nvSpPr>
        <p:spPr>
          <a:xfrm>
            <a:off x="637242" y="2372505"/>
            <a:ext cx="4403388" cy="194693"/>
          </a:xfrm>
          <a:custGeom>
            <a:avLst/>
            <a:gdLst/>
            <a:ahLst/>
            <a:cxnLst/>
            <a:rect l="l" t="t" r="r" b="b"/>
            <a:pathLst>
              <a:path w="4860036" h="214883">
                <a:moveTo>
                  <a:pt x="0" y="214883"/>
                </a:moveTo>
                <a:lnTo>
                  <a:pt x="4860036" y="214883"/>
                </a:lnTo>
                <a:lnTo>
                  <a:pt x="4860036" y="0"/>
                </a:lnTo>
                <a:lnTo>
                  <a:pt x="0" y="0"/>
                </a:lnTo>
                <a:lnTo>
                  <a:pt x="0" y="214883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1" name="object 141"/>
          <p:cNvSpPr/>
          <p:nvPr/>
        </p:nvSpPr>
        <p:spPr>
          <a:xfrm>
            <a:off x="5040630" y="2372505"/>
            <a:ext cx="529538" cy="194693"/>
          </a:xfrm>
          <a:custGeom>
            <a:avLst/>
            <a:gdLst/>
            <a:ahLst/>
            <a:cxnLst/>
            <a:rect l="l" t="t" r="r" b="b"/>
            <a:pathLst>
              <a:path w="584453" h="214883">
                <a:moveTo>
                  <a:pt x="0" y="214883"/>
                </a:moveTo>
                <a:lnTo>
                  <a:pt x="584453" y="214883"/>
                </a:lnTo>
                <a:lnTo>
                  <a:pt x="584453" y="0"/>
                </a:lnTo>
                <a:lnTo>
                  <a:pt x="0" y="0"/>
                </a:lnTo>
                <a:lnTo>
                  <a:pt x="0" y="214883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2" name="object 142"/>
          <p:cNvSpPr/>
          <p:nvPr/>
        </p:nvSpPr>
        <p:spPr>
          <a:xfrm>
            <a:off x="5570169" y="2372505"/>
            <a:ext cx="794653" cy="194693"/>
          </a:xfrm>
          <a:custGeom>
            <a:avLst/>
            <a:gdLst/>
            <a:ahLst/>
            <a:cxnLst/>
            <a:rect l="l" t="t" r="r" b="b"/>
            <a:pathLst>
              <a:path w="877062" h="214883">
                <a:moveTo>
                  <a:pt x="0" y="214883"/>
                </a:moveTo>
                <a:lnTo>
                  <a:pt x="877062" y="214883"/>
                </a:lnTo>
                <a:lnTo>
                  <a:pt x="877062" y="0"/>
                </a:lnTo>
                <a:lnTo>
                  <a:pt x="0" y="0"/>
                </a:lnTo>
                <a:lnTo>
                  <a:pt x="0" y="214883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3" name="object 143"/>
          <p:cNvSpPr/>
          <p:nvPr/>
        </p:nvSpPr>
        <p:spPr>
          <a:xfrm>
            <a:off x="637242" y="2761892"/>
            <a:ext cx="4403388" cy="194693"/>
          </a:xfrm>
          <a:custGeom>
            <a:avLst/>
            <a:gdLst/>
            <a:ahLst/>
            <a:cxnLst/>
            <a:rect l="l" t="t" r="r" b="b"/>
            <a:pathLst>
              <a:path w="4860036" h="214883">
                <a:moveTo>
                  <a:pt x="0" y="214883"/>
                </a:moveTo>
                <a:lnTo>
                  <a:pt x="4860036" y="214883"/>
                </a:lnTo>
                <a:lnTo>
                  <a:pt x="4860036" y="0"/>
                </a:lnTo>
                <a:lnTo>
                  <a:pt x="0" y="0"/>
                </a:lnTo>
                <a:lnTo>
                  <a:pt x="0" y="214883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4" name="object 144"/>
          <p:cNvSpPr/>
          <p:nvPr/>
        </p:nvSpPr>
        <p:spPr>
          <a:xfrm>
            <a:off x="5040630" y="2761892"/>
            <a:ext cx="529538" cy="194693"/>
          </a:xfrm>
          <a:custGeom>
            <a:avLst/>
            <a:gdLst/>
            <a:ahLst/>
            <a:cxnLst/>
            <a:rect l="l" t="t" r="r" b="b"/>
            <a:pathLst>
              <a:path w="584453" h="214883">
                <a:moveTo>
                  <a:pt x="0" y="214883"/>
                </a:moveTo>
                <a:lnTo>
                  <a:pt x="584453" y="214883"/>
                </a:lnTo>
                <a:lnTo>
                  <a:pt x="584453" y="0"/>
                </a:lnTo>
                <a:lnTo>
                  <a:pt x="0" y="0"/>
                </a:lnTo>
                <a:lnTo>
                  <a:pt x="0" y="214883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5" name="object 145"/>
          <p:cNvSpPr/>
          <p:nvPr/>
        </p:nvSpPr>
        <p:spPr>
          <a:xfrm>
            <a:off x="5570169" y="2761892"/>
            <a:ext cx="794653" cy="194693"/>
          </a:xfrm>
          <a:custGeom>
            <a:avLst/>
            <a:gdLst/>
            <a:ahLst/>
            <a:cxnLst/>
            <a:rect l="l" t="t" r="r" b="b"/>
            <a:pathLst>
              <a:path w="877062" h="214883">
                <a:moveTo>
                  <a:pt x="0" y="214883"/>
                </a:moveTo>
                <a:lnTo>
                  <a:pt x="877062" y="214883"/>
                </a:lnTo>
                <a:lnTo>
                  <a:pt x="877062" y="0"/>
                </a:lnTo>
                <a:lnTo>
                  <a:pt x="0" y="0"/>
                </a:lnTo>
                <a:lnTo>
                  <a:pt x="0" y="214883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6" name="object 146"/>
          <p:cNvSpPr/>
          <p:nvPr/>
        </p:nvSpPr>
        <p:spPr>
          <a:xfrm>
            <a:off x="637242" y="3151278"/>
            <a:ext cx="4403388" cy="196765"/>
          </a:xfrm>
          <a:custGeom>
            <a:avLst/>
            <a:gdLst/>
            <a:ahLst/>
            <a:cxnLst/>
            <a:rect l="l" t="t" r="r" b="b"/>
            <a:pathLst>
              <a:path w="4860036" h="217170">
                <a:moveTo>
                  <a:pt x="0" y="217170"/>
                </a:moveTo>
                <a:lnTo>
                  <a:pt x="4860036" y="217170"/>
                </a:lnTo>
                <a:lnTo>
                  <a:pt x="4860036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7" name="object 147"/>
          <p:cNvSpPr/>
          <p:nvPr/>
        </p:nvSpPr>
        <p:spPr>
          <a:xfrm>
            <a:off x="5040630" y="3151278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8" name="object 148"/>
          <p:cNvSpPr/>
          <p:nvPr/>
        </p:nvSpPr>
        <p:spPr>
          <a:xfrm>
            <a:off x="5570169" y="3151278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2" h="217170">
                <a:moveTo>
                  <a:pt x="0" y="217170"/>
                </a:moveTo>
                <a:lnTo>
                  <a:pt x="877062" y="217170"/>
                </a:lnTo>
                <a:lnTo>
                  <a:pt x="877062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9" name="object 149"/>
          <p:cNvSpPr/>
          <p:nvPr/>
        </p:nvSpPr>
        <p:spPr>
          <a:xfrm>
            <a:off x="637242" y="1396966"/>
            <a:ext cx="4403388" cy="194003"/>
          </a:xfrm>
          <a:custGeom>
            <a:avLst/>
            <a:gdLst/>
            <a:ahLst/>
            <a:cxnLst/>
            <a:rect l="l" t="t" r="r" b="b"/>
            <a:pathLst>
              <a:path w="4860036" h="214122">
                <a:moveTo>
                  <a:pt x="0" y="214122"/>
                </a:moveTo>
                <a:lnTo>
                  <a:pt x="4860036" y="214122"/>
                </a:lnTo>
                <a:lnTo>
                  <a:pt x="4860036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0" name="object 150"/>
          <p:cNvSpPr/>
          <p:nvPr/>
        </p:nvSpPr>
        <p:spPr>
          <a:xfrm>
            <a:off x="5040630" y="1396966"/>
            <a:ext cx="529538" cy="194003"/>
          </a:xfrm>
          <a:custGeom>
            <a:avLst/>
            <a:gdLst/>
            <a:ahLst/>
            <a:cxnLst/>
            <a:rect l="l" t="t" r="r" b="b"/>
            <a:pathLst>
              <a:path w="584453" h="214122">
                <a:moveTo>
                  <a:pt x="0" y="214122"/>
                </a:moveTo>
                <a:lnTo>
                  <a:pt x="584453" y="214122"/>
                </a:lnTo>
                <a:lnTo>
                  <a:pt x="584453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1" name="object 151"/>
          <p:cNvSpPr/>
          <p:nvPr/>
        </p:nvSpPr>
        <p:spPr>
          <a:xfrm>
            <a:off x="5570169" y="1396966"/>
            <a:ext cx="794653" cy="194003"/>
          </a:xfrm>
          <a:custGeom>
            <a:avLst/>
            <a:gdLst/>
            <a:ahLst/>
            <a:cxnLst/>
            <a:rect l="l" t="t" r="r" b="b"/>
            <a:pathLst>
              <a:path w="877062" h="214122">
                <a:moveTo>
                  <a:pt x="0" y="214122"/>
                </a:moveTo>
                <a:lnTo>
                  <a:pt x="877062" y="214122"/>
                </a:lnTo>
                <a:lnTo>
                  <a:pt x="877062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2" name="object 152"/>
          <p:cNvSpPr/>
          <p:nvPr/>
        </p:nvSpPr>
        <p:spPr>
          <a:xfrm>
            <a:off x="5040974" y="1396966"/>
            <a:ext cx="0" cy="194003"/>
          </a:xfrm>
          <a:custGeom>
            <a:avLst/>
            <a:gdLst/>
            <a:ahLst/>
            <a:cxnLst/>
            <a:rect l="l" t="t" r="r" b="b"/>
            <a:pathLst>
              <a:path h="214122">
                <a:moveTo>
                  <a:pt x="0" y="0"/>
                </a:moveTo>
                <a:lnTo>
                  <a:pt x="0" y="214122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3" name="object 153"/>
          <p:cNvSpPr/>
          <p:nvPr/>
        </p:nvSpPr>
        <p:spPr>
          <a:xfrm>
            <a:off x="6363095" y="1396966"/>
            <a:ext cx="0" cy="194003"/>
          </a:xfrm>
          <a:custGeom>
            <a:avLst/>
            <a:gdLst/>
            <a:ahLst/>
            <a:cxnLst/>
            <a:rect l="l" t="t" r="r" b="b"/>
            <a:pathLst>
              <a:path h="214122">
                <a:moveTo>
                  <a:pt x="0" y="0"/>
                </a:moveTo>
                <a:lnTo>
                  <a:pt x="0" y="214122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4" name="object 154"/>
          <p:cNvSpPr/>
          <p:nvPr/>
        </p:nvSpPr>
        <p:spPr>
          <a:xfrm>
            <a:off x="637242" y="1786697"/>
            <a:ext cx="5727581" cy="0"/>
          </a:xfrm>
          <a:custGeom>
            <a:avLst/>
            <a:gdLst/>
            <a:ahLst/>
            <a:cxnLst/>
            <a:rect l="l" t="t" r="r" b="b"/>
            <a:pathLst>
              <a:path w="6321552">
                <a:moveTo>
                  <a:pt x="0" y="0"/>
                </a:moveTo>
                <a:lnTo>
                  <a:pt x="6321552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5" name="object 155"/>
          <p:cNvSpPr/>
          <p:nvPr/>
        </p:nvSpPr>
        <p:spPr>
          <a:xfrm>
            <a:off x="637242" y="1981392"/>
            <a:ext cx="5727581" cy="0"/>
          </a:xfrm>
          <a:custGeom>
            <a:avLst/>
            <a:gdLst/>
            <a:ahLst/>
            <a:cxnLst/>
            <a:rect l="l" t="t" r="r" b="b"/>
            <a:pathLst>
              <a:path w="6321552">
                <a:moveTo>
                  <a:pt x="0" y="0"/>
                </a:moveTo>
                <a:lnTo>
                  <a:pt x="632155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6" name="object 156"/>
          <p:cNvSpPr/>
          <p:nvPr/>
        </p:nvSpPr>
        <p:spPr>
          <a:xfrm>
            <a:off x="637242" y="2178157"/>
            <a:ext cx="5727581" cy="0"/>
          </a:xfrm>
          <a:custGeom>
            <a:avLst/>
            <a:gdLst/>
            <a:ahLst/>
            <a:cxnLst/>
            <a:rect l="l" t="t" r="r" b="b"/>
            <a:pathLst>
              <a:path w="6321552">
                <a:moveTo>
                  <a:pt x="0" y="0"/>
                </a:moveTo>
                <a:lnTo>
                  <a:pt x="632155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7" name="object 157"/>
          <p:cNvSpPr/>
          <p:nvPr/>
        </p:nvSpPr>
        <p:spPr>
          <a:xfrm>
            <a:off x="637242" y="2372850"/>
            <a:ext cx="5727581" cy="0"/>
          </a:xfrm>
          <a:custGeom>
            <a:avLst/>
            <a:gdLst/>
            <a:ahLst/>
            <a:cxnLst/>
            <a:rect l="l" t="t" r="r" b="b"/>
            <a:pathLst>
              <a:path w="6321552">
                <a:moveTo>
                  <a:pt x="0" y="0"/>
                </a:moveTo>
                <a:lnTo>
                  <a:pt x="632155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8" name="object 158"/>
          <p:cNvSpPr/>
          <p:nvPr/>
        </p:nvSpPr>
        <p:spPr>
          <a:xfrm>
            <a:off x="637242" y="2567543"/>
            <a:ext cx="5727581" cy="0"/>
          </a:xfrm>
          <a:custGeom>
            <a:avLst/>
            <a:gdLst/>
            <a:ahLst/>
            <a:cxnLst/>
            <a:rect l="l" t="t" r="r" b="b"/>
            <a:pathLst>
              <a:path w="6321552">
                <a:moveTo>
                  <a:pt x="0" y="0"/>
                </a:moveTo>
                <a:lnTo>
                  <a:pt x="6321552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9" name="object 159"/>
          <p:cNvSpPr/>
          <p:nvPr/>
        </p:nvSpPr>
        <p:spPr>
          <a:xfrm>
            <a:off x="637242" y="2762237"/>
            <a:ext cx="5727581" cy="0"/>
          </a:xfrm>
          <a:custGeom>
            <a:avLst/>
            <a:gdLst/>
            <a:ahLst/>
            <a:cxnLst/>
            <a:rect l="l" t="t" r="r" b="b"/>
            <a:pathLst>
              <a:path w="6321552">
                <a:moveTo>
                  <a:pt x="0" y="0"/>
                </a:moveTo>
                <a:lnTo>
                  <a:pt x="632155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0" name="object 160"/>
          <p:cNvSpPr/>
          <p:nvPr/>
        </p:nvSpPr>
        <p:spPr>
          <a:xfrm>
            <a:off x="637242" y="2956930"/>
            <a:ext cx="5727581" cy="0"/>
          </a:xfrm>
          <a:custGeom>
            <a:avLst/>
            <a:gdLst/>
            <a:ahLst/>
            <a:cxnLst/>
            <a:rect l="l" t="t" r="r" b="b"/>
            <a:pathLst>
              <a:path w="6321552">
                <a:moveTo>
                  <a:pt x="0" y="0"/>
                </a:moveTo>
                <a:lnTo>
                  <a:pt x="6321552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1" name="object 161"/>
          <p:cNvSpPr/>
          <p:nvPr/>
        </p:nvSpPr>
        <p:spPr>
          <a:xfrm>
            <a:off x="637242" y="3151624"/>
            <a:ext cx="5727581" cy="0"/>
          </a:xfrm>
          <a:custGeom>
            <a:avLst/>
            <a:gdLst/>
            <a:ahLst/>
            <a:cxnLst/>
            <a:rect l="l" t="t" r="r" b="b"/>
            <a:pathLst>
              <a:path w="6321552">
                <a:moveTo>
                  <a:pt x="0" y="0"/>
                </a:moveTo>
                <a:lnTo>
                  <a:pt x="632155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2" name="object 162"/>
          <p:cNvSpPr/>
          <p:nvPr/>
        </p:nvSpPr>
        <p:spPr>
          <a:xfrm>
            <a:off x="637242" y="3348388"/>
            <a:ext cx="5727581" cy="0"/>
          </a:xfrm>
          <a:custGeom>
            <a:avLst/>
            <a:gdLst/>
            <a:ahLst/>
            <a:cxnLst/>
            <a:rect l="l" t="t" r="r" b="b"/>
            <a:pathLst>
              <a:path w="6321552">
                <a:moveTo>
                  <a:pt x="0" y="0"/>
                </a:moveTo>
                <a:lnTo>
                  <a:pt x="6321552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3" name="object 163"/>
          <p:cNvSpPr/>
          <p:nvPr/>
        </p:nvSpPr>
        <p:spPr>
          <a:xfrm>
            <a:off x="2789917" y="3582091"/>
            <a:ext cx="880263" cy="198835"/>
          </a:xfrm>
          <a:custGeom>
            <a:avLst/>
            <a:gdLst/>
            <a:ahLst/>
            <a:cxnLst/>
            <a:rect l="l" t="t" r="r" b="b"/>
            <a:pathLst>
              <a:path w="971550" h="219455">
                <a:moveTo>
                  <a:pt x="0" y="219455"/>
                </a:moveTo>
                <a:lnTo>
                  <a:pt x="971550" y="219455"/>
                </a:lnTo>
                <a:lnTo>
                  <a:pt x="971550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4" name="object 164"/>
          <p:cNvSpPr/>
          <p:nvPr/>
        </p:nvSpPr>
        <p:spPr>
          <a:xfrm>
            <a:off x="3670180" y="3582091"/>
            <a:ext cx="1631422" cy="198835"/>
          </a:xfrm>
          <a:custGeom>
            <a:avLst/>
            <a:gdLst/>
            <a:ahLst/>
            <a:cxnLst/>
            <a:rect l="l" t="t" r="r" b="b"/>
            <a:pathLst>
              <a:path w="1800606" h="219455">
                <a:moveTo>
                  <a:pt x="0" y="219455"/>
                </a:moveTo>
                <a:lnTo>
                  <a:pt x="1800606" y="219455"/>
                </a:lnTo>
                <a:lnTo>
                  <a:pt x="1800606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5" name="object 165"/>
          <p:cNvSpPr/>
          <p:nvPr/>
        </p:nvSpPr>
        <p:spPr>
          <a:xfrm>
            <a:off x="5301602" y="3582091"/>
            <a:ext cx="1239273" cy="198835"/>
          </a:xfrm>
          <a:custGeom>
            <a:avLst/>
            <a:gdLst/>
            <a:ahLst/>
            <a:cxnLst/>
            <a:rect l="l" t="t" r="r" b="b"/>
            <a:pathLst>
              <a:path w="1367790" h="219455">
                <a:moveTo>
                  <a:pt x="0" y="219455"/>
                </a:moveTo>
                <a:lnTo>
                  <a:pt x="1367790" y="219455"/>
                </a:lnTo>
                <a:lnTo>
                  <a:pt x="1367790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6" name="object 166"/>
          <p:cNvSpPr/>
          <p:nvPr/>
        </p:nvSpPr>
        <p:spPr>
          <a:xfrm>
            <a:off x="637242" y="3977691"/>
            <a:ext cx="1826114" cy="194694"/>
          </a:xfrm>
          <a:custGeom>
            <a:avLst/>
            <a:gdLst/>
            <a:ahLst/>
            <a:cxnLst/>
            <a:rect l="l" t="t" r="r" b="b"/>
            <a:pathLst>
              <a:path w="2015489" h="214884">
                <a:moveTo>
                  <a:pt x="0" y="214884"/>
                </a:moveTo>
                <a:lnTo>
                  <a:pt x="2015489" y="214884"/>
                </a:lnTo>
                <a:lnTo>
                  <a:pt x="2015489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7" name="object 167"/>
          <p:cNvSpPr/>
          <p:nvPr/>
        </p:nvSpPr>
        <p:spPr>
          <a:xfrm>
            <a:off x="2463357" y="3977691"/>
            <a:ext cx="326560" cy="194694"/>
          </a:xfrm>
          <a:custGeom>
            <a:avLst/>
            <a:gdLst/>
            <a:ahLst/>
            <a:cxnLst/>
            <a:rect l="l" t="t" r="r" b="b"/>
            <a:pathLst>
              <a:path w="360425" h="214884">
                <a:moveTo>
                  <a:pt x="0" y="214884"/>
                </a:moveTo>
                <a:lnTo>
                  <a:pt x="360425" y="214884"/>
                </a:lnTo>
                <a:lnTo>
                  <a:pt x="360425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8" name="object 168"/>
          <p:cNvSpPr/>
          <p:nvPr/>
        </p:nvSpPr>
        <p:spPr>
          <a:xfrm>
            <a:off x="2789917" y="3977691"/>
            <a:ext cx="880263" cy="194694"/>
          </a:xfrm>
          <a:custGeom>
            <a:avLst/>
            <a:gdLst/>
            <a:ahLst/>
            <a:cxnLst/>
            <a:rect l="l" t="t" r="r" b="b"/>
            <a:pathLst>
              <a:path w="971550" h="214884">
                <a:moveTo>
                  <a:pt x="0" y="214884"/>
                </a:moveTo>
                <a:lnTo>
                  <a:pt x="971550" y="214884"/>
                </a:lnTo>
                <a:lnTo>
                  <a:pt x="971550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9" name="object 169"/>
          <p:cNvSpPr/>
          <p:nvPr/>
        </p:nvSpPr>
        <p:spPr>
          <a:xfrm>
            <a:off x="3670180" y="3977691"/>
            <a:ext cx="1631422" cy="194694"/>
          </a:xfrm>
          <a:custGeom>
            <a:avLst/>
            <a:gdLst/>
            <a:ahLst/>
            <a:cxnLst/>
            <a:rect l="l" t="t" r="r" b="b"/>
            <a:pathLst>
              <a:path w="1800606" h="214884">
                <a:moveTo>
                  <a:pt x="0" y="214884"/>
                </a:moveTo>
                <a:lnTo>
                  <a:pt x="1800606" y="214884"/>
                </a:lnTo>
                <a:lnTo>
                  <a:pt x="1800606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0" name="object 170"/>
          <p:cNvSpPr/>
          <p:nvPr/>
        </p:nvSpPr>
        <p:spPr>
          <a:xfrm>
            <a:off x="5301602" y="3977691"/>
            <a:ext cx="1239273" cy="194694"/>
          </a:xfrm>
          <a:custGeom>
            <a:avLst/>
            <a:gdLst/>
            <a:ahLst/>
            <a:cxnLst/>
            <a:rect l="l" t="t" r="r" b="b"/>
            <a:pathLst>
              <a:path w="1367790" h="214884">
                <a:moveTo>
                  <a:pt x="0" y="214884"/>
                </a:moveTo>
                <a:lnTo>
                  <a:pt x="1367790" y="214884"/>
                </a:lnTo>
                <a:lnTo>
                  <a:pt x="1367790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1" name="object 171"/>
          <p:cNvSpPr/>
          <p:nvPr/>
        </p:nvSpPr>
        <p:spPr>
          <a:xfrm>
            <a:off x="637241" y="3582091"/>
            <a:ext cx="2152676" cy="198835"/>
          </a:xfrm>
          <a:custGeom>
            <a:avLst/>
            <a:gdLst/>
            <a:ahLst/>
            <a:cxnLst/>
            <a:rect l="l" t="t" r="r" b="b"/>
            <a:pathLst>
              <a:path w="2375916" h="219455">
                <a:moveTo>
                  <a:pt x="0" y="219455"/>
                </a:moveTo>
                <a:lnTo>
                  <a:pt x="2375916" y="219455"/>
                </a:lnTo>
                <a:lnTo>
                  <a:pt x="2375916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2" name="object 172"/>
          <p:cNvSpPr/>
          <p:nvPr/>
        </p:nvSpPr>
        <p:spPr>
          <a:xfrm>
            <a:off x="1739814" y="3583816"/>
            <a:ext cx="4801060" cy="0"/>
          </a:xfrm>
          <a:custGeom>
            <a:avLst/>
            <a:gdLst/>
            <a:ahLst/>
            <a:cxnLst/>
            <a:rect l="l" t="t" r="r" b="b"/>
            <a:pathLst>
              <a:path w="5298948">
                <a:moveTo>
                  <a:pt x="0" y="0"/>
                </a:moveTo>
                <a:lnTo>
                  <a:pt x="529894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3" name="object 173"/>
          <p:cNvSpPr/>
          <p:nvPr/>
        </p:nvSpPr>
        <p:spPr>
          <a:xfrm>
            <a:off x="637242" y="3780581"/>
            <a:ext cx="5903632" cy="0"/>
          </a:xfrm>
          <a:custGeom>
            <a:avLst/>
            <a:gdLst/>
            <a:ahLst/>
            <a:cxnLst/>
            <a:rect l="l" t="t" r="r" b="b"/>
            <a:pathLst>
              <a:path w="6515861">
                <a:moveTo>
                  <a:pt x="0" y="0"/>
                </a:moveTo>
                <a:lnTo>
                  <a:pt x="6515861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4" name="object 174"/>
          <p:cNvSpPr/>
          <p:nvPr/>
        </p:nvSpPr>
        <p:spPr>
          <a:xfrm>
            <a:off x="637242" y="3977346"/>
            <a:ext cx="5903632" cy="0"/>
          </a:xfrm>
          <a:custGeom>
            <a:avLst/>
            <a:gdLst/>
            <a:ahLst/>
            <a:cxnLst/>
            <a:rect l="l" t="t" r="r" b="b"/>
            <a:pathLst>
              <a:path w="6515861">
                <a:moveTo>
                  <a:pt x="0" y="0"/>
                </a:moveTo>
                <a:lnTo>
                  <a:pt x="6515861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5" name="object 175"/>
          <p:cNvSpPr/>
          <p:nvPr/>
        </p:nvSpPr>
        <p:spPr>
          <a:xfrm>
            <a:off x="637242" y="3583816"/>
            <a:ext cx="1102573" cy="0"/>
          </a:xfrm>
          <a:custGeom>
            <a:avLst/>
            <a:gdLst/>
            <a:ahLst/>
            <a:cxnLst/>
            <a:rect l="l" t="t" r="r" b="b"/>
            <a:pathLst>
              <a:path w="1216914">
                <a:moveTo>
                  <a:pt x="0" y="0"/>
                </a:moveTo>
                <a:lnTo>
                  <a:pt x="121691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6" name="object 176"/>
          <p:cNvSpPr/>
          <p:nvPr/>
        </p:nvSpPr>
        <p:spPr>
          <a:xfrm>
            <a:off x="637242" y="5213512"/>
            <a:ext cx="1076338" cy="1173685"/>
          </a:xfrm>
          <a:custGeom>
            <a:avLst/>
            <a:gdLst/>
            <a:ahLst/>
            <a:cxnLst/>
            <a:rect l="l" t="t" r="r" b="b"/>
            <a:pathLst>
              <a:path w="1187958" h="1295400">
                <a:moveTo>
                  <a:pt x="0" y="1295400"/>
                </a:moveTo>
                <a:lnTo>
                  <a:pt x="1187958" y="1295400"/>
                </a:lnTo>
                <a:lnTo>
                  <a:pt x="1187958" y="0"/>
                </a:lnTo>
                <a:lnTo>
                  <a:pt x="0" y="0"/>
                </a:lnTo>
                <a:lnTo>
                  <a:pt x="0" y="129540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7" name="object 177"/>
          <p:cNvSpPr/>
          <p:nvPr/>
        </p:nvSpPr>
        <p:spPr>
          <a:xfrm>
            <a:off x="637241" y="5213512"/>
            <a:ext cx="1076338" cy="1173685"/>
          </a:xfrm>
          <a:custGeom>
            <a:avLst/>
            <a:gdLst/>
            <a:ahLst/>
            <a:cxnLst/>
            <a:rect l="l" t="t" r="r" b="b"/>
            <a:pathLst>
              <a:path w="1187958" h="1295400">
                <a:moveTo>
                  <a:pt x="0" y="1295400"/>
                </a:moveTo>
                <a:lnTo>
                  <a:pt x="3048" y="1292352"/>
                </a:lnTo>
                <a:lnTo>
                  <a:pt x="3048" y="3048"/>
                </a:lnTo>
                <a:lnTo>
                  <a:pt x="1184910" y="3048"/>
                </a:lnTo>
                <a:lnTo>
                  <a:pt x="1184910" y="1292352"/>
                </a:lnTo>
                <a:lnTo>
                  <a:pt x="3048" y="1292352"/>
                </a:lnTo>
                <a:lnTo>
                  <a:pt x="1187958" y="1295400"/>
                </a:lnTo>
                <a:lnTo>
                  <a:pt x="1187958" y="0"/>
                </a:lnTo>
                <a:lnTo>
                  <a:pt x="0" y="0"/>
                </a:lnTo>
                <a:lnTo>
                  <a:pt x="0" y="1295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8" name="object 178"/>
          <p:cNvSpPr/>
          <p:nvPr/>
        </p:nvSpPr>
        <p:spPr>
          <a:xfrm>
            <a:off x="669691" y="5441345"/>
            <a:ext cx="1011440" cy="744254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9" name="object 179"/>
          <p:cNvSpPr/>
          <p:nvPr/>
        </p:nvSpPr>
        <p:spPr>
          <a:xfrm>
            <a:off x="1729459" y="5213513"/>
            <a:ext cx="1728768" cy="199525"/>
          </a:xfrm>
          <a:custGeom>
            <a:avLst/>
            <a:gdLst/>
            <a:ahLst/>
            <a:cxnLst/>
            <a:rect l="l" t="t" r="r" b="b"/>
            <a:pathLst>
              <a:path w="1908048" h="220217">
                <a:moveTo>
                  <a:pt x="0" y="220217"/>
                </a:moveTo>
                <a:lnTo>
                  <a:pt x="1908048" y="220217"/>
                </a:lnTo>
                <a:lnTo>
                  <a:pt x="1908048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0" name="object 180"/>
          <p:cNvSpPr/>
          <p:nvPr/>
        </p:nvSpPr>
        <p:spPr>
          <a:xfrm>
            <a:off x="3458227" y="5213513"/>
            <a:ext cx="457046" cy="199525"/>
          </a:xfrm>
          <a:custGeom>
            <a:avLst/>
            <a:gdLst/>
            <a:ahLst/>
            <a:cxnLst/>
            <a:rect l="l" t="t" r="r" b="b"/>
            <a:pathLst>
              <a:path w="504443" h="220217">
                <a:moveTo>
                  <a:pt x="0" y="220217"/>
                </a:moveTo>
                <a:lnTo>
                  <a:pt x="504443" y="220217"/>
                </a:lnTo>
                <a:lnTo>
                  <a:pt x="504443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1" name="object 181"/>
          <p:cNvSpPr/>
          <p:nvPr/>
        </p:nvSpPr>
        <p:spPr>
          <a:xfrm>
            <a:off x="3915274" y="5213513"/>
            <a:ext cx="391457" cy="199525"/>
          </a:xfrm>
          <a:custGeom>
            <a:avLst/>
            <a:gdLst/>
            <a:ahLst/>
            <a:cxnLst/>
            <a:rect l="l" t="t" r="r" b="b"/>
            <a:pathLst>
              <a:path w="432053" h="220217">
                <a:moveTo>
                  <a:pt x="0" y="220217"/>
                </a:moveTo>
                <a:lnTo>
                  <a:pt x="432053" y="220217"/>
                </a:lnTo>
                <a:lnTo>
                  <a:pt x="432053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2" name="object 182"/>
          <p:cNvSpPr/>
          <p:nvPr/>
        </p:nvSpPr>
        <p:spPr>
          <a:xfrm>
            <a:off x="1729459" y="5609803"/>
            <a:ext cx="1728768" cy="196765"/>
          </a:xfrm>
          <a:custGeom>
            <a:avLst/>
            <a:gdLst/>
            <a:ahLst/>
            <a:cxnLst/>
            <a:rect l="l" t="t" r="r" b="b"/>
            <a:pathLst>
              <a:path w="1908048" h="217170">
                <a:moveTo>
                  <a:pt x="0" y="217170"/>
                </a:moveTo>
                <a:lnTo>
                  <a:pt x="1908048" y="217170"/>
                </a:lnTo>
                <a:lnTo>
                  <a:pt x="1908048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3" name="object 183"/>
          <p:cNvSpPr/>
          <p:nvPr/>
        </p:nvSpPr>
        <p:spPr>
          <a:xfrm>
            <a:off x="3458227" y="5609803"/>
            <a:ext cx="457046" cy="196765"/>
          </a:xfrm>
          <a:custGeom>
            <a:avLst/>
            <a:gdLst/>
            <a:ahLst/>
            <a:cxnLst/>
            <a:rect l="l" t="t" r="r" b="b"/>
            <a:pathLst>
              <a:path w="504443" h="217170">
                <a:moveTo>
                  <a:pt x="0" y="217170"/>
                </a:moveTo>
                <a:lnTo>
                  <a:pt x="504443" y="217170"/>
                </a:lnTo>
                <a:lnTo>
                  <a:pt x="50444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4" name="object 184"/>
          <p:cNvSpPr/>
          <p:nvPr/>
        </p:nvSpPr>
        <p:spPr>
          <a:xfrm>
            <a:off x="3915274" y="5609803"/>
            <a:ext cx="391457" cy="196765"/>
          </a:xfrm>
          <a:custGeom>
            <a:avLst/>
            <a:gdLst/>
            <a:ahLst/>
            <a:cxnLst/>
            <a:rect l="l" t="t" r="r" b="b"/>
            <a:pathLst>
              <a:path w="432053" h="217170">
                <a:moveTo>
                  <a:pt x="0" y="217170"/>
                </a:moveTo>
                <a:lnTo>
                  <a:pt x="432053" y="217170"/>
                </a:lnTo>
                <a:lnTo>
                  <a:pt x="4320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5" name="object 185"/>
          <p:cNvSpPr/>
          <p:nvPr/>
        </p:nvSpPr>
        <p:spPr>
          <a:xfrm>
            <a:off x="1729459" y="5806568"/>
            <a:ext cx="1728768" cy="200906"/>
          </a:xfrm>
          <a:custGeom>
            <a:avLst/>
            <a:gdLst/>
            <a:ahLst/>
            <a:cxnLst/>
            <a:rect l="l" t="t" r="r" b="b"/>
            <a:pathLst>
              <a:path w="1908048" h="221741">
                <a:moveTo>
                  <a:pt x="0" y="221741"/>
                </a:moveTo>
                <a:lnTo>
                  <a:pt x="1908048" y="221741"/>
                </a:lnTo>
                <a:lnTo>
                  <a:pt x="1908048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6" name="object 186"/>
          <p:cNvSpPr/>
          <p:nvPr/>
        </p:nvSpPr>
        <p:spPr>
          <a:xfrm>
            <a:off x="3458227" y="5806568"/>
            <a:ext cx="457046" cy="200906"/>
          </a:xfrm>
          <a:custGeom>
            <a:avLst/>
            <a:gdLst/>
            <a:ahLst/>
            <a:cxnLst/>
            <a:rect l="l" t="t" r="r" b="b"/>
            <a:pathLst>
              <a:path w="504443" h="221741">
                <a:moveTo>
                  <a:pt x="0" y="221741"/>
                </a:moveTo>
                <a:lnTo>
                  <a:pt x="504443" y="221741"/>
                </a:lnTo>
                <a:lnTo>
                  <a:pt x="504443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7" name="object 187"/>
          <p:cNvSpPr/>
          <p:nvPr/>
        </p:nvSpPr>
        <p:spPr>
          <a:xfrm>
            <a:off x="3915274" y="5806568"/>
            <a:ext cx="391457" cy="200906"/>
          </a:xfrm>
          <a:custGeom>
            <a:avLst/>
            <a:gdLst/>
            <a:ahLst/>
            <a:cxnLst/>
            <a:rect l="l" t="t" r="r" b="b"/>
            <a:pathLst>
              <a:path w="432053" h="221741">
                <a:moveTo>
                  <a:pt x="0" y="221741"/>
                </a:moveTo>
                <a:lnTo>
                  <a:pt x="432053" y="221741"/>
                </a:lnTo>
                <a:lnTo>
                  <a:pt x="432053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8" name="object 188"/>
          <p:cNvSpPr/>
          <p:nvPr/>
        </p:nvSpPr>
        <p:spPr>
          <a:xfrm>
            <a:off x="1729459" y="6007475"/>
            <a:ext cx="1728768" cy="196765"/>
          </a:xfrm>
          <a:custGeom>
            <a:avLst/>
            <a:gdLst/>
            <a:ahLst/>
            <a:cxnLst/>
            <a:rect l="l" t="t" r="r" b="b"/>
            <a:pathLst>
              <a:path w="1908048" h="217170">
                <a:moveTo>
                  <a:pt x="0" y="217170"/>
                </a:moveTo>
                <a:lnTo>
                  <a:pt x="1908048" y="217170"/>
                </a:lnTo>
                <a:lnTo>
                  <a:pt x="1908048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9" name="object 189"/>
          <p:cNvSpPr/>
          <p:nvPr/>
        </p:nvSpPr>
        <p:spPr>
          <a:xfrm>
            <a:off x="3458227" y="6007475"/>
            <a:ext cx="457046" cy="196765"/>
          </a:xfrm>
          <a:custGeom>
            <a:avLst/>
            <a:gdLst/>
            <a:ahLst/>
            <a:cxnLst/>
            <a:rect l="l" t="t" r="r" b="b"/>
            <a:pathLst>
              <a:path w="504443" h="217170">
                <a:moveTo>
                  <a:pt x="0" y="217170"/>
                </a:moveTo>
                <a:lnTo>
                  <a:pt x="504443" y="217170"/>
                </a:lnTo>
                <a:lnTo>
                  <a:pt x="50444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0" name="object 190"/>
          <p:cNvSpPr/>
          <p:nvPr/>
        </p:nvSpPr>
        <p:spPr>
          <a:xfrm>
            <a:off x="3915274" y="6007475"/>
            <a:ext cx="391457" cy="196765"/>
          </a:xfrm>
          <a:custGeom>
            <a:avLst/>
            <a:gdLst/>
            <a:ahLst/>
            <a:cxnLst/>
            <a:rect l="l" t="t" r="r" b="b"/>
            <a:pathLst>
              <a:path w="432053" h="217170">
                <a:moveTo>
                  <a:pt x="0" y="217170"/>
                </a:moveTo>
                <a:lnTo>
                  <a:pt x="432053" y="217170"/>
                </a:lnTo>
                <a:lnTo>
                  <a:pt x="4320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1" name="object 191"/>
          <p:cNvSpPr/>
          <p:nvPr/>
        </p:nvSpPr>
        <p:spPr>
          <a:xfrm>
            <a:off x="1729459" y="5413384"/>
            <a:ext cx="2577272" cy="0"/>
          </a:xfrm>
          <a:custGeom>
            <a:avLst/>
            <a:gdLst/>
            <a:ahLst/>
            <a:cxnLst/>
            <a:rect l="l" t="t" r="r" b="b"/>
            <a:pathLst>
              <a:path w="2844545">
                <a:moveTo>
                  <a:pt x="0" y="0"/>
                </a:moveTo>
                <a:lnTo>
                  <a:pt x="2844545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2" name="object 192"/>
          <p:cNvSpPr/>
          <p:nvPr/>
        </p:nvSpPr>
        <p:spPr>
          <a:xfrm>
            <a:off x="1729459" y="5610148"/>
            <a:ext cx="2577272" cy="0"/>
          </a:xfrm>
          <a:custGeom>
            <a:avLst/>
            <a:gdLst/>
            <a:ahLst/>
            <a:cxnLst/>
            <a:rect l="l" t="t" r="r" b="b"/>
            <a:pathLst>
              <a:path w="2844545">
                <a:moveTo>
                  <a:pt x="0" y="0"/>
                </a:moveTo>
                <a:lnTo>
                  <a:pt x="2844545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3" name="object 193"/>
          <p:cNvSpPr/>
          <p:nvPr/>
        </p:nvSpPr>
        <p:spPr>
          <a:xfrm>
            <a:off x="1729459" y="5806913"/>
            <a:ext cx="2577272" cy="0"/>
          </a:xfrm>
          <a:custGeom>
            <a:avLst/>
            <a:gdLst/>
            <a:ahLst/>
            <a:cxnLst/>
            <a:rect l="l" t="t" r="r" b="b"/>
            <a:pathLst>
              <a:path w="2844545">
                <a:moveTo>
                  <a:pt x="0" y="0"/>
                </a:moveTo>
                <a:lnTo>
                  <a:pt x="2844545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4" name="object 194"/>
          <p:cNvSpPr/>
          <p:nvPr/>
        </p:nvSpPr>
        <p:spPr>
          <a:xfrm>
            <a:off x="1729459" y="6007820"/>
            <a:ext cx="2577272" cy="0"/>
          </a:xfrm>
          <a:custGeom>
            <a:avLst/>
            <a:gdLst/>
            <a:ahLst/>
            <a:cxnLst/>
            <a:rect l="l" t="t" r="r" b="b"/>
            <a:pathLst>
              <a:path w="2844545">
                <a:moveTo>
                  <a:pt x="0" y="0"/>
                </a:moveTo>
                <a:lnTo>
                  <a:pt x="2844545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5" name="object 195"/>
          <p:cNvSpPr/>
          <p:nvPr/>
        </p:nvSpPr>
        <p:spPr>
          <a:xfrm>
            <a:off x="1729459" y="6204585"/>
            <a:ext cx="2577272" cy="0"/>
          </a:xfrm>
          <a:custGeom>
            <a:avLst/>
            <a:gdLst/>
            <a:ahLst/>
            <a:cxnLst/>
            <a:rect l="l" t="t" r="r" b="b"/>
            <a:pathLst>
              <a:path w="2844545">
                <a:moveTo>
                  <a:pt x="0" y="0"/>
                </a:moveTo>
                <a:lnTo>
                  <a:pt x="2844545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6" name="object 196"/>
          <p:cNvSpPr/>
          <p:nvPr/>
        </p:nvSpPr>
        <p:spPr>
          <a:xfrm>
            <a:off x="4355751" y="5609803"/>
            <a:ext cx="1239272" cy="196765"/>
          </a:xfrm>
          <a:custGeom>
            <a:avLst/>
            <a:gdLst/>
            <a:ahLst/>
            <a:cxnLst/>
            <a:rect l="l" t="t" r="r" b="b"/>
            <a:pathLst>
              <a:path w="1367789" h="217170">
                <a:moveTo>
                  <a:pt x="0" y="217170"/>
                </a:moveTo>
                <a:lnTo>
                  <a:pt x="1367789" y="217170"/>
                </a:lnTo>
                <a:lnTo>
                  <a:pt x="1367789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7" name="object 197"/>
          <p:cNvSpPr/>
          <p:nvPr/>
        </p:nvSpPr>
        <p:spPr>
          <a:xfrm>
            <a:off x="5595024" y="5609803"/>
            <a:ext cx="388696" cy="196765"/>
          </a:xfrm>
          <a:custGeom>
            <a:avLst/>
            <a:gdLst/>
            <a:ahLst/>
            <a:cxnLst/>
            <a:rect l="l" t="t" r="r" b="b"/>
            <a:pathLst>
              <a:path w="429005" h="217170">
                <a:moveTo>
                  <a:pt x="0" y="217170"/>
                </a:moveTo>
                <a:lnTo>
                  <a:pt x="429005" y="217170"/>
                </a:lnTo>
                <a:lnTo>
                  <a:pt x="429005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8" name="object 198"/>
          <p:cNvSpPr/>
          <p:nvPr/>
        </p:nvSpPr>
        <p:spPr>
          <a:xfrm>
            <a:off x="5983720" y="5609803"/>
            <a:ext cx="426669" cy="196765"/>
          </a:xfrm>
          <a:custGeom>
            <a:avLst/>
            <a:gdLst/>
            <a:ahLst/>
            <a:cxnLst/>
            <a:rect l="l" t="t" r="r" b="b"/>
            <a:pathLst>
              <a:path w="470916" h="217170">
                <a:moveTo>
                  <a:pt x="0" y="217170"/>
                </a:moveTo>
                <a:lnTo>
                  <a:pt x="470916" y="217170"/>
                </a:lnTo>
                <a:lnTo>
                  <a:pt x="470916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9" name="object 199"/>
          <p:cNvSpPr/>
          <p:nvPr/>
        </p:nvSpPr>
        <p:spPr>
          <a:xfrm>
            <a:off x="4355751" y="5213513"/>
            <a:ext cx="2054638" cy="199525"/>
          </a:xfrm>
          <a:custGeom>
            <a:avLst/>
            <a:gdLst/>
            <a:ahLst/>
            <a:cxnLst/>
            <a:rect l="l" t="t" r="r" b="b"/>
            <a:pathLst>
              <a:path w="2267712" h="220217">
                <a:moveTo>
                  <a:pt x="0" y="220217"/>
                </a:moveTo>
                <a:lnTo>
                  <a:pt x="2267712" y="220217"/>
                </a:lnTo>
                <a:lnTo>
                  <a:pt x="2267712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0" name="object 200"/>
          <p:cNvSpPr/>
          <p:nvPr/>
        </p:nvSpPr>
        <p:spPr>
          <a:xfrm>
            <a:off x="4355751" y="5413384"/>
            <a:ext cx="1239272" cy="0"/>
          </a:xfrm>
          <a:custGeom>
            <a:avLst/>
            <a:gdLst/>
            <a:ahLst/>
            <a:cxnLst/>
            <a:rect l="l" t="t" r="r" b="b"/>
            <a:pathLst>
              <a:path w="1367789">
                <a:moveTo>
                  <a:pt x="0" y="0"/>
                </a:moveTo>
                <a:lnTo>
                  <a:pt x="1367789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1" name="object 201"/>
          <p:cNvSpPr/>
          <p:nvPr/>
        </p:nvSpPr>
        <p:spPr>
          <a:xfrm>
            <a:off x="4355751" y="5610148"/>
            <a:ext cx="1239272" cy="0"/>
          </a:xfrm>
          <a:custGeom>
            <a:avLst/>
            <a:gdLst/>
            <a:ahLst/>
            <a:cxnLst/>
            <a:rect l="l" t="t" r="r" b="b"/>
            <a:pathLst>
              <a:path w="1367789">
                <a:moveTo>
                  <a:pt x="0" y="0"/>
                </a:moveTo>
                <a:lnTo>
                  <a:pt x="1367789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2" name="object 202"/>
          <p:cNvSpPr/>
          <p:nvPr/>
        </p:nvSpPr>
        <p:spPr>
          <a:xfrm>
            <a:off x="5595023" y="5413384"/>
            <a:ext cx="815366" cy="0"/>
          </a:xfrm>
          <a:custGeom>
            <a:avLst/>
            <a:gdLst/>
            <a:ahLst/>
            <a:cxnLst/>
            <a:rect l="l" t="t" r="r" b="b"/>
            <a:pathLst>
              <a:path w="899922">
                <a:moveTo>
                  <a:pt x="0" y="0"/>
                </a:moveTo>
                <a:lnTo>
                  <a:pt x="89992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3" name="object 203"/>
          <p:cNvSpPr/>
          <p:nvPr/>
        </p:nvSpPr>
        <p:spPr>
          <a:xfrm>
            <a:off x="5595023" y="5610148"/>
            <a:ext cx="815366" cy="0"/>
          </a:xfrm>
          <a:custGeom>
            <a:avLst/>
            <a:gdLst/>
            <a:ahLst/>
            <a:cxnLst/>
            <a:rect l="l" t="t" r="r" b="b"/>
            <a:pathLst>
              <a:path w="899922">
                <a:moveTo>
                  <a:pt x="0" y="0"/>
                </a:moveTo>
                <a:lnTo>
                  <a:pt x="89992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4" name="object 204"/>
          <p:cNvSpPr/>
          <p:nvPr/>
        </p:nvSpPr>
        <p:spPr>
          <a:xfrm>
            <a:off x="4355751" y="5806913"/>
            <a:ext cx="2054638" cy="0"/>
          </a:xfrm>
          <a:custGeom>
            <a:avLst/>
            <a:gdLst/>
            <a:ahLst/>
            <a:cxnLst/>
            <a:rect l="l" t="t" r="r" b="b"/>
            <a:pathLst>
              <a:path w="2267712">
                <a:moveTo>
                  <a:pt x="0" y="0"/>
                </a:moveTo>
                <a:lnTo>
                  <a:pt x="226771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5" name="object 205"/>
          <p:cNvSpPr/>
          <p:nvPr/>
        </p:nvSpPr>
        <p:spPr>
          <a:xfrm>
            <a:off x="4273592" y="7056197"/>
            <a:ext cx="2120227" cy="137183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6" name="object 206"/>
          <p:cNvSpPr/>
          <p:nvPr/>
        </p:nvSpPr>
        <p:spPr>
          <a:xfrm>
            <a:off x="3451" y="9211634"/>
            <a:ext cx="6848795" cy="56957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7" name="object 207"/>
          <p:cNvSpPr/>
          <p:nvPr/>
        </p:nvSpPr>
        <p:spPr>
          <a:xfrm>
            <a:off x="392149" y="9437396"/>
            <a:ext cx="555083" cy="228523"/>
          </a:xfrm>
          <a:custGeom>
            <a:avLst/>
            <a:gdLst/>
            <a:ahLst/>
            <a:cxnLst/>
            <a:rect l="l" t="t" r="r" b="b"/>
            <a:pathLst>
              <a:path w="612647" h="252222">
                <a:moveTo>
                  <a:pt x="0" y="252221"/>
                </a:moveTo>
                <a:lnTo>
                  <a:pt x="612647" y="252221"/>
                </a:lnTo>
                <a:lnTo>
                  <a:pt x="612647" y="0"/>
                </a:lnTo>
                <a:lnTo>
                  <a:pt x="0" y="0"/>
                </a:lnTo>
                <a:lnTo>
                  <a:pt x="0" y="252221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8" name="object 208"/>
          <p:cNvSpPr/>
          <p:nvPr/>
        </p:nvSpPr>
        <p:spPr>
          <a:xfrm>
            <a:off x="3915274" y="9274457"/>
            <a:ext cx="2674620" cy="433573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9" name="object 89"/>
          <p:cNvSpPr/>
          <p:nvPr/>
        </p:nvSpPr>
        <p:spPr>
          <a:xfrm>
            <a:off x="17260" y="1054527"/>
            <a:ext cx="6829463" cy="196073"/>
          </a:xfrm>
          <a:custGeom>
            <a:avLst/>
            <a:gdLst/>
            <a:ahLst/>
            <a:cxnLst/>
            <a:rect l="l" t="t" r="r" b="b"/>
            <a:pathLst>
              <a:path w="7537704" h="216407">
                <a:moveTo>
                  <a:pt x="0" y="216407"/>
                </a:moveTo>
                <a:lnTo>
                  <a:pt x="7537704" y="216407"/>
                </a:lnTo>
                <a:lnTo>
                  <a:pt x="7537704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8" name="object 88"/>
          <p:cNvSpPr/>
          <p:nvPr/>
        </p:nvSpPr>
        <p:spPr>
          <a:xfrm>
            <a:off x="0" y="97973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5" name="object 85"/>
          <p:cNvSpPr/>
          <p:nvPr/>
        </p:nvSpPr>
        <p:spPr>
          <a:xfrm>
            <a:off x="1380" y="103670"/>
            <a:ext cx="6856860" cy="687813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6" name="object 86"/>
          <p:cNvSpPr/>
          <p:nvPr/>
        </p:nvSpPr>
        <p:spPr>
          <a:xfrm>
            <a:off x="1381" y="304058"/>
            <a:ext cx="4566323" cy="359009"/>
          </a:xfrm>
          <a:custGeom>
            <a:avLst/>
            <a:gdLst/>
            <a:ahLst/>
            <a:cxnLst/>
            <a:rect l="l" t="t" r="r" b="b"/>
            <a:pathLst>
              <a:path w="5039868" h="396240">
                <a:moveTo>
                  <a:pt x="0" y="396240"/>
                </a:moveTo>
                <a:lnTo>
                  <a:pt x="5039868" y="396240"/>
                </a:lnTo>
                <a:lnTo>
                  <a:pt x="5039868" y="0"/>
                </a:lnTo>
                <a:lnTo>
                  <a:pt x="0" y="0"/>
                </a:lnTo>
                <a:lnTo>
                  <a:pt x="0" y="396240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7" name="object 87"/>
          <p:cNvSpPr/>
          <p:nvPr/>
        </p:nvSpPr>
        <p:spPr>
          <a:xfrm>
            <a:off x="3915274" y="206711"/>
            <a:ext cx="2945258" cy="531610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4" name="object 84"/>
          <p:cNvSpPr txBox="1"/>
          <p:nvPr/>
        </p:nvSpPr>
        <p:spPr>
          <a:xfrm>
            <a:off x="182497" y="359121"/>
            <a:ext cx="3739997" cy="2183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685"/>
              </a:lnSpc>
              <a:spcBef>
                <a:spcPts val="84"/>
              </a:spcBef>
            </a:pPr>
            <a:r>
              <a:rPr sz="1540" b="1" dirty="0">
                <a:latin typeface="Tahoma"/>
                <a:cs typeface="Tahoma"/>
              </a:rPr>
              <a:t>Conductores</a:t>
            </a:r>
            <a:r>
              <a:rPr sz="1540" b="1" spc="-96" dirty="0">
                <a:latin typeface="Tahoma"/>
                <a:cs typeface="Tahoma"/>
              </a:rPr>
              <a:t> </a:t>
            </a:r>
            <a:r>
              <a:rPr sz="1540" b="1" dirty="0">
                <a:latin typeface="Tahoma"/>
                <a:cs typeface="Tahoma"/>
              </a:rPr>
              <a:t>ACCC/TW</a:t>
            </a:r>
            <a:r>
              <a:rPr sz="1540" b="1" spc="-75" dirty="0">
                <a:latin typeface="Tahoma"/>
                <a:cs typeface="Tahoma"/>
              </a:rPr>
              <a:t> </a:t>
            </a:r>
            <a:r>
              <a:rPr sz="1540" b="1" dirty="0">
                <a:latin typeface="Tahoma"/>
                <a:cs typeface="Tahoma"/>
              </a:rPr>
              <a:t>(Milimétricos)</a:t>
            </a:r>
            <a:endParaRPr sz="1540">
              <a:latin typeface="Tahoma"/>
              <a:cs typeface="Tahoma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281224" y="800595"/>
            <a:ext cx="1988882" cy="1838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404"/>
              </a:lnSpc>
              <a:spcBef>
                <a:spcPts val="70"/>
              </a:spcBef>
            </a:pPr>
            <a:r>
              <a:rPr sz="1268" b="1" dirty="0">
                <a:solidFill>
                  <a:srgbClr val="00537A"/>
                </a:solidFill>
                <a:latin typeface="Tahoma"/>
                <a:cs typeface="Tahoma"/>
              </a:rPr>
              <a:t>Características </a:t>
            </a:r>
            <a:r>
              <a:rPr sz="1268" b="1" spc="8" dirty="0">
                <a:solidFill>
                  <a:srgbClr val="00537A"/>
                </a:solidFill>
                <a:latin typeface="Tahoma"/>
                <a:cs typeface="Tahoma"/>
              </a:rPr>
              <a:t>T</a:t>
            </a:r>
            <a:r>
              <a:rPr sz="1268" b="1" dirty="0">
                <a:solidFill>
                  <a:srgbClr val="00537A"/>
                </a:solidFill>
                <a:latin typeface="Tahoma"/>
                <a:cs typeface="Tahoma"/>
              </a:rPr>
              <a:t>écnicas</a:t>
            </a:r>
            <a:endParaRPr sz="1268">
              <a:latin typeface="Tahoma"/>
              <a:cs typeface="Tahoma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299865" y="1097774"/>
            <a:ext cx="5759699" cy="1493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119"/>
              </a:lnSpc>
              <a:spcBef>
                <a:spcPts val="55"/>
              </a:spcBef>
            </a:pPr>
            <a:r>
              <a:rPr sz="997" b="1" dirty="0">
                <a:latin typeface="Tahoma"/>
                <a:cs typeface="Tahoma"/>
              </a:rPr>
              <a:t>Cables</a:t>
            </a:r>
            <a:r>
              <a:rPr sz="997" b="1" spc="-28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Alum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nio</a:t>
            </a:r>
            <a:r>
              <a:rPr sz="997" b="1" spc="-39" dirty="0">
                <a:latin typeface="Tahoma"/>
                <a:cs typeface="Tahoma"/>
              </a:rPr>
              <a:t> </a:t>
            </a:r>
            <a:r>
              <a:rPr sz="997" b="1" spc="4" dirty="0">
                <a:latin typeface="Tahoma"/>
                <a:cs typeface="Tahoma"/>
              </a:rPr>
              <a:t>d</a:t>
            </a:r>
            <a:r>
              <a:rPr sz="997" b="1" dirty="0">
                <a:latin typeface="Tahoma"/>
                <a:cs typeface="Tahoma"/>
              </a:rPr>
              <a:t>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forma</a:t>
            </a:r>
            <a:r>
              <a:rPr sz="997" b="1" spc="-24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trapezoidal</a:t>
            </a:r>
            <a:r>
              <a:rPr sz="997" b="1" spc="-4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</a:t>
            </a:r>
            <a:r>
              <a:rPr sz="997" b="1" spc="-13" dirty="0">
                <a:latin typeface="Tahoma"/>
                <a:cs typeface="Tahoma"/>
              </a:rPr>
              <a:t>o</a:t>
            </a:r>
            <a:r>
              <a:rPr sz="997" b="1" dirty="0">
                <a:latin typeface="Tahoma"/>
                <a:cs typeface="Tahoma"/>
              </a:rPr>
              <a:t>n</a:t>
            </a:r>
            <a:r>
              <a:rPr sz="997" b="1" spc="-1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Alma</a:t>
            </a:r>
            <a:r>
              <a:rPr sz="997" b="1" spc="-20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Compos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te</a:t>
            </a:r>
            <a:r>
              <a:rPr sz="997" b="1" spc="-4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según</a:t>
            </a:r>
            <a:r>
              <a:rPr sz="997" b="1" spc="-25" dirty="0">
                <a:latin typeface="Tahoma"/>
                <a:cs typeface="Tahoma"/>
              </a:rPr>
              <a:t> </a:t>
            </a:r>
            <a:r>
              <a:rPr sz="997" b="1" spc="4" dirty="0">
                <a:latin typeface="Tahoma"/>
                <a:cs typeface="Tahoma"/>
              </a:rPr>
              <a:t>n</a:t>
            </a:r>
            <a:r>
              <a:rPr sz="997" b="1" dirty="0">
                <a:latin typeface="Tahoma"/>
                <a:cs typeface="Tahoma"/>
              </a:rPr>
              <a:t>orma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AS</a:t>
            </a:r>
            <a:r>
              <a:rPr sz="997" b="1" spc="4" dirty="0">
                <a:latin typeface="Tahoma"/>
                <a:cs typeface="Tahoma"/>
              </a:rPr>
              <a:t>T</a:t>
            </a:r>
            <a:r>
              <a:rPr sz="997" b="1" dirty="0">
                <a:latin typeface="Tahoma"/>
                <a:cs typeface="Tahoma"/>
              </a:rPr>
              <a:t>M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B857</a:t>
            </a:r>
            <a:endParaRPr sz="997">
              <a:latin typeface="Tahoma"/>
              <a:cs typeface="Tahoma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658183" y="1826743"/>
            <a:ext cx="150562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Sección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transversal</a:t>
            </a:r>
            <a:r>
              <a:rPr sz="815" spc="8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alu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5179343" y="1826743"/>
            <a:ext cx="26840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5795725" y="1826743"/>
            <a:ext cx="35913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309,</a:t>
            </a:r>
            <a:r>
              <a:rPr sz="815" spc="-5" dirty="0">
                <a:latin typeface="Tahoma"/>
                <a:cs typeface="Tahoma"/>
              </a:rPr>
              <a:t>5</a:t>
            </a:r>
            <a:r>
              <a:rPr sz="815" dirty="0">
                <a:latin typeface="Tahoma"/>
                <a:cs typeface="Tahoma"/>
              </a:rPr>
              <a:t>6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658180" y="2218201"/>
            <a:ext cx="632021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Sección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total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5178252" y="2218201"/>
            <a:ext cx="26840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5794824" y="2218201"/>
            <a:ext cx="35970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349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-5" dirty="0">
                <a:latin typeface="Tahoma"/>
                <a:cs typeface="Tahoma"/>
              </a:rPr>
              <a:t>2</a:t>
            </a:r>
            <a:r>
              <a:rPr sz="815" dirty="0">
                <a:latin typeface="Tahoma"/>
                <a:cs typeface="Tahoma"/>
              </a:rPr>
              <a:t>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658179" y="2608280"/>
            <a:ext cx="186537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Masa</a:t>
            </a:r>
            <a:r>
              <a:rPr sz="815" spc="4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2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uni</a:t>
            </a:r>
            <a:r>
              <a:rPr sz="815" spc="8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ad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longitud—Aluminio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5143466" y="2608280"/>
            <a:ext cx="340964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Kg/km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5870591" y="2608280"/>
            <a:ext cx="21253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4" dirty="0">
                <a:latin typeface="Tahoma"/>
                <a:cs typeface="Tahoma"/>
              </a:rPr>
              <a:t>85</a:t>
            </a:r>
            <a:r>
              <a:rPr sz="815" dirty="0">
                <a:latin typeface="Tahoma"/>
                <a:cs typeface="Tahoma"/>
              </a:rPr>
              <a:t>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658185" y="2997667"/>
            <a:ext cx="194376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Masa</a:t>
            </a:r>
            <a:r>
              <a:rPr sz="815" spc="4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3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uni</a:t>
            </a:r>
            <a:r>
              <a:rPr sz="815" spc="8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ad</a:t>
            </a:r>
            <a:r>
              <a:rPr sz="815" spc="5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</a:t>
            </a:r>
            <a:r>
              <a:rPr sz="815" spc="-5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—Conductor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5143873" y="2997667"/>
            <a:ext cx="340721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Kg</a:t>
            </a:r>
            <a:r>
              <a:rPr sz="815" spc="-4" dirty="0">
                <a:latin typeface="Tahoma"/>
                <a:cs typeface="Tahoma"/>
              </a:rPr>
              <a:t>/</a:t>
            </a:r>
            <a:r>
              <a:rPr sz="815" dirty="0">
                <a:latin typeface="Tahoma"/>
                <a:cs typeface="Tahoma"/>
              </a:rPr>
              <a:t>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5870450" y="2997667"/>
            <a:ext cx="212072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931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658179" y="3389124"/>
            <a:ext cx="1548988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Máxi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cc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2</a:t>
            </a:r>
            <a:r>
              <a:rPr sz="815" spc="-5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°C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5161676" y="3389810"/>
            <a:ext cx="301409" cy="129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60"/>
              </a:lnSpc>
              <a:spcBef>
                <a:spcPts val="48"/>
              </a:spcBef>
            </a:pP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5794769" y="3389124"/>
            <a:ext cx="359640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5" dirty="0">
                <a:latin typeface="Tahoma"/>
                <a:cs typeface="Tahoma"/>
              </a:rPr>
              <a:t>09</a:t>
            </a:r>
            <a:r>
              <a:rPr sz="815" spc="-5" dirty="0">
                <a:latin typeface="Tahoma"/>
                <a:cs typeface="Tahoma"/>
              </a:rPr>
              <a:t>1</a:t>
            </a:r>
            <a:r>
              <a:rPr sz="815" dirty="0">
                <a:latin typeface="Tahoma"/>
                <a:cs typeface="Tahoma"/>
              </a:rPr>
              <a:t>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658181" y="3821316"/>
            <a:ext cx="1023102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Relación</a:t>
            </a:r>
            <a:r>
              <a:rPr sz="815" spc="6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</a:t>
            </a:r>
            <a:r>
              <a:rPr sz="815" spc="-9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bleado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2812812" y="3821316"/>
            <a:ext cx="1991543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Min.</a:t>
            </a:r>
            <a:r>
              <a:rPr sz="815" spc="3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10—Max.</a:t>
            </a:r>
            <a:r>
              <a:rPr sz="815" spc="7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16 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r</a:t>
            </a:r>
            <a:r>
              <a:rPr sz="815" spc="-8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inaci</a:t>
            </a:r>
            <a:r>
              <a:rPr sz="815" spc="4" dirty="0">
                <a:latin typeface="Tahoma"/>
                <a:cs typeface="Tahoma"/>
              </a:rPr>
              <a:t>ó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9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superficial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5346228" y="3821316"/>
            <a:ext cx="1163391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Estándar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o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no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especular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658187" y="4636681"/>
            <a:ext cx="1248625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capas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alu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5327378" y="4636681"/>
            <a:ext cx="159341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N°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5994717" y="4636681"/>
            <a:ext cx="96532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658187" y="5030211"/>
            <a:ext cx="3518226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diá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etro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equivalente</a:t>
            </a:r>
            <a:r>
              <a:rPr sz="815" spc="9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segun</a:t>
            </a:r>
            <a:r>
              <a:rPr sz="815" spc="4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6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</a:t>
            </a:r>
            <a:r>
              <a:rPr sz="815" spc="-4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ala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bres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trapezoidales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5299555" y="5030211"/>
            <a:ext cx="215981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5805024" y="5030211"/>
            <a:ext cx="477810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10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4,97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4376693" y="5453432"/>
            <a:ext cx="386269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Altura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5688996" y="5453432"/>
            <a:ext cx="215981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6082611" y="5453432"/>
            <a:ext cx="244079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3,67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4376691" y="5847648"/>
            <a:ext cx="1211527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Sección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2da.</a:t>
            </a:r>
            <a:r>
              <a:rPr sz="815" spc="3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5662903" y="5847648"/>
            <a:ext cx="268405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-5" dirty="0">
                <a:latin typeface="Tahoma"/>
                <a:cs typeface="Tahoma"/>
              </a:rPr>
              <a:t>m</a:t>
            </a:r>
            <a:r>
              <a:rPr sz="815" spc="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6053582" y="5847648"/>
            <a:ext cx="302187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19,41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2542292" y="6659519"/>
            <a:ext cx="869999" cy="1452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84"/>
              </a:lnSpc>
              <a:spcBef>
                <a:spcPts val="5"/>
              </a:spcBef>
            </a:pPr>
            <a:r>
              <a:rPr sz="815" spc="-4" dirty="0">
                <a:latin typeface="Tahoma"/>
                <a:cs typeface="Tahoma"/>
              </a:rPr>
              <a:t>/</a:t>
            </a:r>
            <a:r>
              <a:rPr sz="815" dirty="0">
                <a:latin typeface="Tahoma"/>
                <a:cs typeface="Tahoma"/>
              </a:rPr>
              <a:t>°C    </a:t>
            </a:r>
            <a:r>
              <a:rPr sz="815" spc="1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1,61</a:t>
            </a:r>
            <a:r>
              <a:rPr sz="815" spc="4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10</a:t>
            </a:r>
            <a:r>
              <a:rPr sz="815" spc="-8" baseline="36821" dirty="0">
                <a:latin typeface="Tahoma"/>
                <a:cs typeface="Tahoma"/>
              </a:rPr>
              <a:t>-6</a:t>
            </a:r>
            <a:endParaRPr sz="544">
              <a:latin typeface="Tahoma"/>
              <a:cs typeface="Tahoma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658184" y="6676135"/>
            <a:ext cx="1717175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Enci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3626334" y="6676135"/>
            <a:ext cx="1716827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Enci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5443124" y="6676135"/>
            <a:ext cx="222836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GPa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5969698" y="6676135"/>
            <a:ext cx="212199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117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658180" y="7325118"/>
            <a:ext cx="231473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Capacidad</a:t>
            </a:r>
            <a:r>
              <a:rPr sz="815" spc="8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corriente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temperatura</a:t>
            </a:r>
            <a:r>
              <a:rPr sz="815" spc="92" dirty="0">
                <a:latin typeface="Tahoma"/>
                <a:cs typeface="Tahoma"/>
              </a:rPr>
              <a:t> </a:t>
            </a:r>
            <a:r>
              <a:rPr sz="815" spc="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áxima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3544986" y="7325118"/>
            <a:ext cx="10223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885183" y="7325118"/>
            <a:ext cx="27004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4" dirty="0">
                <a:latin typeface="Tahoma"/>
                <a:cs typeface="Tahoma"/>
              </a:rPr>
              <a:t>12</a:t>
            </a:r>
            <a:r>
              <a:rPr sz="815" dirty="0">
                <a:latin typeface="Tahoma"/>
                <a:cs typeface="Tahoma"/>
              </a:rPr>
              <a:t>35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658185" y="7720721"/>
            <a:ext cx="1251234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Máxi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corri</a:t>
            </a:r>
            <a:r>
              <a:rPr sz="815" spc="8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nte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120°C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546163" y="7720721"/>
            <a:ext cx="10223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3886582" y="7720721"/>
            <a:ext cx="26947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10</a:t>
            </a:r>
            <a:r>
              <a:rPr sz="815" spc="-5" dirty="0">
                <a:latin typeface="Tahoma"/>
                <a:cs typeface="Tahoma"/>
              </a:rPr>
              <a:t>3</a:t>
            </a:r>
            <a:r>
              <a:rPr sz="815" dirty="0">
                <a:latin typeface="Tahoma"/>
                <a:cs typeface="Tahoma"/>
              </a:rPr>
              <a:t>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658185" y="8116321"/>
            <a:ext cx="150275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Radio</a:t>
            </a:r>
            <a:r>
              <a:rPr sz="815" spc="4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dio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g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o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étrico</a:t>
            </a:r>
            <a:r>
              <a:rPr sz="815" spc="8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(GMR)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3509150" y="8116321"/>
            <a:ext cx="17647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cm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3899766" y="8116321"/>
            <a:ext cx="244269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8,48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658185" y="8511224"/>
            <a:ext cx="1034457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Reactancia</a:t>
            </a:r>
            <a:r>
              <a:rPr sz="815" spc="8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capacitiva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445338" y="8511911"/>
            <a:ext cx="301409" cy="129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60"/>
              </a:lnSpc>
              <a:spcBef>
                <a:spcPts val="48"/>
              </a:spcBef>
            </a:pP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3811933" y="8511224"/>
            <a:ext cx="417970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15</a:t>
            </a:r>
            <a:r>
              <a:rPr sz="815" spc="-4" dirty="0">
                <a:latin typeface="Tahoma"/>
                <a:cs typeface="Tahoma"/>
              </a:rPr>
              <a:t>9</a:t>
            </a:r>
            <a:r>
              <a:rPr sz="815" spc="4" dirty="0">
                <a:latin typeface="Tahoma"/>
                <a:cs typeface="Tahoma"/>
              </a:rPr>
              <a:t>02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674754" y="8721798"/>
            <a:ext cx="5888321" cy="25153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5878" indent="-224372">
              <a:lnSpc>
                <a:spcPts val="969"/>
              </a:lnSpc>
              <a:spcBef>
                <a:spcPts val="53"/>
              </a:spcBef>
            </a:pPr>
            <a:r>
              <a:rPr sz="815" dirty="0">
                <a:latin typeface="Tahoma"/>
                <a:cs typeface="Tahoma"/>
              </a:rPr>
              <a:t>(1) </a:t>
            </a:r>
            <a:r>
              <a:rPr sz="815" spc="1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Valores</a:t>
            </a:r>
            <a:r>
              <a:rPr sz="815" spc="6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intensidad</a:t>
            </a:r>
            <a:r>
              <a:rPr sz="815" spc="8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corr</a:t>
            </a:r>
            <a:r>
              <a:rPr sz="815" spc="-4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ente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refer</a:t>
            </a:r>
            <a:r>
              <a:rPr sz="815" spc="-4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dos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eratura</a:t>
            </a:r>
            <a:r>
              <a:rPr sz="815" spc="10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biente</a:t>
            </a:r>
            <a:r>
              <a:rPr sz="815" spc="7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2</a:t>
            </a:r>
            <a:r>
              <a:rPr sz="815" spc="4" dirty="0">
                <a:latin typeface="Tahoma"/>
                <a:cs typeface="Tahoma"/>
              </a:rPr>
              <a:t>5</a:t>
            </a:r>
            <a:r>
              <a:rPr sz="815" dirty="0">
                <a:latin typeface="Tahoma"/>
                <a:cs typeface="Tahoma"/>
              </a:rPr>
              <a:t>º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C,</a:t>
            </a:r>
            <a:r>
              <a:rPr sz="815" spc="1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cables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</a:t>
            </a:r>
            <a:r>
              <a:rPr sz="815" spc="-4" dirty="0">
                <a:latin typeface="Tahoma"/>
                <a:cs typeface="Tahoma"/>
              </a:rPr>
              <a:t>x</a:t>
            </a:r>
            <a:r>
              <a:rPr sz="815" dirty="0">
                <a:latin typeface="Tahoma"/>
                <a:cs typeface="Tahoma"/>
              </a:rPr>
              <a:t>puestos</a:t>
            </a:r>
            <a:r>
              <a:rPr sz="815" spc="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sol,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nivel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ar</a:t>
            </a:r>
            <a:r>
              <a:rPr sz="815" spc="3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 viento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0,6</a:t>
            </a:r>
            <a:r>
              <a:rPr sz="815" spc="2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m/seg.,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adiación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solar</a:t>
            </a:r>
            <a:r>
              <a:rPr sz="815" spc="4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900</a:t>
            </a:r>
            <a:r>
              <a:rPr sz="815" spc="3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W/mm²;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coeficiente</a:t>
            </a:r>
            <a:r>
              <a:rPr sz="815" spc="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emisi</a:t>
            </a:r>
            <a:r>
              <a:rPr sz="815" spc="-4" dirty="0">
                <a:latin typeface="Tahoma"/>
                <a:cs typeface="Tahoma"/>
              </a:rPr>
              <a:t>v</a:t>
            </a:r>
            <a:r>
              <a:rPr sz="815" dirty="0">
                <a:latin typeface="Tahoma"/>
                <a:cs typeface="Tahoma"/>
              </a:rPr>
              <a:t>idad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0,6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absorbilid</a:t>
            </a:r>
            <a:r>
              <a:rPr sz="815" spc="-8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</a:t>
            </a:r>
            <a:r>
              <a:rPr sz="815" spc="9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92149" y="9437396"/>
            <a:ext cx="555083" cy="2285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5774" marR="175710" algn="ctr">
              <a:lnSpc>
                <a:spcPct val="100585"/>
              </a:lnSpc>
              <a:spcBef>
                <a:spcPts val="254"/>
              </a:spcBef>
            </a:pPr>
            <a:r>
              <a:rPr sz="997" b="1" spc="4" dirty="0">
                <a:latin typeface="Tahoma"/>
                <a:cs typeface="Tahoma"/>
              </a:rPr>
              <a:t>17</a:t>
            </a:r>
            <a:endParaRPr sz="997">
              <a:latin typeface="Tahoma"/>
              <a:cs typeface="Tahoma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637242" y="8272341"/>
            <a:ext cx="3620472" cy="1988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447">
              <a:lnSpc>
                <a:spcPct val="102091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Reactancia</a:t>
            </a:r>
            <a:r>
              <a:rPr sz="815" spc="8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inductiva                                                       </a:t>
            </a:r>
            <a:r>
              <a:rPr sz="815" spc="250" dirty="0">
                <a:latin typeface="Tahoma"/>
                <a:cs typeface="Tahoma"/>
              </a:rPr>
              <a:t> </a:t>
            </a: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4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27</a:t>
            </a:r>
            <a:r>
              <a:rPr sz="815" spc="-4" dirty="0">
                <a:latin typeface="Tahoma"/>
                <a:cs typeface="Tahoma"/>
              </a:rPr>
              <a:t>0</a:t>
            </a:r>
            <a:r>
              <a:rPr sz="815" spc="4" dirty="0">
                <a:latin typeface="Tahoma"/>
                <a:cs typeface="Tahoma"/>
              </a:rPr>
              <a:t>06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637242" y="7876740"/>
            <a:ext cx="3620472" cy="1988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447">
              <a:lnSpc>
                <a:spcPct val="102091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</a:t>
            </a:r>
            <a:r>
              <a:rPr sz="815" spc="2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 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120°C                                              </a:t>
            </a:r>
            <a:r>
              <a:rPr sz="815" spc="62" dirty="0">
                <a:latin typeface="Tahoma"/>
                <a:cs typeface="Tahoma"/>
              </a:rPr>
              <a:t> </a:t>
            </a: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4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12</a:t>
            </a:r>
            <a:r>
              <a:rPr sz="815" spc="-4" dirty="0">
                <a:latin typeface="Tahoma"/>
                <a:cs typeface="Tahoma"/>
              </a:rPr>
              <a:t>9</a:t>
            </a:r>
            <a:r>
              <a:rPr sz="815" spc="4" dirty="0">
                <a:latin typeface="Tahoma"/>
                <a:cs typeface="Tahoma"/>
              </a:rPr>
              <a:t>15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637242" y="7481830"/>
            <a:ext cx="3620472" cy="198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447">
              <a:lnSpc>
                <a:spcPct val="102091"/>
              </a:lnSpc>
              <a:spcBef>
                <a:spcPts val="281"/>
              </a:spcBef>
            </a:pP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</a:t>
            </a:r>
            <a:r>
              <a:rPr sz="815" spc="2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máxi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6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temperatura</a:t>
            </a:r>
            <a:r>
              <a:rPr sz="815" spc="10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operación  </a:t>
            </a:r>
            <a:r>
              <a:rPr sz="815" spc="252" dirty="0">
                <a:latin typeface="Tahoma"/>
                <a:cs typeface="Tahoma"/>
              </a:rPr>
              <a:t> </a:t>
            </a: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4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14</a:t>
            </a:r>
            <a:r>
              <a:rPr sz="815" spc="-4" dirty="0">
                <a:latin typeface="Tahoma"/>
                <a:cs typeface="Tahoma"/>
              </a:rPr>
              <a:t>9</a:t>
            </a:r>
            <a:r>
              <a:rPr sz="815" spc="4" dirty="0">
                <a:latin typeface="Tahoma"/>
                <a:cs typeface="Tahoma"/>
              </a:rPr>
              <a:t>44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637242" y="6832852"/>
            <a:ext cx="5773147" cy="2091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447">
              <a:lnSpc>
                <a:spcPts val="1113"/>
              </a:lnSpc>
              <a:spcBef>
                <a:spcPts val="185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Debajo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     </a:t>
            </a:r>
            <a:r>
              <a:rPr sz="815" spc="19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/°C    </a:t>
            </a:r>
            <a:r>
              <a:rPr sz="815" spc="137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19</a:t>
            </a:r>
            <a:r>
              <a:rPr sz="815" dirty="0">
                <a:latin typeface="Tahoma"/>
                <a:cs typeface="Tahoma"/>
              </a:rPr>
              <a:t>,5</a:t>
            </a:r>
            <a:r>
              <a:rPr sz="815" spc="4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2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</a:t>
            </a:r>
            <a:r>
              <a:rPr sz="815" dirty="0">
                <a:latin typeface="Tahoma"/>
                <a:cs typeface="Tahoma"/>
              </a:rPr>
              <a:t>0</a:t>
            </a:r>
            <a:r>
              <a:rPr sz="815" spc="-8" baseline="36821" dirty="0">
                <a:latin typeface="Tahoma"/>
                <a:cs typeface="Tahoma"/>
              </a:rPr>
              <a:t>-</a:t>
            </a:r>
            <a:r>
              <a:rPr sz="815" baseline="36821" dirty="0">
                <a:latin typeface="Tahoma"/>
                <a:cs typeface="Tahoma"/>
              </a:rPr>
              <a:t>6          </a:t>
            </a:r>
            <a:r>
              <a:rPr sz="815" spc="155" baseline="368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Debajo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   </a:t>
            </a:r>
            <a:r>
              <a:rPr sz="815" spc="1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GPa         </a:t>
            </a:r>
            <a:r>
              <a:rPr sz="815" spc="6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75</a:t>
            </a:r>
            <a:r>
              <a:rPr sz="815" dirty="0">
                <a:latin typeface="Tahoma"/>
                <a:cs typeface="Tahoma"/>
              </a:rPr>
              <a:t>,6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637242" y="7042042"/>
            <a:ext cx="3620472" cy="24302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447">
              <a:lnSpc>
                <a:spcPct val="100585"/>
              </a:lnSpc>
              <a:spcBef>
                <a:spcPts val="381"/>
              </a:spcBef>
            </a:pPr>
            <a:r>
              <a:rPr sz="815" dirty="0">
                <a:latin typeface="Tahoma"/>
                <a:cs typeface="Tahoma"/>
              </a:rPr>
              <a:t>Temperatura</a:t>
            </a:r>
            <a:r>
              <a:rPr sz="815" spc="10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máxima</a:t>
            </a:r>
            <a:r>
              <a:rPr sz="815" spc="6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permi</a:t>
            </a:r>
            <a:r>
              <a:rPr sz="815" spc="4" dirty="0">
                <a:latin typeface="Tahoma"/>
                <a:cs typeface="Tahoma"/>
              </a:rPr>
              <a:t>t</a:t>
            </a:r>
            <a:r>
              <a:rPr sz="815" dirty="0">
                <a:latin typeface="Tahoma"/>
                <a:cs typeface="Tahoma"/>
              </a:rPr>
              <a:t>ida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servicio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continuo            </a:t>
            </a:r>
            <a:r>
              <a:rPr sz="815" spc="13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°C       </a:t>
            </a:r>
            <a:r>
              <a:rPr sz="815" spc="195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175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4257713" y="7042043"/>
            <a:ext cx="2152676" cy="2426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6" name="object 26"/>
          <p:cNvSpPr txBox="1"/>
          <p:nvPr/>
        </p:nvSpPr>
        <p:spPr>
          <a:xfrm>
            <a:off x="637242" y="6436215"/>
            <a:ext cx="2813735" cy="200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447">
              <a:lnSpc>
                <a:spcPct val="100585"/>
              </a:lnSpc>
              <a:spcBef>
                <a:spcPts val="258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Coefic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ente</a:t>
            </a:r>
            <a:r>
              <a:rPr sz="861" spc="-37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x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pansión</a:t>
            </a:r>
            <a:r>
              <a:rPr sz="861" spc="-3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té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r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mica</a:t>
            </a:r>
            <a:endParaRPr sz="861">
              <a:latin typeface="Tahoma"/>
              <a:cs typeface="Tahoma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3450978" y="6436215"/>
            <a:ext cx="154649" cy="200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4" name="object 24"/>
          <p:cNvSpPr txBox="1"/>
          <p:nvPr/>
        </p:nvSpPr>
        <p:spPr>
          <a:xfrm>
            <a:off x="3605628" y="6436215"/>
            <a:ext cx="2804761" cy="200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173">
              <a:lnSpc>
                <a:spcPct val="100585"/>
              </a:lnSpc>
              <a:spcBef>
                <a:spcPts val="258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Módulo</a:t>
            </a:r>
            <a:r>
              <a:rPr sz="861" spc="-23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el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as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ticidad</a:t>
            </a:r>
            <a:endParaRPr sz="861">
              <a:latin typeface="Tahoma"/>
              <a:cs typeface="Tahoma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4355751" y="5610148"/>
            <a:ext cx="2054638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447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Sección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1ra.</a:t>
            </a:r>
            <a:r>
              <a:rPr sz="815" spc="3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   </a:t>
            </a:r>
            <a:r>
              <a:rPr sz="815" spc="6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    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19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25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4355751" y="5213512"/>
            <a:ext cx="2054638" cy="1998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447">
              <a:lnSpc>
                <a:spcPct val="100585"/>
              </a:lnSpc>
              <a:spcBef>
                <a:spcPts val="254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Alambres</a:t>
            </a:r>
            <a:r>
              <a:rPr sz="861" spc="-3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Trapezoid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a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les</a:t>
            </a:r>
            <a:endParaRPr sz="861">
              <a:latin typeface="Tahoma"/>
              <a:cs typeface="Tahoma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637242" y="5213512"/>
            <a:ext cx="1076338" cy="11736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0" name="object 20"/>
          <p:cNvSpPr txBox="1"/>
          <p:nvPr/>
        </p:nvSpPr>
        <p:spPr>
          <a:xfrm>
            <a:off x="1713580" y="5213512"/>
            <a:ext cx="2593152" cy="1998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9016">
              <a:lnSpc>
                <a:spcPct val="100585"/>
              </a:lnSpc>
              <a:spcBef>
                <a:spcPts val="254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Alambres</a:t>
            </a:r>
            <a:r>
              <a:rPr sz="861" spc="-3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ndi</a:t>
            </a:r>
            <a:r>
              <a:rPr sz="861" spc="8" dirty="0">
                <a:solidFill>
                  <a:srgbClr val="FFFFFF"/>
                </a:solidFill>
                <a:latin typeface="Tahoma"/>
                <a:cs typeface="Tahoma"/>
              </a:rPr>
              <a:t>v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idua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l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es</a:t>
            </a:r>
            <a:r>
              <a:rPr sz="861" spc="-2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Al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u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minio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713580" y="5413384"/>
            <a:ext cx="2593152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9018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Conductividad</a:t>
            </a:r>
            <a:r>
              <a:rPr sz="815" spc="11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mínima                   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IACS</a:t>
            </a:r>
            <a:r>
              <a:rPr sz="815" spc="4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%    </a:t>
            </a:r>
            <a:r>
              <a:rPr sz="815" spc="211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6</a:t>
            </a:r>
            <a:r>
              <a:rPr sz="815" dirty="0">
                <a:latin typeface="Tahoma"/>
                <a:cs typeface="Tahoma"/>
              </a:rPr>
              <a:t>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713580" y="5610148"/>
            <a:ext cx="2593152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9016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tracción</a:t>
            </a:r>
            <a:r>
              <a:rPr sz="815" spc="6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í</a:t>
            </a:r>
            <a:r>
              <a:rPr sz="815" dirty="0">
                <a:latin typeface="Tahoma"/>
                <a:cs typeface="Tahoma"/>
              </a:rPr>
              <a:t>nima       </a:t>
            </a:r>
            <a:r>
              <a:rPr sz="815" spc="8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MPa       </a:t>
            </a:r>
            <a:r>
              <a:rPr sz="815" spc="107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60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713580" y="5806914"/>
            <a:ext cx="2593152" cy="2009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9016">
              <a:lnSpc>
                <a:spcPct val="100585"/>
              </a:lnSpc>
              <a:spcBef>
                <a:spcPts val="258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Núc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l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eo</a:t>
            </a:r>
            <a:r>
              <a:rPr sz="861" spc="-2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o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mposite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713580" y="6007820"/>
            <a:ext cx="2593152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9016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Conductividad                                  </a:t>
            </a:r>
            <a:r>
              <a:rPr sz="815" spc="1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Nil         </a:t>
            </a:r>
            <a:r>
              <a:rPr sz="815" spc="19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713580" y="6204585"/>
            <a:ext cx="2593152" cy="18261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9017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Carga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ro</a:t>
            </a:r>
            <a:r>
              <a:rPr sz="815" spc="-4" dirty="0">
                <a:latin typeface="Tahoma"/>
                <a:cs typeface="Tahoma"/>
              </a:rPr>
              <a:t>t</a:t>
            </a:r>
            <a:r>
              <a:rPr sz="815" dirty="0">
                <a:latin typeface="Tahoma"/>
                <a:cs typeface="Tahoma"/>
              </a:rPr>
              <a:t>ura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í</a:t>
            </a:r>
            <a:r>
              <a:rPr sz="815" dirty="0">
                <a:latin typeface="Tahoma"/>
                <a:cs typeface="Tahoma"/>
              </a:rPr>
              <a:t>nima                    </a:t>
            </a:r>
            <a:r>
              <a:rPr sz="815" spc="8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kN       </a:t>
            </a:r>
            <a:r>
              <a:rPr sz="815" spc="3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85,8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37242" y="4792712"/>
            <a:ext cx="5773147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447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diá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etro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equivalente</a:t>
            </a:r>
            <a:r>
              <a:rPr sz="815" spc="9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</a:t>
            </a:r>
            <a:r>
              <a:rPr sz="815" spc="-8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er</a:t>
            </a:r>
            <a:r>
              <a:rPr sz="815" spc="5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ala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bres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trapezoidales                                      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</a:t>
            </a:r>
            <a:r>
              <a:rPr sz="815" spc="6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6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4,</a:t>
            </a:r>
            <a:r>
              <a:rPr sz="815" spc="-5" dirty="0">
                <a:latin typeface="Tahoma"/>
                <a:cs typeface="Tahoma"/>
              </a:rPr>
              <a:t>9</a:t>
            </a:r>
            <a:r>
              <a:rPr sz="815" dirty="0">
                <a:latin typeface="Tahoma"/>
                <a:cs typeface="Tahoma"/>
              </a:rPr>
              <a:t>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37242" y="3977346"/>
            <a:ext cx="5903633" cy="2098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447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Paso</a:t>
            </a:r>
            <a:r>
              <a:rPr sz="815" spc="4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preferido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para</a:t>
            </a:r>
            <a:r>
              <a:rPr sz="815" spc="4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externa     </a:t>
            </a:r>
            <a:r>
              <a:rPr sz="815" spc="162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m            </a:t>
            </a:r>
            <a:r>
              <a:rPr sz="815" spc="91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24</a:t>
            </a:r>
            <a:r>
              <a:rPr sz="815" dirty="0">
                <a:latin typeface="Tahoma"/>
                <a:cs typeface="Tahoma"/>
              </a:rPr>
              <a:t>0           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Longitud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áxi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6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3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bobina                 </a:t>
            </a:r>
            <a:r>
              <a:rPr sz="815" spc="10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24</a:t>
            </a:r>
            <a:r>
              <a:rPr sz="815" spc="-4" dirty="0">
                <a:latin typeface="Tahoma"/>
                <a:cs typeface="Tahoma"/>
              </a:rPr>
              <a:t>4</a:t>
            </a:r>
            <a:r>
              <a:rPr sz="815" dirty="0">
                <a:latin typeface="Tahoma"/>
                <a:cs typeface="Tahoma"/>
              </a:rPr>
              <a:t>0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spc="5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tros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37242" y="4187229"/>
            <a:ext cx="5771421" cy="2129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447">
              <a:lnSpc>
                <a:spcPct val="100585"/>
              </a:lnSpc>
              <a:spcBef>
                <a:spcPts val="375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Configuración</a:t>
            </a:r>
            <a:r>
              <a:rPr sz="861" spc="-43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a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b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l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eado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408663" y="4187228"/>
            <a:ext cx="132211" cy="4083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0" name="object 10"/>
          <p:cNvSpPr txBox="1"/>
          <p:nvPr/>
        </p:nvSpPr>
        <p:spPr>
          <a:xfrm>
            <a:off x="637242" y="4400218"/>
            <a:ext cx="5771421" cy="1957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447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diámetro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núcleo</a:t>
            </a:r>
            <a:r>
              <a:rPr sz="815" spc="5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composite                                                                                    </a:t>
            </a:r>
            <a:r>
              <a:rPr sz="815" spc="1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</a:t>
            </a:r>
            <a:r>
              <a:rPr sz="815" spc="6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7,</a:t>
            </a:r>
            <a:r>
              <a:rPr sz="815" spc="-5" dirty="0">
                <a:latin typeface="Tahoma"/>
                <a:cs typeface="Tahoma"/>
              </a:rPr>
              <a:t>1</a:t>
            </a:r>
            <a:r>
              <a:rPr sz="815" dirty="0">
                <a:latin typeface="Tahoma"/>
                <a:cs typeface="Tahoma"/>
              </a:rPr>
              <a:t>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37242" y="3583816"/>
            <a:ext cx="5903633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447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Paso</a:t>
            </a:r>
            <a:r>
              <a:rPr sz="815" spc="3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cableado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</a:t>
            </a:r>
            <a:r>
              <a:rPr sz="815" spc="-8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externa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Al.   </a:t>
            </a:r>
            <a:r>
              <a:rPr sz="815" spc="1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Min.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10—Max.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13 </a:t>
            </a:r>
            <a:r>
              <a:rPr sz="815" spc="4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Dirección</a:t>
            </a:r>
            <a:r>
              <a:rPr sz="815" spc="74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e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c</a:t>
            </a:r>
            <a:r>
              <a:rPr sz="815" dirty="0">
                <a:latin typeface="Tahoma"/>
                <a:cs typeface="Tahoma"/>
              </a:rPr>
              <a:t>ableado</a:t>
            </a:r>
            <a:r>
              <a:rPr sz="815" spc="6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xt.           </a:t>
            </a:r>
            <a:r>
              <a:rPr sz="815" spc="1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Mano</a:t>
            </a:r>
            <a:r>
              <a:rPr sz="815" spc="4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derecha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37242" y="3151625"/>
            <a:ext cx="5727581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447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2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conductor</a:t>
            </a:r>
            <a:r>
              <a:rPr sz="815" spc="7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(*)                                                                                                  </a:t>
            </a:r>
            <a:r>
              <a:rPr sz="815" spc="17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kN            </a:t>
            </a:r>
            <a:r>
              <a:rPr sz="815" spc="169" dirty="0">
                <a:latin typeface="Tahoma"/>
                <a:cs typeface="Tahoma"/>
              </a:rPr>
              <a:t> </a:t>
            </a:r>
            <a:r>
              <a:rPr sz="815" spc="5" dirty="0">
                <a:latin typeface="Tahoma"/>
                <a:cs typeface="Tahoma"/>
              </a:rPr>
              <a:t>103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-5" dirty="0">
                <a:latin typeface="Tahoma"/>
                <a:cs typeface="Tahoma"/>
              </a:rPr>
              <a:t>6</a:t>
            </a:r>
            <a:r>
              <a:rPr sz="815" dirty="0">
                <a:latin typeface="Tahoma"/>
                <a:cs typeface="Tahoma"/>
              </a:rPr>
              <a:t>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37242" y="2762237"/>
            <a:ext cx="5727581" cy="1946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447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Masa</a:t>
            </a:r>
            <a:r>
              <a:rPr sz="815" spc="4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3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uni</a:t>
            </a:r>
            <a:r>
              <a:rPr sz="815" spc="8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ad</a:t>
            </a:r>
            <a:r>
              <a:rPr sz="815" spc="5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longitud—Núcl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o                                                                                    </a:t>
            </a:r>
            <a:r>
              <a:rPr sz="815" spc="8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Kg/km             </a:t>
            </a:r>
            <a:r>
              <a:rPr sz="815" spc="55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76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37242" y="2372850"/>
            <a:ext cx="5727581" cy="1946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447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Diámetro</a:t>
            </a:r>
            <a:r>
              <a:rPr sz="815" spc="7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apr</a:t>
            </a:r>
            <a:r>
              <a:rPr sz="815" spc="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ximado</a:t>
            </a:r>
            <a:r>
              <a:rPr sz="815" spc="9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conductor</a:t>
            </a:r>
            <a:r>
              <a:rPr sz="815" spc="8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completo                                                                          </a:t>
            </a:r>
            <a:r>
              <a:rPr sz="815" spc="2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  </a:t>
            </a:r>
            <a:r>
              <a:rPr sz="815" spc="226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21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78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37242" y="1981392"/>
            <a:ext cx="5727581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447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Sección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transversal</a:t>
            </a:r>
            <a:r>
              <a:rPr sz="815" spc="8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núcleo</a:t>
            </a:r>
            <a:r>
              <a:rPr sz="815" spc="5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composite                                                                           </a:t>
            </a:r>
            <a:r>
              <a:rPr sz="815" spc="14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            </a:t>
            </a:r>
            <a:r>
              <a:rPr sz="815" spc="227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39</a:t>
            </a:r>
            <a:r>
              <a:rPr sz="815" dirty="0">
                <a:latin typeface="Tahoma"/>
                <a:cs typeface="Tahoma"/>
              </a:rPr>
              <a:t>,7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37241" y="1396966"/>
            <a:ext cx="4403733" cy="1940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447">
              <a:lnSpc>
                <a:spcPct val="100585"/>
              </a:lnSpc>
              <a:spcBef>
                <a:spcPts val="276"/>
              </a:spcBef>
            </a:pP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Tipo</a:t>
            </a:r>
            <a:r>
              <a:rPr sz="815" b="1" spc="3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15" b="1" spc="2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con</a:t>
            </a:r>
            <a:r>
              <a:rPr sz="815" b="1" spc="4" dirty="0">
                <a:solidFill>
                  <a:srgbClr val="FFFFFF"/>
                </a:solidFill>
                <a:latin typeface="Tahoma"/>
                <a:cs typeface="Tahoma"/>
              </a:rPr>
              <a:t>d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uctor</a:t>
            </a:r>
            <a:r>
              <a:rPr sz="815" b="1" spc="67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ACCC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040974" y="1396966"/>
            <a:ext cx="1322121" cy="1940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4968">
              <a:lnSpc>
                <a:spcPct val="100585"/>
              </a:lnSpc>
              <a:spcBef>
                <a:spcPts val="276"/>
              </a:spcBef>
            </a:pP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mm²             </a:t>
            </a:r>
            <a:r>
              <a:rPr sz="815" b="1" spc="93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310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637242" y="1590969"/>
            <a:ext cx="5725854" cy="1957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447">
              <a:lnSpc>
                <a:spcPct val="100585"/>
              </a:lnSpc>
              <a:spcBef>
                <a:spcPts val="272"/>
              </a:spcBef>
            </a:pPr>
            <a:r>
              <a:rPr sz="815" dirty="0">
                <a:latin typeface="Tahoma"/>
                <a:cs typeface="Tahoma"/>
              </a:rPr>
              <a:t>S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cción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eq</a:t>
            </a:r>
            <a:r>
              <a:rPr sz="815" dirty="0">
                <a:latin typeface="Tahoma"/>
                <a:cs typeface="Tahoma"/>
              </a:rPr>
              <a:t>uival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nte</a:t>
            </a:r>
            <a:r>
              <a:rPr sz="815" spc="8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aluminio                                                                                            </a:t>
            </a:r>
            <a:r>
              <a:rPr sz="815" spc="228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             </a:t>
            </a:r>
            <a:r>
              <a:rPr sz="815" spc="99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320</a:t>
            </a:r>
            <a:endParaRPr sz="815">
              <a:latin typeface="Tahoma"/>
              <a:cs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3684158282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object 83"/>
          <p:cNvSpPr/>
          <p:nvPr/>
        </p:nvSpPr>
        <p:spPr>
          <a:xfrm>
            <a:off x="1381" y="1347944"/>
            <a:ext cx="6845343" cy="8415318"/>
          </a:xfrm>
          <a:custGeom>
            <a:avLst/>
            <a:gdLst/>
            <a:ahLst/>
            <a:cxnLst/>
            <a:rect l="l" t="t" r="r" b="b"/>
            <a:pathLst>
              <a:path w="7555230" h="9288018">
                <a:moveTo>
                  <a:pt x="0" y="9288018"/>
                </a:moveTo>
                <a:lnTo>
                  <a:pt x="7555230" y="9288018"/>
                </a:lnTo>
                <a:lnTo>
                  <a:pt x="7555230" y="0"/>
                </a:lnTo>
                <a:lnTo>
                  <a:pt x="0" y="0"/>
                </a:lnTo>
                <a:lnTo>
                  <a:pt x="0" y="9288018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4" name="object 84"/>
          <p:cNvSpPr/>
          <p:nvPr/>
        </p:nvSpPr>
        <p:spPr>
          <a:xfrm>
            <a:off x="669691" y="7056197"/>
            <a:ext cx="2772657" cy="228523"/>
          </a:xfrm>
          <a:custGeom>
            <a:avLst/>
            <a:gdLst/>
            <a:ahLst/>
            <a:cxnLst/>
            <a:rect l="l" t="t" r="r" b="b"/>
            <a:pathLst>
              <a:path w="3060192" h="252222">
                <a:moveTo>
                  <a:pt x="0" y="252222"/>
                </a:moveTo>
                <a:lnTo>
                  <a:pt x="3060192" y="252222"/>
                </a:lnTo>
                <a:lnTo>
                  <a:pt x="3060192" y="0"/>
                </a:lnTo>
                <a:lnTo>
                  <a:pt x="0" y="0"/>
                </a:lnTo>
                <a:lnTo>
                  <a:pt x="0" y="2522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5" name="object 85"/>
          <p:cNvSpPr/>
          <p:nvPr/>
        </p:nvSpPr>
        <p:spPr>
          <a:xfrm>
            <a:off x="3442348" y="7056197"/>
            <a:ext cx="358318" cy="228523"/>
          </a:xfrm>
          <a:custGeom>
            <a:avLst/>
            <a:gdLst/>
            <a:ahLst/>
            <a:cxnLst/>
            <a:rect l="l" t="t" r="r" b="b"/>
            <a:pathLst>
              <a:path w="395477" h="252222">
                <a:moveTo>
                  <a:pt x="0" y="252222"/>
                </a:moveTo>
                <a:lnTo>
                  <a:pt x="395477" y="252222"/>
                </a:lnTo>
                <a:lnTo>
                  <a:pt x="395477" y="0"/>
                </a:lnTo>
                <a:lnTo>
                  <a:pt x="0" y="0"/>
                </a:lnTo>
                <a:lnTo>
                  <a:pt x="0" y="2522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6" name="object 86"/>
          <p:cNvSpPr/>
          <p:nvPr/>
        </p:nvSpPr>
        <p:spPr>
          <a:xfrm>
            <a:off x="3800667" y="7056197"/>
            <a:ext cx="489496" cy="228523"/>
          </a:xfrm>
          <a:custGeom>
            <a:avLst/>
            <a:gdLst/>
            <a:ahLst/>
            <a:cxnLst/>
            <a:rect l="l" t="t" r="r" b="b"/>
            <a:pathLst>
              <a:path w="540258" h="252222">
                <a:moveTo>
                  <a:pt x="0" y="252222"/>
                </a:moveTo>
                <a:lnTo>
                  <a:pt x="540258" y="252222"/>
                </a:lnTo>
                <a:lnTo>
                  <a:pt x="540258" y="0"/>
                </a:lnTo>
                <a:lnTo>
                  <a:pt x="0" y="0"/>
                </a:lnTo>
                <a:lnTo>
                  <a:pt x="0" y="2522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7" name="object 87"/>
          <p:cNvSpPr/>
          <p:nvPr/>
        </p:nvSpPr>
        <p:spPr>
          <a:xfrm>
            <a:off x="669691" y="7481485"/>
            <a:ext cx="2772657" cy="198146"/>
          </a:xfrm>
          <a:custGeom>
            <a:avLst/>
            <a:gdLst/>
            <a:ahLst/>
            <a:cxnLst/>
            <a:rect l="l" t="t" r="r" b="b"/>
            <a:pathLst>
              <a:path w="3060192" h="218694">
                <a:moveTo>
                  <a:pt x="0" y="218694"/>
                </a:moveTo>
                <a:lnTo>
                  <a:pt x="3060192" y="218694"/>
                </a:lnTo>
                <a:lnTo>
                  <a:pt x="3060192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8" name="object 88"/>
          <p:cNvSpPr/>
          <p:nvPr/>
        </p:nvSpPr>
        <p:spPr>
          <a:xfrm>
            <a:off x="3442348" y="7481485"/>
            <a:ext cx="358318" cy="198146"/>
          </a:xfrm>
          <a:custGeom>
            <a:avLst/>
            <a:gdLst/>
            <a:ahLst/>
            <a:cxnLst/>
            <a:rect l="l" t="t" r="r" b="b"/>
            <a:pathLst>
              <a:path w="395477" h="218694">
                <a:moveTo>
                  <a:pt x="0" y="218694"/>
                </a:moveTo>
                <a:lnTo>
                  <a:pt x="395477" y="218694"/>
                </a:lnTo>
                <a:lnTo>
                  <a:pt x="395477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9" name="object 89"/>
          <p:cNvSpPr/>
          <p:nvPr/>
        </p:nvSpPr>
        <p:spPr>
          <a:xfrm>
            <a:off x="3800667" y="7481485"/>
            <a:ext cx="489496" cy="198146"/>
          </a:xfrm>
          <a:custGeom>
            <a:avLst/>
            <a:gdLst/>
            <a:ahLst/>
            <a:cxnLst/>
            <a:rect l="l" t="t" r="r" b="b"/>
            <a:pathLst>
              <a:path w="540258" h="218694">
                <a:moveTo>
                  <a:pt x="0" y="218694"/>
                </a:moveTo>
                <a:lnTo>
                  <a:pt x="540258" y="218694"/>
                </a:lnTo>
                <a:lnTo>
                  <a:pt x="540258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0" name="object 90"/>
          <p:cNvSpPr/>
          <p:nvPr/>
        </p:nvSpPr>
        <p:spPr>
          <a:xfrm>
            <a:off x="669691" y="7876395"/>
            <a:ext cx="2772657" cy="198836"/>
          </a:xfrm>
          <a:custGeom>
            <a:avLst/>
            <a:gdLst/>
            <a:ahLst/>
            <a:cxnLst/>
            <a:rect l="l" t="t" r="r" b="b"/>
            <a:pathLst>
              <a:path w="3060192" h="219455">
                <a:moveTo>
                  <a:pt x="0" y="219456"/>
                </a:moveTo>
                <a:lnTo>
                  <a:pt x="3060192" y="219456"/>
                </a:lnTo>
                <a:lnTo>
                  <a:pt x="3060192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1" name="object 91"/>
          <p:cNvSpPr/>
          <p:nvPr/>
        </p:nvSpPr>
        <p:spPr>
          <a:xfrm>
            <a:off x="3442348" y="7876395"/>
            <a:ext cx="358318" cy="198836"/>
          </a:xfrm>
          <a:custGeom>
            <a:avLst/>
            <a:gdLst/>
            <a:ahLst/>
            <a:cxnLst/>
            <a:rect l="l" t="t" r="r" b="b"/>
            <a:pathLst>
              <a:path w="395477" h="219455">
                <a:moveTo>
                  <a:pt x="0" y="219456"/>
                </a:moveTo>
                <a:lnTo>
                  <a:pt x="395477" y="219456"/>
                </a:lnTo>
                <a:lnTo>
                  <a:pt x="395477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2" name="object 92"/>
          <p:cNvSpPr/>
          <p:nvPr/>
        </p:nvSpPr>
        <p:spPr>
          <a:xfrm>
            <a:off x="3800667" y="7876395"/>
            <a:ext cx="489496" cy="198836"/>
          </a:xfrm>
          <a:custGeom>
            <a:avLst/>
            <a:gdLst/>
            <a:ahLst/>
            <a:cxnLst/>
            <a:rect l="l" t="t" r="r" b="b"/>
            <a:pathLst>
              <a:path w="540258" h="219455">
                <a:moveTo>
                  <a:pt x="0" y="219456"/>
                </a:moveTo>
                <a:lnTo>
                  <a:pt x="540258" y="219456"/>
                </a:lnTo>
                <a:lnTo>
                  <a:pt x="540258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3" name="object 93"/>
          <p:cNvSpPr/>
          <p:nvPr/>
        </p:nvSpPr>
        <p:spPr>
          <a:xfrm>
            <a:off x="669691" y="8271996"/>
            <a:ext cx="2772657" cy="198836"/>
          </a:xfrm>
          <a:custGeom>
            <a:avLst/>
            <a:gdLst/>
            <a:ahLst/>
            <a:cxnLst/>
            <a:rect l="l" t="t" r="r" b="b"/>
            <a:pathLst>
              <a:path w="3060192" h="219455">
                <a:moveTo>
                  <a:pt x="0" y="219455"/>
                </a:moveTo>
                <a:lnTo>
                  <a:pt x="3060192" y="219455"/>
                </a:lnTo>
                <a:lnTo>
                  <a:pt x="3060192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4" name="object 94"/>
          <p:cNvSpPr/>
          <p:nvPr/>
        </p:nvSpPr>
        <p:spPr>
          <a:xfrm>
            <a:off x="3442348" y="8271996"/>
            <a:ext cx="358318" cy="198836"/>
          </a:xfrm>
          <a:custGeom>
            <a:avLst/>
            <a:gdLst/>
            <a:ahLst/>
            <a:cxnLst/>
            <a:rect l="l" t="t" r="r" b="b"/>
            <a:pathLst>
              <a:path w="395477" h="219455">
                <a:moveTo>
                  <a:pt x="0" y="219455"/>
                </a:moveTo>
                <a:lnTo>
                  <a:pt x="395477" y="219455"/>
                </a:lnTo>
                <a:lnTo>
                  <a:pt x="395477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5" name="object 95"/>
          <p:cNvSpPr/>
          <p:nvPr/>
        </p:nvSpPr>
        <p:spPr>
          <a:xfrm>
            <a:off x="3800667" y="8271996"/>
            <a:ext cx="489496" cy="198836"/>
          </a:xfrm>
          <a:custGeom>
            <a:avLst/>
            <a:gdLst/>
            <a:ahLst/>
            <a:cxnLst/>
            <a:rect l="l" t="t" r="r" b="b"/>
            <a:pathLst>
              <a:path w="540258" h="219455">
                <a:moveTo>
                  <a:pt x="0" y="219455"/>
                </a:moveTo>
                <a:lnTo>
                  <a:pt x="540258" y="219455"/>
                </a:lnTo>
                <a:lnTo>
                  <a:pt x="540258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6" name="object 96"/>
          <p:cNvSpPr/>
          <p:nvPr/>
        </p:nvSpPr>
        <p:spPr>
          <a:xfrm>
            <a:off x="669690" y="7285064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7" name="object 97"/>
          <p:cNvSpPr/>
          <p:nvPr/>
        </p:nvSpPr>
        <p:spPr>
          <a:xfrm>
            <a:off x="669690" y="7481830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8" name="object 98"/>
          <p:cNvSpPr/>
          <p:nvPr/>
        </p:nvSpPr>
        <p:spPr>
          <a:xfrm>
            <a:off x="669690" y="7679976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9" name="object 99"/>
          <p:cNvSpPr/>
          <p:nvPr/>
        </p:nvSpPr>
        <p:spPr>
          <a:xfrm>
            <a:off x="669690" y="7876740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0" name="object 100"/>
          <p:cNvSpPr/>
          <p:nvPr/>
        </p:nvSpPr>
        <p:spPr>
          <a:xfrm>
            <a:off x="669690" y="8075576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1" name="object 101"/>
          <p:cNvSpPr/>
          <p:nvPr/>
        </p:nvSpPr>
        <p:spPr>
          <a:xfrm>
            <a:off x="669690" y="8272341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2" name="object 102"/>
          <p:cNvSpPr/>
          <p:nvPr/>
        </p:nvSpPr>
        <p:spPr>
          <a:xfrm>
            <a:off x="669690" y="8471177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3" name="object 103"/>
          <p:cNvSpPr/>
          <p:nvPr/>
        </p:nvSpPr>
        <p:spPr>
          <a:xfrm>
            <a:off x="669691" y="6420336"/>
            <a:ext cx="2813391" cy="200216"/>
          </a:xfrm>
          <a:custGeom>
            <a:avLst/>
            <a:gdLst/>
            <a:ahLst/>
            <a:cxnLst/>
            <a:rect l="l" t="t" r="r" b="b"/>
            <a:pathLst>
              <a:path w="3105150" h="220979">
                <a:moveTo>
                  <a:pt x="0" y="220980"/>
                </a:moveTo>
                <a:lnTo>
                  <a:pt x="3105150" y="220980"/>
                </a:lnTo>
                <a:lnTo>
                  <a:pt x="3105150" y="0"/>
                </a:lnTo>
                <a:lnTo>
                  <a:pt x="0" y="0"/>
                </a:lnTo>
                <a:lnTo>
                  <a:pt x="0" y="220980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4" name="object 104"/>
          <p:cNvSpPr/>
          <p:nvPr/>
        </p:nvSpPr>
        <p:spPr>
          <a:xfrm>
            <a:off x="3483082" y="6420336"/>
            <a:ext cx="187098" cy="200216"/>
          </a:xfrm>
          <a:custGeom>
            <a:avLst/>
            <a:gdLst/>
            <a:ahLst/>
            <a:cxnLst/>
            <a:rect l="l" t="t" r="r" b="b"/>
            <a:pathLst>
              <a:path w="206501" h="220979">
                <a:moveTo>
                  <a:pt x="0" y="220980"/>
                </a:moveTo>
                <a:lnTo>
                  <a:pt x="206501" y="220980"/>
                </a:lnTo>
                <a:lnTo>
                  <a:pt x="206501" y="0"/>
                </a:lnTo>
                <a:lnTo>
                  <a:pt x="0" y="0"/>
                </a:lnTo>
                <a:lnTo>
                  <a:pt x="0" y="220980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5" name="object 105"/>
          <p:cNvSpPr/>
          <p:nvPr/>
        </p:nvSpPr>
        <p:spPr>
          <a:xfrm>
            <a:off x="669691" y="6815937"/>
            <a:ext cx="1808854" cy="195384"/>
          </a:xfrm>
          <a:custGeom>
            <a:avLst/>
            <a:gdLst/>
            <a:ahLst/>
            <a:cxnLst/>
            <a:rect l="l" t="t" r="r" b="b"/>
            <a:pathLst>
              <a:path w="1996439" h="215646">
                <a:moveTo>
                  <a:pt x="0" y="215646"/>
                </a:moveTo>
                <a:lnTo>
                  <a:pt x="1996439" y="215646"/>
                </a:lnTo>
                <a:lnTo>
                  <a:pt x="1996439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6" name="object 106"/>
          <p:cNvSpPr/>
          <p:nvPr/>
        </p:nvSpPr>
        <p:spPr>
          <a:xfrm>
            <a:off x="2478546" y="6815937"/>
            <a:ext cx="367984" cy="195384"/>
          </a:xfrm>
          <a:custGeom>
            <a:avLst/>
            <a:gdLst/>
            <a:ahLst/>
            <a:cxnLst/>
            <a:rect l="l" t="t" r="r" b="b"/>
            <a:pathLst>
              <a:path w="406145" h="215646">
                <a:moveTo>
                  <a:pt x="0" y="215646"/>
                </a:moveTo>
                <a:lnTo>
                  <a:pt x="406145" y="215646"/>
                </a:lnTo>
                <a:lnTo>
                  <a:pt x="406145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7" name="object 107"/>
          <p:cNvSpPr/>
          <p:nvPr/>
        </p:nvSpPr>
        <p:spPr>
          <a:xfrm>
            <a:off x="2846531" y="6815937"/>
            <a:ext cx="636550" cy="195384"/>
          </a:xfrm>
          <a:custGeom>
            <a:avLst/>
            <a:gdLst/>
            <a:ahLst/>
            <a:cxnLst/>
            <a:rect l="l" t="t" r="r" b="b"/>
            <a:pathLst>
              <a:path w="702563" h="215646">
                <a:moveTo>
                  <a:pt x="0" y="215646"/>
                </a:moveTo>
                <a:lnTo>
                  <a:pt x="702563" y="215646"/>
                </a:lnTo>
                <a:lnTo>
                  <a:pt x="702563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8" name="object 108"/>
          <p:cNvSpPr/>
          <p:nvPr/>
        </p:nvSpPr>
        <p:spPr>
          <a:xfrm>
            <a:off x="3483082" y="6815937"/>
            <a:ext cx="187098" cy="195384"/>
          </a:xfrm>
          <a:custGeom>
            <a:avLst/>
            <a:gdLst/>
            <a:ahLst/>
            <a:cxnLst/>
            <a:rect l="l" t="t" r="r" b="b"/>
            <a:pathLst>
              <a:path w="206501" h="215646">
                <a:moveTo>
                  <a:pt x="0" y="215646"/>
                </a:moveTo>
                <a:lnTo>
                  <a:pt x="206501" y="215646"/>
                </a:lnTo>
                <a:lnTo>
                  <a:pt x="206501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9" name="object 109"/>
          <p:cNvSpPr/>
          <p:nvPr/>
        </p:nvSpPr>
        <p:spPr>
          <a:xfrm>
            <a:off x="3670180" y="6815937"/>
            <a:ext cx="1794357" cy="195384"/>
          </a:xfrm>
          <a:custGeom>
            <a:avLst/>
            <a:gdLst/>
            <a:ahLst/>
            <a:cxnLst/>
            <a:rect l="l" t="t" r="r" b="b"/>
            <a:pathLst>
              <a:path w="1980438" h="215646">
                <a:moveTo>
                  <a:pt x="0" y="215646"/>
                </a:moveTo>
                <a:lnTo>
                  <a:pt x="1980438" y="215646"/>
                </a:lnTo>
                <a:lnTo>
                  <a:pt x="1980438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0" name="object 110"/>
          <p:cNvSpPr/>
          <p:nvPr/>
        </p:nvSpPr>
        <p:spPr>
          <a:xfrm>
            <a:off x="5464538" y="6815937"/>
            <a:ext cx="359008" cy="195384"/>
          </a:xfrm>
          <a:custGeom>
            <a:avLst/>
            <a:gdLst/>
            <a:ahLst/>
            <a:cxnLst/>
            <a:rect l="l" t="t" r="r" b="b"/>
            <a:pathLst>
              <a:path w="396239" h="215646">
                <a:moveTo>
                  <a:pt x="0" y="215646"/>
                </a:moveTo>
                <a:lnTo>
                  <a:pt x="396239" y="215646"/>
                </a:lnTo>
                <a:lnTo>
                  <a:pt x="396239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1" name="object 111"/>
          <p:cNvSpPr/>
          <p:nvPr/>
        </p:nvSpPr>
        <p:spPr>
          <a:xfrm>
            <a:off x="5823547" y="6815937"/>
            <a:ext cx="619291" cy="195384"/>
          </a:xfrm>
          <a:custGeom>
            <a:avLst/>
            <a:gdLst/>
            <a:ahLst/>
            <a:cxnLst/>
            <a:rect l="l" t="t" r="r" b="b"/>
            <a:pathLst>
              <a:path w="683514" h="215646">
                <a:moveTo>
                  <a:pt x="0" y="215646"/>
                </a:moveTo>
                <a:lnTo>
                  <a:pt x="683514" y="215646"/>
                </a:lnTo>
                <a:lnTo>
                  <a:pt x="683514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2" name="object 112"/>
          <p:cNvSpPr/>
          <p:nvPr/>
        </p:nvSpPr>
        <p:spPr>
          <a:xfrm>
            <a:off x="3670180" y="6420336"/>
            <a:ext cx="2772656" cy="200216"/>
          </a:xfrm>
          <a:custGeom>
            <a:avLst/>
            <a:gdLst/>
            <a:ahLst/>
            <a:cxnLst/>
            <a:rect l="l" t="t" r="r" b="b"/>
            <a:pathLst>
              <a:path w="3060191" h="220979">
                <a:moveTo>
                  <a:pt x="0" y="220980"/>
                </a:moveTo>
                <a:lnTo>
                  <a:pt x="3060191" y="220980"/>
                </a:lnTo>
                <a:lnTo>
                  <a:pt x="3060191" y="0"/>
                </a:lnTo>
                <a:lnTo>
                  <a:pt x="0" y="0"/>
                </a:lnTo>
                <a:lnTo>
                  <a:pt x="0" y="220980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3" name="object 113"/>
          <p:cNvSpPr/>
          <p:nvPr/>
        </p:nvSpPr>
        <p:spPr>
          <a:xfrm>
            <a:off x="3483426" y="6420336"/>
            <a:ext cx="0" cy="200216"/>
          </a:xfrm>
          <a:custGeom>
            <a:avLst/>
            <a:gdLst/>
            <a:ahLst/>
            <a:cxnLst/>
            <a:rect l="l" t="t" r="r" b="b"/>
            <a:pathLst>
              <a:path h="220979">
                <a:moveTo>
                  <a:pt x="0" y="0"/>
                </a:moveTo>
                <a:lnTo>
                  <a:pt x="0" y="220980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4" name="object 114"/>
          <p:cNvSpPr/>
          <p:nvPr/>
        </p:nvSpPr>
        <p:spPr>
          <a:xfrm>
            <a:off x="3670526" y="6420336"/>
            <a:ext cx="0" cy="200216"/>
          </a:xfrm>
          <a:custGeom>
            <a:avLst/>
            <a:gdLst/>
            <a:ahLst/>
            <a:cxnLst/>
            <a:rect l="l" t="t" r="r" b="b"/>
            <a:pathLst>
              <a:path h="220979">
                <a:moveTo>
                  <a:pt x="0" y="0"/>
                </a:moveTo>
                <a:lnTo>
                  <a:pt x="0" y="220980"/>
                </a:lnTo>
              </a:path>
            </a:pathLst>
          </a:custGeom>
          <a:ln w="508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5" name="object 115"/>
          <p:cNvSpPr/>
          <p:nvPr/>
        </p:nvSpPr>
        <p:spPr>
          <a:xfrm>
            <a:off x="669691" y="6816282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6" name="object 116"/>
          <p:cNvSpPr/>
          <p:nvPr/>
        </p:nvSpPr>
        <p:spPr>
          <a:xfrm>
            <a:off x="653121" y="4400218"/>
            <a:ext cx="4501426" cy="195384"/>
          </a:xfrm>
          <a:custGeom>
            <a:avLst/>
            <a:gdLst/>
            <a:ahLst/>
            <a:cxnLst/>
            <a:rect l="l" t="t" r="r" b="b"/>
            <a:pathLst>
              <a:path w="4968240" h="215646">
                <a:moveTo>
                  <a:pt x="0" y="215646"/>
                </a:moveTo>
                <a:lnTo>
                  <a:pt x="4968240" y="215646"/>
                </a:lnTo>
                <a:lnTo>
                  <a:pt x="496824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7" name="object 117"/>
          <p:cNvSpPr/>
          <p:nvPr/>
        </p:nvSpPr>
        <p:spPr>
          <a:xfrm>
            <a:off x="5154547" y="4400218"/>
            <a:ext cx="521944" cy="195384"/>
          </a:xfrm>
          <a:custGeom>
            <a:avLst/>
            <a:gdLst/>
            <a:ahLst/>
            <a:cxnLst/>
            <a:rect l="l" t="t" r="r" b="b"/>
            <a:pathLst>
              <a:path w="576072" h="215646">
                <a:moveTo>
                  <a:pt x="0" y="215646"/>
                </a:moveTo>
                <a:lnTo>
                  <a:pt x="576072" y="215646"/>
                </a:lnTo>
                <a:lnTo>
                  <a:pt x="576072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8" name="object 118"/>
          <p:cNvSpPr/>
          <p:nvPr/>
        </p:nvSpPr>
        <p:spPr>
          <a:xfrm>
            <a:off x="5676491" y="4400218"/>
            <a:ext cx="750467" cy="195384"/>
          </a:xfrm>
          <a:custGeom>
            <a:avLst/>
            <a:gdLst/>
            <a:ahLst/>
            <a:cxnLst/>
            <a:rect l="l" t="t" r="r" b="b"/>
            <a:pathLst>
              <a:path w="828293" h="215646">
                <a:moveTo>
                  <a:pt x="0" y="215646"/>
                </a:moveTo>
                <a:lnTo>
                  <a:pt x="828293" y="215646"/>
                </a:lnTo>
                <a:lnTo>
                  <a:pt x="828293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9" name="object 119"/>
          <p:cNvSpPr/>
          <p:nvPr/>
        </p:nvSpPr>
        <p:spPr>
          <a:xfrm>
            <a:off x="653121" y="4792366"/>
            <a:ext cx="4501426" cy="196765"/>
          </a:xfrm>
          <a:custGeom>
            <a:avLst/>
            <a:gdLst/>
            <a:ahLst/>
            <a:cxnLst/>
            <a:rect l="l" t="t" r="r" b="b"/>
            <a:pathLst>
              <a:path w="4968240" h="217170">
                <a:moveTo>
                  <a:pt x="0" y="217170"/>
                </a:moveTo>
                <a:lnTo>
                  <a:pt x="4968240" y="217170"/>
                </a:lnTo>
                <a:lnTo>
                  <a:pt x="496824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0" name="object 120"/>
          <p:cNvSpPr/>
          <p:nvPr/>
        </p:nvSpPr>
        <p:spPr>
          <a:xfrm>
            <a:off x="5154547" y="4792366"/>
            <a:ext cx="521944" cy="196765"/>
          </a:xfrm>
          <a:custGeom>
            <a:avLst/>
            <a:gdLst/>
            <a:ahLst/>
            <a:cxnLst/>
            <a:rect l="l" t="t" r="r" b="b"/>
            <a:pathLst>
              <a:path w="576072" h="217170">
                <a:moveTo>
                  <a:pt x="0" y="217170"/>
                </a:moveTo>
                <a:lnTo>
                  <a:pt x="576072" y="217170"/>
                </a:lnTo>
                <a:lnTo>
                  <a:pt x="576072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1" name="object 121"/>
          <p:cNvSpPr/>
          <p:nvPr/>
        </p:nvSpPr>
        <p:spPr>
          <a:xfrm>
            <a:off x="5676491" y="4792366"/>
            <a:ext cx="750467" cy="196765"/>
          </a:xfrm>
          <a:custGeom>
            <a:avLst/>
            <a:gdLst/>
            <a:ahLst/>
            <a:cxnLst/>
            <a:rect l="l" t="t" r="r" b="b"/>
            <a:pathLst>
              <a:path w="828293" h="217170">
                <a:moveTo>
                  <a:pt x="0" y="217170"/>
                </a:moveTo>
                <a:lnTo>
                  <a:pt x="828293" y="217170"/>
                </a:lnTo>
                <a:lnTo>
                  <a:pt x="82829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2" name="object 122"/>
          <p:cNvSpPr/>
          <p:nvPr/>
        </p:nvSpPr>
        <p:spPr>
          <a:xfrm>
            <a:off x="653121" y="4202072"/>
            <a:ext cx="5773838" cy="198145"/>
          </a:xfrm>
          <a:custGeom>
            <a:avLst/>
            <a:gdLst/>
            <a:ahLst/>
            <a:cxnLst/>
            <a:rect l="l" t="t" r="r" b="b"/>
            <a:pathLst>
              <a:path w="6372606" h="218693">
                <a:moveTo>
                  <a:pt x="0" y="218693"/>
                </a:moveTo>
                <a:lnTo>
                  <a:pt x="6372606" y="218693"/>
                </a:lnTo>
                <a:lnTo>
                  <a:pt x="6372606" y="0"/>
                </a:lnTo>
                <a:lnTo>
                  <a:pt x="0" y="0"/>
                </a:lnTo>
                <a:lnTo>
                  <a:pt x="0" y="218693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3" name="object 123"/>
          <p:cNvSpPr/>
          <p:nvPr/>
        </p:nvSpPr>
        <p:spPr>
          <a:xfrm>
            <a:off x="6425232" y="4202072"/>
            <a:ext cx="0" cy="198145"/>
          </a:xfrm>
          <a:custGeom>
            <a:avLst/>
            <a:gdLst/>
            <a:ahLst/>
            <a:cxnLst/>
            <a:rect l="l" t="t" r="r" b="b"/>
            <a:pathLst>
              <a:path h="218693">
                <a:moveTo>
                  <a:pt x="0" y="0"/>
                </a:moveTo>
                <a:lnTo>
                  <a:pt x="0" y="218693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4" name="object 124"/>
          <p:cNvSpPr/>
          <p:nvPr/>
        </p:nvSpPr>
        <p:spPr>
          <a:xfrm>
            <a:off x="653121" y="4595946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5" name="object 125"/>
          <p:cNvSpPr/>
          <p:nvPr/>
        </p:nvSpPr>
        <p:spPr>
          <a:xfrm>
            <a:off x="653121" y="4792712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6" name="object 126"/>
          <p:cNvSpPr/>
          <p:nvPr/>
        </p:nvSpPr>
        <p:spPr>
          <a:xfrm>
            <a:off x="653121" y="4989476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7" name="object 127"/>
          <p:cNvSpPr/>
          <p:nvPr/>
        </p:nvSpPr>
        <p:spPr>
          <a:xfrm>
            <a:off x="653121" y="1590968"/>
            <a:ext cx="4449645" cy="195384"/>
          </a:xfrm>
          <a:custGeom>
            <a:avLst/>
            <a:gdLst/>
            <a:ahLst/>
            <a:cxnLst/>
            <a:rect l="l" t="t" r="r" b="b"/>
            <a:pathLst>
              <a:path w="4911090" h="215646">
                <a:moveTo>
                  <a:pt x="0" y="215646"/>
                </a:moveTo>
                <a:lnTo>
                  <a:pt x="4911090" y="215646"/>
                </a:lnTo>
                <a:lnTo>
                  <a:pt x="491109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8" name="object 128"/>
          <p:cNvSpPr/>
          <p:nvPr/>
        </p:nvSpPr>
        <p:spPr>
          <a:xfrm>
            <a:off x="5102767" y="1590968"/>
            <a:ext cx="529538" cy="195384"/>
          </a:xfrm>
          <a:custGeom>
            <a:avLst/>
            <a:gdLst/>
            <a:ahLst/>
            <a:cxnLst/>
            <a:rect l="l" t="t" r="r" b="b"/>
            <a:pathLst>
              <a:path w="584453" h="215646">
                <a:moveTo>
                  <a:pt x="0" y="215646"/>
                </a:moveTo>
                <a:lnTo>
                  <a:pt x="584453" y="215646"/>
                </a:lnTo>
                <a:lnTo>
                  <a:pt x="584453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9" name="object 129"/>
          <p:cNvSpPr/>
          <p:nvPr/>
        </p:nvSpPr>
        <p:spPr>
          <a:xfrm>
            <a:off x="5632305" y="1590968"/>
            <a:ext cx="794653" cy="195384"/>
          </a:xfrm>
          <a:custGeom>
            <a:avLst/>
            <a:gdLst/>
            <a:ahLst/>
            <a:cxnLst/>
            <a:rect l="l" t="t" r="r" b="b"/>
            <a:pathLst>
              <a:path w="877061" h="215646">
                <a:moveTo>
                  <a:pt x="0" y="215646"/>
                </a:moveTo>
                <a:lnTo>
                  <a:pt x="877061" y="215646"/>
                </a:lnTo>
                <a:lnTo>
                  <a:pt x="877061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0" name="object 130"/>
          <p:cNvSpPr/>
          <p:nvPr/>
        </p:nvSpPr>
        <p:spPr>
          <a:xfrm>
            <a:off x="653121" y="1983117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1" name="object 131"/>
          <p:cNvSpPr/>
          <p:nvPr/>
        </p:nvSpPr>
        <p:spPr>
          <a:xfrm>
            <a:off x="5102767" y="1983117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2" name="object 132"/>
          <p:cNvSpPr/>
          <p:nvPr/>
        </p:nvSpPr>
        <p:spPr>
          <a:xfrm>
            <a:off x="5632305" y="1983117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3" name="object 133"/>
          <p:cNvSpPr/>
          <p:nvPr/>
        </p:nvSpPr>
        <p:spPr>
          <a:xfrm>
            <a:off x="653121" y="2376647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4" name="object 134"/>
          <p:cNvSpPr/>
          <p:nvPr/>
        </p:nvSpPr>
        <p:spPr>
          <a:xfrm>
            <a:off x="5102767" y="2376647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5" name="object 135"/>
          <p:cNvSpPr/>
          <p:nvPr/>
        </p:nvSpPr>
        <p:spPr>
          <a:xfrm>
            <a:off x="5632305" y="2376647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6" name="object 136"/>
          <p:cNvSpPr/>
          <p:nvPr/>
        </p:nvSpPr>
        <p:spPr>
          <a:xfrm>
            <a:off x="653121" y="2770176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7" name="object 137"/>
          <p:cNvSpPr/>
          <p:nvPr/>
        </p:nvSpPr>
        <p:spPr>
          <a:xfrm>
            <a:off x="5102767" y="2770176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8" name="object 138"/>
          <p:cNvSpPr/>
          <p:nvPr/>
        </p:nvSpPr>
        <p:spPr>
          <a:xfrm>
            <a:off x="5632305" y="2770176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9" name="object 139"/>
          <p:cNvSpPr/>
          <p:nvPr/>
        </p:nvSpPr>
        <p:spPr>
          <a:xfrm>
            <a:off x="653121" y="3163706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0" name="object 140"/>
          <p:cNvSpPr/>
          <p:nvPr/>
        </p:nvSpPr>
        <p:spPr>
          <a:xfrm>
            <a:off x="5102767" y="3163706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1" name="object 141"/>
          <p:cNvSpPr/>
          <p:nvPr/>
        </p:nvSpPr>
        <p:spPr>
          <a:xfrm>
            <a:off x="5632305" y="3163706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2" name="object 142"/>
          <p:cNvSpPr/>
          <p:nvPr/>
        </p:nvSpPr>
        <p:spPr>
          <a:xfrm>
            <a:off x="653121" y="1396966"/>
            <a:ext cx="4449645" cy="194003"/>
          </a:xfrm>
          <a:custGeom>
            <a:avLst/>
            <a:gdLst/>
            <a:ahLst/>
            <a:cxnLst/>
            <a:rect l="l" t="t" r="r" b="b"/>
            <a:pathLst>
              <a:path w="4911090" h="214122">
                <a:moveTo>
                  <a:pt x="0" y="214122"/>
                </a:moveTo>
                <a:lnTo>
                  <a:pt x="4911090" y="214122"/>
                </a:lnTo>
                <a:lnTo>
                  <a:pt x="4911090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3" name="object 143"/>
          <p:cNvSpPr/>
          <p:nvPr/>
        </p:nvSpPr>
        <p:spPr>
          <a:xfrm>
            <a:off x="5102767" y="1396966"/>
            <a:ext cx="529538" cy="194003"/>
          </a:xfrm>
          <a:custGeom>
            <a:avLst/>
            <a:gdLst/>
            <a:ahLst/>
            <a:cxnLst/>
            <a:rect l="l" t="t" r="r" b="b"/>
            <a:pathLst>
              <a:path w="584453" h="214122">
                <a:moveTo>
                  <a:pt x="0" y="214122"/>
                </a:moveTo>
                <a:lnTo>
                  <a:pt x="584453" y="214122"/>
                </a:lnTo>
                <a:lnTo>
                  <a:pt x="584453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4" name="object 144"/>
          <p:cNvSpPr/>
          <p:nvPr/>
        </p:nvSpPr>
        <p:spPr>
          <a:xfrm>
            <a:off x="5632305" y="1396966"/>
            <a:ext cx="794653" cy="194003"/>
          </a:xfrm>
          <a:custGeom>
            <a:avLst/>
            <a:gdLst/>
            <a:ahLst/>
            <a:cxnLst/>
            <a:rect l="l" t="t" r="r" b="b"/>
            <a:pathLst>
              <a:path w="877061" h="214122">
                <a:moveTo>
                  <a:pt x="0" y="214122"/>
                </a:moveTo>
                <a:lnTo>
                  <a:pt x="877061" y="214122"/>
                </a:lnTo>
                <a:lnTo>
                  <a:pt x="877061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5" name="object 145"/>
          <p:cNvSpPr/>
          <p:nvPr/>
        </p:nvSpPr>
        <p:spPr>
          <a:xfrm>
            <a:off x="5103111" y="1396966"/>
            <a:ext cx="0" cy="194003"/>
          </a:xfrm>
          <a:custGeom>
            <a:avLst/>
            <a:gdLst/>
            <a:ahLst/>
            <a:cxnLst/>
            <a:rect l="l" t="t" r="r" b="b"/>
            <a:pathLst>
              <a:path h="214122">
                <a:moveTo>
                  <a:pt x="0" y="0"/>
                </a:moveTo>
                <a:lnTo>
                  <a:pt x="0" y="214122"/>
                </a:lnTo>
              </a:path>
            </a:pathLst>
          </a:custGeom>
          <a:ln w="508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6" name="object 146"/>
          <p:cNvSpPr/>
          <p:nvPr/>
        </p:nvSpPr>
        <p:spPr>
          <a:xfrm>
            <a:off x="6425232" y="1396966"/>
            <a:ext cx="0" cy="194003"/>
          </a:xfrm>
          <a:custGeom>
            <a:avLst/>
            <a:gdLst/>
            <a:ahLst/>
            <a:cxnLst/>
            <a:rect l="l" t="t" r="r" b="b"/>
            <a:pathLst>
              <a:path h="214122">
                <a:moveTo>
                  <a:pt x="0" y="0"/>
                </a:moveTo>
                <a:lnTo>
                  <a:pt x="0" y="214122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7" name="object 147"/>
          <p:cNvSpPr/>
          <p:nvPr/>
        </p:nvSpPr>
        <p:spPr>
          <a:xfrm>
            <a:off x="653121" y="178669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8" name="object 148"/>
          <p:cNvSpPr/>
          <p:nvPr/>
        </p:nvSpPr>
        <p:spPr>
          <a:xfrm>
            <a:off x="653121" y="1983462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9" name="object 149"/>
          <p:cNvSpPr/>
          <p:nvPr/>
        </p:nvSpPr>
        <p:spPr>
          <a:xfrm>
            <a:off x="653121" y="2180228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0" name="object 150"/>
          <p:cNvSpPr/>
          <p:nvPr/>
        </p:nvSpPr>
        <p:spPr>
          <a:xfrm>
            <a:off x="653121" y="2376993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1" name="object 151"/>
          <p:cNvSpPr/>
          <p:nvPr/>
        </p:nvSpPr>
        <p:spPr>
          <a:xfrm>
            <a:off x="653121" y="257375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2" name="object 152"/>
          <p:cNvSpPr/>
          <p:nvPr/>
        </p:nvSpPr>
        <p:spPr>
          <a:xfrm>
            <a:off x="653121" y="2770522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3" name="object 153"/>
          <p:cNvSpPr/>
          <p:nvPr/>
        </p:nvSpPr>
        <p:spPr>
          <a:xfrm>
            <a:off x="653121" y="296728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4" name="object 154"/>
          <p:cNvSpPr/>
          <p:nvPr/>
        </p:nvSpPr>
        <p:spPr>
          <a:xfrm>
            <a:off x="653121" y="3164051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5" name="object 155"/>
          <p:cNvSpPr/>
          <p:nvPr/>
        </p:nvSpPr>
        <p:spPr>
          <a:xfrm>
            <a:off x="653121" y="3360126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6" name="object 156"/>
          <p:cNvSpPr/>
          <p:nvPr/>
        </p:nvSpPr>
        <p:spPr>
          <a:xfrm>
            <a:off x="2805797" y="3582091"/>
            <a:ext cx="880953" cy="198835"/>
          </a:xfrm>
          <a:custGeom>
            <a:avLst/>
            <a:gdLst/>
            <a:ahLst/>
            <a:cxnLst/>
            <a:rect l="l" t="t" r="r" b="b"/>
            <a:pathLst>
              <a:path w="972311" h="219455">
                <a:moveTo>
                  <a:pt x="0" y="219455"/>
                </a:moveTo>
                <a:lnTo>
                  <a:pt x="972311" y="219455"/>
                </a:lnTo>
                <a:lnTo>
                  <a:pt x="972311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7" name="object 157"/>
          <p:cNvSpPr/>
          <p:nvPr/>
        </p:nvSpPr>
        <p:spPr>
          <a:xfrm>
            <a:off x="3686750" y="3582091"/>
            <a:ext cx="1598281" cy="198835"/>
          </a:xfrm>
          <a:custGeom>
            <a:avLst/>
            <a:gdLst/>
            <a:ahLst/>
            <a:cxnLst/>
            <a:rect l="l" t="t" r="r" b="b"/>
            <a:pathLst>
              <a:path w="1764029" h="219455">
                <a:moveTo>
                  <a:pt x="0" y="219455"/>
                </a:moveTo>
                <a:lnTo>
                  <a:pt x="1764029" y="219455"/>
                </a:lnTo>
                <a:lnTo>
                  <a:pt x="1764029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8" name="object 158"/>
          <p:cNvSpPr/>
          <p:nvPr/>
        </p:nvSpPr>
        <p:spPr>
          <a:xfrm>
            <a:off x="5285033" y="3582091"/>
            <a:ext cx="1386328" cy="198835"/>
          </a:xfrm>
          <a:custGeom>
            <a:avLst/>
            <a:gdLst/>
            <a:ahLst/>
            <a:cxnLst/>
            <a:rect l="l" t="t" r="r" b="b"/>
            <a:pathLst>
              <a:path w="1530095" h="219455">
                <a:moveTo>
                  <a:pt x="0" y="219455"/>
                </a:moveTo>
                <a:lnTo>
                  <a:pt x="1530095" y="219455"/>
                </a:lnTo>
                <a:lnTo>
                  <a:pt x="1530095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9" name="object 159"/>
          <p:cNvSpPr/>
          <p:nvPr/>
        </p:nvSpPr>
        <p:spPr>
          <a:xfrm>
            <a:off x="653121" y="3975620"/>
            <a:ext cx="1826806" cy="195384"/>
          </a:xfrm>
          <a:custGeom>
            <a:avLst/>
            <a:gdLst/>
            <a:ahLst/>
            <a:cxnLst/>
            <a:rect l="l" t="t" r="r" b="b"/>
            <a:pathLst>
              <a:path w="2016252" h="215646">
                <a:moveTo>
                  <a:pt x="0" y="215646"/>
                </a:moveTo>
                <a:lnTo>
                  <a:pt x="2016252" y="215646"/>
                </a:lnTo>
                <a:lnTo>
                  <a:pt x="2016252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0" name="object 160"/>
          <p:cNvSpPr/>
          <p:nvPr/>
        </p:nvSpPr>
        <p:spPr>
          <a:xfrm>
            <a:off x="2479927" y="3975620"/>
            <a:ext cx="325869" cy="195384"/>
          </a:xfrm>
          <a:custGeom>
            <a:avLst/>
            <a:gdLst/>
            <a:ahLst/>
            <a:cxnLst/>
            <a:rect l="l" t="t" r="r" b="b"/>
            <a:pathLst>
              <a:path w="359663" h="215646">
                <a:moveTo>
                  <a:pt x="0" y="215646"/>
                </a:moveTo>
                <a:lnTo>
                  <a:pt x="359663" y="215646"/>
                </a:lnTo>
                <a:lnTo>
                  <a:pt x="359663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1" name="object 161"/>
          <p:cNvSpPr/>
          <p:nvPr/>
        </p:nvSpPr>
        <p:spPr>
          <a:xfrm>
            <a:off x="2805797" y="3975620"/>
            <a:ext cx="880953" cy="195384"/>
          </a:xfrm>
          <a:custGeom>
            <a:avLst/>
            <a:gdLst/>
            <a:ahLst/>
            <a:cxnLst/>
            <a:rect l="l" t="t" r="r" b="b"/>
            <a:pathLst>
              <a:path w="972311" h="215646">
                <a:moveTo>
                  <a:pt x="0" y="215646"/>
                </a:moveTo>
                <a:lnTo>
                  <a:pt x="972311" y="215646"/>
                </a:lnTo>
                <a:lnTo>
                  <a:pt x="972311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2" name="object 162"/>
          <p:cNvSpPr/>
          <p:nvPr/>
        </p:nvSpPr>
        <p:spPr>
          <a:xfrm>
            <a:off x="3686750" y="3975620"/>
            <a:ext cx="1598281" cy="195384"/>
          </a:xfrm>
          <a:custGeom>
            <a:avLst/>
            <a:gdLst/>
            <a:ahLst/>
            <a:cxnLst/>
            <a:rect l="l" t="t" r="r" b="b"/>
            <a:pathLst>
              <a:path w="1764029" h="215646">
                <a:moveTo>
                  <a:pt x="0" y="215646"/>
                </a:moveTo>
                <a:lnTo>
                  <a:pt x="1764029" y="215646"/>
                </a:lnTo>
                <a:lnTo>
                  <a:pt x="1764029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3" name="object 163"/>
          <p:cNvSpPr/>
          <p:nvPr/>
        </p:nvSpPr>
        <p:spPr>
          <a:xfrm>
            <a:off x="5285033" y="3975620"/>
            <a:ext cx="1386328" cy="195384"/>
          </a:xfrm>
          <a:custGeom>
            <a:avLst/>
            <a:gdLst/>
            <a:ahLst/>
            <a:cxnLst/>
            <a:rect l="l" t="t" r="r" b="b"/>
            <a:pathLst>
              <a:path w="1530095" h="215646">
                <a:moveTo>
                  <a:pt x="0" y="215646"/>
                </a:moveTo>
                <a:lnTo>
                  <a:pt x="1530095" y="215646"/>
                </a:lnTo>
                <a:lnTo>
                  <a:pt x="1530095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4" name="object 164"/>
          <p:cNvSpPr/>
          <p:nvPr/>
        </p:nvSpPr>
        <p:spPr>
          <a:xfrm>
            <a:off x="653121" y="3582091"/>
            <a:ext cx="2152676" cy="198835"/>
          </a:xfrm>
          <a:custGeom>
            <a:avLst/>
            <a:gdLst/>
            <a:ahLst/>
            <a:cxnLst/>
            <a:rect l="l" t="t" r="r" b="b"/>
            <a:pathLst>
              <a:path w="2375916" h="219455">
                <a:moveTo>
                  <a:pt x="0" y="219455"/>
                </a:moveTo>
                <a:lnTo>
                  <a:pt x="2375916" y="219455"/>
                </a:lnTo>
                <a:lnTo>
                  <a:pt x="2375916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5" name="object 165"/>
          <p:cNvSpPr/>
          <p:nvPr/>
        </p:nvSpPr>
        <p:spPr>
          <a:xfrm>
            <a:off x="1756383" y="3583816"/>
            <a:ext cx="4914977" cy="0"/>
          </a:xfrm>
          <a:custGeom>
            <a:avLst/>
            <a:gdLst/>
            <a:ahLst/>
            <a:cxnLst/>
            <a:rect l="l" t="t" r="r" b="b"/>
            <a:pathLst>
              <a:path w="5424678">
                <a:moveTo>
                  <a:pt x="0" y="0"/>
                </a:moveTo>
                <a:lnTo>
                  <a:pt x="542467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6" name="object 166"/>
          <p:cNvSpPr/>
          <p:nvPr/>
        </p:nvSpPr>
        <p:spPr>
          <a:xfrm>
            <a:off x="653121" y="3780581"/>
            <a:ext cx="6018240" cy="0"/>
          </a:xfrm>
          <a:custGeom>
            <a:avLst/>
            <a:gdLst/>
            <a:ahLst/>
            <a:cxnLst/>
            <a:rect l="l" t="t" r="r" b="b"/>
            <a:pathLst>
              <a:path w="6642354">
                <a:moveTo>
                  <a:pt x="0" y="0"/>
                </a:moveTo>
                <a:lnTo>
                  <a:pt x="664235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7" name="object 167"/>
          <p:cNvSpPr/>
          <p:nvPr/>
        </p:nvSpPr>
        <p:spPr>
          <a:xfrm>
            <a:off x="653121" y="3975964"/>
            <a:ext cx="6018240" cy="0"/>
          </a:xfrm>
          <a:custGeom>
            <a:avLst/>
            <a:gdLst/>
            <a:ahLst/>
            <a:cxnLst/>
            <a:rect l="l" t="t" r="r" b="b"/>
            <a:pathLst>
              <a:path w="6642354">
                <a:moveTo>
                  <a:pt x="0" y="0"/>
                </a:moveTo>
                <a:lnTo>
                  <a:pt x="6642354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8" name="object 168"/>
          <p:cNvSpPr/>
          <p:nvPr/>
        </p:nvSpPr>
        <p:spPr>
          <a:xfrm>
            <a:off x="653121" y="3583816"/>
            <a:ext cx="1103263" cy="0"/>
          </a:xfrm>
          <a:custGeom>
            <a:avLst/>
            <a:gdLst/>
            <a:ahLst/>
            <a:cxnLst/>
            <a:rect l="l" t="t" r="r" b="b"/>
            <a:pathLst>
              <a:path w="1217676">
                <a:moveTo>
                  <a:pt x="0" y="0"/>
                </a:moveTo>
                <a:lnTo>
                  <a:pt x="121767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9" name="object 169"/>
          <p:cNvSpPr/>
          <p:nvPr/>
        </p:nvSpPr>
        <p:spPr>
          <a:xfrm>
            <a:off x="669690" y="5213512"/>
            <a:ext cx="1076338" cy="1173685"/>
          </a:xfrm>
          <a:custGeom>
            <a:avLst/>
            <a:gdLst/>
            <a:ahLst/>
            <a:cxnLst/>
            <a:rect l="l" t="t" r="r" b="b"/>
            <a:pathLst>
              <a:path w="1187958" h="1295400">
                <a:moveTo>
                  <a:pt x="0" y="1295400"/>
                </a:moveTo>
                <a:lnTo>
                  <a:pt x="1187958" y="1295400"/>
                </a:lnTo>
                <a:lnTo>
                  <a:pt x="1187958" y="0"/>
                </a:lnTo>
                <a:lnTo>
                  <a:pt x="0" y="0"/>
                </a:lnTo>
                <a:lnTo>
                  <a:pt x="0" y="129540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0" name="object 170"/>
          <p:cNvSpPr/>
          <p:nvPr/>
        </p:nvSpPr>
        <p:spPr>
          <a:xfrm>
            <a:off x="669690" y="5213512"/>
            <a:ext cx="1076338" cy="1173685"/>
          </a:xfrm>
          <a:custGeom>
            <a:avLst/>
            <a:gdLst/>
            <a:ahLst/>
            <a:cxnLst/>
            <a:rect l="l" t="t" r="r" b="b"/>
            <a:pathLst>
              <a:path w="1187958" h="1295400">
                <a:moveTo>
                  <a:pt x="0" y="1295400"/>
                </a:moveTo>
                <a:lnTo>
                  <a:pt x="3047" y="1292352"/>
                </a:lnTo>
                <a:lnTo>
                  <a:pt x="3047" y="3048"/>
                </a:lnTo>
                <a:lnTo>
                  <a:pt x="1184910" y="3048"/>
                </a:lnTo>
                <a:lnTo>
                  <a:pt x="1184910" y="1292352"/>
                </a:lnTo>
                <a:lnTo>
                  <a:pt x="3047" y="1292352"/>
                </a:lnTo>
                <a:lnTo>
                  <a:pt x="1187958" y="1295400"/>
                </a:lnTo>
                <a:lnTo>
                  <a:pt x="1187958" y="0"/>
                </a:lnTo>
                <a:lnTo>
                  <a:pt x="0" y="0"/>
                </a:lnTo>
                <a:lnTo>
                  <a:pt x="0" y="1295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1" name="object 171"/>
          <p:cNvSpPr/>
          <p:nvPr/>
        </p:nvSpPr>
        <p:spPr>
          <a:xfrm>
            <a:off x="686260" y="5441345"/>
            <a:ext cx="1010750" cy="744254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2" name="object 172"/>
          <p:cNvSpPr/>
          <p:nvPr/>
        </p:nvSpPr>
        <p:spPr>
          <a:xfrm>
            <a:off x="1795047" y="5213513"/>
            <a:ext cx="1728768" cy="199525"/>
          </a:xfrm>
          <a:custGeom>
            <a:avLst/>
            <a:gdLst/>
            <a:ahLst/>
            <a:cxnLst/>
            <a:rect l="l" t="t" r="r" b="b"/>
            <a:pathLst>
              <a:path w="1908048" h="220217">
                <a:moveTo>
                  <a:pt x="0" y="220217"/>
                </a:moveTo>
                <a:lnTo>
                  <a:pt x="1908048" y="220217"/>
                </a:lnTo>
                <a:lnTo>
                  <a:pt x="1908048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3" name="object 173"/>
          <p:cNvSpPr/>
          <p:nvPr/>
        </p:nvSpPr>
        <p:spPr>
          <a:xfrm>
            <a:off x="3523816" y="5213513"/>
            <a:ext cx="456355" cy="199525"/>
          </a:xfrm>
          <a:custGeom>
            <a:avLst/>
            <a:gdLst/>
            <a:ahLst/>
            <a:cxnLst/>
            <a:rect l="l" t="t" r="r" b="b"/>
            <a:pathLst>
              <a:path w="503681" h="220217">
                <a:moveTo>
                  <a:pt x="0" y="220217"/>
                </a:moveTo>
                <a:lnTo>
                  <a:pt x="503681" y="220217"/>
                </a:lnTo>
                <a:lnTo>
                  <a:pt x="503681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4" name="object 174"/>
          <p:cNvSpPr/>
          <p:nvPr/>
        </p:nvSpPr>
        <p:spPr>
          <a:xfrm>
            <a:off x="3980172" y="5213513"/>
            <a:ext cx="391457" cy="199525"/>
          </a:xfrm>
          <a:custGeom>
            <a:avLst/>
            <a:gdLst/>
            <a:ahLst/>
            <a:cxnLst/>
            <a:rect l="l" t="t" r="r" b="b"/>
            <a:pathLst>
              <a:path w="432053" h="220217">
                <a:moveTo>
                  <a:pt x="0" y="220217"/>
                </a:moveTo>
                <a:lnTo>
                  <a:pt x="432053" y="220217"/>
                </a:lnTo>
                <a:lnTo>
                  <a:pt x="432053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5" name="object 175"/>
          <p:cNvSpPr/>
          <p:nvPr/>
        </p:nvSpPr>
        <p:spPr>
          <a:xfrm>
            <a:off x="1795047" y="5607732"/>
            <a:ext cx="1728768" cy="196765"/>
          </a:xfrm>
          <a:custGeom>
            <a:avLst/>
            <a:gdLst/>
            <a:ahLst/>
            <a:cxnLst/>
            <a:rect l="l" t="t" r="r" b="b"/>
            <a:pathLst>
              <a:path w="1908048" h="217170">
                <a:moveTo>
                  <a:pt x="0" y="217170"/>
                </a:moveTo>
                <a:lnTo>
                  <a:pt x="1908048" y="217170"/>
                </a:lnTo>
                <a:lnTo>
                  <a:pt x="1908048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6" name="object 176"/>
          <p:cNvSpPr/>
          <p:nvPr/>
        </p:nvSpPr>
        <p:spPr>
          <a:xfrm>
            <a:off x="3523816" y="5607732"/>
            <a:ext cx="456355" cy="196765"/>
          </a:xfrm>
          <a:custGeom>
            <a:avLst/>
            <a:gdLst/>
            <a:ahLst/>
            <a:cxnLst/>
            <a:rect l="l" t="t" r="r" b="b"/>
            <a:pathLst>
              <a:path w="503681" h="217170">
                <a:moveTo>
                  <a:pt x="0" y="217170"/>
                </a:moveTo>
                <a:lnTo>
                  <a:pt x="503681" y="217170"/>
                </a:lnTo>
                <a:lnTo>
                  <a:pt x="50368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7" name="object 177"/>
          <p:cNvSpPr/>
          <p:nvPr/>
        </p:nvSpPr>
        <p:spPr>
          <a:xfrm>
            <a:off x="3980172" y="5607732"/>
            <a:ext cx="391457" cy="196765"/>
          </a:xfrm>
          <a:custGeom>
            <a:avLst/>
            <a:gdLst/>
            <a:ahLst/>
            <a:cxnLst/>
            <a:rect l="l" t="t" r="r" b="b"/>
            <a:pathLst>
              <a:path w="432053" h="217170">
                <a:moveTo>
                  <a:pt x="0" y="217170"/>
                </a:moveTo>
                <a:lnTo>
                  <a:pt x="432053" y="217170"/>
                </a:lnTo>
                <a:lnTo>
                  <a:pt x="4320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8" name="object 178"/>
          <p:cNvSpPr/>
          <p:nvPr/>
        </p:nvSpPr>
        <p:spPr>
          <a:xfrm>
            <a:off x="1795047" y="5804497"/>
            <a:ext cx="1728768" cy="200906"/>
          </a:xfrm>
          <a:custGeom>
            <a:avLst/>
            <a:gdLst/>
            <a:ahLst/>
            <a:cxnLst/>
            <a:rect l="l" t="t" r="r" b="b"/>
            <a:pathLst>
              <a:path w="1908048" h="221742">
                <a:moveTo>
                  <a:pt x="0" y="221741"/>
                </a:moveTo>
                <a:lnTo>
                  <a:pt x="1908048" y="221741"/>
                </a:lnTo>
                <a:lnTo>
                  <a:pt x="1908048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9" name="object 179"/>
          <p:cNvSpPr/>
          <p:nvPr/>
        </p:nvSpPr>
        <p:spPr>
          <a:xfrm>
            <a:off x="3523816" y="5804497"/>
            <a:ext cx="456355" cy="200906"/>
          </a:xfrm>
          <a:custGeom>
            <a:avLst/>
            <a:gdLst/>
            <a:ahLst/>
            <a:cxnLst/>
            <a:rect l="l" t="t" r="r" b="b"/>
            <a:pathLst>
              <a:path w="503681" h="221742">
                <a:moveTo>
                  <a:pt x="0" y="221741"/>
                </a:moveTo>
                <a:lnTo>
                  <a:pt x="503681" y="221741"/>
                </a:lnTo>
                <a:lnTo>
                  <a:pt x="503681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0" name="object 180"/>
          <p:cNvSpPr/>
          <p:nvPr/>
        </p:nvSpPr>
        <p:spPr>
          <a:xfrm>
            <a:off x="3980172" y="5804497"/>
            <a:ext cx="391457" cy="200906"/>
          </a:xfrm>
          <a:custGeom>
            <a:avLst/>
            <a:gdLst/>
            <a:ahLst/>
            <a:cxnLst/>
            <a:rect l="l" t="t" r="r" b="b"/>
            <a:pathLst>
              <a:path w="432053" h="221742">
                <a:moveTo>
                  <a:pt x="0" y="221741"/>
                </a:moveTo>
                <a:lnTo>
                  <a:pt x="432053" y="221741"/>
                </a:lnTo>
                <a:lnTo>
                  <a:pt x="432053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1" name="object 181"/>
          <p:cNvSpPr/>
          <p:nvPr/>
        </p:nvSpPr>
        <p:spPr>
          <a:xfrm>
            <a:off x="1795047" y="6005404"/>
            <a:ext cx="1728768" cy="196765"/>
          </a:xfrm>
          <a:custGeom>
            <a:avLst/>
            <a:gdLst/>
            <a:ahLst/>
            <a:cxnLst/>
            <a:rect l="l" t="t" r="r" b="b"/>
            <a:pathLst>
              <a:path w="1908048" h="217170">
                <a:moveTo>
                  <a:pt x="0" y="217169"/>
                </a:moveTo>
                <a:lnTo>
                  <a:pt x="1908048" y="217169"/>
                </a:lnTo>
                <a:lnTo>
                  <a:pt x="1908048" y="0"/>
                </a:lnTo>
                <a:lnTo>
                  <a:pt x="0" y="0"/>
                </a:lnTo>
                <a:lnTo>
                  <a:pt x="0" y="217169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2" name="object 182"/>
          <p:cNvSpPr/>
          <p:nvPr/>
        </p:nvSpPr>
        <p:spPr>
          <a:xfrm>
            <a:off x="3523816" y="6005404"/>
            <a:ext cx="456355" cy="196765"/>
          </a:xfrm>
          <a:custGeom>
            <a:avLst/>
            <a:gdLst/>
            <a:ahLst/>
            <a:cxnLst/>
            <a:rect l="l" t="t" r="r" b="b"/>
            <a:pathLst>
              <a:path w="503681" h="217170">
                <a:moveTo>
                  <a:pt x="0" y="217169"/>
                </a:moveTo>
                <a:lnTo>
                  <a:pt x="503681" y="217169"/>
                </a:lnTo>
                <a:lnTo>
                  <a:pt x="503681" y="0"/>
                </a:lnTo>
                <a:lnTo>
                  <a:pt x="0" y="0"/>
                </a:lnTo>
                <a:lnTo>
                  <a:pt x="0" y="217169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3" name="object 183"/>
          <p:cNvSpPr/>
          <p:nvPr/>
        </p:nvSpPr>
        <p:spPr>
          <a:xfrm>
            <a:off x="3980172" y="6005404"/>
            <a:ext cx="391457" cy="196765"/>
          </a:xfrm>
          <a:custGeom>
            <a:avLst/>
            <a:gdLst/>
            <a:ahLst/>
            <a:cxnLst/>
            <a:rect l="l" t="t" r="r" b="b"/>
            <a:pathLst>
              <a:path w="432053" h="217170">
                <a:moveTo>
                  <a:pt x="0" y="217169"/>
                </a:moveTo>
                <a:lnTo>
                  <a:pt x="432053" y="217169"/>
                </a:lnTo>
                <a:lnTo>
                  <a:pt x="432053" y="0"/>
                </a:lnTo>
                <a:lnTo>
                  <a:pt x="0" y="0"/>
                </a:lnTo>
                <a:lnTo>
                  <a:pt x="0" y="217169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4" name="object 184"/>
          <p:cNvSpPr/>
          <p:nvPr/>
        </p:nvSpPr>
        <p:spPr>
          <a:xfrm>
            <a:off x="1795047" y="5413384"/>
            <a:ext cx="2576582" cy="0"/>
          </a:xfrm>
          <a:custGeom>
            <a:avLst/>
            <a:gdLst/>
            <a:ahLst/>
            <a:cxnLst/>
            <a:rect l="l" t="t" r="r" b="b"/>
            <a:pathLst>
              <a:path w="2843783">
                <a:moveTo>
                  <a:pt x="0" y="0"/>
                </a:moveTo>
                <a:lnTo>
                  <a:pt x="284378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5" name="object 185"/>
          <p:cNvSpPr/>
          <p:nvPr/>
        </p:nvSpPr>
        <p:spPr>
          <a:xfrm>
            <a:off x="1795047" y="5608076"/>
            <a:ext cx="2576582" cy="0"/>
          </a:xfrm>
          <a:custGeom>
            <a:avLst/>
            <a:gdLst/>
            <a:ahLst/>
            <a:cxnLst/>
            <a:rect l="l" t="t" r="r" b="b"/>
            <a:pathLst>
              <a:path w="2843783">
                <a:moveTo>
                  <a:pt x="0" y="0"/>
                </a:moveTo>
                <a:lnTo>
                  <a:pt x="2843783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6" name="object 186"/>
          <p:cNvSpPr/>
          <p:nvPr/>
        </p:nvSpPr>
        <p:spPr>
          <a:xfrm>
            <a:off x="1795047" y="5804841"/>
            <a:ext cx="2576582" cy="0"/>
          </a:xfrm>
          <a:custGeom>
            <a:avLst/>
            <a:gdLst/>
            <a:ahLst/>
            <a:cxnLst/>
            <a:rect l="l" t="t" r="r" b="b"/>
            <a:pathLst>
              <a:path w="2843783">
                <a:moveTo>
                  <a:pt x="0" y="0"/>
                </a:moveTo>
                <a:lnTo>
                  <a:pt x="2843783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7" name="object 187"/>
          <p:cNvSpPr/>
          <p:nvPr/>
        </p:nvSpPr>
        <p:spPr>
          <a:xfrm>
            <a:off x="1795047" y="6005749"/>
            <a:ext cx="2576582" cy="0"/>
          </a:xfrm>
          <a:custGeom>
            <a:avLst/>
            <a:gdLst/>
            <a:ahLst/>
            <a:cxnLst/>
            <a:rect l="l" t="t" r="r" b="b"/>
            <a:pathLst>
              <a:path w="2843783">
                <a:moveTo>
                  <a:pt x="0" y="0"/>
                </a:moveTo>
                <a:lnTo>
                  <a:pt x="284378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8" name="object 188"/>
          <p:cNvSpPr/>
          <p:nvPr/>
        </p:nvSpPr>
        <p:spPr>
          <a:xfrm>
            <a:off x="1795047" y="6202513"/>
            <a:ext cx="2576582" cy="0"/>
          </a:xfrm>
          <a:custGeom>
            <a:avLst/>
            <a:gdLst/>
            <a:ahLst/>
            <a:cxnLst/>
            <a:rect l="l" t="t" r="r" b="b"/>
            <a:pathLst>
              <a:path w="2843783">
                <a:moveTo>
                  <a:pt x="0" y="0"/>
                </a:moveTo>
                <a:lnTo>
                  <a:pt x="2843783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9" name="object 189"/>
          <p:cNvSpPr/>
          <p:nvPr/>
        </p:nvSpPr>
        <p:spPr>
          <a:xfrm>
            <a:off x="4388200" y="5609803"/>
            <a:ext cx="1239272" cy="196765"/>
          </a:xfrm>
          <a:custGeom>
            <a:avLst/>
            <a:gdLst/>
            <a:ahLst/>
            <a:cxnLst/>
            <a:rect l="l" t="t" r="r" b="b"/>
            <a:pathLst>
              <a:path w="1367789" h="217170">
                <a:moveTo>
                  <a:pt x="0" y="217170"/>
                </a:moveTo>
                <a:lnTo>
                  <a:pt x="1367789" y="217170"/>
                </a:lnTo>
                <a:lnTo>
                  <a:pt x="1367789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0" name="object 190"/>
          <p:cNvSpPr/>
          <p:nvPr/>
        </p:nvSpPr>
        <p:spPr>
          <a:xfrm>
            <a:off x="5627472" y="5609803"/>
            <a:ext cx="388697" cy="196765"/>
          </a:xfrm>
          <a:custGeom>
            <a:avLst/>
            <a:gdLst/>
            <a:ahLst/>
            <a:cxnLst/>
            <a:rect l="l" t="t" r="r" b="b"/>
            <a:pathLst>
              <a:path w="429006" h="217170">
                <a:moveTo>
                  <a:pt x="0" y="217170"/>
                </a:moveTo>
                <a:lnTo>
                  <a:pt x="429006" y="217170"/>
                </a:lnTo>
                <a:lnTo>
                  <a:pt x="429006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1" name="object 191"/>
          <p:cNvSpPr/>
          <p:nvPr/>
        </p:nvSpPr>
        <p:spPr>
          <a:xfrm>
            <a:off x="6016169" y="5609803"/>
            <a:ext cx="426669" cy="196765"/>
          </a:xfrm>
          <a:custGeom>
            <a:avLst/>
            <a:gdLst/>
            <a:ahLst/>
            <a:cxnLst/>
            <a:rect l="l" t="t" r="r" b="b"/>
            <a:pathLst>
              <a:path w="470916" h="217170">
                <a:moveTo>
                  <a:pt x="0" y="217170"/>
                </a:moveTo>
                <a:lnTo>
                  <a:pt x="470916" y="217170"/>
                </a:lnTo>
                <a:lnTo>
                  <a:pt x="470916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2" name="object 192"/>
          <p:cNvSpPr/>
          <p:nvPr/>
        </p:nvSpPr>
        <p:spPr>
          <a:xfrm>
            <a:off x="4388200" y="5213513"/>
            <a:ext cx="2054638" cy="199525"/>
          </a:xfrm>
          <a:custGeom>
            <a:avLst/>
            <a:gdLst/>
            <a:ahLst/>
            <a:cxnLst/>
            <a:rect l="l" t="t" r="r" b="b"/>
            <a:pathLst>
              <a:path w="2267712" h="220217">
                <a:moveTo>
                  <a:pt x="0" y="220217"/>
                </a:moveTo>
                <a:lnTo>
                  <a:pt x="2267712" y="220217"/>
                </a:lnTo>
                <a:lnTo>
                  <a:pt x="2267712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3" name="object 193"/>
          <p:cNvSpPr/>
          <p:nvPr/>
        </p:nvSpPr>
        <p:spPr>
          <a:xfrm>
            <a:off x="4388200" y="5413384"/>
            <a:ext cx="1239272" cy="0"/>
          </a:xfrm>
          <a:custGeom>
            <a:avLst/>
            <a:gdLst/>
            <a:ahLst/>
            <a:cxnLst/>
            <a:rect l="l" t="t" r="r" b="b"/>
            <a:pathLst>
              <a:path w="1367789">
                <a:moveTo>
                  <a:pt x="0" y="0"/>
                </a:moveTo>
                <a:lnTo>
                  <a:pt x="1367789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4" name="object 194"/>
          <p:cNvSpPr/>
          <p:nvPr/>
        </p:nvSpPr>
        <p:spPr>
          <a:xfrm>
            <a:off x="4388200" y="5610148"/>
            <a:ext cx="1239272" cy="0"/>
          </a:xfrm>
          <a:custGeom>
            <a:avLst/>
            <a:gdLst/>
            <a:ahLst/>
            <a:cxnLst/>
            <a:rect l="l" t="t" r="r" b="b"/>
            <a:pathLst>
              <a:path w="1367789">
                <a:moveTo>
                  <a:pt x="0" y="0"/>
                </a:moveTo>
                <a:lnTo>
                  <a:pt x="1367789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5" name="object 195"/>
          <p:cNvSpPr/>
          <p:nvPr/>
        </p:nvSpPr>
        <p:spPr>
          <a:xfrm>
            <a:off x="5627473" y="5413384"/>
            <a:ext cx="815365" cy="0"/>
          </a:xfrm>
          <a:custGeom>
            <a:avLst/>
            <a:gdLst/>
            <a:ahLst/>
            <a:cxnLst/>
            <a:rect l="l" t="t" r="r" b="b"/>
            <a:pathLst>
              <a:path w="899921">
                <a:moveTo>
                  <a:pt x="0" y="0"/>
                </a:moveTo>
                <a:lnTo>
                  <a:pt x="899921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6" name="object 196"/>
          <p:cNvSpPr/>
          <p:nvPr/>
        </p:nvSpPr>
        <p:spPr>
          <a:xfrm>
            <a:off x="5627473" y="5610148"/>
            <a:ext cx="815365" cy="0"/>
          </a:xfrm>
          <a:custGeom>
            <a:avLst/>
            <a:gdLst/>
            <a:ahLst/>
            <a:cxnLst/>
            <a:rect l="l" t="t" r="r" b="b"/>
            <a:pathLst>
              <a:path w="899921">
                <a:moveTo>
                  <a:pt x="0" y="0"/>
                </a:moveTo>
                <a:lnTo>
                  <a:pt x="899921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7" name="object 197"/>
          <p:cNvSpPr/>
          <p:nvPr/>
        </p:nvSpPr>
        <p:spPr>
          <a:xfrm>
            <a:off x="4388200" y="5806913"/>
            <a:ext cx="2054638" cy="0"/>
          </a:xfrm>
          <a:custGeom>
            <a:avLst/>
            <a:gdLst/>
            <a:ahLst/>
            <a:cxnLst/>
            <a:rect l="l" t="t" r="r" b="b"/>
            <a:pathLst>
              <a:path w="2267712">
                <a:moveTo>
                  <a:pt x="0" y="0"/>
                </a:moveTo>
                <a:lnTo>
                  <a:pt x="226771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8" name="object 198"/>
          <p:cNvSpPr/>
          <p:nvPr/>
        </p:nvSpPr>
        <p:spPr>
          <a:xfrm>
            <a:off x="3451" y="9211634"/>
            <a:ext cx="6848795" cy="569579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9" name="object 199"/>
          <p:cNvSpPr/>
          <p:nvPr/>
        </p:nvSpPr>
        <p:spPr>
          <a:xfrm>
            <a:off x="392149" y="9437396"/>
            <a:ext cx="555083" cy="228523"/>
          </a:xfrm>
          <a:custGeom>
            <a:avLst/>
            <a:gdLst/>
            <a:ahLst/>
            <a:cxnLst/>
            <a:rect l="l" t="t" r="r" b="b"/>
            <a:pathLst>
              <a:path w="612647" h="252222">
                <a:moveTo>
                  <a:pt x="0" y="252221"/>
                </a:moveTo>
                <a:lnTo>
                  <a:pt x="612647" y="252221"/>
                </a:lnTo>
                <a:lnTo>
                  <a:pt x="612647" y="0"/>
                </a:lnTo>
                <a:lnTo>
                  <a:pt x="0" y="0"/>
                </a:lnTo>
                <a:lnTo>
                  <a:pt x="0" y="252221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0" name="object 200"/>
          <p:cNvSpPr/>
          <p:nvPr/>
        </p:nvSpPr>
        <p:spPr>
          <a:xfrm>
            <a:off x="3915274" y="9274457"/>
            <a:ext cx="2674620" cy="43357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1" name="object 201"/>
          <p:cNvSpPr/>
          <p:nvPr/>
        </p:nvSpPr>
        <p:spPr>
          <a:xfrm>
            <a:off x="4322611" y="7056197"/>
            <a:ext cx="2120227" cy="1360784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2" name="object 82"/>
          <p:cNvSpPr/>
          <p:nvPr/>
        </p:nvSpPr>
        <p:spPr>
          <a:xfrm>
            <a:off x="1381" y="1071095"/>
            <a:ext cx="6845343" cy="195384"/>
          </a:xfrm>
          <a:custGeom>
            <a:avLst/>
            <a:gdLst/>
            <a:ahLst/>
            <a:cxnLst/>
            <a:rect l="l" t="t" r="r" b="b"/>
            <a:pathLst>
              <a:path w="7555230" h="215646">
                <a:moveTo>
                  <a:pt x="0" y="215646"/>
                </a:moveTo>
                <a:lnTo>
                  <a:pt x="7555230" y="215646"/>
                </a:lnTo>
                <a:lnTo>
                  <a:pt x="755523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1" name="object 81"/>
          <p:cNvSpPr/>
          <p:nvPr/>
        </p:nvSpPr>
        <p:spPr>
          <a:xfrm>
            <a:off x="0" y="97973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8" name="object 78"/>
          <p:cNvSpPr/>
          <p:nvPr/>
        </p:nvSpPr>
        <p:spPr>
          <a:xfrm>
            <a:off x="1380" y="103670"/>
            <a:ext cx="6856860" cy="687813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9" name="object 79"/>
          <p:cNvSpPr/>
          <p:nvPr/>
        </p:nvSpPr>
        <p:spPr>
          <a:xfrm>
            <a:off x="1381" y="304058"/>
            <a:ext cx="4566323" cy="359009"/>
          </a:xfrm>
          <a:custGeom>
            <a:avLst/>
            <a:gdLst/>
            <a:ahLst/>
            <a:cxnLst/>
            <a:rect l="l" t="t" r="r" b="b"/>
            <a:pathLst>
              <a:path w="5039868" h="396240">
                <a:moveTo>
                  <a:pt x="0" y="396240"/>
                </a:moveTo>
                <a:lnTo>
                  <a:pt x="5039868" y="396240"/>
                </a:lnTo>
                <a:lnTo>
                  <a:pt x="5039868" y="0"/>
                </a:lnTo>
                <a:lnTo>
                  <a:pt x="0" y="0"/>
                </a:lnTo>
                <a:lnTo>
                  <a:pt x="0" y="396240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0" name="object 80"/>
          <p:cNvSpPr/>
          <p:nvPr/>
        </p:nvSpPr>
        <p:spPr>
          <a:xfrm>
            <a:off x="3915274" y="206711"/>
            <a:ext cx="2945258" cy="531610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7" name="object 77"/>
          <p:cNvSpPr txBox="1"/>
          <p:nvPr/>
        </p:nvSpPr>
        <p:spPr>
          <a:xfrm>
            <a:off x="182497" y="359121"/>
            <a:ext cx="3739997" cy="2183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685"/>
              </a:lnSpc>
              <a:spcBef>
                <a:spcPts val="84"/>
              </a:spcBef>
            </a:pPr>
            <a:r>
              <a:rPr sz="1540" b="1" dirty="0">
                <a:latin typeface="Tahoma"/>
                <a:cs typeface="Tahoma"/>
              </a:rPr>
              <a:t>Conductores</a:t>
            </a:r>
            <a:r>
              <a:rPr sz="1540" b="1" spc="-96" dirty="0">
                <a:latin typeface="Tahoma"/>
                <a:cs typeface="Tahoma"/>
              </a:rPr>
              <a:t> </a:t>
            </a:r>
            <a:r>
              <a:rPr sz="1540" b="1" dirty="0">
                <a:latin typeface="Tahoma"/>
                <a:cs typeface="Tahoma"/>
              </a:rPr>
              <a:t>ACCC/TW</a:t>
            </a:r>
            <a:r>
              <a:rPr sz="1540" b="1" spc="-75" dirty="0">
                <a:latin typeface="Tahoma"/>
                <a:cs typeface="Tahoma"/>
              </a:rPr>
              <a:t> </a:t>
            </a:r>
            <a:r>
              <a:rPr sz="1540" b="1" dirty="0">
                <a:latin typeface="Tahoma"/>
                <a:cs typeface="Tahoma"/>
              </a:rPr>
              <a:t>(Milimétricos)</a:t>
            </a:r>
            <a:endParaRPr sz="1540">
              <a:latin typeface="Tahoma"/>
              <a:cs typeface="Tahoma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281224" y="800595"/>
            <a:ext cx="1988882" cy="1838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404"/>
              </a:lnSpc>
              <a:spcBef>
                <a:spcPts val="70"/>
              </a:spcBef>
            </a:pPr>
            <a:r>
              <a:rPr sz="1268" b="1" dirty="0">
                <a:solidFill>
                  <a:srgbClr val="00537A"/>
                </a:solidFill>
                <a:latin typeface="Tahoma"/>
                <a:cs typeface="Tahoma"/>
              </a:rPr>
              <a:t>Características </a:t>
            </a:r>
            <a:r>
              <a:rPr sz="1268" b="1" spc="8" dirty="0">
                <a:solidFill>
                  <a:srgbClr val="00537A"/>
                </a:solidFill>
                <a:latin typeface="Tahoma"/>
                <a:cs typeface="Tahoma"/>
              </a:rPr>
              <a:t>T</a:t>
            </a:r>
            <a:r>
              <a:rPr sz="1268" b="1" dirty="0">
                <a:solidFill>
                  <a:srgbClr val="00537A"/>
                </a:solidFill>
                <a:latin typeface="Tahoma"/>
                <a:cs typeface="Tahoma"/>
              </a:rPr>
              <a:t>écnicas</a:t>
            </a:r>
            <a:endParaRPr sz="1268">
              <a:latin typeface="Tahoma"/>
              <a:cs typeface="Tahoma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283296" y="1113654"/>
            <a:ext cx="5759699" cy="1493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119"/>
              </a:lnSpc>
              <a:spcBef>
                <a:spcPts val="55"/>
              </a:spcBef>
            </a:pPr>
            <a:r>
              <a:rPr sz="997" b="1" dirty="0">
                <a:latin typeface="Tahoma"/>
                <a:cs typeface="Tahoma"/>
              </a:rPr>
              <a:t>Cables</a:t>
            </a:r>
            <a:r>
              <a:rPr sz="997" b="1" spc="-28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Alum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nio</a:t>
            </a:r>
            <a:r>
              <a:rPr sz="997" b="1" spc="-39" dirty="0">
                <a:latin typeface="Tahoma"/>
                <a:cs typeface="Tahoma"/>
              </a:rPr>
              <a:t> </a:t>
            </a:r>
            <a:r>
              <a:rPr sz="997" b="1" spc="4" dirty="0">
                <a:latin typeface="Tahoma"/>
                <a:cs typeface="Tahoma"/>
              </a:rPr>
              <a:t>d</a:t>
            </a:r>
            <a:r>
              <a:rPr sz="997" b="1" dirty="0">
                <a:latin typeface="Tahoma"/>
                <a:cs typeface="Tahoma"/>
              </a:rPr>
              <a:t>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forma</a:t>
            </a:r>
            <a:r>
              <a:rPr sz="997" b="1" spc="-24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trapezoidal</a:t>
            </a:r>
            <a:r>
              <a:rPr sz="997" b="1" spc="-4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</a:t>
            </a:r>
            <a:r>
              <a:rPr sz="997" b="1" spc="-13" dirty="0">
                <a:latin typeface="Tahoma"/>
                <a:cs typeface="Tahoma"/>
              </a:rPr>
              <a:t>o</a:t>
            </a:r>
            <a:r>
              <a:rPr sz="997" b="1" dirty="0">
                <a:latin typeface="Tahoma"/>
                <a:cs typeface="Tahoma"/>
              </a:rPr>
              <a:t>n</a:t>
            </a:r>
            <a:r>
              <a:rPr sz="997" b="1" spc="-1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Alma</a:t>
            </a:r>
            <a:r>
              <a:rPr sz="997" b="1" spc="-20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Compos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te</a:t>
            </a:r>
            <a:r>
              <a:rPr sz="997" b="1" spc="-4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según</a:t>
            </a:r>
            <a:r>
              <a:rPr sz="997" b="1" spc="-25" dirty="0">
                <a:latin typeface="Tahoma"/>
                <a:cs typeface="Tahoma"/>
              </a:rPr>
              <a:t> </a:t>
            </a:r>
            <a:r>
              <a:rPr sz="997" b="1" spc="4" dirty="0">
                <a:latin typeface="Tahoma"/>
                <a:cs typeface="Tahoma"/>
              </a:rPr>
              <a:t>n</a:t>
            </a:r>
            <a:r>
              <a:rPr sz="997" b="1" dirty="0">
                <a:latin typeface="Tahoma"/>
                <a:cs typeface="Tahoma"/>
              </a:rPr>
              <a:t>orma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AS</a:t>
            </a:r>
            <a:r>
              <a:rPr sz="997" b="1" spc="4" dirty="0">
                <a:latin typeface="Tahoma"/>
                <a:cs typeface="Tahoma"/>
              </a:rPr>
              <a:t>T</a:t>
            </a:r>
            <a:r>
              <a:rPr sz="997" b="1" dirty="0">
                <a:latin typeface="Tahoma"/>
                <a:cs typeface="Tahoma"/>
              </a:rPr>
              <a:t>M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B857</a:t>
            </a:r>
            <a:endParaRPr sz="997">
              <a:latin typeface="Tahoma"/>
              <a:cs typeface="Tahoma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674749" y="1826743"/>
            <a:ext cx="150562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Sección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transversal</a:t>
            </a:r>
            <a:r>
              <a:rPr sz="815" spc="8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alu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5241478" y="1826743"/>
            <a:ext cx="26840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5857859" y="1826743"/>
            <a:ext cx="35913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310,</a:t>
            </a:r>
            <a:r>
              <a:rPr sz="815" spc="-5" dirty="0">
                <a:latin typeface="Tahoma"/>
                <a:cs typeface="Tahoma"/>
              </a:rPr>
              <a:t>4</a:t>
            </a:r>
            <a:r>
              <a:rPr sz="815" dirty="0">
                <a:latin typeface="Tahoma"/>
                <a:cs typeface="Tahoma"/>
              </a:rPr>
              <a:t>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674756" y="2220273"/>
            <a:ext cx="632021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Sección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total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5240388" y="2220273"/>
            <a:ext cx="26840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5856959" y="2220273"/>
            <a:ext cx="35970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370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-5" dirty="0">
                <a:latin typeface="Tahoma"/>
                <a:cs typeface="Tahoma"/>
              </a:rPr>
              <a:t>7</a:t>
            </a:r>
            <a:r>
              <a:rPr sz="815" dirty="0">
                <a:latin typeface="Tahoma"/>
                <a:cs typeface="Tahoma"/>
              </a:rPr>
              <a:t>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674758" y="2613813"/>
            <a:ext cx="186537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Masa</a:t>
            </a:r>
            <a:r>
              <a:rPr sz="815" spc="4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2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uni</a:t>
            </a:r>
            <a:r>
              <a:rPr sz="815" spc="8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ad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longitud—Aluminio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5205615" y="2613813"/>
            <a:ext cx="340964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Kg/km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5932740" y="2613813"/>
            <a:ext cx="21253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4" dirty="0">
                <a:latin typeface="Tahoma"/>
                <a:cs typeface="Tahoma"/>
              </a:rPr>
              <a:t>85</a:t>
            </a:r>
            <a:r>
              <a:rPr sz="815" dirty="0">
                <a:latin typeface="Tahoma"/>
                <a:cs typeface="Tahoma"/>
              </a:rPr>
              <a:t>9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674750" y="3007332"/>
            <a:ext cx="194376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Masa</a:t>
            </a:r>
            <a:r>
              <a:rPr sz="815" spc="4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3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uni</a:t>
            </a:r>
            <a:r>
              <a:rPr sz="815" spc="8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ad</a:t>
            </a:r>
            <a:r>
              <a:rPr sz="815" spc="5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</a:t>
            </a:r>
            <a:r>
              <a:rPr sz="815" spc="-5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—Conductor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5205996" y="3007332"/>
            <a:ext cx="340721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Kg</a:t>
            </a:r>
            <a:r>
              <a:rPr sz="815" spc="-4" dirty="0">
                <a:latin typeface="Tahoma"/>
                <a:cs typeface="Tahoma"/>
              </a:rPr>
              <a:t>/</a:t>
            </a:r>
            <a:r>
              <a:rPr sz="815" dirty="0">
                <a:latin typeface="Tahoma"/>
                <a:cs typeface="Tahoma"/>
              </a:rPr>
              <a:t>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5932574" y="3007332"/>
            <a:ext cx="212072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972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674755" y="3400861"/>
            <a:ext cx="1548988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Máxi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cc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2</a:t>
            </a:r>
            <a:r>
              <a:rPr sz="815" spc="-5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°C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5223822" y="3401547"/>
            <a:ext cx="301409" cy="129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60"/>
              </a:lnSpc>
              <a:spcBef>
                <a:spcPts val="48"/>
              </a:spcBef>
            </a:pP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5856914" y="3400861"/>
            <a:ext cx="359640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5" dirty="0">
                <a:latin typeface="Tahoma"/>
                <a:cs typeface="Tahoma"/>
              </a:rPr>
              <a:t>09</a:t>
            </a:r>
            <a:r>
              <a:rPr sz="815" spc="-5" dirty="0">
                <a:latin typeface="Tahoma"/>
                <a:cs typeface="Tahoma"/>
              </a:rPr>
              <a:t>1</a:t>
            </a:r>
            <a:r>
              <a:rPr sz="815" dirty="0">
                <a:latin typeface="Tahoma"/>
                <a:cs typeface="Tahoma"/>
              </a:rPr>
              <a:t>6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674757" y="3821316"/>
            <a:ext cx="1023102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Relación</a:t>
            </a:r>
            <a:r>
              <a:rPr sz="815" spc="6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</a:t>
            </a:r>
            <a:r>
              <a:rPr sz="815" spc="-9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bleado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2829387" y="3821316"/>
            <a:ext cx="1991543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Min.</a:t>
            </a:r>
            <a:r>
              <a:rPr sz="815" spc="3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10—Max.</a:t>
            </a:r>
            <a:r>
              <a:rPr sz="815" spc="7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16 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r</a:t>
            </a:r>
            <a:r>
              <a:rPr sz="815" spc="-8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inaci</a:t>
            </a:r>
            <a:r>
              <a:rPr sz="815" spc="4" dirty="0">
                <a:latin typeface="Tahoma"/>
                <a:cs typeface="Tahoma"/>
              </a:rPr>
              <a:t>ó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9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superficial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5404233" y="3821316"/>
            <a:ext cx="1163391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Estándar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o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no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especular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674753" y="4636681"/>
            <a:ext cx="1248625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capas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alu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5343945" y="4636681"/>
            <a:ext cx="159341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N°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6010586" y="4636681"/>
            <a:ext cx="96532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674753" y="5030211"/>
            <a:ext cx="3518226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diá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etro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equivalente</a:t>
            </a:r>
            <a:r>
              <a:rPr sz="815" spc="9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segun</a:t>
            </a:r>
            <a:r>
              <a:rPr sz="815" spc="4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6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</a:t>
            </a:r>
            <a:r>
              <a:rPr sz="815" spc="-4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ala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bres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trapezoidales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5316121" y="5030211"/>
            <a:ext cx="215981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5820893" y="5030211"/>
            <a:ext cx="477810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12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4,48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2574746" y="6643639"/>
            <a:ext cx="869995" cy="1452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84"/>
              </a:lnSpc>
              <a:spcBef>
                <a:spcPts val="5"/>
              </a:spcBef>
            </a:pPr>
            <a:r>
              <a:rPr sz="815" spc="-4" dirty="0">
                <a:latin typeface="Tahoma"/>
                <a:cs typeface="Tahoma"/>
              </a:rPr>
              <a:t>/</a:t>
            </a:r>
            <a:r>
              <a:rPr sz="815" dirty="0">
                <a:latin typeface="Tahoma"/>
                <a:cs typeface="Tahoma"/>
              </a:rPr>
              <a:t>°C    </a:t>
            </a:r>
            <a:r>
              <a:rPr sz="815" spc="1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1,61</a:t>
            </a:r>
            <a:r>
              <a:rPr sz="815" spc="4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10</a:t>
            </a:r>
            <a:r>
              <a:rPr sz="815" spc="-8" baseline="36821" dirty="0">
                <a:latin typeface="Tahoma"/>
                <a:cs typeface="Tahoma"/>
              </a:rPr>
              <a:t>-6</a:t>
            </a:r>
            <a:endParaRPr sz="544">
              <a:latin typeface="Tahoma"/>
              <a:cs typeface="Tahoma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691323" y="6660256"/>
            <a:ext cx="1717175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Enci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3691919" y="6660256"/>
            <a:ext cx="1716827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Enci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5540473" y="6660256"/>
            <a:ext cx="222836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GPa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6035294" y="6660256"/>
            <a:ext cx="212199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117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691326" y="7325118"/>
            <a:ext cx="231473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Capacidad</a:t>
            </a:r>
            <a:r>
              <a:rPr sz="815" spc="8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corriente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temperatura</a:t>
            </a:r>
            <a:r>
              <a:rPr sz="815" spc="92" dirty="0">
                <a:latin typeface="Tahoma"/>
                <a:cs typeface="Tahoma"/>
              </a:rPr>
              <a:t> </a:t>
            </a:r>
            <a:r>
              <a:rPr sz="815" spc="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áxima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577435" y="7325118"/>
            <a:ext cx="10223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3917632" y="7325118"/>
            <a:ext cx="27004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4" dirty="0">
                <a:latin typeface="Tahoma"/>
                <a:cs typeface="Tahoma"/>
              </a:rPr>
              <a:t>12</a:t>
            </a:r>
            <a:r>
              <a:rPr sz="815" dirty="0">
                <a:latin typeface="Tahoma"/>
                <a:cs typeface="Tahoma"/>
              </a:rPr>
              <a:t>48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91320" y="7720721"/>
            <a:ext cx="1251234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Máxi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corri</a:t>
            </a:r>
            <a:r>
              <a:rPr sz="815" spc="8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nte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120°C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3578602" y="7720721"/>
            <a:ext cx="10223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919021" y="7720721"/>
            <a:ext cx="26947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10</a:t>
            </a:r>
            <a:r>
              <a:rPr sz="815" spc="-5" dirty="0">
                <a:latin typeface="Tahoma"/>
                <a:cs typeface="Tahoma"/>
              </a:rPr>
              <a:t>4</a:t>
            </a:r>
            <a:r>
              <a:rPr sz="815" dirty="0">
                <a:latin typeface="Tahoma"/>
                <a:cs typeface="Tahoma"/>
              </a:rPr>
              <a:t>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691320" y="8116321"/>
            <a:ext cx="150275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Radio</a:t>
            </a:r>
            <a:r>
              <a:rPr sz="815" spc="4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dio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g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o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étrico</a:t>
            </a:r>
            <a:r>
              <a:rPr sz="815" spc="8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(GMR)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3541599" y="8116321"/>
            <a:ext cx="17647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cm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932214" y="8116321"/>
            <a:ext cx="244269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8,72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691320" y="8511224"/>
            <a:ext cx="1034457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Reactancia</a:t>
            </a:r>
            <a:r>
              <a:rPr sz="815" spc="8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capacitiva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3477787" y="8511911"/>
            <a:ext cx="301409" cy="129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60"/>
              </a:lnSpc>
              <a:spcBef>
                <a:spcPts val="48"/>
              </a:spcBef>
            </a:pP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844382" y="8511224"/>
            <a:ext cx="417970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15</a:t>
            </a:r>
            <a:r>
              <a:rPr sz="815" spc="-4" dirty="0">
                <a:latin typeface="Tahoma"/>
                <a:cs typeface="Tahoma"/>
              </a:rPr>
              <a:t>7</a:t>
            </a:r>
            <a:r>
              <a:rPr sz="815" spc="4" dirty="0">
                <a:latin typeface="Tahoma"/>
                <a:cs typeface="Tahoma"/>
              </a:rPr>
              <a:t>68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691323" y="8721798"/>
            <a:ext cx="5888310" cy="25153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5878" indent="-224372">
              <a:lnSpc>
                <a:spcPts val="969"/>
              </a:lnSpc>
              <a:spcBef>
                <a:spcPts val="53"/>
              </a:spcBef>
            </a:pPr>
            <a:r>
              <a:rPr sz="815" dirty="0">
                <a:latin typeface="Tahoma"/>
                <a:cs typeface="Tahoma"/>
              </a:rPr>
              <a:t>(1) </a:t>
            </a:r>
            <a:r>
              <a:rPr sz="815" spc="1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Valores</a:t>
            </a:r>
            <a:r>
              <a:rPr sz="815" spc="6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intensidad</a:t>
            </a:r>
            <a:r>
              <a:rPr sz="815" spc="8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corr</a:t>
            </a:r>
            <a:r>
              <a:rPr sz="815" spc="-4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ente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refer</a:t>
            </a:r>
            <a:r>
              <a:rPr sz="815" spc="-4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dos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eratura</a:t>
            </a:r>
            <a:r>
              <a:rPr sz="815" spc="10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biente</a:t>
            </a:r>
            <a:r>
              <a:rPr sz="815" spc="7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2</a:t>
            </a:r>
            <a:r>
              <a:rPr sz="815" spc="4" dirty="0">
                <a:latin typeface="Tahoma"/>
                <a:cs typeface="Tahoma"/>
              </a:rPr>
              <a:t>5</a:t>
            </a:r>
            <a:r>
              <a:rPr sz="815" dirty="0">
                <a:latin typeface="Tahoma"/>
                <a:cs typeface="Tahoma"/>
              </a:rPr>
              <a:t>º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C,</a:t>
            </a:r>
            <a:r>
              <a:rPr sz="815" spc="1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cables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</a:t>
            </a:r>
            <a:r>
              <a:rPr sz="815" spc="-4" dirty="0">
                <a:latin typeface="Tahoma"/>
                <a:cs typeface="Tahoma"/>
              </a:rPr>
              <a:t>x</a:t>
            </a:r>
            <a:r>
              <a:rPr sz="815" dirty="0">
                <a:latin typeface="Tahoma"/>
                <a:cs typeface="Tahoma"/>
              </a:rPr>
              <a:t>puestos</a:t>
            </a:r>
            <a:r>
              <a:rPr sz="815" spc="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sol,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nivel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ar</a:t>
            </a:r>
            <a:r>
              <a:rPr sz="815" spc="3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 viento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0,6</a:t>
            </a:r>
            <a:r>
              <a:rPr sz="815" spc="2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m/seg.,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adiación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solar</a:t>
            </a:r>
            <a:r>
              <a:rPr sz="815" spc="4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900</a:t>
            </a:r>
            <a:r>
              <a:rPr sz="815" spc="3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W/mm²;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coeficiente</a:t>
            </a:r>
            <a:r>
              <a:rPr sz="815" spc="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emisi</a:t>
            </a:r>
            <a:r>
              <a:rPr sz="815" spc="-4" dirty="0">
                <a:latin typeface="Tahoma"/>
                <a:cs typeface="Tahoma"/>
              </a:rPr>
              <a:t>v</a:t>
            </a:r>
            <a:r>
              <a:rPr sz="815" dirty="0">
                <a:latin typeface="Tahoma"/>
                <a:cs typeface="Tahoma"/>
              </a:rPr>
              <a:t>idad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0,6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absorbilid</a:t>
            </a:r>
            <a:r>
              <a:rPr sz="815" spc="-8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</a:t>
            </a:r>
            <a:r>
              <a:rPr sz="815" spc="9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392149" y="9437396"/>
            <a:ext cx="555083" cy="2285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5774" marR="175710" algn="ctr">
              <a:lnSpc>
                <a:spcPct val="100585"/>
              </a:lnSpc>
              <a:spcBef>
                <a:spcPts val="254"/>
              </a:spcBef>
            </a:pPr>
            <a:r>
              <a:rPr sz="997" b="1" spc="4" dirty="0">
                <a:latin typeface="Tahoma"/>
                <a:cs typeface="Tahoma"/>
              </a:rPr>
              <a:t>18</a:t>
            </a:r>
            <a:endParaRPr sz="997">
              <a:latin typeface="Tahoma"/>
              <a:cs typeface="Tahoma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669690" y="8272341"/>
            <a:ext cx="3620472" cy="1988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2091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Reactancia</a:t>
            </a:r>
            <a:r>
              <a:rPr sz="815" spc="8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inductiva                                                       </a:t>
            </a:r>
            <a:r>
              <a:rPr sz="815" spc="246" dirty="0">
                <a:latin typeface="Tahoma"/>
                <a:cs typeface="Tahoma"/>
              </a:rPr>
              <a:t> </a:t>
            </a: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4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26</a:t>
            </a:r>
            <a:r>
              <a:rPr sz="815" spc="-4" dirty="0">
                <a:latin typeface="Tahoma"/>
                <a:cs typeface="Tahoma"/>
              </a:rPr>
              <a:t>7</a:t>
            </a:r>
            <a:r>
              <a:rPr sz="815" spc="4" dirty="0">
                <a:latin typeface="Tahoma"/>
                <a:cs typeface="Tahoma"/>
              </a:rPr>
              <a:t>95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669690" y="7876740"/>
            <a:ext cx="3620472" cy="1988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2091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</a:t>
            </a:r>
            <a:r>
              <a:rPr sz="815" spc="2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 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120°C                                              </a:t>
            </a:r>
            <a:r>
              <a:rPr sz="815" spc="57" dirty="0">
                <a:latin typeface="Tahoma"/>
                <a:cs typeface="Tahoma"/>
              </a:rPr>
              <a:t> </a:t>
            </a: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4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12</a:t>
            </a:r>
            <a:r>
              <a:rPr sz="815" spc="-4" dirty="0">
                <a:latin typeface="Tahoma"/>
                <a:cs typeface="Tahoma"/>
              </a:rPr>
              <a:t>8</a:t>
            </a:r>
            <a:r>
              <a:rPr sz="815" spc="4" dirty="0">
                <a:latin typeface="Tahoma"/>
                <a:cs typeface="Tahoma"/>
              </a:rPr>
              <a:t>84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669690" y="7481830"/>
            <a:ext cx="3620472" cy="198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2091"/>
              </a:lnSpc>
              <a:spcBef>
                <a:spcPts val="281"/>
              </a:spcBef>
            </a:pP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</a:t>
            </a:r>
            <a:r>
              <a:rPr sz="815" spc="2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máxi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6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temperatura</a:t>
            </a:r>
            <a:r>
              <a:rPr sz="815" spc="10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operación  </a:t>
            </a:r>
            <a:r>
              <a:rPr sz="815" spc="247" dirty="0">
                <a:latin typeface="Tahoma"/>
                <a:cs typeface="Tahoma"/>
              </a:rPr>
              <a:t> </a:t>
            </a: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4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14</a:t>
            </a:r>
            <a:r>
              <a:rPr sz="815" spc="-4" dirty="0">
                <a:latin typeface="Tahoma"/>
                <a:cs typeface="Tahoma"/>
              </a:rPr>
              <a:t>9</a:t>
            </a:r>
            <a:r>
              <a:rPr sz="815" spc="4" dirty="0">
                <a:latin typeface="Tahoma"/>
                <a:cs typeface="Tahoma"/>
              </a:rPr>
              <a:t>11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669690" y="7056197"/>
            <a:ext cx="3620472" cy="2288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272"/>
              </a:spcBef>
            </a:pPr>
            <a:r>
              <a:rPr sz="815" dirty="0">
                <a:latin typeface="Tahoma"/>
                <a:cs typeface="Tahoma"/>
              </a:rPr>
              <a:t>Temperatura</a:t>
            </a:r>
            <a:r>
              <a:rPr sz="815" spc="10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máxima</a:t>
            </a:r>
            <a:r>
              <a:rPr sz="815" spc="6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permi</a:t>
            </a:r>
            <a:r>
              <a:rPr sz="815" spc="4" dirty="0">
                <a:latin typeface="Tahoma"/>
                <a:cs typeface="Tahoma"/>
              </a:rPr>
              <a:t>t</a:t>
            </a:r>
            <a:r>
              <a:rPr sz="815" dirty="0">
                <a:latin typeface="Tahoma"/>
                <a:cs typeface="Tahoma"/>
              </a:rPr>
              <a:t>ida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servicio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continuo            </a:t>
            </a:r>
            <a:r>
              <a:rPr sz="815" spc="13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°C       </a:t>
            </a:r>
            <a:r>
              <a:rPr sz="815" spc="195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175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669691" y="6816282"/>
            <a:ext cx="5773147" cy="1950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ts val="1113"/>
              </a:lnSpc>
              <a:spcBef>
                <a:spcPts val="195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Debajo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     </a:t>
            </a:r>
            <a:r>
              <a:rPr sz="815" spc="19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/°C   </a:t>
            </a:r>
            <a:r>
              <a:rPr sz="815" spc="16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17,64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1</a:t>
            </a:r>
            <a:r>
              <a:rPr sz="815" dirty="0">
                <a:latin typeface="Tahoma"/>
                <a:cs typeface="Tahoma"/>
              </a:rPr>
              <a:t>0</a:t>
            </a:r>
            <a:r>
              <a:rPr sz="815" baseline="36821" dirty="0">
                <a:latin typeface="Tahoma"/>
                <a:cs typeface="Tahoma"/>
              </a:rPr>
              <a:t>-6           </a:t>
            </a:r>
            <a:r>
              <a:rPr sz="815" spc="17" baseline="368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Debajo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    </a:t>
            </a:r>
            <a:r>
              <a:rPr sz="815" spc="17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GPa        </a:t>
            </a:r>
            <a:r>
              <a:rPr sz="815" spc="64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75</a:t>
            </a:r>
            <a:r>
              <a:rPr sz="815" dirty="0">
                <a:latin typeface="Tahoma"/>
                <a:cs typeface="Tahoma"/>
              </a:rPr>
              <a:t>,5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795047" y="5608077"/>
            <a:ext cx="2584868" cy="1978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5" name="object 25"/>
          <p:cNvSpPr txBox="1"/>
          <p:nvPr/>
        </p:nvSpPr>
        <p:spPr>
          <a:xfrm>
            <a:off x="4379915" y="5608077"/>
            <a:ext cx="2062923" cy="1978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4" name="object 24"/>
          <p:cNvSpPr txBox="1"/>
          <p:nvPr/>
        </p:nvSpPr>
        <p:spPr>
          <a:xfrm>
            <a:off x="1795047" y="5805877"/>
            <a:ext cx="2584868" cy="1998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3" name="object 23"/>
          <p:cNvSpPr txBox="1"/>
          <p:nvPr/>
        </p:nvSpPr>
        <p:spPr>
          <a:xfrm>
            <a:off x="4379915" y="5805877"/>
            <a:ext cx="2062923" cy="3962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2" name="object 22"/>
          <p:cNvSpPr txBox="1"/>
          <p:nvPr/>
        </p:nvSpPr>
        <p:spPr>
          <a:xfrm>
            <a:off x="1795047" y="6005749"/>
            <a:ext cx="2584868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1" name="object 21"/>
          <p:cNvSpPr txBox="1"/>
          <p:nvPr/>
        </p:nvSpPr>
        <p:spPr>
          <a:xfrm>
            <a:off x="1795047" y="5213512"/>
            <a:ext cx="2584868" cy="1998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0" name="object 20"/>
          <p:cNvSpPr txBox="1"/>
          <p:nvPr/>
        </p:nvSpPr>
        <p:spPr>
          <a:xfrm>
            <a:off x="4379915" y="5213512"/>
            <a:ext cx="2062923" cy="1998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9" name="object 19"/>
          <p:cNvSpPr txBox="1"/>
          <p:nvPr/>
        </p:nvSpPr>
        <p:spPr>
          <a:xfrm>
            <a:off x="669690" y="5213512"/>
            <a:ext cx="1076338" cy="12068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8" name="object 18"/>
          <p:cNvSpPr txBox="1"/>
          <p:nvPr/>
        </p:nvSpPr>
        <p:spPr>
          <a:xfrm>
            <a:off x="1746029" y="5213512"/>
            <a:ext cx="4696809" cy="12068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1463">
              <a:lnSpc>
                <a:spcPct val="100585"/>
              </a:lnSpc>
              <a:spcBef>
                <a:spcPts val="254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Alambres</a:t>
            </a:r>
            <a:r>
              <a:rPr sz="861" spc="-3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ndi</a:t>
            </a:r>
            <a:r>
              <a:rPr sz="861" spc="8" dirty="0">
                <a:solidFill>
                  <a:srgbClr val="FFFFFF"/>
                </a:solidFill>
                <a:latin typeface="Tahoma"/>
                <a:cs typeface="Tahoma"/>
              </a:rPr>
              <a:t>v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idua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l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es</a:t>
            </a:r>
            <a:r>
              <a:rPr sz="861" spc="-2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Al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u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minio                          </a:t>
            </a:r>
            <a:r>
              <a:rPr sz="861" spc="252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Alambres</a:t>
            </a:r>
            <a:r>
              <a:rPr sz="861" spc="-3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Trapezoid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a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les</a:t>
            </a:r>
            <a:endParaRPr sz="861">
              <a:latin typeface="Tahoma"/>
              <a:cs typeface="Tahoma"/>
            </a:endParaRPr>
          </a:p>
          <a:p>
            <a:pPr marL="81459">
              <a:lnSpc>
                <a:spcPct val="100585"/>
              </a:lnSpc>
              <a:spcBef>
                <a:spcPts val="561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Conductividad</a:t>
            </a:r>
            <a:r>
              <a:rPr sz="815" spc="11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mínima                   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IACS</a:t>
            </a:r>
            <a:r>
              <a:rPr sz="815" spc="4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%    </a:t>
            </a:r>
            <a:r>
              <a:rPr sz="815" spc="216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6</a:t>
            </a:r>
            <a:r>
              <a:rPr sz="815" dirty="0">
                <a:latin typeface="Tahoma"/>
                <a:cs typeface="Tahoma"/>
              </a:rPr>
              <a:t>3    </a:t>
            </a:r>
            <a:r>
              <a:rPr sz="815" spc="20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Altura                             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m     </a:t>
            </a:r>
            <a:r>
              <a:rPr sz="815" spc="19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3,41</a:t>
            </a:r>
            <a:endParaRPr sz="815">
              <a:latin typeface="Tahoma"/>
              <a:cs typeface="Tahoma"/>
            </a:endParaRPr>
          </a:p>
          <a:p>
            <a:pPr marL="81463">
              <a:lnSpc>
                <a:spcPct val="100585"/>
              </a:lnSpc>
              <a:spcBef>
                <a:spcPts val="570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tracción</a:t>
            </a:r>
            <a:r>
              <a:rPr sz="815" spc="6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í</a:t>
            </a:r>
            <a:r>
              <a:rPr sz="815" dirty="0">
                <a:latin typeface="Tahoma"/>
                <a:cs typeface="Tahoma"/>
              </a:rPr>
              <a:t>nima       </a:t>
            </a:r>
            <a:r>
              <a:rPr sz="815" spc="8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MPa       </a:t>
            </a:r>
            <a:r>
              <a:rPr sz="815" spc="116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6</a:t>
            </a:r>
            <a:r>
              <a:rPr sz="815" dirty="0">
                <a:latin typeface="Tahoma"/>
                <a:cs typeface="Tahoma"/>
              </a:rPr>
              <a:t>0    </a:t>
            </a:r>
            <a:r>
              <a:rPr sz="815" spc="2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Sección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1ra.</a:t>
            </a:r>
            <a:r>
              <a:rPr sz="815" spc="3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   </a:t>
            </a:r>
            <a:r>
              <a:rPr sz="815" spc="7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    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15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16</a:t>
            </a:r>
            <a:endParaRPr sz="815">
              <a:latin typeface="Tahoma"/>
              <a:cs typeface="Tahoma"/>
            </a:endParaRPr>
          </a:p>
          <a:p>
            <a:pPr marL="81463">
              <a:lnSpc>
                <a:spcPct val="100585"/>
              </a:lnSpc>
              <a:spcBef>
                <a:spcPts val="530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Núc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l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eo</a:t>
            </a:r>
            <a:r>
              <a:rPr sz="861" spc="-2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o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mposite                                             </a:t>
            </a:r>
            <a:r>
              <a:rPr sz="861" spc="13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Sección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2da.</a:t>
            </a:r>
            <a:r>
              <a:rPr sz="815" spc="3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  </a:t>
            </a:r>
            <a:r>
              <a:rPr sz="815" spc="16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    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15,77</a:t>
            </a:r>
            <a:endParaRPr sz="815">
              <a:latin typeface="Tahoma"/>
              <a:cs typeface="Tahoma"/>
            </a:endParaRPr>
          </a:p>
          <a:p>
            <a:pPr marL="81463">
              <a:lnSpc>
                <a:spcPct val="100585"/>
              </a:lnSpc>
              <a:spcBef>
                <a:spcPts val="561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Conductividad                                  </a:t>
            </a:r>
            <a:r>
              <a:rPr sz="815" spc="1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Nil         </a:t>
            </a:r>
            <a:r>
              <a:rPr sz="815" spc="19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endParaRPr sz="815">
              <a:latin typeface="Tahoma"/>
              <a:cs typeface="Tahoma"/>
            </a:endParaRPr>
          </a:p>
          <a:p>
            <a:pPr marL="81458">
              <a:lnSpc>
                <a:spcPct val="100585"/>
              </a:lnSpc>
              <a:spcBef>
                <a:spcPts val="564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Carga</a:t>
            </a:r>
            <a:r>
              <a:rPr sz="815" spc="4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ro</a:t>
            </a:r>
            <a:r>
              <a:rPr sz="815" spc="-4" dirty="0">
                <a:latin typeface="Tahoma"/>
                <a:cs typeface="Tahoma"/>
              </a:rPr>
              <a:t>t</a:t>
            </a:r>
            <a:r>
              <a:rPr sz="815" dirty="0">
                <a:latin typeface="Tahoma"/>
                <a:cs typeface="Tahoma"/>
              </a:rPr>
              <a:t>ura</a:t>
            </a:r>
            <a:r>
              <a:rPr sz="815" spc="48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í</a:t>
            </a:r>
            <a:r>
              <a:rPr sz="815" dirty="0">
                <a:latin typeface="Tahoma"/>
                <a:cs typeface="Tahoma"/>
              </a:rPr>
              <a:t>nima                    </a:t>
            </a:r>
            <a:r>
              <a:rPr sz="815" spc="8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kN      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130,1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69691" y="6420336"/>
            <a:ext cx="2813735" cy="2002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254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Coefic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ente</a:t>
            </a:r>
            <a:r>
              <a:rPr sz="861" spc="-37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x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pansión</a:t>
            </a:r>
            <a:r>
              <a:rPr sz="861" spc="-3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té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r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mica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483426" y="6420336"/>
            <a:ext cx="187099" cy="2002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5" name="object 15"/>
          <p:cNvSpPr txBox="1"/>
          <p:nvPr/>
        </p:nvSpPr>
        <p:spPr>
          <a:xfrm>
            <a:off x="3670526" y="6420336"/>
            <a:ext cx="2772311" cy="2002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173">
              <a:lnSpc>
                <a:spcPct val="100585"/>
              </a:lnSpc>
              <a:spcBef>
                <a:spcPts val="254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Módulo</a:t>
            </a:r>
            <a:r>
              <a:rPr sz="861" spc="-23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el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as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ticidad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53121" y="4792712"/>
            <a:ext cx="5773838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diá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etro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equivalente</a:t>
            </a:r>
            <a:r>
              <a:rPr sz="815" spc="9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</a:t>
            </a:r>
            <a:r>
              <a:rPr sz="815" spc="-8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er</a:t>
            </a:r>
            <a:r>
              <a:rPr sz="815" spc="5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ala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bres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trapezoidales                                      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</a:t>
            </a:r>
            <a:r>
              <a:rPr sz="815" spc="6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8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4,</a:t>
            </a:r>
            <a:r>
              <a:rPr sz="815" spc="-5" dirty="0">
                <a:latin typeface="Tahoma"/>
                <a:cs typeface="Tahoma"/>
              </a:rPr>
              <a:t>3</a:t>
            </a:r>
            <a:r>
              <a:rPr sz="815" dirty="0">
                <a:latin typeface="Tahoma"/>
                <a:cs typeface="Tahoma"/>
              </a:rPr>
              <a:t>9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53121" y="3975964"/>
            <a:ext cx="6018240" cy="2105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Paso</a:t>
            </a:r>
            <a:r>
              <a:rPr sz="815" spc="4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preferido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para</a:t>
            </a:r>
            <a:r>
              <a:rPr sz="815" spc="4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externa     </a:t>
            </a:r>
            <a:r>
              <a:rPr sz="815" spc="162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m            </a:t>
            </a:r>
            <a:r>
              <a:rPr sz="815" spc="91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24</a:t>
            </a:r>
            <a:r>
              <a:rPr sz="815" dirty="0">
                <a:latin typeface="Tahoma"/>
                <a:cs typeface="Tahoma"/>
              </a:rPr>
              <a:t>6           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Longitud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áxi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6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3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bobina                  </a:t>
            </a:r>
            <a:r>
              <a:rPr sz="815" spc="17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30</a:t>
            </a:r>
            <a:r>
              <a:rPr sz="815" spc="-4" dirty="0">
                <a:latin typeface="Tahoma"/>
                <a:cs typeface="Tahoma"/>
              </a:rPr>
              <a:t>1</a:t>
            </a:r>
            <a:r>
              <a:rPr sz="815" dirty="0">
                <a:latin typeface="Tahoma"/>
                <a:cs typeface="Tahoma"/>
              </a:rPr>
              <a:t>0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spc="5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tros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53121" y="4186538"/>
            <a:ext cx="5772111" cy="21368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381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Configuración</a:t>
            </a:r>
            <a:r>
              <a:rPr sz="861" spc="-43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a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b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l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eado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425232" y="4186538"/>
            <a:ext cx="246129" cy="4090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0" name="object 10"/>
          <p:cNvSpPr txBox="1"/>
          <p:nvPr/>
        </p:nvSpPr>
        <p:spPr>
          <a:xfrm>
            <a:off x="653121" y="4400218"/>
            <a:ext cx="5772111" cy="1957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diámetro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núcleo</a:t>
            </a:r>
            <a:r>
              <a:rPr sz="815" spc="5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composite                                                                                    </a:t>
            </a:r>
            <a:r>
              <a:rPr sz="815" spc="1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</a:t>
            </a:r>
            <a:r>
              <a:rPr sz="815" spc="6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8,</a:t>
            </a:r>
            <a:r>
              <a:rPr sz="815" spc="-5" dirty="0">
                <a:latin typeface="Tahoma"/>
                <a:cs typeface="Tahoma"/>
              </a:rPr>
              <a:t>7</a:t>
            </a:r>
            <a:r>
              <a:rPr sz="815" dirty="0">
                <a:latin typeface="Tahoma"/>
                <a:cs typeface="Tahoma"/>
              </a:rPr>
              <a:t>6</a:t>
            </a:r>
            <a:endParaRPr sz="815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53121" y="3583816"/>
            <a:ext cx="6018240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Paso</a:t>
            </a:r>
            <a:r>
              <a:rPr sz="815" spc="3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cableado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</a:t>
            </a:r>
            <a:r>
              <a:rPr sz="815" spc="-8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externa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Al.   </a:t>
            </a:r>
            <a:r>
              <a:rPr sz="815" spc="1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Min.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10—Max.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13 </a:t>
            </a:r>
            <a:r>
              <a:rPr sz="815" spc="4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Dirección</a:t>
            </a:r>
            <a:r>
              <a:rPr sz="815" spc="74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e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c</a:t>
            </a:r>
            <a:r>
              <a:rPr sz="815" dirty="0">
                <a:latin typeface="Tahoma"/>
                <a:cs typeface="Tahoma"/>
              </a:rPr>
              <a:t>ableado</a:t>
            </a:r>
            <a:r>
              <a:rPr sz="815" spc="6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xt.            </a:t>
            </a:r>
            <a:r>
              <a:rPr sz="815" spc="24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Mano</a:t>
            </a:r>
            <a:r>
              <a:rPr sz="815" spc="4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derecha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53121" y="3164051"/>
            <a:ext cx="5773838" cy="1960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2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conductor</a:t>
            </a:r>
            <a:r>
              <a:rPr sz="815" spc="7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(*)                                                                                                    </a:t>
            </a:r>
            <a:r>
              <a:rPr sz="815" spc="2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kN            </a:t>
            </a:r>
            <a:r>
              <a:rPr sz="815" spc="169" dirty="0">
                <a:latin typeface="Tahoma"/>
                <a:cs typeface="Tahoma"/>
              </a:rPr>
              <a:t> </a:t>
            </a:r>
            <a:r>
              <a:rPr sz="815" spc="5" dirty="0">
                <a:latin typeface="Tahoma"/>
                <a:cs typeface="Tahoma"/>
              </a:rPr>
              <a:t>147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-5" dirty="0">
                <a:latin typeface="Tahoma"/>
                <a:cs typeface="Tahoma"/>
              </a:rPr>
              <a:t>9</a:t>
            </a:r>
            <a:r>
              <a:rPr sz="815" dirty="0">
                <a:latin typeface="Tahoma"/>
                <a:cs typeface="Tahoma"/>
              </a:rPr>
              <a:t>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53121" y="2770522"/>
            <a:ext cx="5773838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Masa</a:t>
            </a:r>
            <a:r>
              <a:rPr sz="815" spc="4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3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uni</a:t>
            </a:r>
            <a:r>
              <a:rPr sz="815" spc="8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ad</a:t>
            </a:r>
            <a:r>
              <a:rPr sz="815" spc="5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longitud—Núcl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o                                                                                     </a:t>
            </a:r>
            <a:r>
              <a:rPr sz="815" spc="1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Kg/km            </a:t>
            </a:r>
            <a:r>
              <a:rPr sz="815" spc="82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113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53121" y="2376993"/>
            <a:ext cx="5773838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Diámetro</a:t>
            </a:r>
            <a:r>
              <a:rPr sz="815" spc="7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apr</a:t>
            </a:r>
            <a:r>
              <a:rPr sz="815" spc="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ximado</a:t>
            </a:r>
            <a:r>
              <a:rPr sz="815" spc="9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conductor</a:t>
            </a:r>
            <a:r>
              <a:rPr sz="815" spc="8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completo                                                                           </a:t>
            </a:r>
            <a:r>
              <a:rPr sz="815" spc="12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   </a:t>
            </a:r>
            <a:r>
              <a:rPr sz="815" spc="198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22</a:t>
            </a:r>
            <a:r>
              <a:rPr sz="815" dirty="0">
                <a:latin typeface="Tahoma"/>
                <a:cs typeface="Tahoma"/>
              </a:rPr>
              <a:t>,4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53121" y="1983462"/>
            <a:ext cx="5773838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Sección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transversal</a:t>
            </a:r>
            <a:r>
              <a:rPr sz="815" spc="8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núcleo</a:t>
            </a:r>
            <a:r>
              <a:rPr sz="815" spc="5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composite                                                                            </a:t>
            </a:r>
            <a:r>
              <a:rPr sz="815" spc="246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           </a:t>
            </a:r>
            <a:r>
              <a:rPr sz="815" spc="254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60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27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53121" y="1396966"/>
            <a:ext cx="4449991" cy="1940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6"/>
              </a:spcBef>
            </a:pP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Tipo</a:t>
            </a:r>
            <a:r>
              <a:rPr sz="815" b="1" spc="3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15" b="1" spc="2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con</a:t>
            </a:r>
            <a:r>
              <a:rPr sz="815" b="1" spc="4" dirty="0">
                <a:solidFill>
                  <a:srgbClr val="FFFFFF"/>
                </a:solidFill>
                <a:latin typeface="Tahoma"/>
                <a:cs typeface="Tahoma"/>
              </a:rPr>
              <a:t>d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uctor</a:t>
            </a:r>
            <a:r>
              <a:rPr sz="815" b="1" spc="67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ACCC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103112" y="1396966"/>
            <a:ext cx="1322120" cy="1940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4967">
              <a:lnSpc>
                <a:spcPct val="100585"/>
              </a:lnSpc>
              <a:spcBef>
                <a:spcPts val="276"/>
              </a:spcBef>
            </a:pP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mm²          </a:t>
            </a:r>
            <a:r>
              <a:rPr sz="815" b="1" spc="102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310</a:t>
            </a:r>
            <a:r>
              <a:rPr sz="815" b="1" spc="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HS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653121" y="1590969"/>
            <a:ext cx="5772111" cy="1957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2"/>
              </a:spcBef>
            </a:pPr>
            <a:r>
              <a:rPr sz="815" dirty="0">
                <a:latin typeface="Tahoma"/>
                <a:cs typeface="Tahoma"/>
              </a:rPr>
              <a:t>S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cción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eq</a:t>
            </a:r>
            <a:r>
              <a:rPr sz="815" dirty="0">
                <a:latin typeface="Tahoma"/>
                <a:cs typeface="Tahoma"/>
              </a:rPr>
              <a:t>uival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nte</a:t>
            </a:r>
            <a:r>
              <a:rPr sz="815" spc="8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aluminio                                                                                              </a:t>
            </a:r>
            <a:r>
              <a:rPr sz="815" spc="78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             </a:t>
            </a:r>
            <a:r>
              <a:rPr sz="815" spc="99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320</a:t>
            </a:r>
            <a:endParaRPr sz="815">
              <a:latin typeface="Tahoma"/>
              <a:cs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1528066516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" name="object 82"/>
          <p:cNvSpPr/>
          <p:nvPr/>
        </p:nvSpPr>
        <p:spPr>
          <a:xfrm>
            <a:off x="1381" y="1332064"/>
            <a:ext cx="6845343" cy="8431198"/>
          </a:xfrm>
          <a:custGeom>
            <a:avLst/>
            <a:gdLst/>
            <a:ahLst/>
            <a:cxnLst/>
            <a:rect l="l" t="t" r="r" b="b"/>
            <a:pathLst>
              <a:path w="7555230" h="9305544">
                <a:moveTo>
                  <a:pt x="0" y="9305544"/>
                </a:moveTo>
                <a:lnTo>
                  <a:pt x="7555230" y="9305544"/>
                </a:lnTo>
                <a:lnTo>
                  <a:pt x="7555230" y="0"/>
                </a:lnTo>
                <a:lnTo>
                  <a:pt x="0" y="0"/>
                </a:lnTo>
                <a:lnTo>
                  <a:pt x="0" y="9305544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3" name="object 83"/>
          <p:cNvSpPr/>
          <p:nvPr/>
        </p:nvSpPr>
        <p:spPr>
          <a:xfrm>
            <a:off x="653121" y="7072766"/>
            <a:ext cx="2772657" cy="227833"/>
          </a:xfrm>
          <a:custGeom>
            <a:avLst/>
            <a:gdLst/>
            <a:ahLst/>
            <a:cxnLst/>
            <a:rect l="l" t="t" r="r" b="b"/>
            <a:pathLst>
              <a:path w="3060192" h="251459">
                <a:moveTo>
                  <a:pt x="0" y="251459"/>
                </a:moveTo>
                <a:lnTo>
                  <a:pt x="3060192" y="251459"/>
                </a:lnTo>
                <a:lnTo>
                  <a:pt x="3060192" y="0"/>
                </a:lnTo>
                <a:lnTo>
                  <a:pt x="0" y="0"/>
                </a:lnTo>
                <a:lnTo>
                  <a:pt x="0" y="251459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4" name="object 84"/>
          <p:cNvSpPr/>
          <p:nvPr/>
        </p:nvSpPr>
        <p:spPr>
          <a:xfrm>
            <a:off x="3425779" y="7072766"/>
            <a:ext cx="359008" cy="227833"/>
          </a:xfrm>
          <a:custGeom>
            <a:avLst/>
            <a:gdLst/>
            <a:ahLst/>
            <a:cxnLst/>
            <a:rect l="l" t="t" r="r" b="b"/>
            <a:pathLst>
              <a:path w="396239" h="251459">
                <a:moveTo>
                  <a:pt x="0" y="251459"/>
                </a:moveTo>
                <a:lnTo>
                  <a:pt x="396239" y="251459"/>
                </a:lnTo>
                <a:lnTo>
                  <a:pt x="396239" y="0"/>
                </a:lnTo>
                <a:lnTo>
                  <a:pt x="0" y="0"/>
                </a:lnTo>
                <a:lnTo>
                  <a:pt x="0" y="251459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5" name="object 85"/>
          <p:cNvSpPr/>
          <p:nvPr/>
        </p:nvSpPr>
        <p:spPr>
          <a:xfrm>
            <a:off x="3784788" y="7072766"/>
            <a:ext cx="488805" cy="227833"/>
          </a:xfrm>
          <a:custGeom>
            <a:avLst/>
            <a:gdLst/>
            <a:ahLst/>
            <a:cxnLst/>
            <a:rect l="l" t="t" r="r" b="b"/>
            <a:pathLst>
              <a:path w="539496" h="251459">
                <a:moveTo>
                  <a:pt x="0" y="251459"/>
                </a:moveTo>
                <a:lnTo>
                  <a:pt x="539496" y="251459"/>
                </a:lnTo>
                <a:lnTo>
                  <a:pt x="539496" y="0"/>
                </a:lnTo>
                <a:lnTo>
                  <a:pt x="0" y="0"/>
                </a:lnTo>
                <a:lnTo>
                  <a:pt x="0" y="251459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6" name="object 86"/>
          <p:cNvSpPr/>
          <p:nvPr/>
        </p:nvSpPr>
        <p:spPr>
          <a:xfrm>
            <a:off x="653121" y="7497364"/>
            <a:ext cx="2772657" cy="198836"/>
          </a:xfrm>
          <a:custGeom>
            <a:avLst/>
            <a:gdLst/>
            <a:ahLst/>
            <a:cxnLst/>
            <a:rect l="l" t="t" r="r" b="b"/>
            <a:pathLst>
              <a:path w="3060192" h="219455">
                <a:moveTo>
                  <a:pt x="0" y="219456"/>
                </a:moveTo>
                <a:lnTo>
                  <a:pt x="3060192" y="219456"/>
                </a:lnTo>
                <a:lnTo>
                  <a:pt x="3060192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7" name="object 87"/>
          <p:cNvSpPr/>
          <p:nvPr/>
        </p:nvSpPr>
        <p:spPr>
          <a:xfrm>
            <a:off x="3425779" y="7497364"/>
            <a:ext cx="359008" cy="198836"/>
          </a:xfrm>
          <a:custGeom>
            <a:avLst/>
            <a:gdLst/>
            <a:ahLst/>
            <a:cxnLst/>
            <a:rect l="l" t="t" r="r" b="b"/>
            <a:pathLst>
              <a:path w="396239" h="219455">
                <a:moveTo>
                  <a:pt x="0" y="219456"/>
                </a:moveTo>
                <a:lnTo>
                  <a:pt x="396239" y="219456"/>
                </a:lnTo>
                <a:lnTo>
                  <a:pt x="396239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8" name="object 88"/>
          <p:cNvSpPr/>
          <p:nvPr/>
        </p:nvSpPr>
        <p:spPr>
          <a:xfrm>
            <a:off x="3784788" y="7497364"/>
            <a:ext cx="488805" cy="198836"/>
          </a:xfrm>
          <a:custGeom>
            <a:avLst/>
            <a:gdLst/>
            <a:ahLst/>
            <a:cxnLst/>
            <a:rect l="l" t="t" r="r" b="b"/>
            <a:pathLst>
              <a:path w="539496" h="219455">
                <a:moveTo>
                  <a:pt x="0" y="219456"/>
                </a:moveTo>
                <a:lnTo>
                  <a:pt x="539496" y="219456"/>
                </a:lnTo>
                <a:lnTo>
                  <a:pt x="539496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9" name="object 89"/>
          <p:cNvSpPr/>
          <p:nvPr/>
        </p:nvSpPr>
        <p:spPr>
          <a:xfrm>
            <a:off x="653121" y="7892965"/>
            <a:ext cx="2772657" cy="198836"/>
          </a:xfrm>
          <a:custGeom>
            <a:avLst/>
            <a:gdLst/>
            <a:ahLst/>
            <a:cxnLst/>
            <a:rect l="l" t="t" r="r" b="b"/>
            <a:pathLst>
              <a:path w="3060192" h="219455">
                <a:moveTo>
                  <a:pt x="0" y="219456"/>
                </a:moveTo>
                <a:lnTo>
                  <a:pt x="3060192" y="219456"/>
                </a:lnTo>
                <a:lnTo>
                  <a:pt x="3060192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0" name="object 90"/>
          <p:cNvSpPr/>
          <p:nvPr/>
        </p:nvSpPr>
        <p:spPr>
          <a:xfrm>
            <a:off x="3425779" y="7892965"/>
            <a:ext cx="359008" cy="198836"/>
          </a:xfrm>
          <a:custGeom>
            <a:avLst/>
            <a:gdLst/>
            <a:ahLst/>
            <a:cxnLst/>
            <a:rect l="l" t="t" r="r" b="b"/>
            <a:pathLst>
              <a:path w="396239" h="219455">
                <a:moveTo>
                  <a:pt x="0" y="219456"/>
                </a:moveTo>
                <a:lnTo>
                  <a:pt x="396239" y="219456"/>
                </a:lnTo>
                <a:lnTo>
                  <a:pt x="396239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1" name="object 91"/>
          <p:cNvSpPr/>
          <p:nvPr/>
        </p:nvSpPr>
        <p:spPr>
          <a:xfrm>
            <a:off x="3784788" y="7892965"/>
            <a:ext cx="488805" cy="198836"/>
          </a:xfrm>
          <a:custGeom>
            <a:avLst/>
            <a:gdLst/>
            <a:ahLst/>
            <a:cxnLst/>
            <a:rect l="l" t="t" r="r" b="b"/>
            <a:pathLst>
              <a:path w="539496" h="219455">
                <a:moveTo>
                  <a:pt x="0" y="219456"/>
                </a:moveTo>
                <a:lnTo>
                  <a:pt x="539496" y="219456"/>
                </a:lnTo>
                <a:lnTo>
                  <a:pt x="539496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2" name="object 92"/>
          <p:cNvSpPr/>
          <p:nvPr/>
        </p:nvSpPr>
        <p:spPr>
          <a:xfrm>
            <a:off x="653121" y="8288565"/>
            <a:ext cx="2772657" cy="198146"/>
          </a:xfrm>
          <a:custGeom>
            <a:avLst/>
            <a:gdLst/>
            <a:ahLst/>
            <a:cxnLst/>
            <a:rect l="l" t="t" r="r" b="b"/>
            <a:pathLst>
              <a:path w="3060192" h="218694">
                <a:moveTo>
                  <a:pt x="0" y="218694"/>
                </a:moveTo>
                <a:lnTo>
                  <a:pt x="3060192" y="218694"/>
                </a:lnTo>
                <a:lnTo>
                  <a:pt x="3060192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3" name="object 93"/>
          <p:cNvSpPr/>
          <p:nvPr/>
        </p:nvSpPr>
        <p:spPr>
          <a:xfrm>
            <a:off x="3425779" y="8288565"/>
            <a:ext cx="359008" cy="198146"/>
          </a:xfrm>
          <a:custGeom>
            <a:avLst/>
            <a:gdLst/>
            <a:ahLst/>
            <a:cxnLst/>
            <a:rect l="l" t="t" r="r" b="b"/>
            <a:pathLst>
              <a:path w="396239" h="218694">
                <a:moveTo>
                  <a:pt x="0" y="218694"/>
                </a:moveTo>
                <a:lnTo>
                  <a:pt x="396239" y="218694"/>
                </a:lnTo>
                <a:lnTo>
                  <a:pt x="396239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4" name="object 94"/>
          <p:cNvSpPr/>
          <p:nvPr/>
        </p:nvSpPr>
        <p:spPr>
          <a:xfrm>
            <a:off x="3784788" y="8288565"/>
            <a:ext cx="488805" cy="198146"/>
          </a:xfrm>
          <a:custGeom>
            <a:avLst/>
            <a:gdLst/>
            <a:ahLst/>
            <a:cxnLst/>
            <a:rect l="l" t="t" r="r" b="b"/>
            <a:pathLst>
              <a:path w="539496" h="218694">
                <a:moveTo>
                  <a:pt x="0" y="218694"/>
                </a:moveTo>
                <a:lnTo>
                  <a:pt x="539496" y="218694"/>
                </a:lnTo>
                <a:lnTo>
                  <a:pt x="539496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5" name="object 95"/>
          <p:cNvSpPr/>
          <p:nvPr/>
        </p:nvSpPr>
        <p:spPr>
          <a:xfrm>
            <a:off x="653121" y="7300944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6" name="object 96"/>
          <p:cNvSpPr/>
          <p:nvPr/>
        </p:nvSpPr>
        <p:spPr>
          <a:xfrm>
            <a:off x="653121" y="7497709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7" name="object 97"/>
          <p:cNvSpPr/>
          <p:nvPr/>
        </p:nvSpPr>
        <p:spPr>
          <a:xfrm>
            <a:off x="653121" y="7696545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8" name="object 98"/>
          <p:cNvSpPr/>
          <p:nvPr/>
        </p:nvSpPr>
        <p:spPr>
          <a:xfrm>
            <a:off x="653121" y="7893310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9" name="object 99"/>
          <p:cNvSpPr/>
          <p:nvPr/>
        </p:nvSpPr>
        <p:spPr>
          <a:xfrm>
            <a:off x="653121" y="8092146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0" name="object 100"/>
          <p:cNvSpPr/>
          <p:nvPr/>
        </p:nvSpPr>
        <p:spPr>
          <a:xfrm>
            <a:off x="653121" y="8288911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1" name="object 101"/>
          <p:cNvSpPr/>
          <p:nvPr/>
        </p:nvSpPr>
        <p:spPr>
          <a:xfrm>
            <a:off x="653121" y="8487056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2" name="object 102"/>
          <p:cNvSpPr/>
          <p:nvPr/>
        </p:nvSpPr>
        <p:spPr>
          <a:xfrm>
            <a:off x="653121" y="6436216"/>
            <a:ext cx="2813391" cy="200906"/>
          </a:xfrm>
          <a:custGeom>
            <a:avLst/>
            <a:gdLst/>
            <a:ahLst/>
            <a:cxnLst/>
            <a:rect l="l" t="t" r="r" b="b"/>
            <a:pathLst>
              <a:path w="3105150" h="221742">
                <a:moveTo>
                  <a:pt x="0" y="221741"/>
                </a:moveTo>
                <a:lnTo>
                  <a:pt x="3105150" y="221741"/>
                </a:lnTo>
                <a:lnTo>
                  <a:pt x="3105150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3" name="object 103"/>
          <p:cNvSpPr/>
          <p:nvPr/>
        </p:nvSpPr>
        <p:spPr>
          <a:xfrm>
            <a:off x="3466512" y="6436216"/>
            <a:ext cx="155341" cy="200906"/>
          </a:xfrm>
          <a:custGeom>
            <a:avLst/>
            <a:gdLst/>
            <a:ahLst/>
            <a:cxnLst/>
            <a:rect l="l" t="t" r="r" b="b"/>
            <a:pathLst>
              <a:path w="171450" h="221742">
                <a:moveTo>
                  <a:pt x="0" y="221741"/>
                </a:moveTo>
                <a:lnTo>
                  <a:pt x="171450" y="221741"/>
                </a:lnTo>
                <a:lnTo>
                  <a:pt x="171450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4" name="object 104"/>
          <p:cNvSpPr/>
          <p:nvPr/>
        </p:nvSpPr>
        <p:spPr>
          <a:xfrm>
            <a:off x="653121" y="6832505"/>
            <a:ext cx="1808854" cy="195384"/>
          </a:xfrm>
          <a:custGeom>
            <a:avLst/>
            <a:gdLst/>
            <a:ahLst/>
            <a:cxnLst/>
            <a:rect l="l" t="t" r="r" b="b"/>
            <a:pathLst>
              <a:path w="1996439" h="215646">
                <a:moveTo>
                  <a:pt x="0" y="215646"/>
                </a:moveTo>
                <a:lnTo>
                  <a:pt x="1996439" y="215646"/>
                </a:lnTo>
                <a:lnTo>
                  <a:pt x="1996439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5" name="object 105"/>
          <p:cNvSpPr/>
          <p:nvPr/>
        </p:nvSpPr>
        <p:spPr>
          <a:xfrm>
            <a:off x="2461976" y="6832505"/>
            <a:ext cx="368674" cy="195384"/>
          </a:xfrm>
          <a:custGeom>
            <a:avLst/>
            <a:gdLst/>
            <a:ahLst/>
            <a:cxnLst/>
            <a:rect l="l" t="t" r="r" b="b"/>
            <a:pathLst>
              <a:path w="406907" h="215646">
                <a:moveTo>
                  <a:pt x="0" y="215646"/>
                </a:moveTo>
                <a:lnTo>
                  <a:pt x="406907" y="215646"/>
                </a:lnTo>
                <a:lnTo>
                  <a:pt x="406907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6" name="object 106"/>
          <p:cNvSpPr/>
          <p:nvPr/>
        </p:nvSpPr>
        <p:spPr>
          <a:xfrm>
            <a:off x="2830651" y="6832505"/>
            <a:ext cx="635860" cy="195384"/>
          </a:xfrm>
          <a:custGeom>
            <a:avLst/>
            <a:gdLst/>
            <a:ahLst/>
            <a:cxnLst/>
            <a:rect l="l" t="t" r="r" b="b"/>
            <a:pathLst>
              <a:path w="701801" h="215646">
                <a:moveTo>
                  <a:pt x="0" y="215646"/>
                </a:moveTo>
                <a:lnTo>
                  <a:pt x="701801" y="215646"/>
                </a:lnTo>
                <a:lnTo>
                  <a:pt x="701801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7" name="object 107"/>
          <p:cNvSpPr/>
          <p:nvPr/>
        </p:nvSpPr>
        <p:spPr>
          <a:xfrm>
            <a:off x="3466512" y="6832505"/>
            <a:ext cx="155341" cy="195384"/>
          </a:xfrm>
          <a:custGeom>
            <a:avLst/>
            <a:gdLst/>
            <a:ahLst/>
            <a:cxnLst/>
            <a:rect l="l" t="t" r="r" b="b"/>
            <a:pathLst>
              <a:path w="171450" h="215646">
                <a:moveTo>
                  <a:pt x="0" y="215646"/>
                </a:moveTo>
                <a:lnTo>
                  <a:pt x="171450" y="215646"/>
                </a:lnTo>
                <a:lnTo>
                  <a:pt x="17145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8" name="object 108"/>
          <p:cNvSpPr/>
          <p:nvPr/>
        </p:nvSpPr>
        <p:spPr>
          <a:xfrm>
            <a:off x="3621853" y="6832505"/>
            <a:ext cx="1761217" cy="195384"/>
          </a:xfrm>
          <a:custGeom>
            <a:avLst/>
            <a:gdLst/>
            <a:ahLst/>
            <a:cxnLst/>
            <a:rect l="l" t="t" r="r" b="b"/>
            <a:pathLst>
              <a:path w="1943862" h="215646">
                <a:moveTo>
                  <a:pt x="0" y="215646"/>
                </a:moveTo>
                <a:lnTo>
                  <a:pt x="1943862" y="215646"/>
                </a:lnTo>
                <a:lnTo>
                  <a:pt x="1943862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9" name="object 109"/>
          <p:cNvSpPr/>
          <p:nvPr/>
        </p:nvSpPr>
        <p:spPr>
          <a:xfrm>
            <a:off x="5383070" y="6832505"/>
            <a:ext cx="391457" cy="195384"/>
          </a:xfrm>
          <a:custGeom>
            <a:avLst/>
            <a:gdLst/>
            <a:ahLst/>
            <a:cxnLst/>
            <a:rect l="l" t="t" r="r" b="b"/>
            <a:pathLst>
              <a:path w="432053" h="215646">
                <a:moveTo>
                  <a:pt x="0" y="215646"/>
                </a:moveTo>
                <a:lnTo>
                  <a:pt x="432053" y="215646"/>
                </a:lnTo>
                <a:lnTo>
                  <a:pt x="432053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0" name="object 110"/>
          <p:cNvSpPr/>
          <p:nvPr/>
        </p:nvSpPr>
        <p:spPr>
          <a:xfrm>
            <a:off x="5774528" y="6832505"/>
            <a:ext cx="652430" cy="195384"/>
          </a:xfrm>
          <a:custGeom>
            <a:avLst/>
            <a:gdLst/>
            <a:ahLst/>
            <a:cxnLst/>
            <a:rect l="l" t="t" r="r" b="b"/>
            <a:pathLst>
              <a:path w="720089" h="215646">
                <a:moveTo>
                  <a:pt x="0" y="215646"/>
                </a:moveTo>
                <a:lnTo>
                  <a:pt x="720089" y="215646"/>
                </a:lnTo>
                <a:lnTo>
                  <a:pt x="720089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1" name="object 111"/>
          <p:cNvSpPr/>
          <p:nvPr/>
        </p:nvSpPr>
        <p:spPr>
          <a:xfrm>
            <a:off x="3621853" y="6436216"/>
            <a:ext cx="2805105" cy="200906"/>
          </a:xfrm>
          <a:custGeom>
            <a:avLst/>
            <a:gdLst/>
            <a:ahLst/>
            <a:cxnLst/>
            <a:rect l="l" t="t" r="r" b="b"/>
            <a:pathLst>
              <a:path w="3096005" h="221742">
                <a:moveTo>
                  <a:pt x="0" y="221741"/>
                </a:moveTo>
                <a:lnTo>
                  <a:pt x="3096005" y="221741"/>
                </a:lnTo>
                <a:lnTo>
                  <a:pt x="3096005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2" name="object 112"/>
          <p:cNvSpPr/>
          <p:nvPr/>
        </p:nvSpPr>
        <p:spPr>
          <a:xfrm>
            <a:off x="3466856" y="6436216"/>
            <a:ext cx="0" cy="200906"/>
          </a:xfrm>
          <a:custGeom>
            <a:avLst/>
            <a:gdLst/>
            <a:ahLst/>
            <a:cxnLst/>
            <a:rect l="l" t="t" r="r" b="b"/>
            <a:pathLst>
              <a:path h="221742">
                <a:moveTo>
                  <a:pt x="0" y="0"/>
                </a:moveTo>
                <a:lnTo>
                  <a:pt x="0" y="221741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3" name="object 113"/>
          <p:cNvSpPr/>
          <p:nvPr/>
        </p:nvSpPr>
        <p:spPr>
          <a:xfrm>
            <a:off x="3621506" y="6436216"/>
            <a:ext cx="0" cy="200906"/>
          </a:xfrm>
          <a:custGeom>
            <a:avLst/>
            <a:gdLst/>
            <a:ahLst/>
            <a:cxnLst/>
            <a:rect l="l" t="t" r="r" b="b"/>
            <a:pathLst>
              <a:path h="221742">
                <a:moveTo>
                  <a:pt x="0" y="0"/>
                </a:moveTo>
                <a:lnTo>
                  <a:pt x="0" y="221741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4" name="object 114"/>
          <p:cNvSpPr/>
          <p:nvPr/>
        </p:nvSpPr>
        <p:spPr>
          <a:xfrm>
            <a:off x="653121" y="6832851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5" name="object 115"/>
          <p:cNvSpPr/>
          <p:nvPr/>
        </p:nvSpPr>
        <p:spPr>
          <a:xfrm>
            <a:off x="653121" y="4416787"/>
            <a:ext cx="4501426" cy="195384"/>
          </a:xfrm>
          <a:custGeom>
            <a:avLst/>
            <a:gdLst/>
            <a:ahLst/>
            <a:cxnLst/>
            <a:rect l="l" t="t" r="r" b="b"/>
            <a:pathLst>
              <a:path w="4968240" h="215646">
                <a:moveTo>
                  <a:pt x="0" y="215646"/>
                </a:moveTo>
                <a:lnTo>
                  <a:pt x="4968240" y="215646"/>
                </a:lnTo>
                <a:lnTo>
                  <a:pt x="496824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6" name="object 116"/>
          <p:cNvSpPr/>
          <p:nvPr/>
        </p:nvSpPr>
        <p:spPr>
          <a:xfrm>
            <a:off x="5154547" y="4416787"/>
            <a:ext cx="521944" cy="195384"/>
          </a:xfrm>
          <a:custGeom>
            <a:avLst/>
            <a:gdLst/>
            <a:ahLst/>
            <a:cxnLst/>
            <a:rect l="l" t="t" r="r" b="b"/>
            <a:pathLst>
              <a:path w="576072" h="215646">
                <a:moveTo>
                  <a:pt x="0" y="215646"/>
                </a:moveTo>
                <a:lnTo>
                  <a:pt x="576072" y="215646"/>
                </a:lnTo>
                <a:lnTo>
                  <a:pt x="576072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7" name="object 117"/>
          <p:cNvSpPr/>
          <p:nvPr/>
        </p:nvSpPr>
        <p:spPr>
          <a:xfrm>
            <a:off x="5676491" y="4416787"/>
            <a:ext cx="750467" cy="195384"/>
          </a:xfrm>
          <a:custGeom>
            <a:avLst/>
            <a:gdLst/>
            <a:ahLst/>
            <a:cxnLst/>
            <a:rect l="l" t="t" r="r" b="b"/>
            <a:pathLst>
              <a:path w="828293" h="215646">
                <a:moveTo>
                  <a:pt x="0" y="215646"/>
                </a:moveTo>
                <a:lnTo>
                  <a:pt x="828293" y="215646"/>
                </a:lnTo>
                <a:lnTo>
                  <a:pt x="828293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8" name="object 118"/>
          <p:cNvSpPr/>
          <p:nvPr/>
        </p:nvSpPr>
        <p:spPr>
          <a:xfrm>
            <a:off x="653121" y="4808935"/>
            <a:ext cx="4501426" cy="196765"/>
          </a:xfrm>
          <a:custGeom>
            <a:avLst/>
            <a:gdLst/>
            <a:ahLst/>
            <a:cxnLst/>
            <a:rect l="l" t="t" r="r" b="b"/>
            <a:pathLst>
              <a:path w="4968240" h="217170">
                <a:moveTo>
                  <a:pt x="0" y="217170"/>
                </a:moveTo>
                <a:lnTo>
                  <a:pt x="4968240" y="217170"/>
                </a:lnTo>
                <a:lnTo>
                  <a:pt x="496824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9" name="object 119"/>
          <p:cNvSpPr/>
          <p:nvPr/>
        </p:nvSpPr>
        <p:spPr>
          <a:xfrm>
            <a:off x="5154547" y="4808935"/>
            <a:ext cx="521944" cy="196765"/>
          </a:xfrm>
          <a:custGeom>
            <a:avLst/>
            <a:gdLst/>
            <a:ahLst/>
            <a:cxnLst/>
            <a:rect l="l" t="t" r="r" b="b"/>
            <a:pathLst>
              <a:path w="576072" h="217170">
                <a:moveTo>
                  <a:pt x="0" y="217170"/>
                </a:moveTo>
                <a:lnTo>
                  <a:pt x="576072" y="217170"/>
                </a:lnTo>
                <a:lnTo>
                  <a:pt x="576072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0" name="object 120"/>
          <p:cNvSpPr/>
          <p:nvPr/>
        </p:nvSpPr>
        <p:spPr>
          <a:xfrm>
            <a:off x="5676491" y="4808935"/>
            <a:ext cx="750467" cy="196765"/>
          </a:xfrm>
          <a:custGeom>
            <a:avLst/>
            <a:gdLst/>
            <a:ahLst/>
            <a:cxnLst/>
            <a:rect l="l" t="t" r="r" b="b"/>
            <a:pathLst>
              <a:path w="828293" h="217170">
                <a:moveTo>
                  <a:pt x="0" y="217170"/>
                </a:moveTo>
                <a:lnTo>
                  <a:pt x="828293" y="217170"/>
                </a:lnTo>
                <a:lnTo>
                  <a:pt x="82829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1" name="object 121"/>
          <p:cNvSpPr/>
          <p:nvPr/>
        </p:nvSpPr>
        <p:spPr>
          <a:xfrm>
            <a:off x="653121" y="4218641"/>
            <a:ext cx="5773838" cy="198146"/>
          </a:xfrm>
          <a:custGeom>
            <a:avLst/>
            <a:gdLst/>
            <a:ahLst/>
            <a:cxnLst/>
            <a:rect l="l" t="t" r="r" b="b"/>
            <a:pathLst>
              <a:path w="6372606" h="218694">
                <a:moveTo>
                  <a:pt x="0" y="218694"/>
                </a:moveTo>
                <a:lnTo>
                  <a:pt x="6372606" y="218694"/>
                </a:lnTo>
                <a:lnTo>
                  <a:pt x="6372606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2" name="object 122"/>
          <p:cNvSpPr/>
          <p:nvPr/>
        </p:nvSpPr>
        <p:spPr>
          <a:xfrm>
            <a:off x="6425232" y="4218641"/>
            <a:ext cx="0" cy="198146"/>
          </a:xfrm>
          <a:custGeom>
            <a:avLst/>
            <a:gdLst/>
            <a:ahLst/>
            <a:cxnLst/>
            <a:rect l="l" t="t" r="r" b="b"/>
            <a:pathLst>
              <a:path h="218694">
                <a:moveTo>
                  <a:pt x="0" y="0"/>
                </a:moveTo>
                <a:lnTo>
                  <a:pt x="0" y="218694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3" name="object 123"/>
          <p:cNvSpPr/>
          <p:nvPr/>
        </p:nvSpPr>
        <p:spPr>
          <a:xfrm>
            <a:off x="653121" y="4612516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4" name="object 124"/>
          <p:cNvSpPr/>
          <p:nvPr/>
        </p:nvSpPr>
        <p:spPr>
          <a:xfrm>
            <a:off x="653121" y="4809281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5" name="object 125"/>
          <p:cNvSpPr/>
          <p:nvPr/>
        </p:nvSpPr>
        <p:spPr>
          <a:xfrm>
            <a:off x="653121" y="5006046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6" name="object 126"/>
          <p:cNvSpPr/>
          <p:nvPr/>
        </p:nvSpPr>
        <p:spPr>
          <a:xfrm>
            <a:off x="653121" y="1574399"/>
            <a:ext cx="4449645" cy="195384"/>
          </a:xfrm>
          <a:custGeom>
            <a:avLst/>
            <a:gdLst/>
            <a:ahLst/>
            <a:cxnLst/>
            <a:rect l="l" t="t" r="r" b="b"/>
            <a:pathLst>
              <a:path w="4911090" h="215646">
                <a:moveTo>
                  <a:pt x="0" y="215646"/>
                </a:moveTo>
                <a:lnTo>
                  <a:pt x="4911090" y="215646"/>
                </a:lnTo>
                <a:lnTo>
                  <a:pt x="491109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7" name="object 127"/>
          <p:cNvSpPr/>
          <p:nvPr/>
        </p:nvSpPr>
        <p:spPr>
          <a:xfrm>
            <a:off x="5102767" y="1574399"/>
            <a:ext cx="529538" cy="195384"/>
          </a:xfrm>
          <a:custGeom>
            <a:avLst/>
            <a:gdLst/>
            <a:ahLst/>
            <a:cxnLst/>
            <a:rect l="l" t="t" r="r" b="b"/>
            <a:pathLst>
              <a:path w="584453" h="215646">
                <a:moveTo>
                  <a:pt x="0" y="215646"/>
                </a:moveTo>
                <a:lnTo>
                  <a:pt x="584453" y="215646"/>
                </a:lnTo>
                <a:lnTo>
                  <a:pt x="584453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8" name="object 128"/>
          <p:cNvSpPr/>
          <p:nvPr/>
        </p:nvSpPr>
        <p:spPr>
          <a:xfrm>
            <a:off x="5632305" y="1574399"/>
            <a:ext cx="794653" cy="195384"/>
          </a:xfrm>
          <a:custGeom>
            <a:avLst/>
            <a:gdLst/>
            <a:ahLst/>
            <a:cxnLst/>
            <a:rect l="l" t="t" r="r" b="b"/>
            <a:pathLst>
              <a:path w="877061" h="215646">
                <a:moveTo>
                  <a:pt x="0" y="215646"/>
                </a:moveTo>
                <a:lnTo>
                  <a:pt x="877061" y="215646"/>
                </a:lnTo>
                <a:lnTo>
                  <a:pt x="877061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9" name="object 129"/>
          <p:cNvSpPr/>
          <p:nvPr/>
        </p:nvSpPr>
        <p:spPr>
          <a:xfrm>
            <a:off x="653121" y="1966547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0" name="object 130"/>
          <p:cNvSpPr/>
          <p:nvPr/>
        </p:nvSpPr>
        <p:spPr>
          <a:xfrm>
            <a:off x="5102767" y="1966547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1" name="object 131"/>
          <p:cNvSpPr/>
          <p:nvPr/>
        </p:nvSpPr>
        <p:spPr>
          <a:xfrm>
            <a:off x="5632305" y="1966547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2" name="object 132"/>
          <p:cNvSpPr/>
          <p:nvPr/>
        </p:nvSpPr>
        <p:spPr>
          <a:xfrm>
            <a:off x="653121" y="2360077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3" name="object 133"/>
          <p:cNvSpPr/>
          <p:nvPr/>
        </p:nvSpPr>
        <p:spPr>
          <a:xfrm>
            <a:off x="5102767" y="2360077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4" name="object 134"/>
          <p:cNvSpPr/>
          <p:nvPr/>
        </p:nvSpPr>
        <p:spPr>
          <a:xfrm>
            <a:off x="5632305" y="2360077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5" name="object 135"/>
          <p:cNvSpPr/>
          <p:nvPr/>
        </p:nvSpPr>
        <p:spPr>
          <a:xfrm>
            <a:off x="653121" y="2753607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6" name="object 136"/>
          <p:cNvSpPr/>
          <p:nvPr/>
        </p:nvSpPr>
        <p:spPr>
          <a:xfrm>
            <a:off x="5102767" y="2753607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7" name="object 137"/>
          <p:cNvSpPr/>
          <p:nvPr/>
        </p:nvSpPr>
        <p:spPr>
          <a:xfrm>
            <a:off x="5632305" y="2753607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8" name="object 138"/>
          <p:cNvSpPr/>
          <p:nvPr/>
        </p:nvSpPr>
        <p:spPr>
          <a:xfrm>
            <a:off x="653121" y="3147136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9" name="object 139"/>
          <p:cNvSpPr/>
          <p:nvPr/>
        </p:nvSpPr>
        <p:spPr>
          <a:xfrm>
            <a:off x="5102767" y="3147136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0" name="object 140"/>
          <p:cNvSpPr/>
          <p:nvPr/>
        </p:nvSpPr>
        <p:spPr>
          <a:xfrm>
            <a:off x="5632305" y="3147136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1" name="object 141"/>
          <p:cNvSpPr/>
          <p:nvPr/>
        </p:nvSpPr>
        <p:spPr>
          <a:xfrm>
            <a:off x="653121" y="1381087"/>
            <a:ext cx="4449645" cy="193312"/>
          </a:xfrm>
          <a:custGeom>
            <a:avLst/>
            <a:gdLst/>
            <a:ahLst/>
            <a:cxnLst/>
            <a:rect l="l" t="t" r="r" b="b"/>
            <a:pathLst>
              <a:path w="4911090" h="213359">
                <a:moveTo>
                  <a:pt x="0" y="213359"/>
                </a:moveTo>
                <a:lnTo>
                  <a:pt x="4911090" y="213359"/>
                </a:lnTo>
                <a:lnTo>
                  <a:pt x="4911090" y="0"/>
                </a:lnTo>
                <a:lnTo>
                  <a:pt x="0" y="0"/>
                </a:lnTo>
                <a:lnTo>
                  <a:pt x="0" y="213359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2" name="object 142"/>
          <p:cNvSpPr/>
          <p:nvPr/>
        </p:nvSpPr>
        <p:spPr>
          <a:xfrm>
            <a:off x="5102767" y="1381087"/>
            <a:ext cx="529538" cy="193312"/>
          </a:xfrm>
          <a:custGeom>
            <a:avLst/>
            <a:gdLst/>
            <a:ahLst/>
            <a:cxnLst/>
            <a:rect l="l" t="t" r="r" b="b"/>
            <a:pathLst>
              <a:path w="584453" h="213359">
                <a:moveTo>
                  <a:pt x="0" y="213359"/>
                </a:moveTo>
                <a:lnTo>
                  <a:pt x="584453" y="213359"/>
                </a:lnTo>
                <a:lnTo>
                  <a:pt x="584453" y="0"/>
                </a:lnTo>
                <a:lnTo>
                  <a:pt x="0" y="0"/>
                </a:lnTo>
                <a:lnTo>
                  <a:pt x="0" y="213359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3" name="object 143"/>
          <p:cNvSpPr/>
          <p:nvPr/>
        </p:nvSpPr>
        <p:spPr>
          <a:xfrm>
            <a:off x="5632305" y="1381087"/>
            <a:ext cx="794653" cy="193312"/>
          </a:xfrm>
          <a:custGeom>
            <a:avLst/>
            <a:gdLst/>
            <a:ahLst/>
            <a:cxnLst/>
            <a:rect l="l" t="t" r="r" b="b"/>
            <a:pathLst>
              <a:path w="877061" h="213359">
                <a:moveTo>
                  <a:pt x="0" y="213359"/>
                </a:moveTo>
                <a:lnTo>
                  <a:pt x="877061" y="213359"/>
                </a:lnTo>
                <a:lnTo>
                  <a:pt x="877061" y="0"/>
                </a:lnTo>
                <a:lnTo>
                  <a:pt x="0" y="0"/>
                </a:lnTo>
                <a:lnTo>
                  <a:pt x="0" y="213359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4" name="object 144"/>
          <p:cNvSpPr/>
          <p:nvPr/>
        </p:nvSpPr>
        <p:spPr>
          <a:xfrm>
            <a:off x="5103111" y="1381087"/>
            <a:ext cx="0" cy="193312"/>
          </a:xfrm>
          <a:custGeom>
            <a:avLst/>
            <a:gdLst/>
            <a:ahLst/>
            <a:cxnLst/>
            <a:rect l="l" t="t" r="r" b="b"/>
            <a:pathLst>
              <a:path h="213359">
                <a:moveTo>
                  <a:pt x="0" y="0"/>
                </a:moveTo>
                <a:lnTo>
                  <a:pt x="0" y="213359"/>
                </a:lnTo>
              </a:path>
            </a:pathLst>
          </a:custGeom>
          <a:ln w="508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5" name="object 145"/>
          <p:cNvSpPr/>
          <p:nvPr/>
        </p:nvSpPr>
        <p:spPr>
          <a:xfrm>
            <a:off x="6425232" y="1381087"/>
            <a:ext cx="0" cy="193312"/>
          </a:xfrm>
          <a:custGeom>
            <a:avLst/>
            <a:gdLst/>
            <a:ahLst/>
            <a:cxnLst/>
            <a:rect l="l" t="t" r="r" b="b"/>
            <a:pathLst>
              <a:path h="213359">
                <a:moveTo>
                  <a:pt x="0" y="0"/>
                </a:moveTo>
                <a:lnTo>
                  <a:pt x="0" y="213359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6" name="object 146"/>
          <p:cNvSpPr/>
          <p:nvPr/>
        </p:nvSpPr>
        <p:spPr>
          <a:xfrm>
            <a:off x="653121" y="1770129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7" name="object 147"/>
          <p:cNvSpPr/>
          <p:nvPr/>
        </p:nvSpPr>
        <p:spPr>
          <a:xfrm>
            <a:off x="653121" y="1966893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8" name="object 148"/>
          <p:cNvSpPr/>
          <p:nvPr/>
        </p:nvSpPr>
        <p:spPr>
          <a:xfrm>
            <a:off x="653121" y="2163658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9" name="object 149"/>
          <p:cNvSpPr/>
          <p:nvPr/>
        </p:nvSpPr>
        <p:spPr>
          <a:xfrm>
            <a:off x="653121" y="2360423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0" name="object 150"/>
          <p:cNvSpPr/>
          <p:nvPr/>
        </p:nvSpPr>
        <p:spPr>
          <a:xfrm>
            <a:off x="653121" y="255718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1" name="object 151"/>
          <p:cNvSpPr/>
          <p:nvPr/>
        </p:nvSpPr>
        <p:spPr>
          <a:xfrm>
            <a:off x="653121" y="2753952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2" name="object 152"/>
          <p:cNvSpPr/>
          <p:nvPr/>
        </p:nvSpPr>
        <p:spPr>
          <a:xfrm>
            <a:off x="653121" y="295071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3" name="object 153"/>
          <p:cNvSpPr/>
          <p:nvPr/>
        </p:nvSpPr>
        <p:spPr>
          <a:xfrm>
            <a:off x="653121" y="3147482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4" name="object 154"/>
          <p:cNvSpPr/>
          <p:nvPr/>
        </p:nvSpPr>
        <p:spPr>
          <a:xfrm>
            <a:off x="653121" y="334424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5" name="object 155"/>
          <p:cNvSpPr/>
          <p:nvPr/>
        </p:nvSpPr>
        <p:spPr>
          <a:xfrm>
            <a:off x="2805797" y="3582091"/>
            <a:ext cx="880953" cy="198835"/>
          </a:xfrm>
          <a:custGeom>
            <a:avLst/>
            <a:gdLst/>
            <a:ahLst/>
            <a:cxnLst/>
            <a:rect l="l" t="t" r="r" b="b"/>
            <a:pathLst>
              <a:path w="972311" h="219455">
                <a:moveTo>
                  <a:pt x="0" y="219455"/>
                </a:moveTo>
                <a:lnTo>
                  <a:pt x="972311" y="219455"/>
                </a:lnTo>
                <a:lnTo>
                  <a:pt x="972311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6" name="object 156"/>
          <p:cNvSpPr/>
          <p:nvPr/>
        </p:nvSpPr>
        <p:spPr>
          <a:xfrm>
            <a:off x="3686750" y="3582091"/>
            <a:ext cx="1598281" cy="198835"/>
          </a:xfrm>
          <a:custGeom>
            <a:avLst/>
            <a:gdLst/>
            <a:ahLst/>
            <a:cxnLst/>
            <a:rect l="l" t="t" r="r" b="b"/>
            <a:pathLst>
              <a:path w="1764029" h="219455">
                <a:moveTo>
                  <a:pt x="0" y="219455"/>
                </a:moveTo>
                <a:lnTo>
                  <a:pt x="1764029" y="219455"/>
                </a:lnTo>
                <a:lnTo>
                  <a:pt x="1764029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7" name="object 157"/>
          <p:cNvSpPr/>
          <p:nvPr/>
        </p:nvSpPr>
        <p:spPr>
          <a:xfrm>
            <a:off x="5285033" y="3582091"/>
            <a:ext cx="1304861" cy="198835"/>
          </a:xfrm>
          <a:custGeom>
            <a:avLst/>
            <a:gdLst/>
            <a:ahLst/>
            <a:cxnLst/>
            <a:rect l="l" t="t" r="r" b="b"/>
            <a:pathLst>
              <a:path w="1440180" h="219455">
                <a:moveTo>
                  <a:pt x="0" y="219455"/>
                </a:moveTo>
                <a:lnTo>
                  <a:pt x="1440180" y="219455"/>
                </a:lnTo>
                <a:lnTo>
                  <a:pt x="1440180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8" name="object 158"/>
          <p:cNvSpPr/>
          <p:nvPr/>
        </p:nvSpPr>
        <p:spPr>
          <a:xfrm>
            <a:off x="653121" y="3975620"/>
            <a:ext cx="1826806" cy="195384"/>
          </a:xfrm>
          <a:custGeom>
            <a:avLst/>
            <a:gdLst/>
            <a:ahLst/>
            <a:cxnLst/>
            <a:rect l="l" t="t" r="r" b="b"/>
            <a:pathLst>
              <a:path w="2016252" h="215646">
                <a:moveTo>
                  <a:pt x="0" y="215646"/>
                </a:moveTo>
                <a:lnTo>
                  <a:pt x="2016252" y="215646"/>
                </a:lnTo>
                <a:lnTo>
                  <a:pt x="2016252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9" name="object 159"/>
          <p:cNvSpPr/>
          <p:nvPr/>
        </p:nvSpPr>
        <p:spPr>
          <a:xfrm>
            <a:off x="2479927" y="3975620"/>
            <a:ext cx="325869" cy="195384"/>
          </a:xfrm>
          <a:custGeom>
            <a:avLst/>
            <a:gdLst/>
            <a:ahLst/>
            <a:cxnLst/>
            <a:rect l="l" t="t" r="r" b="b"/>
            <a:pathLst>
              <a:path w="359663" h="215646">
                <a:moveTo>
                  <a:pt x="0" y="215646"/>
                </a:moveTo>
                <a:lnTo>
                  <a:pt x="359663" y="215646"/>
                </a:lnTo>
                <a:lnTo>
                  <a:pt x="359663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0" name="object 160"/>
          <p:cNvSpPr/>
          <p:nvPr/>
        </p:nvSpPr>
        <p:spPr>
          <a:xfrm>
            <a:off x="2805797" y="3975620"/>
            <a:ext cx="880953" cy="195384"/>
          </a:xfrm>
          <a:custGeom>
            <a:avLst/>
            <a:gdLst/>
            <a:ahLst/>
            <a:cxnLst/>
            <a:rect l="l" t="t" r="r" b="b"/>
            <a:pathLst>
              <a:path w="972311" h="215646">
                <a:moveTo>
                  <a:pt x="0" y="215646"/>
                </a:moveTo>
                <a:lnTo>
                  <a:pt x="972311" y="215646"/>
                </a:lnTo>
                <a:lnTo>
                  <a:pt x="972311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1" name="object 161"/>
          <p:cNvSpPr/>
          <p:nvPr/>
        </p:nvSpPr>
        <p:spPr>
          <a:xfrm>
            <a:off x="3686750" y="3975620"/>
            <a:ext cx="1598281" cy="195384"/>
          </a:xfrm>
          <a:custGeom>
            <a:avLst/>
            <a:gdLst/>
            <a:ahLst/>
            <a:cxnLst/>
            <a:rect l="l" t="t" r="r" b="b"/>
            <a:pathLst>
              <a:path w="1764029" h="215646">
                <a:moveTo>
                  <a:pt x="0" y="215646"/>
                </a:moveTo>
                <a:lnTo>
                  <a:pt x="1764029" y="215646"/>
                </a:lnTo>
                <a:lnTo>
                  <a:pt x="1764029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2" name="object 162"/>
          <p:cNvSpPr/>
          <p:nvPr/>
        </p:nvSpPr>
        <p:spPr>
          <a:xfrm>
            <a:off x="5285033" y="3975620"/>
            <a:ext cx="1304861" cy="195384"/>
          </a:xfrm>
          <a:custGeom>
            <a:avLst/>
            <a:gdLst/>
            <a:ahLst/>
            <a:cxnLst/>
            <a:rect l="l" t="t" r="r" b="b"/>
            <a:pathLst>
              <a:path w="1440180" h="215646">
                <a:moveTo>
                  <a:pt x="0" y="215646"/>
                </a:moveTo>
                <a:lnTo>
                  <a:pt x="1440180" y="215646"/>
                </a:lnTo>
                <a:lnTo>
                  <a:pt x="144018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3" name="object 163"/>
          <p:cNvSpPr/>
          <p:nvPr/>
        </p:nvSpPr>
        <p:spPr>
          <a:xfrm>
            <a:off x="653121" y="3582091"/>
            <a:ext cx="2152676" cy="198835"/>
          </a:xfrm>
          <a:custGeom>
            <a:avLst/>
            <a:gdLst/>
            <a:ahLst/>
            <a:cxnLst/>
            <a:rect l="l" t="t" r="r" b="b"/>
            <a:pathLst>
              <a:path w="2375916" h="219455">
                <a:moveTo>
                  <a:pt x="0" y="219455"/>
                </a:moveTo>
                <a:lnTo>
                  <a:pt x="2375916" y="219455"/>
                </a:lnTo>
                <a:lnTo>
                  <a:pt x="2375916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4" name="object 164"/>
          <p:cNvSpPr/>
          <p:nvPr/>
        </p:nvSpPr>
        <p:spPr>
          <a:xfrm>
            <a:off x="1756384" y="3583816"/>
            <a:ext cx="4833509" cy="0"/>
          </a:xfrm>
          <a:custGeom>
            <a:avLst/>
            <a:gdLst/>
            <a:ahLst/>
            <a:cxnLst/>
            <a:rect l="l" t="t" r="r" b="b"/>
            <a:pathLst>
              <a:path w="5334762">
                <a:moveTo>
                  <a:pt x="0" y="0"/>
                </a:moveTo>
                <a:lnTo>
                  <a:pt x="533476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5" name="object 165"/>
          <p:cNvSpPr/>
          <p:nvPr/>
        </p:nvSpPr>
        <p:spPr>
          <a:xfrm>
            <a:off x="653121" y="3780581"/>
            <a:ext cx="5936773" cy="0"/>
          </a:xfrm>
          <a:custGeom>
            <a:avLst/>
            <a:gdLst/>
            <a:ahLst/>
            <a:cxnLst/>
            <a:rect l="l" t="t" r="r" b="b"/>
            <a:pathLst>
              <a:path w="6552438">
                <a:moveTo>
                  <a:pt x="0" y="0"/>
                </a:moveTo>
                <a:lnTo>
                  <a:pt x="655243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6" name="object 166"/>
          <p:cNvSpPr/>
          <p:nvPr/>
        </p:nvSpPr>
        <p:spPr>
          <a:xfrm>
            <a:off x="653121" y="3975964"/>
            <a:ext cx="5936773" cy="0"/>
          </a:xfrm>
          <a:custGeom>
            <a:avLst/>
            <a:gdLst/>
            <a:ahLst/>
            <a:cxnLst/>
            <a:rect l="l" t="t" r="r" b="b"/>
            <a:pathLst>
              <a:path w="6552438">
                <a:moveTo>
                  <a:pt x="0" y="0"/>
                </a:moveTo>
                <a:lnTo>
                  <a:pt x="655243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7" name="object 167"/>
          <p:cNvSpPr/>
          <p:nvPr/>
        </p:nvSpPr>
        <p:spPr>
          <a:xfrm>
            <a:off x="653121" y="3583816"/>
            <a:ext cx="1103263" cy="0"/>
          </a:xfrm>
          <a:custGeom>
            <a:avLst/>
            <a:gdLst/>
            <a:ahLst/>
            <a:cxnLst/>
            <a:rect l="l" t="t" r="r" b="b"/>
            <a:pathLst>
              <a:path w="1217676">
                <a:moveTo>
                  <a:pt x="0" y="0"/>
                </a:moveTo>
                <a:lnTo>
                  <a:pt x="121767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8" name="object 168"/>
          <p:cNvSpPr/>
          <p:nvPr/>
        </p:nvSpPr>
        <p:spPr>
          <a:xfrm>
            <a:off x="653121" y="5229391"/>
            <a:ext cx="1076338" cy="1174375"/>
          </a:xfrm>
          <a:custGeom>
            <a:avLst/>
            <a:gdLst/>
            <a:ahLst/>
            <a:cxnLst/>
            <a:rect l="l" t="t" r="r" b="b"/>
            <a:pathLst>
              <a:path w="1187958" h="1296161">
                <a:moveTo>
                  <a:pt x="0" y="1296162"/>
                </a:moveTo>
                <a:lnTo>
                  <a:pt x="1187958" y="1296162"/>
                </a:lnTo>
                <a:lnTo>
                  <a:pt x="1187958" y="0"/>
                </a:lnTo>
                <a:lnTo>
                  <a:pt x="0" y="0"/>
                </a:lnTo>
                <a:lnTo>
                  <a:pt x="0" y="129616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9" name="object 169"/>
          <p:cNvSpPr/>
          <p:nvPr/>
        </p:nvSpPr>
        <p:spPr>
          <a:xfrm>
            <a:off x="653121" y="5229391"/>
            <a:ext cx="1076338" cy="1174375"/>
          </a:xfrm>
          <a:custGeom>
            <a:avLst/>
            <a:gdLst/>
            <a:ahLst/>
            <a:cxnLst/>
            <a:rect l="l" t="t" r="r" b="b"/>
            <a:pathLst>
              <a:path w="1187958" h="1296161">
                <a:moveTo>
                  <a:pt x="0" y="1296162"/>
                </a:moveTo>
                <a:lnTo>
                  <a:pt x="3047" y="1293114"/>
                </a:lnTo>
                <a:lnTo>
                  <a:pt x="3047" y="3048"/>
                </a:lnTo>
                <a:lnTo>
                  <a:pt x="1184910" y="3048"/>
                </a:lnTo>
                <a:lnTo>
                  <a:pt x="1184910" y="1293114"/>
                </a:lnTo>
                <a:lnTo>
                  <a:pt x="3047" y="1293114"/>
                </a:lnTo>
                <a:lnTo>
                  <a:pt x="1187958" y="1296162"/>
                </a:lnTo>
                <a:lnTo>
                  <a:pt x="1187958" y="0"/>
                </a:lnTo>
                <a:lnTo>
                  <a:pt x="0" y="0"/>
                </a:lnTo>
                <a:lnTo>
                  <a:pt x="0" y="1296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0" name="object 170"/>
          <p:cNvSpPr/>
          <p:nvPr/>
        </p:nvSpPr>
        <p:spPr>
          <a:xfrm>
            <a:off x="686260" y="5441345"/>
            <a:ext cx="1010750" cy="744254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1" name="object 171"/>
          <p:cNvSpPr/>
          <p:nvPr/>
        </p:nvSpPr>
        <p:spPr>
          <a:xfrm>
            <a:off x="1762598" y="5229392"/>
            <a:ext cx="1728768" cy="199525"/>
          </a:xfrm>
          <a:custGeom>
            <a:avLst/>
            <a:gdLst/>
            <a:ahLst/>
            <a:cxnLst/>
            <a:rect l="l" t="t" r="r" b="b"/>
            <a:pathLst>
              <a:path w="1908048" h="220217">
                <a:moveTo>
                  <a:pt x="0" y="220217"/>
                </a:moveTo>
                <a:lnTo>
                  <a:pt x="1908048" y="220217"/>
                </a:lnTo>
                <a:lnTo>
                  <a:pt x="1908048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2" name="object 172"/>
          <p:cNvSpPr/>
          <p:nvPr/>
        </p:nvSpPr>
        <p:spPr>
          <a:xfrm>
            <a:off x="3491366" y="5229392"/>
            <a:ext cx="456356" cy="199525"/>
          </a:xfrm>
          <a:custGeom>
            <a:avLst/>
            <a:gdLst/>
            <a:ahLst/>
            <a:cxnLst/>
            <a:rect l="l" t="t" r="r" b="b"/>
            <a:pathLst>
              <a:path w="503682" h="220217">
                <a:moveTo>
                  <a:pt x="0" y="220217"/>
                </a:moveTo>
                <a:lnTo>
                  <a:pt x="503682" y="220217"/>
                </a:lnTo>
                <a:lnTo>
                  <a:pt x="503682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3" name="object 173"/>
          <p:cNvSpPr/>
          <p:nvPr/>
        </p:nvSpPr>
        <p:spPr>
          <a:xfrm>
            <a:off x="3947723" y="5229392"/>
            <a:ext cx="391457" cy="199525"/>
          </a:xfrm>
          <a:custGeom>
            <a:avLst/>
            <a:gdLst/>
            <a:ahLst/>
            <a:cxnLst/>
            <a:rect l="l" t="t" r="r" b="b"/>
            <a:pathLst>
              <a:path w="432053" h="220217">
                <a:moveTo>
                  <a:pt x="0" y="220217"/>
                </a:moveTo>
                <a:lnTo>
                  <a:pt x="432053" y="220217"/>
                </a:lnTo>
                <a:lnTo>
                  <a:pt x="432053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4" name="object 174"/>
          <p:cNvSpPr/>
          <p:nvPr/>
        </p:nvSpPr>
        <p:spPr>
          <a:xfrm>
            <a:off x="1762598" y="5625682"/>
            <a:ext cx="1728768" cy="196765"/>
          </a:xfrm>
          <a:custGeom>
            <a:avLst/>
            <a:gdLst/>
            <a:ahLst/>
            <a:cxnLst/>
            <a:rect l="l" t="t" r="r" b="b"/>
            <a:pathLst>
              <a:path w="1908048" h="217170">
                <a:moveTo>
                  <a:pt x="0" y="217170"/>
                </a:moveTo>
                <a:lnTo>
                  <a:pt x="1908048" y="217170"/>
                </a:lnTo>
                <a:lnTo>
                  <a:pt x="1908048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5" name="object 175"/>
          <p:cNvSpPr/>
          <p:nvPr/>
        </p:nvSpPr>
        <p:spPr>
          <a:xfrm>
            <a:off x="3491366" y="5625682"/>
            <a:ext cx="456356" cy="196765"/>
          </a:xfrm>
          <a:custGeom>
            <a:avLst/>
            <a:gdLst/>
            <a:ahLst/>
            <a:cxnLst/>
            <a:rect l="l" t="t" r="r" b="b"/>
            <a:pathLst>
              <a:path w="503682" h="217170">
                <a:moveTo>
                  <a:pt x="0" y="217170"/>
                </a:moveTo>
                <a:lnTo>
                  <a:pt x="503682" y="217170"/>
                </a:lnTo>
                <a:lnTo>
                  <a:pt x="503682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6" name="object 176"/>
          <p:cNvSpPr/>
          <p:nvPr/>
        </p:nvSpPr>
        <p:spPr>
          <a:xfrm>
            <a:off x="3947723" y="5625682"/>
            <a:ext cx="391457" cy="196765"/>
          </a:xfrm>
          <a:custGeom>
            <a:avLst/>
            <a:gdLst/>
            <a:ahLst/>
            <a:cxnLst/>
            <a:rect l="l" t="t" r="r" b="b"/>
            <a:pathLst>
              <a:path w="432053" h="217170">
                <a:moveTo>
                  <a:pt x="0" y="217170"/>
                </a:moveTo>
                <a:lnTo>
                  <a:pt x="432053" y="217170"/>
                </a:lnTo>
                <a:lnTo>
                  <a:pt x="4320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7" name="object 177"/>
          <p:cNvSpPr/>
          <p:nvPr/>
        </p:nvSpPr>
        <p:spPr>
          <a:xfrm>
            <a:off x="1762598" y="5822447"/>
            <a:ext cx="1728768" cy="201597"/>
          </a:xfrm>
          <a:custGeom>
            <a:avLst/>
            <a:gdLst/>
            <a:ahLst/>
            <a:cxnLst/>
            <a:rect l="l" t="t" r="r" b="b"/>
            <a:pathLst>
              <a:path w="1908048" h="222503">
                <a:moveTo>
                  <a:pt x="0" y="222503"/>
                </a:moveTo>
                <a:lnTo>
                  <a:pt x="1908048" y="222503"/>
                </a:lnTo>
                <a:lnTo>
                  <a:pt x="1908048" y="0"/>
                </a:lnTo>
                <a:lnTo>
                  <a:pt x="0" y="0"/>
                </a:lnTo>
                <a:lnTo>
                  <a:pt x="0" y="222503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8" name="object 178"/>
          <p:cNvSpPr/>
          <p:nvPr/>
        </p:nvSpPr>
        <p:spPr>
          <a:xfrm>
            <a:off x="3491366" y="5822447"/>
            <a:ext cx="456356" cy="201597"/>
          </a:xfrm>
          <a:custGeom>
            <a:avLst/>
            <a:gdLst/>
            <a:ahLst/>
            <a:cxnLst/>
            <a:rect l="l" t="t" r="r" b="b"/>
            <a:pathLst>
              <a:path w="503682" h="222503">
                <a:moveTo>
                  <a:pt x="0" y="222503"/>
                </a:moveTo>
                <a:lnTo>
                  <a:pt x="503682" y="222503"/>
                </a:lnTo>
                <a:lnTo>
                  <a:pt x="503682" y="0"/>
                </a:lnTo>
                <a:lnTo>
                  <a:pt x="0" y="0"/>
                </a:lnTo>
                <a:lnTo>
                  <a:pt x="0" y="222503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9" name="object 179"/>
          <p:cNvSpPr/>
          <p:nvPr/>
        </p:nvSpPr>
        <p:spPr>
          <a:xfrm>
            <a:off x="3947723" y="5822447"/>
            <a:ext cx="391457" cy="201597"/>
          </a:xfrm>
          <a:custGeom>
            <a:avLst/>
            <a:gdLst/>
            <a:ahLst/>
            <a:cxnLst/>
            <a:rect l="l" t="t" r="r" b="b"/>
            <a:pathLst>
              <a:path w="432053" h="222503">
                <a:moveTo>
                  <a:pt x="0" y="222503"/>
                </a:moveTo>
                <a:lnTo>
                  <a:pt x="432053" y="222503"/>
                </a:lnTo>
                <a:lnTo>
                  <a:pt x="432053" y="0"/>
                </a:lnTo>
                <a:lnTo>
                  <a:pt x="0" y="0"/>
                </a:lnTo>
                <a:lnTo>
                  <a:pt x="0" y="222503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0" name="object 180"/>
          <p:cNvSpPr/>
          <p:nvPr/>
        </p:nvSpPr>
        <p:spPr>
          <a:xfrm>
            <a:off x="1762598" y="6024044"/>
            <a:ext cx="1728768" cy="196765"/>
          </a:xfrm>
          <a:custGeom>
            <a:avLst/>
            <a:gdLst/>
            <a:ahLst/>
            <a:cxnLst/>
            <a:rect l="l" t="t" r="r" b="b"/>
            <a:pathLst>
              <a:path w="1908048" h="217170">
                <a:moveTo>
                  <a:pt x="0" y="217170"/>
                </a:moveTo>
                <a:lnTo>
                  <a:pt x="1908048" y="217170"/>
                </a:lnTo>
                <a:lnTo>
                  <a:pt x="1908048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1" name="object 181"/>
          <p:cNvSpPr/>
          <p:nvPr/>
        </p:nvSpPr>
        <p:spPr>
          <a:xfrm>
            <a:off x="3491366" y="6024044"/>
            <a:ext cx="456356" cy="196765"/>
          </a:xfrm>
          <a:custGeom>
            <a:avLst/>
            <a:gdLst/>
            <a:ahLst/>
            <a:cxnLst/>
            <a:rect l="l" t="t" r="r" b="b"/>
            <a:pathLst>
              <a:path w="503682" h="217170">
                <a:moveTo>
                  <a:pt x="0" y="217170"/>
                </a:moveTo>
                <a:lnTo>
                  <a:pt x="503682" y="217170"/>
                </a:lnTo>
                <a:lnTo>
                  <a:pt x="503682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2" name="object 182"/>
          <p:cNvSpPr/>
          <p:nvPr/>
        </p:nvSpPr>
        <p:spPr>
          <a:xfrm>
            <a:off x="3947723" y="6024044"/>
            <a:ext cx="391457" cy="196765"/>
          </a:xfrm>
          <a:custGeom>
            <a:avLst/>
            <a:gdLst/>
            <a:ahLst/>
            <a:cxnLst/>
            <a:rect l="l" t="t" r="r" b="b"/>
            <a:pathLst>
              <a:path w="432053" h="217170">
                <a:moveTo>
                  <a:pt x="0" y="217170"/>
                </a:moveTo>
                <a:lnTo>
                  <a:pt x="432053" y="217170"/>
                </a:lnTo>
                <a:lnTo>
                  <a:pt x="4320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3" name="object 183"/>
          <p:cNvSpPr/>
          <p:nvPr/>
        </p:nvSpPr>
        <p:spPr>
          <a:xfrm>
            <a:off x="1762598" y="5429263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4" name="object 184"/>
          <p:cNvSpPr/>
          <p:nvPr/>
        </p:nvSpPr>
        <p:spPr>
          <a:xfrm>
            <a:off x="1762598" y="5626028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5" name="object 185"/>
          <p:cNvSpPr/>
          <p:nvPr/>
        </p:nvSpPr>
        <p:spPr>
          <a:xfrm>
            <a:off x="1762598" y="5822791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6" name="object 186"/>
          <p:cNvSpPr/>
          <p:nvPr/>
        </p:nvSpPr>
        <p:spPr>
          <a:xfrm>
            <a:off x="1762598" y="6024390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7" name="object 187"/>
          <p:cNvSpPr/>
          <p:nvPr/>
        </p:nvSpPr>
        <p:spPr>
          <a:xfrm>
            <a:off x="1762598" y="6221155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8" name="object 188"/>
          <p:cNvSpPr/>
          <p:nvPr/>
        </p:nvSpPr>
        <p:spPr>
          <a:xfrm>
            <a:off x="4371630" y="5626373"/>
            <a:ext cx="1239272" cy="196765"/>
          </a:xfrm>
          <a:custGeom>
            <a:avLst/>
            <a:gdLst/>
            <a:ahLst/>
            <a:cxnLst/>
            <a:rect l="l" t="t" r="r" b="b"/>
            <a:pathLst>
              <a:path w="1367789" h="217170">
                <a:moveTo>
                  <a:pt x="0" y="217170"/>
                </a:moveTo>
                <a:lnTo>
                  <a:pt x="1367789" y="217170"/>
                </a:lnTo>
                <a:lnTo>
                  <a:pt x="1367789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9" name="object 189"/>
          <p:cNvSpPr/>
          <p:nvPr/>
        </p:nvSpPr>
        <p:spPr>
          <a:xfrm>
            <a:off x="5610903" y="5626373"/>
            <a:ext cx="388696" cy="196765"/>
          </a:xfrm>
          <a:custGeom>
            <a:avLst/>
            <a:gdLst/>
            <a:ahLst/>
            <a:cxnLst/>
            <a:rect l="l" t="t" r="r" b="b"/>
            <a:pathLst>
              <a:path w="429005" h="217170">
                <a:moveTo>
                  <a:pt x="0" y="217170"/>
                </a:moveTo>
                <a:lnTo>
                  <a:pt x="429005" y="217170"/>
                </a:lnTo>
                <a:lnTo>
                  <a:pt x="429005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0" name="object 190"/>
          <p:cNvSpPr/>
          <p:nvPr/>
        </p:nvSpPr>
        <p:spPr>
          <a:xfrm>
            <a:off x="5999600" y="5626373"/>
            <a:ext cx="427358" cy="196765"/>
          </a:xfrm>
          <a:custGeom>
            <a:avLst/>
            <a:gdLst/>
            <a:ahLst/>
            <a:cxnLst/>
            <a:rect l="l" t="t" r="r" b="b"/>
            <a:pathLst>
              <a:path w="471677" h="217170">
                <a:moveTo>
                  <a:pt x="0" y="217170"/>
                </a:moveTo>
                <a:lnTo>
                  <a:pt x="471677" y="217170"/>
                </a:lnTo>
                <a:lnTo>
                  <a:pt x="471677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1" name="object 191"/>
          <p:cNvSpPr/>
          <p:nvPr/>
        </p:nvSpPr>
        <p:spPr>
          <a:xfrm>
            <a:off x="4371630" y="5229392"/>
            <a:ext cx="2055328" cy="199525"/>
          </a:xfrm>
          <a:custGeom>
            <a:avLst/>
            <a:gdLst/>
            <a:ahLst/>
            <a:cxnLst/>
            <a:rect l="l" t="t" r="r" b="b"/>
            <a:pathLst>
              <a:path w="2268473" h="220217">
                <a:moveTo>
                  <a:pt x="0" y="220217"/>
                </a:moveTo>
                <a:lnTo>
                  <a:pt x="2268473" y="220217"/>
                </a:lnTo>
                <a:lnTo>
                  <a:pt x="2268473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2" name="object 192"/>
          <p:cNvSpPr/>
          <p:nvPr/>
        </p:nvSpPr>
        <p:spPr>
          <a:xfrm>
            <a:off x="4371630" y="5429263"/>
            <a:ext cx="1239272" cy="0"/>
          </a:xfrm>
          <a:custGeom>
            <a:avLst/>
            <a:gdLst/>
            <a:ahLst/>
            <a:cxnLst/>
            <a:rect l="l" t="t" r="r" b="b"/>
            <a:pathLst>
              <a:path w="1367789">
                <a:moveTo>
                  <a:pt x="0" y="0"/>
                </a:moveTo>
                <a:lnTo>
                  <a:pt x="1367789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3" name="object 193"/>
          <p:cNvSpPr/>
          <p:nvPr/>
        </p:nvSpPr>
        <p:spPr>
          <a:xfrm>
            <a:off x="4371630" y="5626718"/>
            <a:ext cx="1239272" cy="0"/>
          </a:xfrm>
          <a:custGeom>
            <a:avLst/>
            <a:gdLst/>
            <a:ahLst/>
            <a:cxnLst/>
            <a:rect l="l" t="t" r="r" b="b"/>
            <a:pathLst>
              <a:path w="1367789">
                <a:moveTo>
                  <a:pt x="0" y="0"/>
                </a:moveTo>
                <a:lnTo>
                  <a:pt x="1367789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4" name="object 194"/>
          <p:cNvSpPr/>
          <p:nvPr/>
        </p:nvSpPr>
        <p:spPr>
          <a:xfrm>
            <a:off x="5610903" y="5429263"/>
            <a:ext cx="816055" cy="0"/>
          </a:xfrm>
          <a:custGeom>
            <a:avLst/>
            <a:gdLst/>
            <a:ahLst/>
            <a:cxnLst/>
            <a:rect l="l" t="t" r="r" b="b"/>
            <a:pathLst>
              <a:path w="900683">
                <a:moveTo>
                  <a:pt x="0" y="0"/>
                </a:moveTo>
                <a:lnTo>
                  <a:pt x="90068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5" name="object 195"/>
          <p:cNvSpPr/>
          <p:nvPr/>
        </p:nvSpPr>
        <p:spPr>
          <a:xfrm>
            <a:off x="5610903" y="5626718"/>
            <a:ext cx="816055" cy="0"/>
          </a:xfrm>
          <a:custGeom>
            <a:avLst/>
            <a:gdLst/>
            <a:ahLst/>
            <a:cxnLst/>
            <a:rect l="l" t="t" r="r" b="b"/>
            <a:pathLst>
              <a:path w="900683">
                <a:moveTo>
                  <a:pt x="0" y="0"/>
                </a:moveTo>
                <a:lnTo>
                  <a:pt x="90068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6" name="object 196"/>
          <p:cNvSpPr/>
          <p:nvPr/>
        </p:nvSpPr>
        <p:spPr>
          <a:xfrm>
            <a:off x="4371630" y="5823482"/>
            <a:ext cx="2055328" cy="0"/>
          </a:xfrm>
          <a:custGeom>
            <a:avLst/>
            <a:gdLst/>
            <a:ahLst/>
            <a:cxnLst/>
            <a:rect l="l" t="t" r="r" b="b"/>
            <a:pathLst>
              <a:path w="2268473">
                <a:moveTo>
                  <a:pt x="0" y="0"/>
                </a:moveTo>
                <a:lnTo>
                  <a:pt x="2268473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7" name="object 197"/>
          <p:cNvSpPr/>
          <p:nvPr/>
        </p:nvSpPr>
        <p:spPr>
          <a:xfrm>
            <a:off x="4306732" y="7056197"/>
            <a:ext cx="2120227" cy="132005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8" name="object 198"/>
          <p:cNvSpPr/>
          <p:nvPr/>
        </p:nvSpPr>
        <p:spPr>
          <a:xfrm>
            <a:off x="3451" y="9211634"/>
            <a:ext cx="6848795" cy="56957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9" name="object 199"/>
          <p:cNvSpPr/>
          <p:nvPr/>
        </p:nvSpPr>
        <p:spPr>
          <a:xfrm>
            <a:off x="392149" y="9437396"/>
            <a:ext cx="555083" cy="228523"/>
          </a:xfrm>
          <a:custGeom>
            <a:avLst/>
            <a:gdLst/>
            <a:ahLst/>
            <a:cxnLst/>
            <a:rect l="l" t="t" r="r" b="b"/>
            <a:pathLst>
              <a:path w="612647" h="252222">
                <a:moveTo>
                  <a:pt x="0" y="252221"/>
                </a:moveTo>
                <a:lnTo>
                  <a:pt x="612647" y="252221"/>
                </a:lnTo>
                <a:lnTo>
                  <a:pt x="612647" y="0"/>
                </a:lnTo>
                <a:lnTo>
                  <a:pt x="0" y="0"/>
                </a:lnTo>
                <a:lnTo>
                  <a:pt x="0" y="252221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0" name="object 200"/>
          <p:cNvSpPr/>
          <p:nvPr/>
        </p:nvSpPr>
        <p:spPr>
          <a:xfrm>
            <a:off x="3915274" y="9274457"/>
            <a:ext cx="2674620" cy="433573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1" name="object 81"/>
          <p:cNvSpPr/>
          <p:nvPr/>
        </p:nvSpPr>
        <p:spPr>
          <a:xfrm>
            <a:off x="1381" y="1054527"/>
            <a:ext cx="6845343" cy="196073"/>
          </a:xfrm>
          <a:custGeom>
            <a:avLst/>
            <a:gdLst/>
            <a:ahLst/>
            <a:cxnLst/>
            <a:rect l="l" t="t" r="r" b="b"/>
            <a:pathLst>
              <a:path w="7555230" h="216407">
                <a:moveTo>
                  <a:pt x="0" y="216407"/>
                </a:moveTo>
                <a:lnTo>
                  <a:pt x="7555230" y="216407"/>
                </a:lnTo>
                <a:lnTo>
                  <a:pt x="7555230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0" name="object 80"/>
          <p:cNvSpPr/>
          <p:nvPr/>
        </p:nvSpPr>
        <p:spPr>
          <a:xfrm>
            <a:off x="0" y="97973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7" name="object 77"/>
          <p:cNvSpPr/>
          <p:nvPr/>
        </p:nvSpPr>
        <p:spPr>
          <a:xfrm>
            <a:off x="1380" y="103670"/>
            <a:ext cx="6856860" cy="687813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8" name="object 78"/>
          <p:cNvSpPr/>
          <p:nvPr/>
        </p:nvSpPr>
        <p:spPr>
          <a:xfrm>
            <a:off x="1381" y="304058"/>
            <a:ext cx="4566323" cy="359009"/>
          </a:xfrm>
          <a:custGeom>
            <a:avLst/>
            <a:gdLst/>
            <a:ahLst/>
            <a:cxnLst/>
            <a:rect l="l" t="t" r="r" b="b"/>
            <a:pathLst>
              <a:path w="5039868" h="396240">
                <a:moveTo>
                  <a:pt x="0" y="396240"/>
                </a:moveTo>
                <a:lnTo>
                  <a:pt x="5039868" y="396240"/>
                </a:lnTo>
                <a:lnTo>
                  <a:pt x="5039868" y="0"/>
                </a:lnTo>
                <a:lnTo>
                  <a:pt x="0" y="0"/>
                </a:lnTo>
                <a:lnTo>
                  <a:pt x="0" y="396240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9" name="object 79"/>
          <p:cNvSpPr/>
          <p:nvPr/>
        </p:nvSpPr>
        <p:spPr>
          <a:xfrm>
            <a:off x="3915274" y="206711"/>
            <a:ext cx="2945258" cy="531610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6" name="object 76"/>
          <p:cNvSpPr txBox="1"/>
          <p:nvPr/>
        </p:nvSpPr>
        <p:spPr>
          <a:xfrm>
            <a:off x="182497" y="359121"/>
            <a:ext cx="3739997" cy="2183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685"/>
              </a:lnSpc>
              <a:spcBef>
                <a:spcPts val="84"/>
              </a:spcBef>
            </a:pPr>
            <a:r>
              <a:rPr sz="1540" b="1" dirty="0">
                <a:latin typeface="Tahoma"/>
                <a:cs typeface="Tahoma"/>
              </a:rPr>
              <a:t>Conductores</a:t>
            </a:r>
            <a:r>
              <a:rPr sz="1540" b="1" spc="-96" dirty="0">
                <a:latin typeface="Tahoma"/>
                <a:cs typeface="Tahoma"/>
              </a:rPr>
              <a:t> </a:t>
            </a:r>
            <a:r>
              <a:rPr sz="1540" b="1" dirty="0">
                <a:latin typeface="Tahoma"/>
                <a:cs typeface="Tahoma"/>
              </a:rPr>
              <a:t>ACCC/TW</a:t>
            </a:r>
            <a:r>
              <a:rPr sz="1540" b="1" spc="-75" dirty="0">
                <a:latin typeface="Tahoma"/>
                <a:cs typeface="Tahoma"/>
              </a:rPr>
              <a:t> </a:t>
            </a:r>
            <a:r>
              <a:rPr sz="1540" b="1" dirty="0">
                <a:latin typeface="Tahoma"/>
                <a:cs typeface="Tahoma"/>
              </a:rPr>
              <a:t>(Milimétricos)</a:t>
            </a:r>
            <a:endParaRPr sz="1540">
              <a:latin typeface="Tahoma"/>
              <a:cs typeface="Tahoma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281224" y="800595"/>
            <a:ext cx="1988882" cy="1838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404"/>
              </a:lnSpc>
              <a:spcBef>
                <a:spcPts val="70"/>
              </a:spcBef>
            </a:pPr>
            <a:r>
              <a:rPr sz="1268" b="1" dirty="0">
                <a:solidFill>
                  <a:srgbClr val="00537A"/>
                </a:solidFill>
                <a:latin typeface="Tahoma"/>
                <a:cs typeface="Tahoma"/>
              </a:rPr>
              <a:t>Características </a:t>
            </a:r>
            <a:r>
              <a:rPr sz="1268" b="1" spc="8" dirty="0">
                <a:solidFill>
                  <a:srgbClr val="00537A"/>
                </a:solidFill>
                <a:latin typeface="Tahoma"/>
                <a:cs typeface="Tahoma"/>
              </a:rPr>
              <a:t>T</a:t>
            </a:r>
            <a:r>
              <a:rPr sz="1268" b="1" dirty="0">
                <a:solidFill>
                  <a:srgbClr val="00537A"/>
                </a:solidFill>
                <a:latin typeface="Tahoma"/>
                <a:cs typeface="Tahoma"/>
              </a:rPr>
              <a:t>écnicas</a:t>
            </a:r>
            <a:endParaRPr sz="1268">
              <a:latin typeface="Tahoma"/>
              <a:cs typeface="Tahoma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283296" y="1097774"/>
            <a:ext cx="5759699" cy="1493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119"/>
              </a:lnSpc>
              <a:spcBef>
                <a:spcPts val="55"/>
              </a:spcBef>
            </a:pPr>
            <a:r>
              <a:rPr sz="997" b="1" dirty="0">
                <a:latin typeface="Tahoma"/>
                <a:cs typeface="Tahoma"/>
              </a:rPr>
              <a:t>Cables</a:t>
            </a:r>
            <a:r>
              <a:rPr sz="997" b="1" spc="-28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Alum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nio</a:t>
            </a:r>
            <a:r>
              <a:rPr sz="997" b="1" spc="-39" dirty="0">
                <a:latin typeface="Tahoma"/>
                <a:cs typeface="Tahoma"/>
              </a:rPr>
              <a:t> </a:t>
            </a:r>
            <a:r>
              <a:rPr sz="997" b="1" spc="4" dirty="0">
                <a:latin typeface="Tahoma"/>
                <a:cs typeface="Tahoma"/>
              </a:rPr>
              <a:t>d</a:t>
            </a:r>
            <a:r>
              <a:rPr sz="997" b="1" dirty="0">
                <a:latin typeface="Tahoma"/>
                <a:cs typeface="Tahoma"/>
              </a:rPr>
              <a:t>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forma</a:t>
            </a:r>
            <a:r>
              <a:rPr sz="997" b="1" spc="-24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trapezoidal</a:t>
            </a:r>
            <a:r>
              <a:rPr sz="997" b="1" spc="-4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</a:t>
            </a:r>
            <a:r>
              <a:rPr sz="997" b="1" spc="-13" dirty="0">
                <a:latin typeface="Tahoma"/>
                <a:cs typeface="Tahoma"/>
              </a:rPr>
              <a:t>o</a:t>
            </a:r>
            <a:r>
              <a:rPr sz="997" b="1" dirty="0">
                <a:latin typeface="Tahoma"/>
                <a:cs typeface="Tahoma"/>
              </a:rPr>
              <a:t>n</a:t>
            </a:r>
            <a:r>
              <a:rPr sz="997" b="1" spc="-1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Alma</a:t>
            </a:r>
            <a:r>
              <a:rPr sz="997" b="1" spc="-20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Compos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te</a:t>
            </a:r>
            <a:r>
              <a:rPr sz="997" b="1" spc="-4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según</a:t>
            </a:r>
            <a:r>
              <a:rPr sz="997" b="1" spc="-25" dirty="0">
                <a:latin typeface="Tahoma"/>
                <a:cs typeface="Tahoma"/>
              </a:rPr>
              <a:t> </a:t>
            </a:r>
            <a:r>
              <a:rPr sz="997" b="1" spc="4" dirty="0">
                <a:latin typeface="Tahoma"/>
                <a:cs typeface="Tahoma"/>
              </a:rPr>
              <a:t>n</a:t>
            </a:r>
            <a:r>
              <a:rPr sz="997" b="1" dirty="0">
                <a:latin typeface="Tahoma"/>
                <a:cs typeface="Tahoma"/>
              </a:rPr>
              <a:t>orma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AS</a:t>
            </a:r>
            <a:r>
              <a:rPr sz="997" b="1" spc="4" dirty="0">
                <a:latin typeface="Tahoma"/>
                <a:cs typeface="Tahoma"/>
              </a:rPr>
              <a:t>T</a:t>
            </a:r>
            <a:r>
              <a:rPr sz="997" b="1" dirty="0">
                <a:latin typeface="Tahoma"/>
                <a:cs typeface="Tahoma"/>
              </a:rPr>
              <a:t>M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B857</a:t>
            </a:r>
            <a:endParaRPr sz="997">
              <a:latin typeface="Tahoma"/>
              <a:cs typeface="Tahoma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674749" y="1810864"/>
            <a:ext cx="150562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Sección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transversal</a:t>
            </a:r>
            <a:r>
              <a:rPr sz="815" spc="8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alu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5241478" y="1810864"/>
            <a:ext cx="26840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5857859" y="1810864"/>
            <a:ext cx="35913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365,</a:t>
            </a:r>
            <a:r>
              <a:rPr sz="815" spc="-5" dirty="0">
                <a:latin typeface="Tahoma"/>
                <a:cs typeface="Tahoma"/>
              </a:rPr>
              <a:t>1</a:t>
            </a:r>
            <a:r>
              <a:rPr sz="815" dirty="0">
                <a:latin typeface="Tahoma"/>
                <a:cs typeface="Tahoma"/>
              </a:rPr>
              <a:t>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674756" y="2204393"/>
            <a:ext cx="632021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Sección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total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5240388" y="2204393"/>
            <a:ext cx="26840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5856959" y="2204393"/>
            <a:ext cx="35970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412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-5" dirty="0">
                <a:latin typeface="Tahoma"/>
                <a:cs typeface="Tahoma"/>
              </a:rPr>
              <a:t>2</a:t>
            </a:r>
            <a:r>
              <a:rPr sz="815" dirty="0">
                <a:latin typeface="Tahoma"/>
                <a:cs typeface="Tahoma"/>
              </a:rPr>
              <a:t>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674756" y="2597923"/>
            <a:ext cx="186445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Masa</a:t>
            </a:r>
            <a:r>
              <a:rPr sz="815" spc="4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2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uni</a:t>
            </a:r>
            <a:r>
              <a:rPr sz="815" spc="8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ad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longitud—Aluminio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5204726" y="2597923"/>
            <a:ext cx="34080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Kg/km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5902730" y="2597923"/>
            <a:ext cx="270106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4" dirty="0">
                <a:latin typeface="Tahoma"/>
                <a:cs typeface="Tahoma"/>
              </a:rPr>
              <a:t>10</a:t>
            </a:r>
            <a:r>
              <a:rPr sz="815" dirty="0">
                <a:latin typeface="Tahoma"/>
                <a:cs typeface="Tahoma"/>
              </a:rPr>
              <a:t>09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674750" y="2991452"/>
            <a:ext cx="1943448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Masa</a:t>
            </a:r>
            <a:r>
              <a:rPr sz="815" spc="4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3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uni</a:t>
            </a:r>
            <a:r>
              <a:rPr sz="815" spc="8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ad</a:t>
            </a:r>
            <a:r>
              <a:rPr sz="815" spc="5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</a:t>
            </a:r>
            <a:r>
              <a:rPr sz="815" spc="-5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—Conductor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5205681" y="2991452"/>
            <a:ext cx="340700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Kg</a:t>
            </a:r>
            <a:r>
              <a:rPr sz="815" spc="-4" dirty="0">
                <a:latin typeface="Tahoma"/>
                <a:cs typeface="Tahoma"/>
              </a:rPr>
              <a:t>/</a:t>
            </a:r>
            <a:r>
              <a:rPr sz="815" dirty="0">
                <a:latin typeface="Tahoma"/>
                <a:cs typeface="Tahoma"/>
              </a:rPr>
              <a:t>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5903230" y="2991452"/>
            <a:ext cx="26930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10</a:t>
            </a:r>
            <a:r>
              <a:rPr sz="815" spc="-5" dirty="0">
                <a:latin typeface="Tahoma"/>
                <a:cs typeface="Tahoma"/>
              </a:rPr>
              <a:t>9</a:t>
            </a:r>
            <a:r>
              <a:rPr sz="815" dirty="0">
                <a:latin typeface="Tahoma"/>
                <a:cs typeface="Tahoma"/>
              </a:rPr>
              <a:t>6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674755" y="3384982"/>
            <a:ext cx="1548988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Máxi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cc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2</a:t>
            </a:r>
            <a:r>
              <a:rPr sz="815" spc="-5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°C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5223822" y="3385668"/>
            <a:ext cx="301409" cy="129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60"/>
              </a:lnSpc>
              <a:spcBef>
                <a:spcPts val="48"/>
              </a:spcBef>
            </a:pP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5856914" y="3384982"/>
            <a:ext cx="359640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5" dirty="0">
                <a:latin typeface="Tahoma"/>
                <a:cs typeface="Tahoma"/>
              </a:rPr>
              <a:t>07</a:t>
            </a:r>
            <a:r>
              <a:rPr sz="815" spc="-5" dirty="0">
                <a:latin typeface="Tahoma"/>
                <a:cs typeface="Tahoma"/>
              </a:rPr>
              <a:t>7</a:t>
            </a:r>
            <a:r>
              <a:rPr sz="815" dirty="0">
                <a:latin typeface="Tahoma"/>
                <a:cs typeface="Tahoma"/>
              </a:rPr>
              <a:t>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674754" y="3821316"/>
            <a:ext cx="1023102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Relación</a:t>
            </a:r>
            <a:r>
              <a:rPr sz="815" spc="6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</a:t>
            </a:r>
            <a:r>
              <a:rPr sz="815" spc="-9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bleado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2829386" y="3821316"/>
            <a:ext cx="1991543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Min.</a:t>
            </a:r>
            <a:r>
              <a:rPr sz="815" spc="3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10—Max.</a:t>
            </a:r>
            <a:r>
              <a:rPr sz="815" spc="7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16 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r</a:t>
            </a:r>
            <a:r>
              <a:rPr sz="815" spc="-8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inaci</a:t>
            </a:r>
            <a:r>
              <a:rPr sz="815" spc="4" dirty="0">
                <a:latin typeface="Tahoma"/>
                <a:cs typeface="Tahoma"/>
              </a:rPr>
              <a:t>ó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9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superficial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5363499" y="3821316"/>
            <a:ext cx="1163391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Estándar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o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no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especular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674753" y="4652561"/>
            <a:ext cx="1248625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capas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alu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5343945" y="4652561"/>
            <a:ext cx="159341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N°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6010586" y="4652561"/>
            <a:ext cx="96532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674753" y="5046090"/>
            <a:ext cx="3518226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diá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etro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equivalente</a:t>
            </a:r>
            <a:r>
              <a:rPr sz="815" spc="9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segun</a:t>
            </a:r>
            <a:r>
              <a:rPr sz="815" spc="4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6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</a:t>
            </a:r>
            <a:r>
              <a:rPr sz="815" spc="-4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ala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bres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trapezoidales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5316121" y="5046090"/>
            <a:ext cx="215981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5820893" y="5046090"/>
            <a:ext cx="477810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11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5,14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2558862" y="6659519"/>
            <a:ext cx="869308" cy="1452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84"/>
              </a:lnSpc>
              <a:spcBef>
                <a:spcPts val="5"/>
              </a:spcBef>
            </a:pPr>
            <a:r>
              <a:rPr sz="815" spc="-4" dirty="0">
                <a:latin typeface="Tahoma"/>
                <a:cs typeface="Tahoma"/>
              </a:rPr>
              <a:t>/</a:t>
            </a:r>
            <a:r>
              <a:rPr sz="815" dirty="0">
                <a:latin typeface="Tahoma"/>
                <a:cs typeface="Tahoma"/>
              </a:rPr>
              <a:t>°C    </a:t>
            </a:r>
            <a:r>
              <a:rPr sz="815" spc="12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1,61</a:t>
            </a:r>
            <a:r>
              <a:rPr sz="815" spc="4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10</a:t>
            </a:r>
            <a:r>
              <a:rPr sz="815" spc="-8" baseline="36821" dirty="0">
                <a:latin typeface="Tahoma"/>
                <a:cs typeface="Tahoma"/>
              </a:rPr>
              <a:t>-6</a:t>
            </a:r>
            <a:endParaRPr sz="544">
              <a:latin typeface="Tahoma"/>
              <a:cs typeface="Tahoma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674753" y="6676135"/>
            <a:ext cx="1717175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Enci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3642900" y="6676135"/>
            <a:ext cx="1716827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Enci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5475577" y="6676135"/>
            <a:ext cx="222836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GPa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6002848" y="6676135"/>
            <a:ext cx="212199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117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674757" y="7341688"/>
            <a:ext cx="231473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Capacidad</a:t>
            </a:r>
            <a:r>
              <a:rPr sz="815" spc="8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corriente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temperatura</a:t>
            </a:r>
            <a:r>
              <a:rPr sz="815" spc="92" dirty="0">
                <a:latin typeface="Tahoma"/>
                <a:cs typeface="Tahoma"/>
              </a:rPr>
              <a:t> </a:t>
            </a:r>
            <a:r>
              <a:rPr sz="815" spc="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áxima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3561563" y="7341688"/>
            <a:ext cx="10223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901074" y="7341688"/>
            <a:ext cx="27004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4" dirty="0">
                <a:latin typeface="Tahoma"/>
                <a:cs typeface="Tahoma"/>
              </a:rPr>
              <a:t>13</a:t>
            </a:r>
            <a:r>
              <a:rPr sz="815" dirty="0">
                <a:latin typeface="Tahoma"/>
                <a:cs typeface="Tahoma"/>
              </a:rPr>
              <a:t>76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674750" y="7737290"/>
            <a:ext cx="1251234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Máxi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corri</a:t>
            </a:r>
            <a:r>
              <a:rPr sz="815" spc="8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nte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120°C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562729" y="7737290"/>
            <a:ext cx="10223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3902461" y="7737290"/>
            <a:ext cx="26947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11</a:t>
            </a:r>
            <a:r>
              <a:rPr sz="815" spc="-5" dirty="0">
                <a:latin typeface="Tahoma"/>
                <a:cs typeface="Tahoma"/>
              </a:rPr>
              <a:t>5</a:t>
            </a:r>
            <a:r>
              <a:rPr sz="815" dirty="0">
                <a:latin typeface="Tahoma"/>
                <a:cs typeface="Tahoma"/>
              </a:rPr>
              <a:t>0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674750" y="8132193"/>
            <a:ext cx="150275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Radio</a:t>
            </a:r>
            <a:r>
              <a:rPr sz="815" spc="4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dio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g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o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étrico</a:t>
            </a:r>
            <a:r>
              <a:rPr sz="815" spc="8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(GMR)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525716" y="8132193"/>
            <a:ext cx="17647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cm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915645" y="8132193"/>
            <a:ext cx="244269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9,17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674750" y="8527801"/>
            <a:ext cx="1034457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Reactancia</a:t>
            </a:r>
            <a:r>
              <a:rPr sz="815" spc="8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capacitiva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461904" y="8528488"/>
            <a:ext cx="301409" cy="129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60"/>
              </a:lnSpc>
              <a:spcBef>
                <a:spcPts val="48"/>
              </a:spcBef>
            </a:pP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827812" y="8527801"/>
            <a:ext cx="417970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15</a:t>
            </a:r>
            <a:r>
              <a:rPr sz="815" spc="-4" dirty="0">
                <a:latin typeface="Tahoma"/>
                <a:cs typeface="Tahoma"/>
              </a:rPr>
              <a:t>5</a:t>
            </a:r>
            <a:r>
              <a:rPr sz="815" spc="4" dirty="0">
                <a:latin typeface="Tahoma"/>
                <a:cs typeface="Tahoma"/>
              </a:rPr>
              <a:t>29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674754" y="8754247"/>
            <a:ext cx="5888321" cy="25153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5878" indent="-224372">
              <a:lnSpc>
                <a:spcPts val="969"/>
              </a:lnSpc>
              <a:spcBef>
                <a:spcPts val="53"/>
              </a:spcBef>
            </a:pPr>
            <a:r>
              <a:rPr sz="815" dirty="0">
                <a:latin typeface="Tahoma"/>
                <a:cs typeface="Tahoma"/>
              </a:rPr>
              <a:t>(1) </a:t>
            </a:r>
            <a:r>
              <a:rPr sz="815" spc="1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Valores</a:t>
            </a:r>
            <a:r>
              <a:rPr sz="815" spc="6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intensidad</a:t>
            </a:r>
            <a:r>
              <a:rPr sz="815" spc="8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corr</a:t>
            </a:r>
            <a:r>
              <a:rPr sz="815" spc="-4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ente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refer</a:t>
            </a:r>
            <a:r>
              <a:rPr sz="815" spc="-4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dos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eratura</a:t>
            </a:r>
            <a:r>
              <a:rPr sz="815" spc="10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biente</a:t>
            </a:r>
            <a:r>
              <a:rPr sz="815" spc="7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2</a:t>
            </a:r>
            <a:r>
              <a:rPr sz="815" spc="4" dirty="0">
                <a:latin typeface="Tahoma"/>
                <a:cs typeface="Tahoma"/>
              </a:rPr>
              <a:t>5</a:t>
            </a:r>
            <a:r>
              <a:rPr sz="815" dirty="0">
                <a:latin typeface="Tahoma"/>
                <a:cs typeface="Tahoma"/>
              </a:rPr>
              <a:t>º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C,</a:t>
            </a:r>
            <a:r>
              <a:rPr sz="815" spc="1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cables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</a:t>
            </a:r>
            <a:r>
              <a:rPr sz="815" spc="-4" dirty="0">
                <a:latin typeface="Tahoma"/>
                <a:cs typeface="Tahoma"/>
              </a:rPr>
              <a:t>x</a:t>
            </a:r>
            <a:r>
              <a:rPr sz="815" dirty="0">
                <a:latin typeface="Tahoma"/>
                <a:cs typeface="Tahoma"/>
              </a:rPr>
              <a:t>puestos</a:t>
            </a:r>
            <a:r>
              <a:rPr sz="815" spc="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sol,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nivel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ar</a:t>
            </a:r>
            <a:r>
              <a:rPr sz="815" spc="3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 viento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0,6</a:t>
            </a:r>
            <a:r>
              <a:rPr sz="815" spc="2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m/seg.,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adiación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solar</a:t>
            </a:r>
            <a:r>
              <a:rPr sz="815" spc="4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900</a:t>
            </a:r>
            <a:r>
              <a:rPr sz="815" spc="3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W/mm²;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coeficiente</a:t>
            </a:r>
            <a:r>
              <a:rPr sz="815" spc="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emisi</a:t>
            </a:r>
            <a:r>
              <a:rPr sz="815" spc="-4" dirty="0">
                <a:latin typeface="Tahoma"/>
                <a:cs typeface="Tahoma"/>
              </a:rPr>
              <a:t>v</a:t>
            </a:r>
            <a:r>
              <a:rPr sz="815" dirty="0">
                <a:latin typeface="Tahoma"/>
                <a:cs typeface="Tahoma"/>
              </a:rPr>
              <a:t>idad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0,6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absorbilid</a:t>
            </a:r>
            <a:r>
              <a:rPr sz="815" spc="-8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</a:t>
            </a:r>
            <a:r>
              <a:rPr sz="815" spc="9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392149" y="9437396"/>
            <a:ext cx="555083" cy="2285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5774" marR="175710" algn="ctr">
              <a:lnSpc>
                <a:spcPct val="100585"/>
              </a:lnSpc>
              <a:spcBef>
                <a:spcPts val="254"/>
              </a:spcBef>
            </a:pPr>
            <a:r>
              <a:rPr sz="997" b="1" spc="4" dirty="0">
                <a:latin typeface="Tahoma"/>
                <a:cs typeface="Tahoma"/>
              </a:rPr>
              <a:t>19</a:t>
            </a:r>
            <a:endParaRPr sz="997">
              <a:latin typeface="Tahoma"/>
              <a:cs typeface="Tahom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653121" y="8288910"/>
            <a:ext cx="3620472" cy="198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2091"/>
              </a:lnSpc>
              <a:spcBef>
                <a:spcPts val="281"/>
              </a:spcBef>
            </a:pPr>
            <a:r>
              <a:rPr sz="815" dirty="0">
                <a:latin typeface="Tahoma"/>
                <a:cs typeface="Tahoma"/>
              </a:rPr>
              <a:t>Reactancia</a:t>
            </a:r>
            <a:r>
              <a:rPr sz="815" spc="8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inductiva                                                       </a:t>
            </a:r>
            <a:r>
              <a:rPr sz="815" spc="250" dirty="0">
                <a:latin typeface="Tahoma"/>
                <a:cs typeface="Tahoma"/>
              </a:rPr>
              <a:t> </a:t>
            </a: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83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26</a:t>
            </a:r>
            <a:r>
              <a:rPr sz="815" spc="-4" dirty="0">
                <a:latin typeface="Tahoma"/>
                <a:cs typeface="Tahoma"/>
              </a:rPr>
              <a:t>4</a:t>
            </a:r>
            <a:r>
              <a:rPr sz="815" spc="4" dirty="0">
                <a:latin typeface="Tahoma"/>
                <a:cs typeface="Tahoma"/>
              </a:rPr>
              <a:t>17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653121" y="7893310"/>
            <a:ext cx="3620472" cy="1988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2091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</a:t>
            </a:r>
            <a:r>
              <a:rPr sz="815" spc="2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 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120°C                                              </a:t>
            </a:r>
            <a:r>
              <a:rPr sz="815" spc="62" dirty="0">
                <a:latin typeface="Tahoma"/>
                <a:cs typeface="Tahoma"/>
              </a:rPr>
              <a:t> </a:t>
            </a: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10</a:t>
            </a:r>
            <a:r>
              <a:rPr sz="815" spc="-4" dirty="0">
                <a:latin typeface="Tahoma"/>
                <a:cs typeface="Tahoma"/>
              </a:rPr>
              <a:t>9</a:t>
            </a:r>
            <a:r>
              <a:rPr sz="815" spc="4" dirty="0">
                <a:latin typeface="Tahoma"/>
                <a:cs typeface="Tahoma"/>
              </a:rPr>
              <a:t>62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653121" y="7497710"/>
            <a:ext cx="3620472" cy="1988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2091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</a:t>
            </a:r>
            <a:r>
              <a:rPr sz="815" spc="2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máxi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6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temperatura</a:t>
            </a:r>
            <a:r>
              <a:rPr sz="815" spc="10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operación  </a:t>
            </a:r>
            <a:r>
              <a:rPr sz="815" spc="252" dirty="0">
                <a:latin typeface="Tahoma"/>
                <a:cs typeface="Tahoma"/>
              </a:rPr>
              <a:t> </a:t>
            </a: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12</a:t>
            </a:r>
            <a:r>
              <a:rPr sz="815" spc="-4" dirty="0">
                <a:latin typeface="Tahoma"/>
                <a:cs typeface="Tahoma"/>
              </a:rPr>
              <a:t>6</a:t>
            </a:r>
            <a:r>
              <a:rPr sz="815" spc="4" dirty="0">
                <a:latin typeface="Tahoma"/>
                <a:cs typeface="Tahoma"/>
              </a:rPr>
              <a:t>81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653121" y="7072767"/>
            <a:ext cx="3620472" cy="22817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2"/>
              </a:spcBef>
            </a:pPr>
            <a:r>
              <a:rPr sz="815" dirty="0">
                <a:latin typeface="Tahoma"/>
                <a:cs typeface="Tahoma"/>
              </a:rPr>
              <a:t>Temperatura</a:t>
            </a:r>
            <a:r>
              <a:rPr sz="815" spc="10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máxima</a:t>
            </a:r>
            <a:r>
              <a:rPr sz="815" spc="6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permi</a:t>
            </a:r>
            <a:r>
              <a:rPr sz="815" spc="4" dirty="0">
                <a:latin typeface="Tahoma"/>
                <a:cs typeface="Tahoma"/>
              </a:rPr>
              <a:t>t</a:t>
            </a:r>
            <a:r>
              <a:rPr sz="815" dirty="0">
                <a:latin typeface="Tahoma"/>
                <a:cs typeface="Tahoma"/>
              </a:rPr>
              <a:t>ida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servicio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continuo            </a:t>
            </a:r>
            <a:r>
              <a:rPr sz="815" spc="13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°C       </a:t>
            </a:r>
            <a:r>
              <a:rPr sz="815" spc="19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175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653121" y="6832851"/>
            <a:ext cx="5773838" cy="1950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ts val="1113"/>
              </a:lnSpc>
              <a:spcBef>
                <a:spcPts val="185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Debajo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     </a:t>
            </a:r>
            <a:r>
              <a:rPr sz="815" spc="19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/°C   </a:t>
            </a:r>
            <a:r>
              <a:rPr sz="815" spc="1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19,11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1</a:t>
            </a:r>
            <a:r>
              <a:rPr sz="815" dirty="0">
                <a:latin typeface="Tahoma"/>
                <a:cs typeface="Tahoma"/>
              </a:rPr>
              <a:t>0</a:t>
            </a:r>
            <a:r>
              <a:rPr sz="815" baseline="36821" dirty="0">
                <a:latin typeface="Tahoma"/>
                <a:cs typeface="Tahoma"/>
              </a:rPr>
              <a:t>-6         </a:t>
            </a:r>
            <a:r>
              <a:rPr sz="815" spc="103" baseline="368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Debajo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    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GPa         </a:t>
            </a:r>
            <a:r>
              <a:rPr sz="815" spc="64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75</a:t>
            </a:r>
            <a:r>
              <a:rPr sz="815" dirty="0">
                <a:latin typeface="Tahoma"/>
                <a:cs typeface="Tahoma"/>
              </a:rPr>
              <a:t>,5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762598" y="5626028"/>
            <a:ext cx="2576582" cy="1971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4" name="object 24"/>
          <p:cNvSpPr txBox="1"/>
          <p:nvPr/>
        </p:nvSpPr>
        <p:spPr>
          <a:xfrm>
            <a:off x="4339181" y="5626028"/>
            <a:ext cx="2087778" cy="1971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3" name="object 23"/>
          <p:cNvSpPr txBox="1"/>
          <p:nvPr/>
        </p:nvSpPr>
        <p:spPr>
          <a:xfrm>
            <a:off x="1762598" y="5823137"/>
            <a:ext cx="2576582" cy="2012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2" name="object 22"/>
          <p:cNvSpPr txBox="1"/>
          <p:nvPr/>
        </p:nvSpPr>
        <p:spPr>
          <a:xfrm>
            <a:off x="4339181" y="5823137"/>
            <a:ext cx="2087778" cy="3976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1" name="object 21"/>
          <p:cNvSpPr txBox="1"/>
          <p:nvPr/>
        </p:nvSpPr>
        <p:spPr>
          <a:xfrm>
            <a:off x="1762598" y="6024390"/>
            <a:ext cx="2576582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0" name="object 20"/>
          <p:cNvSpPr txBox="1"/>
          <p:nvPr/>
        </p:nvSpPr>
        <p:spPr>
          <a:xfrm>
            <a:off x="653121" y="5229392"/>
            <a:ext cx="1076338" cy="12068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9" name="object 19"/>
          <p:cNvSpPr txBox="1"/>
          <p:nvPr/>
        </p:nvSpPr>
        <p:spPr>
          <a:xfrm>
            <a:off x="1729459" y="5229391"/>
            <a:ext cx="2625946" cy="1998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584">
              <a:lnSpc>
                <a:spcPct val="100585"/>
              </a:lnSpc>
              <a:spcBef>
                <a:spcPts val="258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Alambres</a:t>
            </a:r>
            <a:r>
              <a:rPr sz="861" spc="-3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ndi</a:t>
            </a:r>
            <a:r>
              <a:rPr sz="861" spc="8" dirty="0">
                <a:solidFill>
                  <a:srgbClr val="FFFFFF"/>
                </a:solidFill>
                <a:latin typeface="Tahoma"/>
                <a:cs typeface="Tahoma"/>
              </a:rPr>
              <a:t>v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idua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l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es</a:t>
            </a:r>
            <a:r>
              <a:rPr sz="861" spc="-2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Al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u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minio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355406" y="5229391"/>
            <a:ext cx="2071552" cy="1998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9362">
              <a:lnSpc>
                <a:spcPct val="100585"/>
              </a:lnSpc>
              <a:spcBef>
                <a:spcPts val="258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Alambres</a:t>
            </a:r>
            <a:r>
              <a:rPr sz="861" spc="-3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Trapezoid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a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les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729459" y="5429263"/>
            <a:ext cx="4697499" cy="10069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581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Conductividad</a:t>
            </a:r>
            <a:r>
              <a:rPr sz="815" spc="11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mínima                   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IACS</a:t>
            </a:r>
            <a:r>
              <a:rPr sz="815" spc="4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%    </a:t>
            </a:r>
            <a:r>
              <a:rPr sz="815" spc="216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6</a:t>
            </a:r>
            <a:r>
              <a:rPr sz="815" dirty="0">
                <a:latin typeface="Tahoma"/>
                <a:cs typeface="Tahoma"/>
              </a:rPr>
              <a:t>3     </a:t>
            </a:r>
            <a:r>
              <a:rPr sz="815" spc="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Altura                             </a:t>
            </a:r>
            <a:r>
              <a:rPr sz="815" spc="1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m     </a:t>
            </a:r>
            <a:r>
              <a:rPr sz="815" spc="20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3,95</a:t>
            </a:r>
            <a:endParaRPr sz="815">
              <a:latin typeface="Tahoma"/>
              <a:cs typeface="Tahoma"/>
            </a:endParaRPr>
          </a:p>
          <a:p>
            <a:pPr marL="65584">
              <a:lnSpc>
                <a:spcPct val="100585"/>
              </a:lnSpc>
              <a:spcBef>
                <a:spcPts val="564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tracción</a:t>
            </a:r>
            <a:r>
              <a:rPr sz="815" spc="6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í</a:t>
            </a:r>
            <a:r>
              <a:rPr sz="815" dirty="0">
                <a:latin typeface="Tahoma"/>
                <a:cs typeface="Tahoma"/>
              </a:rPr>
              <a:t>nima       </a:t>
            </a:r>
            <a:r>
              <a:rPr sz="815" spc="8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MPa       </a:t>
            </a:r>
            <a:r>
              <a:rPr sz="815" spc="116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6</a:t>
            </a:r>
            <a:r>
              <a:rPr sz="815" dirty="0">
                <a:latin typeface="Tahoma"/>
                <a:cs typeface="Tahoma"/>
              </a:rPr>
              <a:t>0     </a:t>
            </a:r>
            <a:r>
              <a:rPr sz="815" spc="9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Sección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1ra.</a:t>
            </a:r>
            <a:r>
              <a:rPr sz="815" spc="3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  </a:t>
            </a:r>
            <a:r>
              <a:rPr sz="815" spc="213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     </a:t>
            </a:r>
            <a:r>
              <a:rPr sz="815" spc="8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19</a:t>
            </a:r>
            <a:r>
              <a:rPr sz="815" dirty="0">
                <a:latin typeface="Tahoma"/>
                <a:cs typeface="Tahoma"/>
              </a:rPr>
              <a:t>,5</a:t>
            </a:r>
            <a:endParaRPr sz="815">
              <a:latin typeface="Tahoma"/>
              <a:cs typeface="Tahoma"/>
            </a:endParaRPr>
          </a:p>
          <a:p>
            <a:pPr marL="65584">
              <a:lnSpc>
                <a:spcPts val="1045"/>
              </a:lnSpc>
              <a:spcBef>
                <a:spcPts val="546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Núc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l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eo</a:t>
            </a:r>
            <a:r>
              <a:rPr sz="861" spc="-2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o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mposite                                              </a:t>
            </a:r>
            <a:r>
              <a:rPr sz="861" spc="2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-</a:t>
            </a:r>
            <a:r>
              <a:rPr sz="1223" spc="14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Sección</a:t>
            </a:r>
            <a:r>
              <a:rPr sz="1223" spc="58" baseline="3068" dirty="0">
                <a:latin typeface="Tahoma"/>
                <a:cs typeface="Tahoma"/>
              </a:rPr>
              <a:t> </a:t>
            </a:r>
            <a:r>
              <a:rPr sz="1223" spc="-4" baseline="3068" dirty="0">
                <a:latin typeface="Tahoma"/>
                <a:cs typeface="Tahoma"/>
              </a:rPr>
              <a:t>d</a:t>
            </a:r>
            <a:r>
              <a:rPr sz="1223" baseline="3068" dirty="0">
                <a:latin typeface="Tahoma"/>
                <a:cs typeface="Tahoma"/>
              </a:rPr>
              <a:t>e</a:t>
            </a:r>
            <a:r>
              <a:rPr sz="1223" spc="26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la</a:t>
            </a:r>
            <a:r>
              <a:rPr sz="1223" spc="12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2da.</a:t>
            </a:r>
            <a:r>
              <a:rPr sz="1223" spc="35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capa  </a:t>
            </a:r>
            <a:r>
              <a:rPr sz="1223" spc="165" baseline="3068" dirty="0">
                <a:latin typeface="Tahoma"/>
                <a:cs typeface="Tahoma"/>
              </a:rPr>
              <a:t> </a:t>
            </a:r>
            <a:r>
              <a:rPr sz="1223" spc="-4" baseline="3068" dirty="0">
                <a:latin typeface="Tahoma"/>
                <a:cs typeface="Tahoma"/>
              </a:rPr>
              <a:t>m</a:t>
            </a:r>
            <a:r>
              <a:rPr sz="1223" spc="4" baseline="3068" dirty="0">
                <a:latin typeface="Tahoma"/>
                <a:cs typeface="Tahoma"/>
              </a:rPr>
              <a:t>m</a:t>
            </a:r>
            <a:r>
              <a:rPr sz="1223" baseline="3068" dirty="0">
                <a:latin typeface="Tahoma"/>
                <a:cs typeface="Tahoma"/>
              </a:rPr>
              <a:t>²    </a:t>
            </a:r>
            <a:r>
              <a:rPr sz="1223" spc="31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20,78</a:t>
            </a:r>
            <a:endParaRPr sz="815">
              <a:latin typeface="Tahoma"/>
              <a:cs typeface="Tahoma"/>
            </a:endParaRPr>
          </a:p>
          <a:p>
            <a:pPr marL="65584">
              <a:lnSpc>
                <a:spcPct val="100585"/>
              </a:lnSpc>
              <a:spcBef>
                <a:spcPts val="561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Conductividad                                  </a:t>
            </a:r>
            <a:r>
              <a:rPr sz="815" spc="1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Nil         </a:t>
            </a:r>
            <a:r>
              <a:rPr sz="815" spc="19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endParaRPr sz="815">
              <a:latin typeface="Tahoma"/>
              <a:cs typeface="Tahoma"/>
            </a:endParaRPr>
          </a:p>
          <a:p>
            <a:pPr marL="65580">
              <a:lnSpc>
                <a:spcPct val="100585"/>
              </a:lnSpc>
              <a:spcBef>
                <a:spcPts val="564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Carga</a:t>
            </a:r>
            <a:r>
              <a:rPr sz="815" spc="4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ro</a:t>
            </a:r>
            <a:r>
              <a:rPr sz="815" spc="-4" dirty="0">
                <a:latin typeface="Tahoma"/>
                <a:cs typeface="Tahoma"/>
              </a:rPr>
              <a:t>t</a:t>
            </a:r>
            <a:r>
              <a:rPr sz="815" dirty="0">
                <a:latin typeface="Tahoma"/>
                <a:cs typeface="Tahoma"/>
              </a:rPr>
              <a:t>ura</a:t>
            </a:r>
            <a:r>
              <a:rPr sz="815" spc="48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í</a:t>
            </a:r>
            <a:r>
              <a:rPr sz="815" dirty="0">
                <a:latin typeface="Tahoma"/>
                <a:cs typeface="Tahoma"/>
              </a:rPr>
              <a:t>nima                    </a:t>
            </a:r>
            <a:r>
              <a:rPr sz="815" spc="8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kN      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101,8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653121" y="6436215"/>
            <a:ext cx="2813735" cy="200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58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Coefic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ente</a:t>
            </a:r>
            <a:r>
              <a:rPr sz="861" spc="-37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x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pansión</a:t>
            </a:r>
            <a:r>
              <a:rPr sz="861" spc="-3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té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r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mica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466857" y="6436215"/>
            <a:ext cx="154649" cy="200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4" name="object 14"/>
          <p:cNvSpPr txBox="1"/>
          <p:nvPr/>
        </p:nvSpPr>
        <p:spPr>
          <a:xfrm>
            <a:off x="3621507" y="6436215"/>
            <a:ext cx="2805451" cy="200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173">
              <a:lnSpc>
                <a:spcPct val="100585"/>
              </a:lnSpc>
              <a:spcBef>
                <a:spcPts val="258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Módulo</a:t>
            </a:r>
            <a:r>
              <a:rPr sz="861" spc="-23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el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as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ticidad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53121" y="4809282"/>
            <a:ext cx="5773838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diá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etro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equivalente</a:t>
            </a:r>
            <a:r>
              <a:rPr sz="815" spc="9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</a:t>
            </a:r>
            <a:r>
              <a:rPr sz="815" spc="-8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er</a:t>
            </a:r>
            <a:r>
              <a:rPr sz="815" spc="5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ala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bres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trapezoidales                                      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</a:t>
            </a:r>
            <a:r>
              <a:rPr sz="815" spc="6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7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4,</a:t>
            </a:r>
            <a:r>
              <a:rPr sz="815" spc="-5" dirty="0">
                <a:latin typeface="Tahoma"/>
                <a:cs typeface="Tahoma"/>
              </a:rPr>
              <a:t>9</a:t>
            </a:r>
            <a:r>
              <a:rPr sz="815" dirty="0">
                <a:latin typeface="Tahoma"/>
                <a:cs typeface="Tahoma"/>
              </a:rPr>
              <a:t>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53121" y="4218641"/>
            <a:ext cx="5772111" cy="198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54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Configuración</a:t>
            </a:r>
            <a:r>
              <a:rPr sz="861" spc="-43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a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b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l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eado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53121" y="4416787"/>
            <a:ext cx="5772111" cy="1957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2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diámetro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núcleo</a:t>
            </a:r>
            <a:r>
              <a:rPr sz="815" spc="5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composite                                                                                    </a:t>
            </a:r>
            <a:r>
              <a:rPr sz="815" spc="1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</a:t>
            </a:r>
            <a:r>
              <a:rPr sz="815" spc="6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7,</a:t>
            </a:r>
            <a:r>
              <a:rPr sz="815" spc="-5" dirty="0">
                <a:latin typeface="Tahoma"/>
                <a:cs typeface="Tahoma"/>
              </a:rPr>
              <a:t>7</a:t>
            </a:r>
            <a:r>
              <a:rPr sz="815" dirty="0">
                <a:latin typeface="Tahoma"/>
                <a:cs typeface="Tahoma"/>
              </a:rPr>
              <a:t>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53121" y="3975965"/>
            <a:ext cx="5936773" cy="1950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Paso</a:t>
            </a:r>
            <a:r>
              <a:rPr sz="815" spc="4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preferido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para</a:t>
            </a:r>
            <a:r>
              <a:rPr sz="815" spc="4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externa     </a:t>
            </a:r>
            <a:r>
              <a:rPr sz="815" spc="162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m            </a:t>
            </a:r>
            <a:r>
              <a:rPr sz="815" spc="91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25</a:t>
            </a:r>
            <a:r>
              <a:rPr sz="815" dirty="0">
                <a:latin typeface="Tahoma"/>
                <a:cs typeface="Tahoma"/>
              </a:rPr>
              <a:t>9           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Longitud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áxi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6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3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bobina                 </a:t>
            </a:r>
            <a:r>
              <a:rPr sz="815" spc="10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22</a:t>
            </a:r>
            <a:r>
              <a:rPr sz="815" spc="-4" dirty="0">
                <a:latin typeface="Tahoma"/>
                <a:cs typeface="Tahoma"/>
              </a:rPr>
              <a:t>8</a:t>
            </a:r>
            <a:r>
              <a:rPr sz="815" dirty="0">
                <a:latin typeface="Tahoma"/>
                <a:cs typeface="Tahoma"/>
              </a:rPr>
              <a:t>0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spc="5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tros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53121" y="3583816"/>
            <a:ext cx="5936773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Paso</a:t>
            </a:r>
            <a:r>
              <a:rPr sz="815" spc="3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cableado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</a:t>
            </a:r>
            <a:r>
              <a:rPr sz="815" spc="-8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externa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Al.   </a:t>
            </a:r>
            <a:r>
              <a:rPr sz="815" spc="1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Min.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10—Max.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13 </a:t>
            </a:r>
            <a:r>
              <a:rPr sz="815" spc="4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Dirección</a:t>
            </a:r>
            <a:r>
              <a:rPr sz="815" spc="74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e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c</a:t>
            </a:r>
            <a:r>
              <a:rPr sz="815" dirty="0">
                <a:latin typeface="Tahoma"/>
                <a:cs typeface="Tahoma"/>
              </a:rPr>
              <a:t>ableado</a:t>
            </a:r>
            <a:r>
              <a:rPr sz="815" spc="6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xt.           </a:t>
            </a:r>
            <a:r>
              <a:rPr sz="815" spc="17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Mano</a:t>
            </a:r>
            <a:r>
              <a:rPr sz="815" spc="4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derecha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53121" y="3147482"/>
            <a:ext cx="5773838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2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conductor</a:t>
            </a:r>
            <a:r>
              <a:rPr sz="815" spc="7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(*)                                                                                                    </a:t>
            </a:r>
            <a:r>
              <a:rPr sz="815" spc="2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kN            </a:t>
            </a:r>
            <a:r>
              <a:rPr sz="815" spc="169" dirty="0">
                <a:latin typeface="Tahoma"/>
                <a:cs typeface="Tahoma"/>
              </a:rPr>
              <a:t> </a:t>
            </a:r>
            <a:r>
              <a:rPr sz="815" spc="5" dirty="0">
                <a:latin typeface="Tahoma"/>
                <a:cs typeface="Tahoma"/>
              </a:rPr>
              <a:t>122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-5" dirty="0">
                <a:latin typeface="Tahoma"/>
                <a:cs typeface="Tahoma"/>
              </a:rPr>
              <a:t>8</a:t>
            </a:r>
            <a:r>
              <a:rPr sz="815" dirty="0">
                <a:latin typeface="Tahoma"/>
                <a:cs typeface="Tahoma"/>
              </a:rPr>
              <a:t>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53121" y="2753953"/>
            <a:ext cx="5773838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Masa</a:t>
            </a:r>
            <a:r>
              <a:rPr sz="815" spc="4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3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uni</a:t>
            </a:r>
            <a:r>
              <a:rPr sz="815" spc="8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ad</a:t>
            </a:r>
            <a:r>
              <a:rPr sz="815" spc="5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longitud—Núcl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o                                                                                     </a:t>
            </a:r>
            <a:r>
              <a:rPr sz="815" spc="1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Kg/km             </a:t>
            </a:r>
            <a:r>
              <a:rPr sz="815" spc="55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87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53121" y="2360423"/>
            <a:ext cx="5773838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Diámetro</a:t>
            </a:r>
            <a:r>
              <a:rPr sz="815" spc="7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apr</a:t>
            </a:r>
            <a:r>
              <a:rPr sz="815" spc="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ximado</a:t>
            </a:r>
            <a:r>
              <a:rPr sz="815" spc="9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conductor</a:t>
            </a:r>
            <a:r>
              <a:rPr sz="815" spc="8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completo                                                                           </a:t>
            </a:r>
            <a:r>
              <a:rPr sz="815" spc="12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  </a:t>
            </a:r>
            <a:r>
              <a:rPr sz="815" spc="226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23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55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53121" y="1966893"/>
            <a:ext cx="5773838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Sección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transversal</a:t>
            </a:r>
            <a:r>
              <a:rPr sz="815" spc="8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núcleo</a:t>
            </a:r>
            <a:r>
              <a:rPr sz="815" spc="5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composite                                                                            </a:t>
            </a:r>
            <a:r>
              <a:rPr sz="815" spc="246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           </a:t>
            </a:r>
            <a:r>
              <a:rPr sz="815" spc="254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47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17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53121" y="1381087"/>
            <a:ext cx="4449991" cy="1933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2"/>
              </a:spcBef>
            </a:pP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Tipo</a:t>
            </a:r>
            <a:r>
              <a:rPr sz="815" b="1" spc="3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15" b="1" spc="2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con</a:t>
            </a:r>
            <a:r>
              <a:rPr sz="815" b="1" spc="4" dirty="0">
                <a:solidFill>
                  <a:srgbClr val="FFFFFF"/>
                </a:solidFill>
                <a:latin typeface="Tahoma"/>
                <a:cs typeface="Tahoma"/>
              </a:rPr>
              <a:t>d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uctor</a:t>
            </a:r>
            <a:r>
              <a:rPr sz="815" b="1" spc="67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ACCC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103112" y="1381087"/>
            <a:ext cx="1322120" cy="1933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4967">
              <a:lnSpc>
                <a:spcPct val="100585"/>
              </a:lnSpc>
              <a:spcBef>
                <a:spcPts val="272"/>
              </a:spcBef>
            </a:pP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mm²             </a:t>
            </a:r>
            <a:r>
              <a:rPr sz="815" b="1" spc="8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360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653121" y="1574400"/>
            <a:ext cx="5772111" cy="1957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S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cción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eq</a:t>
            </a:r>
            <a:r>
              <a:rPr sz="815" dirty="0">
                <a:latin typeface="Tahoma"/>
                <a:cs typeface="Tahoma"/>
              </a:rPr>
              <a:t>uival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nte</a:t>
            </a:r>
            <a:r>
              <a:rPr sz="815" spc="8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aluminio                                                                                              </a:t>
            </a:r>
            <a:r>
              <a:rPr sz="815" spc="78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             </a:t>
            </a:r>
            <a:r>
              <a:rPr sz="815" spc="99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380</a:t>
            </a:r>
            <a:endParaRPr sz="815">
              <a:latin typeface="Tahoma"/>
              <a:cs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1133494064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object 84"/>
          <p:cNvSpPr/>
          <p:nvPr/>
        </p:nvSpPr>
        <p:spPr>
          <a:xfrm>
            <a:off x="1381" y="1332064"/>
            <a:ext cx="6845343" cy="8431198"/>
          </a:xfrm>
          <a:custGeom>
            <a:avLst/>
            <a:gdLst/>
            <a:ahLst/>
            <a:cxnLst/>
            <a:rect l="l" t="t" r="r" b="b"/>
            <a:pathLst>
              <a:path w="7555230" h="9305544">
                <a:moveTo>
                  <a:pt x="0" y="9305544"/>
                </a:moveTo>
                <a:lnTo>
                  <a:pt x="7555230" y="9305544"/>
                </a:lnTo>
                <a:lnTo>
                  <a:pt x="7555230" y="0"/>
                </a:lnTo>
                <a:lnTo>
                  <a:pt x="0" y="0"/>
                </a:lnTo>
                <a:lnTo>
                  <a:pt x="0" y="9305544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5" name="object 85"/>
          <p:cNvSpPr/>
          <p:nvPr/>
        </p:nvSpPr>
        <p:spPr>
          <a:xfrm>
            <a:off x="653121" y="7056197"/>
            <a:ext cx="2772657" cy="228523"/>
          </a:xfrm>
          <a:custGeom>
            <a:avLst/>
            <a:gdLst/>
            <a:ahLst/>
            <a:cxnLst/>
            <a:rect l="l" t="t" r="r" b="b"/>
            <a:pathLst>
              <a:path w="3060192" h="252222">
                <a:moveTo>
                  <a:pt x="0" y="252222"/>
                </a:moveTo>
                <a:lnTo>
                  <a:pt x="3060192" y="252222"/>
                </a:lnTo>
                <a:lnTo>
                  <a:pt x="3060192" y="0"/>
                </a:lnTo>
                <a:lnTo>
                  <a:pt x="0" y="0"/>
                </a:lnTo>
                <a:lnTo>
                  <a:pt x="0" y="2522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6" name="object 86"/>
          <p:cNvSpPr/>
          <p:nvPr/>
        </p:nvSpPr>
        <p:spPr>
          <a:xfrm>
            <a:off x="3425779" y="7056197"/>
            <a:ext cx="359008" cy="228523"/>
          </a:xfrm>
          <a:custGeom>
            <a:avLst/>
            <a:gdLst/>
            <a:ahLst/>
            <a:cxnLst/>
            <a:rect l="l" t="t" r="r" b="b"/>
            <a:pathLst>
              <a:path w="396239" h="252222">
                <a:moveTo>
                  <a:pt x="0" y="252222"/>
                </a:moveTo>
                <a:lnTo>
                  <a:pt x="396239" y="252222"/>
                </a:lnTo>
                <a:lnTo>
                  <a:pt x="396239" y="0"/>
                </a:lnTo>
                <a:lnTo>
                  <a:pt x="0" y="0"/>
                </a:lnTo>
                <a:lnTo>
                  <a:pt x="0" y="2522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7" name="object 87"/>
          <p:cNvSpPr/>
          <p:nvPr/>
        </p:nvSpPr>
        <p:spPr>
          <a:xfrm>
            <a:off x="3784788" y="7056197"/>
            <a:ext cx="488805" cy="228523"/>
          </a:xfrm>
          <a:custGeom>
            <a:avLst/>
            <a:gdLst/>
            <a:ahLst/>
            <a:cxnLst/>
            <a:rect l="l" t="t" r="r" b="b"/>
            <a:pathLst>
              <a:path w="539496" h="252222">
                <a:moveTo>
                  <a:pt x="0" y="252222"/>
                </a:moveTo>
                <a:lnTo>
                  <a:pt x="539496" y="252222"/>
                </a:lnTo>
                <a:lnTo>
                  <a:pt x="539496" y="0"/>
                </a:lnTo>
                <a:lnTo>
                  <a:pt x="0" y="0"/>
                </a:lnTo>
                <a:lnTo>
                  <a:pt x="0" y="2522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8" name="object 88"/>
          <p:cNvSpPr/>
          <p:nvPr/>
        </p:nvSpPr>
        <p:spPr>
          <a:xfrm>
            <a:off x="653121" y="7481485"/>
            <a:ext cx="2772657" cy="198146"/>
          </a:xfrm>
          <a:custGeom>
            <a:avLst/>
            <a:gdLst/>
            <a:ahLst/>
            <a:cxnLst/>
            <a:rect l="l" t="t" r="r" b="b"/>
            <a:pathLst>
              <a:path w="3060192" h="218694">
                <a:moveTo>
                  <a:pt x="0" y="218694"/>
                </a:moveTo>
                <a:lnTo>
                  <a:pt x="3060192" y="218694"/>
                </a:lnTo>
                <a:lnTo>
                  <a:pt x="3060192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9" name="object 89"/>
          <p:cNvSpPr/>
          <p:nvPr/>
        </p:nvSpPr>
        <p:spPr>
          <a:xfrm>
            <a:off x="3425779" y="7481485"/>
            <a:ext cx="359008" cy="198146"/>
          </a:xfrm>
          <a:custGeom>
            <a:avLst/>
            <a:gdLst/>
            <a:ahLst/>
            <a:cxnLst/>
            <a:rect l="l" t="t" r="r" b="b"/>
            <a:pathLst>
              <a:path w="396239" h="218694">
                <a:moveTo>
                  <a:pt x="0" y="218694"/>
                </a:moveTo>
                <a:lnTo>
                  <a:pt x="396239" y="218694"/>
                </a:lnTo>
                <a:lnTo>
                  <a:pt x="396239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0" name="object 90"/>
          <p:cNvSpPr/>
          <p:nvPr/>
        </p:nvSpPr>
        <p:spPr>
          <a:xfrm>
            <a:off x="3784788" y="7481485"/>
            <a:ext cx="488805" cy="198146"/>
          </a:xfrm>
          <a:custGeom>
            <a:avLst/>
            <a:gdLst/>
            <a:ahLst/>
            <a:cxnLst/>
            <a:rect l="l" t="t" r="r" b="b"/>
            <a:pathLst>
              <a:path w="539496" h="218694">
                <a:moveTo>
                  <a:pt x="0" y="218694"/>
                </a:moveTo>
                <a:lnTo>
                  <a:pt x="539496" y="218694"/>
                </a:lnTo>
                <a:lnTo>
                  <a:pt x="539496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1" name="object 91"/>
          <p:cNvSpPr/>
          <p:nvPr/>
        </p:nvSpPr>
        <p:spPr>
          <a:xfrm>
            <a:off x="653121" y="7876395"/>
            <a:ext cx="2772657" cy="198836"/>
          </a:xfrm>
          <a:custGeom>
            <a:avLst/>
            <a:gdLst/>
            <a:ahLst/>
            <a:cxnLst/>
            <a:rect l="l" t="t" r="r" b="b"/>
            <a:pathLst>
              <a:path w="3060192" h="219455">
                <a:moveTo>
                  <a:pt x="0" y="219456"/>
                </a:moveTo>
                <a:lnTo>
                  <a:pt x="3060192" y="219456"/>
                </a:lnTo>
                <a:lnTo>
                  <a:pt x="3060192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2" name="object 92"/>
          <p:cNvSpPr/>
          <p:nvPr/>
        </p:nvSpPr>
        <p:spPr>
          <a:xfrm>
            <a:off x="3425779" y="7876395"/>
            <a:ext cx="359008" cy="198836"/>
          </a:xfrm>
          <a:custGeom>
            <a:avLst/>
            <a:gdLst/>
            <a:ahLst/>
            <a:cxnLst/>
            <a:rect l="l" t="t" r="r" b="b"/>
            <a:pathLst>
              <a:path w="396239" h="219455">
                <a:moveTo>
                  <a:pt x="0" y="219456"/>
                </a:moveTo>
                <a:lnTo>
                  <a:pt x="396239" y="219456"/>
                </a:lnTo>
                <a:lnTo>
                  <a:pt x="396239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3" name="object 93"/>
          <p:cNvSpPr/>
          <p:nvPr/>
        </p:nvSpPr>
        <p:spPr>
          <a:xfrm>
            <a:off x="3784788" y="7876395"/>
            <a:ext cx="488805" cy="198836"/>
          </a:xfrm>
          <a:custGeom>
            <a:avLst/>
            <a:gdLst/>
            <a:ahLst/>
            <a:cxnLst/>
            <a:rect l="l" t="t" r="r" b="b"/>
            <a:pathLst>
              <a:path w="539496" h="219455">
                <a:moveTo>
                  <a:pt x="0" y="219456"/>
                </a:moveTo>
                <a:lnTo>
                  <a:pt x="539496" y="219456"/>
                </a:lnTo>
                <a:lnTo>
                  <a:pt x="539496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4" name="object 94"/>
          <p:cNvSpPr/>
          <p:nvPr/>
        </p:nvSpPr>
        <p:spPr>
          <a:xfrm>
            <a:off x="653121" y="8271996"/>
            <a:ext cx="2772657" cy="198836"/>
          </a:xfrm>
          <a:custGeom>
            <a:avLst/>
            <a:gdLst/>
            <a:ahLst/>
            <a:cxnLst/>
            <a:rect l="l" t="t" r="r" b="b"/>
            <a:pathLst>
              <a:path w="3060192" h="219455">
                <a:moveTo>
                  <a:pt x="0" y="219455"/>
                </a:moveTo>
                <a:lnTo>
                  <a:pt x="3060192" y="219455"/>
                </a:lnTo>
                <a:lnTo>
                  <a:pt x="3060192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5" name="object 95"/>
          <p:cNvSpPr/>
          <p:nvPr/>
        </p:nvSpPr>
        <p:spPr>
          <a:xfrm>
            <a:off x="3425779" y="8271996"/>
            <a:ext cx="359008" cy="198836"/>
          </a:xfrm>
          <a:custGeom>
            <a:avLst/>
            <a:gdLst/>
            <a:ahLst/>
            <a:cxnLst/>
            <a:rect l="l" t="t" r="r" b="b"/>
            <a:pathLst>
              <a:path w="396239" h="219455">
                <a:moveTo>
                  <a:pt x="0" y="219455"/>
                </a:moveTo>
                <a:lnTo>
                  <a:pt x="396239" y="219455"/>
                </a:lnTo>
                <a:lnTo>
                  <a:pt x="396239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6" name="object 96"/>
          <p:cNvSpPr/>
          <p:nvPr/>
        </p:nvSpPr>
        <p:spPr>
          <a:xfrm>
            <a:off x="3784788" y="8271996"/>
            <a:ext cx="488805" cy="198836"/>
          </a:xfrm>
          <a:custGeom>
            <a:avLst/>
            <a:gdLst/>
            <a:ahLst/>
            <a:cxnLst/>
            <a:rect l="l" t="t" r="r" b="b"/>
            <a:pathLst>
              <a:path w="539496" h="219455">
                <a:moveTo>
                  <a:pt x="0" y="219455"/>
                </a:moveTo>
                <a:lnTo>
                  <a:pt x="539496" y="219455"/>
                </a:lnTo>
                <a:lnTo>
                  <a:pt x="539496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7" name="object 97"/>
          <p:cNvSpPr/>
          <p:nvPr/>
        </p:nvSpPr>
        <p:spPr>
          <a:xfrm>
            <a:off x="653121" y="7285064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8" name="object 98"/>
          <p:cNvSpPr/>
          <p:nvPr/>
        </p:nvSpPr>
        <p:spPr>
          <a:xfrm>
            <a:off x="653121" y="7481830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9" name="object 99"/>
          <p:cNvSpPr/>
          <p:nvPr/>
        </p:nvSpPr>
        <p:spPr>
          <a:xfrm>
            <a:off x="653121" y="7679976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0" name="object 100"/>
          <p:cNvSpPr/>
          <p:nvPr/>
        </p:nvSpPr>
        <p:spPr>
          <a:xfrm>
            <a:off x="653121" y="7876740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1" name="object 101"/>
          <p:cNvSpPr/>
          <p:nvPr/>
        </p:nvSpPr>
        <p:spPr>
          <a:xfrm>
            <a:off x="653121" y="8075576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2" name="object 102"/>
          <p:cNvSpPr/>
          <p:nvPr/>
        </p:nvSpPr>
        <p:spPr>
          <a:xfrm>
            <a:off x="653121" y="8272341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3" name="object 103"/>
          <p:cNvSpPr/>
          <p:nvPr/>
        </p:nvSpPr>
        <p:spPr>
          <a:xfrm>
            <a:off x="653121" y="8471177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4" name="object 104"/>
          <p:cNvSpPr/>
          <p:nvPr/>
        </p:nvSpPr>
        <p:spPr>
          <a:xfrm>
            <a:off x="653121" y="6436216"/>
            <a:ext cx="2813391" cy="200906"/>
          </a:xfrm>
          <a:custGeom>
            <a:avLst/>
            <a:gdLst/>
            <a:ahLst/>
            <a:cxnLst/>
            <a:rect l="l" t="t" r="r" b="b"/>
            <a:pathLst>
              <a:path w="3105150" h="221742">
                <a:moveTo>
                  <a:pt x="0" y="221741"/>
                </a:moveTo>
                <a:lnTo>
                  <a:pt x="3105150" y="221741"/>
                </a:lnTo>
                <a:lnTo>
                  <a:pt x="3105150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5" name="object 105"/>
          <p:cNvSpPr/>
          <p:nvPr/>
        </p:nvSpPr>
        <p:spPr>
          <a:xfrm>
            <a:off x="3466512" y="6436216"/>
            <a:ext cx="155341" cy="200906"/>
          </a:xfrm>
          <a:custGeom>
            <a:avLst/>
            <a:gdLst/>
            <a:ahLst/>
            <a:cxnLst/>
            <a:rect l="l" t="t" r="r" b="b"/>
            <a:pathLst>
              <a:path w="171450" h="221742">
                <a:moveTo>
                  <a:pt x="0" y="221741"/>
                </a:moveTo>
                <a:lnTo>
                  <a:pt x="171450" y="221741"/>
                </a:lnTo>
                <a:lnTo>
                  <a:pt x="171450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6" name="object 106"/>
          <p:cNvSpPr/>
          <p:nvPr/>
        </p:nvSpPr>
        <p:spPr>
          <a:xfrm>
            <a:off x="653121" y="6832505"/>
            <a:ext cx="1808854" cy="195384"/>
          </a:xfrm>
          <a:custGeom>
            <a:avLst/>
            <a:gdLst/>
            <a:ahLst/>
            <a:cxnLst/>
            <a:rect l="l" t="t" r="r" b="b"/>
            <a:pathLst>
              <a:path w="1996439" h="215646">
                <a:moveTo>
                  <a:pt x="0" y="215646"/>
                </a:moveTo>
                <a:lnTo>
                  <a:pt x="1996439" y="215646"/>
                </a:lnTo>
                <a:lnTo>
                  <a:pt x="1996439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7" name="object 107"/>
          <p:cNvSpPr/>
          <p:nvPr/>
        </p:nvSpPr>
        <p:spPr>
          <a:xfrm>
            <a:off x="2461976" y="6832505"/>
            <a:ext cx="368674" cy="195384"/>
          </a:xfrm>
          <a:custGeom>
            <a:avLst/>
            <a:gdLst/>
            <a:ahLst/>
            <a:cxnLst/>
            <a:rect l="l" t="t" r="r" b="b"/>
            <a:pathLst>
              <a:path w="406907" h="215646">
                <a:moveTo>
                  <a:pt x="0" y="215646"/>
                </a:moveTo>
                <a:lnTo>
                  <a:pt x="406907" y="215646"/>
                </a:lnTo>
                <a:lnTo>
                  <a:pt x="406907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8" name="object 108"/>
          <p:cNvSpPr/>
          <p:nvPr/>
        </p:nvSpPr>
        <p:spPr>
          <a:xfrm>
            <a:off x="2830651" y="6832505"/>
            <a:ext cx="635860" cy="195384"/>
          </a:xfrm>
          <a:custGeom>
            <a:avLst/>
            <a:gdLst/>
            <a:ahLst/>
            <a:cxnLst/>
            <a:rect l="l" t="t" r="r" b="b"/>
            <a:pathLst>
              <a:path w="701801" h="215646">
                <a:moveTo>
                  <a:pt x="0" y="215646"/>
                </a:moveTo>
                <a:lnTo>
                  <a:pt x="701801" y="215646"/>
                </a:lnTo>
                <a:lnTo>
                  <a:pt x="701801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9" name="object 109"/>
          <p:cNvSpPr/>
          <p:nvPr/>
        </p:nvSpPr>
        <p:spPr>
          <a:xfrm>
            <a:off x="3466512" y="6832505"/>
            <a:ext cx="155341" cy="195384"/>
          </a:xfrm>
          <a:custGeom>
            <a:avLst/>
            <a:gdLst/>
            <a:ahLst/>
            <a:cxnLst/>
            <a:rect l="l" t="t" r="r" b="b"/>
            <a:pathLst>
              <a:path w="171450" h="215646">
                <a:moveTo>
                  <a:pt x="0" y="215646"/>
                </a:moveTo>
                <a:lnTo>
                  <a:pt x="171450" y="215646"/>
                </a:lnTo>
                <a:lnTo>
                  <a:pt x="17145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0" name="object 110"/>
          <p:cNvSpPr/>
          <p:nvPr/>
        </p:nvSpPr>
        <p:spPr>
          <a:xfrm>
            <a:off x="3621853" y="6832505"/>
            <a:ext cx="1793666" cy="195384"/>
          </a:xfrm>
          <a:custGeom>
            <a:avLst/>
            <a:gdLst/>
            <a:ahLst/>
            <a:cxnLst/>
            <a:rect l="l" t="t" r="r" b="b"/>
            <a:pathLst>
              <a:path w="1979676" h="215646">
                <a:moveTo>
                  <a:pt x="0" y="215646"/>
                </a:moveTo>
                <a:lnTo>
                  <a:pt x="1979676" y="215646"/>
                </a:lnTo>
                <a:lnTo>
                  <a:pt x="1979676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1" name="object 111"/>
          <p:cNvSpPr/>
          <p:nvPr/>
        </p:nvSpPr>
        <p:spPr>
          <a:xfrm>
            <a:off x="5415519" y="6832505"/>
            <a:ext cx="359008" cy="195384"/>
          </a:xfrm>
          <a:custGeom>
            <a:avLst/>
            <a:gdLst/>
            <a:ahLst/>
            <a:cxnLst/>
            <a:rect l="l" t="t" r="r" b="b"/>
            <a:pathLst>
              <a:path w="396239" h="215646">
                <a:moveTo>
                  <a:pt x="0" y="215646"/>
                </a:moveTo>
                <a:lnTo>
                  <a:pt x="396239" y="215646"/>
                </a:lnTo>
                <a:lnTo>
                  <a:pt x="396239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2" name="object 112"/>
          <p:cNvSpPr/>
          <p:nvPr/>
        </p:nvSpPr>
        <p:spPr>
          <a:xfrm>
            <a:off x="5774528" y="6832505"/>
            <a:ext cx="652430" cy="195384"/>
          </a:xfrm>
          <a:custGeom>
            <a:avLst/>
            <a:gdLst/>
            <a:ahLst/>
            <a:cxnLst/>
            <a:rect l="l" t="t" r="r" b="b"/>
            <a:pathLst>
              <a:path w="720089" h="215646">
                <a:moveTo>
                  <a:pt x="0" y="215646"/>
                </a:moveTo>
                <a:lnTo>
                  <a:pt x="720089" y="215646"/>
                </a:lnTo>
                <a:lnTo>
                  <a:pt x="720089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3" name="object 113"/>
          <p:cNvSpPr/>
          <p:nvPr/>
        </p:nvSpPr>
        <p:spPr>
          <a:xfrm>
            <a:off x="3621853" y="6436216"/>
            <a:ext cx="2805105" cy="200906"/>
          </a:xfrm>
          <a:custGeom>
            <a:avLst/>
            <a:gdLst/>
            <a:ahLst/>
            <a:cxnLst/>
            <a:rect l="l" t="t" r="r" b="b"/>
            <a:pathLst>
              <a:path w="3096005" h="221742">
                <a:moveTo>
                  <a:pt x="0" y="221741"/>
                </a:moveTo>
                <a:lnTo>
                  <a:pt x="3096005" y="221741"/>
                </a:lnTo>
                <a:lnTo>
                  <a:pt x="3096005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4" name="object 114"/>
          <p:cNvSpPr/>
          <p:nvPr/>
        </p:nvSpPr>
        <p:spPr>
          <a:xfrm>
            <a:off x="3466856" y="6436216"/>
            <a:ext cx="0" cy="200906"/>
          </a:xfrm>
          <a:custGeom>
            <a:avLst/>
            <a:gdLst/>
            <a:ahLst/>
            <a:cxnLst/>
            <a:rect l="l" t="t" r="r" b="b"/>
            <a:pathLst>
              <a:path h="221742">
                <a:moveTo>
                  <a:pt x="0" y="0"/>
                </a:moveTo>
                <a:lnTo>
                  <a:pt x="0" y="221741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5" name="object 115"/>
          <p:cNvSpPr/>
          <p:nvPr/>
        </p:nvSpPr>
        <p:spPr>
          <a:xfrm>
            <a:off x="3621506" y="6436216"/>
            <a:ext cx="0" cy="200906"/>
          </a:xfrm>
          <a:custGeom>
            <a:avLst/>
            <a:gdLst/>
            <a:ahLst/>
            <a:cxnLst/>
            <a:rect l="l" t="t" r="r" b="b"/>
            <a:pathLst>
              <a:path h="221742">
                <a:moveTo>
                  <a:pt x="0" y="0"/>
                </a:moveTo>
                <a:lnTo>
                  <a:pt x="0" y="221741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6" name="object 116"/>
          <p:cNvSpPr/>
          <p:nvPr/>
        </p:nvSpPr>
        <p:spPr>
          <a:xfrm>
            <a:off x="653121" y="6832851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7" name="object 117"/>
          <p:cNvSpPr/>
          <p:nvPr/>
        </p:nvSpPr>
        <p:spPr>
          <a:xfrm>
            <a:off x="653121" y="4416787"/>
            <a:ext cx="4501426" cy="195384"/>
          </a:xfrm>
          <a:custGeom>
            <a:avLst/>
            <a:gdLst/>
            <a:ahLst/>
            <a:cxnLst/>
            <a:rect l="l" t="t" r="r" b="b"/>
            <a:pathLst>
              <a:path w="4968240" h="215646">
                <a:moveTo>
                  <a:pt x="0" y="215646"/>
                </a:moveTo>
                <a:lnTo>
                  <a:pt x="4968240" y="215646"/>
                </a:lnTo>
                <a:lnTo>
                  <a:pt x="496824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8" name="object 118"/>
          <p:cNvSpPr/>
          <p:nvPr/>
        </p:nvSpPr>
        <p:spPr>
          <a:xfrm>
            <a:off x="5154547" y="4416787"/>
            <a:ext cx="521944" cy="195384"/>
          </a:xfrm>
          <a:custGeom>
            <a:avLst/>
            <a:gdLst/>
            <a:ahLst/>
            <a:cxnLst/>
            <a:rect l="l" t="t" r="r" b="b"/>
            <a:pathLst>
              <a:path w="576072" h="215646">
                <a:moveTo>
                  <a:pt x="0" y="215646"/>
                </a:moveTo>
                <a:lnTo>
                  <a:pt x="576072" y="215646"/>
                </a:lnTo>
                <a:lnTo>
                  <a:pt x="576072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9" name="object 119"/>
          <p:cNvSpPr/>
          <p:nvPr/>
        </p:nvSpPr>
        <p:spPr>
          <a:xfrm>
            <a:off x="5676491" y="4416787"/>
            <a:ext cx="750467" cy="195384"/>
          </a:xfrm>
          <a:custGeom>
            <a:avLst/>
            <a:gdLst/>
            <a:ahLst/>
            <a:cxnLst/>
            <a:rect l="l" t="t" r="r" b="b"/>
            <a:pathLst>
              <a:path w="828293" h="215646">
                <a:moveTo>
                  <a:pt x="0" y="215646"/>
                </a:moveTo>
                <a:lnTo>
                  <a:pt x="828293" y="215646"/>
                </a:lnTo>
                <a:lnTo>
                  <a:pt x="828293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0" name="object 120"/>
          <p:cNvSpPr/>
          <p:nvPr/>
        </p:nvSpPr>
        <p:spPr>
          <a:xfrm>
            <a:off x="653121" y="4808935"/>
            <a:ext cx="4501426" cy="196765"/>
          </a:xfrm>
          <a:custGeom>
            <a:avLst/>
            <a:gdLst/>
            <a:ahLst/>
            <a:cxnLst/>
            <a:rect l="l" t="t" r="r" b="b"/>
            <a:pathLst>
              <a:path w="4968240" h="217170">
                <a:moveTo>
                  <a:pt x="0" y="217170"/>
                </a:moveTo>
                <a:lnTo>
                  <a:pt x="4968240" y="217170"/>
                </a:lnTo>
                <a:lnTo>
                  <a:pt x="496824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1" name="object 121"/>
          <p:cNvSpPr/>
          <p:nvPr/>
        </p:nvSpPr>
        <p:spPr>
          <a:xfrm>
            <a:off x="5154547" y="4808935"/>
            <a:ext cx="521944" cy="196765"/>
          </a:xfrm>
          <a:custGeom>
            <a:avLst/>
            <a:gdLst/>
            <a:ahLst/>
            <a:cxnLst/>
            <a:rect l="l" t="t" r="r" b="b"/>
            <a:pathLst>
              <a:path w="576072" h="217170">
                <a:moveTo>
                  <a:pt x="0" y="217170"/>
                </a:moveTo>
                <a:lnTo>
                  <a:pt x="576072" y="217170"/>
                </a:lnTo>
                <a:lnTo>
                  <a:pt x="576072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2" name="object 122"/>
          <p:cNvSpPr/>
          <p:nvPr/>
        </p:nvSpPr>
        <p:spPr>
          <a:xfrm>
            <a:off x="5676491" y="4808935"/>
            <a:ext cx="750467" cy="196765"/>
          </a:xfrm>
          <a:custGeom>
            <a:avLst/>
            <a:gdLst/>
            <a:ahLst/>
            <a:cxnLst/>
            <a:rect l="l" t="t" r="r" b="b"/>
            <a:pathLst>
              <a:path w="828293" h="217170">
                <a:moveTo>
                  <a:pt x="0" y="217170"/>
                </a:moveTo>
                <a:lnTo>
                  <a:pt x="828293" y="217170"/>
                </a:lnTo>
                <a:lnTo>
                  <a:pt x="82829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3" name="object 123"/>
          <p:cNvSpPr/>
          <p:nvPr/>
        </p:nvSpPr>
        <p:spPr>
          <a:xfrm>
            <a:off x="653121" y="4218641"/>
            <a:ext cx="5773838" cy="198146"/>
          </a:xfrm>
          <a:custGeom>
            <a:avLst/>
            <a:gdLst/>
            <a:ahLst/>
            <a:cxnLst/>
            <a:rect l="l" t="t" r="r" b="b"/>
            <a:pathLst>
              <a:path w="6372606" h="218694">
                <a:moveTo>
                  <a:pt x="0" y="218694"/>
                </a:moveTo>
                <a:lnTo>
                  <a:pt x="6372606" y="218694"/>
                </a:lnTo>
                <a:lnTo>
                  <a:pt x="6372606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4" name="object 124"/>
          <p:cNvSpPr/>
          <p:nvPr/>
        </p:nvSpPr>
        <p:spPr>
          <a:xfrm>
            <a:off x="6425232" y="4218641"/>
            <a:ext cx="0" cy="198146"/>
          </a:xfrm>
          <a:custGeom>
            <a:avLst/>
            <a:gdLst/>
            <a:ahLst/>
            <a:cxnLst/>
            <a:rect l="l" t="t" r="r" b="b"/>
            <a:pathLst>
              <a:path h="218694">
                <a:moveTo>
                  <a:pt x="0" y="0"/>
                </a:moveTo>
                <a:lnTo>
                  <a:pt x="0" y="218694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5" name="object 125"/>
          <p:cNvSpPr/>
          <p:nvPr/>
        </p:nvSpPr>
        <p:spPr>
          <a:xfrm>
            <a:off x="653121" y="4612516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6" name="object 126"/>
          <p:cNvSpPr/>
          <p:nvPr/>
        </p:nvSpPr>
        <p:spPr>
          <a:xfrm>
            <a:off x="653121" y="4809281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7" name="object 127"/>
          <p:cNvSpPr/>
          <p:nvPr/>
        </p:nvSpPr>
        <p:spPr>
          <a:xfrm>
            <a:off x="653121" y="5006046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8" name="object 128"/>
          <p:cNvSpPr/>
          <p:nvPr/>
        </p:nvSpPr>
        <p:spPr>
          <a:xfrm>
            <a:off x="653121" y="1607539"/>
            <a:ext cx="4449645" cy="194693"/>
          </a:xfrm>
          <a:custGeom>
            <a:avLst/>
            <a:gdLst/>
            <a:ahLst/>
            <a:cxnLst/>
            <a:rect l="l" t="t" r="r" b="b"/>
            <a:pathLst>
              <a:path w="4911090" h="214883">
                <a:moveTo>
                  <a:pt x="0" y="214883"/>
                </a:moveTo>
                <a:lnTo>
                  <a:pt x="4911090" y="214883"/>
                </a:lnTo>
                <a:lnTo>
                  <a:pt x="4911090" y="0"/>
                </a:lnTo>
                <a:lnTo>
                  <a:pt x="0" y="0"/>
                </a:lnTo>
                <a:lnTo>
                  <a:pt x="0" y="214883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9" name="object 129"/>
          <p:cNvSpPr/>
          <p:nvPr/>
        </p:nvSpPr>
        <p:spPr>
          <a:xfrm>
            <a:off x="5102767" y="1607539"/>
            <a:ext cx="529538" cy="194693"/>
          </a:xfrm>
          <a:custGeom>
            <a:avLst/>
            <a:gdLst/>
            <a:ahLst/>
            <a:cxnLst/>
            <a:rect l="l" t="t" r="r" b="b"/>
            <a:pathLst>
              <a:path w="584453" h="214883">
                <a:moveTo>
                  <a:pt x="0" y="214883"/>
                </a:moveTo>
                <a:lnTo>
                  <a:pt x="584453" y="214883"/>
                </a:lnTo>
                <a:lnTo>
                  <a:pt x="584453" y="0"/>
                </a:lnTo>
                <a:lnTo>
                  <a:pt x="0" y="0"/>
                </a:lnTo>
                <a:lnTo>
                  <a:pt x="0" y="214883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0" name="object 130"/>
          <p:cNvSpPr/>
          <p:nvPr/>
        </p:nvSpPr>
        <p:spPr>
          <a:xfrm>
            <a:off x="5632305" y="1607539"/>
            <a:ext cx="794653" cy="194693"/>
          </a:xfrm>
          <a:custGeom>
            <a:avLst/>
            <a:gdLst/>
            <a:ahLst/>
            <a:cxnLst/>
            <a:rect l="l" t="t" r="r" b="b"/>
            <a:pathLst>
              <a:path w="877061" h="214883">
                <a:moveTo>
                  <a:pt x="0" y="214883"/>
                </a:moveTo>
                <a:lnTo>
                  <a:pt x="877061" y="214883"/>
                </a:lnTo>
                <a:lnTo>
                  <a:pt x="877061" y="0"/>
                </a:lnTo>
                <a:lnTo>
                  <a:pt x="0" y="0"/>
                </a:lnTo>
                <a:lnTo>
                  <a:pt x="0" y="214883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1" name="object 131"/>
          <p:cNvSpPr/>
          <p:nvPr/>
        </p:nvSpPr>
        <p:spPr>
          <a:xfrm>
            <a:off x="653121" y="1998996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2" name="object 132"/>
          <p:cNvSpPr/>
          <p:nvPr/>
        </p:nvSpPr>
        <p:spPr>
          <a:xfrm>
            <a:off x="5102767" y="1998996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3" name="object 133"/>
          <p:cNvSpPr/>
          <p:nvPr/>
        </p:nvSpPr>
        <p:spPr>
          <a:xfrm>
            <a:off x="5632305" y="1998996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4" name="object 134"/>
          <p:cNvSpPr/>
          <p:nvPr/>
        </p:nvSpPr>
        <p:spPr>
          <a:xfrm>
            <a:off x="653121" y="2392526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5" name="object 135"/>
          <p:cNvSpPr/>
          <p:nvPr/>
        </p:nvSpPr>
        <p:spPr>
          <a:xfrm>
            <a:off x="5102767" y="2392526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6" name="object 136"/>
          <p:cNvSpPr/>
          <p:nvPr/>
        </p:nvSpPr>
        <p:spPr>
          <a:xfrm>
            <a:off x="5632305" y="2392526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7" name="object 137"/>
          <p:cNvSpPr/>
          <p:nvPr/>
        </p:nvSpPr>
        <p:spPr>
          <a:xfrm>
            <a:off x="653121" y="2786055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8" name="object 138"/>
          <p:cNvSpPr/>
          <p:nvPr/>
        </p:nvSpPr>
        <p:spPr>
          <a:xfrm>
            <a:off x="5102767" y="2786055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9" name="object 139"/>
          <p:cNvSpPr/>
          <p:nvPr/>
        </p:nvSpPr>
        <p:spPr>
          <a:xfrm>
            <a:off x="5632305" y="2786055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0" name="object 140"/>
          <p:cNvSpPr/>
          <p:nvPr/>
        </p:nvSpPr>
        <p:spPr>
          <a:xfrm>
            <a:off x="653121" y="3179586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1" name="object 141"/>
          <p:cNvSpPr/>
          <p:nvPr/>
        </p:nvSpPr>
        <p:spPr>
          <a:xfrm>
            <a:off x="5102767" y="3179586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2" name="object 142"/>
          <p:cNvSpPr/>
          <p:nvPr/>
        </p:nvSpPr>
        <p:spPr>
          <a:xfrm>
            <a:off x="5632305" y="3179586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3" name="object 143"/>
          <p:cNvSpPr/>
          <p:nvPr/>
        </p:nvSpPr>
        <p:spPr>
          <a:xfrm>
            <a:off x="653121" y="1413535"/>
            <a:ext cx="4449645" cy="194003"/>
          </a:xfrm>
          <a:custGeom>
            <a:avLst/>
            <a:gdLst/>
            <a:ahLst/>
            <a:cxnLst/>
            <a:rect l="l" t="t" r="r" b="b"/>
            <a:pathLst>
              <a:path w="4911090" h="214122">
                <a:moveTo>
                  <a:pt x="0" y="214122"/>
                </a:moveTo>
                <a:lnTo>
                  <a:pt x="4911090" y="214122"/>
                </a:lnTo>
                <a:lnTo>
                  <a:pt x="4911090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4" name="object 144"/>
          <p:cNvSpPr/>
          <p:nvPr/>
        </p:nvSpPr>
        <p:spPr>
          <a:xfrm>
            <a:off x="5102767" y="1413535"/>
            <a:ext cx="529538" cy="194003"/>
          </a:xfrm>
          <a:custGeom>
            <a:avLst/>
            <a:gdLst/>
            <a:ahLst/>
            <a:cxnLst/>
            <a:rect l="l" t="t" r="r" b="b"/>
            <a:pathLst>
              <a:path w="584453" h="214122">
                <a:moveTo>
                  <a:pt x="0" y="214122"/>
                </a:moveTo>
                <a:lnTo>
                  <a:pt x="584453" y="214122"/>
                </a:lnTo>
                <a:lnTo>
                  <a:pt x="584453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5" name="object 145"/>
          <p:cNvSpPr/>
          <p:nvPr/>
        </p:nvSpPr>
        <p:spPr>
          <a:xfrm>
            <a:off x="5632305" y="1413535"/>
            <a:ext cx="794653" cy="194003"/>
          </a:xfrm>
          <a:custGeom>
            <a:avLst/>
            <a:gdLst/>
            <a:ahLst/>
            <a:cxnLst/>
            <a:rect l="l" t="t" r="r" b="b"/>
            <a:pathLst>
              <a:path w="877061" h="214122">
                <a:moveTo>
                  <a:pt x="0" y="214122"/>
                </a:moveTo>
                <a:lnTo>
                  <a:pt x="877061" y="214122"/>
                </a:lnTo>
                <a:lnTo>
                  <a:pt x="877061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6" name="object 146"/>
          <p:cNvSpPr/>
          <p:nvPr/>
        </p:nvSpPr>
        <p:spPr>
          <a:xfrm>
            <a:off x="5103111" y="1413535"/>
            <a:ext cx="0" cy="194003"/>
          </a:xfrm>
          <a:custGeom>
            <a:avLst/>
            <a:gdLst/>
            <a:ahLst/>
            <a:cxnLst/>
            <a:rect l="l" t="t" r="r" b="b"/>
            <a:pathLst>
              <a:path h="214122">
                <a:moveTo>
                  <a:pt x="0" y="0"/>
                </a:moveTo>
                <a:lnTo>
                  <a:pt x="0" y="214122"/>
                </a:lnTo>
              </a:path>
            </a:pathLst>
          </a:custGeom>
          <a:ln w="508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7" name="object 147"/>
          <p:cNvSpPr/>
          <p:nvPr/>
        </p:nvSpPr>
        <p:spPr>
          <a:xfrm>
            <a:off x="6425232" y="1413535"/>
            <a:ext cx="0" cy="194003"/>
          </a:xfrm>
          <a:custGeom>
            <a:avLst/>
            <a:gdLst/>
            <a:ahLst/>
            <a:cxnLst/>
            <a:rect l="l" t="t" r="r" b="b"/>
            <a:pathLst>
              <a:path h="214122">
                <a:moveTo>
                  <a:pt x="0" y="0"/>
                </a:moveTo>
                <a:lnTo>
                  <a:pt x="0" y="214122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8" name="object 148"/>
          <p:cNvSpPr/>
          <p:nvPr/>
        </p:nvSpPr>
        <p:spPr>
          <a:xfrm>
            <a:off x="653121" y="180257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9" name="object 149"/>
          <p:cNvSpPr/>
          <p:nvPr/>
        </p:nvSpPr>
        <p:spPr>
          <a:xfrm>
            <a:off x="653121" y="1999341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0" name="object 150"/>
          <p:cNvSpPr/>
          <p:nvPr/>
        </p:nvSpPr>
        <p:spPr>
          <a:xfrm>
            <a:off x="653121" y="219610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1" name="object 151"/>
          <p:cNvSpPr/>
          <p:nvPr/>
        </p:nvSpPr>
        <p:spPr>
          <a:xfrm>
            <a:off x="653121" y="2392872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2" name="object 152"/>
          <p:cNvSpPr/>
          <p:nvPr/>
        </p:nvSpPr>
        <p:spPr>
          <a:xfrm>
            <a:off x="653121" y="258963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3" name="object 153"/>
          <p:cNvSpPr/>
          <p:nvPr/>
        </p:nvSpPr>
        <p:spPr>
          <a:xfrm>
            <a:off x="653121" y="2786401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4" name="object 154"/>
          <p:cNvSpPr/>
          <p:nvPr/>
        </p:nvSpPr>
        <p:spPr>
          <a:xfrm>
            <a:off x="653121" y="2983166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5" name="object 155"/>
          <p:cNvSpPr/>
          <p:nvPr/>
        </p:nvSpPr>
        <p:spPr>
          <a:xfrm>
            <a:off x="653121" y="3179930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6" name="object 156"/>
          <p:cNvSpPr/>
          <p:nvPr/>
        </p:nvSpPr>
        <p:spPr>
          <a:xfrm>
            <a:off x="653121" y="3376696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7" name="object 157"/>
          <p:cNvSpPr/>
          <p:nvPr/>
        </p:nvSpPr>
        <p:spPr>
          <a:xfrm>
            <a:off x="2805797" y="3598659"/>
            <a:ext cx="880953" cy="198146"/>
          </a:xfrm>
          <a:custGeom>
            <a:avLst/>
            <a:gdLst/>
            <a:ahLst/>
            <a:cxnLst/>
            <a:rect l="l" t="t" r="r" b="b"/>
            <a:pathLst>
              <a:path w="972311" h="218694">
                <a:moveTo>
                  <a:pt x="0" y="218694"/>
                </a:moveTo>
                <a:lnTo>
                  <a:pt x="972311" y="218694"/>
                </a:lnTo>
                <a:lnTo>
                  <a:pt x="972311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8" name="object 158"/>
          <p:cNvSpPr/>
          <p:nvPr/>
        </p:nvSpPr>
        <p:spPr>
          <a:xfrm>
            <a:off x="3686750" y="3598659"/>
            <a:ext cx="1630731" cy="198146"/>
          </a:xfrm>
          <a:custGeom>
            <a:avLst/>
            <a:gdLst/>
            <a:ahLst/>
            <a:cxnLst/>
            <a:rect l="l" t="t" r="r" b="b"/>
            <a:pathLst>
              <a:path w="1799844" h="218694">
                <a:moveTo>
                  <a:pt x="0" y="218694"/>
                </a:moveTo>
                <a:lnTo>
                  <a:pt x="1799844" y="218694"/>
                </a:lnTo>
                <a:lnTo>
                  <a:pt x="1799844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9" name="object 159"/>
          <p:cNvSpPr/>
          <p:nvPr/>
        </p:nvSpPr>
        <p:spPr>
          <a:xfrm>
            <a:off x="5317482" y="3598659"/>
            <a:ext cx="1239963" cy="198146"/>
          </a:xfrm>
          <a:custGeom>
            <a:avLst/>
            <a:gdLst/>
            <a:ahLst/>
            <a:cxnLst/>
            <a:rect l="l" t="t" r="r" b="b"/>
            <a:pathLst>
              <a:path w="1368552" h="218694">
                <a:moveTo>
                  <a:pt x="0" y="218694"/>
                </a:moveTo>
                <a:lnTo>
                  <a:pt x="1368552" y="218694"/>
                </a:lnTo>
                <a:lnTo>
                  <a:pt x="1368552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0" name="object 160"/>
          <p:cNvSpPr/>
          <p:nvPr/>
        </p:nvSpPr>
        <p:spPr>
          <a:xfrm>
            <a:off x="653121" y="3993570"/>
            <a:ext cx="1826806" cy="195384"/>
          </a:xfrm>
          <a:custGeom>
            <a:avLst/>
            <a:gdLst/>
            <a:ahLst/>
            <a:cxnLst/>
            <a:rect l="l" t="t" r="r" b="b"/>
            <a:pathLst>
              <a:path w="2016252" h="215646">
                <a:moveTo>
                  <a:pt x="0" y="215646"/>
                </a:moveTo>
                <a:lnTo>
                  <a:pt x="2016252" y="215646"/>
                </a:lnTo>
                <a:lnTo>
                  <a:pt x="2016252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1" name="object 161"/>
          <p:cNvSpPr/>
          <p:nvPr/>
        </p:nvSpPr>
        <p:spPr>
          <a:xfrm>
            <a:off x="2479927" y="3993570"/>
            <a:ext cx="325869" cy="195384"/>
          </a:xfrm>
          <a:custGeom>
            <a:avLst/>
            <a:gdLst/>
            <a:ahLst/>
            <a:cxnLst/>
            <a:rect l="l" t="t" r="r" b="b"/>
            <a:pathLst>
              <a:path w="359663" h="215646">
                <a:moveTo>
                  <a:pt x="0" y="215646"/>
                </a:moveTo>
                <a:lnTo>
                  <a:pt x="359663" y="215646"/>
                </a:lnTo>
                <a:lnTo>
                  <a:pt x="359663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2" name="object 162"/>
          <p:cNvSpPr/>
          <p:nvPr/>
        </p:nvSpPr>
        <p:spPr>
          <a:xfrm>
            <a:off x="2805797" y="3993570"/>
            <a:ext cx="880953" cy="195384"/>
          </a:xfrm>
          <a:custGeom>
            <a:avLst/>
            <a:gdLst/>
            <a:ahLst/>
            <a:cxnLst/>
            <a:rect l="l" t="t" r="r" b="b"/>
            <a:pathLst>
              <a:path w="972311" h="215646">
                <a:moveTo>
                  <a:pt x="0" y="215646"/>
                </a:moveTo>
                <a:lnTo>
                  <a:pt x="972311" y="215646"/>
                </a:lnTo>
                <a:lnTo>
                  <a:pt x="972311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3" name="object 163"/>
          <p:cNvSpPr/>
          <p:nvPr/>
        </p:nvSpPr>
        <p:spPr>
          <a:xfrm>
            <a:off x="3686750" y="3993570"/>
            <a:ext cx="1630731" cy="195384"/>
          </a:xfrm>
          <a:custGeom>
            <a:avLst/>
            <a:gdLst/>
            <a:ahLst/>
            <a:cxnLst/>
            <a:rect l="l" t="t" r="r" b="b"/>
            <a:pathLst>
              <a:path w="1799844" h="215646">
                <a:moveTo>
                  <a:pt x="0" y="215646"/>
                </a:moveTo>
                <a:lnTo>
                  <a:pt x="1799844" y="215646"/>
                </a:lnTo>
                <a:lnTo>
                  <a:pt x="1799844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4" name="object 164"/>
          <p:cNvSpPr/>
          <p:nvPr/>
        </p:nvSpPr>
        <p:spPr>
          <a:xfrm>
            <a:off x="5317482" y="3993570"/>
            <a:ext cx="1239963" cy="195384"/>
          </a:xfrm>
          <a:custGeom>
            <a:avLst/>
            <a:gdLst/>
            <a:ahLst/>
            <a:cxnLst/>
            <a:rect l="l" t="t" r="r" b="b"/>
            <a:pathLst>
              <a:path w="1368552" h="215646">
                <a:moveTo>
                  <a:pt x="0" y="215646"/>
                </a:moveTo>
                <a:lnTo>
                  <a:pt x="1368552" y="215646"/>
                </a:lnTo>
                <a:lnTo>
                  <a:pt x="1368552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5" name="object 165"/>
          <p:cNvSpPr/>
          <p:nvPr/>
        </p:nvSpPr>
        <p:spPr>
          <a:xfrm>
            <a:off x="653121" y="3598659"/>
            <a:ext cx="2152676" cy="198146"/>
          </a:xfrm>
          <a:custGeom>
            <a:avLst/>
            <a:gdLst/>
            <a:ahLst/>
            <a:cxnLst/>
            <a:rect l="l" t="t" r="r" b="b"/>
            <a:pathLst>
              <a:path w="2375916" h="218694">
                <a:moveTo>
                  <a:pt x="0" y="218694"/>
                </a:moveTo>
                <a:lnTo>
                  <a:pt x="2375916" y="218694"/>
                </a:lnTo>
                <a:lnTo>
                  <a:pt x="2375916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6" name="object 166"/>
          <p:cNvSpPr/>
          <p:nvPr/>
        </p:nvSpPr>
        <p:spPr>
          <a:xfrm>
            <a:off x="1756384" y="3600386"/>
            <a:ext cx="4801060" cy="0"/>
          </a:xfrm>
          <a:custGeom>
            <a:avLst/>
            <a:gdLst/>
            <a:ahLst/>
            <a:cxnLst/>
            <a:rect l="l" t="t" r="r" b="b"/>
            <a:pathLst>
              <a:path w="5298948">
                <a:moveTo>
                  <a:pt x="0" y="0"/>
                </a:moveTo>
                <a:lnTo>
                  <a:pt x="529894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7" name="object 167"/>
          <p:cNvSpPr/>
          <p:nvPr/>
        </p:nvSpPr>
        <p:spPr>
          <a:xfrm>
            <a:off x="653121" y="3797150"/>
            <a:ext cx="5904324" cy="0"/>
          </a:xfrm>
          <a:custGeom>
            <a:avLst/>
            <a:gdLst/>
            <a:ahLst/>
            <a:cxnLst/>
            <a:rect l="l" t="t" r="r" b="b"/>
            <a:pathLst>
              <a:path w="6516624">
                <a:moveTo>
                  <a:pt x="0" y="0"/>
                </a:moveTo>
                <a:lnTo>
                  <a:pt x="6516624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8" name="object 168"/>
          <p:cNvSpPr/>
          <p:nvPr/>
        </p:nvSpPr>
        <p:spPr>
          <a:xfrm>
            <a:off x="653121" y="3993915"/>
            <a:ext cx="5904324" cy="0"/>
          </a:xfrm>
          <a:custGeom>
            <a:avLst/>
            <a:gdLst/>
            <a:ahLst/>
            <a:cxnLst/>
            <a:rect l="l" t="t" r="r" b="b"/>
            <a:pathLst>
              <a:path w="6516624">
                <a:moveTo>
                  <a:pt x="0" y="0"/>
                </a:moveTo>
                <a:lnTo>
                  <a:pt x="6516624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9" name="object 169"/>
          <p:cNvSpPr/>
          <p:nvPr/>
        </p:nvSpPr>
        <p:spPr>
          <a:xfrm>
            <a:off x="653121" y="3600386"/>
            <a:ext cx="1103263" cy="0"/>
          </a:xfrm>
          <a:custGeom>
            <a:avLst/>
            <a:gdLst/>
            <a:ahLst/>
            <a:cxnLst/>
            <a:rect l="l" t="t" r="r" b="b"/>
            <a:pathLst>
              <a:path w="1217676">
                <a:moveTo>
                  <a:pt x="0" y="0"/>
                </a:moveTo>
                <a:lnTo>
                  <a:pt x="121767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0" name="object 170"/>
          <p:cNvSpPr/>
          <p:nvPr/>
        </p:nvSpPr>
        <p:spPr>
          <a:xfrm>
            <a:off x="653121" y="5229391"/>
            <a:ext cx="1076338" cy="1174375"/>
          </a:xfrm>
          <a:custGeom>
            <a:avLst/>
            <a:gdLst/>
            <a:ahLst/>
            <a:cxnLst/>
            <a:rect l="l" t="t" r="r" b="b"/>
            <a:pathLst>
              <a:path w="1187958" h="1296161">
                <a:moveTo>
                  <a:pt x="0" y="1296162"/>
                </a:moveTo>
                <a:lnTo>
                  <a:pt x="1187958" y="1296162"/>
                </a:lnTo>
                <a:lnTo>
                  <a:pt x="1187958" y="0"/>
                </a:lnTo>
                <a:lnTo>
                  <a:pt x="0" y="0"/>
                </a:lnTo>
                <a:lnTo>
                  <a:pt x="0" y="129616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1" name="object 171"/>
          <p:cNvSpPr/>
          <p:nvPr/>
        </p:nvSpPr>
        <p:spPr>
          <a:xfrm>
            <a:off x="653121" y="5229391"/>
            <a:ext cx="1076338" cy="1174375"/>
          </a:xfrm>
          <a:custGeom>
            <a:avLst/>
            <a:gdLst/>
            <a:ahLst/>
            <a:cxnLst/>
            <a:rect l="l" t="t" r="r" b="b"/>
            <a:pathLst>
              <a:path w="1187958" h="1296161">
                <a:moveTo>
                  <a:pt x="0" y="1296162"/>
                </a:moveTo>
                <a:lnTo>
                  <a:pt x="3047" y="1293114"/>
                </a:lnTo>
                <a:lnTo>
                  <a:pt x="3047" y="3048"/>
                </a:lnTo>
                <a:lnTo>
                  <a:pt x="1184910" y="3048"/>
                </a:lnTo>
                <a:lnTo>
                  <a:pt x="1184910" y="1293114"/>
                </a:lnTo>
                <a:lnTo>
                  <a:pt x="3047" y="1293114"/>
                </a:lnTo>
                <a:lnTo>
                  <a:pt x="1187958" y="1296162"/>
                </a:lnTo>
                <a:lnTo>
                  <a:pt x="1187958" y="0"/>
                </a:lnTo>
                <a:lnTo>
                  <a:pt x="0" y="0"/>
                </a:lnTo>
                <a:lnTo>
                  <a:pt x="0" y="1296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2" name="object 172"/>
          <p:cNvSpPr/>
          <p:nvPr/>
        </p:nvSpPr>
        <p:spPr>
          <a:xfrm>
            <a:off x="686260" y="5457915"/>
            <a:ext cx="1010750" cy="744254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3" name="object 173"/>
          <p:cNvSpPr/>
          <p:nvPr/>
        </p:nvSpPr>
        <p:spPr>
          <a:xfrm>
            <a:off x="1762598" y="5229392"/>
            <a:ext cx="1728768" cy="199525"/>
          </a:xfrm>
          <a:custGeom>
            <a:avLst/>
            <a:gdLst/>
            <a:ahLst/>
            <a:cxnLst/>
            <a:rect l="l" t="t" r="r" b="b"/>
            <a:pathLst>
              <a:path w="1908048" h="220217">
                <a:moveTo>
                  <a:pt x="0" y="220217"/>
                </a:moveTo>
                <a:lnTo>
                  <a:pt x="1908048" y="220217"/>
                </a:lnTo>
                <a:lnTo>
                  <a:pt x="1908048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4" name="object 174"/>
          <p:cNvSpPr/>
          <p:nvPr/>
        </p:nvSpPr>
        <p:spPr>
          <a:xfrm>
            <a:off x="3491366" y="5229392"/>
            <a:ext cx="456356" cy="199525"/>
          </a:xfrm>
          <a:custGeom>
            <a:avLst/>
            <a:gdLst/>
            <a:ahLst/>
            <a:cxnLst/>
            <a:rect l="l" t="t" r="r" b="b"/>
            <a:pathLst>
              <a:path w="503682" h="220217">
                <a:moveTo>
                  <a:pt x="0" y="220217"/>
                </a:moveTo>
                <a:lnTo>
                  <a:pt x="503682" y="220217"/>
                </a:lnTo>
                <a:lnTo>
                  <a:pt x="503682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5" name="object 175"/>
          <p:cNvSpPr/>
          <p:nvPr/>
        </p:nvSpPr>
        <p:spPr>
          <a:xfrm>
            <a:off x="3947723" y="5229392"/>
            <a:ext cx="391457" cy="199525"/>
          </a:xfrm>
          <a:custGeom>
            <a:avLst/>
            <a:gdLst/>
            <a:ahLst/>
            <a:cxnLst/>
            <a:rect l="l" t="t" r="r" b="b"/>
            <a:pathLst>
              <a:path w="432053" h="220217">
                <a:moveTo>
                  <a:pt x="0" y="220217"/>
                </a:moveTo>
                <a:lnTo>
                  <a:pt x="432053" y="220217"/>
                </a:lnTo>
                <a:lnTo>
                  <a:pt x="432053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6" name="object 176"/>
          <p:cNvSpPr/>
          <p:nvPr/>
        </p:nvSpPr>
        <p:spPr>
          <a:xfrm>
            <a:off x="1762598" y="5625682"/>
            <a:ext cx="1728768" cy="196765"/>
          </a:xfrm>
          <a:custGeom>
            <a:avLst/>
            <a:gdLst/>
            <a:ahLst/>
            <a:cxnLst/>
            <a:rect l="l" t="t" r="r" b="b"/>
            <a:pathLst>
              <a:path w="1908048" h="217170">
                <a:moveTo>
                  <a:pt x="0" y="217170"/>
                </a:moveTo>
                <a:lnTo>
                  <a:pt x="1908048" y="217170"/>
                </a:lnTo>
                <a:lnTo>
                  <a:pt x="1908048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7" name="object 177"/>
          <p:cNvSpPr/>
          <p:nvPr/>
        </p:nvSpPr>
        <p:spPr>
          <a:xfrm>
            <a:off x="3491366" y="5625682"/>
            <a:ext cx="456356" cy="196765"/>
          </a:xfrm>
          <a:custGeom>
            <a:avLst/>
            <a:gdLst/>
            <a:ahLst/>
            <a:cxnLst/>
            <a:rect l="l" t="t" r="r" b="b"/>
            <a:pathLst>
              <a:path w="503682" h="217170">
                <a:moveTo>
                  <a:pt x="0" y="217170"/>
                </a:moveTo>
                <a:lnTo>
                  <a:pt x="503682" y="217170"/>
                </a:lnTo>
                <a:lnTo>
                  <a:pt x="503682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8" name="object 178"/>
          <p:cNvSpPr/>
          <p:nvPr/>
        </p:nvSpPr>
        <p:spPr>
          <a:xfrm>
            <a:off x="3947723" y="5625682"/>
            <a:ext cx="391457" cy="196765"/>
          </a:xfrm>
          <a:custGeom>
            <a:avLst/>
            <a:gdLst/>
            <a:ahLst/>
            <a:cxnLst/>
            <a:rect l="l" t="t" r="r" b="b"/>
            <a:pathLst>
              <a:path w="432053" h="217170">
                <a:moveTo>
                  <a:pt x="0" y="217170"/>
                </a:moveTo>
                <a:lnTo>
                  <a:pt x="432053" y="217170"/>
                </a:lnTo>
                <a:lnTo>
                  <a:pt x="4320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9" name="object 179"/>
          <p:cNvSpPr/>
          <p:nvPr/>
        </p:nvSpPr>
        <p:spPr>
          <a:xfrm>
            <a:off x="1762598" y="5822447"/>
            <a:ext cx="1728768" cy="201597"/>
          </a:xfrm>
          <a:custGeom>
            <a:avLst/>
            <a:gdLst/>
            <a:ahLst/>
            <a:cxnLst/>
            <a:rect l="l" t="t" r="r" b="b"/>
            <a:pathLst>
              <a:path w="1908048" h="222503">
                <a:moveTo>
                  <a:pt x="0" y="222503"/>
                </a:moveTo>
                <a:lnTo>
                  <a:pt x="1908048" y="222503"/>
                </a:lnTo>
                <a:lnTo>
                  <a:pt x="1908048" y="0"/>
                </a:lnTo>
                <a:lnTo>
                  <a:pt x="0" y="0"/>
                </a:lnTo>
                <a:lnTo>
                  <a:pt x="0" y="222503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0" name="object 180"/>
          <p:cNvSpPr/>
          <p:nvPr/>
        </p:nvSpPr>
        <p:spPr>
          <a:xfrm>
            <a:off x="3491366" y="5822447"/>
            <a:ext cx="456356" cy="201597"/>
          </a:xfrm>
          <a:custGeom>
            <a:avLst/>
            <a:gdLst/>
            <a:ahLst/>
            <a:cxnLst/>
            <a:rect l="l" t="t" r="r" b="b"/>
            <a:pathLst>
              <a:path w="503682" h="222503">
                <a:moveTo>
                  <a:pt x="0" y="222503"/>
                </a:moveTo>
                <a:lnTo>
                  <a:pt x="503682" y="222503"/>
                </a:lnTo>
                <a:lnTo>
                  <a:pt x="503682" y="0"/>
                </a:lnTo>
                <a:lnTo>
                  <a:pt x="0" y="0"/>
                </a:lnTo>
                <a:lnTo>
                  <a:pt x="0" y="222503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1" name="object 181"/>
          <p:cNvSpPr/>
          <p:nvPr/>
        </p:nvSpPr>
        <p:spPr>
          <a:xfrm>
            <a:off x="3947723" y="5822447"/>
            <a:ext cx="391457" cy="201597"/>
          </a:xfrm>
          <a:custGeom>
            <a:avLst/>
            <a:gdLst/>
            <a:ahLst/>
            <a:cxnLst/>
            <a:rect l="l" t="t" r="r" b="b"/>
            <a:pathLst>
              <a:path w="432053" h="222503">
                <a:moveTo>
                  <a:pt x="0" y="222503"/>
                </a:moveTo>
                <a:lnTo>
                  <a:pt x="432053" y="222503"/>
                </a:lnTo>
                <a:lnTo>
                  <a:pt x="432053" y="0"/>
                </a:lnTo>
                <a:lnTo>
                  <a:pt x="0" y="0"/>
                </a:lnTo>
                <a:lnTo>
                  <a:pt x="0" y="222503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2" name="object 182"/>
          <p:cNvSpPr/>
          <p:nvPr/>
        </p:nvSpPr>
        <p:spPr>
          <a:xfrm>
            <a:off x="1762598" y="6024044"/>
            <a:ext cx="1728768" cy="196765"/>
          </a:xfrm>
          <a:custGeom>
            <a:avLst/>
            <a:gdLst/>
            <a:ahLst/>
            <a:cxnLst/>
            <a:rect l="l" t="t" r="r" b="b"/>
            <a:pathLst>
              <a:path w="1908048" h="217170">
                <a:moveTo>
                  <a:pt x="0" y="217170"/>
                </a:moveTo>
                <a:lnTo>
                  <a:pt x="1908048" y="217170"/>
                </a:lnTo>
                <a:lnTo>
                  <a:pt x="1908048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3" name="object 183"/>
          <p:cNvSpPr/>
          <p:nvPr/>
        </p:nvSpPr>
        <p:spPr>
          <a:xfrm>
            <a:off x="3491366" y="6024044"/>
            <a:ext cx="456356" cy="196765"/>
          </a:xfrm>
          <a:custGeom>
            <a:avLst/>
            <a:gdLst/>
            <a:ahLst/>
            <a:cxnLst/>
            <a:rect l="l" t="t" r="r" b="b"/>
            <a:pathLst>
              <a:path w="503682" h="217170">
                <a:moveTo>
                  <a:pt x="0" y="217170"/>
                </a:moveTo>
                <a:lnTo>
                  <a:pt x="503682" y="217170"/>
                </a:lnTo>
                <a:lnTo>
                  <a:pt x="503682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4" name="object 184"/>
          <p:cNvSpPr/>
          <p:nvPr/>
        </p:nvSpPr>
        <p:spPr>
          <a:xfrm>
            <a:off x="3947723" y="6024044"/>
            <a:ext cx="391457" cy="196765"/>
          </a:xfrm>
          <a:custGeom>
            <a:avLst/>
            <a:gdLst/>
            <a:ahLst/>
            <a:cxnLst/>
            <a:rect l="l" t="t" r="r" b="b"/>
            <a:pathLst>
              <a:path w="432053" h="217170">
                <a:moveTo>
                  <a:pt x="0" y="217170"/>
                </a:moveTo>
                <a:lnTo>
                  <a:pt x="432053" y="217170"/>
                </a:lnTo>
                <a:lnTo>
                  <a:pt x="4320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5" name="object 185"/>
          <p:cNvSpPr/>
          <p:nvPr/>
        </p:nvSpPr>
        <p:spPr>
          <a:xfrm>
            <a:off x="1762598" y="5429263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6" name="object 186"/>
          <p:cNvSpPr/>
          <p:nvPr/>
        </p:nvSpPr>
        <p:spPr>
          <a:xfrm>
            <a:off x="1762598" y="5626028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7" name="object 187"/>
          <p:cNvSpPr/>
          <p:nvPr/>
        </p:nvSpPr>
        <p:spPr>
          <a:xfrm>
            <a:off x="1762598" y="5822791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8" name="object 188"/>
          <p:cNvSpPr/>
          <p:nvPr/>
        </p:nvSpPr>
        <p:spPr>
          <a:xfrm>
            <a:off x="1762598" y="6024390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9" name="object 189"/>
          <p:cNvSpPr/>
          <p:nvPr/>
        </p:nvSpPr>
        <p:spPr>
          <a:xfrm>
            <a:off x="1762598" y="6221155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0" name="object 190"/>
          <p:cNvSpPr/>
          <p:nvPr/>
        </p:nvSpPr>
        <p:spPr>
          <a:xfrm>
            <a:off x="4371630" y="5626373"/>
            <a:ext cx="1239272" cy="196765"/>
          </a:xfrm>
          <a:custGeom>
            <a:avLst/>
            <a:gdLst/>
            <a:ahLst/>
            <a:cxnLst/>
            <a:rect l="l" t="t" r="r" b="b"/>
            <a:pathLst>
              <a:path w="1367789" h="217170">
                <a:moveTo>
                  <a:pt x="0" y="217170"/>
                </a:moveTo>
                <a:lnTo>
                  <a:pt x="1367789" y="217170"/>
                </a:lnTo>
                <a:lnTo>
                  <a:pt x="1367789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1" name="object 191"/>
          <p:cNvSpPr/>
          <p:nvPr/>
        </p:nvSpPr>
        <p:spPr>
          <a:xfrm>
            <a:off x="5610903" y="5626373"/>
            <a:ext cx="388696" cy="196765"/>
          </a:xfrm>
          <a:custGeom>
            <a:avLst/>
            <a:gdLst/>
            <a:ahLst/>
            <a:cxnLst/>
            <a:rect l="l" t="t" r="r" b="b"/>
            <a:pathLst>
              <a:path w="429005" h="217170">
                <a:moveTo>
                  <a:pt x="0" y="217170"/>
                </a:moveTo>
                <a:lnTo>
                  <a:pt x="429005" y="217170"/>
                </a:lnTo>
                <a:lnTo>
                  <a:pt x="429005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2" name="object 192"/>
          <p:cNvSpPr/>
          <p:nvPr/>
        </p:nvSpPr>
        <p:spPr>
          <a:xfrm>
            <a:off x="5999600" y="5626373"/>
            <a:ext cx="427358" cy="196765"/>
          </a:xfrm>
          <a:custGeom>
            <a:avLst/>
            <a:gdLst/>
            <a:ahLst/>
            <a:cxnLst/>
            <a:rect l="l" t="t" r="r" b="b"/>
            <a:pathLst>
              <a:path w="471677" h="217170">
                <a:moveTo>
                  <a:pt x="0" y="217170"/>
                </a:moveTo>
                <a:lnTo>
                  <a:pt x="471677" y="217170"/>
                </a:lnTo>
                <a:lnTo>
                  <a:pt x="471677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3" name="object 193"/>
          <p:cNvSpPr/>
          <p:nvPr/>
        </p:nvSpPr>
        <p:spPr>
          <a:xfrm>
            <a:off x="4371630" y="5229392"/>
            <a:ext cx="2055328" cy="199525"/>
          </a:xfrm>
          <a:custGeom>
            <a:avLst/>
            <a:gdLst/>
            <a:ahLst/>
            <a:cxnLst/>
            <a:rect l="l" t="t" r="r" b="b"/>
            <a:pathLst>
              <a:path w="2268473" h="220217">
                <a:moveTo>
                  <a:pt x="0" y="220217"/>
                </a:moveTo>
                <a:lnTo>
                  <a:pt x="2268473" y="220217"/>
                </a:lnTo>
                <a:lnTo>
                  <a:pt x="2268473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4" name="object 194"/>
          <p:cNvSpPr/>
          <p:nvPr/>
        </p:nvSpPr>
        <p:spPr>
          <a:xfrm>
            <a:off x="4371630" y="5429263"/>
            <a:ext cx="1239272" cy="0"/>
          </a:xfrm>
          <a:custGeom>
            <a:avLst/>
            <a:gdLst/>
            <a:ahLst/>
            <a:cxnLst/>
            <a:rect l="l" t="t" r="r" b="b"/>
            <a:pathLst>
              <a:path w="1367789">
                <a:moveTo>
                  <a:pt x="0" y="0"/>
                </a:moveTo>
                <a:lnTo>
                  <a:pt x="1367789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5" name="object 195"/>
          <p:cNvSpPr/>
          <p:nvPr/>
        </p:nvSpPr>
        <p:spPr>
          <a:xfrm>
            <a:off x="4371630" y="5626718"/>
            <a:ext cx="1239272" cy="0"/>
          </a:xfrm>
          <a:custGeom>
            <a:avLst/>
            <a:gdLst/>
            <a:ahLst/>
            <a:cxnLst/>
            <a:rect l="l" t="t" r="r" b="b"/>
            <a:pathLst>
              <a:path w="1367789">
                <a:moveTo>
                  <a:pt x="0" y="0"/>
                </a:moveTo>
                <a:lnTo>
                  <a:pt x="1367789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6" name="object 196"/>
          <p:cNvSpPr/>
          <p:nvPr/>
        </p:nvSpPr>
        <p:spPr>
          <a:xfrm>
            <a:off x="5610903" y="5429263"/>
            <a:ext cx="816055" cy="0"/>
          </a:xfrm>
          <a:custGeom>
            <a:avLst/>
            <a:gdLst/>
            <a:ahLst/>
            <a:cxnLst/>
            <a:rect l="l" t="t" r="r" b="b"/>
            <a:pathLst>
              <a:path w="900683">
                <a:moveTo>
                  <a:pt x="0" y="0"/>
                </a:moveTo>
                <a:lnTo>
                  <a:pt x="90068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7" name="object 197"/>
          <p:cNvSpPr/>
          <p:nvPr/>
        </p:nvSpPr>
        <p:spPr>
          <a:xfrm>
            <a:off x="5610903" y="5626718"/>
            <a:ext cx="816055" cy="0"/>
          </a:xfrm>
          <a:custGeom>
            <a:avLst/>
            <a:gdLst/>
            <a:ahLst/>
            <a:cxnLst/>
            <a:rect l="l" t="t" r="r" b="b"/>
            <a:pathLst>
              <a:path w="900683">
                <a:moveTo>
                  <a:pt x="0" y="0"/>
                </a:moveTo>
                <a:lnTo>
                  <a:pt x="90068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8" name="object 198"/>
          <p:cNvSpPr/>
          <p:nvPr/>
        </p:nvSpPr>
        <p:spPr>
          <a:xfrm>
            <a:off x="4371630" y="5823482"/>
            <a:ext cx="2055328" cy="0"/>
          </a:xfrm>
          <a:custGeom>
            <a:avLst/>
            <a:gdLst/>
            <a:ahLst/>
            <a:cxnLst/>
            <a:rect l="l" t="t" r="r" b="b"/>
            <a:pathLst>
              <a:path w="2268473">
                <a:moveTo>
                  <a:pt x="0" y="0"/>
                </a:moveTo>
                <a:lnTo>
                  <a:pt x="2268473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9" name="object 199"/>
          <p:cNvSpPr/>
          <p:nvPr/>
        </p:nvSpPr>
        <p:spPr>
          <a:xfrm>
            <a:off x="4306732" y="7056197"/>
            <a:ext cx="2120227" cy="132005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0" name="object 200"/>
          <p:cNvSpPr/>
          <p:nvPr/>
        </p:nvSpPr>
        <p:spPr>
          <a:xfrm>
            <a:off x="3451" y="9211634"/>
            <a:ext cx="6848795" cy="56957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1" name="object 201"/>
          <p:cNvSpPr/>
          <p:nvPr/>
        </p:nvSpPr>
        <p:spPr>
          <a:xfrm>
            <a:off x="392149" y="9437396"/>
            <a:ext cx="555083" cy="228523"/>
          </a:xfrm>
          <a:custGeom>
            <a:avLst/>
            <a:gdLst/>
            <a:ahLst/>
            <a:cxnLst/>
            <a:rect l="l" t="t" r="r" b="b"/>
            <a:pathLst>
              <a:path w="612647" h="252222">
                <a:moveTo>
                  <a:pt x="0" y="252221"/>
                </a:moveTo>
                <a:lnTo>
                  <a:pt x="612647" y="252221"/>
                </a:lnTo>
                <a:lnTo>
                  <a:pt x="612647" y="0"/>
                </a:lnTo>
                <a:lnTo>
                  <a:pt x="0" y="0"/>
                </a:lnTo>
                <a:lnTo>
                  <a:pt x="0" y="252221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2" name="object 202"/>
          <p:cNvSpPr/>
          <p:nvPr/>
        </p:nvSpPr>
        <p:spPr>
          <a:xfrm>
            <a:off x="3915274" y="9274457"/>
            <a:ext cx="2674620" cy="433573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3" name="object 83"/>
          <p:cNvSpPr/>
          <p:nvPr/>
        </p:nvSpPr>
        <p:spPr>
          <a:xfrm>
            <a:off x="1381" y="1054527"/>
            <a:ext cx="6845343" cy="196073"/>
          </a:xfrm>
          <a:custGeom>
            <a:avLst/>
            <a:gdLst/>
            <a:ahLst/>
            <a:cxnLst/>
            <a:rect l="l" t="t" r="r" b="b"/>
            <a:pathLst>
              <a:path w="7555230" h="216407">
                <a:moveTo>
                  <a:pt x="0" y="216407"/>
                </a:moveTo>
                <a:lnTo>
                  <a:pt x="7555230" y="216407"/>
                </a:lnTo>
                <a:lnTo>
                  <a:pt x="7555230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2" name="object 82"/>
          <p:cNvSpPr/>
          <p:nvPr/>
        </p:nvSpPr>
        <p:spPr>
          <a:xfrm>
            <a:off x="0" y="97973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9" name="object 79"/>
          <p:cNvSpPr/>
          <p:nvPr/>
        </p:nvSpPr>
        <p:spPr>
          <a:xfrm>
            <a:off x="1380" y="103670"/>
            <a:ext cx="6856860" cy="687813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0" name="object 80"/>
          <p:cNvSpPr/>
          <p:nvPr/>
        </p:nvSpPr>
        <p:spPr>
          <a:xfrm>
            <a:off x="1381" y="304058"/>
            <a:ext cx="4566323" cy="359009"/>
          </a:xfrm>
          <a:custGeom>
            <a:avLst/>
            <a:gdLst/>
            <a:ahLst/>
            <a:cxnLst/>
            <a:rect l="l" t="t" r="r" b="b"/>
            <a:pathLst>
              <a:path w="5039868" h="396240">
                <a:moveTo>
                  <a:pt x="0" y="396240"/>
                </a:moveTo>
                <a:lnTo>
                  <a:pt x="5039868" y="396240"/>
                </a:lnTo>
                <a:lnTo>
                  <a:pt x="5039868" y="0"/>
                </a:lnTo>
                <a:lnTo>
                  <a:pt x="0" y="0"/>
                </a:lnTo>
                <a:lnTo>
                  <a:pt x="0" y="396240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1" name="object 81"/>
          <p:cNvSpPr/>
          <p:nvPr/>
        </p:nvSpPr>
        <p:spPr>
          <a:xfrm>
            <a:off x="3915274" y="206711"/>
            <a:ext cx="2945258" cy="531610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8" name="object 78"/>
          <p:cNvSpPr txBox="1"/>
          <p:nvPr/>
        </p:nvSpPr>
        <p:spPr>
          <a:xfrm>
            <a:off x="182497" y="359121"/>
            <a:ext cx="3739997" cy="2183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685"/>
              </a:lnSpc>
              <a:spcBef>
                <a:spcPts val="84"/>
              </a:spcBef>
            </a:pPr>
            <a:r>
              <a:rPr sz="1540" b="1" dirty="0">
                <a:latin typeface="Tahoma"/>
                <a:cs typeface="Tahoma"/>
              </a:rPr>
              <a:t>Conductores</a:t>
            </a:r>
            <a:r>
              <a:rPr sz="1540" b="1" spc="-96" dirty="0">
                <a:latin typeface="Tahoma"/>
                <a:cs typeface="Tahoma"/>
              </a:rPr>
              <a:t> </a:t>
            </a:r>
            <a:r>
              <a:rPr sz="1540" b="1" dirty="0">
                <a:latin typeface="Tahoma"/>
                <a:cs typeface="Tahoma"/>
              </a:rPr>
              <a:t>ACCC/TW</a:t>
            </a:r>
            <a:r>
              <a:rPr sz="1540" b="1" spc="-75" dirty="0">
                <a:latin typeface="Tahoma"/>
                <a:cs typeface="Tahoma"/>
              </a:rPr>
              <a:t> </a:t>
            </a:r>
            <a:r>
              <a:rPr sz="1540" b="1" dirty="0">
                <a:latin typeface="Tahoma"/>
                <a:cs typeface="Tahoma"/>
              </a:rPr>
              <a:t>(Milimétricos)</a:t>
            </a:r>
            <a:endParaRPr sz="1540">
              <a:latin typeface="Tahoma"/>
              <a:cs typeface="Tahoma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281224" y="800595"/>
            <a:ext cx="1988882" cy="1838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404"/>
              </a:lnSpc>
              <a:spcBef>
                <a:spcPts val="70"/>
              </a:spcBef>
            </a:pPr>
            <a:r>
              <a:rPr sz="1268" b="1" dirty="0">
                <a:solidFill>
                  <a:srgbClr val="00537A"/>
                </a:solidFill>
                <a:latin typeface="Tahoma"/>
                <a:cs typeface="Tahoma"/>
              </a:rPr>
              <a:t>Características </a:t>
            </a:r>
            <a:r>
              <a:rPr sz="1268" b="1" spc="8" dirty="0">
                <a:solidFill>
                  <a:srgbClr val="00537A"/>
                </a:solidFill>
                <a:latin typeface="Tahoma"/>
                <a:cs typeface="Tahoma"/>
              </a:rPr>
              <a:t>T</a:t>
            </a:r>
            <a:r>
              <a:rPr sz="1268" b="1" dirty="0">
                <a:solidFill>
                  <a:srgbClr val="00537A"/>
                </a:solidFill>
                <a:latin typeface="Tahoma"/>
                <a:cs typeface="Tahoma"/>
              </a:rPr>
              <a:t>écnicas</a:t>
            </a:r>
            <a:endParaRPr sz="1268">
              <a:latin typeface="Tahoma"/>
              <a:cs typeface="Tahoma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283296" y="1097774"/>
            <a:ext cx="5759699" cy="1493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119"/>
              </a:lnSpc>
              <a:spcBef>
                <a:spcPts val="55"/>
              </a:spcBef>
            </a:pPr>
            <a:r>
              <a:rPr sz="997" b="1" dirty="0">
                <a:latin typeface="Tahoma"/>
                <a:cs typeface="Tahoma"/>
              </a:rPr>
              <a:t>Cables</a:t>
            </a:r>
            <a:r>
              <a:rPr sz="997" b="1" spc="-28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Alum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nio</a:t>
            </a:r>
            <a:r>
              <a:rPr sz="997" b="1" spc="-39" dirty="0">
                <a:latin typeface="Tahoma"/>
                <a:cs typeface="Tahoma"/>
              </a:rPr>
              <a:t> </a:t>
            </a:r>
            <a:r>
              <a:rPr sz="997" b="1" spc="4" dirty="0">
                <a:latin typeface="Tahoma"/>
                <a:cs typeface="Tahoma"/>
              </a:rPr>
              <a:t>d</a:t>
            </a:r>
            <a:r>
              <a:rPr sz="997" b="1" dirty="0">
                <a:latin typeface="Tahoma"/>
                <a:cs typeface="Tahoma"/>
              </a:rPr>
              <a:t>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forma</a:t>
            </a:r>
            <a:r>
              <a:rPr sz="997" b="1" spc="-24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trapezoidal</a:t>
            </a:r>
            <a:r>
              <a:rPr sz="997" b="1" spc="-4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</a:t>
            </a:r>
            <a:r>
              <a:rPr sz="997" b="1" spc="-13" dirty="0">
                <a:latin typeface="Tahoma"/>
                <a:cs typeface="Tahoma"/>
              </a:rPr>
              <a:t>o</a:t>
            </a:r>
            <a:r>
              <a:rPr sz="997" b="1" dirty="0">
                <a:latin typeface="Tahoma"/>
                <a:cs typeface="Tahoma"/>
              </a:rPr>
              <a:t>n</a:t>
            </a:r>
            <a:r>
              <a:rPr sz="997" b="1" spc="-1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Alma</a:t>
            </a:r>
            <a:r>
              <a:rPr sz="997" b="1" spc="-20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Compos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te</a:t>
            </a:r>
            <a:r>
              <a:rPr sz="997" b="1" spc="-4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según</a:t>
            </a:r>
            <a:r>
              <a:rPr sz="997" b="1" spc="-25" dirty="0">
                <a:latin typeface="Tahoma"/>
                <a:cs typeface="Tahoma"/>
              </a:rPr>
              <a:t> </a:t>
            </a:r>
            <a:r>
              <a:rPr sz="997" b="1" spc="4" dirty="0">
                <a:latin typeface="Tahoma"/>
                <a:cs typeface="Tahoma"/>
              </a:rPr>
              <a:t>n</a:t>
            </a:r>
            <a:r>
              <a:rPr sz="997" b="1" dirty="0">
                <a:latin typeface="Tahoma"/>
                <a:cs typeface="Tahoma"/>
              </a:rPr>
              <a:t>orma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AS</a:t>
            </a:r>
            <a:r>
              <a:rPr sz="997" b="1" spc="4" dirty="0">
                <a:latin typeface="Tahoma"/>
                <a:cs typeface="Tahoma"/>
              </a:rPr>
              <a:t>T</a:t>
            </a:r>
            <a:r>
              <a:rPr sz="997" b="1" dirty="0">
                <a:latin typeface="Tahoma"/>
                <a:cs typeface="Tahoma"/>
              </a:rPr>
              <a:t>M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B857</a:t>
            </a:r>
            <a:endParaRPr sz="997">
              <a:latin typeface="Tahoma"/>
              <a:cs typeface="Tahoma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674749" y="1843313"/>
            <a:ext cx="150562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Sección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transversal</a:t>
            </a:r>
            <a:r>
              <a:rPr sz="815" spc="8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alu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5241478" y="1843313"/>
            <a:ext cx="26840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5857859" y="1843313"/>
            <a:ext cx="35913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417,</a:t>
            </a:r>
            <a:r>
              <a:rPr sz="815" spc="-5" dirty="0">
                <a:latin typeface="Tahoma"/>
                <a:cs typeface="Tahoma"/>
              </a:rPr>
              <a:t>8</a:t>
            </a:r>
            <a:r>
              <a:rPr sz="815" dirty="0">
                <a:latin typeface="Tahoma"/>
                <a:cs typeface="Tahoma"/>
              </a:rPr>
              <a:t>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674756" y="2236842"/>
            <a:ext cx="632021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Sección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total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5240388" y="2236842"/>
            <a:ext cx="26840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5856959" y="2236842"/>
            <a:ext cx="35970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469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-5" dirty="0">
                <a:latin typeface="Tahoma"/>
                <a:cs typeface="Tahoma"/>
              </a:rPr>
              <a:t>7</a:t>
            </a:r>
            <a:r>
              <a:rPr sz="815" dirty="0">
                <a:latin typeface="Tahoma"/>
                <a:cs typeface="Tahoma"/>
              </a:rPr>
              <a:t>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674756" y="2630372"/>
            <a:ext cx="186445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Masa</a:t>
            </a:r>
            <a:r>
              <a:rPr sz="815" spc="4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2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uni</a:t>
            </a:r>
            <a:r>
              <a:rPr sz="815" spc="8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ad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longitud—Aluminio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5204726" y="2630372"/>
            <a:ext cx="34080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Kg/km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5902730" y="2630372"/>
            <a:ext cx="270106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4" dirty="0">
                <a:latin typeface="Tahoma"/>
                <a:cs typeface="Tahoma"/>
              </a:rPr>
              <a:t>11</a:t>
            </a:r>
            <a:r>
              <a:rPr sz="815" dirty="0">
                <a:latin typeface="Tahoma"/>
                <a:cs typeface="Tahoma"/>
              </a:rPr>
              <a:t>54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674750" y="3023901"/>
            <a:ext cx="1943448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Masa</a:t>
            </a:r>
            <a:r>
              <a:rPr sz="815" spc="4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3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uni</a:t>
            </a:r>
            <a:r>
              <a:rPr sz="815" spc="8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ad</a:t>
            </a:r>
            <a:r>
              <a:rPr sz="815" spc="5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</a:t>
            </a:r>
            <a:r>
              <a:rPr sz="815" spc="-5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—Conductor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5205681" y="3023901"/>
            <a:ext cx="340700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Kg</a:t>
            </a:r>
            <a:r>
              <a:rPr sz="815" spc="-4" dirty="0">
                <a:latin typeface="Tahoma"/>
                <a:cs typeface="Tahoma"/>
              </a:rPr>
              <a:t>/</a:t>
            </a:r>
            <a:r>
              <a:rPr sz="815" dirty="0">
                <a:latin typeface="Tahoma"/>
                <a:cs typeface="Tahoma"/>
              </a:rPr>
              <a:t>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5903230" y="3023901"/>
            <a:ext cx="26930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12</a:t>
            </a:r>
            <a:r>
              <a:rPr sz="815" spc="-5" dirty="0">
                <a:latin typeface="Tahoma"/>
                <a:cs typeface="Tahoma"/>
              </a:rPr>
              <a:t>5</a:t>
            </a:r>
            <a:r>
              <a:rPr sz="815" dirty="0">
                <a:latin typeface="Tahoma"/>
                <a:cs typeface="Tahoma"/>
              </a:rPr>
              <a:t>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674755" y="3417431"/>
            <a:ext cx="1548988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Máxi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cc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2</a:t>
            </a:r>
            <a:r>
              <a:rPr sz="815" spc="-5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°C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5223822" y="3418117"/>
            <a:ext cx="301409" cy="129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60"/>
              </a:lnSpc>
              <a:spcBef>
                <a:spcPts val="48"/>
              </a:spcBef>
            </a:pP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5885910" y="3417431"/>
            <a:ext cx="302652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068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674750" y="3837886"/>
            <a:ext cx="1023102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Relación</a:t>
            </a:r>
            <a:r>
              <a:rPr sz="815" spc="6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</a:t>
            </a:r>
            <a:r>
              <a:rPr sz="815" spc="-9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bleado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2829382" y="3837886"/>
            <a:ext cx="1991543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Min.</a:t>
            </a:r>
            <a:r>
              <a:rPr sz="815" spc="3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10—Max.</a:t>
            </a:r>
            <a:r>
              <a:rPr sz="815" spc="7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16 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r</a:t>
            </a:r>
            <a:r>
              <a:rPr sz="815" spc="-8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inaci</a:t>
            </a:r>
            <a:r>
              <a:rPr sz="815" spc="4" dirty="0">
                <a:latin typeface="Tahoma"/>
                <a:cs typeface="Tahoma"/>
              </a:rPr>
              <a:t>ó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9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superficial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5362798" y="3837886"/>
            <a:ext cx="1163391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Estándar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o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no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especular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674753" y="4652561"/>
            <a:ext cx="1248625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capas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alu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5343945" y="4652561"/>
            <a:ext cx="159341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N°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6010586" y="4652561"/>
            <a:ext cx="96532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674753" y="5046090"/>
            <a:ext cx="3518226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diá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etro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equivalente</a:t>
            </a:r>
            <a:r>
              <a:rPr sz="815" spc="9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segun</a:t>
            </a:r>
            <a:r>
              <a:rPr sz="815" spc="4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6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</a:t>
            </a:r>
            <a:r>
              <a:rPr sz="815" spc="-4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ala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bres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trapezoidales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5316121" y="5046090"/>
            <a:ext cx="215981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5820893" y="5046090"/>
            <a:ext cx="477810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12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5,28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2558862" y="6659519"/>
            <a:ext cx="869308" cy="1452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84"/>
              </a:lnSpc>
              <a:spcBef>
                <a:spcPts val="5"/>
              </a:spcBef>
            </a:pPr>
            <a:r>
              <a:rPr sz="815" spc="-4" dirty="0">
                <a:latin typeface="Tahoma"/>
                <a:cs typeface="Tahoma"/>
              </a:rPr>
              <a:t>/</a:t>
            </a:r>
            <a:r>
              <a:rPr sz="815" dirty="0">
                <a:latin typeface="Tahoma"/>
                <a:cs typeface="Tahoma"/>
              </a:rPr>
              <a:t>°C    </a:t>
            </a:r>
            <a:r>
              <a:rPr sz="815" spc="12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1,61</a:t>
            </a:r>
            <a:r>
              <a:rPr sz="815" spc="4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10</a:t>
            </a:r>
            <a:r>
              <a:rPr sz="815" spc="-8" baseline="36821" dirty="0">
                <a:latin typeface="Tahoma"/>
                <a:cs typeface="Tahoma"/>
              </a:rPr>
              <a:t>-6</a:t>
            </a:r>
            <a:endParaRPr sz="544">
              <a:latin typeface="Tahoma"/>
              <a:cs typeface="Tahoma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674753" y="6676135"/>
            <a:ext cx="1717175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Enci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3642900" y="6676135"/>
            <a:ext cx="1716827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Enci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5492140" y="6676135"/>
            <a:ext cx="223291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GPa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6003186" y="6676135"/>
            <a:ext cx="212199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117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674757" y="7325118"/>
            <a:ext cx="231473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Capacidad</a:t>
            </a:r>
            <a:r>
              <a:rPr sz="815" spc="8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corriente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temperatura</a:t>
            </a:r>
            <a:r>
              <a:rPr sz="815" spc="92" dirty="0">
                <a:latin typeface="Tahoma"/>
                <a:cs typeface="Tahoma"/>
              </a:rPr>
              <a:t> </a:t>
            </a:r>
            <a:r>
              <a:rPr sz="815" spc="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áxima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3561563" y="7325118"/>
            <a:ext cx="10223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901074" y="7325118"/>
            <a:ext cx="27004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4" dirty="0">
                <a:latin typeface="Tahoma"/>
                <a:cs typeface="Tahoma"/>
              </a:rPr>
              <a:t>15</a:t>
            </a:r>
            <a:r>
              <a:rPr sz="815" dirty="0">
                <a:latin typeface="Tahoma"/>
                <a:cs typeface="Tahoma"/>
              </a:rPr>
              <a:t>05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674750" y="7720721"/>
            <a:ext cx="1251234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Máxi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corri</a:t>
            </a:r>
            <a:r>
              <a:rPr sz="815" spc="8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nte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120°C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562729" y="7720721"/>
            <a:ext cx="10223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3902461" y="7720721"/>
            <a:ext cx="26947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12</a:t>
            </a:r>
            <a:r>
              <a:rPr sz="815" spc="-5" dirty="0">
                <a:latin typeface="Tahoma"/>
                <a:cs typeface="Tahoma"/>
              </a:rPr>
              <a:t>5</a:t>
            </a:r>
            <a:r>
              <a:rPr sz="815" dirty="0">
                <a:latin typeface="Tahoma"/>
                <a:cs typeface="Tahoma"/>
              </a:rPr>
              <a:t>6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674750" y="8116321"/>
            <a:ext cx="150275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Radio</a:t>
            </a:r>
            <a:r>
              <a:rPr sz="815" spc="4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dio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g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o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étrico</a:t>
            </a:r>
            <a:r>
              <a:rPr sz="815" spc="8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(GMR)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3525716" y="8116321"/>
            <a:ext cx="17647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cm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3915645" y="8116321"/>
            <a:ext cx="244269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9,79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674750" y="8511224"/>
            <a:ext cx="1034457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Reactancia</a:t>
            </a:r>
            <a:r>
              <a:rPr sz="815" spc="8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capacitiva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461904" y="8511911"/>
            <a:ext cx="301409" cy="129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60"/>
              </a:lnSpc>
              <a:spcBef>
                <a:spcPts val="48"/>
              </a:spcBef>
            </a:pP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3827812" y="8511224"/>
            <a:ext cx="417970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15</a:t>
            </a:r>
            <a:r>
              <a:rPr sz="815" spc="-4" dirty="0">
                <a:latin typeface="Tahoma"/>
                <a:cs typeface="Tahoma"/>
              </a:rPr>
              <a:t>2</a:t>
            </a:r>
            <a:r>
              <a:rPr sz="815" spc="4" dirty="0">
                <a:latin typeface="Tahoma"/>
                <a:cs typeface="Tahoma"/>
              </a:rPr>
              <a:t>18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674754" y="8737678"/>
            <a:ext cx="5888321" cy="25153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5878" indent="-224372">
              <a:lnSpc>
                <a:spcPts val="969"/>
              </a:lnSpc>
              <a:spcBef>
                <a:spcPts val="53"/>
              </a:spcBef>
            </a:pPr>
            <a:r>
              <a:rPr sz="815" dirty="0">
                <a:latin typeface="Tahoma"/>
                <a:cs typeface="Tahoma"/>
              </a:rPr>
              <a:t>(1) </a:t>
            </a:r>
            <a:r>
              <a:rPr sz="815" spc="1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Valores</a:t>
            </a:r>
            <a:r>
              <a:rPr sz="815" spc="6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intensidad</a:t>
            </a:r>
            <a:r>
              <a:rPr sz="815" spc="8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corr</a:t>
            </a:r>
            <a:r>
              <a:rPr sz="815" spc="-4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ente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refer</a:t>
            </a:r>
            <a:r>
              <a:rPr sz="815" spc="-4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dos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eratura</a:t>
            </a:r>
            <a:r>
              <a:rPr sz="815" spc="10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biente</a:t>
            </a:r>
            <a:r>
              <a:rPr sz="815" spc="7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2</a:t>
            </a:r>
            <a:r>
              <a:rPr sz="815" spc="4" dirty="0">
                <a:latin typeface="Tahoma"/>
                <a:cs typeface="Tahoma"/>
              </a:rPr>
              <a:t>5</a:t>
            </a:r>
            <a:r>
              <a:rPr sz="815" dirty="0">
                <a:latin typeface="Tahoma"/>
                <a:cs typeface="Tahoma"/>
              </a:rPr>
              <a:t>º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C,</a:t>
            </a:r>
            <a:r>
              <a:rPr sz="815" spc="1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cables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</a:t>
            </a:r>
            <a:r>
              <a:rPr sz="815" spc="-4" dirty="0">
                <a:latin typeface="Tahoma"/>
                <a:cs typeface="Tahoma"/>
              </a:rPr>
              <a:t>x</a:t>
            </a:r>
            <a:r>
              <a:rPr sz="815" dirty="0">
                <a:latin typeface="Tahoma"/>
                <a:cs typeface="Tahoma"/>
              </a:rPr>
              <a:t>puestos</a:t>
            </a:r>
            <a:r>
              <a:rPr sz="815" spc="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sol,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nivel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ar</a:t>
            </a:r>
            <a:r>
              <a:rPr sz="815" spc="3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 viento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0,6</a:t>
            </a:r>
            <a:r>
              <a:rPr sz="815" spc="2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m/seg.,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adiación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solar</a:t>
            </a:r>
            <a:r>
              <a:rPr sz="815" spc="4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900</a:t>
            </a:r>
            <a:r>
              <a:rPr sz="815" spc="3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W/mm²;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coeficiente</a:t>
            </a:r>
            <a:r>
              <a:rPr sz="815" spc="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emisi</a:t>
            </a:r>
            <a:r>
              <a:rPr sz="815" spc="-4" dirty="0">
                <a:latin typeface="Tahoma"/>
                <a:cs typeface="Tahoma"/>
              </a:rPr>
              <a:t>v</a:t>
            </a:r>
            <a:r>
              <a:rPr sz="815" dirty="0">
                <a:latin typeface="Tahoma"/>
                <a:cs typeface="Tahoma"/>
              </a:rPr>
              <a:t>idad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0,6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absorbilid</a:t>
            </a:r>
            <a:r>
              <a:rPr sz="815" spc="-8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</a:t>
            </a:r>
            <a:r>
              <a:rPr sz="815" spc="9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92149" y="9437396"/>
            <a:ext cx="555083" cy="2285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5774" marR="175710" algn="ctr">
              <a:lnSpc>
                <a:spcPct val="100585"/>
              </a:lnSpc>
              <a:spcBef>
                <a:spcPts val="254"/>
              </a:spcBef>
            </a:pPr>
            <a:r>
              <a:rPr sz="997" b="1" spc="4" dirty="0">
                <a:latin typeface="Tahoma"/>
                <a:cs typeface="Tahoma"/>
              </a:rPr>
              <a:t>20</a:t>
            </a:r>
            <a:endParaRPr sz="997">
              <a:latin typeface="Tahoma"/>
              <a:cs typeface="Tahoma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653121" y="8272341"/>
            <a:ext cx="3620472" cy="1988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2091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Reactancia</a:t>
            </a:r>
            <a:r>
              <a:rPr sz="815" spc="8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inductiva                                                       </a:t>
            </a:r>
            <a:r>
              <a:rPr sz="815" spc="250" dirty="0">
                <a:latin typeface="Tahoma"/>
                <a:cs typeface="Tahoma"/>
              </a:rPr>
              <a:t> </a:t>
            </a: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25</a:t>
            </a:r>
            <a:r>
              <a:rPr sz="815" spc="-4" dirty="0">
                <a:latin typeface="Tahoma"/>
                <a:cs typeface="Tahoma"/>
              </a:rPr>
              <a:t>9</a:t>
            </a:r>
            <a:r>
              <a:rPr sz="815" spc="4" dirty="0">
                <a:latin typeface="Tahoma"/>
                <a:cs typeface="Tahoma"/>
              </a:rPr>
              <a:t>24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653121" y="7876740"/>
            <a:ext cx="3620472" cy="1988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2091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</a:t>
            </a:r>
            <a:r>
              <a:rPr sz="815" spc="2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 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120°C                                              </a:t>
            </a:r>
            <a:r>
              <a:rPr sz="815" spc="62" dirty="0">
                <a:latin typeface="Tahoma"/>
                <a:cs typeface="Tahoma"/>
              </a:rPr>
              <a:t> </a:t>
            </a: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09</a:t>
            </a:r>
            <a:r>
              <a:rPr sz="815" spc="-4" dirty="0">
                <a:latin typeface="Tahoma"/>
                <a:cs typeface="Tahoma"/>
              </a:rPr>
              <a:t>5</a:t>
            </a:r>
            <a:r>
              <a:rPr sz="815" spc="4" dirty="0">
                <a:latin typeface="Tahoma"/>
                <a:cs typeface="Tahoma"/>
              </a:rPr>
              <a:t>93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653121" y="7481830"/>
            <a:ext cx="3620472" cy="198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2091"/>
              </a:lnSpc>
              <a:spcBef>
                <a:spcPts val="281"/>
              </a:spcBef>
            </a:pP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</a:t>
            </a:r>
            <a:r>
              <a:rPr sz="815" spc="2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máxi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6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temperatura</a:t>
            </a:r>
            <a:r>
              <a:rPr sz="815" spc="10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operación  </a:t>
            </a:r>
            <a:r>
              <a:rPr sz="815" spc="252" dirty="0">
                <a:latin typeface="Tahoma"/>
                <a:cs typeface="Tahoma"/>
              </a:rPr>
              <a:t> </a:t>
            </a: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11</a:t>
            </a:r>
            <a:r>
              <a:rPr sz="815" spc="-4" dirty="0">
                <a:latin typeface="Tahoma"/>
                <a:cs typeface="Tahoma"/>
              </a:rPr>
              <a:t>0</a:t>
            </a:r>
            <a:r>
              <a:rPr sz="815" spc="4" dirty="0">
                <a:latin typeface="Tahoma"/>
                <a:cs typeface="Tahoma"/>
              </a:rPr>
              <a:t>93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653121" y="6832852"/>
            <a:ext cx="5773838" cy="2091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ts val="1113"/>
              </a:lnSpc>
              <a:spcBef>
                <a:spcPts val="185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Debajo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     </a:t>
            </a:r>
            <a:r>
              <a:rPr sz="815" spc="19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/°C   </a:t>
            </a:r>
            <a:r>
              <a:rPr sz="815" spc="1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19,23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1</a:t>
            </a:r>
            <a:r>
              <a:rPr sz="815" dirty="0">
                <a:latin typeface="Tahoma"/>
                <a:cs typeface="Tahoma"/>
              </a:rPr>
              <a:t>0</a:t>
            </a:r>
            <a:r>
              <a:rPr sz="815" baseline="36821" dirty="0">
                <a:latin typeface="Tahoma"/>
                <a:cs typeface="Tahoma"/>
              </a:rPr>
              <a:t>-6         </a:t>
            </a:r>
            <a:r>
              <a:rPr sz="815" spc="103" baseline="368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Debajo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    </a:t>
            </a:r>
            <a:r>
              <a:rPr sz="815" spc="1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GPa        </a:t>
            </a:r>
            <a:r>
              <a:rPr sz="815" spc="188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73</a:t>
            </a:r>
            <a:r>
              <a:rPr sz="815" dirty="0">
                <a:latin typeface="Tahoma"/>
                <a:cs typeface="Tahoma"/>
              </a:rPr>
              <a:t>,4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653121" y="7042042"/>
            <a:ext cx="3620472" cy="24302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381"/>
              </a:spcBef>
            </a:pPr>
            <a:r>
              <a:rPr sz="815" dirty="0">
                <a:latin typeface="Tahoma"/>
                <a:cs typeface="Tahoma"/>
              </a:rPr>
              <a:t>Temperatura</a:t>
            </a:r>
            <a:r>
              <a:rPr sz="815" spc="10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máxima</a:t>
            </a:r>
            <a:r>
              <a:rPr sz="815" spc="6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permi</a:t>
            </a:r>
            <a:r>
              <a:rPr sz="815" spc="4" dirty="0">
                <a:latin typeface="Tahoma"/>
                <a:cs typeface="Tahoma"/>
              </a:rPr>
              <a:t>t</a:t>
            </a:r>
            <a:r>
              <a:rPr sz="815" dirty="0">
                <a:latin typeface="Tahoma"/>
                <a:cs typeface="Tahoma"/>
              </a:rPr>
              <a:t>ida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servicio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continuo            </a:t>
            </a:r>
            <a:r>
              <a:rPr sz="815" spc="13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°C       </a:t>
            </a:r>
            <a:r>
              <a:rPr sz="815" spc="19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175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4273593" y="7042043"/>
            <a:ext cx="2153365" cy="2426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6" name="object 26"/>
          <p:cNvSpPr txBox="1"/>
          <p:nvPr/>
        </p:nvSpPr>
        <p:spPr>
          <a:xfrm>
            <a:off x="1762598" y="5626028"/>
            <a:ext cx="2576582" cy="1971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5" name="object 25"/>
          <p:cNvSpPr txBox="1"/>
          <p:nvPr/>
        </p:nvSpPr>
        <p:spPr>
          <a:xfrm>
            <a:off x="4339181" y="5626028"/>
            <a:ext cx="2087778" cy="1971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4" name="object 24"/>
          <p:cNvSpPr txBox="1"/>
          <p:nvPr/>
        </p:nvSpPr>
        <p:spPr>
          <a:xfrm>
            <a:off x="1762598" y="5823137"/>
            <a:ext cx="2576582" cy="2012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3" name="object 23"/>
          <p:cNvSpPr txBox="1"/>
          <p:nvPr/>
        </p:nvSpPr>
        <p:spPr>
          <a:xfrm>
            <a:off x="4339181" y="5823137"/>
            <a:ext cx="2087778" cy="3976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2" name="object 22"/>
          <p:cNvSpPr txBox="1"/>
          <p:nvPr/>
        </p:nvSpPr>
        <p:spPr>
          <a:xfrm>
            <a:off x="1762598" y="6024390"/>
            <a:ext cx="2576582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1" name="object 21"/>
          <p:cNvSpPr txBox="1"/>
          <p:nvPr/>
        </p:nvSpPr>
        <p:spPr>
          <a:xfrm>
            <a:off x="653121" y="5229392"/>
            <a:ext cx="1076338" cy="12068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0" name="object 20"/>
          <p:cNvSpPr txBox="1"/>
          <p:nvPr/>
        </p:nvSpPr>
        <p:spPr>
          <a:xfrm>
            <a:off x="1729459" y="5229391"/>
            <a:ext cx="2625946" cy="1998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584">
              <a:lnSpc>
                <a:spcPct val="100585"/>
              </a:lnSpc>
              <a:spcBef>
                <a:spcPts val="258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Alambres</a:t>
            </a:r>
            <a:r>
              <a:rPr sz="861" spc="-3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ndi</a:t>
            </a:r>
            <a:r>
              <a:rPr sz="861" spc="8" dirty="0">
                <a:solidFill>
                  <a:srgbClr val="FFFFFF"/>
                </a:solidFill>
                <a:latin typeface="Tahoma"/>
                <a:cs typeface="Tahoma"/>
              </a:rPr>
              <a:t>v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idua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l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es</a:t>
            </a:r>
            <a:r>
              <a:rPr sz="861" spc="-2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Al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u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minio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355406" y="5229391"/>
            <a:ext cx="2071552" cy="1998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9362">
              <a:lnSpc>
                <a:spcPct val="100585"/>
              </a:lnSpc>
              <a:spcBef>
                <a:spcPts val="258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Alambres</a:t>
            </a:r>
            <a:r>
              <a:rPr sz="861" spc="-3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Trapezoid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a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les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729459" y="5429263"/>
            <a:ext cx="4697499" cy="10069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581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Conductividad</a:t>
            </a:r>
            <a:r>
              <a:rPr sz="815" spc="11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mínima                   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IACS</a:t>
            </a:r>
            <a:r>
              <a:rPr sz="815" spc="4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%    </a:t>
            </a:r>
            <a:r>
              <a:rPr sz="815" spc="216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6</a:t>
            </a:r>
            <a:r>
              <a:rPr sz="815" dirty="0">
                <a:latin typeface="Tahoma"/>
                <a:cs typeface="Tahoma"/>
              </a:rPr>
              <a:t>3     </a:t>
            </a:r>
            <a:r>
              <a:rPr sz="815" spc="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Altura                             </a:t>
            </a:r>
            <a:r>
              <a:rPr sz="815" spc="1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m     </a:t>
            </a:r>
            <a:r>
              <a:rPr sz="815" spc="20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4,25</a:t>
            </a:r>
            <a:endParaRPr sz="815">
              <a:latin typeface="Tahoma"/>
              <a:cs typeface="Tahoma"/>
            </a:endParaRPr>
          </a:p>
          <a:p>
            <a:pPr marL="65584">
              <a:lnSpc>
                <a:spcPct val="100585"/>
              </a:lnSpc>
              <a:spcBef>
                <a:spcPts val="564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tracción</a:t>
            </a:r>
            <a:r>
              <a:rPr sz="815" spc="6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í</a:t>
            </a:r>
            <a:r>
              <a:rPr sz="815" dirty="0">
                <a:latin typeface="Tahoma"/>
                <a:cs typeface="Tahoma"/>
              </a:rPr>
              <a:t>nima       </a:t>
            </a:r>
            <a:r>
              <a:rPr sz="815" spc="8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MPa       </a:t>
            </a:r>
            <a:r>
              <a:rPr sz="815" spc="116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6</a:t>
            </a:r>
            <a:r>
              <a:rPr sz="815" dirty="0">
                <a:latin typeface="Tahoma"/>
                <a:cs typeface="Tahoma"/>
              </a:rPr>
              <a:t>0     </a:t>
            </a:r>
            <a:r>
              <a:rPr sz="815" spc="9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Sección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1ra.</a:t>
            </a:r>
            <a:r>
              <a:rPr sz="815" spc="3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  </a:t>
            </a:r>
            <a:r>
              <a:rPr sz="815" spc="213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    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22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21</a:t>
            </a:r>
            <a:endParaRPr sz="815">
              <a:latin typeface="Tahoma"/>
              <a:cs typeface="Tahoma"/>
            </a:endParaRPr>
          </a:p>
          <a:p>
            <a:pPr marL="65584">
              <a:lnSpc>
                <a:spcPts val="1045"/>
              </a:lnSpc>
              <a:spcBef>
                <a:spcPts val="546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Núc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l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eo</a:t>
            </a:r>
            <a:r>
              <a:rPr sz="861" spc="-2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o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mposite                                              </a:t>
            </a:r>
            <a:r>
              <a:rPr sz="861" spc="2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-</a:t>
            </a:r>
            <a:r>
              <a:rPr sz="1223" spc="14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Sección</a:t>
            </a:r>
            <a:r>
              <a:rPr sz="1223" spc="58" baseline="3068" dirty="0">
                <a:latin typeface="Tahoma"/>
                <a:cs typeface="Tahoma"/>
              </a:rPr>
              <a:t> </a:t>
            </a:r>
            <a:r>
              <a:rPr sz="1223" spc="-4" baseline="3068" dirty="0">
                <a:latin typeface="Tahoma"/>
                <a:cs typeface="Tahoma"/>
              </a:rPr>
              <a:t>d</a:t>
            </a:r>
            <a:r>
              <a:rPr sz="1223" baseline="3068" dirty="0">
                <a:latin typeface="Tahoma"/>
                <a:cs typeface="Tahoma"/>
              </a:rPr>
              <a:t>e</a:t>
            </a:r>
            <a:r>
              <a:rPr sz="1223" spc="26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la</a:t>
            </a:r>
            <a:r>
              <a:rPr sz="1223" spc="12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2da.</a:t>
            </a:r>
            <a:r>
              <a:rPr sz="1223" spc="35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capa  </a:t>
            </a:r>
            <a:r>
              <a:rPr sz="1223" spc="165" baseline="3068" dirty="0">
                <a:latin typeface="Tahoma"/>
                <a:cs typeface="Tahoma"/>
              </a:rPr>
              <a:t> </a:t>
            </a:r>
            <a:r>
              <a:rPr sz="1223" spc="-4" baseline="3068" dirty="0">
                <a:latin typeface="Tahoma"/>
                <a:cs typeface="Tahoma"/>
              </a:rPr>
              <a:t>m</a:t>
            </a:r>
            <a:r>
              <a:rPr sz="1223" spc="4" baseline="3068" dirty="0">
                <a:latin typeface="Tahoma"/>
                <a:cs typeface="Tahoma"/>
              </a:rPr>
              <a:t>m</a:t>
            </a:r>
            <a:r>
              <a:rPr sz="1223" baseline="3068" dirty="0">
                <a:latin typeface="Tahoma"/>
                <a:cs typeface="Tahoma"/>
              </a:rPr>
              <a:t>²    </a:t>
            </a:r>
            <a:r>
              <a:rPr sz="1223" spc="31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21,86</a:t>
            </a:r>
            <a:endParaRPr sz="815">
              <a:latin typeface="Tahoma"/>
              <a:cs typeface="Tahoma"/>
            </a:endParaRPr>
          </a:p>
          <a:p>
            <a:pPr marL="65584">
              <a:lnSpc>
                <a:spcPct val="100585"/>
              </a:lnSpc>
              <a:spcBef>
                <a:spcPts val="561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Conductividad                                  </a:t>
            </a:r>
            <a:r>
              <a:rPr sz="815" spc="1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Nil         </a:t>
            </a:r>
            <a:r>
              <a:rPr sz="815" spc="19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endParaRPr sz="815">
              <a:latin typeface="Tahoma"/>
              <a:cs typeface="Tahoma"/>
            </a:endParaRPr>
          </a:p>
          <a:p>
            <a:pPr marL="65580">
              <a:lnSpc>
                <a:spcPct val="100585"/>
              </a:lnSpc>
              <a:spcBef>
                <a:spcPts val="564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Carga</a:t>
            </a:r>
            <a:r>
              <a:rPr sz="815" spc="4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ro</a:t>
            </a:r>
            <a:r>
              <a:rPr sz="815" spc="-4" dirty="0">
                <a:latin typeface="Tahoma"/>
                <a:cs typeface="Tahoma"/>
              </a:rPr>
              <a:t>t</a:t>
            </a:r>
            <a:r>
              <a:rPr sz="815" dirty="0">
                <a:latin typeface="Tahoma"/>
                <a:cs typeface="Tahoma"/>
              </a:rPr>
              <a:t>ura</a:t>
            </a:r>
            <a:r>
              <a:rPr sz="815" spc="48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í</a:t>
            </a:r>
            <a:r>
              <a:rPr sz="815" dirty="0">
                <a:latin typeface="Tahoma"/>
                <a:cs typeface="Tahoma"/>
              </a:rPr>
              <a:t>nima                    </a:t>
            </a:r>
            <a:r>
              <a:rPr sz="815" spc="8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kN      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112,1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53121" y="6436215"/>
            <a:ext cx="2813735" cy="200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58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Coefic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ente</a:t>
            </a:r>
            <a:r>
              <a:rPr sz="861" spc="-37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x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pansión</a:t>
            </a:r>
            <a:r>
              <a:rPr sz="861" spc="-3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té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r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mica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466857" y="6436215"/>
            <a:ext cx="154649" cy="200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5" name="object 15"/>
          <p:cNvSpPr txBox="1"/>
          <p:nvPr/>
        </p:nvSpPr>
        <p:spPr>
          <a:xfrm>
            <a:off x="3621507" y="6436215"/>
            <a:ext cx="2805451" cy="200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173">
              <a:lnSpc>
                <a:spcPct val="100585"/>
              </a:lnSpc>
              <a:spcBef>
                <a:spcPts val="258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Módulo</a:t>
            </a:r>
            <a:r>
              <a:rPr sz="861" spc="-23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el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as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ticidad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53121" y="4809282"/>
            <a:ext cx="5773838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diá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etro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equivalente</a:t>
            </a:r>
            <a:r>
              <a:rPr sz="815" spc="9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</a:t>
            </a:r>
            <a:r>
              <a:rPr sz="815" spc="-8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er</a:t>
            </a:r>
            <a:r>
              <a:rPr sz="815" spc="5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ala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bres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trapezoidales                                      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</a:t>
            </a:r>
            <a:r>
              <a:rPr sz="815" spc="6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7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5,</a:t>
            </a:r>
            <a:r>
              <a:rPr sz="815" spc="-5" dirty="0">
                <a:latin typeface="Tahoma"/>
                <a:cs typeface="Tahoma"/>
              </a:rPr>
              <a:t>3</a:t>
            </a:r>
            <a:r>
              <a:rPr sz="815" dirty="0">
                <a:latin typeface="Tahoma"/>
                <a:cs typeface="Tahoma"/>
              </a:rPr>
              <a:t>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53121" y="3993915"/>
            <a:ext cx="5904324" cy="2098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Paso</a:t>
            </a:r>
            <a:r>
              <a:rPr sz="815" spc="4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preferido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para</a:t>
            </a:r>
            <a:r>
              <a:rPr sz="815" spc="4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externa     </a:t>
            </a:r>
            <a:r>
              <a:rPr sz="815" spc="162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m            </a:t>
            </a:r>
            <a:r>
              <a:rPr sz="815" spc="91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27</a:t>
            </a:r>
            <a:r>
              <a:rPr sz="815" dirty="0">
                <a:latin typeface="Tahoma"/>
                <a:cs typeface="Tahoma"/>
              </a:rPr>
              <a:t>7           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Longitud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áxi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6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3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bobina                 </a:t>
            </a:r>
            <a:r>
              <a:rPr sz="815" spc="10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21</a:t>
            </a:r>
            <a:r>
              <a:rPr sz="815" spc="-4" dirty="0">
                <a:latin typeface="Tahoma"/>
                <a:cs typeface="Tahoma"/>
              </a:rPr>
              <a:t>3</a:t>
            </a:r>
            <a:r>
              <a:rPr sz="815" dirty="0">
                <a:latin typeface="Tahoma"/>
                <a:cs typeface="Tahoma"/>
              </a:rPr>
              <a:t>0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spc="5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tros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53121" y="4203798"/>
            <a:ext cx="5772111" cy="2129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367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Configuración</a:t>
            </a:r>
            <a:r>
              <a:rPr sz="861" spc="-43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a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b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l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eado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425232" y="4203799"/>
            <a:ext cx="132212" cy="4083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0" name="object 10"/>
          <p:cNvSpPr txBox="1"/>
          <p:nvPr/>
        </p:nvSpPr>
        <p:spPr>
          <a:xfrm>
            <a:off x="653121" y="4416787"/>
            <a:ext cx="5772111" cy="1957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2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diámetro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núcleo</a:t>
            </a:r>
            <a:r>
              <a:rPr sz="815" spc="5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composite                                                                                    </a:t>
            </a:r>
            <a:r>
              <a:rPr sz="815" spc="1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</a:t>
            </a:r>
            <a:r>
              <a:rPr sz="815" spc="6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8,</a:t>
            </a:r>
            <a:r>
              <a:rPr sz="815" spc="-5" dirty="0">
                <a:latin typeface="Tahoma"/>
                <a:cs typeface="Tahoma"/>
              </a:rPr>
              <a:t>1</a:t>
            </a:r>
            <a:r>
              <a:rPr sz="815" dirty="0">
                <a:latin typeface="Tahoma"/>
                <a:cs typeface="Tahoma"/>
              </a:rPr>
              <a:t>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53121" y="3600386"/>
            <a:ext cx="5904324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Paso</a:t>
            </a:r>
            <a:r>
              <a:rPr sz="815" spc="3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cableado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</a:t>
            </a:r>
            <a:r>
              <a:rPr sz="815" spc="-8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externa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Al.   </a:t>
            </a:r>
            <a:r>
              <a:rPr sz="815" spc="1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Min.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10—Max.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13 </a:t>
            </a:r>
            <a:r>
              <a:rPr sz="815" spc="4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Dirección</a:t>
            </a:r>
            <a:r>
              <a:rPr sz="815" spc="74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e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c</a:t>
            </a:r>
            <a:r>
              <a:rPr sz="815" dirty="0">
                <a:latin typeface="Tahoma"/>
                <a:cs typeface="Tahoma"/>
              </a:rPr>
              <a:t>ableado</a:t>
            </a:r>
            <a:r>
              <a:rPr sz="815" spc="6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xt.           </a:t>
            </a:r>
            <a:r>
              <a:rPr sz="815" spc="1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Mano</a:t>
            </a:r>
            <a:r>
              <a:rPr sz="815" spc="4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derecha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53121" y="3179930"/>
            <a:ext cx="5773838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2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conductor</a:t>
            </a:r>
            <a:r>
              <a:rPr sz="815" spc="7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(*)                                                                                                    </a:t>
            </a:r>
            <a:r>
              <a:rPr sz="815" spc="2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kN            </a:t>
            </a:r>
            <a:r>
              <a:rPr sz="815" spc="169" dirty="0">
                <a:latin typeface="Tahoma"/>
                <a:cs typeface="Tahoma"/>
              </a:rPr>
              <a:t> </a:t>
            </a:r>
            <a:r>
              <a:rPr sz="815" spc="5" dirty="0">
                <a:latin typeface="Tahoma"/>
                <a:cs typeface="Tahoma"/>
              </a:rPr>
              <a:t>136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-5" dirty="0">
                <a:latin typeface="Tahoma"/>
                <a:cs typeface="Tahoma"/>
              </a:rPr>
              <a:t>1</a:t>
            </a:r>
            <a:r>
              <a:rPr sz="815" dirty="0">
                <a:latin typeface="Tahoma"/>
                <a:cs typeface="Tahoma"/>
              </a:rPr>
              <a:t>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53121" y="2786401"/>
            <a:ext cx="5773838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Masa</a:t>
            </a:r>
            <a:r>
              <a:rPr sz="815" spc="4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3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uni</a:t>
            </a:r>
            <a:r>
              <a:rPr sz="815" spc="8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ad</a:t>
            </a:r>
            <a:r>
              <a:rPr sz="815" spc="5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longitud—Núcl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o                                                                                     </a:t>
            </a:r>
            <a:r>
              <a:rPr sz="815" spc="1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Kg/km             </a:t>
            </a:r>
            <a:r>
              <a:rPr sz="815" spc="55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98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53121" y="2392872"/>
            <a:ext cx="5773838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Diámetro</a:t>
            </a:r>
            <a:r>
              <a:rPr sz="815" spc="7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apr</a:t>
            </a:r>
            <a:r>
              <a:rPr sz="815" spc="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ximado</a:t>
            </a:r>
            <a:r>
              <a:rPr sz="815" spc="9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conductor</a:t>
            </a:r>
            <a:r>
              <a:rPr sz="815" spc="8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completo                                                                           </a:t>
            </a:r>
            <a:r>
              <a:rPr sz="815" spc="12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  </a:t>
            </a:r>
            <a:r>
              <a:rPr sz="815" spc="226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25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14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53121" y="1999341"/>
            <a:ext cx="5773838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Sección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transversal</a:t>
            </a:r>
            <a:r>
              <a:rPr sz="815" spc="8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núcleo</a:t>
            </a:r>
            <a:r>
              <a:rPr sz="815" spc="5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composite                                                                            </a:t>
            </a:r>
            <a:r>
              <a:rPr sz="815" spc="246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           </a:t>
            </a:r>
            <a:r>
              <a:rPr sz="815" spc="254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51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91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53121" y="1413535"/>
            <a:ext cx="4449991" cy="1940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2"/>
              </a:spcBef>
            </a:pP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Tipo</a:t>
            </a:r>
            <a:r>
              <a:rPr sz="815" b="1" spc="3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15" b="1" spc="2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con</a:t>
            </a:r>
            <a:r>
              <a:rPr sz="815" b="1" spc="4" dirty="0">
                <a:solidFill>
                  <a:srgbClr val="FFFFFF"/>
                </a:solidFill>
                <a:latin typeface="Tahoma"/>
                <a:cs typeface="Tahoma"/>
              </a:rPr>
              <a:t>d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uctor</a:t>
            </a:r>
            <a:r>
              <a:rPr sz="815" b="1" spc="67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ACCC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103112" y="1413535"/>
            <a:ext cx="1322120" cy="1940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4967">
              <a:lnSpc>
                <a:spcPct val="100585"/>
              </a:lnSpc>
              <a:spcBef>
                <a:spcPts val="272"/>
              </a:spcBef>
            </a:pP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mm²             </a:t>
            </a:r>
            <a:r>
              <a:rPr sz="815" b="1" spc="8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415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653121" y="1607539"/>
            <a:ext cx="5772111" cy="1950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2"/>
              </a:spcBef>
            </a:pPr>
            <a:r>
              <a:rPr sz="815" dirty="0">
                <a:latin typeface="Tahoma"/>
                <a:cs typeface="Tahoma"/>
              </a:rPr>
              <a:t>S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cción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eq</a:t>
            </a:r>
            <a:r>
              <a:rPr sz="815" dirty="0">
                <a:latin typeface="Tahoma"/>
                <a:cs typeface="Tahoma"/>
              </a:rPr>
              <a:t>uival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nte</a:t>
            </a:r>
            <a:r>
              <a:rPr sz="815" spc="8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aluminio                                                                                              </a:t>
            </a:r>
            <a:r>
              <a:rPr sz="815" spc="78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             </a:t>
            </a:r>
            <a:r>
              <a:rPr sz="815" spc="99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430</a:t>
            </a:r>
            <a:endParaRPr sz="815">
              <a:latin typeface="Tahoma"/>
              <a:cs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3185314834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object 83"/>
          <p:cNvSpPr/>
          <p:nvPr/>
        </p:nvSpPr>
        <p:spPr>
          <a:xfrm>
            <a:off x="1381" y="1332064"/>
            <a:ext cx="6845343" cy="8431198"/>
          </a:xfrm>
          <a:custGeom>
            <a:avLst/>
            <a:gdLst/>
            <a:ahLst/>
            <a:cxnLst/>
            <a:rect l="l" t="t" r="r" b="b"/>
            <a:pathLst>
              <a:path w="7555230" h="9305544">
                <a:moveTo>
                  <a:pt x="0" y="9305544"/>
                </a:moveTo>
                <a:lnTo>
                  <a:pt x="7555230" y="9305544"/>
                </a:lnTo>
                <a:lnTo>
                  <a:pt x="7555230" y="0"/>
                </a:lnTo>
                <a:lnTo>
                  <a:pt x="0" y="0"/>
                </a:lnTo>
                <a:lnTo>
                  <a:pt x="0" y="9305544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4" name="object 84"/>
          <p:cNvSpPr/>
          <p:nvPr/>
        </p:nvSpPr>
        <p:spPr>
          <a:xfrm>
            <a:off x="653121" y="7039626"/>
            <a:ext cx="2772657" cy="228523"/>
          </a:xfrm>
          <a:custGeom>
            <a:avLst/>
            <a:gdLst/>
            <a:ahLst/>
            <a:cxnLst/>
            <a:rect l="l" t="t" r="r" b="b"/>
            <a:pathLst>
              <a:path w="3060192" h="252222">
                <a:moveTo>
                  <a:pt x="0" y="252222"/>
                </a:moveTo>
                <a:lnTo>
                  <a:pt x="3060192" y="252222"/>
                </a:lnTo>
                <a:lnTo>
                  <a:pt x="3060192" y="0"/>
                </a:lnTo>
                <a:lnTo>
                  <a:pt x="0" y="0"/>
                </a:lnTo>
                <a:lnTo>
                  <a:pt x="0" y="2522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5" name="object 85"/>
          <p:cNvSpPr/>
          <p:nvPr/>
        </p:nvSpPr>
        <p:spPr>
          <a:xfrm>
            <a:off x="3425779" y="7039626"/>
            <a:ext cx="359008" cy="228523"/>
          </a:xfrm>
          <a:custGeom>
            <a:avLst/>
            <a:gdLst/>
            <a:ahLst/>
            <a:cxnLst/>
            <a:rect l="l" t="t" r="r" b="b"/>
            <a:pathLst>
              <a:path w="396239" h="252222">
                <a:moveTo>
                  <a:pt x="0" y="252222"/>
                </a:moveTo>
                <a:lnTo>
                  <a:pt x="396239" y="252222"/>
                </a:lnTo>
                <a:lnTo>
                  <a:pt x="396239" y="0"/>
                </a:lnTo>
                <a:lnTo>
                  <a:pt x="0" y="0"/>
                </a:lnTo>
                <a:lnTo>
                  <a:pt x="0" y="2522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6" name="object 86"/>
          <p:cNvSpPr/>
          <p:nvPr/>
        </p:nvSpPr>
        <p:spPr>
          <a:xfrm>
            <a:off x="3784788" y="7039626"/>
            <a:ext cx="488805" cy="228523"/>
          </a:xfrm>
          <a:custGeom>
            <a:avLst/>
            <a:gdLst/>
            <a:ahLst/>
            <a:cxnLst/>
            <a:rect l="l" t="t" r="r" b="b"/>
            <a:pathLst>
              <a:path w="539496" h="252222">
                <a:moveTo>
                  <a:pt x="0" y="252222"/>
                </a:moveTo>
                <a:lnTo>
                  <a:pt x="539496" y="252222"/>
                </a:lnTo>
                <a:lnTo>
                  <a:pt x="539496" y="0"/>
                </a:lnTo>
                <a:lnTo>
                  <a:pt x="0" y="0"/>
                </a:lnTo>
                <a:lnTo>
                  <a:pt x="0" y="2522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7" name="object 87"/>
          <p:cNvSpPr/>
          <p:nvPr/>
        </p:nvSpPr>
        <p:spPr>
          <a:xfrm>
            <a:off x="653121" y="7464914"/>
            <a:ext cx="2772657" cy="198836"/>
          </a:xfrm>
          <a:custGeom>
            <a:avLst/>
            <a:gdLst/>
            <a:ahLst/>
            <a:cxnLst/>
            <a:rect l="l" t="t" r="r" b="b"/>
            <a:pathLst>
              <a:path w="3060192" h="219455">
                <a:moveTo>
                  <a:pt x="0" y="219456"/>
                </a:moveTo>
                <a:lnTo>
                  <a:pt x="3060192" y="219456"/>
                </a:lnTo>
                <a:lnTo>
                  <a:pt x="3060192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8" name="object 88"/>
          <p:cNvSpPr/>
          <p:nvPr/>
        </p:nvSpPr>
        <p:spPr>
          <a:xfrm>
            <a:off x="3425779" y="7464914"/>
            <a:ext cx="359008" cy="198836"/>
          </a:xfrm>
          <a:custGeom>
            <a:avLst/>
            <a:gdLst/>
            <a:ahLst/>
            <a:cxnLst/>
            <a:rect l="l" t="t" r="r" b="b"/>
            <a:pathLst>
              <a:path w="396239" h="219455">
                <a:moveTo>
                  <a:pt x="0" y="219456"/>
                </a:moveTo>
                <a:lnTo>
                  <a:pt x="396239" y="219456"/>
                </a:lnTo>
                <a:lnTo>
                  <a:pt x="396239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9" name="object 89"/>
          <p:cNvSpPr/>
          <p:nvPr/>
        </p:nvSpPr>
        <p:spPr>
          <a:xfrm>
            <a:off x="3784788" y="7464914"/>
            <a:ext cx="488805" cy="198836"/>
          </a:xfrm>
          <a:custGeom>
            <a:avLst/>
            <a:gdLst/>
            <a:ahLst/>
            <a:cxnLst/>
            <a:rect l="l" t="t" r="r" b="b"/>
            <a:pathLst>
              <a:path w="539496" h="219455">
                <a:moveTo>
                  <a:pt x="0" y="219456"/>
                </a:moveTo>
                <a:lnTo>
                  <a:pt x="539496" y="219456"/>
                </a:lnTo>
                <a:lnTo>
                  <a:pt x="539496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0" name="object 90"/>
          <p:cNvSpPr/>
          <p:nvPr/>
        </p:nvSpPr>
        <p:spPr>
          <a:xfrm>
            <a:off x="653121" y="7860516"/>
            <a:ext cx="2772657" cy="198146"/>
          </a:xfrm>
          <a:custGeom>
            <a:avLst/>
            <a:gdLst/>
            <a:ahLst/>
            <a:cxnLst/>
            <a:rect l="l" t="t" r="r" b="b"/>
            <a:pathLst>
              <a:path w="3060192" h="218694">
                <a:moveTo>
                  <a:pt x="0" y="218693"/>
                </a:moveTo>
                <a:lnTo>
                  <a:pt x="3060192" y="218693"/>
                </a:lnTo>
                <a:lnTo>
                  <a:pt x="3060192" y="0"/>
                </a:lnTo>
                <a:lnTo>
                  <a:pt x="0" y="0"/>
                </a:lnTo>
                <a:lnTo>
                  <a:pt x="0" y="218693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1" name="object 91"/>
          <p:cNvSpPr/>
          <p:nvPr/>
        </p:nvSpPr>
        <p:spPr>
          <a:xfrm>
            <a:off x="3425779" y="7860516"/>
            <a:ext cx="359008" cy="198146"/>
          </a:xfrm>
          <a:custGeom>
            <a:avLst/>
            <a:gdLst/>
            <a:ahLst/>
            <a:cxnLst/>
            <a:rect l="l" t="t" r="r" b="b"/>
            <a:pathLst>
              <a:path w="396239" h="218694">
                <a:moveTo>
                  <a:pt x="0" y="218693"/>
                </a:moveTo>
                <a:lnTo>
                  <a:pt x="396239" y="218693"/>
                </a:lnTo>
                <a:lnTo>
                  <a:pt x="396239" y="0"/>
                </a:lnTo>
                <a:lnTo>
                  <a:pt x="0" y="0"/>
                </a:lnTo>
                <a:lnTo>
                  <a:pt x="0" y="218693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2" name="object 92"/>
          <p:cNvSpPr/>
          <p:nvPr/>
        </p:nvSpPr>
        <p:spPr>
          <a:xfrm>
            <a:off x="3784788" y="7860516"/>
            <a:ext cx="488805" cy="198146"/>
          </a:xfrm>
          <a:custGeom>
            <a:avLst/>
            <a:gdLst/>
            <a:ahLst/>
            <a:cxnLst/>
            <a:rect l="l" t="t" r="r" b="b"/>
            <a:pathLst>
              <a:path w="539496" h="218694">
                <a:moveTo>
                  <a:pt x="0" y="218693"/>
                </a:moveTo>
                <a:lnTo>
                  <a:pt x="539496" y="218693"/>
                </a:lnTo>
                <a:lnTo>
                  <a:pt x="539496" y="0"/>
                </a:lnTo>
                <a:lnTo>
                  <a:pt x="0" y="0"/>
                </a:lnTo>
                <a:lnTo>
                  <a:pt x="0" y="218693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3" name="object 93"/>
          <p:cNvSpPr/>
          <p:nvPr/>
        </p:nvSpPr>
        <p:spPr>
          <a:xfrm>
            <a:off x="653121" y="8255426"/>
            <a:ext cx="2772657" cy="198836"/>
          </a:xfrm>
          <a:custGeom>
            <a:avLst/>
            <a:gdLst/>
            <a:ahLst/>
            <a:cxnLst/>
            <a:rect l="l" t="t" r="r" b="b"/>
            <a:pathLst>
              <a:path w="3060192" h="219455">
                <a:moveTo>
                  <a:pt x="0" y="219456"/>
                </a:moveTo>
                <a:lnTo>
                  <a:pt x="3060192" y="219456"/>
                </a:lnTo>
                <a:lnTo>
                  <a:pt x="3060192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4" name="object 94"/>
          <p:cNvSpPr/>
          <p:nvPr/>
        </p:nvSpPr>
        <p:spPr>
          <a:xfrm>
            <a:off x="3425779" y="8255426"/>
            <a:ext cx="359008" cy="198836"/>
          </a:xfrm>
          <a:custGeom>
            <a:avLst/>
            <a:gdLst/>
            <a:ahLst/>
            <a:cxnLst/>
            <a:rect l="l" t="t" r="r" b="b"/>
            <a:pathLst>
              <a:path w="396239" h="219455">
                <a:moveTo>
                  <a:pt x="0" y="219456"/>
                </a:moveTo>
                <a:lnTo>
                  <a:pt x="396239" y="219456"/>
                </a:lnTo>
                <a:lnTo>
                  <a:pt x="396239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5" name="object 95"/>
          <p:cNvSpPr/>
          <p:nvPr/>
        </p:nvSpPr>
        <p:spPr>
          <a:xfrm>
            <a:off x="3784788" y="8255426"/>
            <a:ext cx="488805" cy="198836"/>
          </a:xfrm>
          <a:custGeom>
            <a:avLst/>
            <a:gdLst/>
            <a:ahLst/>
            <a:cxnLst/>
            <a:rect l="l" t="t" r="r" b="b"/>
            <a:pathLst>
              <a:path w="539496" h="219455">
                <a:moveTo>
                  <a:pt x="0" y="219456"/>
                </a:moveTo>
                <a:lnTo>
                  <a:pt x="539496" y="219456"/>
                </a:lnTo>
                <a:lnTo>
                  <a:pt x="539496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6" name="object 96"/>
          <p:cNvSpPr/>
          <p:nvPr/>
        </p:nvSpPr>
        <p:spPr>
          <a:xfrm>
            <a:off x="653121" y="7268496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7" name="object 97"/>
          <p:cNvSpPr/>
          <p:nvPr/>
        </p:nvSpPr>
        <p:spPr>
          <a:xfrm>
            <a:off x="653121" y="7465259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8" name="object 98"/>
          <p:cNvSpPr/>
          <p:nvPr/>
        </p:nvSpPr>
        <p:spPr>
          <a:xfrm>
            <a:off x="653121" y="7664096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9" name="object 99"/>
          <p:cNvSpPr/>
          <p:nvPr/>
        </p:nvSpPr>
        <p:spPr>
          <a:xfrm>
            <a:off x="653121" y="7860861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0" name="object 100"/>
          <p:cNvSpPr/>
          <p:nvPr/>
        </p:nvSpPr>
        <p:spPr>
          <a:xfrm>
            <a:off x="653121" y="8059007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1" name="object 101"/>
          <p:cNvSpPr/>
          <p:nvPr/>
        </p:nvSpPr>
        <p:spPr>
          <a:xfrm>
            <a:off x="653121" y="8255771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2" name="object 102"/>
          <p:cNvSpPr/>
          <p:nvPr/>
        </p:nvSpPr>
        <p:spPr>
          <a:xfrm>
            <a:off x="653121" y="8454607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3" name="object 103"/>
          <p:cNvSpPr/>
          <p:nvPr/>
        </p:nvSpPr>
        <p:spPr>
          <a:xfrm>
            <a:off x="653121" y="6420336"/>
            <a:ext cx="2813391" cy="200216"/>
          </a:xfrm>
          <a:custGeom>
            <a:avLst/>
            <a:gdLst/>
            <a:ahLst/>
            <a:cxnLst/>
            <a:rect l="l" t="t" r="r" b="b"/>
            <a:pathLst>
              <a:path w="3105150" h="220979">
                <a:moveTo>
                  <a:pt x="0" y="220980"/>
                </a:moveTo>
                <a:lnTo>
                  <a:pt x="3105150" y="220980"/>
                </a:lnTo>
                <a:lnTo>
                  <a:pt x="3105150" y="0"/>
                </a:lnTo>
                <a:lnTo>
                  <a:pt x="0" y="0"/>
                </a:lnTo>
                <a:lnTo>
                  <a:pt x="0" y="220980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4" name="object 104"/>
          <p:cNvSpPr/>
          <p:nvPr/>
        </p:nvSpPr>
        <p:spPr>
          <a:xfrm>
            <a:off x="3466512" y="6420336"/>
            <a:ext cx="155341" cy="200216"/>
          </a:xfrm>
          <a:custGeom>
            <a:avLst/>
            <a:gdLst/>
            <a:ahLst/>
            <a:cxnLst/>
            <a:rect l="l" t="t" r="r" b="b"/>
            <a:pathLst>
              <a:path w="171450" h="220979">
                <a:moveTo>
                  <a:pt x="0" y="220980"/>
                </a:moveTo>
                <a:lnTo>
                  <a:pt x="171450" y="220980"/>
                </a:lnTo>
                <a:lnTo>
                  <a:pt x="171450" y="0"/>
                </a:lnTo>
                <a:lnTo>
                  <a:pt x="0" y="0"/>
                </a:lnTo>
                <a:lnTo>
                  <a:pt x="0" y="220980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5" name="object 105"/>
          <p:cNvSpPr/>
          <p:nvPr/>
        </p:nvSpPr>
        <p:spPr>
          <a:xfrm>
            <a:off x="653121" y="6815937"/>
            <a:ext cx="1808854" cy="195384"/>
          </a:xfrm>
          <a:custGeom>
            <a:avLst/>
            <a:gdLst/>
            <a:ahLst/>
            <a:cxnLst/>
            <a:rect l="l" t="t" r="r" b="b"/>
            <a:pathLst>
              <a:path w="1996439" h="215646">
                <a:moveTo>
                  <a:pt x="0" y="215646"/>
                </a:moveTo>
                <a:lnTo>
                  <a:pt x="1996439" y="215646"/>
                </a:lnTo>
                <a:lnTo>
                  <a:pt x="1996439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6" name="object 106"/>
          <p:cNvSpPr/>
          <p:nvPr/>
        </p:nvSpPr>
        <p:spPr>
          <a:xfrm>
            <a:off x="2461976" y="6815937"/>
            <a:ext cx="368674" cy="195384"/>
          </a:xfrm>
          <a:custGeom>
            <a:avLst/>
            <a:gdLst/>
            <a:ahLst/>
            <a:cxnLst/>
            <a:rect l="l" t="t" r="r" b="b"/>
            <a:pathLst>
              <a:path w="406907" h="215646">
                <a:moveTo>
                  <a:pt x="0" y="215646"/>
                </a:moveTo>
                <a:lnTo>
                  <a:pt x="406907" y="215646"/>
                </a:lnTo>
                <a:lnTo>
                  <a:pt x="406907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7" name="object 107"/>
          <p:cNvSpPr/>
          <p:nvPr/>
        </p:nvSpPr>
        <p:spPr>
          <a:xfrm>
            <a:off x="2830651" y="6815937"/>
            <a:ext cx="635860" cy="195384"/>
          </a:xfrm>
          <a:custGeom>
            <a:avLst/>
            <a:gdLst/>
            <a:ahLst/>
            <a:cxnLst/>
            <a:rect l="l" t="t" r="r" b="b"/>
            <a:pathLst>
              <a:path w="701801" h="215646">
                <a:moveTo>
                  <a:pt x="0" y="215646"/>
                </a:moveTo>
                <a:lnTo>
                  <a:pt x="701801" y="215646"/>
                </a:lnTo>
                <a:lnTo>
                  <a:pt x="701801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8" name="object 108"/>
          <p:cNvSpPr/>
          <p:nvPr/>
        </p:nvSpPr>
        <p:spPr>
          <a:xfrm>
            <a:off x="3466512" y="6815937"/>
            <a:ext cx="155341" cy="195384"/>
          </a:xfrm>
          <a:custGeom>
            <a:avLst/>
            <a:gdLst/>
            <a:ahLst/>
            <a:cxnLst/>
            <a:rect l="l" t="t" r="r" b="b"/>
            <a:pathLst>
              <a:path w="171450" h="215646">
                <a:moveTo>
                  <a:pt x="0" y="215646"/>
                </a:moveTo>
                <a:lnTo>
                  <a:pt x="171450" y="215646"/>
                </a:lnTo>
                <a:lnTo>
                  <a:pt x="17145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9" name="object 109"/>
          <p:cNvSpPr/>
          <p:nvPr/>
        </p:nvSpPr>
        <p:spPr>
          <a:xfrm>
            <a:off x="3621853" y="6815937"/>
            <a:ext cx="1826114" cy="195384"/>
          </a:xfrm>
          <a:custGeom>
            <a:avLst/>
            <a:gdLst/>
            <a:ahLst/>
            <a:cxnLst/>
            <a:rect l="l" t="t" r="r" b="b"/>
            <a:pathLst>
              <a:path w="2015489" h="215646">
                <a:moveTo>
                  <a:pt x="0" y="215646"/>
                </a:moveTo>
                <a:lnTo>
                  <a:pt x="2015489" y="215646"/>
                </a:lnTo>
                <a:lnTo>
                  <a:pt x="2015489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0" name="object 110"/>
          <p:cNvSpPr/>
          <p:nvPr/>
        </p:nvSpPr>
        <p:spPr>
          <a:xfrm>
            <a:off x="5447968" y="6815937"/>
            <a:ext cx="391457" cy="195384"/>
          </a:xfrm>
          <a:custGeom>
            <a:avLst/>
            <a:gdLst/>
            <a:ahLst/>
            <a:cxnLst/>
            <a:rect l="l" t="t" r="r" b="b"/>
            <a:pathLst>
              <a:path w="432053" h="215646">
                <a:moveTo>
                  <a:pt x="0" y="215646"/>
                </a:moveTo>
                <a:lnTo>
                  <a:pt x="432053" y="215646"/>
                </a:lnTo>
                <a:lnTo>
                  <a:pt x="432053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1" name="object 111"/>
          <p:cNvSpPr/>
          <p:nvPr/>
        </p:nvSpPr>
        <p:spPr>
          <a:xfrm>
            <a:off x="5839426" y="6815937"/>
            <a:ext cx="587532" cy="195384"/>
          </a:xfrm>
          <a:custGeom>
            <a:avLst/>
            <a:gdLst/>
            <a:ahLst/>
            <a:cxnLst/>
            <a:rect l="l" t="t" r="r" b="b"/>
            <a:pathLst>
              <a:path w="648461" h="215646">
                <a:moveTo>
                  <a:pt x="0" y="215646"/>
                </a:moveTo>
                <a:lnTo>
                  <a:pt x="648461" y="215646"/>
                </a:lnTo>
                <a:lnTo>
                  <a:pt x="648461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2" name="object 112"/>
          <p:cNvSpPr/>
          <p:nvPr/>
        </p:nvSpPr>
        <p:spPr>
          <a:xfrm>
            <a:off x="3621853" y="6420336"/>
            <a:ext cx="2805105" cy="200216"/>
          </a:xfrm>
          <a:custGeom>
            <a:avLst/>
            <a:gdLst/>
            <a:ahLst/>
            <a:cxnLst/>
            <a:rect l="l" t="t" r="r" b="b"/>
            <a:pathLst>
              <a:path w="3096005" h="220979">
                <a:moveTo>
                  <a:pt x="0" y="220980"/>
                </a:moveTo>
                <a:lnTo>
                  <a:pt x="3096005" y="220980"/>
                </a:lnTo>
                <a:lnTo>
                  <a:pt x="3096005" y="0"/>
                </a:lnTo>
                <a:lnTo>
                  <a:pt x="0" y="0"/>
                </a:lnTo>
                <a:lnTo>
                  <a:pt x="0" y="220980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3" name="object 113"/>
          <p:cNvSpPr/>
          <p:nvPr/>
        </p:nvSpPr>
        <p:spPr>
          <a:xfrm>
            <a:off x="3466856" y="6420336"/>
            <a:ext cx="0" cy="200216"/>
          </a:xfrm>
          <a:custGeom>
            <a:avLst/>
            <a:gdLst/>
            <a:ahLst/>
            <a:cxnLst/>
            <a:rect l="l" t="t" r="r" b="b"/>
            <a:pathLst>
              <a:path h="220979">
                <a:moveTo>
                  <a:pt x="0" y="0"/>
                </a:moveTo>
                <a:lnTo>
                  <a:pt x="0" y="220980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4" name="object 114"/>
          <p:cNvSpPr/>
          <p:nvPr/>
        </p:nvSpPr>
        <p:spPr>
          <a:xfrm>
            <a:off x="3621506" y="6420336"/>
            <a:ext cx="0" cy="200216"/>
          </a:xfrm>
          <a:custGeom>
            <a:avLst/>
            <a:gdLst/>
            <a:ahLst/>
            <a:cxnLst/>
            <a:rect l="l" t="t" r="r" b="b"/>
            <a:pathLst>
              <a:path h="220979">
                <a:moveTo>
                  <a:pt x="0" y="0"/>
                </a:moveTo>
                <a:lnTo>
                  <a:pt x="0" y="220980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5" name="object 115"/>
          <p:cNvSpPr/>
          <p:nvPr/>
        </p:nvSpPr>
        <p:spPr>
          <a:xfrm>
            <a:off x="653121" y="6816282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6" name="object 116"/>
          <p:cNvSpPr/>
          <p:nvPr/>
        </p:nvSpPr>
        <p:spPr>
          <a:xfrm>
            <a:off x="653121" y="4400218"/>
            <a:ext cx="4501426" cy="195384"/>
          </a:xfrm>
          <a:custGeom>
            <a:avLst/>
            <a:gdLst/>
            <a:ahLst/>
            <a:cxnLst/>
            <a:rect l="l" t="t" r="r" b="b"/>
            <a:pathLst>
              <a:path w="4968240" h="215646">
                <a:moveTo>
                  <a:pt x="0" y="215646"/>
                </a:moveTo>
                <a:lnTo>
                  <a:pt x="4968240" y="215646"/>
                </a:lnTo>
                <a:lnTo>
                  <a:pt x="496824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7" name="object 117"/>
          <p:cNvSpPr/>
          <p:nvPr/>
        </p:nvSpPr>
        <p:spPr>
          <a:xfrm>
            <a:off x="5154547" y="4400218"/>
            <a:ext cx="521944" cy="195384"/>
          </a:xfrm>
          <a:custGeom>
            <a:avLst/>
            <a:gdLst/>
            <a:ahLst/>
            <a:cxnLst/>
            <a:rect l="l" t="t" r="r" b="b"/>
            <a:pathLst>
              <a:path w="576072" h="215646">
                <a:moveTo>
                  <a:pt x="0" y="215646"/>
                </a:moveTo>
                <a:lnTo>
                  <a:pt x="576072" y="215646"/>
                </a:lnTo>
                <a:lnTo>
                  <a:pt x="576072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8" name="object 118"/>
          <p:cNvSpPr/>
          <p:nvPr/>
        </p:nvSpPr>
        <p:spPr>
          <a:xfrm>
            <a:off x="5676491" y="4400218"/>
            <a:ext cx="750467" cy="195384"/>
          </a:xfrm>
          <a:custGeom>
            <a:avLst/>
            <a:gdLst/>
            <a:ahLst/>
            <a:cxnLst/>
            <a:rect l="l" t="t" r="r" b="b"/>
            <a:pathLst>
              <a:path w="828293" h="215646">
                <a:moveTo>
                  <a:pt x="0" y="215646"/>
                </a:moveTo>
                <a:lnTo>
                  <a:pt x="828293" y="215646"/>
                </a:lnTo>
                <a:lnTo>
                  <a:pt x="828293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9" name="object 119"/>
          <p:cNvSpPr/>
          <p:nvPr/>
        </p:nvSpPr>
        <p:spPr>
          <a:xfrm>
            <a:off x="653121" y="4792366"/>
            <a:ext cx="4501426" cy="196765"/>
          </a:xfrm>
          <a:custGeom>
            <a:avLst/>
            <a:gdLst/>
            <a:ahLst/>
            <a:cxnLst/>
            <a:rect l="l" t="t" r="r" b="b"/>
            <a:pathLst>
              <a:path w="4968240" h="217170">
                <a:moveTo>
                  <a:pt x="0" y="217170"/>
                </a:moveTo>
                <a:lnTo>
                  <a:pt x="4968240" y="217170"/>
                </a:lnTo>
                <a:lnTo>
                  <a:pt x="496824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0" name="object 120"/>
          <p:cNvSpPr/>
          <p:nvPr/>
        </p:nvSpPr>
        <p:spPr>
          <a:xfrm>
            <a:off x="5154547" y="4792366"/>
            <a:ext cx="521944" cy="196765"/>
          </a:xfrm>
          <a:custGeom>
            <a:avLst/>
            <a:gdLst/>
            <a:ahLst/>
            <a:cxnLst/>
            <a:rect l="l" t="t" r="r" b="b"/>
            <a:pathLst>
              <a:path w="576072" h="217170">
                <a:moveTo>
                  <a:pt x="0" y="217170"/>
                </a:moveTo>
                <a:lnTo>
                  <a:pt x="576072" y="217170"/>
                </a:lnTo>
                <a:lnTo>
                  <a:pt x="576072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1" name="object 121"/>
          <p:cNvSpPr/>
          <p:nvPr/>
        </p:nvSpPr>
        <p:spPr>
          <a:xfrm>
            <a:off x="5676491" y="4792366"/>
            <a:ext cx="750467" cy="196765"/>
          </a:xfrm>
          <a:custGeom>
            <a:avLst/>
            <a:gdLst/>
            <a:ahLst/>
            <a:cxnLst/>
            <a:rect l="l" t="t" r="r" b="b"/>
            <a:pathLst>
              <a:path w="828293" h="217170">
                <a:moveTo>
                  <a:pt x="0" y="217170"/>
                </a:moveTo>
                <a:lnTo>
                  <a:pt x="828293" y="217170"/>
                </a:lnTo>
                <a:lnTo>
                  <a:pt x="82829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2" name="object 122"/>
          <p:cNvSpPr/>
          <p:nvPr/>
        </p:nvSpPr>
        <p:spPr>
          <a:xfrm>
            <a:off x="653121" y="4202072"/>
            <a:ext cx="5773838" cy="198145"/>
          </a:xfrm>
          <a:custGeom>
            <a:avLst/>
            <a:gdLst/>
            <a:ahLst/>
            <a:cxnLst/>
            <a:rect l="l" t="t" r="r" b="b"/>
            <a:pathLst>
              <a:path w="6372606" h="218693">
                <a:moveTo>
                  <a:pt x="0" y="218693"/>
                </a:moveTo>
                <a:lnTo>
                  <a:pt x="6372606" y="218693"/>
                </a:lnTo>
                <a:lnTo>
                  <a:pt x="6372606" y="0"/>
                </a:lnTo>
                <a:lnTo>
                  <a:pt x="0" y="0"/>
                </a:lnTo>
                <a:lnTo>
                  <a:pt x="0" y="218693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3" name="object 123"/>
          <p:cNvSpPr/>
          <p:nvPr/>
        </p:nvSpPr>
        <p:spPr>
          <a:xfrm>
            <a:off x="6425232" y="4202072"/>
            <a:ext cx="0" cy="198145"/>
          </a:xfrm>
          <a:custGeom>
            <a:avLst/>
            <a:gdLst/>
            <a:ahLst/>
            <a:cxnLst/>
            <a:rect l="l" t="t" r="r" b="b"/>
            <a:pathLst>
              <a:path h="218693">
                <a:moveTo>
                  <a:pt x="0" y="0"/>
                </a:moveTo>
                <a:lnTo>
                  <a:pt x="0" y="218693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4" name="object 124"/>
          <p:cNvSpPr/>
          <p:nvPr/>
        </p:nvSpPr>
        <p:spPr>
          <a:xfrm>
            <a:off x="653121" y="4595946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5" name="object 125"/>
          <p:cNvSpPr/>
          <p:nvPr/>
        </p:nvSpPr>
        <p:spPr>
          <a:xfrm>
            <a:off x="653121" y="4792712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6" name="object 126"/>
          <p:cNvSpPr/>
          <p:nvPr/>
        </p:nvSpPr>
        <p:spPr>
          <a:xfrm>
            <a:off x="653121" y="4989476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7" name="object 127"/>
          <p:cNvSpPr/>
          <p:nvPr/>
        </p:nvSpPr>
        <p:spPr>
          <a:xfrm>
            <a:off x="653121" y="1590968"/>
            <a:ext cx="4449645" cy="195384"/>
          </a:xfrm>
          <a:custGeom>
            <a:avLst/>
            <a:gdLst/>
            <a:ahLst/>
            <a:cxnLst/>
            <a:rect l="l" t="t" r="r" b="b"/>
            <a:pathLst>
              <a:path w="4911090" h="215646">
                <a:moveTo>
                  <a:pt x="0" y="215646"/>
                </a:moveTo>
                <a:lnTo>
                  <a:pt x="4911090" y="215646"/>
                </a:lnTo>
                <a:lnTo>
                  <a:pt x="491109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8" name="object 128"/>
          <p:cNvSpPr/>
          <p:nvPr/>
        </p:nvSpPr>
        <p:spPr>
          <a:xfrm>
            <a:off x="5102767" y="1590968"/>
            <a:ext cx="529538" cy="195384"/>
          </a:xfrm>
          <a:custGeom>
            <a:avLst/>
            <a:gdLst/>
            <a:ahLst/>
            <a:cxnLst/>
            <a:rect l="l" t="t" r="r" b="b"/>
            <a:pathLst>
              <a:path w="584453" h="215646">
                <a:moveTo>
                  <a:pt x="0" y="215646"/>
                </a:moveTo>
                <a:lnTo>
                  <a:pt x="584453" y="215646"/>
                </a:lnTo>
                <a:lnTo>
                  <a:pt x="584453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9" name="object 129"/>
          <p:cNvSpPr/>
          <p:nvPr/>
        </p:nvSpPr>
        <p:spPr>
          <a:xfrm>
            <a:off x="5632305" y="1590968"/>
            <a:ext cx="794653" cy="195384"/>
          </a:xfrm>
          <a:custGeom>
            <a:avLst/>
            <a:gdLst/>
            <a:ahLst/>
            <a:cxnLst/>
            <a:rect l="l" t="t" r="r" b="b"/>
            <a:pathLst>
              <a:path w="877061" h="215646">
                <a:moveTo>
                  <a:pt x="0" y="215646"/>
                </a:moveTo>
                <a:lnTo>
                  <a:pt x="877061" y="215646"/>
                </a:lnTo>
                <a:lnTo>
                  <a:pt x="877061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0" name="object 130"/>
          <p:cNvSpPr/>
          <p:nvPr/>
        </p:nvSpPr>
        <p:spPr>
          <a:xfrm>
            <a:off x="653121" y="1983117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1" name="object 131"/>
          <p:cNvSpPr/>
          <p:nvPr/>
        </p:nvSpPr>
        <p:spPr>
          <a:xfrm>
            <a:off x="5102767" y="1983117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2" name="object 132"/>
          <p:cNvSpPr/>
          <p:nvPr/>
        </p:nvSpPr>
        <p:spPr>
          <a:xfrm>
            <a:off x="5632305" y="1983117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3" name="object 133"/>
          <p:cNvSpPr/>
          <p:nvPr/>
        </p:nvSpPr>
        <p:spPr>
          <a:xfrm>
            <a:off x="653121" y="2376647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4" name="object 134"/>
          <p:cNvSpPr/>
          <p:nvPr/>
        </p:nvSpPr>
        <p:spPr>
          <a:xfrm>
            <a:off x="5102767" y="2376647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5" name="object 135"/>
          <p:cNvSpPr/>
          <p:nvPr/>
        </p:nvSpPr>
        <p:spPr>
          <a:xfrm>
            <a:off x="5632305" y="2376647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6" name="object 136"/>
          <p:cNvSpPr/>
          <p:nvPr/>
        </p:nvSpPr>
        <p:spPr>
          <a:xfrm>
            <a:off x="653121" y="2770176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7" name="object 137"/>
          <p:cNvSpPr/>
          <p:nvPr/>
        </p:nvSpPr>
        <p:spPr>
          <a:xfrm>
            <a:off x="5102767" y="2770176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8" name="object 138"/>
          <p:cNvSpPr/>
          <p:nvPr/>
        </p:nvSpPr>
        <p:spPr>
          <a:xfrm>
            <a:off x="5632305" y="2770176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9" name="object 139"/>
          <p:cNvSpPr/>
          <p:nvPr/>
        </p:nvSpPr>
        <p:spPr>
          <a:xfrm>
            <a:off x="653121" y="3163706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0" name="object 140"/>
          <p:cNvSpPr/>
          <p:nvPr/>
        </p:nvSpPr>
        <p:spPr>
          <a:xfrm>
            <a:off x="5102767" y="3163706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1" name="object 141"/>
          <p:cNvSpPr/>
          <p:nvPr/>
        </p:nvSpPr>
        <p:spPr>
          <a:xfrm>
            <a:off x="5632305" y="3163706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2" name="object 142"/>
          <p:cNvSpPr/>
          <p:nvPr/>
        </p:nvSpPr>
        <p:spPr>
          <a:xfrm>
            <a:off x="653121" y="1396966"/>
            <a:ext cx="4449645" cy="194003"/>
          </a:xfrm>
          <a:custGeom>
            <a:avLst/>
            <a:gdLst/>
            <a:ahLst/>
            <a:cxnLst/>
            <a:rect l="l" t="t" r="r" b="b"/>
            <a:pathLst>
              <a:path w="4911090" h="214122">
                <a:moveTo>
                  <a:pt x="0" y="214122"/>
                </a:moveTo>
                <a:lnTo>
                  <a:pt x="4911090" y="214122"/>
                </a:lnTo>
                <a:lnTo>
                  <a:pt x="4911090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3" name="object 143"/>
          <p:cNvSpPr/>
          <p:nvPr/>
        </p:nvSpPr>
        <p:spPr>
          <a:xfrm>
            <a:off x="5102767" y="1396966"/>
            <a:ext cx="529538" cy="194003"/>
          </a:xfrm>
          <a:custGeom>
            <a:avLst/>
            <a:gdLst/>
            <a:ahLst/>
            <a:cxnLst/>
            <a:rect l="l" t="t" r="r" b="b"/>
            <a:pathLst>
              <a:path w="584453" h="214122">
                <a:moveTo>
                  <a:pt x="0" y="214122"/>
                </a:moveTo>
                <a:lnTo>
                  <a:pt x="584453" y="214122"/>
                </a:lnTo>
                <a:lnTo>
                  <a:pt x="584453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4" name="object 144"/>
          <p:cNvSpPr/>
          <p:nvPr/>
        </p:nvSpPr>
        <p:spPr>
          <a:xfrm>
            <a:off x="5632305" y="1396966"/>
            <a:ext cx="794653" cy="194003"/>
          </a:xfrm>
          <a:custGeom>
            <a:avLst/>
            <a:gdLst/>
            <a:ahLst/>
            <a:cxnLst/>
            <a:rect l="l" t="t" r="r" b="b"/>
            <a:pathLst>
              <a:path w="877061" h="214122">
                <a:moveTo>
                  <a:pt x="0" y="214122"/>
                </a:moveTo>
                <a:lnTo>
                  <a:pt x="877061" y="214122"/>
                </a:lnTo>
                <a:lnTo>
                  <a:pt x="877061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5" name="object 145"/>
          <p:cNvSpPr/>
          <p:nvPr/>
        </p:nvSpPr>
        <p:spPr>
          <a:xfrm>
            <a:off x="5103111" y="1396966"/>
            <a:ext cx="0" cy="194003"/>
          </a:xfrm>
          <a:custGeom>
            <a:avLst/>
            <a:gdLst/>
            <a:ahLst/>
            <a:cxnLst/>
            <a:rect l="l" t="t" r="r" b="b"/>
            <a:pathLst>
              <a:path h="214122">
                <a:moveTo>
                  <a:pt x="0" y="0"/>
                </a:moveTo>
                <a:lnTo>
                  <a:pt x="0" y="214122"/>
                </a:lnTo>
              </a:path>
            </a:pathLst>
          </a:custGeom>
          <a:ln w="508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6" name="object 146"/>
          <p:cNvSpPr/>
          <p:nvPr/>
        </p:nvSpPr>
        <p:spPr>
          <a:xfrm>
            <a:off x="6425232" y="1396966"/>
            <a:ext cx="0" cy="194003"/>
          </a:xfrm>
          <a:custGeom>
            <a:avLst/>
            <a:gdLst/>
            <a:ahLst/>
            <a:cxnLst/>
            <a:rect l="l" t="t" r="r" b="b"/>
            <a:pathLst>
              <a:path h="214122">
                <a:moveTo>
                  <a:pt x="0" y="0"/>
                </a:moveTo>
                <a:lnTo>
                  <a:pt x="0" y="214122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7" name="object 147"/>
          <p:cNvSpPr/>
          <p:nvPr/>
        </p:nvSpPr>
        <p:spPr>
          <a:xfrm>
            <a:off x="653121" y="178669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8" name="object 148"/>
          <p:cNvSpPr/>
          <p:nvPr/>
        </p:nvSpPr>
        <p:spPr>
          <a:xfrm>
            <a:off x="653121" y="1983462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9" name="object 149"/>
          <p:cNvSpPr/>
          <p:nvPr/>
        </p:nvSpPr>
        <p:spPr>
          <a:xfrm>
            <a:off x="653121" y="2180228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0" name="object 150"/>
          <p:cNvSpPr/>
          <p:nvPr/>
        </p:nvSpPr>
        <p:spPr>
          <a:xfrm>
            <a:off x="653121" y="2376993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1" name="object 151"/>
          <p:cNvSpPr/>
          <p:nvPr/>
        </p:nvSpPr>
        <p:spPr>
          <a:xfrm>
            <a:off x="653121" y="257375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2" name="object 152"/>
          <p:cNvSpPr/>
          <p:nvPr/>
        </p:nvSpPr>
        <p:spPr>
          <a:xfrm>
            <a:off x="653121" y="2770522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3" name="object 153"/>
          <p:cNvSpPr/>
          <p:nvPr/>
        </p:nvSpPr>
        <p:spPr>
          <a:xfrm>
            <a:off x="653121" y="296728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4" name="object 154"/>
          <p:cNvSpPr/>
          <p:nvPr/>
        </p:nvSpPr>
        <p:spPr>
          <a:xfrm>
            <a:off x="653121" y="3164051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5" name="object 155"/>
          <p:cNvSpPr/>
          <p:nvPr/>
        </p:nvSpPr>
        <p:spPr>
          <a:xfrm>
            <a:off x="653121" y="3360126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6" name="object 156"/>
          <p:cNvSpPr/>
          <p:nvPr/>
        </p:nvSpPr>
        <p:spPr>
          <a:xfrm>
            <a:off x="2805797" y="3582091"/>
            <a:ext cx="880953" cy="198835"/>
          </a:xfrm>
          <a:custGeom>
            <a:avLst/>
            <a:gdLst/>
            <a:ahLst/>
            <a:cxnLst/>
            <a:rect l="l" t="t" r="r" b="b"/>
            <a:pathLst>
              <a:path w="972311" h="219455">
                <a:moveTo>
                  <a:pt x="0" y="219455"/>
                </a:moveTo>
                <a:lnTo>
                  <a:pt x="972311" y="219455"/>
                </a:lnTo>
                <a:lnTo>
                  <a:pt x="972311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7" name="object 157"/>
          <p:cNvSpPr/>
          <p:nvPr/>
        </p:nvSpPr>
        <p:spPr>
          <a:xfrm>
            <a:off x="3686750" y="3582091"/>
            <a:ext cx="1598281" cy="198835"/>
          </a:xfrm>
          <a:custGeom>
            <a:avLst/>
            <a:gdLst/>
            <a:ahLst/>
            <a:cxnLst/>
            <a:rect l="l" t="t" r="r" b="b"/>
            <a:pathLst>
              <a:path w="1764029" h="219455">
                <a:moveTo>
                  <a:pt x="0" y="219455"/>
                </a:moveTo>
                <a:lnTo>
                  <a:pt x="1764029" y="219455"/>
                </a:lnTo>
                <a:lnTo>
                  <a:pt x="1764029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8" name="object 158"/>
          <p:cNvSpPr/>
          <p:nvPr/>
        </p:nvSpPr>
        <p:spPr>
          <a:xfrm>
            <a:off x="5285033" y="3582091"/>
            <a:ext cx="1239272" cy="198835"/>
          </a:xfrm>
          <a:custGeom>
            <a:avLst/>
            <a:gdLst/>
            <a:ahLst/>
            <a:cxnLst/>
            <a:rect l="l" t="t" r="r" b="b"/>
            <a:pathLst>
              <a:path w="1367789" h="219455">
                <a:moveTo>
                  <a:pt x="0" y="219455"/>
                </a:moveTo>
                <a:lnTo>
                  <a:pt x="1367789" y="219455"/>
                </a:lnTo>
                <a:lnTo>
                  <a:pt x="1367789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9" name="object 159"/>
          <p:cNvSpPr/>
          <p:nvPr/>
        </p:nvSpPr>
        <p:spPr>
          <a:xfrm>
            <a:off x="653121" y="3977691"/>
            <a:ext cx="1826806" cy="194694"/>
          </a:xfrm>
          <a:custGeom>
            <a:avLst/>
            <a:gdLst/>
            <a:ahLst/>
            <a:cxnLst/>
            <a:rect l="l" t="t" r="r" b="b"/>
            <a:pathLst>
              <a:path w="2016252" h="214884">
                <a:moveTo>
                  <a:pt x="0" y="214884"/>
                </a:moveTo>
                <a:lnTo>
                  <a:pt x="2016252" y="214884"/>
                </a:lnTo>
                <a:lnTo>
                  <a:pt x="2016252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0" name="object 160"/>
          <p:cNvSpPr/>
          <p:nvPr/>
        </p:nvSpPr>
        <p:spPr>
          <a:xfrm>
            <a:off x="2479927" y="3977691"/>
            <a:ext cx="325869" cy="194694"/>
          </a:xfrm>
          <a:custGeom>
            <a:avLst/>
            <a:gdLst/>
            <a:ahLst/>
            <a:cxnLst/>
            <a:rect l="l" t="t" r="r" b="b"/>
            <a:pathLst>
              <a:path w="359663" h="214884">
                <a:moveTo>
                  <a:pt x="0" y="214884"/>
                </a:moveTo>
                <a:lnTo>
                  <a:pt x="359663" y="214884"/>
                </a:lnTo>
                <a:lnTo>
                  <a:pt x="359663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1" name="object 161"/>
          <p:cNvSpPr/>
          <p:nvPr/>
        </p:nvSpPr>
        <p:spPr>
          <a:xfrm>
            <a:off x="2805797" y="3977691"/>
            <a:ext cx="880953" cy="194694"/>
          </a:xfrm>
          <a:custGeom>
            <a:avLst/>
            <a:gdLst/>
            <a:ahLst/>
            <a:cxnLst/>
            <a:rect l="l" t="t" r="r" b="b"/>
            <a:pathLst>
              <a:path w="972311" h="214884">
                <a:moveTo>
                  <a:pt x="0" y="214884"/>
                </a:moveTo>
                <a:lnTo>
                  <a:pt x="972311" y="214884"/>
                </a:lnTo>
                <a:lnTo>
                  <a:pt x="972311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2" name="object 162"/>
          <p:cNvSpPr/>
          <p:nvPr/>
        </p:nvSpPr>
        <p:spPr>
          <a:xfrm>
            <a:off x="3686750" y="3977691"/>
            <a:ext cx="1598281" cy="194694"/>
          </a:xfrm>
          <a:custGeom>
            <a:avLst/>
            <a:gdLst/>
            <a:ahLst/>
            <a:cxnLst/>
            <a:rect l="l" t="t" r="r" b="b"/>
            <a:pathLst>
              <a:path w="1764029" h="214884">
                <a:moveTo>
                  <a:pt x="0" y="214884"/>
                </a:moveTo>
                <a:lnTo>
                  <a:pt x="1764029" y="214884"/>
                </a:lnTo>
                <a:lnTo>
                  <a:pt x="1764029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3" name="object 163"/>
          <p:cNvSpPr/>
          <p:nvPr/>
        </p:nvSpPr>
        <p:spPr>
          <a:xfrm>
            <a:off x="5285033" y="3977691"/>
            <a:ext cx="1239272" cy="194694"/>
          </a:xfrm>
          <a:custGeom>
            <a:avLst/>
            <a:gdLst/>
            <a:ahLst/>
            <a:cxnLst/>
            <a:rect l="l" t="t" r="r" b="b"/>
            <a:pathLst>
              <a:path w="1367789" h="214884">
                <a:moveTo>
                  <a:pt x="0" y="214884"/>
                </a:moveTo>
                <a:lnTo>
                  <a:pt x="1367789" y="214884"/>
                </a:lnTo>
                <a:lnTo>
                  <a:pt x="1367789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4" name="object 164"/>
          <p:cNvSpPr/>
          <p:nvPr/>
        </p:nvSpPr>
        <p:spPr>
          <a:xfrm>
            <a:off x="653121" y="3582091"/>
            <a:ext cx="2152676" cy="198835"/>
          </a:xfrm>
          <a:custGeom>
            <a:avLst/>
            <a:gdLst/>
            <a:ahLst/>
            <a:cxnLst/>
            <a:rect l="l" t="t" r="r" b="b"/>
            <a:pathLst>
              <a:path w="2375916" h="219455">
                <a:moveTo>
                  <a:pt x="0" y="219455"/>
                </a:moveTo>
                <a:lnTo>
                  <a:pt x="2375916" y="219455"/>
                </a:lnTo>
                <a:lnTo>
                  <a:pt x="2375916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5" name="object 165"/>
          <p:cNvSpPr/>
          <p:nvPr/>
        </p:nvSpPr>
        <p:spPr>
          <a:xfrm>
            <a:off x="1756383" y="3583816"/>
            <a:ext cx="4767921" cy="0"/>
          </a:xfrm>
          <a:custGeom>
            <a:avLst/>
            <a:gdLst/>
            <a:ahLst/>
            <a:cxnLst/>
            <a:rect l="l" t="t" r="r" b="b"/>
            <a:pathLst>
              <a:path w="5262372">
                <a:moveTo>
                  <a:pt x="0" y="0"/>
                </a:moveTo>
                <a:lnTo>
                  <a:pt x="526237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6" name="object 166"/>
          <p:cNvSpPr/>
          <p:nvPr/>
        </p:nvSpPr>
        <p:spPr>
          <a:xfrm>
            <a:off x="653121" y="3780581"/>
            <a:ext cx="5871184" cy="0"/>
          </a:xfrm>
          <a:custGeom>
            <a:avLst/>
            <a:gdLst/>
            <a:ahLst/>
            <a:cxnLst/>
            <a:rect l="l" t="t" r="r" b="b"/>
            <a:pathLst>
              <a:path w="6480048">
                <a:moveTo>
                  <a:pt x="0" y="0"/>
                </a:moveTo>
                <a:lnTo>
                  <a:pt x="648004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7" name="object 167"/>
          <p:cNvSpPr/>
          <p:nvPr/>
        </p:nvSpPr>
        <p:spPr>
          <a:xfrm>
            <a:off x="653121" y="3977346"/>
            <a:ext cx="5871184" cy="0"/>
          </a:xfrm>
          <a:custGeom>
            <a:avLst/>
            <a:gdLst/>
            <a:ahLst/>
            <a:cxnLst/>
            <a:rect l="l" t="t" r="r" b="b"/>
            <a:pathLst>
              <a:path w="6480048">
                <a:moveTo>
                  <a:pt x="0" y="0"/>
                </a:moveTo>
                <a:lnTo>
                  <a:pt x="648004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8" name="object 168"/>
          <p:cNvSpPr/>
          <p:nvPr/>
        </p:nvSpPr>
        <p:spPr>
          <a:xfrm>
            <a:off x="653121" y="3583816"/>
            <a:ext cx="1103263" cy="0"/>
          </a:xfrm>
          <a:custGeom>
            <a:avLst/>
            <a:gdLst/>
            <a:ahLst/>
            <a:cxnLst/>
            <a:rect l="l" t="t" r="r" b="b"/>
            <a:pathLst>
              <a:path w="1217676">
                <a:moveTo>
                  <a:pt x="0" y="0"/>
                </a:moveTo>
                <a:lnTo>
                  <a:pt x="121767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9" name="object 169"/>
          <p:cNvSpPr/>
          <p:nvPr/>
        </p:nvSpPr>
        <p:spPr>
          <a:xfrm>
            <a:off x="653121" y="5213512"/>
            <a:ext cx="1076338" cy="1173685"/>
          </a:xfrm>
          <a:custGeom>
            <a:avLst/>
            <a:gdLst/>
            <a:ahLst/>
            <a:cxnLst/>
            <a:rect l="l" t="t" r="r" b="b"/>
            <a:pathLst>
              <a:path w="1187958" h="1295400">
                <a:moveTo>
                  <a:pt x="0" y="1295400"/>
                </a:moveTo>
                <a:lnTo>
                  <a:pt x="1187958" y="1295400"/>
                </a:lnTo>
                <a:lnTo>
                  <a:pt x="1187958" y="0"/>
                </a:lnTo>
                <a:lnTo>
                  <a:pt x="0" y="0"/>
                </a:lnTo>
                <a:lnTo>
                  <a:pt x="0" y="129540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0" name="object 170"/>
          <p:cNvSpPr/>
          <p:nvPr/>
        </p:nvSpPr>
        <p:spPr>
          <a:xfrm>
            <a:off x="653121" y="5213512"/>
            <a:ext cx="1076338" cy="1173685"/>
          </a:xfrm>
          <a:custGeom>
            <a:avLst/>
            <a:gdLst/>
            <a:ahLst/>
            <a:cxnLst/>
            <a:rect l="l" t="t" r="r" b="b"/>
            <a:pathLst>
              <a:path w="1187958" h="1295400">
                <a:moveTo>
                  <a:pt x="0" y="1295400"/>
                </a:moveTo>
                <a:lnTo>
                  <a:pt x="3047" y="1292352"/>
                </a:lnTo>
                <a:lnTo>
                  <a:pt x="3047" y="3048"/>
                </a:lnTo>
                <a:lnTo>
                  <a:pt x="1184910" y="3048"/>
                </a:lnTo>
                <a:lnTo>
                  <a:pt x="1184910" y="1292352"/>
                </a:lnTo>
                <a:lnTo>
                  <a:pt x="3047" y="1292352"/>
                </a:lnTo>
                <a:lnTo>
                  <a:pt x="1187958" y="1295400"/>
                </a:lnTo>
                <a:lnTo>
                  <a:pt x="1187958" y="0"/>
                </a:lnTo>
                <a:lnTo>
                  <a:pt x="0" y="0"/>
                </a:lnTo>
                <a:lnTo>
                  <a:pt x="0" y="1295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1" name="object 171"/>
          <p:cNvSpPr/>
          <p:nvPr/>
        </p:nvSpPr>
        <p:spPr>
          <a:xfrm>
            <a:off x="669691" y="5408896"/>
            <a:ext cx="1011440" cy="744254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2" name="object 172"/>
          <p:cNvSpPr/>
          <p:nvPr/>
        </p:nvSpPr>
        <p:spPr>
          <a:xfrm>
            <a:off x="1778477" y="5213513"/>
            <a:ext cx="1728768" cy="199525"/>
          </a:xfrm>
          <a:custGeom>
            <a:avLst/>
            <a:gdLst/>
            <a:ahLst/>
            <a:cxnLst/>
            <a:rect l="l" t="t" r="r" b="b"/>
            <a:pathLst>
              <a:path w="1908048" h="220217">
                <a:moveTo>
                  <a:pt x="0" y="220217"/>
                </a:moveTo>
                <a:lnTo>
                  <a:pt x="1908048" y="220217"/>
                </a:lnTo>
                <a:lnTo>
                  <a:pt x="1908048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3" name="object 173"/>
          <p:cNvSpPr/>
          <p:nvPr/>
        </p:nvSpPr>
        <p:spPr>
          <a:xfrm>
            <a:off x="3507246" y="5213513"/>
            <a:ext cx="457046" cy="199525"/>
          </a:xfrm>
          <a:custGeom>
            <a:avLst/>
            <a:gdLst/>
            <a:ahLst/>
            <a:cxnLst/>
            <a:rect l="l" t="t" r="r" b="b"/>
            <a:pathLst>
              <a:path w="504443" h="220217">
                <a:moveTo>
                  <a:pt x="0" y="220217"/>
                </a:moveTo>
                <a:lnTo>
                  <a:pt x="504443" y="220217"/>
                </a:lnTo>
                <a:lnTo>
                  <a:pt x="504443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4" name="object 174"/>
          <p:cNvSpPr/>
          <p:nvPr/>
        </p:nvSpPr>
        <p:spPr>
          <a:xfrm>
            <a:off x="3964293" y="5213513"/>
            <a:ext cx="391457" cy="199525"/>
          </a:xfrm>
          <a:custGeom>
            <a:avLst/>
            <a:gdLst/>
            <a:ahLst/>
            <a:cxnLst/>
            <a:rect l="l" t="t" r="r" b="b"/>
            <a:pathLst>
              <a:path w="432053" h="220217">
                <a:moveTo>
                  <a:pt x="0" y="220217"/>
                </a:moveTo>
                <a:lnTo>
                  <a:pt x="432053" y="220217"/>
                </a:lnTo>
                <a:lnTo>
                  <a:pt x="432053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5" name="object 175"/>
          <p:cNvSpPr/>
          <p:nvPr/>
        </p:nvSpPr>
        <p:spPr>
          <a:xfrm>
            <a:off x="1778477" y="5609803"/>
            <a:ext cx="1728768" cy="196765"/>
          </a:xfrm>
          <a:custGeom>
            <a:avLst/>
            <a:gdLst/>
            <a:ahLst/>
            <a:cxnLst/>
            <a:rect l="l" t="t" r="r" b="b"/>
            <a:pathLst>
              <a:path w="1908048" h="217170">
                <a:moveTo>
                  <a:pt x="0" y="217170"/>
                </a:moveTo>
                <a:lnTo>
                  <a:pt x="1908048" y="217170"/>
                </a:lnTo>
                <a:lnTo>
                  <a:pt x="1908048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6" name="object 176"/>
          <p:cNvSpPr/>
          <p:nvPr/>
        </p:nvSpPr>
        <p:spPr>
          <a:xfrm>
            <a:off x="3507246" y="5609803"/>
            <a:ext cx="457046" cy="196765"/>
          </a:xfrm>
          <a:custGeom>
            <a:avLst/>
            <a:gdLst/>
            <a:ahLst/>
            <a:cxnLst/>
            <a:rect l="l" t="t" r="r" b="b"/>
            <a:pathLst>
              <a:path w="504443" h="217170">
                <a:moveTo>
                  <a:pt x="0" y="217170"/>
                </a:moveTo>
                <a:lnTo>
                  <a:pt x="504443" y="217170"/>
                </a:lnTo>
                <a:lnTo>
                  <a:pt x="50444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7" name="object 177"/>
          <p:cNvSpPr/>
          <p:nvPr/>
        </p:nvSpPr>
        <p:spPr>
          <a:xfrm>
            <a:off x="3964293" y="5609803"/>
            <a:ext cx="391457" cy="196765"/>
          </a:xfrm>
          <a:custGeom>
            <a:avLst/>
            <a:gdLst/>
            <a:ahLst/>
            <a:cxnLst/>
            <a:rect l="l" t="t" r="r" b="b"/>
            <a:pathLst>
              <a:path w="432053" h="217170">
                <a:moveTo>
                  <a:pt x="0" y="217170"/>
                </a:moveTo>
                <a:lnTo>
                  <a:pt x="432053" y="217170"/>
                </a:lnTo>
                <a:lnTo>
                  <a:pt x="4320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8" name="object 178"/>
          <p:cNvSpPr/>
          <p:nvPr/>
        </p:nvSpPr>
        <p:spPr>
          <a:xfrm>
            <a:off x="1778477" y="5806568"/>
            <a:ext cx="1728768" cy="200906"/>
          </a:xfrm>
          <a:custGeom>
            <a:avLst/>
            <a:gdLst/>
            <a:ahLst/>
            <a:cxnLst/>
            <a:rect l="l" t="t" r="r" b="b"/>
            <a:pathLst>
              <a:path w="1908048" h="221741">
                <a:moveTo>
                  <a:pt x="0" y="221741"/>
                </a:moveTo>
                <a:lnTo>
                  <a:pt x="1908048" y="221741"/>
                </a:lnTo>
                <a:lnTo>
                  <a:pt x="1908048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9" name="object 179"/>
          <p:cNvSpPr/>
          <p:nvPr/>
        </p:nvSpPr>
        <p:spPr>
          <a:xfrm>
            <a:off x="3507246" y="5806568"/>
            <a:ext cx="457046" cy="200906"/>
          </a:xfrm>
          <a:custGeom>
            <a:avLst/>
            <a:gdLst/>
            <a:ahLst/>
            <a:cxnLst/>
            <a:rect l="l" t="t" r="r" b="b"/>
            <a:pathLst>
              <a:path w="504443" h="221741">
                <a:moveTo>
                  <a:pt x="0" y="221741"/>
                </a:moveTo>
                <a:lnTo>
                  <a:pt x="504443" y="221741"/>
                </a:lnTo>
                <a:lnTo>
                  <a:pt x="504443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0" name="object 180"/>
          <p:cNvSpPr/>
          <p:nvPr/>
        </p:nvSpPr>
        <p:spPr>
          <a:xfrm>
            <a:off x="3964293" y="5806568"/>
            <a:ext cx="391457" cy="200906"/>
          </a:xfrm>
          <a:custGeom>
            <a:avLst/>
            <a:gdLst/>
            <a:ahLst/>
            <a:cxnLst/>
            <a:rect l="l" t="t" r="r" b="b"/>
            <a:pathLst>
              <a:path w="432053" h="221741">
                <a:moveTo>
                  <a:pt x="0" y="221741"/>
                </a:moveTo>
                <a:lnTo>
                  <a:pt x="432053" y="221741"/>
                </a:lnTo>
                <a:lnTo>
                  <a:pt x="432053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1" name="object 181"/>
          <p:cNvSpPr/>
          <p:nvPr/>
        </p:nvSpPr>
        <p:spPr>
          <a:xfrm>
            <a:off x="1778477" y="6007475"/>
            <a:ext cx="1728768" cy="196765"/>
          </a:xfrm>
          <a:custGeom>
            <a:avLst/>
            <a:gdLst/>
            <a:ahLst/>
            <a:cxnLst/>
            <a:rect l="l" t="t" r="r" b="b"/>
            <a:pathLst>
              <a:path w="1908048" h="217170">
                <a:moveTo>
                  <a:pt x="0" y="217170"/>
                </a:moveTo>
                <a:lnTo>
                  <a:pt x="1908048" y="217170"/>
                </a:lnTo>
                <a:lnTo>
                  <a:pt x="1908048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2" name="object 182"/>
          <p:cNvSpPr/>
          <p:nvPr/>
        </p:nvSpPr>
        <p:spPr>
          <a:xfrm>
            <a:off x="3507246" y="6007475"/>
            <a:ext cx="457046" cy="196765"/>
          </a:xfrm>
          <a:custGeom>
            <a:avLst/>
            <a:gdLst/>
            <a:ahLst/>
            <a:cxnLst/>
            <a:rect l="l" t="t" r="r" b="b"/>
            <a:pathLst>
              <a:path w="504443" h="217170">
                <a:moveTo>
                  <a:pt x="0" y="217170"/>
                </a:moveTo>
                <a:lnTo>
                  <a:pt x="504443" y="217170"/>
                </a:lnTo>
                <a:lnTo>
                  <a:pt x="50444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3" name="object 183"/>
          <p:cNvSpPr/>
          <p:nvPr/>
        </p:nvSpPr>
        <p:spPr>
          <a:xfrm>
            <a:off x="3964293" y="6007475"/>
            <a:ext cx="391457" cy="196765"/>
          </a:xfrm>
          <a:custGeom>
            <a:avLst/>
            <a:gdLst/>
            <a:ahLst/>
            <a:cxnLst/>
            <a:rect l="l" t="t" r="r" b="b"/>
            <a:pathLst>
              <a:path w="432053" h="217170">
                <a:moveTo>
                  <a:pt x="0" y="217170"/>
                </a:moveTo>
                <a:lnTo>
                  <a:pt x="432053" y="217170"/>
                </a:lnTo>
                <a:lnTo>
                  <a:pt x="4320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4" name="object 184"/>
          <p:cNvSpPr/>
          <p:nvPr/>
        </p:nvSpPr>
        <p:spPr>
          <a:xfrm>
            <a:off x="1778478" y="5413384"/>
            <a:ext cx="2577272" cy="0"/>
          </a:xfrm>
          <a:custGeom>
            <a:avLst/>
            <a:gdLst/>
            <a:ahLst/>
            <a:cxnLst/>
            <a:rect l="l" t="t" r="r" b="b"/>
            <a:pathLst>
              <a:path w="2844545">
                <a:moveTo>
                  <a:pt x="0" y="0"/>
                </a:moveTo>
                <a:lnTo>
                  <a:pt x="2844545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5" name="object 185"/>
          <p:cNvSpPr/>
          <p:nvPr/>
        </p:nvSpPr>
        <p:spPr>
          <a:xfrm>
            <a:off x="1778478" y="5610148"/>
            <a:ext cx="2577272" cy="0"/>
          </a:xfrm>
          <a:custGeom>
            <a:avLst/>
            <a:gdLst/>
            <a:ahLst/>
            <a:cxnLst/>
            <a:rect l="l" t="t" r="r" b="b"/>
            <a:pathLst>
              <a:path w="2844545">
                <a:moveTo>
                  <a:pt x="0" y="0"/>
                </a:moveTo>
                <a:lnTo>
                  <a:pt x="2844545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6" name="object 186"/>
          <p:cNvSpPr/>
          <p:nvPr/>
        </p:nvSpPr>
        <p:spPr>
          <a:xfrm>
            <a:off x="1778478" y="5806913"/>
            <a:ext cx="2577272" cy="0"/>
          </a:xfrm>
          <a:custGeom>
            <a:avLst/>
            <a:gdLst/>
            <a:ahLst/>
            <a:cxnLst/>
            <a:rect l="l" t="t" r="r" b="b"/>
            <a:pathLst>
              <a:path w="2844545">
                <a:moveTo>
                  <a:pt x="0" y="0"/>
                </a:moveTo>
                <a:lnTo>
                  <a:pt x="2844545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7" name="object 187"/>
          <p:cNvSpPr/>
          <p:nvPr/>
        </p:nvSpPr>
        <p:spPr>
          <a:xfrm>
            <a:off x="1778478" y="6007820"/>
            <a:ext cx="2577272" cy="0"/>
          </a:xfrm>
          <a:custGeom>
            <a:avLst/>
            <a:gdLst/>
            <a:ahLst/>
            <a:cxnLst/>
            <a:rect l="l" t="t" r="r" b="b"/>
            <a:pathLst>
              <a:path w="2844545">
                <a:moveTo>
                  <a:pt x="0" y="0"/>
                </a:moveTo>
                <a:lnTo>
                  <a:pt x="2844545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8" name="object 188"/>
          <p:cNvSpPr/>
          <p:nvPr/>
        </p:nvSpPr>
        <p:spPr>
          <a:xfrm>
            <a:off x="1778478" y="6204585"/>
            <a:ext cx="2577272" cy="0"/>
          </a:xfrm>
          <a:custGeom>
            <a:avLst/>
            <a:gdLst/>
            <a:ahLst/>
            <a:cxnLst/>
            <a:rect l="l" t="t" r="r" b="b"/>
            <a:pathLst>
              <a:path w="2844545">
                <a:moveTo>
                  <a:pt x="0" y="0"/>
                </a:moveTo>
                <a:lnTo>
                  <a:pt x="2844545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9" name="object 189"/>
          <p:cNvSpPr/>
          <p:nvPr/>
        </p:nvSpPr>
        <p:spPr>
          <a:xfrm>
            <a:off x="4404079" y="5609803"/>
            <a:ext cx="1239963" cy="196765"/>
          </a:xfrm>
          <a:custGeom>
            <a:avLst/>
            <a:gdLst/>
            <a:ahLst/>
            <a:cxnLst/>
            <a:rect l="l" t="t" r="r" b="b"/>
            <a:pathLst>
              <a:path w="1368552" h="217170">
                <a:moveTo>
                  <a:pt x="0" y="217170"/>
                </a:moveTo>
                <a:lnTo>
                  <a:pt x="1368552" y="217170"/>
                </a:lnTo>
                <a:lnTo>
                  <a:pt x="1368552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0" name="object 190"/>
          <p:cNvSpPr/>
          <p:nvPr/>
        </p:nvSpPr>
        <p:spPr>
          <a:xfrm>
            <a:off x="5644042" y="5609803"/>
            <a:ext cx="388006" cy="196765"/>
          </a:xfrm>
          <a:custGeom>
            <a:avLst/>
            <a:gdLst/>
            <a:ahLst/>
            <a:cxnLst/>
            <a:rect l="l" t="t" r="r" b="b"/>
            <a:pathLst>
              <a:path w="428244" h="217170">
                <a:moveTo>
                  <a:pt x="0" y="217170"/>
                </a:moveTo>
                <a:lnTo>
                  <a:pt x="428244" y="217170"/>
                </a:lnTo>
                <a:lnTo>
                  <a:pt x="428244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1" name="object 191"/>
          <p:cNvSpPr/>
          <p:nvPr/>
        </p:nvSpPr>
        <p:spPr>
          <a:xfrm>
            <a:off x="6032048" y="5609803"/>
            <a:ext cx="394910" cy="196765"/>
          </a:xfrm>
          <a:custGeom>
            <a:avLst/>
            <a:gdLst/>
            <a:ahLst/>
            <a:cxnLst/>
            <a:rect l="l" t="t" r="r" b="b"/>
            <a:pathLst>
              <a:path w="435864" h="217170">
                <a:moveTo>
                  <a:pt x="0" y="217170"/>
                </a:moveTo>
                <a:lnTo>
                  <a:pt x="435864" y="217170"/>
                </a:lnTo>
                <a:lnTo>
                  <a:pt x="435864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2" name="object 192"/>
          <p:cNvSpPr/>
          <p:nvPr/>
        </p:nvSpPr>
        <p:spPr>
          <a:xfrm>
            <a:off x="4404079" y="5213513"/>
            <a:ext cx="2022879" cy="199525"/>
          </a:xfrm>
          <a:custGeom>
            <a:avLst/>
            <a:gdLst/>
            <a:ahLst/>
            <a:cxnLst/>
            <a:rect l="l" t="t" r="r" b="b"/>
            <a:pathLst>
              <a:path w="2232659" h="220217">
                <a:moveTo>
                  <a:pt x="0" y="220217"/>
                </a:moveTo>
                <a:lnTo>
                  <a:pt x="2232659" y="220217"/>
                </a:lnTo>
                <a:lnTo>
                  <a:pt x="2232659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3" name="object 193"/>
          <p:cNvSpPr/>
          <p:nvPr/>
        </p:nvSpPr>
        <p:spPr>
          <a:xfrm>
            <a:off x="4404079" y="5413384"/>
            <a:ext cx="1239963" cy="0"/>
          </a:xfrm>
          <a:custGeom>
            <a:avLst/>
            <a:gdLst/>
            <a:ahLst/>
            <a:cxnLst/>
            <a:rect l="l" t="t" r="r" b="b"/>
            <a:pathLst>
              <a:path w="1368552">
                <a:moveTo>
                  <a:pt x="0" y="0"/>
                </a:moveTo>
                <a:lnTo>
                  <a:pt x="136855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4" name="object 194"/>
          <p:cNvSpPr/>
          <p:nvPr/>
        </p:nvSpPr>
        <p:spPr>
          <a:xfrm>
            <a:off x="4404079" y="5610148"/>
            <a:ext cx="1239963" cy="0"/>
          </a:xfrm>
          <a:custGeom>
            <a:avLst/>
            <a:gdLst/>
            <a:ahLst/>
            <a:cxnLst/>
            <a:rect l="l" t="t" r="r" b="b"/>
            <a:pathLst>
              <a:path w="1368552">
                <a:moveTo>
                  <a:pt x="0" y="0"/>
                </a:moveTo>
                <a:lnTo>
                  <a:pt x="136855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5" name="object 195"/>
          <p:cNvSpPr/>
          <p:nvPr/>
        </p:nvSpPr>
        <p:spPr>
          <a:xfrm>
            <a:off x="5644042" y="5413384"/>
            <a:ext cx="782916" cy="0"/>
          </a:xfrm>
          <a:custGeom>
            <a:avLst/>
            <a:gdLst/>
            <a:ahLst/>
            <a:cxnLst/>
            <a:rect l="l" t="t" r="r" b="b"/>
            <a:pathLst>
              <a:path w="864107">
                <a:moveTo>
                  <a:pt x="0" y="0"/>
                </a:moveTo>
                <a:lnTo>
                  <a:pt x="864107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6" name="object 196"/>
          <p:cNvSpPr/>
          <p:nvPr/>
        </p:nvSpPr>
        <p:spPr>
          <a:xfrm>
            <a:off x="5644042" y="5610148"/>
            <a:ext cx="782916" cy="0"/>
          </a:xfrm>
          <a:custGeom>
            <a:avLst/>
            <a:gdLst/>
            <a:ahLst/>
            <a:cxnLst/>
            <a:rect l="l" t="t" r="r" b="b"/>
            <a:pathLst>
              <a:path w="864107">
                <a:moveTo>
                  <a:pt x="0" y="0"/>
                </a:moveTo>
                <a:lnTo>
                  <a:pt x="864107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7" name="object 197"/>
          <p:cNvSpPr/>
          <p:nvPr/>
        </p:nvSpPr>
        <p:spPr>
          <a:xfrm>
            <a:off x="4404079" y="5806913"/>
            <a:ext cx="2022879" cy="0"/>
          </a:xfrm>
          <a:custGeom>
            <a:avLst/>
            <a:gdLst/>
            <a:ahLst/>
            <a:cxnLst/>
            <a:rect l="l" t="t" r="r" b="b"/>
            <a:pathLst>
              <a:path w="2232659">
                <a:moveTo>
                  <a:pt x="0" y="0"/>
                </a:moveTo>
                <a:lnTo>
                  <a:pt x="2232659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8" name="object 198"/>
          <p:cNvSpPr/>
          <p:nvPr/>
        </p:nvSpPr>
        <p:spPr>
          <a:xfrm>
            <a:off x="4306732" y="7023748"/>
            <a:ext cx="2120227" cy="130002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9" name="object 199"/>
          <p:cNvSpPr/>
          <p:nvPr/>
        </p:nvSpPr>
        <p:spPr>
          <a:xfrm>
            <a:off x="3451" y="9211634"/>
            <a:ext cx="6848795" cy="56957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0" name="object 200"/>
          <p:cNvSpPr/>
          <p:nvPr/>
        </p:nvSpPr>
        <p:spPr>
          <a:xfrm>
            <a:off x="392149" y="9437396"/>
            <a:ext cx="555083" cy="228523"/>
          </a:xfrm>
          <a:custGeom>
            <a:avLst/>
            <a:gdLst/>
            <a:ahLst/>
            <a:cxnLst/>
            <a:rect l="l" t="t" r="r" b="b"/>
            <a:pathLst>
              <a:path w="612647" h="252222">
                <a:moveTo>
                  <a:pt x="0" y="252221"/>
                </a:moveTo>
                <a:lnTo>
                  <a:pt x="612647" y="252221"/>
                </a:lnTo>
                <a:lnTo>
                  <a:pt x="612647" y="0"/>
                </a:lnTo>
                <a:lnTo>
                  <a:pt x="0" y="0"/>
                </a:lnTo>
                <a:lnTo>
                  <a:pt x="0" y="252221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1" name="object 201"/>
          <p:cNvSpPr/>
          <p:nvPr/>
        </p:nvSpPr>
        <p:spPr>
          <a:xfrm>
            <a:off x="3915274" y="9274457"/>
            <a:ext cx="2674620" cy="433573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2" name="object 82"/>
          <p:cNvSpPr/>
          <p:nvPr/>
        </p:nvSpPr>
        <p:spPr>
          <a:xfrm>
            <a:off x="1381" y="1054527"/>
            <a:ext cx="6845343" cy="196073"/>
          </a:xfrm>
          <a:custGeom>
            <a:avLst/>
            <a:gdLst/>
            <a:ahLst/>
            <a:cxnLst/>
            <a:rect l="l" t="t" r="r" b="b"/>
            <a:pathLst>
              <a:path w="7555230" h="216407">
                <a:moveTo>
                  <a:pt x="0" y="216407"/>
                </a:moveTo>
                <a:lnTo>
                  <a:pt x="7555230" y="216407"/>
                </a:lnTo>
                <a:lnTo>
                  <a:pt x="7555230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1" name="object 81"/>
          <p:cNvSpPr/>
          <p:nvPr/>
        </p:nvSpPr>
        <p:spPr>
          <a:xfrm>
            <a:off x="0" y="97973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8" name="object 78"/>
          <p:cNvSpPr/>
          <p:nvPr/>
        </p:nvSpPr>
        <p:spPr>
          <a:xfrm>
            <a:off x="1380" y="103670"/>
            <a:ext cx="6856860" cy="687813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9" name="object 79"/>
          <p:cNvSpPr/>
          <p:nvPr/>
        </p:nvSpPr>
        <p:spPr>
          <a:xfrm>
            <a:off x="1381" y="304058"/>
            <a:ext cx="4566323" cy="359009"/>
          </a:xfrm>
          <a:custGeom>
            <a:avLst/>
            <a:gdLst/>
            <a:ahLst/>
            <a:cxnLst/>
            <a:rect l="l" t="t" r="r" b="b"/>
            <a:pathLst>
              <a:path w="5039868" h="396240">
                <a:moveTo>
                  <a:pt x="0" y="396240"/>
                </a:moveTo>
                <a:lnTo>
                  <a:pt x="5039868" y="396240"/>
                </a:lnTo>
                <a:lnTo>
                  <a:pt x="5039868" y="0"/>
                </a:lnTo>
                <a:lnTo>
                  <a:pt x="0" y="0"/>
                </a:lnTo>
                <a:lnTo>
                  <a:pt x="0" y="396240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0" name="object 80"/>
          <p:cNvSpPr/>
          <p:nvPr/>
        </p:nvSpPr>
        <p:spPr>
          <a:xfrm>
            <a:off x="3915274" y="206711"/>
            <a:ext cx="2945258" cy="531610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7" name="object 77"/>
          <p:cNvSpPr txBox="1"/>
          <p:nvPr/>
        </p:nvSpPr>
        <p:spPr>
          <a:xfrm>
            <a:off x="182497" y="359121"/>
            <a:ext cx="3739997" cy="2183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685"/>
              </a:lnSpc>
              <a:spcBef>
                <a:spcPts val="84"/>
              </a:spcBef>
            </a:pPr>
            <a:r>
              <a:rPr sz="1540" b="1" dirty="0">
                <a:latin typeface="Tahoma"/>
                <a:cs typeface="Tahoma"/>
              </a:rPr>
              <a:t>Conductores</a:t>
            </a:r>
            <a:r>
              <a:rPr sz="1540" b="1" spc="-96" dirty="0">
                <a:latin typeface="Tahoma"/>
                <a:cs typeface="Tahoma"/>
              </a:rPr>
              <a:t> </a:t>
            </a:r>
            <a:r>
              <a:rPr sz="1540" b="1" dirty="0">
                <a:latin typeface="Tahoma"/>
                <a:cs typeface="Tahoma"/>
              </a:rPr>
              <a:t>ACCC/TW</a:t>
            </a:r>
            <a:r>
              <a:rPr sz="1540" b="1" spc="-75" dirty="0">
                <a:latin typeface="Tahoma"/>
                <a:cs typeface="Tahoma"/>
              </a:rPr>
              <a:t> </a:t>
            </a:r>
            <a:r>
              <a:rPr sz="1540" b="1" dirty="0">
                <a:latin typeface="Tahoma"/>
                <a:cs typeface="Tahoma"/>
              </a:rPr>
              <a:t>(Milimétricos)</a:t>
            </a:r>
            <a:endParaRPr sz="1540">
              <a:latin typeface="Tahoma"/>
              <a:cs typeface="Tahoma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281224" y="800595"/>
            <a:ext cx="1988882" cy="1838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404"/>
              </a:lnSpc>
              <a:spcBef>
                <a:spcPts val="70"/>
              </a:spcBef>
            </a:pPr>
            <a:r>
              <a:rPr sz="1268" b="1" dirty="0">
                <a:solidFill>
                  <a:srgbClr val="00537A"/>
                </a:solidFill>
                <a:latin typeface="Tahoma"/>
                <a:cs typeface="Tahoma"/>
              </a:rPr>
              <a:t>Características </a:t>
            </a:r>
            <a:r>
              <a:rPr sz="1268" b="1" spc="8" dirty="0">
                <a:solidFill>
                  <a:srgbClr val="00537A"/>
                </a:solidFill>
                <a:latin typeface="Tahoma"/>
                <a:cs typeface="Tahoma"/>
              </a:rPr>
              <a:t>T</a:t>
            </a:r>
            <a:r>
              <a:rPr sz="1268" b="1" dirty="0">
                <a:solidFill>
                  <a:srgbClr val="00537A"/>
                </a:solidFill>
                <a:latin typeface="Tahoma"/>
                <a:cs typeface="Tahoma"/>
              </a:rPr>
              <a:t>écnicas</a:t>
            </a:r>
            <a:endParaRPr sz="1268">
              <a:latin typeface="Tahoma"/>
              <a:cs typeface="Tahoma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283296" y="1097774"/>
            <a:ext cx="5759699" cy="1493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119"/>
              </a:lnSpc>
              <a:spcBef>
                <a:spcPts val="55"/>
              </a:spcBef>
            </a:pPr>
            <a:r>
              <a:rPr sz="997" b="1" dirty="0">
                <a:latin typeface="Tahoma"/>
                <a:cs typeface="Tahoma"/>
              </a:rPr>
              <a:t>Cables</a:t>
            </a:r>
            <a:r>
              <a:rPr sz="997" b="1" spc="-28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Alum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nio</a:t>
            </a:r>
            <a:r>
              <a:rPr sz="997" b="1" spc="-39" dirty="0">
                <a:latin typeface="Tahoma"/>
                <a:cs typeface="Tahoma"/>
              </a:rPr>
              <a:t> </a:t>
            </a:r>
            <a:r>
              <a:rPr sz="997" b="1" spc="4" dirty="0">
                <a:latin typeface="Tahoma"/>
                <a:cs typeface="Tahoma"/>
              </a:rPr>
              <a:t>d</a:t>
            </a:r>
            <a:r>
              <a:rPr sz="997" b="1" dirty="0">
                <a:latin typeface="Tahoma"/>
                <a:cs typeface="Tahoma"/>
              </a:rPr>
              <a:t>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forma</a:t>
            </a:r>
            <a:r>
              <a:rPr sz="997" b="1" spc="-24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trapezoidal</a:t>
            </a:r>
            <a:r>
              <a:rPr sz="997" b="1" spc="-4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</a:t>
            </a:r>
            <a:r>
              <a:rPr sz="997" b="1" spc="-13" dirty="0">
                <a:latin typeface="Tahoma"/>
                <a:cs typeface="Tahoma"/>
              </a:rPr>
              <a:t>o</a:t>
            </a:r>
            <a:r>
              <a:rPr sz="997" b="1" dirty="0">
                <a:latin typeface="Tahoma"/>
                <a:cs typeface="Tahoma"/>
              </a:rPr>
              <a:t>n</a:t>
            </a:r>
            <a:r>
              <a:rPr sz="997" b="1" spc="-1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Alma</a:t>
            </a:r>
            <a:r>
              <a:rPr sz="997" b="1" spc="-20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Compos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te</a:t>
            </a:r>
            <a:r>
              <a:rPr sz="997" b="1" spc="-4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según</a:t>
            </a:r>
            <a:r>
              <a:rPr sz="997" b="1" spc="-25" dirty="0">
                <a:latin typeface="Tahoma"/>
                <a:cs typeface="Tahoma"/>
              </a:rPr>
              <a:t> </a:t>
            </a:r>
            <a:r>
              <a:rPr sz="997" b="1" spc="4" dirty="0">
                <a:latin typeface="Tahoma"/>
                <a:cs typeface="Tahoma"/>
              </a:rPr>
              <a:t>n</a:t>
            </a:r>
            <a:r>
              <a:rPr sz="997" b="1" dirty="0">
                <a:latin typeface="Tahoma"/>
                <a:cs typeface="Tahoma"/>
              </a:rPr>
              <a:t>orma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AS</a:t>
            </a:r>
            <a:r>
              <a:rPr sz="997" b="1" spc="4" dirty="0">
                <a:latin typeface="Tahoma"/>
                <a:cs typeface="Tahoma"/>
              </a:rPr>
              <a:t>T</a:t>
            </a:r>
            <a:r>
              <a:rPr sz="997" b="1" dirty="0">
                <a:latin typeface="Tahoma"/>
                <a:cs typeface="Tahoma"/>
              </a:rPr>
              <a:t>M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B857</a:t>
            </a:r>
            <a:endParaRPr sz="997">
              <a:latin typeface="Tahoma"/>
              <a:cs typeface="Tahoma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674749" y="1826743"/>
            <a:ext cx="150562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Sección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transversal</a:t>
            </a:r>
            <a:r>
              <a:rPr sz="815" spc="8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alu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5241478" y="1826743"/>
            <a:ext cx="26840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5857859" y="1826743"/>
            <a:ext cx="35913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457,</a:t>
            </a:r>
            <a:r>
              <a:rPr sz="815" spc="-5" dirty="0">
                <a:latin typeface="Tahoma"/>
                <a:cs typeface="Tahoma"/>
              </a:rPr>
              <a:t>8</a:t>
            </a:r>
            <a:r>
              <a:rPr sz="815" dirty="0">
                <a:latin typeface="Tahoma"/>
                <a:cs typeface="Tahoma"/>
              </a:rPr>
              <a:t>9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674756" y="2220273"/>
            <a:ext cx="632021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Sección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total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5240388" y="2220273"/>
            <a:ext cx="26840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5856959" y="2220273"/>
            <a:ext cx="35970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518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-5" dirty="0">
                <a:latin typeface="Tahoma"/>
                <a:cs typeface="Tahoma"/>
              </a:rPr>
              <a:t>1</a:t>
            </a:r>
            <a:r>
              <a:rPr sz="815" dirty="0">
                <a:latin typeface="Tahoma"/>
                <a:cs typeface="Tahoma"/>
              </a:rPr>
              <a:t>6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674758" y="2613813"/>
            <a:ext cx="186445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Masa</a:t>
            </a:r>
            <a:r>
              <a:rPr sz="815" spc="4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2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uni</a:t>
            </a:r>
            <a:r>
              <a:rPr sz="815" spc="8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ad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longitud—Aluminio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5204728" y="2613813"/>
            <a:ext cx="34080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Kg/km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5902730" y="2613813"/>
            <a:ext cx="270106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4" dirty="0">
                <a:latin typeface="Tahoma"/>
                <a:cs typeface="Tahoma"/>
              </a:rPr>
              <a:t>12</a:t>
            </a:r>
            <a:r>
              <a:rPr sz="815" dirty="0">
                <a:latin typeface="Tahoma"/>
                <a:cs typeface="Tahoma"/>
              </a:rPr>
              <a:t>65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674750" y="3007332"/>
            <a:ext cx="1943448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Masa</a:t>
            </a:r>
            <a:r>
              <a:rPr sz="815" spc="4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3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uni</a:t>
            </a:r>
            <a:r>
              <a:rPr sz="815" spc="8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ad</a:t>
            </a:r>
            <a:r>
              <a:rPr sz="815" spc="5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</a:t>
            </a:r>
            <a:r>
              <a:rPr sz="815" spc="-5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—Conductor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5205680" y="3007332"/>
            <a:ext cx="340700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Kg</a:t>
            </a:r>
            <a:r>
              <a:rPr sz="815" spc="-4" dirty="0">
                <a:latin typeface="Tahoma"/>
                <a:cs typeface="Tahoma"/>
              </a:rPr>
              <a:t>/</a:t>
            </a:r>
            <a:r>
              <a:rPr sz="815" dirty="0">
                <a:latin typeface="Tahoma"/>
                <a:cs typeface="Tahoma"/>
              </a:rPr>
              <a:t>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5903229" y="3007332"/>
            <a:ext cx="26930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13</a:t>
            </a:r>
            <a:r>
              <a:rPr sz="815" spc="-5" dirty="0">
                <a:latin typeface="Tahoma"/>
                <a:cs typeface="Tahoma"/>
              </a:rPr>
              <a:t>7</a:t>
            </a:r>
            <a:r>
              <a:rPr sz="815" dirty="0">
                <a:latin typeface="Tahoma"/>
                <a:cs typeface="Tahoma"/>
              </a:rPr>
              <a:t>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674755" y="3400861"/>
            <a:ext cx="1548988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Máxi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cc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2</a:t>
            </a:r>
            <a:r>
              <a:rPr sz="815" spc="-5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°C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5223822" y="3401547"/>
            <a:ext cx="301409" cy="129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60"/>
              </a:lnSpc>
              <a:spcBef>
                <a:spcPts val="48"/>
              </a:spcBef>
            </a:pP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5885910" y="3400861"/>
            <a:ext cx="302652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062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674751" y="3821316"/>
            <a:ext cx="1023102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Relación</a:t>
            </a:r>
            <a:r>
              <a:rPr sz="815" spc="6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</a:t>
            </a:r>
            <a:r>
              <a:rPr sz="815" spc="-9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bleado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2829383" y="3821316"/>
            <a:ext cx="1991543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Min.</a:t>
            </a:r>
            <a:r>
              <a:rPr sz="815" spc="3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10—Max.</a:t>
            </a:r>
            <a:r>
              <a:rPr sz="815" spc="7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16 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r</a:t>
            </a:r>
            <a:r>
              <a:rPr sz="815" spc="-8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inaci</a:t>
            </a:r>
            <a:r>
              <a:rPr sz="815" spc="4" dirty="0">
                <a:latin typeface="Tahoma"/>
                <a:cs typeface="Tahoma"/>
              </a:rPr>
              <a:t>ó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9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superficial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5330360" y="3821316"/>
            <a:ext cx="1163391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Estándar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o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no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especular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674753" y="4636681"/>
            <a:ext cx="1248625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capas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alu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5343945" y="4636681"/>
            <a:ext cx="159341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N°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6010586" y="4636681"/>
            <a:ext cx="96532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674753" y="5030211"/>
            <a:ext cx="3517750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diá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etro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equivalente</a:t>
            </a:r>
            <a:r>
              <a:rPr sz="815" spc="9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segun</a:t>
            </a:r>
            <a:r>
              <a:rPr sz="815" spc="4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6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ala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bres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trapezoidales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5315646" y="5030211"/>
            <a:ext cx="215981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5849424" y="5030211"/>
            <a:ext cx="419923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14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5,1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2558862" y="6643639"/>
            <a:ext cx="869309" cy="1452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84"/>
              </a:lnSpc>
              <a:spcBef>
                <a:spcPts val="5"/>
              </a:spcBef>
            </a:pPr>
            <a:r>
              <a:rPr sz="815" spc="-4" dirty="0">
                <a:latin typeface="Tahoma"/>
                <a:cs typeface="Tahoma"/>
              </a:rPr>
              <a:t>/</a:t>
            </a:r>
            <a:r>
              <a:rPr sz="815" dirty="0">
                <a:latin typeface="Tahoma"/>
                <a:cs typeface="Tahoma"/>
              </a:rPr>
              <a:t>°C    </a:t>
            </a:r>
            <a:r>
              <a:rPr sz="815" spc="12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1,61</a:t>
            </a:r>
            <a:r>
              <a:rPr sz="815" spc="4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10</a:t>
            </a:r>
            <a:r>
              <a:rPr sz="815" spc="-8" baseline="36821" dirty="0">
                <a:latin typeface="Tahoma"/>
                <a:cs typeface="Tahoma"/>
              </a:rPr>
              <a:t>-6</a:t>
            </a:r>
            <a:endParaRPr sz="544">
              <a:latin typeface="Tahoma"/>
              <a:cs typeface="Tahoma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674753" y="6660256"/>
            <a:ext cx="1717175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Enci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3642900" y="6660256"/>
            <a:ext cx="1716827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Enci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5541163" y="6660256"/>
            <a:ext cx="223291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GPa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6035636" y="6660256"/>
            <a:ext cx="212199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117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674757" y="7309239"/>
            <a:ext cx="231473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Capacidad</a:t>
            </a:r>
            <a:r>
              <a:rPr sz="815" spc="8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corriente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temperatura</a:t>
            </a:r>
            <a:r>
              <a:rPr sz="815" spc="92" dirty="0">
                <a:latin typeface="Tahoma"/>
                <a:cs typeface="Tahoma"/>
              </a:rPr>
              <a:t> </a:t>
            </a:r>
            <a:r>
              <a:rPr sz="815" spc="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áxima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561563" y="7309239"/>
            <a:ext cx="10223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3901074" y="7309239"/>
            <a:ext cx="27004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4" dirty="0">
                <a:latin typeface="Tahoma"/>
                <a:cs typeface="Tahoma"/>
              </a:rPr>
              <a:t>16</a:t>
            </a:r>
            <a:r>
              <a:rPr sz="815" dirty="0">
                <a:latin typeface="Tahoma"/>
                <a:cs typeface="Tahoma"/>
              </a:rPr>
              <a:t>01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74750" y="7704144"/>
            <a:ext cx="1251234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Máxi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corri</a:t>
            </a:r>
            <a:r>
              <a:rPr sz="815" spc="8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nte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120°C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3562729" y="7704144"/>
            <a:ext cx="10223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902461" y="7704144"/>
            <a:ext cx="26947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13</a:t>
            </a:r>
            <a:r>
              <a:rPr sz="815" spc="-5" dirty="0">
                <a:latin typeface="Tahoma"/>
                <a:cs typeface="Tahoma"/>
              </a:rPr>
              <a:t>3</a:t>
            </a:r>
            <a:r>
              <a:rPr sz="815" dirty="0">
                <a:latin typeface="Tahoma"/>
                <a:cs typeface="Tahoma"/>
              </a:rPr>
              <a:t>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674750" y="8099752"/>
            <a:ext cx="150275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Radio</a:t>
            </a:r>
            <a:r>
              <a:rPr sz="815" spc="4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dio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g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o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étrico</a:t>
            </a:r>
            <a:r>
              <a:rPr sz="815" spc="8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(GMR)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3525716" y="8099752"/>
            <a:ext cx="17647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cm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886639" y="8099752"/>
            <a:ext cx="302038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10,28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674750" y="8495352"/>
            <a:ext cx="1034457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Reactancia</a:t>
            </a:r>
            <a:r>
              <a:rPr sz="815" spc="8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capacitiva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3461904" y="8496039"/>
            <a:ext cx="301409" cy="129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60"/>
              </a:lnSpc>
              <a:spcBef>
                <a:spcPts val="48"/>
              </a:spcBef>
            </a:pPr>
            <a:r>
              <a:rPr sz="815" spc="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827812" y="8495352"/>
            <a:ext cx="417970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14</a:t>
            </a:r>
            <a:r>
              <a:rPr sz="815" spc="-4" dirty="0">
                <a:latin typeface="Tahoma"/>
                <a:cs typeface="Tahoma"/>
              </a:rPr>
              <a:t>9</a:t>
            </a:r>
            <a:r>
              <a:rPr sz="815" spc="4" dirty="0">
                <a:latin typeface="Tahoma"/>
                <a:cs typeface="Tahoma"/>
              </a:rPr>
              <a:t>84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674754" y="8705229"/>
            <a:ext cx="5888321" cy="25153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5878" indent="-224372">
              <a:lnSpc>
                <a:spcPts val="969"/>
              </a:lnSpc>
              <a:spcBef>
                <a:spcPts val="53"/>
              </a:spcBef>
            </a:pPr>
            <a:r>
              <a:rPr sz="815" dirty="0">
                <a:latin typeface="Tahoma"/>
                <a:cs typeface="Tahoma"/>
              </a:rPr>
              <a:t>(1) </a:t>
            </a:r>
            <a:r>
              <a:rPr sz="815" spc="1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Valores</a:t>
            </a:r>
            <a:r>
              <a:rPr sz="815" spc="6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intensidad</a:t>
            </a:r>
            <a:r>
              <a:rPr sz="815" spc="8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corr</a:t>
            </a:r>
            <a:r>
              <a:rPr sz="815" spc="-4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ente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refer</a:t>
            </a:r>
            <a:r>
              <a:rPr sz="815" spc="-4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dos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eratura</a:t>
            </a:r>
            <a:r>
              <a:rPr sz="815" spc="10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biente</a:t>
            </a:r>
            <a:r>
              <a:rPr sz="815" spc="7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2</a:t>
            </a:r>
            <a:r>
              <a:rPr sz="815" spc="4" dirty="0">
                <a:latin typeface="Tahoma"/>
                <a:cs typeface="Tahoma"/>
              </a:rPr>
              <a:t>5</a:t>
            </a:r>
            <a:r>
              <a:rPr sz="815" dirty="0">
                <a:latin typeface="Tahoma"/>
                <a:cs typeface="Tahoma"/>
              </a:rPr>
              <a:t>º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C,</a:t>
            </a:r>
            <a:r>
              <a:rPr sz="815" spc="1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cables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</a:t>
            </a:r>
            <a:r>
              <a:rPr sz="815" spc="-4" dirty="0">
                <a:latin typeface="Tahoma"/>
                <a:cs typeface="Tahoma"/>
              </a:rPr>
              <a:t>x</a:t>
            </a:r>
            <a:r>
              <a:rPr sz="815" dirty="0">
                <a:latin typeface="Tahoma"/>
                <a:cs typeface="Tahoma"/>
              </a:rPr>
              <a:t>puestos</a:t>
            </a:r>
            <a:r>
              <a:rPr sz="815" spc="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sol,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nivel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ar</a:t>
            </a:r>
            <a:r>
              <a:rPr sz="815" spc="3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 viento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0,6</a:t>
            </a:r>
            <a:r>
              <a:rPr sz="815" spc="2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m/seg.,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adiación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solar</a:t>
            </a:r>
            <a:r>
              <a:rPr sz="815" spc="4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900</a:t>
            </a:r>
            <a:r>
              <a:rPr sz="815" spc="3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W/mm²;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coeficiente</a:t>
            </a:r>
            <a:r>
              <a:rPr sz="815" spc="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emisi</a:t>
            </a:r>
            <a:r>
              <a:rPr sz="815" spc="-4" dirty="0">
                <a:latin typeface="Tahoma"/>
                <a:cs typeface="Tahoma"/>
              </a:rPr>
              <a:t>v</a:t>
            </a:r>
            <a:r>
              <a:rPr sz="815" dirty="0">
                <a:latin typeface="Tahoma"/>
                <a:cs typeface="Tahoma"/>
              </a:rPr>
              <a:t>idad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0,6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absorbilid</a:t>
            </a:r>
            <a:r>
              <a:rPr sz="815" spc="-8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</a:t>
            </a:r>
            <a:r>
              <a:rPr sz="815" spc="9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392149" y="9437396"/>
            <a:ext cx="555083" cy="2285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5774" marR="175710" algn="ctr">
              <a:lnSpc>
                <a:spcPct val="100585"/>
              </a:lnSpc>
              <a:spcBef>
                <a:spcPts val="254"/>
              </a:spcBef>
            </a:pPr>
            <a:r>
              <a:rPr sz="997" b="1" spc="4" dirty="0">
                <a:latin typeface="Tahoma"/>
                <a:cs typeface="Tahoma"/>
              </a:rPr>
              <a:t>21</a:t>
            </a:r>
            <a:endParaRPr sz="997">
              <a:latin typeface="Tahoma"/>
              <a:cs typeface="Tahoma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653121" y="8255772"/>
            <a:ext cx="3620472" cy="1988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2091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Reactancia</a:t>
            </a:r>
            <a:r>
              <a:rPr sz="815" spc="8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inductiva                                                       </a:t>
            </a:r>
            <a:r>
              <a:rPr sz="815" spc="250" dirty="0">
                <a:latin typeface="Tahoma"/>
                <a:cs typeface="Tahoma"/>
              </a:rPr>
              <a:t> </a:t>
            </a: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25</a:t>
            </a:r>
            <a:r>
              <a:rPr sz="815" spc="-4" dirty="0">
                <a:latin typeface="Tahoma"/>
                <a:cs typeface="Tahoma"/>
              </a:rPr>
              <a:t>5</a:t>
            </a:r>
            <a:r>
              <a:rPr sz="815" spc="4" dirty="0">
                <a:latin typeface="Tahoma"/>
                <a:cs typeface="Tahoma"/>
              </a:rPr>
              <a:t>56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653121" y="7860861"/>
            <a:ext cx="3620472" cy="198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2091"/>
              </a:lnSpc>
              <a:spcBef>
                <a:spcPts val="281"/>
              </a:spcBef>
            </a:pP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</a:t>
            </a:r>
            <a:r>
              <a:rPr sz="815" spc="2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 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120°C                                              </a:t>
            </a:r>
            <a:r>
              <a:rPr sz="815" spc="62" dirty="0">
                <a:latin typeface="Tahoma"/>
                <a:cs typeface="Tahoma"/>
              </a:rPr>
              <a:t> </a:t>
            </a: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08</a:t>
            </a:r>
            <a:r>
              <a:rPr sz="815" spc="-4" dirty="0">
                <a:latin typeface="Tahoma"/>
                <a:cs typeface="Tahoma"/>
              </a:rPr>
              <a:t>7</a:t>
            </a:r>
            <a:r>
              <a:rPr sz="815" spc="4" dirty="0">
                <a:latin typeface="Tahoma"/>
                <a:cs typeface="Tahoma"/>
              </a:rPr>
              <a:t>61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653121" y="7465259"/>
            <a:ext cx="3620472" cy="1988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2091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</a:t>
            </a:r>
            <a:r>
              <a:rPr sz="815" spc="2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máxi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6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temperatura</a:t>
            </a:r>
            <a:r>
              <a:rPr sz="815" spc="10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operación  </a:t>
            </a:r>
            <a:r>
              <a:rPr sz="815" spc="252" dirty="0">
                <a:latin typeface="Tahoma"/>
                <a:cs typeface="Tahoma"/>
              </a:rPr>
              <a:t> </a:t>
            </a: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10</a:t>
            </a:r>
            <a:r>
              <a:rPr sz="815" spc="-4" dirty="0">
                <a:latin typeface="Tahoma"/>
                <a:cs typeface="Tahoma"/>
              </a:rPr>
              <a:t>1</a:t>
            </a:r>
            <a:r>
              <a:rPr sz="815" spc="4" dirty="0">
                <a:latin typeface="Tahoma"/>
                <a:cs typeface="Tahoma"/>
              </a:rPr>
              <a:t>29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653121" y="6816282"/>
            <a:ext cx="5773838" cy="2091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ts val="1113"/>
              </a:lnSpc>
              <a:spcBef>
                <a:spcPts val="195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Debajo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     </a:t>
            </a:r>
            <a:r>
              <a:rPr sz="815" spc="19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/°C   </a:t>
            </a:r>
            <a:r>
              <a:rPr sz="815" spc="1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19,05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1</a:t>
            </a:r>
            <a:r>
              <a:rPr sz="815" dirty="0">
                <a:latin typeface="Tahoma"/>
                <a:cs typeface="Tahoma"/>
              </a:rPr>
              <a:t>0</a:t>
            </a:r>
            <a:r>
              <a:rPr sz="815" baseline="36821" dirty="0">
                <a:latin typeface="Tahoma"/>
                <a:cs typeface="Tahoma"/>
              </a:rPr>
              <a:t>-6         </a:t>
            </a:r>
            <a:r>
              <a:rPr sz="815" spc="103" baseline="368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Debajo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      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GPa        </a:t>
            </a:r>
            <a:r>
              <a:rPr sz="815" spc="6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73</a:t>
            </a:r>
            <a:r>
              <a:rPr sz="815" dirty="0">
                <a:latin typeface="Tahoma"/>
                <a:cs typeface="Tahoma"/>
              </a:rPr>
              <a:t>,7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653121" y="7025474"/>
            <a:ext cx="3620472" cy="24302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385"/>
              </a:spcBef>
            </a:pPr>
            <a:r>
              <a:rPr sz="815" dirty="0">
                <a:latin typeface="Tahoma"/>
                <a:cs typeface="Tahoma"/>
              </a:rPr>
              <a:t>Temperatura</a:t>
            </a:r>
            <a:r>
              <a:rPr sz="815" spc="10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máxima</a:t>
            </a:r>
            <a:r>
              <a:rPr sz="815" spc="6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permi</a:t>
            </a:r>
            <a:r>
              <a:rPr sz="815" spc="4" dirty="0">
                <a:latin typeface="Tahoma"/>
                <a:cs typeface="Tahoma"/>
              </a:rPr>
              <a:t>t</a:t>
            </a:r>
            <a:r>
              <a:rPr sz="815" dirty="0">
                <a:latin typeface="Tahoma"/>
                <a:cs typeface="Tahoma"/>
              </a:rPr>
              <a:t>ida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servicio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continuo            </a:t>
            </a:r>
            <a:r>
              <a:rPr sz="815" spc="13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°C       </a:t>
            </a:r>
            <a:r>
              <a:rPr sz="815" spc="19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175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273593" y="7025474"/>
            <a:ext cx="2153365" cy="2426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5" name="object 25"/>
          <p:cNvSpPr txBox="1"/>
          <p:nvPr/>
        </p:nvSpPr>
        <p:spPr>
          <a:xfrm>
            <a:off x="4404079" y="5610148"/>
            <a:ext cx="2022880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4" name="object 24"/>
          <p:cNvSpPr txBox="1"/>
          <p:nvPr/>
        </p:nvSpPr>
        <p:spPr>
          <a:xfrm>
            <a:off x="1778478" y="5610148"/>
            <a:ext cx="2577272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3" name="object 23"/>
          <p:cNvSpPr txBox="1"/>
          <p:nvPr/>
        </p:nvSpPr>
        <p:spPr>
          <a:xfrm>
            <a:off x="1778478" y="5806914"/>
            <a:ext cx="2577272" cy="2009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2" name="object 22"/>
          <p:cNvSpPr txBox="1"/>
          <p:nvPr/>
        </p:nvSpPr>
        <p:spPr>
          <a:xfrm>
            <a:off x="1778478" y="6007820"/>
            <a:ext cx="2577272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1" name="object 21"/>
          <p:cNvSpPr txBox="1"/>
          <p:nvPr/>
        </p:nvSpPr>
        <p:spPr>
          <a:xfrm>
            <a:off x="4404079" y="5213512"/>
            <a:ext cx="2022879" cy="1998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0" name="object 20"/>
          <p:cNvSpPr txBox="1"/>
          <p:nvPr/>
        </p:nvSpPr>
        <p:spPr>
          <a:xfrm>
            <a:off x="1778478" y="5213512"/>
            <a:ext cx="2577272" cy="1998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9" name="object 19"/>
          <p:cNvSpPr txBox="1"/>
          <p:nvPr/>
        </p:nvSpPr>
        <p:spPr>
          <a:xfrm>
            <a:off x="653121" y="5213512"/>
            <a:ext cx="1076338" cy="12068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8" name="object 18"/>
          <p:cNvSpPr txBox="1"/>
          <p:nvPr/>
        </p:nvSpPr>
        <p:spPr>
          <a:xfrm>
            <a:off x="1729459" y="5213512"/>
            <a:ext cx="4697499" cy="12068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2153">
              <a:lnSpc>
                <a:spcPct val="100585"/>
              </a:lnSpc>
              <a:spcBef>
                <a:spcPts val="254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Alambres</a:t>
            </a:r>
            <a:r>
              <a:rPr sz="861" spc="-3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ndi</a:t>
            </a:r>
            <a:r>
              <a:rPr sz="861" spc="8" dirty="0">
                <a:solidFill>
                  <a:srgbClr val="FFFFFF"/>
                </a:solidFill>
                <a:latin typeface="Tahoma"/>
                <a:cs typeface="Tahoma"/>
              </a:rPr>
              <a:t>v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idua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l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es</a:t>
            </a:r>
            <a:r>
              <a:rPr sz="861" spc="-2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Al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u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minio                           </a:t>
            </a:r>
            <a:r>
              <a:rPr sz="861" spc="238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Alambres</a:t>
            </a:r>
            <a:r>
              <a:rPr sz="861" spc="-3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Trapezoid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a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les</a:t>
            </a:r>
            <a:endParaRPr sz="861">
              <a:latin typeface="Tahoma"/>
              <a:cs typeface="Tahoma"/>
            </a:endParaRPr>
          </a:p>
          <a:p>
            <a:pPr marL="82156">
              <a:lnSpc>
                <a:spcPct val="100585"/>
              </a:lnSpc>
              <a:spcBef>
                <a:spcPts val="561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Conductividad</a:t>
            </a:r>
            <a:r>
              <a:rPr sz="815" spc="11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mínima                   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IACS</a:t>
            </a:r>
            <a:r>
              <a:rPr sz="815" spc="4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%    </a:t>
            </a:r>
            <a:r>
              <a:rPr sz="815" spc="211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6</a:t>
            </a:r>
            <a:r>
              <a:rPr sz="815" dirty="0">
                <a:latin typeface="Tahoma"/>
                <a:cs typeface="Tahoma"/>
              </a:rPr>
              <a:t>3     </a:t>
            </a:r>
            <a:r>
              <a:rPr sz="815" spc="21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Altura                             </a:t>
            </a:r>
            <a:r>
              <a:rPr sz="815" spc="1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m     </a:t>
            </a:r>
            <a:r>
              <a:rPr sz="815" spc="8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4,41</a:t>
            </a:r>
            <a:endParaRPr sz="815">
              <a:latin typeface="Tahoma"/>
              <a:cs typeface="Tahoma"/>
            </a:endParaRPr>
          </a:p>
          <a:p>
            <a:pPr marL="82153">
              <a:lnSpc>
                <a:spcPct val="100585"/>
              </a:lnSpc>
              <a:spcBef>
                <a:spcPts val="570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tracción</a:t>
            </a:r>
            <a:r>
              <a:rPr sz="815" spc="6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í</a:t>
            </a:r>
            <a:r>
              <a:rPr sz="815" dirty="0">
                <a:latin typeface="Tahoma"/>
                <a:cs typeface="Tahoma"/>
              </a:rPr>
              <a:t>nima       </a:t>
            </a:r>
            <a:r>
              <a:rPr sz="815" spc="8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MPa       </a:t>
            </a:r>
            <a:r>
              <a:rPr sz="815" spc="107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6</a:t>
            </a:r>
            <a:r>
              <a:rPr sz="815" dirty="0">
                <a:latin typeface="Tahoma"/>
                <a:cs typeface="Tahoma"/>
              </a:rPr>
              <a:t>0     </a:t>
            </a:r>
            <a:r>
              <a:rPr sz="815" spc="2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Sección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1ra.</a:t>
            </a:r>
            <a:r>
              <a:rPr sz="815" spc="3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  </a:t>
            </a:r>
            <a:r>
              <a:rPr sz="815" spc="213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   </a:t>
            </a:r>
            <a:r>
              <a:rPr sz="815" spc="162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21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44</a:t>
            </a:r>
            <a:endParaRPr sz="815">
              <a:latin typeface="Tahoma"/>
              <a:cs typeface="Tahoma"/>
            </a:endParaRPr>
          </a:p>
          <a:p>
            <a:pPr marL="82153">
              <a:lnSpc>
                <a:spcPct val="100585"/>
              </a:lnSpc>
              <a:spcBef>
                <a:spcPts val="541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Núc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l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eo</a:t>
            </a:r>
            <a:r>
              <a:rPr sz="861" spc="-2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o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mposite                                              </a:t>
            </a:r>
            <a:r>
              <a:rPr sz="861" spc="12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Sección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2da.</a:t>
            </a:r>
            <a:r>
              <a:rPr sz="815" spc="3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  </a:t>
            </a:r>
            <a:r>
              <a:rPr sz="815" spc="165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   </a:t>
            </a:r>
            <a:r>
              <a:rPr sz="815" spc="16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20,46</a:t>
            </a:r>
            <a:endParaRPr sz="815">
              <a:latin typeface="Tahoma"/>
              <a:cs typeface="Tahoma"/>
            </a:endParaRPr>
          </a:p>
          <a:p>
            <a:pPr marL="82153">
              <a:lnSpc>
                <a:spcPct val="100585"/>
              </a:lnSpc>
              <a:spcBef>
                <a:spcPts val="566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Conductividad                                  </a:t>
            </a:r>
            <a:r>
              <a:rPr sz="815" spc="1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Nil         </a:t>
            </a:r>
            <a:r>
              <a:rPr sz="815" spc="19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endParaRPr sz="815">
              <a:latin typeface="Tahoma"/>
              <a:cs typeface="Tahoma"/>
            </a:endParaRPr>
          </a:p>
          <a:p>
            <a:pPr marL="82155">
              <a:lnSpc>
                <a:spcPct val="100585"/>
              </a:lnSpc>
              <a:spcBef>
                <a:spcPts val="564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Carga</a:t>
            </a:r>
            <a:r>
              <a:rPr sz="815" spc="4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ro</a:t>
            </a:r>
            <a:r>
              <a:rPr sz="815" spc="-4" dirty="0">
                <a:latin typeface="Tahoma"/>
                <a:cs typeface="Tahoma"/>
              </a:rPr>
              <a:t>t</a:t>
            </a:r>
            <a:r>
              <a:rPr sz="815" dirty="0">
                <a:latin typeface="Tahoma"/>
                <a:cs typeface="Tahoma"/>
              </a:rPr>
              <a:t>ura</a:t>
            </a:r>
            <a:r>
              <a:rPr sz="815" spc="48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í</a:t>
            </a:r>
            <a:r>
              <a:rPr sz="815" dirty="0">
                <a:latin typeface="Tahoma"/>
                <a:cs typeface="Tahoma"/>
              </a:rPr>
              <a:t>nima                    </a:t>
            </a:r>
            <a:r>
              <a:rPr sz="815" spc="8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kN      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130,1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53121" y="6420336"/>
            <a:ext cx="2813735" cy="2002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54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Coefic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ente</a:t>
            </a:r>
            <a:r>
              <a:rPr sz="861" spc="-37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x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pansión</a:t>
            </a:r>
            <a:r>
              <a:rPr sz="861" spc="-3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té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r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mica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466857" y="6420336"/>
            <a:ext cx="154649" cy="2002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5" name="object 15"/>
          <p:cNvSpPr txBox="1"/>
          <p:nvPr/>
        </p:nvSpPr>
        <p:spPr>
          <a:xfrm>
            <a:off x="3621507" y="6420336"/>
            <a:ext cx="2805451" cy="2002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173">
              <a:lnSpc>
                <a:spcPct val="100585"/>
              </a:lnSpc>
              <a:spcBef>
                <a:spcPts val="254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Módulo</a:t>
            </a:r>
            <a:r>
              <a:rPr sz="861" spc="-23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el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as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ticidad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53121" y="4792712"/>
            <a:ext cx="5773838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diá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etro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equivalente</a:t>
            </a:r>
            <a:r>
              <a:rPr sz="815" spc="9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</a:t>
            </a:r>
            <a:r>
              <a:rPr sz="815" spc="-8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er</a:t>
            </a:r>
            <a:r>
              <a:rPr sz="815" spc="5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ala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bres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trapezoidales                                      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</a:t>
            </a:r>
            <a:r>
              <a:rPr sz="815" spc="6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8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5,</a:t>
            </a:r>
            <a:r>
              <a:rPr sz="815" spc="-5" dirty="0">
                <a:latin typeface="Tahoma"/>
                <a:cs typeface="Tahoma"/>
              </a:rPr>
              <a:t>2</a:t>
            </a:r>
            <a:r>
              <a:rPr sz="815" dirty="0">
                <a:latin typeface="Tahoma"/>
                <a:cs typeface="Tahoma"/>
              </a:rPr>
              <a:t>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53121" y="3977346"/>
            <a:ext cx="5871184" cy="2098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Paso</a:t>
            </a:r>
            <a:r>
              <a:rPr sz="815" spc="4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preferido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para</a:t>
            </a:r>
            <a:r>
              <a:rPr sz="815" spc="4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externa     </a:t>
            </a:r>
            <a:r>
              <a:rPr sz="815" spc="162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m            </a:t>
            </a:r>
            <a:r>
              <a:rPr sz="815" spc="91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29</a:t>
            </a:r>
            <a:r>
              <a:rPr sz="815" dirty="0">
                <a:latin typeface="Tahoma"/>
                <a:cs typeface="Tahoma"/>
              </a:rPr>
              <a:t>0           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Longitud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áxi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6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3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bobina                </a:t>
            </a:r>
            <a:r>
              <a:rPr sz="815" spc="10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22</a:t>
            </a:r>
            <a:r>
              <a:rPr sz="815" spc="-4" dirty="0">
                <a:latin typeface="Tahoma"/>
                <a:cs typeface="Tahoma"/>
              </a:rPr>
              <a:t>1</a:t>
            </a:r>
            <a:r>
              <a:rPr sz="815" dirty="0">
                <a:latin typeface="Tahoma"/>
                <a:cs typeface="Tahoma"/>
              </a:rPr>
              <a:t>0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spc="5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tros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53121" y="4187229"/>
            <a:ext cx="5772111" cy="2129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375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Configuración</a:t>
            </a:r>
            <a:r>
              <a:rPr sz="861" spc="-43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a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b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l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eado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425232" y="4187228"/>
            <a:ext cx="99073" cy="4083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0" name="object 10"/>
          <p:cNvSpPr txBox="1"/>
          <p:nvPr/>
        </p:nvSpPr>
        <p:spPr>
          <a:xfrm>
            <a:off x="653121" y="4400218"/>
            <a:ext cx="5772111" cy="1957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diámetro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núcleo</a:t>
            </a:r>
            <a:r>
              <a:rPr sz="815" spc="5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composite                                                                                    </a:t>
            </a:r>
            <a:r>
              <a:rPr sz="815" spc="1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</a:t>
            </a:r>
            <a:r>
              <a:rPr sz="815" spc="6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8,</a:t>
            </a:r>
            <a:r>
              <a:rPr sz="815" spc="-5" dirty="0">
                <a:latin typeface="Tahoma"/>
                <a:cs typeface="Tahoma"/>
              </a:rPr>
              <a:t>7</a:t>
            </a:r>
            <a:r>
              <a:rPr sz="815" dirty="0">
                <a:latin typeface="Tahoma"/>
                <a:cs typeface="Tahoma"/>
              </a:rPr>
              <a:t>6</a:t>
            </a:r>
            <a:endParaRPr sz="815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53121" y="3583816"/>
            <a:ext cx="5871184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Paso</a:t>
            </a:r>
            <a:r>
              <a:rPr sz="815" spc="3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cableado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</a:t>
            </a:r>
            <a:r>
              <a:rPr sz="815" spc="-8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externa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Al.   </a:t>
            </a:r>
            <a:r>
              <a:rPr sz="815" spc="1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Min.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10—Max.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13 </a:t>
            </a:r>
            <a:r>
              <a:rPr sz="815" spc="4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Dirección</a:t>
            </a:r>
            <a:r>
              <a:rPr sz="815" spc="74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e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c</a:t>
            </a:r>
            <a:r>
              <a:rPr sz="815" dirty="0">
                <a:latin typeface="Tahoma"/>
                <a:cs typeface="Tahoma"/>
              </a:rPr>
              <a:t>ableado</a:t>
            </a:r>
            <a:r>
              <a:rPr sz="815" spc="6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xt.          </a:t>
            </a:r>
            <a:r>
              <a:rPr sz="815" spc="16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Mano</a:t>
            </a:r>
            <a:r>
              <a:rPr sz="815" spc="4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derecha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53121" y="3164051"/>
            <a:ext cx="5773838" cy="1960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2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conductor</a:t>
            </a:r>
            <a:r>
              <a:rPr sz="815" spc="7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(*)                                                                                                    </a:t>
            </a:r>
            <a:r>
              <a:rPr sz="815" spc="2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kN            </a:t>
            </a:r>
            <a:r>
              <a:rPr sz="815" spc="169" dirty="0">
                <a:latin typeface="Tahoma"/>
                <a:cs typeface="Tahoma"/>
              </a:rPr>
              <a:t> </a:t>
            </a:r>
            <a:r>
              <a:rPr sz="815" spc="5" dirty="0">
                <a:latin typeface="Tahoma"/>
                <a:cs typeface="Tahoma"/>
              </a:rPr>
              <a:t>156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-5" dirty="0">
                <a:latin typeface="Tahoma"/>
                <a:cs typeface="Tahoma"/>
              </a:rPr>
              <a:t>4</a:t>
            </a:r>
            <a:r>
              <a:rPr sz="815" dirty="0">
                <a:latin typeface="Tahoma"/>
                <a:cs typeface="Tahoma"/>
              </a:rPr>
              <a:t>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53121" y="2770522"/>
            <a:ext cx="5773838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Masa</a:t>
            </a:r>
            <a:r>
              <a:rPr sz="815" spc="4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3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uni</a:t>
            </a:r>
            <a:r>
              <a:rPr sz="815" spc="8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ad</a:t>
            </a:r>
            <a:r>
              <a:rPr sz="815" spc="5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longitud—Núcl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o                                                                                     </a:t>
            </a:r>
            <a:r>
              <a:rPr sz="815" spc="1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Kg/km            </a:t>
            </a:r>
            <a:r>
              <a:rPr sz="815" spc="82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113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53121" y="2376993"/>
            <a:ext cx="5773838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Diámetro</a:t>
            </a:r>
            <a:r>
              <a:rPr sz="815" spc="7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apr</a:t>
            </a:r>
            <a:r>
              <a:rPr sz="815" spc="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ximado</a:t>
            </a:r>
            <a:r>
              <a:rPr sz="815" spc="9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conductor</a:t>
            </a:r>
            <a:r>
              <a:rPr sz="815" spc="8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completo                                                                           </a:t>
            </a:r>
            <a:r>
              <a:rPr sz="815" spc="12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   </a:t>
            </a:r>
            <a:r>
              <a:rPr sz="815" spc="198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26</a:t>
            </a:r>
            <a:r>
              <a:rPr sz="815" dirty="0">
                <a:latin typeface="Tahoma"/>
                <a:cs typeface="Tahoma"/>
              </a:rPr>
              <a:t>,4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53121" y="1983462"/>
            <a:ext cx="5773838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Sección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transversal</a:t>
            </a:r>
            <a:r>
              <a:rPr sz="815" spc="8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núcleo</a:t>
            </a:r>
            <a:r>
              <a:rPr sz="815" spc="5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composite                                                                            </a:t>
            </a:r>
            <a:r>
              <a:rPr sz="815" spc="246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           </a:t>
            </a:r>
            <a:r>
              <a:rPr sz="815" spc="254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60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27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53121" y="1396966"/>
            <a:ext cx="4449991" cy="1940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6"/>
              </a:spcBef>
            </a:pP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Tipo</a:t>
            </a:r>
            <a:r>
              <a:rPr sz="815" b="1" spc="3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15" b="1" spc="2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con</a:t>
            </a:r>
            <a:r>
              <a:rPr sz="815" b="1" spc="4" dirty="0">
                <a:solidFill>
                  <a:srgbClr val="FFFFFF"/>
                </a:solidFill>
                <a:latin typeface="Tahoma"/>
                <a:cs typeface="Tahoma"/>
              </a:rPr>
              <a:t>d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uctor</a:t>
            </a:r>
            <a:r>
              <a:rPr sz="815" b="1" spc="67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ACCC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103112" y="1396966"/>
            <a:ext cx="1322120" cy="1940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4967">
              <a:lnSpc>
                <a:spcPct val="100585"/>
              </a:lnSpc>
              <a:spcBef>
                <a:spcPts val="276"/>
              </a:spcBef>
            </a:pP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mm²             </a:t>
            </a:r>
            <a:r>
              <a:rPr sz="815" b="1" spc="8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460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653121" y="1590969"/>
            <a:ext cx="5772111" cy="1957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2"/>
              </a:spcBef>
            </a:pPr>
            <a:r>
              <a:rPr sz="815" dirty="0">
                <a:latin typeface="Tahoma"/>
                <a:cs typeface="Tahoma"/>
              </a:rPr>
              <a:t>S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cción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eq</a:t>
            </a:r>
            <a:r>
              <a:rPr sz="815" dirty="0">
                <a:latin typeface="Tahoma"/>
                <a:cs typeface="Tahoma"/>
              </a:rPr>
              <a:t>uival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nte</a:t>
            </a:r>
            <a:r>
              <a:rPr sz="815" spc="8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aluminio                                                                                              </a:t>
            </a:r>
            <a:r>
              <a:rPr sz="815" spc="78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             </a:t>
            </a:r>
            <a:r>
              <a:rPr sz="815" spc="99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470</a:t>
            </a:r>
            <a:endParaRPr sz="815">
              <a:latin typeface="Tahoma"/>
              <a:cs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2967120609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object 84"/>
          <p:cNvSpPr/>
          <p:nvPr/>
        </p:nvSpPr>
        <p:spPr>
          <a:xfrm>
            <a:off x="1381" y="1332064"/>
            <a:ext cx="6845343" cy="8431198"/>
          </a:xfrm>
          <a:custGeom>
            <a:avLst/>
            <a:gdLst/>
            <a:ahLst/>
            <a:cxnLst/>
            <a:rect l="l" t="t" r="r" b="b"/>
            <a:pathLst>
              <a:path w="7555230" h="9305544">
                <a:moveTo>
                  <a:pt x="0" y="9305544"/>
                </a:moveTo>
                <a:lnTo>
                  <a:pt x="7555230" y="9305544"/>
                </a:lnTo>
                <a:lnTo>
                  <a:pt x="7555230" y="0"/>
                </a:lnTo>
                <a:lnTo>
                  <a:pt x="0" y="0"/>
                </a:lnTo>
                <a:lnTo>
                  <a:pt x="0" y="9305544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5" name="object 85"/>
          <p:cNvSpPr/>
          <p:nvPr/>
        </p:nvSpPr>
        <p:spPr>
          <a:xfrm>
            <a:off x="653121" y="7203252"/>
            <a:ext cx="2772657" cy="192622"/>
          </a:xfrm>
          <a:custGeom>
            <a:avLst/>
            <a:gdLst/>
            <a:ahLst/>
            <a:cxnLst/>
            <a:rect l="l" t="t" r="r" b="b"/>
            <a:pathLst>
              <a:path w="3060192" h="212598">
                <a:moveTo>
                  <a:pt x="0" y="212598"/>
                </a:moveTo>
                <a:lnTo>
                  <a:pt x="3060192" y="212598"/>
                </a:lnTo>
                <a:lnTo>
                  <a:pt x="3060192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6" name="object 86"/>
          <p:cNvSpPr/>
          <p:nvPr/>
        </p:nvSpPr>
        <p:spPr>
          <a:xfrm>
            <a:off x="3425779" y="7203252"/>
            <a:ext cx="359008" cy="192622"/>
          </a:xfrm>
          <a:custGeom>
            <a:avLst/>
            <a:gdLst/>
            <a:ahLst/>
            <a:cxnLst/>
            <a:rect l="l" t="t" r="r" b="b"/>
            <a:pathLst>
              <a:path w="396239" h="212598">
                <a:moveTo>
                  <a:pt x="0" y="212598"/>
                </a:moveTo>
                <a:lnTo>
                  <a:pt x="396239" y="212598"/>
                </a:lnTo>
                <a:lnTo>
                  <a:pt x="396239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7" name="object 87"/>
          <p:cNvSpPr/>
          <p:nvPr/>
        </p:nvSpPr>
        <p:spPr>
          <a:xfrm>
            <a:off x="3784788" y="7203252"/>
            <a:ext cx="488805" cy="192622"/>
          </a:xfrm>
          <a:custGeom>
            <a:avLst/>
            <a:gdLst/>
            <a:ahLst/>
            <a:cxnLst/>
            <a:rect l="l" t="t" r="r" b="b"/>
            <a:pathLst>
              <a:path w="539496" h="212598">
                <a:moveTo>
                  <a:pt x="0" y="212598"/>
                </a:moveTo>
                <a:lnTo>
                  <a:pt x="539496" y="212598"/>
                </a:lnTo>
                <a:lnTo>
                  <a:pt x="539496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8" name="object 88"/>
          <p:cNvSpPr/>
          <p:nvPr/>
        </p:nvSpPr>
        <p:spPr>
          <a:xfrm>
            <a:off x="653121" y="7589879"/>
            <a:ext cx="2772657" cy="196073"/>
          </a:xfrm>
          <a:custGeom>
            <a:avLst/>
            <a:gdLst/>
            <a:ahLst/>
            <a:cxnLst/>
            <a:rect l="l" t="t" r="r" b="b"/>
            <a:pathLst>
              <a:path w="3060192" h="216407">
                <a:moveTo>
                  <a:pt x="0" y="216408"/>
                </a:moveTo>
                <a:lnTo>
                  <a:pt x="3060192" y="216408"/>
                </a:lnTo>
                <a:lnTo>
                  <a:pt x="3060192" y="0"/>
                </a:lnTo>
                <a:lnTo>
                  <a:pt x="0" y="0"/>
                </a:lnTo>
                <a:lnTo>
                  <a:pt x="0" y="21640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9" name="object 89"/>
          <p:cNvSpPr/>
          <p:nvPr/>
        </p:nvSpPr>
        <p:spPr>
          <a:xfrm>
            <a:off x="3425779" y="7589879"/>
            <a:ext cx="359008" cy="196073"/>
          </a:xfrm>
          <a:custGeom>
            <a:avLst/>
            <a:gdLst/>
            <a:ahLst/>
            <a:cxnLst/>
            <a:rect l="l" t="t" r="r" b="b"/>
            <a:pathLst>
              <a:path w="396239" h="216407">
                <a:moveTo>
                  <a:pt x="0" y="216408"/>
                </a:moveTo>
                <a:lnTo>
                  <a:pt x="396239" y="216408"/>
                </a:lnTo>
                <a:lnTo>
                  <a:pt x="396239" y="0"/>
                </a:lnTo>
                <a:lnTo>
                  <a:pt x="0" y="0"/>
                </a:lnTo>
                <a:lnTo>
                  <a:pt x="0" y="21640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0" name="object 90"/>
          <p:cNvSpPr/>
          <p:nvPr/>
        </p:nvSpPr>
        <p:spPr>
          <a:xfrm>
            <a:off x="3784788" y="7589879"/>
            <a:ext cx="488805" cy="196073"/>
          </a:xfrm>
          <a:custGeom>
            <a:avLst/>
            <a:gdLst/>
            <a:ahLst/>
            <a:cxnLst/>
            <a:rect l="l" t="t" r="r" b="b"/>
            <a:pathLst>
              <a:path w="539496" h="216407">
                <a:moveTo>
                  <a:pt x="0" y="216408"/>
                </a:moveTo>
                <a:lnTo>
                  <a:pt x="539496" y="216408"/>
                </a:lnTo>
                <a:lnTo>
                  <a:pt x="539496" y="0"/>
                </a:lnTo>
                <a:lnTo>
                  <a:pt x="0" y="0"/>
                </a:lnTo>
                <a:lnTo>
                  <a:pt x="0" y="21640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1" name="object 91"/>
          <p:cNvSpPr/>
          <p:nvPr/>
        </p:nvSpPr>
        <p:spPr>
          <a:xfrm>
            <a:off x="653121" y="7979956"/>
            <a:ext cx="2772657" cy="196073"/>
          </a:xfrm>
          <a:custGeom>
            <a:avLst/>
            <a:gdLst/>
            <a:ahLst/>
            <a:cxnLst/>
            <a:rect l="l" t="t" r="r" b="b"/>
            <a:pathLst>
              <a:path w="3060192" h="216407">
                <a:moveTo>
                  <a:pt x="0" y="216408"/>
                </a:moveTo>
                <a:lnTo>
                  <a:pt x="3060192" y="216408"/>
                </a:lnTo>
                <a:lnTo>
                  <a:pt x="3060192" y="0"/>
                </a:lnTo>
                <a:lnTo>
                  <a:pt x="0" y="0"/>
                </a:lnTo>
                <a:lnTo>
                  <a:pt x="0" y="21640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2" name="object 92"/>
          <p:cNvSpPr/>
          <p:nvPr/>
        </p:nvSpPr>
        <p:spPr>
          <a:xfrm>
            <a:off x="3425779" y="7979956"/>
            <a:ext cx="359008" cy="196073"/>
          </a:xfrm>
          <a:custGeom>
            <a:avLst/>
            <a:gdLst/>
            <a:ahLst/>
            <a:cxnLst/>
            <a:rect l="l" t="t" r="r" b="b"/>
            <a:pathLst>
              <a:path w="396239" h="216407">
                <a:moveTo>
                  <a:pt x="0" y="216408"/>
                </a:moveTo>
                <a:lnTo>
                  <a:pt x="396239" y="216408"/>
                </a:lnTo>
                <a:lnTo>
                  <a:pt x="396239" y="0"/>
                </a:lnTo>
                <a:lnTo>
                  <a:pt x="0" y="0"/>
                </a:lnTo>
                <a:lnTo>
                  <a:pt x="0" y="21640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3" name="object 93"/>
          <p:cNvSpPr/>
          <p:nvPr/>
        </p:nvSpPr>
        <p:spPr>
          <a:xfrm>
            <a:off x="3784788" y="7979956"/>
            <a:ext cx="488805" cy="196073"/>
          </a:xfrm>
          <a:custGeom>
            <a:avLst/>
            <a:gdLst/>
            <a:ahLst/>
            <a:cxnLst/>
            <a:rect l="l" t="t" r="r" b="b"/>
            <a:pathLst>
              <a:path w="539496" h="216407">
                <a:moveTo>
                  <a:pt x="0" y="216408"/>
                </a:moveTo>
                <a:lnTo>
                  <a:pt x="539496" y="216408"/>
                </a:lnTo>
                <a:lnTo>
                  <a:pt x="539496" y="0"/>
                </a:lnTo>
                <a:lnTo>
                  <a:pt x="0" y="0"/>
                </a:lnTo>
                <a:lnTo>
                  <a:pt x="0" y="21640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4" name="object 94"/>
          <p:cNvSpPr/>
          <p:nvPr/>
        </p:nvSpPr>
        <p:spPr>
          <a:xfrm>
            <a:off x="653121" y="8370034"/>
            <a:ext cx="2772657" cy="196073"/>
          </a:xfrm>
          <a:custGeom>
            <a:avLst/>
            <a:gdLst/>
            <a:ahLst/>
            <a:cxnLst/>
            <a:rect l="l" t="t" r="r" b="b"/>
            <a:pathLst>
              <a:path w="3060192" h="216407">
                <a:moveTo>
                  <a:pt x="0" y="216407"/>
                </a:moveTo>
                <a:lnTo>
                  <a:pt x="3060192" y="216407"/>
                </a:lnTo>
                <a:lnTo>
                  <a:pt x="3060192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5" name="object 95"/>
          <p:cNvSpPr/>
          <p:nvPr/>
        </p:nvSpPr>
        <p:spPr>
          <a:xfrm>
            <a:off x="3425779" y="8370034"/>
            <a:ext cx="359008" cy="196073"/>
          </a:xfrm>
          <a:custGeom>
            <a:avLst/>
            <a:gdLst/>
            <a:ahLst/>
            <a:cxnLst/>
            <a:rect l="l" t="t" r="r" b="b"/>
            <a:pathLst>
              <a:path w="396239" h="216407">
                <a:moveTo>
                  <a:pt x="0" y="216407"/>
                </a:moveTo>
                <a:lnTo>
                  <a:pt x="396239" y="216407"/>
                </a:lnTo>
                <a:lnTo>
                  <a:pt x="396239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6" name="object 96"/>
          <p:cNvSpPr/>
          <p:nvPr/>
        </p:nvSpPr>
        <p:spPr>
          <a:xfrm>
            <a:off x="3784788" y="8370034"/>
            <a:ext cx="488805" cy="196073"/>
          </a:xfrm>
          <a:custGeom>
            <a:avLst/>
            <a:gdLst/>
            <a:ahLst/>
            <a:cxnLst/>
            <a:rect l="l" t="t" r="r" b="b"/>
            <a:pathLst>
              <a:path w="539496" h="216407">
                <a:moveTo>
                  <a:pt x="0" y="216407"/>
                </a:moveTo>
                <a:lnTo>
                  <a:pt x="539496" y="216407"/>
                </a:lnTo>
                <a:lnTo>
                  <a:pt x="539496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7" name="object 97"/>
          <p:cNvSpPr/>
          <p:nvPr/>
        </p:nvSpPr>
        <p:spPr>
          <a:xfrm>
            <a:off x="653121" y="7396219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8" name="object 98"/>
          <p:cNvSpPr/>
          <p:nvPr/>
        </p:nvSpPr>
        <p:spPr>
          <a:xfrm>
            <a:off x="653121" y="7590223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9" name="object 99"/>
          <p:cNvSpPr/>
          <p:nvPr/>
        </p:nvSpPr>
        <p:spPr>
          <a:xfrm>
            <a:off x="653121" y="7786298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0" name="object 100"/>
          <p:cNvSpPr/>
          <p:nvPr/>
        </p:nvSpPr>
        <p:spPr>
          <a:xfrm>
            <a:off x="653121" y="7980301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1" name="object 101"/>
          <p:cNvSpPr/>
          <p:nvPr/>
        </p:nvSpPr>
        <p:spPr>
          <a:xfrm>
            <a:off x="653121" y="8176374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2" name="object 102"/>
          <p:cNvSpPr/>
          <p:nvPr/>
        </p:nvSpPr>
        <p:spPr>
          <a:xfrm>
            <a:off x="653121" y="8370378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3" name="object 103"/>
          <p:cNvSpPr/>
          <p:nvPr/>
        </p:nvSpPr>
        <p:spPr>
          <a:xfrm>
            <a:off x="653121" y="8566453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4" name="object 104"/>
          <p:cNvSpPr/>
          <p:nvPr/>
        </p:nvSpPr>
        <p:spPr>
          <a:xfrm>
            <a:off x="653121" y="6583270"/>
            <a:ext cx="2813391" cy="198146"/>
          </a:xfrm>
          <a:custGeom>
            <a:avLst/>
            <a:gdLst/>
            <a:ahLst/>
            <a:cxnLst/>
            <a:rect l="l" t="t" r="r" b="b"/>
            <a:pathLst>
              <a:path w="3105150" h="218694">
                <a:moveTo>
                  <a:pt x="0" y="218694"/>
                </a:moveTo>
                <a:lnTo>
                  <a:pt x="3105150" y="218694"/>
                </a:lnTo>
                <a:lnTo>
                  <a:pt x="3105150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5" name="object 105"/>
          <p:cNvSpPr/>
          <p:nvPr/>
        </p:nvSpPr>
        <p:spPr>
          <a:xfrm>
            <a:off x="3466512" y="6583270"/>
            <a:ext cx="122201" cy="198146"/>
          </a:xfrm>
          <a:custGeom>
            <a:avLst/>
            <a:gdLst/>
            <a:ahLst/>
            <a:cxnLst/>
            <a:rect l="l" t="t" r="r" b="b"/>
            <a:pathLst>
              <a:path w="134874" h="218694">
                <a:moveTo>
                  <a:pt x="0" y="218694"/>
                </a:moveTo>
                <a:lnTo>
                  <a:pt x="134874" y="218694"/>
                </a:lnTo>
                <a:lnTo>
                  <a:pt x="134874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6" name="object 106"/>
          <p:cNvSpPr/>
          <p:nvPr/>
        </p:nvSpPr>
        <p:spPr>
          <a:xfrm>
            <a:off x="653121" y="6976801"/>
            <a:ext cx="1808854" cy="195383"/>
          </a:xfrm>
          <a:custGeom>
            <a:avLst/>
            <a:gdLst/>
            <a:ahLst/>
            <a:cxnLst/>
            <a:rect l="l" t="t" r="r" b="b"/>
            <a:pathLst>
              <a:path w="1996439" h="215646">
                <a:moveTo>
                  <a:pt x="0" y="215646"/>
                </a:moveTo>
                <a:lnTo>
                  <a:pt x="1996439" y="215646"/>
                </a:lnTo>
                <a:lnTo>
                  <a:pt x="1996439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7" name="object 107"/>
          <p:cNvSpPr/>
          <p:nvPr/>
        </p:nvSpPr>
        <p:spPr>
          <a:xfrm>
            <a:off x="2461976" y="6976801"/>
            <a:ext cx="368674" cy="195383"/>
          </a:xfrm>
          <a:custGeom>
            <a:avLst/>
            <a:gdLst/>
            <a:ahLst/>
            <a:cxnLst/>
            <a:rect l="l" t="t" r="r" b="b"/>
            <a:pathLst>
              <a:path w="406907" h="215646">
                <a:moveTo>
                  <a:pt x="0" y="215646"/>
                </a:moveTo>
                <a:lnTo>
                  <a:pt x="406907" y="215646"/>
                </a:lnTo>
                <a:lnTo>
                  <a:pt x="406907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8" name="object 108"/>
          <p:cNvSpPr/>
          <p:nvPr/>
        </p:nvSpPr>
        <p:spPr>
          <a:xfrm>
            <a:off x="2830651" y="6976801"/>
            <a:ext cx="635860" cy="195383"/>
          </a:xfrm>
          <a:custGeom>
            <a:avLst/>
            <a:gdLst/>
            <a:ahLst/>
            <a:cxnLst/>
            <a:rect l="l" t="t" r="r" b="b"/>
            <a:pathLst>
              <a:path w="701801" h="215646">
                <a:moveTo>
                  <a:pt x="0" y="215646"/>
                </a:moveTo>
                <a:lnTo>
                  <a:pt x="701801" y="215646"/>
                </a:lnTo>
                <a:lnTo>
                  <a:pt x="701801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9" name="object 109"/>
          <p:cNvSpPr/>
          <p:nvPr/>
        </p:nvSpPr>
        <p:spPr>
          <a:xfrm>
            <a:off x="3466512" y="6976801"/>
            <a:ext cx="122201" cy="195383"/>
          </a:xfrm>
          <a:custGeom>
            <a:avLst/>
            <a:gdLst/>
            <a:ahLst/>
            <a:cxnLst/>
            <a:rect l="l" t="t" r="r" b="b"/>
            <a:pathLst>
              <a:path w="134874" h="215646">
                <a:moveTo>
                  <a:pt x="0" y="215646"/>
                </a:moveTo>
                <a:lnTo>
                  <a:pt x="134874" y="215646"/>
                </a:lnTo>
                <a:lnTo>
                  <a:pt x="134874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0" name="object 110"/>
          <p:cNvSpPr/>
          <p:nvPr/>
        </p:nvSpPr>
        <p:spPr>
          <a:xfrm>
            <a:off x="3588713" y="6976801"/>
            <a:ext cx="1794357" cy="195383"/>
          </a:xfrm>
          <a:custGeom>
            <a:avLst/>
            <a:gdLst/>
            <a:ahLst/>
            <a:cxnLst/>
            <a:rect l="l" t="t" r="r" b="b"/>
            <a:pathLst>
              <a:path w="1980438" h="215646">
                <a:moveTo>
                  <a:pt x="0" y="215646"/>
                </a:moveTo>
                <a:lnTo>
                  <a:pt x="1980438" y="215646"/>
                </a:lnTo>
                <a:lnTo>
                  <a:pt x="1980438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1" name="object 111"/>
          <p:cNvSpPr/>
          <p:nvPr/>
        </p:nvSpPr>
        <p:spPr>
          <a:xfrm>
            <a:off x="5383070" y="6976801"/>
            <a:ext cx="423906" cy="195383"/>
          </a:xfrm>
          <a:custGeom>
            <a:avLst/>
            <a:gdLst/>
            <a:ahLst/>
            <a:cxnLst/>
            <a:rect l="l" t="t" r="r" b="b"/>
            <a:pathLst>
              <a:path w="467867" h="215646">
                <a:moveTo>
                  <a:pt x="0" y="215646"/>
                </a:moveTo>
                <a:lnTo>
                  <a:pt x="467867" y="215646"/>
                </a:lnTo>
                <a:lnTo>
                  <a:pt x="467867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2" name="object 112"/>
          <p:cNvSpPr/>
          <p:nvPr/>
        </p:nvSpPr>
        <p:spPr>
          <a:xfrm>
            <a:off x="5806977" y="6976801"/>
            <a:ext cx="619982" cy="195383"/>
          </a:xfrm>
          <a:custGeom>
            <a:avLst/>
            <a:gdLst/>
            <a:ahLst/>
            <a:cxnLst/>
            <a:rect l="l" t="t" r="r" b="b"/>
            <a:pathLst>
              <a:path w="684276" h="215646">
                <a:moveTo>
                  <a:pt x="0" y="215646"/>
                </a:moveTo>
                <a:lnTo>
                  <a:pt x="684276" y="215646"/>
                </a:lnTo>
                <a:lnTo>
                  <a:pt x="684276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3" name="object 113"/>
          <p:cNvSpPr/>
          <p:nvPr/>
        </p:nvSpPr>
        <p:spPr>
          <a:xfrm>
            <a:off x="3588713" y="6583270"/>
            <a:ext cx="2838245" cy="198146"/>
          </a:xfrm>
          <a:custGeom>
            <a:avLst/>
            <a:gdLst/>
            <a:ahLst/>
            <a:cxnLst/>
            <a:rect l="l" t="t" r="r" b="b"/>
            <a:pathLst>
              <a:path w="3132581" h="218694">
                <a:moveTo>
                  <a:pt x="0" y="218694"/>
                </a:moveTo>
                <a:lnTo>
                  <a:pt x="3132581" y="218694"/>
                </a:lnTo>
                <a:lnTo>
                  <a:pt x="3132581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4" name="object 114"/>
          <p:cNvSpPr/>
          <p:nvPr/>
        </p:nvSpPr>
        <p:spPr>
          <a:xfrm>
            <a:off x="3466856" y="6583270"/>
            <a:ext cx="0" cy="198146"/>
          </a:xfrm>
          <a:custGeom>
            <a:avLst/>
            <a:gdLst/>
            <a:ahLst/>
            <a:cxnLst/>
            <a:rect l="l" t="t" r="r" b="b"/>
            <a:pathLst>
              <a:path h="218694">
                <a:moveTo>
                  <a:pt x="0" y="0"/>
                </a:moveTo>
                <a:lnTo>
                  <a:pt x="0" y="218694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5" name="object 115"/>
          <p:cNvSpPr/>
          <p:nvPr/>
        </p:nvSpPr>
        <p:spPr>
          <a:xfrm>
            <a:off x="3589057" y="6583270"/>
            <a:ext cx="0" cy="198146"/>
          </a:xfrm>
          <a:custGeom>
            <a:avLst/>
            <a:gdLst/>
            <a:ahLst/>
            <a:cxnLst/>
            <a:rect l="l" t="t" r="r" b="b"/>
            <a:pathLst>
              <a:path h="218694">
                <a:moveTo>
                  <a:pt x="0" y="0"/>
                </a:moveTo>
                <a:lnTo>
                  <a:pt x="0" y="218694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6" name="object 116"/>
          <p:cNvSpPr/>
          <p:nvPr/>
        </p:nvSpPr>
        <p:spPr>
          <a:xfrm>
            <a:off x="653121" y="6977146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7" name="object 117"/>
          <p:cNvSpPr/>
          <p:nvPr/>
        </p:nvSpPr>
        <p:spPr>
          <a:xfrm>
            <a:off x="653121" y="4393314"/>
            <a:ext cx="4501426" cy="192622"/>
          </a:xfrm>
          <a:custGeom>
            <a:avLst/>
            <a:gdLst/>
            <a:ahLst/>
            <a:cxnLst/>
            <a:rect l="l" t="t" r="r" b="b"/>
            <a:pathLst>
              <a:path w="4968240" h="212598">
                <a:moveTo>
                  <a:pt x="0" y="212598"/>
                </a:moveTo>
                <a:lnTo>
                  <a:pt x="4968240" y="212598"/>
                </a:lnTo>
                <a:lnTo>
                  <a:pt x="4968240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8" name="object 118"/>
          <p:cNvSpPr/>
          <p:nvPr/>
        </p:nvSpPr>
        <p:spPr>
          <a:xfrm>
            <a:off x="5154547" y="4393314"/>
            <a:ext cx="521944" cy="192622"/>
          </a:xfrm>
          <a:custGeom>
            <a:avLst/>
            <a:gdLst/>
            <a:ahLst/>
            <a:cxnLst/>
            <a:rect l="l" t="t" r="r" b="b"/>
            <a:pathLst>
              <a:path w="576072" h="212598">
                <a:moveTo>
                  <a:pt x="0" y="212598"/>
                </a:moveTo>
                <a:lnTo>
                  <a:pt x="576072" y="212598"/>
                </a:lnTo>
                <a:lnTo>
                  <a:pt x="576072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9" name="object 119"/>
          <p:cNvSpPr/>
          <p:nvPr/>
        </p:nvSpPr>
        <p:spPr>
          <a:xfrm>
            <a:off x="5676491" y="4393314"/>
            <a:ext cx="750467" cy="192622"/>
          </a:xfrm>
          <a:custGeom>
            <a:avLst/>
            <a:gdLst/>
            <a:ahLst/>
            <a:cxnLst/>
            <a:rect l="l" t="t" r="r" b="b"/>
            <a:pathLst>
              <a:path w="828293" h="212598">
                <a:moveTo>
                  <a:pt x="0" y="212598"/>
                </a:moveTo>
                <a:lnTo>
                  <a:pt x="828293" y="212598"/>
                </a:lnTo>
                <a:lnTo>
                  <a:pt x="828293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0" name="object 120"/>
          <p:cNvSpPr/>
          <p:nvPr/>
        </p:nvSpPr>
        <p:spPr>
          <a:xfrm>
            <a:off x="653121" y="4780630"/>
            <a:ext cx="4501426" cy="194003"/>
          </a:xfrm>
          <a:custGeom>
            <a:avLst/>
            <a:gdLst/>
            <a:ahLst/>
            <a:cxnLst/>
            <a:rect l="l" t="t" r="r" b="b"/>
            <a:pathLst>
              <a:path w="4968240" h="214122">
                <a:moveTo>
                  <a:pt x="0" y="214122"/>
                </a:moveTo>
                <a:lnTo>
                  <a:pt x="4968240" y="214122"/>
                </a:lnTo>
                <a:lnTo>
                  <a:pt x="4968240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1" name="object 121"/>
          <p:cNvSpPr/>
          <p:nvPr/>
        </p:nvSpPr>
        <p:spPr>
          <a:xfrm>
            <a:off x="5154547" y="4780630"/>
            <a:ext cx="521944" cy="194003"/>
          </a:xfrm>
          <a:custGeom>
            <a:avLst/>
            <a:gdLst/>
            <a:ahLst/>
            <a:cxnLst/>
            <a:rect l="l" t="t" r="r" b="b"/>
            <a:pathLst>
              <a:path w="576072" h="214122">
                <a:moveTo>
                  <a:pt x="0" y="214122"/>
                </a:moveTo>
                <a:lnTo>
                  <a:pt x="576072" y="214122"/>
                </a:lnTo>
                <a:lnTo>
                  <a:pt x="576072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2" name="object 122"/>
          <p:cNvSpPr/>
          <p:nvPr/>
        </p:nvSpPr>
        <p:spPr>
          <a:xfrm>
            <a:off x="5676491" y="4780630"/>
            <a:ext cx="750467" cy="194003"/>
          </a:xfrm>
          <a:custGeom>
            <a:avLst/>
            <a:gdLst/>
            <a:ahLst/>
            <a:cxnLst/>
            <a:rect l="l" t="t" r="r" b="b"/>
            <a:pathLst>
              <a:path w="828293" h="214122">
                <a:moveTo>
                  <a:pt x="0" y="214122"/>
                </a:moveTo>
                <a:lnTo>
                  <a:pt x="828293" y="214122"/>
                </a:lnTo>
                <a:lnTo>
                  <a:pt x="828293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3" name="object 123"/>
          <p:cNvSpPr/>
          <p:nvPr/>
        </p:nvSpPr>
        <p:spPr>
          <a:xfrm>
            <a:off x="653121" y="4202072"/>
            <a:ext cx="5773838" cy="191242"/>
          </a:xfrm>
          <a:custGeom>
            <a:avLst/>
            <a:gdLst/>
            <a:ahLst/>
            <a:cxnLst/>
            <a:rect l="l" t="t" r="r" b="b"/>
            <a:pathLst>
              <a:path w="6372606" h="211074">
                <a:moveTo>
                  <a:pt x="0" y="211074"/>
                </a:moveTo>
                <a:lnTo>
                  <a:pt x="6372606" y="211074"/>
                </a:lnTo>
                <a:lnTo>
                  <a:pt x="6372606" y="0"/>
                </a:lnTo>
                <a:lnTo>
                  <a:pt x="0" y="0"/>
                </a:lnTo>
                <a:lnTo>
                  <a:pt x="0" y="211074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4" name="object 124"/>
          <p:cNvSpPr/>
          <p:nvPr/>
        </p:nvSpPr>
        <p:spPr>
          <a:xfrm>
            <a:off x="653121" y="5168636"/>
            <a:ext cx="4501426" cy="192622"/>
          </a:xfrm>
          <a:custGeom>
            <a:avLst/>
            <a:gdLst/>
            <a:ahLst/>
            <a:cxnLst/>
            <a:rect l="l" t="t" r="r" b="b"/>
            <a:pathLst>
              <a:path w="4968240" h="212598">
                <a:moveTo>
                  <a:pt x="0" y="212598"/>
                </a:moveTo>
                <a:lnTo>
                  <a:pt x="4968240" y="212598"/>
                </a:lnTo>
                <a:lnTo>
                  <a:pt x="4968240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5" name="object 125"/>
          <p:cNvSpPr/>
          <p:nvPr/>
        </p:nvSpPr>
        <p:spPr>
          <a:xfrm>
            <a:off x="5154547" y="5168636"/>
            <a:ext cx="521944" cy="192622"/>
          </a:xfrm>
          <a:custGeom>
            <a:avLst/>
            <a:gdLst/>
            <a:ahLst/>
            <a:cxnLst/>
            <a:rect l="l" t="t" r="r" b="b"/>
            <a:pathLst>
              <a:path w="576072" h="212598">
                <a:moveTo>
                  <a:pt x="0" y="212598"/>
                </a:moveTo>
                <a:lnTo>
                  <a:pt x="576072" y="212598"/>
                </a:lnTo>
                <a:lnTo>
                  <a:pt x="576072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6" name="object 126"/>
          <p:cNvSpPr/>
          <p:nvPr/>
        </p:nvSpPr>
        <p:spPr>
          <a:xfrm>
            <a:off x="5676491" y="5168636"/>
            <a:ext cx="750467" cy="192622"/>
          </a:xfrm>
          <a:custGeom>
            <a:avLst/>
            <a:gdLst/>
            <a:ahLst/>
            <a:cxnLst/>
            <a:rect l="l" t="t" r="r" b="b"/>
            <a:pathLst>
              <a:path w="828293" h="212598">
                <a:moveTo>
                  <a:pt x="0" y="212598"/>
                </a:moveTo>
                <a:lnTo>
                  <a:pt x="828293" y="212598"/>
                </a:lnTo>
                <a:lnTo>
                  <a:pt x="828293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7" name="object 127"/>
          <p:cNvSpPr/>
          <p:nvPr/>
        </p:nvSpPr>
        <p:spPr>
          <a:xfrm>
            <a:off x="6425232" y="4202072"/>
            <a:ext cx="0" cy="191242"/>
          </a:xfrm>
          <a:custGeom>
            <a:avLst/>
            <a:gdLst/>
            <a:ahLst/>
            <a:cxnLst/>
            <a:rect l="l" t="t" r="r" b="b"/>
            <a:pathLst>
              <a:path h="211074">
                <a:moveTo>
                  <a:pt x="0" y="0"/>
                </a:moveTo>
                <a:lnTo>
                  <a:pt x="0" y="211074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8" name="object 128"/>
          <p:cNvSpPr/>
          <p:nvPr/>
        </p:nvSpPr>
        <p:spPr>
          <a:xfrm>
            <a:off x="653121" y="4586281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9" name="object 129"/>
          <p:cNvSpPr/>
          <p:nvPr/>
        </p:nvSpPr>
        <p:spPr>
          <a:xfrm>
            <a:off x="653121" y="4780284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0" name="object 130"/>
          <p:cNvSpPr/>
          <p:nvPr/>
        </p:nvSpPr>
        <p:spPr>
          <a:xfrm>
            <a:off x="653121" y="497497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1" name="object 131"/>
          <p:cNvSpPr/>
          <p:nvPr/>
        </p:nvSpPr>
        <p:spPr>
          <a:xfrm>
            <a:off x="653121" y="5168981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2" name="object 132"/>
          <p:cNvSpPr/>
          <p:nvPr/>
        </p:nvSpPr>
        <p:spPr>
          <a:xfrm>
            <a:off x="653121" y="1604776"/>
            <a:ext cx="4449645" cy="192622"/>
          </a:xfrm>
          <a:custGeom>
            <a:avLst/>
            <a:gdLst/>
            <a:ahLst/>
            <a:cxnLst/>
            <a:rect l="l" t="t" r="r" b="b"/>
            <a:pathLst>
              <a:path w="4911090" h="212598">
                <a:moveTo>
                  <a:pt x="0" y="212598"/>
                </a:moveTo>
                <a:lnTo>
                  <a:pt x="4911090" y="212598"/>
                </a:lnTo>
                <a:lnTo>
                  <a:pt x="4911090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3" name="object 133"/>
          <p:cNvSpPr/>
          <p:nvPr/>
        </p:nvSpPr>
        <p:spPr>
          <a:xfrm>
            <a:off x="5102767" y="1604776"/>
            <a:ext cx="529538" cy="192622"/>
          </a:xfrm>
          <a:custGeom>
            <a:avLst/>
            <a:gdLst/>
            <a:ahLst/>
            <a:cxnLst/>
            <a:rect l="l" t="t" r="r" b="b"/>
            <a:pathLst>
              <a:path w="584453" h="212598">
                <a:moveTo>
                  <a:pt x="0" y="212598"/>
                </a:moveTo>
                <a:lnTo>
                  <a:pt x="584453" y="212598"/>
                </a:lnTo>
                <a:lnTo>
                  <a:pt x="584453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4" name="object 134"/>
          <p:cNvSpPr/>
          <p:nvPr/>
        </p:nvSpPr>
        <p:spPr>
          <a:xfrm>
            <a:off x="5632305" y="1604776"/>
            <a:ext cx="794653" cy="192622"/>
          </a:xfrm>
          <a:custGeom>
            <a:avLst/>
            <a:gdLst/>
            <a:ahLst/>
            <a:cxnLst/>
            <a:rect l="l" t="t" r="r" b="b"/>
            <a:pathLst>
              <a:path w="877061" h="212598">
                <a:moveTo>
                  <a:pt x="0" y="212598"/>
                </a:moveTo>
                <a:lnTo>
                  <a:pt x="877061" y="212598"/>
                </a:lnTo>
                <a:lnTo>
                  <a:pt x="877061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5" name="object 135"/>
          <p:cNvSpPr/>
          <p:nvPr/>
        </p:nvSpPr>
        <p:spPr>
          <a:xfrm>
            <a:off x="653121" y="1991403"/>
            <a:ext cx="4449645" cy="194003"/>
          </a:xfrm>
          <a:custGeom>
            <a:avLst/>
            <a:gdLst/>
            <a:ahLst/>
            <a:cxnLst/>
            <a:rect l="l" t="t" r="r" b="b"/>
            <a:pathLst>
              <a:path w="4911090" h="214122">
                <a:moveTo>
                  <a:pt x="0" y="214122"/>
                </a:moveTo>
                <a:lnTo>
                  <a:pt x="4911090" y="214122"/>
                </a:lnTo>
                <a:lnTo>
                  <a:pt x="4911090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6" name="object 136"/>
          <p:cNvSpPr/>
          <p:nvPr/>
        </p:nvSpPr>
        <p:spPr>
          <a:xfrm>
            <a:off x="5102767" y="1991403"/>
            <a:ext cx="529538" cy="194003"/>
          </a:xfrm>
          <a:custGeom>
            <a:avLst/>
            <a:gdLst/>
            <a:ahLst/>
            <a:cxnLst/>
            <a:rect l="l" t="t" r="r" b="b"/>
            <a:pathLst>
              <a:path w="584453" h="214122">
                <a:moveTo>
                  <a:pt x="0" y="214122"/>
                </a:moveTo>
                <a:lnTo>
                  <a:pt x="584453" y="214122"/>
                </a:lnTo>
                <a:lnTo>
                  <a:pt x="584453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7" name="object 137"/>
          <p:cNvSpPr/>
          <p:nvPr/>
        </p:nvSpPr>
        <p:spPr>
          <a:xfrm>
            <a:off x="5632305" y="1991403"/>
            <a:ext cx="794653" cy="194003"/>
          </a:xfrm>
          <a:custGeom>
            <a:avLst/>
            <a:gdLst/>
            <a:ahLst/>
            <a:cxnLst/>
            <a:rect l="l" t="t" r="r" b="b"/>
            <a:pathLst>
              <a:path w="877061" h="214122">
                <a:moveTo>
                  <a:pt x="0" y="214122"/>
                </a:moveTo>
                <a:lnTo>
                  <a:pt x="877061" y="214122"/>
                </a:lnTo>
                <a:lnTo>
                  <a:pt x="877061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8" name="object 138"/>
          <p:cNvSpPr/>
          <p:nvPr/>
        </p:nvSpPr>
        <p:spPr>
          <a:xfrm>
            <a:off x="653121" y="2380099"/>
            <a:ext cx="4449645" cy="194003"/>
          </a:xfrm>
          <a:custGeom>
            <a:avLst/>
            <a:gdLst/>
            <a:ahLst/>
            <a:cxnLst/>
            <a:rect l="l" t="t" r="r" b="b"/>
            <a:pathLst>
              <a:path w="4911090" h="214122">
                <a:moveTo>
                  <a:pt x="0" y="214122"/>
                </a:moveTo>
                <a:lnTo>
                  <a:pt x="4911090" y="214122"/>
                </a:lnTo>
                <a:lnTo>
                  <a:pt x="4911090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9" name="object 139"/>
          <p:cNvSpPr/>
          <p:nvPr/>
        </p:nvSpPr>
        <p:spPr>
          <a:xfrm>
            <a:off x="5102767" y="2380099"/>
            <a:ext cx="529538" cy="194003"/>
          </a:xfrm>
          <a:custGeom>
            <a:avLst/>
            <a:gdLst/>
            <a:ahLst/>
            <a:cxnLst/>
            <a:rect l="l" t="t" r="r" b="b"/>
            <a:pathLst>
              <a:path w="584453" h="214122">
                <a:moveTo>
                  <a:pt x="0" y="214122"/>
                </a:moveTo>
                <a:lnTo>
                  <a:pt x="584453" y="214122"/>
                </a:lnTo>
                <a:lnTo>
                  <a:pt x="584453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0" name="object 140"/>
          <p:cNvSpPr/>
          <p:nvPr/>
        </p:nvSpPr>
        <p:spPr>
          <a:xfrm>
            <a:off x="5632305" y="2380099"/>
            <a:ext cx="794653" cy="194003"/>
          </a:xfrm>
          <a:custGeom>
            <a:avLst/>
            <a:gdLst/>
            <a:ahLst/>
            <a:cxnLst/>
            <a:rect l="l" t="t" r="r" b="b"/>
            <a:pathLst>
              <a:path w="877061" h="214122">
                <a:moveTo>
                  <a:pt x="0" y="214122"/>
                </a:moveTo>
                <a:lnTo>
                  <a:pt x="877061" y="214122"/>
                </a:lnTo>
                <a:lnTo>
                  <a:pt x="877061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1" name="object 141"/>
          <p:cNvSpPr/>
          <p:nvPr/>
        </p:nvSpPr>
        <p:spPr>
          <a:xfrm>
            <a:off x="653121" y="2768106"/>
            <a:ext cx="4449645" cy="194003"/>
          </a:xfrm>
          <a:custGeom>
            <a:avLst/>
            <a:gdLst/>
            <a:ahLst/>
            <a:cxnLst/>
            <a:rect l="l" t="t" r="r" b="b"/>
            <a:pathLst>
              <a:path w="4911090" h="214122">
                <a:moveTo>
                  <a:pt x="0" y="214122"/>
                </a:moveTo>
                <a:lnTo>
                  <a:pt x="4911090" y="214122"/>
                </a:lnTo>
                <a:lnTo>
                  <a:pt x="4911090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2" name="object 142"/>
          <p:cNvSpPr/>
          <p:nvPr/>
        </p:nvSpPr>
        <p:spPr>
          <a:xfrm>
            <a:off x="5102767" y="2768106"/>
            <a:ext cx="529538" cy="194003"/>
          </a:xfrm>
          <a:custGeom>
            <a:avLst/>
            <a:gdLst/>
            <a:ahLst/>
            <a:cxnLst/>
            <a:rect l="l" t="t" r="r" b="b"/>
            <a:pathLst>
              <a:path w="584453" h="214122">
                <a:moveTo>
                  <a:pt x="0" y="214122"/>
                </a:moveTo>
                <a:lnTo>
                  <a:pt x="584453" y="214122"/>
                </a:lnTo>
                <a:lnTo>
                  <a:pt x="584453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3" name="object 143"/>
          <p:cNvSpPr/>
          <p:nvPr/>
        </p:nvSpPr>
        <p:spPr>
          <a:xfrm>
            <a:off x="5632305" y="2768106"/>
            <a:ext cx="794653" cy="194003"/>
          </a:xfrm>
          <a:custGeom>
            <a:avLst/>
            <a:gdLst/>
            <a:ahLst/>
            <a:cxnLst/>
            <a:rect l="l" t="t" r="r" b="b"/>
            <a:pathLst>
              <a:path w="877061" h="214122">
                <a:moveTo>
                  <a:pt x="0" y="214122"/>
                </a:moveTo>
                <a:lnTo>
                  <a:pt x="877061" y="214122"/>
                </a:lnTo>
                <a:lnTo>
                  <a:pt x="877061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4" name="object 144"/>
          <p:cNvSpPr/>
          <p:nvPr/>
        </p:nvSpPr>
        <p:spPr>
          <a:xfrm>
            <a:off x="653121" y="3156112"/>
            <a:ext cx="4449645" cy="194693"/>
          </a:xfrm>
          <a:custGeom>
            <a:avLst/>
            <a:gdLst/>
            <a:ahLst/>
            <a:cxnLst/>
            <a:rect l="l" t="t" r="r" b="b"/>
            <a:pathLst>
              <a:path w="4911090" h="214883">
                <a:moveTo>
                  <a:pt x="0" y="214883"/>
                </a:moveTo>
                <a:lnTo>
                  <a:pt x="4911090" y="214883"/>
                </a:lnTo>
                <a:lnTo>
                  <a:pt x="4911090" y="0"/>
                </a:lnTo>
                <a:lnTo>
                  <a:pt x="0" y="0"/>
                </a:lnTo>
                <a:lnTo>
                  <a:pt x="0" y="214883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5" name="object 145"/>
          <p:cNvSpPr/>
          <p:nvPr/>
        </p:nvSpPr>
        <p:spPr>
          <a:xfrm>
            <a:off x="5102767" y="3156112"/>
            <a:ext cx="529538" cy="194693"/>
          </a:xfrm>
          <a:custGeom>
            <a:avLst/>
            <a:gdLst/>
            <a:ahLst/>
            <a:cxnLst/>
            <a:rect l="l" t="t" r="r" b="b"/>
            <a:pathLst>
              <a:path w="584453" h="214883">
                <a:moveTo>
                  <a:pt x="0" y="214883"/>
                </a:moveTo>
                <a:lnTo>
                  <a:pt x="584453" y="214883"/>
                </a:lnTo>
                <a:lnTo>
                  <a:pt x="584453" y="0"/>
                </a:lnTo>
                <a:lnTo>
                  <a:pt x="0" y="0"/>
                </a:lnTo>
                <a:lnTo>
                  <a:pt x="0" y="214883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6" name="object 146"/>
          <p:cNvSpPr/>
          <p:nvPr/>
        </p:nvSpPr>
        <p:spPr>
          <a:xfrm>
            <a:off x="5632305" y="3156112"/>
            <a:ext cx="794653" cy="194693"/>
          </a:xfrm>
          <a:custGeom>
            <a:avLst/>
            <a:gdLst/>
            <a:ahLst/>
            <a:cxnLst/>
            <a:rect l="l" t="t" r="r" b="b"/>
            <a:pathLst>
              <a:path w="877061" h="214883">
                <a:moveTo>
                  <a:pt x="0" y="214883"/>
                </a:moveTo>
                <a:lnTo>
                  <a:pt x="877061" y="214883"/>
                </a:lnTo>
                <a:lnTo>
                  <a:pt x="877061" y="0"/>
                </a:lnTo>
                <a:lnTo>
                  <a:pt x="0" y="0"/>
                </a:lnTo>
                <a:lnTo>
                  <a:pt x="0" y="214883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7" name="object 147"/>
          <p:cNvSpPr/>
          <p:nvPr/>
        </p:nvSpPr>
        <p:spPr>
          <a:xfrm>
            <a:off x="653121" y="1413534"/>
            <a:ext cx="4449645" cy="191242"/>
          </a:xfrm>
          <a:custGeom>
            <a:avLst/>
            <a:gdLst/>
            <a:ahLst/>
            <a:cxnLst/>
            <a:rect l="l" t="t" r="r" b="b"/>
            <a:pathLst>
              <a:path w="4911090" h="211074">
                <a:moveTo>
                  <a:pt x="0" y="211074"/>
                </a:moveTo>
                <a:lnTo>
                  <a:pt x="4911090" y="211074"/>
                </a:lnTo>
                <a:lnTo>
                  <a:pt x="4911090" y="0"/>
                </a:lnTo>
                <a:lnTo>
                  <a:pt x="0" y="0"/>
                </a:lnTo>
                <a:lnTo>
                  <a:pt x="0" y="211074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8" name="object 148"/>
          <p:cNvSpPr/>
          <p:nvPr/>
        </p:nvSpPr>
        <p:spPr>
          <a:xfrm>
            <a:off x="5102767" y="1413534"/>
            <a:ext cx="529538" cy="191242"/>
          </a:xfrm>
          <a:custGeom>
            <a:avLst/>
            <a:gdLst/>
            <a:ahLst/>
            <a:cxnLst/>
            <a:rect l="l" t="t" r="r" b="b"/>
            <a:pathLst>
              <a:path w="584453" h="211074">
                <a:moveTo>
                  <a:pt x="0" y="211074"/>
                </a:moveTo>
                <a:lnTo>
                  <a:pt x="584453" y="211074"/>
                </a:lnTo>
                <a:lnTo>
                  <a:pt x="584453" y="0"/>
                </a:lnTo>
                <a:lnTo>
                  <a:pt x="0" y="0"/>
                </a:lnTo>
                <a:lnTo>
                  <a:pt x="0" y="211074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9" name="object 149"/>
          <p:cNvSpPr/>
          <p:nvPr/>
        </p:nvSpPr>
        <p:spPr>
          <a:xfrm>
            <a:off x="5632305" y="1413534"/>
            <a:ext cx="794653" cy="191242"/>
          </a:xfrm>
          <a:custGeom>
            <a:avLst/>
            <a:gdLst/>
            <a:ahLst/>
            <a:cxnLst/>
            <a:rect l="l" t="t" r="r" b="b"/>
            <a:pathLst>
              <a:path w="877061" h="211074">
                <a:moveTo>
                  <a:pt x="0" y="211074"/>
                </a:moveTo>
                <a:lnTo>
                  <a:pt x="877061" y="211074"/>
                </a:lnTo>
                <a:lnTo>
                  <a:pt x="877061" y="0"/>
                </a:lnTo>
                <a:lnTo>
                  <a:pt x="0" y="0"/>
                </a:lnTo>
                <a:lnTo>
                  <a:pt x="0" y="211074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0" name="object 150"/>
          <p:cNvSpPr/>
          <p:nvPr/>
        </p:nvSpPr>
        <p:spPr>
          <a:xfrm>
            <a:off x="5103111" y="1413534"/>
            <a:ext cx="0" cy="191242"/>
          </a:xfrm>
          <a:custGeom>
            <a:avLst/>
            <a:gdLst/>
            <a:ahLst/>
            <a:cxnLst/>
            <a:rect l="l" t="t" r="r" b="b"/>
            <a:pathLst>
              <a:path h="211074">
                <a:moveTo>
                  <a:pt x="0" y="0"/>
                </a:moveTo>
                <a:lnTo>
                  <a:pt x="0" y="211074"/>
                </a:lnTo>
              </a:path>
            </a:pathLst>
          </a:custGeom>
          <a:ln w="508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1" name="object 151"/>
          <p:cNvSpPr/>
          <p:nvPr/>
        </p:nvSpPr>
        <p:spPr>
          <a:xfrm>
            <a:off x="6425232" y="1413534"/>
            <a:ext cx="0" cy="191242"/>
          </a:xfrm>
          <a:custGeom>
            <a:avLst/>
            <a:gdLst/>
            <a:ahLst/>
            <a:cxnLst/>
            <a:rect l="l" t="t" r="r" b="b"/>
            <a:pathLst>
              <a:path h="211074">
                <a:moveTo>
                  <a:pt x="0" y="0"/>
                </a:moveTo>
                <a:lnTo>
                  <a:pt x="0" y="211074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2" name="object 152"/>
          <p:cNvSpPr/>
          <p:nvPr/>
        </p:nvSpPr>
        <p:spPr>
          <a:xfrm>
            <a:off x="653121" y="1797745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3" name="object 153"/>
          <p:cNvSpPr/>
          <p:nvPr/>
        </p:nvSpPr>
        <p:spPr>
          <a:xfrm>
            <a:off x="653121" y="1991748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4" name="object 154"/>
          <p:cNvSpPr/>
          <p:nvPr/>
        </p:nvSpPr>
        <p:spPr>
          <a:xfrm>
            <a:off x="653121" y="2185751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5" name="object 155"/>
          <p:cNvSpPr/>
          <p:nvPr/>
        </p:nvSpPr>
        <p:spPr>
          <a:xfrm>
            <a:off x="653121" y="2380444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6" name="object 156"/>
          <p:cNvSpPr/>
          <p:nvPr/>
        </p:nvSpPr>
        <p:spPr>
          <a:xfrm>
            <a:off x="653121" y="257444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7" name="object 157"/>
          <p:cNvSpPr/>
          <p:nvPr/>
        </p:nvSpPr>
        <p:spPr>
          <a:xfrm>
            <a:off x="653121" y="2768451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8" name="object 158"/>
          <p:cNvSpPr/>
          <p:nvPr/>
        </p:nvSpPr>
        <p:spPr>
          <a:xfrm>
            <a:off x="653121" y="2962454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9" name="object 159"/>
          <p:cNvSpPr/>
          <p:nvPr/>
        </p:nvSpPr>
        <p:spPr>
          <a:xfrm>
            <a:off x="653121" y="315645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0" name="object 160"/>
          <p:cNvSpPr/>
          <p:nvPr/>
        </p:nvSpPr>
        <p:spPr>
          <a:xfrm>
            <a:off x="653121" y="3351150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1" name="object 161"/>
          <p:cNvSpPr/>
          <p:nvPr/>
        </p:nvSpPr>
        <p:spPr>
          <a:xfrm>
            <a:off x="2805797" y="3582091"/>
            <a:ext cx="880953" cy="196073"/>
          </a:xfrm>
          <a:custGeom>
            <a:avLst/>
            <a:gdLst/>
            <a:ahLst/>
            <a:cxnLst/>
            <a:rect l="l" t="t" r="r" b="b"/>
            <a:pathLst>
              <a:path w="972311" h="216407">
                <a:moveTo>
                  <a:pt x="0" y="216407"/>
                </a:moveTo>
                <a:lnTo>
                  <a:pt x="972311" y="216407"/>
                </a:lnTo>
                <a:lnTo>
                  <a:pt x="972311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2" name="object 162"/>
          <p:cNvSpPr/>
          <p:nvPr/>
        </p:nvSpPr>
        <p:spPr>
          <a:xfrm>
            <a:off x="3686750" y="3582091"/>
            <a:ext cx="1630731" cy="196073"/>
          </a:xfrm>
          <a:custGeom>
            <a:avLst/>
            <a:gdLst/>
            <a:ahLst/>
            <a:cxnLst/>
            <a:rect l="l" t="t" r="r" b="b"/>
            <a:pathLst>
              <a:path w="1799844" h="216407">
                <a:moveTo>
                  <a:pt x="0" y="216407"/>
                </a:moveTo>
                <a:lnTo>
                  <a:pt x="1799844" y="216407"/>
                </a:lnTo>
                <a:lnTo>
                  <a:pt x="1799844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3" name="object 163"/>
          <p:cNvSpPr/>
          <p:nvPr/>
        </p:nvSpPr>
        <p:spPr>
          <a:xfrm>
            <a:off x="5317482" y="3582091"/>
            <a:ext cx="1239963" cy="196073"/>
          </a:xfrm>
          <a:custGeom>
            <a:avLst/>
            <a:gdLst/>
            <a:ahLst/>
            <a:cxnLst/>
            <a:rect l="l" t="t" r="r" b="b"/>
            <a:pathLst>
              <a:path w="1368552" h="216407">
                <a:moveTo>
                  <a:pt x="0" y="216407"/>
                </a:moveTo>
                <a:lnTo>
                  <a:pt x="1368552" y="216407"/>
                </a:lnTo>
                <a:lnTo>
                  <a:pt x="1368552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4" name="object 164"/>
          <p:cNvSpPr/>
          <p:nvPr/>
        </p:nvSpPr>
        <p:spPr>
          <a:xfrm>
            <a:off x="653121" y="3972168"/>
            <a:ext cx="1826806" cy="192622"/>
          </a:xfrm>
          <a:custGeom>
            <a:avLst/>
            <a:gdLst/>
            <a:ahLst/>
            <a:cxnLst/>
            <a:rect l="l" t="t" r="r" b="b"/>
            <a:pathLst>
              <a:path w="2016252" h="212598">
                <a:moveTo>
                  <a:pt x="0" y="212598"/>
                </a:moveTo>
                <a:lnTo>
                  <a:pt x="2016252" y="212598"/>
                </a:lnTo>
                <a:lnTo>
                  <a:pt x="2016252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5" name="object 165"/>
          <p:cNvSpPr/>
          <p:nvPr/>
        </p:nvSpPr>
        <p:spPr>
          <a:xfrm>
            <a:off x="2479927" y="3972168"/>
            <a:ext cx="325869" cy="192622"/>
          </a:xfrm>
          <a:custGeom>
            <a:avLst/>
            <a:gdLst/>
            <a:ahLst/>
            <a:cxnLst/>
            <a:rect l="l" t="t" r="r" b="b"/>
            <a:pathLst>
              <a:path w="359663" h="212598">
                <a:moveTo>
                  <a:pt x="0" y="212598"/>
                </a:moveTo>
                <a:lnTo>
                  <a:pt x="359663" y="212598"/>
                </a:lnTo>
                <a:lnTo>
                  <a:pt x="359663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6" name="object 166"/>
          <p:cNvSpPr/>
          <p:nvPr/>
        </p:nvSpPr>
        <p:spPr>
          <a:xfrm>
            <a:off x="2805797" y="3972168"/>
            <a:ext cx="880953" cy="192622"/>
          </a:xfrm>
          <a:custGeom>
            <a:avLst/>
            <a:gdLst/>
            <a:ahLst/>
            <a:cxnLst/>
            <a:rect l="l" t="t" r="r" b="b"/>
            <a:pathLst>
              <a:path w="972311" h="212598">
                <a:moveTo>
                  <a:pt x="0" y="212598"/>
                </a:moveTo>
                <a:lnTo>
                  <a:pt x="972311" y="212598"/>
                </a:lnTo>
                <a:lnTo>
                  <a:pt x="972311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7" name="object 167"/>
          <p:cNvSpPr/>
          <p:nvPr/>
        </p:nvSpPr>
        <p:spPr>
          <a:xfrm>
            <a:off x="3686750" y="3972168"/>
            <a:ext cx="1630731" cy="192622"/>
          </a:xfrm>
          <a:custGeom>
            <a:avLst/>
            <a:gdLst/>
            <a:ahLst/>
            <a:cxnLst/>
            <a:rect l="l" t="t" r="r" b="b"/>
            <a:pathLst>
              <a:path w="1799844" h="212598">
                <a:moveTo>
                  <a:pt x="0" y="212598"/>
                </a:moveTo>
                <a:lnTo>
                  <a:pt x="1799844" y="212598"/>
                </a:lnTo>
                <a:lnTo>
                  <a:pt x="1799844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8" name="object 168"/>
          <p:cNvSpPr/>
          <p:nvPr/>
        </p:nvSpPr>
        <p:spPr>
          <a:xfrm>
            <a:off x="5317482" y="3972168"/>
            <a:ext cx="1239963" cy="192622"/>
          </a:xfrm>
          <a:custGeom>
            <a:avLst/>
            <a:gdLst/>
            <a:ahLst/>
            <a:cxnLst/>
            <a:rect l="l" t="t" r="r" b="b"/>
            <a:pathLst>
              <a:path w="1368552" h="212598">
                <a:moveTo>
                  <a:pt x="0" y="212598"/>
                </a:moveTo>
                <a:lnTo>
                  <a:pt x="1368552" y="212598"/>
                </a:lnTo>
                <a:lnTo>
                  <a:pt x="1368552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9" name="object 169"/>
          <p:cNvSpPr/>
          <p:nvPr/>
        </p:nvSpPr>
        <p:spPr>
          <a:xfrm>
            <a:off x="653121" y="3582091"/>
            <a:ext cx="2152676" cy="196073"/>
          </a:xfrm>
          <a:custGeom>
            <a:avLst/>
            <a:gdLst/>
            <a:ahLst/>
            <a:cxnLst/>
            <a:rect l="l" t="t" r="r" b="b"/>
            <a:pathLst>
              <a:path w="2375916" h="216407">
                <a:moveTo>
                  <a:pt x="0" y="216407"/>
                </a:moveTo>
                <a:lnTo>
                  <a:pt x="2375916" y="216407"/>
                </a:lnTo>
                <a:lnTo>
                  <a:pt x="2375916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0" name="object 170"/>
          <p:cNvSpPr/>
          <p:nvPr/>
        </p:nvSpPr>
        <p:spPr>
          <a:xfrm>
            <a:off x="1756384" y="3583816"/>
            <a:ext cx="4801060" cy="0"/>
          </a:xfrm>
          <a:custGeom>
            <a:avLst/>
            <a:gdLst/>
            <a:ahLst/>
            <a:cxnLst/>
            <a:rect l="l" t="t" r="r" b="b"/>
            <a:pathLst>
              <a:path w="5298948">
                <a:moveTo>
                  <a:pt x="0" y="0"/>
                </a:moveTo>
                <a:lnTo>
                  <a:pt x="529894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1" name="object 171"/>
          <p:cNvSpPr/>
          <p:nvPr/>
        </p:nvSpPr>
        <p:spPr>
          <a:xfrm>
            <a:off x="653121" y="3778510"/>
            <a:ext cx="5904324" cy="0"/>
          </a:xfrm>
          <a:custGeom>
            <a:avLst/>
            <a:gdLst/>
            <a:ahLst/>
            <a:cxnLst/>
            <a:rect l="l" t="t" r="r" b="b"/>
            <a:pathLst>
              <a:path w="6516624">
                <a:moveTo>
                  <a:pt x="0" y="0"/>
                </a:moveTo>
                <a:lnTo>
                  <a:pt x="651662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2" name="object 172"/>
          <p:cNvSpPr/>
          <p:nvPr/>
        </p:nvSpPr>
        <p:spPr>
          <a:xfrm>
            <a:off x="653121" y="3972513"/>
            <a:ext cx="5904324" cy="0"/>
          </a:xfrm>
          <a:custGeom>
            <a:avLst/>
            <a:gdLst/>
            <a:ahLst/>
            <a:cxnLst/>
            <a:rect l="l" t="t" r="r" b="b"/>
            <a:pathLst>
              <a:path w="6516624">
                <a:moveTo>
                  <a:pt x="0" y="0"/>
                </a:moveTo>
                <a:lnTo>
                  <a:pt x="651662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3" name="object 173"/>
          <p:cNvSpPr/>
          <p:nvPr/>
        </p:nvSpPr>
        <p:spPr>
          <a:xfrm>
            <a:off x="653121" y="3583816"/>
            <a:ext cx="1103263" cy="0"/>
          </a:xfrm>
          <a:custGeom>
            <a:avLst/>
            <a:gdLst/>
            <a:ahLst/>
            <a:cxnLst/>
            <a:rect l="l" t="t" r="r" b="b"/>
            <a:pathLst>
              <a:path w="1217676">
                <a:moveTo>
                  <a:pt x="0" y="0"/>
                </a:moveTo>
                <a:lnTo>
                  <a:pt x="121767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4" name="object 174"/>
          <p:cNvSpPr/>
          <p:nvPr/>
        </p:nvSpPr>
        <p:spPr>
          <a:xfrm>
            <a:off x="653121" y="5393016"/>
            <a:ext cx="1076338" cy="1141236"/>
          </a:xfrm>
          <a:custGeom>
            <a:avLst/>
            <a:gdLst/>
            <a:ahLst/>
            <a:cxnLst/>
            <a:rect l="l" t="t" r="r" b="b"/>
            <a:pathLst>
              <a:path w="1187958" h="1259586">
                <a:moveTo>
                  <a:pt x="0" y="1259586"/>
                </a:moveTo>
                <a:lnTo>
                  <a:pt x="1187958" y="1259586"/>
                </a:lnTo>
                <a:lnTo>
                  <a:pt x="1187958" y="0"/>
                </a:lnTo>
                <a:lnTo>
                  <a:pt x="0" y="0"/>
                </a:lnTo>
                <a:lnTo>
                  <a:pt x="0" y="125958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5" name="object 175"/>
          <p:cNvSpPr/>
          <p:nvPr/>
        </p:nvSpPr>
        <p:spPr>
          <a:xfrm>
            <a:off x="653121" y="5393016"/>
            <a:ext cx="1076338" cy="1141236"/>
          </a:xfrm>
          <a:custGeom>
            <a:avLst/>
            <a:gdLst/>
            <a:ahLst/>
            <a:cxnLst/>
            <a:rect l="l" t="t" r="r" b="b"/>
            <a:pathLst>
              <a:path w="1187958" h="1259586">
                <a:moveTo>
                  <a:pt x="0" y="1259586"/>
                </a:moveTo>
                <a:lnTo>
                  <a:pt x="3047" y="1256538"/>
                </a:lnTo>
                <a:lnTo>
                  <a:pt x="3047" y="3048"/>
                </a:lnTo>
                <a:lnTo>
                  <a:pt x="1184910" y="3048"/>
                </a:lnTo>
                <a:lnTo>
                  <a:pt x="1184910" y="1256538"/>
                </a:lnTo>
                <a:lnTo>
                  <a:pt x="3047" y="1256538"/>
                </a:lnTo>
                <a:lnTo>
                  <a:pt x="1187958" y="1259586"/>
                </a:lnTo>
                <a:lnTo>
                  <a:pt x="1187958" y="0"/>
                </a:lnTo>
                <a:lnTo>
                  <a:pt x="0" y="0"/>
                </a:lnTo>
                <a:lnTo>
                  <a:pt x="0" y="12595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6" name="object 176"/>
          <p:cNvSpPr/>
          <p:nvPr/>
        </p:nvSpPr>
        <p:spPr>
          <a:xfrm>
            <a:off x="1762598" y="5393017"/>
            <a:ext cx="1728768" cy="192622"/>
          </a:xfrm>
          <a:custGeom>
            <a:avLst/>
            <a:gdLst/>
            <a:ahLst/>
            <a:cxnLst/>
            <a:rect l="l" t="t" r="r" b="b"/>
            <a:pathLst>
              <a:path w="1908048" h="212598">
                <a:moveTo>
                  <a:pt x="0" y="212598"/>
                </a:moveTo>
                <a:lnTo>
                  <a:pt x="1908048" y="212598"/>
                </a:lnTo>
                <a:lnTo>
                  <a:pt x="1908048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7" name="object 177"/>
          <p:cNvSpPr/>
          <p:nvPr/>
        </p:nvSpPr>
        <p:spPr>
          <a:xfrm>
            <a:off x="3491366" y="5393017"/>
            <a:ext cx="456356" cy="192622"/>
          </a:xfrm>
          <a:custGeom>
            <a:avLst/>
            <a:gdLst/>
            <a:ahLst/>
            <a:cxnLst/>
            <a:rect l="l" t="t" r="r" b="b"/>
            <a:pathLst>
              <a:path w="503682" h="212598">
                <a:moveTo>
                  <a:pt x="0" y="212598"/>
                </a:moveTo>
                <a:lnTo>
                  <a:pt x="503682" y="212598"/>
                </a:lnTo>
                <a:lnTo>
                  <a:pt x="503682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8" name="object 178"/>
          <p:cNvSpPr/>
          <p:nvPr/>
        </p:nvSpPr>
        <p:spPr>
          <a:xfrm>
            <a:off x="3947723" y="5393017"/>
            <a:ext cx="391457" cy="192622"/>
          </a:xfrm>
          <a:custGeom>
            <a:avLst/>
            <a:gdLst/>
            <a:ahLst/>
            <a:cxnLst/>
            <a:rect l="l" t="t" r="r" b="b"/>
            <a:pathLst>
              <a:path w="432053" h="212598">
                <a:moveTo>
                  <a:pt x="0" y="212598"/>
                </a:moveTo>
                <a:lnTo>
                  <a:pt x="432053" y="212598"/>
                </a:lnTo>
                <a:lnTo>
                  <a:pt x="432053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9" name="object 179"/>
          <p:cNvSpPr/>
          <p:nvPr/>
        </p:nvSpPr>
        <p:spPr>
          <a:xfrm>
            <a:off x="1762598" y="5779642"/>
            <a:ext cx="1728768" cy="194003"/>
          </a:xfrm>
          <a:custGeom>
            <a:avLst/>
            <a:gdLst/>
            <a:ahLst/>
            <a:cxnLst/>
            <a:rect l="l" t="t" r="r" b="b"/>
            <a:pathLst>
              <a:path w="1908048" h="214122">
                <a:moveTo>
                  <a:pt x="0" y="214122"/>
                </a:moveTo>
                <a:lnTo>
                  <a:pt x="1908048" y="214122"/>
                </a:lnTo>
                <a:lnTo>
                  <a:pt x="1908048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0" name="object 180"/>
          <p:cNvSpPr/>
          <p:nvPr/>
        </p:nvSpPr>
        <p:spPr>
          <a:xfrm>
            <a:off x="3491366" y="5779642"/>
            <a:ext cx="456356" cy="194003"/>
          </a:xfrm>
          <a:custGeom>
            <a:avLst/>
            <a:gdLst/>
            <a:ahLst/>
            <a:cxnLst/>
            <a:rect l="l" t="t" r="r" b="b"/>
            <a:pathLst>
              <a:path w="503682" h="214122">
                <a:moveTo>
                  <a:pt x="0" y="214122"/>
                </a:moveTo>
                <a:lnTo>
                  <a:pt x="503682" y="214122"/>
                </a:lnTo>
                <a:lnTo>
                  <a:pt x="503682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1" name="object 181"/>
          <p:cNvSpPr/>
          <p:nvPr/>
        </p:nvSpPr>
        <p:spPr>
          <a:xfrm>
            <a:off x="3947723" y="5779642"/>
            <a:ext cx="391457" cy="194003"/>
          </a:xfrm>
          <a:custGeom>
            <a:avLst/>
            <a:gdLst/>
            <a:ahLst/>
            <a:cxnLst/>
            <a:rect l="l" t="t" r="r" b="b"/>
            <a:pathLst>
              <a:path w="432053" h="214122">
                <a:moveTo>
                  <a:pt x="0" y="214122"/>
                </a:moveTo>
                <a:lnTo>
                  <a:pt x="432053" y="214122"/>
                </a:lnTo>
                <a:lnTo>
                  <a:pt x="432053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2" name="object 182"/>
          <p:cNvSpPr/>
          <p:nvPr/>
        </p:nvSpPr>
        <p:spPr>
          <a:xfrm>
            <a:off x="1762598" y="5973645"/>
            <a:ext cx="1728768" cy="194003"/>
          </a:xfrm>
          <a:custGeom>
            <a:avLst/>
            <a:gdLst/>
            <a:ahLst/>
            <a:cxnLst/>
            <a:rect l="l" t="t" r="r" b="b"/>
            <a:pathLst>
              <a:path w="1908048" h="214121">
                <a:moveTo>
                  <a:pt x="0" y="214122"/>
                </a:moveTo>
                <a:lnTo>
                  <a:pt x="1908048" y="214122"/>
                </a:lnTo>
                <a:lnTo>
                  <a:pt x="1908048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3" name="object 183"/>
          <p:cNvSpPr/>
          <p:nvPr/>
        </p:nvSpPr>
        <p:spPr>
          <a:xfrm>
            <a:off x="3491366" y="5973645"/>
            <a:ext cx="456356" cy="194003"/>
          </a:xfrm>
          <a:custGeom>
            <a:avLst/>
            <a:gdLst/>
            <a:ahLst/>
            <a:cxnLst/>
            <a:rect l="l" t="t" r="r" b="b"/>
            <a:pathLst>
              <a:path w="503682" h="214121">
                <a:moveTo>
                  <a:pt x="0" y="214122"/>
                </a:moveTo>
                <a:lnTo>
                  <a:pt x="503682" y="214122"/>
                </a:lnTo>
                <a:lnTo>
                  <a:pt x="503682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4" name="object 184"/>
          <p:cNvSpPr/>
          <p:nvPr/>
        </p:nvSpPr>
        <p:spPr>
          <a:xfrm>
            <a:off x="3947723" y="5973645"/>
            <a:ext cx="391457" cy="194003"/>
          </a:xfrm>
          <a:custGeom>
            <a:avLst/>
            <a:gdLst/>
            <a:ahLst/>
            <a:cxnLst/>
            <a:rect l="l" t="t" r="r" b="b"/>
            <a:pathLst>
              <a:path w="432053" h="214121">
                <a:moveTo>
                  <a:pt x="0" y="214122"/>
                </a:moveTo>
                <a:lnTo>
                  <a:pt x="432053" y="214122"/>
                </a:lnTo>
                <a:lnTo>
                  <a:pt x="432053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5" name="object 185"/>
          <p:cNvSpPr/>
          <p:nvPr/>
        </p:nvSpPr>
        <p:spPr>
          <a:xfrm>
            <a:off x="1762598" y="6167647"/>
            <a:ext cx="1728768" cy="194694"/>
          </a:xfrm>
          <a:custGeom>
            <a:avLst/>
            <a:gdLst/>
            <a:ahLst/>
            <a:cxnLst/>
            <a:rect l="l" t="t" r="r" b="b"/>
            <a:pathLst>
              <a:path w="1908048" h="214884">
                <a:moveTo>
                  <a:pt x="0" y="214884"/>
                </a:moveTo>
                <a:lnTo>
                  <a:pt x="1908048" y="214884"/>
                </a:lnTo>
                <a:lnTo>
                  <a:pt x="1908048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6" name="object 186"/>
          <p:cNvSpPr/>
          <p:nvPr/>
        </p:nvSpPr>
        <p:spPr>
          <a:xfrm>
            <a:off x="3491366" y="6167647"/>
            <a:ext cx="456356" cy="194694"/>
          </a:xfrm>
          <a:custGeom>
            <a:avLst/>
            <a:gdLst/>
            <a:ahLst/>
            <a:cxnLst/>
            <a:rect l="l" t="t" r="r" b="b"/>
            <a:pathLst>
              <a:path w="503682" h="214884">
                <a:moveTo>
                  <a:pt x="0" y="214884"/>
                </a:moveTo>
                <a:lnTo>
                  <a:pt x="503682" y="214884"/>
                </a:lnTo>
                <a:lnTo>
                  <a:pt x="503682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7" name="object 187"/>
          <p:cNvSpPr/>
          <p:nvPr/>
        </p:nvSpPr>
        <p:spPr>
          <a:xfrm>
            <a:off x="3947723" y="6167647"/>
            <a:ext cx="391457" cy="194694"/>
          </a:xfrm>
          <a:custGeom>
            <a:avLst/>
            <a:gdLst/>
            <a:ahLst/>
            <a:cxnLst/>
            <a:rect l="l" t="t" r="r" b="b"/>
            <a:pathLst>
              <a:path w="432053" h="214884">
                <a:moveTo>
                  <a:pt x="0" y="214884"/>
                </a:moveTo>
                <a:lnTo>
                  <a:pt x="432053" y="214884"/>
                </a:lnTo>
                <a:lnTo>
                  <a:pt x="432053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8" name="object 188"/>
          <p:cNvSpPr/>
          <p:nvPr/>
        </p:nvSpPr>
        <p:spPr>
          <a:xfrm>
            <a:off x="1762598" y="5585984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9" name="object 189"/>
          <p:cNvSpPr/>
          <p:nvPr/>
        </p:nvSpPr>
        <p:spPr>
          <a:xfrm>
            <a:off x="1762598" y="5779987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0" name="object 190"/>
          <p:cNvSpPr/>
          <p:nvPr/>
        </p:nvSpPr>
        <p:spPr>
          <a:xfrm>
            <a:off x="1762598" y="5973991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1" name="object 191"/>
          <p:cNvSpPr/>
          <p:nvPr/>
        </p:nvSpPr>
        <p:spPr>
          <a:xfrm>
            <a:off x="1762598" y="6167993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2" name="object 192"/>
          <p:cNvSpPr/>
          <p:nvPr/>
        </p:nvSpPr>
        <p:spPr>
          <a:xfrm>
            <a:off x="1762598" y="6361996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3" name="object 193"/>
          <p:cNvSpPr/>
          <p:nvPr/>
        </p:nvSpPr>
        <p:spPr>
          <a:xfrm>
            <a:off x="4388200" y="5787236"/>
            <a:ext cx="1239272" cy="194694"/>
          </a:xfrm>
          <a:custGeom>
            <a:avLst/>
            <a:gdLst/>
            <a:ahLst/>
            <a:cxnLst/>
            <a:rect l="l" t="t" r="r" b="b"/>
            <a:pathLst>
              <a:path w="1367789" h="214884">
                <a:moveTo>
                  <a:pt x="0" y="214884"/>
                </a:moveTo>
                <a:lnTo>
                  <a:pt x="1367789" y="214884"/>
                </a:lnTo>
                <a:lnTo>
                  <a:pt x="1367789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4" name="object 194"/>
          <p:cNvSpPr/>
          <p:nvPr/>
        </p:nvSpPr>
        <p:spPr>
          <a:xfrm>
            <a:off x="5627472" y="5787236"/>
            <a:ext cx="388697" cy="194694"/>
          </a:xfrm>
          <a:custGeom>
            <a:avLst/>
            <a:gdLst/>
            <a:ahLst/>
            <a:cxnLst/>
            <a:rect l="l" t="t" r="r" b="b"/>
            <a:pathLst>
              <a:path w="429006" h="214884">
                <a:moveTo>
                  <a:pt x="0" y="214884"/>
                </a:moveTo>
                <a:lnTo>
                  <a:pt x="429006" y="214884"/>
                </a:lnTo>
                <a:lnTo>
                  <a:pt x="429006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5" name="object 195"/>
          <p:cNvSpPr/>
          <p:nvPr/>
        </p:nvSpPr>
        <p:spPr>
          <a:xfrm>
            <a:off x="6016169" y="5787236"/>
            <a:ext cx="426669" cy="194694"/>
          </a:xfrm>
          <a:custGeom>
            <a:avLst/>
            <a:gdLst/>
            <a:ahLst/>
            <a:cxnLst/>
            <a:rect l="l" t="t" r="r" b="b"/>
            <a:pathLst>
              <a:path w="470916" h="214884">
                <a:moveTo>
                  <a:pt x="0" y="214884"/>
                </a:moveTo>
                <a:lnTo>
                  <a:pt x="470916" y="214884"/>
                </a:lnTo>
                <a:lnTo>
                  <a:pt x="470916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6" name="object 196"/>
          <p:cNvSpPr/>
          <p:nvPr/>
        </p:nvSpPr>
        <p:spPr>
          <a:xfrm>
            <a:off x="4388200" y="5393017"/>
            <a:ext cx="2054638" cy="198835"/>
          </a:xfrm>
          <a:custGeom>
            <a:avLst/>
            <a:gdLst/>
            <a:ahLst/>
            <a:cxnLst/>
            <a:rect l="l" t="t" r="r" b="b"/>
            <a:pathLst>
              <a:path w="2267712" h="219455">
                <a:moveTo>
                  <a:pt x="0" y="219455"/>
                </a:moveTo>
                <a:lnTo>
                  <a:pt x="2267712" y="219455"/>
                </a:lnTo>
                <a:lnTo>
                  <a:pt x="2267712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7" name="object 197"/>
          <p:cNvSpPr/>
          <p:nvPr/>
        </p:nvSpPr>
        <p:spPr>
          <a:xfrm>
            <a:off x="4388200" y="5592198"/>
            <a:ext cx="1239272" cy="0"/>
          </a:xfrm>
          <a:custGeom>
            <a:avLst/>
            <a:gdLst/>
            <a:ahLst/>
            <a:cxnLst/>
            <a:rect l="l" t="t" r="r" b="b"/>
            <a:pathLst>
              <a:path w="1367789">
                <a:moveTo>
                  <a:pt x="0" y="0"/>
                </a:moveTo>
                <a:lnTo>
                  <a:pt x="1367789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8" name="object 198"/>
          <p:cNvSpPr/>
          <p:nvPr/>
        </p:nvSpPr>
        <p:spPr>
          <a:xfrm>
            <a:off x="4388200" y="5787581"/>
            <a:ext cx="1239272" cy="0"/>
          </a:xfrm>
          <a:custGeom>
            <a:avLst/>
            <a:gdLst/>
            <a:ahLst/>
            <a:cxnLst/>
            <a:rect l="l" t="t" r="r" b="b"/>
            <a:pathLst>
              <a:path w="1367789">
                <a:moveTo>
                  <a:pt x="0" y="0"/>
                </a:moveTo>
                <a:lnTo>
                  <a:pt x="1367789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9" name="object 199"/>
          <p:cNvSpPr/>
          <p:nvPr/>
        </p:nvSpPr>
        <p:spPr>
          <a:xfrm>
            <a:off x="5627473" y="5592198"/>
            <a:ext cx="815365" cy="0"/>
          </a:xfrm>
          <a:custGeom>
            <a:avLst/>
            <a:gdLst/>
            <a:ahLst/>
            <a:cxnLst/>
            <a:rect l="l" t="t" r="r" b="b"/>
            <a:pathLst>
              <a:path w="899921">
                <a:moveTo>
                  <a:pt x="0" y="0"/>
                </a:moveTo>
                <a:lnTo>
                  <a:pt x="899921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0" name="object 200"/>
          <p:cNvSpPr/>
          <p:nvPr/>
        </p:nvSpPr>
        <p:spPr>
          <a:xfrm>
            <a:off x="5627473" y="5787581"/>
            <a:ext cx="815365" cy="0"/>
          </a:xfrm>
          <a:custGeom>
            <a:avLst/>
            <a:gdLst/>
            <a:ahLst/>
            <a:cxnLst/>
            <a:rect l="l" t="t" r="r" b="b"/>
            <a:pathLst>
              <a:path w="899921">
                <a:moveTo>
                  <a:pt x="0" y="0"/>
                </a:moveTo>
                <a:lnTo>
                  <a:pt x="899921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1" name="object 201"/>
          <p:cNvSpPr/>
          <p:nvPr/>
        </p:nvSpPr>
        <p:spPr>
          <a:xfrm>
            <a:off x="4388200" y="5982274"/>
            <a:ext cx="2054638" cy="0"/>
          </a:xfrm>
          <a:custGeom>
            <a:avLst/>
            <a:gdLst/>
            <a:ahLst/>
            <a:cxnLst/>
            <a:rect l="l" t="t" r="r" b="b"/>
            <a:pathLst>
              <a:path w="2267712">
                <a:moveTo>
                  <a:pt x="0" y="0"/>
                </a:moveTo>
                <a:lnTo>
                  <a:pt x="2267712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2" name="object 202"/>
          <p:cNvSpPr/>
          <p:nvPr/>
        </p:nvSpPr>
        <p:spPr>
          <a:xfrm>
            <a:off x="4388200" y="6177659"/>
            <a:ext cx="2054638" cy="0"/>
          </a:xfrm>
          <a:custGeom>
            <a:avLst/>
            <a:gdLst/>
            <a:ahLst/>
            <a:cxnLst/>
            <a:rect l="l" t="t" r="r" b="b"/>
            <a:pathLst>
              <a:path w="2267712">
                <a:moveTo>
                  <a:pt x="0" y="0"/>
                </a:moveTo>
                <a:lnTo>
                  <a:pt x="226771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3" name="object 203"/>
          <p:cNvSpPr/>
          <p:nvPr/>
        </p:nvSpPr>
        <p:spPr>
          <a:xfrm>
            <a:off x="669691" y="5539383"/>
            <a:ext cx="1011440" cy="895451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4" name="object 204"/>
          <p:cNvSpPr/>
          <p:nvPr/>
        </p:nvSpPr>
        <p:spPr>
          <a:xfrm>
            <a:off x="4306732" y="7219132"/>
            <a:ext cx="2120227" cy="1378734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5" name="object 205"/>
          <p:cNvSpPr/>
          <p:nvPr/>
        </p:nvSpPr>
        <p:spPr>
          <a:xfrm>
            <a:off x="3451" y="9211634"/>
            <a:ext cx="6848795" cy="56957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6" name="object 206"/>
          <p:cNvSpPr/>
          <p:nvPr/>
        </p:nvSpPr>
        <p:spPr>
          <a:xfrm>
            <a:off x="392149" y="9437396"/>
            <a:ext cx="555083" cy="228523"/>
          </a:xfrm>
          <a:custGeom>
            <a:avLst/>
            <a:gdLst/>
            <a:ahLst/>
            <a:cxnLst/>
            <a:rect l="l" t="t" r="r" b="b"/>
            <a:pathLst>
              <a:path w="612647" h="252222">
                <a:moveTo>
                  <a:pt x="0" y="252221"/>
                </a:moveTo>
                <a:lnTo>
                  <a:pt x="612647" y="252221"/>
                </a:lnTo>
                <a:lnTo>
                  <a:pt x="612647" y="0"/>
                </a:lnTo>
                <a:lnTo>
                  <a:pt x="0" y="0"/>
                </a:lnTo>
                <a:lnTo>
                  <a:pt x="0" y="252221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7" name="object 207"/>
          <p:cNvSpPr/>
          <p:nvPr/>
        </p:nvSpPr>
        <p:spPr>
          <a:xfrm>
            <a:off x="3915274" y="9274457"/>
            <a:ext cx="2674620" cy="433573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3" name="object 83"/>
          <p:cNvSpPr/>
          <p:nvPr/>
        </p:nvSpPr>
        <p:spPr>
          <a:xfrm>
            <a:off x="1381" y="1054527"/>
            <a:ext cx="6845343" cy="196073"/>
          </a:xfrm>
          <a:custGeom>
            <a:avLst/>
            <a:gdLst/>
            <a:ahLst/>
            <a:cxnLst/>
            <a:rect l="l" t="t" r="r" b="b"/>
            <a:pathLst>
              <a:path w="7555230" h="216407">
                <a:moveTo>
                  <a:pt x="0" y="216407"/>
                </a:moveTo>
                <a:lnTo>
                  <a:pt x="7555230" y="216407"/>
                </a:lnTo>
                <a:lnTo>
                  <a:pt x="7555230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2" name="object 82"/>
          <p:cNvSpPr/>
          <p:nvPr/>
        </p:nvSpPr>
        <p:spPr>
          <a:xfrm>
            <a:off x="0" y="97973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9" name="object 79"/>
          <p:cNvSpPr/>
          <p:nvPr/>
        </p:nvSpPr>
        <p:spPr>
          <a:xfrm>
            <a:off x="1380" y="103670"/>
            <a:ext cx="6856860" cy="687813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0" name="object 80"/>
          <p:cNvSpPr/>
          <p:nvPr/>
        </p:nvSpPr>
        <p:spPr>
          <a:xfrm>
            <a:off x="1381" y="304058"/>
            <a:ext cx="4566323" cy="359009"/>
          </a:xfrm>
          <a:custGeom>
            <a:avLst/>
            <a:gdLst/>
            <a:ahLst/>
            <a:cxnLst/>
            <a:rect l="l" t="t" r="r" b="b"/>
            <a:pathLst>
              <a:path w="5039868" h="396240">
                <a:moveTo>
                  <a:pt x="0" y="396240"/>
                </a:moveTo>
                <a:lnTo>
                  <a:pt x="5039868" y="396240"/>
                </a:lnTo>
                <a:lnTo>
                  <a:pt x="5039868" y="0"/>
                </a:lnTo>
                <a:lnTo>
                  <a:pt x="0" y="0"/>
                </a:lnTo>
                <a:lnTo>
                  <a:pt x="0" y="396240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1" name="object 81"/>
          <p:cNvSpPr/>
          <p:nvPr/>
        </p:nvSpPr>
        <p:spPr>
          <a:xfrm>
            <a:off x="3915274" y="206711"/>
            <a:ext cx="2945258" cy="531610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8" name="object 78"/>
          <p:cNvSpPr txBox="1"/>
          <p:nvPr/>
        </p:nvSpPr>
        <p:spPr>
          <a:xfrm>
            <a:off x="182497" y="359121"/>
            <a:ext cx="3739997" cy="2183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685"/>
              </a:lnSpc>
              <a:spcBef>
                <a:spcPts val="84"/>
              </a:spcBef>
            </a:pPr>
            <a:r>
              <a:rPr sz="1540" b="1" dirty="0">
                <a:latin typeface="Tahoma"/>
                <a:cs typeface="Tahoma"/>
              </a:rPr>
              <a:t>Conductores</a:t>
            </a:r>
            <a:r>
              <a:rPr sz="1540" b="1" spc="-96" dirty="0">
                <a:latin typeface="Tahoma"/>
                <a:cs typeface="Tahoma"/>
              </a:rPr>
              <a:t> </a:t>
            </a:r>
            <a:r>
              <a:rPr sz="1540" b="1" dirty="0">
                <a:latin typeface="Tahoma"/>
                <a:cs typeface="Tahoma"/>
              </a:rPr>
              <a:t>ACCC/TW</a:t>
            </a:r>
            <a:r>
              <a:rPr sz="1540" b="1" spc="-75" dirty="0">
                <a:latin typeface="Tahoma"/>
                <a:cs typeface="Tahoma"/>
              </a:rPr>
              <a:t> </a:t>
            </a:r>
            <a:r>
              <a:rPr sz="1540" b="1" dirty="0">
                <a:latin typeface="Tahoma"/>
                <a:cs typeface="Tahoma"/>
              </a:rPr>
              <a:t>(Milimétricos)</a:t>
            </a:r>
            <a:endParaRPr sz="1540">
              <a:latin typeface="Tahoma"/>
              <a:cs typeface="Tahoma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281224" y="800595"/>
            <a:ext cx="1988882" cy="1838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404"/>
              </a:lnSpc>
              <a:spcBef>
                <a:spcPts val="70"/>
              </a:spcBef>
            </a:pPr>
            <a:r>
              <a:rPr sz="1268" b="1" dirty="0">
                <a:solidFill>
                  <a:srgbClr val="00537A"/>
                </a:solidFill>
                <a:latin typeface="Tahoma"/>
                <a:cs typeface="Tahoma"/>
              </a:rPr>
              <a:t>Características </a:t>
            </a:r>
            <a:r>
              <a:rPr sz="1268" b="1" spc="8" dirty="0">
                <a:solidFill>
                  <a:srgbClr val="00537A"/>
                </a:solidFill>
                <a:latin typeface="Tahoma"/>
                <a:cs typeface="Tahoma"/>
              </a:rPr>
              <a:t>T</a:t>
            </a:r>
            <a:r>
              <a:rPr sz="1268" b="1" dirty="0">
                <a:solidFill>
                  <a:srgbClr val="00537A"/>
                </a:solidFill>
                <a:latin typeface="Tahoma"/>
                <a:cs typeface="Tahoma"/>
              </a:rPr>
              <a:t>écnicas</a:t>
            </a:r>
            <a:endParaRPr sz="1268">
              <a:latin typeface="Tahoma"/>
              <a:cs typeface="Tahoma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283296" y="1097774"/>
            <a:ext cx="5759699" cy="1493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119"/>
              </a:lnSpc>
              <a:spcBef>
                <a:spcPts val="55"/>
              </a:spcBef>
            </a:pPr>
            <a:r>
              <a:rPr sz="997" b="1" dirty="0">
                <a:latin typeface="Tahoma"/>
                <a:cs typeface="Tahoma"/>
              </a:rPr>
              <a:t>Cables</a:t>
            </a:r>
            <a:r>
              <a:rPr sz="997" b="1" spc="-28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Alum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nio</a:t>
            </a:r>
            <a:r>
              <a:rPr sz="997" b="1" spc="-39" dirty="0">
                <a:latin typeface="Tahoma"/>
                <a:cs typeface="Tahoma"/>
              </a:rPr>
              <a:t> </a:t>
            </a:r>
            <a:r>
              <a:rPr sz="997" b="1" spc="4" dirty="0">
                <a:latin typeface="Tahoma"/>
                <a:cs typeface="Tahoma"/>
              </a:rPr>
              <a:t>d</a:t>
            </a:r>
            <a:r>
              <a:rPr sz="997" b="1" dirty="0">
                <a:latin typeface="Tahoma"/>
                <a:cs typeface="Tahoma"/>
              </a:rPr>
              <a:t>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forma</a:t>
            </a:r>
            <a:r>
              <a:rPr sz="997" b="1" spc="-24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trapezoidal</a:t>
            </a:r>
            <a:r>
              <a:rPr sz="997" b="1" spc="-4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</a:t>
            </a:r>
            <a:r>
              <a:rPr sz="997" b="1" spc="-13" dirty="0">
                <a:latin typeface="Tahoma"/>
                <a:cs typeface="Tahoma"/>
              </a:rPr>
              <a:t>o</a:t>
            </a:r>
            <a:r>
              <a:rPr sz="997" b="1" dirty="0">
                <a:latin typeface="Tahoma"/>
                <a:cs typeface="Tahoma"/>
              </a:rPr>
              <a:t>n</a:t>
            </a:r>
            <a:r>
              <a:rPr sz="997" b="1" spc="-1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Alma</a:t>
            </a:r>
            <a:r>
              <a:rPr sz="997" b="1" spc="-20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Compos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te</a:t>
            </a:r>
            <a:r>
              <a:rPr sz="997" b="1" spc="-4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según</a:t>
            </a:r>
            <a:r>
              <a:rPr sz="997" b="1" spc="-25" dirty="0">
                <a:latin typeface="Tahoma"/>
                <a:cs typeface="Tahoma"/>
              </a:rPr>
              <a:t> </a:t>
            </a:r>
            <a:r>
              <a:rPr sz="997" b="1" spc="4" dirty="0">
                <a:latin typeface="Tahoma"/>
                <a:cs typeface="Tahoma"/>
              </a:rPr>
              <a:t>n</a:t>
            </a:r>
            <a:r>
              <a:rPr sz="997" b="1" dirty="0">
                <a:latin typeface="Tahoma"/>
                <a:cs typeface="Tahoma"/>
              </a:rPr>
              <a:t>orma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AS</a:t>
            </a:r>
            <a:r>
              <a:rPr sz="997" b="1" spc="4" dirty="0">
                <a:latin typeface="Tahoma"/>
                <a:cs typeface="Tahoma"/>
              </a:rPr>
              <a:t>T</a:t>
            </a:r>
            <a:r>
              <a:rPr sz="997" b="1" dirty="0">
                <a:latin typeface="Tahoma"/>
                <a:cs typeface="Tahoma"/>
              </a:rPr>
              <a:t>M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B857</a:t>
            </a:r>
            <a:endParaRPr sz="997">
              <a:latin typeface="Tahoma"/>
              <a:cs typeface="Tahoma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674750" y="1838130"/>
            <a:ext cx="1475075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Sección trans</a:t>
            </a:r>
            <a:r>
              <a:rPr sz="815" spc="-4" dirty="0">
                <a:latin typeface="Tahoma"/>
                <a:cs typeface="Tahoma"/>
              </a:rPr>
              <a:t>v</a:t>
            </a:r>
            <a:r>
              <a:rPr sz="815" dirty="0">
                <a:latin typeface="Tahoma"/>
                <a:cs typeface="Tahoma"/>
              </a:rPr>
              <a:t>ersal de aluminio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5242996" y="1838130"/>
            <a:ext cx="263615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mm²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5860951" y="1838130"/>
            <a:ext cx="352708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510,64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674749" y="2226132"/>
            <a:ext cx="619169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Sección total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5242456" y="2226132"/>
            <a:ext cx="263646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mm²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5888757" y="2226132"/>
            <a:ext cx="296205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570,9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674748" y="2614139"/>
            <a:ext cx="1827967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Masa por </a:t>
            </a:r>
            <a:r>
              <a:rPr sz="815" spc="-4" dirty="0">
                <a:latin typeface="Tahoma"/>
                <a:cs typeface="Tahoma"/>
              </a:rPr>
              <a:t>u</a:t>
            </a:r>
            <a:r>
              <a:rPr sz="815" dirty="0">
                <a:latin typeface="Tahoma"/>
                <a:cs typeface="Tahoma"/>
              </a:rPr>
              <a:t>nid</a:t>
            </a:r>
            <a:r>
              <a:rPr sz="815" spc="-4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 de longitud—Aluminio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5208571" y="2614139"/>
            <a:ext cx="334834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Kg/km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5905347" y="2614139"/>
            <a:ext cx="264723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1417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674750" y="3002835"/>
            <a:ext cx="1903049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Masa por </a:t>
            </a:r>
            <a:r>
              <a:rPr sz="815" spc="-4" dirty="0">
                <a:latin typeface="Tahoma"/>
                <a:cs typeface="Tahoma"/>
              </a:rPr>
              <a:t>u</a:t>
            </a:r>
            <a:r>
              <a:rPr sz="815" dirty="0">
                <a:latin typeface="Tahoma"/>
                <a:cs typeface="Tahoma"/>
              </a:rPr>
              <a:t>nid</a:t>
            </a:r>
            <a:r>
              <a:rPr sz="815" spc="-4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 de longitud—Conductor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5208365" y="3002835"/>
            <a:ext cx="334834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Kg/km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5905140" y="3002835"/>
            <a:ext cx="264723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1530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674757" y="3390842"/>
            <a:ext cx="1518425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Máxima resistencia en cc a 2</a:t>
            </a:r>
            <a:r>
              <a:rPr sz="815" spc="-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°C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5226578" y="3391536"/>
            <a:ext cx="296199" cy="1274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5860367" y="3390842"/>
            <a:ext cx="352832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0,0559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674757" y="3818201"/>
            <a:ext cx="1003254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Relación de cableado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2838154" y="3818201"/>
            <a:ext cx="1960825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Min. 10—Max. 16 </a:t>
            </a:r>
            <a:r>
              <a:rPr sz="815" spc="9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Ter</a:t>
            </a:r>
            <a:r>
              <a:rPr sz="815" spc="-8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inación superficial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5375685" y="3818201"/>
            <a:ext cx="1138234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Estándar o no</a:t>
            </a:r>
            <a:r>
              <a:rPr sz="815" spc="-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especular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674753" y="4626662"/>
            <a:ext cx="1223733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- N° de capas</a:t>
            </a:r>
            <a:r>
              <a:rPr sz="815" spc="-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 aluminio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5344633" y="4626662"/>
            <a:ext cx="156586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N°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6010899" y="4626662"/>
            <a:ext cx="95091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674753" y="5014669"/>
            <a:ext cx="3447207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- N° y diámetro equivalente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 seg</a:t>
            </a:r>
            <a:r>
              <a:rPr sz="815" spc="-4" dirty="0">
                <a:latin typeface="Tahoma"/>
                <a:cs typeface="Tahoma"/>
              </a:rPr>
              <a:t>u</a:t>
            </a:r>
            <a:r>
              <a:rPr sz="815" dirty="0">
                <a:latin typeface="Tahoma"/>
                <a:cs typeface="Tahoma"/>
              </a:rPr>
              <a:t>nda </a:t>
            </a:r>
            <a:r>
              <a:rPr sz="815" spc="-4" dirty="0">
                <a:latin typeface="Tahoma"/>
                <a:cs typeface="Tahoma"/>
              </a:rPr>
              <a:t>c</a:t>
            </a:r>
            <a:r>
              <a:rPr sz="815" dirty="0">
                <a:latin typeface="Tahoma"/>
                <a:cs typeface="Tahoma"/>
              </a:rPr>
              <a:t>apa de alamb</a:t>
            </a:r>
            <a:r>
              <a:rPr sz="815" spc="-4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es trapezoidales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5317905" y="5014669"/>
            <a:ext cx="212591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5825465" y="5014669"/>
            <a:ext cx="46912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11 x 4,44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2559722" y="6804840"/>
            <a:ext cx="862821" cy="1424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84"/>
              </a:lnSpc>
              <a:spcBef>
                <a:spcPts val="32"/>
              </a:spcBef>
            </a:pPr>
            <a:r>
              <a:rPr sz="815" dirty="0">
                <a:latin typeface="Tahoma"/>
                <a:cs typeface="Tahoma"/>
              </a:rPr>
              <a:t>/°C    </a:t>
            </a:r>
            <a:r>
              <a:rPr sz="815" spc="14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1,61 x 10</a:t>
            </a:r>
            <a:r>
              <a:rPr sz="747" baseline="40168" dirty="0">
                <a:latin typeface="Tahoma"/>
                <a:cs typeface="Tahoma"/>
              </a:rPr>
              <a:t>-6</a:t>
            </a:r>
            <a:endParaRPr sz="498">
              <a:latin typeface="Tahoma"/>
              <a:cs typeface="Tahoma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674756" y="6820765"/>
            <a:ext cx="1681129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- Encima del punto de corte térmico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3610346" y="6821121"/>
            <a:ext cx="2104294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Enci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     </a:t>
            </a:r>
            <a:r>
              <a:rPr sz="815" spc="1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GPa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6018968" y="6821121"/>
            <a:ext cx="212199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117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674756" y="7435911"/>
            <a:ext cx="227074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Capacidad de </a:t>
            </a:r>
            <a:r>
              <a:rPr sz="815" spc="-4" dirty="0">
                <a:latin typeface="Tahoma"/>
                <a:cs typeface="Tahoma"/>
              </a:rPr>
              <a:t>co</a:t>
            </a:r>
            <a:r>
              <a:rPr sz="815" dirty="0">
                <a:latin typeface="Tahoma"/>
                <a:cs typeface="Tahoma"/>
              </a:rPr>
              <a:t>rriente a la temperatura má</a:t>
            </a:r>
            <a:r>
              <a:rPr sz="815" spc="-8" dirty="0">
                <a:latin typeface="Tahoma"/>
                <a:cs typeface="Tahoma"/>
              </a:rPr>
              <a:t>x</a:t>
            </a:r>
            <a:r>
              <a:rPr sz="815" dirty="0">
                <a:latin typeface="Tahoma"/>
                <a:cs typeface="Tahoma"/>
              </a:rPr>
              <a:t>ima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3563574" y="7435911"/>
            <a:ext cx="100684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3904733" y="7435911"/>
            <a:ext cx="26493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1714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674750" y="7825996"/>
            <a:ext cx="1226271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Máxima corriente a 120°C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3563557" y="7825996"/>
            <a:ext cx="100684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904715" y="7825996"/>
            <a:ext cx="26493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1427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674750" y="8216756"/>
            <a:ext cx="147202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Radio medio </a:t>
            </a:r>
            <a:r>
              <a:rPr sz="815" spc="4" dirty="0">
                <a:latin typeface="Tahoma"/>
                <a:cs typeface="Tahoma"/>
              </a:rPr>
              <a:t>g</a:t>
            </a:r>
            <a:r>
              <a:rPr sz="815" dirty="0">
                <a:latin typeface="Tahoma"/>
                <a:cs typeface="Tahoma"/>
              </a:rPr>
              <a:t>eométrico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(G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R)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526762" y="8216756"/>
            <a:ext cx="173093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cm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3889192" y="8216756"/>
            <a:ext cx="295636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10,79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674750" y="8606834"/>
            <a:ext cx="1013547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Reactancia capacitiva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464667" y="8607529"/>
            <a:ext cx="296199" cy="1274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831965" y="8606834"/>
            <a:ext cx="409479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0,14751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674754" y="8820526"/>
            <a:ext cx="5888321" cy="25153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5878" indent="-224372">
              <a:lnSpc>
                <a:spcPts val="969"/>
              </a:lnSpc>
              <a:spcBef>
                <a:spcPts val="53"/>
              </a:spcBef>
            </a:pPr>
            <a:r>
              <a:rPr sz="815" dirty="0">
                <a:latin typeface="Tahoma"/>
                <a:cs typeface="Tahoma"/>
              </a:rPr>
              <a:t>(1) </a:t>
            </a:r>
            <a:r>
              <a:rPr sz="815" spc="1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Valores</a:t>
            </a:r>
            <a:r>
              <a:rPr sz="815" spc="6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intensidad</a:t>
            </a:r>
            <a:r>
              <a:rPr sz="815" spc="8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corr</a:t>
            </a:r>
            <a:r>
              <a:rPr sz="815" spc="-4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ente</a:t>
            </a:r>
            <a:r>
              <a:rPr sz="815" spc="6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refer</a:t>
            </a:r>
            <a:r>
              <a:rPr sz="815" spc="-4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dos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eratura</a:t>
            </a:r>
            <a:r>
              <a:rPr sz="815" spc="9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biente</a:t>
            </a:r>
            <a:r>
              <a:rPr sz="815" spc="6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2</a:t>
            </a:r>
            <a:r>
              <a:rPr sz="815" spc="4" dirty="0">
                <a:latin typeface="Tahoma"/>
                <a:cs typeface="Tahoma"/>
              </a:rPr>
              <a:t>5</a:t>
            </a:r>
            <a:r>
              <a:rPr sz="815" dirty="0">
                <a:latin typeface="Tahoma"/>
                <a:cs typeface="Tahoma"/>
              </a:rPr>
              <a:t>º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C,</a:t>
            </a:r>
            <a:r>
              <a:rPr sz="815" spc="1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cables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</a:t>
            </a:r>
            <a:r>
              <a:rPr sz="815" spc="-4" dirty="0">
                <a:latin typeface="Tahoma"/>
                <a:cs typeface="Tahoma"/>
              </a:rPr>
              <a:t>x</a:t>
            </a:r>
            <a:r>
              <a:rPr sz="815" dirty="0">
                <a:latin typeface="Tahoma"/>
                <a:cs typeface="Tahoma"/>
              </a:rPr>
              <a:t>puestos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sol,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nivel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ar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 viento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0,6</a:t>
            </a:r>
            <a:r>
              <a:rPr sz="815" spc="2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m/seg.,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adiación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solar</a:t>
            </a:r>
            <a:r>
              <a:rPr sz="815" spc="4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900</a:t>
            </a:r>
            <a:r>
              <a:rPr sz="815" spc="3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W/mm²;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coeficiente</a:t>
            </a:r>
            <a:r>
              <a:rPr sz="815" spc="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emisi</a:t>
            </a:r>
            <a:r>
              <a:rPr sz="815" spc="-4" dirty="0">
                <a:latin typeface="Tahoma"/>
                <a:cs typeface="Tahoma"/>
              </a:rPr>
              <a:t>v</a:t>
            </a:r>
            <a:r>
              <a:rPr sz="815" dirty="0">
                <a:latin typeface="Tahoma"/>
                <a:cs typeface="Tahoma"/>
              </a:rPr>
              <a:t>idad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0,6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absorbilid</a:t>
            </a:r>
            <a:r>
              <a:rPr sz="815" spc="-8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</a:t>
            </a:r>
            <a:r>
              <a:rPr sz="815" spc="9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92149" y="9437396"/>
            <a:ext cx="555083" cy="2285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5774" marR="175710" algn="ctr">
              <a:lnSpc>
                <a:spcPct val="100585"/>
              </a:lnSpc>
              <a:spcBef>
                <a:spcPts val="254"/>
              </a:spcBef>
            </a:pPr>
            <a:r>
              <a:rPr sz="997" b="1" spc="4" dirty="0">
                <a:latin typeface="Tahoma"/>
                <a:cs typeface="Tahoma"/>
              </a:rPr>
              <a:t>22</a:t>
            </a:r>
            <a:endParaRPr sz="997">
              <a:latin typeface="Tahoma"/>
              <a:cs typeface="Tahoma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653121" y="8370378"/>
            <a:ext cx="3620472" cy="1960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2091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Reactancia inductiva                                                        </a:t>
            </a:r>
            <a:r>
              <a:rPr sz="815" spc="108" dirty="0">
                <a:latin typeface="Tahoma"/>
                <a:cs typeface="Tahoma"/>
              </a:rPr>
              <a:t> </a:t>
            </a:r>
            <a:r>
              <a:rPr sz="81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0,25188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653121" y="7980301"/>
            <a:ext cx="3620472" cy="1960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2091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Resistencia en CA a 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120°C                                              </a:t>
            </a:r>
            <a:r>
              <a:rPr sz="815" spc="222" dirty="0">
                <a:latin typeface="Tahoma"/>
                <a:cs typeface="Tahoma"/>
              </a:rPr>
              <a:t> </a:t>
            </a:r>
            <a:r>
              <a:rPr sz="81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0,07905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653121" y="7590223"/>
            <a:ext cx="3620472" cy="1960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2091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Resistencia en CA a la máxima temperatura</a:t>
            </a:r>
            <a:r>
              <a:rPr sz="815" spc="-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 operación    </a:t>
            </a:r>
            <a:r>
              <a:rPr sz="815" spc="103" dirty="0">
                <a:latin typeface="Tahoma"/>
                <a:cs typeface="Tahoma"/>
              </a:rPr>
              <a:t> </a:t>
            </a:r>
            <a:r>
              <a:rPr sz="81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0,09135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653121" y="6977146"/>
            <a:ext cx="5773838" cy="2105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ts val="1074"/>
              </a:lnSpc>
              <a:spcBef>
                <a:spcPts val="240"/>
              </a:spcBef>
            </a:pPr>
            <a:r>
              <a:rPr sz="815" dirty="0">
                <a:latin typeface="Tahoma"/>
                <a:cs typeface="Tahoma"/>
              </a:rPr>
              <a:t>- Debajo del punto de corte térmico      </a:t>
            </a:r>
            <a:r>
              <a:rPr sz="815" spc="1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/°C   </a:t>
            </a:r>
            <a:r>
              <a:rPr sz="815" spc="1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19,39 x 10</a:t>
            </a:r>
            <a:r>
              <a:rPr sz="747" baseline="40168" dirty="0">
                <a:latin typeface="Tahoma"/>
                <a:cs typeface="Tahoma"/>
              </a:rPr>
              <a:t>-6         </a:t>
            </a:r>
            <a:r>
              <a:rPr sz="747" spc="44" baseline="4016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Debajo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     </a:t>
            </a:r>
            <a:r>
              <a:rPr sz="815" spc="18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GPa         </a:t>
            </a:r>
            <a:r>
              <a:rPr sz="815" spc="64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73</a:t>
            </a:r>
            <a:r>
              <a:rPr sz="815" dirty="0">
                <a:latin typeface="Tahoma"/>
                <a:cs typeface="Tahoma"/>
              </a:rPr>
              <a:t>,2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653121" y="7187719"/>
            <a:ext cx="3620472" cy="20850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376"/>
              </a:spcBef>
            </a:pPr>
            <a:r>
              <a:rPr sz="815" dirty="0">
                <a:latin typeface="Tahoma"/>
                <a:cs typeface="Tahoma"/>
              </a:rPr>
              <a:t>Temperatura</a:t>
            </a:r>
            <a:r>
              <a:rPr sz="815" spc="-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máxima permitida en servicio continuo             </a:t>
            </a:r>
            <a:r>
              <a:rPr sz="815" spc="20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°C       </a:t>
            </a:r>
            <a:r>
              <a:rPr sz="815" spc="19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175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273593" y="7187719"/>
            <a:ext cx="2153366" cy="2081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7" name="object 27"/>
          <p:cNvSpPr txBox="1"/>
          <p:nvPr/>
        </p:nvSpPr>
        <p:spPr>
          <a:xfrm>
            <a:off x="653121" y="6583270"/>
            <a:ext cx="2813735" cy="198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54"/>
              </a:spcBef>
            </a:pP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Coeficiente de expansión térmica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466856" y="6583270"/>
            <a:ext cx="122201" cy="198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5" name="object 25"/>
          <p:cNvSpPr txBox="1"/>
          <p:nvPr/>
        </p:nvSpPr>
        <p:spPr>
          <a:xfrm>
            <a:off x="3589058" y="6583270"/>
            <a:ext cx="2837900" cy="198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173">
              <a:lnSpc>
                <a:spcPct val="100585"/>
              </a:lnSpc>
              <a:spcBef>
                <a:spcPts val="254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Módulo</a:t>
            </a:r>
            <a:r>
              <a:rPr sz="861" spc="-23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el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as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ticidad</a:t>
            </a:r>
            <a:endParaRPr sz="861">
              <a:latin typeface="Tahoma"/>
              <a:cs typeface="Tahoma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4388200" y="5787581"/>
            <a:ext cx="2054638" cy="1946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3" name="object 23"/>
          <p:cNvSpPr txBox="1"/>
          <p:nvPr/>
        </p:nvSpPr>
        <p:spPr>
          <a:xfrm>
            <a:off x="1762598" y="5779987"/>
            <a:ext cx="2576582" cy="1940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2" name="object 22"/>
          <p:cNvSpPr txBox="1"/>
          <p:nvPr/>
        </p:nvSpPr>
        <p:spPr>
          <a:xfrm>
            <a:off x="1762598" y="5973991"/>
            <a:ext cx="2576582" cy="19400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1" name="object 21"/>
          <p:cNvSpPr txBox="1"/>
          <p:nvPr/>
        </p:nvSpPr>
        <p:spPr>
          <a:xfrm>
            <a:off x="1762598" y="6167993"/>
            <a:ext cx="2576582" cy="1940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0" name="object 20"/>
          <p:cNvSpPr txBox="1"/>
          <p:nvPr/>
        </p:nvSpPr>
        <p:spPr>
          <a:xfrm>
            <a:off x="1762598" y="5393017"/>
            <a:ext cx="2576582" cy="1929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9" name="object 19"/>
          <p:cNvSpPr txBox="1"/>
          <p:nvPr/>
        </p:nvSpPr>
        <p:spPr>
          <a:xfrm>
            <a:off x="653122" y="5168981"/>
            <a:ext cx="5781777" cy="1922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- N° y diámetro equivalente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 s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gunda </a:t>
            </a:r>
            <a:r>
              <a:rPr sz="815" spc="-4" dirty="0">
                <a:latin typeface="Tahoma"/>
                <a:cs typeface="Tahoma"/>
              </a:rPr>
              <a:t>c</a:t>
            </a:r>
            <a:r>
              <a:rPr sz="815" dirty="0">
                <a:latin typeface="Tahoma"/>
                <a:cs typeface="Tahoma"/>
              </a:rPr>
              <a:t>apa de alamb</a:t>
            </a:r>
            <a:r>
              <a:rPr sz="815" spc="-4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es trapezoidales                                     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</a:t>
            </a:r>
            <a:r>
              <a:rPr sz="815" spc="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14 x 4,57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53121" y="5361258"/>
            <a:ext cx="1076338" cy="11729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7" name="object 17"/>
          <p:cNvSpPr txBox="1"/>
          <p:nvPr/>
        </p:nvSpPr>
        <p:spPr>
          <a:xfrm>
            <a:off x="1729459" y="5361258"/>
            <a:ext cx="2658741" cy="2309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6"/>
              </a:spcBef>
            </a:pPr>
            <a:endParaRPr sz="498"/>
          </a:p>
          <a:p>
            <a:pPr marL="65584">
              <a:lnSpc>
                <a:spcPct val="100585"/>
              </a:lnSpc>
            </a:pP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Alambres individuales de Alu</a:t>
            </a:r>
            <a:r>
              <a:rPr sz="815" spc="-4" dirty="0">
                <a:solidFill>
                  <a:srgbClr val="FFFFFF"/>
                </a:solidFill>
                <a:latin typeface="Tahoma"/>
                <a:cs typeface="Tahoma"/>
              </a:rPr>
              <a:t>m</a:t>
            </a: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388200" y="5361258"/>
            <a:ext cx="2046699" cy="2309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6"/>
              </a:spcBef>
            </a:pPr>
            <a:endParaRPr sz="498"/>
          </a:p>
          <a:p>
            <a:pPr marL="32447">
              <a:lnSpc>
                <a:spcPct val="100585"/>
              </a:lnSpc>
            </a:pP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Alambres Tra</a:t>
            </a:r>
            <a:r>
              <a:rPr sz="815" spc="-4" dirty="0">
                <a:solidFill>
                  <a:srgbClr val="FFFFFF"/>
                </a:solidFill>
                <a:latin typeface="Tahoma"/>
                <a:cs typeface="Tahoma"/>
              </a:rPr>
              <a:t>p</a:t>
            </a: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ezoidales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729459" y="5592198"/>
            <a:ext cx="4713379" cy="9420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588">
              <a:lnSpc>
                <a:spcPts val="1029"/>
              </a:lnSpc>
              <a:spcBef>
                <a:spcPts val="217"/>
              </a:spcBef>
            </a:pPr>
            <a:r>
              <a:rPr sz="1223" baseline="3068" dirty="0">
                <a:latin typeface="Tahoma"/>
                <a:cs typeface="Tahoma"/>
              </a:rPr>
              <a:t>- C</a:t>
            </a:r>
            <a:r>
              <a:rPr sz="1223" spc="-4" baseline="3068" dirty="0">
                <a:latin typeface="Tahoma"/>
                <a:cs typeface="Tahoma"/>
              </a:rPr>
              <a:t>o</a:t>
            </a:r>
            <a:r>
              <a:rPr sz="1223" baseline="3068" dirty="0">
                <a:latin typeface="Tahoma"/>
                <a:cs typeface="Tahoma"/>
              </a:rPr>
              <a:t>nductividad mínima                   </a:t>
            </a:r>
            <a:r>
              <a:rPr sz="1223" spc="186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IACS %    </a:t>
            </a:r>
            <a:r>
              <a:rPr sz="1223" spc="227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63     </a:t>
            </a:r>
            <a:r>
              <a:rPr sz="1223" spc="204" baseline="306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 Altura                             </a:t>
            </a:r>
            <a:r>
              <a:rPr sz="815" spc="3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</a:t>
            </a:r>
            <a:r>
              <a:rPr sz="815" spc="20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3,16</a:t>
            </a:r>
            <a:endParaRPr sz="815">
              <a:latin typeface="Tahoma"/>
              <a:cs typeface="Tahoma"/>
            </a:endParaRPr>
          </a:p>
          <a:p>
            <a:pPr marL="65584">
              <a:lnSpc>
                <a:spcPts val="1029"/>
              </a:lnSpc>
              <a:spcBef>
                <a:spcPts val="508"/>
              </a:spcBef>
            </a:pPr>
            <a:r>
              <a:rPr sz="1223" baseline="3068" dirty="0">
                <a:latin typeface="Tahoma"/>
                <a:cs typeface="Tahoma"/>
              </a:rPr>
              <a:t>- Resistencia a la tracción mínima        </a:t>
            </a:r>
            <a:r>
              <a:rPr sz="1223" spc="26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MPa       </a:t>
            </a:r>
            <a:r>
              <a:rPr sz="1223" spc="103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60     </a:t>
            </a:r>
            <a:r>
              <a:rPr sz="1223" spc="213" baseline="306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 Sección de la 1ra. capa   </a:t>
            </a:r>
            <a:r>
              <a:rPr sz="815" spc="24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mm²    </a:t>
            </a:r>
            <a:r>
              <a:rPr sz="815" spc="25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13,9</a:t>
            </a:r>
            <a:endParaRPr sz="815">
              <a:latin typeface="Tahoma"/>
              <a:cs typeface="Tahoma"/>
            </a:endParaRPr>
          </a:p>
          <a:p>
            <a:pPr marL="65584">
              <a:lnSpc>
                <a:spcPts val="1029"/>
              </a:lnSpc>
              <a:spcBef>
                <a:spcPts val="508"/>
              </a:spcBef>
            </a:pPr>
            <a:r>
              <a:rPr sz="1223" baseline="3068" dirty="0">
                <a:solidFill>
                  <a:srgbClr val="FFFFFF"/>
                </a:solidFill>
                <a:latin typeface="Tahoma"/>
                <a:cs typeface="Tahoma"/>
              </a:rPr>
              <a:t>Núcleo de co</a:t>
            </a:r>
            <a:r>
              <a:rPr sz="1223" spc="4" baseline="3068" dirty="0">
                <a:solidFill>
                  <a:srgbClr val="FFFFFF"/>
                </a:solidFill>
                <a:latin typeface="Tahoma"/>
                <a:cs typeface="Tahoma"/>
              </a:rPr>
              <a:t>m</a:t>
            </a:r>
            <a:r>
              <a:rPr sz="1223" baseline="3068" dirty="0">
                <a:solidFill>
                  <a:srgbClr val="FFFFFF"/>
                </a:solidFill>
                <a:latin typeface="Tahoma"/>
                <a:cs typeface="Tahoma"/>
              </a:rPr>
              <a:t>posite                                                  </a:t>
            </a:r>
            <a:r>
              <a:rPr sz="1223" spc="227" baseline="3068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 Sección de la 2da. capa   </a:t>
            </a:r>
            <a:r>
              <a:rPr sz="815" spc="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mm²    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15,47</a:t>
            </a:r>
            <a:endParaRPr sz="815">
              <a:latin typeface="Tahoma"/>
              <a:cs typeface="Tahoma"/>
            </a:endParaRPr>
          </a:p>
          <a:p>
            <a:pPr marL="65584">
              <a:lnSpc>
                <a:spcPts val="1075"/>
              </a:lnSpc>
              <a:spcBef>
                <a:spcPts val="463"/>
              </a:spcBef>
            </a:pPr>
            <a:r>
              <a:rPr sz="1223" baseline="6136" dirty="0">
                <a:latin typeface="Tahoma"/>
                <a:cs typeface="Tahoma"/>
              </a:rPr>
              <a:t>- C</a:t>
            </a:r>
            <a:r>
              <a:rPr sz="1223" spc="-4" baseline="6136" dirty="0">
                <a:latin typeface="Tahoma"/>
                <a:cs typeface="Tahoma"/>
              </a:rPr>
              <a:t>o</a:t>
            </a:r>
            <a:r>
              <a:rPr sz="1223" baseline="6136" dirty="0">
                <a:latin typeface="Tahoma"/>
                <a:cs typeface="Tahoma"/>
              </a:rPr>
              <a:t>nductividad                                  </a:t>
            </a:r>
            <a:r>
              <a:rPr sz="1223" spc="181" baseline="6136" dirty="0">
                <a:latin typeface="Tahoma"/>
                <a:cs typeface="Tahoma"/>
              </a:rPr>
              <a:t> </a:t>
            </a:r>
            <a:r>
              <a:rPr sz="1223" baseline="6136" dirty="0">
                <a:latin typeface="Tahoma"/>
                <a:cs typeface="Tahoma"/>
              </a:rPr>
              <a:t>Nil         </a:t>
            </a:r>
            <a:r>
              <a:rPr sz="1223" spc="195" baseline="6136" dirty="0">
                <a:latin typeface="Tahoma"/>
                <a:cs typeface="Tahoma"/>
              </a:rPr>
              <a:t> </a:t>
            </a:r>
            <a:r>
              <a:rPr sz="1223" baseline="6136" dirty="0">
                <a:latin typeface="Tahoma"/>
                <a:cs typeface="Tahoma"/>
              </a:rPr>
              <a:t>-      </a:t>
            </a:r>
            <a:r>
              <a:rPr sz="1223" spc="254" baseline="613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 Sección de la 3ra. capa   </a:t>
            </a:r>
            <a:r>
              <a:rPr sz="815" spc="24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mm²    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16,37</a:t>
            </a:r>
            <a:endParaRPr sz="815">
              <a:latin typeface="Tahoma"/>
              <a:cs typeface="Tahoma"/>
            </a:endParaRPr>
          </a:p>
          <a:p>
            <a:pPr marL="65588">
              <a:lnSpc>
                <a:spcPct val="100585"/>
              </a:lnSpc>
              <a:spcBef>
                <a:spcPts val="467"/>
              </a:spcBef>
            </a:pPr>
            <a:r>
              <a:rPr sz="815" dirty="0">
                <a:latin typeface="Tahoma"/>
                <a:cs typeface="Tahoma"/>
              </a:rPr>
              <a:t>- Carga de rotura mínima                    </a:t>
            </a:r>
            <a:r>
              <a:rPr sz="815" spc="2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kN      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130,1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53121" y="4780285"/>
            <a:ext cx="5773838" cy="1946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- N° y diámetro equivalente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 primer ca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 alambres</a:t>
            </a:r>
            <a:r>
              <a:rPr sz="815" spc="-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trapezoidales                                        </a:t>
            </a:r>
            <a:r>
              <a:rPr sz="815" spc="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</a:t>
            </a:r>
            <a:r>
              <a:rPr sz="815" spc="7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8 x 4,21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53121" y="4202072"/>
            <a:ext cx="5772111" cy="1912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58"/>
              </a:spcBef>
            </a:pP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C</a:t>
            </a:r>
            <a:r>
              <a:rPr sz="815" spc="-4" dirty="0">
                <a:solidFill>
                  <a:srgbClr val="FFFFFF"/>
                </a:solidFill>
                <a:latin typeface="Tahoma"/>
                <a:cs typeface="Tahoma"/>
              </a:rPr>
              <a:t>o</a:t>
            </a: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nfiguraci</a:t>
            </a:r>
            <a:r>
              <a:rPr sz="815" spc="-4" dirty="0">
                <a:solidFill>
                  <a:srgbClr val="FFFFFF"/>
                </a:solidFill>
                <a:latin typeface="Tahoma"/>
                <a:cs typeface="Tahoma"/>
              </a:rPr>
              <a:t>ó</a:t>
            </a: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n de cableado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53121" y="4393314"/>
            <a:ext cx="5772111" cy="1929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58"/>
              </a:spcBef>
            </a:pPr>
            <a:r>
              <a:rPr sz="815" dirty="0">
                <a:latin typeface="Tahoma"/>
                <a:cs typeface="Tahoma"/>
              </a:rPr>
              <a:t>- N° y diámetro del núcleo de composite                                                                                     </a:t>
            </a:r>
            <a:r>
              <a:rPr sz="815" spc="1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</a:t>
            </a:r>
            <a:r>
              <a:rPr sz="815" spc="7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 x 8,76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53121" y="3972513"/>
            <a:ext cx="5904324" cy="1922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Paso preferido para la capa e</a:t>
            </a:r>
            <a:r>
              <a:rPr sz="815" spc="-8" dirty="0">
                <a:latin typeface="Tahoma"/>
                <a:cs typeface="Tahoma"/>
              </a:rPr>
              <a:t>x</a:t>
            </a:r>
            <a:r>
              <a:rPr sz="815" dirty="0">
                <a:latin typeface="Tahoma"/>
                <a:cs typeface="Tahoma"/>
              </a:rPr>
              <a:t>terna      </a:t>
            </a:r>
            <a:r>
              <a:rPr sz="815" spc="1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  </a:t>
            </a:r>
            <a:r>
              <a:rPr sz="815" spc="9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305           </a:t>
            </a:r>
            <a:r>
              <a:rPr sz="815" spc="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</a:t>
            </a:r>
            <a:r>
              <a:rPr sz="815" spc="-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ngitud máxima p</a:t>
            </a:r>
            <a:r>
              <a:rPr sz="815" spc="-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r b</a:t>
            </a:r>
            <a:r>
              <a:rPr sz="815" spc="-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bina                  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2900 metros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53121" y="3583816"/>
            <a:ext cx="5904324" cy="1946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Paso de cable</a:t>
            </a:r>
            <a:r>
              <a:rPr sz="815" spc="-4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do de la capa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xterna de Al.     </a:t>
            </a:r>
            <a:r>
              <a:rPr sz="815" spc="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Min. 10—Max. 13 </a:t>
            </a:r>
            <a:r>
              <a:rPr sz="815" spc="9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Dirección de cableado capa ext.            </a:t>
            </a:r>
            <a:r>
              <a:rPr sz="815" spc="1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Mano derecha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53121" y="3156457"/>
            <a:ext cx="5773838" cy="1946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Resistencia del conductor (*)                                                                                                    </a:t>
            </a:r>
            <a:r>
              <a:rPr sz="815" spc="2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kN            </a:t>
            </a:r>
            <a:r>
              <a:rPr sz="815" spc="19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159,51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53121" y="2768451"/>
            <a:ext cx="5773838" cy="19400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Masa p</a:t>
            </a:r>
            <a:r>
              <a:rPr sz="815" spc="-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r </a:t>
            </a:r>
            <a:r>
              <a:rPr sz="815" spc="-4" dirty="0">
                <a:latin typeface="Tahoma"/>
                <a:cs typeface="Tahoma"/>
              </a:rPr>
              <a:t>u</a:t>
            </a:r>
            <a:r>
              <a:rPr sz="815" dirty="0">
                <a:latin typeface="Tahoma"/>
                <a:cs typeface="Tahoma"/>
              </a:rPr>
              <a:t>nid</a:t>
            </a:r>
            <a:r>
              <a:rPr sz="815" spc="-4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 de l</a:t>
            </a:r>
            <a:r>
              <a:rPr sz="815" spc="-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ngitud—Núcleo                                                                                      </a:t>
            </a:r>
            <a:r>
              <a:rPr sz="815" spc="1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Kg/km            </a:t>
            </a:r>
            <a:r>
              <a:rPr sz="815" spc="6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113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53121" y="2380444"/>
            <a:ext cx="5773838" cy="19400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63"/>
              </a:spcBef>
            </a:pPr>
            <a:r>
              <a:rPr sz="815" dirty="0">
                <a:latin typeface="Tahoma"/>
                <a:cs typeface="Tahoma"/>
              </a:rPr>
              <a:t>Diámetro aproximado del co</a:t>
            </a:r>
            <a:r>
              <a:rPr sz="815" spc="8" dirty="0">
                <a:latin typeface="Tahoma"/>
                <a:cs typeface="Tahoma"/>
              </a:rPr>
              <a:t>n</a:t>
            </a:r>
            <a:r>
              <a:rPr sz="815" dirty="0">
                <a:latin typeface="Tahoma"/>
                <a:cs typeface="Tahoma"/>
              </a:rPr>
              <a:t>ductor completo                                                                            </a:t>
            </a:r>
            <a:r>
              <a:rPr sz="815" spc="1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  </a:t>
            </a:r>
            <a:r>
              <a:rPr sz="815" spc="23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27,72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53121" y="1991748"/>
            <a:ext cx="5773838" cy="19400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Sección transversal del núcleo de composite                                                                              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mm²            </a:t>
            </a:r>
            <a:r>
              <a:rPr sz="815" spc="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60,27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53121" y="1413536"/>
            <a:ext cx="4449991" cy="1912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54"/>
              </a:spcBef>
            </a:pP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Tipo de conductor ACCC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103112" y="1413536"/>
            <a:ext cx="1322120" cy="1912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7728">
              <a:lnSpc>
                <a:spcPct val="100585"/>
              </a:lnSpc>
              <a:spcBef>
                <a:spcPts val="254"/>
              </a:spcBef>
            </a:pP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mm²             </a:t>
            </a:r>
            <a:r>
              <a:rPr sz="815" b="1" spc="8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spc="4" dirty="0">
                <a:solidFill>
                  <a:srgbClr val="FFFFFF"/>
                </a:solidFill>
                <a:latin typeface="Tahoma"/>
                <a:cs typeface="Tahoma"/>
              </a:rPr>
              <a:t>510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53121" y="1604776"/>
            <a:ext cx="5772111" cy="1929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54"/>
              </a:spcBef>
            </a:pPr>
            <a:r>
              <a:rPr sz="815" dirty="0">
                <a:latin typeface="Tahoma"/>
                <a:cs typeface="Tahoma"/>
              </a:rPr>
              <a:t>Secci</a:t>
            </a:r>
            <a:r>
              <a:rPr sz="815" spc="-4" dirty="0">
                <a:latin typeface="Tahoma"/>
                <a:cs typeface="Tahoma"/>
              </a:rPr>
              <a:t>ó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equivalente de alumin</a:t>
            </a:r>
            <a:r>
              <a:rPr sz="815" spc="-8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o                                                                                               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mm²             </a:t>
            </a:r>
            <a:r>
              <a:rPr sz="815" spc="9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530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4388200" y="6051085"/>
            <a:ext cx="2054638" cy="1380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</p:spTree>
    <p:extLst>
      <p:ext uri="{BB962C8B-B14F-4D97-AF65-F5344CB8AC3E}">
        <p14:creationId xmlns:p14="http://schemas.microsoft.com/office/powerpoint/2010/main" val="190037751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object 90"/>
          <p:cNvSpPr/>
          <p:nvPr/>
        </p:nvSpPr>
        <p:spPr>
          <a:xfrm>
            <a:off x="1381" y="1332064"/>
            <a:ext cx="6845343" cy="8431198"/>
          </a:xfrm>
          <a:custGeom>
            <a:avLst/>
            <a:gdLst/>
            <a:ahLst/>
            <a:cxnLst/>
            <a:rect l="l" t="t" r="r" b="b"/>
            <a:pathLst>
              <a:path w="7555230" h="9305544">
                <a:moveTo>
                  <a:pt x="0" y="9305544"/>
                </a:moveTo>
                <a:lnTo>
                  <a:pt x="7555230" y="9305544"/>
                </a:lnTo>
                <a:lnTo>
                  <a:pt x="7555230" y="0"/>
                </a:lnTo>
                <a:lnTo>
                  <a:pt x="0" y="0"/>
                </a:lnTo>
                <a:lnTo>
                  <a:pt x="0" y="9305544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1" name="object 91"/>
          <p:cNvSpPr/>
          <p:nvPr/>
        </p:nvSpPr>
        <p:spPr>
          <a:xfrm>
            <a:off x="669691" y="7121095"/>
            <a:ext cx="2772657" cy="228522"/>
          </a:xfrm>
          <a:custGeom>
            <a:avLst/>
            <a:gdLst/>
            <a:ahLst/>
            <a:cxnLst/>
            <a:rect l="l" t="t" r="r" b="b"/>
            <a:pathLst>
              <a:path w="3060192" h="252222">
                <a:moveTo>
                  <a:pt x="0" y="252221"/>
                </a:moveTo>
                <a:lnTo>
                  <a:pt x="3060192" y="252221"/>
                </a:lnTo>
                <a:lnTo>
                  <a:pt x="3060192" y="0"/>
                </a:lnTo>
                <a:lnTo>
                  <a:pt x="0" y="0"/>
                </a:lnTo>
                <a:lnTo>
                  <a:pt x="0" y="252221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2" name="object 92"/>
          <p:cNvSpPr/>
          <p:nvPr/>
        </p:nvSpPr>
        <p:spPr>
          <a:xfrm>
            <a:off x="3442348" y="7121095"/>
            <a:ext cx="358318" cy="228522"/>
          </a:xfrm>
          <a:custGeom>
            <a:avLst/>
            <a:gdLst/>
            <a:ahLst/>
            <a:cxnLst/>
            <a:rect l="l" t="t" r="r" b="b"/>
            <a:pathLst>
              <a:path w="395477" h="252222">
                <a:moveTo>
                  <a:pt x="0" y="252221"/>
                </a:moveTo>
                <a:lnTo>
                  <a:pt x="395477" y="252221"/>
                </a:lnTo>
                <a:lnTo>
                  <a:pt x="395477" y="0"/>
                </a:lnTo>
                <a:lnTo>
                  <a:pt x="0" y="0"/>
                </a:lnTo>
                <a:lnTo>
                  <a:pt x="0" y="252221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3" name="object 93"/>
          <p:cNvSpPr/>
          <p:nvPr/>
        </p:nvSpPr>
        <p:spPr>
          <a:xfrm>
            <a:off x="3800667" y="7121095"/>
            <a:ext cx="489496" cy="228522"/>
          </a:xfrm>
          <a:custGeom>
            <a:avLst/>
            <a:gdLst/>
            <a:ahLst/>
            <a:cxnLst/>
            <a:rect l="l" t="t" r="r" b="b"/>
            <a:pathLst>
              <a:path w="540258" h="252222">
                <a:moveTo>
                  <a:pt x="0" y="252221"/>
                </a:moveTo>
                <a:lnTo>
                  <a:pt x="540258" y="252221"/>
                </a:lnTo>
                <a:lnTo>
                  <a:pt x="540258" y="0"/>
                </a:lnTo>
                <a:lnTo>
                  <a:pt x="0" y="0"/>
                </a:lnTo>
                <a:lnTo>
                  <a:pt x="0" y="252221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4" name="object 94"/>
          <p:cNvSpPr/>
          <p:nvPr/>
        </p:nvSpPr>
        <p:spPr>
          <a:xfrm>
            <a:off x="669691" y="7546383"/>
            <a:ext cx="2772657" cy="196764"/>
          </a:xfrm>
          <a:custGeom>
            <a:avLst/>
            <a:gdLst/>
            <a:ahLst/>
            <a:cxnLst/>
            <a:rect l="l" t="t" r="r" b="b"/>
            <a:pathLst>
              <a:path w="3060192" h="217170">
                <a:moveTo>
                  <a:pt x="0" y="217169"/>
                </a:moveTo>
                <a:lnTo>
                  <a:pt x="3060192" y="217169"/>
                </a:lnTo>
                <a:lnTo>
                  <a:pt x="3060192" y="0"/>
                </a:lnTo>
                <a:lnTo>
                  <a:pt x="0" y="0"/>
                </a:lnTo>
                <a:lnTo>
                  <a:pt x="0" y="217169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5" name="object 95"/>
          <p:cNvSpPr/>
          <p:nvPr/>
        </p:nvSpPr>
        <p:spPr>
          <a:xfrm>
            <a:off x="3442348" y="7546383"/>
            <a:ext cx="358318" cy="196764"/>
          </a:xfrm>
          <a:custGeom>
            <a:avLst/>
            <a:gdLst/>
            <a:ahLst/>
            <a:cxnLst/>
            <a:rect l="l" t="t" r="r" b="b"/>
            <a:pathLst>
              <a:path w="395477" h="217170">
                <a:moveTo>
                  <a:pt x="0" y="217169"/>
                </a:moveTo>
                <a:lnTo>
                  <a:pt x="395477" y="217169"/>
                </a:lnTo>
                <a:lnTo>
                  <a:pt x="395477" y="0"/>
                </a:lnTo>
                <a:lnTo>
                  <a:pt x="0" y="0"/>
                </a:lnTo>
                <a:lnTo>
                  <a:pt x="0" y="217169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6" name="object 96"/>
          <p:cNvSpPr/>
          <p:nvPr/>
        </p:nvSpPr>
        <p:spPr>
          <a:xfrm>
            <a:off x="3800667" y="7546383"/>
            <a:ext cx="489496" cy="196764"/>
          </a:xfrm>
          <a:custGeom>
            <a:avLst/>
            <a:gdLst/>
            <a:ahLst/>
            <a:cxnLst/>
            <a:rect l="l" t="t" r="r" b="b"/>
            <a:pathLst>
              <a:path w="540258" h="217170">
                <a:moveTo>
                  <a:pt x="0" y="217169"/>
                </a:moveTo>
                <a:lnTo>
                  <a:pt x="540258" y="217169"/>
                </a:lnTo>
                <a:lnTo>
                  <a:pt x="540258" y="0"/>
                </a:lnTo>
                <a:lnTo>
                  <a:pt x="0" y="0"/>
                </a:lnTo>
                <a:lnTo>
                  <a:pt x="0" y="217169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7" name="object 97"/>
          <p:cNvSpPr/>
          <p:nvPr/>
        </p:nvSpPr>
        <p:spPr>
          <a:xfrm>
            <a:off x="669691" y="7939913"/>
            <a:ext cx="2772657" cy="196764"/>
          </a:xfrm>
          <a:custGeom>
            <a:avLst/>
            <a:gdLst/>
            <a:ahLst/>
            <a:cxnLst/>
            <a:rect l="l" t="t" r="r" b="b"/>
            <a:pathLst>
              <a:path w="3060192" h="217170">
                <a:moveTo>
                  <a:pt x="0" y="217169"/>
                </a:moveTo>
                <a:lnTo>
                  <a:pt x="3060192" y="217169"/>
                </a:lnTo>
                <a:lnTo>
                  <a:pt x="3060192" y="0"/>
                </a:lnTo>
                <a:lnTo>
                  <a:pt x="0" y="0"/>
                </a:lnTo>
                <a:lnTo>
                  <a:pt x="0" y="217169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8" name="object 98"/>
          <p:cNvSpPr/>
          <p:nvPr/>
        </p:nvSpPr>
        <p:spPr>
          <a:xfrm>
            <a:off x="3442348" y="7939913"/>
            <a:ext cx="358318" cy="196764"/>
          </a:xfrm>
          <a:custGeom>
            <a:avLst/>
            <a:gdLst/>
            <a:ahLst/>
            <a:cxnLst/>
            <a:rect l="l" t="t" r="r" b="b"/>
            <a:pathLst>
              <a:path w="395477" h="217170">
                <a:moveTo>
                  <a:pt x="0" y="217169"/>
                </a:moveTo>
                <a:lnTo>
                  <a:pt x="395477" y="217169"/>
                </a:lnTo>
                <a:lnTo>
                  <a:pt x="395477" y="0"/>
                </a:lnTo>
                <a:lnTo>
                  <a:pt x="0" y="0"/>
                </a:lnTo>
                <a:lnTo>
                  <a:pt x="0" y="217169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9" name="object 99"/>
          <p:cNvSpPr/>
          <p:nvPr/>
        </p:nvSpPr>
        <p:spPr>
          <a:xfrm>
            <a:off x="3800667" y="7939913"/>
            <a:ext cx="489496" cy="196764"/>
          </a:xfrm>
          <a:custGeom>
            <a:avLst/>
            <a:gdLst/>
            <a:ahLst/>
            <a:cxnLst/>
            <a:rect l="l" t="t" r="r" b="b"/>
            <a:pathLst>
              <a:path w="540258" h="217170">
                <a:moveTo>
                  <a:pt x="0" y="217169"/>
                </a:moveTo>
                <a:lnTo>
                  <a:pt x="540258" y="217169"/>
                </a:lnTo>
                <a:lnTo>
                  <a:pt x="540258" y="0"/>
                </a:lnTo>
                <a:lnTo>
                  <a:pt x="0" y="0"/>
                </a:lnTo>
                <a:lnTo>
                  <a:pt x="0" y="217169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0" name="object 100"/>
          <p:cNvSpPr/>
          <p:nvPr/>
        </p:nvSpPr>
        <p:spPr>
          <a:xfrm>
            <a:off x="669691" y="8333442"/>
            <a:ext cx="2772657" cy="196764"/>
          </a:xfrm>
          <a:custGeom>
            <a:avLst/>
            <a:gdLst/>
            <a:ahLst/>
            <a:cxnLst/>
            <a:rect l="l" t="t" r="r" b="b"/>
            <a:pathLst>
              <a:path w="3060192" h="217170">
                <a:moveTo>
                  <a:pt x="0" y="217170"/>
                </a:moveTo>
                <a:lnTo>
                  <a:pt x="3060192" y="217170"/>
                </a:lnTo>
                <a:lnTo>
                  <a:pt x="3060192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1" name="object 101"/>
          <p:cNvSpPr/>
          <p:nvPr/>
        </p:nvSpPr>
        <p:spPr>
          <a:xfrm>
            <a:off x="3442348" y="8333442"/>
            <a:ext cx="358318" cy="196764"/>
          </a:xfrm>
          <a:custGeom>
            <a:avLst/>
            <a:gdLst/>
            <a:ahLst/>
            <a:cxnLst/>
            <a:rect l="l" t="t" r="r" b="b"/>
            <a:pathLst>
              <a:path w="395477" h="217170">
                <a:moveTo>
                  <a:pt x="0" y="217170"/>
                </a:moveTo>
                <a:lnTo>
                  <a:pt x="395477" y="217170"/>
                </a:lnTo>
                <a:lnTo>
                  <a:pt x="395477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2" name="object 102"/>
          <p:cNvSpPr/>
          <p:nvPr/>
        </p:nvSpPr>
        <p:spPr>
          <a:xfrm>
            <a:off x="3800667" y="8333442"/>
            <a:ext cx="489496" cy="196764"/>
          </a:xfrm>
          <a:custGeom>
            <a:avLst/>
            <a:gdLst/>
            <a:ahLst/>
            <a:cxnLst/>
            <a:rect l="l" t="t" r="r" b="b"/>
            <a:pathLst>
              <a:path w="540258" h="217170">
                <a:moveTo>
                  <a:pt x="0" y="217170"/>
                </a:moveTo>
                <a:lnTo>
                  <a:pt x="540258" y="217170"/>
                </a:lnTo>
                <a:lnTo>
                  <a:pt x="540258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3" name="object 103"/>
          <p:cNvSpPr/>
          <p:nvPr/>
        </p:nvSpPr>
        <p:spPr>
          <a:xfrm>
            <a:off x="669690" y="7349962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4" name="object 104"/>
          <p:cNvSpPr/>
          <p:nvPr/>
        </p:nvSpPr>
        <p:spPr>
          <a:xfrm>
            <a:off x="669690" y="7546728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5" name="object 105"/>
          <p:cNvSpPr/>
          <p:nvPr/>
        </p:nvSpPr>
        <p:spPr>
          <a:xfrm>
            <a:off x="669690" y="7743493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6" name="object 106"/>
          <p:cNvSpPr/>
          <p:nvPr/>
        </p:nvSpPr>
        <p:spPr>
          <a:xfrm>
            <a:off x="669690" y="7940257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7" name="object 107"/>
          <p:cNvSpPr/>
          <p:nvPr/>
        </p:nvSpPr>
        <p:spPr>
          <a:xfrm>
            <a:off x="669690" y="8137022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8" name="object 108"/>
          <p:cNvSpPr/>
          <p:nvPr/>
        </p:nvSpPr>
        <p:spPr>
          <a:xfrm>
            <a:off x="669690" y="8333787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9" name="object 109"/>
          <p:cNvSpPr/>
          <p:nvPr/>
        </p:nvSpPr>
        <p:spPr>
          <a:xfrm>
            <a:off x="669690" y="8530552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0" name="object 110"/>
          <p:cNvSpPr/>
          <p:nvPr/>
        </p:nvSpPr>
        <p:spPr>
          <a:xfrm>
            <a:off x="669691" y="6485234"/>
            <a:ext cx="2813391" cy="200906"/>
          </a:xfrm>
          <a:custGeom>
            <a:avLst/>
            <a:gdLst/>
            <a:ahLst/>
            <a:cxnLst/>
            <a:rect l="l" t="t" r="r" b="b"/>
            <a:pathLst>
              <a:path w="3105150" h="221742">
                <a:moveTo>
                  <a:pt x="0" y="221741"/>
                </a:moveTo>
                <a:lnTo>
                  <a:pt x="3105150" y="221741"/>
                </a:lnTo>
                <a:lnTo>
                  <a:pt x="3105150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1" name="object 111"/>
          <p:cNvSpPr/>
          <p:nvPr/>
        </p:nvSpPr>
        <p:spPr>
          <a:xfrm>
            <a:off x="3483082" y="6485234"/>
            <a:ext cx="154649" cy="200906"/>
          </a:xfrm>
          <a:custGeom>
            <a:avLst/>
            <a:gdLst/>
            <a:ahLst/>
            <a:cxnLst/>
            <a:rect l="l" t="t" r="r" b="b"/>
            <a:pathLst>
              <a:path w="170687" h="221742">
                <a:moveTo>
                  <a:pt x="0" y="221741"/>
                </a:moveTo>
                <a:lnTo>
                  <a:pt x="170687" y="221741"/>
                </a:lnTo>
                <a:lnTo>
                  <a:pt x="170687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2" name="object 112"/>
          <p:cNvSpPr/>
          <p:nvPr/>
        </p:nvSpPr>
        <p:spPr>
          <a:xfrm>
            <a:off x="669691" y="6881525"/>
            <a:ext cx="1808854" cy="195383"/>
          </a:xfrm>
          <a:custGeom>
            <a:avLst/>
            <a:gdLst/>
            <a:ahLst/>
            <a:cxnLst/>
            <a:rect l="l" t="t" r="r" b="b"/>
            <a:pathLst>
              <a:path w="1996439" h="215646">
                <a:moveTo>
                  <a:pt x="0" y="215645"/>
                </a:moveTo>
                <a:lnTo>
                  <a:pt x="1996439" y="215645"/>
                </a:lnTo>
                <a:lnTo>
                  <a:pt x="1996439" y="0"/>
                </a:lnTo>
                <a:lnTo>
                  <a:pt x="0" y="0"/>
                </a:lnTo>
                <a:lnTo>
                  <a:pt x="0" y="21564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3" name="object 113"/>
          <p:cNvSpPr/>
          <p:nvPr/>
        </p:nvSpPr>
        <p:spPr>
          <a:xfrm>
            <a:off x="2478546" y="6881525"/>
            <a:ext cx="367984" cy="195383"/>
          </a:xfrm>
          <a:custGeom>
            <a:avLst/>
            <a:gdLst/>
            <a:ahLst/>
            <a:cxnLst/>
            <a:rect l="l" t="t" r="r" b="b"/>
            <a:pathLst>
              <a:path w="406145" h="215646">
                <a:moveTo>
                  <a:pt x="0" y="215645"/>
                </a:moveTo>
                <a:lnTo>
                  <a:pt x="406145" y="215645"/>
                </a:lnTo>
                <a:lnTo>
                  <a:pt x="406145" y="0"/>
                </a:lnTo>
                <a:lnTo>
                  <a:pt x="0" y="0"/>
                </a:lnTo>
                <a:lnTo>
                  <a:pt x="0" y="21564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4" name="object 114"/>
          <p:cNvSpPr/>
          <p:nvPr/>
        </p:nvSpPr>
        <p:spPr>
          <a:xfrm>
            <a:off x="2846531" y="6881525"/>
            <a:ext cx="636550" cy="195383"/>
          </a:xfrm>
          <a:custGeom>
            <a:avLst/>
            <a:gdLst/>
            <a:ahLst/>
            <a:cxnLst/>
            <a:rect l="l" t="t" r="r" b="b"/>
            <a:pathLst>
              <a:path w="702563" h="215646">
                <a:moveTo>
                  <a:pt x="0" y="215645"/>
                </a:moveTo>
                <a:lnTo>
                  <a:pt x="702563" y="215645"/>
                </a:lnTo>
                <a:lnTo>
                  <a:pt x="702563" y="0"/>
                </a:lnTo>
                <a:lnTo>
                  <a:pt x="0" y="0"/>
                </a:lnTo>
                <a:lnTo>
                  <a:pt x="0" y="21564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5" name="object 115"/>
          <p:cNvSpPr/>
          <p:nvPr/>
        </p:nvSpPr>
        <p:spPr>
          <a:xfrm>
            <a:off x="3483082" y="6881525"/>
            <a:ext cx="154649" cy="195383"/>
          </a:xfrm>
          <a:custGeom>
            <a:avLst/>
            <a:gdLst/>
            <a:ahLst/>
            <a:cxnLst/>
            <a:rect l="l" t="t" r="r" b="b"/>
            <a:pathLst>
              <a:path w="170687" h="215646">
                <a:moveTo>
                  <a:pt x="0" y="215645"/>
                </a:moveTo>
                <a:lnTo>
                  <a:pt x="170687" y="215645"/>
                </a:lnTo>
                <a:lnTo>
                  <a:pt x="170687" y="0"/>
                </a:lnTo>
                <a:lnTo>
                  <a:pt x="0" y="0"/>
                </a:lnTo>
                <a:lnTo>
                  <a:pt x="0" y="21564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6" name="object 116"/>
          <p:cNvSpPr/>
          <p:nvPr/>
        </p:nvSpPr>
        <p:spPr>
          <a:xfrm>
            <a:off x="3637732" y="6881525"/>
            <a:ext cx="1794357" cy="195383"/>
          </a:xfrm>
          <a:custGeom>
            <a:avLst/>
            <a:gdLst/>
            <a:ahLst/>
            <a:cxnLst/>
            <a:rect l="l" t="t" r="r" b="b"/>
            <a:pathLst>
              <a:path w="1980438" h="215646">
                <a:moveTo>
                  <a:pt x="0" y="215645"/>
                </a:moveTo>
                <a:lnTo>
                  <a:pt x="1980438" y="215645"/>
                </a:lnTo>
                <a:lnTo>
                  <a:pt x="1980438" y="0"/>
                </a:lnTo>
                <a:lnTo>
                  <a:pt x="0" y="0"/>
                </a:lnTo>
                <a:lnTo>
                  <a:pt x="0" y="21564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7" name="object 117"/>
          <p:cNvSpPr/>
          <p:nvPr/>
        </p:nvSpPr>
        <p:spPr>
          <a:xfrm>
            <a:off x="5432089" y="6881525"/>
            <a:ext cx="391457" cy="195383"/>
          </a:xfrm>
          <a:custGeom>
            <a:avLst/>
            <a:gdLst/>
            <a:ahLst/>
            <a:cxnLst/>
            <a:rect l="l" t="t" r="r" b="b"/>
            <a:pathLst>
              <a:path w="432053" h="215646">
                <a:moveTo>
                  <a:pt x="0" y="215645"/>
                </a:moveTo>
                <a:lnTo>
                  <a:pt x="432053" y="215645"/>
                </a:lnTo>
                <a:lnTo>
                  <a:pt x="432053" y="0"/>
                </a:lnTo>
                <a:lnTo>
                  <a:pt x="0" y="0"/>
                </a:lnTo>
                <a:lnTo>
                  <a:pt x="0" y="21564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8" name="object 118"/>
          <p:cNvSpPr/>
          <p:nvPr/>
        </p:nvSpPr>
        <p:spPr>
          <a:xfrm>
            <a:off x="5823547" y="6881525"/>
            <a:ext cx="619291" cy="195383"/>
          </a:xfrm>
          <a:custGeom>
            <a:avLst/>
            <a:gdLst/>
            <a:ahLst/>
            <a:cxnLst/>
            <a:rect l="l" t="t" r="r" b="b"/>
            <a:pathLst>
              <a:path w="683514" h="215646">
                <a:moveTo>
                  <a:pt x="0" y="215645"/>
                </a:moveTo>
                <a:lnTo>
                  <a:pt x="683514" y="215645"/>
                </a:lnTo>
                <a:lnTo>
                  <a:pt x="683514" y="0"/>
                </a:lnTo>
                <a:lnTo>
                  <a:pt x="0" y="0"/>
                </a:lnTo>
                <a:lnTo>
                  <a:pt x="0" y="21564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9" name="object 119"/>
          <p:cNvSpPr/>
          <p:nvPr/>
        </p:nvSpPr>
        <p:spPr>
          <a:xfrm>
            <a:off x="3637732" y="6485234"/>
            <a:ext cx="2805105" cy="200906"/>
          </a:xfrm>
          <a:custGeom>
            <a:avLst/>
            <a:gdLst/>
            <a:ahLst/>
            <a:cxnLst/>
            <a:rect l="l" t="t" r="r" b="b"/>
            <a:pathLst>
              <a:path w="3096005" h="221742">
                <a:moveTo>
                  <a:pt x="0" y="221741"/>
                </a:moveTo>
                <a:lnTo>
                  <a:pt x="3096005" y="221741"/>
                </a:lnTo>
                <a:lnTo>
                  <a:pt x="3096005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0" name="object 120"/>
          <p:cNvSpPr/>
          <p:nvPr/>
        </p:nvSpPr>
        <p:spPr>
          <a:xfrm>
            <a:off x="3483426" y="6485234"/>
            <a:ext cx="0" cy="200906"/>
          </a:xfrm>
          <a:custGeom>
            <a:avLst/>
            <a:gdLst/>
            <a:ahLst/>
            <a:cxnLst/>
            <a:rect l="l" t="t" r="r" b="b"/>
            <a:pathLst>
              <a:path h="221742">
                <a:moveTo>
                  <a:pt x="0" y="0"/>
                </a:moveTo>
                <a:lnTo>
                  <a:pt x="0" y="221741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1" name="object 121"/>
          <p:cNvSpPr/>
          <p:nvPr/>
        </p:nvSpPr>
        <p:spPr>
          <a:xfrm>
            <a:off x="3638076" y="6485234"/>
            <a:ext cx="0" cy="200906"/>
          </a:xfrm>
          <a:custGeom>
            <a:avLst/>
            <a:gdLst/>
            <a:ahLst/>
            <a:cxnLst/>
            <a:rect l="l" t="t" r="r" b="b"/>
            <a:pathLst>
              <a:path h="221742">
                <a:moveTo>
                  <a:pt x="0" y="0"/>
                </a:moveTo>
                <a:lnTo>
                  <a:pt x="0" y="221741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2" name="object 122"/>
          <p:cNvSpPr/>
          <p:nvPr/>
        </p:nvSpPr>
        <p:spPr>
          <a:xfrm>
            <a:off x="669691" y="6881870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3" name="object 123"/>
          <p:cNvSpPr/>
          <p:nvPr/>
        </p:nvSpPr>
        <p:spPr>
          <a:xfrm>
            <a:off x="669690" y="4449236"/>
            <a:ext cx="4501426" cy="195384"/>
          </a:xfrm>
          <a:custGeom>
            <a:avLst/>
            <a:gdLst/>
            <a:ahLst/>
            <a:cxnLst/>
            <a:rect l="l" t="t" r="r" b="b"/>
            <a:pathLst>
              <a:path w="4968240" h="215646">
                <a:moveTo>
                  <a:pt x="0" y="215646"/>
                </a:moveTo>
                <a:lnTo>
                  <a:pt x="4968240" y="215646"/>
                </a:lnTo>
                <a:lnTo>
                  <a:pt x="496824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4" name="object 124"/>
          <p:cNvSpPr/>
          <p:nvPr/>
        </p:nvSpPr>
        <p:spPr>
          <a:xfrm>
            <a:off x="5171116" y="4449236"/>
            <a:ext cx="521944" cy="195384"/>
          </a:xfrm>
          <a:custGeom>
            <a:avLst/>
            <a:gdLst/>
            <a:ahLst/>
            <a:cxnLst/>
            <a:rect l="l" t="t" r="r" b="b"/>
            <a:pathLst>
              <a:path w="576072" h="215646">
                <a:moveTo>
                  <a:pt x="0" y="215646"/>
                </a:moveTo>
                <a:lnTo>
                  <a:pt x="576072" y="215646"/>
                </a:lnTo>
                <a:lnTo>
                  <a:pt x="576072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5" name="object 125"/>
          <p:cNvSpPr/>
          <p:nvPr/>
        </p:nvSpPr>
        <p:spPr>
          <a:xfrm>
            <a:off x="5693061" y="4449236"/>
            <a:ext cx="749776" cy="195384"/>
          </a:xfrm>
          <a:custGeom>
            <a:avLst/>
            <a:gdLst/>
            <a:ahLst/>
            <a:cxnLst/>
            <a:rect l="l" t="t" r="r" b="b"/>
            <a:pathLst>
              <a:path w="827531" h="215646">
                <a:moveTo>
                  <a:pt x="0" y="215646"/>
                </a:moveTo>
                <a:lnTo>
                  <a:pt x="827531" y="215646"/>
                </a:lnTo>
                <a:lnTo>
                  <a:pt x="827531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6" name="object 126"/>
          <p:cNvSpPr/>
          <p:nvPr/>
        </p:nvSpPr>
        <p:spPr>
          <a:xfrm>
            <a:off x="669690" y="4841384"/>
            <a:ext cx="4501426" cy="196765"/>
          </a:xfrm>
          <a:custGeom>
            <a:avLst/>
            <a:gdLst/>
            <a:ahLst/>
            <a:cxnLst/>
            <a:rect l="l" t="t" r="r" b="b"/>
            <a:pathLst>
              <a:path w="4968240" h="217170">
                <a:moveTo>
                  <a:pt x="0" y="217170"/>
                </a:moveTo>
                <a:lnTo>
                  <a:pt x="4968240" y="217170"/>
                </a:lnTo>
                <a:lnTo>
                  <a:pt x="496824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7" name="object 127"/>
          <p:cNvSpPr/>
          <p:nvPr/>
        </p:nvSpPr>
        <p:spPr>
          <a:xfrm>
            <a:off x="5171116" y="4841384"/>
            <a:ext cx="521944" cy="196765"/>
          </a:xfrm>
          <a:custGeom>
            <a:avLst/>
            <a:gdLst/>
            <a:ahLst/>
            <a:cxnLst/>
            <a:rect l="l" t="t" r="r" b="b"/>
            <a:pathLst>
              <a:path w="576072" h="217170">
                <a:moveTo>
                  <a:pt x="0" y="217170"/>
                </a:moveTo>
                <a:lnTo>
                  <a:pt x="576072" y="217170"/>
                </a:lnTo>
                <a:lnTo>
                  <a:pt x="576072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8" name="object 128"/>
          <p:cNvSpPr/>
          <p:nvPr/>
        </p:nvSpPr>
        <p:spPr>
          <a:xfrm>
            <a:off x="5693061" y="4841384"/>
            <a:ext cx="749776" cy="196765"/>
          </a:xfrm>
          <a:custGeom>
            <a:avLst/>
            <a:gdLst/>
            <a:ahLst/>
            <a:cxnLst/>
            <a:rect l="l" t="t" r="r" b="b"/>
            <a:pathLst>
              <a:path w="827531" h="217170">
                <a:moveTo>
                  <a:pt x="0" y="217170"/>
                </a:moveTo>
                <a:lnTo>
                  <a:pt x="827531" y="217170"/>
                </a:lnTo>
                <a:lnTo>
                  <a:pt x="82753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9" name="object 129"/>
          <p:cNvSpPr/>
          <p:nvPr/>
        </p:nvSpPr>
        <p:spPr>
          <a:xfrm>
            <a:off x="669691" y="4251090"/>
            <a:ext cx="5773147" cy="198146"/>
          </a:xfrm>
          <a:custGeom>
            <a:avLst/>
            <a:gdLst/>
            <a:ahLst/>
            <a:cxnLst/>
            <a:rect l="l" t="t" r="r" b="b"/>
            <a:pathLst>
              <a:path w="6371844" h="218694">
                <a:moveTo>
                  <a:pt x="0" y="218694"/>
                </a:moveTo>
                <a:lnTo>
                  <a:pt x="6371844" y="218694"/>
                </a:lnTo>
                <a:lnTo>
                  <a:pt x="6371844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0" name="object 130"/>
          <p:cNvSpPr/>
          <p:nvPr/>
        </p:nvSpPr>
        <p:spPr>
          <a:xfrm>
            <a:off x="6441111" y="4251090"/>
            <a:ext cx="0" cy="198146"/>
          </a:xfrm>
          <a:custGeom>
            <a:avLst/>
            <a:gdLst/>
            <a:ahLst/>
            <a:cxnLst/>
            <a:rect l="l" t="t" r="r" b="b"/>
            <a:pathLst>
              <a:path h="218694">
                <a:moveTo>
                  <a:pt x="0" y="0"/>
                </a:moveTo>
                <a:lnTo>
                  <a:pt x="0" y="218694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1" name="object 131"/>
          <p:cNvSpPr/>
          <p:nvPr/>
        </p:nvSpPr>
        <p:spPr>
          <a:xfrm>
            <a:off x="669691" y="4644965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2" name="object 132"/>
          <p:cNvSpPr/>
          <p:nvPr/>
        </p:nvSpPr>
        <p:spPr>
          <a:xfrm>
            <a:off x="669691" y="4841730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3" name="object 133"/>
          <p:cNvSpPr/>
          <p:nvPr/>
        </p:nvSpPr>
        <p:spPr>
          <a:xfrm>
            <a:off x="669691" y="5038494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4" name="object 134"/>
          <p:cNvSpPr/>
          <p:nvPr/>
        </p:nvSpPr>
        <p:spPr>
          <a:xfrm>
            <a:off x="669691" y="1639987"/>
            <a:ext cx="4448955" cy="195384"/>
          </a:xfrm>
          <a:custGeom>
            <a:avLst/>
            <a:gdLst/>
            <a:ahLst/>
            <a:cxnLst/>
            <a:rect l="l" t="t" r="r" b="b"/>
            <a:pathLst>
              <a:path w="4910328" h="215646">
                <a:moveTo>
                  <a:pt x="0" y="215646"/>
                </a:moveTo>
                <a:lnTo>
                  <a:pt x="4910328" y="215646"/>
                </a:lnTo>
                <a:lnTo>
                  <a:pt x="4910328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5" name="object 135"/>
          <p:cNvSpPr/>
          <p:nvPr/>
        </p:nvSpPr>
        <p:spPr>
          <a:xfrm>
            <a:off x="5118646" y="1639987"/>
            <a:ext cx="529538" cy="195384"/>
          </a:xfrm>
          <a:custGeom>
            <a:avLst/>
            <a:gdLst/>
            <a:ahLst/>
            <a:cxnLst/>
            <a:rect l="l" t="t" r="r" b="b"/>
            <a:pathLst>
              <a:path w="584453" h="215646">
                <a:moveTo>
                  <a:pt x="0" y="215646"/>
                </a:moveTo>
                <a:lnTo>
                  <a:pt x="584453" y="215646"/>
                </a:lnTo>
                <a:lnTo>
                  <a:pt x="584453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6" name="object 136"/>
          <p:cNvSpPr/>
          <p:nvPr/>
        </p:nvSpPr>
        <p:spPr>
          <a:xfrm>
            <a:off x="5648185" y="1639987"/>
            <a:ext cx="794653" cy="195384"/>
          </a:xfrm>
          <a:custGeom>
            <a:avLst/>
            <a:gdLst/>
            <a:ahLst/>
            <a:cxnLst/>
            <a:rect l="l" t="t" r="r" b="b"/>
            <a:pathLst>
              <a:path w="877062" h="215646">
                <a:moveTo>
                  <a:pt x="0" y="215646"/>
                </a:moveTo>
                <a:lnTo>
                  <a:pt x="877062" y="215646"/>
                </a:lnTo>
                <a:lnTo>
                  <a:pt x="877062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7" name="object 137"/>
          <p:cNvSpPr/>
          <p:nvPr/>
        </p:nvSpPr>
        <p:spPr>
          <a:xfrm>
            <a:off x="669691" y="2032135"/>
            <a:ext cx="4448955" cy="196765"/>
          </a:xfrm>
          <a:custGeom>
            <a:avLst/>
            <a:gdLst/>
            <a:ahLst/>
            <a:cxnLst/>
            <a:rect l="l" t="t" r="r" b="b"/>
            <a:pathLst>
              <a:path w="4910328" h="217170">
                <a:moveTo>
                  <a:pt x="0" y="217170"/>
                </a:moveTo>
                <a:lnTo>
                  <a:pt x="4910328" y="217170"/>
                </a:lnTo>
                <a:lnTo>
                  <a:pt x="4910328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8" name="object 138"/>
          <p:cNvSpPr/>
          <p:nvPr/>
        </p:nvSpPr>
        <p:spPr>
          <a:xfrm>
            <a:off x="5118646" y="2032135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9" name="object 139"/>
          <p:cNvSpPr/>
          <p:nvPr/>
        </p:nvSpPr>
        <p:spPr>
          <a:xfrm>
            <a:off x="5648185" y="2032135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2" h="217170">
                <a:moveTo>
                  <a:pt x="0" y="217170"/>
                </a:moveTo>
                <a:lnTo>
                  <a:pt x="877062" y="217170"/>
                </a:lnTo>
                <a:lnTo>
                  <a:pt x="877062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0" name="object 140"/>
          <p:cNvSpPr/>
          <p:nvPr/>
        </p:nvSpPr>
        <p:spPr>
          <a:xfrm>
            <a:off x="669691" y="2425666"/>
            <a:ext cx="4448955" cy="196765"/>
          </a:xfrm>
          <a:custGeom>
            <a:avLst/>
            <a:gdLst/>
            <a:ahLst/>
            <a:cxnLst/>
            <a:rect l="l" t="t" r="r" b="b"/>
            <a:pathLst>
              <a:path w="4910328" h="217170">
                <a:moveTo>
                  <a:pt x="0" y="217170"/>
                </a:moveTo>
                <a:lnTo>
                  <a:pt x="4910328" y="217170"/>
                </a:lnTo>
                <a:lnTo>
                  <a:pt x="4910328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1" name="object 141"/>
          <p:cNvSpPr/>
          <p:nvPr/>
        </p:nvSpPr>
        <p:spPr>
          <a:xfrm>
            <a:off x="5118646" y="2425666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2" name="object 142"/>
          <p:cNvSpPr/>
          <p:nvPr/>
        </p:nvSpPr>
        <p:spPr>
          <a:xfrm>
            <a:off x="5648185" y="2425666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2" h="217170">
                <a:moveTo>
                  <a:pt x="0" y="217170"/>
                </a:moveTo>
                <a:lnTo>
                  <a:pt x="877062" y="217170"/>
                </a:lnTo>
                <a:lnTo>
                  <a:pt x="877062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3" name="object 143"/>
          <p:cNvSpPr/>
          <p:nvPr/>
        </p:nvSpPr>
        <p:spPr>
          <a:xfrm>
            <a:off x="669691" y="2819196"/>
            <a:ext cx="4448955" cy="196073"/>
          </a:xfrm>
          <a:custGeom>
            <a:avLst/>
            <a:gdLst/>
            <a:ahLst/>
            <a:cxnLst/>
            <a:rect l="l" t="t" r="r" b="b"/>
            <a:pathLst>
              <a:path w="4910328" h="216407">
                <a:moveTo>
                  <a:pt x="0" y="216407"/>
                </a:moveTo>
                <a:lnTo>
                  <a:pt x="4910328" y="216407"/>
                </a:lnTo>
                <a:lnTo>
                  <a:pt x="4910328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4" name="object 144"/>
          <p:cNvSpPr/>
          <p:nvPr/>
        </p:nvSpPr>
        <p:spPr>
          <a:xfrm>
            <a:off x="5118646" y="2819196"/>
            <a:ext cx="529538" cy="196073"/>
          </a:xfrm>
          <a:custGeom>
            <a:avLst/>
            <a:gdLst/>
            <a:ahLst/>
            <a:cxnLst/>
            <a:rect l="l" t="t" r="r" b="b"/>
            <a:pathLst>
              <a:path w="584453" h="216407">
                <a:moveTo>
                  <a:pt x="0" y="216407"/>
                </a:moveTo>
                <a:lnTo>
                  <a:pt x="584453" y="216407"/>
                </a:lnTo>
                <a:lnTo>
                  <a:pt x="584453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5" name="object 145"/>
          <p:cNvSpPr/>
          <p:nvPr/>
        </p:nvSpPr>
        <p:spPr>
          <a:xfrm>
            <a:off x="5648185" y="2819196"/>
            <a:ext cx="794653" cy="196073"/>
          </a:xfrm>
          <a:custGeom>
            <a:avLst/>
            <a:gdLst/>
            <a:ahLst/>
            <a:cxnLst/>
            <a:rect l="l" t="t" r="r" b="b"/>
            <a:pathLst>
              <a:path w="877062" h="216407">
                <a:moveTo>
                  <a:pt x="0" y="216407"/>
                </a:moveTo>
                <a:lnTo>
                  <a:pt x="877062" y="216407"/>
                </a:lnTo>
                <a:lnTo>
                  <a:pt x="877062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6" name="object 146"/>
          <p:cNvSpPr/>
          <p:nvPr/>
        </p:nvSpPr>
        <p:spPr>
          <a:xfrm>
            <a:off x="669691" y="3212034"/>
            <a:ext cx="4448955" cy="196765"/>
          </a:xfrm>
          <a:custGeom>
            <a:avLst/>
            <a:gdLst/>
            <a:ahLst/>
            <a:cxnLst/>
            <a:rect l="l" t="t" r="r" b="b"/>
            <a:pathLst>
              <a:path w="4910328" h="217170">
                <a:moveTo>
                  <a:pt x="0" y="217170"/>
                </a:moveTo>
                <a:lnTo>
                  <a:pt x="4910328" y="217170"/>
                </a:lnTo>
                <a:lnTo>
                  <a:pt x="4910328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7" name="object 147"/>
          <p:cNvSpPr/>
          <p:nvPr/>
        </p:nvSpPr>
        <p:spPr>
          <a:xfrm>
            <a:off x="5118646" y="3212034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8" name="object 148"/>
          <p:cNvSpPr/>
          <p:nvPr/>
        </p:nvSpPr>
        <p:spPr>
          <a:xfrm>
            <a:off x="5648185" y="3212034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2" h="217170">
                <a:moveTo>
                  <a:pt x="0" y="217170"/>
                </a:moveTo>
                <a:lnTo>
                  <a:pt x="877062" y="217170"/>
                </a:lnTo>
                <a:lnTo>
                  <a:pt x="877062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9" name="object 149"/>
          <p:cNvSpPr/>
          <p:nvPr/>
        </p:nvSpPr>
        <p:spPr>
          <a:xfrm>
            <a:off x="669691" y="1445985"/>
            <a:ext cx="4448955" cy="194003"/>
          </a:xfrm>
          <a:custGeom>
            <a:avLst/>
            <a:gdLst/>
            <a:ahLst/>
            <a:cxnLst/>
            <a:rect l="l" t="t" r="r" b="b"/>
            <a:pathLst>
              <a:path w="4910328" h="214122">
                <a:moveTo>
                  <a:pt x="0" y="214122"/>
                </a:moveTo>
                <a:lnTo>
                  <a:pt x="4910328" y="214122"/>
                </a:lnTo>
                <a:lnTo>
                  <a:pt x="4910328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0" name="object 150"/>
          <p:cNvSpPr/>
          <p:nvPr/>
        </p:nvSpPr>
        <p:spPr>
          <a:xfrm>
            <a:off x="5118646" y="1445985"/>
            <a:ext cx="529538" cy="194003"/>
          </a:xfrm>
          <a:custGeom>
            <a:avLst/>
            <a:gdLst/>
            <a:ahLst/>
            <a:cxnLst/>
            <a:rect l="l" t="t" r="r" b="b"/>
            <a:pathLst>
              <a:path w="584453" h="214122">
                <a:moveTo>
                  <a:pt x="0" y="214122"/>
                </a:moveTo>
                <a:lnTo>
                  <a:pt x="584453" y="214122"/>
                </a:lnTo>
                <a:lnTo>
                  <a:pt x="584453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1" name="object 151"/>
          <p:cNvSpPr/>
          <p:nvPr/>
        </p:nvSpPr>
        <p:spPr>
          <a:xfrm>
            <a:off x="5648185" y="1445985"/>
            <a:ext cx="794653" cy="194003"/>
          </a:xfrm>
          <a:custGeom>
            <a:avLst/>
            <a:gdLst/>
            <a:ahLst/>
            <a:cxnLst/>
            <a:rect l="l" t="t" r="r" b="b"/>
            <a:pathLst>
              <a:path w="877062" h="214122">
                <a:moveTo>
                  <a:pt x="0" y="214122"/>
                </a:moveTo>
                <a:lnTo>
                  <a:pt x="877062" y="214122"/>
                </a:lnTo>
                <a:lnTo>
                  <a:pt x="877062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2" name="object 152"/>
          <p:cNvSpPr/>
          <p:nvPr/>
        </p:nvSpPr>
        <p:spPr>
          <a:xfrm>
            <a:off x="5118991" y="1445985"/>
            <a:ext cx="0" cy="194003"/>
          </a:xfrm>
          <a:custGeom>
            <a:avLst/>
            <a:gdLst/>
            <a:ahLst/>
            <a:cxnLst/>
            <a:rect l="l" t="t" r="r" b="b"/>
            <a:pathLst>
              <a:path h="214122">
                <a:moveTo>
                  <a:pt x="0" y="0"/>
                </a:moveTo>
                <a:lnTo>
                  <a:pt x="0" y="214122"/>
                </a:lnTo>
              </a:path>
            </a:pathLst>
          </a:custGeom>
          <a:ln w="508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3" name="object 153"/>
          <p:cNvSpPr/>
          <p:nvPr/>
        </p:nvSpPr>
        <p:spPr>
          <a:xfrm>
            <a:off x="6441111" y="1445985"/>
            <a:ext cx="0" cy="194003"/>
          </a:xfrm>
          <a:custGeom>
            <a:avLst/>
            <a:gdLst/>
            <a:ahLst/>
            <a:cxnLst/>
            <a:rect l="l" t="t" r="r" b="b"/>
            <a:pathLst>
              <a:path h="214122">
                <a:moveTo>
                  <a:pt x="0" y="0"/>
                </a:moveTo>
                <a:lnTo>
                  <a:pt x="0" y="214122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4" name="object 154"/>
          <p:cNvSpPr/>
          <p:nvPr/>
        </p:nvSpPr>
        <p:spPr>
          <a:xfrm>
            <a:off x="669691" y="1835717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5" name="object 155"/>
          <p:cNvSpPr/>
          <p:nvPr/>
        </p:nvSpPr>
        <p:spPr>
          <a:xfrm>
            <a:off x="669691" y="2032481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6" name="object 156"/>
          <p:cNvSpPr/>
          <p:nvPr/>
        </p:nvSpPr>
        <p:spPr>
          <a:xfrm>
            <a:off x="669691" y="2229245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7" name="object 157"/>
          <p:cNvSpPr/>
          <p:nvPr/>
        </p:nvSpPr>
        <p:spPr>
          <a:xfrm>
            <a:off x="669691" y="2426011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8" name="object 158"/>
          <p:cNvSpPr/>
          <p:nvPr/>
        </p:nvSpPr>
        <p:spPr>
          <a:xfrm>
            <a:off x="669691" y="2622085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9" name="object 159"/>
          <p:cNvSpPr/>
          <p:nvPr/>
        </p:nvSpPr>
        <p:spPr>
          <a:xfrm>
            <a:off x="669691" y="2818850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0" name="object 160"/>
          <p:cNvSpPr/>
          <p:nvPr/>
        </p:nvSpPr>
        <p:spPr>
          <a:xfrm>
            <a:off x="669691" y="3015615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1" name="object 161"/>
          <p:cNvSpPr/>
          <p:nvPr/>
        </p:nvSpPr>
        <p:spPr>
          <a:xfrm>
            <a:off x="669691" y="3212380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2" name="object 162"/>
          <p:cNvSpPr/>
          <p:nvPr/>
        </p:nvSpPr>
        <p:spPr>
          <a:xfrm>
            <a:off x="669691" y="3409145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3" name="object 163"/>
          <p:cNvSpPr/>
          <p:nvPr/>
        </p:nvSpPr>
        <p:spPr>
          <a:xfrm>
            <a:off x="2822366" y="3631109"/>
            <a:ext cx="880954" cy="198146"/>
          </a:xfrm>
          <a:custGeom>
            <a:avLst/>
            <a:gdLst/>
            <a:ahLst/>
            <a:cxnLst/>
            <a:rect l="l" t="t" r="r" b="b"/>
            <a:pathLst>
              <a:path w="972312" h="218694">
                <a:moveTo>
                  <a:pt x="0" y="218694"/>
                </a:moveTo>
                <a:lnTo>
                  <a:pt x="972312" y="218694"/>
                </a:lnTo>
                <a:lnTo>
                  <a:pt x="972312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4" name="object 164"/>
          <p:cNvSpPr/>
          <p:nvPr/>
        </p:nvSpPr>
        <p:spPr>
          <a:xfrm>
            <a:off x="3703320" y="3631109"/>
            <a:ext cx="1630730" cy="198146"/>
          </a:xfrm>
          <a:custGeom>
            <a:avLst/>
            <a:gdLst/>
            <a:ahLst/>
            <a:cxnLst/>
            <a:rect l="l" t="t" r="r" b="b"/>
            <a:pathLst>
              <a:path w="1799843" h="218694">
                <a:moveTo>
                  <a:pt x="0" y="218694"/>
                </a:moveTo>
                <a:lnTo>
                  <a:pt x="1799843" y="218694"/>
                </a:lnTo>
                <a:lnTo>
                  <a:pt x="1799843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5" name="object 165"/>
          <p:cNvSpPr/>
          <p:nvPr/>
        </p:nvSpPr>
        <p:spPr>
          <a:xfrm>
            <a:off x="5334051" y="3631109"/>
            <a:ext cx="1271722" cy="198146"/>
          </a:xfrm>
          <a:custGeom>
            <a:avLst/>
            <a:gdLst/>
            <a:ahLst/>
            <a:cxnLst/>
            <a:rect l="l" t="t" r="r" b="b"/>
            <a:pathLst>
              <a:path w="1403604" h="218694">
                <a:moveTo>
                  <a:pt x="0" y="218694"/>
                </a:moveTo>
                <a:lnTo>
                  <a:pt x="1403604" y="218694"/>
                </a:lnTo>
                <a:lnTo>
                  <a:pt x="1403604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6" name="object 166"/>
          <p:cNvSpPr/>
          <p:nvPr/>
        </p:nvSpPr>
        <p:spPr>
          <a:xfrm>
            <a:off x="669690" y="4024639"/>
            <a:ext cx="1826806" cy="195384"/>
          </a:xfrm>
          <a:custGeom>
            <a:avLst/>
            <a:gdLst/>
            <a:ahLst/>
            <a:cxnLst/>
            <a:rect l="l" t="t" r="r" b="b"/>
            <a:pathLst>
              <a:path w="2016252" h="215646">
                <a:moveTo>
                  <a:pt x="0" y="215646"/>
                </a:moveTo>
                <a:lnTo>
                  <a:pt x="2016252" y="215646"/>
                </a:lnTo>
                <a:lnTo>
                  <a:pt x="2016252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7" name="object 167"/>
          <p:cNvSpPr/>
          <p:nvPr/>
        </p:nvSpPr>
        <p:spPr>
          <a:xfrm>
            <a:off x="2496497" y="4024639"/>
            <a:ext cx="325869" cy="195384"/>
          </a:xfrm>
          <a:custGeom>
            <a:avLst/>
            <a:gdLst/>
            <a:ahLst/>
            <a:cxnLst/>
            <a:rect l="l" t="t" r="r" b="b"/>
            <a:pathLst>
              <a:path w="359663" h="215646">
                <a:moveTo>
                  <a:pt x="0" y="215646"/>
                </a:moveTo>
                <a:lnTo>
                  <a:pt x="359663" y="215646"/>
                </a:lnTo>
                <a:lnTo>
                  <a:pt x="359663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8" name="object 168"/>
          <p:cNvSpPr/>
          <p:nvPr/>
        </p:nvSpPr>
        <p:spPr>
          <a:xfrm>
            <a:off x="2822366" y="4024639"/>
            <a:ext cx="880954" cy="195384"/>
          </a:xfrm>
          <a:custGeom>
            <a:avLst/>
            <a:gdLst/>
            <a:ahLst/>
            <a:cxnLst/>
            <a:rect l="l" t="t" r="r" b="b"/>
            <a:pathLst>
              <a:path w="972312" h="215646">
                <a:moveTo>
                  <a:pt x="0" y="215646"/>
                </a:moveTo>
                <a:lnTo>
                  <a:pt x="972312" y="215646"/>
                </a:lnTo>
                <a:lnTo>
                  <a:pt x="972312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9" name="object 169"/>
          <p:cNvSpPr/>
          <p:nvPr/>
        </p:nvSpPr>
        <p:spPr>
          <a:xfrm>
            <a:off x="3703320" y="4024639"/>
            <a:ext cx="1630730" cy="195384"/>
          </a:xfrm>
          <a:custGeom>
            <a:avLst/>
            <a:gdLst/>
            <a:ahLst/>
            <a:cxnLst/>
            <a:rect l="l" t="t" r="r" b="b"/>
            <a:pathLst>
              <a:path w="1799843" h="215646">
                <a:moveTo>
                  <a:pt x="0" y="215646"/>
                </a:moveTo>
                <a:lnTo>
                  <a:pt x="1799843" y="215646"/>
                </a:lnTo>
                <a:lnTo>
                  <a:pt x="1799843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0" name="object 170"/>
          <p:cNvSpPr/>
          <p:nvPr/>
        </p:nvSpPr>
        <p:spPr>
          <a:xfrm>
            <a:off x="5334051" y="4024639"/>
            <a:ext cx="1271722" cy="195384"/>
          </a:xfrm>
          <a:custGeom>
            <a:avLst/>
            <a:gdLst/>
            <a:ahLst/>
            <a:cxnLst/>
            <a:rect l="l" t="t" r="r" b="b"/>
            <a:pathLst>
              <a:path w="1403604" h="215646">
                <a:moveTo>
                  <a:pt x="0" y="215646"/>
                </a:moveTo>
                <a:lnTo>
                  <a:pt x="1403604" y="215646"/>
                </a:lnTo>
                <a:lnTo>
                  <a:pt x="1403604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1" name="object 171"/>
          <p:cNvSpPr/>
          <p:nvPr/>
        </p:nvSpPr>
        <p:spPr>
          <a:xfrm>
            <a:off x="669690" y="3631109"/>
            <a:ext cx="2152676" cy="198146"/>
          </a:xfrm>
          <a:custGeom>
            <a:avLst/>
            <a:gdLst/>
            <a:ahLst/>
            <a:cxnLst/>
            <a:rect l="l" t="t" r="r" b="b"/>
            <a:pathLst>
              <a:path w="2375916" h="218694">
                <a:moveTo>
                  <a:pt x="0" y="218694"/>
                </a:moveTo>
                <a:lnTo>
                  <a:pt x="2375916" y="218694"/>
                </a:lnTo>
                <a:lnTo>
                  <a:pt x="2375916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2" name="object 172"/>
          <p:cNvSpPr/>
          <p:nvPr/>
        </p:nvSpPr>
        <p:spPr>
          <a:xfrm>
            <a:off x="1772954" y="3632835"/>
            <a:ext cx="4832819" cy="0"/>
          </a:xfrm>
          <a:custGeom>
            <a:avLst/>
            <a:gdLst/>
            <a:ahLst/>
            <a:cxnLst/>
            <a:rect l="l" t="t" r="r" b="b"/>
            <a:pathLst>
              <a:path w="5334000">
                <a:moveTo>
                  <a:pt x="0" y="0"/>
                </a:moveTo>
                <a:lnTo>
                  <a:pt x="5334000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3" name="object 173"/>
          <p:cNvSpPr/>
          <p:nvPr/>
        </p:nvSpPr>
        <p:spPr>
          <a:xfrm>
            <a:off x="669691" y="3829600"/>
            <a:ext cx="5936082" cy="0"/>
          </a:xfrm>
          <a:custGeom>
            <a:avLst/>
            <a:gdLst/>
            <a:ahLst/>
            <a:cxnLst/>
            <a:rect l="l" t="t" r="r" b="b"/>
            <a:pathLst>
              <a:path w="6551676">
                <a:moveTo>
                  <a:pt x="0" y="0"/>
                </a:moveTo>
                <a:lnTo>
                  <a:pt x="655167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4" name="object 174"/>
          <p:cNvSpPr/>
          <p:nvPr/>
        </p:nvSpPr>
        <p:spPr>
          <a:xfrm>
            <a:off x="669691" y="4024984"/>
            <a:ext cx="5936082" cy="0"/>
          </a:xfrm>
          <a:custGeom>
            <a:avLst/>
            <a:gdLst/>
            <a:ahLst/>
            <a:cxnLst/>
            <a:rect l="l" t="t" r="r" b="b"/>
            <a:pathLst>
              <a:path w="6551676">
                <a:moveTo>
                  <a:pt x="0" y="0"/>
                </a:moveTo>
                <a:lnTo>
                  <a:pt x="655167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5" name="object 175"/>
          <p:cNvSpPr/>
          <p:nvPr/>
        </p:nvSpPr>
        <p:spPr>
          <a:xfrm>
            <a:off x="669691" y="3632835"/>
            <a:ext cx="1103263" cy="0"/>
          </a:xfrm>
          <a:custGeom>
            <a:avLst/>
            <a:gdLst/>
            <a:ahLst/>
            <a:cxnLst/>
            <a:rect l="l" t="t" r="r" b="b"/>
            <a:pathLst>
              <a:path w="1217675">
                <a:moveTo>
                  <a:pt x="0" y="0"/>
                </a:moveTo>
                <a:lnTo>
                  <a:pt x="1217675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6" name="object 176"/>
          <p:cNvSpPr/>
          <p:nvPr/>
        </p:nvSpPr>
        <p:spPr>
          <a:xfrm>
            <a:off x="669690" y="5262530"/>
            <a:ext cx="1076338" cy="1173685"/>
          </a:xfrm>
          <a:custGeom>
            <a:avLst/>
            <a:gdLst/>
            <a:ahLst/>
            <a:cxnLst/>
            <a:rect l="l" t="t" r="r" b="b"/>
            <a:pathLst>
              <a:path w="1187958" h="1295400">
                <a:moveTo>
                  <a:pt x="0" y="1295400"/>
                </a:moveTo>
                <a:lnTo>
                  <a:pt x="1187958" y="1295400"/>
                </a:lnTo>
                <a:lnTo>
                  <a:pt x="1187958" y="0"/>
                </a:lnTo>
                <a:lnTo>
                  <a:pt x="0" y="0"/>
                </a:lnTo>
                <a:lnTo>
                  <a:pt x="0" y="129540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7" name="object 177"/>
          <p:cNvSpPr/>
          <p:nvPr/>
        </p:nvSpPr>
        <p:spPr>
          <a:xfrm>
            <a:off x="669690" y="5262530"/>
            <a:ext cx="1076338" cy="1173685"/>
          </a:xfrm>
          <a:custGeom>
            <a:avLst/>
            <a:gdLst/>
            <a:ahLst/>
            <a:cxnLst/>
            <a:rect l="l" t="t" r="r" b="b"/>
            <a:pathLst>
              <a:path w="1187958" h="1295400">
                <a:moveTo>
                  <a:pt x="0" y="1295400"/>
                </a:moveTo>
                <a:lnTo>
                  <a:pt x="3047" y="1292352"/>
                </a:lnTo>
                <a:lnTo>
                  <a:pt x="3047" y="3048"/>
                </a:lnTo>
                <a:lnTo>
                  <a:pt x="1184910" y="3048"/>
                </a:lnTo>
                <a:lnTo>
                  <a:pt x="1184910" y="1292352"/>
                </a:lnTo>
                <a:lnTo>
                  <a:pt x="3047" y="1292352"/>
                </a:lnTo>
                <a:lnTo>
                  <a:pt x="1187958" y="1295400"/>
                </a:lnTo>
                <a:lnTo>
                  <a:pt x="1187958" y="0"/>
                </a:lnTo>
                <a:lnTo>
                  <a:pt x="0" y="0"/>
                </a:lnTo>
                <a:lnTo>
                  <a:pt x="0" y="1295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8" name="object 178"/>
          <p:cNvSpPr/>
          <p:nvPr/>
        </p:nvSpPr>
        <p:spPr>
          <a:xfrm>
            <a:off x="686260" y="5490363"/>
            <a:ext cx="1010750" cy="744254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9" name="object 179"/>
          <p:cNvSpPr/>
          <p:nvPr/>
        </p:nvSpPr>
        <p:spPr>
          <a:xfrm>
            <a:off x="1795047" y="5262531"/>
            <a:ext cx="1728768" cy="199525"/>
          </a:xfrm>
          <a:custGeom>
            <a:avLst/>
            <a:gdLst/>
            <a:ahLst/>
            <a:cxnLst/>
            <a:rect l="l" t="t" r="r" b="b"/>
            <a:pathLst>
              <a:path w="1908048" h="220217">
                <a:moveTo>
                  <a:pt x="0" y="220217"/>
                </a:moveTo>
                <a:lnTo>
                  <a:pt x="1908048" y="220217"/>
                </a:lnTo>
                <a:lnTo>
                  <a:pt x="1908048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0" name="object 180"/>
          <p:cNvSpPr/>
          <p:nvPr/>
        </p:nvSpPr>
        <p:spPr>
          <a:xfrm>
            <a:off x="3523816" y="5262531"/>
            <a:ext cx="456355" cy="199525"/>
          </a:xfrm>
          <a:custGeom>
            <a:avLst/>
            <a:gdLst/>
            <a:ahLst/>
            <a:cxnLst/>
            <a:rect l="l" t="t" r="r" b="b"/>
            <a:pathLst>
              <a:path w="503681" h="220217">
                <a:moveTo>
                  <a:pt x="0" y="220217"/>
                </a:moveTo>
                <a:lnTo>
                  <a:pt x="503681" y="220217"/>
                </a:lnTo>
                <a:lnTo>
                  <a:pt x="503681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1" name="object 181"/>
          <p:cNvSpPr/>
          <p:nvPr/>
        </p:nvSpPr>
        <p:spPr>
          <a:xfrm>
            <a:off x="3980172" y="5262531"/>
            <a:ext cx="391457" cy="199525"/>
          </a:xfrm>
          <a:custGeom>
            <a:avLst/>
            <a:gdLst/>
            <a:ahLst/>
            <a:cxnLst/>
            <a:rect l="l" t="t" r="r" b="b"/>
            <a:pathLst>
              <a:path w="432053" h="220217">
                <a:moveTo>
                  <a:pt x="0" y="220217"/>
                </a:moveTo>
                <a:lnTo>
                  <a:pt x="432053" y="220217"/>
                </a:lnTo>
                <a:lnTo>
                  <a:pt x="432053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2" name="object 182"/>
          <p:cNvSpPr/>
          <p:nvPr/>
        </p:nvSpPr>
        <p:spPr>
          <a:xfrm>
            <a:off x="1795047" y="5658822"/>
            <a:ext cx="1728768" cy="196765"/>
          </a:xfrm>
          <a:custGeom>
            <a:avLst/>
            <a:gdLst/>
            <a:ahLst/>
            <a:cxnLst/>
            <a:rect l="l" t="t" r="r" b="b"/>
            <a:pathLst>
              <a:path w="1908048" h="217170">
                <a:moveTo>
                  <a:pt x="0" y="217170"/>
                </a:moveTo>
                <a:lnTo>
                  <a:pt x="1908048" y="217170"/>
                </a:lnTo>
                <a:lnTo>
                  <a:pt x="1908048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3" name="object 183"/>
          <p:cNvSpPr/>
          <p:nvPr/>
        </p:nvSpPr>
        <p:spPr>
          <a:xfrm>
            <a:off x="3523816" y="5658822"/>
            <a:ext cx="456355" cy="196765"/>
          </a:xfrm>
          <a:custGeom>
            <a:avLst/>
            <a:gdLst/>
            <a:ahLst/>
            <a:cxnLst/>
            <a:rect l="l" t="t" r="r" b="b"/>
            <a:pathLst>
              <a:path w="503681" h="217170">
                <a:moveTo>
                  <a:pt x="0" y="217170"/>
                </a:moveTo>
                <a:lnTo>
                  <a:pt x="503681" y="217170"/>
                </a:lnTo>
                <a:lnTo>
                  <a:pt x="50368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4" name="object 184"/>
          <p:cNvSpPr/>
          <p:nvPr/>
        </p:nvSpPr>
        <p:spPr>
          <a:xfrm>
            <a:off x="3980172" y="5658822"/>
            <a:ext cx="391457" cy="196765"/>
          </a:xfrm>
          <a:custGeom>
            <a:avLst/>
            <a:gdLst/>
            <a:ahLst/>
            <a:cxnLst/>
            <a:rect l="l" t="t" r="r" b="b"/>
            <a:pathLst>
              <a:path w="432053" h="217170">
                <a:moveTo>
                  <a:pt x="0" y="217170"/>
                </a:moveTo>
                <a:lnTo>
                  <a:pt x="432053" y="217170"/>
                </a:lnTo>
                <a:lnTo>
                  <a:pt x="4320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5" name="object 185"/>
          <p:cNvSpPr/>
          <p:nvPr/>
        </p:nvSpPr>
        <p:spPr>
          <a:xfrm>
            <a:off x="1795047" y="5855587"/>
            <a:ext cx="1728768" cy="200906"/>
          </a:xfrm>
          <a:custGeom>
            <a:avLst/>
            <a:gdLst/>
            <a:ahLst/>
            <a:cxnLst/>
            <a:rect l="l" t="t" r="r" b="b"/>
            <a:pathLst>
              <a:path w="1908048" h="221741">
                <a:moveTo>
                  <a:pt x="0" y="221741"/>
                </a:moveTo>
                <a:lnTo>
                  <a:pt x="1908048" y="221741"/>
                </a:lnTo>
                <a:lnTo>
                  <a:pt x="1908048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6" name="object 186"/>
          <p:cNvSpPr/>
          <p:nvPr/>
        </p:nvSpPr>
        <p:spPr>
          <a:xfrm>
            <a:off x="3523816" y="5855587"/>
            <a:ext cx="456355" cy="200906"/>
          </a:xfrm>
          <a:custGeom>
            <a:avLst/>
            <a:gdLst/>
            <a:ahLst/>
            <a:cxnLst/>
            <a:rect l="l" t="t" r="r" b="b"/>
            <a:pathLst>
              <a:path w="503681" h="221741">
                <a:moveTo>
                  <a:pt x="0" y="221741"/>
                </a:moveTo>
                <a:lnTo>
                  <a:pt x="503681" y="221741"/>
                </a:lnTo>
                <a:lnTo>
                  <a:pt x="503681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7" name="object 187"/>
          <p:cNvSpPr/>
          <p:nvPr/>
        </p:nvSpPr>
        <p:spPr>
          <a:xfrm>
            <a:off x="3980172" y="5855587"/>
            <a:ext cx="391457" cy="200906"/>
          </a:xfrm>
          <a:custGeom>
            <a:avLst/>
            <a:gdLst/>
            <a:ahLst/>
            <a:cxnLst/>
            <a:rect l="l" t="t" r="r" b="b"/>
            <a:pathLst>
              <a:path w="432053" h="221741">
                <a:moveTo>
                  <a:pt x="0" y="221741"/>
                </a:moveTo>
                <a:lnTo>
                  <a:pt x="432053" y="221741"/>
                </a:lnTo>
                <a:lnTo>
                  <a:pt x="432053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8" name="object 188"/>
          <p:cNvSpPr/>
          <p:nvPr/>
        </p:nvSpPr>
        <p:spPr>
          <a:xfrm>
            <a:off x="1795047" y="6056494"/>
            <a:ext cx="1728768" cy="196765"/>
          </a:xfrm>
          <a:custGeom>
            <a:avLst/>
            <a:gdLst/>
            <a:ahLst/>
            <a:cxnLst/>
            <a:rect l="l" t="t" r="r" b="b"/>
            <a:pathLst>
              <a:path w="1908048" h="217170">
                <a:moveTo>
                  <a:pt x="0" y="217170"/>
                </a:moveTo>
                <a:lnTo>
                  <a:pt x="1908048" y="217170"/>
                </a:lnTo>
                <a:lnTo>
                  <a:pt x="1908048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9" name="object 189"/>
          <p:cNvSpPr/>
          <p:nvPr/>
        </p:nvSpPr>
        <p:spPr>
          <a:xfrm>
            <a:off x="3523816" y="6056494"/>
            <a:ext cx="456355" cy="196765"/>
          </a:xfrm>
          <a:custGeom>
            <a:avLst/>
            <a:gdLst/>
            <a:ahLst/>
            <a:cxnLst/>
            <a:rect l="l" t="t" r="r" b="b"/>
            <a:pathLst>
              <a:path w="503681" h="217170">
                <a:moveTo>
                  <a:pt x="0" y="217170"/>
                </a:moveTo>
                <a:lnTo>
                  <a:pt x="503681" y="217170"/>
                </a:lnTo>
                <a:lnTo>
                  <a:pt x="50368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0" name="object 190"/>
          <p:cNvSpPr/>
          <p:nvPr/>
        </p:nvSpPr>
        <p:spPr>
          <a:xfrm>
            <a:off x="3980172" y="6056494"/>
            <a:ext cx="391457" cy="196765"/>
          </a:xfrm>
          <a:custGeom>
            <a:avLst/>
            <a:gdLst/>
            <a:ahLst/>
            <a:cxnLst/>
            <a:rect l="l" t="t" r="r" b="b"/>
            <a:pathLst>
              <a:path w="432053" h="217170">
                <a:moveTo>
                  <a:pt x="0" y="217170"/>
                </a:moveTo>
                <a:lnTo>
                  <a:pt x="432053" y="217170"/>
                </a:lnTo>
                <a:lnTo>
                  <a:pt x="4320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1" name="object 191"/>
          <p:cNvSpPr/>
          <p:nvPr/>
        </p:nvSpPr>
        <p:spPr>
          <a:xfrm>
            <a:off x="1795047" y="5462402"/>
            <a:ext cx="2576582" cy="0"/>
          </a:xfrm>
          <a:custGeom>
            <a:avLst/>
            <a:gdLst/>
            <a:ahLst/>
            <a:cxnLst/>
            <a:rect l="l" t="t" r="r" b="b"/>
            <a:pathLst>
              <a:path w="2843783">
                <a:moveTo>
                  <a:pt x="0" y="0"/>
                </a:moveTo>
                <a:lnTo>
                  <a:pt x="284378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2" name="object 192"/>
          <p:cNvSpPr/>
          <p:nvPr/>
        </p:nvSpPr>
        <p:spPr>
          <a:xfrm>
            <a:off x="1795047" y="5659166"/>
            <a:ext cx="2576582" cy="0"/>
          </a:xfrm>
          <a:custGeom>
            <a:avLst/>
            <a:gdLst/>
            <a:ahLst/>
            <a:cxnLst/>
            <a:rect l="l" t="t" r="r" b="b"/>
            <a:pathLst>
              <a:path w="2843783">
                <a:moveTo>
                  <a:pt x="0" y="0"/>
                </a:moveTo>
                <a:lnTo>
                  <a:pt x="2843783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3" name="object 193"/>
          <p:cNvSpPr/>
          <p:nvPr/>
        </p:nvSpPr>
        <p:spPr>
          <a:xfrm>
            <a:off x="1795047" y="5855931"/>
            <a:ext cx="2576582" cy="0"/>
          </a:xfrm>
          <a:custGeom>
            <a:avLst/>
            <a:gdLst/>
            <a:ahLst/>
            <a:cxnLst/>
            <a:rect l="l" t="t" r="r" b="b"/>
            <a:pathLst>
              <a:path w="2843783">
                <a:moveTo>
                  <a:pt x="0" y="0"/>
                </a:moveTo>
                <a:lnTo>
                  <a:pt x="2843783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4" name="object 194"/>
          <p:cNvSpPr/>
          <p:nvPr/>
        </p:nvSpPr>
        <p:spPr>
          <a:xfrm>
            <a:off x="1795047" y="6056839"/>
            <a:ext cx="2576582" cy="0"/>
          </a:xfrm>
          <a:custGeom>
            <a:avLst/>
            <a:gdLst/>
            <a:ahLst/>
            <a:cxnLst/>
            <a:rect l="l" t="t" r="r" b="b"/>
            <a:pathLst>
              <a:path w="2843783">
                <a:moveTo>
                  <a:pt x="0" y="0"/>
                </a:moveTo>
                <a:lnTo>
                  <a:pt x="284378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5" name="object 195"/>
          <p:cNvSpPr/>
          <p:nvPr/>
        </p:nvSpPr>
        <p:spPr>
          <a:xfrm>
            <a:off x="1795047" y="6253603"/>
            <a:ext cx="2576582" cy="0"/>
          </a:xfrm>
          <a:custGeom>
            <a:avLst/>
            <a:gdLst/>
            <a:ahLst/>
            <a:cxnLst/>
            <a:rect l="l" t="t" r="r" b="b"/>
            <a:pathLst>
              <a:path w="2843783">
                <a:moveTo>
                  <a:pt x="0" y="0"/>
                </a:moveTo>
                <a:lnTo>
                  <a:pt x="2843783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6" name="object 196"/>
          <p:cNvSpPr/>
          <p:nvPr/>
        </p:nvSpPr>
        <p:spPr>
          <a:xfrm>
            <a:off x="4388200" y="5658822"/>
            <a:ext cx="1239272" cy="196765"/>
          </a:xfrm>
          <a:custGeom>
            <a:avLst/>
            <a:gdLst/>
            <a:ahLst/>
            <a:cxnLst/>
            <a:rect l="l" t="t" r="r" b="b"/>
            <a:pathLst>
              <a:path w="1367789" h="217170">
                <a:moveTo>
                  <a:pt x="0" y="217170"/>
                </a:moveTo>
                <a:lnTo>
                  <a:pt x="1367789" y="217170"/>
                </a:lnTo>
                <a:lnTo>
                  <a:pt x="1367789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7" name="object 197"/>
          <p:cNvSpPr/>
          <p:nvPr/>
        </p:nvSpPr>
        <p:spPr>
          <a:xfrm>
            <a:off x="5627472" y="5658822"/>
            <a:ext cx="388697" cy="196765"/>
          </a:xfrm>
          <a:custGeom>
            <a:avLst/>
            <a:gdLst/>
            <a:ahLst/>
            <a:cxnLst/>
            <a:rect l="l" t="t" r="r" b="b"/>
            <a:pathLst>
              <a:path w="429006" h="217170">
                <a:moveTo>
                  <a:pt x="0" y="217170"/>
                </a:moveTo>
                <a:lnTo>
                  <a:pt x="429006" y="217170"/>
                </a:lnTo>
                <a:lnTo>
                  <a:pt x="429006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8" name="object 198"/>
          <p:cNvSpPr/>
          <p:nvPr/>
        </p:nvSpPr>
        <p:spPr>
          <a:xfrm>
            <a:off x="6016169" y="5658822"/>
            <a:ext cx="426669" cy="196765"/>
          </a:xfrm>
          <a:custGeom>
            <a:avLst/>
            <a:gdLst/>
            <a:ahLst/>
            <a:cxnLst/>
            <a:rect l="l" t="t" r="r" b="b"/>
            <a:pathLst>
              <a:path w="470916" h="217170">
                <a:moveTo>
                  <a:pt x="0" y="217170"/>
                </a:moveTo>
                <a:lnTo>
                  <a:pt x="470916" y="217170"/>
                </a:lnTo>
                <a:lnTo>
                  <a:pt x="470916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9" name="object 199"/>
          <p:cNvSpPr/>
          <p:nvPr/>
        </p:nvSpPr>
        <p:spPr>
          <a:xfrm>
            <a:off x="4388200" y="5262531"/>
            <a:ext cx="2054638" cy="199525"/>
          </a:xfrm>
          <a:custGeom>
            <a:avLst/>
            <a:gdLst/>
            <a:ahLst/>
            <a:cxnLst/>
            <a:rect l="l" t="t" r="r" b="b"/>
            <a:pathLst>
              <a:path w="2267712" h="220217">
                <a:moveTo>
                  <a:pt x="0" y="220217"/>
                </a:moveTo>
                <a:lnTo>
                  <a:pt x="2267712" y="220217"/>
                </a:lnTo>
                <a:lnTo>
                  <a:pt x="2267712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0" name="object 200"/>
          <p:cNvSpPr/>
          <p:nvPr/>
        </p:nvSpPr>
        <p:spPr>
          <a:xfrm>
            <a:off x="4388200" y="5462402"/>
            <a:ext cx="1239272" cy="0"/>
          </a:xfrm>
          <a:custGeom>
            <a:avLst/>
            <a:gdLst/>
            <a:ahLst/>
            <a:cxnLst/>
            <a:rect l="l" t="t" r="r" b="b"/>
            <a:pathLst>
              <a:path w="1367789">
                <a:moveTo>
                  <a:pt x="0" y="0"/>
                </a:moveTo>
                <a:lnTo>
                  <a:pt x="1367789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1" name="object 201"/>
          <p:cNvSpPr/>
          <p:nvPr/>
        </p:nvSpPr>
        <p:spPr>
          <a:xfrm>
            <a:off x="4388200" y="5659166"/>
            <a:ext cx="1239272" cy="0"/>
          </a:xfrm>
          <a:custGeom>
            <a:avLst/>
            <a:gdLst/>
            <a:ahLst/>
            <a:cxnLst/>
            <a:rect l="l" t="t" r="r" b="b"/>
            <a:pathLst>
              <a:path w="1367789">
                <a:moveTo>
                  <a:pt x="0" y="0"/>
                </a:moveTo>
                <a:lnTo>
                  <a:pt x="1367789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2" name="object 202"/>
          <p:cNvSpPr/>
          <p:nvPr/>
        </p:nvSpPr>
        <p:spPr>
          <a:xfrm>
            <a:off x="5627473" y="5462402"/>
            <a:ext cx="815365" cy="0"/>
          </a:xfrm>
          <a:custGeom>
            <a:avLst/>
            <a:gdLst/>
            <a:ahLst/>
            <a:cxnLst/>
            <a:rect l="l" t="t" r="r" b="b"/>
            <a:pathLst>
              <a:path w="899921">
                <a:moveTo>
                  <a:pt x="0" y="0"/>
                </a:moveTo>
                <a:lnTo>
                  <a:pt x="899921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3" name="object 203"/>
          <p:cNvSpPr/>
          <p:nvPr/>
        </p:nvSpPr>
        <p:spPr>
          <a:xfrm>
            <a:off x="5627473" y="5659166"/>
            <a:ext cx="815365" cy="0"/>
          </a:xfrm>
          <a:custGeom>
            <a:avLst/>
            <a:gdLst/>
            <a:ahLst/>
            <a:cxnLst/>
            <a:rect l="l" t="t" r="r" b="b"/>
            <a:pathLst>
              <a:path w="899921">
                <a:moveTo>
                  <a:pt x="0" y="0"/>
                </a:moveTo>
                <a:lnTo>
                  <a:pt x="899921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4" name="object 204"/>
          <p:cNvSpPr/>
          <p:nvPr/>
        </p:nvSpPr>
        <p:spPr>
          <a:xfrm>
            <a:off x="4388200" y="5855931"/>
            <a:ext cx="2054638" cy="0"/>
          </a:xfrm>
          <a:custGeom>
            <a:avLst/>
            <a:gdLst/>
            <a:ahLst/>
            <a:cxnLst/>
            <a:rect l="l" t="t" r="r" b="b"/>
            <a:pathLst>
              <a:path w="2267712">
                <a:moveTo>
                  <a:pt x="0" y="0"/>
                </a:moveTo>
                <a:lnTo>
                  <a:pt x="2267712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5" name="object 205"/>
          <p:cNvSpPr/>
          <p:nvPr/>
        </p:nvSpPr>
        <p:spPr>
          <a:xfrm>
            <a:off x="4339181" y="7121095"/>
            <a:ext cx="2120227" cy="137044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6" name="object 206"/>
          <p:cNvSpPr/>
          <p:nvPr/>
        </p:nvSpPr>
        <p:spPr>
          <a:xfrm>
            <a:off x="3451" y="9211634"/>
            <a:ext cx="6848795" cy="56957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7" name="object 207"/>
          <p:cNvSpPr/>
          <p:nvPr/>
        </p:nvSpPr>
        <p:spPr>
          <a:xfrm>
            <a:off x="392149" y="9437396"/>
            <a:ext cx="555083" cy="228523"/>
          </a:xfrm>
          <a:custGeom>
            <a:avLst/>
            <a:gdLst/>
            <a:ahLst/>
            <a:cxnLst/>
            <a:rect l="l" t="t" r="r" b="b"/>
            <a:pathLst>
              <a:path w="612647" h="252222">
                <a:moveTo>
                  <a:pt x="0" y="252221"/>
                </a:moveTo>
                <a:lnTo>
                  <a:pt x="612647" y="252221"/>
                </a:lnTo>
                <a:lnTo>
                  <a:pt x="612647" y="0"/>
                </a:lnTo>
                <a:lnTo>
                  <a:pt x="0" y="0"/>
                </a:lnTo>
                <a:lnTo>
                  <a:pt x="0" y="252221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8" name="object 208"/>
          <p:cNvSpPr/>
          <p:nvPr/>
        </p:nvSpPr>
        <p:spPr>
          <a:xfrm>
            <a:off x="3915274" y="9274457"/>
            <a:ext cx="2674620" cy="433573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9" name="object 89"/>
          <p:cNvSpPr/>
          <p:nvPr/>
        </p:nvSpPr>
        <p:spPr>
          <a:xfrm>
            <a:off x="1381" y="1054527"/>
            <a:ext cx="6845343" cy="196073"/>
          </a:xfrm>
          <a:custGeom>
            <a:avLst/>
            <a:gdLst/>
            <a:ahLst/>
            <a:cxnLst/>
            <a:rect l="l" t="t" r="r" b="b"/>
            <a:pathLst>
              <a:path w="7555230" h="216407">
                <a:moveTo>
                  <a:pt x="0" y="216407"/>
                </a:moveTo>
                <a:lnTo>
                  <a:pt x="7555230" y="216407"/>
                </a:lnTo>
                <a:lnTo>
                  <a:pt x="7555230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8" name="object 88"/>
          <p:cNvSpPr/>
          <p:nvPr/>
        </p:nvSpPr>
        <p:spPr>
          <a:xfrm>
            <a:off x="0" y="97973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5" name="object 85"/>
          <p:cNvSpPr/>
          <p:nvPr/>
        </p:nvSpPr>
        <p:spPr>
          <a:xfrm>
            <a:off x="1380" y="103670"/>
            <a:ext cx="6856860" cy="687813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6" name="object 86"/>
          <p:cNvSpPr/>
          <p:nvPr/>
        </p:nvSpPr>
        <p:spPr>
          <a:xfrm>
            <a:off x="1381" y="304058"/>
            <a:ext cx="4566323" cy="359009"/>
          </a:xfrm>
          <a:custGeom>
            <a:avLst/>
            <a:gdLst/>
            <a:ahLst/>
            <a:cxnLst/>
            <a:rect l="l" t="t" r="r" b="b"/>
            <a:pathLst>
              <a:path w="5039868" h="396240">
                <a:moveTo>
                  <a:pt x="0" y="396240"/>
                </a:moveTo>
                <a:lnTo>
                  <a:pt x="5039868" y="396240"/>
                </a:lnTo>
                <a:lnTo>
                  <a:pt x="5039868" y="0"/>
                </a:lnTo>
                <a:lnTo>
                  <a:pt x="0" y="0"/>
                </a:lnTo>
                <a:lnTo>
                  <a:pt x="0" y="396240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7" name="object 87"/>
          <p:cNvSpPr/>
          <p:nvPr/>
        </p:nvSpPr>
        <p:spPr>
          <a:xfrm>
            <a:off x="3915274" y="206711"/>
            <a:ext cx="2945258" cy="531610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4" name="object 84"/>
          <p:cNvSpPr txBox="1"/>
          <p:nvPr/>
        </p:nvSpPr>
        <p:spPr>
          <a:xfrm>
            <a:off x="182497" y="359121"/>
            <a:ext cx="3739997" cy="2183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685"/>
              </a:lnSpc>
              <a:spcBef>
                <a:spcPts val="84"/>
              </a:spcBef>
            </a:pPr>
            <a:r>
              <a:rPr sz="1540" b="1" dirty="0">
                <a:latin typeface="Tahoma"/>
                <a:cs typeface="Tahoma"/>
              </a:rPr>
              <a:t>Conductores</a:t>
            </a:r>
            <a:r>
              <a:rPr sz="1540" b="1" spc="-96" dirty="0">
                <a:latin typeface="Tahoma"/>
                <a:cs typeface="Tahoma"/>
              </a:rPr>
              <a:t> </a:t>
            </a:r>
            <a:r>
              <a:rPr sz="1540" b="1" dirty="0">
                <a:latin typeface="Tahoma"/>
                <a:cs typeface="Tahoma"/>
              </a:rPr>
              <a:t>ACCC/TW</a:t>
            </a:r>
            <a:r>
              <a:rPr sz="1540" b="1" spc="-75" dirty="0">
                <a:latin typeface="Tahoma"/>
                <a:cs typeface="Tahoma"/>
              </a:rPr>
              <a:t> </a:t>
            </a:r>
            <a:r>
              <a:rPr sz="1540" b="1" dirty="0">
                <a:latin typeface="Tahoma"/>
                <a:cs typeface="Tahoma"/>
              </a:rPr>
              <a:t>(Milimétricos)</a:t>
            </a:r>
            <a:endParaRPr sz="1540">
              <a:latin typeface="Tahoma"/>
              <a:cs typeface="Tahoma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281224" y="800595"/>
            <a:ext cx="1988882" cy="1838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404"/>
              </a:lnSpc>
              <a:spcBef>
                <a:spcPts val="70"/>
              </a:spcBef>
            </a:pPr>
            <a:r>
              <a:rPr sz="1268" b="1" dirty="0">
                <a:solidFill>
                  <a:srgbClr val="00537A"/>
                </a:solidFill>
                <a:latin typeface="Tahoma"/>
                <a:cs typeface="Tahoma"/>
              </a:rPr>
              <a:t>Características </a:t>
            </a:r>
            <a:r>
              <a:rPr sz="1268" b="1" spc="8" dirty="0">
                <a:solidFill>
                  <a:srgbClr val="00537A"/>
                </a:solidFill>
                <a:latin typeface="Tahoma"/>
                <a:cs typeface="Tahoma"/>
              </a:rPr>
              <a:t>T</a:t>
            </a:r>
            <a:r>
              <a:rPr sz="1268" b="1" dirty="0">
                <a:solidFill>
                  <a:srgbClr val="00537A"/>
                </a:solidFill>
                <a:latin typeface="Tahoma"/>
                <a:cs typeface="Tahoma"/>
              </a:rPr>
              <a:t>écnicas</a:t>
            </a:r>
            <a:endParaRPr sz="1268">
              <a:latin typeface="Tahoma"/>
              <a:cs typeface="Tahoma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283296" y="1097774"/>
            <a:ext cx="5759699" cy="1493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119"/>
              </a:lnSpc>
              <a:spcBef>
                <a:spcPts val="55"/>
              </a:spcBef>
            </a:pPr>
            <a:r>
              <a:rPr sz="997" b="1" dirty="0">
                <a:latin typeface="Tahoma"/>
                <a:cs typeface="Tahoma"/>
              </a:rPr>
              <a:t>Cables</a:t>
            </a:r>
            <a:r>
              <a:rPr sz="997" b="1" spc="-28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Alum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nio</a:t>
            </a:r>
            <a:r>
              <a:rPr sz="997" b="1" spc="-39" dirty="0">
                <a:latin typeface="Tahoma"/>
                <a:cs typeface="Tahoma"/>
              </a:rPr>
              <a:t> </a:t>
            </a:r>
            <a:r>
              <a:rPr sz="997" b="1" spc="4" dirty="0">
                <a:latin typeface="Tahoma"/>
                <a:cs typeface="Tahoma"/>
              </a:rPr>
              <a:t>d</a:t>
            </a:r>
            <a:r>
              <a:rPr sz="997" b="1" dirty="0">
                <a:latin typeface="Tahoma"/>
                <a:cs typeface="Tahoma"/>
              </a:rPr>
              <a:t>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forma</a:t>
            </a:r>
            <a:r>
              <a:rPr sz="997" b="1" spc="-24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trapezoidal</a:t>
            </a:r>
            <a:r>
              <a:rPr sz="997" b="1" spc="-4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</a:t>
            </a:r>
            <a:r>
              <a:rPr sz="997" b="1" spc="-13" dirty="0">
                <a:latin typeface="Tahoma"/>
                <a:cs typeface="Tahoma"/>
              </a:rPr>
              <a:t>o</a:t>
            </a:r>
            <a:r>
              <a:rPr sz="997" b="1" dirty="0">
                <a:latin typeface="Tahoma"/>
                <a:cs typeface="Tahoma"/>
              </a:rPr>
              <a:t>n</a:t>
            </a:r>
            <a:r>
              <a:rPr sz="997" b="1" spc="-1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Alma</a:t>
            </a:r>
            <a:r>
              <a:rPr sz="997" b="1" spc="-20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Compos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te</a:t>
            </a:r>
            <a:r>
              <a:rPr sz="997" b="1" spc="-4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según</a:t>
            </a:r>
            <a:r>
              <a:rPr sz="997" b="1" spc="-25" dirty="0">
                <a:latin typeface="Tahoma"/>
                <a:cs typeface="Tahoma"/>
              </a:rPr>
              <a:t> </a:t>
            </a:r>
            <a:r>
              <a:rPr sz="997" b="1" spc="4" dirty="0">
                <a:latin typeface="Tahoma"/>
                <a:cs typeface="Tahoma"/>
              </a:rPr>
              <a:t>n</a:t>
            </a:r>
            <a:r>
              <a:rPr sz="997" b="1" dirty="0">
                <a:latin typeface="Tahoma"/>
                <a:cs typeface="Tahoma"/>
              </a:rPr>
              <a:t>orma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AS</a:t>
            </a:r>
            <a:r>
              <a:rPr sz="997" b="1" spc="4" dirty="0">
                <a:latin typeface="Tahoma"/>
                <a:cs typeface="Tahoma"/>
              </a:rPr>
              <a:t>T</a:t>
            </a:r>
            <a:r>
              <a:rPr sz="997" b="1" dirty="0">
                <a:latin typeface="Tahoma"/>
                <a:cs typeface="Tahoma"/>
              </a:rPr>
              <a:t>M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B857</a:t>
            </a:r>
            <a:endParaRPr sz="997">
              <a:latin typeface="Tahoma"/>
              <a:cs typeface="Tahoma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691320" y="1875762"/>
            <a:ext cx="150562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Sección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transversal</a:t>
            </a:r>
            <a:r>
              <a:rPr sz="815" spc="8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alu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5258049" y="1875762"/>
            <a:ext cx="26840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5874431" y="1875762"/>
            <a:ext cx="35913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517,</a:t>
            </a:r>
            <a:r>
              <a:rPr sz="815" spc="-5" dirty="0">
                <a:latin typeface="Tahoma"/>
                <a:cs typeface="Tahoma"/>
              </a:rPr>
              <a:t>9</a:t>
            </a:r>
            <a:r>
              <a:rPr sz="815" dirty="0">
                <a:latin typeface="Tahoma"/>
                <a:cs typeface="Tahoma"/>
              </a:rPr>
              <a:t>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691326" y="2269291"/>
            <a:ext cx="632021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Sección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total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5256957" y="2269291"/>
            <a:ext cx="26840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5902525" y="2269291"/>
            <a:ext cx="30238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4" dirty="0">
                <a:latin typeface="Tahoma"/>
                <a:cs typeface="Tahoma"/>
              </a:rPr>
              <a:t>589</a:t>
            </a:r>
            <a:r>
              <a:rPr sz="815" dirty="0">
                <a:latin typeface="Tahoma"/>
                <a:cs typeface="Tahoma"/>
              </a:rPr>
              <a:t>,3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691326" y="2662821"/>
            <a:ext cx="186445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Masa</a:t>
            </a:r>
            <a:r>
              <a:rPr sz="815" spc="4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2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uni</a:t>
            </a:r>
            <a:r>
              <a:rPr sz="815" spc="8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ad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longitud—Aluminio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5221295" y="2662821"/>
            <a:ext cx="34080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Kg/km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5919299" y="2662821"/>
            <a:ext cx="270106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4" dirty="0">
                <a:latin typeface="Tahoma"/>
                <a:cs typeface="Tahoma"/>
              </a:rPr>
              <a:t>14</a:t>
            </a:r>
            <a:r>
              <a:rPr sz="815" dirty="0">
                <a:latin typeface="Tahoma"/>
                <a:cs typeface="Tahoma"/>
              </a:rPr>
              <a:t>31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691320" y="3056350"/>
            <a:ext cx="1943448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Masa</a:t>
            </a:r>
            <a:r>
              <a:rPr sz="815" spc="4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3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uni</a:t>
            </a:r>
            <a:r>
              <a:rPr sz="815" spc="8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ad</a:t>
            </a:r>
            <a:r>
              <a:rPr sz="815" spc="5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</a:t>
            </a:r>
            <a:r>
              <a:rPr sz="815" spc="-5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—Conductor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5222250" y="3056350"/>
            <a:ext cx="340700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Kg</a:t>
            </a:r>
            <a:r>
              <a:rPr sz="815" spc="-4" dirty="0">
                <a:latin typeface="Tahoma"/>
                <a:cs typeface="Tahoma"/>
              </a:rPr>
              <a:t>/</a:t>
            </a:r>
            <a:r>
              <a:rPr sz="815" dirty="0">
                <a:latin typeface="Tahoma"/>
                <a:cs typeface="Tahoma"/>
              </a:rPr>
              <a:t>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5919800" y="3056350"/>
            <a:ext cx="26930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15</a:t>
            </a:r>
            <a:r>
              <a:rPr sz="815" spc="-5" dirty="0">
                <a:latin typeface="Tahoma"/>
                <a:cs typeface="Tahoma"/>
              </a:rPr>
              <a:t>6</a:t>
            </a:r>
            <a:r>
              <a:rPr sz="815" dirty="0">
                <a:latin typeface="Tahoma"/>
                <a:cs typeface="Tahoma"/>
              </a:rPr>
              <a:t>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691324" y="3449890"/>
            <a:ext cx="1548988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Máxi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cc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2</a:t>
            </a:r>
            <a:r>
              <a:rPr sz="815" spc="-5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°C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5240392" y="3450575"/>
            <a:ext cx="301409" cy="129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60"/>
              </a:lnSpc>
              <a:spcBef>
                <a:spcPts val="48"/>
              </a:spcBef>
            </a:pP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5873484" y="3449890"/>
            <a:ext cx="359640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5" dirty="0">
                <a:latin typeface="Tahoma"/>
                <a:cs typeface="Tahoma"/>
              </a:rPr>
              <a:t>05</a:t>
            </a:r>
            <a:r>
              <a:rPr sz="815" spc="-5" dirty="0">
                <a:latin typeface="Tahoma"/>
                <a:cs typeface="Tahoma"/>
              </a:rPr>
              <a:t>4</a:t>
            </a:r>
            <a:r>
              <a:rPr sz="815" dirty="0">
                <a:latin typeface="Tahoma"/>
                <a:cs typeface="Tahoma"/>
              </a:rPr>
              <a:t>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691323" y="3870334"/>
            <a:ext cx="1023102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Relación</a:t>
            </a:r>
            <a:r>
              <a:rPr sz="815" spc="6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</a:t>
            </a:r>
            <a:r>
              <a:rPr sz="815" spc="-9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bleado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2845954" y="3870334"/>
            <a:ext cx="1990856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Min.</a:t>
            </a:r>
            <a:r>
              <a:rPr sz="815" spc="3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10—Max.</a:t>
            </a:r>
            <a:r>
              <a:rPr sz="815" spc="7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16 </a:t>
            </a:r>
            <a:r>
              <a:rPr sz="815" spc="4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r</a:t>
            </a:r>
            <a:r>
              <a:rPr sz="815" spc="-8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inaci</a:t>
            </a:r>
            <a:r>
              <a:rPr sz="815" spc="4" dirty="0">
                <a:latin typeface="Tahoma"/>
                <a:cs typeface="Tahoma"/>
              </a:rPr>
              <a:t>ó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9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superficial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5395257" y="3870334"/>
            <a:ext cx="1163391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Estándar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o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no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especular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691322" y="4685700"/>
            <a:ext cx="1248625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capas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alu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5359827" y="4685700"/>
            <a:ext cx="159341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N°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6027166" y="4685700"/>
            <a:ext cx="96532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691323" y="5079230"/>
            <a:ext cx="3518226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diá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etro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equivalente</a:t>
            </a:r>
            <a:r>
              <a:rPr sz="815" spc="9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segun</a:t>
            </a:r>
            <a:r>
              <a:rPr sz="815" spc="4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6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</a:t>
            </a:r>
            <a:r>
              <a:rPr sz="815" spc="-4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ala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bres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trapezoidales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5332004" y="5079230"/>
            <a:ext cx="215981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5837473" y="5079230"/>
            <a:ext cx="477810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14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5,42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1815984" y="5502455"/>
            <a:ext cx="1138420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Conductividad</a:t>
            </a:r>
            <a:r>
              <a:rPr sz="815" spc="11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mínima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3559519" y="5502455"/>
            <a:ext cx="702932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IACS</a:t>
            </a:r>
            <a:r>
              <a:rPr sz="815" spc="4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%    </a:t>
            </a:r>
            <a:r>
              <a:rPr sz="815" spc="216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6</a:t>
            </a:r>
            <a:r>
              <a:rPr sz="815" dirty="0">
                <a:latin typeface="Tahoma"/>
                <a:cs typeface="Tahoma"/>
              </a:rPr>
              <a:t>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4409142" y="5502451"/>
            <a:ext cx="386354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Altura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5722227" y="5502451"/>
            <a:ext cx="215991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6115187" y="5502451"/>
            <a:ext cx="244121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4,66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1815984" y="6294338"/>
            <a:ext cx="1218245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Carga</a:t>
            </a:r>
            <a:r>
              <a:rPr sz="815" spc="4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ro</a:t>
            </a:r>
            <a:r>
              <a:rPr sz="815" spc="-4" dirty="0">
                <a:latin typeface="Tahoma"/>
                <a:cs typeface="Tahoma"/>
              </a:rPr>
              <a:t>t</a:t>
            </a:r>
            <a:r>
              <a:rPr sz="815" dirty="0">
                <a:latin typeface="Tahoma"/>
                <a:cs typeface="Tahoma"/>
              </a:rPr>
              <a:t>ura</a:t>
            </a:r>
            <a:r>
              <a:rPr sz="815" spc="48" dirty="0">
                <a:latin typeface="Tahoma"/>
                <a:cs typeface="Tahoma"/>
              </a:rPr>
              <a:t> 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spc="5" dirty="0">
                <a:latin typeface="Tahoma"/>
                <a:cs typeface="Tahoma"/>
              </a:rPr>
              <a:t>í</a:t>
            </a:r>
            <a:r>
              <a:rPr sz="815" dirty="0">
                <a:latin typeface="Tahoma"/>
                <a:cs typeface="Tahoma"/>
              </a:rPr>
              <a:t>nima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3678238" y="6294338"/>
            <a:ext cx="162215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kN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4033624" y="6294338"/>
            <a:ext cx="301786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153,8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2574746" y="6708537"/>
            <a:ext cx="869995" cy="1452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84"/>
              </a:lnSpc>
              <a:spcBef>
                <a:spcPts val="5"/>
              </a:spcBef>
            </a:pPr>
            <a:r>
              <a:rPr sz="815" spc="-4" dirty="0">
                <a:latin typeface="Tahoma"/>
                <a:cs typeface="Tahoma"/>
              </a:rPr>
              <a:t>/</a:t>
            </a:r>
            <a:r>
              <a:rPr sz="815" dirty="0">
                <a:latin typeface="Tahoma"/>
                <a:cs typeface="Tahoma"/>
              </a:rPr>
              <a:t>°C    </a:t>
            </a:r>
            <a:r>
              <a:rPr sz="815" spc="1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1,61</a:t>
            </a:r>
            <a:r>
              <a:rPr sz="815" spc="4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10</a:t>
            </a:r>
            <a:r>
              <a:rPr sz="815" spc="-8" baseline="36821" dirty="0">
                <a:latin typeface="Tahoma"/>
                <a:cs typeface="Tahoma"/>
              </a:rPr>
              <a:t>-6</a:t>
            </a:r>
            <a:endParaRPr sz="544">
              <a:latin typeface="Tahoma"/>
              <a:cs typeface="Tahoma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691323" y="6725154"/>
            <a:ext cx="1717175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Enci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3659469" y="6725154"/>
            <a:ext cx="1716827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Enci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5524586" y="6725154"/>
            <a:ext cx="222836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GPa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6035283" y="6725154"/>
            <a:ext cx="212199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117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691326" y="7390706"/>
            <a:ext cx="231473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Capacidad</a:t>
            </a:r>
            <a:r>
              <a:rPr sz="815" spc="8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corriente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temperatura</a:t>
            </a:r>
            <a:r>
              <a:rPr sz="815" spc="92" dirty="0">
                <a:latin typeface="Tahoma"/>
                <a:cs typeface="Tahoma"/>
              </a:rPr>
              <a:t> </a:t>
            </a:r>
            <a:r>
              <a:rPr sz="815" spc="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áxima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3577435" y="7390706"/>
            <a:ext cx="10223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917632" y="7390706"/>
            <a:ext cx="27004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4" dirty="0">
                <a:latin typeface="Tahoma"/>
                <a:cs typeface="Tahoma"/>
              </a:rPr>
              <a:t>17</a:t>
            </a:r>
            <a:r>
              <a:rPr sz="815" dirty="0">
                <a:latin typeface="Tahoma"/>
                <a:cs typeface="Tahoma"/>
              </a:rPr>
              <a:t>40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691320" y="7784228"/>
            <a:ext cx="1251234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Máxi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corri</a:t>
            </a:r>
            <a:r>
              <a:rPr sz="815" spc="8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nte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120°C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578602" y="7784228"/>
            <a:ext cx="10223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3919021" y="7784228"/>
            <a:ext cx="26947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14</a:t>
            </a:r>
            <a:r>
              <a:rPr sz="815" spc="-5" dirty="0">
                <a:latin typeface="Tahoma"/>
                <a:cs typeface="Tahoma"/>
              </a:rPr>
              <a:t>4</a:t>
            </a:r>
            <a:r>
              <a:rPr sz="815" dirty="0">
                <a:latin typeface="Tahoma"/>
                <a:cs typeface="Tahoma"/>
              </a:rPr>
              <a:t>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691320" y="8177757"/>
            <a:ext cx="150275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Radio</a:t>
            </a:r>
            <a:r>
              <a:rPr sz="815" spc="4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dio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g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o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étrico</a:t>
            </a:r>
            <a:r>
              <a:rPr sz="815" spc="8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(GMR)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541599" y="8177757"/>
            <a:ext cx="176475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cm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903219" y="8177757"/>
            <a:ext cx="302038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10,96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691320" y="8571286"/>
            <a:ext cx="1034457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Reactancia</a:t>
            </a:r>
            <a:r>
              <a:rPr sz="815" spc="8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capacitiva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477787" y="8571973"/>
            <a:ext cx="301409" cy="129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60"/>
              </a:lnSpc>
              <a:spcBef>
                <a:spcPts val="48"/>
              </a:spcBef>
            </a:pPr>
            <a:r>
              <a:rPr sz="815" spc="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844382" y="8571286"/>
            <a:ext cx="417970" cy="1286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14</a:t>
            </a:r>
            <a:r>
              <a:rPr sz="815" spc="-4" dirty="0">
                <a:latin typeface="Tahoma"/>
                <a:cs typeface="Tahoma"/>
              </a:rPr>
              <a:t>6</a:t>
            </a:r>
            <a:r>
              <a:rPr sz="815" spc="4" dirty="0">
                <a:latin typeface="Tahoma"/>
                <a:cs typeface="Tahoma"/>
              </a:rPr>
              <a:t>78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691323" y="8786696"/>
            <a:ext cx="5888310" cy="25153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5878" indent="-224372">
              <a:lnSpc>
                <a:spcPts val="969"/>
              </a:lnSpc>
              <a:spcBef>
                <a:spcPts val="53"/>
              </a:spcBef>
            </a:pPr>
            <a:r>
              <a:rPr sz="815" dirty="0">
                <a:latin typeface="Tahoma"/>
                <a:cs typeface="Tahoma"/>
              </a:rPr>
              <a:t>(1) </a:t>
            </a:r>
            <a:r>
              <a:rPr sz="815" spc="1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Valores</a:t>
            </a:r>
            <a:r>
              <a:rPr sz="815" spc="6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intensidad</a:t>
            </a:r>
            <a:r>
              <a:rPr sz="815" spc="8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corr</a:t>
            </a:r>
            <a:r>
              <a:rPr sz="815" spc="-4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ente</a:t>
            </a:r>
            <a:r>
              <a:rPr sz="815" spc="6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refer</a:t>
            </a:r>
            <a:r>
              <a:rPr sz="815" spc="-4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dos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eratura</a:t>
            </a:r>
            <a:r>
              <a:rPr sz="815" spc="9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biente</a:t>
            </a:r>
            <a:r>
              <a:rPr sz="815" spc="6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2</a:t>
            </a:r>
            <a:r>
              <a:rPr sz="815" spc="4" dirty="0">
                <a:latin typeface="Tahoma"/>
                <a:cs typeface="Tahoma"/>
              </a:rPr>
              <a:t>5</a:t>
            </a:r>
            <a:r>
              <a:rPr sz="815" dirty="0">
                <a:latin typeface="Tahoma"/>
                <a:cs typeface="Tahoma"/>
              </a:rPr>
              <a:t>º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C,</a:t>
            </a:r>
            <a:r>
              <a:rPr sz="815" spc="1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cables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</a:t>
            </a:r>
            <a:r>
              <a:rPr sz="815" spc="-4" dirty="0">
                <a:latin typeface="Tahoma"/>
                <a:cs typeface="Tahoma"/>
              </a:rPr>
              <a:t>x</a:t>
            </a:r>
            <a:r>
              <a:rPr sz="815" dirty="0">
                <a:latin typeface="Tahoma"/>
                <a:cs typeface="Tahoma"/>
              </a:rPr>
              <a:t>puestos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sol,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nivel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ar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 viento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0,6</a:t>
            </a:r>
            <a:r>
              <a:rPr sz="815" spc="2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m/seg.,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adiación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solar</a:t>
            </a:r>
            <a:r>
              <a:rPr sz="815" spc="4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900</a:t>
            </a:r>
            <a:r>
              <a:rPr sz="815" spc="3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W/mm²;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coeficiente</a:t>
            </a:r>
            <a:r>
              <a:rPr sz="815" spc="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emisi</a:t>
            </a:r>
            <a:r>
              <a:rPr sz="815" spc="-4" dirty="0">
                <a:latin typeface="Tahoma"/>
                <a:cs typeface="Tahoma"/>
              </a:rPr>
              <a:t>v</a:t>
            </a:r>
            <a:r>
              <a:rPr sz="815" dirty="0">
                <a:latin typeface="Tahoma"/>
                <a:cs typeface="Tahoma"/>
              </a:rPr>
              <a:t>idad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0,6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absorbilid</a:t>
            </a:r>
            <a:r>
              <a:rPr sz="815" spc="-8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</a:t>
            </a:r>
            <a:r>
              <a:rPr sz="815" spc="9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392149" y="9437396"/>
            <a:ext cx="555083" cy="2285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5774" marR="175710" algn="ctr">
              <a:lnSpc>
                <a:spcPct val="100585"/>
              </a:lnSpc>
              <a:spcBef>
                <a:spcPts val="254"/>
              </a:spcBef>
            </a:pPr>
            <a:r>
              <a:rPr sz="997" b="1" spc="4" dirty="0">
                <a:latin typeface="Tahoma"/>
                <a:cs typeface="Tahoma"/>
              </a:rPr>
              <a:t>23</a:t>
            </a:r>
            <a:endParaRPr sz="997">
              <a:latin typeface="Tahoma"/>
              <a:cs typeface="Tahom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669690" y="8333787"/>
            <a:ext cx="3620472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2091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Reactancia</a:t>
            </a:r>
            <a:r>
              <a:rPr sz="815" spc="8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inductiva                                                       </a:t>
            </a:r>
            <a:r>
              <a:rPr sz="815" spc="246" dirty="0">
                <a:latin typeface="Tahoma"/>
                <a:cs typeface="Tahoma"/>
              </a:rPr>
              <a:t> </a:t>
            </a: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4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25</a:t>
            </a:r>
            <a:r>
              <a:rPr sz="815" spc="-4" dirty="0">
                <a:latin typeface="Tahoma"/>
                <a:cs typeface="Tahoma"/>
              </a:rPr>
              <a:t>0</a:t>
            </a:r>
            <a:r>
              <a:rPr sz="815" spc="4" dirty="0">
                <a:latin typeface="Tahoma"/>
                <a:cs typeface="Tahoma"/>
              </a:rPr>
              <a:t>72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669690" y="7940257"/>
            <a:ext cx="3620472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2091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</a:t>
            </a:r>
            <a:r>
              <a:rPr sz="815" spc="2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 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120°C                                              </a:t>
            </a:r>
            <a:r>
              <a:rPr sz="815" spc="57" dirty="0">
                <a:latin typeface="Tahoma"/>
                <a:cs typeface="Tahoma"/>
              </a:rPr>
              <a:t> </a:t>
            </a: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4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07</a:t>
            </a:r>
            <a:r>
              <a:rPr sz="815" spc="-4" dirty="0">
                <a:latin typeface="Tahoma"/>
                <a:cs typeface="Tahoma"/>
              </a:rPr>
              <a:t>7</a:t>
            </a:r>
            <a:r>
              <a:rPr sz="815" spc="4" dirty="0">
                <a:latin typeface="Tahoma"/>
                <a:cs typeface="Tahoma"/>
              </a:rPr>
              <a:t>58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669690" y="7546728"/>
            <a:ext cx="3620472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2091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</a:t>
            </a:r>
            <a:r>
              <a:rPr sz="815" spc="2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máxi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6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temperatura</a:t>
            </a:r>
            <a:r>
              <a:rPr sz="815" spc="10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operación  </a:t>
            </a:r>
            <a:r>
              <a:rPr sz="815" spc="247" dirty="0">
                <a:latin typeface="Tahoma"/>
                <a:cs typeface="Tahoma"/>
              </a:rPr>
              <a:t> </a:t>
            </a:r>
            <a:r>
              <a:rPr sz="815" spc="4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4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08</a:t>
            </a:r>
            <a:r>
              <a:rPr sz="815" spc="-4" dirty="0">
                <a:latin typeface="Tahoma"/>
                <a:cs typeface="Tahoma"/>
              </a:rPr>
              <a:t>9</a:t>
            </a:r>
            <a:r>
              <a:rPr sz="815" spc="4" dirty="0">
                <a:latin typeface="Tahoma"/>
                <a:cs typeface="Tahoma"/>
              </a:rPr>
              <a:t>65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669690" y="7121094"/>
            <a:ext cx="3620472" cy="2288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Temperatura</a:t>
            </a:r>
            <a:r>
              <a:rPr sz="815" spc="10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máxima</a:t>
            </a:r>
            <a:r>
              <a:rPr sz="815" spc="6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permi</a:t>
            </a:r>
            <a:r>
              <a:rPr sz="815" spc="4" dirty="0">
                <a:latin typeface="Tahoma"/>
                <a:cs typeface="Tahoma"/>
              </a:rPr>
              <a:t>t</a:t>
            </a:r>
            <a:r>
              <a:rPr sz="815" dirty="0">
                <a:latin typeface="Tahoma"/>
                <a:cs typeface="Tahoma"/>
              </a:rPr>
              <a:t>ida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servicio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continuo            </a:t>
            </a:r>
            <a:r>
              <a:rPr sz="815" spc="13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°C       </a:t>
            </a:r>
            <a:r>
              <a:rPr sz="815" spc="195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175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669691" y="6881870"/>
            <a:ext cx="5773147" cy="1950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ts val="1113"/>
              </a:lnSpc>
              <a:spcBef>
                <a:spcPts val="185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Debajo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     </a:t>
            </a:r>
            <a:r>
              <a:rPr sz="815" spc="19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/°C    </a:t>
            </a:r>
            <a:r>
              <a:rPr sz="815" spc="137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18</a:t>
            </a:r>
            <a:r>
              <a:rPr sz="815" dirty="0">
                <a:latin typeface="Tahoma"/>
                <a:cs typeface="Tahoma"/>
              </a:rPr>
              <a:t>,9</a:t>
            </a:r>
            <a:r>
              <a:rPr sz="815" spc="4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2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</a:t>
            </a:r>
            <a:r>
              <a:rPr sz="815" dirty="0">
                <a:latin typeface="Tahoma"/>
                <a:cs typeface="Tahoma"/>
              </a:rPr>
              <a:t>0</a:t>
            </a:r>
            <a:r>
              <a:rPr sz="815" spc="-8" baseline="36821" dirty="0">
                <a:latin typeface="Tahoma"/>
                <a:cs typeface="Tahoma"/>
              </a:rPr>
              <a:t>-</a:t>
            </a:r>
            <a:r>
              <a:rPr sz="815" baseline="36821" dirty="0">
                <a:latin typeface="Tahoma"/>
                <a:cs typeface="Tahoma"/>
              </a:rPr>
              <a:t>6          </a:t>
            </a:r>
            <a:r>
              <a:rPr sz="815" spc="159" baseline="368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Debajo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     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GPa        </a:t>
            </a:r>
            <a:r>
              <a:rPr sz="815" spc="188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73</a:t>
            </a:r>
            <a:r>
              <a:rPr sz="815" dirty="0">
                <a:latin typeface="Tahoma"/>
                <a:cs typeface="Tahoma"/>
              </a:rPr>
              <a:t>,9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669691" y="6485234"/>
            <a:ext cx="2813735" cy="200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258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Coefic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ente</a:t>
            </a:r>
            <a:r>
              <a:rPr sz="861" spc="-37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x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pansión</a:t>
            </a:r>
            <a:r>
              <a:rPr sz="861" spc="-3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té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r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mica</a:t>
            </a:r>
            <a:endParaRPr sz="861">
              <a:latin typeface="Tahoma"/>
              <a:cs typeface="Tahoma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3483426" y="6485234"/>
            <a:ext cx="154649" cy="200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3" name="object 23"/>
          <p:cNvSpPr txBox="1"/>
          <p:nvPr/>
        </p:nvSpPr>
        <p:spPr>
          <a:xfrm>
            <a:off x="3638076" y="6485234"/>
            <a:ext cx="2804761" cy="200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173">
              <a:lnSpc>
                <a:spcPct val="100585"/>
              </a:lnSpc>
              <a:spcBef>
                <a:spcPts val="258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Módulo</a:t>
            </a:r>
            <a:r>
              <a:rPr sz="861" spc="-23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el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as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ticidad</a:t>
            </a:r>
            <a:endParaRPr sz="861">
              <a:latin typeface="Tahoma"/>
              <a:cs typeface="Tahoma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795047" y="5659166"/>
            <a:ext cx="2584868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447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tracción</a:t>
            </a:r>
            <a:r>
              <a:rPr sz="815" spc="6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í</a:t>
            </a:r>
            <a:r>
              <a:rPr sz="815" dirty="0">
                <a:latin typeface="Tahoma"/>
                <a:cs typeface="Tahoma"/>
              </a:rPr>
              <a:t>nima       </a:t>
            </a:r>
            <a:r>
              <a:rPr sz="815" spc="8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MPa       </a:t>
            </a:r>
            <a:r>
              <a:rPr sz="815" spc="116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60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379915" y="5659166"/>
            <a:ext cx="2062923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0732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Sección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1ra.</a:t>
            </a:r>
            <a:r>
              <a:rPr sz="815" spc="3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  </a:t>
            </a:r>
            <a:r>
              <a:rPr sz="815" spc="217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    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24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37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795047" y="5855931"/>
            <a:ext cx="2584868" cy="200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447">
              <a:lnSpc>
                <a:spcPct val="100585"/>
              </a:lnSpc>
              <a:spcBef>
                <a:spcPts val="258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Núc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l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eo</a:t>
            </a:r>
            <a:r>
              <a:rPr sz="861" spc="-2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o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mposite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379915" y="5855931"/>
            <a:ext cx="2062923" cy="3973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0729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Sección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1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2da.</a:t>
            </a:r>
            <a:r>
              <a:rPr sz="815" spc="3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  </a:t>
            </a:r>
            <a:r>
              <a:rPr sz="815" spc="16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    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23,07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795047" y="6056839"/>
            <a:ext cx="2584868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447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Conductividad                                  </a:t>
            </a:r>
            <a:r>
              <a:rPr sz="815" spc="1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Nil         </a:t>
            </a:r>
            <a:r>
              <a:rPr sz="815" spc="19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795047" y="5262531"/>
            <a:ext cx="2584868" cy="1998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447">
              <a:lnSpc>
                <a:spcPct val="100585"/>
              </a:lnSpc>
              <a:spcBef>
                <a:spcPts val="254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Alambres</a:t>
            </a:r>
            <a:r>
              <a:rPr sz="861" spc="-3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ndi</a:t>
            </a:r>
            <a:r>
              <a:rPr sz="861" spc="8" dirty="0">
                <a:solidFill>
                  <a:srgbClr val="FFFFFF"/>
                </a:solidFill>
                <a:latin typeface="Tahoma"/>
                <a:cs typeface="Tahoma"/>
              </a:rPr>
              <a:t>v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idua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l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es</a:t>
            </a:r>
            <a:r>
              <a:rPr sz="861" spc="-2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Al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u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minio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379915" y="5262531"/>
            <a:ext cx="2062923" cy="1998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0732">
              <a:lnSpc>
                <a:spcPct val="100585"/>
              </a:lnSpc>
              <a:spcBef>
                <a:spcPts val="254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Alambres</a:t>
            </a:r>
            <a:r>
              <a:rPr sz="861" spc="-3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Trapezoid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a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les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669690" y="5262530"/>
            <a:ext cx="1076338" cy="117368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4" name="object 14"/>
          <p:cNvSpPr txBox="1"/>
          <p:nvPr/>
        </p:nvSpPr>
        <p:spPr>
          <a:xfrm>
            <a:off x="669691" y="4841730"/>
            <a:ext cx="5773147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diá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etro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equivalente</a:t>
            </a:r>
            <a:r>
              <a:rPr sz="815" spc="9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</a:t>
            </a:r>
            <a:r>
              <a:rPr sz="815" spc="-8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er</a:t>
            </a:r>
            <a:r>
              <a:rPr sz="815" spc="5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ala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bres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trapezoidales                                      </a:t>
            </a:r>
            <a:r>
              <a:rPr sz="815" spc="4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</a:t>
            </a:r>
            <a:r>
              <a:rPr sz="815" spc="6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8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5,</a:t>
            </a:r>
            <a:r>
              <a:rPr sz="815" spc="-5" dirty="0">
                <a:latin typeface="Tahoma"/>
                <a:cs typeface="Tahoma"/>
              </a:rPr>
              <a:t>5</a:t>
            </a:r>
            <a:r>
              <a:rPr sz="815" dirty="0">
                <a:latin typeface="Tahoma"/>
                <a:cs typeface="Tahoma"/>
              </a:rPr>
              <a:t>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69691" y="4024984"/>
            <a:ext cx="5936082" cy="2105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Paso</a:t>
            </a:r>
            <a:r>
              <a:rPr sz="815" spc="4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preferido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para</a:t>
            </a:r>
            <a:r>
              <a:rPr sz="815" spc="4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externa     </a:t>
            </a:r>
            <a:r>
              <a:rPr sz="815" spc="158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m            </a:t>
            </a:r>
            <a:r>
              <a:rPr sz="815" spc="10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31</a:t>
            </a:r>
            <a:r>
              <a:rPr sz="815" dirty="0">
                <a:latin typeface="Tahoma"/>
                <a:cs typeface="Tahoma"/>
              </a:rPr>
              <a:t>0           </a:t>
            </a:r>
            <a:r>
              <a:rPr sz="815" spc="1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Longitud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áxi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6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3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bobina                 </a:t>
            </a:r>
            <a:r>
              <a:rPr sz="815" spc="2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19</a:t>
            </a:r>
            <a:r>
              <a:rPr sz="815" spc="-4" dirty="0">
                <a:latin typeface="Tahoma"/>
                <a:cs typeface="Tahoma"/>
              </a:rPr>
              <a:t>4</a:t>
            </a:r>
            <a:r>
              <a:rPr sz="815" dirty="0">
                <a:latin typeface="Tahoma"/>
                <a:cs typeface="Tahoma"/>
              </a:rPr>
              <a:t>0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spc="5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tros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69691" y="4235557"/>
            <a:ext cx="5771420" cy="21368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381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Configuración</a:t>
            </a:r>
            <a:r>
              <a:rPr sz="861" spc="-43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a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b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l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eado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441111" y="4235557"/>
            <a:ext cx="164661" cy="4090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0" name="object 10"/>
          <p:cNvSpPr txBox="1"/>
          <p:nvPr/>
        </p:nvSpPr>
        <p:spPr>
          <a:xfrm>
            <a:off x="669691" y="4449237"/>
            <a:ext cx="5771420" cy="1957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N°</a:t>
            </a:r>
            <a:r>
              <a:rPr sz="815" spc="2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diámetro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núcleo</a:t>
            </a:r>
            <a:r>
              <a:rPr sz="815" spc="5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composite                                                                                    </a:t>
            </a:r>
            <a:r>
              <a:rPr sz="815" spc="15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</a:t>
            </a:r>
            <a:r>
              <a:rPr sz="815" spc="6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x</a:t>
            </a:r>
            <a:r>
              <a:rPr sz="815" spc="1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9,</a:t>
            </a:r>
            <a:r>
              <a:rPr sz="815" spc="-5" dirty="0">
                <a:latin typeface="Tahoma"/>
                <a:cs typeface="Tahoma"/>
              </a:rPr>
              <a:t>5</a:t>
            </a:r>
            <a:r>
              <a:rPr sz="815" dirty="0">
                <a:latin typeface="Tahoma"/>
                <a:cs typeface="Tahoma"/>
              </a:rPr>
              <a:t>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69691" y="3632835"/>
            <a:ext cx="5936082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Paso</a:t>
            </a:r>
            <a:r>
              <a:rPr sz="815" spc="3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cableado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</a:t>
            </a:r>
            <a:r>
              <a:rPr sz="815" spc="-8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externa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Al.   </a:t>
            </a:r>
            <a:r>
              <a:rPr sz="815" spc="1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Min.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10—Max.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13 </a:t>
            </a:r>
            <a:r>
              <a:rPr sz="815" spc="3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Dirección</a:t>
            </a:r>
            <a:r>
              <a:rPr sz="815" spc="74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e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c</a:t>
            </a:r>
            <a:r>
              <a:rPr sz="815" dirty="0">
                <a:latin typeface="Tahoma"/>
                <a:cs typeface="Tahoma"/>
              </a:rPr>
              <a:t>ableado</a:t>
            </a:r>
            <a:r>
              <a:rPr sz="815" spc="6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capa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xt.            </a:t>
            </a:r>
            <a:r>
              <a:rPr sz="815" spc="4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Mano</a:t>
            </a:r>
            <a:r>
              <a:rPr sz="815" spc="4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derecha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69691" y="3212380"/>
            <a:ext cx="5773147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Resistencia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2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conductor</a:t>
            </a:r>
            <a:r>
              <a:rPr sz="815" spc="7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(*)                                                                                                    </a:t>
            </a:r>
            <a:r>
              <a:rPr sz="815" spc="2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kN            </a:t>
            </a:r>
            <a:r>
              <a:rPr sz="815" spc="169" dirty="0">
                <a:latin typeface="Tahoma"/>
                <a:cs typeface="Tahoma"/>
              </a:rPr>
              <a:t> </a:t>
            </a:r>
            <a:r>
              <a:rPr sz="815" spc="5" dirty="0">
                <a:latin typeface="Tahoma"/>
                <a:cs typeface="Tahoma"/>
              </a:rPr>
              <a:t>183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-5" dirty="0">
                <a:latin typeface="Tahoma"/>
                <a:cs typeface="Tahoma"/>
              </a:rPr>
              <a:t>6</a:t>
            </a:r>
            <a:r>
              <a:rPr sz="815" dirty="0">
                <a:latin typeface="Tahoma"/>
                <a:cs typeface="Tahoma"/>
              </a:rPr>
              <a:t>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69691" y="2818850"/>
            <a:ext cx="5773147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Masa</a:t>
            </a:r>
            <a:r>
              <a:rPr sz="815" spc="4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por</a:t>
            </a:r>
            <a:r>
              <a:rPr sz="815" spc="3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uni</a:t>
            </a:r>
            <a:r>
              <a:rPr sz="815" spc="8" dirty="0">
                <a:latin typeface="Tahoma"/>
                <a:cs typeface="Tahoma"/>
              </a:rPr>
              <a:t>d</a:t>
            </a:r>
            <a:r>
              <a:rPr sz="815" dirty="0">
                <a:latin typeface="Tahoma"/>
                <a:cs typeface="Tahoma"/>
              </a:rPr>
              <a:t>ad</a:t>
            </a:r>
            <a:r>
              <a:rPr sz="815" spc="5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longitud—Núcl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o                                                                                     </a:t>
            </a:r>
            <a:r>
              <a:rPr sz="815" spc="1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Kg/km            </a:t>
            </a:r>
            <a:r>
              <a:rPr sz="815" spc="82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132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69691" y="2426012"/>
            <a:ext cx="5773147" cy="1960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Diámetro</a:t>
            </a:r>
            <a:r>
              <a:rPr sz="815" spc="7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apr</a:t>
            </a:r>
            <a:r>
              <a:rPr sz="815" spc="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ximado</a:t>
            </a:r>
            <a:r>
              <a:rPr sz="815" spc="9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conductor</a:t>
            </a:r>
            <a:r>
              <a:rPr sz="815" spc="8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completo                                                                           </a:t>
            </a:r>
            <a:r>
              <a:rPr sz="815" spc="12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  </a:t>
            </a:r>
            <a:r>
              <a:rPr sz="815" spc="226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28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15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9691" y="2032481"/>
            <a:ext cx="5773147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Sección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transversal</a:t>
            </a:r>
            <a:r>
              <a:rPr sz="815" spc="8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núcleo</a:t>
            </a:r>
            <a:r>
              <a:rPr sz="815" spc="5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composite                                                                            </a:t>
            </a:r>
            <a:r>
              <a:rPr sz="815" spc="246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           </a:t>
            </a:r>
            <a:r>
              <a:rPr sz="815" spc="254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71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33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69691" y="1445985"/>
            <a:ext cx="4449300" cy="1940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276"/>
              </a:spcBef>
            </a:pP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Tipo</a:t>
            </a:r>
            <a:r>
              <a:rPr sz="815" b="1" spc="3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15" b="1" spc="2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con</a:t>
            </a:r>
            <a:r>
              <a:rPr sz="815" b="1" spc="4" dirty="0">
                <a:solidFill>
                  <a:srgbClr val="FFFFFF"/>
                </a:solidFill>
                <a:latin typeface="Tahoma"/>
                <a:cs typeface="Tahoma"/>
              </a:rPr>
              <a:t>d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uctor</a:t>
            </a:r>
            <a:r>
              <a:rPr sz="815" b="1" spc="67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ACCC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118991" y="1445985"/>
            <a:ext cx="1322120" cy="1940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5657">
              <a:lnSpc>
                <a:spcPct val="100585"/>
              </a:lnSpc>
              <a:spcBef>
                <a:spcPts val="276"/>
              </a:spcBef>
            </a:pP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mm²             </a:t>
            </a:r>
            <a:r>
              <a:rPr sz="815" b="1" spc="8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520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669691" y="1639988"/>
            <a:ext cx="5771420" cy="1957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272"/>
              </a:spcBef>
            </a:pPr>
            <a:r>
              <a:rPr sz="815" dirty="0">
                <a:latin typeface="Tahoma"/>
                <a:cs typeface="Tahoma"/>
              </a:rPr>
              <a:t>S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cción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eq</a:t>
            </a:r>
            <a:r>
              <a:rPr sz="815" dirty="0">
                <a:latin typeface="Tahoma"/>
                <a:cs typeface="Tahoma"/>
              </a:rPr>
              <a:t>uival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nte</a:t>
            </a:r>
            <a:r>
              <a:rPr sz="815" spc="8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aluminio                                                                                              </a:t>
            </a:r>
            <a:r>
              <a:rPr sz="815" spc="78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²             </a:t>
            </a:r>
            <a:r>
              <a:rPr sz="815" spc="99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540</a:t>
            </a:r>
            <a:endParaRPr sz="815">
              <a:latin typeface="Tahoma"/>
              <a:cs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3809725971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object 85"/>
          <p:cNvSpPr/>
          <p:nvPr/>
        </p:nvSpPr>
        <p:spPr>
          <a:xfrm>
            <a:off x="1381" y="1347944"/>
            <a:ext cx="6845343" cy="8415318"/>
          </a:xfrm>
          <a:custGeom>
            <a:avLst/>
            <a:gdLst/>
            <a:ahLst/>
            <a:cxnLst/>
            <a:rect l="l" t="t" r="r" b="b"/>
            <a:pathLst>
              <a:path w="7555230" h="9288018">
                <a:moveTo>
                  <a:pt x="0" y="9288018"/>
                </a:moveTo>
                <a:lnTo>
                  <a:pt x="7555230" y="9288018"/>
                </a:lnTo>
                <a:lnTo>
                  <a:pt x="7555230" y="0"/>
                </a:lnTo>
                <a:lnTo>
                  <a:pt x="0" y="0"/>
                </a:lnTo>
                <a:lnTo>
                  <a:pt x="0" y="9288018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6" name="object 86"/>
          <p:cNvSpPr/>
          <p:nvPr/>
        </p:nvSpPr>
        <p:spPr>
          <a:xfrm>
            <a:off x="637242" y="7170112"/>
            <a:ext cx="2771967" cy="192622"/>
          </a:xfrm>
          <a:custGeom>
            <a:avLst/>
            <a:gdLst/>
            <a:ahLst/>
            <a:cxnLst/>
            <a:rect l="l" t="t" r="r" b="b"/>
            <a:pathLst>
              <a:path w="3059430" h="212598">
                <a:moveTo>
                  <a:pt x="0" y="212598"/>
                </a:moveTo>
                <a:lnTo>
                  <a:pt x="3059430" y="212598"/>
                </a:lnTo>
                <a:lnTo>
                  <a:pt x="3059430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7" name="object 87"/>
          <p:cNvSpPr/>
          <p:nvPr/>
        </p:nvSpPr>
        <p:spPr>
          <a:xfrm>
            <a:off x="3409208" y="7170112"/>
            <a:ext cx="359008" cy="192622"/>
          </a:xfrm>
          <a:custGeom>
            <a:avLst/>
            <a:gdLst/>
            <a:ahLst/>
            <a:cxnLst/>
            <a:rect l="l" t="t" r="r" b="b"/>
            <a:pathLst>
              <a:path w="396239" h="212598">
                <a:moveTo>
                  <a:pt x="0" y="212598"/>
                </a:moveTo>
                <a:lnTo>
                  <a:pt x="396239" y="212598"/>
                </a:lnTo>
                <a:lnTo>
                  <a:pt x="396239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8" name="object 88"/>
          <p:cNvSpPr/>
          <p:nvPr/>
        </p:nvSpPr>
        <p:spPr>
          <a:xfrm>
            <a:off x="3768218" y="7170112"/>
            <a:ext cx="489496" cy="192622"/>
          </a:xfrm>
          <a:custGeom>
            <a:avLst/>
            <a:gdLst/>
            <a:ahLst/>
            <a:cxnLst/>
            <a:rect l="l" t="t" r="r" b="b"/>
            <a:pathLst>
              <a:path w="540258" h="212598">
                <a:moveTo>
                  <a:pt x="0" y="212598"/>
                </a:moveTo>
                <a:lnTo>
                  <a:pt x="540258" y="212598"/>
                </a:lnTo>
                <a:lnTo>
                  <a:pt x="540258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9" name="object 89"/>
          <p:cNvSpPr/>
          <p:nvPr/>
        </p:nvSpPr>
        <p:spPr>
          <a:xfrm>
            <a:off x="637242" y="7594710"/>
            <a:ext cx="2771967" cy="194003"/>
          </a:xfrm>
          <a:custGeom>
            <a:avLst/>
            <a:gdLst/>
            <a:ahLst/>
            <a:cxnLst/>
            <a:rect l="l" t="t" r="r" b="b"/>
            <a:pathLst>
              <a:path w="3059430" h="214122">
                <a:moveTo>
                  <a:pt x="0" y="214122"/>
                </a:moveTo>
                <a:lnTo>
                  <a:pt x="3059430" y="214122"/>
                </a:lnTo>
                <a:lnTo>
                  <a:pt x="3059430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0" name="object 90"/>
          <p:cNvSpPr/>
          <p:nvPr/>
        </p:nvSpPr>
        <p:spPr>
          <a:xfrm>
            <a:off x="3409208" y="7594710"/>
            <a:ext cx="359008" cy="194003"/>
          </a:xfrm>
          <a:custGeom>
            <a:avLst/>
            <a:gdLst/>
            <a:ahLst/>
            <a:cxnLst/>
            <a:rect l="l" t="t" r="r" b="b"/>
            <a:pathLst>
              <a:path w="396239" h="214122">
                <a:moveTo>
                  <a:pt x="0" y="214122"/>
                </a:moveTo>
                <a:lnTo>
                  <a:pt x="396239" y="214122"/>
                </a:lnTo>
                <a:lnTo>
                  <a:pt x="396239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1" name="object 91"/>
          <p:cNvSpPr/>
          <p:nvPr/>
        </p:nvSpPr>
        <p:spPr>
          <a:xfrm>
            <a:off x="3768218" y="7594710"/>
            <a:ext cx="489496" cy="194003"/>
          </a:xfrm>
          <a:custGeom>
            <a:avLst/>
            <a:gdLst/>
            <a:ahLst/>
            <a:cxnLst/>
            <a:rect l="l" t="t" r="r" b="b"/>
            <a:pathLst>
              <a:path w="540258" h="214122">
                <a:moveTo>
                  <a:pt x="0" y="214122"/>
                </a:moveTo>
                <a:lnTo>
                  <a:pt x="540258" y="214122"/>
                </a:lnTo>
                <a:lnTo>
                  <a:pt x="540258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2" name="object 92"/>
          <p:cNvSpPr/>
          <p:nvPr/>
        </p:nvSpPr>
        <p:spPr>
          <a:xfrm>
            <a:off x="637242" y="7983408"/>
            <a:ext cx="2771967" cy="194002"/>
          </a:xfrm>
          <a:custGeom>
            <a:avLst/>
            <a:gdLst/>
            <a:ahLst/>
            <a:cxnLst/>
            <a:rect l="l" t="t" r="r" b="b"/>
            <a:pathLst>
              <a:path w="3059430" h="214122">
                <a:moveTo>
                  <a:pt x="0" y="214121"/>
                </a:moveTo>
                <a:lnTo>
                  <a:pt x="3059430" y="214121"/>
                </a:lnTo>
                <a:lnTo>
                  <a:pt x="3059430" y="0"/>
                </a:lnTo>
                <a:lnTo>
                  <a:pt x="0" y="0"/>
                </a:lnTo>
                <a:lnTo>
                  <a:pt x="0" y="214121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3" name="object 93"/>
          <p:cNvSpPr/>
          <p:nvPr/>
        </p:nvSpPr>
        <p:spPr>
          <a:xfrm>
            <a:off x="3409208" y="7983408"/>
            <a:ext cx="359008" cy="194002"/>
          </a:xfrm>
          <a:custGeom>
            <a:avLst/>
            <a:gdLst/>
            <a:ahLst/>
            <a:cxnLst/>
            <a:rect l="l" t="t" r="r" b="b"/>
            <a:pathLst>
              <a:path w="396239" h="214122">
                <a:moveTo>
                  <a:pt x="0" y="214121"/>
                </a:moveTo>
                <a:lnTo>
                  <a:pt x="396239" y="214121"/>
                </a:lnTo>
                <a:lnTo>
                  <a:pt x="396239" y="0"/>
                </a:lnTo>
                <a:lnTo>
                  <a:pt x="0" y="0"/>
                </a:lnTo>
                <a:lnTo>
                  <a:pt x="0" y="214121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4" name="object 94"/>
          <p:cNvSpPr/>
          <p:nvPr/>
        </p:nvSpPr>
        <p:spPr>
          <a:xfrm>
            <a:off x="3768218" y="7983408"/>
            <a:ext cx="489496" cy="194002"/>
          </a:xfrm>
          <a:custGeom>
            <a:avLst/>
            <a:gdLst/>
            <a:ahLst/>
            <a:cxnLst/>
            <a:rect l="l" t="t" r="r" b="b"/>
            <a:pathLst>
              <a:path w="540258" h="214122">
                <a:moveTo>
                  <a:pt x="0" y="214121"/>
                </a:moveTo>
                <a:lnTo>
                  <a:pt x="540258" y="214121"/>
                </a:lnTo>
                <a:lnTo>
                  <a:pt x="540258" y="0"/>
                </a:lnTo>
                <a:lnTo>
                  <a:pt x="0" y="0"/>
                </a:lnTo>
                <a:lnTo>
                  <a:pt x="0" y="214121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5" name="object 95"/>
          <p:cNvSpPr/>
          <p:nvPr/>
        </p:nvSpPr>
        <p:spPr>
          <a:xfrm>
            <a:off x="637242" y="8372104"/>
            <a:ext cx="2771967" cy="194003"/>
          </a:xfrm>
          <a:custGeom>
            <a:avLst/>
            <a:gdLst/>
            <a:ahLst/>
            <a:cxnLst/>
            <a:rect l="l" t="t" r="r" b="b"/>
            <a:pathLst>
              <a:path w="3059430" h="214122">
                <a:moveTo>
                  <a:pt x="0" y="214122"/>
                </a:moveTo>
                <a:lnTo>
                  <a:pt x="3059430" y="214122"/>
                </a:lnTo>
                <a:lnTo>
                  <a:pt x="3059430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6" name="object 96"/>
          <p:cNvSpPr/>
          <p:nvPr/>
        </p:nvSpPr>
        <p:spPr>
          <a:xfrm>
            <a:off x="3409208" y="8372104"/>
            <a:ext cx="359008" cy="194003"/>
          </a:xfrm>
          <a:custGeom>
            <a:avLst/>
            <a:gdLst/>
            <a:ahLst/>
            <a:cxnLst/>
            <a:rect l="l" t="t" r="r" b="b"/>
            <a:pathLst>
              <a:path w="396239" h="214122">
                <a:moveTo>
                  <a:pt x="0" y="214122"/>
                </a:moveTo>
                <a:lnTo>
                  <a:pt x="396239" y="214122"/>
                </a:lnTo>
                <a:lnTo>
                  <a:pt x="396239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7" name="object 97"/>
          <p:cNvSpPr/>
          <p:nvPr/>
        </p:nvSpPr>
        <p:spPr>
          <a:xfrm>
            <a:off x="3768218" y="8372104"/>
            <a:ext cx="489496" cy="194003"/>
          </a:xfrm>
          <a:custGeom>
            <a:avLst/>
            <a:gdLst/>
            <a:ahLst/>
            <a:cxnLst/>
            <a:rect l="l" t="t" r="r" b="b"/>
            <a:pathLst>
              <a:path w="540258" h="214122">
                <a:moveTo>
                  <a:pt x="0" y="214122"/>
                </a:moveTo>
                <a:lnTo>
                  <a:pt x="540258" y="214122"/>
                </a:lnTo>
                <a:lnTo>
                  <a:pt x="540258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8" name="object 98"/>
          <p:cNvSpPr/>
          <p:nvPr/>
        </p:nvSpPr>
        <p:spPr>
          <a:xfrm>
            <a:off x="637242" y="7363081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9" name="object 99"/>
          <p:cNvSpPr/>
          <p:nvPr/>
        </p:nvSpPr>
        <p:spPr>
          <a:xfrm>
            <a:off x="637242" y="7594365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0" name="object 100"/>
          <p:cNvSpPr/>
          <p:nvPr/>
        </p:nvSpPr>
        <p:spPr>
          <a:xfrm>
            <a:off x="637242" y="7789059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1" name="object 101"/>
          <p:cNvSpPr/>
          <p:nvPr/>
        </p:nvSpPr>
        <p:spPr>
          <a:xfrm>
            <a:off x="637242" y="7983062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2" name="object 102"/>
          <p:cNvSpPr/>
          <p:nvPr/>
        </p:nvSpPr>
        <p:spPr>
          <a:xfrm>
            <a:off x="637242" y="8177756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3" name="object 103"/>
          <p:cNvSpPr/>
          <p:nvPr/>
        </p:nvSpPr>
        <p:spPr>
          <a:xfrm>
            <a:off x="637242" y="8372449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4" name="object 104"/>
          <p:cNvSpPr/>
          <p:nvPr/>
        </p:nvSpPr>
        <p:spPr>
          <a:xfrm>
            <a:off x="637242" y="8566453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5" name="object 105"/>
          <p:cNvSpPr/>
          <p:nvPr/>
        </p:nvSpPr>
        <p:spPr>
          <a:xfrm>
            <a:off x="653121" y="6550822"/>
            <a:ext cx="2813391" cy="198145"/>
          </a:xfrm>
          <a:custGeom>
            <a:avLst/>
            <a:gdLst/>
            <a:ahLst/>
            <a:cxnLst/>
            <a:rect l="l" t="t" r="r" b="b"/>
            <a:pathLst>
              <a:path w="3105150" h="218693">
                <a:moveTo>
                  <a:pt x="0" y="218693"/>
                </a:moveTo>
                <a:lnTo>
                  <a:pt x="3105150" y="218693"/>
                </a:lnTo>
                <a:lnTo>
                  <a:pt x="3105150" y="0"/>
                </a:lnTo>
                <a:lnTo>
                  <a:pt x="0" y="0"/>
                </a:lnTo>
                <a:lnTo>
                  <a:pt x="0" y="218693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6" name="object 106"/>
          <p:cNvSpPr/>
          <p:nvPr/>
        </p:nvSpPr>
        <p:spPr>
          <a:xfrm>
            <a:off x="3466512" y="6550822"/>
            <a:ext cx="122201" cy="198145"/>
          </a:xfrm>
          <a:custGeom>
            <a:avLst/>
            <a:gdLst/>
            <a:ahLst/>
            <a:cxnLst/>
            <a:rect l="l" t="t" r="r" b="b"/>
            <a:pathLst>
              <a:path w="134874" h="218693">
                <a:moveTo>
                  <a:pt x="0" y="218693"/>
                </a:moveTo>
                <a:lnTo>
                  <a:pt x="134874" y="218693"/>
                </a:lnTo>
                <a:lnTo>
                  <a:pt x="134874" y="0"/>
                </a:lnTo>
                <a:lnTo>
                  <a:pt x="0" y="0"/>
                </a:lnTo>
                <a:lnTo>
                  <a:pt x="0" y="218693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7" name="object 107"/>
          <p:cNvSpPr/>
          <p:nvPr/>
        </p:nvSpPr>
        <p:spPr>
          <a:xfrm>
            <a:off x="653121" y="6944351"/>
            <a:ext cx="1808854" cy="195383"/>
          </a:xfrm>
          <a:custGeom>
            <a:avLst/>
            <a:gdLst/>
            <a:ahLst/>
            <a:cxnLst/>
            <a:rect l="l" t="t" r="r" b="b"/>
            <a:pathLst>
              <a:path w="1996439" h="215646">
                <a:moveTo>
                  <a:pt x="0" y="215646"/>
                </a:moveTo>
                <a:lnTo>
                  <a:pt x="1996439" y="215646"/>
                </a:lnTo>
                <a:lnTo>
                  <a:pt x="1996439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8" name="object 108"/>
          <p:cNvSpPr/>
          <p:nvPr/>
        </p:nvSpPr>
        <p:spPr>
          <a:xfrm>
            <a:off x="2461976" y="6944351"/>
            <a:ext cx="368674" cy="195383"/>
          </a:xfrm>
          <a:custGeom>
            <a:avLst/>
            <a:gdLst/>
            <a:ahLst/>
            <a:cxnLst/>
            <a:rect l="l" t="t" r="r" b="b"/>
            <a:pathLst>
              <a:path w="406907" h="215646">
                <a:moveTo>
                  <a:pt x="0" y="215646"/>
                </a:moveTo>
                <a:lnTo>
                  <a:pt x="406907" y="215646"/>
                </a:lnTo>
                <a:lnTo>
                  <a:pt x="406907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9" name="object 109"/>
          <p:cNvSpPr/>
          <p:nvPr/>
        </p:nvSpPr>
        <p:spPr>
          <a:xfrm>
            <a:off x="2830651" y="6944351"/>
            <a:ext cx="635860" cy="195383"/>
          </a:xfrm>
          <a:custGeom>
            <a:avLst/>
            <a:gdLst/>
            <a:ahLst/>
            <a:cxnLst/>
            <a:rect l="l" t="t" r="r" b="b"/>
            <a:pathLst>
              <a:path w="701801" h="215646">
                <a:moveTo>
                  <a:pt x="0" y="215646"/>
                </a:moveTo>
                <a:lnTo>
                  <a:pt x="701801" y="215646"/>
                </a:lnTo>
                <a:lnTo>
                  <a:pt x="701801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0" name="object 110"/>
          <p:cNvSpPr/>
          <p:nvPr/>
        </p:nvSpPr>
        <p:spPr>
          <a:xfrm>
            <a:off x="3466512" y="6944351"/>
            <a:ext cx="122201" cy="195383"/>
          </a:xfrm>
          <a:custGeom>
            <a:avLst/>
            <a:gdLst/>
            <a:ahLst/>
            <a:cxnLst/>
            <a:rect l="l" t="t" r="r" b="b"/>
            <a:pathLst>
              <a:path w="134874" h="215646">
                <a:moveTo>
                  <a:pt x="0" y="215646"/>
                </a:moveTo>
                <a:lnTo>
                  <a:pt x="134874" y="215646"/>
                </a:lnTo>
                <a:lnTo>
                  <a:pt x="134874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1" name="object 111"/>
          <p:cNvSpPr/>
          <p:nvPr/>
        </p:nvSpPr>
        <p:spPr>
          <a:xfrm>
            <a:off x="3588713" y="6944351"/>
            <a:ext cx="1826806" cy="195383"/>
          </a:xfrm>
          <a:custGeom>
            <a:avLst/>
            <a:gdLst/>
            <a:ahLst/>
            <a:cxnLst/>
            <a:rect l="l" t="t" r="r" b="b"/>
            <a:pathLst>
              <a:path w="2016252" h="215646">
                <a:moveTo>
                  <a:pt x="0" y="215646"/>
                </a:moveTo>
                <a:lnTo>
                  <a:pt x="2016252" y="215646"/>
                </a:lnTo>
                <a:lnTo>
                  <a:pt x="2016252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2" name="object 112"/>
          <p:cNvSpPr/>
          <p:nvPr/>
        </p:nvSpPr>
        <p:spPr>
          <a:xfrm>
            <a:off x="5415519" y="6944351"/>
            <a:ext cx="391457" cy="195383"/>
          </a:xfrm>
          <a:custGeom>
            <a:avLst/>
            <a:gdLst/>
            <a:ahLst/>
            <a:cxnLst/>
            <a:rect l="l" t="t" r="r" b="b"/>
            <a:pathLst>
              <a:path w="432053" h="215646">
                <a:moveTo>
                  <a:pt x="0" y="215646"/>
                </a:moveTo>
                <a:lnTo>
                  <a:pt x="432053" y="215646"/>
                </a:lnTo>
                <a:lnTo>
                  <a:pt x="432053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3" name="object 113"/>
          <p:cNvSpPr/>
          <p:nvPr/>
        </p:nvSpPr>
        <p:spPr>
          <a:xfrm>
            <a:off x="5806977" y="6944351"/>
            <a:ext cx="619982" cy="195383"/>
          </a:xfrm>
          <a:custGeom>
            <a:avLst/>
            <a:gdLst/>
            <a:ahLst/>
            <a:cxnLst/>
            <a:rect l="l" t="t" r="r" b="b"/>
            <a:pathLst>
              <a:path w="684276" h="215646">
                <a:moveTo>
                  <a:pt x="0" y="215646"/>
                </a:moveTo>
                <a:lnTo>
                  <a:pt x="684276" y="215646"/>
                </a:lnTo>
                <a:lnTo>
                  <a:pt x="684276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4" name="object 114"/>
          <p:cNvSpPr/>
          <p:nvPr/>
        </p:nvSpPr>
        <p:spPr>
          <a:xfrm>
            <a:off x="3588713" y="6550822"/>
            <a:ext cx="2838245" cy="198145"/>
          </a:xfrm>
          <a:custGeom>
            <a:avLst/>
            <a:gdLst/>
            <a:ahLst/>
            <a:cxnLst/>
            <a:rect l="l" t="t" r="r" b="b"/>
            <a:pathLst>
              <a:path w="3132581" h="218693">
                <a:moveTo>
                  <a:pt x="0" y="218693"/>
                </a:moveTo>
                <a:lnTo>
                  <a:pt x="3132581" y="218693"/>
                </a:lnTo>
                <a:lnTo>
                  <a:pt x="3132581" y="0"/>
                </a:lnTo>
                <a:lnTo>
                  <a:pt x="0" y="0"/>
                </a:lnTo>
                <a:lnTo>
                  <a:pt x="0" y="218693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5" name="object 115"/>
          <p:cNvSpPr/>
          <p:nvPr/>
        </p:nvSpPr>
        <p:spPr>
          <a:xfrm>
            <a:off x="3466856" y="6550822"/>
            <a:ext cx="0" cy="198145"/>
          </a:xfrm>
          <a:custGeom>
            <a:avLst/>
            <a:gdLst/>
            <a:ahLst/>
            <a:cxnLst/>
            <a:rect l="l" t="t" r="r" b="b"/>
            <a:pathLst>
              <a:path h="218693">
                <a:moveTo>
                  <a:pt x="0" y="0"/>
                </a:moveTo>
                <a:lnTo>
                  <a:pt x="0" y="218693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6" name="object 116"/>
          <p:cNvSpPr/>
          <p:nvPr/>
        </p:nvSpPr>
        <p:spPr>
          <a:xfrm>
            <a:off x="3589057" y="6550822"/>
            <a:ext cx="0" cy="198145"/>
          </a:xfrm>
          <a:custGeom>
            <a:avLst/>
            <a:gdLst/>
            <a:ahLst/>
            <a:cxnLst/>
            <a:rect l="l" t="t" r="r" b="b"/>
            <a:pathLst>
              <a:path h="218693">
                <a:moveTo>
                  <a:pt x="0" y="0"/>
                </a:moveTo>
                <a:lnTo>
                  <a:pt x="0" y="218693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7" name="object 117"/>
          <p:cNvSpPr/>
          <p:nvPr/>
        </p:nvSpPr>
        <p:spPr>
          <a:xfrm>
            <a:off x="653121" y="694469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8" name="object 118"/>
          <p:cNvSpPr/>
          <p:nvPr/>
        </p:nvSpPr>
        <p:spPr>
          <a:xfrm>
            <a:off x="653121" y="4360865"/>
            <a:ext cx="4501426" cy="192622"/>
          </a:xfrm>
          <a:custGeom>
            <a:avLst/>
            <a:gdLst/>
            <a:ahLst/>
            <a:cxnLst/>
            <a:rect l="l" t="t" r="r" b="b"/>
            <a:pathLst>
              <a:path w="4968240" h="212598">
                <a:moveTo>
                  <a:pt x="0" y="212598"/>
                </a:moveTo>
                <a:lnTo>
                  <a:pt x="4968240" y="212598"/>
                </a:lnTo>
                <a:lnTo>
                  <a:pt x="4968240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9" name="object 119"/>
          <p:cNvSpPr/>
          <p:nvPr/>
        </p:nvSpPr>
        <p:spPr>
          <a:xfrm>
            <a:off x="5154547" y="4360865"/>
            <a:ext cx="521944" cy="192622"/>
          </a:xfrm>
          <a:custGeom>
            <a:avLst/>
            <a:gdLst/>
            <a:ahLst/>
            <a:cxnLst/>
            <a:rect l="l" t="t" r="r" b="b"/>
            <a:pathLst>
              <a:path w="576072" h="212598">
                <a:moveTo>
                  <a:pt x="0" y="212598"/>
                </a:moveTo>
                <a:lnTo>
                  <a:pt x="576072" y="212598"/>
                </a:lnTo>
                <a:lnTo>
                  <a:pt x="576072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0" name="object 120"/>
          <p:cNvSpPr/>
          <p:nvPr/>
        </p:nvSpPr>
        <p:spPr>
          <a:xfrm>
            <a:off x="5676491" y="4360865"/>
            <a:ext cx="750467" cy="192622"/>
          </a:xfrm>
          <a:custGeom>
            <a:avLst/>
            <a:gdLst/>
            <a:ahLst/>
            <a:cxnLst/>
            <a:rect l="l" t="t" r="r" b="b"/>
            <a:pathLst>
              <a:path w="828293" h="212598">
                <a:moveTo>
                  <a:pt x="0" y="212598"/>
                </a:moveTo>
                <a:lnTo>
                  <a:pt x="828293" y="212598"/>
                </a:lnTo>
                <a:lnTo>
                  <a:pt x="828293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1" name="object 121"/>
          <p:cNvSpPr/>
          <p:nvPr/>
        </p:nvSpPr>
        <p:spPr>
          <a:xfrm>
            <a:off x="653121" y="4747490"/>
            <a:ext cx="4501426" cy="194003"/>
          </a:xfrm>
          <a:custGeom>
            <a:avLst/>
            <a:gdLst/>
            <a:ahLst/>
            <a:cxnLst/>
            <a:rect l="l" t="t" r="r" b="b"/>
            <a:pathLst>
              <a:path w="4968240" h="214122">
                <a:moveTo>
                  <a:pt x="0" y="214122"/>
                </a:moveTo>
                <a:lnTo>
                  <a:pt x="4968240" y="214122"/>
                </a:lnTo>
                <a:lnTo>
                  <a:pt x="4968240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2" name="object 122"/>
          <p:cNvSpPr/>
          <p:nvPr/>
        </p:nvSpPr>
        <p:spPr>
          <a:xfrm>
            <a:off x="5154547" y="4747490"/>
            <a:ext cx="521944" cy="194003"/>
          </a:xfrm>
          <a:custGeom>
            <a:avLst/>
            <a:gdLst/>
            <a:ahLst/>
            <a:cxnLst/>
            <a:rect l="l" t="t" r="r" b="b"/>
            <a:pathLst>
              <a:path w="576072" h="214122">
                <a:moveTo>
                  <a:pt x="0" y="214122"/>
                </a:moveTo>
                <a:lnTo>
                  <a:pt x="576072" y="214122"/>
                </a:lnTo>
                <a:lnTo>
                  <a:pt x="576072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3" name="object 123"/>
          <p:cNvSpPr/>
          <p:nvPr/>
        </p:nvSpPr>
        <p:spPr>
          <a:xfrm>
            <a:off x="5676491" y="4747490"/>
            <a:ext cx="750467" cy="194003"/>
          </a:xfrm>
          <a:custGeom>
            <a:avLst/>
            <a:gdLst/>
            <a:ahLst/>
            <a:cxnLst/>
            <a:rect l="l" t="t" r="r" b="b"/>
            <a:pathLst>
              <a:path w="828293" h="214122">
                <a:moveTo>
                  <a:pt x="0" y="214122"/>
                </a:moveTo>
                <a:lnTo>
                  <a:pt x="828293" y="214122"/>
                </a:lnTo>
                <a:lnTo>
                  <a:pt x="828293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4" name="object 124"/>
          <p:cNvSpPr/>
          <p:nvPr/>
        </p:nvSpPr>
        <p:spPr>
          <a:xfrm>
            <a:off x="653121" y="4169623"/>
            <a:ext cx="5773838" cy="191242"/>
          </a:xfrm>
          <a:custGeom>
            <a:avLst/>
            <a:gdLst/>
            <a:ahLst/>
            <a:cxnLst/>
            <a:rect l="l" t="t" r="r" b="b"/>
            <a:pathLst>
              <a:path w="6372606" h="211074">
                <a:moveTo>
                  <a:pt x="0" y="211074"/>
                </a:moveTo>
                <a:lnTo>
                  <a:pt x="6372606" y="211074"/>
                </a:lnTo>
                <a:lnTo>
                  <a:pt x="6372606" y="0"/>
                </a:lnTo>
                <a:lnTo>
                  <a:pt x="0" y="0"/>
                </a:lnTo>
                <a:lnTo>
                  <a:pt x="0" y="211074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5" name="object 125"/>
          <p:cNvSpPr/>
          <p:nvPr/>
        </p:nvSpPr>
        <p:spPr>
          <a:xfrm>
            <a:off x="653121" y="5136187"/>
            <a:ext cx="4501426" cy="192622"/>
          </a:xfrm>
          <a:custGeom>
            <a:avLst/>
            <a:gdLst/>
            <a:ahLst/>
            <a:cxnLst/>
            <a:rect l="l" t="t" r="r" b="b"/>
            <a:pathLst>
              <a:path w="4968240" h="212598">
                <a:moveTo>
                  <a:pt x="0" y="212598"/>
                </a:moveTo>
                <a:lnTo>
                  <a:pt x="4968240" y="212598"/>
                </a:lnTo>
                <a:lnTo>
                  <a:pt x="4968240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6" name="object 126"/>
          <p:cNvSpPr/>
          <p:nvPr/>
        </p:nvSpPr>
        <p:spPr>
          <a:xfrm>
            <a:off x="5154547" y="5136187"/>
            <a:ext cx="521944" cy="192622"/>
          </a:xfrm>
          <a:custGeom>
            <a:avLst/>
            <a:gdLst/>
            <a:ahLst/>
            <a:cxnLst/>
            <a:rect l="l" t="t" r="r" b="b"/>
            <a:pathLst>
              <a:path w="576072" h="212598">
                <a:moveTo>
                  <a:pt x="0" y="212598"/>
                </a:moveTo>
                <a:lnTo>
                  <a:pt x="576072" y="212598"/>
                </a:lnTo>
                <a:lnTo>
                  <a:pt x="576072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7" name="object 127"/>
          <p:cNvSpPr/>
          <p:nvPr/>
        </p:nvSpPr>
        <p:spPr>
          <a:xfrm>
            <a:off x="5676491" y="5136187"/>
            <a:ext cx="750467" cy="192622"/>
          </a:xfrm>
          <a:custGeom>
            <a:avLst/>
            <a:gdLst/>
            <a:ahLst/>
            <a:cxnLst/>
            <a:rect l="l" t="t" r="r" b="b"/>
            <a:pathLst>
              <a:path w="828293" h="212598">
                <a:moveTo>
                  <a:pt x="0" y="212598"/>
                </a:moveTo>
                <a:lnTo>
                  <a:pt x="828293" y="212598"/>
                </a:lnTo>
                <a:lnTo>
                  <a:pt x="828293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8" name="object 128"/>
          <p:cNvSpPr/>
          <p:nvPr/>
        </p:nvSpPr>
        <p:spPr>
          <a:xfrm>
            <a:off x="6425232" y="4169623"/>
            <a:ext cx="0" cy="191242"/>
          </a:xfrm>
          <a:custGeom>
            <a:avLst/>
            <a:gdLst/>
            <a:ahLst/>
            <a:cxnLst/>
            <a:rect l="l" t="t" r="r" b="b"/>
            <a:pathLst>
              <a:path h="211074">
                <a:moveTo>
                  <a:pt x="0" y="0"/>
                </a:moveTo>
                <a:lnTo>
                  <a:pt x="0" y="211074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9" name="object 129"/>
          <p:cNvSpPr/>
          <p:nvPr/>
        </p:nvSpPr>
        <p:spPr>
          <a:xfrm>
            <a:off x="653121" y="4553831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0" name="object 130"/>
          <p:cNvSpPr/>
          <p:nvPr/>
        </p:nvSpPr>
        <p:spPr>
          <a:xfrm>
            <a:off x="653121" y="4747835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1" name="object 131"/>
          <p:cNvSpPr/>
          <p:nvPr/>
        </p:nvSpPr>
        <p:spPr>
          <a:xfrm>
            <a:off x="653121" y="4941838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2" name="object 132"/>
          <p:cNvSpPr/>
          <p:nvPr/>
        </p:nvSpPr>
        <p:spPr>
          <a:xfrm>
            <a:off x="653121" y="5136532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3" name="object 133"/>
          <p:cNvSpPr/>
          <p:nvPr/>
        </p:nvSpPr>
        <p:spPr>
          <a:xfrm>
            <a:off x="653121" y="1590968"/>
            <a:ext cx="4449645" cy="195384"/>
          </a:xfrm>
          <a:custGeom>
            <a:avLst/>
            <a:gdLst/>
            <a:ahLst/>
            <a:cxnLst/>
            <a:rect l="l" t="t" r="r" b="b"/>
            <a:pathLst>
              <a:path w="4911090" h="215646">
                <a:moveTo>
                  <a:pt x="0" y="215646"/>
                </a:moveTo>
                <a:lnTo>
                  <a:pt x="4911090" y="215646"/>
                </a:lnTo>
                <a:lnTo>
                  <a:pt x="491109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4" name="object 134"/>
          <p:cNvSpPr/>
          <p:nvPr/>
        </p:nvSpPr>
        <p:spPr>
          <a:xfrm>
            <a:off x="5102767" y="1590968"/>
            <a:ext cx="529538" cy="195384"/>
          </a:xfrm>
          <a:custGeom>
            <a:avLst/>
            <a:gdLst/>
            <a:ahLst/>
            <a:cxnLst/>
            <a:rect l="l" t="t" r="r" b="b"/>
            <a:pathLst>
              <a:path w="584453" h="215646">
                <a:moveTo>
                  <a:pt x="0" y="215646"/>
                </a:moveTo>
                <a:lnTo>
                  <a:pt x="584453" y="215646"/>
                </a:lnTo>
                <a:lnTo>
                  <a:pt x="584453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5" name="object 135"/>
          <p:cNvSpPr/>
          <p:nvPr/>
        </p:nvSpPr>
        <p:spPr>
          <a:xfrm>
            <a:off x="5632305" y="1590968"/>
            <a:ext cx="794653" cy="195384"/>
          </a:xfrm>
          <a:custGeom>
            <a:avLst/>
            <a:gdLst/>
            <a:ahLst/>
            <a:cxnLst/>
            <a:rect l="l" t="t" r="r" b="b"/>
            <a:pathLst>
              <a:path w="877061" h="215646">
                <a:moveTo>
                  <a:pt x="0" y="215646"/>
                </a:moveTo>
                <a:lnTo>
                  <a:pt x="877061" y="215646"/>
                </a:lnTo>
                <a:lnTo>
                  <a:pt x="877061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6" name="object 136"/>
          <p:cNvSpPr/>
          <p:nvPr/>
        </p:nvSpPr>
        <p:spPr>
          <a:xfrm>
            <a:off x="653121" y="1983117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7" name="object 137"/>
          <p:cNvSpPr/>
          <p:nvPr/>
        </p:nvSpPr>
        <p:spPr>
          <a:xfrm>
            <a:off x="5102767" y="1983117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8" name="object 138"/>
          <p:cNvSpPr/>
          <p:nvPr/>
        </p:nvSpPr>
        <p:spPr>
          <a:xfrm>
            <a:off x="5632305" y="1983117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9" name="object 139"/>
          <p:cNvSpPr/>
          <p:nvPr/>
        </p:nvSpPr>
        <p:spPr>
          <a:xfrm>
            <a:off x="653121" y="2376647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0" name="object 140"/>
          <p:cNvSpPr/>
          <p:nvPr/>
        </p:nvSpPr>
        <p:spPr>
          <a:xfrm>
            <a:off x="5102767" y="2376647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1" name="object 141"/>
          <p:cNvSpPr/>
          <p:nvPr/>
        </p:nvSpPr>
        <p:spPr>
          <a:xfrm>
            <a:off x="5632305" y="2376647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2" name="object 142"/>
          <p:cNvSpPr/>
          <p:nvPr/>
        </p:nvSpPr>
        <p:spPr>
          <a:xfrm>
            <a:off x="653121" y="2770176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3" name="object 143"/>
          <p:cNvSpPr/>
          <p:nvPr/>
        </p:nvSpPr>
        <p:spPr>
          <a:xfrm>
            <a:off x="5102767" y="2770176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4" name="object 144"/>
          <p:cNvSpPr/>
          <p:nvPr/>
        </p:nvSpPr>
        <p:spPr>
          <a:xfrm>
            <a:off x="5632305" y="2770176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5" name="object 145"/>
          <p:cNvSpPr/>
          <p:nvPr/>
        </p:nvSpPr>
        <p:spPr>
          <a:xfrm>
            <a:off x="653121" y="3163706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6" name="object 146"/>
          <p:cNvSpPr/>
          <p:nvPr/>
        </p:nvSpPr>
        <p:spPr>
          <a:xfrm>
            <a:off x="5102767" y="3163706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7" name="object 147"/>
          <p:cNvSpPr/>
          <p:nvPr/>
        </p:nvSpPr>
        <p:spPr>
          <a:xfrm>
            <a:off x="5632305" y="3163706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8" name="object 148"/>
          <p:cNvSpPr/>
          <p:nvPr/>
        </p:nvSpPr>
        <p:spPr>
          <a:xfrm>
            <a:off x="653121" y="1396966"/>
            <a:ext cx="4449645" cy="194003"/>
          </a:xfrm>
          <a:custGeom>
            <a:avLst/>
            <a:gdLst/>
            <a:ahLst/>
            <a:cxnLst/>
            <a:rect l="l" t="t" r="r" b="b"/>
            <a:pathLst>
              <a:path w="4911090" h="214122">
                <a:moveTo>
                  <a:pt x="0" y="214122"/>
                </a:moveTo>
                <a:lnTo>
                  <a:pt x="4911090" y="214122"/>
                </a:lnTo>
                <a:lnTo>
                  <a:pt x="4911090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9" name="object 149"/>
          <p:cNvSpPr/>
          <p:nvPr/>
        </p:nvSpPr>
        <p:spPr>
          <a:xfrm>
            <a:off x="5102767" y="1396966"/>
            <a:ext cx="529538" cy="194003"/>
          </a:xfrm>
          <a:custGeom>
            <a:avLst/>
            <a:gdLst/>
            <a:ahLst/>
            <a:cxnLst/>
            <a:rect l="l" t="t" r="r" b="b"/>
            <a:pathLst>
              <a:path w="584453" h="214122">
                <a:moveTo>
                  <a:pt x="0" y="214122"/>
                </a:moveTo>
                <a:lnTo>
                  <a:pt x="584453" y="214122"/>
                </a:lnTo>
                <a:lnTo>
                  <a:pt x="584453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0" name="object 150"/>
          <p:cNvSpPr/>
          <p:nvPr/>
        </p:nvSpPr>
        <p:spPr>
          <a:xfrm>
            <a:off x="5632305" y="1396966"/>
            <a:ext cx="794653" cy="194003"/>
          </a:xfrm>
          <a:custGeom>
            <a:avLst/>
            <a:gdLst/>
            <a:ahLst/>
            <a:cxnLst/>
            <a:rect l="l" t="t" r="r" b="b"/>
            <a:pathLst>
              <a:path w="877061" h="214122">
                <a:moveTo>
                  <a:pt x="0" y="214122"/>
                </a:moveTo>
                <a:lnTo>
                  <a:pt x="877061" y="214122"/>
                </a:lnTo>
                <a:lnTo>
                  <a:pt x="877061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1" name="object 151"/>
          <p:cNvSpPr/>
          <p:nvPr/>
        </p:nvSpPr>
        <p:spPr>
          <a:xfrm>
            <a:off x="5103111" y="1396966"/>
            <a:ext cx="0" cy="194003"/>
          </a:xfrm>
          <a:custGeom>
            <a:avLst/>
            <a:gdLst/>
            <a:ahLst/>
            <a:cxnLst/>
            <a:rect l="l" t="t" r="r" b="b"/>
            <a:pathLst>
              <a:path h="214122">
                <a:moveTo>
                  <a:pt x="0" y="0"/>
                </a:moveTo>
                <a:lnTo>
                  <a:pt x="0" y="214122"/>
                </a:lnTo>
              </a:path>
            </a:pathLst>
          </a:custGeom>
          <a:ln w="508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2" name="object 152"/>
          <p:cNvSpPr/>
          <p:nvPr/>
        </p:nvSpPr>
        <p:spPr>
          <a:xfrm>
            <a:off x="6425232" y="1396966"/>
            <a:ext cx="0" cy="194003"/>
          </a:xfrm>
          <a:custGeom>
            <a:avLst/>
            <a:gdLst/>
            <a:ahLst/>
            <a:cxnLst/>
            <a:rect l="l" t="t" r="r" b="b"/>
            <a:pathLst>
              <a:path h="214122">
                <a:moveTo>
                  <a:pt x="0" y="0"/>
                </a:moveTo>
                <a:lnTo>
                  <a:pt x="0" y="214122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3" name="object 153"/>
          <p:cNvSpPr/>
          <p:nvPr/>
        </p:nvSpPr>
        <p:spPr>
          <a:xfrm>
            <a:off x="653121" y="178669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4" name="object 154"/>
          <p:cNvSpPr/>
          <p:nvPr/>
        </p:nvSpPr>
        <p:spPr>
          <a:xfrm>
            <a:off x="653121" y="1983462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5" name="object 155"/>
          <p:cNvSpPr/>
          <p:nvPr/>
        </p:nvSpPr>
        <p:spPr>
          <a:xfrm>
            <a:off x="653121" y="2180228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6" name="object 156"/>
          <p:cNvSpPr/>
          <p:nvPr/>
        </p:nvSpPr>
        <p:spPr>
          <a:xfrm>
            <a:off x="653121" y="2376993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7" name="object 157"/>
          <p:cNvSpPr/>
          <p:nvPr/>
        </p:nvSpPr>
        <p:spPr>
          <a:xfrm>
            <a:off x="653121" y="257375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8" name="object 158"/>
          <p:cNvSpPr/>
          <p:nvPr/>
        </p:nvSpPr>
        <p:spPr>
          <a:xfrm>
            <a:off x="653121" y="2770522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9" name="object 159"/>
          <p:cNvSpPr/>
          <p:nvPr/>
        </p:nvSpPr>
        <p:spPr>
          <a:xfrm>
            <a:off x="653121" y="296728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0" name="object 160"/>
          <p:cNvSpPr/>
          <p:nvPr/>
        </p:nvSpPr>
        <p:spPr>
          <a:xfrm>
            <a:off x="653121" y="3164051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1" name="object 161"/>
          <p:cNvSpPr/>
          <p:nvPr/>
        </p:nvSpPr>
        <p:spPr>
          <a:xfrm>
            <a:off x="653121" y="3360126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2" name="object 162"/>
          <p:cNvSpPr/>
          <p:nvPr/>
        </p:nvSpPr>
        <p:spPr>
          <a:xfrm>
            <a:off x="2805797" y="3566211"/>
            <a:ext cx="880953" cy="195384"/>
          </a:xfrm>
          <a:custGeom>
            <a:avLst/>
            <a:gdLst/>
            <a:ahLst/>
            <a:cxnLst/>
            <a:rect l="l" t="t" r="r" b="b"/>
            <a:pathLst>
              <a:path w="972311" h="215646">
                <a:moveTo>
                  <a:pt x="0" y="215646"/>
                </a:moveTo>
                <a:lnTo>
                  <a:pt x="972311" y="215646"/>
                </a:lnTo>
                <a:lnTo>
                  <a:pt x="972311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3" name="object 163"/>
          <p:cNvSpPr/>
          <p:nvPr/>
        </p:nvSpPr>
        <p:spPr>
          <a:xfrm>
            <a:off x="3686750" y="3566211"/>
            <a:ext cx="1630731" cy="195384"/>
          </a:xfrm>
          <a:custGeom>
            <a:avLst/>
            <a:gdLst/>
            <a:ahLst/>
            <a:cxnLst/>
            <a:rect l="l" t="t" r="r" b="b"/>
            <a:pathLst>
              <a:path w="1799844" h="215646">
                <a:moveTo>
                  <a:pt x="0" y="215646"/>
                </a:moveTo>
                <a:lnTo>
                  <a:pt x="1799844" y="215646"/>
                </a:lnTo>
                <a:lnTo>
                  <a:pt x="1799844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4" name="object 164"/>
          <p:cNvSpPr/>
          <p:nvPr/>
        </p:nvSpPr>
        <p:spPr>
          <a:xfrm>
            <a:off x="5317482" y="3566211"/>
            <a:ext cx="1272412" cy="195384"/>
          </a:xfrm>
          <a:custGeom>
            <a:avLst/>
            <a:gdLst/>
            <a:ahLst/>
            <a:cxnLst/>
            <a:rect l="l" t="t" r="r" b="b"/>
            <a:pathLst>
              <a:path w="1404366" h="215646">
                <a:moveTo>
                  <a:pt x="0" y="215646"/>
                </a:moveTo>
                <a:lnTo>
                  <a:pt x="1404366" y="215646"/>
                </a:lnTo>
                <a:lnTo>
                  <a:pt x="1404366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5" name="object 165"/>
          <p:cNvSpPr/>
          <p:nvPr/>
        </p:nvSpPr>
        <p:spPr>
          <a:xfrm>
            <a:off x="653121" y="3955598"/>
            <a:ext cx="1826806" cy="193313"/>
          </a:xfrm>
          <a:custGeom>
            <a:avLst/>
            <a:gdLst/>
            <a:ahLst/>
            <a:cxnLst/>
            <a:rect l="l" t="t" r="r" b="b"/>
            <a:pathLst>
              <a:path w="2016252" h="213360">
                <a:moveTo>
                  <a:pt x="0" y="213360"/>
                </a:moveTo>
                <a:lnTo>
                  <a:pt x="2016252" y="213360"/>
                </a:lnTo>
                <a:lnTo>
                  <a:pt x="2016252" y="0"/>
                </a:lnTo>
                <a:lnTo>
                  <a:pt x="0" y="0"/>
                </a:lnTo>
                <a:lnTo>
                  <a:pt x="0" y="21336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6" name="object 166"/>
          <p:cNvSpPr/>
          <p:nvPr/>
        </p:nvSpPr>
        <p:spPr>
          <a:xfrm>
            <a:off x="2479927" y="3955598"/>
            <a:ext cx="325869" cy="193313"/>
          </a:xfrm>
          <a:custGeom>
            <a:avLst/>
            <a:gdLst/>
            <a:ahLst/>
            <a:cxnLst/>
            <a:rect l="l" t="t" r="r" b="b"/>
            <a:pathLst>
              <a:path w="359663" h="213360">
                <a:moveTo>
                  <a:pt x="0" y="213360"/>
                </a:moveTo>
                <a:lnTo>
                  <a:pt x="359663" y="213360"/>
                </a:lnTo>
                <a:lnTo>
                  <a:pt x="359663" y="0"/>
                </a:lnTo>
                <a:lnTo>
                  <a:pt x="0" y="0"/>
                </a:lnTo>
                <a:lnTo>
                  <a:pt x="0" y="21336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7" name="object 167"/>
          <p:cNvSpPr/>
          <p:nvPr/>
        </p:nvSpPr>
        <p:spPr>
          <a:xfrm>
            <a:off x="2805797" y="3955598"/>
            <a:ext cx="880953" cy="193313"/>
          </a:xfrm>
          <a:custGeom>
            <a:avLst/>
            <a:gdLst/>
            <a:ahLst/>
            <a:cxnLst/>
            <a:rect l="l" t="t" r="r" b="b"/>
            <a:pathLst>
              <a:path w="972311" h="213360">
                <a:moveTo>
                  <a:pt x="0" y="213360"/>
                </a:moveTo>
                <a:lnTo>
                  <a:pt x="972311" y="213360"/>
                </a:lnTo>
                <a:lnTo>
                  <a:pt x="972311" y="0"/>
                </a:lnTo>
                <a:lnTo>
                  <a:pt x="0" y="0"/>
                </a:lnTo>
                <a:lnTo>
                  <a:pt x="0" y="21336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8" name="object 168"/>
          <p:cNvSpPr/>
          <p:nvPr/>
        </p:nvSpPr>
        <p:spPr>
          <a:xfrm>
            <a:off x="3686750" y="3955598"/>
            <a:ext cx="1630731" cy="193313"/>
          </a:xfrm>
          <a:custGeom>
            <a:avLst/>
            <a:gdLst/>
            <a:ahLst/>
            <a:cxnLst/>
            <a:rect l="l" t="t" r="r" b="b"/>
            <a:pathLst>
              <a:path w="1799844" h="213360">
                <a:moveTo>
                  <a:pt x="0" y="213360"/>
                </a:moveTo>
                <a:lnTo>
                  <a:pt x="1799844" y="213360"/>
                </a:lnTo>
                <a:lnTo>
                  <a:pt x="1799844" y="0"/>
                </a:lnTo>
                <a:lnTo>
                  <a:pt x="0" y="0"/>
                </a:lnTo>
                <a:lnTo>
                  <a:pt x="0" y="21336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9" name="object 169"/>
          <p:cNvSpPr/>
          <p:nvPr/>
        </p:nvSpPr>
        <p:spPr>
          <a:xfrm>
            <a:off x="5317482" y="3955598"/>
            <a:ext cx="1272412" cy="193313"/>
          </a:xfrm>
          <a:custGeom>
            <a:avLst/>
            <a:gdLst/>
            <a:ahLst/>
            <a:cxnLst/>
            <a:rect l="l" t="t" r="r" b="b"/>
            <a:pathLst>
              <a:path w="1404366" h="213360">
                <a:moveTo>
                  <a:pt x="0" y="213360"/>
                </a:moveTo>
                <a:lnTo>
                  <a:pt x="1404366" y="213360"/>
                </a:lnTo>
                <a:lnTo>
                  <a:pt x="1404366" y="0"/>
                </a:lnTo>
                <a:lnTo>
                  <a:pt x="0" y="0"/>
                </a:lnTo>
                <a:lnTo>
                  <a:pt x="0" y="21336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0" name="object 170"/>
          <p:cNvSpPr/>
          <p:nvPr/>
        </p:nvSpPr>
        <p:spPr>
          <a:xfrm>
            <a:off x="653121" y="3566211"/>
            <a:ext cx="2152676" cy="195384"/>
          </a:xfrm>
          <a:custGeom>
            <a:avLst/>
            <a:gdLst/>
            <a:ahLst/>
            <a:cxnLst/>
            <a:rect l="l" t="t" r="r" b="b"/>
            <a:pathLst>
              <a:path w="2375916" h="215646">
                <a:moveTo>
                  <a:pt x="0" y="215646"/>
                </a:moveTo>
                <a:lnTo>
                  <a:pt x="2375916" y="215646"/>
                </a:lnTo>
                <a:lnTo>
                  <a:pt x="2375916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1" name="object 171"/>
          <p:cNvSpPr/>
          <p:nvPr/>
        </p:nvSpPr>
        <p:spPr>
          <a:xfrm>
            <a:off x="1756384" y="3567937"/>
            <a:ext cx="4833509" cy="0"/>
          </a:xfrm>
          <a:custGeom>
            <a:avLst/>
            <a:gdLst/>
            <a:ahLst/>
            <a:cxnLst/>
            <a:rect l="l" t="t" r="r" b="b"/>
            <a:pathLst>
              <a:path w="5334762">
                <a:moveTo>
                  <a:pt x="0" y="0"/>
                </a:moveTo>
                <a:lnTo>
                  <a:pt x="533476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2" name="object 172"/>
          <p:cNvSpPr/>
          <p:nvPr/>
        </p:nvSpPr>
        <p:spPr>
          <a:xfrm>
            <a:off x="653121" y="3761940"/>
            <a:ext cx="5936773" cy="0"/>
          </a:xfrm>
          <a:custGeom>
            <a:avLst/>
            <a:gdLst/>
            <a:ahLst/>
            <a:cxnLst/>
            <a:rect l="l" t="t" r="r" b="b"/>
            <a:pathLst>
              <a:path w="6552438">
                <a:moveTo>
                  <a:pt x="0" y="0"/>
                </a:moveTo>
                <a:lnTo>
                  <a:pt x="655243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3" name="object 173"/>
          <p:cNvSpPr/>
          <p:nvPr/>
        </p:nvSpPr>
        <p:spPr>
          <a:xfrm>
            <a:off x="653121" y="3955943"/>
            <a:ext cx="5936773" cy="0"/>
          </a:xfrm>
          <a:custGeom>
            <a:avLst/>
            <a:gdLst/>
            <a:ahLst/>
            <a:cxnLst/>
            <a:rect l="l" t="t" r="r" b="b"/>
            <a:pathLst>
              <a:path w="6552438">
                <a:moveTo>
                  <a:pt x="0" y="0"/>
                </a:moveTo>
                <a:lnTo>
                  <a:pt x="655243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4" name="object 174"/>
          <p:cNvSpPr/>
          <p:nvPr/>
        </p:nvSpPr>
        <p:spPr>
          <a:xfrm>
            <a:off x="653121" y="3567937"/>
            <a:ext cx="1103263" cy="0"/>
          </a:xfrm>
          <a:custGeom>
            <a:avLst/>
            <a:gdLst/>
            <a:ahLst/>
            <a:cxnLst/>
            <a:rect l="l" t="t" r="r" b="b"/>
            <a:pathLst>
              <a:path w="1217676">
                <a:moveTo>
                  <a:pt x="0" y="0"/>
                </a:moveTo>
                <a:lnTo>
                  <a:pt x="121767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5" name="object 175"/>
          <p:cNvSpPr/>
          <p:nvPr/>
        </p:nvSpPr>
        <p:spPr>
          <a:xfrm>
            <a:off x="653121" y="5359877"/>
            <a:ext cx="1076338" cy="1141926"/>
          </a:xfrm>
          <a:custGeom>
            <a:avLst/>
            <a:gdLst/>
            <a:ahLst/>
            <a:cxnLst/>
            <a:rect l="l" t="t" r="r" b="b"/>
            <a:pathLst>
              <a:path w="1187958" h="1260348">
                <a:moveTo>
                  <a:pt x="0" y="1260348"/>
                </a:moveTo>
                <a:lnTo>
                  <a:pt x="1187958" y="1260348"/>
                </a:lnTo>
                <a:lnTo>
                  <a:pt x="1187958" y="0"/>
                </a:lnTo>
                <a:lnTo>
                  <a:pt x="0" y="0"/>
                </a:lnTo>
                <a:lnTo>
                  <a:pt x="0" y="126034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6" name="object 176"/>
          <p:cNvSpPr/>
          <p:nvPr/>
        </p:nvSpPr>
        <p:spPr>
          <a:xfrm>
            <a:off x="653121" y="5359877"/>
            <a:ext cx="1076338" cy="1141926"/>
          </a:xfrm>
          <a:custGeom>
            <a:avLst/>
            <a:gdLst/>
            <a:ahLst/>
            <a:cxnLst/>
            <a:rect l="l" t="t" r="r" b="b"/>
            <a:pathLst>
              <a:path w="1187958" h="1260348">
                <a:moveTo>
                  <a:pt x="0" y="1260348"/>
                </a:moveTo>
                <a:lnTo>
                  <a:pt x="3047" y="1257300"/>
                </a:lnTo>
                <a:lnTo>
                  <a:pt x="3047" y="3048"/>
                </a:lnTo>
                <a:lnTo>
                  <a:pt x="1184910" y="3048"/>
                </a:lnTo>
                <a:lnTo>
                  <a:pt x="1184910" y="1257300"/>
                </a:lnTo>
                <a:lnTo>
                  <a:pt x="3047" y="1257300"/>
                </a:lnTo>
                <a:lnTo>
                  <a:pt x="1187958" y="1260348"/>
                </a:lnTo>
                <a:lnTo>
                  <a:pt x="1187958" y="0"/>
                </a:lnTo>
                <a:lnTo>
                  <a:pt x="0" y="0"/>
                </a:lnTo>
                <a:lnTo>
                  <a:pt x="0" y="12603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7" name="object 177"/>
          <p:cNvSpPr/>
          <p:nvPr/>
        </p:nvSpPr>
        <p:spPr>
          <a:xfrm>
            <a:off x="1762598" y="5359877"/>
            <a:ext cx="1728768" cy="192622"/>
          </a:xfrm>
          <a:custGeom>
            <a:avLst/>
            <a:gdLst/>
            <a:ahLst/>
            <a:cxnLst/>
            <a:rect l="l" t="t" r="r" b="b"/>
            <a:pathLst>
              <a:path w="1908048" h="212598">
                <a:moveTo>
                  <a:pt x="0" y="212598"/>
                </a:moveTo>
                <a:lnTo>
                  <a:pt x="1908048" y="212598"/>
                </a:lnTo>
                <a:lnTo>
                  <a:pt x="1908048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8" name="object 178"/>
          <p:cNvSpPr/>
          <p:nvPr/>
        </p:nvSpPr>
        <p:spPr>
          <a:xfrm>
            <a:off x="3491366" y="5359877"/>
            <a:ext cx="456356" cy="192622"/>
          </a:xfrm>
          <a:custGeom>
            <a:avLst/>
            <a:gdLst/>
            <a:ahLst/>
            <a:cxnLst/>
            <a:rect l="l" t="t" r="r" b="b"/>
            <a:pathLst>
              <a:path w="503682" h="212598">
                <a:moveTo>
                  <a:pt x="0" y="212598"/>
                </a:moveTo>
                <a:lnTo>
                  <a:pt x="503682" y="212598"/>
                </a:lnTo>
                <a:lnTo>
                  <a:pt x="503682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9" name="object 179"/>
          <p:cNvSpPr/>
          <p:nvPr/>
        </p:nvSpPr>
        <p:spPr>
          <a:xfrm>
            <a:off x="3947723" y="5359877"/>
            <a:ext cx="391457" cy="192622"/>
          </a:xfrm>
          <a:custGeom>
            <a:avLst/>
            <a:gdLst/>
            <a:ahLst/>
            <a:cxnLst/>
            <a:rect l="l" t="t" r="r" b="b"/>
            <a:pathLst>
              <a:path w="432053" h="212598">
                <a:moveTo>
                  <a:pt x="0" y="212598"/>
                </a:moveTo>
                <a:lnTo>
                  <a:pt x="432053" y="212598"/>
                </a:lnTo>
                <a:lnTo>
                  <a:pt x="432053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0" name="object 180"/>
          <p:cNvSpPr/>
          <p:nvPr/>
        </p:nvSpPr>
        <p:spPr>
          <a:xfrm>
            <a:off x="1762598" y="5747193"/>
            <a:ext cx="1728768" cy="194003"/>
          </a:xfrm>
          <a:custGeom>
            <a:avLst/>
            <a:gdLst/>
            <a:ahLst/>
            <a:cxnLst/>
            <a:rect l="l" t="t" r="r" b="b"/>
            <a:pathLst>
              <a:path w="1908048" h="214122">
                <a:moveTo>
                  <a:pt x="0" y="214122"/>
                </a:moveTo>
                <a:lnTo>
                  <a:pt x="1908048" y="214122"/>
                </a:lnTo>
                <a:lnTo>
                  <a:pt x="1908048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1" name="object 181"/>
          <p:cNvSpPr/>
          <p:nvPr/>
        </p:nvSpPr>
        <p:spPr>
          <a:xfrm>
            <a:off x="3491366" y="5747193"/>
            <a:ext cx="456356" cy="194003"/>
          </a:xfrm>
          <a:custGeom>
            <a:avLst/>
            <a:gdLst/>
            <a:ahLst/>
            <a:cxnLst/>
            <a:rect l="l" t="t" r="r" b="b"/>
            <a:pathLst>
              <a:path w="503682" h="214122">
                <a:moveTo>
                  <a:pt x="0" y="214122"/>
                </a:moveTo>
                <a:lnTo>
                  <a:pt x="503682" y="214122"/>
                </a:lnTo>
                <a:lnTo>
                  <a:pt x="503682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2" name="object 182"/>
          <p:cNvSpPr/>
          <p:nvPr/>
        </p:nvSpPr>
        <p:spPr>
          <a:xfrm>
            <a:off x="3947723" y="5747193"/>
            <a:ext cx="391457" cy="194003"/>
          </a:xfrm>
          <a:custGeom>
            <a:avLst/>
            <a:gdLst/>
            <a:ahLst/>
            <a:cxnLst/>
            <a:rect l="l" t="t" r="r" b="b"/>
            <a:pathLst>
              <a:path w="432053" h="214122">
                <a:moveTo>
                  <a:pt x="0" y="214122"/>
                </a:moveTo>
                <a:lnTo>
                  <a:pt x="432053" y="214122"/>
                </a:lnTo>
                <a:lnTo>
                  <a:pt x="432053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3" name="object 183"/>
          <p:cNvSpPr/>
          <p:nvPr/>
        </p:nvSpPr>
        <p:spPr>
          <a:xfrm>
            <a:off x="1762598" y="5941196"/>
            <a:ext cx="1728768" cy="194003"/>
          </a:xfrm>
          <a:custGeom>
            <a:avLst/>
            <a:gdLst/>
            <a:ahLst/>
            <a:cxnLst/>
            <a:rect l="l" t="t" r="r" b="b"/>
            <a:pathLst>
              <a:path w="1908048" h="214122">
                <a:moveTo>
                  <a:pt x="0" y="214122"/>
                </a:moveTo>
                <a:lnTo>
                  <a:pt x="1908048" y="214122"/>
                </a:lnTo>
                <a:lnTo>
                  <a:pt x="1908048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4" name="object 184"/>
          <p:cNvSpPr/>
          <p:nvPr/>
        </p:nvSpPr>
        <p:spPr>
          <a:xfrm>
            <a:off x="3491366" y="5941196"/>
            <a:ext cx="456356" cy="194003"/>
          </a:xfrm>
          <a:custGeom>
            <a:avLst/>
            <a:gdLst/>
            <a:ahLst/>
            <a:cxnLst/>
            <a:rect l="l" t="t" r="r" b="b"/>
            <a:pathLst>
              <a:path w="503682" h="214122">
                <a:moveTo>
                  <a:pt x="0" y="214122"/>
                </a:moveTo>
                <a:lnTo>
                  <a:pt x="503682" y="214122"/>
                </a:lnTo>
                <a:lnTo>
                  <a:pt x="503682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5" name="object 185"/>
          <p:cNvSpPr/>
          <p:nvPr/>
        </p:nvSpPr>
        <p:spPr>
          <a:xfrm>
            <a:off x="3947723" y="5941196"/>
            <a:ext cx="391457" cy="194003"/>
          </a:xfrm>
          <a:custGeom>
            <a:avLst/>
            <a:gdLst/>
            <a:ahLst/>
            <a:cxnLst/>
            <a:rect l="l" t="t" r="r" b="b"/>
            <a:pathLst>
              <a:path w="432053" h="214122">
                <a:moveTo>
                  <a:pt x="0" y="214122"/>
                </a:moveTo>
                <a:lnTo>
                  <a:pt x="432053" y="214122"/>
                </a:lnTo>
                <a:lnTo>
                  <a:pt x="432053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6" name="object 186"/>
          <p:cNvSpPr/>
          <p:nvPr/>
        </p:nvSpPr>
        <p:spPr>
          <a:xfrm>
            <a:off x="1762598" y="6135200"/>
            <a:ext cx="1728768" cy="194003"/>
          </a:xfrm>
          <a:custGeom>
            <a:avLst/>
            <a:gdLst/>
            <a:ahLst/>
            <a:cxnLst/>
            <a:rect l="l" t="t" r="r" b="b"/>
            <a:pathLst>
              <a:path w="1908048" h="214122">
                <a:moveTo>
                  <a:pt x="0" y="214122"/>
                </a:moveTo>
                <a:lnTo>
                  <a:pt x="1908048" y="214122"/>
                </a:lnTo>
                <a:lnTo>
                  <a:pt x="1908048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7" name="object 187"/>
          <p:cNvSpPr/>
          <p:nvPr/>
        </p:nvSpPr>
        <p:spPr>
          <a:xfrm>
            <a:off x="3491366" y="6135200"/>
            <a:ext cx="456356" cy="194003"/>
          </a:xfrm>
          <a:custGeom>
            <a:avLst/>
            <a:gdLst/>
            <a:ahLst/>
            <a:cxnLst/>
            <a:rect l="l" t="t" r="r" b="b"/>
            <a:pathLst>
              <a:path w="503682" h="214122">
                <a:moveTo>
                  <a:pt x="0" y="214122"/>
                </a:moveTo>
                <a:lnTo>
                  <a:pt x="503682" y="214122"/>
                </a:lnTo>
                <a:lnTo>
                  <a:pt x="503682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8" name="object 188"/>
          <p:cNvSpPr/>
          <p:nvPr/>
        </p:nvSpPr>
        <p:spPr>
          <a:xfrm>
            <a:off x="3947723" y="6135200"/>
            <a:ext cx="391457" cy="194003"/>
          </a:xfrm>
          <a:custGeom>
            <a:avLst/>
            <a:gdLst/>
            <a:ahLst/>
            <a:cxnLst/>
            <a:rect l="l" t="t" r="r" b="b"/>
            <a:pathLst>
              <a:path w="432053" h="214122">
                <a:moveTo>
                  <a:pt x="0" y="214122"/>
                </a:moveTo>
                <a:lnTo>
                  <a:pt x="432053" y="214122"/>
                </a:lnTo>
                <a:lnTo>
                  <a:pt x="432053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9" name="object 189"/>
          <p:cNvSpPr/>
          <p:nvPr/>
        </p:nvSpPr>
        <p:spPr>
          <a:xfrm>
            <a:off x="1762598" y="5552845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0" name="object 190"/>
          <p:cNvSpPr/>
          <p:nvPr/>
        </p:nvSpPr>
        <p:spPr>
          <a:xfrm>
            <a:off x="1762598" y="5747538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1" name="object 191"/>
          <p:cNvSpPr/>
          <p:nvPr/>
        </p:nvSpPr>
        <p:spPr>
          <a:xfrm>
            <a:off x="1762598" y="5941541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2" name="object 192"/>
          <p:cNvSpPr/>
          <p:nvPr/>
        </p:nvSpPr>
        <p:spPr>
          <a:xfrm>
            <a:off x="1762598" y="6135545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3" name="object 193"/>
          <p:cNvSpPr/>
          <p:nvPr/>
        </p:nvSpPr>
        <p:spPr>
          <a:xfrm>
            <a:off x="1762598" y="6329547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4" name="object 194"/>
          <p:cNvSpPr/>
          <p:nvPr/>
        </p:nvSpPr>
        <p:spPr>
          <a:xfrm>
            <a:off x="4388200" y="5754097"/>
            <a:ext cx="1239272" cy="195384"/>
          </a:xfrm>
          <a:custGeom>
            <a:avLst/>
            <a:gdLst/>
            <a:ahLst/>
            <a:cxnLst/>
            <a:rect l="l" t="t" r="r" b="b"/>
            <a:pathLst>
              <a:path w="1367789" h="215646">
                <a:moveTo>
                  <a:pt x="0" y="215646"/>
                </a:moveTo>
                <a:lnTo>
                  <a:pt x="1367789" y="215646"/>
                </a:lnTo>
                <a:lnTo>
                  <a:pt x="1367789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5" name="object 195"/>
          <p:cNvSpPr/>
          <p:nvPr/>
        </p:nvSpPr>
        <p:spPr>
          <a:xfrm>
            <a:off x="5627472" y="5754097"/>
            <a:ext cx="388697" cy="195384"/>
          </a:xfrm>
          <a:custGeom>
            <a:avLst/>
            <a:gdLst/>
            <a:ahLst/>
            <a:cxnLst/>
            <a:rect l="l" t="t" r="r" b="b"/>
            <a:pathLst>
              <a:path w="429006" h="215646">
                <a:moveTo>
                  <a:pt x="0" y="215646"/>
                </a:moveTo>
                <a:lnTo>
                  <a:pt x="429006" y="215646"/>
                </a:lnTo>
                <a:lnTo>
                  <a:pt x="429006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6" name="object 196"/>
          <p:cNvSpPr/>
          <p:nvPr/>
        </p:nvSpPr>
        <p:spPr>
          <a:xfrm>
            <a:off x="6016169" y="5754097"/>
            <a:ext cx="426669" cy="195384"/>
          </a:xfrm>
          <a:custGeom>
            <a:avLst/>
            <a:gdLst/>
            <a:ahLst/>
            <a:cxnLst/>
            <a:rect l="l" t="t" r="r" b="b"/>
            <a:pathLst>
              <a:path w="470916" h="215646">
                <a:moveTo>
                  <a:pt x="0" y="215646"/>
                </a:moveTo>
                <a:lnTo>
                  <a:pt x="470916" y="215646"/>
                </a:lnTo>
                <a:lnTo>
                  <a:pt x="470916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7" name="object 197"/>
          <p:cNvSpPr/>
          <p:nvPr/>
        </p:nvSpPr>
        <p:spPr>
          <a:xfrm>
            <a:off x="4388200" y="5359878"/>
            <a:ext cx="2054638" cy="199525"/>
          </a:xfrm>
          <a:custGeom>
            <a:avLst/>
            <a:gdLst/>
            <a:ahLst/>
            <a:cxnLst/>
            <a:rect l="l" t="t" r="r" b="b"/>
            <a:pathLst>
              <a:path w="2267712" h="220217">
                <a:moveTo>
                  <a:pt x="0" y="220217"/>
                </a:moveTo>
                <a:lnTo>
                  <a:pt x="2267712" y="220217"/>
                </a:lnTo>
                <a:lnTo>
                  <a:pt x="2267712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8" name="object 198"/>
          <p:cNvSpPr/>
          <p:nvPr/>
        </p:nvSpPr>
        <p:spPr>
          <a:xfrm>
            <a:off x="4388200" y="5559749"/>
            <a:ext cx="1239272" cy="0"/>
          </a:xfrm>
          <a:custGeom>
            <a:avLst/>
            <a:gdLst/>
            <a:ahLst/>
            <a:cxnLst/>
            <a:rect l="l" t="t" r="r" b="b"/>
            <a:pathLst>
              <a:path w="1367789">
                <a:moveTo>
                  <a:pt x="0" y="0"/>
                </a:moveTo>
                <a:lnTo>
                  <a:pt x="1367789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9" name="object 199"/>
          <p:cNvSpPr/>
          <p:nvPr/>
        </p:nvSpPr>
        <p:spPr>
          <a:xfrm>
            <a:off x="4388200" y="5754442"/>
            <a:ext cx="1239272" cy="0"/>
          </a:xfrm>
          <a:custGeom>
            <a:avLst/>
            <a:gdLst/>
            <a:ahLst/>
            <a:cxnLst/>
            <a:rect l="l" t="t" r="r" b="b"/>
            <a:pathLst>
              <a:path w="1367789">
                <a:moveTo>
                  <a:pt x="0" y="0"/>
                </a:moveTo>
                <a:lnTo>
                  <a:pt x="1367789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0" name="object 200"/>
          <p:cNvSpPr/>
          <p:nvPr/>
        </p:nvSpPr>
        <p:spPr>
          <a:xfrm>
            <a:off x="5627473" y="5559749"/>
            <a:ext cx="815365" cy="0"/>
          </a:xfrm>
          <a:custGeom>
            <a:avLst/>
            <a:gdLst/>
            <a:ahLst/>
            <a:cxnLst/>
            <a:rect l="l" t="t" r="r" b="b"/>
            <a:pathLst>
              <a:path w="899921">
                <a:moveTo>
                  <a:pt x="0" y="0"/>
                </a:moveTo>
                <a:lnTo>
                  <a:pt x="899921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1" name="object 201"/>
          <p:cNvSpPr/>
          <p:nvPr/>
        </p:nvSpPr>
        <p:spPr>
          <a:xfrm>
            <a:off x="5627473" y="5754442"/>
            <a:ext cx="815365" cy="0"/>
          </a:xfrm>
          <a:custGeom>
            <a:avLst/>
            <a:gdLst/>
            <a:ahLst/>
            <a:cxnLst/>
            <a:rect l="l" t="t" r="r" b="b"/>
            <a:pathLst>
              <a:path w="899921">
                <a:moveTo>
                  <a:pt x="0" y="0"/>
                </a:moveTo>
                <a:lnTo>
                  <a:pt x="899921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2" name="object 202"/>
          <p:cNvSpPr/>
          <p:nvPr/>
        </p:nvSpPr>
        <p:spPr>
          <a:xfrm>
            <a:off x="4388200" y="5949826"/>
            <a:ext cx="2054638" cy="0"/>
          </a:xfrm>
          <a:custGeom>
            <a:avLst/>
            <a:gdLst/>
            <a:ahLst/>
            <a:cxnLst/>
            <a:rect l="l" t="t" r="r" b="b"/>
            <a:pathLst>
              <a:path w="2267712">
                <a:moveTo>
                  <a:pt x="0" y="0"/>
                </a:moveTo>
                <a:lnTo>
                  <a:pt x="2267712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3" name="object 203"/>
          <p:cNvSpPr/>
          <p:nvPr/>
        </p:nvSpPr>
        <p:spPr>
          <a:xfrm>
            <a:off x="4388200" y="6145210"/>
            <a:ext cx="2054638" cy="0"/>
          </a:xfrm>
          <a:custGeom>
            <a:avLst/>
            <a:gdLst/>
            <a:ahLst/>
            <a:cxnLst/>
            <a:rect l="l" t="t" r="r" b="b"/>
            <a:pathLst>
              <a:path w="2267712">
                <a:moveTo>
                  <a:pt x="0" y="0"/>
                </a:moveTo>
                <a:lnTo>
                  <a:pt x="226771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4" name="object 204"/>
          <p:cNvSpPr/>
          <p:nvPr/>
        </p:nvSpPr>
        <p:spPr>
          <a:xfrm>
            <a:off x="669691" y="5506934"/>
            <a:ext cx="1011440" cy="895451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5" name="object 205"/>
          <p:cNvSpPr/>
          <p:nvPr/>
        </p:nvSpPr>
        <p:spPr>
          <a:xfrm>
            <a:off x="4306732" y="7170113"/>
            <a:ext cx="2120227" cy="132005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6" name="object 206"/>
          <p:cNvSpPr/>
          <p:nvPr/>
        </p:nvSpPr>
        <p:spPr>
          <a:xfrm>
            <a:off x="3451" y="9211634"/>
            <a:ext cx="6848795" cy="56957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7" name="object 207"/>
          <p:cNvSpPr/>
          <p:nvPr/>
        </p:nvSpPr>
        <p:spPr>
          <a:xfrm>
            <a:off x="392149" y="9437396"/>
            <a:ext cx="555083" cy="228523"/>
          </a:xfrm>
          <a:custGeom>
            <a:avLst/>
            <a:gdLst/>
            <a:ahLst/>
            <a:cxnLst/>
            <a:rect l="l" t="t" r="r" b="b"/>
            <a:pathLst>
              <a:path w="612647" h="252222">
                <a:moveTo>
                  <a:pt x="0" y="252221"/>
                </a:moveTo>
                <a:lnTo>
                  <a:pt x="612647" y="252221"/>
                </a:lnTo>
                <a:lnTo>
                  <a:pt x="612647" y="0"/>
                </a:lnTo>
                <a:lnTo>
                  <a:pt x="0" y="0"/>
                </a:lnTo>
                <a:lnTo>
                  <a:pt x="0" y="252221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8" name="object 208"/>
          <p:cNvSpPr/>
          <p:nvPr/>
        </p:nvSpPr>
        <p:spPr>
          <a:xfrm>
            <a:off x="3915274" y="9274457"/>
            <a:ext cx="2674620" cy="433573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4" name="object 84"/>
          <p:cNvSpPr/>
          <p:nvPr/>
        </p:nvSpPr>
        <p:spPr>
          <a:xfrm>
            <a:off x="1381" y="1054527"/>
            <a:ext cx="6845343" cy="196073"/>
          </a:xfrm>
          <a:custGeom>
            <a:avLst/>
            <a:gdLst/>
            <a:ahLst/>
            <a:cxnLst/>
            <a:rect l="l" t="t" r="r" b="b"/>
            <a:pathLst>
              <a:path w="7555230" h="216407">
                <a:moveTo>
                  <a:pt x="0" y="216407"/>
                </a:moveTo>
                <a:lnTo>
                  <a:pt x="7555230" y="216407"/>
                </a:lnTo>
                <a:lnTo>
                  <a:pt x="7555230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3" name="object 83"/>
          <p:cNvSpPr/>
          <p:nvPr/>
        </p:nvSpPr>
        <p:spPr>
          <a:xfrm>
            <a:off x="0" y="97973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0" name="object 80"/>
          <p:cNvSpPr/>
          <p:nvPr/>
        </p:nvSpPr>
        <p:spPr>
          <a:xfrm>
            <a:off x="1380" y="103670"/>
            <a:ext cx="6856860" cy="687813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1" name="object 81"/>
          <p:cNvSpPr/>
          <p:nvPr/>
        </p:nvSpPr>
        <p:spPr>
          <a:xfrm>
            <a:off x="1381" y="304058"/>
            <a:ext cx="4566323" cy="359009"/>
          </a:xfrm>
          <a:custGeom>
            <a:avLst/>
            <a:gdLst/>
            <a:ahLst/>
            <a:cxnLst/>
            <a:rect l="l" t="t" r="r" b="b"/>
            <a:pathLst>
              <a:path w="5039868" h="396240">
                <a:moveTo>
                  <a:pt x="0" y="396240"/>
                </a:moveTo>
                <a:lnTo>
                  <a:pt x="5039868" y="396240"/>
                </a:lnTo>
                <a:lnTo>
                  <a:pt x="5039868" y="0"/>
                </a:lnTo>
                <a:lnTo>
                  <a:pt x="0" y="0"/>
                </a:lnTo>
                <a:lnTo>
                  <a:pt x="0" y="396240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2" name="object 82"/>
          <p:cNvSpPr/>
          <p:nvPr/>
        </p:nvSpPr>
        <p:spPr>
          <a:xfrm>
            <a:off x="3915274" y="206711"/>
            <a:ext cx="2945258" cy="531610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9" name="object 79"/>
          <p:cNvSpPr txBox="1"/>
          <p:nvPr/>
        </p:nvSpPr>
        <p:spPr>
          <a:xfrm>
            <a:off x="182497" y="359121"/>
            <a:ext cx="3739997" cy="2183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685"/>
              </a:lnSpc>
              <a:spcBef>
                <a:spcPts val="84"/>
              </a:spcBef>
            </a:pPr>
            <a:r>
              <a:rPr sz="1540" b="1" dirty="0">
                <a:latin typeface="Tahoma"/>
                <a:cs typeface="Tahoma"/>
              </a:rPr>
              <a:t>Conductores</a:t>
            </a:r>
            <a:r>
              <a:rPr sz="1540" b="1" spc="-96" dirty="0">
                <a:latin typeface="Tahoma"/>
                <a:cs typeface="Tahoma"/>
              </a:rPr>
              <a:t> </a:t>
            </a:r>
            <a:r>
              <a:rPr sz="1540" b="1" dirty="0">
                <a:latin typeface="Tahoma"/>
                <a:cs typeface="Tahoma"/>
              </a:rPr>
              <a:t>ACCC/TW</a:t>
            </a:r>
            <a:r>
              <a:rPr sz="1540" b="1" spc="-75" dirty="0">
                <a:latin typeface="Tahoma"/>
                <a:cs typeface="Tahoma"/>
              </a:rPr>
              <a:t> </a:t>
            </a:r>
            <a:r>
              <a:rPr sz="1540" b="1" dirty="0">
                <a:latin typeface="Tahoma"/>
                <a:cs typeface="Tahoma"/>
              </a:rPr>
              <a:t>(Milimétricos)</a:t>
            </a:r>
            <a:endParaRPr sz="1540">
              <a:latin typeface="Tahoma"/>
              <a:cs typeface="Tahoma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281224" y="800595"/>
            <a:ext cx="1988882" cy="1838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404"/>
              </a:lnSpc>
              <a:spcBef>
                <a:spcPts val="70"/>
              </a:spcBef>
            </a:pPr>
            <a:r>
              <a:rPr sz="1268" b="1" dirty="0">
                <a:solidFill>
                  <a:srgbClr val="00537A"/>
                </a:solidFill>
                <a:latin typeface="Tahoma"/>
                <a:cs typeface="Tahoma"/>
              </a:rPr>
              <a:t>Características </a:t>
            </a:r>
            <a:r>
              <a:rPr sz="1268" b="1" spc="8" dirty="0">
                <a:solidFill>
                  <a:srgbClr val="00537A"/>
                </a:solidFill>
                <a:latin typeface="Tahoma"/>
                <a:cs typeface="Tahoma"/>
              </a:rPr>
              <a:t>T</a:t>
            </a:r>
            <a:r>
              <a:rPr sz="1268" b="1" dirty="0">
                <a:solidFill>
                  <a:srgbClr val="00537A"/>
                </a:solidFill>
                <a:latin typeface="Tahoma"/>
                <a:cs typeface="Tahoma"/>
              </a:rPr>
              <a:t>écnicas</a:t>
            </a:r>
            <a:endParaRPr sz="1268">
              <a:latin typeface="Tahoma"/>
              <a:cs typeface="Tahoma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283296" y="1097774"/>
            <a:ext cx="5759699" cy="1493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119"/>
              </a:lnSpc>
              <a:spcBef>
                <a:spcPts val="55"/>
              </a:spcBef>
            </a:pPr>
            <a:r>
              <a:rPr sz="997" b="1" dirty="0">
                <a:latin typeface="Tahoma"/>
                <a:cs typeface="Tahoma"/>
              </a:rPr>
              <a:t>Cables</a:t>
            </a:r>
            <a:r>
              <a:rPr sz="997" b="1" spc="-28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Alum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nio</a:t>
            </a:r>
            <a:r>
              <a:rPr sz="997" b="1" spc="-39" dirty="0">
                <a:latin typeface="Tahoma"/>
                <a:cs typeface="Tahoma"/>
              </a:rPr>
              <a:t> </a:t>
            </a:r>
            <a:r>
              <a:rPr sz="997" b="1" spc="4" dirty="0">
                <a:latin typeface="Tahoma"/>
                <a:cs typeface="Tahoma"/>
              </a:rPr>
              <a:t>d</a:t>
            </a:r>
            <a:r>
              <a:rPr sz="997" b="1" dirty="0">
                <a:latin typeface="Tahoma"/>
                <a:cs typeface="Tahoma"/>
              </a:rPr>
              <a:t>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forma</a:t>
            </a:r>
            <a:r>
              <a:rPr sz="997" b="1" spc="-24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trapezoidal</a:t>
            </a:r>
            <a:r>
              <a:rPr sz="997" b="1" spc="-4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</a:t>
            </a:r>
            <a:r>
              <a:rPr sz="997" b="1" spc="-13" dirty="0">
                <a:latin typeface="Tahoma"/>
                <a:cs typeface="Tahoma"/>
              </a:rPr>
              <a:t>o</a:t>
            </a:r>
            <a:r>
              <a:rPr sz="997" b="1" dirty="0">
                <a:latin typeface="Tahoma"/>
                <a:cs typeface="Tahoma"/>
              </a:rPr>
              <a:t>n</a:t>
            </a:r>
            <a:r>
              <a:rPr sz="997" b="1" spc="-1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Alma</a:t>
            </a:r>
            <a:r>
              <a:rPr sz="997" b="1" spc="-20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Compos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te</a:t>
            </a:r>
            <a:r>
              <a:rPr sz="997" b="1" spc="-4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según</a:t>
            </a:r>
            <a:r>
              <a:rPr sz="997" b="1" spc="-25" dirty="0">
                <a:latin typeface="Tahoma"/>
                <a:cs typeface="Tahoma"/>
              </a:rPr>
              <a:t> </a:t>
            </a:r>
            <a:r>
              <a:rPr sz="997" b="1" spc="4" dirty="0">
                <a:latin typeface="Tahoma"/>
                <a:cs typeface="Tahoma"/>
              </a:rPr>
              <a:t>n</a:t>
            </a:r>
            <a:r>
              <a:rPr sz="997" b="1" dirty="0">
                <a:latin typeface="Tahoma"/>
                <a:cs typeface="Tahoma"/>
              </a:rPr>
              <a:t>orma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AS</a:t>
            </a:r>
            <a:r>
              <a:rPr sz="997" b="1" spc="4" dirty="0">
                <a:latin typeface="Tahoma"/>
                <a:cs typeface="Tahoma"/>
              </a:rPr>
              <a:t>T</a:t>
            </a:r>
            <a:r>
              <a:rPr sz="997" b="1" dirty="0">
                <a:latin typeface="Tahoma"/>
                <a:cs typeface="Tahoma"/>
              </a:rPr>
              <a:t>M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B857</a:t>
            </a:r>
            <a:endParaRPr sz="997">
              <a:latin typeface="Tahoma"/>
              <a:cs typeface="Tahoma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674753" y="1826393"/>
            <a:ext cx="1474992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Sección transversal de aluminio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5242916" y="1826393"/>
            <a:ext cx="263553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mm²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5856914" y="1826748"/>
            <a:ext cx="359640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542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-5" dirty="0">
                <a:latin typeface="Tahoma"/>
                <a:cs typeface="Tahoma"/>
              </a:rPr>
              <a:t>2</a:t>
            </a:r>
            <a:r>
              <a:rPr sz="815" dirty="0">
                <a:latin typeface="Tahoma"/>
                <a:cs typeface="Tahoma"/>
              </a:rPr>
              <a:t>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674754" y="2219922"/>
            <a:ext cx="619169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Sección total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5242461" y="2219922"/>
            <a:ext cx="263646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mm²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5856914" y="2220277"/>
            <a:ext cx="359640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602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-5" dirty="0">
                <a:latin typeface="Tahoma"/>
                <a:cs typeface="Tahoma"/>
              </a:rPr>
              <a:t>5</a:t>
            </a:r>
            <a:r>
              <a:rPr sz="815" dirty="0">
                <a:latin typeface="Tahoma"/>
                <a:cs typeface="Tahoma"/>
              </a:rPr>
              <a:t>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674753" y="2613451"/>
            <a:ext cx="1827616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Masa por unidad de longitud—Aluminio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5208224" y="2613451"/>
            <a:ext cx="334678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Kg/km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5901792" y="2613807"/>
            <a:ext cx="269494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15</a:t>
            </a:r>
            <a:r>
              <a:rPr sz="815" spc="-5" dirty="0">
                <a:latin typeface="Tahoma"/>
                <a:cs typeface="Tahoma"/>
              </a:rPr>
              <a:t>05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674754" y="3006981"/>
            <a:ext cx="1902603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Masa por unid</a:t>
            </a:r>
            <a:r>
              <a:rPr sz="815" spc="-4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 de longitud—Conductor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5207944" y="3006981"/>
            <a:ext cx="33473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Kg/km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5901792" y="3007336"/>
            <a:ext cx="269494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16</a:t>
            </a:r>
            <a:r>
              <a:rPr sz="815" spc="-5" dirty="0">
                <a:latin typeface="Tahoma"/>
                <a:cs typeface="Tahoma"/>
              </a:rPr>
              <a:t>18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674754" y="3400511"/>
            <a:ext cx="1518746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Máxima resistencia en cc a 2</a:t>
            </a:r>
            <a:r>
              <a:rPr sz="815" spc="-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°C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5226575" y="3401206"/>
            <a:ext cx="296199" cy="1274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5856914" y="3400866"/>
            <a:ext cx="359640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5" dirty="0">
                <a:latin typeface="Tahoma"/>
                <a:cs typeface="Tahoma"/>
              </a:rPr>
              <a:t>05</a:t>
            </a:r>
            <a:r>
              <a:rPr sz="815" spc="-5" dirty="0">
                <a:latin typeface="Tahoma"/>
                <a:cs typeface="Tahoma"/>
              </a:rPr>
              <a:t>2</a:t>
            </a:r>
            <a:r>
              <a:rPr sz="815" dirty="0">
                <a:latin typeface="Tahoma"/>
                <a:cs typeface="Tahoma"/>
              </a:rPr>
              <a:t>6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674757" y="3802322"/>
            <a:ext cx="1003254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Relación de cableado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2838154" y="3802322"/>
            <a:ext cx="1960825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Min. 10—Max. 16 </a:t>
            </a:r>
            <a:r>
              <a:rPr sz="815" spc="9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Ter</a:t>
            </a:r>
            <a:r>
              <a:rPr sz="815" spc="-8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inación superficial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5392255" y="3802322"/>
            <a:ext cx="1138234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Estándar o no</a:t>
            </a:r>
            <a:r>
              <a:rPr sz="815" spc="-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especular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674753" y="4594217"/>
            <a:ext cx="1223733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- N° de capas</a:t>
            </a:r>
            <a:r>
              <a:rPr sz="815" spc="-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 aluminio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5344633" y="4594217"/>
            <a:ext cx="156586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N°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6010899" y="4594217"/>
            <a:ext cx="95091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674753" y="4982220"/>
            <a:ext cx="3447207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- N° y diámetro equivalente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 seg</a:t>
            </a:r>
            <a:r>
              <a:rPr sz="815" spc="-4" dirty="0">
                <a:latin typeface="Tahoma"/>
                <a:cs typeface="Tahoma"/>
              </a:rPr>
              <a:t>u</a:t>
            </a:r>
            <a:r>
              <a:rPr sz="815" dirty="0">
                <a:latin typeface="Tahoma"/>
                <a:cs typeface="Tahoma"/>
              </a:rPr>
              <a:t>nda </a:t>
            </a:r>
            <a:r>
              <a:rPr sz="815" spc="-4" dirty="0">
                <a:latin typeface="Tahoma"/>
                <a:cs typeface="Tahoma"/>
              </a:rPr>
              <a:t>c</a:t>
            </a:r>
            <a:r>
              <a:rPr sz="815" dirty="0">
                <a:latin typeface="Tahoma"/>
                <a:cs typeface="Tahoma"/>
              </a:rPr>
              <a:t>apa de alamb</a:t>
            </a:r>
            <a:r>
              <a:rPr sz="815" spc="-4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es trapezoidales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5317905" y="4982220"/>
            <a:ext cx="212591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5825465" y="4982220"/>
            <a:ext cx="46912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12 x 4,38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2559722" y="6771698"/>
            <a:ext cx="862820" cy="1424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84"/>
              </a:lnSpc>
              <a:spcBef>
                <a:spcPts val="32"/>
              </a:spcBef>
            </a:pPr>
            <a:r>
              <a:rPr sz="815" dirty="0">
                <a:latin typeface="Tahoma"/>
                <a:cs typeface="Tahoma"/>
              </a:rPr>
              <a:t>/°C    </a:t>
            </a:r>
            <a:r>
              <a:rPr sz="815" spc="14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1,61 x 10</a:t>
            </a:r>
            <a:r>
              <a:rPr sz="747" baseline="40168" dirty="0">
                <a:latin typeface="Tahoma"/>
                <a:cs typeface="Tahoma"/>
              </a:rPr>
              <a:t>-6</a:t>
            </a:r>
            <a:endParaRPr sz="498">
              <a:latin typeface="Tahoma"/>
              <a:cs typeface="Tahoma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674756" y="6787623"/>
            <a:ext cx="1681129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- Encima del punto de corte térmico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3610346" y="6787981"/>
            <a:ext cx="2121554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Enci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      </a:t>
            </a:r>
            <a:r>
              <a:rPr sz="815" spc="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GPa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6018968" y="6787981"/>
            <a:ext cx="212199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117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658183" y="7403462"/>
            <a:ext cx="227074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Capacidad de </a:t>
            </a:r>
            <a:r>
              <a:rPr sz="815" spc="-4" dirty="0">
                <a:latin typeface="Tahoma"/>
                <a:cs typeface="Tahoma"/>
              </a:rPr>
              <a:t>co</a:t>
            </a:r>
            <a:r>
              <a:rPr sz="815" dirty="0">
                <a:latin typeface="Tahoma"/>
                <a:cs typeface="Tahoma"/>
              </a:rPr>
              <a:t>rriente a la temperatura má</a:t>
            </a:r>
            <a:r>
              <a:rPr sz="815" spc="-8" dirty="0">
                <a:latin typeface="Tahoma"/>
                <a:cs typeface="Tahoma"/>
              </a:rPr>
              <a:t>x</a:t>
            </a:r>
            <a:r>
              <a:rPr sz="815" dirty="0">
                <a:latin typeface="Tahoma"/>
                <a:cs typeface="Tahoma"/>
              </a:rPr>
              <a:t>ima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3547001" y="7403462"/>
            <a:ext cx="100684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3888853" y="7403462"/>
            <a:ext cx="26493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1785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658187" y="7829444"/>
            <a:ext cx="1226271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Máxima corriente a 120°C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546994" y="7829444"/>
            <a:ext cx="100684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3888847" y="7829444"/>
            <a:ext cx="26493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1485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58187" y="8218141"/>
            <a:ext cx="147202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Radio medio </a:t>
            </a:r>
            <a:r>
              <a:rPr sz="815" spc="4" dirty="0">
                <a:latin typeface="Tahoma"/>
                <a:cs typeface="Tahoma"/>
              </a:rPr>
              <a:t>g</a:t>
            </a:r>
            <a:r>
              <a:rPr sz="815" dirty="0">
                <a:latin typeface="Tahoma"/>
                <a:cs typeface="Tahoma"/>
              </a:rPr>
              <a:t>eométrico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(G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R)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3510200" y="8218141"/>
            <a:ext cx="173093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cm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873323" y="8218141"/>
            <a:ext cx="295636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11,14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658187" y="8606837"/>
            <a:ext cx="1013547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Reactancia capacitiva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3448104" y="8607532"/>
            <a:ext cx="296199" cy="1274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816096" y="8606837"/>
            <a:ext cx="409479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0,14599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658184" y="8837096"/>
            <a:ext cx="5888321" cy="25153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5878" indent="-224372">
              <a:lnSpc>
                <a:spcPts val="969"/>
              </a:lnSpc>
              <a:spcBef>
                <a:spcPts val="53"/>
              </a:spcBef>
            </a:pPr>
            <a:r>
              <a:rPr sz="815" dirty="0">
                <a:latin typeface="Tahoma"/>
                <a:cs typeface="Tahoma"/>
              </a:rPr>
              <a:t>(1) </a:t>
            </a:r>
            <a:r>
              <a:rPr sz="815" spc="1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Valores</a:t>
            </a:r>
            <a:r>
              <a:rPr sz="815" spc="6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intensidad</a:t>
            </a:r>
            <a:r>
              <a:rPr sz="815" spc="8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corr</a:t>
            </a:r>
            <a:r>
              <a:rPr sz="815" spc="-4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ente</a:t>
            </a:r>
            <a:r>
              <a:rPr sz="815" spc="6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refer</a:t>
            </a:r>
            <a:r>
              <a:rPr sz="815" spc="-4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dos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eratura</a:t>
            </a:r>
            <a:r>
              <a:rPr sz="815" spc="9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biente</a:t>
            </a:r>
            <a:r>
              <a:rPr sz="815" spc="6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2</a:t>
            </a:r>
            <a:r>
              <a:rPr sz="815" spc="4" dirty="0">
                <a:latin typeface="Tahoma"/>
                <a:cs typeface="Tahoma"/>
              </a:rPr>
              <a:t>5</a:t>
            </a:r>
            <a:r>
              <a:rPr sz="815" dirty="0">
                <a:latin typeface="Tahoma"/>
                <a:cs typeface="Tahoma"/>
              </a:rPr>
              <a:t>º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C,</a:t>
            </a:r>
            <a:r>
              <a:rPr sz="815" spc="1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cables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</a:t>
            </a:r>
            <a:r>
              <a:rPr sz="815" spc="-4" dirty="0">
                <a:latin typeface="Tahoma"/>
                <a:cs typeface="Tahoma"/>
              </a:rPr>
              <a:t>x</a:t>
            </a:r>
            <a:r>
              <a:rPr sz="815" dirty="0">
                <a:latin typeface="Tahoma"/>
                <a:cs typeface="Tahoma"/>
              </a:rPr>
              <a:t>puestos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sol,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nivel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ar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 viento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0,6</a:t>
            </a:r>
            <a:r>
              <a:rPr sz="815" spc="2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m/seg.,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adiación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solar</a:t>
            </a:r>
            <a:r>
              <a:rPr sz="815" spc="4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900</a:t>
            </a:r>
            <a:r>
              <a:rPr sz="815" spc="3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W/mm²;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coeficiente</a:t>
            </a:r>
            <a:r>
              <a:rPr sz="815" spc="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emisi</a:t>
            </a:r>
            <a:r>
              <a:rPr sz="815" spc="-4" dirty="0">
                <a:latin typeface="Tahoma"/>
                <a:cs typeface="Tahoma"/>
              </a:rPr>
              <a:t>v</a:t>
            </a:r>
            <a:r>
              <a:rPr sz="815" dirty="0">
                <a:latin typeface="Tahoma"/>
                <a:cs typeface="Tahoma"/>
              </a:rPr>
              <a:t>idad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0,6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absorbilid</a:t>
            </a:r>
            <a:r>
              <a:rPr sz="815" spc="-8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</a:t>
            </a:r>
            <a:r>
              <a:rPr sz="815" spc="9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392149" y="9437396"/>
            <a:ext cx="555083" cy="2285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5774" marR="175710" algn="ctr">
              <a:lnSpc>
                <a:spcPct val="100585"/>
              </a:lnSpc>
              <a:spcBef>
                <a:spcPts val="254"/>
              </a:spcBef>
            </a:pPr>
            <a:r>
              <a:rPr sz="997" b="1" spc="4" dirty="0">
                <a:latin typeface="Tahoma"/>
                <a:cs typeface="Tahoma"/>
              </a:rPr>
              <a:t>24</a:t>
            </a:r>
            <a:endParaRPr sz="997">
              <a:latin typeface="Tahoma"/>
              <a:cs typeface="Tahoma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637242" y="8372449"/>
            <a:ext cx="3620472" cy="1940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447">
              <a:lnSpc>
                <a:spcPct val="102091"/>
              </a:lnSpc>
              <a:spcBef>
                <a:spcPts val="263"/>
              </a:spcBef>
            </a:pPr>
            <a:r>
              <a:rPr sz="815" dirty="0">
                <a:latin typeface="Tahoma"/>
                <a:cs typeface="Tahoma"/>
              </a:rPr>
              <a:t>Reactancia inductiva                                                        </a:t>
            </a:r>
            <a:r>
              <a:rPr sz="815" spc="108" dirty="0">
                <a:latin typeface="Tahoma"/>
                <a:cs typeface="Tahoma"/>
              </a:rPr>
              <a:t> </a:t>
            </a:r>
            <a:r>
              <a:rPr sz="81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10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0,24947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637242" y="7983062"/>
            <a:ext cx="3620472" cy="1946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447">
              <a:lnSpc>
                <a:spcPct val="102091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Resistencia en CA a 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120°C                                              </a:t>
            </a:r>
            <a:r>
              <a:rPr sz="815" spc="222" dirty="0">
                <a:latin typeface="Tahoma"/>
                <a:cs typeface="Tahoma"/>
              </a:rPr>
              <a:t> </a:t>
            </a:r>
            <a:r>
              <a:rPr sz="81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10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0,07454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637242" y="7594364"/>
            <a:ext cx="3620472" cy="1946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447">
              <a:lnSpc>
                <a:spcPct val="102091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Resistencia en CA a la máxima temperatura</a:t>
            </a:r>
            <a:r>
              <a:rPr sz="815" spc="-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 operación    </a:t>
            </a:r>
            <a:r>
              <a:rPr sz="815" spc="103" dirty="0">
                <a:latin typeface="Tahoma"/>
                <a:cs typeface="Tahoma"/>
              </a:rPr>
              <a:t> </a:t>
            </a:r>
            <a:r>
              <a:rPr sz="81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10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0,08611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645182" y="6944697"/>
            <a:ext cx="5781777" cy="21022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1077">
              <a:lnSpc>
                <a:spcPts val="1074"/>
              </a:lnSpc>
              <a:spcBef>
                <a:spcPts val="230"/>
              </a:spcBef>
            </a:pPr>
            <a:r>
              <a:rPr sz="815" dirty="0">
                <a:latin typeface="Tahoma"/>
                <a:cs typeface="Tahoma"/>
              </a:rPr>
              <a:t>- Debajo del punto de corte térmico      </a:t>
            </a:r>
            <a:r>
              <a:rPr sz="815" spc="1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/°C   </a:t>
            </a:r>
            <a:r>
              <a:rPr sz="815" spc="1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19,57 x 10</a:t>
            </a:r>
            <a:r>
              <a:rPr sz="747" baseline="40168" dirty="0">
                <a:latin typeface="Tahoma"/>
                <a:cs typeface="Tahoma"/>
              </a:rPr>
              <a:t>-6         </a:t>
            </a:r>
            <a:r>
              <a:rPr sz="747" spc="44" baseline="4016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Debajo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      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GPa        </a:t>
            </a:r>
            <a:r>
              <a:rPr sz="815" spc="183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72</a:t>
            </a:r>
            <a:r>
              <a:rPr sz="815" dirty="0">
                <a:latin typeface="Tahoma"/>
                <a:cs typeface="Tahoma"/>
              </a:rPr>
              <a:t>,9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645182" y="7154924"/>
            <a:ext cx="3612532" cy="2081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4508">
              <a:lnSpc>
                <a:spcPct val="100585"/>
              </a:lnSpc>
              <a:spcBef>
                <a:spcPts val="381"/>
              </a:spcBef>
            </a:pPr>
            <a:r>
              <a:rPr sz="815" dirty="0">
                <a:latin typeface="Tahoma"/>
                <a:cs typeface="Tahoma"/>
              </a:rPr>
              <a:t>Temperatura</a:t>
            </a:r>
            <a:r>
              <a:rPr sz="815" spc="-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máxima permitida en servicio continuo             </a:t>
            </a:r>
            <a:r>
              <a:rPr sz="815" spc="20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°C       </a:t>
            </a:r>
            <a:r>
              <a:rPr sz="815" spc="19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175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257713" y="7154925"/>
            <a:ext cx="2169245" cy="2078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8" name="object 28"/>
          <p:cNvSpPr txBox="1"/>
          <p:nvPr/>
        </p:nvSpPr>
        <p:spPr>
          <a:xfrm>
            <a:off x="653121" y="6550822"/>
            <a:ext cx="2813735" cy="198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54"/>
              </a:spcBef>
            </a:pP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Coeficiente de expansión térmica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3466856" y="6550822"/>
            <a:ext cx="122201" cy="198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6" name="object 26"/>
          <p:cNvSpPr txBox="1"/>
          <p:nvPr/>
        </p:nvSpPr>
        <p:spPr>
          <a:xfrm>
            <a:off x="3589058" y="6550822"/>
            <a:ext cx="2837900" cy="198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173">
              <a:lnSpc>
                <a:spcPct val="100585"/>
              </a:lnSpc>
              <a:spcBef>
                <a:spcPts val="254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Módulo</a:t>
            </a:r>
            <a:r>
              <a:rPr sz="861" spc="-23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el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as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ticidad</a:t>
            </a:r>
            <a:endParaRPr sz="861">
              <a:latin typeface="Tahoma"/>
              <a:cs typeface="Tahoma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4388200" y="5754443"/>
            <a:ext cx="2054638" cy="19538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4" name="object 24"/>
          <p:cNvSpPr txBox="1"/>
          <p:nvPr/>
        </p:nvSpPr>
        <p:spPr>
          <a:xfrm>
            <a:off x="1762598" y="5747539"/>
            <a:ext cx="2576582" cy="19400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3" name="object 23"/>
          <p:cNvSpPr txBox="1"/>
          <p:nvPr/>
        </p:nvSpPr>
        <p:spPr>
          <a:xfrm>
            <a:off x="1762598" y="5941541"/>
            <a:ext cx="2576582" cy="1940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2" name="object 22"/>
          <p:cNvSpPr txBox="1"/>
          <p:nvPr/>
        </p:nvSpPr>
        <p:spPr>
          <a:xfrm>
            <a:off x="1762598" y="6135545"/>
            <a:ext cx="2576582" cy="19400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1" name="object 21"/>
          <p:cNvSpPr txBox="1"/>
          <p:nvPr/>
        </p:nvSpPr>
        <p:spPr>
          <a:xfrm>
            <a:off x="1762598" y="5359878"/>
            <a:ext cx="2576582" cy="1929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0" name="object 20"/>
          <p:cNvSpPr txBox="1"/>
          <p:nvPr/>
        </p:nvSpPr>
        <p:spPr>
          <a:xfrm>
            <a:off x="653122" y="5136532"/>
            <a:ext cx="5781777" cy="1922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63"/>
              </a:spcBef>
            </a:pPr>
            <a:r>
              <a:rPr sz="815" dirty="0">
                <a:latin typeface="Tahoma"/>
                <a:cs typeface="Tahoma"/>
              </a:rPr>
              <a:t>- N° y diámetro equivalente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 s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gunda </a:t>
            </a:r>
            <a:r>
              <a:rPr sz="815" spc="-4" dirty="0">
                <a:latin typeface="Tahoma"/>
                <a:cs typeface="Tahoma"/>
              </a:rPr>
              <a:t>c</a:t>
            </a:r>
            <a:r>
              <a:rPr sz="815" dirty="0">
                <a:latin typeface="Tahoma"/>
                <a:cs typeface="Tahoma"/>
              </a:rPr>
              <a:t>apa de alamb</a:t>
            </a:r>
            <a:r>
              <a:rPr sz="815" spc="-4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es trapezoidales                                     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</a:t>
            </a:r>
            <a:r>
              <a:rPr sz="815" spc="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14 x 4,72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653121" y="5328809"/>
            <a:ext cx="1076338" cy="11729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8" name="object 18"/>
          <p:cNvSpPr txBox="1"/>
          <p:nvPr/>
        </p:nvSpPr>
        <p:spPr>
          <a:xfrm>
            <a:off x="1729459" y="5328809"/>
            <a:ext cx="2658741" cy="2309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6"/>
              </a:spcBef>
            </a:pPr>
            <a:endParaRPr sz="498"/>
          </a:p>
          <a:p>
            <a:pPr marL="65584">
              <a:lnSpc>
                <a:spcPct val="100585"/>
              </a:lnSpc>
            </a:pP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Alambres individuales de Alu</a:t>
            </a:r>
            <a:r>
              <a:rPr sz="815" spc="-4" dirty="0">
                <a:solidFill>
                  <a:srgbClr val="FFFFFF"/>
                </a:solidFill>
                <a:latin typeface="Tahoma"/>
                <a:cs typeface="Tahoma"/>
              </a:rPr>
              <a:t>m</a:t>
            </a: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388200" y="5328809"/>
            <a:ext cx="2046699" cy="2309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6"/>
              </a:spcBef>
            </a:pPr>
            <a:endParaRPr sz="498"/>
          </a:p>
          <a:p>
            <a:pPr marL="32447">
              <a:lnSpc>
                <a:spcPct val="100585"/>
              </a:lnSpc>
            </a:pP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Alambres Tra</a:t>
            </a:r>
            <a:r>
              <a:rPr sz="815" spc="-4" dirty="0">
                <a:solidFill>
                  <a:srgbClr val="FFFFFF"/>
                </a:solidFill>
                <a:latin typeface="Tahoma"/>
                <a:cs typeface="Tahoma"/>
              </a:rPr>
              <a:t>p</a:t>
            </a: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ezoidales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729459" y="5559749"/>
            <a:ext cx="4713379" cy="9420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588">
              <a:lnSpc>
                <a:spcPts val="1029"/>
              </a:lnSpc>
              <a:spcBef>
                <a:spcPts val="217"/>
              </a:spcBef>
            </a:pPr>
            <a:r>
              <a:rPr sz="1223" baseline="3068" dirty="0">
                <a:latin typeface="Tahoma"/>
                <a:cs typeface="Tahoma"/>
              </a:rPr>
              <a:t>- C</a:t>
            </a:r>
            <a:r>
              <a:rPr sz="1223" spc="-4" baseline="3068" dirty="0">
                <a:latin typeface="Tahoma"/>
                <a:cs typeface="Tahoma"/>
              </a:rPr>
              <a:t>o</a:t>
            </a:r>
            <a:r>
              <a:rPr sz="1223" baseline="3068" dirty="0">
                <a:latin typeface="Tahoma"/>
                <a:cs typeface="Tahoma"/>
              </a:rPr>
              <a:t>nductividad mínima                   </a:t>
            </a:r>
            <a:r>
              <a:rPr sz="1223" spc="186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IACS %    </a:t>
            </a:r>
            <a:r>
              <a:rPr sz="1223" spc="227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63     </a:t>
            </a:r>
            <a:r>
              <a:rPr sz="1223" spc="204" baseline="306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 Altura                             </a:t>
            </a:r>
            <a:r>
              <a:rPr sz="815" spc="3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</a:t>
            </a:r>
            <a:r>
              <a:rPr sz="815" spc="20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3,31</a:t>
            </a:r>
            <a:endParaRPr sz="815">
              <a:latin typeface="Tahoma"/>
              <a:cs typeface="Tahoma"/>
            </a:endParaRPr>
          </a:p>
          <a:p>
            <a:pPr marL="65584">
              <a:lnSpc>
                <a:spcPts val="1029"/>
              </a:lnSpc>
              <a:spcBef>
                <a:spcPts val="508"/>
              </a:spcBef>
            </a:pPr>
            <a:r>
              <a:rPr sz="1223" baseline="3068" dirty="0">
                <a:latin typeface="Tahoma"/>
                <a:cs typeface="Tahoma"/>
              </a:rPr>
              <a:t>- Resistencia a la tracción mínima        </a:t>
            </a:r>
            <a:r>
              <a:rPr sz="1223" spc="26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MPa       </a:t>
            </a:r>
            <a:r>
              <a:rPr sz="1223" spc="103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60     </a:t>
            </a:r>
            <a:r>
              <a:rPr sz="1223" spc="213" baseline="306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 Sección de la 1ra. capa   </a:t>
            </a:r>
            <a:r>
              <a:rPr sz="815" spc="24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mm²    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14,59</a:t>
            </a:r>
            <a:endParaRPr sz="815">
              <a:latin typeface="Tahoma"/>
              <a:cs typeface="Tahoma"/>
            </a:endParaRPr>
          </a:p>
          <a:p>
            <a:pPr marL="65584">
              <a:lnSpc>
                <a:spcPts val="1075"/>
              </a:lnSpc>
              <a:spcBef>
                <a:spcPts val="463"/>
              </a:spcBef>
            </a:pPr>
            <a:r>
              <a:rPr sz="1223" baseline="6136" dirty="0">
                <a:solidFill>
                  <a:srgbClr val="FFFFFF"/>
                </a:solidFill>
                <a:latin typeface="Tahoma"/>
                <a:cs typeface="Tahoma"/>
              </a:rPr>
              <a:t>Núcleo de co</a:t>
            </a:r>
            <a:r>
              <a:rPr sz="1223" spc="4" baseline="6136" dirty="0">
                <a:solidFill>
                  <a:srgbClr val="FFFFFF"/>
                </a:solidFill>
                <a:latin typeface="Tahoma"/>
                <a:cs typeface="Tahoma"/>
              </a:rPr>
              <a:t>m</a:t>
            </a:r>
            <a:r>
              <a:rPr sz="1223" baseline="6136" dirty="0">
                <a:solidFill>
                  <a:srgbClr val="FFFFFF"/>
                </a:solidFill>
                <a:latin typeface="Tahoma"/>
                <a:cs typeface="Tahoma"/>
              </a:rPr>
              <a:t>posite                                                  </a:t>
            </a:r>
            <a:r>
              <a:rPr sz="1223" spc="227" baseline="6136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 Sección de la 2da. capa   </a:t>
            </a:r>
            <a:r>
              <a:rPr sz="815" spc="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mm²    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15,06</a:t>
            </a:r>
            <a:endParaRPr sz="815">
              <a:latin typeface="Tahoma"/>
              <a:cs typeface="Tahoma"/>
            </a:endParaRPr>
          </a:p>
          <a:p>
            <a:pPr marL="65584">
              <a:lnSpc>
                <a:spcPts val="1075"/>
              </a:lnSpc>
              <a:spcBef>
                <a:spcPts val="458"/>
              </a:spcBef>
            </a:pPr>
            <a:r>
              <a:rPr sz="1223" baseline="6136" dirty="0">
                <a:latin typeface="Tahoma"/>
                <a:cs typeface="Tahoma"/>
              </a:rPr>
              <a:t>- C</a:t>
            </a:r>
            <a:r>
              <a:rPr sz="1223" spc="-4" baseline="6136" dirty="0">
                <a:latin typeface="Tahoma"/>
                <a:cs typeface="Tahoma"/>
              </a:rPr>
              <a:t>o</a:t>
            </a:r>
            <a:r>
              <a:rPr sz="1223" baseline="6136" dirty="0">
                <a:latin typeface="Tahoma"/>
                <a:cs typeface="Tahoma"/>
              </a:rPr>
              <a:t>nductividad                                  </a:t>
            </a:r>
            <a:r>
              <a:rPr sz="1223" spc="181" baseline="6136" dirty="0">
                <a:latin typeface="Tahoma"/>
                <a:cs typeface="Tahoma"/>
              </a:rPr>
              <a:t> </a:t>
            </a:r>
            <a:r>
              <a:rPr sz="1223" baseline="6136" dirty="0">
                <a:latin typeface="Tahoma"/>
                <a:cs typeface="Tahoma"/>
              </a:rPr>
              <a:t>Nil         </a:t>
            </a:r>
            <a:r>
              <a:rPr sz="1223" spc="195" baseline="6136" dirty="0">
                <a:latin typeface="Tahoma"/>
                <a:cs typeface="Tahoma"/>
              </a:rPr>
              <a:t> </a:t>
            </a:r>
            <a:r>
              <a:rPr sz="1223" baseline="6136" dirty="0">
                <a:latin typeface="Tahoma"/>
                <a:cs typeface="Tahoma"/>
              </a:rPr>
              <a:t>-      </a:t>
            </a:r>
            <a:r>
              <a:rPr sz="1223" spc="254" baseline="613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 Sección de la 3ra. capa   </a:t>
            </a:r>
            <a:r>
              <a:rPr sz="815" spc="24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mm²    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17,48</a:t>
            </a:r>
            <a:endParaRPr sz="815">
              <a:latin typeface="Tahoma"/>
              <a:cs typeface="Tahoma"/>
            </a:endParaRPr>
          </a:p>
          <a:p>
            <a:pPr marL="65588">
              <a:lnSpc>
                <a:spcPct val="100585"/>
              </a:lnSpc>
              <a:spcBef>
                <a:spcPts val="472"/>
              </a:spcBef>
            </a:pPr>
            <a:r>
              <a:rPr sz="815" dirty="0">
                <a:latin typeface="Tahoma"/>
                <a:cs typeface="Tahoma"/>
              </a:rPr>
              <a:t>- Carga de rotura mínima                    </a:t>
            </a:r>
            <a:r>
              <a:rPr sz="815" spc="2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kN      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130,1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653121" y="4747836"/>
            <a:ext cx="5773838" cy="19400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- N° y diámetro equivalente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 primer ca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 alambres</a:t>
            </a:r>
            <a:r>
              <a:rPr sz="815" spc="-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trapezoidales                                        </a:t>
            </a:r>
            <a:r>
              <a:rPr sz="815" spc="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</a:t>
            </a:r>
            <a:r>
              <a:rPr sz="815" spc="7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8 x 4,31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53121" y="3955943"/>
            <a:ext cx="5936773" cy="2033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Paso preferido para la capa e</a:t>
            </a:r>
            <a:r>
              <a:rPr sz="815" spc="-8" dirty="0">
                <a:latin typeface="Tahoma"/>
                <a:cs typeface="Tahoma"/>
              </a:rPr>
              <a:t>x</a:t>
            </a:r>
            <a:r>
              <a:rPr sz="815" dirty="0">
                <a:latin typeface="Tahoma"/>
                <a:cs typeface="Tahoma"/>
              </a:rPr>
              <a:t>terna      </a:t>
            </a:r>
            <a:r>
              <a:rPr sz="815" spc="1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  </a:t>
            </a:r>
            <a:r>
              <a:rPr sz="815" spc="9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305           </a:t>
            </a:r>
            <a:r>
              <a:rPr sz="815" spc="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</a:t>
            </a:r>
            <a:r>
              <a:rPr sz="815" spc="-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ngitud máxima p</a:t>
            </a:r>
            <a:r>
              <a:rPr sz="815" spc="-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r b</a:t>
            </a:r>
            <a:r>
              <a:rPr sz="815" spc="-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bina                  </a:t>
            </a:r>
            <a:r>
              <a:rPr sz="815" spc="1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2900 metros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53121" y="4159267"/>
            <a:ext cx="5772111" cy="2015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335"/>
              </a:spcBef>
            </a:pP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C</a:t>
            </a:r>
            <a:r>
              <a:rPr sz="815" spc="-4" dirty="0">
                <a:solidFill>
                  <a:srgbClr val="FFFFFF"/>
                </a:solidFill>
                <a:latin typeface="Tahoma"/>
                <a:cs typeface="Tahoma"/>
              </a:rPr>
              <a:t>o</a:t>
            </a: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nfiguraci</a:t>
            </a:r>
            <a:r>
              <a:rPr sz="815" spc="-4" dirty="0">
                <a:solidFill>
                  <a:srgbClr val="FFFFFF"/>
                </a:solidFill>
                <a:latin typeface="Tahoma"/>
                <a:cs typeface="Tahoma"/>
              </a:rPr>
              <a:t>ó</a:t>
            </a: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n de cableado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425232" y="4159268"/>
            <a:ext cx="164661" cy="3942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1" name="object 11"/>
          <p:cNvSpPr txBox="1"/>
          <p:nvPr/>
        </p:nvSpPr>
        <p:spPr>
          <a:xfrm>
            <a:off x="653121" y="4360864"/>
            <a:ext cx="5772111" cy="1929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54"/>
              </a:spcBef>
            </a:pPr>
            <a:r>
              <a:rPr sz="815" dirty="0">
                <a:latin typeface="Tahoma"/>
                <a:cs typeface="Tahoma"/>
              </a:rPr>
              <a:t>- N° y diámetro del núcleo de composite                                                                                     </a:t>
            </a:r>
            <a:r>
              <a:rPr sz="815" spc="1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</a:t>
            </a:r>
            <a:r>
              <a:rPr sz="815" spc="7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 x 8,76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53121" y="3567938"/>
            <a:ext cx="5936773" cy="19400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Paso de cable</a:t>
            </a:r>
            <a:r>
              <a:rPr sz="815" spc="-4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do de la capa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xterna de Al.     </a:t>
            </a:r>
            <a:r>
              <a:rPr sz="815" spc="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Min. 10—Max. 13 </a:t>
            </a:r>
            <a:r>
              <a:rPr sz="815" spc="9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Dirección de cableado capa ext.             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Mano derecha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53121" y="3164051"/>
            <a:ext cx="5773838" cy="1960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Resistencia del conductor (*)                                                                                                    </a:t>
            </a:r>
            <a:r>
              <a:rPr sz="815" spc="2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kN            </a:t>
            </a:r>
            <a:r>
              <a:rPr sz="815" spc="168" dirty="0">
                <a:latin typeface="Tahoma"/>
                <a:cs typeface="Tahoma"/>
              </a:rPr>
              <a:t> </a:t>
            </a:r>
            <a:r>
              <a:rPr sz="815" spc="5" dirty="0">
                <a:latin typeface="Tahoma"/>
                <a:cs typeface="Tahoma"/>
              </a:rPr>
              <a:t>161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-5" dirty="0">
                <a:latin typeface="Tahoma"/>
                <a:cs typeface="Tahoma"/>
              </a:rPr>
              <a:t>3</a:t>
            </a:r>
            <a:r>
              <a:rPr sz="815" dirty="0">
                <a:latin typeface="Tahoma"/>
                <a:cs typeface="Tahoma"/>
              </a:rPr>
              <a:t>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53121" y="2770522"/>
            <a:ext cx="5773838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Masa p</a:t>
            </a:r>
            <a:r>
              <a:rPr sz="815" spc="-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r </a:t>
            </a:r>
            <a:r>
              <a:rPr sz="815" spc="-4" dirty="0">
                <a:latin typeface="Tahoma"/>
                <a:cs typeface="Tahoma"/>
              </a:rPr>
              <a:t>u</a:t>
            </a:r>
            <a:r>
              <a:rPr sz="815" dirty="0">
                <a:latin typeface="Tahoma"/>
                <a:cs typeface="Tahoma"/>
              </a:rPr>
              <a:t>nid</a:t>
            </a:r>
            <a:r>
              <a:rPr sz="815" spc="-4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 de l</a:t>
            </a:r>
            <a:r>
              <a:rPr sz="815" spc="-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ngitud—Núcleo                                                                                      </a:t>
            </a:r>
            <a:r>
              <a:rPr sz="815" spc="1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Kg/km            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113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53121" y="2376993"/>
            <a:ext cx="5773838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Diámetro aproximado del co</a:t>
            </a:r>
            <a:r>
              <a:rPr sz="815" spc="8" dirty="0">
                <a:latin typeface="Tahoma"/>
                <a:cs typeface="Tahoma"/>
              </a:rPr>
              <a:t>n</a:t>
            </a:r>
            <a:r>
              <a:rPr sz="815" dirty="0">
                <a:latin typeface="Tahoma"/>
                <a:cs typeface="Tahoma"/>
              </a:rPr>
              <a:t>ductor completo                                                                            </a:t>
            </a:r>
            <a:r>
              <a:rPr sz="815" spc="1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  </a:t>
            </a:r>
            <a:r>
              <a:rPr sz="815" spc="217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28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62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53121" y="1983462"/>
            <a:ext cx="5773838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Sección transversal del núcleo de composite                                                                              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mm²           </a:t>
            </a:r>
            <a:r>
              <a:rPr sz="815" spc="24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60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27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53121" y="1396966"/>
            <a:ext cx="4449991" cy="1940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58"/>
              </a:spcBef>
            </a:pP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Tipo de conductor ACCC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103112" y="1396966"/>
            <a:ext cx="1322120" cy="1940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7728">
              <a:lnSpc>
                <a:spcPct val="100585"/>
              </a:lnSpc>
              <a:spcBef>
                <a:spcPts val="276"/>
              </a:spcBef>
            </a:pP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mm²             </a:t>
            </a:r>
            <a:r>
              <a:rPr sz="815" b="1" spc="68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540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53121" y="1590969"/>
            <a:ext cx="5772111" cy="1957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2"/>
              </a:spcBef>
            </a:pPr>
            <a:r>
              <a:rPr sz="815" dirty="0">
                <a:latin typeface="Tahoma"/>
                <a:cs typeface="Tahoma"/>
              </a:rPr>
              <a:t>Secci</a:t>
            </a:r>
            <a:r>
              <a:rPr sz="815" spc="-4" dirty="0">
                <a:latin typeface="Tahoma"/>
                <a:cs typeface="Tahoma"/>
              </a:rPr>
              <a:t>ó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equivalente de alumin</a:t>
            </a:r>
            <a:r>
              <a:rPr sz="815" spc="-8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o                                                                                               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mm²             </a:t>
            </a:r>
            <a:r>
              <a:rPr sz="815" spc="85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560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4388200" y="6018636"/>
            <a:ext cx="2054638" cy="1380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</p:spTree>
    <p:extLst>
      <p:ext uri="{BB962C8B-B14F-4D97-AF65-F5344CB8AC3E}">
        <p14:creationId xmlns:p14="http://schemas.microsoft.com/office/powerpoint/2010/main" val="4010134210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object 84"/>
          <p:cNvSpPr/>
          <p:nvPr/>
        </p:nvSpPr>
        <p:spPr>
          <a:xfrm>
            <a:off x="1381" y="1347944"/>
            <a:ext cx="6845343" cy="8415318"/>
          </a:xfrm>
          <a:custGeom>
            <a:avLst/>
            <a:gdLst/>
            <a:ahLst/>
            <a:cxnLst/>
            <a:rect l="l" t="t" r="r" b="b"/>
            <a:pathLst>
              <a:path w="7555230" h="9288018">
                <a:moveTo>
                  <a:pt x="0" y="9288018"/>
                </a:moveTo>
                <a:lnTo>
                  <a:pt x="7555230" y="9288018"/>
                </a:lnTo>
                <a:lnTo>
                  <a:pt x="7555230" y="0"/>
                </a:lnTo>
                <a:lnTo>
                  <a:pt x="0" y="0"/>
                </a:lnTo>
                <a:lnTo>
                  <a:pt x="0" y="9288018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5" name="object 85"/>
          <p:cNvSpPr/>
          <p:nvPr/>
        </p:nvSpPr>
        <p:spPr>
          <a:xfrm>
            <a:off x="653121" y="7203252"/>
            <a:ext cx="2772657" cy="192622"/>
          </a:xfrm>
          <a:custGeom>
            <a:avLst/>
            <a:gdLst/>
            <a:ahLst/>
            <a:cxnLst/>
            <a:rect l="l" t="t" r="r" b="b"/>
            <a:pathLst>
              <a:path w="3060192" h="212598">
                <a:moveTo>
                  <a:pt x="0" y="212598"/>
                </a:moveTo>
                <a:lnTo>
                  <a:pt x="3060192" y="212598"/>
                </a:lnTo>
                <a:lnTo>
                  <a:pt x="3060192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6" name="object 86"/>
          <p:cNvSpPr/>
          <p:nvPr/>
        </p:nvSpPr>
        <p:spPr>
          <a:xfrm>
            <a:off x="3425779" y="7203252"/>
            <a:ext cx="359008" cy="192622"/>
          </a:xfrm>
          <a:custGeom>
            <a:avLst/>
            <a:gdLst/>
            <a:ahLst/>
            <a:cxnLst/>
            <a:rect l="l" t="t" r="r" b="b"/>
            <a:pathLst>
              <a:path w="396239" h="212598">
                <a:moveTo>
                  <a:pt x="0" y="212598"/>
                </a:moveTo>
                <a:lnTo>
                  <a:pt x="396239" y="212598"/>
                </a:lnTo>
                <a:lnTo>
                  <a:pt x="396239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7" name="object 87"/>
          <p:cNvSpPr/>
          <p:nvPr/>
        </p:nvSpPr>
        <p:spPr>
          <a:xfrm>
            <a:off x="3784788" y="7203252"/>
            <a:ext cx="488805" cy="192622"/>
          </a:xfrm>
          <a:custGeom>
            <a:avLst/>
            <a:gdLst/>
            <a:ahLst/>
            <a:cxnLst/>
            <a:rect l="l" t="t" r="r" b="b"/>
            <a:pathLst>
              <a:path w="539496" h="212598">
                <a:moveTo>
                  <a:pt x="0" y="212598"/>
                </a:moveTo>
                <a:lnTo>
                  <a:pt x="539496" y="212598"/>
                </a:lnTo>
                <a:lnTo>
                  <a:pt x="539496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8" name="object 88"/>
          <p:cNvSpPr/>
          <p:nvPr/>
        </p:nvSpPr>
        <p:spPr>
          <a:xfrm>
            <a:off x="653121" y="7589879"/>
            <a:ext cx="2772657" cy="196073"/>
          </a:xfrm>
          <a:custGeom>
            <a:avLst/>
            <a:gdLst/>
            <a:ahLst/>
            <a:cxnLst/>
            <a:rect l="l" t="t" r="r" b="b"/>
            <a:pathLst>
              <a:path w="3060192" h="216407">
                <a:moveTo>
                  <a:pt x="0" y="216408"/>
                </a:moveTo>
                <a:lnTo>
                  <a:pt x="3060192" y="216408"/>
                </a:lnTo>
                <a:lnTo>
                  <a:pt x="3060192" y="0"/>
                </a:lnTo>
                <a:lnTo>
                  <a:pt x="0" y="0"/>
                </a:lnTo>
                <a:lnTo>
                  <a:pt x="0" y="21640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9" name="object 89"/>
          <p:cNvSpPr/>
          <p:nvPr/>
        </p:nvSpPr>
        <p:spPr>
          <a:xfrm>
            <a:off x="3425779" y="7589879"/>
            <a:ext cx="359008" cy="196073"/>
          </a:xfrm>
          <a:custGeom>
            <a:avLst/>
            <a:gdLst/>
            <a:ahLst/>
            <a:cxnLst/>
            <a:rect l="l" t="t" r="r" b="b"/>
            <a:pathLst>
              <a:path w="396239" h="216407">
                <a:moveTo>
                  <a:pt x="0" y="216408"/>
                </a:moveTo>
                <a:lnTo>
                  <a:pt x="396239" y="216408"/>
                </a:lnTo>
                <a:lnTo>
                  <a:pt x="396239" y="0"/>
                </a:lnTo>
                <a:lnTo>
                  <a:pt x="0" y="0"/>
                </a:lnTo>
                <a:lnTo>
                  <a:pt x="0" y="21640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0" name="object 90"/>
          <p:cNvSpPr/>
          <p:nvPr/>
        </p:nvSpPr>
        <p:spPr>
          <a:xfrm>
            <a:off x="3784788" y="7589879"/>
            <a:ext cx="488805" cy="196073"/>
          </a:xfrm>
          <a:custGeom>
            <a:avLst/>
            <a:gdLst/>
            <a:ahLst/>
            <a:cxnLst/>
            <a:rect l="l" t="t" r="r" b="b"/>
            <a:pathLst>
              <a:path w="539496" h="216407">
                <a:moveTo>
                  <a:pt x="0" y="216408"/>
                </a:moveTo>
                <a:lnTo>
                  <a:pt x="539496" y="216408"/>
                </a:lnTo>
                <a:lnTo>
                  <a:pt x="539496" y="0"/>
                </a:lnTo>
                <a:lnTo>
                  <a:pt x="0" y="0"/>
                </a:lnTo>
                <a:lnTo>
                  <a:pt x="0" y="21640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1" name="object 91"/>
          <p:cNvSpPr/>
          <p:nvPr/>
        </p:nvSpPr>
        <p:spPr>
          <a:xfrm>
            <a:off x="653121" y="7979956"/>
            <a:ext cx="2772657" cy="196073"/>
          </a:xfrm>
          <a:custGeom>
            <a:avLst/>
            <a:gdLst/>
            <a:ahLst/>
            <a:cxnLst/>
            <a:rect l="l" t="t" r="r" b="b"/>
            <a:pathLst>
              <a:path w="3060192" h="216407">
                <a:moveTo>
                  <a:pt x="0" y="216408"/>
                </a:moveTo>
                <a:lnTo>
                  <a:pt x="3060192" y="216408"/>
                </a:lnTo>
                <a:lnTo>
                  <a:pt x="3060192" y="0"/>
                </a:lnTo>
                <a:lnTo>
                  <a:pt x="0" y="0"/>
                </a:lnTo>
                <a:lnTo>
                  <a:pt x="0" y="21640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2" name="object 92"/>
          <p:cNvSpPr/>
          <p:nvPr/>
        </p:nvSpPr>
        <p:spPr>
          <a:xfrm>
            <a:off x="3425779" y="7979956"/>
            <a:ext cx="359008" cy="196073"/>
          </a:xfrm>
          <a:custGeom>
            <a:avLst/>
            <a:gdLst/>
            <a:ahLst/>
            <a:cxnLst/>
            <a:rect l="l" t="t" r="r" b="b"/>
            <a:pathLst>
              <a:path w="396239" h="216407">
                <a:moveTo>
                  <a:pt x="0" y="216408"/>
                </a:moveTo>
                <a:lnTo>
                  <a:pt x="396239" y="216408"/>
                </a:lnTo>
                <a:lnTo>
                  <a:pt x="396239" y="0"/>
                </a:lnTo>
                <a:lnTo>
                  <a:pt x="0" y="0"/>
                </a:lnTo>
                <a:lnTo>
                  <a:pt x="0" y="21640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3" name="object 93"/>
          <p:cNvSpPr/>
          <p:nvPr/>
        </p:nvSpPr>
        <p:spPr>
          <a:xfrm>
            <a:off x="3784788" y="7979956"/>
            <a:ext cx="488805" cy="196073"/>
          </a:xfrm>
          <a:custGeom>
            <a:avLst/>
            <a:gdLst/>
            <a:ahLst/>
            <a:cxnLst/>
            <a:rect l="l" t="t" r="r" b="b"/>
            <a:pathLst>
              <a:path w="539496" h="216407">
                <a:moveTo>
                  <a:pt x="0" y="216408"/>
                </a:moveTo>
                <a:lnTo>
                  <a:pt x="539496" y="216408"/>
                </a:lnTo>
                <a:lnTo>
                  <a:pt x="539496" y="0"/>
                </a:lnTo>
                <a:lnTo>
                  <a:pt x="0" y="0"/>
                </a:lnTo>
                <a:lnTo>
                  <a:pt x="0" y="21640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4" name="object 94"/>
          <p:cNvSpPr/>
          <p:nvPr/>
        </p:nvSpPr>
        <p:spPr>
          <a:xfrm>
            <a:off x="653121" y="8370034"/>
            <a:ext cx="2772657" cy="196073"/>
          </a:xfrm>
          <a:custGeom>
            <a:avLst/>
            <a:gdLst/>
            <a:ahLst/>
            <a:cxnLst/>
            <a:rect l="l" t="t" r="r" b="b"/>
            <a:pathLst>
              <a:path w="3060192" h="216407">
                <a:moveTo>
                  <a:pt x="0" y="216407"/>
                </a:moveTo>
                <a:lnTo>
                  <a:pt x="3060192" y="216407"/>
                </a:lnTo>
                <a:lnTo>
                  <a:pt x="3060192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5" name="object 95"/>
          <p:cNvSpPr/>
          <p:nvPr/>
        </p:nvSpPr>
        <p:spPr>
          <a:xfrm>
            <a:off x="3425779" y="8370034"/>
            <a:ext cx="359008" cy="196073"/>
          </a:xfrm>
          <a:custGeom>
            <a:avLst/>
            <a:gdLst/>
            <a:ahLst/>
            <a:cxnLst/>
            <a:rect l="l" t="t" r="r" b="b"/>
            <a:pathLst>
              <a:path w="396239" h="216407">
                <a:moveTo>
                  <a:pt x="0" y="216407"/>
                </a:moveTo>
                <a:lnTo>
                  <a:pt x="396239" y="216407"/>
                </a:lnTo>
                <a:lnTo>
                  <a:pt x="396239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6" name="object 96"/>
          <p:cNvSpPr/>
          <p:nvPr/>
        </p:nvSpPr>
        <p:spPr>
          <a:xfrm>
            <a:off x="3784788" y="8370034"/>
            <a:ext cx="488805" cy="196073"/>
          </a:xfrm>
          <a:custGeom>
            <a:avLst/>
            <a:gdLst/>
            <a:ahLst/>
            <a:cxnLst/>
            <a:rect l="l" t="t" r="r" b="b"/>
            <a:pathLst>
              <a:path w="539496" h="216407">
                <a:moveTo>
                  <a:pt x="0" y="216407"/>
                </a:moveTo>
                <a:lnTo>
                  <a:pt x="539496" y="216407"/>
                </a:lnTo>
                <a:lnTo>
                  <a:pt x="539496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7" name="object 97"/>
          <p:cNvSpPr/>
          <p:nvPr/>
        </p:nvSpPr>
        <p:spPr>
          <a:xfrm>
            <a:off x="653121" y="7396219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8" name="object 98"/>
          <p:cNvSpPr/>
          <p:nvPr/>
        </p:nvSpPr>
        <p:spPr>
          <a:xfrm>
            <a:off x="653121" y="7590223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9" name="object 99"/>
          <p:cNvSpPr/>
          <p:nvPr/>
        </p:nvSpPr>
        <p:spPr>
          <a:xfrm>
            <a:off x="653121" y="7786298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0" name="object 100"/>
          <p:cNvSpPr/>
          <p:nvPr/>
        </p:nvSpPr>
        <p:spPr>
          <a:xfrm>
            <a:off x="653121" y="7980301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1" name="object 101"/>
          <p:cNvSpPr/>
          <p:nvPr/>
        </p:nvSpPr>
        <p:spPr>
          <a:xfrm>
            <a:off x="653121" y="8176374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2" name="object 102"/>
          <p:cNvSpPr/>
          <p:nvPr/>
        </p:nvSpPr>
        <p:spPr>
          <a:xfrm>
            <a:off x="653121" y="8370378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3" name="object 103"/>
          <p:cNvSpPr/>
          <p:nvPr/>
        </p:nvSpPr>
        <p:spPr>
          <a:xfrm>
            <a:off x="653121" y="8566453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4" name="object 104"/>
          <p:cNvSpPr/>
          <p:nvPr/>
        </p:nvSpPr>
        <p:spPr>
          <a:xfrm>
            <a:off x="653121" y="6583270"/>
            <a:ext cx="2813391" cy="198146"/>
          </a:xfrm>
          <a:custGeom>
            <a:avLst/>
            <a:gdLst/>
            <a:ahLst/>
            <a:cxnLst/>
            <a:rect l="l" t="t" r="r" b="b"/>
            <a:pathLst>
              <a:path w="3105150" h="218694">
                <a:moveTo>
                  <a:pt x="0" y="218694"/>
                </a:moveTo>
                <a:lnTo>
                  <a:pt x="3105150" y="218694"/>
                </a:lnTo>
                <a:lnTo>
                  <a:pt x="3105150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5" name="object 105"/>
          <p:cNvSpPr/>
          <p:nvPr/>
        </p:nvSpPr>
        <p:spPr>
          <a:xfrm>
            <a:off x="3466512" y="6583270"/>
            <a:ext cx="155341" cy="198146"/>
          </a:xfrm>
          <a:custGeom>
            <a:avLst/>
            <a:gdLst/>
            <a:ahLst/>
            <a:cxnLst/>
            <a:rect l="l" t="t" r="r" b="b"/>
            <a:pathLst>
              <a:path w="171450" h="218694">
                <a:moveTo>
                  <a:pt x="0" y="218694"/>
                </a:moveTo>
                <a:lnTo>
                  <a:pt x="171450" y="218694"/>
                </a:lnTo>
                <a:lnTo>
                  <a:pt x="171450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6" name="object 106"/>
          <p:cNvSpPr/>
          <p:nvPr/>
        </p:nvSpPr>
        <p:spPr>
          <a:xfrm>
            <a:off x="653121" y="6976800"/>
            <a:ext cx="1808854" cy="194003"/>
          </a:xfrm>
          <a:custGeom>
            <a:avLst/>
            <a:gdLst/>
            <a:ahLst/>
            <a:cxnLst/>
            <a:rect l="l" t="t" r="r" b="b"/>
            <a:pathLst>
              <a:path w="1996439" h="214122">
                <a:moveTo>
                  <a:pt x="0" y="214122"/>
                </a:moveTo>
                <a:lnTo>
                  <a:pt x="1996439" y="214122"/>
                </a:lnTo>
                <a:lnTo>
                  <a:pt x="1996439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7" name="object 107"/>
          <p:cNvSpPr/>
          <p:nvPr/>
        </p:nvSpPr>
        <p:spPr>
          <a:xfrm>
            <a:off x="2461976" y="6976800"/>
            <a:ext cx="368674" cy="194003"/>
          </a:xfrm>
          <a:custGeom>
            <a:avLst/>
            <a:gdLst/>
            <a:ahLst/>
            <a:cxnLst/>
            <a:rect l="l" t="t" r="r" b="b"/>
            <a:pathLst>
              <a:path w="406907" h="214122">
                <a:moveTo>
                  <a:pt x="0" y="214122"/>
                </a:moveTo>
                <a:lnTo>
                  <a:pt x="406907" y="214122"/>
                </a:lnTo>
                <a:lnTo>
                  <a:pt x="406907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8" name="object 108"/>
          <p:cNvSpPr/>
          <p:nvPr/>
        </p:nvSpPr>
        <p:spPr>
          <a:xfrm>
            <a:off x="2830651" y="6976800"/>
            <a:ext cx="635860" cy="194003"/>
          </a:xfrm>
          <a:custGeom>
            <a:avLst/>
            <a:gdLst/>
            <a:ahLst/>
            <a:cxnLst/>
            <a:rect l="l" t="t" r="r" b="b"/>
            <a:pathLst>
              <a:path w="701801" h="214122">
                <a:moveTo>
                  <a:pt x="0" y="214122"/>
                </a:moveTo>
                <a:lnTo>
                  <a:pt x="701801" y="214122"/>
                </a:lnTo>
                <a:lnTo>
                  <a:pt x="701801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9" name="object 109"/>
          <p:cNvSpPr/>
          <p:nvPr/>
        </p:nvSpPr>
        <p:spPr>
          <a:xfrm>
            <a:off x="3466512" y="6976800"/>
            <a:ext cx="155341" cy="194003"/>
          </a:xfrm>
          <a:custGeom>
            <a:avLst/>
            <a:gdLst/>
            <a:ahLst/>
            <a:cxnLst/>
            <a:rect l="l" t="t" r="r" b="b"/>
            <a:pathLst>
              <a:path w="171450" h="214122">
                <a:moveTo>
                  <a:pt x="0" y="214122"/>
                </a:moveTo>
                <a:lnTo>
                  <a:pt x="171450" y="214122"/>
                </a:lnTo>
                <a:lnTo>
                  <a:pt x="171450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0" name="object 110"/>
          <p:cNvSpPr/>
          <p:nvPr/>
        </p:nvSpPr>
        <p:spPr>
          <a:xfrm>
            <a:off x="3621853" y="6976800"/>
            <a:ext cx="1761217" cy="194003"/>
          </a:xfrm>
          <a:custGeom>
            <a:avLst/>
            <a:gdLst/>
            <a:ahLst/>
            <a:cxnLst/>
            <a:rect l="l" t="t" r="r" b="b"/>
            <a:pathLst>
              <a:path w="1943862" h="214122">
                <a:moveTo>
                  <a:pt x="0" y="214122"/>
                </a:moveTo>
                <a:lnTo>
                  <a:pt x="1943862" y="214122"/>
                </a:lnTo>
                <a:lnTo>
                  <a:pt x="1943862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1" name="object 111"/>
          <p:cNvSpPr/>
          <p:nvPr/>
        </p:nvSpPr>
        <p:spPr>
          <a:xfrm>
            <a:off x="5383070" y="6976800"/>
            <a:ext cx="391457" cy="194003"/>
          </a:xfrm>
          <a:custGeom>
            <a:avLst/>
            <a:gdLst/>
            <a:ahLst/>
            <a:cxnLst/>
            <a:rect l="l" t="t" r="r" b="b"/>
            <a:pathLst>
              <a:path w="432053" h="214122">
                <a:moveTo>
                  <a:pt x="0" y="214122"/>
                </a:moveTo>
                <a:lnTo>
                  <a:pt x="432053" y="214122"/>
                </a:lnTo>
                <a:lnTo>
                  <a:pt x="432053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2" name="object 112"/>
          <p:cNvSpPr/>
          <p:nvPr/>
        </p:nvSpPr>
        <p:spPr>
          <a:xfrm>
            <a:off x="5774528" y="6976800"/>
            <a:ext cx="652430" cy="194003"/>
          </a:xfrm>
          <a:custGeom>
            <a:avLst/>
            <a:gdLst/>
            <a:ahLst/>
            <a:cxnLst/>
            <a:rect l="l" t="t" r="r" b="b"/>
            <a:pathLst>
              <a:path w="720089" h="214122">
                <a:moveTo>
                  <a:pt x="0" y="214122"/>
                </a:moveTo>
                <a:lnTo>
                  <a:pt x="720089" y="214122"/>
                </a:lnTo>
                <a:lnTo>
                  <a:pt x="720089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3" name="object 113"/>
          <p:cNvSpPr/>
          <p:nvPr/>
        </p:nvSpPr>
        <p:spPr>
          <a:xfrm>
            <a:off x="3621853" y="6583270"/>
            <a:ext cx="2805105" cy="198146"/>
          </a:xfrm>
          <a:custGeom>
            <a:avLst/>
            <a:gdLst/>
            <a:ahLst/>
            <a:cxnLst/>
            <a:rect l="l" t="t" r="r" b="b"/>
            <a:pathLst>
              <a:path w="3096005" h="218694">
                <a:moveTo>
                  <a:pt x="0" y="218694"/>
                </a:moveTo>
                <a:lnTo>
                  <a:pt x="3096005" y="218694"/>
                </a:lnTo>
                <a:lnTo>
                  <a:pt x="3096005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4" name="object 114"/>
          <p:cNvSpPr/>
          <p:nvPr/>
        </p:nvSpPr>
        <p:spPr>
          <a:xfrm>
            <a:off x="3466856" y="6583270"/>
            <a:ext cx="0" cy="198146"/>
          </a:xfrm>
          <a:custGeom>
            <a:avLst/>
            <a:gdLst/>
            <a:ahLst/>
            <a:cxnLst/>
            <a:rect l="l" t="t" r="r" b="b"/>
            <a:pathLst>
              <a:path h="218694">
                <a:moveTo>
                  <a:pt x="0" y="0"/>
                </a:moveTo>
                <a:lnTo>
                  <a:pt x="0" y="218694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5" name="object 115"/>
          <p:cNvSpPr/>
          <p:nvPr/>
        </p:nvSpPr>
        <p:spPr>
          <a:xfrm>
            <a:off x="3621506" y="6583270"/>
            <a:ext cx="0" cy="198146"/>
          </a:xfrm>
          <a:custGeom>
            <a:avLst/>
            <a:gdLst/>
            <a:ahLst/>
            <a:cxnLst/>
            <a:rect l="l" t="t" r="r" b="b"/>
            <a:pathLst>
              <a:path h="218694">
                <a:moveTo>
                  <a:pt x="0" y="0"/>
                </a:moveTo>
                <a:lnTo>
                  <a:pt x="0" y="218694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6" name="object 116"/>
          <p:cNvSpPr/>
          <p:nvPr/>
        </p:nvSpPr>
        <p:spPr>
          <a:xfrm>
            <a:off x="653121" y="6977146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7" name="object 117"/>
          <p:cNvSpPr/>
          <p:nvPr/>
        </p:nvSpPr>
        <p:spPr>
          <a:xfrm>
            <a:off x="653121" y="4377434"/>
            <a:ext cx="4501426" cy="192622"/>
          </a:xfrm>
          <a:custGeom>
            <a:avLst/>
            <a:gdLst/>
            <a:ahLst/>
            <a:cxnLst/>
            <a:rect l="l" t="t" r="r" b="b"/>
            <a:pathLst>
              <a:path w="4968240" h="212598">
                <a:moveTo>
                  <a:pt x="0" y="212598"/>
                </a:moveTo>
                <a:lnTo>
                  <a:pt x="4968240" y="212598"/>
                </a:lnTo>
                <a:lnTo>
                  <a:pt x="4968240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8" name="object 118"/>
          <p:cNvSpPr/>
          <p:nvPr/>
        </p:nvSpPr>
        <p:spPr>
          <a:xfrm>
            <a:off x="5154547" y="4377434"/>
            <a:ext cx="521944" cy="192622"/>
          </a:xfrm>
          <a:custGeom>
            <a:avLst/>
            <a:gdLst/>
            <a:ahLst/>
            <a:cxnLst/>
            <a:rect l="l" t="t" r="r" b="b"/>
            <a:pathLst>
              <a:path w="576072" h="212598">
                <a:moveTo>
                  <a:pt x="0" y="212598"/>
                </a:moveTo>
                <a:lnTo>
                  <a:pt x="576072" y="212598"/>
                </a:lnTo>
                <a:lnTo>
                  <a:pt x="576072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9" name="object 119"/>
          <p:cNvSpPr/>
          <p:nvPr/>
        </p:nvSpPr>
        <p:spPr>
          <a:xfrm>
            <a:off x="5676491" y="4377434"/>
            <a:ext cx="750467" cy="192622"/>
          </a:xfrm>
          <a:custGeom>
            <a:avLst/>
            <a:gdLst/>
            <a:ahLst/>
            <a:cxnLst/>
            <a:rect l="l" t="t" r="r" b="b"/>
            <a:pathLst>
              <a:path w="828293" h="212598">
                <a:moveTo>
                  <a:pt x="0" y="212598"/>
                </a:moveTo>
                <a:lnTo>
                  <a:pt x="828293" y="212598"/>
                </a:lnTo>
                <a:lnTo>
                  <a:pt x="828293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0" name="object 120"/>
          <p:cNvSpPr/>
          <p:nvPr/>
        </p:nvSpPr>
        <p:spPr>
          <a:xfrm>
            <a:off x="653121" y="4764060"/>
            <a:ext cx="4501426" cy="194003"/>
          </a:xfrm>
          <a:custGeom>
            <a:avLst/>
            <a:gdLst/>
            <a:ahLst/>
            <a:cxnLst/>
            <a:rect l="l" t="t" r="r" b="b"/>
            <a:pathLst>
              <a:path w="4968240" h="214122">
                <a:moveTo>
                  <a:pt x="0" y="214122"/>
                </a:moveTo>
                <a:lnTo>
                  <a:pt x="4968240" y="214122"/>
                </a:lnTo>
                <a:lnTo>
                  <a:pt x="4968240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1" name="object 121"/>
          <p:cNvSpPr/>
          <p:nvPr/>
        </p:nvSpPr>
        <p:spPr>
          <a:xfrm>
            <a:off x="5154547" y="4764060"/>
            <a:ext cx="521944" cy="194003"/>
          </a:xfrm>
          <a:custGeom>
            <a:avLst/>
            <a:gdLst/>
            <a:ahLst/>
            <a:cxnLst/>
            <a:rect l="l" t="t" r="r" b="b"/>
            <a:pathLst>
              <a:path w="576072" h="214122">
                <a:moveTo>
                  <a:pt x="0" y="214122"/>
                </a:moveTo>
                <a:lnTo>
                  <a:pt x="576072" y="214122"/>
                </a:lnTo>
                <a:lnTo>
                  <a:pt x="576072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2" name="object 122"/>
          <p:cNvSpPr/>
          <p:nvPr/>
        </p:nvSpPr>
        <p:spPr>
          <a:xfrm>
            <a:off x="5676491" y="4764060"/>
            <a:ext cx="750467" cy="194003"/>
          </a:xfrm>
          <a:custGeom>
            <a:avLst/>
            <a:gdLst/>
            <a:ahLst/>
            <a:cxnLst/>
            <a:rect l="l" t="t" r="r" b="b"/>
            <a:pathLst>
              <a:path w="828293" h="214122">
                <a:moveTo>
                  <a:pt x="0" y="214122"/>
                </a:moveTo>
                <a:lnTo>
                  <a:pt x="828293" y="214122"/>
                </a:lnTo>
                <a:lnTo>
                  <a:pt x="828293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3" name="object 123"/>
          <p:cNvSpPr/>
          <p:nvPr/>
        </p:nvSpPr>
        <p:spPr>
          <a:xfrm>
            <a:off x="653121" y="4185502"/>
            <a:ext cx="5773838" cy="191932"/>
          </a:xfrm>
          <a:custGeom>
            <a:avLst/>
            <a:gdLst/>
            <a:ahLst/>
            <a:cxnLst/>
            <a:rect l="l" t="t" r="r" b="b"/>
            <a:pathLst>
              <a:path w="6372606" h="211836">
                <a:moveTo>
                  <a:pt x="0" y="211836"/>
                </a:moveTo>
                <a:lnTo>
                  <a:pt x="6372606" y="211836"/>
                </a:lnTo>
                <a:lnTo>
                  <a:pt x="6372606" y="0"/>
                </a:lnTo>
                <a:lnTo>
                  <a:pt x="0" y="0"/>
                </a:lnTo>
                <a:lnTo>
                  <a:pt x="0" y="211836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4" name="object 124"/>
          <p:cNvSpPr/>
          <p:nvPr/>
        </p:nvSpPr>
        <p:spPr>
          <a:xfrm>
            <a:off x="653121" y="5152066"/>
            <a:ext cx="4501426" cy="192622"/>
          </a:xfrm>
          <a:custGeom>
            <a:avLst/>
            <a:gdLst/>
            <a:ahLst/>
            <a:cxnLst/>
            <a:rect l="l" t="t" r="r" b="b"/>
            <a:pathLst>
              <a:path w="4968240" h="212598">
                <a:moveTo>
                  <a:pt x="0" y="212598"/>
                </a:moveTo>
                <a:lnTo>
                  <a:pt x="4968240" y="212598"/>
                </a:lnTo>
                <a:lnTo>
                  <a:pt x="4968240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5" name="object 125"/>
          <p:cNvSpPr/>
          <p:nvPr/>
        </p:nvSpPr>
        <p:spPr>
          <a:xfrm>
            <a:off x="5154547" y="5152066"/>
            <a:ext cx="521944" cy="192622"/>
          </a:xfrm>
          <a:custGeom>
            <a:avLst/>
            <a:gdLst/>
            <a:ahLst/>
            <a:cxnLst/>
            <a:rect l="l" t="t" r="r" b="b"/>
            <a:pathLst>
              <a:path w="576072" h="212598">
                <a:moveTo>
                  <a:pt x="0" y="212598"/>
                </a:moveTo>
                <a:lnTo>
                  <a:pt x="576072" y="212598"/>
                </a:lnTo>
                <a:lnTo>
                  <a:pt x="576072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6" name="object 126"/>
          <p:cNvSpPr/>
          <p:nvPr/>
        </p:nvSpPr>
        <p:spPr>
          <a:xfrm>
            <a:off x="5676491" y="5152066"/>
            <a:ext cx="750467" cy="192622"/>
          </a:xfrm>
          <a:custGeom>
            <a:avLst/>
            <a:gdLst/>
            <a:ahLst/>
            <a:cxnLst/>
            <a:rect l="l" t="t" r="r" b="b"/>
            <a:pathLst>
              <a:path w="828293" h="212598">
                <a:moveTo>
                  <a:pt x="0" y="212598"/>
                </a:moveTo>
                <a:lnTo>
                  <a:pt x="828293" y="212598"/>
                </a:lnTo>
                <a:lnTo>
                  <a:pt x="828293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7" name="object 127"/>
          <p:cNvSpPr/>
          <p:nvPr/>
        </p:nvSpPr>
        <p:spPr>
          <a:xfrm>
            <a:off x="6425232" y="4185502"/>
            <a:ext cx="0" cy="191932"/>
          </a:xfrm>
          <a:custGeom>
            <a:avLst/>
            <a:gdLst/>
            <a:ahLst/>
            <a:cxnLst/>
            <a:rect l="l" t="t" r="r" b="b"/>
            <a:pathLst>
              <a:path h="211836">
                <a:moveTo>
                  <a:pt x="0" y="0"/>
                </a:moveTo>
                <a:lnTo>
                  <a:pt x="0" y="211836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8" name="object 128"/>
          <p:cNvSpPr/>
          <p:nvPr/>
        </p:nvSpPr>
        <p:spPr>
          <a:xfrm>
            <a:off x="653121" y="4570401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9" name="object 129"/>
          <p:cNvSpPr/>
          <p:nvPr/>
        </p:nvSpPr>
        <p:spPr>
          <a:xfrm>
            <a:off x="653121" y="4764405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0" name="object 130"/>
          <p:cNvSpPr/>
          <p:nvPr/>
        </p:nvSpPr>
        <p:spPr>
          <a:xfrm>
            <a:off x="653121" y="495840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1" name="object 131"/>
          <p:cNvSpPr/>
          <p:nvPr/>
        </p:nvSpPr>
        <p:spPr>
          <a:xfrm>
            <a:off x="653121" y="5152411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2" name="object 132"/>
          <p:cNvSpPr/>
          <p:nvPr/>
        </p:nvSpPr>
        <p:spPr>
          <a:xfrm>
            <a:off x="653121" y="1590968"/>
            <a:ext cx="4449645" cy="195384"/>
          </a:xfrm>
          <a:custGeom>
            <a:avLst/>
            <a:gdLst/>
            <a:ahLst/>
            <a:cxnLst/>
            <a:rect l="l" t="t" r="r" b="b"/>
            <a:pathLst>
              <a:path w="4911090" h="215646">
                <a:moveTo>
                  <a:pt x="0" y="215646"/>
                </a:moveTo>
                <a:lnTo>
                  <a:pt x="4911090" y="215646"/>
                </a:lnTo>
                <a:lnTo>
                  <a:pt x="491109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3" name="object 133"/>
          <p:cNvSpPr/>
          <p:nvPr/>
        </p:nvSpPr>
        <p:spPr>
          <a:xfrm>
            <a:off x="5102767" y="1590968"/>
            <a:ext cx="529538" cy="195384"/>
          </a:xfrm>
          <a:custGeom>
            <a:avLst/>
            <a:gdLst/>
            <a:ahLst/>
            <a:cxnLst/>
            <a:rect l="l" t="t" r="r" b="b"/>
            <a:pathLst>
              <a:path w="584453" h="215646">
                <a:moveTo>
                  <a:pt x="0" y="215646"/>
                </a:moveTo>
                <a:lnTo>
                  <a:pt x="584453" y="215646"/>
                </a:lnTo>
                <a:lnTo>
                  <a:pt x="584453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4" name="object 134"/>
          <p:cNvSpPr/>
          <p:nvPr/>
        </p:nvSpPr>
        <p:spPr>
          <a:xfrm>
            <a:off x="5632305" y="1590968"/>
            <a:ext cx="794653" cy="195384"/>
          </a:xfrm>
          <a:custGeom>
            <a:avLst/>
            <a:gdLst/>
            <a:ahLst/>
            <a:cxnLst/>
            <a:rect l="l" t="t" r="r" b="b"/>
            <a:pathLst>
              <a:path w="877061" h="215646">
                <a:moveTo>
                  <a:pt x="0" y="215646"/>
                </a:moveTo>
                <a:lnTo>
                  <a:pt x="877061" y="215646"/>
                </a:lnTo>
                <a:lnTo>
                  <a:pt x="877061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5" name="object 135"/>
          <p:cNvSpPr/>
          <p:nvPr/>
        </p:nvSpPr>
        <p:spPr>
          <a:xfrm>
            <a:off x="653121" y="1983117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6" name="object 136"/>
          <p:cNvSpPr/>
          <p:nvPr/>
        </p:nvSpPr>
        <p:spPr>
          <a:xfrm>
            <a:off x="5102767" y="1983117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7" name="object 137"/>
          <p:cNvSpPr/>
          <p:nvPr/>
        </p:nvSpPr>
        <p:spPr>
          <a:xfrm>
            <a:off x="5632305" y="1983117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8" name="object 138"/>
          <p:cNvSpPr/>
          <p:nvPr/>
        </p:nvSpPr>
        <p:spPr>
          <a:xfrm>
            <a:off x="653121" y="2376647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9" name="object 139"/>
          <p:cNvSpPr/>
          <p:nvPr/>
        </p:nvSpPr>
        <p:spPr>
          <a:xfrm>
            <a:off x="5102767" y="2376647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0" name="object 140"/>
          <p:cNvSpPr/>
          <p:nvPr/>
        </p:nvSpPr>
        <p:spPr>
          <a:xfrm>
            <a:off x="5632305" y="2376647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1" name="object 141"/>
          <p:cNvSpPr/>
          <p:nvPr/>
        </p:nvSpPr>
        <p:spPr>
          <a:xfrm>
            <a:off x="653121" y="2770176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2" name="object 142"/>
          <p:cNvSpPr/>
          <p:nvPr/>
        </p:nvSpPr>
        <p:spPr>
          <a:xfrm>
            <a:off x="5102767" y="2770176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3" name="object 143"/>
          <p:cNvSpPr/>
          <p:nvPr/>
        </p:nvSpPr>
        <p:spPr>
          <a:xfrm>
            <a:off x="5632305" y="2770176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4" name="object 144"/>
          <p:cNvSpPr/>
          <p:nvPr/>
        </p:nvSpPr>
        <p:spPr>
          <a:xfrm>
            <a:off x="653121" y="3163706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5" name="object 145"/>
          <p:cNvSpPr/>
          <p:nvPr/>
        </p:nvSpPr>
        <p:spPr>
          <a:xfrm>
            <a:off x="5102767" y="3163706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6" name="object 146"/>
          <p:cNvSpPr/>
          <p:nvPr/>
        </p:nvSpPr>
        <p:spPr>
          <a:xfrm>
            <a:off x="5632305" y="3163706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7" name="object 147"/>
          <p:cNvSpPr/>
          <p:nvPr/>
        </p:nvSpPr>
        <p:spPr>
          <a:xfrm>
            <a:off x="653121" y="1396966"/>
            <a:ext cx="4449645" cy="194003"/>
          </a:xfrm>
          <a:custGeom>
            <a:avLst/>
            <a:gdLst/>
            <a:ahLst/>
            <a:cxnLst/>
            <a:rect l="l" t="t" r="r" b="b"/>
            <a:pathLst>
              <a:path w="4911090" h="214122">
                <a:moveTo>
                  <a:pt x="0" y="214122"/>
                </a:moveTo>
                <a:lnTo>
                  <a:pt x="4911090" y="214122"/>
                </a:lnTo>
                <a:lnTo>
                  <a:pt x="4911090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8" name="object 148"/>
          <p:cNvSpPr/>
          <p:nvPr/>
        </p:nvSpPr>
        <p:spPr>
          <a:xfrm>
            <a:off x="5102767" y="1396966"/>
            <a:ext cx="529538" cy="194003"/>
          </a:xfrm>
          <a:custGeom>
            <a:avLst/>
            <a:gdLst/>
            <a:ahLst/>
            <a:cxnLst/>
            <a:rect l="l" t="t" r="r" b="b"/>
            <a:pathLst>
              <a:path w="584453" h="214122">
                <a:moveTo>
                  <a:pt x="0" y="214122"/>
                </a:moveTo>
                <a:lnTo>
                  <a:pt x="584453" y="214122"/>
                </a:lnTo>
                <a:lnTo>
                  <a:pt x="584453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9" name="object 149"/>
          <p:cNvSpPr/>
          <p:nvPr/>
        </p:nvSpPr>
        <p:spPr>
          <a:xfrm>
            <a:off x="5632305" y="1396966"/>
            <a:ext cx="794653" cy="194003"/>
          </a:xfrm>
          <a:custGeom>
            <a:avLst/>
            <a:gdLst/>
            <a:ahLst/>
            <a:cxnLst/>
            <a:rect l="l" t="t" r="r" b="b"/>
            <a:pathLst>
              <a:path w="877061" h="214122">
                <a:moveTo>
                  <a:pt x="0" y="214122"/>
                </a:moveTo>
                <a:lnTo>
                  <a:pt x="877061" y="214122"/>
                </a:lnTo>
                <a:lnTo>
                  <a:pt x="877061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0" name="object 150"/>
          <p:cNvSpPr/>
          <p:nvPr/>
        </p:nvSpPr>
        <p:spPr>
          <a:xfrm>
            <a:off x="5103111" y="1396966"/>
            <a:ext cx="0" cy="194003"/>
          </a:xfrm>
          <a:custGeom>
            <a:avLst/>
            <a:gdLst/>
            <a:ahLst/>
            <a:cxnLst/>
            <a:rect l="l" t="t" r="r" b="b"/>
            <a:pathLst>
              <a:path h="214122">
                <a:moveTo>
                  <a:pt x="0" y="0"/>
                </a:moveTo>
                <a:lnTo>
                  <a:pt x="0" y="214122"/>
                </a:lnTo>
              </a:path>
            </a:pathLst>
          </a:custGeom>
          <a:ln w="508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1" name="object 151"/>
          <p:cNvSpPr/>
          <p:nvPr/>
        </p:nvSpPr>
        <p:spPr>
          <a:xfrm>
            <a:off x="6425232" y="1396966"/>
            <a:ext cx="0" cy="194003"/>
          </a:xfrm>
          <a:custGeom>
            <a:avLst/>
            <a:gdLst/>
            <a:ahLst/>
            <a:cxnLst/>
            <a:rect l="l" t="t" r="r" b="b"/>
            <a:pathLst>
              <a:path h="214122">
                <a:moveTo>
                  <a:pt x="0" y="0"/>
                </a:moveTo>
                <a:lnTo>
                  <a:pt x="0" y="214122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2" name="object 152"/>
          <p:cNvSpPr/>
          <p:nvPr/>
        </p:nvSpPr>
        <p:spPr>
          <a:xfrm>
            <a:off x="653121" y="178669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3" name="object 153"/>
          <p:cNvSpPr/>
          <p:nvPr/>
        </p:nvSpPr>
        <p:spPr>
          <a:xfrm>
            <a:off x="653121" y="1983462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4" name="object 154"/>
          <p:cNvSpPr/>
          <p:nvPr/>
        </p:nvSpPr>
        <p:spPr>
          <a:xfrm>
            <a:off x="653121" y="2180228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5" name="object 155"/>
          <p:cNvSpPr/>
          <p:nvPr/>
        </p:nvSpPr>
        <p:spPr>
          <a:xfrm>
            <a:off x="653121" y="2376993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6" name="object 156"/>
          <p:cNvSpPr/>
          <p:nvPr/>
        </p:nvSpPr>
        <p:spPr>
          <a:xfrm>
            <a:off x="653121" y="257375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7" name="object 157"/>
          <p:cNvSpPr/>
          <p:nvPr/>
        </p:nvSpPr>
        <p:spPr>
          <a:xfrm>
            <a:off x="653121" y="2770522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8" name="object 158"/>
          <p:cNvSpPr/>
          <p:nvPr/>
        </p:nvSpPr>
        <p:spPr>
          <a:xfrm>
            <a:off x="653121" y="296728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9" name="object 159"/>
          <p:cNvSpPr/>
          <p:nvPr/>
        </p:nvSpPr>
        <p:spPr>
          <a:xfrm>
            <a:off x="653121" y="3164051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0" name="object 160"/>
          <p:cNvSpPr/>
          <p:nvPr/>
        </p:nvSpPr>
        <p:spPr>
          <a:xfrm>
            <a:off x="653121" y="3360126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1" name="object 161"/>
          <p:cNvSpPr/>
          <p:nvPr/>
        </p:nvSpPr>
        <p:spPr>
          <a:xfrm>
            <a:off x="2805797" y="3566211"/>
            <a:ext cx="880953" cy="195384"/>
          </a:xfrm>
          <a:custGeom>
            <a:avLst/>
            <a:gdLst/>
            <a:ahLst/>
            <a:cxnLst/>
            <a:rect l="l" t="t" r="r" b="b"/>
            <a:pathLst>
              <a:path w="972311" h="215646">
                <a:moveTo>
                  <a:pt x="0" y="215646"/>
                </a:moveTo>
                <a:lnTo>
                  <a:pt x="972311" y="215646"/>
                </a:lnTo>
                <a:lnTo>
                  <a:pt x="972311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2" name="object 162"/>
          <p:cNvSpPr/>
          <p:nvPr/>
        </p:nvSpPr>
        <p:spPr>
          <a:xfrm>
            <a:off x="3686750" y="3566211"/>
            <a:ext cx="1630731" cy="195384"/>
          </a:xfrm>
          <a:custGeom>
            <a:avLst/>
            <a:gdLst/>
            <a:ahLst/>
            <a:cxnLst/>
            <a:rect l="l" t="t" r="r" b="b"/>
            <a:pathLst>
              <a:path w="1799844" h="215646">
                <a:moveTo>
                  <a:pt x="0" y="215646"/>
                </a:moveTo>
                <a:lnTo>
                  <a:pt x="1799844" y="215646"/>
                </a:lnTo>
                <a:lnTo>
                  <a:pt x="1799844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3" name="object 163"/>
          <p:cNvSpPr/>
          <p:nvPr/>
        </p:nvSpPr>
        <p:spPr>
          <a:xfrm>
            <a:off x="5317482" y="3566211"/>
            <a:ext cx="1304860" cy="195384"/>
          </a:xfrm>
          <a:custGeom>
            <a:avLst/>
            <a:gdLst/>
            <a:ahLst/>
            <a:cxnLst/>
            <a:rect l="l" t="t" r="r" b="b"/>
            <a:pathLst>
              <a:path w="1440179" h="215646">
                <a:moveTo>
                  <a:pt x="0" y="215646"/>
                </a:moveTo>
                <a:lnTo>
                  <a:pt x="1440179" y="215646"/>
                </a:lnTo>
                <a:lnTo>
                  <a:pt x="1440179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4" name="object 164"/>
          <p:cNvSpPr/>
          <p:nvPr/>
        </p:nvSpPr>
        <p:spPr>
          <a:xfrm>
            <a:off x="653121" y="3955598"/>
            <a:ext cx="1826806" cy="193313"/>
          </a:xfrm>
          <a:custGeom>
            <a:avLst/>
            <a:gdLst/>
            <a:ahLst/>
            <a:cxnLst/>
            <a:rect l="l" t="t" r="r" b="b"/>
            <a:pathLst>
              <a:path w="2016252" h="213360">
                <a:moveTo>
                  <a:pt x="0" y="213360"/>
                </a:moveTo>
                <a:lnTo>
                  <a:pt x="2016252" y="213360"/>
                </a:lnTo>
                <a:lnTo>
                  <a:pt x="2016252" y="0"/>
                </a:lnTo>
                <a:lnTo>
                  <a:pt x="0" y="0"/>
                </a:lnTo>
                <a:lnTo>
                  <a:pt x="0" y="21336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5" name="object 165"/>
          <p:cNvSpPr/>
          <p:nvPr/>
        </p:nvSpPr>
        <p:spPr>
          <a:xfrm>
            <a:off x="2479927" y="3955598"/>
            <a:ext cx="325869" cy="193313"/>
          </a:xfrm>
          <a:custGeom>
            <a:avLst/>
            <a:gdLst/>
            <a:ahLst/>
            <a:cxnLst/>
            <a:rect l="l" t="t" r="r" b="b"/>
            <a:pathLst>
              <a:path w="359663" h="213360">
                <a:moveTo>
                  <a:pt x="0" y="213360"/>
                </a:moveTo>
                <a:lnTo>
                  <a:pt x="359663" y="213360"/>
                </a:lnTo>
                <a:lnTo>
                  <a:pt x="359663" y="0"/>
                </a:lnTo>
                <a:lnTo>
                  <a:pt x="0" y="0"/>
                </a:lnTo>
                <a:lnTo>
                  <a:pt x="0" y="21336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6" name="object 166"/>
          <p:cNvSpPr/>
          <p:nvPr/>
        </p:nvSpPr>
        <p:spPr>
          <a:xfrm>
            <a:off x="2805797" y="3955598"/>
            <a:ext cx="880953" cy="193313"/>
          </a:xfrm>
          <a:custGeom>
            <a:avLst/>
            <a:gdLst/>
            <a:ahLst/>
            <a:cxnLst/>
            <a:rect l="l" t="t" r="r" b="b"/>
            <a:pathLst>
              <a:path w="972311" h="213360">
                <a:moveTo>
                  <a:pt x="0" y="213360"/>
                </a:moveTo>
                <a:lnTo>
                  <a:pt x="972311" y="213360"/>
                </a:lnTo>
                <a:lnTo>
                  <a:pt x="972311" y="0"/>
                </a:lnTo>
                <a:lnTo>
                  <a:pt x="0" y="0"/>
                </a:lnTo>
                <a:lnTo>
                  <a:pt x="0" y="21336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7" name="object 167"/>
          <p:cNvSpPr/>
          <p:nvPr/>
        </p:nvSpPr>
        <p:spPr>
          <a:xfrm>
            <a:off x="3686750" y="3955598"/>
            <a:ext cx="1630731" cy="193313"/>
          </a:xfrm>
          <a:custGeom>
            <a:avLst/>
            <a:gdLst/>
            <a:ahLst/>
            <a:cxnLst/>
            <a:rect l="l" t="t" r="r" b="b"/>
            <a:pathLst>
              <a:path w="1799844" h="213360">
                <a:moveTo>
                  <a:pt x="0" y="213360"/>
                </a:moveTo>
                <a:lnTo>
                  <a:pt x="1799844" y="213360"/>
                </a:lnTo>
                <a:lnTo>
                  <a:pt x="1799844" y="0"/>
                </a:lnTo>
                <a:lnTo>
                  <a:pt x="0" y="0"/>
                </a:lnTo>
                <a:lnTo>
                  <a:pt x="0" y="21336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8" name="object 168"/>
          <p:cNvSpPr/>
          <p:nvPr/>
        </p:nvSpPr>
        <p:spPr>
          <a:xfrm>
            <a:off x="5317482" y="3955598"/>
            <a:ext cx="1304860" cy="193313"/>
          </a:xfrm>
          <a:custGeom>
            <a:avLst/>
            <a:gdLst/>
            <a:ahLst/>
            <a:cxnLst/>
            <a:rect l="l" t="t" r="r" b="b"/>
            <a:pathLst>
              <a:path w="1440179" h="213360">
                <a:moveTo>
                  <a:pt x="0" y="213360"/>
                </a:moveTo>
                <a:lnTo>
                  <a:pt x="1440179" y="213360"/>
                </a:lnTo>
                <a:lnTo>
                  <a:pt x="1440179" y="0"/>
                </a:lnTo>
                <a:lnTo>
                  <a:pt x="0" y="0"/>
                </a:lnTo>
                <a:lnTo>
                  <a:pt x="0" y="21336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9" name="object 169"/>
          <p:cNvSpPr/>
          <p:nvPr/>
        </p:nvSpPr>
        <p:spPr>
          <a:xfrm>
            <a:off x="653121" y="3566211"/>
            <a:ext cx="2152676" cy="195384"/>
          </a:xfrm>
          <a:custGeom>
            <a:avLst/>
            <a:gdLst/>
            <a:ahLst/>
            <a:cxnLst/>
            <a:rect l="l" t="t" r="r" b="b"/>
            <a:pathLst>
              <a:path w="2375916" h="215646">
                <a:moveTo>
                  <a:pt x="0" y="215646"/>
                </a:moveTo>
                <a:lnTo>
                  <a:pt x="2375916" y="215646"/>
                </a:lnTo>
                <a:lnTo>
                  <a:pt x="2375916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0" name="object 170"/>
          <p:cNvSpPr/>
          <p:nvPr/>
        </p:nvSpPr>
        <p:spPr>
          <a:xfrm>
            <a:off x="1756384" y="3567937"/>
            <a:ext cx="4865958" cy="0"/>
          </a:xfrm>
          <a:custGeom>
            <a:avLst/>
            <a:gdLst/>
            <a:ahLst/>
            <a:cxnLst/>
            <a:rect l="l" t="t" r="r" b="b"/>
            <a:pathLst>
              <a:path w="5370576">
                <a:moveTo>
                  <a:pt x="0" y="0"/>
                </a:moveTo>
                <a:lnTo>
                  <a:pt x="537057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1" name="object 171"/>
          <p:cNvSpPr/>
          <p:nvPr/>
        </p:nvSpPr>
        <p:spPr>
          <a:xfrm>
            <a:off x="653121" y="3761940"/>
            <a:ext cx="5969222" cy="0"/>
          </a:xfrm>
          <a:custGeom>
            <a:avLst/>
            <a:gdLst/>
            <a:ahLst/>
            <a:cxnLst/>
            <a:rect l="l" t="t" r="r" b="b"/>
            <a:pathLst>
              <a:path w="6588252">
                <a:moveTo>
                  <a:pt x="0" y="0"/>
                </a:moveTo>
                <a:lnTo>
                  <a:pt x="658825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2" name="object 172"/>
          <p:cNvSpPr/>
          <p:nvPr/>
        </p:nvSpPr>
        <p:spPr>
          <a:xfrm>
            <a:off x="653121" y="3955943"/>
            <a:ext cx="5969222" cy="0"/>
          </a:xfrm>
          <a:custGeom>
            <a:avLst/>
            <a:gdLst/>
            <a:ahLst/>
            <a:cxnLst/>
            <a:rect l="l" t="t" r="r" b="b"/>
            <a:pathLst>
              <a:path w="6588252">
                <a:moveTo>
                  <a:pt x="0" y="0"/>
                </a:moveTo>
                <a:lnTo>
                  <a:pt x="658825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3" name="object 173"/>
          <p:cNvSpPr/>
          <p:nvPr/>
        </p:nvSpPr>
        <p:spPr>
          <a:xfrm>
            <a:off x="653121" y="3567937"/>
            <a:ext cx="1103263" cy="0"/>
          </a:xfrm>
          <a:custGeom>
            <a:avLst/>
            <a:gdLst/>
            <a:ahLst/>
            <a:cxnLst/>
            <a:rect l="l" t="t" r="r" b="b"/>
            <a:pathLst>
              <a:path w="1217676">
                <a:moveTo>
                  <a:pt x="0" y="0"/>
                </a:moveTo>
                <a:lnTo>
                  <a:pt x="121767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4" name="object 174"/>
          <p:cNvSpPr/>
          <p:nvPr/>
        </p:nvSpPr>
        <p:spPr>
          <a:xfrm>
            <a:off x="653121" y="5376447"/>
            <a:ext cx="1076338" cy="1141236"/>
          </a:xfrm>
          <a:custGeom>
            <a:avLst/>
            <a:gdLst/>
            <a:ahLst/>
            <a:cxnLst/>
            <a:rect l="l" t="t" r="r" b="b"/>
            <a:pathLst>
              <a:path w="1187958" h="1259586">
                <a:moveTo>
                  <a:pt x="0" y="1259586"/>
                </a:moveTo>
                <a:lnTo>
                  <a:pt x="1187958" y="1259586"/>
                </a:lnTo>
                <a:lnTo>
                  <a:pt x="1187958" y="0"/>
                </a:lnTo>
                <a:lnTo>
                  <a:pt x="0" y="0"/>
                </a:lnTo>
                <a:lnTo>
                  <a:pt x="0" y="125958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5" name="object 175"/>
          <p:cNvSpPr/>
          <p:nvPr/>
        </p:nvSpPr>
        <p:spPr>
          <a:xfrm>
            <a:off x="653121" y="5376447"/>
            <a:ext cx="1076338" cy="1141236"/>
          </a:xfrm>
          <a:custGeom>
            <a:avLst/>
            <a:gdLst/>
            <a:ahLst/>
            <a:cxnLst/>
            <a:rect l="l" t="t" r="r" b="b"/>
            <a:pathLst>
              <a:path w="1187958" h="1259586">
                <a:moveTo>
                  <a:pt x="0" y="1259586"/>
                </a:moveTo>
                <a:lnTo>
                  <a:pt x="3047" y="1256538"/>
                </a:lnTo>
                <a:lnTo>
                  <a:pt x="3047" y="3048"/>
                </a:lnTo>
                <a:lnTo>
                  <a:pt x="1184910" y="3048"/>
                </a:lnTo>
                <a:lnTo>
                  <a:pt x="1184910" y="1256538"/>
                </a:lnTo>
                <a:lnTo>
                  <a:pt x="3047" y="1256538"/>
                </a:lnTo>
                <a:lnTo>
                  <a:pt x="1187958" y="1259586"/>
                </a:lnTo>
                <a:lnTo>
                  <a:pt x="1187958" y="0"/>
                </a:lnTo>
                <a:lnTo>
                  <a:pt x="0" y="0"/>
                </a:lnTo>
                <a:lnTo>
                  <a:pt x="0" y="12595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6" name="object 176"/>
          <p:cNvSpPr/>
          <p:nvPr/>
        </p:nvSpPr>
        <p:spPr>
          <a:xfrm>
            <a:off x="1762598" y="5376447"/>
            <a:ext cx="1728768" cy="192622"/>
          </a:xfrm>
          <a:custGeom>
            <a:avLst/>
            <a:gdLst/>
            <a:ahLst/>
            <a:cxnLst/>
            <a:rect l="l" t="t" r="r" b="b"/>
            <a:pathLst>
              <a:path w="1908048" h="212598">
                <a:moveTo>
                  <a:pt x="0" y="212598"/>
                </a:moveTo>
                <a:lnTo>
                  <a:pt x="1908048" y="212598"/>
                </a:lnTo>
                <a:lnTo>
                  <a:pt x="1908048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7" name="object 177"/>
          <p:cNvSpPr/>
          <p:nvPr/>
        </p:nvSpPr>
        <p:spPr>
          <a:xfrm>
            <a:off x="3491366" y="5376447"/>
            <a:ext cx="456356" cy="192622"/>
          </a:xfrm>
          <a:custGeom>
            <a:avLst/>
            <a:gdLst/>
            <a:ahLst/>
            <a:cxnLst/>
            <a:rect l="l" t="t" r="r" b="b"/>
            <a:pathLst>
              <a:path w="503682" h="212598">
                <a:moveTo>
                  <a:pt x="0" y="212598"/>
                </a:moveTo>
                <a:lnTo>
                  <a:pt x="503682" y="212598"/>
                </a:lnTo>
                <a:lnTo>
                  <a:pt x="503682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8" name="object 178"/>
          <p:cNvSpPr/>
          <p:nvPr/>
        </p:nvSpPr>
        <p:spPr>
          <a:xfrm>
            <a:off x="3947723" y="5376447"/>
            <a:ext cx="391457" cy="192622"/>
          </a:xfrm>
          <a:custGeom>
            <a:avLst/>
            <a:gdLst/>
            <a:ahLst/>
            <a:cxnLst/>
            <a:rect l="l" t="t" r="r" b="b"/>
            <a:pathLst>
              <a:path w="432053" h="212598">
                <a:moveTo>
                  <a:pt x="0" y="212598"/>
                </a:moveTo>
                <a:lnTo>
                  <a:pt x="432053" y="212598"/>
                </a:lnTo>
                <a:lnTo>
                  <a:pt x="432053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9" name="object 179"/>
          <p:cNvSpPr/>
          <p:nvPr/>
        </p:nvSpPr>
        <p:spPr>
          <a:xfrm>
            <a:off x="1762598" y="5763073"/>
            <a:ext cx="1728768" cy="194003"/>
          </a:xfrm>
          <a:custGeom>
            <a:avLst/>
            <a:gdLst/>
            <a:ahLst/>
            <a:cxnLst/>
            <a:rect l="l" t="t" r="r" b="b"/>
            <a:pathLst>
              <a:path w="1908048" h="214122">
                <a:moveTo>
                  <a:pt x="0" y="214122"/>
                </a:moveTo>
                <a:lnTo>
                  <a:pt x="1908048" y="214122"/>
                </a:lnTo>
                <a:lnTo>
                  <a:pt x="1908048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0" name="object 180"/>
          <p:cNvSpPr/>
          <p:nvPr/>
        </p:nvSpPr>
        <p:spPr>
          <a:xfrm>
            <a:off x="3491366" y="5763073"/>
            <a:ext cx="456356" cy="194003"/>
          </a:xfrm>
          <a:custGeom>
            <a:avLst/>
            <a:gdLst/>
            <a:ahLst/>
            <a:cxnLst/>
            <a:rect l="l" t="t" r="r" b="b"/>
            <a:pathLst>
              <a:path w="503682" h="214122">
                <a:moveTo>
                  <a:pt x="0" y="214122"/>
                </a:moveTo>
                <a:lnTo>
                  <a:pt x="503682" y="214122"/>
                </a:lnTo>
                <a:lnTo>
                  <a:pt x="503682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1" name="object 181"/>
          <p:cNvSpPr/>
          <p:nvPr/>
        </p:nvSpPr>
        <p:spPr>
          <a:xfrm>
            <a:off x="3947723" y="5763073"/>
            <a:ext cx="391457" cy="194003"/>
          </a:xfrm>
          <a:custGeom>
            <a:avLst/>
            <a:gdLst/>
            <a:ahLst/>
            <a:cxnLst/>
            <a:rect l="l" t="t" r="r" b="b"/>
            <a:pathLst>
              <a:path w="432053" h="214122">
                <a:moveTo>
                  <a:pt x="0" y="214122"/>
                </a:moveTo>
                <a:lnTo>
                  <a:pt x="432053" y="214122"/>
                </a:lnTo>
                <a:lnTo>
                  <a:pt x="432053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2" name="object 182"/>
          <p:cNvSpPr/>
          <p:nvPr/>
        </p:nvSpPr>
        <p:spPr>
          <a:xfrm>
            <a:off x="1762598" y="5957075"/>
            <a:ext cx="1728768" cy="194694"/>
          </a:xfrm>
          <a:custGeom>
            <a:avLst/>
            <a:gdLst/>
            <a:ahLst/>
            <a:cxnLst/>
            <a:rect l="l" t="t" r="r" b="b"/>
            <a:pathLst>
              <a:path w="1908048" h="214884">
                <a:moveTo>
                  <a:pt x="0" y="214884"/>
                </a:moveTo>
                <a:lnTo>
                  <a:pt x="1908048" y="214884"/>
                </a:lnTo>
                <a:lnTo>
                  <a:pt x="1908048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3" name="object 183"/>
          <p:cNvSpPr/>
          <p:nvPr/>
        </p:nvSpPr>
        <p:spPr>
          <a:xfrm>
            <a:off x="3491366" y="5957075"/>
            <a:ext cx="456356" cy="194694"/>
          </a:xfrm>
          <a:custGeom>
            <a:avLst/>
            <a:gdLst/>
            <a:ahLst/>
            <a:cxnLst/>
            <a:rect l="l" t="t" r="r" b="b"/>
            <a:pathLst>
              <a:path w="503682" h="214884">
                <a:moveTo>
                  <a:pt x="0" y="214884"/>
                </a:moveTo>
                <a:lnTo>
                  <a:pt x="503682" y="214884"/>
                </a:lnTo>
                <a:lnTo>
                  <a:pt x="503682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4" name="object 184"/>
          <p:cNvSpPr/>
          <p:nvPr/>
        </p:nvSpPr>
        <p:spPr>
          <a:xfrm>
            <a:off x="3947723" y="5957075"/>
            <a:ext cx="391457" cy="194694"/>
          </a:xfrm>
          <a:custGeom>
            <a:avLst/>
            <a:gdLst/>
            <a:ahLst/>
            <a:cxnLst/>
            <a:rect l="l" t="t" r="r" b="b"/>
            <a:pathLst>
              <a:path w="432053" h="214884">
                <a:moveTo>
                  <a:pt x="0" y="214884"/>
                </a:moveTo>
                <a:lnTo>
                  <a:pt x="432053" y="214884"/>
                </a:lnTo>
                <a:lnTo>
                  <a:pt x="432053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5" name="object 185"/>
          <p:cNvSpPr/>
          <p:nvPr/>
        </p:nvSpPr>
        <p:spPr>
          <a:xfrm>
            <a:off x="1762598" y="6151769"/>
            <a:ext cx="1728768" cy="194003"/>
          </a:xfrm>
          <a:custGeom>
            <a:avLst/>
            <a:gdLst/>
            <a:ahLst/>
            <a:cxnLst/>
            <a:rect l="l" t="t" r="r" b="b"/>
            <a:pathLst>
              <a:path w="1908048" h="214122">
                <a:moveTo>
                  <a:pt x="0" y="214121"/>
                </a:moveTo>
                <a:lnTo>
                  <a:pt x="1908048" y="214121"/>
                </a:lnTo>
                <a:lnTo>
                  <a:pt x="1908048" y="0"/>
                </a:lnTo>
                <a:lnTo>
                  <a:pt x="0" y="0"/>
                </a:lnTo>
                <a:lnTo>
                  <a:pt x="0" y="214121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6" name="object 186"/>
          <p:cNvSpPr/>
          <p:nvPr/>
        </p:nvSpPr>
        <p:spPr>
          <a:xfrm>
            <a:off x="3491366" y="6151769"/>
            <a:ext cx="456356" cy="194003"/>
          </a:xfrm>
          <a:custGeom>
            <a:avLst/>
            <a:gdLst/>
            <a:ahLst/>
            <a:cxnLst/>
            <a:rect l="l" t="t" r="r" b="b"/>
            <a:pathLst>
              <a:path w="503682" h="214122">
                <a:moveTo>
                  <a:pt x="0" y="214121"/>
                </a:moveTo>
                <a:lnTo>
                  <a:pt x="503682" y="214121"/>
                </a:lnTo>
                <a:lnTo>
                  <a:pt x="503682" y="0"/>
                </a:lnTo>
                <a:lnTo>
                  <a:pt x="0" y="0"/>
                </a:lnTo>
                <a:lnTo>
                  <a:pt x="0" y="214121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7" name="object 187"/>
          <p:cNvSpPr/>
          <p:nvPr/>
        </p:nvSpPr>
        <p:spPr>
          <a:xfrm>
            <a:off x="3947723" y="6151769"/>
            <a:ext cx="391457" cy="194003"/>
          </a:xfrm>
          <a:custGeom>
            <a:avLst/>
            <a:gdLst/>
            <a:ahLst/>
            <a:cxnLst/>
            <a:rect l="l" t="t" r="r" b="b"/>
            <a:pathLst>
              <a:path w="432053" h="214122">
                <a:moveTo>
                  <a:pt x="0" y="214121"/>
                </a:moveTo>
                <a:lnTo>
                  <a:pt x="432053" y="214121"/>
                </a:lnTo>
                <a:lnTo>
                  <a:pt x="432053" y="0"/>
                </a:lnTo>
                <a:lnTo>
                  <a:pt x="0" y="0"/>
                </a:lnTo>
                <a:lnTo>
                  <a:pt x="0" y="214121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8" name="object 188"/>
          <p:cNvSpPr/>
          <p:nvPr/>
        </p:nvSpPr>
        <p:spPr>
          <a:xfrm>
            <a:off x="1762598" y="5569415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9" name="object 189"/>
          <p:cNvSpPr/>
          <p:nvPr/>
        </p:nvSpPr>
        <p:spPr>
          <a:xfrm>
            <a:off x="1762598" y="5763418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0" name="object 190"/>
          <p:cNvSpPr/>
          <p:nvPr/>
        </p:nvSpPr>
        <p:spPr>
          <a:xfrm>
            <a:off x="1762598" y="5957421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1" name="object 191"/>
          <p:cNvSpPr/>
          <p:nvPr/>
        </p:nvSpPr>
        <p:spPr>
          <a:xfrm>
            <a:off x="1762598" y="6152114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2" name="object 192"/>
          <p:cNvSpPr/>
          <p:nvPr/>
        </p:nvSpPr>
        <p:spPr>
          <a:xfrm>
            <a:off x="1762598" y="6346117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3" name="object 193"/>
          <p:cNvSpPr/>
          <p:nvPr/>
        </p:nvSpPr>
        <p:spPr>
          <a:xfrm>
            <a:off x="4388200" y="5770667"/>
            <a:ext cx="1239272" cy="195384"/>
          </a:xfrm>
          <a:custGeom>
            <a:avLst/>
            <a:gdLst/>
            <a:ahLst/>
            <a:cxnLst/>
            <a:rect l="l" t="t" r="r" b="b"/>
            <a:pathLst>
              <a:path w="1367789" h="215646">
                <a:moveTo>
                  <a:pt x="0" y="215646"/>
                </a:moveTo>
                <a:lnTo>
                  <a:pt x="1367789" y="215646"/>
                </a:lnTo>
                <a:lnTo>
                  <a:pt x="1367789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4" name="object 194"/>
          <p:cNvSpPr/>
          <p:nvPr/>
        </p:nvSpPr>
        <p:spPr>
          <a:xfrm>
            <a:off x="5627472" y="5770667"/>
            <a:ext cx="388697" cy="195384"/>
          </a:xfrm>
          <a:custGeom>
            <a:avLst/>
            <a:gdLst/>
            <a:ahLst/>
            <a:cxnLst/>
            <a:rect l="l" t="t" r="r" b="b"/>
            <a:pathLst>
              <a:path w="429006" h="215646">
                <a:moveTo>
                  <a:pt x="0" y="215646"/>
                </a:moveTo>
                <a:lnTo>
                  <a:pt x="429006" y="215646"/>
                </a:lnTo>
                <a:lnTo>
                  <a:pt x="429006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5" name="object 195"/>
          <p:cNvSpPr/>
          <p:nvPr/>
        </p:nvSpPr>
        <p:spPr>
          <a:xfrm>
            <a:off x="6016169" y="5770667"/>
            <a:ext cx="426669" cy="195384"/>
          </a:xfrm>
          <a:custGeom>
            <a:avLst/>
            <a:gdLst/>
            <a:ahLst/>
            <a:cxnLst/>
            <a:rect l="l" t="t" r="r" b="b"/>
            <a:pathLst>
              <a:path w="470916" h="215646">
                <a:moveTo>
                  <a:pt x="0" y="215646"/>
                </a:moveTo>
                <a:lnTo>
                  <a:pt x="470916" y="215646"/>
                </a:lnTo>
                <a:lnTo>
                  <a:pt x="470916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6" name="object 196"/>
          <p:cNvSpPr/>
          <p:nvPr/>
        </p:nvSpPr>
        <p:spPr>
          <a:xfrm>
            <a:off x="4388200" y="5376446"/>
            <a:ext cx="2054638" cy="198836"/>
          </a:xfrm>
          <a:custGeom>
            <a:avLst/>
            <a:gdLst/>
            <a:ahLst/>
            <a:cxnLst/>
            <a:rect l="l" t="t" r="r" b="b"/>
            <a:pathLst>
              <a:path w="2267712" h="219456">
                <a:moveTo>
                  <a:pt x="0" y="219456"/>
                </a:moveTo>
                <a:lnTo>
                  <a:pt x="2267712" y="219456"/>
                </a:lnTo>
                <a:lnTo>
                  <a:pt x="2267712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7" name="object 197"/>
          <p:cNvSpPr/>
          <p:nvPr/>
        </p:nvSpPr>
        <p:spPr>
          <a:xfrm>
            <a:off x="4388200" y="5575628"/>
            <a:ext cx="1239272" cy="0"/>
          </a:xfrm>
          <a:custGeom>
            <a:avLst/>
            <a:gdLst/>
            <a:ahLst/>
            <a:cxnLst/>
            <a:rect l="l" t="t" r="r" b="b"/>
            <a:pathLst>
              <a:path w="1367789">
                <a:moveTo>
                  <a:pt x="0" y="0"/>
                </a:moveTo>
                <a:lnTo>
                  <a:pt x="1367789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8" name="object 198"/>
          <p:cNvSpPr/>
          <p:nvPr/>
        </p:nvSpPr>
        <p:spPr>
          <a:xfrm>
            <a:off x="4388200" y="5771011"/>
            <a:ext cx="1239272" cy="0"/>
          </a:xfrm>
          <a:custGeom>
            <a:avLst/>
            <a:gdLst/>
            <a:ahLst/>
            <a:cxnLst/>
            <a:rect l="l" t="t" r="r" b="b"/>
            <a:pathLst>
              <a:path w="1367789">
                <a:moveTo>
                  <a:pt x="0" y="0"/>
                </a:moveTo>
                <a:lnTo>
                  <a:pt x="1367789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9" name="object 199"/>
          <p:cNvSpPr/>
          <p:nvPr/>
        </p:nvSpPr>
        <p:spPr>
          <a:xfrm>
            <a:off x="5627473" y="5575628"/>
            <a:ext cx="815365" cy="0"/>
          </a:xfrm>
          <a:custGeom>
            <a:avLst/>
            <a:gdLst/>
            <a:ahLst/>
            <a:cxnLst/>
            <a:rect l="l" t="t" r="r" b="b"/>
            <a:pathLst>
              <a:path w="899921">
                <a:moveTo>
                  <a:pt x="0" y="0"/>
                </a:moveTo>
                <a:lnTo>
                  <a:pt x="899921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0" name="object 200"/>
          <p:cNvSpPr/>
          <p:nvPr/>
        </p:nvSpPr>
        <p:spPr>
          <a:xfrm>
            <a:off x="5627473" y="5771011"/>
            <a:ext cx="815365" cy="0"/>
          </a:xfrm>
          <a:custGeom>
            <a:avLst/>
            <a:gdLst/>
            <a:ahLst/>
            <a:cxnLst/>
            <a:rect l="l" t="t" r="r" b="b"/>
            <a:pathLst>
              <a:path w="899921">
                <a:moveTo>
                  <a:pt x="0" y="0"/>
                </a:moveTo>
                <a:lnTo>
                  <a:pt x="899921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1" name="object 201"/>
          <p:cNvSpPr/>
          <p:nvPr/>
        </p:nvSpPr>
        <p:spPr>
          <a:xfrm>
            <a:off x="4388200" y="5966395"/>
            <a:ext cx="2054638" cy="0"/>
          </a:xfrm>
          <a:custGeom>
            <a:avLst/>
            <a:gdLst/>
            <a:ahLst/>
            <a:cxnLst/>
            <a:rect l="l" t="t" r="r" b="b"/>
            <a:pathLst>
              <a:path w="2267712">
                <a:moveTo>
                  <a:pt x="0" y="0"/>
                </a:moveTo>
                <a:lnTo>
                  <a:pt x="2267712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2" name="object 202"/>
          <p:cNvSpPr/>
          <p:nvPr/>
        </p:nvSpPr>
        <p:spPr>
          <a:xfrm>
            <a:off x="4388200" y="6161090"/>
            <a:ext cx="2054638" cy="0"/>
          </a:xfrm>
          <a:custGeom>
            <a:avLst/>
            <a:gdLst/>
            <a:ahLst/>
            <a:cxnLst/>
            <a:rect l="l" t="t" r="r" b="b"/>
            <a:pathLst>
              <a:path w="2267712">
                <a:moveTo>
                  <a:pt x="0" y="0"/>
                </a:moveTo>
                <a:lnTo>
                  <a:pt x="226771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3" name="object 203"/>
          <p:cNvSpPr/>
          <p:nvPr/>
        </p:nvSpPr>
        <p:spPr>
          <a:xfrm>
            <a:off x="686260" y="5523503"/>
            <a:ext cx="1010750" cy="895451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4" name="object 204"/>
          <p:cNvSpPr/>
          <p:nvPr/>
        </p:nvSpPr>
        <p:spPr>
          <a:xfrm>
            <a:off x="4322611" y="7203252"/>
            <a:ext cx="2123679" cy="132212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5" name="object 205"/>
          <p:cNvSpPr/>
          <p:nvPr/>
        </p:nvSpPr>
        <p:spPr>
          <a:xfrm>
            <a:off x="3451" y="9211634"/>
            <a:ext cx="6848795" cy="56957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6" name="object 206"/>
          <p:cNvSpPr/>
          <p:nvPr/>
        </p:nvSpPr>
        <p:spPr>
          <a:xfrm>
            <a:off x="392149" y="9437396"/>
            <a:ext cx="555083" cy="228523"/>
          </a:xfrm>
          <a:custGeom>
            <a:avLst/>
            <a:gdLst/>
            <a:ahLst/>
            <a:cxnLst/>
            <a:rect l="l" t="t" r="r" b="b"/>
            <a:pathLst>
              <a:path w="612647" h="252222">
                <a:moveTo>
                  <a:pt x="0" y="252221"/>
                </a:moveTo>
                <a:lnTo>
                  <a:pt x="612647" y="252221"/>
                </a:lnTo>
                <a:lnTo>
                  <a:pt x="612647" y="0"/>
                </a:lnTo>
                <a:lnTo>
                  <a:pt x="0" y="0"/>
                </a:lnTo>
                <a:lnTo>
                  <a:pt x="0" y="252221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7" name="object 207"/>
          <p:cNvSpPr/>
          <p:nvPr/>
        </p:nvSpPr>
        <p:spPr>
          <a:xfrm>
            <a:off x="3915274" y="9274457"/>
            <a:ext cx="2674620" cy="433573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3" name="object 83"/>
          <p:cNvSpPr/>
          <p:nvPr/>
        </p:nvSpPr>
        <p:spPr>
          <a:xfrm>
            <a:off x="1381" y="1054527"/>
            <a:ext cx="6845343" cy="196073"/>
          </a:xfrm>
          <a:custGeom>
            <a:avLst/>
            <a:gdLst/>
            <a:ahLst/>
            <a:cxnLst/>
            <a:rect l="l" t="t" r="r" b="b"/>
            <a:pathLst>
              <a:path w="7555230" h="216407">
                <a:moveTo>
                  <a:pt x="0" y="216407"/>
                </a:moveTo>
                <a:lnTo>
                  <a:pt x="7555230" y="216407"/>
                </a:lnTo>
                <a:lnTo>
                  <a:pt x="7555230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2" name="object 82"/>
          <p:cNvSpPr/>
          <p:nvPr/>
        </p:nvSpPr>
        <p:spPr>
          <a:xfrm>
            <a:off x="0" y="97973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9" name="object 79"/>
          <p:cNvSpPr/>
          <p:nvPr/>
        </p:nvSpPr>
        <p:spPr>
          <a:xfrm>
            <a:off x="1380" y="103670"/>
            <a:ext cx="6856860" cy="687813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0" name="object 80"/>
          <p:cNvSpPr/>
          <p:nvPr/>
        </p:nvSpPr>
        <p:spPr>
          <a:xfrm>
            <a:off x="1381" y="304058"/>
            <a:ext cx="4566323" cy="359009"/>
          </a:xfrm>
          <a:custGeom>
            <a:avLst/>
            <a:gdLst/>
            <a:ahLst/>
            <a:cxnLst/>
            <a:rect l="l" t="t" r="r" b="b"/>
            <a:pathLst>
              <a:path w="5039868" h="396240">
                <a:moveTo>
                  <a:pt x="0" y="396240"/>
                </a:moveTo>
                <a:lnTo>
                  <a:pt x="5039868" y="396240"/>
                </a:lnTo>
                <a:lnTo>
                  <a:pt x="5039868" y="0"/>
                </a:lnTo>
                <a:lnTo>
                  <a:pt x="0" y="0"/>
                </a:lnTo>
                <a:lnTo>
                  <a:pt x="0" y="396240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1" name="object 81"/>
          <p:cNvSpPr/>
          <p:nvPr/>
        </p:nvSpPr>
        <p:spPr>
          <a:xfrm>
            <a:off x="3915274" y="206711"/>
            <a:ext cx="2945258" cy="531610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8" name="object 78"/>
          <p:cNvSpPr txBox="1"/>
          <p:nvPr/>
        </p:nvSpPr>
        <p:spPr>
          <a:xfrm>
            <a:off x="182497" y="359121"/>
            <a:ext cx="3739997" cy="2183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685"/>
              </a:lnSpc>
              <a:spcBef>
                <a:spcPts val="84"/>
              </a:spcBef>
            </a:pPr>
            <a:r>
              <a:rPr sz="1540" b="1" dirty="0">
                <a:latin typeface="Tahoma"/>
                <a:cs typeface="Tahoma"/>
              </a:rPr>
              <a:t>Conductores</a:t>
            </a:r>
            <a:r>
              <a:rPr sz="1540" b="1" spc="-96" dirty="0">
                <a:latin typeface="Tahoma"/>
                <a:cs typeface="Tahoma"/>
              </a:rPr>
              <a:t> </a:t>
            </a:r>
            <a:r>
              <a:rPr sz="1540" b="1" dirty="0">
                <a:latin typeface="Tahoma"/>
                <a:cs typeface="Tahoma"/>
              </a:rPr>
              <a:t>ACCC/TW</a:t>
            </a:r>
            <a:r>
              <a:rPr sz="1540" b="1" spc="-75" dirty="0">
                <a:latin typeface="Tahoma"/>
                <a:cs typeface="Tahoma"/>
              </a:rPr>
              <a:t> </a:t>
            </a:r>
            <a:r>
              <a:rPr sz="1540" b="1" dirty="0">
                <a:latin typeface="Tahoma"/>
                <a:cs typeface="Tahoma"/>
              </a:rPr>
              <a:t>(Milimétricos)</a:t>
            </a:r>
            <a:endParaRPr sz="1540">
              <a:latin typeface="Tahoma"/>
              <a:cs typeface="Tahoma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281224" y="800595"/>
            <a:ext cx="1988882" cy="1838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404"/>
              </a:lnSpc>
              <a:spcBef>
                <a:spcPts val="70"/>
              </a:spcBef>
            </a:pPr>
            <a:r>
              <a:rPr sz="1268" b="1" dirty="0">
                <a:solidFill>
                  <a:srgbClr val="00537A"/>
                </a:solidFill>
                <a:latin typeface="Tahoma"/>
                <a:cs typeface="Tahoma"/>
              </a:rPr>
              <a:t>Características </a:t>
            </a:r>
            <a:r>
              <a:rPr sz="1268" b="1" spc="8" dirty="0">
                <a:solidFill>
                  <a:srgbClr val="00537A"/>
                </a:solidFill>
                <a:latin typeface="Tahoma"/>
                <a:cs typeface="Tahoma"/>
              </a:rPr>
              <a:t>T</a:t>
            </a:r>
            <a:r>
              <a:rPr sz="1268" b="1" dirty="0">
                <a:solidFill>
                  <a:srgbClr val="00537A"/>
                </a:solidFill>
                <a:latin typeface="Tahoma"/>
                <a:cs typeface="Tahoma"/>
              </a:rPr>
              <a:t>écnicas</a:t>
            </a:r>
            <a:endParaRPr sz="1268">
              <a:latin typeface="Tahoma"/>
              <a:cs typeface="Tahoma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283296" y="1097774"/>
            <a:ext cx="5759699" cy="1493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119"/>
              </a:lnSpc>
              <a:spcBef>
                <a:spcPts val="55"/>
              </a:spcBef>
            </a:pPr>
            <a:r>
              <a:rPr sz="997" b="1" dirty="0">
                <a:latin typeface="Tahoma"/>
                <a:cs typeface="Tahoma"/>
              </a:rPr>
              <a:t>Cables</a:t>
            </a:r>
            <a:r>
              <a:rPr sz="997" b="1" spc="-28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Alum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nio</a:t>
            </a:r>
            <a:r>
              <a:rPr sz="997" b="1" spc="-39" dirty="0">
                <a:latin typeface="Tahoma"/>
                <a:cs typeface="Tahoma"/>
              </a:rPr>
              <a:t> </a:t>
            </a:r>
            <a:r>
              <a:rPr sz="997" b="1" spc="4" dirty="0">
                <a:latin typeface="Tahoma"/>
                <a:cs typeface="Tahoma"/>
              </a:rPr>
              <a:t>d</a:t>
            </a:r>
            <a:r>
              <a:rPr sz="997" b="1" dirty="0">
                <a:latin typeface="Tahoma"/>
                <a:cs typeface="Tahoma"/>
              </a:rPr>
              <a:t>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forma</a:t>
            </a:r>
            <a:r>
              <a:rPr sz="997" b="1" spc="-24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trapezoidal</a:t>
            </a:r>
            <a:r>
              <a:rPr sz="997" b="1" spc="-4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</a:t>
            </a:r>
            <a:r>
              <a:rPr sz="997" b="1" spc="-13" dirty="0">
                <a:latin typeface="Tahoma"/>
                <a:cs typeface="Tahoma"/>
              </a:rPr>
              <a:t>o</a:t>
            </a:r>
            <a:r>
              <a:rPr sz="997" b="1" dirty="0">
                <a:latin typeface="Tahoma"/>
                <a:cs typeface="Tahoma"/>
              </a:rPr>
              <a:t>n</a:t>
            </a:r>
            <a:r>
              <a:rPr sz="997" b="1" spc="-1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Alma</a:t>
            </a:r>
            <a:r>
              <a:rPr sz="997" b="1" spc="-20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Compos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te</a:t>
            </a:r>
            <a:r>
              <a:rPr sz="997" b="1" spc="-4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según</a:t>
            </a:r>
            <a:r>
              <a:rPr sz="997" b="1" spc="-25" dirty="0">
                <a:latin typeface="Tahoma"/>
                <a:cs typeface="Tahoma"/>
              </a:rPr>
              <a:t> </a:t>
            </a:r>
            <a:r>
              <a:rPr sz="997" b="1" spc="4" dirty="0">
                <a:latin typeface="Tahoma"/>
                <a:cs typeface="Tahoma"/>
              </a:rPr>
              <a:t>n</a:t>
            </a:r>
            <a:r>
              <a:rPr sz="997" b="1" dirty="0">
                <a:latin typeface="Tahoma"/>
                <a:cs typeface="Tahoma"/>
              </a:rPr>
              <a:t>orma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AS</a:t>
            </a:r>
            <a:r>
              <a:rPr sz="997" b="1" spc="4" dirty="0">
                <a:latin typeface="Tahoma"/>
                <a:cs typeface="Tahoma"/>
              </a:rPr>
              <a:t>T</a:t>
            </a:r>
            <a:r>
              <a:rPr sz="997" b="1" dirty="0">
                <a:latin typeface="Tahoma"/>
                <a:cs typeface="Tahoma"/>
              </a:rPr>
              <a:t>M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B857</a:t>
            </a:r>
            <a:endParaRPr sz="997">
              <a:latin typeface="Tahoma"/>
              <a:cs typeface="Tahoma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674753" y="1826393"/>
            <a:ext cx="1474992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Sección transversal de aluminio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5242916" y="1826393"/>
            <a:ext cx="263553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mm²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5856914" y="1826748"/>
            <a:ext cx="359640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562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-5" dirty="0">
                <a:latin typeface="Tahoma"/>
                <a:cs typeface="Tahoma"/>
              </a:rPr>
              <a:t>4</a:t>
            </a:r>
            <a:r>
              <a:rPr sz="815" dirty="0">
                <a:latin typeface="Tahoma"/>
                <a:cs typeface="Tahoma"/>
              </a:rPr>
              <a:t>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674754" y="2219922"/>
            <a:ext cx="619169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Sección total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5242461" y="2219922"/>
            <a:ext cx="263646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mm²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5856914" y="2220277"/>
            <a:ext cx="359640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622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-5" dirty="0">
                <a:latin typeface="Tahoma"/>
                <a:cs typeface="Tahoma"/>
              </a:rPr>
              <a:t>7</a:t>
            </a:r>
            <a:r>
              <a:rPr sz="815" dirty="0">
                <a:latin typeface="Tahoma"/>
                <a:cs typeface="Tahoma"/>
              </a:rPr>
              <a:t>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674753" y="2613451"/>
            <a:ext cx="1827616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Masa por unidad de longitud—Aluminio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5208224" y="2613451"/>
            <a:ext cx="334678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Kg/km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5901792" y="2613807"/>
            <a:ext cx="269494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15</a:t>
            </a:r>
            <a:r>
              <a:rPr sz="815" spc="-5" dirty="0">
                <a:latin typeface="Tahoma"/>
                <a:cs typeface="Tahoma"/>
              </a:rPr>
              <a:t>61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674754" y="3006981"/>
            <a:ext cx="1902603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Masa por unid</a:t>
            </a:r>
            <a:r>
              <a:rPr sz="815" spc="-4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 de longitud—Conductor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5207944" y="3006981"/>
            <a:ext cx="33473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Kg/km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5901792" y="3007336"/>
            <a:ext cx="269494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16</a:t>
            </a:r>
            <a:r>
              <a:rPr sz="815" spc="-5" dirty="0">
                <a:latin typeface="Tahoma"/>
                <a:cs typeface="Tahoma"/>
              </a:rPr>
              <a:t>74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674754" y="3400511"/>
            <a:ext cx="1518746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Máxima resistencia en cc a 2</a:t>
            </a:r>
            <a:r>
              <a:rPr sz="815" spc="-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°C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5226575" y="3401206"/>
            <a:ext cx="296199" cy="1274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5856914" y="3400866"/>
            <a:ext cx="359640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5" dirty="0">
                <a:latin typeface="Tahoma"/>
                <a:cs typeface="Tahoma"/>
              </a:rPr>
              <a:t>05</a:t>
            </a:r>
            <a:r>
              <a:rPr sz="815" spc="-5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674750" y="3802322"/>
            <a:ext cx="1003254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Relación de cableado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2838148" y="3802322"/>
            <a:ext cx="1960825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Min. 10—Max. 16 </a:t>
            </a:r>
            <a:r>
              <a:rPr sz="815" spc="9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Ter</a:t>
            </a:r>
            <a:r>
              <a:rPr sz="815" spc="-8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inación superficial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5408817" y="3802322"/>
            <a:ext cx="1138234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Estándar o no</a:t>
            </a:r>
            <a:r>
              <a:rPr sz="815" spc="-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especular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674753" y="4610093"/>
            <a:ext cx="1223733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- N° de capas</a:t>
            </a:r>
            <a:r>
              <a:rPr sz="815" spc="-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 aluminio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5344633" y="4610093"/>
            <a:ext cx="156586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N°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6010899" y="4610093"/>
            <a:ext cx="95091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674753" y="4998789"/>
            <a:ext cx="3447207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- N° y diámetro equivalente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 seg</a:t>
            </a:r>
            <a:r>
              <a:rPr sz="815" spc="-4" dirty="0">
                <a:latin typeface="Tahoma"/>
                <a:cs typeface="Tahoma"/>
              </a:rPr>
              <a:t>u</a:t>
            </a:r>
            <a:r>
              <a:rPr sz="815" dirty="0">
                <a:latin typeface="Tahoma"/>
                <a:cs typeface="Tahoma"/>
              </a:rPr>
              <a:t>nda </a:t>
            </a:r>
            <a:r>
              <a:rPr sz="815" spc="-4" dirty="0">
                <a:latin typeface="Tahoma"/>
                <a:cs typeface="Tahoma"/>
              </a:rPr>
              <a:t>c</a:t>
            </a:r>
            <a:r>
              <a:rPr sz="815" dirty="0">
                <a:latin typeface="Tahoma"/>
                <a:cs typeface="Tahoma"/>
              </a:rPr>
              <a:t>apa de alamb</a:t>
            </a:r>
            <a:r>
              <a:rPr sz="815" spc="-4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es trapezoidales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5317905" y="4998789"/>
            <a:ext cx="212591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5825465" y="4998789"/>
            <a:ext cx="46912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12 x 4,46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2559722" y="6804840"/>
            <a:ext cx="862821" cy="1424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84"/>
              </a:lnSpc>
              <a:spcBef>
                <a:spcPts val="32"/>
              </a:spcBef>
            </a:pPr>
            <a:r>
              <a:rPr sz="815" dirty="0">
                <a:latin typeface="Tahoma"/>
                <a:cs typeface="Tahoma"/>
              </a:rPr>
              <a:t>/°C    </a:t>
            </a:r>
            <a:r>
              <a:rPr sz="815" spc="14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1,61 x 10</a:t>
            </a:r>
            <a:r>
              <a:rPr sz="747" baseline="40168" dirty="0">
                <a:latin typeface="Tahoma"/>
                <a:cs typeface="Tahoma"/>
              </a:rPr>
              <a:t>-6</a:t>
            </a:r>
            <a:endParaRPr sz="498">
              <a:latin typeface="Tahoma"/>
              <a:cs typeface="Tahoma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674756" y="6820765"/>
            <a:ext cx="1681129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- Encima del punto de corte térmico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3642795" y="6821121"/>
            <a:ext cx="2055513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Enci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   </a:t>
            </a:r>
            <a:r>
              <a:rPr sz="815" spc="2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GPa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6002742" y="6821121"/>
            <a:ext cx="212199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117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674756" y="7435911"/>
            <a:ext cx="227074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Capacidad de </a:t>
            </a:r>
            <a:r>
              <a:rPr sz="815" spc="-4" dirty="0">
                <a:latin typeface="Tahoma"/>
                <a:cs typeface="Tahoma"/>
              </a:rPr>
              <a:t>co</a:t>
            </a:r>
            <a:r>
              <a:rPr sz="815" dirty="0">
                <a:latin typeface="Tahoma"/>
                <a:cs typeface="Tahoma"/>
              </a:rPr>
              <a:t>rriente a la temperatura má</a:t>
            </a:r>
            <a:r>
              <a:rPr sz="815" spc="-8" dirty="0">
                <a:latin typeface="Tahoma"/>
                <a:cs typeface="Tahoma"/>
              </a:rPr>
              <a:t>x</a:t>
            </a:r>
            <a:r>
              <a:rPr sz="815" dirty="0">
                <a:latin typeface="Tahoma"/>
                <a:cs typeface="Tahoma"/>
              </a:rPr>
              <a:t>ima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3563574" y="7435911"/>
            <a:ext cx="100684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3904733" y="7435911"/>
            <a:ext cx="26493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1828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674750" y="7825996"/>
            <a:ext cx="1226271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Máxima corriente a 120°C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3563557" y="7825996"/>
            <a:ext cx="100684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904715" y="7825996"/>
            <a:ext cx="26493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1520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674750" y="8216756"/>
            <a:ext cx="147202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Radio medio </a:t>
            </a:r>
            <a:r>
              <a:rPr sz="815" spc="4" dirty="0">
                <a:latin typeface="Tahoma"/>
                <a:cs typeface="Tahoma"/>
              </a:rPr>
              <a:t>g</a:t>
            </a:r>
            <a:r>
              <a:rPr sz="815" dirty="0">
                <a:latin typeface="Tahoma"/>
                <a:cs typeface="Tahoma"/>
              </a:rPr>
              <a:t>eométrico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(G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R)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526762" y="8216756"/>
            <a:ext cx="173093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cm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3889192" y="8216756"/>
            <a:ext cx="295636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11,33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674750" y="8606834"/>
            <a:ext cx="1013547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Reactancia capacitiva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464667" y="8607529"/>
            <a:ext cx="296199" cy="1274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831965" y="8606834"/>
            <a:ext cx="409479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0,14519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674754" y="8837096"/>
            <a:ext cx="5888321" cy="25153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5878" indent="-224372">
              <a:lnSpc>
                <a:spcPts val="969"/>
              </a:lnSpc>
              <a:spcBef>
                <a:spcPts val="53"/>
              </a:spcBef>
            </a:pPr>
            <a:r>
              <a:rPr sz="815" dirty="0">
                <a:latin typeface="Tahoma"/>
                <a:cs typeface="Tahoma"/>
              </a:rPr>
              <a:t>(1) </a:t>
            </a:r>
            <a:r>
              <a:rPr sz="815" spc="1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Valores</a:t>
            </a:r>
            <a:r>
              <a:rPr sz="815" spc="6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intensidad</a:t>
            </a:r>
            <a:r>
              <a:rPr sz="815" spc="8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corr</a:t>
            </a:r>
            <a:r>
              <a:rPr sz="815" spc="-4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ente</a:t>
            </a:r>
            <a:r>
              <a:rPr sz="815" spc="6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refer</a:t>
            </a:r>
            <a:r>
              <a:rPr sz="815" spc="-4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dos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eratura</a:t>
            </a:r>
            <a:r>
              <a:rPr sz="815" spc="9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biente</a:t>
            </a:r>
            <a:r>
              <a:rPr sz="815" spc="6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2</a:t>
            </a:r>
            <a:r>
              <a:rPr sz="815" spc="4" dirty="0">
                <a:latin typeface="Tahoma"/>
                <a:cs typeface="Tahoma"/>
              </a:rPr>
              <a:t>5</a:t>
            </a:r>
            <a:r>
              <a:rPr sz="815" dirty="0">
                <a:latin typeface="Tahoma"/>
                <a:cs typeface="Tahoma"/>
              </a:rPr>
              <a:t>º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C,</a:t>
            </a:r>
            <a:r>
              <a:rPr sz="815" spc="1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cables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</a:t>
            </a:r>
            <a:r>
              <a:rPr sz="815" spc="-4" dirty="0">
                <a:latin typeface="Tahoma"/>
                <a:cs typeface="Tahoma"/>
              </a:rPr>
              <a:t>x</a:t>
            </a:r>
            <a:r>
              <a:rPr sz="815" dirty="0">
                <a:latin typeface="Tahoma"/>
                <a:cs typeface="Tahoma"/>
              </a:rPr>
              <a:t>puestos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sol,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nivel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ar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 viento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0,6</a:t>
            </a:r>
            <a:r>
              <a:rPr sz="815" spc="2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m/seg.,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adiación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solar</a:t>
            </a:r>
            <a:r>
              <a:rPr sz="815" spc="4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900</a:t>
            </a:r>
            <a:r>
              <a:rPr sz="815" spc="3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W/mm²;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coeficiente</a:t>
            </a:r>
            <a:r>
              <a:rPr sz="815" spc="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emisi</a:t>
            </a:r>
            <a:r>
              <a:rPr sz="815" spc="-4" dirty="0">
                <a:latin typeface="Tahoma"/>
                <a:cs typeface="Tahoma"/>
              </a:rPr>
              <a:t>v</a:t>
            </a:r>
            <a:r>
              <a:rPr sz="815" dirty="0">
                <a:latin typeface="Tahoma"/>
                <a:cs typeface="Tahoma"/>
              </a:rPr>
              <a:t>idad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0,6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absorbilid</a:t>
            </a:r>
            <a:r>
              <a:rPr sz="815" spc="-8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</a:t>
            </a:r>
            <a:r>
              <a:rPr sz="815" spc="9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92149" y="9437396"/>
            <a:ext cx="555083" cy="2285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5774" marR="175710" algn="ctr">
              <a:lnSpc>
                <a:spcPct val="100585"/>
              </a:lnSpc>
              <a:spcBef>
                <a:spcPts val="254"/>
              </a:spcBef>
            </a:pPr>
            <a:r>
              <a:rPr sz="997" b="1" spc="4" dirty="0">
                <a:latin typeface="Tahoma"/>
                <a:cs typeface="Tahoma"/>
              </a:rPr>
              <a:t>25</a:t>
            </a:r>
            <a:endParaRPr sz="997">
              <a:latin typeface="Tahoma"/>
              <a:cs typeface="Tahoma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653121" y="8370378"/>
            <a:ext cx="3620472" cy="1960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2091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Reactancia inductiva                                                        </a:t>
            </a:r>
            <a:r>
              <a:rPr sz="815" spc="108" dirty="0">
                <a:latin typeface="Tahoma"/>
                <a:cs typeface="Tahoma"/>
              </a:rPr>
              <a:t> </a:t>
            </a:r>
            <a:r>
              <a:rPr sz="81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0,24822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653121" y="7980301"/>
            <a:ext cx="3620472" cy="1960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2091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Resistencia en CA a 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120°C                                              </a:t>
            </a:r>
            <a:r>
              <a:rPr sz="815" spc="222" dirty="0">
                <a:latin typeface="Tahoma"/>
                <a:cs typeface="Tahoma"/>
              </a:rPr>
              <a:t> </a:t>
            </a:r>
            <a:r>
              <a:rPr sz="81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0,07193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653121" y="7590223"/>
            <a:ext cx="3620472" cy="1960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2091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Resistencia en CA a la máxima temperatura</a:t>
            </a:r>
            <a:r>
              <a:rPr sz="815" spc="-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 operación    </a:t>
            </a:r>
            <a:r>
              <a:rPr sz="815" spc="103" dirty="0">
                <a:latin typeface="Tahoma"/>
                <a:cs typeface="Tahoma"/>
              </a:rPr>
              <a:t> </a:t>
            </a:r>
            <a:r>
              <a:rPr sz="81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0,08307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653121" y="6977146"/>
            <a:ext cx="5773838" cy="2098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ts val="1074"/>
              </a:lnSpc>
              <a:spcBef>
                <a:spcPts val="240"/>
              </a:spcBef>
            </a:pPr>
            <a:r>
              <a:rPr sz="815" dirty="0">
                <a:latin typeface="Tahoma"/>
                <a:cs typeface="Tahoma"/>
              </a:rPr>
              <a:t>- Debajo del punto de corte térmico      </a:t>
            </a:r>
            <a:r>
              <a:rPr sz="815" spc="1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/°C   </a:t>
            </a:r>
            <a:r>
              <a:rPr sz="815" spc="1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19,67 x 10</a:t>
            </a:r>
            <a:r>
              <a:rPr sz="747" baseline="40168" dirty="0">
                <a:latin typeface="Tahoma"/>
                <a:cs typeface="Tahoma"/>
              </a:rPr>
              <a:t>-6          </a:t>
            </a:r>
            <a:r>
              <a:rPr sz="747" spc="146" baseline="4016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Debajo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    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GPa         </a:t>
            </a:r>
            <a:r>
              <a:rPr sz="815" spc="64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72</a:t>
            </a:r>
            <a:r>
              <a:rPr sz="815" dirty="0">
                <a:latin typeface="Tahoma"/>
                <a:cs typeface="Tahoma"/>
              </a:rPr>
              <a:t>,7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653121" y="7187029"/>
            <a:ext cx="3620472" cy="2091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381"/>
              </a:spcBef>
            </a:pPr>
            <a:r>
              <a:rPr sz="815" dirty="0">
                <a:latin typeface="Tahoma"/>
                <a:cs typeface="Tahoma"/>
              </a:rPr>
              <a:t>Temperatura</a:t>
            </a:r>
            <a:r>
              <a:rPr sz="815" spc="-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máxima permitida en servicio continuo             </a:t>
            </a:r>
            <a:r>
              <a:rPr sz="815" spc="20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°C       </a:t>
            </a:r>
            <a:r>
              <a:rPr sz="815" spc="19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175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273593" y="7187028"/>
            <a:ext cx="2153365" cy="20884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7" name="object 27"/>
          <p:cNvSpPr txBox="1"/>
          <p:nvPr/>
        </p:nvSpPr>
        <p:spPr>
          <a:xfrm>
            <a:off x="653121" y="6583270"/>
            <a:ext cx="2813735" cy="198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54"/>
              </a:spcBef>
            </a:pP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Coeficiente de expansión térmica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466857" y="6583270"/>
            <a:ext cx="154649" cy="198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5" name="object 25"/>
          <p:cNvSpPr txBox="1"/>
          <p:nvPr/>
        </p:nvSpPr>
        <p:spPr>
          <a:xfrm>
            <a:off x="3621507" y="6583270"/>
            <a:ext cx="2805451" cy="198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173">
              <a:lnSpc>
                <a:spcPct val="100585"/>
              </a:lnSpc>
              <a:spcBef>
                <a:spcPts val="254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Módulo</a:t>
            </a:r>
            <a:r>
              <a:rPr sz="861" spc="-23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el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as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ticidad</a:t>
            </a:r>
            <a:endParaRPr sz="861">
              <a:latin typeface="Tahoma"/>
              <a:cs typeface="Tahoma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4388200" y="5771011"/>
            <a:ext cx="2054638" cy="1953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3" name="object 23"/>
          <p:cNvSpPr txBox="1"/>
          <p:nvPr/>
        </p:nvSpPr>
        <p:spPr>
          <a:xfrm>
            <a:off x="1762598" y="5763418"/>
            <a:ext cx="2576582" cy="1940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2" name="object 22"/>
          <p:cNvSpPr txBox="1"/>
          <p:nvPr/>
        </p:nvSpPr>
        <p:spPr>
          <a:xfrm>
            <a:off x="1762598" y="5957421"/>
            <a:ext cx="2576582" cy="1946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1" name="object 21"/>
          <p:cNvSpPr txBox="1"/>
          <p:nvPr/>
        </p:nvSpPr>
        <p:spPr>
          <a:xfrm>
            <a:off x="1762598" y="6152115"/>
            <a:ext cx="2576582" cy="19400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0" name="object 20"/>
          <p:cNvSpPr txBox="1"/>
          <p:nvPr/>
        </p:nvSpPr>
        <p:spPr>
          <a:xfrm>
            <a:off x="1762598" y="5376447"/>
            <a:ext cx="2576582" cy="1929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9" name="object 19"/>
          <p:cNvSpPr txBox="1"/>
          <p:nvPr/>
        </p:nvSpPr>
        <p:spPr>
          <a:xfrm>
            <a:off x="653122" y="5152411"/>
            <a:ext cx="5781777" cy="1922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- N° y diámetro equivalente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 s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gunda </a:t>
            </a:r>
            <a:r>
              <a:rPr sz="815" spc="-4" dirty="0">
                <a:latin typeface="Tahoma"/>
                <a:cs typeface="Tahoma"/>
              </a:rPr>
              <a:t>c</a:t>
            </a:r>
            <a:r>
              <a:rPr sz="815" dirty="0">
                <a:latin typeface="Tahoma"/>
                <a:cs typeface="Tahoma"/>
              </a:rPr>
              <a:t>apa de alamb</a:t>
            </a:r>
            <a:r>
              <a:rPr sz="815" spc="-4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es trapezoidales                                     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</a:t>
            </a:r>
            <a:r>
              <a:rPr sz="815" spc="4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16 x 4,5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53121" y="5344689"/>
            <a:ext cx="1076338" cy="11729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7" name="object 17"/>
          <p:cNvSpPr txBox="1"/>
          <p:nvPr/>
        </p:nvSpPr>
        <p:spPr>
          <a:xfrm>
            <a:off x="1729459" y="5344689"/>
            <a:ext cx="2658741" cy="2309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6"/>
              </a:spcBef>
            </a:pPr>
            <a:endParaRPr sz="498"/>
          </a:p>
          <a:p>
            <a:pPr marL="65584">
              <a:lnSpc>
                <a:spcPct val="100585"/>
              </a:lnSpc>
            </a:pP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Alambres individuales de Alu</a:t>
            </a:r>
            <a:r>
              <a:rPr sz="815" spc="-4" dirty="0">
                <a:solidFill>
                  <a:srgbClr val="FFFFFF"/>
                </a:solidFill>
                <a:latin typeface="Tahoma"/>
                <a:cs typeface="Tahoma"/>
              </a:rPr>
              <a:t>m</a:t>
            </a: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388200" y="5344689"/>
            <a:ext cx="2046699" cy="2309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6"/>
              </a:spcBef>
            </a:pPr>
            <a:endParaRPr sz="498"/>
          </a:p>
          <a:p>
            <a:pPr marL="32447">
              <a:lnSpc>
                <a:spcPct val="100585"/>
              </a:lnSpc>
            </a:pP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Alambres Tra</a:t>
            </a:r>
            <a:r>
              <a:rPr sz="815" spc="-4" dirty="0">
                <a:solidFill>
                  <a:srgbClr val="FFFFFF"/>
                </a:solidFill>
                <a:latin typeface="Tahoma"/>
                <a:cs typeface="Tahoma"/>
              </a:rPr>
              <a:t>p</a:t>
            </a: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ezoidales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729459" y="5575628"/>
            <a:ext cx="4713379" cy="9420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588">
              <a:lnSpc>
                <a:spcPts val="1029"/>
              </a:lnSpc>
              <a:spcBef>
                <a:spcPts val="222"/>
              </a:spcBef>
            </a:pPr>
            <a:r>
              <a:rPr sz="1223" baseline="3068" dirty="0">
                <a:latin typeface="Tahoma"/>
                <a:cs typeface="Tahoma"/>
              </a:rPr>
              <a:t>- C</a:t>
            </a:r>
            <a:r>
              <a:rPr sz="1223" spc="-4" baseline="3068" dirty="0">
                <a:latin typeface="Tahoma"/>
                <a:cs typeface="Tahoma"/>
              </a:rPr>
              <a:t>o</a:t>
            </a:r>
            <a:r>
              <a:rPr sz="1223" baseline="3068" dirty="0">
                <a:latin typeface="Tahoma"/>
                <a:cs typeface="Tahoma"/>
              </a:rPr>
              <a:t>nductividad mínima                   </a:t>
            </a:r>
            <a:r>
              <a:rPr sz="1223" spc="186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IACS %    </a:t>
            </a:r>
            <a:r>
              <a:rPr sz="1223" spc="227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63     </a:t>
            </a:r>
            <a:r>
              <a:rPr sz="1223" spc="204" baseline="306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 Altura                             </a:t>
            </a:r>
            <a:r>
              <a:rPr sz="815" spc="3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</a:t>
            </a:r>
            <a:r>
              <a:rPr sz="815" spc="20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3,39</a:t>
            </a:r>
            <a:endParaRPr sz="815">
              <a:latin typeface="Tahoma"/>
              <a:cs typeface="Tahoma"/>
            </a:endParaRPr>
          </a:p>
          <a:p>
            <a:pPr marL="65584">
              <a:lnSpc>
                <a:spcPts val="1029"/>
              </a:lnSpc>
              <a:spcBef>
                <a:spcPts val="508"/>
              </a:spcBef>
            </a:pPr>
            <a:r>
              <a:rPr sz="1223" baseline="3068" dirty="0">
                <a:latin typeface="Tahoma"/>
                <a:cs typeface="Tahoma"/>
              </a:rPr>
              <a:t>- Resistencia a la tracción mínima        </a:t>
            </a:r>
            <a:r>
              <a:rPr sz="1223" spc="26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MPa       </a:t>
            </a:r>
            <a:r>
              <a:rPr sz="1223" spc="103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60     </a:t>
            </a:r>
            <a:r>
              <a:rPr sz="1223" spc="213" baseline="306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 Sección de la 1ra. capa   </a:t>
            </a:r>
            <a:r>
              <a:rPr sz="815" spc="24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mm²    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15,04</a:t>
            </a:r>
            <a:endParaRPr sz="815">
              <a:latin typeface="Tahoma"/>
              <a:cs typeface="Tahoma"/>
            </a:endParaRPr>
          </a:p>
          <a:p>
            <a:pPr marL="65584">
              <a:lnSpc>
                <a:spcPts val="1029"/>
              </a:lnSpc>
              <a:spcBef>
                <a:spcPts val="503"/>
              </a:spcBef>
            </a:pPr>
            <a:r>
              <a:rPr sz="1223" baseline="3068" dirty="0">
                <a:solidFill>
                  <a:srgbClr val="FFFFFF"/>
                </a:solidFill>
                <a:latin typeface="Tahoma"/>
                <a:cs typeface="Tahoma"/>
              </a:rPr>
              <a:t>Núcleo de co</a:t>
            </a:r>
            <a:r>
              <a:rPr sz="1223" spc="4" baseline="3068" dirty="0">
                <a:solidFill>
                  <a:srgbClr val="FFFFFF"/>
                </a:solidFill>
                <a:latin typeface="Tahoma"/>
                <a:cs typeface="Tahoma"/>
              </a:rPr>
              <a:t>m</a:t>
            </a:r>
            <a:r>
              <a:rPr sz="1223" baseline="3068" dirty="0">
                <a:solidFill>
                  <a:srgbClr val="FFFFFF"/>
                </a:solidFill>
                <a:latin typeface="Tahoma"/>
                <a:cs typeface="Tahoma"/>
              </a:rPr>
              <a:t>posite                                                  </a:t>
            </a:r>
            <a:r>
              <a:rPr sz="1223" spc="227" baseline="3068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 Sección de la 2da. capa   </a:t>
            </a:r>
            <a:r>
              <a:rPr sz="815" spc="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mm²    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15,62</a:t>
            </a:r>
            <a:endParaRPr sz="815">
              <a:latin typeface="Tahoma"/>
              <a:cs typeface="Tahoma"/>
            </a:endParaRPr>
          </a:p>
          <a:p>
            <a:pPr marL="65584">
              <a:lnSpc>
                <a:spcPts val="1075"/>
              </a:lnSpc>
              <a:spcBef>
                <a:spcPts val="463"/>
              </a:spcBef>
            </a:pPr>
            <a:r>
              <a:rPr sz="1223" baseline="6136" dirty="0">
                <a:latin typeface="Tahoma"/>
                <a:cs typeface="Tahoma"/>
              </a:rPr>
              <a:t>- C</a:t>
            </a:r>
            <a:r>
              <a:rPr sz="1223" spc="-4" baseline="6136" dirty="0">
                <a:latin typeface="Tahoma"/>
                <a:cs typeface="Tahoma"/>
              </a:rPr>
              <a:t>o</a:t>
            </a:r>
            <a:r>
              <a:rPr sz="1223" baseline="6136" dirty="0">
                <a:latin typeface="Tahoma"/>
                <a:cs typeface="Tahoma"/>
              </a:rPr>
              <a:t>nductividad                                  </a:t>
            </a:r>
            <a:r>
              <a:rPr sz="1223" spc="181" baseline="6136" dirty="0">
                <a:latin typeface="Tahoma"/>
                <a:cs typeface="Tahoma"/>
              </a:rPr>
              <a:t> </a:t>
            </a:r>
            <a:r>
              <a:rPr sz="1223" baseline="6136" dirty="0">
                <a:latin typeface="Tahoma"/>
                <a:cs typeface="Tahoma"/>
              </a:rPr>
              <a:t>Nil         </a:t>
            </a:r>
            <a:r>
              <a:rPr sz="1223" spc="195" baseline="6136" dirty="0">
                <a:latin typeface="Tahoma"/>
                <a:cs typeface="Tahoma"/>
              </a:rPr>
              <a:t> </a:t>
            </a:r>
            <a:r>
              <a:rPr sz="1223" baseline="6136" dirty="0">
                <a:latin typeface="Tahoma"/>
                <a:cs typeface="Tahoma"/>
              </a:rPr>
              <a:t>-      </a:t>
            </a:r>
            <a:r>
              <a:rPr sz="1223" spc="254" baseline="613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 Sección de la 3ra. capa   </a:t>
            </a:r>
            <a:r>
              <a:rPr sz="815" spc="24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mm²    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15,92</a:t>
            </a:r>
            <a:endParaRPr sz="815">
              <a:latin typeface="Tahoma"/>
              <a:cs typeface="Tahoma"/>
            </a:endParaRPr>
          </a:p>
          <a:p>
            <a:pPr marL="65588">
              <a:lnSpc>
                <a:spcPct val="100585"/>
              </a:lnSpc>
              <a:spcBef>
                <a:spcPts val="472"/>
              </a:spcBef>
            </a:pPr>
            <a:r>
              <a:rPr sz="815" dirty="0">
                <a:latin typeface="Tahoma"/>
                <a:cs typeface="Tahoma"/>
              </a:rPr>
              <a:t>- Carga de rotura mínima                    </a:t>
            </a:r>
            <a:r>
              <a:rPr sz="815" spc="2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kN      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130,1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53121" y="4764406"/>
            <a:ext cx="5773838" cy="19400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- N° y diámetro equivalente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 primer ca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 alambres</a:t>
            </a:r>
            <a:r>
              <a:rPr sz="815" spc="-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trapezoidales                                        </a:t>
            </a:r>
            <a:r>
              <a:rPr sz="815" spc="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</a:t>
            </a:r>
            <a:r>
              <a:rPr sz="815" spc="7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8 x 4,38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53121" y="4185501"/>
            <a:ext cx="5772111" cy="19193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58"/>
              </a:spcBef>
            </a:pP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C</a:t>
            </a:r>
            <a:r>
              <a:rPr sz="815" spc="-4" dirty="0">
                <a:solidFill>
                  <a:srgbClr val="FFFFFF"/>
                </a:solidFill>
                <a:latin typeface="Tahoma"/>
                <a:cs typeface="Tahoma"/>
              </a:rPr>
              <a:t>o</a:t>
            </a: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nfiguraci</a:t>
            </a:r>
            <a:r>
              <a:rPr sz="815" spc="-4" dirty="0">
                <a:solidFill>
                  <a:srgbClr val="FFFFFF"/>
                </a:solidFill>
                <a:latin typeface="Tahoma"/>
                <a:cs typeface="Tahoma"/>
              </a:rPr>
              <a:t>ó</a:t>
            </a: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n de cableado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53121" y="4377434"/>
            <a:ext cx="5772111" cy="1929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54"/>
              </a:spcBef>
            </a:pPr>
            <a:r>
              <a:rPr sz="815" dirty="0">
                <a:latin typeface="Tahoma"/>
                <a:cs typeface="Tahoma"/>
              </a:rPr>
              <a:t>- N° y diámetro del núcleo de composite                                                                                     </a:t>
            </a:r>
            <a:r>
              <a:rPr sz="815" spc="1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</a:t>
            </a:r>
            <a:r>
              <a:rPr sz="815" spc="7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 x 8,76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53121" y="3955943"/>
            <a:ext cx="5969222" cy="1929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Paso preferido para la capa e</a:t>
            </a:r>
            <a:r>
              <a:rPr sz="815" spc="-8" dirty="0">
                <a:latin typeface="Tahoma"/>
                <a:cs typeface="Tahoma"/>
              </a:rPr>
              <a:t>x</a:t>
            </a:r>
            <a:r>
              <a:rPr sz="815" dirty="0">
                <a:latin typeface="Tahoma"/>
                <a:cs typeface="Tahoma"/>
              </a:rPr>
              <a:t>terna      </a:t>
            </a:r>
            <a:r>
              <a:rPr sz="815" spc="1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  </a:t>
            </a:r>
            <a:r>
              <a:rPr sz="815" spc="9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320           </a:t>
            </a:r>
            <a:r>
              <a:rPr sz="815" spc="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</a:t>
            </a:r>
            <a:r>
              <a:rPr sz="815" spc="-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ngitud máxima p</a:t>
            </a:r>
            <a:r>
              <a:rPr sz="815" spc="-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r b</a:t>
            </a:r>
            <a:r>
              <a:rPr sz="815" spc="-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bina                   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2980 metros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53121" y="3567938"/>
            <a:ext cx="5969222" cy="19400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Paso de cable</a:t>
            </a:r>
            <a:r>
              <a:rPr sz="815" spc="-4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do de la capa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xterna de Al.     </a:t>
            </a:r>
            <a:r>
              <a:rPr sz="815" spc="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Min. 10—Max. 13 </a:t>
            </a:r>
            <a:r>
              <a:rPr sz="815" spc="9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Dirección de cableado capa ext.             </a:t>
            </a:r>
            <a:r>
              <a:rPr sz="815" spc="18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Mano derecha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53121" y="3164051"/>
            <a:ext cx="5773838" cy="1960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Resistencia del conductor (*)                                                                                                    </a:t>
            </a:r>
            <a:r>
              <a:rPr sz="815" spc="2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kN             </a:t>
            </a:r>
            <a:r>
              <a:rPr sz="815" spc="14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162</a:t>
            </a:r>
            <a:r>
              <a:rPr sz="815" dirty="0">
                <a:latin typeface="Tahoma"/>
                <a:cs typeface="Tahoma"/>
              </a:rPr>
              <a:t>,5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53121" y="2770522"/>
            <a:ext cx="5773838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Masa p</a:t>
            </a:r>
            <a:r>
              <a:rPr sz="815" spc="-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r </a:t>
            </a:r>
            <a:r>
              <a:rPr sz="815" spc="-4" dirty="0">
                <a:latin typeface="Tahoma"/>
                <a:cs typeface="Tahoma"/>
              </a:rPr>
              <a:t>u</a:t>
            </a:r>
            <a:r>
              <a:rPr sz="815" dirty="0">
                <a:latin typeface="Tahoma"/>
                <a:cs typeface="Tahoma"/>
              </a:rPr>
              <a:t>nid</a:t>
            </a:r>
            <a:r>
              <a:rPr sz="815" spc="-4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 de l</a:t>
            </a:r>
            <a:r>
              <a:rPr sz="815" spc="-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ngitud—Núcleo                                                                                      </a:t>
            </a:r>
            <a:r>
              <a:rPr sz="815" spc="1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Kg/km            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113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53121" y="2376993"/>
            <a:ext cx="5773838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Diámetro aproximado del co</a:t>
            </a:r>
            <a:r>
              <a:rPr sz="815" spc="8" dirty="0">
                <a:latin typeface="Tahoma"/>
                <a:cs typeface="Tahoma"/>
              </a:rPr>
              <a:t>n</a:t>
            </a:r>
            <a:r>
              <a:rPr sz="815" dirty="0">
                <a:latin typeface="Tahoma"/>
                <a:cs typeface="Tahoma"/>
              </a:rPr>
              <a:t>ductor completo                                                                            </a:t>
            </a:r>
            <a:r>
              <a:rPr sz="815" spc="1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   </a:t>
            </a:r>
            <a:r>
              <a:rPr sz="815" spc="19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29</a:t>
            </a:r>
            <a:r>
              <a:rPr sz="815" dirty="0">
                <a:latin typeface="Tahoma"/>
                <a:cs typeface="Tahoma"/>
              </a:rPr>
              <a:t>,1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53121" y="1983462"/>
            <a:ext cx="5773838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Sección transversal del núcleo de composite                                                                              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mm²           </a:t>
            </a:r>
            <a:r>
              <a:rPr sz="815" spc="24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60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27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53121" y="1396966"/>
            <a:ext cx="4449991" cy="1940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58"/>
              </a:spcBef>
            </a:pP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Tipo de conductor ACCC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103112" y="1396966"/>
            <a:ext cx="1322120" cy="1940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7728">
              <a:lnSpc>
                <a:spcPct val="100585"/>
              </a:lnSpc>
              <a:spcBef>
                <a:spcPts val="276"/>
              </a:spcBef>
            </a:pP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mm²             </a:t>
            </a:r>
            <a:r>
              <a:rPr sz="815" b="1" spc="68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560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53121" y="1590969"/>
            <a:ext cx="5772111" cy="1957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2"/>
              </a:spcBef>
            </a:pPr>
            <a:r>
              <a:rPr sz="815" dirty="0">
                <a:latin typeface="Tahoma"/>
                <a:cs typeface="Tahoma"/>
              </a:rPr>
              <a:t>Secci</a:t>
            </a:r>
            <a:r>
              <a:rPr sz="815" spc="-4" dirty="0">
                <a:latin typeface="Tahoma"/>
                <a:cs typeface="Tahoma"/>
              </a:rPr>
              <a:t>ó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equivalente de alumin</a:t>
            </a:r>
            <a:r>
              <a:rPr sz="815" spc="-8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o                                                                                               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mm²             </a:t>
            </a:r>
            <a:r>
              <a:rPr sz="815" spc="85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580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4388200" y="6034516"/>
            <a:ext cx="2054638" cy="1380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</p:spTree>
    <p:extLst>
      <p:ext uri="{BB962C8B-B14F-4D97-AF65-F5344CB8AC3E}">
        <p14:creationId xmlns:p14="http://schemas.microsoft.com/office/powerpoint/2010/main" val="3076321510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object 84"/>
          <p:cNvSpPr/>
          <p:nvPr/>
        </p:nvSpPr>
        <p:spPr>
          <a:xfrm>
            <a:off x="1381" y="1298925"/>
            <a:ext cx="6845343" cy="8464337"/>
          </a:xfrm>
          <a:custGeom>
            <a:avLst/>
            <a:gdLst/>
            <a:ahLst/>
            <a:cxnLst/>
            <a:rect l="l" t="t" r="r" b="b"/>
            <a:pathLst>
              <a:path w="7555230" h="9342120">
                <a:moveTo>
                  <a:pt x="0" y="9342120"/>
                </a:moveTo>
                <a:lnTo>
                  <a:pt x="7555230" y="9342120"/>
                </a:lnTo>
                <a:lnTo>
                  <a:pt x="7555230" y="0"/>
                </a:lnTo>
                <a:lnTo>
                  <a:pt x="0" y="0"/>
                </a:lnTo>
                <a:lnTo>
                  <a:pt x="0" y="9342120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5" name="object 85"/>
          <p:cNvSpPr/>
          <p:nvPr/>
        </p:nvSpPr>
        <p:spPr>
          <a:xfrm>
            <a:off x="653121" y="7186683"/>
            <a:ext cx="2772657" cy="192622"/>
          </a:xfrm>
          <a:custGeom>
            <a:avLst/>
            <a:gdLst/>
            <a:ahLst/>
            <a:cxnLst/>
            <a:rect l="l" t="t" r="r" b="b"/>
            <a:pathLst>
              <a:path w="3060192" h="212598">
                <a:moveTo>
                  <a:pt x="0" y="212598"/>
                </a:moveTo>
                <a:lnTo>
                  <a:pt x="3060192" y="212598"/>
                </a:lnTo>
                <a:lnTo>
                  <a:pt x="3060192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6" name="object 86"/>
          <p:cNvSpPr/>
          <p:nvPr/>
        </p:nvSpPr>
        <p:spPr>
          <a:xfrm>
            <a:off x="3425779" y="7186683"/>
            <a:ext cx="359008" cy="192622"/>
          </a:xfrm>
          <a:custGeom>
            <a:avLst/>
            <a:gdLst/>
            <a:ahLst/>
            <a:cxnLst/>
            <a:rect l="l" t="t" r="r" b="b"/>
            <a:pathLst>
              <a:path w="396239" h="212598">
                <a:moveTo>
                  <a:pt x="0" y="212598"/>
                </a:moveTo>
                <a:lnTo>
                  <a:pt x="396239" y="212598"/>
                </a:lnTo>
                <a:lnTo>
                  <a:pt x="396239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7" name="object 87"/>
          <p:cNvSpPr/>
          <p:nvPr/>
        </p:nvSpPr>
        <p:spPr>
          <a:xfrm>
            <a:off x="3784788" y="7186683"/>
            <a:ext cx="488805" cy="192622"/>
          </a:xfrm>
          <a:custGeom>
            <a:avLst/>
            <a:gdLst/>
            <a:ahLst/>
            <a:cxnLst/>
            <a:rect l="l" t="t" r="r" b="b"/>
            <a:pathLst>
              <a:path w="539496" h="212598">
                <a:moveTo>
                  <a:pt x="0" y="212598"/>
                </a:moveTo>
                <a:lnTo>
                  <a:pt x="539496" y="212598"/>
                </a:lnTo>
                <a:lnTo>
                  <a:pt x="539496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8" name="object 88"/>
          <p:cNvSpPr/>
          <p:nvPr/>
        </p:nvSpPr>
        <p:spPr>
          <a:xfrm>
            <a:off x="653121" y="7573309"/>
            <a:ext cx="2772657" cy="196073"/>
          </a:xfrm>
          <a:custGeom>
            <a:avLst/>
            <a:gdLst/>
            <a:ahLst/>
            <a:cxnLst/>
            <a:rect l="l" t="t" r="r" b="b"/>
            <a:pathLst>
              <a:path w="3060192" h="216407">
                <a:moveTo>
                  <a:pt x="0" y="216407"/>
                </a:moveTo>
                <a:lnTo>
                  <a:pt x="3060192" y="216407"/>
                </a:lnTo>
                <a:lnTo>
                  <a:pt x="3060192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9" name="object 89"/>
          <p:cNvSpPr/>
          <p:nvPr/>
        </p:nvSpPr>
        <p:spPr>
          <a:xfrm>
            <a:off x="3425779" y="7573309"/>
            <a:ext cx="359008" cy="196073"/>
          </a:xfrm>
          <a:custGeom>
            <a:avLst/>
            <a:gdLst/>
            <a:ahLst/>
            <a:cxnLst/>
            <a:rect l="l" t="t" r="r" b="b"/>
            <a:pathLst>
              <a:path w="396239" h="216407">
                <a:moveTo>
                  <a:pt x="0" y="216407"/>
                </a:moveTo>
                <a:lnTo>
                  <a:pt x="396239" y="216407"/>
                </a:lnTo>
                <a:lnTo>
                  <a:pt x="396239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0" name="object 90"/>
          <p:cNvSpPr/>
          <p:nvPr/>
        </p:nvSpPr>
        <p:spPr>
          <a:xfrm>
            <a:off x="3784788" y="7573309"/>
            <a:ext cx="488805" cy="196073"/>
          </a:xfrm>
          <a:custGeom>
            <a:avLst/>
            <a:gdLst/>
            <a:ahLst/>
            <a:cxnLst/>
            <a:rect l="l" t="t" r="r" b="b"/>
            <a:pathLst>
              <a:path w="539496" h="216407">
                <a:moveTo>
                  <a:pt x="0" y="216407"/>
                </a:moveTo>
                <a:lnTo>
                  <a:pt x="539496" y="216407"/>
                </a:lnTo>
                <a:lnTo>
                  <a:pt x="539496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1" name="object 91"/>
          <p:cNvSpPr/>
          <p:nvPr/>
        </p:nvSpPr>
        <p:spPr>
          <a:xfrm>
            <a:off x="653121" y="7963387"/>
            <a:ext cx="2772657" cy="196073"/>
          </a:xfrm>
          <a:custGeom>
            <a:avLst/>
            <a:gdLst/>
            <a:ahLst/>
            <a:cxnLst/>
            <a:rect l="l" t="t" r="r" b="b"/>
            <a:pathLst>
              <a:path w="3060192" h="216407">
                <a:moveTo>
                  <a:pt x="0" y="216407"/>
                </a:moveTo>
                <a:lnTo>
                  <a:pt x="3060192" y="216407"/>
                </a:lnTo>
                <a:lnTo>
                  <a:pt x="3060192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2" name="object 92"/>
          <p:cNvSpPr/>
          <p:nvPr/>
        </p:nvSpPr>
        <p:spPr>
          <a:xfrm>
            <a:off x="3425779" y="7963387"/>
            <a:ext cx="359008" cy="196073"/>
          </a:xfrm>
          <a:custGeom>
            <a:avLst/>
            <a:gdLst/>
            <a:ahLst/>
            <a:cxnLst/>
            <a:rect l="l" t="t" r="r" b="b"/>
            <a:pathLst>
              <a:path w="396239" h="216407">
                <a:moveTo>
                  <a:pt x="0" y="216407"/>
                </a:moveTo>
                <a:lnTo>
                  <a:pt x="396239" y="216407"/>
                </a:lnTo>
                <a:lnTo>
                  <a:pt x="396239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3" name="object 93"/>
          <p:cNvSpPr/>
          <p:nvPr/>
        </p:nvSpPr>
        <p:spPr>
          <a:xfrm>
            <a:off x="3784788" y="7963387"/>
            <a:ext cx="488805" cy="196073"/>
          </a:xfrm>
          <a:custGeom>
            <a:avLst/>
            <a:gdLst/>
            <a:ahLst/>
            <a:cxnLst/>
            <a:rect l="l" t="t" r="r" b="b"/>
            <a:pathLst>
              <a:path w="539496" h="216407">
                <a:moveTo>
                  <a:pt x="0" y="216407"/>
                </a:moveTo>
                <a:lnTo>
                  <a:pt x="539496" y="216407"/>
                </a:lnTo>
                <a:lnTo>
                  <a:pt x="539496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4" name="object 94"/>
          <p:cNvSpPr/>
          <p:nvPr/>
        </p:nvSpPr>
        <p:spPr>
          <a:xfrm>
            <a:off x="653121" y="8354154"/>
            <a:ext cx="2772657" cy="196073"/>
          </a:xfrm>
          <a:custGeom>
            <a:avLst/>
            <a:gdLst/>
            <a:ahLst/>
            <a:cxnLst/>
            <a:rect l="l" t="t" r="r" b="b"/>
            <a:pathLst>
              <a:path w="3060192" h="216407">
                <a:moveTo>
                  <a:pt x="0" y="216407"/>
                </a:moveTo>
                <a:lnTo>
                  <a:pt x="3060192" y="216407"/>
                </a:lnTo>
                <a:lnTo>
                  <a:pt x="3060192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5" name="object 95"/>
          <p:cNvSpPr/>
          <p:nvPr/>
        </p:nvSpPr>
        <p:spPr>
          <a:xfrm>
            <a:off x="3425779" y="8354154"/>
            <a:ext cx="359008" cy="196073"/>
          </a:xfrm>
          <a:custGeom>
            <a:avLst/>
            <a:gdLst/>
            <a:ahLst/>
            <a:cxnLst/>
            <a:rect l="l" t="t" r="r" b="b"/>
            <a:pathLst>
              <a:path w="396239" h="216407">
                <a:moveTo>
                  <a:pt x="0" y="216407"/>
                </a:moveTo>
                <a:lnTo>
                  <a:pt x="396239" y="216407"/>
                </a:lnTo>
                <a:lnTo>
                  <a:pt x="396239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6" name="object 96"/>
          <p:cNvSpPr/>
          <p:nvPr/>
        </p:nvSpPr>
        <p:spPr>
          <a:xfrm>
            <a:off x="3784788" y="8354154"/>
            <a:ext cx="488805" cy="196073"/>
          </a:xfrm>
          <a:custGeom>
            <a:avLst/>
            <a:gdLst/>
            <a:ahLst/>
            <a:cxnLst/>
            <a:rect l="l" t="t" r="r" b="b"/>
            <a:pathLst>
              <a:path w="539496" h="216407">
                <a:moveTo>
                  <a:pt x="0" y="216407"/>
                </a:moveTo>
                <a:lnTo>
                  <a:pt x="539496" y="216407"/>
                </a:lnTo>
                <a:lnTo>
                  <a:pt x="539496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7" name="object 97"/>
          <p:cNvSpPr/>
          <p:nvPr/>
        </p:nvSpPr>
        <p:spPr>
          <a:xfrm>
            <a:off x="653121" y="7379650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8" name="object 98"/>
          <p:cNvSpPr/>
          <p:nvPr/>
        </p:nvSpPr>
        <p:spPr>
          <a:xfrm>
            <a:off x="653121" y="7573654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9" name="object 99"/>
          <p:cNvSpPr/>
          <p:nvPr/>
        </p:nvSpPr>
        <p:spPr>
          <a:xfrm>
            <a:off x="653121" y="7769728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0" name="object 100"/>
          <p:cNvSpPr/>
          <p:nvPr/>
        </p:nvSpPr>
        <p:spPr>
          <a:xfrm>
            <a:off x="653121" y="7963731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1" name="object 101"/>
          <p:cNvSpPr/>
          <p:nvPr/>
        </p:nvSpPr>
        <p:spPr>
          <a:xfrm>
            <a:off x="653121" y="8159805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2" name="object 102"/>
          <p:cNvSpPr/>
          <p:nvPr/>
        </p:nvSpPr>
        <p:spPr>
          <a:xfrm>
            <a:off x="653121" y="8354498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3" name="object 103"/>
          <p:cNvSpPr/>
          <p:nvPr/>
        </p:nvSpPr>
        <p:spPr>
          <a:xfrm>
            <a:off x="653121" y="8549883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4" name="object 104"/>
          <p:cNvSpPr/>
          <p:nvPr/>
        </p:nvSpPr>
        <p:spPr>
          <a:xfrm>
            <a:off x="653121" y="6566701"/>
            <a:ext cx="2813391" cy="198145"/>
          </a:xfrm>
          <a:custGeom>
            <a:avLst/>
            <a:gdLst/>
            <a:ahLst/>
            <a:cxnLst/>
            <a:rect l="l" t="t" r="r" b="b"/>
            <a:pathLst>
              <a:path w="3105150" h="218694">
                <a:moveTo>
                  <a:pt x="0" y="218693"/>
                </a:moveTo>
                <a:lnTo>
                  <a:pt x="3105150" y="218693"/>
                </a:lnTo>
                <a:lnTo>
                  <a:pt x="3105150" y="0"/>
                </a:lnTo>
                <a:lnTo>
                  <a:pt x="0" y="0"/>
                </a:lnTo>
                <a:lnTo>
                  <a:pt x="0" y="218693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5" name="object 105"/>
          <p:cNvSpPr/>
          <p:nvPr/>
        </p:nvSpPr>
        <p:spPr>
          <a:xfrm>
            <a:off x="3466512" y="6566701"/>
            <a:ext cx="122201" cy="198145"/>
          </a:xfrm>
          <a:custGeom>
            <a:avLst/>
            <a:gdLst/>
            <a:ahLst/>
            <a:cxnLst/>
            <a:rect l="l" t="t" r="r" b="b"/>
            <a:pathLst>
              <a:path w="134874" h="218694">
                <a:moveTo>
                  <a:pt x="0" y="218693"/>
                </a:moveTo>
                <a:lnTo>
                  <a:pt x="134874" y="218693"/>
                </a:lnTo>
                <a:lnTo>
                  <a:pt x="134874" y="0"/>
                </a:lnTo>
                <a:lnTo>
                  <a:pt x="0" y="0"/>
                </a:lnTo>
                <a:lnTo>
                  <a:pt x="0" y="218693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6" name="object 106"/>
          <p:cNvSpPr/>
          <p:nvPr/>
        </p:nvSpPr>
        <p:spPr>
          <a:xfrm>
            <a:off x="653121" y="6960231"/>
            <a:ext cx="1808854" cy="195383"/>
          </a:xfrm>
          <a:custGeom>
            <a:avLst/>
            <a:gdLst/>
            <a:ahLst/>
            <a:cxnLst/>
            <a:rect l="l" t="t" r="r" b="b"/>
            <a:pathLst>
              <a:path w="1996439" h="215646">
                <a:moveTo>
                  <a:pt x="0" y="215645"/>
                </a:moveTo>
                <a:lnTo>
                  <a:pt x="1996439" y="215645"/>
                </a:lnTo>
                <a:lnTo>
                  <a:pt x="1996439" y="0"/>
                </a:lnTo>
                <a:lnTo>
                  <a:pt x="0" y="0"/>
                </a:lnTo>
                <a:lnTo>
                  <a:pt x="0" y="21564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7" name="object 107"/>
          <p:cNvSpPr/>
          <p:nvPr/>
        </p:nvSpPr>
        <p:spPr>
          <a:xfrm>
            <a:off x="2461976" y="6960231"/>
            <a:ext cx="368674" cy="195383"/>
          </a:xfrm>
          <a:custGeom>
            <a:avLst/>
            <a:gdLst/>
            <a:ahLst/>
            <a:cxnLst/>
            <a:rect l="l" t="t" r="r" b="b"/>
            <a:pathLst>
              <a:path w="406907" h="215646">
                <a:moveTo>
                  <a:pt x="0" y="215645"/>
                </a:moveTo>
                <a:lnTo>
                  <a:pt x="406907" y="215645"/>
                </a:lnTo>
                <a:lnTo>
                  <a:pt x="406907" y="0"/>
                </a:lnTo>
                <a:lnTo>
                  <a:pt x="0" y="0"/>
                </a:lnTo>
                <a:lnTo>
                  <a:pt x="0" y="21564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8" name="object 108"/>
          <p:cNvSpPr/>
          <p:nvPr/>
        </p:nvSpPr>
        <p:spPr>
          <a:xfrm>
            <a:off x="2830651" y="6960231"/>
            <a:ext cx="635860" cy="195383"/>
          </a:xfrm>
          <a:custGeom>
            <a:avLst/>
            <a:gdLst/>
            <a:ahLst/>
            <a:cxnLst/>
            <a:rect l="l" t="t" r="r" b="b"/>
            <a:pathLst>
              <a:path w="701801" h="215646">
                <a:moveTo>
                  <a:pt x="0" y="215645"/>
                </a:moveTo>
                <a:lnTo>
                  <a:pt x="701801" y="215645"/>
                </a:lnTo>
                <a:lnTo>
                  <a:pt x="701801" y="0"/>
                </a:lnTo>
                <a:lnTo>
                  <a:pt x="0" y="0"/>
                </a:lnTo>
                <a:lnTo>
                  <a:pt x="0" y="21564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9" name="object 109"/>
          <p:cNvSpPr/>
          <p:nvPr/>
        </p:nvSpPr>
        <p:spPr>
          <a:xfrm>
            <a:off x="3466512" y="6960231"/>
            <a:ext cx="122201" cy="195383"/>
          </a:xfrm>
          <a:custGeom>
            <a:avLst/>
            <a:gdLst/>
            <a:ahLst/>
            <a:cxnLst/>
            <a:rect l="l" t="t" r="r" b="b"/>
            <a:pathLst>
              <a:path w="134874" h="215646">
                <a:moveTo>
                  <a:pt x="0" y="215645"/>
                </a:moveTo>
                <a:lnTo>
                  <a:pt x="134874" y="215645"/>
                </a:lnTo>
                <a:lnTo>
                  <a:pt x="134874" y="0"/>
                </a:lnTo>
                <a:lnTo>
                  <a:pt x="0" y="0"/>
                </a:lnTo>
                <a:lnTo>
                  <a:pt x="0" y="21564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0" name="object 110"/>
          <p:cNvSpPr/>
          <p:nvPr/>
        </p:nvSpPr>
        <p:spPr>
          <a:xfrm>
            <a:off x="3588713" y="6960231"/>
            <a:ext cx="1761908" cy="195383"/>
          </a:xfrm>
          <a:custGeom>
            <a:avLst/>
            <a:gdLst/>
            <a:ahLst/>
            <a:cxnLst/>
            <a:rect l="l" t="t" r="r" b="b"/>
            <a:pathLst>
              <a:path w="1944624" h="215646">
                <a:moveTo>
                  <a:pt x="0" y="215645"/>
                </a:moveTo>
                <a:lnTo>
                  <a:pt x="1944624" y="215645"/>
                </a:lnTo>
                <a:lnTo>
                  <a:pt x="1944624" y="0"/>
                </a:lnTo>
                <a:lnTo>
                  <a:pt x="0" y="0"/>
                </a:lnTo>
                <a:lnTo>
                  <a:pt x="0" y="21564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1" name="object 111"/>
          <p:cNvSpPr/>
          <p:nvPr/>
        </p:nvSpPr>
        <p:spPr>
          <a:xfrm>
            <a:off x="5350621" y="6960231"/>
            <a:ext cx="423907" cy="195383"/>
          </a:xfrm>
          <a:custGeom>
            <a:avLst/>
            <a:gdLst/>
            <a:ahLst/>
            <a:cxnLst/>
            <a:rect l="l" t="t" r="r" b="b"/>
            <a:pathLst>
              <a:path w="467868" h="215646">
                <a:moveTo>
                  <a:pt x="0" y="215645"/>
                </a:moveTo>
                <a:lnTo>
                  <a:pt x="467868" y="215645"/>
                </a:lnTo>
                <a:lnTo>
                  <a:pt x="467868" y="0"/>
                </a:lnTo>
                <a:lnTo>
                  <a:pt x="0" y="0"/>
                </a:lnTo>
                <a:lnTo>
                  <a:pt x="0" y="21564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2" name="object 112"/>
          <p:cNvSpPr/>
          <p:nvPr/>
        </p:nvSpPr>
        <p:spPr>
          <a:xfrm>
            <a:off x="5774528" y="6960231"/>
            <a:ext cx="652430" cy="195383"/>
          </a:xfrm>
          <a:custGeom>
            <a:avLst/>
            <a:gdLst/>
            <a:ahLst/>
            <a:cxnLst/>
            <a:rect l="l" t="t" r="r" b="b"/>
            <a:pathLst>
              <a:path w="720089" h="215646">
                <a:moveTo>
                  <a:pt x="0" y="215645"/>
                </a:moveTo>
                <a:lnTo>
                  <a:pt x="720089" y="215645"/>
                </a:lnTo>
                <a:lnTo>
                  <a:pt x="720089" y="0"/>
                </a:lnTo>
                <a:lnTo>
                  <a:pt x="0" y="0"/>
                </a:lnTo>
                <a:lnTo>
                  <a:pt x="0" y="215645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3" name="object 113"/>
          <p:cNvSpPr/>
          <p:nvPr/>
        </p:nvSpPr>
        <p:spPr>
          <a:xfrm>
            <a:off x="3588713" y="6566701"/>
            <a:ext cx="2838245" cy="198145"/>
          </a:xfrm>
          <a:custGeom>
            <a:avLst/>
            <a:gdLst/>
            <a:ahLst/>
            <a:cxnLst/>
            <a:rect l="l" t="t" r="r" b="b"/>
            <a:pathLst>
              <a:path w="3132581" h="218694">
                <a:moveTo>
                  <a:pt x="0" y="218693"/>
                </a:moveTo>
                <a:lnTo>
                  <a:pt x="3132581" y="218693"/>
                </a:lnTo>
                <a:lnTo>
                  <a:pt x="3132581" y="0"/>
                </a:lnTo>
                <a:lnTo>
                  <a:pt x="0" y="0"/>
                </a:lnTo>
                <a:lnTo>
                  <a:pt x="0" y="218693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4" name="object 114"/>
          <p:cNvSpPr/>
          <p:nvPr/>
        </p:nvSpPr>
        <p:spPr>
          <a:xfrm>
            <a:off x="3466856" y="6566701"/>
            <a:ext cx="0" cy="198145"/>
          </a:xfrm>
          <a:custGeom>
            <a:avLst/>
            <a:gdLst/>
            <a:ahLst/>
            <a:cxnLst/>
            <a:rect l="l" t="t" r="r" b="b"/>
            <a:pathLst>
              <a:path h="218694">
                <a:moveTo>
                  <a:pt x="0" y="0"/>
                </a:moveTo>
                <a:lnTo>
                  <a:pt x="0" y="218693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5" name="object 115"/>
          <p:cNvSpPr/>
          <p:nvPr/>
        </p:nvSpPr>
        <p:spPr>
          <a:xfrm>
            <a:off x="3589057" y="6566701"/>
            <a:ext cx="0" cy="198145"/>
          </a:xfrm>
          <a:custGeom>
            <a:avLst/>
            <a:gdLst/>
            <a:ahLst/>
            <a:cxnLst/>
            <a:rect l="l" t="t" r="r" b="b"/>
            <a:pathLst>
              <a:path h="218694">
                <a:moveTo>
                  <a:pt x="0" y="0"/>
                </a:moveTo>
                <a:lnTo>
                  <a:pt x="0" y="218693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6" name="object 116"/>
          <p:cNvSpPr/>
          <p:nvPr/>
        </p:nvSpPr>
        <p:spPr>
          <a:xfrm>
            <a:off x="653121" y="6960576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7" name="object 117"/>
          <p:cNvSpPr/>
          <p:nvPr/>
        </p:nvSpPr>
        <p:spPr>
          <a:xfrm>
            <a:off x="653121" y="4377434"/>
            <a:ext cx="4501426" cy="192622"/>
          </a:xfrm>
          <a:custGeom>
            <a:avLst/>
            <a:gdLst/>
            <a:ahLst/>
            <a:cxnLst/>
            <a:rect l="l" t="t" r="r" b="b"/>
            <a:pathLst>
              <a:path w="4968240" h="212598">
                <a:moveTo>
                  <a:pt x="0" y="212598"/>
                </a:moveTo>
                <a:lnTo>
                  <a:pt x="4968240" y="212598"/>
                </a:lnTo>
                <a:lnTo>
                  <a:pt x="4968240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8" name="object 118"/>
          <p:cNvSpPr/>
          <p:nvPr/>
        </p:nvSpPr>
        <p:spPr>
          <a:xfrm>
            <a:off x="5154547" y="4377434"/>
            <a:ext cx="521944" cy="192622"/>
          </a:xfrm>
          <a:custGeom>
            <a:avLst/>
            <a:gdLst/>
            <a:ahLst/>
            <a:cxnLst/>
            <a:rect l="l" t="t" r="r" b="b"/>
            <a:pathLst>
              <a:path w="576072" h="212598">
                <a:moveTo>
                  <a:pt x="0" y="212598"/>
                </a:moveTo>
                <a:lnTo>
                  <a:pt x="576072" y="212598"/>
                </a:lnTo>
                <a:lnTo>
                  <a:pt x="576072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9" name="object 119"/>
          <p:cNvSpPr/>
          <p:nvPr/>
        </p:nvSpPr>
        <p:spPr>
          <a:xfrm>
            <a:off x="5676491" y="4377434"/>
            <a:ext cx="750467" cy="192622"/>
          </a:xfrm>
          <a:custGeom>
            <a:avLst/>
            <a:gdLst/>
            <a:ahLst/>
            <a:cxnLst/>
            <a:rect l="l" t="t" r="r" b="b"/>
            <a:pathLst>
              <a:path w="828293" h="212598">
                <a:moveTo>
                  <a:pt x="0" y="212598"/>
                </a:moveTo>
                <a:lnTo>
                  <a:pt x="828293" y="212598"/>
                </a:lnTo>
                <a:lnTo>
                  <a:pt x="828293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0" name="object 120"/>
          <p:cNvSpPr/>
          <p:nvPr/>
        </p:nvSpPr>
        <p:spPr>
          <a:xfrm>
            <a:off x="653121" y="4764060"/>
            <a:ext cx="4501426" cy="194003"/>
          </a:xfrm>
          <a:custGeom>
            <a:avLst/>
            <a:gdLst/>
            <a:ahLst/>
            <a:cxnLst/>
            <a:rect l="l" t="t" r="r" b="b"/>
            <a:pathLst>
              <a:path w="4968240" h="214122">
                <a:moveTo>
                  <a:pt x="0" y="214122"/>
                </a:moveTo>
                <a:lnTo>
                  <a:pt x="4968240" y="214122"/>
                </a:lnTo>
                <a:lnTo>
                  <a:pt x="4968240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1" name="object 121"/>
          <p:cNvSpPr/>
          <p:nvPr/>
        </p:nvSpPr>
        <p:spPr>
          <a:xfrm>
            <a:off x="5154547" y="4764060"/>
            <a:ext cx="521944" cy="194003"/>
          </a:xfrm>
          <a:custGeom>
            <a:avLst/>
            <a:gdLst/>
            <a:ahLst/>
            <a:cxnLst/>
            <a:rect l="l" t="t" r="r" b="b"/>
            <a:pathLst>
              <a:path w="576072" h="214122">
                <a:moveTo>
                  <a:pt x="0" y="214122"/>
                </a:moveTo>
                <a:lnTo>
                  <a:pt x="576072" y="214122"/>
                </a:lnTo>
                <a:lnTo>
                  <a:pt x="576072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2" name="object 122"/>
          <p:cNvSpPr/>
          <p:nvPr/>
        </p:nvSpPr>
        <p:spPr>
          <a:xfrm>
            <a:off x="5676491" y="4764060"/>
            <a:ext cx="750467" cy="194003"/>
          </a:xfrm>
          <a:custGeom>
            <a:avLst/>
            <a:gdLst/>
            <a:ahLst/>
            <a:cxnLst/>
            <a:rect l="l" t="t" r="r" b="b"/>
            <a:pathLst>
              <a:path w="828293" h="214122">
                <a:moveTo>
                  <a:pt x="0" y="214122"/>
                </a:moveTo>
                <a:lnTo>
                  <a:pt x="828293" y="214122"/>
                </a:lnTo>
                <a:lnTo>
                  <a:pt x="828293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3" name="object 123"/>
          <p:cNvSpPr/>
          <p:nvPr/>
        </p:nvSpPr>
        <p:spPr>
          <a:xfrm>
            <a:off x="653121" y="4185502"/>
            <a:ext cx="5773838" cy="191932"/>
          </a:xfrm>
          <a:custGeom>
            <a:avLst/>
            <a:gdLst/>
            <a:ahLst/>
            <a:cxnLst/>
            <a:rect l="l" t="t" r="r" b="b"/>
            <a:pathLst>
              <a:path w="6372606" h="211836">
                <a:moveTo>
                  <a:pt x="0" y="211836"/>
                </a:moveTo>
                <a:lnTo>
                  <a:pt x="6372606" y="211836"/>
                </a:lnTo>
                <a:lnTo>
                  <a:pt x="6372606" y="0"/>
                </a:lnTo>
                <a:lnTo>
                  <a:pt x="0" y="0"/>
                </a:lnTo>
                <a:lnTo>
                  <a:pt x="0" y="211836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4" name="object 124"/>
          <p:cNvSpPr/>
          <p:nvPr/>
        </p:nvSpPr>
        <p:spPr>
          <a:xfrm>
            <a:off x="653121" y="5152066"/>
            <a:ext cx="4501426" cy="192622"/>
          </a:xfrm>
          <a:custGeom>
            <a:avLst/>
            <a:gdLst/>
            <a:ahLst/>
            <a:cxnLst/>
            <a:rect l="l" t="t" r="r" b="b"/>
            <a:pathLst>
              <a:path w="4968240" h="212598">
                <a:moveTo>
                  <a:pt x="0" y="212598"/>
                </a:moveTo>
                <a:lnTo>
                  <a:pt x="4968240" y="212598"/>
                </a:lnTo>
                <a:lnTo>
                  <a:pt x="4968240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5" name="object 125"/>
          <p:cNvSpPr/>
          <p:nvPr/>
        </p:nvSpPr>
        <p:spPr>
          <a:xfrm>
            <a:off x="5154547" y="5152066"/>
            <a:ext cx="521944" cy="192622"/>
          </a:xfrm>
          <a:custGeom>
            <a:avLst/>
            <a:gdLst/>
            <a:ahLst/>
            <a:cxnLst/>
            <a:rect l="l" t="t" r="r" b="b"/>
            <a:pathLst>
              <a:path w="576072" h="212598">
                <a:moveTo>
                  <a:pt x="0" y="212598"/>
                </a:moveTo>
                <a:lnTo>
                  <a:pt x="576072" y="212598"/>
                </a:lnTo>
                <a:lnTo>
                  <a:pt x="576072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6" name="object 126"/>
          <p:cNvSpPr/>
          <p:nvPr/>
        </p:nvSpPr>
        <p:spPr>
          <a:xfrm>
            <a:off x="5676491" y="5152066"/>
            <a:ext cx="750467" cy="192622"/>
          </a:xfrm>
          <a:custGeom>
            <a:avLst/>
            <a:gdLst/>
            <a:ahLst/>
            <a:cxnLst/>
            <a:rect l="l" t="t" r="r" b="b"/>
            <a:pathLst>
              <a:path w="828293" h="212598">
                <a:moveTo>
                  <a:pt x="0" y="212598"/>
                </a:moveTo>
                <a:lnTo>
                  <a:pt x="828293" y="212598"/>
                </a:lnTo>
                <a:lnTo>
                  <a:pt x="828293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7" name="object 127"/>
          <p:cNvSpPr/>
          <p:nvPr/>
        </p:nvSpPr>
        <p:spPr>
          <a:xfrm>
            <a:off x="6425232" y="4185502"/>
            <a:ext cx="0" cy="191932"/>
          </a:xfrm>
          <a:custGeom>
            <a:avLst/>
            <a:gdLst/>
            <a:ahLst/>
            <a:cxnLst/>
            <a:rect l="l" t="t" r="r" b="b"/>
            <a:pathLst>
              <a:path h="211836">
                <a:moveTo>
                  <a:pt x="0" y="0"/>
                </a:moveTo>
                <a:lnTo>
                  <a:pt x="0" y="211836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8" name="object 128"/>
          <p:cNvSpPr/>
          <p:nvPr/>
        </p:nvSpPr>
        <p:spPr>
          <a:xfrm>
            <a:off x="653121" y="4570401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9" name="object 129"/>
          <p:cNvSpPr/>
          <p:nvPr/>
        </p:nvSpPr>
        <p:spPr>
          <a:xfrm>
            <a:off x="653121" y="4764405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0" name="object 130"/>
          <p:cNvSpPr/>
          <p:nvPr/>
        </p:nvSpPr>
        <p:spPr>
          <a:xfrm>
            <a:off x="653121" y="495840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1" name="object 131"/>
          <p:cNvSpPr/>
          <p:nvPr/>
        </p:nvSpPr>
        <p:spPr>
          <a:xfrm>
            <a:off x="653121" y="5152411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2" name="object 132"/>
          <p:cNvSpPr/>
          <p:nvPr/>
        </p:nvSpPr>
        <p:spPr>
          <a:xfrm>
            <a:off x="653121" y="1574399"/>
            <a:ext cx="4449645" cy="195384"/>
          </a:xfrm>
          <a:custGeom>
            <a:avLst/>
            <a:gdLst/>
            <a:ahLst/>
            <a:cxnLst/>
            <a:rect l="l" t="t" r="r" b="b"/>
            <a:pathLst>
              <a:path w="4911090" h="215646">
                <a:moveTo>
                  <a:pt x="0" y="215646"/>
                </a:moveTo>
                <a:lnTo>
                  <a:pt x="4911090" y="215646"/>
                </a:lnTo>
                <a:lnTo>
                  <a:pt x="491109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3" name="object 133"/>
          <p:cNvSpPr/>
          <p:nvPr/>
        </p:nvSpPr>
        <p:spPr>
          <a:xfrm>
            <a:off x="5102767" y="1574399"/>
            <a:ext cx="529538" cy="195384"/>
          </a:xfrm>
          <a:custGeom>
            <a:avLst/>
            <a:gdLst/>
            <a:ahLst/>
            <a:cxnLst/>
            <a:rect l="l" t="t" r="r" b="b"/>
            <a:pathLst>
              <a:path w="584453" h="215646">
                <a:moveTo>
                  <a:pt x="0" y="215646"/>
                </a:moveTo>
                <a:lnTo>
                  <a:pt x="584453" y="215646"/>
                </a:lnTo>
                <a:lnTo>
                  <a:pt x="584453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4" name="object 134"/>
          <p:cNvSpPr/>
          <p:nvPr/>
        </p:nvSpPr>
        <p:spPr>
          <a:xfrm>
            <a:off x="5632305" y="1574399"/>
            <a:ext cx="794653" cy="195384"/>
          </a:xfrm>
          <a:custGeom>
            <a:avLst/>
            <a:gdLst/>
            <a:ahLst/>
            <a:cxnLst/>
            <a:rect l="l" t="t" r="r" b="b"/>
            <a:pathLst>
              <a:path w="877061" h="215646">
                <a:moveTo>
                  <a:pt x="0" y="215646"/>
                </a:moveTo>
                <a:lnTo>
                  <a:pt x="877061" y="215646"/>
                </a:lnTo>
                <a:lnTo>
                  <a:pt x="877061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5" name="object 135"/>
          <p:cNvSpPr/>
          <p:nvPr/>
        </p:nvSpPr>
        <p:spPr>
          <a:xfrm>
            <a:off x="653121" y="1966547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6" name="object 136"/>
          <p:cNvSpPr/>
          <p:nvPr/>
        </p:nvSpPr>
        <p:spPr>
          <a:xfrm>
            <a:off x="5102767" y="1966547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7" name="object 137"/>
          <p:cNvSpPr/>
          <p:nvPr/>
        </p:nvSpPr>
        <p:spPr>
          <a:xfrm>
            <a:off x="5632305" y="1966547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8" name="object 138"/>
          <p:cNvSpPr/>
          <p:nvPr/>
        </p:nvSpPr>
        <p:spPr>
          <a:xfrm>
            <a:off x="653121" y="2360077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9" name="object 139"/>
          <p:cNvSpPr/>
          <p:nvPr/>
        </p:nvSpPr>
        <p:spPr>
          <a:xfrm>
            <a:off x="5102767" y="2360077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0" name="object 140"/>
          <p:cNvSpPr/>
          <p:nvPr/>
        </p:nvSpPr>
        <p:spPr>
          <a:xfrm>
            <a:off x="5632305" y="2360077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1" name="object 141"/>
          <p:cNvSpPr/>
          <p:nvPr/>
        </p:nvSpPr>
        <p:spPr>
          <a:xfrm>
            <a:off x="653121" y="2753607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2" name="object 142"/>
          <p:cNvSpPr/>
          <p:nvPr/>
        </p:nvSpPr>
        <p:spPr>
          <a:xfrm>
            <a:off x="5102767" y="2753607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3" name="object 143"/>
          <p:cNvSpPr/>
          <p:nvPr/>
        </p:nvSpPr>
        <p:spPr>
          <a:xfrm>
            <a:off x="5632305" y="2753607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4" name="object 144"/>
          <p:cNvSpPr/>
          <p:nvPr/>
        </p:nvSpPr>
        <p:spPr>
          <a:xfrm>
            <a:off x="653121" y="3147136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5" name="object 145"/>
          <p:cNvSpPr/>
          <p:nvPr/>
        </p:nvSpPr>
        <p:spPr>
          <a:xfrm>
            <a:off x="5102767" y="3147136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6" name="object 146"/>
          <p:cNvSpPr/>
          <p:nvPr/>
        </p:nvSpPr>
        <p:spPr>
          <a:xfrm>
            <a:off x="5632305" y="3147136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7" name="object 147"/>
          <p:cNvSpPr/>
          <p:nvPr/>
        </p:nvSpPr>
        <p:spPr>
          <a:xfrm>
            <a:off x="653121" y="1381087"/>
            <a:ext cx="4449645" cy="193312"/>
          </a:xfrm>
          <a:custGeom>
            <a:avLst/>
            <a:gdLst/>
            <a:ahLst/>
            <a:cxnLst/>
            <a:rect l="l" t="t" r="r" b="b"/>
            <a:pathLst>
              <a:path w="4911090" h="213359">
                <a:moveTo>
                  <a:pt x="0" y="213359"/>
                </a:moveTo>
                <a:lnTo>
                  <a:pt x="4911090" y="213359"/>
                </a:lnTo>
                <a:lnTo>
                  <a:pt x="4911090" y="0"/>
                </a:lnTo>
                <a:lnTo>
                  <a:pt x="0" y="0"/>
                </a:lnTo>
                <a:lnTo>
                  <a:pt x="0" y="213359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8" name="object 148"/>
          <p:cNvSpPr/>
          <p:nvPr/>
        </p:nvSpPr>
        <p:spPr>
          <a:xfrm>
            <a:off x="5102767" y="1381087"/>
            <a:ext cx="529538" cy="193312"/>
          </a:xfrm>
          <a:custGeom>
            <a:avLst/>
            <a:gdLst/>
            <a:ahLst/>
            <a:cxnLst/>
            <a:rect l="l" t="t" r="r" b="b"/>
            <a:pathLst>
              <a:path w="584453" h="213359">
                <a:moveTo>
                  <a:pt x="0" y="213359"/>
                </a:moveTo>
                <a:lnTo>
                  <a:pt x="584453" y="213359"/>
                </a:lnTo>
                <a:lnTo>
                  <a:pt x="584453" y="0"/>
                </a:lnTo>
                <a:lnTo>
                  <a:pt x="0" y="0"/>
                </a:lnTo>
                <a:lnTo>
                  <a:pt x="0" y="213359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9" name="object 149"/>
          <p:cNvSpPr/>
          <p:nvPr/>
        </p:nvSpPr>
        <p:spPr>
          <a:xfrm>
            <a:off x="5632305" y="1381087"/>
            <a:ext cx="794653" cy="193312"/>
          </a:xfrm>
          <a:custGeom>
            <a:avLst/>
            <a:gdLst/>
            <a:ahLst/>
            <a:cxnLst/>
            <a:rect l="l" t="t" r="r" b="b"/>
            <a:pathLst>
              <a:path w="877061" h="213359">
                <a:moveTo>
                  <a:pt x="0" y="213359"/>
                </a:moveTo>
                <a:lnTo>
                  <a:pt x="877061" y="213359"/>
                </a:lnTo>
                <a:lnTo>
                  <a:pt x="877061" y="0"/>
                </a:lnTo>
                <a:lnTo>
                  <a:pt x="0" y="0"/>
                </a:lnTo>
                <a:lnTo>
                  <a:pt x="0" y="213359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0" name="object 150"/>
          <p:cNvSpPr/>
          <p:nvPr/>
        </p:nvSpPr>
        <p:spPr>
          <a:xfrm>
            <a:off x="5103111" y="1381087"/>
            <a:ext cx="0" cy="193312"/>
          </a:xfrm>
          <a:custGeom>
            <a:avLst/>
            <a:gdLst/>
            <a:ahLst/>
            <a:cxnLst/>
            <a:rect l="l" t="t" r="r" b="b"/>
            <a:pathLst>
              <a:path h="213359">
                <a:moveTo>
                  <a:pt x="0" y="0"/>
                </a:moveTo>
                <a:lnTo>
                  <a:pt x="0" y="213359"/>
                </a:lnTo>
              </a:path>
            </a:pathLst>
          </a:custGeom>
          <a:ln w="508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1" name="object 151"/>
          <p:cNvSpPr/>
          <p:nvPr/>
        </p:nvSpPr>
        <p:spPr>
          <a:xfrm>
            <a:off x="6425232" y="1381087"/>
            <a:ext cx="0" cy="193312"/>
          </a:xfrm>
          <a:custGeom>
            <a:avLst/>
            <a:gdLst/>
            <a:ahLst/>
            <a:cxnLst/>
            <a:rect l="l" t="t" r="r" b="b"/>
            <a:pathLst>
              <a:path h="213359">
                <a:moveTo>
                  <a:pt x="0" y="0"/>
                </a:moveTo>
                <a:lnTo>
                  <a:pt x="0" y="213359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2" name="object 152"/>
          <p:cNvSpPr/>
          <p:nvPr/>
        </p:nvSpPr>
        <p:spPr>
          <a:xfrm>
            <a:off x="653121" y="1770129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3" name="object 153"/>
          <p:cNvSpPr/>
          <p:nvPr/>
        </p:nvSpPr>
        <p:spPr>
          <a:xfrm>
            <a:off x="653121" y="1966893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4" name="object 154"/>
          <p:cNvSpPr/>
          <p:nvPr/>
        </p:nvSpPr>
        <p:spPr>
          <a:xfrm>
            <a:off x="653121" y="2163658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5" name="object 155"/>
          <p:cNvSpPr/>
          <p:nvPr/>
        </p:nvSpPr>
        <p:spPr>
          <a:xfrm>
            <a:off x="653121" y="2360423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6" name="object 156"/>
          <p:cNvSpPr/>
          <p:nvPr/>
        </p:nvSpPr>
        <p:spPr>
          <a:xfrm>
            <a:off x="653121" y="255718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7" name="object 157"/>
          <p:cNvSpPr/>
          <p:nvPr/>
        </p:nvSpPr>
        <p:spPr>
          <a:xfrm>
            <a:off x="653121" y="2753952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8" name="object 158"/>
          <p:cNvSpPr/>
          <p:nvPr/>
        </p:nvSpPr>
        <p:spPr>
          <a:xfrm>
            <a:off x="653121" y="295071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9" name="object 159"/>
          <p:cNvSpPr/>
          <p:nvPr/>
        </p:nvSpPr>
        <p:spPr>
          <a:xfrm>
            <a:off x="653121" y="3147482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0" name="object 160"/>
          <p:cNvSpPr/>
          <p:nvPr/>
        </p:nvSpPr>
        <p:spPr>
          <a:xfrm>
            <a:off x="653121" y="334424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1" name="object 161"/>
          <p:cNvSpPr/>
          <p:nvPr/>
        </p:nvSpPr>
        <p:spPr>
          <a:xfrm>
            <a:off x="2805797" y="3566211"/>
            <a:ext cx="880953" cy="195384"/>
          </a:xfrm>
          <a:custGeom>
            <a:avLst/>
            <a:gdLst/>
            <a:ahLst/>
            <a:cxnLst/>
            <a:rect l="l" t="t" r="r" b="b"/>
            <a:pathLst>
              <a:path w="972311" h="215646">
                <a:moveTo>
                  <a:pt x="0" y="215646"/>
                </a:moveTo>
                <a:lnTo>
                  <a:pt x="972311" y="215646"/>
                </a:lnTo>
                <a:lnTo>
                  <a:pt x="972311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2" name="object 162"/>
          <p:cNvSpPr/>
          <p:nvPr/>
        </p:nvSpPr>
        <p:spPr>
          <a:xfrm>
            <a:off x="3686750" y="3566211"/>
            <a:ext cx="1630731" cy="195384"/>
          </a:xfrm>
          <a:custGeom>
            <a:avLst/>
            <a:gdLst/>
            <a:ahLst/>
            <a:cxnLst/>
            <a:rect l="l" t="t" r="r" b="b"/>
            <a:pathLst>
              <a:path w="1799844" h="215646">
                <a:moveTo>
                  <a:pt x="0" y="215646"/>
                </a:moveTo>
                <a:lnTo>
                  <a:pt x="1799844" y="215646"/>
                </a:lnTo>
                <a:lnTo>
                  <a:pt x="1799844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3" name="object 163"/>
          <p:cNvSpPr/>
          <p:nvPr/>
        </p:nvSpPr>
        <p:spPr>
          <a:xfrm>
            <a:off x="5317482" y="3566211"/>
            <a:ext cx="1272412" cy="195384"/>
          </a:xfrm>
          <a:custGeom>
            <a:avLst/>
            <a:gdLst/>
            <a:ahLst/>
            <a:cxnLst/>
            <a:rect l="l" t="t" r="r" b="b"/>
            <a:pathLst>
              <a:path w="1404366" h="215646">
                <a:moveTo>
                  <a:pt x="0" y="215646"/>
                </a:moveTo>
                <a:lnTo>
                  <a:pt x="1404366" y="215646"/>
                </a:lnTo>
                <a:lnTo>
                  <a:pt x="1404366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4" name="object 164"/>
          <p:cNvSpPr/>
          <p:nvPr/>
        </p:nvSpPr>
        <p:spPr>
          <a:xfrm>
            <a:off x="653121" y="3955598"/>
            <a:ext cx="1826806" cy="193313"/>
          </a:xfrm>
          <a:custGeom>
            <a:avLst/>
            <a:gdLst/>
            <a:ahLst/>
            <a:cxnLst/>
            <a:rect l="l" t="t" r="r" b="b"/>
            <a:pathLst>
              <a:path w="2016252" h="213360">
                <a:moveTo>
                  <a:pt x="0" y="213360"/>
                </a:moveTo>
                <a:lnTo>
                  <a:pt x="2016252" y="213360"/>
                </a:lnTo>
                <a:lnTo>
                  <a:pt x="2016252" y="0"/>
                </a:lnTo>
                <a:lnTo>
                  <a:pt x="0" y="0"/>
                </a:lnTo>
                <a:lnTo>
                  <a:pt x="0" y="21336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5" name="object 165"/>
          <p:cNvSpPr/>
          <p:nvPr/>
        </p:nvSpPr>
        <p:spPr>
          <a:xfrm>
            <a:off x="2479927" y="3955598"/>
            <a:ext cx="325869" cy="193313"/>
          </a:xfrm>
          <a:custGeom>
            <a:avLst/>
            <a:gdLst/>
            <a:ahLst/>
            <a:cxnLst/>
            <a:rect l="l" t="t" r="r" b="b"/>
            <a:pathLst>
              <a:path w="359663" h="213360">
                <a:moveTo>
                  <a:pt x="0" y="213360"/>
                </a:moveTo>
                <a:lnTo>
                  <a:pt x="359663" y="213360"/>
                </a:lnTo>
                <a:lnTo>
                  <a:pt x="359663" y="0"/>
                </a:lnTo>
                <a:lnTo>
                  <a:pt x="0" y="0"/>
                </a:lnTo>
                <a:lnTo>
                  <a:pt x="0" y="21336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6" name="object 166"/>
          <p:cNvSpPr/>
          <p:nvPr/>
        </p:nvSpPr>
        <p:spPr>
          <a:xfrm>
            <a:off x="2805797" y="3955598"/>
            <a:ext cx="880953" cy="193313"/>
          </a:xfrm>
          <a:custGeom>
            <a:avLst/>
            <a:gdLst/>
            <a:ahLst/>
            <a:cxnLst/>
            <a:rect l="l" t="t" r="r" b="b"/>
            <a:pathLst>
              <a:path w="972311" h="213360">
                <a:moveTo>
                  <a:pt x="0" y="213360"/>
                </a:moveTo>
                <a:lnTo>
                  <a:pt x="972311" y="213360"/>
                </a:lnTo>
                <a:lnTo>
                  <a:pt x="972311" y="0"/>
                </a:lnTo>
                <a:lnTo>
                  <a:pt x="0" y="0"/>
                </a:lnTo>
                <a:lnTo>
                  <a:pt x="0" y="21336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7" name="object 167"/>
          <p:cNvSpPr/>
          <p:nvPr/>
        </p:nvSpPr>
        <p:spPr>
          <a:xfrm>
            <a:off x="3686750" y="3955598"/>
            <a:ext cx="1630731" cy="193313"/>
          </a:xfrm>
          <a:custGeom>
            <a:avLst/>
            <a:gdLst/>
            <a:ahLst/>
            <a:cxnLst/>
            <a:rect l="l" t="t" r="r" b="b"/>
            <a:pathLst>
              <a:path w="1799844" h="213360">
                <a:moveTo>
                  <a:pt x="0" y="213360"/>
                </a:moveTo>
                <a:lnTo>
                  <a:pt x="1799844" y="213360"/>
                </a:lnTo>
                <a:lnTo>
                  <a:pt x="1799844" y="0"/>
                </a:lnTo>
                <a:lnTo>
                  <a:pt x="0" y="0"/>
                </a:lnTo>
                <a:lnTo>
                  <a:pt x="0" y="21336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8" name="object 168"/>
          <p:cNvSpPr/>
          <p:nvPr/>
        </p:nvSpPr>
        <p:spPr>
          <a:xfrm>
            <a:off x="5317482" y="3955598"/>
            <a:ext cx="1272412" cy="193313"/>
          </a:xfrm>
          <a:custGeom>
            <a:avLst/>
            <a:gdLst/>
            <a:ahLst/>
            <a:cxnLst/>
            <a:rect l="l" t="t" r="r" b="b"/>
            <a:pathLst>
              <a:path w="1404366" h="213360">
                <a:moveTo>
                  <a:pt x="0" y="213360"/>
                </a:moveTo>
                <a:lnTo>
                  <a:pt x="1404366" y="213360"/>
                </a:lnTo>
                <a:lnTo>
                  <a:pt x="1404366" y="0"/>
                </a:lnTo>
                <a:lnTo>
                  <a:pt x="0" y="0"/>
                </a:lnTo>
                <a:lnTo>
                  <a:pt x="0" y="21336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9" name="object 169"/>
          <p:cNvSpPr/>
          <p:nvPr/>
        </p:nvSpPr>
        <p:spPr>
          <a:xfrm>
            <a:off x="653121" y="3566211"/>
            <a:ext cx="2152676" cy="195384"/>
          </a:xfrm>
          <a:custGeom>
            <a:avLst/>
            <a:gdLst/>
            <a:ahLst/>
            <a:cxnLst/>
            <a:rect l="l" t="t" r="r" b="b"/>
            <a:pathLst>
              <a:path w="2375916" h="215646">
                <a:moveTo>
                  <a:pt x="0" y="215646"/>
                </a:moveTo>
                <a:lnTo>
                  <a:pt x="2375916" y="215646"/>
                </a:lnTo>
                <a:lnTo>
                  <a:pt x="2375916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0" name="object 170"/>
          <p:cNvSpPr/>
          <p:nvPr/>
        </p:nvSpPr>
        <p:spPr>
          <a:xfrm>
            <a:off x="1756384" y="3567937"/>
            <a:ext cx="4833509" cy="0"/>
          </a:xfrm>
          <a:custGeom>
            <a:avLst/>
            <a:gdLst/>
            <a:ahLst/>
            <a:cxnLst/>
            <a:rect l="l" t="t" r="r" b="b"/>
            <a:pathLst>
              <a:path w="5334762">
                <a:moveTo>
                  <a:pt x="0" y="0"/>
                </a:moveTo>
                <a:lnTo>
                  <a:pt x="533476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1" name="object 171"/>
          <p:cNvSpPr/>
          <p:nvPr/>
        </p:nvSpPr>
        <p:spPr>
          <a:xfrm>
            <a:off x="653121" y="3761940"/>
            <a:ext cx="5936773" cy="0"/>
          </a:xfrm>
          <a:custGeom>
            <a:avLst/>
            <a:gdLst/>
            <a:ahLst/>
            <a:cxnLst/>
            <a:rect l="l" t="t" r="r" b="b"/>
            <a:pathLst>
              <a:path w="6552438">
                <a:moveTo>
                  <a:pt x="0" y="0"/>
                </a:moveTo>
                <a:lnTo>
                  <a:pt x="655243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2" name="object 172"/>
          <p:cNvSpPr/>
          <p:nvPr/>
        </p:nvSpPr>
        <p:spPr>
          <a:xfrm>
            <a:off x="653121" y="3955943"/>
            <a:ext cx="5936773" cy="0"/>
          </a:xfrm>
          <a:custGeom>
            <a:avLst/>
            <a:gdLst/>
            <a:ahLst/>
            <a:cxnLst/>
            <a:rect l="l" t="t" r="r" b="b"/>
            <a:pathLst>
              <a:path w="6552438">
                <a:moveTo>
                  <a:pt x="0" y="0"/>
                </a:moveTo>
                <a:lnTo>
                  <a:pt x="655243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3" name="object 173"/>
          <p:cNvSpPr/>
          <p:nvPr/>
        </p:nvSpPr>
        <p:spPr>
          <a:xfrm>
            <a:off x="653121" y="3567937"/>
            <a:ext cx="1103263" cy="0"/>
          </a:xfrm>
          <a:custGeom>
            <a:avLst/>
            <a:gdLst/>
            <a:ahLst/>
            <a:cxnLst/>
            <a:rect l="l" t="t" r="r" b="b"/>
            <a:pathLst>
              <a:path w="1217676">
                <a:moveTo>
                  <a:pt x="0" y="0"/>
                </a:moveTo>
                <a:lnTo>
                  <a:pt x="121767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4" name="object 174"/>
          <p:cNvSpPr/>
          <p:nvPr/>
        </p:nvSpPr>
        <p:spPr>
          <a:xfrm>
            <a:off x="653121" y="5376447"/>
            <a:ext cx="1076338" cy="1141236"/>
          </a:xfrm>
          <a:custGeom>
            <a:avLst/>
            <a:gdLst/>
            <a:ahLst/>
            <a:cxnLst/>
            <a:rect l="l" t="t" r="r" b="b"/>
            <a:pathLst>
              <a:path w="1187958" h="1259586">
                <a:moveTo>
                  <a:pt x="0" y="1259586"/>
                </a:moveTo>
                <a:lnTo>
                  <a:pt x="1187958" y="1259586"/>
                </a:lnTo>
                <a:lnTo>
                  <a:pt x="1187958" y="0"/>
                </a:lnTo>
                <a:lnTo>
                  <a:pt x="0" y="0"/>
                </a:lnTo>
                <a:lnTo>
                  <a:pt x="0" y="125958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5" name="object 175"/>
          <p:cNvSpPr/>
          <p:nvPr/>
        </p:nvSpPr>
        <p:spPr>
          <a:xfrm>
            <a:off x="653121" y="5376447"/>
            <a:ext cx="1076338" cy="1141236"/>
          </a:xfrm>
          <a:custGeom>
            <a:avLst/>
            <a:gdLst/>
            <a:ahLst/>
            <a:cxnLst/>
            <a:rect l="l" t="t" r="r" b="b"/>
            <a:pathLst>
              <a:path w="1187958" h="1259586">
                <a:moveTo>
                  <a:pt x="0" y="1259586"/>
                </a:moveTo>
                <a:lnTo>
                  <a:pt x="3047" y="1256538"/>
                </a:lnTo>
                <a:lnTo>
                  <a:pt x="3047" y="3048"/>
                </a:lnTo>
                <a:lnTo>
                  <a:pt x="1184910" y="3048"/>
                </a:lnTo>
                <a:lnTo>
                  <a:pt x="1184910" y="1256538"/>
                </a:lnTo>
                <a:lnTo>
                  <a:pt x="3047" y="1256538"/>
                </a:lnTo>
                <a:lnTo>
                  <a:pt x="1187958" y="1259586"/>
                </a:lnTo>
                <a:lnTo>
                  <a:pt x="1187958" y="0"/>
                </a:lnTo>
                <a:lnTo>
                  <a:pt x="0" y="0"/>
                </a:lnTo>
                <a:lnTo>
                  <a:pt x="0" y="12595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6" name="object 176"/>
          <p:cNvSpPr/>
          <p:nvPr/>
        </p:nvSpPr>
        <p:spPr>
          <a:xfrm>
            <a:off x="1762598" y="5376447"/>
            <a:ext cx="1728768" cy="192622"/>
          </a:xfrm>
          <a:custGeom>
            <a:avLst/>
            <a:gdLst/>
            <a:ahLst/>
            <a:cxnLst/>
            <a:rect l="l" t="t" r="r" b="b"/>
            <a:pathLst>
              <a:path w="1908048" h="212598">
                <a:moveTo>
                  <a:pt x="0" y="212598"/>
                </a:moveTo>
                <a:lnTo>
                  <a:pt x="1908048" y="212598"/>
                </a:lnTo>
                <a:lnTo>
                  <a:pt x="1908048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7" name="object 177"/>
          <p:cNvSpPr/>
          <p:nvPr/>
        </p:nvSpPr>
        <p:spPr>
          <a:xfrm>
            <a:off x="3491366" y="5376447"/>
            <a:ext cx="456356" cy="192622"/>
          </a:xfrm>
          <a:custGeom>
            <a:avLst/>
            <a:gdLst/>
            <a:ahLst/>
            <a:cxnLst/>
            <a:rect l="l" t="t" r="r" b="b"/>
            <a:pathLst>
              <a:path w="503682" h="212598">
                <a:moveTo>
                  <a:pt x="0" y="212598"/>
                </a:moveTo>
                <a:lnTo>
                  <a:pt x="503682" y="212598"/>
                </a:lnTo>
                <a:lnTo>
                  <a:pt x="503682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8" name="object 178"/>
          <p:cNvSpPr/>
          <p:nvPr/>
        </p:nvSpPr>
        <p:spPr>
          <a:xfrm>
            <a:off x="3947723" y="5376447"/>
            <a:ext cx="391457" cy="192622"/>
          </a:xfrm>
          <a:custGeom>
            <a:avLst/>
            <a:gdLst/>
            <a:ahLst/>
            <a:cxnLst/>
            <a:rect l="l" t="t" r="r" b="b"/>
            <a:pathLst>
              <a:path w="432053" h="212598">
                <a:moveTo>
                  <a:pt x="0" y="212598"/>
                </a:moveTo>
                <a:lnTo>
                  <a:pt x="432053" y="212598"/>
                </a:lnTo>
                <a:lnTo>
                  <a:pt x="432053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9" name="object 179"/>
          <p:cNvSpPr/>
          <p:nvPr/>
        </p:nvSpPr>
        <p:spPr>
          <a:xfrm>
            <a:off x="1762598" y="5763073"/>
            <a:ext cx="1728768" cy="194003"/>
          </a:xfrm>
          <a:custGeom>
            <a:avLst/>
            <a:gdLst/>
            <a:ahLst/>
            <a:cxnLst/>
            <a:rect l="l" t="t" r="r" b="b"/>
            <a:pathLst>
              <a:path w="1908048" h="214122">
                <a:moveTo>
                  <a:pt x="0" y="214122"/>
                </a:moveTo>
                <a:lnTo>
                  <a:pt x="1908048" y="214122"/>
                </a:lnTo>
                <a:lnTo>
                  <a:pt x="1908048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0" name="object 180"/>
          <p:cNvSpPr/>
          <p:nvPr/>
        </p:nvSpPr>
        <p:spPr>
          <a:xfrm>
            <a:off x="3491366" y="5763073"/>
            <a:ext cx="456356" cy="194003"/>
          </a:xfrm>
          <a:custGeom>
            <a:avLst/>
            <a:gdLst/>
            <a:ahLst/>
            <a:cxnLst/>
            <a:rect l="l" t="t" r="r" b="b"/>
            <a:pathLst>
              <a:path w="503682" h="214122">
                <a:moveTo>
                  <a:pt x="0" y="214122"/>
                </a:moveTo>
                <a:lnTo>
                  <a:pt x="503682" y="214122"/>
                </a:lnTo>
                <a:lnTo>
                  <a:pt x="503682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1" name="object 181"/>
          <p:cNvSpPr/>
          <p:nvPr/>
        </p:nvSpPr>
        <p:spPr>
          <a:xfrm>
            <a:off x="3947723" y="5763073"/>
            <a:ext cx="391457" cy="194003"/>
          </a:xfrm>
          <a:custGeom>
            <a:avLst/>
            <a:gdLst/>
            <a:ahLst/>
            <a:cxnLst/>
            <a:rect l="l" t="t" r="r" b="b"/>
            <a:pathLst>
              <a:path w="432053" h="214122">
                <a:moveTo>
                  <a:pt x="0" y="214122"/>
                </a:moveTo>
                <a:lnTo>
                  <a:pt x="432053" y="214122"/>
                </a:lnTo>
                <a:lnTo>
                  <a:pt x="432053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2" name="object 182"/>
          <p:cNvSpPr/>
          <p:nvPr/>
        </p:nvSpPr>
        <p:spPr>
          <a:xfrm>
            <a:off x="1762598" y="5957075"/>
            <a:ext cx="1728768" cy="194694"/>
          </a:xfrm>
          <a:custGeom>
            <a:avLst/>
            <a:gdLst/>
            <a:ahLst/>
            <a:cxnLst/>
            <a:rect l="l" t="t" r="r" b="b"/>
            <a:pathLst>
              <a:path w="1908048" h="214884">
                <a:moveTo>
                  <a:pt x="0" y="214884"/>
                </a:moveTo>
                <a:lnTo>
                  <a:pt x="1908048" y="214884"/>
                </a:lnTo>
                <a:lnTo>
                  <a:pt x="1908048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3" name="object 183"/>
          <p:cNvSpPr/>
          <p:nvPr/>
        </p:nvSpPr>
        <p:spPr>
          <a:xfrm>
            <a:off x="3491366" y="5957075"/>
            <a:ext cx="456356" cy="194694"/>
          </a:xfrm>
          <a:custGeom>
            <a:avLst/>
            <a:gdLst/>
            <a:ahLst/>
            <a:cxnLst/>
            <a:rect l="l" t="t" r="r" b="b"/>
            <a:pathLst>
              <a:path w="503682" h="214884">
                <a:moveTo>
                  <a:pt x="0" y="214884"/>
                </a:moveTo>
                <a:lnTo>
                  <a:pt x="503682" y="214884"/>
                </a:lnTo>
                <a:lnTo>
                  <a:pt x="503682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4" name="object 184"/>
          <p:cNvSpPr/>
          <p:nvPr/>
        </p:nvSpPr>
        <p:spPr>
          <a:xfrm>
            <a:off x="3947723" y="5957075"/>
            <a:ext cx="391457" cy="194694"/>
          </a:xfrm>
          <a:custGeom>
            <a:avLst/>
            <a:gdLst/>
            <a:ahLst/>
            <a:cxnLst/>
            <a:rect l="l" t="t" r="r" b="b"/>
            <a:pathLst>
              <a:path w="432053" h="214884">
                <a:moveTo>
                  <a:pt x="0" y="214884"/>
                </a:moveTo>
                <a:lnTo>
                  <a:pt x="432053" y="214884"/>
                </a:lnTo>
                <a:lnTo>
                  <a:pt x="432053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5" name="object 185"/>
          <p:cNvSpPr/>
          <p:nvPr/>
        </p:nvSpPr>
        <p:spPr>
          <a:xfrm>
            <a:off x="1762598" y="6151769"/>
            <a:ext cx="1728768" cy="194003"/>
          </a:xfrm>
          <a:custGeom>
            <a:avLst/>
            <a:gdLst/>
            <a:ahLst/>
            <a:cxnLst/>
            <a:rect l="l" t="t" r="r" b="b"/>
            <a:pathLst>
              <a:path w="1908048" h="214122">
                <a:moveTo>
                  <a:pt x="0" y="214121"/>
                </a:moveTo>
                <a:lnTo>
                  <a:pt x="1908048" y="214121"/>
                </a:lnTo>
                <a:lnTo>
                  <a:pt x="1908048" y="0"/>
                </a:lnTo>
                <a:lnTo>
                  <a:pt x="0" y="0"/>
                </a:lnTo>
                <a:lnTo>
                  <a:pt x="0" y="214121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6" name="object 186"/>
          <p:cNvSpPr/>
          <p:nvPr/>
        </p:nvSpPr>
        <p:spPr>
          <a:xfrm>
            <a:off x="3491366" y="6151769"/>
            <a:ext cx="456356" cy="194003"/>
          </a:xfrm>
          <a:custGeom>
            <a:avLst/>
            <a:gdLst/>
            <a:ahLst/>
            <a:cxnLst/>
            <a:rect l="l" t="t" r="r" b="b"/>
            <a:pathLst>
              <a:path w="503682" h="214122">
                <a:moveTo>
                  <a:pt x="0" y="214121"/>
                </a:moveTo>
                <a:lnTo>
                  <a:pt x="503682" y="214121"/>
                </a:lnTo>
                <a:lnTo>
                  <a:pt x="503682" y="0"/>
                </a:lnTo>
                <a:lnTo>
                  <a:pt x="0" y="0"/>
                </a:lnTo>
                <a:lnTo>
                  <a:pt x="0" y="214121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7" name="object 187"/>
          <p:cNvSpPr/>
          <p:nvPr/>
        </p:nvSpPr>
        <p:spPr>
          <a:xfrm>
            <a:off x="3947723" y="6151769"/>
            <a:ext cx="391457" cy="194003"/>
          </a:xfrm>
          <a:custGeom>
            <a:avLst/>
            <a:gdLst/>
            <a:ahLst/>
            <a:cxnLst/>
            <a:rect l="l" t="t" r="r" b="b"/>
            <a:pathLst>
              <a:path w="432053" h="214122">
                <a:moveTo>
                  <a:pt x="0" y="214121"/>
                </a:moveTo>
                <a:lnTo>
                  <a:pt x="432053" y="214121"/>
                </a:lnTo>
                <a:lnTo>
                  <a:pt x="432053" y="0"/>
                </a:lnTo>
                <a:lnTo>
                  <a:pt x="0" y="0"/>
                </a:lnTo>
                <a:lnTo>
                  <a:pt x="0" y="214121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8" name="object 188"/>
          <p:cNvSpPr/>
          <p:nvPr/>
        </p:nvSpPr>
        <p:spPr>
          <a:xfrm>
            <a:off x="1762598" y="5569415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9" name="object 189"/>
          <p:cNvSpPr/>
          <p:nvPr/>
        </p:nvSpPr>
        <p:spPr>
          <a:xfrm>
            <a:off x="1762598" y="5763418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0" name="object 190"/>
          <p:cNvSpPr/>
          <p:nvPr/>
        </p:nvSpPr>
        <p:spPr>
          <a:xfrm>
            <a:off x="1762598" y="5957421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1" name="object 191"/>
          <p:cNvSpPr/>
          <p:nvPr/>
        </p:nvSpPr>
        <p:spPr>
          <a:xfrm>
            <a:off x="1762598" y="6152114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2" name="object 192"/>
          <p:cNvSpPr/>
          <p:nvPr/>
        </p:nvSpPr>
        <p:spPr>
          <a:xfrm>
            <a:off x="1762598" y="6346117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3" name="object 193"/>
          <p:cNvSpPr/>
          <p:nvPr/>
        </p:nvSpPr>
        <p:spPr>
          <a:xfrm>
            <a:off x="4371630" y="5770667"/>
            <a:ext cx="1239272" cy="195384"/>
          </a:xfrm>
          <a:custGeom>
            <a:avLst/>
            <a:gdLst/>
            <a:ahLst/>
            <a:cxnLst/>
            <a:rect l="l" t="t" r="r" b="b"/>
            <a:pathLst>
              <a:path w="1367789" h="215646">
                <a:moveTo>
                  <a:pt x="0" y="215646"/>
                </a:moveTo>
                <a:lnTo>
                  <a:pt x="1367789" y="215646"/>
                </a:lnTo>
                <a:lnTo>
                  <a:pt x="1367789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4" name="object 194"/>
          <p:cNvSpPr/>
          <p:nvPr/>
        </p:nvSpPr>
        <p:spPr>
          <a:xfrm>
            <a:off x="5610903" y="5770667"/>
            <a:ext cx="388696" cy="195384"/>
          </a:xfrm>
          <a:custGeom>
            <a:avLst/>
            <a:gdLst/>
            <a:ahLst/>
            <a:cxnLst/>
            <a:rect l="l" t="t" r="r" b="b"/>
            <a:pathLst>
              <a:path w="429005" h="215646">
                <a:moveTo>
                  <a:pt x="0" y="215646"/>
                </a:moveTo>
                <a:lnTo>
                  <a:pt x="429005" y="215646"/>
                </a:lnTo>
                <a:lnTo>
                  <a:pt x="429005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5" name="object 195"/>
          <p:cNvSpPr/>
          <p:nvPr/>
        </p:nvSpPr>
        <p:spPr>
          <a:xfrm>
            <a:off x="5999600" y="5770667"/>
            <a:ext cx="427358" cy="195384"/>
          </a:xfrm>
          <a:custGeom>
            <a:avLst/>
            <a:gdLst/>
            <a:ahLst/>
            <a:cxnLst/>
            <a:rect l="l" t="t" r="r" b="b"/>
            <a:pathLst>
              <a:path w="471677" h="215646">
                <a:moveTo>
                  <a:pt x="0" y="215646"/>
                </a:moveTo>
                <a:lnTo>
                  <a:pt x="471677" y="215646"/>
                </a:lnTo>
                <a:lnTo>
                  <a:pt x="471677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6" name="object 196"/>
          <p:cNvSpPr/>
          <p:nvPr/>
        </p:nvSpPr>
        <p:spPr>
          <a:xfrm>
            <a:off x="4371630" y="5376446"/>
            <a:ext cx="2055328" cy="198836"/>
          </a:xfrm>
          <a:custGeom>
            <a:avLst/>
            <a:gdLst/>
            <a:ahLst/>
            <a:cxnLst/>
            <a:rect l="l" t="t" r="r" b="b"/>
            <a:pathLst>
              <a:path w="2268473" h="219456">
                <a:moveTo>
                  <a:pt x="0" y="219456"/>
                </a:moveTo>
                <a:lnTo>
                  <a:pt x="2268473" y="219456"/>
                </a:lnTo>
                <a:lnTo>
                  <a:pt x="2268473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7" name="object 197"/>
          <p:cNvSpPr/>
          <p:nvPr/>
        </p:nvSpPr>
        <p:spPr>
          <a:xfrm>
            <a:off x="4371630" y="5575628"/>
            <a:ext cx="1239272" cy="0"/>
          </a:xfrm>
          <a:custGeom>
            <a:avLst/>
            <a:gdLst/>
            <a:ahLst/>
            <a:cxnLst/>
            <a:rect l="l" t="t" r="r" b="b"/>
            <a:pathLst>
              <a:path w="1367789">
                <a:moveTo>
                  <a:pt x="0" y="0"/>
                </a:moveTo>
                <a:lnTo>
                  <a:pt x="1367789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8" name="object 198"/>
          <p:cNvSpPr/>
          <p:nvPr/>
        </p:nvSpPr>
        <p:spPr>
          <a:xfrm>
            <a:off x="4371630" y="5771011"/>
            <a:ext cx="1239272" cy="0"/>
          </a:xfrm>
          <a:custGeom>
            <a:avLst/>
            <a:gdLst/>
            <a:ahLst/>
            <a:cxnLst/>
            <a:rect l="l" t="t" r="r" b="b"/>
            <a:pathLst>
              <a:path w="1367789">
                <a:moveTo>
                  <a:pt x="0" y="0"/>
                </a:moveTo>
                <a:lnTo>
                  <a:pt x="1367789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9" name="object 199"/>
          <p:cNvSpPr/>
          <p:nvPr/>
        </p:nvSpPr>
        <p:spPr>
          <a:xfrm>
            <a:off x="5610903" y="5575628"/>
            <a:ext cx="816055" cy="0"/>
          </a:xfrm>
          <a:custGeom>
            <a:avLst/>
            <a:gdLst/>
            <a:ahLst/>
            <a:cxnLst/>
            <a:rect l="l" t="t" r="r" b="b"/>
            <a:pathLst>
              <a:path w="900683">
                <a:moveTo>
                  <a:pt x="0" y="0"/>
                </a:moveTo>
                <a:lnTo>
                  <a:pt x="90068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0" name="object 200"/>
          <p:cNvSpPr/>
          <p:nvPr/>
        </p:nvSpPr>
        <p:spPr>
          <a:xfrm>
            <a:off x="5610903" y="5771011"/>
            <a:ext cx="816055" cy="0"/>
          </a:xfrm>
          <a:custGeom>
            <a:avLst/>
            <a:gdLst/>
            <a:ahLst/>
            <a:cxnLst/>
            <a:rect l="l" t="t" r="r" b="b"/>
            <a:pathLst>
              <a:path w="900683">
                <a:moveTo>
                  <a:pt x="0" y="0"/>
                </a:moveTo>
                <a:lnTo>
                  <a:pt x="900683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1" name="object 201"/>
          <p:cNvSpPr/>
          <p:nvPr/>
        </p:nvSpPr>
        <p:spPr>
          <a:xfrm>
            <a:off x="4371630" y="5966395"/>
            <a:ext cx="2055328" cy="0"/>
          </a:xfrm>
          <a:custGeom>
            <a:avLst/>
            <a:gdLst/>
            <a:ahLst/>
            <a:cxnLst/>
            <a:rect l="l" t="t" r="r" b="b"/>
            <a:pathLst>
              <a:path w="2268473">
                <a:moveTo>
                  <a:pt x="0" y="0"/>
                </a:moveTo>
                <a:lnTo>
                  <a:pt x="2268473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2" name="object 202"/>
          <p:cNvSpPr/>
          <p:nvPr/>
        </p:nvSpPr>
        <p:spPr>
          <a:xfrm>
            <a:off x="4371630" y="6161090"/>
            <a:ext cx="2055328" cy="0"/>
          </a:xfrm>
          <a:custGeom>
            <a:avLst/>
            <a:gdLst/>
            <a:ahLst/>
            <a:cxnLst/>
            <a:rect l="l" t="t" r="r" b="b"/>
            <a:pathLst>
              <a:path w="2268473">
                <a:moveTo>
                  <a:pt x="0" y="0"/>
                </a:moveTo>
                <a:lnTo>
                  <a:pt x="226847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3" name="object 203"/>
          <p:cNvSpPr/>
          <p:nvPr/>
        </p:nvSpPr>
        <p:spPr>
          <a:xfrm>
            <a:off x="686260" y="5506934"/>
            <a:ext cx="1010750" cy="895451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4" name="object 204"/>
          <p:cNvSpPr/>
          <p:nvPr/>
        </p:nvSpPr>
        <p:spPr>
          <a:xfrm>
            <a:off x="4306732" y="7186683"/>
            <a:ext cx="2120227" cy="140704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5" name="object 205"/>
          <p:cNvSpPr/>
          <p:nvPr/>
        </p:nvSpPr>
        <p:spPr>
          <a:xfrm>
            <a:off x="3451" y="9211634"/>
            <a:ext cx="6848795" cy="56957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6" name="object 206"/>
          <p:cNvSpPr/>
          <p:nvPr/>
        </p:nvSpPr>
        <p:spPr>
          <a:xfrm>
            <a:off x="392149" y="9437396"/>
            <a:ext cx="555083" cy="228523"/>
          </a:xfrm>
          <a:custGeom>
            <a:avLst/>
            <a:gdLst/>
            <a:ahLst/>
            <a:cxnLst/>
            <a:rect l="l" t="t" r="r" b="b"/>
            <a:pathLst>
              <a:path w="612647" h="252222">
                <a:moveTo>
                  <a:pt x="0" y="252221"/>
                </a:moveTo>
                <a:lnTo>
                  <a:pt x="612647" y="252221"/>
                </a:lnTo>
                <a:lnTo>
                  <a:pt x="612647" y="0"/>
                </a:lnTo>
                <a:lnTo>
                  <a:pt x="0" y="0"/>
                </a:lnTo>
                <a:lnTo>
                  <a:pt x="0" y="252221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7" name="object 207"/>
          <p:cNvSpPr/>
          <p:nvPr/>
        </p:nvSpPr>
        <p:spPr>
          <a:xfrm>
            <a:off x="3915274" y="9274457"/>
            <a:ext cx="2674620" cy="433573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3" name="object 83"/>
          <p:cNvSpPr/>
          <p:nvPr/>
        </p:nvSpPr>
        <p:spPr>
          <a:xfrm>
            <a:off x="1381" y="1037956"/>
            <a:ext cx="6845343" cy="196073"/>
          </a:xfrm>
          <a:custGeom>
            <a:avLst/>
            <a:gdLst/>
            <a:ahLst/>
            <a:cxnLst/>
            <a:rect l="l" t="t" r="r" b="b"/>
            <a:pathLst>
              <a:path w="7555230" h="216407">
                <a:moveTo>
                  <a:pt x="0" y="216407"/>
                </a:moveTo>
                <a:lnTo>
                  <a:pt x="7555230" y="216407"/>
                </a:lnTo>
                <a:lnTo>
                  <a:pt x="7555230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2" name="object 82"/>
          <p:cNvSpPr/>
          <p:nvPr/>
        </p:nvSpPr>
        <p:spPr>
          <a:xfrm>
            <a:off x="0" y="97973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9" name="object 79"/>
          <p:cNvSpPr/>
          <p:nvPr/>
        </p:nvSpPr>
        <p:spPr>
          <a:xfrm>
            <a:off x="1380" y="103670"/>
            <a:ext cx="6856860" cy="687813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0" name="object 80"/>
          <p:cNvSpPr/>
          <p:nvPr/>
        </p:nvSpPr>
        <p:spPr>
          <a:xfrm>
            <a:off x="1381" y="304058"/>
            <a:ext cx="4566323" cy="359009"/>
          </a:xfrm>
          <a:custGeom>
            <a:avLst/>
            <a:gdLst/>
            <a:ahLst/>
            <a:cxnLst/>
            <a:rect l="l" t="t" r="r" b="b"/>
            <a:pathLst>
              <a:path w="5039868" h="396240">
                <a:moveTo>
                  <a:pt x="0" y="396240"/>
                </a:moveTo>
                <a:lnTo>
                  <a:pt x="5039868" y="396240"/>
                </a:lnTo>
                <a:lnTo>
                  <a:pt x="5039868" y="0"/>
                </a:lnTo>
                <a:lnTo>
                  <a:pt x="0" y="0"/>
                </a:lnTo>
                <a:lnTo>
                  <a:pt x="0" y="396240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1" name="object 81"/>
          <p:cNvSpPr/>
          <p:nvPr/>
        </p:nvSpPr>
        <p:spPr>
          <a:xfrm>
            <a:off x="3915274" y="206711"/>
            <a:ext cx="2945258" cy="531610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8" name="object 78"/>
          <p:cNvSpPr txBox="1"/>
          <p:nvPr/>
        </p:nvSpPr>
        <p:spPr>
          <a:xfrm>
            <a:off x="182497" y="359121"/>
            <a:ext cx="3739997" cy="2183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685"/>
              </a:lnSpc>
              <a:spcBef>
                <a:spcPts val="84"/>
              </a:spcBef>
            </a:pPr>
            <a:r>
              <a:rPr sz="1540" b="1" dirty="0">
                <a:latin typeface="Tahoma"/>
                <a:cs typeface="Tahoma"/>
              </a:rPr>
              <a:t>Conductores</a:t>
            </a:r>
            <a:r>
              <a:rPr sz="1540" b="1" spc="-96" dirty="0">
                <a:latin typeface="Tahoma"/>
                <a:cs typeface="Tahoma"/>
              </a:rPr>
              <a:t> </a:t>
            </a:r>
            <a:r>
              <a:rPr sz="1540" b="1" dirty="0">
                <a:latin typeface="Tahoma"/>
                <a:cs typeface="Tahoma"/>
              </a:rPr>
              <a:t>ACCC/TW</a:t>
            </a:r>
            <a:r>
              <a:rPr sz="1540" b="1" spc="-75" dirty="0">
                <a:latin typeface="Tahoma"/>
                <a:cs typeface="Tahoma"/>
              </a:rPr>
              <a:t> </a:t>
            </a:r>
            <a:r>
              <a:rPr sz="1540" b="1" dirty="0">
                <a:latin typeface="Tahoma"/>
                <a:cs typeface="Tahoma"/>
              </a:rPr>
              <a:t>(Milimétricos)</a:t>
            </a:r>
            <a:endParaRPr sz="1540">
              <a:latin typeface="Tahoma"/>
              <a:cs typeface="Tahoma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281224" y="800595"/>
            <a:ext cx="1988882" cy="1838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404"/>
              </a:lnSpc>
              <a:spcBef>
                <a:spcPts val="70"/>
              </a:spcBef>
            </a:pPr>
            <a:r>
              <a:rPr sz="1268" b="1" dirty="0">
                <a:solidFill>
                  <a:srgbClr val="00537A"/>
                </a:solidFill>
                <a:latin typeface="Tahoma"/>
                <a:cs typeface="Tahoma"/>
              </a:rPr>
              <a:t>Características </a:t>
            </a:r>
            <a:r>
              <a:rPr sz="1268" b="1" spc="8" dirty="0">
                <a:solidFill>
                  <a:srgbClr val="00537A"/>
                </a:solidFill>
                <a:latin typeface="Tahoma"/>
                <a:cs typeface="Tahoma"/>
              </a:rPr>
              <a:t>T</a:t>
            </a:r>
            <a:r>
              <a:rPr sz="1268" b="1" dirty="0">
                <a:solidFill>
                  <a:srgbClr val="00537A"/>
                </a:solidFill>
                <a:latin typeface="Tahoma"/>
                <a:cs typeface="Tahoma"/>
              </a:rPr>
              <a:t>écnicas</a:t>
            </a:r>
            <a:endParaRPr sz="1268">
              <a:latin typeface="Tahoma"/>
              <a:cs typeface="Tahoma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283296" y="1081205"/>
            <a:ext cx="5759699" cy="1493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119"/>
              </a:lnSpc>
              <a:spcBef>
                <a:spcPts val="55"/>
              </a:spcBef>
            </a:pPr>
            <a:r>
              <a:rPr sz="997" b="1" dirty="0">
                <a:latin typeface="Tahoma"/>
                <a:cs typeface="Tahoma"/>
              </a:rPr>
              <a:t>Cables</a:t>
            </a:r>
            <a:r>
              <a:rPr sz="997" b="1" spc="-28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Alum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nio</a:t>
            </a:r>
            <a:r>
              <a:rPr sz="997" b="1" spc="-39" dirty="0">
                <a:latin typeface="Tahoma"/>
                <a:cs typeface="Tahoma"/>
              </a:rPr>
              <a:t> </a:t>
            </a:r>
            <a:r>
              <a:rPr sz="997" b="1" spc="4" dirty="0">
                <a:latin typeface="Tahoma"/>
                <a:cs typeface="Tahoma"/>
              </a:rPr>
              <a:t>d</a:t>
            </a:r>
            <a:r>
              <a:rPr sz="997" b="1" dirty="0">
                <a:latin typeface="Tahoma"/>
                <a:cs typeface="Tahoma"/>
              </a:rPr>
              <a:t>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forma</a:t>
            </a:r>
            <a:r>
              <a:rPr sz="997" b="1" spc="-24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trapezoidal</a:t>
            </a:r>
            <a:r>
              <a:rPr sz="997" b="1" spc="-4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</a:t>
            </a:r>
            <a:r>
              <a:rPr sz="997" b="1" spc="-13" dirty="0">
                <a:latin typeface="Tahoma"/>
                <a:cs typeface="Tahoma"/>
              </a:rPr>
              <a:t>o</a:t>
            </a:r>
            <a:r>
              <a:rPr sz="997" b="1" dirty="0">
                <a:latin typeface="Tahoma"/>
                <a:cs typeface="Tahoma"/>
              </a:rPr>
              <a:t>n</a:t>
            </a:r>
            <a:r>
              <a:rPr sz="997" b="1" spc="-1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Alma</a:t>
            </a:r>
            <a:r>
              <a:rPr sz="997" b="1" spc="-20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Compos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te</a:t>
            </a:r>
            <a:r>
              <a:rPr sz="997" b="1" spc="-4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según</a:t>
            </a:r>
            <a:r>
              <a:rPr sz="997" b="1" spc="-25" dirty="0">
                <a:latin typeface="Tahoma"/>
                <a:cs typeface="Tahoma"/>
              </a:rPr>
              <a:t> </a:t>
            </a:r>
            <a:r>
              <a:rPr sz="997" b="1" spc="4" dirty="0">
                <a:latin typeface="Tahoma"/>
                <a:cs typeface="Tahoma"/>
              </a:rPr>
              <a:t>n</a:t>
            </a:r>
            <a:r>
              <a:rPr sz="997" b="1" dirty="0">
                <a:latin typeface="Tahoma"/>
                <a:cs typeface="Tahoma"/>
              </a:rPr>
              <a:t>orma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AS</a:t>
            </a:r>
            <a:r>
              <a:rPr sz="997" b="1" spc="4" dirty="0">
                <a:latin typeface="Tahoma"/>
                <a:cs typeface="Tahoma"/>
              </a:rPr>
              <a:t>T</a:t>
            </a:r>
            <a:r>
              <a:rPr sz="997" b="1" dirty="0">
                <a:latin typeface="Tahoma"/>
                <a:cs typeface="Tahoma"/>
              </a:rPr>
              <a:t>M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B857</a:t>
            </a:r>
            <a:endParaRPr sz="997">
              <a:latin typeface="Tahoma"/>
              <a:cs typeface="Tahoma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674753" y="1810513"/>
            <a:ext cx="1474992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Sección transversal de aluminio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5242916" y="1810513"/>
            <a:ext cx="263553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mm²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5856914" y="1810868"/>
            <a:ext cx="359640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584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-5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674754" y="2204043"/>
            <a:ext cx="619169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Sección total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5242461" y="2204043"/>
            <a:ext cx="263646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mm²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5856914" y="2204398"/>
            <a:ext cx="359640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655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-5" dirty="0">
                <a:latin typeface="Tahoma"/>
                <a:cs typeface="Tahoma"/>
              </a:rPr>
              <a:t>3</a:t>
            </a:r>
            <a:r>
              <a:rPr sz="815" dirty="0">
                <a:latin typeface="Tahoma"/>
                <a:cs typeface="Tahoma"/>
              </a:rPr>
              <a:t>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674753" y="2597572"/>
            <a:ext cx="1827616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Masa por unidad de longitud—Aluminio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5208224" y="2597572"/>
            <a:ext cx="334678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Kg/km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5901792" y="2597927"/>
            <a:ext cx="269494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16</a:t>
            </a:r>
            <a:r>
              <a:rPr sz="815" spc="-5" dirty="0">
                <a:latin typeface="Tahoma"/>
                <a:cs typeface="Tahoma"/>
              </a:rPr>
              <a:t>21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674754" y="2991102"/>
            <a:ext cx="1902603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Masa por unid</a:t>
            </a:r>
            <a:r>
              <a:rPr sz="815" spc="-4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 de longitud—Conductor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5207944" y="2991102"/>
            <a:ext cx="33473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Kg/km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5901792" y="2991456"/>
            <a:ext cx="269494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17</a:t>
            </a:r>
            <a:r>
              <a:rPr sz="815" spc="-5" dirty="0">
                <a:latin typeface="Tahoma"/>
                <a:cs typeface="Tahoma"/>
              </a:rPr>
              <a:t>53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674754" y="3384632"/>
            <a:ext cx="1518746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Máxima resistencia en cc a 2</a:t>
            </a:r>
            <a:r>
              <a:rPr sz="815" spc="-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°C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5226575" y="3385326"/>
            <a:ext cx="296199" cy="1274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5856914" y="3384986"/>
            <a:ext cx="359640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5" dirty="0">
                <a:latin typeface="Tahoma"/>
                <a:cs typeface="Tahoma"/>
              </a:rPr>
              <a:t>04</a:t>
            </a:r>
            <a:r>
              <a:rPr sz="815" spc="-5" dirty="0">
                <a:latin typeface="Tahoma"/>
                <a:cs typeface="Tahoma"/>
              </a:rPr>
              <a:t>8</a:t>
            </a:r>
            <a:r>
              <a:rPr sz="815" dirty="0">
                <a:latin typeface="Tahoma"/>
                <a:cs typeface="Tahoma"/>
              </a:rPr>
              <a:t>9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674757" y="3802322"/>
            <a:ext cx="1003254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Relación de cableado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2838154" y="3802322"/>
            <a:ext cx="1960825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Min. 10—Max. 16 </a:t>
            </a:r>
            <a:r>
              <a:rPr sz="815" spc="9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Ter</a:t>
            </a:r>
            <a:r>
              <a:rPr sz="815" spc="-8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inación superficial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5392255" y="3802322"/>
            <a:ext cx="1138234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Estándar o no</a:t>
            </a:r>
            <a:r>
              <a:rPr sz="815" spc="-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especular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674753" y="4610093"/>
            <a:ext cx="1223733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- N° de capas</a:t>
            </a:r>
            <a:r>
              <a:rPr sz="815" spc="-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 aluminio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5344633" y="4610093"/>
            <a:ext cx="156586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N°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6010899" y="4610093"/>
            <a:ext cx="95091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674753" y="4998789"/>
            <a:ext cx="3447207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- N° y diámetro equivalente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 seg</a:t>
            </a:r>
            <a:r>
              <a:rPr sz="815" spc="-4" dirty="0">
                <a:latin typeface="Tahoma"/>
                <a:cs typeface="Tahoma"/>
              </a:rPr>
              <a:t>u</a:t>
            </a:r>
            <a:r>
              <a:rPr sz="815" dirty="0">
                <a:latin typeface="Tahoma"/>
                <a:cs typeface="Tahoma"/>
              </a:rPr>
              <a:t>nda </a:t>
            </a:r>
            <a:r>
              <a:rPr sz="815" spc="-4" dirty="0">
                <a:latin typeface="Tahoma"/>
                <a:cs typeface="Tahoma"/>
              </a:rPr>
              <a:t>c</a:t>
            </a:r>
            <a:r>
              <a:rPr sz="815" dirty="0">
                <a:latin typeface="Tahoma"/>
                <a:cs typeface="Tahoma"/>
              </a:rPr>
              <a:t>apa de alamb</a:t>
            </a:r>
            <a:r>
              <a:rPr sz="815" spc="-4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es trapezoidales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5317905" y="4998789"/>
            <a:ext cx="212591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5825465" y="4998789"/>
            <a:ext cx="46912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12 x 4,54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2559722" y="6788270"/>
            <a:ext cx="862820" cy="1424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84"/>
              </a:lnSpc>
              <a:spcBef>
                <a:spcPts val="32"/>
              </a:spcBef>
            </a:pPr>
            <a:r>
              <a:rPr sz="815" dirty="0">
                <a:latin typeface="Tahoma"/>
                <a:cs typeface="Tahoma"/>
              </a:rPr>
              <a:t>/°C    </a:t>
            </a:r>
            <a:r>
              <a:rPr sz="815" spc="14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1,61 x 10</a:t>
            </a:r>
            <a:r>
              <a:rPr sz="747" baseline="40168" dirty="0">
                <a:latin typeface="Tahoma"/>
                <a:cs typeface="Tahoma"/>
              </a:rPr>
              <a:t>-6</a:t>
            </a:r>
            <a:endParaRPr sz="498">
              <a:latin typeface="Tahoma"/>
              <a:cs typeface="Tahoma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674756" y="6804192"/>
            <a:ext cx="1681129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- Encima del punto de corte térmico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3610346" y="6804551"/>
            <a:ext cx="2071389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Enci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    </a:t>
            </a:r>
            <a:r>
              <a:rPr sz="815" spc="1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GPa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6002733" y="6804551"/>
            <a:ext cx="212199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117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674756" y="7420035"/>
            <a:ext cx="227074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Capacidad de </a:t>
            </a:r>
            <a:r>
              <a:rPr sz="815" spc="-4" dirty="0">
                <a:latin typeface="Tahoma"/>
                <a:cs typeface="Tahoma"/>
              </a:rPr>
              <a:t>co</a:t>
            </a:r>
            <a:r>
              <a:rPr sz="815" dirty="0">
                <a:latin typeface="Tahoma"/>
                <a:cs typeface="Tahoma"/>
              </a:rPr>
              <a:t>rriente a la temperatura má</a:t>
            </a:r>
            <a:r>
              <a:rPr sz="815" spc="-8" dirty="0">
                <a:latin typeface="Tahoma"/>
                <a:cs typeface="Tahoma"/>
              </a:rPr>
              <a:t>x</a:t>
            </a:r>
            <a:r>
              <a:rPr sz="815" dirty="0">
                <a:latin typeface="Tahoma"/>
                <a:cs typeface="Tahoma"/>
              </a:rPr>
              <a:t>ima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3563574" y="7420035"/>
            <a:ext cx="100684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3904733" y="7420035"/>
            <a:ext cx="26493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1879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674750" y="7810109"/>
            <a:ext cx="1226271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Máxima corriente a 120°C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3563557" y="7810109"/>
            <a:ext cx="100684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904715" y="7810109"/>
            <a:ext cx="26493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1561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674750" y="8200187"/>
            <a:ext cx="147202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Radio medio </a:t>
            </a:r>
            <a:r>
              <a:rPr sz="815" spc="4" dirty="0">
                <a:latin typeface="Tahoma"/>
                <a:cs typeface="Tahoma"/>
              </a:rPr>
              <a:t>g</a:t>
            </a:r>
            <a:r>
              <a:rPr sz="815" dirty="0">
                <a:latin typeface="Tahoma"/>
                <a:cs typeface="Tahoma"/>
              </a:rPr>
              <a:t>eométrico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(G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R)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526762" y="8200187"/>
            <a:ext cx="173093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cm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3889192" y="8200187"/>
            <a:ext cx="295636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11,62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674750" y="8590264"/>
            <a:ext cx="1013547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Reactancia capacitiva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464667" y="8590959"/>
            <a:ext cx="296199" cy="1274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888581" y="8590264"/>
            <a:ext cx="296205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0,144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674754" y="8770817"/>
            <a:ext cx="5888321" cy="25153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5878" indent="-224372">
              <a:lnSpc>
                <a:spcPts val="969"/>
              </a:lnSpc>
              <a:spcBef>
                <a:spcPts val="53"/>
              </a:spcBef>
            </a:pPr>
            <a:r>
              <a:rPr sz="815" dirty="0">
                <a:latin typeface="Tahoma"/>
                <a:cs typeface="Tahoma"/>
              </a:rPr>
              <a:t>(1) </a:t>
            </a:r>
            <a:r>
              <a:rPr sz="815" spc="1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Valores</a:t>
            </a:r>
            <a:r>
              <a:rPr sz="815" spc="6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intensidad</a:t>
            </a:r>
            <a:r>
              <a:rPr sz="815" spc="8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corr</a:t>
            </a:r>
            <a:r>
              <a:rPr sz="815" spc="-4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ente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refer</a:t>
            </a:r>
            <a:r>
              <a:rPr sz="815" spc="-4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dos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eratura</a:t>
            </a:r>
            <a:r>
              <a:rPr sz="815" spc="10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biente</a:t>
            </a:r>
            <a:r>
              <a:rPr sz="815" spc="7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2</a:t>
            </a:r>
            <a:r>
              <a:rPr sz="815" spc="4" dirty="0">
                <a:latin typeface="Tahoma"/>
                <a:cs typeface="Tahoma"/>
              </a:rPr>
              <a:t>5</a:t>
            </a:r>
            <a:r>
              <a:rPr sz="815" dirty="0">
                <a:latin typeface="Tahoma"/>
                <a:cs typeface="Tahoma"/>
              </a:rPr>
              <a:t>º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C,</a:t>
            </a:r>
            <a:r>
              <a:rPr sz="815" spc="1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cables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</a:t>
            </a:r>
            <a:r>
              <a:rPr sz="815" spc="-4" dirty="0">
                <a:latin typeface="Tahoma"/>
                <a:cs typeface="Tahoma"/>
              </a:rPr>
              <a:t>x</a:t>
            </a:r>
            <a:r>
              <a:rPr sz="815" dirty="0">
                <a:latin typeface="Tahoma"/>
                <a:cs typeface="Tahoma"/>
              </a:rPr>
              <a:t>puestos</a:t>
            </a:r>
            <a:r>
              <a:rPr sz="815" spc="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sol,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nivel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ar</a:t>
            </a:r>
            <a:r>
              <a:rPr sz="815" spc="3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 viento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0,6</a:t>
            </a:r>
            <a:r>
              <a:rPr sz="815" spc="2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m/seg.,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adiación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solar</a:t>
            </a:r>
            <a:r>
              <a:rPr sz="815" spc="4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900</a:t>
            </a:r>
            <a:r>
              <a:rPr sz="815" spc="3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W/mm²;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coeficiente</a:t>
            </a:r>
            <a:r>
              <a:rPr sz="815" spc="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emisi</a:t>
            </a:r>
            <a:r>
              <a:rPr sz="815" spc="-4" dirty="0">
                <a:latin typeface="Tahoma"/>
                <a:cs typeface="Tahoma"/>
              </a:rPr>
              <a:t>v</a:t>
            </a:r>
            <a:r>
              <a:rPr sz="815" dirty="0">
                <a:latin typeface="Tahoma"/>
                <a:cs typeface="Tahoma"/>
              </a:rPr>
              <a:t>idad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0,6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absorbilid</a:t>
            </a:r>
            <a:r>
              <a:rPr sz="815" spc="-8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</a:t>
            </a:r>
            <a:r>
              <a:rPr sz="815" spc="9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92149" y="9437396"/>
            <a:ext cx="555083" cy="2285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5774" marR="175710" algn="ctr">
              <a:lnSpc>
                <a:spcPct val="100585"/>
              </a:lnSpc>
              <a:spcBef>
                <a:spcPts val="254"/>
              </a:spcBef>
            </a:pPr>
            <a:r>
              <a:rPr sz="997" b="1" spc="4" dirty="0">
                <a:latin typeface="Tahoma"/>
                <a:cs typeface="Tahoma"/>
              </a:rPr>
              <a:t>26</a:t>
            </a:r>
            <a:endParaRPr sz="997">
              <a:latin typeface="Tahoma"/>
              <a:cs typeface="Tahoma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653121" y="8354498"/>
            <a:ext cx="3620472" cy="1953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2091"/>
              </a:lnSpc>
              <a:spcBef>
                <a:spcPts val="263"/>
              </a:spcBef>
            </a:pPr>
            <a:r>
              <a:rPr sz="815" dirty="0">
                <a:latin typeface="Tahoma"/>
                <a:cs typeface="Tahoma"/>
              </a:rPr>
              <a:t>Reactancia inductiva                                                        </a:t>
            </a:r>
            <a:r>
              <a:rPr sz="815" spc="108" dirty="0">
                <a:latin typeface="Tahoma"/>
                <a:cs typeface="Tahoma"/>
              </a:rPr>
              <a:t> </a:t>
            </a:r>
            <a:r>
              <a:rPr sz="81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0,24632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653121" y="7963732"/>
            <a:ext cx="3620472" cy="1960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2091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Resistencia en CA a 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120°C                                              </a:t>
            </a:r>
            <a:r>
              <a:rPr sz="815" spc="222" dirty="0">
                <a:latin typeface="Tahoma"/>
                <a:cs typeface="Tahoma"/>
              </a:rPr>
              <a:t> </a:t>
            </a:r>
            <a:r>
              <a:rPr sz="81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0,06929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653121" y="7573654"/>
            <a:ext cx="3620472" cy="1960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2091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Resistencia en CA a la máxima temperatura</a:t>
            </a:r>
            <a:r>
              <a:rPr sz="815" spc="-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 operación    </a:t>
            </a:r>
            <a:r>
              <a:rPr sz="815" spc="103" dirty="0">
                <a:latin typeface="Tahoma"/>
                <a:cs typeface="Tahoma"/>
              </a:rPr>
              <a:t> </a:t>
            </a:r>
            <a:r>
              <a:rPr sz="81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0,08002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653121" y="6960576"/>
            <a:ext cx="5773838" cy="2105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ts val="1074"/>
              </a:lnSpc>
              <a:spcBef>
                <a:spcPts val="240"/>
              </a:spcBef>
            </a:pPr>
            <a:r>
              <a:rPr sz="815" dirty="0">
                <a:latin typeface="Tahoma"/>
                <a:cs typeface="Tahoma"/>
              </a:rPr>
              <a:t>- Debajo del punto de corte térmico      </a:t>
            </a:r>
            <a:r>
              <a:rPr sz="815" spc="1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/°C   </a:t>
            </a:r>
            <a:r>
              <a:rPr sz="815" spc="1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19,29 x 10</a:t>
            </a:r>
            <a:r>
              <a:rPr sz="747" baseline="40168" dirty="0">
                <a:latin typeface="Tahoma"/>
                <a:cs typeface="Tahoma"/>
              </a:rPr>
              <a:t>-6         </a:t>
            </a:r>
            <a:r>
              <a:rPr sz="747" spc="44" baseline="4016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Debajo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    </a:t>
            </a:r>
            <a:r>
              <a:rPr sz="815" spc="17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GPa         </a:t>
            </a:r>
            <a:r>
              <a:rPr sz="815" spc="197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73</a:t>
            </a:r>
            <a:r>
              <a:rPr sz="815" dirty="0">
                <a:latin typeface="Tahoma"/>
                <a:cs typeface="Tahoma"/>
              </a:rPr>
              <a:t>,3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653121" y="7171149"/>
            <a:ext cx="3620472" cy="20850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376"/>
              </a:spcBef>
            </a:pPr>
            <a:r>
              <a:rPr sz="815" dirty="0">
                <a:latin typeface="Tahoma"/>
                <a:cs typeface="Tahoma"/>
              </a:rPr>
              <a:t>Temperatura</a:t>
            </a:r>
            <a:r>
              <a:rPr sz="815" spc="-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máxima permitida en servicio continuo             </a:t>
            </a:r>
            <a:r>
              <a:rPr sz="815" spc="20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°C       </a:t>
            </a:r>
            <a:r>
              <a:rPr sz="815" spc="19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175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273593" y="7171149"/>
            <a:ext cx="2153365" cy="2081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7" name="object 27"/>
          <p:cNvSpPr txBox="1"/>
          <p:nvPr/>
        </p:nvSpPr>
        <p:spPr>
          <a:xfrm>
            <a:off x="653121" y="6566701"/>
            <a:ext cx="2813735" cy="198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58"/>
              </a:spcBef>
            </a:pP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Coeficiente de expansión térmica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466856" y="6566701"/>
            <a:ext cx="122201" cy="198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5" name="object 25"/>
          <p:cNvSpPr txBox="1"/>
          <p:nvPr/>
        </p:nvSpPr>
        <p:spPr>
          <a:xfrm>
            <a:off x="3589058" y="6566701"/>
            <a:ext cx="2837900" cy="198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173">
              <a:lnSpc>
                <a:spcPct val="100585"/>
              </a:lnSpc>
              <a:spcBef>
                <a:spcPts val="258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Módulo</a:t>
            </a:r>
            <a:r>
              <a:rPr sz="861" spc="-23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el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as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ticidad</a:t>
            </a:r>
            <a:endParaRPr sz="861">
              <a:latin typeface="Tahoma"/>
              <a:cs typeface="Tahoma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762598" y="5763418"/>
            <a:ext cx="2576582" cy="1984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3" name="object 23"/>
          <p:cNvSpPr txBox="1"/>
          <p:nvPr/>
        </p:nvSpPr>
        <p:spPr>
          <a:xfrm>
            <a:off x="4339181" y="5763418"/>
            <a:ext cx="2087778" cy="1984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2" name="object 22"/>
          <p:cNvSpPr txBox="1"/>
          <p:nvPr/>
        </p:nvSpPr>
        <p:spPr>
          <a:xfrm>
            <a:off x="1762598" y="5961909"/>
            <a:ext cx="2576582" cy="1946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1" name="object 21"/>
          <p:cNvSpPr txBox="1"/>
          <p:nvPr/>
        </p:nvSpPr>
        <p:spPr>
          <a:xfrm>
            <a:off x="4339181" y="5961909"/>
            <a:ext cx="2087778" cy="1946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0" name="object 20"/>
          <p:cNvSpPr txBox="1"/>
          <p:nvPr/>
        </p:nvSpPr>
        <p:spPr>
          <a:xfrm>
            <a:off x="1762598" y="6156602"/>
            <a:ext cx="2576582" cy="189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9" name="object 19"/>
          <p:cNvSpPr txBox="1"/>
          <p:nvPr/>
        </p:nvSpPr>
        <p:spPr>
          <a:xfrm>
            <a:off x="4339181" y="6156603"/>
            <a:ext cx="2087778" cy="1891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8" name="object 18"/>
          <p:cNvSpPr txBox="1"/>
          <p:nvPr/>
        </p:nvSpPr>
        <p:spPr>
          <a:xfrm>
            <a:off x="653121" y="5152411"/>
            <a:ext cx="5773838" cy="1922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- N° y diámetro equivalente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 s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gunda </a:t>
            </a:r>
            <a:r>
              <a:rPr sz="815" spc="-4" dirty="0">
                <a:latin typeface="Tahoma"/>
                <a:cs typeface="Tahoma"/>
              </a:rPr>
              <a:t>c</a:t>
            </a:r>
            <a:r>
              <a:rPr sz="815" dirty="0">
                <a:latin typeface="Tahoma"/>
                <a:cs typeface="Tahoma"/>
              </a:rPr>
              <a:t>apa de alamb</a:t>
            </a:r>
            <a:r>
              <a:rPr sz="815" spc="-4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es trapezoidales                                     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</a:t>
            </a:r>
            <a:r>
              <a:rPr sz="815" spc="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16 x 4,56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53121" y="5344689"/>
            <a:ext cx="1076338" cy="11729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6" name="object 16"/>
          <p:cNvSpPr txBox="1"/>
          <p:nvPr/>
        </p:nvSpPr>
        <p:spPr>
          <a:xfrm>
            <a:off x="1729459" y="5344689"/>
            <a:ext cx="2625946" cy="2247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6"/>
              </a:spcBef>
            </a:pPr>
            <a:endParaRPr sz="498"/>
          </a:p>
          <a:p>
            <a:pPr marL="65584">
              <a:lnSpc>
                <a:spcPct val="100585"/>
              </a:lnSpc>
            </a:pP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Alambres individuales de Alu</a:t>
            </a:r>
            <a:r>
              <a:rPr sz="815" spc="-4" dirty="0">
                <a:solidFill>
                  <a:srgbClr val="FFFFFF"/>
                </a:solidFill>
                <a:latin typeface="Tahoma"/>
                <a:cs typeface="Tahoma"/>
              </a:rPr>
              <a:t>m</a:t>
            </a: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355406" y="5344689"/>
            <a:ext cx="2071552" cy="2247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6"/>
              </a:spcBef>
            </a:pPr>
            <a:endParaRPr sz="498"/>
          </a:p>
          <a:p>
            <a:pPr marL="49362">
              <a:lnSpc>
                <a:spcPct val="100585"/>
              </a:lnSpc>
            </a:pP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Alambres Tra</a:t>
            </a:r>
            <a:r>
              <a:rPr sz="815" spc="-4" dirty="0">
                <a:solidFill>
                  <a:srgbClr val="FFFFFF"/>
                </a:solidFill>
                <a:latin typeface="Tahoma"/>
                <a:cs typeface="Tahoma"/>
              </a:rPr>
              <a:t>p</a:t>
            </a: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ezoidales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729459" y="5569415"/>
            <a:ext cx="4697499" cy="9482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588">
              <a:lnSpc>
                <a:spcPts val="1029"/>
              </a:lnSpc>
              <a:spcBef>
                <a:spcPts val="272"/>
              </a:spcBef>
            </a:pPr>
            <a:r>
              <a:rPr sz="1223" baseline="3068" dirty="0">
                <a:latin typeface="Tahoma"/>
                <a:cs typeface="Tahoma"/>
              </a:rPr>
              <a:t>- C</a:t>
            </a:r>
            <a:r>
              <a:rPr sz="1223" spc="-4" baseline="3068" dirty="0">
                <a:latin typeface="Tahoma"/>
                <a:cs typeface="Tahoma"/>
              </a:rPr>
              <a:t>o</a:t>
            </a:r>
            <a:r>
              <a:rPr sz="1223" baseline="3068" dirty="0">
                <a:latin typeface="Tahoma"/>
                <a:cs typeface="Tahoma"/>
              </a:rPr>
              <a:t>nductividad mínima                   </a:t>
            </a:r>
            <a:r>
              <a:rPr sz="1223" spc="186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IACS %    </a:t>
            </a:r>
            <a:r>
              <a:rPr sz="1223" spc="227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63     </a:t>
            </a:r>
            <a:r>
              <a:rPr sz="1223" spc="81" baseline="306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 Altura                             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</a:t>
            </a:r>
            <a:r>
              <a:rPr sz="815" spc="20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3,16</a:t>
            </a:r>
            <a:endParaRPr sz="815">
              <a:latin typeface="Tahoma"/>
              <a:cs typeface="Tahoma"/>
            </a:endParaRPr>
          </a:p>
          <a:p>
            <a:pPr marL="65584">
              <a:lnSpc>
                <a:spcPts val="1029"/>
              </a:lnSpc>
              <a:spcBef>
                <a:spcPts val="508"/>
              </a:spcBef>
            </a:pPr>
            <a:r>
              <a:rPr sz="1223" baseline="3068" dirty="0">
                <a:latin typeface="Tahoma"/>
                <a:cs typeface="Tahoma"/>
              </a:rPr>
              <a:t>- Resistencia a la tracción mínima        </a:t>
            </a:r>
            <a:r>
              <a:rPr sz="1223" spc="26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MPa       </a:t>
            </a:r>
            <a:r>
              <a:rPr sz="1223" spc="103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60     </a:t>
            </a:r>
            <a:r>
              <a:rPr sz="1223" spc="90" baseline="306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 Sección de la 1ra. capa   </a:t>
            </a:r>
            <a:r>
              <a:rPr sz="815" spc="23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mm²    </a:t>
            </a:r>
            <a:r>
              <a:rPr sz="815" spc="3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13,19</a:t>
            </a:r>
            <a:endParaRPr sz="815">
              <a:latin typeface="Tahoma"/>
              <a:cs typeface="Tahoma"/>
            </a:endParaRPr>
          </a:p>
          <a:p>
            <a:pPr marL="65584">
              <a:lnSpc>
                <a:spcPts val="1029"/>
              </a:lnSpc>
              <a:spcBef>
                <a:spcPts val="503"/>
              </a:spcBef>
            </a:pPr>
            <a:r>
              <a:rPr sz="1223" baseline="3068" dirty="0">
                <a:solidFill>
                  <a:srgbClr val="FFFFFF"/>
                </a:solidFill>
                <a:latin typeface="Tahoma"/>
                <a:cs typeface="Tahoma"/>
              </a:rPr>
              <a:t>Núcleo de co</a:t>
            </a:r>
            <a:r>
              <a:rPr sz="1223" spc="4" baseline="3068" dirty="0">
                <a:solidFill>
                  <a:srgbClr val="FFFFFF"/>
                </a:solidFill>
                <a:latin typeface="Tahoma"/>
                <a:cs typeface="Tahoma"/>
              </a:rPr>
              <a:t>m</a:t>
            </a:r>
            <a:r>
              <a:rPr sz="1223" baseline="3068" dirty="0">
                <a:solidFill>
                  <a:srgbClr val="FFFFFF"/>
                </a:solidFill>
                <a:latin typeface="Tahoma"/>
                <a:cs typeface="Tahoma"/>
              </a:rPr>
              <a:t>posite                                                  </a:t>
            </a:r>
            <a:r>
              <a:rPr sz="1223" spc="99" baseline="3068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 Sección de la 2da. capa   </a:t>
            </a:r>
            <a:r>
              <a:rPr sz="815" spc="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mm²    </a:t>
            </a:r>
            <a:r>
              <a:rPr sz="815" spc="3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15,47</a:t>
            </a:r>
            <a:endParaRPr sz="815">
              <a:latin typeface="Tahoma"/>
              <a:cs typeface="Tahoma"/>
            </a:endParaRPr>
          </a:p>
          <a:p>
            <a:pPr marL="65584">
              <a:lnSpc>
                <a:spcPts val="1075"/>
              </a:lnSpc>
              <a:spcBef>
                <a:spcPts val="463"/>
              </a:spcBef>
            </a:pPr>
            <a:r>
              <a:rPr sz="1223" baseline="6136" dirty="0">
                <a:latin typeface="Tahoma"/>
                <a:cs typeface="Tahoma"/>
              </a:rPr>
              <a:t>- C</a:t>
            </a:r>
            <a:r>
              <a:rPr sz="1223" spc="-4" baseline="6136" dirty="0">
                <a:latin typeface="Tahoma"/>
                <a:cs typeface="Tahoma"/>
              </a:rPr>
              <a:t>o</a:t>
            </a:r>
            <a:r>
              <a:rPr sz="1223" baseline="6136" dirty="0">
                <a:latin typeface="Tahoma"/>
                <a:cs typeface="Tahoma"/>
              </a:rPr>
              <a:t>nductividad                                  </a:t>
            </a:r>
            <a:r>
              <a:rPr sz="1223" spc="181" baseline="6136" dirty="0">
                <a:latin typeface="Tahoma"/>
                <a:cs typeface="Tahoma"/>
              </a:rPr>
              <a:t> </a:t>
            </a:r>
            <a:r>
              <a:rPr sz="1223" baseline="6136" dirty="0">
                <a:latin typeface="Tahoma"/>
                <a:cs typeface="Tahoma"/>
              </a:rPr>
              <a:t>Nil         </a:t>
            </a:r>
            <a:r>
              <a:rPr sz="1223" spc="195" baseline="6136" dirty="0">
                <a:latin typeface="Tahoma"/>
                <a:cs typeface="Tahoma"/>
              </a:rPr>
              <a:t> </a:t>
            </a:r>
            <a:r>
              <a:rPr sz="1223" baseline="6136" dirty="0">
                <a:latin typeface="Tahoma"/>
                <a:cs typeface="Tahoma"/>
              </a:rPr>
              <a:t>-      </a:t>
            </a:r>
            <a:r>
              <a:rPr sz="1223" spc="131" baseline="613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 Sección de la 3ra. capa   </a:t>
            </a:r>
            <a:r>
              <a:rPr sz="815" spc="23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mm²    </a:t>
            </a:r>
            <a:r>
              <a:rPr sz="815" spc="3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16,37</a:t>
            </a:r>
            <a:endParaRPr sz="815">
              <a:latin typeface="Tahoma"/>
              <a:cs typeface="Tahoma"/>
            </a:endParaRPr>
          </a:p>
          <a:p>
            <a:pPr marL="65588">
              <a:lnSpc>
                <a:spcPct val="100585"/>
              </a:lnSpc>
              <a:spcBef>
                <a:spcPts val="472"/>
              </a:spcBef>
            </a:pPr>
            <a:r>
              <a:rPr sz="815" dirty="0">
                <a:latin typeface="Tahoma"/>
                <a:cs typeface="Tahoma"/>
              </a:rPr>
              <a:t>- Carga de rotura mínima                    </a:t>
            </a:r>
            <a:r>
              <a:rPr sz="815" spc="2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kN      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130,1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53121" y="4764406"/>
            <a:ext cx="5773838" cy="19400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- N° y diámetro equivalente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 primer ca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 alambres</a:t>
            </a:r>
            <a:r>
              <a:rPr sz="815" spc="-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trapezoidales                                        </a:t>
            </a:r>
            <a:r>
              <a:rPr sz="815" spc="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</a:t>
            </a:r>
            <a:r>
              <a:rPr sz="815" spc="7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9 x 4,25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53121" y="4185501"/>
            <a:ext cx="5772111" cy="19193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58"/>
              </a:spcBef>
            </a:pP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C</a:t>
            </a:r>
            <a:r>
              <a:rPr sz="815" spc="-4" dirty="0">
                <a:solidFill>
                  <a:srgbClr val="FFFFFF"/>
                </a:solidFill>
                <a:latin typeface="Tahoma"/>
                <a:cs typeface="Tahoma"/>
              </a:rPr>
              <a:t>o</a:t>
            </a: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nfiguraci</a:t>
            </a:r>
            <a:r>
              <a:rPr sz="815" spc="-4" dirty="0">
                <a:solidFill>
                  <a:srgbClr val="FFFFFF"/>
                </a:solidFill>
                <a:latin typeface="Tahoma"/>
                <a:cs typeface="Tahoma"/>
              </a:rPr>
              <a:t>ó</a:t>
            </a: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n de cableado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53121" y="4377434"/>
            <a:ext cx="5772111" cy="1929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54"/>
              </a:spcBef>
            </a:pPr>
            <a:r>
              <a:rPr sz="815" dirty="0">
                <a:latin typeface="Tahoma"/>
                <a:cs typeface="Tahoma"/>
              </a:rPr>
              <a:t>- N° y diámetro del núcleo de composite                                                                                     </a:t>
            </a:r>
            <a:r>
              <a:rPr sz="815" spc="1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</a:t>
            </a:r>
            <a:r>
              <a:rPr sz="815" spc="7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 x 9,53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53121" y="3955943"/>
            <a:ext cx="5936773" cy="1929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Paso preferido para la capa e</a:t>
            </a:r>
            <a:r>
              <a:rPr sz="815" spc="-8" dirty="0">
                <a:latin typeface="Tahoma"/>
                <a:cs typeface="Tahoma"/>
              </a:rPr>
              <a:t>x</a:t>
            </a:r>
            <a:r>
              <a:rPr sz="815" dirty="0">
                <a:latin typeface="Tahoma"/>
                <a:cs typeface="Tahoma"/>
              </a:rPr>
              <a:t>terna      </a:t>
            </a:r>
            <a:r>
              <a:rPr sz="815" spc="1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  </a:t>
            </a:r>
            <a:r>
              <a:rPr sz="815" spc="9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328           </a:t>
            </a:r>
            <a:r>
              <a:rPr sz="815" spc="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</a:t>
            </a:r>
            <a:r>
              <a:rPr sz="815" spc="-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ngitud máxima p</a:t>
            </a:r>
            <a:r>
              <a:rPr sz="815" spc="-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r b</a:t>
            </a:r>
            <a:r>
              <a:rPr sz="815" spc="-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bina                  </a:t>
            </a:r>
            <a:r>
              <a:rPr sz="815" spc="1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2900 metros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53121" y="3567938"/>
            <a:ext cx="5936773" cy="19400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Paso de cable</a:t>
            </a:r>
            <a:r>
              <a:rPr sz="815" spc="-4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do de la capa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xterna de Al.     </a:t>
            </a:r>
            <a:r>
              <a:rPr sz="815" spc="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Min. 10—Max. 13 </a:t>
            </a:r>
            <a:r>
              <a:rPr sz="815" spc="9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Dirección de cableado capa ext.             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Mano derecha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53121" y="3147482"/>
            <a:ext cx="5773838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Resistencia del conductor (*)                                                                                                    </a:t>
            </a:r>
            <a:r>
              <a:rPr sz="815" spc="2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kN            </a:t>
            </a:r>
            <a:r>
              <a:rPr sz="815" spc="168" dirty="0">
                <a:latin typeface="Tahoma"/>
                <a:cs typeface="Tahoma"/>
              </a:rPr>
              <a:t> </a:t>
            </a:r>
            <a:r>
              <a:rPr sz="815" spc="5" dirty="0">
                <a:latin typeface="Tahoma"/>
                <a:cs typeface="Tahoma"/>
              </a:rPr>
              <a:t>187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-5" dirty="0">
                <a:latin typeface="Tahoma"/>
                <a:cs typeface="Tahoma"/>
              </a:rPr>
              <a:t>4</a:t>
            </a:r>
            <a:r>
              <a:rPr sz="815" dirty="0">
                <a:latin typeface="Tahoma"/>
                <a:cs typeface="Tahoma"/>
              </a:rPr>
              <a:t>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53121" y="2753953"/>
            <a:ext cx="5773838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Masa p</a:t>
            </a:r>
            <a:r>
              <a:rPr sz="815" spc="-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r </a:t>
            </a:r>
            <a:r>
              <a:rPr sz="815" spc="-4" dirty="0">
                <a:latin typeface="Tahoma"/>
                <a:cs typeface="Tahoma"/>
              </a:rPr>
              <a:t>u</a:t>
            </a:r>
            <a:r>
              <a:rPr sz="815" dirty="0">
                <a:latin typeface="Tahoma"/>
                <a:cs typeface="Tahoma"/>
              </a:rPr>
              <a:t>nid</a:t>
            </a:r>
            <a:r>
              <a:rPr sz="815" spc="-4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 de l</a:t>
            </a:r>
            <a:r>
              <a:rPr sz="815" spc="-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ngitud—Núcleo                                                                                      </a:t>
            </a:r>
            <a:r>
              <a:rPr sz="815" spc="1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Kg/km            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132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53121" y="2360423"/>
            <a:ext cx="5773838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Diámetro aproximado del co</a:t>
            </a:r>
            <a:r>
              <a:rPr sz="815" spc="8" dirty="0">
                <a:latin typeface="Tahoma"/>
                <a:cs typeface="Tahoma"/>
              </a:rPr>
              <a:t>n</a:t>
            </a:r>
            <a:r>
              <a:rPr sz="815" dirty="0">
                <a:latin typeface="Tahoma"/>
                <a:cs typeface="Tahoma"/>
              </a:rPr>
              <a:t>ductor completo                                                                            </a:t>
            </a:r>
            <a:r>
              <a:rPr sz="815" spc="1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  </a:t>
            </a:r>
            <a:r>
              <a:rPr sz="815" spc="217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29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84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53121" y="1966893"/>
            <a:ext cx="5773838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Sección transversal del núcleo de composite                                                                              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mm²           </a:t>
            </a:r>
            <a:r>
              <a:rPr sz="815" spc="24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71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33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53121" y="1381087"/>
            <a:ext cx="4449991" cy="1933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54"/>
              </a:spcBef>
            </a:pP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Tipo de conductor ACCC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103112" y="1381087"/>
            <a:ext cx="1322120" cy="1933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7728">
              <a:lnSpc>
                <a:spcPct val="100585"/>
              </a:lnSpc>
              <a:spcBef>
                <a:spcPts val="272"/>
              </a:spcBef>
            </a:pP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mm²             </a:t>
            </a:r>
            <a:r>
              <a:rPr sz="815" b="1" spc="68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580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653121" y="1574400"/>
            <a:ext cx="5772111" cy="1957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Secci</a:t>
            </a:r>
            <a:r>
              <a:rPr sz="815" spc="-4" dirty="0">
                <a:latin typeface="Tahoma"/>
                <a:cs typeface="Tahoma"/>
              </a:rPr>
              <a:t>ó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equivalente de alumin</a:t>
            </a:r>
            <a:r>
              <a:rPr sz="815" spc="-8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o                                                                                               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mm²             </a:t>
            </a:r>
            <a:r>
              <a:rPr sz="815" spc="85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610</a:t>
            </a:r>
            <a:endParaRPr sz="815">
              <a:latin typeface="Tahoma"/>
              <a:cs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2056037466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object 85"/>
          <p:cNvSpPr/>
          <p:nvPr/>
        </p:nvSpPr>
        <p:spPr>
          <a:xfrm>
            <a:off x="1381" y="1332064"/>
            <a:ext cx="6845343" cy="8431198"/>
          </a:xfrm>
          <a:custGeom>
            <a:avLst/>
            <a:gdLst/>
            <a:ahLst/>
            <a:cxnLst/>
            <a:rect l="l" t="t" r="r" b="b"/>
            <a:pathLst>
              <a:path w="7555230" h="9305544">
                <a:moveTo>
                  <a:pt x="0" y="9305544"/>
                </a:moveTo>
                <a:lnTo>
                  <a:pt x="7555230" y="9305544"/>
                </a:lnTo>
                <a:lnTo>
                  <a:pt x="7555230" y="0"/>
                </a:lnTo>
                <a:lnTo>
                  <a:pt x="0" y="0"/>
                </a:lnTo>
                <a:lnTo>
                  <a:pt x="0" y="9305544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6" name="object 86"/>
          <p:cNvSpPr/>
          <p:nvPr/>
        </p:nvSpPr>
        <p:spPr>
          <a:xfrm>
            <a:off x="669691" y="7154233"/>
            <a:ext cx="2772657" cy="192622"/>
          </a:xfrm>
          <a:custGeom>
            <a:avLst/>
            <a:gdLst/>
            <a:ahLst/>
            <a:cxnLst/>
            <a:rect l="l" t="t" r="r" b="b"/>
            <a:pathLst>
              <a:path w="3060192" h="212598">
                <a:moveTo>
                  <a:pt x="0" y="212598"/>
                </a:moveTo>
                <a:lnTo>
                  <a:pt x="3060192" y="212598"/>
                </a:lnTo>
                <a:lnTo>
                  <a:pt x="3060192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7" name="object 87"/>
          <p:cNvSpPr/>
          <p:nvPr/>
        </p:nvSpPr>
        <p:spPr>
          <a:xfrm>
            <a:off x="3442348" y="7154233"/>
            <a:ext cx="358318" cy="192622"/>
          </a:xfrm>
          <a:custGeom>
            <a:avLst/>
            <a:gdLst/>
            <a:ahLst/>
            <a:cxnLst/>
            <a:rect l="l" t="t" r="r" b="b"/>
            <a:pathLst>
              <a:path w="395477" h="212598">
                <a:moveTo>
                  <a:pt x="0" y="212598"/>
                </a:moveTo>
                <a:lnTo>
                  <a:pt x="395477" y="212598"/>
                </a:lnTo>
                <a:lnTo>
                  <a:pt x="395477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8" name="object 88"/>
          <p:cNvSpPr/>
          <p:nvPr/>
        </p:nvSpPr>
        <p:spPr>
          <a:xfrm>
            <a:off x="3800667" y="7154233"/>
            <a:ext cx="489496" cy="192622"/>
          </a:xfrm>
          <a:custGeom>
            <a:avLst/>
            <a:gdLst/>
            <a:ahLst/>
            <a:cxnLst/>
            <a:rect l="l" t="t" r="r" b="b"/>
            <a:pathLst>
              <a:path w="540258" h="212598">
                <a:moveTo>
                  <a:pt x="0" y="212598"/>
                </a:moveTo>
                <a:lnTo>
                  <a:pt x="540258" y="212598"/>
                </a:lnTo>
                <a:lnTo>
                  <a:pt x="540258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9" name="object 89"/>
          <p:cNvSpPr/>
          <p:nvPr/>
        </p:nvSpPr>
        <p:spPr>
          <a:xfrm>
            <a:off x="669691" y="7540860"/>
            <a:ext cx="2772657" cy="196073"/>
          </a:xfrm>
          <a:custGeom>
            <a:avLst/>
            <a:gdLst/>
            <a:ahLst/>
            <a:cxnLst/>
            <a:rect l="l" t="t" r="r" b="b"/>
            <a:pathLst>
              <a:path w="3060192" h="216407">
                <a:moveTo>
                  <a:pt x="0" y="216408"/>
                </a:moveTo>
                <a:lnTo>
                  <a:pt x="3060192" y="216408"/>
                </a:lnTo>
                <a:lnTo>
                  <a:pt x="3060192" y="0"/>
                </a:lnTo>
                <a:lnTo>
                  <a:pt x="0" y="0"/>
                </a:lnTo>
                <a:lnTo>
                  <a:pt x="0" y="21640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0" name="object 90"/>
          <p:cNvSpPr/>
          <p:nvPr/>
        </p:nvSpPr>
        <p:spPr>
          <a:xfrm>
            <a:off x="3442348" y="7540860"/>
            <a:ext cx="358318" cy="196073"/>
          </a:xfrm>
          <a:custGeom>
            <a:avLst/>
            <a:gdLst/>
            <a:ahLst/>
            <a:cxnLst/>
            <a:rect l="l" t="t" r="r" b="b"/>
            <a:pathLst>
              <a:path w="395477" h="216407">
                <a:moveTo>
                  <a:pt x="0" y="216408"/>
                </a:moveTo>
                <a:lnTo>
                  <a:pt x="395477" y="216408"/>
                </a:lnTo>
                <a:lnTo>
                  <a:pt x="395477" y="0"/>
                </a:lnTo>
                <a:lnTo>
                  <a:pt x="0" y="0"/>
                </a:lnTo>
                <a:lnTo>
                  <a:pt x="0" y="21640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1" name="object 91"/>
          <p:cNvSpPr/>
          <p:nvPr/>
        </p:nvSpPr>
        <p:spPr>
          <a:xfrm>
            <a:off x="3800667" y="7540860"/>
            <a:ext cx="489496" cy="196073"/>
          </a:xfrm>
          <a:custGeom>
            <a:avLst/>
            <a:gdLst/>
            <a:ahLst/>
            <a:cxnLst/>
            <a:rect l="l" t="t" r="r" b="b"/>
            <a:pathLst>
              <a:path w="540258" h="216407">
                <a:moveTo>
                  <a:pt x="0" y="216408"/>
                </a:moveTo>
                <a:lnTo>
                  <a:pt x="540258" y="216408"/>
                </a:lnTo>
                <a:lnTo>
                  <a:pt x="540258" y="0"/>
                </a:lnTo>
                <a:lnTo>
                  <a:pt x="0" y="0"/>
                </a:lnTo>
                <a:lnTo>
                  <a:pt x="0" y="21640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2" name="object 92"/>
          <p:cNvSpPr/>
          <p:nvPr/>
        </p:nvSpPr>
        <p:spPr>
          <a:xfrm>
            <a:off x="669691" y="7930938"/>
            <a:ext cx="2772657" cy="196073"/>
          </a:xfrm>
          <a:custGeom>
            <a:avLst/>
            <a:gdLst/>
            <a:ahLst/>
            <a:cxnLst/>
            <a:rect l="l" t="t" r="r" b="b"/>
            <a:pathLst>
              <a:path w="3060192" h="216407">
                <a:moveTo>
                  <a:pt x="0" y="216408"/>
                </a:moveTo>
                <a:lnTo>
                  <a:pt x="3060192" y="216408"/>
                </a:lnTo>
                <a:lnTo>
                  <a:pt x="3060192" y="0"/>
                </a:lnTo>
                <a:lnTo>
                  <a:pt x="0" y="0"/>
                </a:lnTo>
                <a:lnTo>
                  <a:pt x="0" y="21640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3" name="object 93"/>
          <p:cNvSpPr/>
          <p:nvPr/>
        </p:nvSpPr>
        <p:spPr>
          <a:xfrm>
            <a:off x="3442348" y="7930938"/>
            <a:ext cx="358318" cy="196073"/>
          </a:xfrm>
          <a:custGeom>
            <a:avLst/>
            <a:gdLst/>
            <a:ahLst/>
            <a:cxnLst/>
            <a:rect l="l" t="t" r="r" b="b"/>
            <a:pathLst>
              <a:path w="395477" h="216407">
                <a:moveTo>
                  <a:pt x="0" y="216408"/>
                </a:moveTo>
                <a:lnTo>
                  <a:pt x="395477" y="216408"/>
                </a:lnTo>
                <a:lnTo>
                  <a:pt x="395477" y="0"/>
                </a:lnTo>
                <a:lnTo>
                  <a:pt x="0" y="0"/>
                </a:lnTo>
                <a:lnTo>
                  <a:pt x="0" y="21640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4" name="object 94"/>
          <p:cNvSpPr/>
          <p:nvPr/>
        </p:nvSpPr>
        <p:spPr>
          <a:xfrm>
            <a:off x="3800667" y="7930938"/>
            <a:ext cx="489496" cy="196073"/>
          </a:xfrm>
          <a:custGeom>
            <a:avLst/>
            <a:gdLst/>
            <a:ahLst/>
            <a:cxnLst/>
            <a:rect l="l" t="t" r="r" b="b"/>
            <a:pathLst>
              <a:path w="540258" h="216407">
                <a:moveTo>
                  <a:pt x="0" y="216408"/>
                </a:moveTo>
                <a:lnTo>
                  <a:pt x="540258" y="216408"/>
                </a:lnTo>
                <a:lnTo>
                  <a:pt x="540258" y="0"/>
                </a:lnTo>
                <a:lnTo>
                  <a:pt x="0" y="0"/>
                </a:lnTo>
                <a:lnTo>
                  <a:pt x="0" y="21640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5" name="object 95"/>
          <p:cNvSpPr/>
          <p:nvPr/>
        </p:nvSpPr>
        <p:spPr>
          <a:xfrm>
            <a:off x="669691" y="8321015"/>
            <a:ext cx="2772657" cy="196074"/>
          </a:xfrm>
          <a:custGeom>
            <a:avLst/>
            <a:gdLst/>
            <a:ahLst/>
            <a:cxnLst/>
            <a:rect l="l" t="t" r="r" b="b"/>
            <a:pathLst>
              <a:path w="3060192" h="216407">
                <a:moveTo>
                  <a:pt x="0" y="216407"/>
                </a:moveTo>
                <a:lnTo>
                  <a:pt x="3060192" y="216407"/>
                </a:lnTo>
                <a:lnTo>
                  <a:pt x="3060192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6" name="object 96"/>
          <p:cNvSpPr/>
          <p:nvPr/>
        </p:nvSpPr>
        <p:spPr>
          <a:xfrm>
            <a:off x="3442348" y="8321015"/>
            <a:ext cx="358318" cy="196074"/>
          </a:xfrm>
          <a:custGeom>
            <a:avLst/>
            <a:gdLst/>
            <a:ahLst/>
            <a:cxnLst/>
            <a:rect l="l" t="t" r="r" b="b"/>
            <a:pathLst>
              <a:path w="395477" h="216407">
                <a:moveTo>
                  <a:pt x="0" y="216407"/>
                </a:moveTo>
                <a:lnTo>
                  <a:pt x="395477" y="216407"/>
                </a:lnTo>
                <a:lnTo>
                  <a:pt x="395477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7" name="object 97"/>
          <p:cNvSpPr/>
          <p:nvPr/>
        </p:nvSpPr>
        <p:spPr>
          <a:xfrm>
            <a:off x="3800667" y="8321015"/>
            <a:ext cx="489496" cy="196074"/>
          </a:xfrm>
          <a:custGeom>
            <a:avLst/>
            <a:gdLst/>
            <a:ahLst/>
            <a:cxnLst/>
            <a:rect l="l" t="t" r="r" b="b"/>
            <a:pathLst>
              <a:path w="540258" h="216407">
                <a:moveTo>
                  <a:pt x="0" y="216407"/>
                </a:moveTo>
                <a:lnTo>
                  <a:pt x="540258" y="216407"/>
                </a:lnTo>
                <a:lnTo>
                  <a:pt x="540258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8" name="object 98"/>
          <p:cNvSpPr/>
          <p:nvPr/>
        </p:nvSpPr>
        <p:spPr>
          <a:xfrm>
            <a:off x="669690" y="7347201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9" name="object 99"/>
          <p:cNvSpPr/>
          <p:nvPr/>
        </p:nvSpPr>
        <p:spPr>
          <a:xfrm>
            <a:off x="669690" y="7541205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0" name="object 100"/>
          <p:cNvSpPr/>
          <p:nvPr/>
        </p:nvSpPr>
        <p:spPr>
          <a:xfrm>
            <a:off x="669690" y="7737279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1" name="object 101"/>
          <p:cNvSpPr/>
          <p:nvPr/>
        </p:nvSpPr>
        <p:spPr>
          <a:xfrm>
            <a:off x="669690" y="7931282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2" name="object 102"/>
          <p:cNvSpPr/>
          <p:nvPr/>
        </p:nvSpPr>
        <p:spPr>
          <a:xfrm>
            <a:off x="669690" y="8127356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3" name="object 103"/>
          <p:cNvSpPr/>
          <p:nvPr/>
        </p:nvSpPr>
        <p:spPr>
          <a:xfrm>
            <a:off x="669690" y="8321359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4" name="object 104"/>
          <p:cNvSpPr/>
          <p:nvPr/>
        </p:nvSpPr>
        <p:spPr>
          <a:xfrm>
            <a:off x="669690" y="8517434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5" name="object 105"/>
          <p:cNvSpPr/>
          <p:nvPr/>
        </p:nvSpPr>
        <p:spPr>
          <a:xfrm>
            <a:off x="669691" y="6534251"/>
            <a:ext cx="2813391" cy="198146"/>
          </a:xfrm>
          <a:custGeom>
            <a:avLst/>
            <a:gdLst/>
            <a:ahLst/>
            <a:cxnLst/>
            <a:rect l="l" t="t" r="r" b="b"/>
            <a:pathLst>
              <a:path w="3105150" h="218694">
                <a:moveTo>
                  <a:pt x="0" y="218694"/>
                </a:moveTo>
                <a:lnTo>
                  <a:pt x="3105150" y="218694"/>
                </a:lnTo>
                <a:lnTo>
                  <a:pt x="3105150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6" name="object 106"/>
          <p:cNvSpPr/>
          <p:nvPr/>
        </p:nvSpPr>
        <p:spPr>
          <a:xfrm>
            <a:off x="3483082" y="6534251"/>
            <a:ext cx="122201" cy="198146"/>
          </a:xfrm>
          <a:custGeom>
            <a:avLst/>
            <a:gdLst/>
            <a:ahLst/>
            <a:cxnLst/>
            <a:rect l="l" t="t" r="r" b="b"/>
            <a:pathLst>
              <a:path w="134874" h="218694">
                <a:moveTo>
                  <a:pt x="0" y="218694"/>
                </a:moveTo>
                <a:lnTo>
                  <a:pt x="134874" y="218694"/>
                </a:lnTo>
                <a:lnTo>
                  <a:pt x="134874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7" name="object 107"/>
          <p:cNvSpPr/>
          <p:nvPr/>
        </p:nvSpPr>
        <p:spPr>
          <a:xfrm>
            <a:off x="669691" y="6927782"/>
            <a:ext cx="1808854" cy="194002"/>
          </a:xfrm>
          <a:custGeom>
            <a:avLst/>
            <a:gdLst/>
            <a:ahLst/>
            <a:cxnLst/>
            <a:rect l="l" t="t" r="r" b="b"/>
            <a:pathLst>
              <a:path w="1996439" h="214122">
                <a:moveTo>
                  <a:pt x="0" y="214121"/>
                </a:moveTo>
                <a:lnTo>
                  <a:pt x="1996439" y="214121"/>
                </a:lnTo>
                <a:lnTo>
                  <a:pt x="1996439" y="0"/>
                </a:lnTo>
                <a:lnTo>
                  <a:pt x="0" y="0"/>
                </a:lnTo>
                <a:lnTo>
                  <a:pt x="0" y="214121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8" name="object 108"/>
          <p:cNvSpPr/>
          <p:nvPr/>
        </p:nvSpPr>
        <p:spPr>
          <a:xfrm>
            <a:off x="2478546" y="6927782"/>
            <a:ext cx="367984" cy="194002"/>
          </a:xfrm>
          <a:custGeom>
            <a:avLst/>
            <a:gdLst/>
            <a:ahLst/>
            <a:cxnLst/>
            <a:rect l="l" t="t" r="r" b="b"/>
            <a:pathLst>
              <a:path w="406145" h="214122">
                <a:moveTo>
                  <a:pt x="0" y="214121"/>
                </a:moveTo>
                <a:lnTo>
                  <a:pt x="406145" y="214121"/>
                </a:lnTo>
                <a:lnTo>
                  <a:pt x="406145" y="0"/>
                </a:lnTo>
                <a:lnTo>
                  <a:pt x="0" y="0"/>
                </a:lnTo>
                <a:lnTo>
                  <a:pt x="0" y="214121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9" name="object 109"/>
          <p:cNvSpPr/>
          <p:nvPr/>
        </p:nvSpPr>
        <p:spPr>
          <a:xfrm>
            <a:off x="2846531" y="6927782"/>
            <a:ext cx="636550" cy="194002"/>
          </a:xfrm>
          <a:custGeom>
            <a:avLst/>
            <a:gdLst/>
            <a:ahLst/>
            <a:cxnLst/>
            <a:rect l="l" t="t" r="r" b="b"/>
            <a:pathLst>
              <a:path w="702563" h="214122">
                <a:moveTo>
                  <a:pt x="0" y="214121"/>
                </a:moveTo>
                <a:lnTo>
                  <a:pt x="702563" y="214121"/>
                </a:lnTo>
                <a:lnTo>
                  <a:pt x="702563" y="0"/>
                </a:lnTo>
                <a:lnTo>
                  <a:pt x="0" y="0"/>
                </a:lnTo>
                <a:lnTo>
                  <a:pt x="0" y="214121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0" name="object 110"/>
          <p:cNvSpPr/>
          <p:nvPr/>
        </p:nvSpPr>
        <p:spPr>
          <a:xfrm>
            <a:off x="3483082" y="6927782"/>
            <a:ext cx="122201" cy="194002"/>
          </a:xfrm>
          <a:custGeom>
            <a:avLst/>
            <a:gdLst/>
            <a:ahLst/>
            <a:cxnLst/>
            <a:rect l="l" t="t" r="r" b="b"/>
            <a:pathLst>
              <a:path w="134874" h="214122">
                <a:moveTo>
                  <a:pt x="0" y="214121"/>
                </a:moveTo>
                <a:lnTo>
                  <a:pt x="134874" y="214121"/>
                </a:lnTo>
                <a:lnTo>
                  <a:pt x="134874" y="0"/>
                </a:lnTo>
                <a:lnTo>
                  <a:pt x="0" y="0"/>
                </a:lnTo>
                <a:lnTo>
                  <a:pt x="0" y="214121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1" name="object 111"/>
          <p:cNvSpPr/>
          <p:nvPr/>
        </p:nvSpPr>
        <p:spPr>
          <a:xfrm>
            <a:off x="3605283" y="6927782"/>
            <a:ext cx="1826806" cy="194002"/>
          </a:xfrm>
          <a:custGeom>
            <a:avLst/>
            <a:gdLst/>
            <a:ahLst/>
            <a:cxnLst/>
            <a:rect l="l" t="t" r="r" b="b"/>
            <a:pathLst>
              <a:path w="2016252" h="214122">
                <a:moveTo>
                  <a:pt x="0" y="214121"/>
                </a:moveTo>
                <a:lnTo>
                  <a:pt x="2016252" y="214121"/>
                </a:lnTo>
                <a:lnTo>
                  <a:pt x="2016252" y="0"/>
                </a:lnTo>
                <a:lnTo>
                  <a:pt x="0" y="0"/>
                </a:lnTo>
                <a:lnTo>
                  <a:pt x="0" y="214121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2" name="object 112"/>
          <p:cNvSpPr/>
          <p:nvPr/>
        </p:nvSpPr>
        <p:spPr>
          <a:xfrm>
            <a:off x="5432089" y="6927782"/>
            <a:ext cx="423906" cy="194002"/>
          </a:xfrm>
          <a:custGeom>
            <a:avLst/>
            <a:gdLst/>
            <a:ahLst/>
            <a:cxnLst/>
            <a:rect l="l" t="t" r="r" b="b"/>
            <a:pathLst>
              <a:path w="467867" h="214122">
                <a:moveTo>
                  <a:pt x="0" y="214121"/>
                </a:moveTo>
                <a:lnTo>
                  <a:pt x="467867" y="214121"/>
                </a:lnTo>
                <a:lnTo>
                  <a:pt x="467867" y="0"/>
                </a:lnTo>
                <a:lnTo>
                  <a:pt x="0" y="0"/>
                </a:lnTo>
                <a:lnTo>
                  <a:pt x="0" y="214121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3" name="object 113"/>
          <p:cNvSpPr/>
          <p:nvPr/>
        </p:nvSpPr>
        <p:spPr>
          <a:xfrm>
            <a:off x="5855996" y="6927782"/>
            <a:ext cx="586842" cy="194002"/>
          </a:xfrm>
          <a:custGeom>
            <a:avLst/>
            <a:gdLst/>
            <a:ahLst/>
            <a:cxnLst/>
            <a:rect l="l" t="t" r="r" b="b"/>
            <a:pathLst>
              <a:path w="647700" h="214122">
                <a:moveTo>
                  <a:pt x="0" y="214121"/>
                </a:moveTo>
                <a:lnTo>
                  <a:pt x="647700" y="214121"/>
                </a:lnTo>
                <a:lnTo>
                  <a:pt x="647700" y="0"/>
                </a:lnTo>
                <a:lnTo>
                  <a:pt x="0" y="0"/>
                </a:lnTo>
                <a:lnTo>
                  <a:pt x="0" y="214121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4" name="object 114"/>
          <p:cNvSpPr/>
          <p:nvPr/>
        </p:nvSpPr>
        <p:spPr>
          <a:xfrm>
            <a:off x="3605283" y="6534251"/>
            <a:ext cx="2837554" cy="198146"/>
          </a:xfrm>
          <a:custGeom>
            <a:avLst/>
            <a:gdLst/>
            <a:ahLst/>
            <a:cxnLst/>
            <a:rect l="l" t="t" r="r" b="b"/>
            <a:pathLst>
              <a:path w="3131819" h="218694">
                <a:moveTo>
                  <a:pt x="0" y="218694"/>
                </a:moveTo>
                <a:lnTo>
                  <a:pt x="3131819" y="218694"/>
                </a:lnTo>
                <a:lnTo>
                  <a:pt x="3131819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5" name="object 115"/>
          <p:cNvSpPr/>
          <p:nvPr/>
        </p:nvSpPr>
        <p:spPr>
          <a:xfrm>
            <a:off x="3483426" y="6534251"/>
            <a:ext cx="0" cy="198146"/>
          </a:xfrm>
          <a:custGeom>
            <a:avLst/>
            <a:gdLst/>
            <a:ahLst/>
            <a:cxnLst/>
            <a:rect l="l" t="t" r="r" b="b"/>
            <a:pathLst>
              <a:path h="218694">
                <a:moveTo>
                  <a:pt x="0" y="0"/>
                </a:moveTo>
                <a:lnTo>
                  <a:pt x="0" y="218694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6" name="object 116"/>
          <p:cNvSpPr/>
          <p:nvPr/>
        </p:nvSpPr>
        <p:spPr>
          <a:xfrm>
            <a:off x="3605627" y="6534251"/>
            <a:ext cx="0" cy="198146"/>
          </a:xfrm>
          <a:custGeom>
            <a:avLst/>
            <a:gdLst/>
            <a:ahLst/>
            <a:cxnLst/>
            <a:rect l="l" t="t" r="r" b="b"/>
            <a:pathLst>
              <a:path h="218694">
                <a:moveTo>
                  <a:pt x="0" y="0"/>
                </a:moveTo>
                <a:lnTo>
                  <a:pt x="0" y="218694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7" name="object 117"/>
          <p:cNvSpPr/>
          <p:nvPr/>
        </p:nvSpPr>
        <p:spPr>
          <a:xfrm>
            <a:off x="669691" y="6928127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8" name="object 118"/>
          <p:cNvSpPr/>
          <p:nvPr/>
        </p:nvSpPr>
        <p:spPr>
          <a:xfrm>
            <a:off x="669690" y="4360865"/>
            <a:ext cx="4501426" cy="192622"/>
          </a:xfrm>
          <a:custGeom>
            <a:avLst/>
            <a:gdLst/>
            <a:ahLst/>
            <a:cxnLst/>
            <a:rect l="l" t="t" r="r" b="b"/>
            <a:pathLst>
              <a:path w="4968240" h="212598">
                <a:moveTo>
                  <a:pt x="0" y="212598"/>
                </a:moveTo>
                <a:lnTo>
                  <a:pt x="4968240" y="212598"/>
                </a:lnTo>
                <a:lnTo>
                  <a:pt x="4968240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9" name="object 119"/>
          <p:cNvSpPr/>
          <p:nvPr/>
        </p:nvSpPr>
        <p:spPr>
          <a:xfrm>
            <a:off x="5171116" y="4360865"/>
            <a:ext cx="521944" cy="192622"/>
          </a:xfrm>
          <a:custGeom>
            <a:avLst/>
            <a:gdLst/>
            <a:ahLst/>
            <a:cxnLst/>
            <a:rect l="l" t="t" r="r" b="b"/>
            <a:pathLst>
              <a:path w="576072" h="212598">
                <a:moveTo>
                  <a:pt x="0" y="212598"/>
                </a:moveTo>
                <a:lnTo>
                  <a:pt x="576072" y="212598"/>
                </a:lnTo>
                <a:lnTo>
                  <a:pt x="576072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0" name="object 120"/>
          <p:cNvSpPr/>
          <p:nvPr/>
        </p:nvSpPr>
        <p:spPr>
          <a:xfrm>
            <a:off x="5693061" y="4360865"/>
            <a:ext cx="749776" cy="192622"/>
          </a:xfrm>
          <a:custGeom>
            <a:avLst/>
            <a:gdLst/>
            <a:ahLst/>
            <a:cxnLst/>
            <a:rect l="l" t="t" r="r" b="b"/>
            <a:pathLst>
              <a:path w="827531" h="212598">
                <a:moveTo>
                  <a:pt x="0" y="212598"/>
                </a:moveTo>
                <a:lnTo>
                  <a:pt x="827531" y="212598"/>
                </a:lnTo>
                <a:lnTo>
                  <a:pt x="827531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1" name="object 121"/>
          <p:cNvSpPr/>
          <p:nvPr/>
        </p:nvSpPr>
        <p:spPr>
          <a:xfrm>
            <a:off x="669690" y="4747490"/>
            <a:ext cx="4501426" cy="194003"/>
          </a:xfrm>
          <a:custGeom>
            <a:avLst/>
            <a:gdLst/>
            <a:ahLst/>
            <a:cxnLst/>
            <a:rect l="l" t="t" r="r" b="b"/>
            <a:pathLst>
              <a:path w="4968240" h="214122">
                <a:moveTo>
                  <a:pt x="0" y="214122"/>
                </a:moveTo>
                <a:lnTo>
                  <a:pt x="4968240" y="214122"/>
                </a:lnTo>
                <a:lnTo>
                  <a:pt x="4968240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2" name="object 122"/>
          <p:cNvSpPr/>
          <p:nvPr/>
        </p:nvSpPr>
        <p:spPr>
          <a:xfrm>
            <a:off x="5171116" y="4747490"/>
            <a:ext cx="521944" cy="194003"/>
          </a:xfrm>
          <a:custGeom>
            <a:avLst/>
            <a:gdLst/>
            <a:ahLst/>
            <a:cxnLst/>
            <a:rect l="l" t="t" r="r" b="b"/>
            <a:pathLst>
              <a:path w="576072" h="214122">
                <a:moveTo>
                  <a:pt x="0" y="214122"/>
                </a:moveTo>
                <a:lnTo>
                  <a:pt x="576072" y="214122"/>
                </a:lnTo>
                <a:lnTo>
                  <a:pt x="576072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3" name="object 123"/>
          <p:cNvSpPr/>
          <p:nvPr/>
        </p:nvSpPr>
        <p:spPr>
          <a:xfrm>
            <a:off x="5693061" y="4747490"/>
            <a:ext cx="749776" cy="194003"/>
          </a:xfrm>
          <a:custGeom>
            <a:avLst/>
            <a:gdLst/>
            <a:ahLst/>
            <a:cxnLst/>
            <a:rect l="l" t="t" r="r" b="b"/>
            <a:pathLst>
              <a:path w="827531" h="214122">
                <a:moveTo>
                  <a:pt x="0" y="214122"/>
                </a:moveTo>
                <a:lnTo>
                  <a:pt x="827531" y="214122"/>
                </a:lnTo>
                <a:lnTo>
                  <a:pt x="827531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4" name="object 124"/>
          <p:cNvSpPr/>
          <p:nvPr/>
        </p:nvSpPr>
        <p:spPr>
          <a:xfrm>
            <a:off x="669691" y="4169623"/>
            <a:ext cx="5773147" cy="191242"/>
          </a:xfrm>
          <a:custGeom>
            <a:avLst/>
            <a:gdLst/>
            <a:ahLst/>
            <a:cxnLst/>
            <a:rect l="l" t="t" r="r" b="b"/>
            <a:pathLst>
              <a:path w="6371844" h="211074">
                <a:moveTo>
                  <a:pt x="0" y="211074"/>
                </a:moveTo>
                <a:lnTo>
                  <a:pt x="6371844" y="211074"/>
                </a:lnTo>
                <a:lnTo>
                  <a:pt x="6371844" y="0"/>
                </a:lnTo>
                <a:lnTo>
                  <a:pt x="0" y="0"/>
                </a:lnTo>
                <a:lnTo>
                  <a:pt x="0" y="211074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5" name="object 125"/>
          <p:cNvSpPr/>
          <p:nvPr/>
        </p:nvSpPr>
        <p:spPr>
          <a:xfrm>
            <a:off x="669690" y="5136187"/>
            <a:ext cx="4501426" cy="192622"/>
          </a:xfrm>
          <a:custGeom>
            <a:avLst/>
            <a:gdLst/>
            <a:ahLst/>
            <a:cxnLst/>
            <a:rect l="l" t="t" r="r" b="b"/>
            <a:pathLst>
              <a:path w="4968240" h="212598">
                <a:moveTo>
                  <a:pt x="0" y="212598"/>
                </a:moveTo>
                <a:lnTo>
                  <a:pt x="4968240" y="212598"/>
                </a:lnTo>
                <a:lnTo>
                  <a:pt x="4968240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6" name="object 126"/>
          <p:cNvSpPr/>
          <p:nvPr/>
        </p:nvSpPr>
        <p:spPr>
          <a:xfrm>
            <a:off x="5171116" y="5136187"/>
            <a:ext cx="521944" cy="192622"/>
          </a:xfrm>
          <a:custGeom>
            <a:avLst/>
            <a:gdLst/>
            <a:ahLst/>
            <a:cxnLst/>
            <a:rect l="l" t="t" r="r" b="b"/>
            <a:pathLst>
              <a:path w="576072" h="212598">
                <a:moveTo>
                  <a:pt x="0" y="212598"/>
                </a:moveTo>
                <a:lnTo>
                  <a:pt x="576072" y="212598"/>
                </a:lnTo>
                <a:lnTo>
                  <a:pt x="576072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7" name="object 127"/>
          <p:cNvSpPr/>
          <p:nvPr/>
        </p:nvSpPr>
        <p:spPr>
          <a:xfrm>
            <a:off x="5693061" y="5136187"/>
            <a:ext cx="749776" cy="192622"/>
          </a:xfrm>
          <a:custGeom>
            <a:avLst/>
            <a:gdLst/>
            <a:ahLst/>
            <a:cxnLst/>
            <a:rect l="l" t="t" r="r" b="b"/>
            <a:pathLst>
              <a:path w="827531" h="212598">
                <a:moveTo>
                  <a:pt x="0" y="212598"/>
                </a:moveTo>
                <a:lnTo>
                  <a:pt x="827531" y="212598"/>
                </a:lnTo>
                <a:lnTo>
                  <a:pt x="827531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8" name="object 128"/>
          <p:cNvSpPr/>
          <p:nvPr/>
        </p:nvSpPr>
        <p:spPr>
          <a:xfrm>
            <a:off x="6441111" y="4169623"/>
            <a:ext cx="0" cy="191242"/>
          </a:xfrm>
          <a:custGeom>
            <a:avLst/>
            <a:gdLst/>
            <a:ahLst/>
            <a:cxnLst/>
            <a:rect l="l" t="t" r="r" b="b"/>
            <a:pathLst>
              <a:path h="211074">
                <a:moveTo>
                  <a:pt x="0" y="0"/>
                </a:moveTo>
                <a:lnTo>
                  <a:pt x="0" y="211074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9" name="object 129"/>
          <p:cNvSpPr/>
          <p:nvPr/>
        </p:nvSpPr>
        <p:spPr>
          <a:xfrm>
            <a:off x="669691" y="4553831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0" name="object 130"/>
          <p:cNvSpPr/>
          <p:nvPr/>
        </p:nvSpPr>
        <p:spPr>
          <a:xfrm>
            <a:off x="669691" y="4747835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1" name="object 131"/>
          <p:cNvSpPr/>
          <p:nvPr/>
        </p:nvSpPr>
        <p:spPr>
          <a:xfrm>
            <a:off x="669691" y="4941838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2" name="object 132"/>
          <p:cNvSpPr/>
          <p:nvPr/>
        </p:nvSpPr>
        <p:spPr>
          <a:xfrm>
            <a:off x="669691" y="5136532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3" name="object 133"/>
          <p:cNvSpPr/>
          <p:nvPr/>
        </p:nvSpPr>
        <p:spPr>
          <a:xfrm>
            <a:off x="669691" y="1574399"/>
            <a:ext cx="4448955" cy="195384"/>
          </a:xfrm>
          <a:custGeom>
            <a:avLst/>
            <a:gdLst/>
            <a:ahLst/>
            <a:cxnLst/>
            <a:rect l="l" t="t" r="r" b="b"/>
            <a:pathLst>
              <a:path w="4910328" h="215646">
                <a:moveTo>
                  <a:pt x="0" y="215646"/>
                </a:moveTo>
                <a:lnTo>
                  <a:pt x="4910328" y="215646"/>
                </a:lnTo>
                <a:lnTo>
                  <a:pt x="4910328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4" name="object 134"/>
          <p:cNvSpPr/>
          <p:nvPr/>
        </p:nvSpPr>
        <p:spPr>
          <a:xfrm>
            <a:off x="5118646" y="1574399"/>
            <a:ext cx="529538" cy="195384"/>
          </a:xfrm>
          <a:custGeom>
            <a:avLst/>
            <a:gdLst/>
            <a:ahLst/>
            <a:cxnLst/>
            <a:rect l="l" t="t" r="r" b="b"/>
            <a:pathLst>
              <a:path w="584453" h="215646">
                <a:moveTo>
                  <a:pt x="0" y="215646"/>
                </a:moveTo>
                <a:lnTo>
                  <a:pt x="584453" y="215646"/>
                </a:lnTo>
                <a:lnTo>
                  <a:pt x="584453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5" name="object 135"/>
          <p:cNvSpPr/>
          <p:nvPr/>
        </p:nvSpPr>
        <p:spPr>
          <a:xfrm>
            <a:off x="5648185" y="1574399"/>
            <a:ext cx="794653" cy="195384"/>
          </a:xfrm>
          <a:custGeom>
            <a:avLst/>
            <a:gdLst/>
            <a:ahLst/>
            <a:cxnLst/>
            <a:rect l="l" t="t" r="r" b="b"/>
            <a:pathLst>
              <a:path w="877062" h="215646">
                <a:moveTo>
                  <a:pt x="0" y="215646"/>
                </a:moveTo>
                <a:lnTo>
                  <a:pt x="877062" y="215646"/>
                </a:lnTo>
                <a:lnTo>
                  <a:pt x="877062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6" name="object 136"/>
          <p:cNvSpPr/>
          <p:nvPr/>
        </p:nvSpPr>
        <p:spPr>
          <a:xfrm>
            <a:off x="669691" y="1966547"/>
            <a:ext cx="4448955" cy="196765"/>
          </a:xfrm>
          <a:custGeom>
            <a:avLst/>
            <a:gdLst/>
            <a:ahLst/>
            <a:cxnLst/>
            <a:rect l="l" t="t" r="r" b="b"/>
            <a:pathLst>
              <a:path w="4910328" h="217170">
                <a:moveTo>
                  <a:pt x="0" y="217170"/>
                </a:moveTo>
                <a:lnTo>
                  <a:pt x="4910328" y="217170"/>
                </a:lnTo>
                <a:lnTo>
                  <a:pt x="4910328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7" name="object 137"/>
          <p:cNvSpPr/>
          <p:nvPr/>
        </p:nvSpPr>
        <p:spPr>
          <a:xfrm>
            <a:off x="5118646" y="1966547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8" name="object 138"/>
          <p:cNvSpPr/>
          <p:nvPr/>
        </p:nvSpPr>
        <p:spPr>
          <a:xfrm>
            <a:off x="5648185" y="1966547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2" h="217170">
                <a:moveTo>
                  <a:pt x="0" y="217170"/>
                </a:moveTo>
                <a:lnTo>
                  <a:pt x="877062" y="217170"/>
                </a:lnTo>
                <a:lnTo>
                  <a:pt x="877062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9" name="object 139"/>
          <p:cNvSpPr/>
          <p:nvPr/>
        </p:nvSpPr>
        <p:spPr>
          <a:xfrm>
            <a:off x="669691" y="2360077"/>
            <a:ext cx="4448955" cy="196765"/>
          </a:xfrm>
          <a:custGeom>
            <a:avLst/>
            <a:gdLst/>
            <a:ahLst/>
            <a:cxnLst/>
            <a:rect l="l" t="t" r="r" b="b"/>
            <a:pathLst>
              <a:path w="4910328" h="217170">
                <a:moveTo>
                  <a:pt x="0" y="217170"/>
                </a:moveTo>
                <a:lnTo>
                  <a:pt x="4910328" y="217170"/>
                </a:lnTo>
                <a:lnTo>
                  <a:pt x="4910328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0" name="object 140"/>
          <p:cNvSpPr/>
          <p:nvPr/>
        </p:nvSpPr>
        <p:spPr>
          <a:xfrm>
            <a:off x="5118646" y="2360077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1" name="object 141"/>
          <p:cNvSpPr/>
          <p:nvPr/>
        </p:nvSpPr>
        <p:spPr>
          <a:xfrm>
            <a:off x="5648185" y="2360077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2" h="217170">
                <a:moveTo>
                  <a:pt x="0" y="217170"/>
                </a:moveTo>
                <a:lnTo>
                  <a:pt x="877062" y="217170"/>
                </a:lnTo>
                <a:lnTo>
                  <a:pt x="877062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2" name="object 142"/>
          <p:cNvSpPr/>
          <p:nvPr/>
        </p:nvSpPr>
        <p:spPr>
          <a:xfrm>
            <a:off x="669691" y="2753607"/>
            <a:ext cx="4448955" cy="196765"/>
          </a:xfrm>
          <a:custGeom>
            <a:avLst/>
            <a:gdLst/>
            <a:ahLst/>
            <a:cxnLst/>
            <a:rect l="l" t="t" r="r" b="b"/>
            <a:pathLst>
              <a:path w="4910328" h="217170">
                <a:moveTo>
                  <a:pt x="0" y="217170"/>
                </a:moveTo>
                <a:lnTo>
                  <a:pt x="4910328" y="217170"/>
                </a:lnTo>
                <a:lnTo>
                  <a:pt x="4910328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3" name="object 143"/>
          <p:cNvSpPr/>
          <p:nvPr/>
        </p:nvSpPr>
        <p:spPr>
          <a:xfrm>
            <a:off x="5118646" y="2753607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4" name="object 144"/>
          <p:cNvSpPr/>
          <p:nvPr/>
        </p:nvSpPr>
        <p:spPr>
          <a:xfrm>
            <a:off x="5648185" y="2753607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2" h="217170">
                <a:moveTo>
                  <a:pt x="0" y="217170"/>
                </a:moveTo>
                <a:lnTo>
                  <a:pt x="877062" y="217170"/>
                </a:lnTo>
                <a:lnTo>
                  <a:pt x="877062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5" name="object 145"/>
          <p:cNvSpPr/>
          <p:nvPr/>
        </p:nvSpPr>
        <p:spPr>
          <a:xfrm>
            <a:off x="669691" y="3147136"/>
            <a:ext cx="4448955" cy="196765"/>
          </a:xfrm>
          <a:custGeom>
            <a:avLst/>
            <a:gdLst/>
            <a:ahLst/>
            <a:cxnLst/>
            <a:rect l="l" t="t" r="r" b="b"/>
            <a:pathLst>
              <a:path w="4910328" h="217170">
                <a:moveTo>
                  <a:pt x="0" y="217170"/>
                </a:moveTo>
                <a:lnTo>
                  <a:pt x="4910328" y="217170"/>
                </a:lnTo>
                <a:lnTo>
                  <a:pt x="4910328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6" name="object 146"/>
          <p:cNvSpPr/>
          <p:nvPr/>
        </p:nvSpPr>
        <p:spPr>
          <a:xfrm>
            <a:off x="5118646" y="3147136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7" name="object 147"/>
          <p:cNvSpPr/>
          <p:nvPr/>
        </p:nvSpPr>
        <p:spPr>
          <a:xfrm>
            <a:off x="5648185" y="3147136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2" h="217170">
                <a:moveTo>
                  <a:pt x="0" y="217170"/>
                </a:moveTo>
                <a:lnTo>
                  <a:pt x="877062" y="217170"/>
                </a:lnTo>
                <a:lnTo>
                  <a:pt x="877062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8" name="object 148"/>
          <p:cNvSpPr/>
          <p:nvPr/>
        </p:nvSpPr>
        <p:spPr>
          <a:xfrm>
            <a:off x="669691" y="1381087"/>
            <a:ext cx="4448955" cy="193312"/>
          </a:xfrm>
          <a:custGeom>
            <a:avLst/>
            <a:gdLst/>
            <a:ahLst/>
            <a:cxnLst/>
            <a:rect l="l" t="t" r="r" b="b"/>
            <a:pathLst>
              <a:path w="4910328" h="213359">
                <a:moveTo>
                  <a:pt x="0" y="213359"/>
                </a:moveTo>
                <a:lnTo>
                  <a:pt x="4910328" y="213359"/>
                </a:lnTo>
                <a:lnTo>
                  <a:pt x="4910328" y="0"/>
                </a:lnTo>
                <a:lnTo>
                  <a:pt x="0" y="0"/>
                </a:lnTo>
                <a:lnTo>
                  <a:pt x="0" y="213359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9" name="object 149"/>
          <p:cNvSpPr/>
          <p:nvPr/>
        </p:nvSpPr>
        <p:spPr>
          <a:xfrm>
            <a:off x="5118646" y="1381087"/>
            <a:ext cx="529538" cy="193312"/>
          </a:xfrm>
          <a:custGeom>
            <a:avLst/>
            <a:gdLst/>
            <a:ahLst/>
            <a:cxnLst/>
            <a:rect l="l" t="t" r="r" b="b"/>
            <a:pathLst>
              <a:path w="584453" h="213359">
                <a:moveTo>
                  <a:pt x="0" y="213359"/>
                </a:moveTo>
                <a:lnTo>
                  <a:pt x="584453" y="213359"/>
                </a:lnTo>
                <a:lnTo>
                  <a:pt x="584453" y="0"/>
                </a:lnTo>
                <a:lnTo>
                  <a:pt x="0" y="0"/>
                </a:lnTo>
                <a:lnTo>
                  <a:pt x="0" y="213359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0" name="object 150"/>
          <p:cNvSpPr/>
          <p:nvPr/>
        </p:nvSpPr>
        <p:spPr>
          <a:xfrm>
            <a:off x="5648185" y="1381087"/>
            <a:ext cx="794653" cy="193312"/>
          </a:xfrm>
          <a:custGeom>
            <a:avLst/>
            <a:gdLst/>
            <a:ahLst/>
            <a:cxnLst/>
            <a:rect l="l" t="t" r="r" b="b"/>
            <a:pathLst>
              <a:path w="877062" h="213359">
                <a:moveTo>
                  <a:pt x="0" y="213359"/>
                </a:moveTo>
                <a:lnTo>
                  <a:pt x="877062" y="213359"/>
                </a:lnTo>
                <a:lnTo>
                  <a:pt x="877062" y="0"/>
                </a:lnTo>
                <a:lnTo>
                  <a:pt x="0" y="0"/>
                </a:lnTo>
                <a:lnTo>
                  <a:pt x="0" y="213359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1" name="object 151"/>
          <p:cNvSpPr/>
          <p:nvPr/>
        </p:nvSpPr>
        <p:spPr>
          <a:xfrm>
            <a:off x="5118991" y="1381087"/>
            <a:ext cx="0" cy="193312"/>
          </a:xfrm>
          <a:custGeom>
            <a:avLst/>
            <a:gdLst/>
            <a:ahLst/>
            <a:cxnLst/>
            <a:rect l="l" t="t" r="r" b="b"/>
            <a:pathLst>
              <a:path h="213359">
                <a:moveTo>
                  <a:pt x="0" y="0"/>
                </a:moveTo>
                <a:lnTo>
                  <a:pt x="0" y="213359"/>
                </a:lnTo>
              </a:path>
            </a:pathLst>
          </a:custGeom>
          <a:ln w="508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2" name="object 152"/>
          <p:cNvSpPr/>
          <p:nvPr/>
        </p:nvSpPr>
        <p:spPr>
          <a:xfrm>
            <a:off x="6441111" y="1381087"/>
            <a:ext cx="0" cy="193312"/>
          </a:xfrm>
          <a:custGeom>
            <a:avLst/>
            <a:gdLst/>
            <a:ahLst/>
            <a:cxnLst/>
            <a:rect l="l" t="t" r="r" b="b"/>
            <a:pathLst>
              <a:path h="213359">
                <a:moveTo>
                  <a:pt x="0" y="0"/>
                </a:moveTo>
                <a:lnTo>
                  <a:pt x="0" y="213359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3" name="object 153"/>
          <p:cNvSpPr/>
          <p:nvPr/>
        </p:nvSpPr>
        <p:spPr>
          <a:xfrm>
            <a:off x="669691" y="1770129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4" name="object 154"/>
          <p:cNvSpPr/>
          <p:nvPr/>
        </p:nvSpPr>
        <p:spPr>
          <a:xfrm>
            <a:off x="669691" y="1966893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5" name="object 155"/>
          <p:cNvSpPr/>
          <p:nvPr/>
        </p:nvSpPr>
        <p:spPr>
          <a:xfrm>
            <a:off x="669691" y="2163658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6" name="object 156"/>
          <p:cNvSpPr/>
          <p:nvPr/>
        </p:nvSpPr>
        <p:spPr>
          <a:xfrm>
            <a:off x="669691" y="2360423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7" name="object 157"/>
          <p:cNvSpPr/>
          <p:nvPr/>
        </p:nvSpPr>
        <p:spPr>
          <a:xfrm>
            <a:off x="669691" y="2557187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8" name="object 158"/>
          <p:cNvSpPr/>
          <p:nvPr/>
        </p:nvSpPr>
        <p:spPr>
          <a:xfrm>
            <a:off x="669691" y="2753952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9" name="object 159"/>
          <p:cNvSpPr/>
          <p:nvPr/>
        </p:nvSpPr>
        <p:spPr>
          <a:xfrm>
            <a:off x="669691" y="2950717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0" name="object 160"/>
          <p:cNvSpPr/>
          <p:nvPr/>
        </p:nvSpPr>
        <p:spPr>
          <a:xfrm>
            <a:off x="669691" y="3147482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1" name="object 161"/>
          <p:cNvSpPr/>
          <p:nvPr/>
        </p:nvSpPr>
        <p:spPr>
          <a:xfrm>
            <a:off x="669691" y="3344247"/>
            <a:ext cx="5773147" cy="0"/>
          </a:xfrm>
          <a:custGeom>
            <a:avLst/>
            <a:gdLst/>
            <a:ahLst/>
            <a:cxnLst/>
            <a:rect l="l" t="t" r="r" b="b"/>
            <a:pathLst>
              <a:path w="6371844">
                <a:moveTo>
                  <a:pt x="0" y="0"/>
                </a:moveTo>
                <a:lnTo>
                  <a:pt x="637184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2" name="object 162"/>
          <p:cNvSpPr/>
          <p:nvPr/>
        </p:nvSpPr>
        <p:spPr>
          <a:xfrm>
            <a:off x="2822366" y="3549642"/>
            <a:ext cx="880954" cy="196073"/>
          </a:xfrm>
          <a:custGeom>
            <a:avLst/>
            <a:gdLst/>
            <a:ahLst/>
            <a:cxnLst/>
            <a:rect l="l" t="t" r="r" b="b"/>
            <a:pathLst>
              <a:path w="972312" h="216407">
                <a:moveTo>
                  <a:pt x="0" y="216407"/>
                </a:moveTo>
                <a:lnTo>
                  <a:pt x="972312" y="216407"/>
                </a:lnTo>
                <a:lnTo>
                  <a:pt x="972312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3" name="object 163"/>
          <p:cNvSpPr/>
          <p:nvPr/>
        </p:nvSpPr>
        <p:spPr>
          <a:xfrm>
            <a:off x="3703320" y="3549642"/>
            <a:ext cx="1630730" cy="196073"/>
          </a:xfrm>
          <a:custGeom>
            <a:avLst/>
            <a:gdLst/>
            <a:ahLst/>
            <a:cxnLst/>
            <a:rect l="l" t="t" r="r" b="b"/>
            <a:pathLst>
              <a:path w="1799843" h="216407">
                <a:moveTo>
                  <a:pt x="0" y="216407"/>
                </a:moveTo>
                <a:lnTo>
                  <a:pt x="1799843" y="216407"/>
                </a:lnTo>
                <a:lnTo>
                  <a:pt x="1799843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4" name="object 164"/>
          <p:cNvSpPr/>
          <p:nvPr/>
        </p:nvSpPr>
        <p:spPr>
          <a:xfrm>
            <a:off x="5334051" y="3549642"/>
            <a:ext cx="1304861" cy="196073"/>
          </a:xfrm>
          <a:custGeom>
            <a:avLst/>
            <a:gdLst/>
            <a:ahLst/>
            <a:cxnLst/>
            <a:rect l="l" t="t" r="r" b="b"/>
            <a:pathLst>
              <a:path w="1440180" h="216407">
                <a:moveTo>
                  <a:pt x="0" y="216407"/>
                </a:moveTo>
                <a:lnTo>
                  <a:pt x="1440180" y="216407"/>
                </a:lnTo>
                <a:lnTo>
                  <a:pt x="1440180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5" name="object 165"/>
          <p:cNvSpPr/>
          <p:nvPr/>
        </p:nvSpPr>
        <p:spPr>
          <a:xfrm>
            <a:off x="669690" y="3939719"/>
            <a:ext cx="1826806" cy="192622"/>
          </a:xfrm>
          <a:custGeom>
            <a:avLst/>
            <a:gdLst/>
            <a:ahLst/>
            <a:cxnLst/>
            <a:rect l="l" t="t" r="r" b="b"/>
            <a:pathLst>
              <a:path w="2016252" h="212598">
                <a:moveTo>
                  <a:pt x="0" y="212598"/>
                </a:moveTo>
                <a:lnTo>
                  <a:pt x="2016252" y="212598"/>
                </a:lnTo>
                <a:lnTo>
                  <a:pt x="2016252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6" name="object 166"/>
          <p:cNvSpPr/>
          <p:nvPr/>
        </p:nvSpPr>
        <p:spPr>
          <a:xfrm>
            <a:off x="2496497" y="3939719"/>
            <a:ext cx="325869" cy="192622"/>
          </a:xfrm>
          <a:custGeom>
            <a:avLst/>
            <a:gdLst/>
            <a:ahLst/>
            <a:cxnLst/>
            <a:rect l="l" t="t" r="r" b="b"/>
            <a:pathLst>
              <a:path w="359663" h="212598">
                <a:moveTo>
                  <a:pt x="0" y="212598"/>
                </a:moveTo>
                <a:lnTo>
                  <a:pt x="359663" y="212598"/>
                </a:lnTo>
                <a:lnTo>
                  <a:pt x="359663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7" name="object 167"/>
          <p:cNvSpPr/>
          <p:nvPr/>
        </p:nvSpPr>
        <p:spPr>
          <a:xfrm>
            <a:off x="2822366" y="3939719"/>
            <a:ext cx="880954" cy="192622"/>
          </a:xfrm>
          <a:custGeom>
            <a:avLst/>
            <a:gdLst/>
            <a:ahLst/>
            <a:cxnLst/>
            <a:rect l="l" t="t" r="r" b="b"/>
            <a:pathLst>
              <a:path w="972312" h="212598">
                <a:moveTo>
                  <a:pt x="0" y="212598"/>
                </a:moveTo>
                <a:lnTo>
                  <a:pt x="972312" y="212598"/>
                </a:lnTo>
                <a:lnTo>
                  <a:pt x="972312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8" name="object 168"/>
          <p:cNvSpPr/>
          <p:nvPr/>
        </p:nvSpPr>
        <p:spPr>
          <a:xfrm>
            <a:off x="3703320" y="3939719"/>
            <a:ext cx="1630730" cy="192622"/>
          </a:xfrm>
          <a:custGeom>
            <a:avLst/>
            <a:gdLst/>
            <a:ahLst/>
            <a:cxnLst/>
            <a:rect l="l" t="t" r="r" b="b"/>
            <a:pathLst>
              <a:path w="1799843" h="212598">
                <a:moveTo>
                  <a:pt x="0" y="212598"/>
                </a:moveTo>
                <a:lnTo>
                  <a:pt x="1799843" y="212598"/>
                </a:lnTo>
                <a:lnTo>
                  <a:pt x="1799843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9" name="object 169"/>
          <p:cNvSpPr/>
          <p:nvPr/>
        </p:nvSpPr>
        <p:spPr>
          <a:xfrm>
            <a:off x="5334051" y="3939719"/>
            <a:ext cx="1304861" cy="192622"/>
          </a:xfrm>
          <a:custGeom>
            <a:avLst/>
            <a:gdLst/>
            <a:ahLst/>
            <a:cxnLst/>
            <a:rect l="l" t="t" r="r" b="b"/>
            <a:pathLst>
              <a:path w="1440180" h="212598">
                <a:moveTo>
                  <a:pt x="0" y="212598"/>
                </a:moveTo>
                <a:lnTo>
                  <a:pt x="1440180" y="212598"/>
                </a:lnTo>
                <a:lnTo>
                  <a:pt x="1440180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0" name="object 170"/>
          <p:cNvSpPr/>
          <p:nvPr/>
        </p:nvSpPr>
        <p:spPr>
          <a:xfrm>
            <a:off x="669690" y="3549642"/>
            <a:ext cx="2152676" cy="196073"/>
          </a:xfrm>
          <a:custGeom>
            <a:avLst/>
            <a:gdLst/>
            <a:ahLst/>
            <a:cxnLst/>
            <a:rect l="l" t="t" r="r" b="b"/>
            <a:pathLst>
              <a:path w="2375916" h="216407">
                <a:moveTo>
                  <a:pt x="0" y="216407"/>
                </a:moveTo>
                <a:lnTo>
                  <a:pt x="2375916" y="216407"/>
                </a:lnTo>
                <a:lnTo>
                  <a:pt x="2375916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1" name="object 171"/>
          <p:cNvSpPr/>
          <p:nvPr/>
        </p:nvSpPr>
        <p:spPr>
          <a:xfrm>
            <a:off x="1772954" y="3551367"/>
            <a:ext cx="4865958" cy="0"/>
          </a:xfrm>
          <a:custGeom>
            <a:avLst/>
            <a:gdLst/>
            <a:ahLst/>
            <a:cxnLst/>
            <a:rect l="l" t="t" r="r" b="b"/>
            <a:pathLst>
              <a:path w="5370576">
                <a:moveTo>
                  <a:pt x="0" y="0"/>
                </a:moveTo>
                <a:lnTo>
                  <a:pt x="537057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2" name="object 172"/>
          <p:cNvSpPr/>
          <p:nvPr/>
        </p:nvSpPr>
        <p:spPr>
          <a:xfrm>
            <a:off x="669690" y="3745370"/>
            <a:ext cx="5969222" cy="0"/>
          </a:xfrm>
          <a:custGeom>
            <a:avLst/>
            <a:gdLst/>
            <a:ahLst/>
            <a:cxnLst/>
            <a:rect l="l" t="t" r="r" b="b"/>
            <a:pathLst>
              <a:path w="6588252">
                <a:moveTo>
                  <a:pt x="0" y="0"/>
                </a:moveTo>
                <a:lnTo>
                  <a:pt x="6588252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3" name="object 173"/>
          <p:cNvSpPr/>
          <p:nvPr/>
        </p:nvSpPr>
        <p:spPr>
          <a:xfrm>
            <a:off x="669690" y="3940063"/>
            <a:ext cx="5969222" cy="0"/>
          </a:xfrm>
          <a:custGeom>
            <a:avLst/>
            <a:gdLst/>
            <a:ahLst/>
            <a:cxnLst/>
            <a:rect l="l" t="t" r="r" b="b"/>
            <a:pathLst>
              <a:path w="6588252">
                <a:moveTo>
                  <a:pt x="0" y="0"/>
                </a:moveTo>
                <a:lnTo>
                  <a:pt x="6588252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4" name="object 174"/>
          <p:cNvSpPr/>
          <p:nvPr/>
        </p:nvSpPr>
        <p:spPr>
          <a:xfrm>
            <a:off x="669691" y="3551367"/>
            <a:ext cx="1103263" cy="0"/>
          </a:xfrm>
          <a:custGeom>
            <a:avLst/>
            <a:gdLst/>
            <a:ahLst/>
            <a:cxnLst/>
            <a:rect l="l" t="t" r="r" b="b"/>
            <a:pathLst>
              <a:path w="1217675">
                <a:moveTo>
                  <a:pt x="0" y="0"/>
                </a:moveTo>
                <a:lnTo>
                  <a:pt x="1217675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5" name="object 175"/>
          <p:cNvSpPr/>
          <p:nvPr/>
        </p:nvSpPr>
        <p:spPr>
          <a:xfrm>
            <a:off x="669690" y="5343998"/>
            <a:ext cx="1076338" cy="1141236"/>
          </a:xfrm>
          <a:custGeom>
            <a:avLst/>
            <a:gdLst/>
            <a:ahLst/>
            <a:cxnLst/>
            <a:rect l="l" t="t" r="r" b="b"/>
            <a:pathLst>
              <a:path w="1187958" h="1259586">
                <a:moveTo>
                  <a:pt x="0" y="1259586"/>
                </a:moveTo>
                <a:lnTo>
                  <a:pt x="1187958" y="1259586"/>
                </a:lnTo>
                <a:lnTo>
                  <a:pt x="1187958" y="0"/>
                </a:lnTo>
                <a:lnTo>
                  <a:pt x="0" y="0"/>
                </a:lnTo>
                <a:lnTo>
                  <a:pt x="0" y="125958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6" name="object 176"/>
          <p:cNvSpPr/>
          <p:nvPr/>
        </p:nvSpPr>
        <p:spPr>
          <a:xfrm>
            <a:off x="669690" y="5343998"/>
            <a:ext cx="1076338" cy="1141236"/>
          </a:xfrm>
          <a:custGeom>
            <a:avLst/>
            <a:gdLst/>
            <a:ahLst/>
            <a:cxnLst/>
            <a:rect l="l" t="t" r="r" b="b"/>
            <a:pathLst>
              <a:path w="1187958" h="1259586">
                <a:moveTo>
                  <a:pt x="0" y="1259586"/>
                </a:moveTo>
                <a:lnTo>
                  <a:pt x="3047" y="1256538"/>
                </a:lnTo>
                <a:lnTo>
                  <a:pt x="3047" y="3048"/>
                </a:lnTo>
                <a:lnTo>
                  <a:pt x="1184910" y="3048"/>
                </a:lnTo>
                <a:lnTo>
                  <a:pt x="1184910" y="1256538"/>
                </a:lnTo>
                <a:lnTo>
                  <a:pt x="3047" y="1256538"/>
                </a:lnTo>
                <a:lnTo>
                  <a:pt x="1187958" y="1259586"/>
                </a:lnTo>
                <a:lnTo>
                  <a:pt x="1187958" y="0"/>
                </a:lnTo>
                <a:lnTo>
                  <a:pt x="0" y="0"/>
                </a:lnTo>
                <a:lnTo>
                  <a:pt x="0" y="12595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7" name="object 177"/>
          <p:cNvSpPr/>
          <p:nvPr/>
        </p:nvSpPr>
        <p:spPr>
          <a:xfrm>
            <a:off x="1795047" y="5343998"/>
            <a:ext cx="1728768" cy="192622"/>
          </a:xfrm>
          <a:custGeom>
            <a:avLst/>
            <a:gdLst/>
            <a:ahLst/>
            <a:cxnLst/>
            <a:rect l="l" t="t" r="r" b="b"/>
            <a:pathLst>
              <a:path w="1908048" h="212598">
                <a:moveTo>
                  <a:pt x="0" y="212598"/>
                </a:moveTo>
                <a:lnTo>
                  <a:pt x="1908048" y="212598"/>
                </a:lnTo>
                <a:lnTo>
                  <a:pt x="1908048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8" name="object 178"/>
          <p:cNvSpPr/>
          <p:nvPr/>
        </p:nvSpPr>
        <p:spPr>
          <a:xfrm>
            <a:off x="3523816" y="5343998"/>
            <a:ext cx="456355" cy="192622"/>
          </a:xfrm>
          <a:custGeom>
            <a:avLst/>
            <a:gdLst/>
            <a:ahLst/>
            <a:cxnLst/>
            <a:rect l="l" t="t" r="r" b="b"/>
            <a:pathLst>
              <a:path w="503681" h="212598">
                <a:moveTo>
                  <a:pt x="0" y="212598"/>
                </a:moveTo>
                <a:lnTo>
                  <a:pt x="503681" y="212598"/>
                </a:lnTo>
                <a:lnTo>
                  <a:pt x="503681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9" name="object 179"/>
          <p:cNvSpPr/>
          <p:nvPr/>
        </p:nvSpPr>
        <p:spPr>
          <a:xfrm>
            <a:off x="3980172" y="5343998"/>
            <a:ext cx="391457" cy="192622"/>
          </a:xfrm>
          <a:custGeom>
            <a:avLst/>
            <a:gdLst/>
            <a:ahLst/>
            <a:cxnLst/>
            <a:rect l="l" t="t" r="r" b="b"/>
            <a:pathLst>
              <a:path w="432053" h="212598">
                <a:moveTo>
                  <a:pt x="0" y="212598"/>
                </a:moveTo>
                <a:lnTo>
                  <a:pt x="432053" y="212598"/>
                </a:lnTo>
                <a:lnTo>
                  <a:pt x="432053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0" name="object 180"/>
          <p:cNvSpPr/>
          <p:nvPr/>
        </p:nvSpPr>
        <p:spPr>
          <a:xfrm>
            <a:off x="1795047" y="5730624"/>
            <a:ext cx="1728768" cy="194003"/>
          </a:xfrm>
          <a:custGeom>
            <a:avLst/>
            <a:gdLst/>
            <a:ahLst/>
            <a:cxnLst/>
            <a:rect l="l" t="t" r="r" b="b"/>
            <a:pathLst>
              <a:path w="1908048" h="214122">
                <a:moveTo>
                  <a:pt x="0" y="214122"/>
                </a:moveTo>
                <a:lnTo>
                  <a:pt x="1908048" y="214122"/>
                </a:lnTo>
                <a:lnTo>
                  <a:pt x="1908048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1" name="object 181"/>
          <p:cNvSpPr/>
          <p:nvPr/>
        </p:nvSpPr>
        <p:spPr>
          <a:xfrm>
            <a:off x="3523816" y="5730624"/>
            <a:ext cx="456355" cy="194003"/>
          </a:xfrm>
          <a:custGeom>
            <a:avLst/>
            <a:gdLst/>
            <a:ahLst/>
            <a:cxnLst/>
            <a:rect l="l" t="t" r="r" b="b"/>
            <a:pathLst>
              <a:path w="503681" h="214122">
                <a:moveTo>
                  <a:pt x="0" y="214122"/>
                </a:moveTo>
                <a:lnTo>
                  <a:pt x="503681" y="214122"/>
                </a:lnTo>
                <a:lnTo>
                  <a:pt x="503681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2" name="object 182"/>
          <p:cNvSpPr/>
          <p:nvPr/>
        </p:nvSpPr>
        <p:spPr>
          <a:xfrm>
            <a:off x="3980172" y="5730624"/>
            <a:ext cx="391457" cy="194003"/>
          </a:xfrm>
          <a:custGeom>
            <a:avLst/>
            <a:gdLst/>
            <a:ahLst/>
            <a:cxnLst/>
            <a:rect l="l" t="t" r="r" b="b"/>
            <a:pathLst>
              <a:path w="432053" h="214122">
                <a:moveTo>
                  <a:pt x="0" y="214122"/>
                </a:moveTo>
                <a:lnTo>
                  <a:pt x="432053" y="214122"/>
                </a:lnTo>
                <a:lnTo>
                  <a:pt x="432053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3" name="object 183"/>
          <p:cNvSpPr/>
          <p:nvPr/>
        </p:nvSpPr>
        <p:spPr>
          <a:xfrm>
            <a:off x="1795047" y="5924627"/>
            <a:ext cx="1728768" cy="194003"/>
          </a:xfrm>
          <a:custGeom>
            <a:avLst/>
            <a:gdLst/>
            <a:ahLst/>
            <a:cxnLst/>
            <a:rect l="l" t="t" r="r" b="b"/>
            <a:pathLst>
              <a:path w="1908048" h="214121">
                <a:moveTo>
                  <a:pt x="0" y="214122"/>
                </a:moveTo>
                <a:lnTo>
                  <a:pt x="1908048" y="214122"/>
                </a:lnTo>
                <a:lnTo>
                  <a:pt x="1908048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4" name="object 184"/>
          <p:cNvSpPr/>
          <p:nvPr/>
        </p:nvSpPr>
        <p:spPr>
          <a:xfrm>
            <a:off x="3523816" y="5924627"/>
            <a:ext cx="456355" cy="194003"/>
          </a:xfrm>
          <a:custGeom>
            <a:avLst/>
            <a:gdLst/>
            <a:ahLst/>
            <a:cxnLst/>
            <a:rect l="l" t="t" r="r" b="b"/>
            <a:pathLst>
              <a:path w="503681" h="214121">
                <a:moveTo>
                  <a:pt x="0" y="214122"/>
                </a:moveTo>
                <a:lnTo>
                  <a:pt x="503681" y="214122"/>
                </a:lnTo>
                <a:lnTo>
                  <a:pt x="503681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5" name="object 185"/>
          <p:cNvSpPr/>
          <p:nvPr/>
        </p:nvSpPr>
        <p:spPr>
          <a:xfrm>
            <a:off x="3980172" y="5924627"/>
            <a:ext cx="391457" cy="194003"/>
          </a:xfrm>
          <a:custGeom>
            <a:avLst/>
            <a:gdLst/>
            <a:ahLst/>
            <a:cxnLst/>
            <a:rect l="l" t="t" r="r" b="b"/>
            <a:pathLst>
              <a:path w="432053" h="214121">
                <a:moveTo>
                  <a:pt x="0" y="214122"/>
                </a:moveTo>
                <a:lnTo>
                  <a:pt x="432053" y="214122"/>
                </a:lnTo>
                <a:lnTo>
                  <a:pt x="432053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6" name="object 186"/>
          <p:cNvSpPr/>
          <p:nvPr/>
        </p:nvSpPr>
        <p:spPr>
          <a:xfrm>
            <a:off x="1795047" y="6118629"/>
            <a:ext cx="1728768" cy="194694"/>
          </a:xfrm>
          <a:custGeom>
            <a:avLst/>
            <a:gdLst/>
            <a:ahLst/>
            <a:cxnLst/>
            <a:rect l="l" t="t" r="r" b="b"/>
            <a:pathLst>
              <a:path w="1908048" h="214884">
                <a:moveTo>
                  <a:pt x="0" y="214884"/>
                </a:moveTo>
                <a:lnTo>
                  <a:pt x="1908048" y="214884"/>
                </a:lnTo>
                <a:lnTo>
                  <a:pt x="1908048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7" name="object 187"/>
          <p:cNvSpPr/>
          <p:nvPr/>
        </p:nvSpPr>
        <p:spPr>
          <a:xfrm>
            <a:off x="3523816" y="6118629"/>
            <a:ext cx="456355" cy="194694"/>
          </a:xfrm>
          <a:custGeom>
            <a:avLst/>
            <a:gdLst/>
            <a:ahLst/>
            <a:cxnLst/>
            <a:rect l="l" t="t" r="r" b="b"/>
            <a:pathLst>
              <a:path w="503681" h="214884">
                <a:moveTo>
                  <a:pt x="0" y="214884"/>
                </a:moveTo>
                <a:lnTo>
                  <a:pt x="503681" y="214884"/>
                </a:lnTo>
                <a:lnTo>
                  <a:pt x="503681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8" name="object 188"/>
          <p:cNvSpPr/>
          <p:nvPr/>
        </p:nvSpPr>
        <p:spPr>
          <a:xfrm>
            <a:off x="3980172" y="6118629"/>
            <a:ext cx="391457" cy="194694"/>
          </a:xfrm>
          <a:custGeom>
            <a:avLst/>
            <a:gdLst/>
            <a:ahLst/>
            <a:cxnLst/>
            <a:rect l="l" t="t" r="r" b="b"/>
            <a:pathLst>
              <a:path w="432053" h="214884">
                <a:moveTo>
                  <a:pt x="0" y="214884"/>
                </a:moveTo>
                <a:lnTo>
                  <a:pt x="432053" y="214884"/>
                </a:lnTo>
                <a:lnTo>
                  <a:pt x="432053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9" name="object 189"/>
          <p:cNvSpPr/>
          <p:nvPr/>
        </p:nvSpPr>
        <p:spPr>
          <a:xfrm>
            <a:off x="1795047" y="5536965"/>
            <a:ext cx="2576582" cy="0"/>
          </a:xfrm>
          <a:custGeom>
            <a:avLst/>
            <a:gdLst/>
            <a:ahLst/>
            <a:cxnLst/>
            <a:rect l="l" t="t" r="r" b="b"/>
            <a:pathLst>
              <a:path w="2843783">
                <a:moveTo>
                  <a:pt x="0" y="0"/>
                </a:moveTo>
                <a:lnTo>
                  <a:pt x="2843783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0" name="object 190"/>
          <p:cNvSpPr/>
          <p:nvPr/>
        </p:nvSpPr>
        <p:spPr>
          <a:xfrm>
            <a:off x="1795047" y="5730969"/>
            <a:ext cx="2576582" cy="0"/>
          </a:xfrm>
          <a:custGeom>
            <a:avLst/>
            <a:gdLst/>
            <a:ahLst/>
            <a:cxnLst/>
            <a:rect l="l" t="t" r="r" b="b"/>
            <a:pathLst>
              <a:path w="2843783">
                <a:moveTo>
                  <a:pt x="0" y="0"/>
                </a:moveTo>
                <a:lnTo>
                  <a:pt x="284378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1" name="object 191"/>
          <p:cNvSpPr/>
          <p:nvPr/>
        </p:nvSpPr>
        <p:spPr>
          <a:xfrm>
            <a:off x="1795047" y="5924971"/>
            <a:ext cx="2576582" cy="0"/>
          </a:xfrm>
          <a:custGeom>
            <a:avLst/>
            <a:gdLst/>
            <a:ahLst/>
            <a:cxnLst/>
            <a:rect l="l" t="t" r="r" b="b"/>
            <a:pathLst>
              <a:path w="2843783">
                <a:moveTo>
                  <a:pt x="0" y="0"/>
                </a:moveTo>
                <a:lnTo>
                  <a:pt x="2843783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2" name="object 192"/>
          <p:cNvSpPr/>
          <p:nvPr/>
        </p:nvSpPr>
        <p:spPr>
          <a:xfrm>
            <a:off x="1795047" y="6118975"/>
            <a:ext cx="2576582" cy="0"/>
          </a:xfrm>
          <a:custGeom>
            <a:avLst/>
            <a:gdLst/>
            <a:ahLst/>
            <a:cxnLst/>
            <a:rect l="l" t="t" r="r" b="b"/>
            <a:pathLst>
              <a:path w="2843783">
                <a:moveTo>
                  <a:pt x="0" y="0"/>
                </a:moveTo>
                <a:lnTo>
                  <a:pt x="284378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3" name="object 193"/>
          <p:cNvSpPr/>
          <p:nvPr/>
        </p:nvSpPr>
        <p:spPr>
          <a:xfrm>
            <a:off x="1795047" y="6313669"/>
            <a:ext cx="2576582" cy="0"/>
          </a:xfrm>
          <a:custGeom>
            <a:avLst/>
            <a:gdLst/>
            <a:ahLst/>
            <a:cxnLst/>
            <a:rect l="l" t="t" r="r" b="b"/>
            <a:pathLst>
              <a:path w="2843783">
                <a:moveTo>
                  <a:pt x="0" y="0"/>
                </a:moveTo>
                <a:lnTo>
                  <a:pt x="284378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4" name="object 194"/>
          <p:cNvSpPr/>
          <p:nvPr/>
        </p:nvSpPr>
        <p:spPr>
          <a:xfrm>
            <a:off x="4388200" y="5738218"/>
            <a:ext cx="1239272" cy="195384"/>
          </a:xfrm>
          <a:custGeom>
            <a:avLst/>
            <a:gdLst/>
            <a:ahLst/>
            <a:cxnLst/>
            <a:rect l="l" t="t" r="r" b="b"/>
            <a:pathLst>
              <a:path w="1367789" h="215646">
                <a:moveTo>
                  <a:pt x="0" y="215646"/>
                </a:moveTo>
                <a:lnTo>
                  <a:pt x="1367789" y="215646"/>
                </a:lnTo>
                <a:lnTo>
                  <a:pt x="1367789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5" name="object 195"/>
          <p:cNvSpPr/>
          <p:nvPr/>
        </p:nvSpPr>
        <p:spPr>
          <a:xfrm>
            <a:off x="5627472" y="5738218"/>
            <a:ext cx="388697" cy="195384"/>
          </a:xfrm>
          <a:custGeom>
            <a:avLst/>
            <a:gdLst/>
            <a:ahLst/>
            <a:cxnLst/>
            <a:rect l="l" t="t" r="r" b="b"/>
            <a:pathLst>
              <a:path w="429006" h="215646">
                <a:moveTo>
                  <a:pt x="0" y="215646"/>
                </a:moveTo>
                <a:lnTo>
                  <a:pt x="429006" y="215646"/>
                </a:lnTo>
                <a:lnTo>
                  <a:pt x="429006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6" name="object 196"/>
          <p:cNvSpPr/>
          <p:nvPr/>
        </p:nvSpPr>
        <p:spPr>
          <a:xfrm>
            <a:off x="6016169" y="5738218"/>
            <a:ext cx="426669" cy="195384"/>
          </a:xfrm>
          <a:custGeom>
            <a:avLst/>
            <a:gdLst/>
            <a:ahLst/>
            <a:cxnLst/>
            <a:rect l="l" t="t" r="r" b="b"/>
            <a:pathLst>
              <a:path w="470916" h="215646">
                <a:moveTo>
                  <a:pt x="0" y="215646"/>
                </a:moveTo>
                <a:lnTo>
                  <a:pt x="470916" y="215646"/>
                </a:lnTo>
                <a:lnTo>
                  <a:pt x="470916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7" name="object 197"/>
          <p:cNvSpPr/>
          <p:nvPr/>
        </p:nvSpPr>
        <p:spPr>
          <a:xfrm>
            <a:off x="4388200" y="5343999"/>
            <a:ext cx="2054638" cy="198835"/>
          </a:xfrm>
          <a:custGeom>
            <a:avLst/>
            <a:gdLst/>
            <a:ahLst/>
            <a:cxnLst/>
            <a:rect l="l" t="t" r="r" b="b"/>
            <a:pathLst>
              <a:path w="2267712" h="219455">
                <a:moveTo>
                  <a:pt x="0" y="219455"/>
                </a:moveTo>
                <a:lnTo>
                  <a:pt x="2267712" y="219455"/>
                </a:lnTo>
                <a:lnTo>
                  <a:pt x="2267712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8" name="object 198"/>
          <p:cNvSpPr/>
          <p:nvPr/>
        </p:nvSpPr>
        <p:spPr>
          <a:xfrm>
            <a:off x="4388200" y="5543179"/>
            <a:ext cx="1239272" cy="0"/>
          </a:xfrm>
          <a:custGeom>
            <a:avLst/>
            <a:gdLst/>
            <a:ahLst/>
            <a:cxnLst/>
            <a:rect l="l" t="t" r="r" b="b"/>
            <a:pathLst>
              <a:path w="1367789">
                <a:moveTo>
                  <a:pt x="0" y="0"/>
                </a:moveTo>
                <a:lnTo>
                  <a:pt x="1367789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9" name="object 199"/>
          <p:cNvSpPr/>
          <p:nvPr/>
        </p:nvSpPr>
        <p:spPr>
          <a:xfrm>
            <a:off x="4388200" y="5738563"/>
            <a:ext cx="1239272" cy="0"/>
          </a:xfrm>
          <a:custGeom>
            <a:avLst/>
            <a:gdLst/>
            <a:ahLst/>
            <a:cxnLst/>
            <a:rect l="l" t="t" r="r" b="b"/>
            <a:pathLst>
              <a:path w="1367789">
                <a:moveTo>
                  <a:pt x="0" y="0"/>
                </a:moveTo>
                <a:lnTo>
                  <a:pt x="1367789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0" name="object 200"/>
          <p:cNvSpPr/>
          <p:nvPr/>
        </p:nvSpPr>
        <p:spPr>
          <a:xfrm>
            <a:off x="5627473" y="5543179"/>
            <a:ext cx="815365" cy="0"/>
          </a:xfrm>
          <a:custGeom>
            <a:avLst/>
            <a:gdLst/>
            <a:ahLst/>
            <a:cxnLst/>
            <a:rect l="l" t="t" r="r" b="b"/>
            <a:pathLst>
              <a:path w="899921">
                <a:moveTo>
                  <a:pt x="0" y="0"/>
                </a:moveTo>
                <a:lnTo>
                  <a:pt x="899921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1" name="object 201"/>
          <p:cNvSpPr/>
          <p:nvPr/>
        </p:nvSpPr>
        <p:spPr>
          <a:xfrm>
            <a:off x="5627473" y="5738563"/>
            <a:ext cx="815365" cy="0"/>
          </a:xfrm>
          <a:custGeom>
            <a:avLst/>
            <a:gdLst/>
            <a:ahLst/>
            <a:cxnLst/>
            <a:rect l="l" t="t" r="r" b="b"/>
            <a:pathLst>
              <a:path w="899921">
                <a:moveTo>
                  <a:pt x="0" y="0"/>
                </a:moveTo>
                <a:lnTo>
                  <a:pt x="899921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2" name="object 202"/>
          <p:cNvSpPr/>
          <p:nvPr/>
        </p:nvSpPr>
        <p:spPr>
          <a:xfrm>
            <a:off x="4388200" y="5933256"/>
            <a:ext cx="2054638" cy="0"/>
          </a:xfrm>
          <a:custGeom>
            <a:avLst/>
            <a:gdLst/>
            <a:ahLst/>
            <a:cxnLst/>
            <a:rect l="l" t="t" r="r" b="b"/>
            <a:pathLst>
              <a:path w="2267712">
                <a:moveTo>
                  <a:pt x="0" y="0"/>
                </a:moveTo>
                <a:lnTo>
                  <a:pt x="2267712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3" name="object 203"/>
          <p:cNvSpPr/>
          <p:nvPr/>
        </p:nvSpPr>
        <p:spPr>
          <a:xfrm>
            <a:off x="4388200" y="6128641"/>
            <a:ext cx="2054638" cy="0"/>
          </a:xfrm>
          <a:custGeom>
            <a:avLst/>
            <a:gdLst/>
            <a:ahLst/>
            <a:cxnLst/>
            <a:rect l="l" t="t" r="r" b="b"/>
            <a:pathLst>
              <a:path w="2267712">
                <a:moveTo>
                  <a:pt x="0" y="0"/>
                </a:moveTo>
                <a:lnTo>
                  <a:pt x="226771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4" name="object 204"/>
          <p:cNvSpPr/>
          <p:nvPr/>
        </p:nvSpPr>
        <p:spPr>
          <a:xfrm>
            <a:off x="702139" y="5474485"/>
            <a:ext cx="1011440" cy="895451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5" name="object 205"/>
          <p:cNvSpPr/>
          <p:nvPr/>
        </p:nvSpPr>
        <p:spPr>
          <a:xfrm>
            <a:off x="4306732" y="7154233"/>
            <a:ext cx="2120227" cy="132971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6" name="object 206"/>
          <p:cNvSpPr/>
          <p:nvPr/>
        </p:nvSpPr>
        <p:spPr>
          <a:xfrm>
            <a:off x="3451" y="9211634"/>
            <a:ext cx="6848795" cy="56957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7" name="object 207"/>
          <p:cNvSpPr/>
          <p:nvPr/>
        </p:nvSpPr>
        <p:spPr>
          <a:xfrm>
            <a:off x="392149" y="9437396"/>
            <a:ext cx="555083" cy="228523"/>
          </a:xfrm>
          <a:custGeom>
            <a:avLst/>
            <a:gdLst/>
            <a:ahLst/>
            <a:cxnLst/>
            <a:rect l="l" t="t" r="r" b="b"/>
            <a:pathLst>
              <a:path w="612647" h="252222">
                <a:moveTo>
                  <a:pt x="0" y="252221"/>
                </a:moveTo>
                <a:lnTo>
                  <a:pt x="612647" y="252221"/>
                </a:lnTo>
                <a:lnTo>
                  <a:pt x="612647" y="0"/>
                </a:lnTo>
                <a:lnTo>
                  <a:pt x="0" y="0"/>
                </a:lnTo>
                <a:lnTo>
                  <a:pt x="0" y="252221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8" name="object 208"/>
          <p:cNvSpPr/>
          <p:nvPr/>
        </p:nvSpPr>
        <p:spPr>
          <a:xfrm>
            <a:off x="3915274" y="9274457"/>
            <a:ext cx="2674620" cy="433573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4" name="object 84"/>
          <p:cNvSpPr/>
          <p:nvPr/>
        </p:nvSpPr>
        <p:spPr>
          <a:xfrm>
            <a:off x="1381" y="1054527"/>
            <a:ext cx="6845343" cy="196073"/>
          </a:xfrm>
          <a:custGeom>
            <a:avLst/>
            <a:gdLst/>
            <a:ahLst/>
            <a:cxnLst/>
            <a:rect l="l" t="t" r="r" b="b"/>
            <a:pathLst>
              <a:path w="7555230" h="216407">
                <a:moveTo>
                  <a:pt x="0" y="216407"/>
                </a:moveTo>
                <a:lnTo>
                  <a:pt x="7555230" y="216407"/>
                </a:lnTo>
                <a:lnTo>
                  <a:pt x="7555230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3" name="object 83"/>
          <p:cNvSpPr/>
          <p:nvPr/>
        </p:nvSpPr>
        <p:spPr>
          <a:xfrm>
            <a:off x="0" y="97973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0" name="object 80"/>
          <p:cNvSpPr/>
          <p:nvPr/>
        </p:nvSpPr>
        <p:spPr>
          <a:xfrm>
            <a:off x="1380" y="103670"/>
            <a:ext cx="6856860" cy="687813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1" name="object 81"/>
          <p:cNvSpPr/>
          <p:nvPr/>
        </p:nvSpPr>
        <p:spPr>
          <a:xfrm>
            <a:off x="1381" y="304058"/>
            <a:ext cx="4566323" cy="359009"/>
          </a:xfrm>
          <a:custGeom>
            <a:avLst/>
            <a:gdLst/>
            <a:ahLst/>
            <a:cxnLst/>
            <a:rect l="l" t="t" r="r" b="b"/>
            <a:pathLst>
              <a:path w="5039868" h="396240">
                <a:moveTo>
                  <a:pt x="0" y="396240"/>
                </a:moveTo>
                <a:lnTo>
                  <a:pt x="5039868" y="396240"/>
                </a:lnTo>
                <a:lnTo>
                  <a:pt x="5039868" y="0"/>
                </a:lnTo>
                <a:lnTo>
                  <a:pt x="0" y="0"/>
                </a:lnTo>
                <a:lnTo>
                  <a:pt x="0" y="396240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2" name="object 82"/>
          <p:cNvSpPr/>
          <p:nvPr/>
        </p:nvSpPr>
        <p:spPr>
          <a:xfrm>
            <a:off x="3915274" y="206711"/>
            <a:ext cx="2945258" cy="531610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9" name="object 79"/>
          <p:cNvSpPr txBox="1"/>
          <p:nvPr/>
        </p:nvSpPr>
        <p:spPr>
          <a:xfrm>
            <a:off x="182497" y="359121"/>
            <a:ext cx="3739997" cy="2183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685"/>
              </a:lnSpc>
              <a:spcBef>
                <a:spcPts val="84"/>
              </a:spcBef>
            </a:pPr>
            <a:r>
              <a:rPr sz="1540" b="1" dirty="0">
                <a:latin typeface="Tahoma"/>
                <a:cs typeface="Tahoma"/>
              </a:rPr>
              <a:t>Conductores</a:t>
            </a:r>
            <a:r>
              <a:rPr sz="1540" b="1" spc="-96" dirty="0">
                <a:latin typeface="Tahoma"/>
                <a:cs typeface="Tahoma"/>
              </a:rPr>
              <a:t> </a:t>
            </a:r>
            <a:r>
              <a:rPr sz="1540" b="1" dirty="0">
                <a:latin typeface="Tahoma"/>
                <a:cs typeface="Tahoma"/>
              </a:rPr>
              <a:t>ACCC/TW</a:t>
            </a:r>
            <a:r>
              <a:rPr sz="1540" b="1" spc="-75" dirty="0">
                <a:latin typeface="Tahoma"/>
                <a:cs typeface="Tahoma"/>
              </a:rPr>
              <a:t> </a:t>
            </a:r>
            <a:r>
              <a:rPr sz="1540" b="1" dirty="0">
                <a:latin typeface="Tahoma"/>
                <a:cs typeface="Tahoma"/>
              </a:rPr>
              <a:t>(Milimétricos)</a:t>
            </a:r>
            <a:endParaRPr sz="1540">
              <a:latin typeface="Tahoma"/>
              <a:cs typeface="Tahoma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281224" y="800595"/>
            <a:ext cx="1988882" cy="1838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404"/>
              </a:lnSpc>
              <a:spcBef>
                <a:spcPts val="70"/>
              </a:spcBef>
            </a:pPr>
            <a:r>
              <a:rPr sz="1268" b="1" dirty="0">
                <a:solidFill>
                  <a:srgbClr val="00537A"/>
                </a:solidFill>
                <a:latin typeface="Tahoma"/>
                <a:cs typeface="Tahoma"/>
              </a:rPr>
              <a:t>Características </a:t>
            </a:r>
            <a:r>
              <a:rPr sz="1268" b="1" spc="8" dirty="0">
                <a:solidFill>
                  <a:srgbClr val="00537A"/>
                </a:solidFill>
                <a:latin typeface="Tahoma"/>
                <a:cs typeface="Tahoma"/>
              </a:rPr>
              <a:t>T</a:t>
            </a:r>
            <a:r>
              <a:rPr sz="1268" b="1" dirty="0">
                <a:solidFill>
                  <a:srgbClr val="00537A"/>
                </a:solidFill>
                <a:latin typeface="Tahoma"/>
                <a:cs typeface="Tahoma"/>
              </a:rPr>
              <a:t>écnicas</a:t>
            </a:r>
            <a:endParaRPr sz="1268">
              <a:latin typeface="Tahoma"/>
              <a:cs typeface="Tahoma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283296" y="1097774"/>
            <a:ext cx="5759699" cy="1493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119"/>
              </a:lnSpc>
              <a:spcBef>
                <a:spcPts val="55"/>
              </a:spcBef>
            </a:pPr>
            <a:r>
              <a:rPr sz="997" b="1" dirty="0">
                <a:latin typeface="Tahoma"/>
                <a:cs typeface="Tahoma"/>
              </a:rPr>
              <a:t>Cables</a:t>
            </a:r>
            <a:r>
              <a:rPr sz="997" b="1" spc="-28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Alum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nio</a:t>
            </a:r>
            <a:r>
              <a:rPr sz="997" b="1" spc="-39" dirty="0">
                <a:latin typeface="Tahoma"/>
                <a:cs typeface="Tahoma"/>
              </a:rPr>
              <a:t> </a:t>
            </a:r>
            <a:r>
              <a:rPr sz="997" b="1" spc="4" dirty="0">
                <a:latin typeface="Tahoma"/>
                <a:cs typeface="Tahoma"/>
              </a:rPr>
              <a:t>d</a:t>
            </a:r>
            <a:r>
              <a:rPr sz="997" b="1" dirty="0">
                <a:latin typeface="Tahoma"/>
                <a:cs typeface="Tahoma"/>
              </a:rPr>
              <a:t>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forma</a:t>
            </a:r>
            <a:r>
              <a:rPr sz="997" b="1" spc="-24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trapezoidal</a:t>
            </a:r>
            <a:r>
              <a:rPr sz="997" b="1" spc="-4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</a:t>
            </a:r>
            <a:r>
              <a:rPr sz="997" b="1" spc="-13" dirty="0">
                <a:latin typeface="Tahoma"/>
                <a:cs typeface="Tahoma"/>
              </a:rPr>
              <a:t>o</a:t>
            </a:r>
            <a:r>
              <a:rPr sz="997" b="1" dirty="0">
                <a:latin typeface="Tahoma"/>
                <a:cs typeface="Tahoma"/>
              </a:rPr>
              <a:t>n</a:t>
            </a:r>
            <a:r>
              <a:rPr sz="997" b="1" spc="-1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Alma</a:t>
            </a:r>
            <a:r>
              <a:rPr sz="997" b="1" spc="-20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Compos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te</a:t>
            </a:r>
            <a:r>
              <a:rPr sz="997" b="1" spc="-4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según</a:t>
            </a:r>
            <a:r>
              <a:rPr sz="997" b="1" spc="-25" dirty="0">
                <a:latin typeface="Tahoma"/>
                <a:cs typeface="Tahoma"/>
              </a:rPr>
              <a:t> </a:t>
            </a:r>
            <a:r>
              <a:rPr sz="997" b="1" spc="4" dirty="0">
                <a:latin typeface="Tahoma"/>
                <a:cs typeface="Tahoma"/>
              </a:rPr>
              <a:t>n</a:t>
            </a:r>
            <a:r>
              <a:rPr sz="997" b="1" dirty="0">
                <a:latin typeface="Tahoma"/>
                <a:cs typeface="Tahoma"/>
              </a:rPr>
              <a:t>orma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AS</a:t>
            </a:r>
            <a:r>
              <a:rPr sz="997" b="1" spc="4" dirty="0">
                <a:latin typeface="Tahoma"/>
                <a:cs typeface="Tahoma"/>
              </a:rPr>
              <a:t>T</a:t>
            </a:r>
            <a:r>
              <a:rPr sz="997" b="1" dirty="0">
                <a:latin typeface="Tahoma"/>
                <a:cs typeface="Tahoma"/>
              </a:rPr>
              <a:t>M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B857</a:t>
            </a:r>
            <a:endParaRPr sz="997">
              <a:latin typeface="Tahoma"/>
              <a:cs typeface="Tahoma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691323" y="1810513"/>
            <a:ext cx="1474992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Sección transversal de aluminio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5259486" y="1810513"/>
            <a:ext cx="263553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mm²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5873484" y="1810868"/>
            <a:ext cx="359640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619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-5" dirty="0">
                <a:latin typeface="Tahoma"/>
                <a:cs typeface="Tahoma"/>
              </a:rPr>
              <a:t>4</a:t>
            </a:r>
            <a:r>
              <a:rPr sz="815" dirty="0">
                <a:latin typeface="Tahoma"/>
                <a:cs typeface="Tahoma"/>
              </a:rPr>
              <a:t>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691324" y="2204043"/>
            <a:ext cx="619169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Sección total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5259031" y="2204043"/>
            <a:ext cx="263646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mm²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5873484" y="2204398"/>
            <a:ext cx="359640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679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-5" dirty="0">
                <a:latin typeface="Tahoma"/>
                <a:cs typeface="Tahoma"/>
              </a:rPr>
              <a:t>6</a:t>
            </a:r>
            <a:r>
              <a:rPr sz="815" dirty="0">
                <a:latin typeface="Tahoma"/>
                <a:cs typeface="Tahoma"/>
              </a:rPr>
              <a:t>9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691323" y="2597572"/>
            <a:ext cx="1827616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Masa por unidad de longitud—Aluminio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5224794" y="2597572"/>
            <a:ext cx="334678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Kg/km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5918362" y="2597927"/>
            <a:ext cx="269494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17</a:t>
            </a:r>
            <a:r>
              <a:rPr sz="815" spc="-5" dirty="0">
                <a:latin typeface="Tahoma"/>
                <a:cs typeface="Tahoma"/>
              </a:rPr>
              <a:t>19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691323" y="2991102"/>
            <a:ext cx="1902603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Masa por unid</a:t>
            </a:r>
            <a:r>
              <a:rPr sz="815" spc="-4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 de longitud—Conductor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5224514" y="2991102"/>
            <a:ext cx="33473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Kg/km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5918362" y="2991456"/>
            <a:ext cx="269494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18</a:t>
            </a:r>
            <a:r>
              <a:rPr sz="815" spc="-5" dirty="0">
                <a:latin typeface="Tahoma"/>
                <a:cs typeface="Tahoma"/>
              </a:rPr>
              <a:t>32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691323" y="3384632"/>
            <a:ext cx="1518591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Máxima resistencia en cc a 20°C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5243145" y="3385326"/>
            <a:ext cx="296199" cy="1274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5873484" y="3384986"/>
            <a:ext cx="359640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5" dirty="0">
                <a:latin typeface="Tahoma"/>
                <a:cs typeface="Tahoma"/>
              </a:rPr>
              <a:t>04</a:t>
            </a:r>
            <a:r>
              <a:rPr sz="815" spc="-5" dirty="0">
                <a:latin typeface="Tahoma"/>
                <a:cs typeface="Tahoma"/>
              </a:rPr>
              <a:t>6</a:t>
            </a:r>
            <a:r>
              <a:rPr sz="815" dirty="0">
                <a:latin typeface="Tahoma"/>
                <a:cs typeface="Tahoma"/>
              </a:rPr>
              <a:t>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691324" y="3785752"/>
            <a:ext cx="1003254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Relación de cableado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2854720" y="3785752"/>
            <a:ext cx="1960131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Min. 10—Max. 16 </a:t>
            </a:r>
            <a:r>
              <a:rPr sz="815" spc="9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Ter</a:t>
            </a:r>
            <a:r>
              <a:rPr sz="815" spc="-8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inación superficial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5424696" y="3785752"/>
            <a:ext cx="1138234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Estándar o no</a:t>
            </a:r>
            <a:r>
              <a:rPr sz="815" spc="-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especular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691323" y="4594217"/>
            <a:ext cx="1223733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- N° de capas</a:t>
            </a:r>
            <a:r>
              <a:rPr sz="815" spc="-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 aluminio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5360519" y="4594217"/>
            <a:ext cx="156586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N°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6027480" y="4594217"/>
            <a:ext cx="95091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691323" y="4982220"/>
            <a:ext cx="3447207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- N° y diámetro equivalente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 seg</a:t>
            </a:r>
            <a:r>
              <a:rPr sz="815" spc="-4" dirty="0">
                <a:latin typeface="Tahoma"/>
                <a:cs typeface="Tahoma"/>
              </a:rPr>
              <a:t>u</a:t>
            </a:r>
            <a:r>
              <a:rPr sz="815" dirty="0">
                <a:latin typeface="Tahoma"/>
                <a:cs typeface="Tahoma"/>
              </a:rPr>
              <a:t>nda </a:t>
            </a:r>
            <a:r>
              <a:rPr sz="815" spc="-4" dirty="0">
                <a:latin typeface="Tahoma"/>
                <a:cs typeface="Tahoma"/>
              </a:rPr>
              <a:t>c</a:t>
            </a:r>
            <a:r>
              <a:rPr sz="815" dirty="0">
                <a:latin typeface="Tahoma"/>
                <a:cs typeface="Tahoma"/>
              </a:rPr>
              <a:t>apa de alamb</a:t>
            </a:r>
            <a:r>
              <a:rPr sz="815" spc="-4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es trapezoidales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5333780" y="4982220"/>
            <a:ext cx="212591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5842035" y="4982220"/>
            <a:ext cx="46912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12 x 4,68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2575597" y="6755819"/>
            <a:ext cx="863514" cy="1424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84"/>
              </a:lnSpc>
              <a:spcBef>
                <a:spcPts val="32"/>
              </a:spcBef>
            </a:pPr>
            <a:r>
              <a:rPr sz="815" dirty="0">
                <a:latin typeface="Tahoma"/>
                <a:cs typeface="Tahoma"/>
              </a:rPr>
              <a:t>/°C    </a:t>
            </a:r>
            <a:r>
              <a:rPr sz="815" spc="1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1,61 x 10</a:t>
            </a:r>
            <a:r>
              <a:rPr sz="747" baseline="40168" dirty="0">
                <a:latin typeface="Tahoma"/>
                <a:cs typeface="Tahoma"/>
              </a:rPr>
              <a:t>-6</a:t>
            </a:r>
            <a:endParaRPr sz="498">
              <a:latin typeface="Tahoma"/>
              <a:cs typeface="Tahoma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691326" y="6771743"/>
            <a:ext cx="1681129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- Encima del punto de corte térmico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3626225" y="6772102"/>
            <a:ext cx="2136976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Enci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      </a:t>
            </a:r>
            <a:r>
              <a:rPr sz="815" spc="13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GPa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6051062" y="6772102"/>
            <a:ext cx="212199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117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691326" y="7386892"/>
            <a:ext cx="2270729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Capacidad de </a:t>
            </a:r>
            <a:r>
              <a:rPr sz="815" spc="-4" dirty="0">
                <a:latin typeface="Tahoma"/>
                <a:cs typeface="Tahoma"/>
              </a:rPr>
              <a:t>co</a:t>
            </a:r>
            <a:r>
              <a:rPr sz="815" dirty="0">
                <a:latin typeface="Tahoma"/>
                <a:cs typeface="Tahoma"/>
              </a:rPr>
              <a:t>rriente a la temperatura má</a:t>
            </a:r>
            <a:r>
              <a:rPr sz="815" spc="-8" dirty="0">
                <a:latin typeface="Tahoma"/>
                <a:cs typeface="Tahoma"/>
              </a:rPr>
              <a:t>x</a:t>
            </a:r>
            <a:r>
              <a:rPr sz="815" dirty="0">
                <a:latin typeface="Tahoma"/>
                <a:cs typeface="Tahoma"/>
              </a:rPr>
              <a:t>ima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3579440" y="7386892"/>
            <a:ext cx="100684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3921292" y="7386892"/>
            <a:ext cx="26493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1946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691319" y="7777660"/>
            <a:ext cx="1226054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Máxima corriente a 120°C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579236" y="7777660"/>
            <a:ext cx="100684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3921079" y="7777660"/>
            <a:ext cx="264889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1616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91320" y="8167738"/>
            <a:ext cx="147202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Radio medio </a:t>
            </a:r>
            <a:r>
              <a:rPr sz="815" spc="4" dirty="0">
                <a:latin typeface="Tahoma"/>
                <a:cs typeface="Tahoma"/>
              </a:rPr>
              <a:t>g</a:t>
            </a:r>
            <a:r>
              <a:rPr sz="815" dirty="0">
                <a:latin typeface="Tahoma"/>
                <a:cs typeface="Tahoma"/>
              </a:rPr>
              <a:t>eométrico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(G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R)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3542649" y="8167738"/>
            <a:ext cx="173093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cm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905772" y="8167738"/>
            <a:ext cx="295636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11,84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691323" y="8557814"/>
            <a:ext cx="1013547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Reactancia capacitiva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3480546" y="8558509"/>
            <a:ext cx="296199" cy="1274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848538" y="8557814"/>
            <a:ext cx="409479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0,14309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691323" y="8786696"/>
            <a:ext cx="5888310" cy="25153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5878" indent="-224372">
              <a:lnSpc>
                <a:spcPts val="969"/>
              </a:lnSpc>
              <a:spcBef>
                <a:spcPts val="53"/>
              </a:spcBef>
            </a:pPr>
            <a:r>
              <a:rPr sz="815" dirty="0">
                <a:latin typeface="Tahoma"/>
                <a:cs typeface="Tahoma"/>
              </a:rPr>
              <a:t>(1) </a:t>
            </a:r>
            <a:r>
              <a:rPr sz="815" spc="1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Valores</a:t>
            </a:r>
            <a:r>
              <a:rPr sz="815" spc="6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intensidad</a:t>
            </a:r>
            <a:r>
              <a:rPr sz="815" spc="8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corr</a:t>
            </a:r>
            <a:r>
              <a:rPr sz="815" spc="-4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ente</a:t>
            </a:r>
            <a:r>
              <a:rPr sz="815" spc="6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refer</a:t>
            </a:r>
            <a:r>
              <a:rPr sz="815" spc="-4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dos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eratura</a:t>
            </a:r>
            <a:r>
              <a:rPr sz="815" spc="9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biente</a:t>
            </a:r>
            <a:r>
              <a:rPr sz="815" spc="6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2</a:t>
            </a:r>
            <a:r>
              <a:rPr sz="815" spc="4" dirty="0">
                <a:latin typeface="Tahoma"/>
                <a:cs typeface="Tahoma"/>
              </a:rPr>
              <a:t>5</a:t>
            </a:r>
            <a:r>
              <a:rPr sz="815" dirty="0">
                <a:latin typeface="Tahoma"/>
                <a:cs typeface="Tahoma"/>
              </a:rPr>
              <a:t>º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C,</a:t>
            </a:r>
            <a:r>
              <a:rPr sz="815" spc="1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cables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</a:t>
            </a:r>
            <a:r>
              <a:rPr sz="815" spc="-4" dirty="0">
                <a:latin typeface="Tahoma"/>
                <a:cs typeface="Tahoma"/>
              </a:rPr>
              <a:t>x</a:t>
            </a:r>
            <a:r>
              <a:rPr sz="815" dirty="0">
                <a:latin typeface="Tahoma"/>
                <a:cs typeface="Tahoma"/>
              </a:rPr>
              <a:t>puestos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sol,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nivel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ar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 viento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0,6</a:t>
            </a:r>
            <a:r>
              <a:rPr sz="815" spc="2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m/seg.,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adiación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solar</a:t>
            </a:r>
            <a:r>
              <a:rPr sz="815" spc="4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900</a:t>
            </a:r>
            <a:r>
              <a:rPr sz="815" spc="3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W/mm²;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coeficiente</a:t>
            </a:r>
            <a:r>
              <a:rPr sz="815" spc="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emisi</a:t>
            </a:r>
            <a:r>
              <a:rPr sz="815" spc="-4" dirty="0">
                <a:latin typeface="Tahoma"/>
                <a:cs typeface="Tahoma"/>
              </a:rPr>
              <a:t>v</a:t>
            </a:r>
            <a:r>
              <a:rPr sz="815" dirty="0">
                <a:latin typeface="Tahoma"/>
                <a:cs typeface="Tahoma"/>
              </a:rPr>
              <a:t>idad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0,6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absorbilid</a:t>
            </a:r>
            <a:r>
              <a:rPr sz="815" spc="-8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</a:t>
            </a:r>
            <a:r>
              <a:rPr sz="815" spc="9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392149" y="9437396"/>
            <a:ext cx="555083" cy="2285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5774" marR="175710" algn="ctr">
              <a:lnSpc>
                <a:spcPct val="100585"/>
              </a:lnSpc>
              <a:spcBef>
                <a:spcPts val="254"/>
              </a:spcBef>
            </a:pPr>
            <a:r>
              <a:rPr sz="997" b="1" spc="4" dirty="0">
                <a:latin typeface="Tahoma"/>
                <a:cs typeface="Tahoma"/>
              </a:rPr>
              <a:t>27</a:t>
            </a:r>
            <a:endParaRPr sz="997">
              <a:latin typeface="Tahoma"/>
              <a:cs typeface="Tahoma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669690" y="8321359"/>
            <a:ext cx="3620472" cy="1960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2091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Reactancia inductiva                                                        </a:t>
            </a:r>
            <a:r>
              <a:rPr sz="815" spc="103" dirty="0">
                <a:latin typeface="Tahoma"/>
                <a:cs typeface="Tahoma"/>
              </a:rPr>
              <a:t> </a:t>
            </a:r>
            <a:r>
              <a:rPr sz="81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 </a:t>
            </a:r>
            <a:r>
              <a:rPr sz="815" spc="7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0,2449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669690" y="7931282"/>
            <a:ext cx="3620472" cy="1960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2091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Resistencia en CA a 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120°C                                              </a:t>
            </a:r>
            <a:r>
              <a:rPr sz="815" spc="217" dirty="0">
                <a:latin typeface="Tahoma"/>
                <a:cs typeface="Tahoma"/>
              </a:rPr>
              <a:t> </a:t>
            </a:r>
            <a:r>
              <a:rPr sz="81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10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0,06549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669690" y="7541205"/>
            <a:ext cx="3620472" cy="1960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2091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Resistencia en CA a la máxima temperatura</a:t>
            </a:r>
            <a:r>
              <a:rPr sz="815" spc="-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 operación    </a:t>
            </a:r>
            <a:r>
              <a:rPr sz="815" spc="94" dirty="0">
                <a:latin typeface="Tahoma"/>
                <a:cs typeface="Tahoma"/>
              </a:rPr>
              <a:t> </a:t>
            </a:r>
            <a:r>
              <a:rPr sz="81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10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0,07558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669691" y="6928127"/>
            <a:ext cx="5773147" cy="2098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ts val="1074"/>
              </a:lnSpc>
              <a:spcBef>
                <a:spcPts val="240"/>
              </a:spcBef>
            </a:pPr>
            <a:r>
              <a:rPr sz="815" dirty="0">
                <a:latin typeface="Tahoma"/>
                <a:cs typeface="Tahoma"/>
              </a:rPr>
              <a:t>- Debajo del punto de corte térmico      </a:t>
            </a:r>
            <a:r>
              <a:rPr sz="815" spc="17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/°C   </a:t>
            </a:r>
            <a:r>
              <a:rPr sz="815" spc="19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19,93 x 10</a:t>
            </a:r>
            <a:r>
              <a:rPr sz="747" baseline="40168" dirty="0">
                <a:latin typeface="Tahoma"/>
                <a:cs typeface="Tahoma"/>
              </a:rPr>
              <a:t>-6         </a:t>
            </a:r>
            <a:r>
              <a:rPr sz="747" spc="40" baseline="4016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Debajo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      </a:t>
            </a:r>
            <a:r>
              <a:rPr sz="815" spc="1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GPa        </a:t>
            </a:r>
            <a:r>
              <a:rPr sz="815" spc="188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72</a:t>
            </a:r>
            <a:r>
              <a:rPr sz="815" dirty="0">
                <a:latin typeface="Tahoma"/>
                <a:cs typeface="Tahoma"/>
              </a:rPr>
              <a:t>,3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669690" y="7138009"/>
            <a:ext cx="3620472" cy="20919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381"/>
              </a:spcBef>
            </a:pPr>
            <a:r>
              <a:rPr sz="815" dirty="0">
                <a:latin typeface="Tahoma"/>
                <a:cs typeface="Tahoma"/>
              </a:rPr>
              <a:t>Temperatura</a:t>
            </a:r>
            <a:r>
              <a:rPr sz="815" spc="-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máxima permitida en servicio continuo             </a:t>
            </a:r>
            <a:r>
              <a:rPr sz="815" spc="19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°C       </a:t>
            </a:r>
            <a:r>
              <a:rPr sz="815" spc="19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175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290162" y="7138010"/>
            <a:ext cx="2152676" cy="20884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8" name="object 28"/>
          <p:cNvSpPr txBox="1"/>
          <p:nvPr/>
        </p:nvSpPr>
        <p:spPr>
          <a:xfrm>
            <a:off x="669691" y="6534251"/>
            <a:ext cx="2813735" cy="198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258"/>
              </a:spcBef>
            </a:pP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Coeficiente de expansión térmica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3483426" y="6534251"/>
            <a:ext cx="122201" cy="198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6" name="object 26"/>
          <p:cNvSpPr txBox="1"/>
          <p:nvPr/>
        </p:nvSpPr>
        <p:spPr>
          <a:xfrm>
            <a:off x="3605627" y="6534251"/>
            <a:ext cx="2837210" cy="198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173">
              <a:lnSpc>
                <a:spcPct val="100585"/>
              </a:lnSpc>
              <a:spcBef>
                <a:spcPts val="258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Módulo</a:t>
            </a:r>
            <a:r>
              <a:rPr sz="861" spc="-23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el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as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ticidad</a:t>
            </a:r>
            <a:endParaRPr sz="861">
              <a:latin typeface="Tahoma"/>
              <a:cs typeface="Tahoma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795047" y="5730969"/>
            <a:ext cx="2584868" cy="1981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4" name="object 24"/>
          <p:cNvSpPr txBox="1"/>
          <p:nvPr/>
        </p:nvSpPr>
        <p:spPr>
          <a:xfrm>
            <a:off x="4379915" y="5730969"/>
            <a:ext cx="2062923" cy="1981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3" name="object 23"/>
          <p:cNvSpPr txBox="1"/>
          <p:nvPr/>
        </p:nvSpPr>
        <p:spPr>
          <a:xfrm>
            <a:off x="1795047" y="5929113"/>
            <a:ext cx="2584868" cy="1946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2" name="object 22"/>
          <p:cNvSpPr txBox="1"/>
          <p:nvPr/>
        </p:nvSpPr>
        <p:spPr>
          <a:xfrm>
            <a:off x="4379915" y="5929113"/>
            <a:ext cx="2062923" cy="1946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1" name="object 21"/>
          <p:cNvSpPr txBox="1"/>
          <p:nvPr/>
        </p:nvSpPr>
        <p:spPr>
          <a:xfrm>
            <a:off x="1795047" y="6123808"/>
            <a:ext cx="2584868" cy="1898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0" name="object 20"/>
          <p:cNvSpPr txBox="1"/>
          <p:nvPr/>
        </p:nvSpPr>
        <p:spPr>
          <a:xfrm>
            <a:off x="4379915" y="6123808"/>
            <a:ext cx="2062923" cy="18951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9" name="object 19"/>
          <p:cNvSpPr txBox="1"/>
          <p:nvPr/>
        </p:nvSpPr>
        <p:spPr>
          <a:xfrm>
            <a:off x="669691" y="5136532"/>
            <a:ext cx="5773147" cy="1922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263"/>
              </a:spcBef>
            </a:pPr>
            <a:r>
              <a:rPr sz="815" dirty="0">
                <a:latin typeface="Tahoma"/>
                <a:cs typeface="Tahoma"/>
              </a:rPr>
              <a:t>- N° y diámetro equivalente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 s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gunda </a:t>
            </a:r>
            <a:r>
              <a:rPr sz="815" spc="-4" dirty="0">
                <a:latin typeface="Tahoma"/>
                <a:cs typeface="Tahoma"/>
              </a:rPr>
              <a:t>c</a:t>
            </a:r>
            <a:r>
              <a:rPr sz="815" dirty="0">
                <a:latin typeface="Tahoma"/>
                <a:cs typeface="Tahoma"/>
              </a:rPr>
              <a:t>apa de alamb</a:t>
            </a:r>
            <a:r>
              <a:rPr sz="815" spc="-4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es trapezoidales                                     </a:t>
            </a:r>
            <a:r>
              <a:rPr sz="815" spc="4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</a:t>
            </a:r>
            <a:r>
              <a:rPr sz="815" spc="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16 x 4,74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69690" y="5328809"/>
            <a:ext cx="1076338" cy="11564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7" name="object 17"/>
          <p:cNvSpPr txBox="1"/>
          <p:nvPr/>
        </p:nvSpPr>
        <p:spPr>
          <a:xfrm>
            <a:off x="1746029" y="5328809"/>
            <a:ext cx="49018" cy="2081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6" name="object 16"/>
          <p:cNvSpPr txBox="1"/>
          <p:nvPr/>
        </p:nvSpPr>
        <p:spPr>
          <a:xfrm>
            <a:off x="1795047" y="5328809"/>
            <a:ext cx="2584868" cy="2081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2447">
              <a:lnSpc>
                <a:spcPct val="100585"/>
              </a:lnSpc>
              <a:spcBef>
                <a:spcPts val="371"/>
              </a:spcBef>
            </a:pP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Alambres individuales de Alu</a:t>
            </a:r>
            <a:r>
              <a:rPr sz="815" spc="-4" dirty="0">
                <a:solidFill>
                  <a:srgbClr val="FFFFFF"/>
                </a:solidFill>
                <a:latin typeface="Tahoma"/>
                <a:cs typeface="Tahoma"/>
              </a:rPr>
              <a:t>m</a:t>
            </a: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379915" y="5328809"/>
            <a:ext cx="2062923" cy="2081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40732">
              <a:lnSpc>
                <a:spcPct val="100585"/>
              </a:lnSpc>
              <a:spcBef>
                <a:spcPts val="371"/>
              </a:spcBef>
            </a:pP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Alambres Tra</a:t>
            </a:r>
            <a:r>
              <a:rPr sz="815" spc="-4" dirty="0">
                <a:solidFill>
                  <a:srgbClr val="FFFFFF"/>
                </a:solidFill>
                <a:latin typeface="Tahoma"/>
                <a:cs typeface="Tahoma"/>
              </a:rPr>
              <a:t>p</a:t>
            </a: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ezoidales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746029" y="5536965"/>
            <a:ext cx="4696809" cy="9482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1467">
              <a:lnSpc>
                <a:spcPts val="1029"/>
              </a:lnSpc>
              <a:spcBef>
                <a:spcPts val="272"/>
              </a:spcBef>
            </a:pPr>
            <a:r>
              <a:rPr sz="1223" baseline="3068" dirty="0">
                <a:latin typeface="Tahoma"/>
                <a:cs typeface="Tahoma"/>
              </a:rPr>
              <a:t>- C</a:t>
            </a:r>
            <a:r>
              <a:rPr sz="1223" spc="-4" baseline="3068" dirty="0">
                <a:latin typeface="Tahoma"/>
                <a:cs typeface="Tahoma"/>
              </a:rPr>
              <a:t>o</a:t>
            </a:r>
            <a:r>
              <a:rPr sz="1223" baseline="3068" dirty="0">
                <a:latin typeface="Tahoma"/>
                <a:cs typeface="Tahoma"/>
              </a:rPr>
              <a:t>nductividad mínima                   </a:t>
            </a:r>
            <a:r>
              <a:rPr sz="1223" spc="186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IACS %    </a:t>
            </a:r>
            <a:r>
              <a:rPr sz="1223" spc="227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63    </a:t>
            </a:r>
            <a:r>
              <a:rPr sz="1223" spc="204" baseline="306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 Altura                             </a:t>
            </a:r>
            <a:r>
              <a:rPr sz="815" spc="3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</a:t>
            </a:r>
            <a:r>
              <a:rPr sz="815" spc="20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3,16</a:t>
            </a:r>
            <a:endParaRPr sz="815">
              <a:latin typeface="Tahoma"/>
              <a:cs typeface="Tahoma"/>
            </a:endParaRPr>
          </a:p>
          <a:p>
            <a:pPr marL="81463">
              <a:lnSpc>
                <a:spcPts val="1029"/>
              </a:lnSpc>
              <a:spcBef>
                <a:spcPts val="503"/>
              </a:spcBef>
            </a:pPr>
            <a:r>
              <a:rPr sz="1223" baseline="3068" dirty="0">
                <a:latin typeface="Tahoma"/>
                <a:cs typeface="Tahoma"/>
              </a:rPr>
              <a:t>- Resistencia a la tracción mínima        </a:t>
            </a:r>
            <a:r>
              <a:rPr sz="1223" spc="26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MPa       </a:t>
            </a:r>
            <a:r>
              <a:rPr sz="1223" spc="103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60    </a:t>
            </a:r>
            <a:r>
              <a:rPr sz="1223" spc="213" baseline="306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 Sección de la 1ra. capa   </a:t>
            </a:r>
            <a:r>
              <a:rPr sz="815" spc="24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mm²    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13,19</a:t>
            </a:r>
            <a:endParaRPr sz="815">
              <a:latin typeface="Tahoma"/>
              <a:cs typeface="Tahoma"/>
            </a:endParaRPr>
          </a:p>
          <a:p>
            <a:pPr marL="81463">
              <a:lnSpc>
                <a:spcPts val="1029"/>
              </a:lnSpc>
              <a:spcBef>
                <a:spcPts val="508"/>
              </a:spcBef>
            </a:pPr>
            <a:r>
              <a:rPr sz="1223" baseline="3068" dirty="0">
                <a:solidFill>
                  <a:srgbClr val="FFFFFF"/>
                </a:solidFill>
                <a:latin typeface="Tahoma"/>
                <a:cs typeface="Tahoma"/>
              </a:rPr>
              <a:t>Núcleo de co</a:t>
            </a:r>
            <a:r>
              <a:rPr sz="1223" spc="4" baseline="3068" dirty="0">
                <a:solidFill>
                  <a:srgbClr val="FFFFFF"/>
                </a:solidFill>
                <a:latin typeface="Tahoma"/>
                <a:cs typeface="Tahoma"/>
              </a:rPr>
              <a:t>m</a:t>
            </a:r>
            <a:r>
              <a:rPr sz="1223" baseline="3068" dirty="0">
                <a:solidFill>
                  <a:srgbClr val="FFFFFF"/>
                </a:solidFill>
                <a:latin typeface="Tahoma"/>
                <a:cs typeface="Tahoma"/>
              </a:rPr>
              <a:t>posite                                                 </a:t>
            </a:r>
            <a:r>
              <a:rPr sz="1223" spc="227" baseline="3068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 Sección de la 2da. capa   </a:t>
            </a:r>
            <a:r>
              <a:rPr sz="815" spc="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mm²    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15,47</a:t>
            </a:r>
            <a:endParaRPr sz="815">
              <a:latin typeface="Tahoma"/>
              <a:cs typeface="Tahoma"/>
            </a:endParaRPr>
          </a:p>
          <a:p>
            <a:pPr marL="81463">
              <a:lnSpc>
                <a:spcPts val="1075"/>
              </a:lnSpc>
              <a:spcBef>
                <a:spcPts val="463"/>
              </a:spcBef>
            </a:pPr>
            <a:r>
              <a:rPr sz="1223" baseline="6136" dirty="0">
                <a:latin typeface="Tahoma"/>
                <a:cs typeface="Tahoma"/>
              </a:rPr>
              <a:t>- C</a:t>
            </a:r>
            <a:r>
              <a:rPr sz="1223" spc="-4" baseline="6136" dirty="0">
                <a:latin typeface="Tahoma"/>
                <a:cs typeface="Tahoma"/>
              </a:rPr>
              <a:t>o</a:t>
            </a:r>
            <a:r>
              <a:rPr sz="1223" baseline="6136" dirty="0">
                <a:latin typeface="Tahoma"/>
                <a:cs typeface="Tahoma"/>
              </a:rPr>
              <a:t>nductividad                                  </a:t>
            </a:r>
            <a:r>
              <a:rPr sz="1223" spc="181" baseline="6136" dirty="0">
                <a:latin typeface="Tahoma"/>
                <a:cs typeface="Tahoma"/>
              </a:rPr>
              <a:t> </a:t>
            </a:r>
            <a:r>
              <a:rPr sz="1223" baseline="6136" dirty="0">
                <a:latin typeface="Tahoma"/>
                <a:cs typeface="Tahoma"/>
              </a:rPr>
              <a:t>Nil         </a:t>
            </a:r>
            <a:r>
              <a:rPr sz="1223" spc="195" baseline="6136" dirty="0">
                <a:latin typeface="Tahoma"/>
                <a:cs typeface="Tahoma"/>
              </a:rPr>
              <a:t> </a:t>
            </a:r>
            <a:r>
              <a:rPr sz="1223" baseline="6136" dirty="0">
                <a:latin typeface="Tahoma"/>
                <a:cs typeface="Tahoma"/>
              </a:rPr>
              <a:t>-     </a:t>
            </a:r>
            <a:r>
              <a:rPr sz="1223" spc="254" baseline="613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 Sección de la 3ra. capa   </a:t>
            </a:r>
            <a:r>
              <a:rPr sz="815" spc="24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mm²    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16,37</a:t>
            </a:r>
            <a:endParaRPr sz="815">
              <a:latin typeface="Tahoma"/>
              <a:cs typeface="Tahoma"/>
            </a:endParaRPr>
          </a:p>
          <a:p>
            <a:pPr marL="81467">
              <a:lnSpc>
                <a:spcPct val="100585"/>
              </a:lnSpc>
              <a:spcBef>
                <a:spcPts val="467"/>
              </a:spcBef>
            </a:pPr>
            <a:r>
              <a:rPr sz="815" dirty="0">
                <a:latin typeface="Tahoma"/>
                <a:cs typeface="Tahoma"/>
              </a:rPr>
              <a:t>- Carga de rotura mínima                    </a:t>
            </a:r>
            <a:r>
              <a:rPr sz="815" spc="2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kN      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130,1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69691" y="4747836"/>
            <a:ext cx="5773147" cy="19400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- N° y diámetro equivalente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 primer ca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 alambres</a:t>
            </a:r>
            <a:r>
              <a:rPr sz="815" spc="-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trapezoidales                                       </a:t>
            </a:r>
            <a:r>
              <a:rPr sz="815" spc="25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</a:t>
            </a:r>
            <a:r>
              <a:rPr sz="815" spc="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8 x 4,56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69691" y="4169623"/>
            <a:ext cx="5771420" cy="19124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254"/>
              </a:spcBef>
            </a:pP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C</a:t>
            </a:r>
            <a:r>
              <a:rPr sz="815" spc="-4" dirty="0">
                <a:solidFill>
                  <a:srgbClr val="FFFFFF"/>
                </a:solidFill>
                <a:latin typeface="Tahoma"/>
                <a:cs typeface="Tahoma"/>
              </a:rPr>
              <a:t>o</a:t>
            </a: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nfiguraci</a:t>
            </a:r>
            <a:r>
              <a:rPr sz="815" spc="-4" dirty="0">
                <a:solidFill>
                  <a:srgbClr val="FFFFFF"/>
                </a:solidFill>
                <a:latin typeface="Tahoma"/>
                <a:cs typeface="Tahoma"/>
              </a:rPr>
              <a:t>ó</a:t>
            </a: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n de cableado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69691" y="4360864"/>
            <a:ext cx="5771420" cy="1929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254"/>
              </a:spcBef>
            </a:pPr>
            <a:r>
              <a:rPr sz="815" dirty="0">
                <a:latin typeface="Tahoma"/>
                <a:cs typeface="Tahoma"/>
              </a:rPr>
              <a:t>- N° y diámetro del núcleo de composite                                                                                     </a:t>
            </a:r>
            <a:r>
              <a:rPr sz="815" spc="1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</a:t>
            </a:r>
            <a:r>
              <a:rPr sz="815" spc="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 x 8,76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69690" y="3940064"/>
            <a:ext cx="5969222" cy="1922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263"/>
              </a:spcBef>
            </a:pPr>
            <a:r>
              <a:rPr sz="815" dirty="0">
                <a:latin typeface="Tahoma"/>
                <a:cs typeface="Tahoma"/>
              </a:rPr>
              <a:t>Paso preferido para la capa e</a:t>
            </a:r>
            <a:r>
              <a:rPr sz="815" spc="-8" dirty="0">
                <a:latin typeface="Tahoma"/>
                <a:cs typeface="Tahoma"/>
              </a:rPr>
              <a:t>x</a:t>
            </a:r>
            <a:r>
              <a:rPr sz="815" dirty="0">
                <a:latin typeface="Tahoma"/>
                <a:cs typeface="Tahoma"/>
              </a:rPr>
              <a:t>terna      </a:t>
            </a:r>
            <a:r>
              <a:rPr sz="815" spc="1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  </a:t>
            </a:r>
            <a:r>
              <a:rPr sz="815" spc="9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335          </a:t>
            </a:r>
            <a:r>
              <a:rPr sz="815" spc="25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</a:t>
            </a:r>
            <a:r>
              <a:rPr sz="815" spc="-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ngitud máxima p</a:t>
            </a:r>
            <a:r>
              <a:rPr sz="815" spc="-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r b</a:t>
            </a:r>
            <a:r>
              <a:rPr sz="815" spc="-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bina                   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2680 metros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69690" y="3551368"/>
            <a:ext cx="5969222" cy="19400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Paso de cable</a:t>
            </a:r>
            <a:r>
              <a:rPr sz="815" spc="-4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do de la capa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xterna de Al.     </a:t>
            </a:r>
            <a:r>
              <a:rPr sz="815" spc="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Min. 10—Max. 13 </a:t>
            </a:r>
            <a:r>
              <a:rPr sz="815" spc="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Dirección de cableado capa ext.             </a:t>
            </a:r>
            <a:r>
              <a:rPr sz="815" spc="18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Mano derecha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69691" y="3147482"/>
            <a:ext cx="5773147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Resistencia del conductor (*)                                                                                                    </a:t>
            </a:r>
            <a:r>
              <a:rPr sz="815" spc="2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kN            </a:t>
            </a:r>
            <a:r>
              <a:rPr sz="815" spc="168" dirty="0">
                <a:latin typeface="Tahoma"/>
                <a:cs typeface="Tahoma"/>
              </a:rPr>
              <a:t> </a:t>
            </a:r>
            <a:r>
              <a:rPr sz="815" spc="5" dirty="0">
                <a:latin typeface="Tahoma"/>
                <a:cs typeface="Tahoma"/>
              </a:rPr>
              <a:t>165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-5" dirty="0">
                <a:latin typeface="Tahoma"/>
                <a:cs typeface="Tahoma"/>
              </a:rPr>
              <a:t>7</a:t>
            </a:r>
            <a:r>
              <a:rPr sz="815" dirty="0">
                <a:latin typeface="Tahoma"/>
                <a:cs typeface="Tahoma"/>
              </a:rPr>
              <a:t>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69691" y="2753953"/>
            <a:ext cx="5773147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Masa p</a:t>
            </a:r>
            <a:r>
              <a:rPr sz="815" spc="-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r </a:t>
            </a:r>
            <a:r>
              <a:rPr sz="815" spc="-4" dirty="0">
                <a:latin typeface="Tahoma"/>
                <a:cs typeface="Tahoma"/>
              </a:rPr>
              <a:t>u</a:t>
            </a:r>
            <a:r>
              <a:rPr sz="815" dirty="0">
                <a:latin typeface="Tahoma"/>
                <a:cs typeface="Tahoma"/>
              </a:rPr>
              <a:t>nid</a:t>
            </a:r>
            <a:r>
              <a:rPr sz="815" spc="-4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 de l</a:t>
            </a:r>
            <a:r>
              <a:rPr sz="815" spc="-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ngitud—Núcleo                                                                                      </a:t>
            </a:r>
            <a:r>
              <a:rPr sz="815" spc="1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Kg/km            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113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69691" y="2360423"/>
            <a:ext cx="5773147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Diámetro aproximado d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l co</a:t>
            </a:r>
            <a:r>
              <a:rPr sz="815" spc="8" dirty="0">
                <a:latin typeface="Tahoma"/>
                <a:cs typeface="Tahoma"/>
              </a:rPr>
              <a:t>n</a:t>
            </a:r>
            <a:r>
              <a:rPr sz="815" dirty="0">
                <a:latin typeface="Tahoma"/>
                <a:cs typeface="Tahoma"/>
              </a:rPr>
              <a:t>ductor comple</a:t>
            </a:r>
            <a:r>
              <a:rPr sz="815" spc="4" dirty="0">
                <a:latin typeface="Tahoma"/>
                <a:cs typeface="Tahoma"/>
              </a:rPr>
              <a:t>t</a:t>
            </a:r>
            <a:r>
              <a:rPr sz="815" dirty="0">
                <a:latin typeface="Tahoma"/>
                <a:cs typeface="Tahoma"/>
              </a:rPr>
              <a:t>o                                                                            </a:t>
            </a:r>
            <a:r>
              <a:rPr sz="815" spc="16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  </a:t>
            </a:r>
            <a:r>
              <a:rPr sz="815" spc="217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30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41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9691" y="1966893"/>
            <a:ext cx="5773147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Sección transversal del núcleo de composite                                                                              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mm²           </a:t>
            </a:r>
            <a:r>
              <a:rPr sz="815" spc="24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60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27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69691" y="1381087"/>
            <a:ext cx="4449300" cy="1933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254"/>
              </a:spcBef>
            </a:pP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Tipo de conductor ACCC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118991" y="1381087"/>
            <a:ext cx="1322120" cy="19331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8419">
              <a:lnSpc>
                <a:spcPct val="100585"/>
              </a:lnSpc>
              <a:spcBef>
                <a:spcPts val="272"/>
              </a:spcBef>
            </a:pP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mm²             </a:t>
            </a:r>
            <a:r>
              <a:rPr sz="815" b="1" spc="68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620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669691" y="1574400"/>
            <a:ext cx="5771420" cy="1957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7">
              <a:lnSpc>
                <a:spcPct val="100585"/>
              </a:lnSpc>
              <a:spcBef>
                <a:spcPts val="276"/>
              </a:spcBef>
            </a:pPr>
            <a:r>
              <a:rPr sz="815" dirty="0">
                <a:latin typeface="Tahoma"/>
                <a:cs typeface="Tahoma"/>
              </a:rPr>
              <a:t>Secci</a:t>
            </a:r>
            <a:r>
              <a:rPr sz="815" spc="-4" dirty="0">
                <a:latin typeface="Tahoma"/>
                <a:cs typeface="Tahoma"/>
              </a:rPr>
              <a:t>ó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equivalente de alumin</a:t>
            </a:r>
            <a:r>
              <a:rPr sz="815" spc="-8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o                                                                                               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mm²             </a:t>
            </a:r>
            <a:r>
              <a:rPr sz="815" spc="85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640</a:t>
            </a:r>
            <a:endParaRPr sz="815">
              <a:latin typeface="Tahoma"/>
              <a:cs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219672001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object 85"/>
          <p:cNvSpPr/>
          <p:nvPr/>
        </p:nvSpPr>
        <p:spPr>
          <a:xfrm>
            <a:off x="1381" y="1347948"/>
            <a:ext cx="6845343" cy="8447997"/>
          </a:xfrm>
          <a:custGeom>
            <a:avLst/>
            <a:gdLst/>
            <a:ahLst/>
            <a:cxnLst/>
            <a:rect l="l" t="t" r="r" b="b"/>
            <a:pathLst>
              <a:path w="7555230" h="9324086">
                <a:moveTo>
                  <a:pt x="7555230" y="0"/>
                </a:moveTo>
                <a:lnTo>
                  <a:pt x="0" y="0"/>
                </a:lnTo>
                <a:lnTo>
                  <a:pt x="0" y="9323832"/>
                </a:lnTo>
                <a:lnTo>
                  <a:pt x="7555230" y="9323832"/>
                </a:lnTo>
                <a:lnTo>
                  <a:pt x="7555230" y="0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6" name="object 86"/>
          <p:cNvSpPr/>
          <p:nvPr/>
        </p:nvSpPr>
        <p:spPr>
          <a:xfrm>
            <a:off x="653121" y="7121094"/>
            <a:ext cx="2772657" cy="193313"/>
          </a:xfrm>
          <a:custGeom>
            <a:avLst/>
            <a:gdLst/>
            <a:ahLst/>
            <a:cxnLst/>
            <a:rect l="l" t="t" r="r" b="b"/>
            <a:pathLst>
              <a:path w="3060192" h="213360">
                <a:moveTo>
                  <a:pt x="0" y="213360"/>
                </a:moveTo>
                <a:lnTo>
                  <a:pt x="3060192" y="213360"/>
                </a:lnTo>
                <a:lnTo>
                  <a:pt x="3060192" y="0"/>
                </a:lnTo>
                <a:lnTo>
                  <a:pt x="0" y="0"/>
                </a:lnTo>
                <a:lnTo>
                  <a:pt x="0" y="21336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7" name="object 87"/>
          <p:cNvSpPr/>
          <p:nvPr/>
        </p:nvSpPr>
        <p:spPr>
          <a:xfrm>
            <a:off x="3425779" y="7121094"/>
            <a:ext cx="359008" cy="193313"/>
          </a:xfrm>
          <a:custGeom>
            <a:avLst/>
            <a:gdLst/>
            <a:ahLst/>
            <a:cxnLst/>
            <a:rect l="l" t="t" r="r" b="b"/>
            <a:pathLst>
              <a:path w="396239" h="213360">
                <a:moveTo>
                  <a:pt x="0" y="213360"/>
                </a:moveTo>
                <a:lnTo>
                  <a:pt x="396239" y="213360"/>
                </a:lnTo>
                <a:lnTo>
                  <a:pt x="396239" y="0"/>
                </a:lnTo>
                <a:lnTo>
                  <a:pt x="0" y="0"/>
                </a:lnTo>
                <a:lnTo>
                  <a:pt x="0" y="21336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8" name="object 88"/>
          <p:cNvSpPr/>
          <p:nvPr/>
        </p:nvSpPr>
        <p:spPr>
          <a:xfrm>
            <a:off x="3784788" y="7121094"/>
            <a:ext cx="488805" cy="193313"/>
          </a:xfrm>
          <a:custGeom>
            <a:avLst/>
            <a:gdLst/>
            <a:ahLst/>
            <a:cxnLst/>
            <a:rect l="l" t="t" r="r" b="b"/>
            <a:pathLst>
              <a:path w="539496" h="213360">
                <a:moveTo>
                  <a:pt x="0" y="213360"/>
                </a:moveTo>
                <a:lnTo>
                  <a:pt x="539496" y="213360"/>
                </a:lnTo>
                <a:lnTo>
                  <a:pt x="539496" y="0"/>
                </a:lnTo>
                <a:lnTo>
                  <a:pt x="0" y="0"/>
                </a:lnTo>
                <a:lnTo>
                  <a:pt x="0" y="21336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9" name="object 89"/>
          <p:cNvSpPr/>
          <p:nvPr/>
        </p:nvSpPr>
        <p:spPr>
          <a:xfrm>
            <a:off x="653121" y="7508411"/>
            <a:ext cx="2772657" cy="196073"/>
          </a:xfrm>
          <a:custGeom>
            <a:avLst/>
            <a:gdLst/>
            <a:ahLst/>
            <a:cxnLst/>
            <a:rect l="l" t="t" r="r" b="b"/>
            <a:pathLst>
              <a:path w="3060192" h="216407">
                <a:moveTo>
                  <a:pt x="0" y="216407"/>
                </a:moveTo>
                <a:lnTo>
                  <a:pt x="3060192" y="216407"/>
                </a:lnTo>
                <a:lnTo>
                  <a:pt x="3060192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0" name="object 90"/>
          <p:cNvSpPr/>
          <p:nvPr/>
        </p:nvSpPr>
        <p:spPr>
          <a:xfrm>
            <a:off x="3425779" y="7508411"/>
            <a:ext cx="359008" cy="196073"/>
          </a:xfrm>
          <a:custGeom>
            <a:avLst/>
            <a:gdLst/>
            <a:ahLst/>
            <a:cxnLst/>
            <a:rect l="l" t="t" r="r" b="b"/>
            <a:pathLst>
              <a:path w="396239" h="216407">
                <a:moveTo>
                  <a:pt x="0" y="216407"/>
                </a:moveTo>
                <a:lnTo>
                  <a:pt x="396239" y="216407"/>
                </a:lnTo>
                <a:lnTo>
                  <a:pt x="396239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1" name="object 91"/>
          <p:cNvSpPr/>
          <p:nvPr/>
        </p:nvSpPr>
        <p:spPr>
          <a:xfrm>
            <a:off x="3784788" y="7508411"/>
            <a:ext cx="488805" cy="196073"/>
          </a:xfrm>
          <a:custGeom>
            <a:avLst/>
            <a:gdLst/>
            <a:ahLst/>
            <a:cxnLst/>
            <a:rect l="l" t="t" r="r" b="b"/>
            <a:pathLst>
              <a:path w="539496" h="216407">
                <a:moveTo>
                  <a:pt x="0" y="216407"/>
                </a:moveTo>
                <a:lnTo>
                  <a:pt x="539496" y="216407"/>
                </a:lnTo>
                <a:lnTo>
                  <a:pt x="539496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2" name="object 92"/>
          <p:cNvSpPr/>
          <p:nvPr/>
        </p:nvSpPr>
        <p:spPr>
          <a:xfrm>
            <a:off x="653121" y="7898489"/>
            <a:ext cx="2772657" cy="196073"/>
          </a:xfrm>
          <a:custGeom>
            <a:avLst/>
            <a:gdLst/>
            <a:ahLst/>
            <a:cxnLst/>
            <a:rect l="l" t="t" r="r" b="b"/>
            <a:pathLst>
              <a:path w="3060192" h="216407">
                <a:moveTo>
                  <a:pt x="0" y="216407"/>
                </a:moveTo>
                <a:lnTo>
                  <a:pt x="3060192" y="216407"/>
                </a:lnTo>
                <a:lnTo>
                  <a:pt x="3060192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3" name="object 93"/>
          <p:cNvSpPr/>
          <p:nvPr/>
        </p:nvSpPr>
        <p:spPr>
          <a:xfrm>
            <a:off x="3425779" y="7898489"/>
            <a:ext cx="359008" cy="196073"/>
          </a:xfrm>
          <a:custGeom>
            <a:avLst/>
            <a:gdLst/>
            <a:ahLst/>
            <a:cxnLst/>
            <a:rect l="l" t="t" r="r" b="b"/>
            <a:pathLst>
              <a:path w="396239" h="216407">
                <a:moveTo>
                  <a:pt x="0" y="216407"/>
                </a:moveTo>
                <a:lnTo>
                  <a:pt x="396239" y="216407"/>
                </a:lnTo>
                <a:lnTo>
                  <a:pt x="396239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4" name="object 94"/>
          <p:cNvSpPr/>
          <p:nvPr/>
        </p:nvSpPr>
        <p:spPr>
          <a:xfrm>
            <a:off x="3784788" y="7898489"/>
            <a:ext cx="488805" cy="196073"/>
          </a:xfrm>
          <a:custGeom>
            <a:avLst/>
            <a:gdLst/>
            <a:ahLst/>
            <a:cxnLst/>
            <a:rect l="l" t="t" r="r" b="b"/>
            <a:pathLst>
              <a:path w="539496" h="216407">
                <a:moveTo>
                  <a:pt x="0" y="216407"/>
                </a:moveTo>
                <a:lnTo>
                  <a:pt x="539496" y="216407"/>
                </a:lnTo>
                <a:lnTo>
                  <a:pt x="539496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5" name="object 95"/>
          <p:cNvSpPr/>
          <p:nvPr/>
        </p:nvSpPr>
        <p:spPr>
          <a:xfrm>
            <a:off x="653121" y="8288566"/>
            <a:ext cx="2772657" cy="196074"/>
          </a:xfrm>
          <a:custGeom>
            <a:avLst/>
            <a:gdLst/>
            <a:ahLst/>
            <a:cxnLst/>
            <a:rect l="l" t="t" r="r" b="b"/>
            <a:pathLst>
              <a:path w="3060192" h="216407">
                <a:moveTo>
                  <a:pt x="0" y="216408"/>
                </a:moveTo>
                <a:lnTo>
                  <a:pt x="3060192" y="216408"/>
                </a:lnTo>
                <a:lnTo>
                  <a:pt x="3060192" y="0"/>
                </a:lnTo>
                <a:lnTo>
                  <a:pt x="0" y="0"/>
                </a:lnTo>
                <a:lnTo>
                  <a:pt x="0" y="21640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6" name="object 96"/>
          <p:cNvSpPr/>
          <p:nvPr/>
        </p:nvSpPr>
        <p:spPr>
          <a:xfrm>
            <a:off x="3425779" y="8288566"/>
            <a:ext cx="359008" cy="196074"/>
          </a:xfrm>
          <a:custGeom>
            <a:avLst/>
            <a:gdLst/>
            <a:ahLst/>
            <a:cxnLst/>
            <a:rect l="l" t="t" r="r" b="b"/>
            <a:pathLst>
              <a:path w="396239" h="216407">
                <a:moveTo>
                  <a:pt x="0" y="216408"/>
                </a:moveTo>
                <a:lnTo>
                  <a:pt x="396239" y="216408"/>
                </a:lnTo>
                <a:lnTo>
                  <a:pt x="396239" y="0"/>
                </a:lnTo>
                <a:lnTo>
                  <a:pt x="0" y="0"/>
                </a:lnTo>
                <a:lnTo>
                  <a:pt x="0" y="21640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7" name="object 97"/>
          <p:cNvSpPr/>
          <p:nvPr/>
        </p:nvSpPr>
        <p:spPr>
          <a:xfrm>
            <a:off x="3784788" y="8288566"/>
            <a:ext cx="488805" cy="196074"/>
          </a:xfrm>
          <a:custGeom>
            <a:avLst/>
            <a:gdLst/>
            <a:ahLst/>
            <a:cxnLst/>
            <a:rect l="l" t="t" r="r" b="b"/>
            <a:pathLst>
              <a:path w="539496" h="216407">
                <a:moveTo>
                  <a:pt x="0" y="216408"/>
                </a:moveTo>
                <a:lnTo>
                  <a:pt x="539496" y="216408"/>
                </a:lnTo>
                <a:lnTo>
                  <a:pt x="539496" y="0"/>
                </a:lnTo>
                <a:lnTo>
                  <a:pt x="0" y="0"/>
                </a:lnTo>
                <a:lnTo>
                  <a:pt x="0" y="21640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8" name="object 98"/>
          <p:cNvSpPr/>
          <p:nvPr/>
        </p:nvSpPr>
        <p:spPr>
          <a:xfrm>
            <a:off x="653121" y="7314753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9" name="object 99"/>
          <p:cNvSpPr/>
          <p:nvPr/>
        </p:nvSpPr>
        <p:spPr>
          <a:xfrm>
            <a:off x="653121" y="7508756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0" name="object 100"/>
          <p:cNvSpPr/>
          <p:nvPr/>
        </p:nvSpPr>
        <p:spPr>
          <a:xfrm>
            <a:off x="653121" y="7704830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1" name="object 101"/>
          <p:cNvSpPr/>
          <p:nvPr/>
        </p:nvSpPr>
        <p:spPr>
          <a:xfrm>
            <a:off x="653121" y="7898833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2" name="object 102"/>
          <p:cNvSpPr/>
          <p:nvPr/>
        </p:nvSpPr>
        <p:spPr>
          <a:xfrm>
            <a:off x="653121" y="8094908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3" name="object 103"/>
          <p:cNvSpPr/>
          <p:nvPr/>
        </p:nvSpPr>
        <p:spPr>
          <a:xfrm>
            <a:off x="653121" y="8288911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4" name="object 104"/>
          <p:cNvSpPr/>
          <p:nvPr/>
        </p:nvSpPr>
        <p:spPr>
          <a:xfrm>
            <a:off x="653121" y="8484984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5" name="object 105"/>
          <p:cNvSpPr/>
          <p:nvPr/>
        </p:nvSpPr>
        <p:spPr>
          <a:xfrm>
            <a:off x="653121" y="6517683"/>
            <a:ext cx="2813391" cy="198835"/>
          </a:xfrm>
          <a:custGeom>
            <a:avLst/>
            <a:gdLst/>
            <a:ahLst/>
            <a:cxnLst/>
            <a:rect l="l" t="t" r="r" b="b"/>
            <a:pathLst>
              <a:path w="3105150" h="219455">
                <a:moveTo>
                  <a:pt x="0" y="219455"/>
                </a:moveTo>
                <a:lnTo>
                  <a:pt x="3105150" y="219455"/>
                </a:lnTo>
                <a:lnTo>
                  <a:pt x="3105150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6" name="object 106"/>
          <p:cNvSpPr/>
          <p:nvPr/>
        </p:nvSpPr>
        <p:spPr>
          <a:xfrm>
            <a:off x="3466512" y="6517683"/>
            <a:ext cx="155341" cy="198835"/>
          </a:xfrm>
          <a:custGeom>
            <a:avLst/>
            <a:gdLst/>
            <a:ahLst/>
            <a:cxnLst/>
            <a:rect l="l" t="t" r="r" b="b"/>
            <a:pathLst>
              <a:path w="171450" h="219455">
                <a:moveTo>
                  <a:pt x="0" y="219455"/>
                </a:moveTo>
                <a:lnTo>
                  <a:pt x="171450" y="219455"/>
                </a:lnTo>
                <a:lnTo>
                  <a:pt x="171450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7" name="object 107"/>
          <p:cNvSpPr/>
          <p:nvPr/>
        </p:nvSpPr>
        <p:spPr>
          <a:xfrm>
            <a:off x="653121" y="6911213"/>
            <a:ext cx="1808854" cy="194002"/>
          </a:xfrm>
          <a:custGeom>
            <a:avLst/>
            <a:gdLst/>
            <a:ahLst/>
            <a:cxnLst/>
            <a:rect l="l" t="t" r="r" b="b"/>
            <a:pathLst>
              <a:path w="1996439" h="214122">
                <a:moveTo>
                  <a:pt x="0" y="214121"/>
                </a:moveTo>
                <a:lnTo>
                  <a:pt x="1996439" y="214121"/>
                </a:lnTo>
                <a:lnTo>
                  <a:pt x="1996439" y="0"/>
                </a:lnTo>
                <a:lnTo>
                  <a:pt x="0" y="0"/>
                </a:lnTo>
                <a:lnTo>
                  <a:pt x="0" y="214121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8" name="object 108"/>
          <p:cNvSpPr/>
          <p:nvPr/>
        </p:nvSpPr>
        <p:spPr>
          <a:xfrm>
            <a:off x="2461976" y="6911213"/>
            <a:ext cx="368674" cy="194002"/>
          </a:xfrm>
          <a:custGeom>
            <a:avLst/>
            <a:gdLst/>
            <a:ahLst/>
            <a:cxnLst/>
            <a:rect l="l" t="t" r="r" b="b"/>
            <a:pathLst>
              <a:path w="406907" h="214122">
                <a:moveTo>
                  <a:pt x="0" y="214121"/>
                </a:moveTo>
                <a:lnTo>
                  <a:pt x="406907" y="214121"/>
                </a:lnTo>
                <a:lnTo>
                  <a:pt x="406907" y="0"/>
                </a:lnTo>
                <a:lnTo>
                  <a:pt x="0" y="0"/>
                </a:lnTo>
                <a:lnTo>
                  <a:pt x="0" y="214121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9" name="object 109"/>
          <p:cNvSpPr/>
          <p:nvPr/>
        </p:nvSpPr>
        <p:spPr>
          <a:xfrm>
            <a:off x="2830651" y="6911213"/>
            <a:ext cx="635860" cy="194002"/>
          </a:xfrm>
          <a:custGeom>
            <a:avLst/>
            <a:gdLst/>
            <a:ahLst/>
            <a:cxnLst/>
            <a:rect l="l" t="t" r="r" b="b"/>
            <a:pathLst>
              <a:path w="701801" h="214122">
                <a:moveTo>
                  <a:pt x="0" y="214121"/>
                </a:moveTo>
                <a:lnTo>
                  <a:pt x="701801" y="214121"/>
                </a:lnTo>
                <a:lnTo>
                  <a:pt x="701801" y="0"/>
                </a:lnTo>
                <a:lnTo>
                  <a:pt x="0" y="0"/>
                </a:lnTo>
                <a:lnTo>
                  <a:pt x="0" y="214121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0" name="object 110"/>
          <p:cNvSpPr/>
          <p:nvPr/>
        </p:nvSpPr>
        <p:spPr>
          <a:xfrm>
            <a:off x="3466512" y="6911213"/>
            <a:ext cx="155341" cy="194002"/>
          </a:xfrm>
          <a:custGeom>
            <a:avLst/>
            <a:gdLst/>
            <a:ahLst/>
            <a:cxnLst/>
            <a:rect l="l" t="t" r="r" b="b"/>
            <a:pathLst>
              <a:path w="171450" h="214122">
                <a:moveTo>
                  <a:pt x="0" y="214121"/>
                </a:moveTo>
                <a:lnTo>
                  <a:pt x="171450" y="214121"/>
                </a:lnTo>
                <a:lnTo>
                  <a:pt x="171450" y="0"/>
                </a:lnTo>
                <a:lnTo>
                  <a:pt x="0" y="0"/>
                </a:lnTo>
                <a:lnTo>
                  <a:pt x="0" y="214121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1" name="object 111"/>
          <p:cNvSpPr/>
          <p:nvPr/>
        </p:nvSpPr>
        <p:spPr>
          <a:xfrm>
            <a:off x="3621853" y="6911213"/>
            <a:ext cx="1793666" cy="194002"/>
          </a:xfrm>
          <a:custGeom>
            <a:avLst/>
            <a:gdLst/>
            <a:ahLst/>
            <a:cxnLst/>
            <a:rect l="l" t="t" r="r" b="b"/>
            <a:pathLst>
              <a:path w="1979676" h="214122">
                <a:moveTo>
                  <a:pt x="0" y="214121"/>
                </a:moveTo>
                <a:lnTo>
                  <a:pt x="1979676" y="214121"/>
                </a:lnTo>
                <a:lnTo>
                  <a:pt x="1979676" y="0"/>
                </a:lnTo>
                <a:lnTo>
                  <a:pt x="0" y="0"/>
                </a:lnTo>
                <a:lnTo>
                  <a:pt x="0" y="214121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2" name="object 112"/>
          <p:cNvSpPr/>
          <p:nvPr/>
        </p:nvSpPr>
        <p:spPr>
          <a:xfrm>
            <a:off x="5415519" y="6911213"/>
            <a:ext cx="423907" cy="194002"/>
          </a:xfrm>
          <a:custGeom>
            <a:avLst/>
            <a:gdLst/>
            <a:ahLst/>
            <a:cxnLst/>
            <a:rect l="l" t="t" r="r" b="b"/>
            <a:pathLst>
              <a:path w="467868" h="214122">
                <a:moveTo>
                  <a:pt x="0" y="214121"/>
                </a:moveTo>
                <a:lnTo>
                  <a:pt x="467868" y="214121"/>
                </a:lnTo>
                <a:lnTo>
                  <a:pt x="467868" y="0"/>
                </a:lnTo>
                <a:lnTo>
                  <a:pt x="0" y="0"/>
                </a:lnTo>
                <a:lnTo>
                  <a:pt x="0" y="214121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3" name="object 113"/>
          <p:cNvSpPr/>
          <p:nvPr/>
        </p:nvSpPr>
        <p:spPr>
          <a:xfrm>
            <a:off x="5839426" y="6911213"/>
            <a:ext cx="587532" cy="194002"/>
          </a:xfrm>
          <a:custGeom>
            <a:avLst/>
            <a:gdLst/>
            <a:ahLst/>
            <a:cxnLst/>
            <a:rect l="l" t="t" r="r" b="b"/>
            <a:pathLst>
              <a:path w="648461" h="214122">
                <a:moveTo>
                  <a:pt x="0" y="214121"/>
                </a:moveTo>
                <a:lnTo>
                  <a:pt x="648461" y="214121"/>
                </a:lnTo>
                <a:lnTo>
                  <a:pt x="648461" y="0"/>
                </a:lnTo>
                <a:lnTo>
                  <a:pt x="0" y="0"/>
                </a:lnTo>
                <a:lnTo>
                  <a:pt x="0" y="214121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4" name="object 114"/>
          <p:cNvSpPr/>
          <p:nvPr/>
        </p:nvSpPr>
        <p:spPr>
          <a:xfrm>
            <a:off x="3621853" y="6517683"/>
            <a:ext cx="2805105" cy="198835"/>
          </a:xfrm>
          <a:custGeom>
            <a:avLst/>
            <a:gdLst/>
            <a:ahLst/>
            <a:cxnLst/>
            <a:rect l="l" t="t" r="r" b="b"/>
            <a:pathLst>
              <a:path w="3096005" h="219455">
                <a:moveTo>
                  <a:pt x="0" y="219455"/>
                </a:moveTo>
                <a:lnTo>
                  <a:pt x="3096005" y="219455"/>
                </a:lnTo>
                <a:lnTo>
                  <a:pt x="3096005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5" name="object 115"/>
          <p:cNvSpPr/>
          <p:nvPr/>
        </p:nvSpPr>
        <p:spPr>
          <a:xfrm>
            <a:off x="3466856" y="6517683"/>
            <a:ext cx="0" cy="198835"/>
          </a:xfrm>
          <a:custGeom>
            <a:avLst/>
            <a:gdLst/>
            <a:ahLst/>
            <a:cxnLst/>
            <a:rect l="l" t="t" r="r" b="b"/>
            <a:pathLst>
              <a:path h="219455">
                <a:moveTo>
                  <a:pt x="0" y="0"/>
                </a:moveTo>
                <a:lnTo>
                  <a:pt x="0" y="219455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6" name="object 116"/>
          <p:cNvSpPr/>
          <p:nvPr/>
        </p:nvSpPr>
        <p:spPr>
          <a:xfrm>
            <a:off x="3621506" y="6517683"/>
            <a:ext cx="0" cy="198835"/>
          </a:xfrm>
          <a:custGeom>
            <a:avLst/>
            <a:gdLst/>
            <a:ahLst/>
            <a:cxnLst/>
            <a:rect l="l" t="t" r="r" b="b"/>
            <a:pathLst>
              <a:path h="219455">
                <a:moveTo>
                  <a:pt x="0" y="0"/>
                </a:moveTo>
                <a:lnTo>
                  <a:pt x="0" y="219455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7" name="object 117"/>
          <p:cNvSpPr/>
          <p:nvPr/>
        </p:nvSpPr>
        <p:spPr>
          <a:xfrm>
            <a:off x="653121" y="691155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8" name="object 118"/>
          <p:cNvSpPr/>
          <p:nvPr/>
        </p:nvSpPr>
        <p:spPr>
          <a:xfrm>
            <a:off x="653121" y="4328416"/>
            <a:ext cx="4501426" cy="192622"/>
          </a:xfrm>
          <a:custGeom>
            <a:avLst/>
            <a:gdLst/>
            <a:ahLst/>
            <a:cxnLst/>
            <a:rect l="l" t="t" r="r" b="b"/>
            <a:pathLst>
              <a:path w="4968240" h="212598">
                <a:moveTo>
                  <a:pt x="0" y="212598"/>
                </a:moveTo>
                <a:lnTo>
                  <a:pt x="4968240" y="212598"/>
                </a:lnTo>
                <a:lnTo>
                  <a:pt x="4968240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9" name="object 119"/>
          <p:cNvSpPr/>
          <p:nvPr/>
        </p:nvSpPr>
        <p:spPr>
          <a:xfrm>
            <a:off x="5154547" y="4328416"/>
            <a:ext cx="521944" cy="192622"/>
          </a:xfrm>
          <a:custGeom>
            <a:avLst/>
            <a:gdLst/>
            <a:ahLst/>
            <a:cxnLst/>
            <a:rect l="l" t="t" r="r" b="b"/>
            <a:pathLst>
              <a:path w="576072" h="212598">
                <a:moveTo>
                  <a:pt x="0" y="212598"/>
                </a:moveTo>
                <a:lnTo>
                  <a:pt x="576072" y="212598"/>
                </a:lnTo>
                <a:lnTo>
                  <a:pt x="576072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0" name="object 120"/>
          <p:cNvSpPr/>
          <p:nvPr/>
        </p:nvSpPr>
        <p:spPr>
          <a:xfrm>
            <a:off x="5676491" y="4328416"/>
            <a:ext cx="750467" cy="192622"/>
          </a:xfrm>
          <a:custGeom>
            <a:avLst/>
            <a:gdLst/>
            <a:ahLst/>
            <a:cxnLst/>
            <a:rect l="l" t="t" r="r" b="b"/>
            <a:pathLst>
              <a:path w="828293" h="212598">
                <a:moveTo>
                  <a:pt x="0" y="212598"/>
                </a:moveTo>
                <a:lnTo>
                  <a:pt x="828293" y="212598"/>
                </a:lnTo>
                <a:lnTo>
                  <a:pt x="828293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1" name="object 121"/>
          <p:cNvSpPr/>
          <p:nvPr/>
        </p:nvSpPr>
        <p:spPr>
          <a:xfrm>
            <a:off x="653121" y="4715041"/>
            <a:ext cx="4501426" cy="194003"/>
          </a:xfrm>
          <a:custGeom>
            <a:avLst/>
            <a:gdLst/>
            <a:ahLst/>
            <a:cxnLst/>
            <a:rect l="l" t="t" r="r" b="b"/>
            <a:pathLst>
              <a:path w="4968240" h="214122">
                <a:moveTo>
                  <a:pt x="0" y="214122"/>
                </a:moveTo>
                <a:lnTo>
                  <a:pt x="4968240" y="214122"/>
                </a:lnTo>
                <a:lnTo>
                  <a:pt x="4968240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2" name="object 122"/>
          <p:cNvSpPr/>
          <p:nvPr/>
        </p:nvSpPr>
        <p:spPr>
          <a:xfrm>
            <a:off x="5154547" y="4715041"/>
            <a:ext cx="521944" cy="194003"/>
          </a:xfrm>
          <a:custGeom>
            <a:avLst/>
            <a:gdLst/>
            <a:ahLst/>
            <a:cxnLst/>
            <a:rect l="l" t="t" r="r" b="b"/>
            <a:pathLst>
              <a:path w="576072" h="214122">
                <a:moveTo>
                  <a:pt x="0" y="214122"/>
                </a:moveTo>
                <a:lnTo>
                  <a:pt x="576072" y="214122"/>
                </a:lnTo>
                <a:lnTo>
                  <a:pt x="576072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3" name="object 123"/>
          <p:cNvSpPr/>
          <p:nvPr/>
        </p:nvSpPr>
        <p:spPr>
          <a:xfrm>
            <a:off x="5676491" y="4715041"/>
            <a:ext cx="750467" cy="194003"/>
          </a:xfrm>
          <a:custGeom>
            <a:avLst/>
            <a:gdLst/>
            <a:ahLst/>
            <a:cxnLst/>
            <a:rect l="l" t="t" r="r" b="b"/>
            <a:pathLst>
              <a:path w="828293" h="214122">
                <a:moveTo>
                  <a:pt x="0" y="214122"/>
                </a:moveTo>
                <a:lnTo>
                  <a:pt x="828293" y="214122"/>
                </a:lnTo>
                <a:lnTo>
                  <a:pt x="828293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4" name="object 124"/>
          <p:cNvSpPr/>
          <p:nvPr/>
        </p:nvSpPr>
        <p:spPr>
          <a:xfrm>
            <a:off x="653121" y="4137174"/>
            <a:ext cx="5773838" cy="191242"/>
          </a:xfrm>
          <a:custGeom>
            <a:avLst/>
            <a:gdLst/>
            <a:ahLst/>
            <a:cxnLst/>
            <a:rect l="l" t="t" r="r" b="b"/>
            <a:pathLst>
              <a:path w="6372606" h="211074">
                <a:moveTo>
                  <a:pt x="0" y="211074"/>
                </a:moveTo>
                <a:lnTo>
                  <a:pt x="6372606" y="211074"/>
                </a:lnTo>
                <a:lnTo>
                  <a:pt x="6372606" y="0"/>
                </a:lnTo>
                <a:lnTo>
                  <a:pt x="0" y="0"/>
                </a:lnTo>
                <a:lnTo>
                  <a:pt x="0" y="211074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5" name="object 125"/>
          <p:cNvSpPr/>
          <p:nvPr/>
        </p:nvSpPr>
        <p:spPr>
          <a:xfrm>
            <a:off x="653121" y="5103047"/>
            <a:ext cx="4501426" cy="193313"/>
          </a:xfrm>
          <a:custGeom>
            <a:avLst/>
            <a:gdLst/>
            <a:ahLst/>
            <a:cxnLst/>
            <a:rect l="l" t="t" r="r" b="b"/>
            <a:pathLst>
              <a:path w="4968240" h="213360">
                <a:moveTo>
                  <a:pt x="0" y="213360"/>
                </a:moveTo>
                <a:lnTo>
                  <a:pt x="4968240" y="213360"/>
                </a:lnTo>
                <a:lnTo>
                  <a:pt x="4968240" y="0"/>
                </a:lnTo>
                <a:lnTo>
                  <a:pt x="0" y="0"/>
                </a:lnTo>
                <a:lnTo>
                  <a:pt x="0" y="21336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6" name="object 126"/>
          <p:cNvSpPr/>
          <p:nvPr/>
        </p:nvSpPr>
        <p:spPr>
          <a:xfrm>
            <a:off x="5154547" y="5103047"/>
            <a:ext cx="521944" cy="193313"/>
          </a:xfrm>
          <a:custGeom>
            <a:avLst/>
            <a:gdLst/>
            <a:ahLst/>
            <a:cxnLst/>
            <a:rect l="l" t="t" r="r" b="b"/>
            <a:pathLst>
              <a:path w="576072" h="213360">
                <a:moveTo>
                  <a:pt x="0" y="213360"/>
                </a:moveTo>
                <a:lnTo>
                  <a:pt x="576072" y="213360"/>
                </a:lnTo>
                <a:lnTo>
                  <a:pt x="576072" y="0"/>
                </a:lnTo>
                <a:lnTo>
                  <a:pt x="0" y="0"/>
                </a:lnTo>
                <a:lnTo>
                  <a:pt x="0" y="21336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7" name="object 127"/>
          <p:cNvSpPr/>
          <p:nvPr/>
        </p:nvSpPr>
        <p:spPr>
          <a:xfrm>
            <a:off x="5676491" y="5103047"/>
            <a:ext cx="750467" cy="193313"/>
          </a:xfrm>
          <a:custGeom>
            <a:avLst/>
            <a:gdLst/>
            <a:ahLst/>
            <a:cxnLst/>
            <a:rect l="l" t="t" r="r" b="b"/>
            <a:pathLst>
              <a:path w="828293" h="213360">
                <a:moveTo>
                  <a:pt x="0" y="213360"/>
                </a:moveTo>
                <a:lnTo>
                  <a:pt x="828293" y="213360"/>
                </a:lnTo>
                <a:lnTo>
                  <a:pt x="828293" y="0"/>
                </a:lnTo>
                <a:lnTo>
                  <a:pt x="0" y="0"/>
                </a:lnTo>
                <a:lnTo>
                  <a:pt x="0" y="21336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8" name="object 128"/>
          <p:cNvSpPr/>
          <p:nvPr/>
        </p:nvSpPr>
        <p:spPr>
          <a:xfrm>
            <a:off x="6425232" y="4137174"/>
            <a:ext cx="0" cy="191242"/>
          </a:xfrm>
          <a:custGeom>
            <a:avLst/>
            <a:gdLst/>
            <a:ahLst/>
            <a:cxnLst/>
            <a:rect l="l" t="t" r="r" b="b"/>
            <a:pathLst>
              <a:path h="211074">
                <a:moveTo>
                  <a:pt x="0" y="0"/>
                </a:moveTo>
                <a:lnTo>
                  <a:pt x="0" y="211074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9" name="object 129"/>
          <p:cNvSpPr/>
          <p:nvPr/>
        </p:nvSpPr>
        <p:spPr>
          <a:xfrm>
            <a:off x="653121" y="4521382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0" name="object 130"/>
          <p:cNvSpPr/>
          <p:nvPr/>
        </p:nvSpPr>
        <p:spPr>
          <a:xfrm>
            <a:off x="653121" y="4715386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1" name="object 131"/>
          <p:cNvSpPr/>
          <p:nvPr/>
        </p:nvSpPr>
        <p:spPr>
          <a:xfrm>
            <a:off x="653121" y="4909390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2" name="object 132"/>
          <p:cNvSpPr/>
          <p:nvPr/>
        </p:nvSpPr>
        <p:spPr>
          <a:xfrm>
            <a:off x="653121" y="5103393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3" name="object 133"/>
          <p:cNvSpPr/>
          <p:nvPr/>
        </p:nvSpPr>
        <p:spPr>
          <a:xfrm>
            <a:off x="653121" y="1558520"/>
            <a:ext cx="4449645" cy="195384"/>
          </a:xfrm>
          <a:custGeom>
            <a:avLst/>
            <a:gdLst/>
            <a:ahLst/>
            <a:cxnLst/>
            <a:rect l="l" t="t" r="r" b="b"/>
            <a:pathLst>
              <a:path w="4911090" h="215646">
                <a:moveTo>
                  <a:pt x="0" y="215646"/>
                </a:moveTo>
                <a:lnTo>
                  <a:pt x="4911090" y="215646"/>
                </a:lnTo>
                <a:lnTo>
                  <a:pt x="491109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4" name="object 134"/>
          <p:cNvSpPr/>
          <p:nvPr/>
        </p:nvSpPr>
        <p:spPr>
          <a:xfrm>
            <a:off x="5102767" y="1558520"/>
            <a:ext cx="529538" cy="195384"/>
          </a:xfrm>
          <a:custGeom>
            <a:avLst/>
            <a:gdLst/>
            <a:ahLst/>
            <a:cxnLst/>
            <a:rect l="l" t="t" r="r" b="b"/>
            <a:pathLst>
              <a:path w="584453" h="215646">
                <a:moveTo>
                  <a:pt x="0" y="215646"/>
                </a:moveTo>
                <a:lnTo>
                  <a:pt x="584453" y="215646"/>
                </a:lnTo>
                <a:lnTo>
                  <a:pt x="584453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5" name="object 135"/>
          <p:cNvSpPr/>
          <p:nvPr/>
        </p:nvSpPr>
        <p:spPr>
          <a:xfrm>
            <a:off x="5632305" y="1558520"/>
            <a:ext cx="794653" cy="195384"/>
          </a:xfrm>
          <a:custGeom>
            <a:avLst/>
            <a:gdLst/>
            <a:ahLst/>
            <a:cxnLst/>
            <a:rect l="l" t="t" r="r" b="b"/>
            <a:pathLst>
              <a:path w="877061" h="215646">
                <a:moveTo>
                  <a:pt x="0" y="215646"/>
                </a:moveTo>
                <a:lnTo>
                  <a:pt x="877061" y="215646"/>
                </a:lnTo>
                <a:lnTo>
                  <a:pt x="877061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6" name="object 136"/>
          <p:cNvSpPr/>
          <p:nvPr/>
        </p:nvSpPr>
        <p:spPr>
          <a:xfrm>
            <a:off x="653121" y="1950668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7" name="object 137"/>
          <p:cNvSpPr/>
          <p:nvPr/>
        </p:nvSpPr>
        <p:spPr>
          <a:xfrm>
            <a:off x="5102767" y="1950668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8" name="object 138"/>
          <p:cNvSpPr/>
          <p:nvPr/>
        </p:nvSpPr>
        <p:spPr>
          <a:xfrm>
            <a:off x="5632305" y="1950668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9" name="object 139"/>
          <p:cNvSpPr/>
          <p:nvPr/>
        </p:nvSpPr>
        <p:spPr>
          <a:xfrm>
            <a:off x="653121" y="2343508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0" name="object 140"/>
          <p:cNvSpPr/>
          <p:nvPr/>
        </p:nvSpPr>
        <p:spPr>
          <a:xfrm>
            <a:off x="5102767" y="2343508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1" name="object 141"/>
          <p:cNvSpPr/>
          <p:nvPr/>
        </p:nvSpPr>
        <p:spPr>
          <a:xfrm>
            <a:off x="5632305" y="2343508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2" name="object 142"/>
          <p:cNvSpPr/>
          <p:nvPr/>
        </p:nvSpPr>
        <p:spPr>
          <a:xfrm>
            <a:off x="653121" y="2737036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3" name="object 143"/>
          <p:cNvSpPr/>
          <p:nvPr/>
        </p:nvSpPr>
        <p:spPr>
          <a:xfrm>
            <a:off x="5102767" y="2737036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4" name="object 144"/>
          <p:cNvSpPr/>
          <p:nvPr/>
        </p:nvSpPr>
        <p:spPr>
          <a:xfrm>
            <a:off x="5632305" y="2737036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5" name="object 145"/>
          <p:cNvSpPr/>
          <p:nvPr/>
        </p:nvSpPr>
        <p:spPr>
          <a:xfrm>
            <a:off x="653121" y="3130567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6" name="object 146"/>
          <p:cNvSpPr/>
          <p:nvPr/>
        </p:nvSpPr>
        <p:spPr>
          <a:xfrm>
            <a:off x="5102767" y="3130567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7" name="object 147"/>
          <p:cNvSpPr/>
          <p:nvPr/>
        </p:nvSpPr>
        <p:spPr>
          <a:xfrm>
            <a:off x="5632305" y="3130567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8" name="object 148"/>
          <p:cNvSpPr/>
          <p:nvPr/>
        </p:nvSpPr>
        <p:spPr>
          <a:xfrm>
            <a:off x="653121" y="1364516"/>
            <a:ext cx="4449645" cy="194003"/>
          </a:xfrm>
          <a:custGeom>
            <a:avLst/>
            <a:gdLst/>
            <a:ahLst/>
            <a:cxnLst/>
            <a:rect l="l" t="t" r="r" b="b"/>
            <a:pathLst>
              <a:path w="4911090" h="214122">
                <a:moveTo>
                  <a:pt x="0" y="214122"/>
                </a:moveTo>
                <a:lnTo>
                  <a:pt x="4911090" y="214122"/>
                </a:lnTo>
                <a:lnTo>
                  <a:pt x="4911090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9" name="object 149"/>
          <p:cNvSpPr/>
          <p:nvPr/>
        </p:nvSpPr>
        <p:spPr>
          <a:xfrm>
            <a:off x="5102767" y="1364516"/>
            <a:ext cx="529538" cy="194003"/>
          </a:xfrm>
          <a:custGeom>
            <a:avLst/>
            <a:gdLst/>
            <a:ahLst/>
            <a:cxnLst/>
            <a:rect l="l" t="t" r="r" b="b"/>
            <a:pathLst>
              <a:path w="584453" h="214122">
                <a:moveTo>
                  <a:pt x="0" y="214122"/>
                </a:moveTo>
                <a:lnTo>
                  <a:pt x="584453" y="214122"/>
                </a:lnTo>
                <a:lnTo>
                  <a:pt x="584453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0" name="object 150"/>
          <p:cNvSpPr/>
          <p:nvPr/>
        </p:nvSpPr>
        <p:spPr>
          <a:xfrm>
            <a:off x="5632305" y="1364516"/>
            <a:ext cx="794653" cy="194003"/>
          </a:xfrm>
          <a:custGeom>
            <a:avLst/>
            <a:gdLst/>
            <a:ahLst/>
            <a:cxnLst/>
            <a:rect l="l" t="t" r="r" b="b"/>
            <a:pathLst>
              <a:path w="877061" h="214122">
                <a:moveTo>
                  <a:pt x="0" y="214122"/>
                </a:moveTo>
                <a:lnTo>
                  <a:pt x="877061" y="214122"/>
                </a:lnTo>
                <a:lnTo>
                  <a:pt x="877061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1" name="object 151"/>
          <p:cNvSpPr/>
          <p:nvPr/>
        </p:nvSpPr>
        <p:spPr>
          <a:xfrm>
            <a:off x="5103111" y="1364516"/>
            <a:ext cx="0" cy="194003"/>
          </a:xfrm>
          <a:custGeom>
            <a:avLst/>
            <a:gdLst/>
            <a:ahLst/>
            <a:cxnLst/>
            <a:rect l="l" t="t" r="r" b="b"/>
            <a:pathLst>
              <a:path h="214122">
                <a:moveTo>
                  <a:pt x="0" y="0"/>
                </a:moveTo>
                <a:lnTo>
                  <a:pt x="0" y="214122"/>
                </a:lnTo>
              </a:path>
            </a:pathLst>
          </a:custGeom>
          <a:ln w="508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2" name="object 152"/>
          <p:cNvSpPr/>
          <p:nvPr/>
        </p:nvSpPr>
        <p:spPr>
          <a:xfrm>
            <a:off x="6425232" y="1364516"/>
            <a:ext cx="0" cy="194003"/>
          </a:xfrm>
          <a:custGeom>
            <a:avLst/>
            <a:gdLst/>
            <a:ahLst/>
            <a:cxnLst/>
            <a:rect l="l" t="t" r="r" b="b"/>
            <a:pathLst>
              <a:path h="214122">
                <a:moveTo>
                  <a:pt x="0" y="0"/>
                </a:moveTo>
                <a:lnTo>
                  <a:pt x="0" y="214122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3" name="object 153"/>
          <p:cNvSpPr/>
          <p:nvPr/>
        </p:nvSpPr>
        <p:spPr>
          <a:xfrm>
            <a:off x="653121" y="1753558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4" name="object 154"/>
          <p:cNvSpPr/>
          <p:nvPr/>
        </p:nvSpPr>
        <p:spPr>
          <a:xfrm>
            <a:off x="653121" y="1950323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5" name="object 155"/>
          <p:cNvSpPr/>
          <p:nvPr/>
        </p:nvSpPr>
        <p:spPr>
          <a:xfrm>
            <a:off x="653121" y="2147088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6" name="object 156"/>
          <p:cNvSpPr/>
          <p:nvPr/>
        </p:nvSpPr>
        <p:spPr>
          <a:xfrm>
            <a:off x="653121" y="2343853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7" name="object 157"/>
          <p:cNvSpPr/>
          <p:nvPr/>
        </p:nvSpPr>
        <p:spPr>
          <a:xfrm>
            <a:off x="653121" y="2540618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8" name="object 158"/>
          <p:cNvSpPr/>
          <p:nvPr/>
        </p:nvSpPr>
        <p:spPr>
          <a:xfrm>
            <a:off x="653121" y="2737383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9" name="object 159"/>
          <p:cNvSpPr/>
          <p:nvPr/>
        </p:nvSpPr>
        <p:spPr>
          <a:xfrm>
            <a:off x="653121" y="293414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0" name="object 160"/>
          <p:cNvSpPr/>
          <p:nvPr/>
        </p:nvSpPr>
        <p:spPr>
          <a:xfrm>
            <a:off x="653121" y="3130911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1" name="object 161"/>
          <p:cNvSpPr/>
          <p:nvPr/>
        </p:nvSpPr>
        <p:spPr>
          <a:xfrm>
            <a:off x="653121" y="332767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2" name="object 162"/>
          <p:cNvSpPr/>
          <p:nvPr/>
        </p:nvSpPr>
        <p:spPr>
          <a:xfrm>
            <a:off x="2805797" y="3533761"/>
            <a:ext cx="880953" cy="195384"/>
          </a:xfrm>
          <a:custGeom>
            <a:avLst/>
            <a:gdLst/>
            <a:ahLst/>
            <a:cxnLst/>
            <a:rect l="l" t="t" r="r" b="b"/>
            <a:pathLst>
              <a:path w="972311" h="215646">
                <a:moveTo>
                  <a:pt x="0" y="215646"/>
                </a:moveTo>
                <a:lnTo>
                  <a:pt x="972311" y="215646"/>
                </a:lnTo>
                <a:lnTo>
                  <a:pt x="972311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3" name="object 163"/>
          <p:cNvSpPr/>
          <p:nvPr/>
        </p:nvSpPr>
        <p:spPr>
          <a:xfrm>
            <a:off x="3686750" y="3533761"/>
            <a:ext cx="1630731" cy="195384"/>
          </a:xfrm>
          <a:custGeom>
            <a:avLst/>
            <a:gdLst/>
            <a:ahLst/>
            <a:cxnLst/>
            <a:rect l="l" t="t" r="r" b="b"/>
            <a:pathLst>
              <a:path w="1799844" h="215646">
                <a:moveTo>
                  <a:pt x="0" y="215646"/>
                </a:moveTo>
                <a:lnTo>
                  <a:pt x="1799844" y="215646"/>
                </a:lnTo>
                <a:lnTo>
                  <a:pt x="1799844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4" name="object 164"/>
          <p:cNvSpPr/>
          <p:nvPr/>
        </p:nvSpPr>
        <p:spPr>
          <a:xfrm>
            <a:off x="5317482" y="3533761"/>
            <a:ext cx="1272412" cy="195384"/>
          </a:xfrm>
          <a:custGeom>
            <a:avLst/>
            <a:gdLst/>
            <a:ahLst/>
            <a:cxnLst/>
            <a:rect l="l" t="t" r="r" b="b"/>
            <a:pathLst>
              <a:path w="1404366" h="215646">
                <a:moveTo>
                  <a:pt x="0" y="215646"/>
                </a:moveTo>
                <a:lnTo>
                  <a:pt x="1404366" y="215646"/>
                </a:lnTo>
                <a:lnTo>
                  <a:pt x="1404366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5" name="object 165"/>
          <p:cNvSpPr/>
          <p:nvPr/>
        </p:nvSpPr>
        <p:spPr>
          <a:xfrm>
            <a:off x="653121" y="3923150"/>
            <a:ext cx="1826806" cy="192622"/>
          </a:xfrm>
          <a:custGeom>
            <a:avLst/>
            <a:gdLst/>
            <a:ahLst/>
            <a:cxnLst/>
            <a:rect l="l" t="t" r="r" b="b"/>
            <a:pathLst>
              <a:path w="2016252" h="212598">
                <a:moveTo>
                  <a:pt x="0" y="212598"/>
                </a:moveTo>
                <a:lnTo>
                  <a:pt x="2016252" y="212598"/>
                </a:lnTo>
                <a:lnTo>
                  <a:pt x="2016252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6" name="object 166"/>
          <p:cNvSpPr/>
          <p:nvPr/>
        </p:nvSpPr>
        <p:spPr>
          <a:xfrm>
            <a:off x="2479927" y="3923150"/>
            <a:ext cx="325869" cy="192622"/>
          </a:xfrm>
          <a:custGeom>
            <a:avLst/>
            <a:gdLst/>
            <a:ahLst/>
            <a:cxnLst/>
            <a:rect l="l" t="t" r="r" b="b"/>
            <a:pathLst>
              <a:path w="359663" h="212598">
                <a:moveTo>
                  <a:pt x="0" y="212598"/>
                </a:moveTo>
                <a:lnTo>
                  <a:pt x="359663" y="212598"/>
                </a:lnTo>
                <a:lnTo>
                  <a:pt x="359663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7" name="object 167"/>
          <p:cNvSpPr/>
          <p:nvPr/>
        </p:nvSpPr>
        <p:spPr>
          <a:xfrm>
            <a:off x="2805797" y="3923150"/>
            <a:ext cx="880953" cy="192622"/>
          </a:xfrm>
          <a:custGeom>
            <a:avLst/>
            <a:gdLst/>
            <a:ahLst/>
            <a:cxnLst/>
            <a:rect l="l" t="t" r="r" b="b"/>
            <a:pathLst>
              <a:path w="972311" h="212598">
                <a:moveTo>
                  <a:pt x="0" y="212598"/>
                </a:moveTo>
                <a:lnTo>
                  <a:pt x="972311" y="212598"/>
                </a:lnTo>
                <a:lnTo>
                  <a:pt x="972311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8" name="object 168"/>
          <p:cNvSpPr/>
          <p:nvPr/>
        </p:nvSpPr>
        <p:spPr>
          <a:xfrm>
            <a:off x="3686750" y="3923150"/>
            <a:ext cx="1630731" cy="192622"/>
          </a:xfrm>
          <a:custGeom>
            <a:avLst/>
            <a:gdLst/>
            <a:ahLst/>
            <a:cxnLst/>
            <a:rect l="l" t="t" r="r" b="b"/>
            <a:pathLst>
              <a:path w="1799844" h="212598">
                <a:moveTo>
                  <a:pt x="0" y="212598"/>
                </a:moveTo>
                <a:lnTo>
                  <a:pt x="1799844" y="212598"/>
                </a:lnTo>
                <a:lnTo>
                  <a:pt x="1799844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9" name="object 169"/>
          <p:cNvSpPr/>
          <p:nvPr/>
        </p:nvSpPr>
        <p:spPr>
          <a:xfrm>
            <a:off x="5317482" y="3923150"/>
            <a:ext cx="1272412" cy="192622"/>
          </a:xfrm>
          <a:custGeom>
            <a:avLst/>
            <a:gdLst/>
            <a:ahLst/>
            <a:cxnLst/>
            <a:rect l="l" t="t" r="r" b="b"/>
            <a:pathLst>
              <a:path w="1404366" h="212598">
                <a:moveTo>
                  <a:pt x="0" y="212598"/>
                </a:moveTo>
                <a:lnTo>
                  <a:pt x="1404366" y="212598"/>
                </a:lnTo>
                <a:lnTo>
                  <a:pt x="1404366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0" name="object 170"/>
          <p:cNvSpPr/>
          <p:nvPr/>
        </p:nvSpPr>
        <p:spPr>
          <a:xfrm>
            <a:off x="653121" y="3533761"/>
            <a:ext cx="2152676" cy="195384"/>
          </a:xfrm>
          <a:custGeom>
            <a:avLst/>
            <a:gdLst/>
            <a:ahLst/>
            <a:cxnLst/>
            <a:rect l="l" t="t" r="r" b="b"/>
            <a:pathLst>
              <a:path w="2375916" h="215646">
                <a:moveTo>
                  <a:pt x="0" y="215646"/>
                </a:moveTo>
                <a:lnTo>
                  <a:pt x="2375916" y="215646"/>
                </a:lnTo>
                <a:lnTo>
                  <a:pt x="2375916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1" name="object 171"/>
          <p:cNvSpPr/>
          <p:nvPr/>
        </p:nvSpPr>
        <p:spPr>
          <a:xfrm>
            <a:off x="1756384" y="3535488"/>
            <a:ext cx="4833509" cy="0"/>
          </a:xfrm>
          <a:custGeom>
            <a:avLst/>
            <a:gdLst/>
            <a:ahLst/>
            <a:cxnLst/>
            <a:rect l="l" t="t" r="r" b="b"/>
            <a:pathLst>
              <a:path w="5334762">
                <a:moveTo>
                  <a:pt x="0" y="0"/>
                </a:moveTo>
                <a:lnTo>
                  <a:pt x="533476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2" name="object 172"/>
          <p:cNvSpPr/>
          <p:nvPr/>
        </p:nvSpPr>
        <p:spPr>
          <a:xfrm>
            <a:off x="653121" y="3729490"/>
            <a:ext cx="5936773" cy="0"/>
          </a:xfrm>
          <a:custGeom>
            <a:avLst/>
            <a:gdLst/>
            <a:ahLst/>
            <a:cxnLst/>
            <a:rect l="l" t="t" r="r" b="b"/>
            <a:pathLst>
              <a:path w="6552438">
                <a:moveTo>
                  <a:pt x="0" y="0"/>
                </a:moveTo>
                <a:lnTo>
                  <a:pt x="655243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3" name="object 173"/>
          <p:cNvSpPr/>
          <p:nvPr/>
        </p:nvSpPr>
        <p:spPr>
          <a:xfrm>
            <a:off x="653121" y="3923494"/>
            <a:ext cx="5936773" cy="0"/>
          </a:xfrm>
          <a:custGeom>
            <a:avLst/>
            <a:gdLst/>
            <a:ahLst/>
            <a:cxnLst/>
            <a:rect l="l" t="t" r="r" b="b"/>
            <a:pathLst>
              <a:path w="6552438">
                <a:moveTo>
                  <a:pt x="0" y="0"/>
                </a:moveTo>
                <a:lnTo>
                  <a:pt x="655243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4" name="object 174"/>
          <p:cNvSpPr/>
          <p:nvPr/>
        </p:nvSpPr>
        <p:spPr>
          <a:xfrm>
            <a:off x="653121" y="3535488"/>
            <a:ext cx="1103263" cy="0"/>
          </a:xfrm>
          <a:custGeom>
            <a:avLst/>
            <a:gdLst/>
            <a:ahLst/>
            <a:cxnLst/>
            <a:rect l="l" t="t" r="r" b="b"/>
            <a:pathLst>
              <a:path w="1217676">
                <a:moveTo>
                  <a:pt x="0" y="0"/>
                </a:moveTo>
                <a:lnTo>
                  <a:pt x="121767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5" name="object 175"/>
          <p:cNvSpPr/>
          <p:nvPr/>
        </p:nvSpPr>
        <p:spPr>
          <a:xfrm>
            <a:off x="653121" y="5327428"/>
            <a:ext cx="1076338" cy="1141926"/>
          </a:xfrm>
          <a:custGeom>
            <a:avLst/>
            <a:gdLst/>
            <a:ahLst/>
            <a:cxnLst/>
            <a:rect l="l" t="t" r="r" b="b"/>
            <a:pathLst>
              <a:path w="1187958" h="1260348">
                <a:moveTo>
                  <a:pt x="0" y="1260348"/>
                </a:moveTo>
                <a:lnTo>
                  <a:pt x="1187958" y="1260348"/>
                </a:lnTo>
                <a:lnTo>
                  <a:pt x="1187958" y="0"/>
                </a:lnTo>
                <a:lnTo>
                  <a:pt x="0" y="0"/>
                </a:lnTo>
                <a:lnTo>
                  <a:pt x="0" y="126034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6" name="object 176"/>
          <p:cNvSpPr/>
          <p:nvPr/>
        </p:nvSpPr>
        <p:spPr>
          <a:xfrm>
            <a:off x="653121" y="5327428"/>
            <a:ext cx="1076338" cy="1141926"/>
          </a:xfrm>
          <a:custGeom>
            <a:avLst/>
            <a:gdLst/>
            <a:ahLst/>
            <a:cxnLst/>
            <a:rect l="l" t="t" r="r" b="b"/>
            <a:pathLst>
              <a:path w="1187958" h="1260347">
                <a:moveTo>
                  <a:pt x="0" y="1260348"/>
                </a:moveTo>
                <a:lnTo>
                  <a:pt x="3047" y="1257299"/>
                </a:lnTo>
                <a:lnTo>
                  <a:pt x="3047" y="3047"/>
                </a:lnTo>
                <a:lnTo>
                  <a:pt x="1184910" y="3047"/>
                </a:lnTo>
                <a:lnTo>
                  <a:pt x="1184910" y="1257299"/>
                </a:lnTo>
                <a:lnTo>
                  <a:pt x="3047" y="1257299"/>
                </a:lnTo>
                <a:lnTo>
                  <a:pt x="1187958" y="1260348"/>
                </a:lnTo>
                <a:lnTo>
                  <a:pt x="1187958" y="0"/>
                </a:lnTo>
                <a:lnTo>
                  <a:pt x="0" y="0"/>
                </a:lnTo>
                <a:lnTo>
                  <a:pt x="0" y="12603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7" name="object 177"/>
          <p:cNvSpPr/>
          <p:nvPr/>
        </p:nvSpPr>
        <p:spPr>
          <a:xfrm>
            <a:off x="1762598" y="5327429"/>
            <a:ext cx="1728768" cy="192622"/>
          </a:xfrm>
          <a:custGeom>
            <a:avLst/>
            <a:gdLst/>
            <a:ahLst/>
            <a:cxnLst/>
            <a:rect l="l" t="t" r="r" b="b"/>
            <a:pathLst>
              <a:path w="1908048" h="212598">
                <a:moveTo>
                  <a:pt x="0" y="212598"/>
                </a:moveTo>
                <a:lnTo>
                  <a:pt x="1908048" y="212598"/>
                </a:lnTo>
                <a:lnTo>
                  <a:pt x="1908048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8" name="object 178"/>
          <p:cNvSpPr/>
          <p:nvPr/>
        </p:nvSpPr>
        <p:spPr>
          <a:xfrm>
            <a:off x="3491366" y="5327429"/>
            <a:ext cx="456356" cy="192622"/>
          </a:xfrm>
          <a:custGeom>
            <a:avLst/>
            <a:gdLst/>
            <a:ahLst/>
            <a:cxnLst/>
            <a:rect l="l" t="t" r="r" b="b"/>
            <a:pathLst>
              <a:path w="503682" h="212598">
                <a:moveTo>
                  <a:pt x="0" y="212598"/>
                </a:moveTo>
                <a:lnTo>
                  <a:pt x="503682" y="212598"/>
                </a:lnTo>
                <a:lnTo>
                  <a:pt x="503682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9" name="object 179"/>
          <p:cNvSpPr/>
          <p:nvPr/>
        </p:nvSpPr>
        <p:spPr>
          <a:xfrm>
            <a:off x="3947723" y="5327429"/>
            <a:ext cx="391457" cy="192622"/>
          </a:xfrm>
          <a:custGeom>
            <a:avLst/>
            <a:gdLst/>
            <a:ahLst/>
            <a:cxnLst/>
            <a:rect l="l" t="t" r="r" b="b"/>
            <a:pathLst>
              <a:path w="432053" h="212598">
                <a:moveTo>
                  <a:pt x="0" y="212598"/>
                </a:moveTo>
                <a:lnTo>
                  <a:pt x="432053" y="212598"/>
                </a:lnTo>
                <a:lnTo>
                  <a:pt x="432053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0" name="object 180"/>
          <p:cNvSpPr/>
          <p:nvPr/>
        </p:nvSpPr>
        <p:spPr>
          <a:xfrm>
            <a:off x="1762598" y="5714054"/>
            <a:ext cx="1728768" cy="194694"/>
          </a:xfrm>
          <a:custGeom>
            <a:avLst/>
            <a:gdLst/>
            <a:ahLst/>
            <a:cxnLst/>
            <a:rect l="l" t="t" r="r" b="b"/>
            <a:pathLst>
              <a:path w="1908048" h="214884">
                <a:moveTo>
                  <a:pt x="0" y="214884"/>
                </a:moveTo>
                <a:lnTo>
                  <a:pt x="1908048" y="214884"/>
                </a:lnTo>
                <a:lnTo>
                  <a:pt x="1908048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1" name="object 181"/>
          <p:cNvSpPr/>
          <p:nvPr/>
        </p:nvSpPr>
        <p:spPr>
          <a:xfrm>
            <a:off x="3491366" y="5714054"/>
            <a:ext cx="456356" cy="194694"/>
          </a:xfrm>
          <a:custGeom>
            <a:avLst/>
            <a:gdLst/>
            <a:ahLst/>
            <a:cxnLst/>
            <a:rect l="l" t="t" r="r" b="b"/>
            <a:pathLst>
              <a:path w="503682" h="214884">
                <a:moveTo>
                  <a:pt x="0" y="214884"/>
                </a:moveTo>
                <a:lnTo>
                  <a:pt x="503682" y="214884"/>
                </a:lnTo>
                <a:lnTo>
                  <a:pt x="503682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2" name="object 182"/>
          <p:cNvSpPr/>
          <p:nvPr/>
        </p:nvSpPr>
        <p:spPr>
          <a:xfrm>
            <a:off x="3947723" y="5714054"/>
            <a:ext cx="391457" cy="194694"/>
          </a:xfrm>
          <a:custGeom>
            <a:avLst/>
            <a:gdLst/>
            <a:ahLst/>
            <a:cxnLst/>
            <a:rect l="l" t="t" r="r" b="b"/>
            <a:pathLst>
              <a:path w="432053" h="214884">
                <a:moveTo>
                  <a:pt x="0" y="214884"/>
                </a:moveTo>
                <a:lnTo>
                  <a:pt x="432053" y="214884"/>
                </a:lnTo>
                <a:lnTo>
                  <a:pt x="432053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3" name="object 183"/>
          <p:cNvSpPr/>
          <p:nvPr/>
        </p:nvSpPr>
        <p:spPr>
          <a:xfrm>
            <a:off x="1762598" y="5908748"/>
            <a:ext cx="1728768" cy="194003"/>
          </a:xfrm>
          <a:custGeom>
            <a:avLst/>
            <a:gdLst/>
            <a:ahLst/>
            <a:cxnLst/>
            <a:rect l="l" t="t" r="r" b="b"/>
            <a:pathLst>
              <a:path w="1908048" h="214122">
                <a:moveTo>
                  <a:pt x="0" y="214122"/>
                </a:moveTo>
                <a:lnTo>
                  <a:pt x="1908048" y="214122"/>
                </a:lnTo>
                <a:lnTo>
                  <a:pt x="1908048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4" name="object 184"/>
          <p:cNvSpPr/>
          <p:nvPr/>
        </p:nvSpPr>
        <p:spPr>
          <a:xfrm>
            <a:off x="3491366" y="5908748"/>
            <a:ext cx="456356" cy="194003"/>
          </a:xfrm>
          <a:custGeom>
            <a:avLst/>
            <a:gdLst/>
            <a:ahLst/>
            <a:cxnLst/>
            <a:rect l="l" t="t" r="r" b="b"/>
            <a:pathLst>
              <a:path w="503682" h="214122">
                <a:moveTo>
                  <a:pt x="0" y="214122"/>
                </a:moveTo>
                <a:lnTo>
                  <a:pt x="503682" y="214122"/>
                </a:lnTo>
                <a:lnTo>
                  <a:pt x="503682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5" name="object 185"/>
          <p:cNvSpPr/>
          <p:nvPr/>
        </p:nvSpPr>
        <p:spPr>
          <a:xfrm>
            <a:off x="3947723" y="5908748"/>
            <a:ext cx="391457" cy="194003"/>
          </a:xfrm>
          <a:custGeom>
            <a:avLst/>
            <a:gdLst/>
            <a:ahLst/>
            <a:cxnLst/>
            <a:rect l="l" t="t" r="r" b="b"/>
            <a:pathLst>
              <a:path w="432053" h="214122">
                <a:moveTo>
                  <a:pt x="0" y="214122"/>
                </a:moveTo>
                <a:lnTo>
                  <a:pt x="432053" y="214122"/>
                </a:lnTo>
                <a:lnTo>
                  <a:pt x="432053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6" name="object 186"/>
          <p:cNvSpPr/>
          <p:nvPr/>
        </p:nvSpPr>
        <p:spPr>
          <a:xfrm>
            <a:off x="1762598" y="6102750"/>
            <a:ext cx="1728768" cy="194003"/>
          </a:xfrm>
          <a:custGeom>
            <a:avLst/>
            <a:gdLst/>
            <a:ahLst/>
            <a:cxnLst/>
            <a:rect l="l" t="t" r="r" b="b"/>
            <a:pathLst>
              <a:path w="1908048" h="214122">
                <a:moveTo>
                  <a:pt x="0" y="214122"/>
                </a:moveTo>
                <a:lnTo>
                  <a:pt x="1908048" y="214122"/>
                </a:lnTo>
                <a:lnTo>
                  <a:pt x="1908048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7" name="object 187"/>
          <p:cNvSpPr/>
          <p:nvPr/>
        </p:nvSpPr>
        <p:spPr>
          <a:xfrm>
            <a:off x="3491366" y="6102750"/>
            <a:ext cx="456356" cy="194003"/>
          </a:xfrm>
          <a:custGeom>
            <a:avLst/>
            <a:gdLst/>
            <a:ahLst/>
            <a:cxnLst/>
            <a:rect l="l" t="t" r="r" b="b"/>
            <a:pathLst>
              <a:path w="503682" h="214122">
                <a:moveTo>
                  <a:pt x="0" y="214122"/>
                </a:moveTo>
                <a:lnTo>
                  <a:pt x="503682" y="214122"/>
                </a:lnTo>
                <a:lnTo>
                  <a:pt x="503682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8" name="object 188"/>
          <p:cNvSpPr/>
          <p:nvPr/>
        </p:nvSpPr>
        <p:spPr>
          <a:xfrm>
            <a:off x="3947723" y="6102750"/>
            <a:ext cx="391457" cy="194003"/>
          </a:xfrm>
          <a:custGeom>
            <a:avLst/>
            <a:gdLst/>
            <a:ahLst/>
            <a:cxnLst/>
            <a:rect l="l" t="t" r="r" b="b"/>
            <a:pathLst>
              <a:path w="432053" h="214122">
                <a:moveTo>
                  <a:pt x="0" y="214122"/>
                </a:moveTo>
                <a:lnTo>
                  <a:pt x="432053" y="214122"/>
                </a:lnTo>
                <a:lnTo>
                  <a:pt x="432053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9" name="object 189"/>
          <p:cNvSpPr/>
          <p:nvPr/>
        </p:nvSpPr>
        <p:spPr>
          <a:xfrm>
            <a:off x="1762598" y="5520395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0" name="object 190"/>
          <p:cNvSpPr/>
          <p:nvPr/>
        </p:nvSpPr>
        <p:spPr>
          <a:xfrm>
            <a:off x="1762598" y="5714399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1" name="object 191"/>
          <p:cNvSpPr/>
          <p:nvPr/>
        </p:nvSpPr>
        <p:spPr>
          <a:xfrm>
            <a:off x="1762598" y="5909092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2" name="object 192"/>
          <p:cNvSpPr/>
          <p:nvPr/>
        </p:nvSpPr>
        <p:spPr>
          <a:xfrm>
            <a:off x="1762598" y="6103095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3" name="object 193"/>
          <p:cNvSpPr/>
          <p:nvPr/>
        </p:nvSpPr>
        <p:spPr>
          <a:xfrm>
            <a:off x="1762598" y="6297099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4" name="object 194"/>
          <p:cNvSpPr/>
          <p:nvPr/>
        </p:nvSpPr>
        <p:spPr>
          <a:xfrm>
            <a:off x="4388200" y="5721647"/>
            <a:ext cx="1239272" cy="195384"/>
          </a:xfrm>
          <a:custGeom>
            <a:avLst/>
            <a:gdLst/>
            <a:ahLst/>
            <a:cxnLst/>
            <a:rect l="l" t="t" r="r" b="b"/>
            <a:pathLst>
              <a:path w="1367789" h="215646">
                <a:moveTo>
                  <a:pt x="0" y="215646"/>
                </a:moveTo>
                <a:lnTo>
                  <a:pt x="1367789" y="215646"/>
                </a:lnTo>
                <a:lnTo>
                  <a:pt x="1367789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5" name="object 195"/>
          <p:cNvSpPr/>
          <p:nvPr/>
        </p:nvSpPr>
        <p:spPr>
          <a:xfrm>
            <a:off x="5627472" y="5721647"/>
            <a:ext cx="388697" cy="195384"/>
          </a:xfrm>
          <a:custGeom>
            <a:avLst/>
            <a:gdLst/>
            <a:ahLst/>
            <a:cxnLst/>
            <a:rect l="l" t="t" r="r" b="b"/>
            <a:pathLst>
              <a:path w="429006" h="215646">
                <a:moveTo>
                  <a:pt x="0" y="215646"/>
                </a:moveTo>
                <a:lnTo>
                  <a:pt x="429006" y="215646"/>
                </a:lnTo>
                <a:lnTo>
                  <a:pt x="429006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6" name="object 196"/>
          <p:cNvSpPr/>
          <p:nvPr/>
        </p:nvSpPr>
        <p:spPr>
          <a:xfrm>
            <a:off x="6016169" y="5721647"/>
            <a:ext cx="426669" cy="195384"/>
          </a:xfrm>
          <a:custGeom>
            <a:avLst/>
            <a:gdLst/>
            <a:ahLst/>
            <a:cxnLst/>
            <a:rect l="l" t="t" r="r" b="b"/>
            <a:pathLst>
              <a:path w="470916" h="215646">
                <a:moveTo>
                  <a:pt x="0" y="215646"/>
                </a:moveTo>
                <a:lnTo>
                  <a:pt x="470916" y="215646"/>
                </a:lnTo>
                <a:lnTo>
                  <a:pt x="470916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7" name="object 197"/>
          <p:cNvSpPr/>
          <p:nvPr/>
        </p:nvSpPr>
        <p:spPr>
          <a:xfrm>
            <a:off x="4388200" y="5327428"/>
            <a:ext cx="2054638" cy="198836"/>
          </a:xfrm>
          <a:custGeom>
            <a:avLst/>
            <a:gdLst/>
            <a:ahLst/>
            <a:cxnLst/>
            <a:rect l="l" t="t" r="r" b="b"/>
            <a:pathLst>
              <a:path w="2267712" h="219456">
                <a:moveTo>
                  <a:pt x="0" y="219456"/>
                </a:moveTo>
                <a:lnTo>
                  <a:pt x="2267712" y="219456"/>
                </a:lnTo>
                <a:lnTo>
                  <a:pt x="2267712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8" name="object 198"/>
          <p:cNvSpPr/>
          <p:nvPr/>
        </p:nvSpPr>
        <p:spPr>
          <a:xfrm>
            <a:off x="4388200" y="5526609"/>
            <a:ext cx="1239272" cy="0"/>
          </a:xfrm>
          <a:custGeom>
            <a:avLst/>
            <a:gdLst/>
            <a:ahLst/>
            <a:cxnLst/>
            <a:rect l="l" t="t" r="r" b="b"/>
            <a:pathLst>
              <a:path w="1367789">
                <a:moveTo>
                  <a:pt x="0" y="0"/>
                </a:moveTo>
                <a:lnTo>
                  <a:pt x="1367789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9" name="object 199"/>
          <p:cNvSpPr/>
          <p:nvPr/>
        </p:nvSpPr>
        <p:spPr>
          <a:xfrm>
            <a:off x="4388200" y="5721994"/>
            <a:ext cx="1239272" cy="0"/>
          </a:xfrm>
          <a:custGeom>
            <a:avLst/>
            <a:gdLst/>
            <a:ahLst/>
            <a:cxnLst/>
            <a:rect l="l" t="t" r="r" b="b"/>
            <a:pathLst>
              <a:path w="1367789">
                <a:moveTo>
                  <a:pt x="0" y="0"/>
                </a:moveTo>
                <a:lnTo>
                  <a:pt x="1367789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0" name="object 200"/>
          <p:cNvSpPr/>
          <p:nvPr/>
        </p:nvSpPr>
        <p:spPr>
          <a:xfrm>
            <a:off x="5627473" y="5526609"/>
            <a:ext cx="815365" cy="0"/>
          </a:xfrm>
          <a:custGeom>
            <a:avLst/>
            <a:gdLst/>
            <a:ahLst/>
            <a:cxnLst/>
            <a:rect l="l" t="t" r="r" b="b"/>
            <a:pathLst>
              <a:path w="899921">
                <a:moveTo>
                  <a:pt x="0" y="0"/>
                </a:moveTo>
                <a:lnTo>
                  <a:pt x="899921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1" name="object 201"/>
          <p:cNvSpPr/>
          <p:nvPr/>
        </p:nvSpPr>
        <p:spPr>
          <a:xfrm>
            <a:off x="5627473" y="5721994"/>
            <a:ext cx="815365" cy="0"/>
          </a:xfrm>
          <a:custGeom>
            <a:avLst/>
            <a:gdLst/>
            <a:ahLst/>
            <a:cxnLst/>
            <a:rect l="l" t="t" r="r" b="b"/>
            <a:pathLst>
              <a:path w="899921">
                <a:moveTo>
                  <a:pt x="0" y="0"/>
                </a:moveTo>
                <a:lnTo>
                  <a:pt x="899921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2" name="object 202"/>
          <p:cNvSpPr/>
          <p:nvPr/>
        </p:nvSpPr>
        <p:spPr>
          <a:xfrm>
            <a:off x="4388200" y="5917377"/>
            <a:ext cx="2054638" cy="0"/>
          </a:xfrm>
          <a:custGeom>
            <a:avLst/>
            <a:gdLst/>
            <a:ahLst/>
            <a:cxnLst/>
            <a:rect l="l" t="t" r="r" b="b"/>
            <a:pathLst>
              <a:path w="2267712">
                <a:moveTo>
                  <a:pt x="0" y="0"/>
                </a:moveTo>
                <a:lnTo>
                  <a:pt x="226771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3" name="object 203"/>
          <p:cNvSpPr/>
          <p:nvPr/>
        </p:nvSpPr>
        <p:spPr>
          <a:xfrm>
            <a:off x="4388200" y="6112761"/>
            <a:ext cx="2054638" cy="0"/>
          </a:xfrm>
          <a:custGeom>
            <a:avLst/>
            <a:gdLst/>
            <a:ahLst/>
            <a:cxnLst/>
            <a:rect l="l" t="t" r="r" b="b"/>
            <a:pathLst>
              <a:path w="2267712">
                <a:moveTo>
                  <a:pt x="0" y="0"/>
                </a:moveTo>
                <a:lnTo>
                  <a:pt x="226771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4" name="object 204"/>
          <p:cNvSpPr/>
          <p:nvPr/>
        </p:nvSpPr>
        <p:spPr>
          <a:xfrm>
            <a:off x="686260" y="5490364"/>
            <a:ext cx="1010750" cy="895451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5" name="object 205"/>
          <p:cNvSpPr/>
          <p:nvPr/>
        </p:nvSpPr>
        <p:spPr>
          <a:xfrm>
            <a:off x="4306732" y="7154233"/>
            <a:ext cx="2120227" cy="1345594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6" name="object 206"/>
          <p:cNvSpPr/>
          <p:nvPr/>
        </p:nvSpPr>
        <p:spPr>
          <a:xfrm>
            <a:off x="3451" y="9211634"/>
            <a:ext cx="6848795" cy="56957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7" name="object 207"/>
          <p:cNvSpPr/>
          <p:nvPr/>
        </p:nvSpPr>
        <p:spPr>
          <a:xfrm>
            <a:off x="392149" y="9437396"/>
            <a:ext cx="555083" cy="228523"/>
          </a:xfrm>
          <a:custGeom>
            <a:avLst/>
            <a:gdLst/>
            <a:ahLst/>
            <a:cxnLst/>
            <a:rect l="l" t="t" r="r" b="b"/>
            <a:pathLst>
              <a:path w="612647" h="252222">
                <a:moveTo>
                  <a:pt x="0" y="252221"/>
                </a:moveTo>
                <a:lnTo>
                  <a:pt x="612647" y="252221"/>
                </a:lnTo>
                <a:lnTo>
                  <a:pt x="612647" y="0"/>
                </a:lnTo>
                <a:lnTo>
                  <a:pt x="0" y="0"/>
                </a:lnTo>
                <a:lnTo>
                  <a:pt x="0" y="252221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8" name="object 208"/>
          <p:cNvSpPr/>
          <p:nvPr/>
        </p:nvSpPr>
        <p:spPr>
          <a:xfrm>
            <a:off x="3915274" y="9274457"/>
            <a:ext cx="2674620" cy="433573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4" name="object 84"/>
          <p:cNvSpPr/>
          <p:nvPr/>
        </p:nvSpPr>
        <p:spPr>
          <a:xfrm>
            <a:off x="1381" y="1037956"/>
            <a:ext cx="6845343" cy="196073"/>
          </a:xfrm>
          <a:custGeom>
            <a:avLst/>
            <a:gdLst/>
            <a:ahLst/>
            <a:cxnLst/>
            <a:rect l="l" t="t" r="r" b="b"/>
            <a:pathLst>
              <a:path w="7555230" h="216407">
                <a:moveTo>
                  <a:pt x="0" y="216407"/>
                </a:moveTo>
                <a:lnTo>
                  <a:pt x="7555230" y="216407"/>
                </a:lnTo>
                <a:lnTo>
                  <a:pt x="7555230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3" name="object 83"/>
          <p:cNvSpPr/>
          <p:nvPr/>
        </p:nvSpPr>
        <p:spPr>
          <a:xfrm>
            <a:off x="0" y="97973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0" name="object 80"/>
          <p:cNvSpPr/>
          <p:nvPr/>
        </p:nvSpPr>
        <p:spPr>
          <a:xfrm>
            <a:off x="1380" y="103670"/>
            <a:ext cx="6856860" cy="687813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1" name="object 81"/>
          <p:cNvSpPr/>
          <p:nvPr/>
        </p:nvSpPr>
        <p:spPr>
          <a:xfrm>
            <a:off x="1381" y="304058"/>
            <a:ext cx="4566323" cy="359009"/>
          </a:xfrm>
          <a:custGeom>
            <a:avLst/>
            <a:gdLst/>
            <a:ahLst/>
            <a:cxnLst/>
            <a:rect l="l" t="t" r="r" b="b"/>
            <a:pathLst>
              <a:path w="5039868" h="396240">
                <a:moveTo>
                  <a:pt x="0" y="396240"/>
                </a:moveTo>
                <a:lnTo>
                  <a:pt x="5039868" y="396240"/>
                </a:lnTo>
                <a:lnTo>
                  <a:pt x="5039868" y="0"/>
                </a:lnTo>
                <a:lnTo>
                  <a:pt x="0" y="0"/>
                </a:lnTo>
                <a:lnTo>
                  <a:pt x="0" y="396240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2" name="object 82"/>
          <p:cNvSpPr/>
          <p:nvPr/>
        </p:nvSpPr>
        <p:spPr>
          <a:xfrm>
            <a:off x="3915274" y="206711"/>
            <a:ext cx="2945258" cy="531610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9" name="object 79"/>
          <p:cNvSpPr txBox="1"/>
          <p:nvPr/>
        </p:nvSpPr>
        <p:spPr>
          <a:xfrm>
            <a:off x="182497" y="359121"/>
            <a:ext cx="3739997" cy="2183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685"/>
              </a:lnSpc>
              <a:spcBef>
                <a:spcPts val="84"/>
              </a:spcBef>
            </a:pPr>
            <a:r>
              <a:rPr sz="1540" b="1" dirty="0">
                <a:latin typeface="Tahoma"/>
                <a:cs typeface="Tahoma"/>
              </a:rPr>
              <a:t>Conductores</a:t>
            </a:r>
            <a:r>
              <a:rPr sz="1540" b="1" spc="-96" dirty="0">
                <a:latin typeface="Tahoma"/>
                <a:cs typeface="Tahoma"/>
              </a:rPr>
              <a:t> </a:t>
            </a:r>
            <a:r>
              <a:rPr sz="1540" b="1" dirty="0">
                <a:latin typeface="Tahoma"/>
                <a:cs typeface="Tahoma"/>
              </a:rPr>
              <a:t>ACCC/TW</a:t>
            </a:r>
            <a:r>
              <a:rPr sz="1540" b="1" spc="-75" dirty="0">
                <a:latin typeface="Tahoma"/>
                <a:cs typeface="Tahoma"/>
              </a:rPr>
              <a:t> </a:t>
            </a:r>
            <a:r>
              <a:rPr sz="1540" b="1" dirty="0">
                <a:latin typeface="Tahoma"/>
                <a:cs typeface="Tahoma"/>
              </a:rPr>
              <a:t>(Milimétricos)</a:t>
            </a:r>
            <a:endParaRPr sz="1540">
              <a:latin typeface="Tahoma"/>
              <a:cs typeface="Tahoma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281224" y="800595"/>
            <a:ext cx="1988882" cy="1838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404"/>
              </a:lnSpc>
              <a:spcBef>
                <a:spcPts val="70"/>
              </a:spcBef>
            </a:pPr>
            <a:r>
              <a:rPr sz="1268" b="1" dirty="0">
                <a:solidFill>
                  <a:srgbClr val="00537A"/>
                </a:solidFill>
                <a:latin typeface="Tahoma"/>
                <a:cs typeface="Tahoma"/>
              </a:rPr>
              <a:t>Características </a:t>
            </a:r>
            <a:r>
              <a:rPr sz="1268" b="1" spc="8" dirty="0">
                <a:solidFill>
                  <a:srgbClr val="00537A"/>
                </a:solidFill>
                <a:latin typeface="Tahoma"/>
                <a:cs typeface="Tahoma"/>
              </a:rPr>
              <a:t>T</a:t>
            </a:r>
            <a:r>
              <a:rPr sz="1268" b="1" dirty="0">
                <a:solidFill>
                  <a:srgbClr val="00537A"/>
                </a:solidFill>
                <a:latin typeface="Tahoma"/>
                <a:cs typeface="Tahoma"/>
              </a:rPr>
              <a:t>écnicas</a:t>
            </a:r>
            <a:endParaRPr sz="1268">
              <a:latin typeface="Tahoma"/>
              <a:cs typeface="Tahoma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283296" y="1081205"/>
            <a:ext cx="5759699" cy="1493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119"/>
              </a:lnSpc>
              <a:spcBef>
                <a:spcPts val="55"/>
              </a:spcBef>
            </a:pPr>
            <a:r>
              <a:rPr sz="997" b="1" dirty="0">
                <a:latin typeface="Tahoma"/>
                <a:cs typeface="Tahoma"/>
              </a:rPr>
              <a:t>Cables</a:t>
            </a:r>
            <a:r>
              <a:rPr sz="997" b="1" spc="-28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Alum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nio</a:t>
            </a:r>
            <a:r>
              <a:rPr sz="997" b="1" spc="-39" dirty="0">
                <a:latin typeface="Tahoma"/>
                <a:cs typeface="Tahoma"/>
              </a:rPr>
              <a:t> </a:t>
            </a:r>
            <a:r>
              <a:rPr sz="997" b="1" spc="4" dirty="0">
                <a:latin typeface="Tahoma"/>
                <a:cs typeface="Tahoma"/>
              </a:rPr>
              <a:t>d</a:t>
            </a:r>
            <a:r>
              <a:rPr sz="997" b="1" dirty="0">
                <a:latin typeface="Tahoma"/>
                <a:cs typeface="Tahoma"/>
              </a:rPr>
              <a:t>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forma</a:t>
            </a:r>
            <a:r>
              <a:rPr sz="997" b="1" spc="-24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trapezoidal</a:t>
            </a:r>
            <a:r>
              <a:rPr sz="997" b="1" spc="-4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</a:t>
            </a:r>
            <a:r>
              <a:rPr sz="997" b="1" spc="-13" dirty="0">
                <a:latin typeface="Tahoma"/>
                <a:cs typeface="Tahoma"/>
              </a:rPr>
              <a:t>o</a:t>
            </a:r>
            <a:r>
              <a:rPr sz="997" b="1" dirty="0">
                <a:latin typeface="Tahoma"/>
                <a:cs typeface="Tahoma"/>
              </a:rPr>
              <a:t>n</a:t>
            </a:r>
            <a:r>
              <a:rPr sz="997" b="1" spc="-1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Alma</a:t>
            </a:r>
            <a:r>
              <a:rPr sz="997" b="1" spc="-20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Compos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te</a:t>
            </a:r>
            <a:r>
              <a:rPr sz="997" b="1" spc="-4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según</a:t>
            </a:r>
            <a:r>
              <a:rPr sz="997" b="1" spc="-25" dirty="0">
                <a:latin typeface="Tahoma"/>
                <a:cs typeface="Tahoma"/>
              </a:rPr>
              <a:t> </a:t>
            </a:r>
            <a:r>
              <a:rPr sz="997" b="1" spc="4" dirty="0">
                <a:latin typeface="Tahoma"/>
                <a:cs typeface="Tahoma"/>
              </a:rPr>
              <a:t>n</a:t>
            </a:r>
            <a:r>
              <a:rPr sz="997" b="1" dirty="0">
                <a:latin typeface="Tahoma"/>
                <a:cs typeface="Tahoma"/>
              </a:rPr>
              <a:t>orma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AS</a:t>
            </a:r>
            <a:r>
              <a:rPr sz="997" b="1" spc="4" dirty="0">
                <a:latin typeface="Tahoma"/>
                <a:cs typeface="Tahoma"/>
              </a:rPr>
              <a:t>T</a:t>
            </a:r>
            <a:r>
              <a:rPr sz="997" b="1" dirty="0">
                <a:latin typeface="Tahoma"/>
                <a:cs typeface="Tahoma"/>
              </a:rPr>
              <a:t>M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B857</a:t>
            </a:r>
            <a:endParaRPr sz="997">
              <a:latin typeface="Tahoma"/>
              <a:cs typeface="Tahoma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674753" y="1793944"/>
            <a:ext cx="1474992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Sección transversal de aluminio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5242916" y="1793944"/>
            <a:ext cx="263553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mm²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5856914" y="1794299"/>
            <a:ext cx="359640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658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-5" dirty="0">
                <a:latin typeface="Tahoma"/>
                <a:cs typeface="Tahoma"/>
              </a:rPr>
              <a:t>4</a:t>
            </a:r>
            <a:r>
              <a:rPr sz="815" dirty="0">
                <a:latin typeface="Tahoma"/>
                <a:cs typeface="Tahoma"/>
              </a:rPr>
              <a:t>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674754" y="2187473"/>
            <a:ext cx="619169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Sección total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5242461" y="2187473"/>
            <a:ext cx="263646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mm²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5856914" y="2187828"/>
            <a:ext cx="359640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729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-5" dirty="0">
                <a:latin typeface="Tahoma"/>
                <a:cs typeface="Tahoma"/>
              </a:rPr>
              <a:t>7</a:t>
            </a:r>
            <a:r>
              <a:rPr sz="815" dirty="0">
                <a:latin typeface="Tahoma"/>
                <a:cs typeface="Tahoma"/>
              </a:rPr>
              <a:t>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674753" y="2581003"/>
            <a:ext cx="1827616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Masa por unidad de longitud—Aluminio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5208224" y="2581003"/>
            <a:ext cx="334678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Kg/km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5901792" y="2581358"/>
            <a:ext cx="269494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18</a:t>
            </a:r>
            <a:r>
              <a:rPr sz="815" spc="-5" dirty="0">
                <a:latin typeface="Tahoma"/>
                <a:cs typeface="Tahoma"/>
              </a:rPr>
              <a:t>27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674754" y="2974532"/>
            <a:ext cx="1902603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Masa por unid</a:t>
            </a:r>
            <a:r>
              <a:rPr sz="815" spc="-4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 de longitud—Conductor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5207944" y="2974532"/>
            <a:ext cx="33473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Kg/km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5901792" y="2974887"/>
            <a:ext cx="269494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19</a:t>
            </a:r>
            <a:r>
              <a:rPr sz="815" spc="-5" dirty="0">
                <a:latin typeface="Tahoma"/>
                <a:cs typeface="Tahoma"/>
              </a:rPr>
              <a:t>59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674754" y="3368062"/>
            <a:ext cx="1518746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Máxima resistencia en cc a 2</a:t>
            </a:r>
            <a:r>
              <a:rPr sz="815" spc="-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°C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5226575" y="3368757"/>
            <a:ext cx="296199" cy="1274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5856914" y="3368417"/>
            <a:ext cx="359640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5" dirty="0">
                <a:latin typeface="Tahoma"/>
                <a:cs typeface="Tahoma"/>
              </a:rPr>
              <a:t>04</a:t>
            </a:r>
            <a:r>
              <a:rPr sz="815" spc="-5" dirty="0">
                <a:latin typeface="Tahoma"/>
                <a:cs typeface="Tahoma"/>
              </a:rPr>
              <a:t>3</a:t>
            </a:r>
            <a:r>
              <a:rPr sz="815" dirty="0">
                <a:latin typeface="Tahoma"/>
                <a:cs typeface="Tahoma"/>
              </a:rPr>
              <a:t>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674757" y="3769876"/>
            <a:ext cx="1003254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Relación de cableado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2838154" y="3769876"/>
            <a:ext cx="1960825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Min. 10—Max. 16 </a:t>
            </a:r>
            <a:r>
              <a:rPr sz="815" spc="9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Ter</a:t>
            </a:r>
            <a:r>
              <a:rPr sz="815" spc="-8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inación superficial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5392255" y="3769876"/>
            <a:ext cx="1138234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Estándar o no</a:t>
            </a:r>
            <a:r>
              <a:rPr sz="815" spc="-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especular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674753" y="4561074"/>
            <a:ext cx="1223733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- N° de capas</a:t>
            </a:r>
            <a:r>
              <a:rPr sz="815" spc="-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 aluminio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5344633" y="4561074"/>
            <a:ext cx="156586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N°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6010899" y="4561074"/>
            <a:ext cx="95091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674753" y="4949771"/>
            <a:ext cx="3447207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- N° y diámetro equivalente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 seg</a:t>
            </a:r>
            <a:r>
              <a:rPr sz="815" spc="-4" dirty="0">
                <a:latin typeface="Tahoma"/>
                <a:cs typeface="Tahoma"/>
              </a:rPr>
              <a:t>u</a:t>
            </a:r>
            <a:r>
              <a:rPr sz="815" dirty="0">
                <a:latin typeface="Tahoma"/>
                <a:cs typeface="Tahoma"/>
              </a:rPr>
              <a:t>nda </a:t>
            </a:r>
            <a:r>
              <a:rPr sz="815" spc="-4" dirty="0">
                <a:latin typeface="Tahoma"/>
                <a:cs typeface="Tahoma"/>
              </a:rPr>
              <a:t>c</a:t>
            </a:r>
            <a:r>
              <a:rPr sz="815" dirty="0">
                <a:latin typeface="Tahoma"/>
                <a:cs typeface="Tahoma"/>
              </a:rPr>
              <a:t>apa de alamb</a:t>
            </a:r>
            <a:r>
              <a:rPr sz="815" spc="-4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es trapezoidales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5317905" y="4949771"/>
            <a:ext cx="212591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5825465" y="4949771"/>
            <a:ext cx="46912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12 x 4,83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2559722" y="6739251"/>
            <a:ext cx="862820" cy="1424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84"/>
              </a:lnSpc>
              <a:spcBef>
                <a:spcPts val="32"/>
              </a:spcBef>
            </a:pPr>
            <a:r>
              <a:rPr sz="815" dirty="0">
                <a:latin typeface="Tahoma"/>
                <a:cs typeface="Tahoma"/>
              </a:rPr>
              <a:t>/°C    </a:t>
            </a:r>
            <a:r>
              <a:rPr sz="815" spc="14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1,61 x 10</a:t>
            </a:r>
            <a:r>
              <a:rPr sz="747" baseline="40168" dirty="0">
                <a:latin typeface="Tahoma"/>
                <a:cs typeface="Tahoma"/>
              </a:rPr>
              <a:t>-6</a:t>
            </a:r>
            <a:endParaRPr sz="498">
              <a:latin typeface="Tahoma"/>
              <a:cs typeface="Tahoma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674756" y="6755173"/>
            <a:ext cx="1681129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- Encima del punto de corte térmico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3642795" y="6755532"/>
            <a:ext cx="2104526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Enci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     </a:t>
            </a:r>
            <a:r>
              <a:rPr sz="815" spc="1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GPa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6035182" y="6755532"/>
            <a:ext cx="212199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117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674756" y="7354443"/>
            <a:ext cx="227074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Capacidad de </a:t>
            </a:r>
            <a:r>
              <a:rPr sz="815" spc="-4" dirty="0">
                <a:latin typeface="Tahoma"/>
                <a:cs typeface="Tahoma"/>
              </a:rPr>
              <a:t>co</a:t>
            </a:r>
            <a:r>
              <a:rPr sz="815" dirty="0">
                <a:latin typeface="Tahoma"/>
                <a:cs typeface="Tahoma"/>
              </a:rPr>
              <a:t>rriente a la temperatura má</a:t>
            </a:r>
            <a:r>
              <a:rPr sz="815" spc="-8" dirty="0">
                <a:latin typeface="Tahoma"/>
                <a:cs typeface="Tahoma"/>
              </a:rPr>
              <a:t>x</a:t>
            </a:r>
            <a:r>
              <a:rPr sz="815" dirty="0">
                <a:latin typeface="Tahoma"/>
                <a:cs typeface="Tahoma"/>
              </a:rPr>
              <a:t>ima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3563574" y="7354443"/>
            <a:ext cx="100684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3904733" y="7354443"/>
            <a:ext cx="26493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2030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674750" y="7744521"/>
            <a:ext cx="1226271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Máxima corriente a 120°C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563557" y="7744521"/>
            <a:ext cx="100684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3904715" y="7744521"/>
            <a:ext cx="26493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1684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74750" y="8134605"/>
            <a:ext cx="147202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Radio medio </a:t>
            </a:r>
            <a:r>
              <a:rPr sz="815" spc="4" dirty="0">
                <a:latin typeface="Tahoma"/>
                <a:cs typeface="Tahoma"/>
              </a:rPr>
              <a:t>g</a:t>
            </a:r>
            <a:r>
              <a:rPr sz="815" dirty="0">
                <a:latin typeface="Tahoma"/>
                <a:cs typeface="Tahoma"/>
              </a:rPr>
              <a:t>eométrico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(G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R)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3526762" y="8134605"/>
            <a:ext cx="173093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cm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889192" y="8134605"/>
            <a:ext cx="295636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12,27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674750" y="8525366"/>
            <a:ext cx="1013547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Reactancia capacitiva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3464667" y="8526061"/>
            <a:ext cx="296199" cy="1274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831965" y="8525366"/>
            <a:ext cx="409479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0,14141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674754" y="8737678"/>
            <a:ext cx="5888321" cy="25153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5878" indent="-224372">
              <a:lnSpc>
                <a:spcPts val="969"/>
              </a:lnSpc>
              <a:spcBef>
                <a:spcPts val="53"/>
              </a:spcBef>
            </a:pPr>
            <a:r>
              <a:rPr sz="815" dirty="0">
                <a:latin typeface="Tahoma"/>
                <a:cs typeface="Tahoma"/>
              </a:rPr>
              <a:t>(1) </a:t>
            </a:r>
            <a:r>
              <a:rPr sz="815" spc="1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Valores</a:t>
            </a:r>
            <a:r>
              <a:rPr sz="815" spc="6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intensidad</a:t>
            </a:r>
            <a:r>
              <a:rPr sz="815" spc="8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corr</a:t>
            </a:r>
            <a:r>
              <a:rPr sz="815" spc="-4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ente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refer</a:t>
            </a:r>
            <a:r>
              <a:rPr sz="815" spc="-4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dos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eratura</a:t>
            </a:r>
            <a:r>
              <a:rPr sz="815" spc="10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biente</a:t>
            </a:r>
            <a:r>
              <a:rPr sz="815" spc="7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2</a:t>
            </a:r>
            <a:r>
              <a:rPr sz="815" spc="4" dirty="0">
                <a:latin typeface="Tahoma"/>
                <a:cs typeface="Tahoma"/>
              </a:rPr>
              <a:t>5</a:t>
            </a:r>
            <a:r>
              <a:rPr sz="815" dirty="0">
                <a:latin typeface="Tahoma"/>
                <a:cs typeface="Tahoma"/>
              </a:rPr>
              <a:t>º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C,</a:t>
            </a:r>
            <a:r>
              <a:rPr sz="815" spc="1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cables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</a:t>
            </a:r>
            <a:r>
              <a:rPr sz="815" spc="-4" dirty="0">
                <a:latin typeface="Tahoma"/>
                <a:cs typeface="Tahoma"/>
              </a:rPr>
              <a:t>x</a:t>
            </a:r>
            <a:r>
              <a:rPr sz="815" dirty="0">
                <a:latin typeface="Tahoma"/>
                <a:cs typeface="Tahoma"/>
              </a:rPr>
              <a:t>puestos</a:t>
            </a:r>
            <a:r>
              <a:rPr sz="815" spc="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sol,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nivel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ar</a:t>
            </a:r>
            <a:r>
              <a:rPr sz="815" spc="3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 viento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0,6</a:t>
            </a:r>
            <a:r>
              <a:rPr sz="815" spc="2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m/seg.,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adiación</a:t>
            </a:r>
            <a:r>
              <a:rPr sz="815" spc="7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solar</a:t>
            </a:r>
            <a:r>
              <a:rPr sz="815" spc="4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900</a:t>
            </a:r>
            <a:r>
              <a:rPr sz="815" spc="3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W/mm²;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coeficiente</a:t>
            </a:r>
            <a:r>
              <a:rPr sz="815" spc="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emisi</a:t>
            </a:r>
            <a:r>
              <a:rPr sz="815" spc="-4" dirty="0">
                <a:latin typeface="Tahoma"/>
                <a:cs typeface="Tahoma"/>
              </a:rPr>
              <a:t>v</a:t>
            </a:r>
            <a:r>
              <a:rPr sz="815" dirty="0">
                <a:latin typeface="Tahoma"/>
                <a:cs typeface="Tahoma"/>
              </a:rPr>
              <a:t>idad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0,6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absorbilid</a:t>
            </a:r>
            <a:r>
              <a:rPr sz="815" spc="-8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</a:t>
            </a:r>
            <a:r>
              <a:rPr sz="815" spc="9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392149" y="9437396"/>
            <a:ext cx="555083" cy="2285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5774" marR="175710" algn="ctr">
              <a:lnSpc>
                <a:spcPct val="100585"/>
              </a:lnSpc>
              <a:spcBef>
                <a:spcPts val="254"/>
              </a:spcBef>
            </a:pPr>
            <a:r>
              <a:rPr sz="997" b="1" spc="4" dirty="0">
                <a:latin typeface="Tahoma"/>
                <a:cs typeface="Tahoma"/>
              </a:rPr>
              <a:t>28</a:t>
            </a:r>
            <a:endParaRPr sz="997">
              <a:latin typeface="Tahoma"/>
              <a:cs typeface="Tahoma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653121" y="8288911"/>
            <a:ext cx="3620472" cy="1960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2091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Reactancia inductiva                                                        </a:t>
            </a:r>
            <a:r>
              <a:rPr sz="815" spc="108" dirty="0">
                <a:latin typeface="Tahoma"/>
                <a:cs typeface="Tahoma"/>
              </a:rPr>
              <a:t> </a:t>
            </a:r>
            <a:r>
              <a:rPr sz="81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0,24224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653121" y="7898833"/>
            <a:ext cx="3620472" cy="1960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2091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Resistencia en CA a 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120°C                                              </a:t>
            </a:r>
            <a:r>
              <a:rPr sz="815" spc="222" dirty="0">
                <a:latin typeface="Tahoma"/>
                <a:cs typeface="Tahoma"/>
              </a:rPr>
              <a:t> </a:t>
            </a:r>
            <a:r>
              <a:rPr sz="81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0,06168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653121" y="7508756"/>
            <a:ext cx="3620472" cy="1960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2091"/>
              </a:lnSpc>
              <a:spcBef>
                <a:spcPts val="263"/>
              </a:spcBef>
            </a:pPr>
            <a:r>
              <a:rPr sz="815" dirty="0">
                <a:latin typeface="Tahoma"/>
                <a:cs typeface="Tahoma"/>
              </a:rPr>
              <a:t>Resistencia en CA a la máxima temperatura</a:t>
            </a:r>
            <a:r>
              <a:rPr sz="815" spc="-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 operación    </a:t>
            </a:r>
            <a:r>
              <a:rPr sz="815" spc="103" dirty="0">
                <a:latin typeface="Tahoma"/>
                <a:cs typeface="Tahoma"/>
              </a:rPr>
              <a:t> </a:t>
            </a:r>
            <a:r>
              <a:rPr sz="81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0,07116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653121" y="6911558"/>
            <a:ext cx="5773838" cy="2015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ts val="1074"/>
              </a:lnSpc>
              <a:spcBef>
                <a:spcPts val="240"/>
              </a:spcBef>
            </a:pPr>
            <a:r>
              <a:rPr sz="815" dirty="0">
                <a:latin typeface="Tahoma"/>
                <a:cs typeface="Tahoma"/>
              </a:rPr>
              <a:t>- Debajo del punto de corte térmico      </a:t>
            </a:r>
            <a:r>
              <a:rPr sz="815" spc="1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/°C   </a:t>
            </a:r>
            <a:r>
              <a:rPr sz="815" spc="1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19,64 x 10</a:t>
            </a:r>
            <a:r>
              <a:rPr sz="747" baseline="40168" dirty="0">
                <a:latin typeface="Tahoma"/>
                <a:cs typeface="Tahoma"/>
              </a:rPr>
              <a:t>-6          </a:t>
            </a:r>
            <a:r>
              <a:rPr sz="747" spc="146" baseline="4016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Debajo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     </a:t>
            </a:r>
            <a:r>
              <a:rPr sz="815" spc="1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GPa        </a:t>
            </a:r>
            <a:r>
              <a:rPr sz="815" spc="188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72</a:t>
            </a:r>
            <a:r>
              <a:rPr sz="815" dirty="0">
                <a:latin typeface="Tahoma"/>
                <a:cs typeface="Tahoma"/>
              </a:rPr>
              <a:t>,8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653121" y="7113155"/>
            <a:ext cx="3620472" cy="2015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322"/>
              </a:spcBef>
            </a:pPr>
            <a:r>
              <a:rPr sz="815" dirty="0">
                <a:latin typeface="Tahoma"/>
                <a:cs typeface="Tahoma"/>
              </a:rPr>
              <a:t>Temperatura</a:t>
            </a:r>
            <a:r>
              <a:rPr sz="815" spc="-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máxima permitida en servicio continuo             </a:t>
            </a:r>
            <a:r>
              <a:rPr sz="815" spc="20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°C       </a:t>
            </a:r>
            <a:r>
              <a:rPr sz="815" spc="19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175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273593" y="7113155"/>
            <a:ext cx="2153365" cy="2012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8" name="object 28"/>
          <p:cNvSpPr txBox="1"/>
          <p:nvPr/>
        </p:nvSpPr>
        <p:spPr>
          <a:xfrm>
            <a:off x="653121" y="6517683"/>
            <a:ext cx="2813735" cy="1988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58"/>
              </a:spcBef>
            </a:pP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Coeficiente de expansión térmica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3466857" y="6517683"/>
            <a:ext cx="154649" cy="1988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6" name="object 26"/>
          <p:cNvSpPr txBox="1"/>
          <p:nvPr/>
        </p:nvSpPr>
        <p:spPr>
          <a:xfrm>
            <a:off x="3621507" y="6517683"/>
            <a:ext cx="2805451" cy="1988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173">
              <a:lnSpc>
                <a:spcPct val="100585"/>
              </a:lnSpc>
              <a:spcBef>
                <a:spcPts val="258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Módulo</a:t>
            </a:r>
            <a:r>
              <a:rPr sz="861" spc="-23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el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as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ticidad</a:t>
            </a:r>
            <a:endParaRPr sz="861">
              <a:latin typeface="Tahoma"/>
              <a:cs typeface="Tahoma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4388200" y="5721994"/>
            <a:ext cx="2054638" cy="19538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4" name="object 24"/>
          <p:cNvSpPr txBox="1"/>
          <p:nvPr/>
        </p:nvSpPr>
        <p:spPr>
          <a:xfrm>
            <a:off x="1762598" y="5714399"/>
            <a:ext cx="2576582" cy="1946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3" name="object 23"/>
          <p:cNvSpPr txBox="1"/>
          <p:nvPr/>
        </p:nvSpPr>
        <p:spPr>
          <a:xfrm>
            <a:off x="1762598" y="5909092"/>
            <a:ext cx="2576582" cy="1940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2" name="object 22"/>
          <p:cNvSpPr txBox="1"/>
          <p:nvPr/>
        </p:nvSpPr>
        <p:spPr>
          <a:xfrm>
            <a:off x="1762598" y="6103095"/>
            <a:ext cx="2576582" cy="1940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1" name="object 21"/>
          <p:cNvSpPr txBox="1"/>
          <p:nvPr/>
        </p:nvSpPr>
        <p:spPr>
          <a:xfrm>
            <a:off x="1762598" y="5327428"/>
            <a:ext cx="2576582" cy="1929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0" name="object 20"/>
          <p:cNvSpPr txBox="1"/>
          <p:nvPr/>
        </p:nvSpPr>
        <p:spPr>
          <a:xfrm>
            <a:off x="653122" y="5103393"/>
            <a:ext cx="5781777" cy="1929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- N° y diámetro equivalente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 s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gunda </a:t>
            </a:r>
            <a:r>
              <a:rPr sz="815" spc="-4" dirty="0">
                <a:latin typeface="Tahoma"/>
                <a:cs typeface="Tahoma"/>
              </a:rPr>
              <a:t>c</a:t>
            </a:r>
            <a:r>
              <a:rPr sz="815" dirty="0">
                <a:latin typeface="Tahoma"/>
                <a:cs typeface="Tahoma"/>
              </a:rPr>
              <a:t>apa de alamb</a:t>
            </a:r>
            <a:r>
              <a:rPr sz="815" spc="-4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es trapezoidales                                     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</a:t>
            </a:r>
            <a:r>
              <a:rPr sz="815" spc="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16 x 4,87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653121" y="5296359"/>
            <a:ext cx="1076338" cy="11729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8" name="object 18"/>
          <p:cNvSpPr txBox="1"/>
          <p:nvPr/>
        </p:nvSpPr>
        <p:spPr>
          <a:xfrm>
            <a:off x="1729459" y="5296360"/>
            <a:ext cx="2658741" cy="2302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6"/>
              </a:spcBef>
            </a:pPr>
            <a:endParaRPr sz="498"/>
          </a:p>
          <a:p>
            <a:pPr marL="65584">
              <a:lnSpc>
                <a:spcPct val="100585"/>
              </a:lnSpc>
            </a:pP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Alambres individuales de Alu</a:t>
            </a:r>
            <a:r>
              <a:rPr sz="815" spc="-4" dirty="0">
                <a:solidFill>
                  <a:srgbClr val="FFFFFF"/>
                </a:solidFill>
                <a:latin typeface="Tahoma"/>
                <a:cs typeface="Tahoma"/>
              </a:rPr>
              <a:t>m</a:t>
            </a: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388200" y="5296360"/>
            <a:ext cx="2046699" cy="2302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6"/>
              </a:spcBef>
            </a:pPr>
            <a:endParaRPr sz="498"/>
          </a:p>
          <a:p>
            <a:pPr marL="32447">
              <a:lnSpc>
                <a:spcPct val="100585"/>
              </a:lnSpc>
            </a:pP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Alambres Tra</a:t>
            </a:r>
            <a:r>
              <a:rPr sz="815" spc="-4" dirty="0">
                <a:solidFill>
                  <a:srgbClr val="FFFFFF"/>
                </a:solidFill>
                <a:latin typeface="Tahoma"/>
                <a:cs typeface="Tahoma"/>
              </a:rPr>
              <a:t>p</a:t>
            </a: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ezoidales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729459" y="5526609"/>
            <a:ext cx="4713379" cy="9427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588">
              <a:lnSpc>
                <a:spcPts val="1029"/>
              </a:lnSpc>
              <a:spcBef>
                <a:spcPts val="222"/>
              </a:spcBef>
            </a:pPr>
            <a:r>
              <a:rPr sz="1223" baseline="3068" dirty="0">
                <a:latin typeface="Tahoma"/>
                <a:cs typeface="Tahoma"/>
              </a:rPr>
              <a:t>- C</a:t>
            </a:r>
            <a:r>
              <a:rPr sz="1223" spc="-4" baseline="3068" dirty="0">
                <a:latin typeface="Tahoma"/>
                <a:cs typeface="Tahoma"/>
              </a:rPr>
              <a:t>o</a:t>
            </a:r>
            <a:r>
              <a:rPr sz="1223" baseline="3068" dirty="0">
                <a:latin typeface="Tahoma"/>
                <a:cs typeface="Tahoma"/>
              </a:rPr>
              <a:t>nductividad mínima                   </a:t>
            </a:r>
            <a:r>
              <a:rPr sz="1223" spc="186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IACS %    </a:t>
            </a:r>
            <a:r>
              <a:rPr sz="1223" spc="227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63     </a:t>
            </a:r>
            <a:r>
              <a:rPr sz="1223" spc="204" baseline="306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 Altura                             </a:t>
            </a:r>
            <a:r>
              <a:rPr sz="815" spc="3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</a:t>
            </a:r>
            <a:r>
              <a:rPr sz="815" spc="20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3,66</a:t>
            </a:r>
            <a:endParaRPr sz="815">
              <a:latin typeface="Tahoma"/>
              <a:cs typeface="Tahoma"/>
            </a:endParaRPr>
          </a:p>
          <a:p>
            <a:pPr marL="65584">
              <a:lnSpc>
                <a:spcPts val="1029"/>
              </a:lnSpc>
              <a:spcBef>
                <a:spcPts val="508"/>
              </a:spcBef>
            </a:pPr>
            <a:r>
              <a:rPr sz="1223" baseline="3068" dirty="0">
                <a:latin typeface="Tahoma"/>
                <a:cs typeface="Tahoma"/>
              </a:rPr>
              <a:t>- Resistencia a la tracción mínima        </a:t>
            </a:r>
            <a:r>
              <a:rPr sz="1223" spc="26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MPa       </a:t>
            </a:r>
            <a:r>
              <a:rPr sz="1223" spc="103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60     </a:t>
            </a:r>
            <a:r>
              <a:rPr sz="1223" spc="213" baseline="306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 Sección de la 1ra. capa   </a:t>
            </a:r>
            <a:r>
              <a:rPr sz="815" spc="24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mm²    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17,64</a:t>
            </a:r>
            <a:endParaRPr sz="815">
              <a:latin typeface="Tahoma"/>
              <a:cs typeface="Tahoma"/>
            </a:endParaRPr>
          </a:p>
          <a:p>
            <a:pPr marL="65584">
              <a:lnSpc>
                <a:spcPts val="1029"/>
              </a:lnSpc>
              <a:spcBef>
                <a:spcPts val="503"/>
              </a:spcBef>
            </a:pPr>
            <a:r>
              <a:rPr sz="1223" baseline="3068" dirty="0">
                <a:solidFill>
                  <a:srgbClr val="FFFFFF"/>
                </a:solidFill>
                <a:latin typeface="Tahoma"/>
                <a:cs typeface="Tahoma"/>
              </a:rPr>
              <a:t>Núcleo de co</a:t>
            </a:r>
            <a:r>
              <a:rPr sz="1223" spc="4" baseline="3068" dirty="0">
                <a:solidFill>
                  <a:srgbClr val="FFFFFF"/>
                </a:solidFill>
                <a:latin typeface="Tahoma"/>
                <a:cs typeface="Tahoma"/>
              </a:rPr>
              <a:t>m</a:t>
            </a:r>
            <a:r>
              <a:rPr sz="1223" baseline="3068" dirty="0">
                <a:solidFill>
                  <a:srgbClr val="FFFFFF"/>
                </a:solidFill>
                <a:latin typeface="Tahoma"/>
                <a:cs typeface="Tahoma"/>
              </a:rPr>
              <a:t>posite                                                  </a:t>
            </a:r>
            <a:r>
              <a:rPr sz="1223" spc="227" baseline="3068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 Sección de la 2da. capa   </a:t>
            </a:r>
            <a:r>
              <a:rPr sz="815" spc="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mm²    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18,29</a:t>
            </a:r>
            <a:endParaRPr sz="815">
              <a:latin typeface="Tahoma"/>
              <a:cs typeface="Tahoma"/>
            </a:endParaRPr>
          </a:p>
          <a:p>
            <a:pPr marL="65584">
              <a:lnSpc>
                <a:spcPts val="1075"/>
              </a:lnSpc>
              <a:spcBef>
                <a:spcPts val="463"/>
              </a:spcBef>
            </a:pPr>
            <a:r>
              <a:rPr sz="1223" baseline="6136" dirty="0">
                <a:latin typeface="Tahoma"/>
                <a:cs typeface="Tahoma"/>
              </a:rPr>
              <a:t>- C</a:t>
            </a:r>
            <a:r>
              <a:rPr sz="1223" spc="-4" baseline="6136" dirty="0">
                <a:latin typeface="Tahoma"/>
                <a:cs typeface="Tahoma"/>
              </a:rPr>
              <a:t>o</a:t>
            </a:r>
            <a:r>
              <a:rPr sz="1223" baseline="6136" dirty="0">
                <a:latin typeface="Tahoma"/>
                <a:cs typeface="Tahoma"/>
              </a:rPr>
              <a:t>nductividad                                  </a:t>
            </a:r>
            <a:r>
              <a:rPr sz="1223" spc="181" baseline="6136" dirty="0">
                <a:latin typeface="Tahoma"/>
                <a:cs typeface="Tahoma"/>
              </a:rPr>
              <a:t> </a:t>
            </a:r>
            <a:r>
              <a:rPr sz="1223" baseline="6136" dirty="0">
                <a:latin typeface="Tahoma"/>
                <a:cs typeface="Tahoma"/>
              </a:rPr>
              <a:t>Nil         </a:t>
            </a:r>
            <a:r>
              <a:rPr sz="1223" spc="195" baseline="6136" dirty="0">
                <a:latin typeface="Tahoma"/>
                <a:cs typeface="Tahoma"/>
              </a:rPr>
              <a:t> </a:t>
            </a:r>
            <a:r>
              <a:rPr sz="1223" baseline="6136" dirty="0">
                <a:latin typeface="Tahoma"/>
                <a:cs typeface="Tahoma"/>
              </a:rPr>
              <a:t>-      </a:t>
            </a:r>
            <a:r>
              <a:rPr sz="1223" spc="254" baseline="613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 Sección de la 3ra. capa   </a:t>
            </a:r>
            <a:r>
              <a:rPr sz="815" spc="24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mm²    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18,61</a:t>
            </a:r>
            <a:endParaRPr sz="815">
              <a:latin typeface="Tahoma"/>
              <a:cs typeface="Tahoma"/>
            </a:endParaRPr>
          </a:p>
          <a:p>
            <a:pPr marL="65588">
              <a:lnSpc>
                <a:spcPct val="100585"/>
              </a:lnSpc>
              <a:spcBef>
                <a:spcPts val="472"/>
              </a:spcBef>
            </a:pPr>
            <a:r>
              <a:rPr sz="815" dirty="0">
                <a:latin typeface="Tahoma"/>
                <a:cs typeface="Tahoma"/>
              </a:rPr>
              <a:t>- Carga de rotura mínima                    </a:t>
            </a:r>
            <a:r>
              <a:rPr sz="815" spc="2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kN      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153,8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653121" y="4715386"/>
            <a:ext cx="5773838" cy="1940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- N° y diámetro equivalente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 primer ca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 alambres</a:t>
            </a:r>
            <a:r>
              <a:rPr sz="815" spc="-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trapezoidales                                        </a:t>
            </a:r>
            <a:r>
              <a:rPr sz="815" spc="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</a:t>
            </a:r>
            <a:r>
              <a:rPr sz="815" spc="7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8 x 4,74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53121" y="3923494"/>
            <a:ext cx="5936773" cy="20297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Paso preferido para la capa e</a:t>
            </a:r>
            <a:r>
              <a:rPr sz="815" spc="-8" dirty="0">
                <a:latin typeface="Tahoma"/>
                <a:cs typeface="Tahoma"/>
              </a:rPr>
              <a:t>x</a:t>
            </a:r>
            <a:r>
              <a:rPr sz="815" dirty="0">
                <a:latin typeface="Tahoma"/>
                <a:cs typeface="Tahoma"/>
              </a:rPr>
              <a:t>terna      </a:t>
            </a:r>
            <a:r>
              <a:rPr sz="815" spc="1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  </a:t>
            </a:r>
            <a:r>
              <a:rPr sz="815" spc="9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347           </a:t>
            </a:r>
            <a:r>
              <a:rPr sz="815" spc="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</a:t>
            </a:r>
            <a:r>
              <a:rPr sz="815" spc="-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ngitud máxima p</a:t>
            </a:r>
            <a:r>
              <a:rPr sz="815" spc="-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r b</a:t>
            </a:r>
            <a:r>
              <a:rPr sz="815" spc="-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bina                  </a:t>
            </a:r>
            <a:r>
              <a:rPr sz="815" spc="1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2550 metros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53121" y="4126473"/>
            <a:ext cx="5772111" cy="20194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340"/>
              </a:spcBef>
            </a:pP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C</a:t>
            </a:r>
            <a:r>
              <a:rPr sz="815" spc="-4" dirty="0">
                <a:solidFill>
                  <a:srgbClr val="FFFFFF"/>
                </a:solidFill>
                <a:latin typeface="Tahoma"/>
                <a:cs typeface="Tahoma"/>
              </a:rPr>
              <a:t>o</a:t>
            </a: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nfiguraci</a:t>
            </a:r>
            <a:r>
              <a:rPr sz="815" spc="-4" dirty="0">
                <a:solidFill>
                  <a:srgbClr val="FFFFFF"/>
                </a:solidFill>
                <a:latin typeface="Tahoma"/>
                <a:cs typeface="Tahoma"/>
              </a:rPr>
              <a:t>ó</a:t>
            </a: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n de cableado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425232" y="4126473"/>
            <a:ext cx="164661" cy="3945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1" name="object 11"/>
          <p:cNvSpPr txBox="1"/>
          <p:nvPr/>
        </p:nvSpPr>
        <p:spPr>
          <a:xfrm>
            <a:off x="653121" y="4328416"/>
            <a:ext cx="5772111" cy="1929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54"/>
              </a:spcBef>
            </a:pPr>
            <a:r>
              <a:rPr sz="815" dirty="0">
                <a:latin typeface="Tahoma"/>
                <a:cs typeface="Tahoma"/>
              </a:rPr>
              <a:t>- N° y diámetro del núcleo de composite                                                                                     </a:t>
            </a:r>
            <a:r>
              <a:rPr sz="815" spc="1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</a:t>
            </a:r>
            <a:r>
              <a:rPr sz="815" spc="7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 x 9,53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53121" y="3535489"/>
            <a:ext cx="5936773" cy="19400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63"/>
              </a:spcBef>
            </a:pPr>
            <a:r>
              <a:rPr sz="815" dirty="0">
                <a:latin typeface="Tahoma"/>
                <a:cs typeface="Tahoma"/>
              </a:rPr>
              <a:t>Paso de cable</a:t>
            </a:r>
            <a:r>
              <a:rPr sz="815" spc="-4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do de la capa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xterna de Al.     </a:t>
            </a:r>
            <a:r>
              <a:rPr sz="815" spc="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Min. 10—Max. 13 </a:t>
            </a:r>
            <a:r>
              <a:rPr sz="815" spc="9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Dirección de cableado capa ext.             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Mano derecha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53121" y="3130911"/>
            <a:ext cx="5773838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Resistencia del conductor (*)                                                                                                    </a:t>
            </a:r>
            <a:r>
              <a:rPr sz="815" spc="2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kN            </a:t>
            </a:r>
            <a:r>
              <a:rPr sz="815" spc="168" dirty="0">
                <a:latin typeface="Tahoma"/>
                <a:cs typeface="Tahoma"/>
              </a:rPr>
              <a:t> </a:t>
            </a:r>
            <a:r>
              <a:rPr sz="815" spc="5" dirty="0">
                <a:latin typeface="Tahoma"/>
                <a:cs typeface="Tahoma"/>
              </a:rPr>
              <a:t>191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-5" dirty="0">
                <a:latin typeface="Tahoma"/>
                <a:cs typeface="Tahoma"/>
              </a:rPr>
              <a:t>7</a:t>
            </a:r>
            <a:r>
              <a:rPr sz="815" dirty="0">
                <a:latin typeface="Tahoma"/>
                <a:cs typeface="Tahoma"/>
              </a:rPr>
              <a:t>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53121" y="2737383"/>
            <a:ext cx="5773838" cy="19676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Masa p</a:t>
            </a:r>
            <a:r>
              <a:rPr sz="815" spc="-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r </a:t>
            </a:r>
            <a:r>
              <a:rPr sz="815" spc="-4" dirty="0">
                <a:latin typeface="Tahoma"/>
                <a:cs typeface="Tahoma"/>
              </a:rPr>
              <a:t>u</a:t>
            </a:r>
            <a:r>
              <a:rPr sz="815" dirty="0">
                <a:latin typeface="Tahoma"/>
                <a:cs typeface="Tahoma"/>
              </a:rPr>
              <a:t>nid</a:t>
            </a:r>
            <a:r>
              <a:rPr sz="815" spc="-4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 de l</a:t>
            </a:r>
            <a:r>
              <a:rPr sz="815" spc="-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ngitud—Núcleo                                                                                      </a:t>
            </a:r>
            <a:r>
              <a:rPr sz="815" spc="1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Kg/km            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132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53121" y="2343853"/>
            <a:ext cx="5773838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Diámetro aproximado del co</a:t>
            </a:r>
            <a:r>
              <a:rPr sz="815" spc="8" dirty="0">
                <a:latin typeface="Tahoma"/>
                <a:cs typeface="Tahoma"/>
              </a:rPr>
              <a:t>n</a:t>
            </a:r>
            <a:r>
              <a:rPr sz="815" dirty="0">
                <a:latin typeface="Tahoma"/>
                <a:cs typeface="Tahoma"/>
              </a:rPr>
              <a:t>ductor completo                                                                            </a:t>
            </a:r>
            <a:r>
              <a:rPr sz="815" spc="1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   </a:t>
            </a:r>
            <a:r>
              <a:rPr sz="815" spc="19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31</a:t>
            </a:r>
            <a:r>
              <a:rPr sz="815" dirty="0">
                <a:latin typeface="Tahoma"/>
                <a:cs typeface="Tahoma"/>
              </a:rPr>
              <a:t>,5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53121" y="1950323"/>
            <a:ext cx="5773838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Sección transversal del núcleo de composite                                                                              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mm²           </a:t>
            </a:r>
            <a:r>
              <a:rPr sz="815" spc="24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71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33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53121" y="1364516"/>
            <a:ext cx="4449991" cy="1940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54"/>
              </a:spcBef>
            </a:pP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Tipo de conductor ACCC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103112" y="1364516"/>
            <a:ext cx="1322120" cy="1940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7728">
              <a:lnSpc>
                <a:spcPct val="100585"/>
              </a:lnSpc>
              <a:spcBef>
                <a:spcPts val="272"/>
              </a:spcBef>
            </a:pP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mm²             </a:t>
            </a:r>
            <a:r>
              <a:rPr sz="815" b="1" spc="68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650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53121" y="1558520"/>
            <a:ext cx="5772111" cy="1950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2"/>
              </a:spcBef>
            </a:pPr>
            <a:r>
              <a:rPr sz="815" dirty="0">
                <a:latin typeface="Tahoma"/>
                <a:cs typeface="Tahoma"/>
              </a:rPr>
              <a:t>Secci</a:t>
            </a:r>
            <a:r>
              <a:rPr sz="815" spc="-4" dirty="0">
                <a:latin typeface="Tahoma"/>
                <a:cs typeface="Tahoma"/>
              </a:rPr>
              <a:t>ó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equivalente de alumin</a:t>
            </a:r>
            <a:r>
              <a:rPr sz="815" spc="-8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o                                                                                               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mm²             </a:t>
            </a:r>
            <a:r>
              <a:rPr sz="815" spc="85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680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4388200" y="5986187"/>
            <a:ext cx="2054638" cy="1380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</p:spTree>
    <p:extLst>
      <p:ext uri="{BB962C8B-B14F-4D97-AF65-F5344CB8AC3E}">
        <p14:creationId xmlns:p14="http://schemas.microsoft.com/office/powerpoint/2010/main" val="2248541445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object 86"/>
          <p:cNvSpPr/>
          <p:nvPr/>
        </p:nvSpPr>
        <p:spPr>
          <a:xfrm>
            <a:off x="1381" y="1347944"/>
            <a:ext cx="6845343" cy="8415318"/>
          </a:xfrm>
          <a:custGeom>
            <a:avLst/>
            <a:gdLst/>
            <a:ahLst/>
            <a:cxnLst/>
            <a:rect l="l" t="t" r="r" b="b"/>
            <a:pathLst>
              <a:path w="7555230" h="9288018">
                <a:moveTo>
                  <a:pt x="0" y="9288018"/>
                </a:moveTo>
                <a:lnTo>
                  <a:pt x="7555230" y="9288018"/>
                </a:lnTo>
                <a:lnTo>
                  <a:pt x="7555230" y="0"/>
                </a:lnTo>
                <a:lnTo>
                  <a:pt x="0" y="0"/>
                </a:lnTo>
                <a:lnTo>
                  <a:pt x="0" y="9288018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7" name="object 87"/>
          <p:cNvSpPr/>
          <p:nvPr/>
        </p:nvSpPr>
        <p:spPr>
          <a:xfrm>
            <a:off x="653121" y="7186683"/>
            <a:ext cx="2772657" cy="192622"/>
          </a:xfrm>
          <a:custGeom>
            <a:avLst/>
            <a:gdLst/>
            <a:ahLst/>
            <a:cxnLst/>
            <a:rect l="l" t="t" r="r" b="b"/>
            <a:pathLst>
              <a:path w="3060192" h="212598">
                <a:moveTo>
                  <a:pt x="0" y="212598"/>
                </a:moveTo>
                <a:lnTo>
                  <a:pt x="3060192" y="212598"/>
                </a:lnTo>
                <a:lnTo>
                  <a:pt x="3060192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8" name="object 88"/>
          <p:cNvSpPr/>
          <p:nvPr/>
        </p:nvSpPr>
        <p:spPr>
          <a:xfrm>
            <a:off x="3425779" y="7186683"/>
            <a:ext cx="359008" cy="192622"/>
          </a:xfrm>
          <a:custGeom>
            <a:avLst/>
            <a:gdLst/>
            <a:ahLst/>
            <a:cxnLst/>
            <a:rect l="l" t="t" r="r" b="b"/>
            <a:pathLst>
              <a:path w="396239" h="212598">
                <a:moveTo>
                  <a:pt x="0" y="212598"/>
                </a:moveTo>
                <a:lnTo>
                  <a:pt x="396239" y="212598"/>
                </a:lnTo>
                <a:lnTo>
                  <a:pt x="396239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9" name="object 89"/>
          <p:cNvSpPr/>
          <p:nvPr/>
        </p:nvSpPr>
        <p:spPr>
          <a:xfrm>
            <a:off x="3784788" y="7186683"/>
            <a:ext cx="488805" cy="192622"/>
          </a:xfrm>
          <a:custGeom>
            <a:avLst/>
            <a:gdLst/>
            <a:ahLst/>
            <a:cxnLst/>
            <a:rect l="l" t="t" r="r" b="b"/>
            <a:pathLst>
              <a:path w="539496" h="212598">
                <a:moveTo>
                  <a:pt x="0" y="212598"/>
                </a:moveTo>
                <a:lnTo>
                  <a:pt x="539496" y="212598"/>
                </a:lnTo>
                <a:lnTo>
                  <a:pt x="539496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0" name="object 90"/>
          <p:cNvSpPr/>
          <p:nvPr/>
        </p:nvSpPr>
        <p:spPr>
          <a:xfrm>
            <a:off x="653121" y="7573309"/>
            <a:ext cx="2772657" cy="196073"/>
          </a:xfrm>
          <a:custGeom>
            <a:avLst/>
            <a:gdLst/>
            <a:ahLst/>
            <a:cxnLst/>
            <a:rect l="l" t="t" r="r" b="b"/>
            <a:pathLst>
              <a:path w="3060192" h="216407">
                <a:moveTo>
                  <a:pt x="0" y="216407"/>
                </a:moveTo>
                <a:lnTo>
                  <a:pt x="3060192" y="216407"/>
                </a:lnTo>
                <a:lnTo>
                  <a:pt x="3060192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1" name="object 91"/>
          <p:cNvSpPr/>
          <p:nvPr/>
        </p:nvSpPr>
        <p:spPr>
          <a:xfrm>
            <a:off x="3425779" y="7573309"/>
            <a:ext cx="359008" cy="196073"/>
          </a:xfrm>
          <a:custGeom>
            <a:avLst/>
            <a:gdLst/>
            <a:ahLst/>
            <a:cxnLst/>
            <a:rect l="l" t="t" r="r" b="b"/>
            <a:pathLst>
              <a:path w="396239" h="216407">
                <a:moveTo>
                  <a:pt x="0" y="216407"/>
                </a:moveTo>
                <a:lnTo>
                  <a:pt x="396239" y="216407"/>
                </a:lnTo>
                <a:lnTo>
                  <a:pt x="396239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2" name="object 92"/>
          <p:cNvSpPr/>
          <p:nvPr/>
        </p:nvSpPr>
        <p:spPr>
          <a:xfrm>
            <a:off x="3784788" y="7573309"/>
            <a:ext cx="488805" cy="196073"/>
          </a:xfrm>
          <a:custGeom>
            <a:avLst/>
            <a:gdLst/>
            <a:ahLst/>
            <a:cxnLst/>
            <a:rect l="l" t="t" r="r" b="b"/>
            <a:pathLst>
              <a:path w="539496" h="216407">
                <a:moveTo>
                  <a:pt x="0" y="216407"/>
                </a:moveTo>
                <a:lnTo>
                  <a:pt x="539496" y="216407"/>
                </a:lnTo>
                <a:lnTo>
                  <a:pt x="539496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3" name="object 93"/>
          <p:cNvSpPr/>
          <p:nvPr/>
        </p:nvSpPr>
        <p:spPr>
          <a:xfrm>
            <a:off x="653121" y="7963387"/>
            <a:ext cx="2772657" cy="202977"/>
          </a:xfrm>
          <a:custGeom>
            <a:avLst/>
            <a:gdLst/>
            <a:ahLst/>
            <a:cxnLst/>
            <a:rect l="l" t="t" r="r" b="b"/>
            <a:pathLst>
              <a:path w="3060192" h="224027">
                <a:moveTo>
                  <a:pt x="0" y="224027"/>
                </a:moveTo>
                <a:lnTo>
                  <a:pt x="3060192" y="224027"/>
                </a:lnTo>
                <a:lnTo>
                  <a:pt x="3060192" y="0"/>
                </a:lnTo>
                <a:lnTo>
                  <a:pt x="0" y="0"/>
                </a:lnTo>
                <a:lnTo>
                  <a:pt x="0" y="22402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4" name="object 94"/>
          <p:cNvSpPr/>
          <p:nvPr/>
        </p:nvSpPr>
        <p:spPr>
          <a:xfrm>
            <a:off x="3425779" y="7963387"/>
            <a:ext cx="359008" cy="202977"/>
          </a:xfrm>
          <a:custGeom>
            <a:avLst/>
            <a:gdLst/>
            <a:ahLst/>
            <a:cxnLst/>
            <a:rect l="l" t="t" r="r" b="b"/>
            <a:pathLst>
              <a:path w="396239" h="224027">
                <a:moveTo>
                  <a:pt x="0" y="224027"/>
                </a:moveTo>
                <a:lnTo>
                  <a:pt x="396239" y="224027"/>
                </a:lnTo>
                <a:lnTo>
                  <a:pt x="396239" y="0"/>
                </a:lnTo>
                <a:lnTo>
                  <a:pt x="0" y="0"/>
                </a:lnTo>
                <a:lnTo>
                  <a:pt x="0" y="22402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5" name="object 95"/>
          <p:cNvSpPr/>
          <p:nvPr/>
        </p:nvSpPr>
        <p:spPr>
          <a:xfrm>
            <a:off x="3784788" y="7963387"/>
            <a:ext cx="488805" cy="202977"/>
          </a:xfrm>
          <a:custGeom>
            <a:avLst/>
            <a:gdLst/>
            <a:ahLst/>
            <a:cxnLst/>
            <a:rect l="l" t="t" r="r" b="b"/>
            <a:pathLst>
              <a:path w="539496" h="224027">
                <a:moveTo>
                  <a:pt x="0" y="224027"/>
                </a:moveTo>
                <a:lnTo>
                  <a:pt x="539496" y="224027"/>
                </a:lnTo>
                <a:lnTo>
                  <a:pt x="539496" y="0"/>
                </a:lnTo>
                <a:lnTo>
                  <a:pt x="0" y="0"/>
                </a:lnTo>
                <a:lnTo>
                  <a:pt x="0" y="22402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6" name="object 96"/>
          <p:cNvSpPr/>
          <p:nvPr/>
        </p:nvSpPr>
        <p:spPr>
          <a:xfrm>
            <a:off x="653121" y="8361058"/>
            <a:ext cx="2772657" cy="196073"/>
          </a:xfrm>
          <a:custGeom>
            <a:avLst/>
            <a:gdLst/>
            <a:ahLst/>
            <a:cxnLst/>
            <a:rect l="l" t="t" r="r" b="b"/>
            <a:pathLst>
              <a:path w="3060192" h="216407">
                <a:moveTo>
                  <a:pt x="0" y="216407"/>
                </a:moveTo>
                <a:lnTo>
                  <a:pt x="3060192" y="216407"/>
                </a:lnTo>
                <a:lnTo>
                  <a:pt x="3060192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7" name="object 97"/>
          <p:cNvSpPr/>
          <p:nvPr/>
        </p:nvSpPr>
        <p:spPr>
          <a:xfrm>
            <a:off x="3425779" y="8361058"/>
            <a:ext cx="359008" cy="196073"/>
          </a:xfrm>
          <a:custGeom>
            <a:avLst/>
            <a:gdLst/>
            <a:ahLst/>
            <a:cxnLst/>
            <a:rect l="l" t="t" r="r" b="b"/>
            <a:pathLst>
              <a:path w="396239" h="216407">
                <a:moveTo>
                  <a:pt x="0" y="216407"/>
                </a:moveTo>
                <a:lnTo>
                  <a:pt x="396239" y="216407"/>
                </a:lnTo>
                <a:lnTo>
                  <a:pt x="396239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8" name="object 98"/>
          <p:cNvSpPr/>
          <p:nvPr/>
        </p:nvSpPr>
        <p:spPr>
          <a:xfrm>
            <a:off x="3784788" y="8361058"/>
            <a:ext cx="488805" cy="196073"/>
          </a:xfrm>
          <a:custGeom>
            <a:avLst/>
            <a:gdLst/>
            <a:ahLst/>
            <a:cxnLst/>
            <a:rect l="l" t="t" r="r" b="b"/>
            <a:pathLst>
              <a:path w="539496" h="216407">
                <a:moveTo>
                  <a:pt x="0" y="216407"/>
                </a:moveTo>
                <a:lnTo>
                  <a:pt x="539496" y="216407"/>
                </a:lnTo>
                <a:lnTo>
                  <a:pt x="539496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9" name="object 99"/>
          <p:cNvSpPr/>
          <p:nvPr/>
        </p:nvSpPr>
        <p:spPr>
          <a:xfrm>
            <a:off x="653121" y="7379650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0" name="object 100"/>
          <p:cNvSpPr/>
          <p:nvPr/>
        </p:nvSpPr>
        <p:spPr>
          <a:xfrm>
            <a:off x="653121" y="7573654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1" name="object 101"/>
          <p:cNvSpPr/>
          <p:nvPr/>
        </p:nvSpPr>
        <p:spPr>
          <a:xfrm>
            <a:off x="653121" y="7769728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2" name="object 102"/>
          <p:cNvSpPr/>
          <p:nvPr/>
        </p:nvSpPr>
        <p:spPr>
          <a:xfrm>
            <a:off x="653121" y="7963731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3" name="object 103"/>
          <p:cNvSpPr/>
          <p:nvPr/>
        </p:nvSpPr>
        <p:spPr>
          <a:xfrm>
            <a:off x="653121" y="8166709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4" name="object 104"/>
          <p:cNvSpPr/>
          <p:nvPr/>
        </p:nvSpPr>
        <p:spPr>
          <a:xfrm>
            <a:off x="653121" y="8361403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5" name="object 105"/>
          <p:cNvSpPr/>
          <p:nvPr/>
        </p:nvSpPr>
        <p:spPr>
          <a:xfrm>
            <a:off x="653121" y="8556787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6" name="object 106"/>
          <p:cNvSpPr/>
          <p:nvPr/>
        </p:nvSpPr>
        <p:spPr>
          <a:xfrm>
            <a:off x="653121" y="6583270"/>
            <a:ext cx="2813391" cy="198146"/>
          </a:xfrm>
          <a:custGeom>
            <a:avLst/>
            <a:gdLst/>
            <a:ahLst/>
            <a:cxnLst/>
            <a:rect l="l" t="t" r="r" b="b"/>
            <a:pathLst>
              <a:path w="3105150" h="218694">
                <a:moveTo>
                  <a:pt x="0" y="218694"/>
                </a:moveTo>
                <a:lnTo>
                  <a:pt x="3105150" y="218694"/>
                </a:lnTo>
                <a:lnTo>
                  <a:pt x="3105150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7" name="object 107"/>
          <p:cNvSpPr/>
          <p:nvPr/>
        </p:nvSpPr>
        <p:spPr>
          <a:xfrm>
            <a:off x="3466512" y="6583270"/>
            <a:ext cx="155341" cy="198146"/>
          </a:xfrm>
          <a:custGeom>
            <a:avLst/>
            <a:gdLst/>
            <a:ahLst/>
            <a:cxnLst/>
            <a:rect l="l" t="t" r="r" b="b"/>
            <a:pathLst>
              <a:path w="171450" h="218694">
                <a:moveTo>
                  <a:pt x="0" y="218694"/>
                </a:moveTo>
                <a:lnTo>
                  <a:pt x="171450" y="218694"/>
                </a:lnTo>
                <a:lnTo>
                  <a:pt x="171450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8" name="object 108"/>
          <p:cNvSpPr/>
          <p:nvPr/>
        </p:nvSpPr>
        <p:spPr>
          <a:xfrm>
            <a:off x="653121" y="6976800"/>
            <a:ext cx="1808854" cy="194003"/>
          </a:xfrm>
          <a:custGeom>
            <a:avLst/>
            <a:gdLst/>
            <a:ahLst/>
            <a:cxnLst/>
            <a:rect l="l" t="t" r="r" b="b"/>
            <a:pathLst>
              <a:path w="1996439" h="214122">
                <a:moveTo>
                  <a:pt x="0" y="214122"/>
                </a:moveTo>
                <a:lnTo>
                  <a:pt x="1996439" y="214122"/>
                </a:lnTo>
                <a:lnTo>
                  <a:pt x="1996439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9" name="object 109"/>
          <p:cNvSpPr/>
          <p:nvPr/>
        </p:nvSpPr>
        <p:spPr>
          <a:xfrm>
            <a:off x="2461976" y="6976800"/>
            <a:ext cx="368674" cy="194003"/>
          </a:xfrm>
          <a:custGeom>
            <a:avLst/>
            <a:gdLst/>
            <a:ahLst/>
            <a:cxnLst/>
            <a:rect l="l" t="t" r="r" b="b"/>
            <a:pathLst>
              <a:path w="406907" h="214122">
                <a:moveTo>
                  <a:pt x="0" y="214122"/>
                </a:moveTo>
                <a:lnTo>
                  <a:pt x="406907" y="214122"/>
                </a:lnTo>
                <a:lnTo>
                  <a:pt x="406907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0" name="object 110"/>
          <p:cNvSpPr/>
          <p:nvPr/>
        </p:nvSpPr>
        <p:spPr>
          <a:xfrm>
            <a:off x="2830651" y="6976800"/>
            <a:ext cx="635860" cy="194003"/>
          </a:xfrm>
          <a:custGeom>
            <a:avLst/>
            <a:gdLst/>
            <a:ahLst/>
            <a:cxnLst/>
            <a:rect l="l" t="t" r="r" b="b"/>
            <a:pathLst>
              <a:path w="701801" h="214122">
                <a:moveTo>
                  <a:pt x="0" y="214122"/>
                </a:moveTo>
                <a:lnTo>
                  <a:pt x="701801" y="214122"/>
                </a:lnTo>
                <a:lnTo>
                  <a:pt x="701801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1" name="object 111"/>
          <p:cNvSpPr/>
          <p:nvPr/>
        </p:nvSpPr>
        <p:spPr>
          <a:xfrm>
            <a:off x="3466512" y="6976800"/>
            <a:ext cx="155341" cy="194003"/>
          </a:xfrm>
          <a:custGeom>
            <a:avLst/>
            <a:gdLst/>
            <a:ahLst/>
            <a:cxnLst/>
            <a:rect l="l" t="t" r="r" b="b"/>
            <a:pathLst>
              <a:path w="171450" h="214122">
                <a:moveTo>
                  <a:pt x="0" y="214122"/>
                </a:moveTo>
                <a:lnTo>
                  <a:pt x="171450" y="214122"/>
                </a:lnTo>
                <a:lnTo>
                  <a:pt x="171450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2" name="object 112"/>
          <p:cNvSpPr/>
          <p:nvPr/>
        </p:nvSpPr>
        <p:spPr>
          <a:xfrm>
            <a:off x="3621853" y="6976800"/>
            <a:ext cx="1826114" cy="194003"/>
          </a:xfrm>
          <a:custGeom>
            <a:avLst/>
            <a:gdLst/>
            <a:ahLst/>
            <a:cxnLst/>
            <a:rect l="l" t="t" r="r" b="b"/>
            <a:pathLst>
              <a:path w="2015489" h="214122">
                <a:moveTo>
                  <a:pt x="0" y="214122"/>
                </a:moveTo>
                <a:lnTo>
                  <a:pt x="2015489" y="214122"/>
                </a:lnTo>
                <a:lnTo>
                  <a:pt x="2015489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3" name="object 113"/>
          <p:cNvSpPr/>
          <p:nvPr/>
        </p:nvSpPr>
        <p:spPr>
          <a:xfrm>
            <a:off x="5447968" y="6976800"/>
            <a:ext cx="457046" cy="194003"/>
          </a:xfrm>
          <a:custGeom>
            <a:avLst/>
            <a:gdLst/>
            <a:ahLst/>
            <a:cxnLst/>
            <a:rect l="l" t="t" r="r" b="b"/>
            <a:pathLst>
              <a:path w="504443" h="214122">
                <a:moveTo>
                  <a:pt x="0" y="214122"/>
                </a:moveTo>
                <a:lnTo>
                  <a:pt x="504443" y="214122"/>
                </a:lnTo>
                <a:lnTo>
                  <a:pt x="504443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4" name="object 114"/>
          <p:cNvSpPr/>
          <p:nvPr/>
        </p:nvSpPr>
        <p:spPr>
          <a:xfrm>
            <a:off x="5905013" y="6976800"/>
            <a:ext cx="521944" cy="194003"/>
          </a:xfrm>
          <a:custGeom>
            <a:avLst/>
            <a:gdLst/>
            <a:ahLst/>
            <a:cxnLst/>
            <a:rect l="l" t="t" r="r" b="b"/>
            <a:pathLst>
              <a:path w="576072" h="214122">
                <a:moveTo>
                  <a:pt x="0" y="214122"/>
                </a:moveTo>
                <a:lnTo>
                  <a:pt x="576072" y="214122"/>
                </a:lnTo>
                <a:lnTo>
                  <a:pt x="576072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5" name="object 115"/>
          <p:cNvSpPr/>
          <p:nvPr/>
        </p:nvSpPr>
        <p:spPr>
          <a:xfrm>
            <a:off x="3621853" y="6583270"/>
            <a:ext cx="2805105" cy="198146"/>
          </a:xfrm>
          <a:custGeom>
            <a:avLst/>
            <a:gdLst/>
            <a:ahLst/>
            <a:cxnLst/>
            <a:rect l="l" t="t" r="r" b="b"/>
            <a:pathLst>
              <a:path w="3096005" h="218694">
                <a:moveTo>
                  <a:pt x="0" y="218694"/>
                </a:moveTo>
                <a:lnTo>
                  <a:pt x="3096005" y="218694"/>
                </a:lnTo>
                <a:lnTo>
                  <a:pt x="3096005" y="0"/>
                </a:lnTo>
                <a:lnTo>
                  <a:pt x="0" y="0"/>
                </a:lnTo>
                <a:lnTo>
                  <a:pt x="0" y="218694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6" name="object 116"/>
          <p:cNvSpPr/>
          <p:nvPr/>
        </p:nvSpPr>
        <p:spPr>
          <a:xfrm>
            <a:off x="3466856" y="6583270"/>
            <a:ext cx="0" cy="198146"/>
          </a:xfrm>
          <a:custGeom>
            <a:avLst/>
            <a:gdLst/>
            <a:ahLst/>
            <a:cxnLst/>
            <a:rect l="l" t="t" r="r" b="b"/>
            <a:pathLst>
              <a:path h="218694">
                <a:moveTo>
                  <a:pt x="0" y="0"/>
                </a:moveTo>
                <a:lnTo>
                  <a:pt x="0" y="218694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7" name="object 117"/>
          <p:cNvSpPr/>
          <p:nvPr/>
        </p:nvSpPr>
        <p:spPr>
          <a:xfrm>
            <a:off x="3621506" y="6583270"/>
            <a:ext cx="0" cy="198146"/>
          </a:xfrm>
          <a:custGeom>
            <a:avLst/>
            <a:gdLst/>
            <a:ahLst/>
            <a:cxnLst/>
            <a:rect l="l" t="t" r="r" b="b"/>
            <a:pathLst>
              <a:path h="218694">
                <a:moveTo>
                  <a:pt x="0" y="0"/>
                </a:moveTo>
                <a:lnTo>
                  <a:pt x="0" y="218694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8" name="object 118"/>
          <p:cNvSpPr/>
          <p:nvPr/>
        </p:nvSpPr>
        <p:spPr>
          <a:xfrm>
            <a:off x="653121" y="6977146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9" name="object 119"/>
          <p:cNvSpPr/>
          <p:nvPr/>
        </p:nvSpPr>
        <p:spPr>
          <a:xfrm>
            <a:off x="653121" y="4393314"/>
            <a:ext cx="4501426" cy="192622"/>
          </a:xfrm>
          <a:custGeom>
            <a:avLst/>
            <a:gdLst/>
            <a:ahLst/>
            <a:cxnLst/>
            <a:rect l="l" t="t" r="r" b="b"/>
            <a:pathLst>
              <a:path w="4968240" h="212598">
                <a:moveTo>
                  <a:pt x="0" y="212598"/>
                </a:moveTo>
                <a:lnTo>
                  <a:pt x="4968240" y="212598"/>
                </a:lnTo>
                <a:lnTo>
                  <a:pt x="4968240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0" name="object 120"/>
          <p:cNvSpPr/>
          <p:nvPr/>
        </p:nvSpPr>
        <p:spPr>
          <a:xfrm>
            <a:off x="5154547" y="4393314"/>
            <a:ext cx="521944" cy="192622"/>
          </a:xfrm>
          <a:custGeom>
            <a:avLst/>
            <a:gdLst/>
            <a:ahLst/>
            <a:cxnLst/>
            <a:rect l="l" t="t" r="r" b="b"/>
            <a:pathLst>
              <a:path w="576072" h="212598">
                <a:moveTo>
                  <a:pt x="0" y="212598"/>
                </a:moveTo>
                <a:lnTo>
                  <a:pt x="576072" y="212598"/>
                </a:lnTo>
                <a:lnTo>
                  <a:pt x="576072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1" name="object 121"/>
          <p:cNvSpPr/>
          <p:nvPr/>
        </p:nvSpPr>
        <p:spPr>
          <a:xfrm>
            <a:off x="5676491" y="4393314"/>
            <a:ext cx="750467" cy="192622"/>
          </a:xfrm>
          <a:custGeom>
            <a:avLst/>
            <a:gdLst/>
            <a:ahLst/>
            <a:cxnLst/>
            <a:rect l="l" t="t" r="r" b="b"/>
            <a:pathLst>
              <a:path w="828293" h="212598">
                <a:moveTo>
                  <a:pt x="0" y="212598"/>
                </a:moveTo>
                <a:lnTo>
                  <a:pt x="828293" y="212598"/>
                </a:lnTo>
                <a:lnTo>
                  <a:pt x="828293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2" name="object 122"/>
          <p:cNvSpPr/>
          <p:nvPr/>
        </p:nvSpPr>
        <p:spPr>
          <a:xfrm>
            <a:off x="653121" y="4780630"/>
            <a:ext cx="4501426" cy="194003"/>
          </a:xfrm>
          <a:custGeom>
            <a:avLst/>
            <a:gdLst/>
            <a:ahLst/>
            <a:cxnLst/>
            <a:rect l="l" t="t" r="r" b="b"/>
            <a:pathLst>
              <a:path w="4968240" h="214122">
                <a:moveTo>
                  <a:pt x="0" y="214122"/>
                </a:moveTo>
                <a:lnTo>
                  <a:pt x="4968240" y="214122"/>
                </a:lnTo>
                <a:lnTo>
                  <a:pt x="4968240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3" name="object 123"/>
          <p:cNvSpPr/>
          <p:nvPr/>
        </p:nvSpPr>
        <p:spPr>
          <a:xfrm>
            <a:off x="5154547" y="4780630"/>
            <a:ext cx="521944" cy="194003"/>
          </a:xfrm>
          <a:custGeom>
            <a:avLst/>
            <a:gdLst/>
            <a:ahLst/>
            <a:cxnLst/>
            <a:rect l="l" t="t" r="r" b="b"/>
            <a:pathLst>
              <a:path w="576072" h="214122">
                <a:moveTo>
                  <a:pt x="0" y="214122"/>
                </a:moveTo>
                <a:lnTo>
                  <a:pt x="576072" y="214122"/>
                </a:lnTo>
                <a:lnTo>
                  <a:pt x="576072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4" name="object 124"/>
          <p:cNvSpPr/>
          <p:nvPr/>
        </p:nvSpPr>
        <p:spPr>
          <a:xfrm>
            <a:off x="5676491" y="4780630"/>
            <a:ext cx="750467" cy="194003"/>
          </a:xfrm>
          <a:custGeom>
            <a:avLst/>
            <a:gdLst/>
            <a:ahLst/>
            <a:cxnLst/>
            <a:rect l="l" t="t" r="r" b="b"/>
            <a:pathLst>
              <a:path w="828293" h="214122">
                <a:moveTo>
                  <a:pt x="0" y="214122"/>
                </a:moveTo>
                <a:lnTo>
                  <a:pt x="828293" y="214122"/>
                </a:lnTo>
                <a:lnTo>
                  <a:pt x="828293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5" name="object 125"/>
          <p:cNvSpPr/>
          <p:nvPr/>
        </p:nvSpPr>
        <p:spPr>
          <a:xfrm>
            <a:off x="653121" y="4202072"/>
            <a:ext cx="5773838" cy="191242"/>
          </a:xfrm>
          <a:custGeom>
            <a:avLst/>
            <a:gdLst/>
            <a:ahLst/>
            <a:cxnLst/>
            <a:rect l="l" t="t" r="r" b="b"/>
            <a:pathLst>
              <a:path w="6372606" h="211074">
                <a:moveTo>
                  <a:pt x="0" y="211074"/>
                </a:moveTo>
                <a:lnTo>
                  <a:pt x="6372606" y="211074"/>
                </a:lnTo>
                <a:lnTo>
                  <a:pt x="6372606" y="0"/>
                </a:lnTo>
                <a:lnTo>
                  <a:pt x="0" y="0"/>
                </a:lnTo>
                <a:lnTo>
                  <a:pt x="0" y="211074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6" name="object 126"/>
          <p:cNvSpPr/>
          <p:nvPr/>
        </p:nvSpPr>
        <p:spPr>
          <a:xfrm>
            <a:off x="653121" y="5168636"/>
            <a:ext cx="4501426" cy="192622"/>
          </a:xfrm>
          <a:custGeom>
            <a:avLst/>
            <a:gdLst/>
            <a:ahLst/>
            <a:cxnLst/>
            <a:rect l="l" t="t" r="r" b="b"/>
            <a:pathLst>
              <a:path w="4968240" h="212598">
                <a:moveTo>
                  <a:pt x="0" y="212598"/>
                </a:moveTo>
                <a:lnTo>
                  <a:pt x="4968240" y="212598"/>
                </a:lnTo>
                <a:lnTo>
                  <a:pt x="4968240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7" name="object 127"/>
          <p:cNvSpPr/>
          <p:nvPr/>
        </p:nvSpPr>
        <p:spPr>
          <a:xfrm>
            <a:off x="5154547" y="5168636"/>
            <a:ext cx="521944" cy="192622"/>
          </a:xfrm>
          <a:custGeom>
            <a:avLst/>
            <a:gdLst/>
            <a:ahLst/>
            <a:cxnLst/>
            <a:rect l="l" t="t" r="r" b="b"/>
            <a:pathLst>
              <a:path w="576072" h="212598">
                <a:moveTo>
                  <a:pt x="0" y="212598"/>
                </a:moveTo>
                <a:lnTo>
                  <a:pt x="576072" y="212598"/>
                </a:lnTo>
                <a:lnTo>
                  <a:pt x="576072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8" name="object 128"/>
          <p:cNvSpPr/>
          <p:nvPr/>
        </p:nvSpPr>
        <p:spPr>
          <a:xfrm>
            <a:off x="5676491" y="5168636"/>
            <a:ext cx="750467" cy="192622"/>
          </a:xfrm>
          <a:custGeom>
            <a:avLst/>
            <a:gdLst/>
            <a:ahLst/>
            <a:cxnLst/>
            <a:rect l="l" t="t" r="r" b="b"/>
            <a:pathLst>
              <a:path w="828293" h="212598">
                <a:moveTo>
                  <a:pt x="0" y="212598"/>
                </a:moveTo>
                <a:lnTo>
                  <a:pt x="828293" y="212598"/>
                </a:lnTo>
                <a:lnTo>
                  <a:pt x="828293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9" name="object 129"/>
          <p:cNvSpPr/>
          <p:nvPr/>
        </p:nvSpPr>
        <p:spPr>
          <a:xfrm>
            <a:off x="6425232" y="4202072"/>
            <a:ext cx="0" cy="191242"/>
          </a:xfrm>
          <a:custGeom>
            <a:avLst/>
            <a:gdLst/>
            <a:ahLst/>
            <a:cxnLst/>
            <a:rect l="l" t="t" r="r" b="b"/>
            <a:pathLst>
              <a:path h="211074">
                <a:moveTo>
                  <a:pt x="0" y="0"/>
                </a:moveTo>
                <a:lnTo>
                  <a:pt x="0" y="211074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0" name="object 130"/>
          <p:cNvSpPr/>
          <p:nvPr/>
        </p:nvSpPr>
        <p:spPr>
          <a:xfrm>
            <a:off x="653121" y="4586281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1" name="object 131"/>
          <p:cNvSpPr/>
          <p:nvPr/>
        </p:nvSpPr>
        <p:spPr>
          <a:xfrm>
            <a:off x="653121" y="4780284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2" name="object 132"/>
          <p:cNvSpPr/>
          <p:nvPr/>
        </p:nvSpPr>
        <p:spPr>
          <a:xfrm>
            <a:off x="653121" y="497497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3" name="object 133"/>
          <p:cNvSpPr/>
          <p:nvPr/>
        </p:nvSpPr>
        <p:spPr>
          <a:xfrm>
            <a:off x="653121" y="5168981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4" name="object 134"/>
          <p:cNvSpPr/>
          <p:nvPr/>
        </p:nvSpPr>
        <p:spPr>
          <a:xfrm>
            <a:off x="653121" y="1607539"/>
            <a:ext cx="4449645" cy="194693"/>
          </a:xfrm>
          <a:custGeom>
            <a:avLst/>
            <a:gdLst/>
            <a:ahLst/>
            <a:cxnLst/>
            <a:rect l="l" t="t" r="r" b="b"/>
            <a:pathLst>
              <a:path w="4911090" h="214883">
                <a:moveTo>
                  <a:pt x="0" y="214883"/>
                </a:moveTo>
                <a:lnTo>
                  <a:pt x="4911090" y="214883"/>
                </a:lnTo>
                <a:lnTo>
                  <a:pt x="4911090" y="0"/>
                </a:lnTo>
                <a:lnTo>
                  <a:pt x="0" y="0"/>
                </a:lnTo>
                <a:lnTo>
                  <a:pt x="0" y="214883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5" name="object 135"/>
          <p:cNvSpPr/>
          <p:nvPr/>
        </p:nvSpPr>
        <p:spPr>
          <a:xfrm>
            <a:off x="5102767" y="1607539"/>
            <a:ext cx="529538" cy="194693"/>
          </a:xfrm>
          <a:custGeom>
            <a:avLst/>
            <a:gdLst/>
            <a:ahLst/>
            <a:cxnLst/>
            <a:rect l="l" t="t" r="r" b="b"/>
            <a:pathLst>
              <a:path w="584453" h="214883">
                <a:moveTo>
                  <a:pt x="0" y="214883"/>
                </a:moveTo>
                <a:lnTo>
                  <a:pt x="584453" y="214883"/>
                </a:lnTo>
                <a:lnTo>
                  <a:pt x="584453" y="0"/>
                </a:lnTo>
                <a:lnTo>
                  <a:pt x="0" y="0"/>
                </a:lnTo>
                <a:lnTo>
                  <a:pt x="0" y="214883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6" name="object 136"/>
          <p:cNvSpPr/>
          <p:nvPr/>
        </p:nvSpPr>
        <p:spPr>
          <a:xfrm>
            <a:off x="5632305" y="1607539"/>
            <a:ext cx="794653" cy="194693"/>
          </a:xfrm>
          <a:custGeom>
            <a:avLst/>
            <a:gdLst/>
            <a:ahLst/>
            <a:cxnLst/>
            <a:rect l="l" t="t" r="r" b="b"/>
            <a:pathLst>
              <a:path w="877061" h="214883">
                <a:moveTo>
                  <a:pt x="0" y="214883"/>
                </a:moveTo>
                <a:lnTo>
                  <a:pt x="877061" y="214883"/>
                </a:lnTo>
                <a:lnTo>
                  <a:pt x="877061" y="0"/>
                </a:lnTo>
                <a:lnTo>
                  <a:pt x="0" y="0"/>
                </a:lnTo>
                <a:lnTo>
                  <a:pt x="0" y="214883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7" name="object 137"/>
          <p:cNvSpPr/>
          <p:nvPr/>
        </p:nvSpPr>
        <p:spPr>
          <a:xfrm>
            <a:off x="653121" y="1998996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8" name="object 138"/>
          <p:cNvSpPr/>
          <p:nvPr/>
        </p:nvSpPr>
        <p:spPr>
          <a:xfrm>
            <a:off x="5102767" y="1998996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9" name="object 139"/>
          <p:cNvSpPr/>
          <p:nvPr/>
        </p:nvSpPr>
        <p:spPr>
          <a:xfrm>
            <a:off x="5632305" y="1998996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0" name="object 140"/>
          <p:cNvSpPr/>
          <p:nvPr/>
        </p:nvSpPr>
        <p:spPr>
          <a:xfrm>
            <a:off x="653121" y="2392526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1" name="object 141"/>
          <p:cNvSpPr/>
          <p:nvPr/>
        </p:nvSpPr>
        <p:spPr>
          <a:xfrm>
            <a:off x="5102767" y="2392526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2" name="object 142"/>
          <p:cNvSpPr/>
          <p:nvPr/>
        </p:nvSpPr>
        <p:spPr>
          <a:xfrm>
            <a:off x="5632305" y="2392526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3" name="object 143"/>
          <p:cNvSpPr/>
          <p:nvPr/>
        </p:nvSpPr>
        <p:spPr>
          <a:xfrm>
            <a:off x="653121" y="2786055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4" name="object 144"/>
          <p:cNvSpPr/>
          <p:nvPr/>
        </p:nvSpPr>
        <p:spPr>
          <a:xfrm>
            <a:off x="5102767" y="2786055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5" name="object 145"/>
          <p:cNvSpPr/>
          <p:nvPr/>
        </p:nvSpPr>
        <p:spPr>
          <a:xfrm>
            <a:off x="5632305" y="2786055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6" name="object 146"/>
          <p:cNvSpPr/>
          <p:nvPr/>
        </p:nvSpPr>
        <p:spPr>
          <a:xfrm>
            <a:off x="653121" y="3179586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7" name="object 147"/>
          <p:cNvSpPr/>
          <p:nvPr/>
        </p:nvSpPr>
        <p:spPr>
          <a:xfrm>
            <a:off x="5102767" y="3179586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8" name="object 148"/>
          <p:cNvSpPr/>
          <p:nvPr/>
        </p:nvSpPr>
        <p:spPr>
          <a:xfrm>
            <a:off x="5632305" y="3179586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9" name="object 149"/>
          <p:cNvSpPr/>
          <p:nvPr/>
        </p:nvSpPr>
        <p:spPr>
          <a:xfrm>
            <a:off x="653121" y="1413535"/>
            <a:ext cx="4449645" cy="194003"/>
          </a:xfrm>
          <a:custGeom>
            <a:avLst/>
            <a:gdLst/>
            <a:ahLst/>
            <a:cxnLst/>
            <a:rect l="l" t="t" r="r" b="b"/>
            <a:pathLst>
              <a:path w="4911090" h="214122">
                <a:moveTo>
                  <a:pt x="0" y="214122"/>
                </a:moveTo>
                <a:lnTo>
                  <a:pt x="4911090" y="214122"/>
                </a:lnTo>
                <a:lnTo>
                  <a:pt x="4911090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0" name="object 150"/>
          <p:cNvSpPr/>
          <p:nvPr/>
        </p:nvSpPr>
        <p:spPr>
          <a:xfrm>
            <a:off x="5102767" y="1413535"/>
            <a:ext cx="529538" cy="194003"/>
          </a:xfrm>
          <a:custGeom>
            <a:avLst/>
            <a:gdLst/>
            <a:ahLst/>
            <a:cxnLst/>
            <a:rect l="l" t="t" r="r" b="b"/>
            <a:pathLst>
              <a:path w="584453" h="214122">
                <a:moveTo>
                  <a:pt x="0" y="214122"/>
                </a:moveTo>
                <a:lnTo>
                  <a:pt x="584453" y="214122"/>
                </a:lnTo>
                <a:lnTo>
                  <a:pt x="584453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1" name="object 151"/>
          <p:cNvSpPr/>
          <p:nvPr/>
        </p:nvSpPr>
        <p:spPr>
          <a:xfrm>
            <a:off x="5632305" y="1413535"/>
            <a:ext cx="794653" cy="194003"/>
          </a:xfrm>
          <a:custGeom>
            <a:avLst/>
            <a:gdLst/>
            <a:ahLst/>
            <a:cxnLst/>
            <a:rect l="l" t="t" r="r" b="b"/>
            <a:pathLst>
              <a:path w="877061" h="214122">
                <a:moveTo>
                  <a:pt x="0" y="214122"/>
                </a:moveTo>
                <a:lnTo>
                  <a:pt x="877061" y="214122"/>
                </a:lnTo>
                <a:lnTo>
                  <a:pt x="877061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2" name="object 152"/>
          <p:cNvSpPr/>
          <p:nvPr/>
        </p:nvSpPr>
        <p:spPr>
          <a:xfrm>
            <a:off x="5103111" y="1413535"/>
            <a:ext cx="0" cy="194003"/>
          </a:xfrm>
          <a:custGeom>
            <a:avLst/>
            <a:gdLst/>
            <a:ahLst/>
            <a:cxnLst/>
            <a:rect l="l" t="t" r="r" b="b"/>
            <a:pathLst>
              <a:path h="214122">
                <a:moveTo>
                  <a:pt x="0" y="0"/>
                </a:moveTo>
                <a:lnTo>
                  <a:pt x="0" y="214122"/>
                </a:lnTo>
              </a:path>
            </a:pathLst>
          </a:custGeom>
          <a:ln w="508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3" name="object 153"/>
          <p:cNvSpPr/>
          <p:nvPr/>
        </p:nvSpPr>
        <p:spPr>
          <a:xfrm>
            <a:off x="6425232" y="1413535"/>
            <a:ext cx="0" cy="194003"/>
          </a:xfrm>
          <a:custGeom>
            <a:avLst/>
            <a:gdLst/>
            <a:ahLst/>
            <a:cxnLst/>
            <a:rect l="l" t="t" r="r" b="b"/>
            <a:pathLst>
              <a:path h="214122">
                <a:moveTo>
                  <a:pt x="0" y="0"/>
                </a:moveTo>
                <a:lnTo>
                  <a:pt x="0" y="214122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4" name="object 154"/>
          <p:cNvSpPr/>
          <p:nvPr/>
        </p:nvSpPr>
        <p:spPr>
          <a:xfrm>
            <a:off x="653121" y="180257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5" name="object 155"/>
          <p:cNvSpPr/>
          <p:nvPr/>
        </p:nvSpPr>
        <p:spPr>
          <a:xfrm>
            <a:off x="653121" y="1999341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6" name="object 156"/>
          <p:cNvSpPr/>
          <p:nvPr/>
        </p:nvSpPr>
        <p:spPr>
          <a:xfrm>
            <a:off x="653121" y="219610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7" name="object 157"/>
          <p:cNvSpPr/>
          <p:nvPr/>
        </p:nvSpPr>
        <p:spPr>
          <a:xfrm>
            <a:off x="653121" y="2392872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8" name="object 158"/>
          <p:cNvSpPr/>
          <p:nvPr/>
        </p:nvSpPr>
        <p:spPr>
          <a:xfrm>
            <a:off x="653121" y="258963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9" name="object 159"/>
          <p:cNvSpPr/>
          <p:nvPr/>
        </p:nvSpPr>
        <p:spPr>
          <a:xfrm>
            <a:off x="653121" y="2786401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0" name="object 160"/>
          <p:cNvSpPr/>
          <p:nvPr/>
        </p:nvSpPr>
        <p:spPr>
          <a:xfrm>
            <a:off x="653121" y="2983166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1" name="object 161"/>
          <p:cNvSpPr/>
          <p:nvPr/>
        </p:nvSpPr>
        <p:spPr>
          <a:xfrm>
            <a:off x="653121" y="3179930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2" name="object 162"/>
          <p:cNvSpPr/>
          <p:nvPr/>
        </p:nvSpPr>
        <p:spPr>
          <a:xfrm>
            <a:off x="653121" y="3376696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3" name="object 163"/>
          <p:cNvSpPr/>
          <p:nvPr/>
        </p:nvSpPr>
        <p:spPr>
          <a:xfrm>
            <a:off x="2805797" y="3582091"/>
            <a:ext cx="880953" cy="196073"/>
          </a:xfrm>
          <a:custGeom>
            <a:avLst/>
            <a:gdLst/>
            <a:ahLst/>
            <a:cxnLst/>
            <a:rect l="l" t="t" r="r" b="b"/>
            <a:pathLst>
              <a:path w="972311" h="216407">
                <a:moveTo>
                  <a:pt x="0" y="216407"/>
                </a:moveTo>
                <a:lnTo>
                  <a:pt x="972311" y="216407"/>
                </a:lnTo>
                <a:lnTo>
                  <a:pt x="972311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4" name="object 164"/>
          <p:cNvSpPr/>
          <p:nvPr/>
        </p:nvSpPr>
        <p:spPr>
          <a:xfrm>
            <a:off x="3686750" y="3582091"/>
            <a:ext cx="1630731" cy="196073"/>
          </a:xfrm>
          <a:custGeom>
            <a:avLst/>
            <a:gdLst/>
            <a:ahLst/>
            <a:cxnLst/>
            <a:rect l="l" t="t" r="r" b="b"/>
            <a:pathLst>
              <a:path w="1799844" h="216407">
                <a:moveTo>
                  <a:pt x="0" y="216407"/>
                </a:moveTo>
                <a:lnTo>
                  <a:pt x="1799844" y="216407"/>
                </a:lnTo>
                <a:lnTo>
                  <a:pt x="1799844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5" name="object 165"/>
          <p:cNvSpPr/>
          <p:nvPr/>
        </p:nvSpPr>
        <p:spPr>
          <a:xfrm>
            <a:off x="5317482" y="3582091"/>
            <a:ext cx="1272412" cy="196073"/>
          </a:xfrm>
          <a:custGeom>
            <a:avLst/>
            <a:gdLst/>
            <a:ahLst/>
            <a:cxnLst/>
            <a:rect l="l" t="t" r="r" b="b"/>
            <a:pathLst>
              <a:path w="1404366" h="216407">
                <a:moveTo>
                  <a:pt x="0" y="216407"/>
                </a:moveTo>
                <a:lnTo>
                  <a:pt x="1404366" y="216407"/>
                </a:lnTo>
                <a:lnTo>
                  <a:pt x="1404366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6" name="object 166"/>
          <p:cNvSpPr/>
          <p:nvPr/>
        </p:nvSpPr>
        <p:spPr>
          <a:xfrm>
            <a:off x="653121" y="3972168"/>
            <a:ext cx="1826806" cy="192622"/>
          </a:xfrm>
          <a:custGeom>
            <a:avLst/>
            <a:gdLst/>
            <a:ahLst/>
            <a:cxnLst/>
            <a:rect l="l" t="t" r="r" b="b"/>
            <a:pathLst>
              <a:path w="2016252" h="212598">
                <a:moveTo>
                  <a:pt x="0" y="212598"/>
                </a:moveTo>
                <a:lnTo>
                  <a:pt x="2016252" y="212598"/>
                </a:lnTo>
                <a:lnTo>
                  <a:pt x="2016252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7" name="object 167"/>
          <p:cNvSpPr/>
          <p:nvPr/>
        </p:nvSpPr>
        <p:spPr>
          <a:xfrm>
            <a:off x="2479927" y="3972168"/>
            <a:ext cx="325869" cy="192622"/>
          </a:xfrm>
          <a:custGeom>
            <a:avLst/>
            <a:gdLst/>
            <a:ahLst/>
            <a:cxnLst/>
            <a:rect l="l" t="t" r="r" b="b"/>
            <a:pathLst>
              <a:path w="359663" h="212598">
                <a:moveTo>
                  <a:pt x="0" y="212598"/>
                </a:moveTo>
                <a:lnTo>
                  <a:pt x="359663" y="212598"/>
                </a:lnTo>
                <a:lnTo>
                  <a:pt x="359663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8" name="object 168"/>
          <p:cNvSpPr/>
          <p:nvPr/>
        </p:nvSpPr>
        <p:spPr>
          <a:xfrm>
            <a:off x="2805797" y="3972168"/>
            <a:ext cx="880953" cy="192622"/>
          </a:xfrm>
          <a:custGeom>
            <a:avLst/>
            <a:gdLst/>
            <a:ahLst/>
            <a:cxnLst/>
            <a:rect l="l" t="t" r="r" b="b"/>
            <a:pathLst>
              <a:path w="972311" h="212598">
                <a:moveTo>
                  <a:pt x="0" y="212598"/>
                </a:moveTo>
                <a:lnTo>
                  <a:pt x="972311" y="212598"/>
                </a:lnTo>
                <a:lnTo>
                  <a:pt x="972311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9" name="object 169"/>
          <p:cNvSpPr/>
          <p:nvPr/>
        </p:nvSpPr>
        <p:spPr>
          <a:xfrm>
            <a:off x="3686750" y="3972168"/>
            <a:ext cx="1630731" cy="192622"/>
          </a:xfrm>
          <a:custGeom>
            <a:avLst/>
            <a:gdLst/>
            <a:ahLst/>
            <a:cxnLst/>
            <a:rect l="l" t="t" r="r" b="b"/>
            <a:pathLst>
              <a:path w="1799844" h="212598">
                <a:moveTo>
                  <a:pt x="0" y="212598"/>
                </a:moveTo>
                <a:lnTo>
                  <a:pt x="1799844" y="212598"/>
                </a:lnTo>
                <a:lnTo>
                  <a:pt x="1799844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0" name="object 170"/>
          <p:cNvSpPr/>
          <p:nvPr/>
        </p:nvSpPr>
        <p:spPr>
          <a:xfrm>
            <a:off x="5317482" y="3972168"/>
            <a:ext cx="1272412" cy="192622"/>
          </a:xfrm>
          <a:custGeom>
            <a:avLst/>
            <a:gdLst/>
            <a:ahLst/>
            <a:cxnLst/>
            <a:rect l="l" t="t" r="r" b="b"/>
            <a:pathLst>
              <a:path w="1404366" h="212598">
                <a:moveTo>
                  <a:pt x="0" y="212598"/>
                </a:moveTo>
                <a:lnTo>
                  <a:pt x="1404366" y="212598"/>
                </a:lnTo>
                <a:lnTo>
                  <a:pt x="1404366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1" name="object 171"/>
          <p:cNvSpPr/>
          <p:nvPr/>
        </p:nvSpPr>
        <p:spPr>
          <a:xfrm>
            <a:off x="653121" y="3582091"/>
            <a:ext cx="2152676" cy="196073"/>
          </a:xfrm>
          <a:custGeom>
            <a:avLst/>
            <a:gdLst/>
            <a:ahLst/>
            <a:cxnLst/>
            <a:rect l="l" t="t" r="r" b="b"/>
            <a:pathLst>
              <a:path w="2375916" h="216407">
                <a:moveTo>
                  <a:pt x="0" y="216407"/>
                </a:moveTo>
                <a:lnTo>
                  <a:pt x="2375916" y="216407"/>
                </a:lnTo>
                <a:lnTo>
                  <a:pt x="2375916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2" name="object 172"/>
          <p:cNvSpPr/>
          <p:nvPr/>
        </p:nvSpPr>
        <p:spPr>
          <a:xfrm>
            <a:off x="1756384" y="3583816"/>
            <a:ext cx="4833509" cy="0"/>
          </a:xfrm>
          <a:custGeom>
            <a:avLst/>
            <a:gdLst/>
            <a:ahLst/>
            <a:cxnLst/>
            <a:rect l="l" t="t" r="r" b="b"/>
            <a:pathLst>
              <a:path w="5334762">
                <a:moveTo>
                  <a:pt x="0" y="0"/>
                </a:moveTo>
                <a:lnTo>
                  <a:pt x="533476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3" name="object 173"/>
          <p:cNvSpPr/>
          <p:nvPr/>
        </p:nvSpPr>
        <p:spPr>
          <a:xfrm>
            <a:off x="653121" y="3778510"/>
            <a:ext cx="5936773" cy="0"/>
          </a:xfrm>
          <a:custGeom>
            <a:avLst/>
            <a:gdLst/>
            <a:ahLst/>
            <a:cxnLst/>
            <a:rect l="l" t="t" r="r" b="b"/>
            <a:pathLst>
              <a:path w="6552438">
                <a:moveTo>
                  <a:pt x="0" y="0"/>
                </a:moveTo>
                <a:lnTo>
                  <a:pt x="655243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4" name="object 174"/>
          <p:cNvSpPr/>
          <p:nvPr/>
        </p:nvSpPr>
        <p:spPr>
          <a:xfrm>
            <a:off x="653121" y="3972513"/>
            <a:ext cx="5936773" cy="0"/>
          </a:xfrm>
          <a:custGeom>
            <a:avLst/>
            <a:gdLst/>
            <a:ahLst/>
            <a:cxnLst/>
            <a:rect l="l" t="t" r="r" b="b"/>
            <a:pathLst>
              <a:path w="6552438">
                <a:moveTo>
                  <a:pt x="0" y="0"/>
                </a:moveTo>
                <a:lnTo>
                  <a:pt x="655243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5" name="object 175"/>
          <p:cNvSpPr/>
          <p:nvPr/>
        </p:nvSpPr>
        <p:spPr>
          <a:xfrm>
            <a:off x="653121" y="3583816"/>
            <a:ext cx="1103263" cy="0"/>
          </a:xfrm>
          <a:custGeom>
            <a:avLst/>
            <a:gdLst/>
            <a:ahLst/>
            <a:cxnLst/>
            <a:rect l="l" t="t" r="r" b="b"/>
            <a:pathLst>
              <a:path w="1217676">
                <a:moveTo>
                  <a:pt x="0" y="0"/>
                </a:moveTo>
                <a:lnTo>
                  <a:pt x="121767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6" name="object 176"/>
          <p:cNvSpPr/>
          <p:nvPr/>
        </p:nvSpPr>
        <p:spPr>
          <a:xfrm>
            <a:off x="653121" y="5393016"/>
            <a:ext cx="1076338" cy="1141236"/>
          </a:xfrm>
          <a:custGeom>
            <a:avLst/>
            <a:gdLst/>
            <a:ahLst/>
            <a:cxnLst/>
            <a:rect l="l" t="t" r="r" b="b"/>
            <a:pathLst>
              <a:path w="1187958" h="1259586">
                <a:moveTo>
                  <a:pt x="0" y="1259586"/>
                </a:moveTo>
                <a:lnTo>
                  <a:pt x="1187958" y="1259586"/>
                </a:lnTo>
                <a:lnTo>
                  <a:pt x="1187958" y="0"/>
                </a:lnTo>
                <a:lnTo>
                  <a:pt x="0" y="0"/>
                </a:lnTo>
                <a:lnTo>
                  <a:pt x="0" y="125958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7" name="object 177"/>
          <p:cNvSpPr/>
          <p:nvPr/>
        </p:nvSpPr>
        <p:spPr>
          <a:xfrm>
            <a:off x="653121" y="5393016"/>
            <a:ext cx="1076338" cy="1141236"/>
          </a:xfrm>
          <a:custGeom>
            <a:avLst/>
            <a:gdLst/>
            <a:ahLst/>
            <a:cxnLst/>
            <a:rect l="l" t="t" r="r" b="b"/>
            <a:pathLst>
              <a:path w="1187958" h="1259586">
                <a:moveTo>
                  <a:pt x="0" y="1259586"/>
                </a:moveTo>
                <a:lnTo>
                  <a:pt x="3047" y="1256538"/>
                </a:lnTo>
                <a:lnTo>
                  <a:pt x="3047" y="3048"/>
                </a:lnTo>
                <a:lnTo>
                  <a:pt x="1184910" y="3048"/>
                </a:lnTo>
                <a:lnTo>
                  <a:pt x="1184910" y="1256538"/>
                </a:lnTo>
                <a:lnTo>
                  <a:pt x="3047" y="1256538"/>
                </a:lnTo>
                <a:lnTo>
                  <a:pt x="1187958" y="1259586"/>
                </a:lnTo>
                <a:lnTo>
                  <a:pt x="1187958" y="0"/>
                </a:lnTo>
                <a:lnTo>
                  <a:pt x="0" y="0"/>
                </a:lnTo>
                <a:lnTo>
                  <a:pt x="0" y="12595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8" name="object 178"/>
          <p:cNvSpPr/>
          <p:nvPr/>
        </p:nvSpPr>
        <p:spPr>
          <a:xfrm>
            <a:off x="1778477" y="5393017"/>
            <a:ext cx="1728768" cy="192622"/>
          </a:xfrm>
          <a:custGeom>
            <a:avLst/>
            <a:gdLst/>
            <a:ahLst/>
            <a:cxnLst/>
            <a:rect l="l" t="t" r="r" b="b"/>
            <a:pathLst>
              <a:path w="1908048" h="212598">
                <a:moveTo>
                  <a:pt x="0" y="212598"/>
                </a:moveTo>
                <a:lnTo>
                  <a:pt x="1908048" y="212598"/>
                </a:lnTo>
                <a:lnTo>
                  <a:pt x="1908048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9" name="object 179"/>
          <p:cNvSpPr/>
          <p:nvPr/>
        </p:nvSpPr>
        <p:spPr>
          <a:xfrm>
            <a:off x="3507246" y="5393017"/>
            <a:ext cx="457046" cy="192622"/>
          </a:xfrm>
          <a:custGeom>
            <a:avLst/>
            <a:gdLst/>
            <a:ahLst/>
            <a:cxnLst/>
            <a:rect l="l" t="t" r="r" b="b"/>
            <a:pathLst>
              <a:path w="504443" h="212598">
                <a:moveTo>
                  <a:pt x="0" y="212598"/>
                </a:moveTo>
                <a:lnTo>
                  <a:pt x="504443" y="212598"/>
                </a:lnTo>
                <a:lnTo>
                  <a:pt x="504443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0" name="object 180"/>
          <p:cNvSpPr/>
          <p:nvPr/>
        </p:nvSpPr>
        <p:spPr>
          <a:xfrm>
            <a:off x="3964293" y="5393017"/>
            <a:ext cx="391457" cy="192622"/>
          </a:xfrm>
          <a:custGeom>
            <a:avLst/>
            <a:gdLst/>
            <a:ahLst/>
            <a:cxnLst/>
            <a:rect l="l" t="t" r="r" b="b"/>
            <a:pathLst>
              <a:path w="432053" h="212598">
                <a:moveTo>
                  <a:pt x="0" y="212598"/>
                </a:moveTo>
                <a:lnTo>
                  <a:pt x="432053" y="212598"/>
                </a:lnTo>
                <a:lnTo>
                  <a:pt x="432053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1" name="object 181"/>
          <p:cNvSpPr/>
          <p:nvPr/>
        </p:nvSpPr>
        <p:spPr>
          <a:xfrm>
            <a:off x="1778477" y="5779642"/>
            <a:ext cx="1728768" cy="194003"/>
          </a:xfrm>
          <a:custGeom>
            <a:avLst/>
            <a:gdLst/>
            <a:ahLst/>
            <a:cxnLst/>
            <a:rect l="l" t="t" r="r" b="b"/>
            <a:pathLst>
              <a:path w="1908048" h="214122">
                <a:moveTo>
                  <a:pt x="0" y="214122"/>
                </a:moveTo>
                <a:lnTo>
                  <a:pt x="1908048" y="214122"/>
                </a:lnTo>
                <a:lnTo>
                  <a:pt x="1908048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2" name="object 182"/>
          <p:cNvSpPr/>
          <p:nvPr/>
        </p:nvSpPr>
        <p:spPr>
          <a:xfrm>
            <a:off x="3507246" y="5779642"/>
            <a:ext cx="457046" cy="194003"/>
          </a:xfrm>
          <a:custGeom>
            <a:avLst/>
            <a:gdLst/>
            <a:ahLst/>
            <a:cxnLst/>
            <a:rect l="l" t="t" r="r" b="b"/>
            <a:pathLst>
              <a:path w="504443" h="214122">
                <a:moveTo>
                  <a:pt x="0" y="214122"/>
                </a:moveTo>
                <a:lnTo>
                  <a:pt x="504443" y="214122"/>
                </a:lnTo>
                <a:lnTo>
                  <a:pt x="504443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3" name="object 183"/>
          <p:cNvSpPr/>
          <p:nvPr/>
        </p:nvSpPr>
        <p:spPr>
          <a:xfrm>
            <a:off x="3964293" y="5779642"/>
            <a:ext cx="391457" cy="194003"/>
          </a:xfrm>
          <a:custGeom>
            <a:avLst/>
            <a:gdLst/>
            <a:ahLst/>
            <a:cxnLst/>
            <a:rect l="l" t="t" r="r" b="b"/>
            <a:pathLst>
              <a:path w="432053" h="214122">
                <a:moveTo>
                  <a:pt x="0" y="214122"/>
                </a:moveTo>
                <a:lnTo>
                  <a:pt x="432053" y="214122"/>
                </a:lnTo>
                <a:lnTo>
                  <a:pt x="432053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4" name="object 184"/>
          <p:cNvSpPr/>
          <p:nvPr/>
        </p:nvSpPr>
        <p:spPr>
          <a:xfrm>
            <a:off x="1778477" y="5973645"/>
            <a:ext cx="1728768" cy="194003"/>
          </a:xfrm>
          <a:custGeom>
            <a:avLst/>
            <a:gdLst/>
            <a:ahLst/>
            <a:cxnLst/>
            <a:rect l="l" t="t" r="r" b="b"/>
            <a:pathLst>
              <a:path w="1908048" h="214121">
                <a:moveTo>
                  <a:pt x="0" y="214122"/>
                </a:moveTo>
                <a:lnTo>
                  <a:pt x="1908048" y="214122"/>
                </a:lnTo>
                <a:lnTo>
                  <a:pt x="1908048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5" name="object 185"/>
          <p:cNvSpPr/>
          <p:nvPr/>
        </p:nvSpPr>
        <p:spPr>
          <a:xfrm>
            <a:off x="3507246" y="5973645"/>
            <a:ext cx="457046" cy="194003"/>
          </a:xfrm>
          <a:custGeom>
            <a:avLst/>
            <a:gdLst/>
            <a:ahLst/>
            <a:cxnLst/>
            <a:rect l="l" t="t" r="r" b="b"/>
            <a:pathLst>
              <a:path w="504443" h="214121">
                <a:moveTo>
                  <a:pt x="0" y="214122"/>
                </a:moveTo>
                <a:lnTo>
                  <a:pt x="504443" y="214122"/>
                </a:lnTo>
                <a:lnTo>
                  <a:pt x="504443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6" name="object 186"/>
          <p:cNvSpPr/>
          <p:nvPr/>
        </p:nvSpPr>
        <p:spPr>
          <a:xfrm>
            <a:off x="3964293" y="5973645"/>
            <a:ext cx="391457" cy="194003"/>
          </a:xfrm>
          <a:custGeom>
            <a:avLst/>
            <a:gdLst/>
            <a:ahLst/>
            <a:cxnLst/>
            <a:rect l="l" t="t" r="r" b="b"/>
            <a:pathLst>
              <a:path w="432053" h="214121">
                <a:moveTo>
                  <a:pt x="0" y="214122"/>
                </a:moveTo>
                <a:lnTo>
                  <a:pt x="432053" y="214122"/>
                </a:lnTo>
                <a:lnTo>
                  <a:pt x="432053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7" name="object 187"/>
          <p:cNvSpPr/>
          <p:nvPr/>
        </p:nvSpPr>
        <p:spPr>
          <a:xfrm>
            <a:off x="1778477" y="6167647"/>
            <a:ext cx="1728768" cy="194694"/>
          </a:xfrm>
          <a:custGeom>
            <a:avLst/>
            <a:gdLst/>
            <a:ahLst/>
            <a:cxnLst/>
            <a:rect l="l" t="t" r="r" b="b"/>
            <a:pathLst>
              <a:path w="1908048" h="214884">
                <a:moveTo>
                  <a:pt x="0" y="214884"/>
                </a:moveTo>
                <a:lnTo>
                  <a:pt x="1908048" y="214884"/>
                </a:lnTo>
                <a:lnTo>
                  <a:pt x="1908048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8" name="object 188"/>
          <p:cNvSpPr/>
          <p:nvPr/>
        </p:nvSpPr>
        <p:spPr>
          <a:xfrm>
            <a:off x="3507246" y="6167647"/>
            <a:ext cx="457046" cy="194694"/>
          </a:xfrm>
          <a:custGeom>
            <a:avLst/>
            <a:gdLst/>
            <a:ahLst/>
            <a:cxnLst/>
            <a:rect l="l" t="t" r="r" b="b"/>
            <a:pathLst>
              <a:path w="504443" h="214884">
                <a:moveTo>
                  <a:pt x="0" y="214884"/>
                </a:moveTo>
                <a:lnTo>
                  <a:pt x="504443" y="214884"/>
                </a:lnTo>
                <a:lnTo>
                  <a:pt x="504443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9" name="object 189"/>
          <p:cNvSpPr/>
          <p:nvPr/>
        </p:nvSpPr>
        <p:spPr>
          <a:xfrm>
            <a:off x="3964293" y="6167647"/>
            <a:ext cx="391457" cy="194694"/>
          </a:xfrm>
          <a:custGeom>
            <a:avLst/>
            <a:gdLst/>
            <a:ahLst/>
            <a:cxnLst/>
            <a:rect l="l" t="t" r="r" b="b"/>
            <a:pathLst>
              <a:path w="432053" h="214884">
                <a:moveTo>
                  <a:pt x="0" y="214884"/>
                </a:moveTo>
                <a:lnTo>
                  <a:pt x="432053" y="214884"/>
                </a:lnTo>
                <a:lnTo>
                  <a:pt x="432053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0" name="object 190"/>
          <p:cNvSpPr/>
          <p:nvPr/>
        </p:nvSpPr>
        <p:spPr>
          <a:xfrm>
            <a:off x="1778478" y="5585984"/>
            <a:ext cx="2577272" cy="0"/>
          </a:xfrm>
          <a:custGeom>
            <a:avLst/>
            <a:gdLst/>
            <a:ahLst/>
            <a:cxnLst/>
            <a:rect l="l" t="t" r="r" b="b"/>
            <a:pathLst>
              <a:path w="2844545">
                <a:moveTo>
                  <a:pt x="0" y="0"/>
                </a:moveTo>
                <a:lnTo>
                  <a:pt x="2844545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1" name="object 191"/>
          <p:cNvSpPr/>
          <p:nvPr/>
        </p:nvSpPr>
        <p:spPr>
          <a:xfrm>
            <a:off x="1778478" y="5779987"/>
            <a:ext cx="2577272" cy="0"/>
          </a:xfrm>
          <a:custGeom>
            <a:avLst/>
            <a:gdLst/>
            <a:ahLst/>
            <a:cxnLst/>
            <a:rect l="l" t="t" r="r" b="b"/>
            <a:pathLst>
              <a:path w="2844545">
                <a:moveTo>
                  <a:pt x="0" y="0"/>
                </a:moveTo>
                <a:lnTo>
                  <a:pt x="2844545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2" name="object 192"/>
          <p:cNvSpPr/>
          <p:nvPr/>
        </p:nvSpPr>
        <p:spPr>
          <a:xfrm>
            <a:off x="1778478" y="5973991"/>
            <a:ext cx="2577272" cy="0"/>
          </a:xfrm>
          <a:custGeom>
            <a:avLst/>
            <a:gdLst/>
            <a:ahLst/>
            <a:cxnLst/>
            <a:rect l="l" t="t" r="r" b="b"/>
            <a:pathLst>
              <a:path w="2844545">
                <a:moveTo>
                  <a:pt x="0" y="0"/>
                </a:moveTo>
                <a:lnTo>
                  <a:pt x="2844545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3" name="object 193"/>
          <p:cNvSpPr/>
          <p:nvPr/>
        </p:nvSpPr>
        <p:spPr>
          <a:xfrm>
            <a:off x="1778478" y="6167993"/>
            <a:ext cx="2577272" cy="0"/>
          </a:xfrm>
          <a:custGeom>
            <a:avLst/>
            <a:gdLst/>
            <a:ahLst/>
            <a:cxnLst/>
            <a:rect l="l" t="t" r="r" b="b"/>
            <a:pathLst>
              <a:path w="2844545">
                <a:moveTo>
                  <a:pt x="0" y="0"/>
                </a:moveTo>
                <a:lnTo>
                  <a:pt x="2844545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4" name="object 194"/>
          <p:cNvSpPr/>
          <p:nvPr/>
        </p:nvSpPr>
        <p:spPr>
          <a:xfrm>
            <a:off x="1778478" y="6361996"/>
            <a:ext cx="2577272" cy="0"/>
          </a:xfrm>
          <a:custGeom>
            <a:avLst/>
            <a:gdLst/>
            <a:ahLst/>
            <a:cxnLst/>
            <a:rect l="l" t="t" r="r" b="b"/>
            <a:pathLst>
              <a:path w="2844545">
                <a:moveTo>
                  <a:pt x="0" y="0"/>
                </a:moveTo>
                <a:lnTo>
                  <a:pt x="2844545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5" name="object 195"/>
          <p:cNvSpPr/>
          <p:nvPr/>
        </p:nvSpPr>
        <p:spPr>
          <a:xfrm>
            <a:off x="4388200" y="5787236"/>
            <a:ext cx="1239272" cy="194694"/>
          </a:xfrm>
          <a:custGeom>
            <a:avLst/>
            <a:gdLst/>
            <a:ahLst/>
            <a:cxnLst/>
            <a:rect l="l" t="t" r="r" b="b"/>
            <a:pathLst>
              <a:path w="1367789" h="214884">
                <a:moveTo>
                  <a:pt x="0" y="214884"/>
                </a:moveTo>
                <a:lnTo>
                  <a:pt x="1367789" y="214884"/>
                </a:lnTo>
                <a:lnTo>
                  <a:pt x="1367789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6" name="object 196"/>
          <p:cNvSpPr/>
          <p:nvPr/>
        </p:nvSpPr>
        <p:spPr>
          <a:xfrm>
            <a:off x="5627472" y="5787236"/>
            <a:ext cx="388697" cy="194694"/>
          </a:xfrm>
          <a:custGeom>
            <a:avLst/>
            <a:gdLst/>
            <a:ahLst/>
            <a:cxnLst/>
            <a:rect l="l" t="t" r="r" b="b"/>
            <a:pathLst>
              <a:path w="429006" h="214884">
                <a:moveTo>
                  <a:pt x="0" y="214884"/>
                </a:moveTo>
                <a:lnTo>
                  <a:pt x="429006" y="214884"/>
                </a:lnTo>
                <a:lnTo>
                  <a:pt x="429006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7" name="object 197"/>
          <p:cNvSpPr/>
          <p:nvPr/>
        </p:nvSpPr>
        <p:spPr>
          <a:xfrm>
            <a:off x="6016169" y="5787236"/>
            <a:ext cx="426669" cy="194694"/>
          </a:xfrm>
          <a:custGeom>
            <a:avLst/>
            <a:gdLst/>
            <a:ahLst/>
            <a:cxnLst/>
            <a:rect l="l" t="t" r="r" b="b"/>
            <a:pathLst>
              <a:path w="470916" h="214884">
                <a:moveTo>
                  <a:pt x="0" y="214884"/>
                </a:moveTo>
                <a:lnTo>
                  <a:pt x="470916" y="214884"/>
                </a:lnTo>
                <a:lnTo>
                  <a:pt x="470916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8" name="object 198"/>
          <p:cNvSpPr/>
          <p:nvPr/>
        </p:nvSpPr>
        <p:spPr>
          <a:xfrm>
            <a:off x="4388200" y="5393017"/>
            <a:ext cx="2054638" cy="198835"/>
          </a:xfrm>
          <a:custGeom>
            <a:avLst/>
            <a:gdLst/>
            <a:ahLst/>
            <a:cxnLst/>
            <a:rect l="l" t="t" r="r" b="b"/>
            <a:pathLst>
              <a:path w="2267712" h="219455">
                <a:moveTo>
                  <a:pt x="0" y="219455"/>
                </a:moveTo>
                <a:lnTo>
                  <a:pt x="2267712" y="219455"/>
                </a:lnTo>
                <a:lnTo>
                  <a:pt x="2267712" y="0"/>
                </a:lnTo>
                <a:lnTo>
                  <a:pt x="0" y="0"/>
                </a:lnTo>
                <a:lnTo>
                  <a:pt x="0" y="219455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9" name="object 199"/>
          <p:cNvSpPr/>
          <p:nvPr/>
        </p:nvSpPr>
        <p:spPr>
          <a:xfrm>
            <a:off x="4388200" y="5592198"/>
            <a:ext cx="1239272" cy="0"/>
          </a:xfrm>
          <a:custGeom>
            <a:avLst/>
            <a:gdLst/>
            <a:ahLst/>
            <a:cxnLst/>
            <a:rect l="l" t="t" r="r" b="b"/>
            <a:pathLst>
              <a:path w="1367789">
                <a:moveTo>
                  <a:pt x="0" y="0"/>
                </a:moveTo>
                <a:lnTo>
                  <a:pt x="1367789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0" name="object 200"/>
          <p:cNvSpPr/>
          <p:nvPr/>
        </p:nvSpPr>
        <p:spPr>
          <a:xfrm>
            <a:off x="4388200" y="5787581"/>
            <a:ext cx="1239272" cy="0"/>
          </a:xfrm>
          <a:custGeom>
            <a:avLst/>
            <a:gdLst/>
            <a:ahLst/>
            <a:cxnLst/>
            <a:rect l="l" t="t" r="r" b="b"/>
            <a:pathLst>
              <a:path w="1367789">
                <a:moveTo>
                  <a:pt x="0" y="0"/>
                </a:moveTo>
                <a:lnTo>
                  <a:pt x="1367789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1" name="object 201"/>
          <p:cNvSpPr/>
          <p:nvPr/>
        </p:nvSpPr>
        <p:spPr>
          <a:xfrm>
            <a:off x="5627473" y="5592198"/>
            <a:ext cx="815365" cy="0"/>
          </a:xfrm>
          <a:custGeom>
            <a:avLst/>
            <a:gdLst/>
            <a:ahLst/>
            <a:cxnLst/>
            <a:rect l="l" t="t" r="r" b="b"/>
            <a:pathLst>
              <a:path w="899921">
                <a:moveTo>
                  <a:pt x="0" y="0"/>
                </a:moveTo>
                <a:lnTo>
                  <a:pt x="899921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2" name="object 202"/>
          <p:cNvSpPr/>
          <p:nvPr/>
        </p:nvSpPr>
        <p:spPr>
          <a:xfrm>
            <a:off x="5627473" y="5787581"/>
            <a:ext cx="815365" cy="0"/>
          </a:xfrm>
          <a:custGeom>
            <a:avLst/>
            <a:gdLst/>
            <a:ahLst/>
            <a:cxnLst/>
            <a:rect l="l" t="t" r="r" b="b"/>
            <a:pathLst>
              <a:path w="899921">
                <a:moveTo>
                  <a:pt x="0" y="0"/>
                </a:moveTo>
                <a:lnTo>
                  <a:pt x="899921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3" name="object 203"/>
          <p:cNvSpPr/>
          <p:nvPr/>
        </p:nvSpPr>
        <p:spPr>
          <a:xfrm>
            <a:off x="4388200" y="5982274"/>
            <a:ext cx="2054638" cy="0"/>
          </a:xfrm>
          <a:custGeom>
            <a:avLst/>
            <a:gdLst/>
            <a:ahLst/>
            <a:cxnLst/>
            <a:rect l="l" t="t" r="r" b="b"/>
            <a:pathLst>
              <a:path w="2267712">
                <a:moveTo>
                  <a:pt x="0" y="0"/>
                </a:moveTo>
                <a:lnTo>
                  <a:pt x="2267712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4" name="object 204"/>
          <p:cNvSpPr/>
          <p:nvPr/>
        </p:nvSpPr>
        <p:spPr>
          <a:xfrm>
            <a:off x="4388200" y="6177659"/>
            <a:ext cx="2054638" cy="0"/>
          </a:xfrm>
          <a:custGeom>
            <a:avLst/>
            <a:gdLst/>
            <a:ahLst/>
            <a:cxnLst/>
            <a:rect l="l" t="t" r="r" b="b"/>
            <a:pathLst>
              <a:path w="2267712">
                <a:moveTo>
                  <a:pt x="0" y="0"/>
                </a:moveTo>
                <a:lnTo>
                  <a:pt x="226771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5" name="object 205"/>
          <p:cNvSpPr/>
          <p:nvPr/>
        </p:nvSpPr>
        <p:spPr>
          <a:xfrm>
            <a:off x="669691" y="5523503"/>
            <a:ext cx="1011440" cy="895451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6" name="object 206"/>
          <p:cNvSpPr/>
          <p:nvPr/>
        </p:nvSpPr>
        <p:spPr>
          <a:xfrm>
            <a:off x="4306732" y="7186683"/>
            <a:ext cx="2120227" cy="134559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7" name="object 207"/>
          <p:cNvSpPr/>
          <p:nvPr/>
        </p:nvSpPr>
        <p:spPr>
          <a:xfrm>
            <a:off x="3451" y="9211634"/>
            <a:ext cx="6848795" cy="56957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8" name="object 208"/>
          <p:cNvSpPr/>
          <p:nvPr/>
        </p:nvSpPr>
        <p:spPr>
          <a:xfrm>
            <a:off x="392149" y="9437396"/>
            <a:ext cx="555083" cy="228523"/>
          </a:xfrm>
          <a:custGeom>
            <a:avLst/>
            <a:gdLst/>
            <a:ahLst/>
            <a:cxnLst/>
            <a:rect l="l" t="t" r="r" b="b"/>
            <a:pathLst>
              <a:path w="612647" h="252222">
                <a:moveTo>
                  <a:pt x="0" y="252221"/>
                </a:moveTo>
                <a:lnTo>
                  <a:pt x="612647" y="252221"/>
                </a:lnTo>
                <a:lnTo>
                  <a:pt x="612647" y="0"/>
                </a:lnTo>
                <a:lnTo>
                  <a:pt x="0" y="0"/>
                </a:lnTo>
                <a:lnTo>
                  <a:pt x="0" y="252221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9" name="object 209"/>
          <p:cNvSpPr/>
          <p:nvPr/>
        </p:nvSpPr>
        <p:spPr>
          <a:xfrm>
            <a:off x="3915274" y="9274457"/>
            <a:ext cx="2674620" cy="433573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5" name="object 85"/>
          <p:cNvSpPr/>
          <p:nvPr/>
        </p:nvSpPr>
        <p:spPr>
          <a:xfrm>
            <a:off x="1381" y="1054527"/>
            <a:ext cx="6845343" cy="196073"/>
          </a:xfrm>
          <a:custGeom>
            <a:avLst/>
            <a:gdLst/>
            <a:ahLst/>
            <a:cxnLst/>
            <a:rect l="l" t="t" r="r" b="b"/>
            <a:pathLst>
              <a:path w="7555230" h="216407">
                <a:moveTo>
                  <a:pt x="0" y="216407"/>
                </a:moveTo>
                <a:lnTo>
                  <a:pt x="7555230" y="216407"/>
                </a:lnTo>
                <a:lnTo>
                  <a:pt x="7555230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4" name="object 84"/>
          <p:cNvSpPr/>
          <p:nvPr/>
        </p:nvSpPr>
        <p:spPr>
          <a:xfrm>
            <a:off x="0" y="97973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1" name="object 81"/>
          <p:cNvSpPr/>
          <p:nvPr/>
        </p:nvSpPr>
        <p:spPr>
          <a:xfrm>
            <a:off x="1380" y="103670"/>
            <a:ext cx="6856860" cy="687813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2" name="object 82"/>
          <p:cNvSpPr/>
          <p:nvPr/>
        </p:nvSpPr>
        <p:spPr>
          <a:xfrm>
            <a:off x="1381" y="304058"/>
            <a:ext cx="4566323" cy="359009"/>
          </a:xfrm>
          <a:custGeom>
            <a:avLst/>
            <a:gdLst/>
            <a:ahLst/>
            <a:cxnLst/>
            <a:rect l="l" t="t" r="r" b="b"/>
            <a:pathLst>
              <a:path w="5039868" h="396240">
                <a:moveTo>
                  <a:pt x="0" y="396240"/>
                </a:moveTo>
                <a:lnTo>
                  <a:pt x="5039868" y="396240"/>
                </a:lnTo>
                <a:lnTo>
                  <a:pt x="5039868" y="0"/>
                </a:lnTo>
                <a:lnTo>
                  <a:pt x="0" y="0"/>
                </a:lnTo>
                <a:lnTo>
                  <a:pt x="0" y="396240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3" name="object 83"/>
          <p:cNvSpPr/>
          <p:nvPr/>
        </p:nvSpPr>
        <p:spPr>
          <a:xfrm>
            <a:off x="3915274" y="206711"/>
            <a:ext cx="2945258" cy="531610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0" name="object 80"/>
          <p:cNvSpPr txBox="1"/>
          <p:nvPr/>
        </p:nvSpPr>
        <p:spPr>
          <a:xfrm>
            <a:off x="182497" y="359121"/>
            <a:ext cx="3739997" cy="2183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685"/>
              </a:lnSpc>
              <a:spcBef>
                <a:spcPts val="84"/>
              </a:spcBef>
            </a:pPr>
            <a:r>
              <a:rPr sz="1540" b="1" dirty="0">
                <a:latin typeface="Tahoma"/>
                <a:cs typeface="Tahoma"/>
              </a:rPr>
              <a:t>Conductores</a:t>
            </a:r>
            <a:r>
              <a:rPr sz="1540" b="1" spc="-96" dirty="0">
                <a:latin typeface="Tahoma"/>
                <a:cs typeface="Tahoma"/>
              </a:rPr>
              <a:t> </a:t>
            </a:r>
            <a:r>
              <a:rPr sz="1540" b="1" dirty="0">
                <a:latin typeface="Tahoma"/>
                <a:cs typeface="Tahoma"/>
              </a:rPr>
              <a:t>ACCC/TW</a:t>
            </a:r>
            <a:r>
              <a:rPr sz="1540" b="1" spc="-75" dirty="0">
                <a:latin typeface="Tahoma"/>
                <a:cs typeface="Tahoma"/>
              </a:rPr>
              <a:t> </a:t>
            </a:r>
            <a:r>
              <a:rPr sz="1540" b="1" dirty="0">
                <a:latin typeface="Tahoma"/>
                <a:cs typeface="Tahoma"/>
              </a:rPr>
              <a:t>(Milimétricos)</a:t>
            </a:r>
            <a:endParaRPr sz="1540">
              <a:latin typeface="Tahoma"/>
              <a:cs typeface="Tahoma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281224" y="800595"/>
            <a:ext cx="1988882" cy="1838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404"/>
              </a:lnSpc>
              <a:spcBef>
                <a:spcPts val="70"/>
              </a:spcBef>
            </a:pPr>
            <a:r>
              <a:rPr sz="1268" b="1" dirty="0">
                <a:solidFill>
                  <a:srgbClr val="00537A"/>
                </a:solidFill>
                <a:latin typeface="Tahoma"/>
                <a:cs typeface="Tahoma"/>
              </a:rPr>
              <a:t>Características </a:t>
            </a:r>
            <a:r>
              <a:rPr sz="1268" b="1" spc="8" dirty="0">
                <a:solidFill>
                  <a:srgbClr val="00537A"/>
                </a:solidFill>
                <a:latin typeface="Tahoma"/>
                <a:cs typeface="Tahoma"/>
              </a:rPr>
              <a:t>T</a:t>
            </a:r>
            <a:r>
              <a:rPr sz="1268" b="1" dirty="0">
                <a:solidFill>
                  <a:srgbClr val="00537A"/>
                </a:solidFill>
                <a:latin typeface="Tahoma"/>
                <a:cs typeface="Tahoma"/>
              </a:rPr>
              <a:t>écnicas</a:t>
            </a:r>
            <a:endParaRPr sz="1268">
              <a:latin typeface="Tahoma"/>
              <a:cs typeface="Tahoma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283296" y="1097774"/>
            <a:ext cx="5759699" cy="1493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119"/>
              </a:lnSpc>
              <a:spcBef>
                <a:spcPts val="55"/>
              </a:spcBef>
            </a:pPr>
            <a:r>
              <a:rPr sz="997" b="1" dirty="0">
                <a:latin typeface="Tahoma"/>
                <a:cs typeface="Tahoma"/>
              </a:rPr>
              <a:t>Cables</a:t>
            </a:r>
            <a:r>
              <a:rPr sz="997" b="1" spc="-28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Alum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nio</a:t>
            </a:r>
            <a:r>
              <a:rPr sz="997" b="1" spc="-39" dirty="0">
                <a:latin typeface="Tahoma"/>
                <a:cs typeface="Tahoma"/>
              </a:rPr>
              <a:t> </a:t>
            </a:r>
            <a:r>
              <a:rPr sz="997" b="1" spc="4" dirty="0">
                <a:latin typeface="Tahoma"/>
                <a:cs typeface="Tahoma"/>
              </a:rPr>
              <a:t>d</a:t>
            </a:r>
            <a:r>
              <a:rPr sz="997" b="1" dirty="0">
                <a:latin typeface="Tahoma"/>
                <a:cs typeface="Tahoma"/>
              </a:rPr>
              <a:t>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forma</a:t>
            </a:r>
            <a:r>
              <a:rPr sz="997" b="1" spc="-24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trapezoidal</a:t>
            </a:r>
            <a:r>
              <a:rPr sz="997" b="1" spc="-4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</a:t>
            </a:r>
            <a:r>
              <a:rPr sz="997" b="1" spc="-13" dirty="0">
                <a:latin typeface="Tahoma"/>
                <a:cs typeface="Tahoma"/>
              </a:rPr>
              <a:t>o</a:t>
            </a:r>
            <a:r>
              <a:rPr sz="997" b="1" dirty="0">
                <a:latin typeface="Tahoma"/>
                <a:cs typeface="Tahoma"/>
              </a:rPr>
              <a:t>n</a:t>
            </a:r>
            <a:r>
              <a:rPr sz="997" b="1" spc="-1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Alma</a:t>
            </a:r>
            <a:r>
              <a:rPr sz="997" b="1" spc="-20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Compos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te</a:t>
            </a:r>
            <a:r>
              <a:rPr sz="997" b="1" spc="-4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según</a:t>
            </a:r>
            <a:r>
              <a:rPr sz="997" b="1" spc="-25" dirty="0">
                <a:latin typeface="Tahoma"/>
                <a:cs typeface="Tahoma"/>
              </a:rPr>
              <a:t> </a:t>
            </a:r>
            <a:r>
              <a:rPr sz="997" b="1" spc="4" dirty="0">
                <a:latin typeface="Tahoma"/>
                <a:cs typeface="Tahoma"/>
              </a:rPr>
              <a:t>n</a:t>
            </a:r>
            <a:r>
              <a:rPr sz="997" b="1" dirty="0">
                <a:latin typeface="Tahoma"/>
                <a:cs typeface="Tahoma"/>
              </a:rPr>
              <a:t>orma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AS</a:t>
            </a:r>
            <a:r>
              <a:rPr sz="997" b="1" spc="4" dirty="0">
                <a:latin typeface="Tahoma"/>
                <a:cs typeface="Tahoma"/>
              </a:rPr>
              <a:t>T</a:t>
            </a:r>
            <a:r>
              <a:rPr sz="997" b="1" dirty="0">
                <a:latin typeface="Tahoma"/>
                <a:cs typeface="Tahoma"/>
              </a:rPr>
              <a:t>M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B857</a:t>
            </a:r>
            <a:endParaRPr sz="997">
              <a:latin typeface="Tahoma"/>
              <a:cs typeface="Tahoma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674753" y="1842962"/>
            <a:ext cx="1474992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Sección transversal de aluminio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5242916" y="1842962"/>
            <a:ext cx="263553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mm²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5856914" y="1843317"/>
            <a:ext cx="359640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681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-5" dirty="0">
                <a:latin typeface="Tahoma"/>
                <a:cs typeface="Tahoma"/>
              </a:rPr>
              <a:t>1</a:t>
            </a:r>
            <a:r>
              <a:rPr sz="815" dirty="0">
                <a:latin typeface="Tahoma"/>
                <a:cs typeface="Tahoma"/>
              </a:rPr>
              <a:t>9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674754" y="2236492"/>
            <a:ext cx="619169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Sección total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5242461" y="2236492"/>
            <a:ext cx="263646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mm²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5856914" y="2236847"/>
            <a:ext cx="359640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741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-5" dirty="0">
                <a:latin typeface="Tahoma"/>
                <a:cs typeface="Tahoma"/>
              </a:rPr>
              <a:t>4</a:t>
            </a:r>
            <a:r>
              <a:rPr sz="815" dirty="0">
                <a:latin typeface="Tahoma"/>
                <a:cs typeface="Tahoma"/>
              </a:rPr>
              <a:t>6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674753" y="2630021"/>
            <a:ext cx="1827616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Masa por unidad de longitud—Aluminio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5208224" y="2630021"/>
            <a:ext cx="334678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Kg/km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5901792" y="2630376"/>
            <a:ext cx="269494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18</a:t>
            </a:r>
            <a:r>
              <a:rPr sz="815" spc="-5" dirty="0">
                <a:latin typeface="Tahoma"/>
                <a:cs typeface="Tahoma"/>
              </a:rPr>
              <a:t>91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674754" y="3023551"/>
            <a:ext cx="1902603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Masa por unid</a:t>
            </a:r>
            <a:r>
              <a:rPr sz="815" spc="-4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 de longitud—Conductor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5207944" y="3023551"/>
            <a:ext cx="33473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Kg/km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5901792" y="3023906"/>
            <a:ext cx="269494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20</a:t>
            </a:r>
            <a:r>
              <a:rPr sz="815" spc="-5" dirty="0">
                <a:latin typeface="Tahoma"/>
                <a:cs typeface="Tahoma"/>
              </a:rPr>
              <a:t>04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674754" y="3417080"/>
            <a:ext cx="1518746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Máxima resistencia en cc a 2</a:t>
            </a:r>
            <a:r>
              <a:rPr sz="815" spc="-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°C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5226575" y="3417775"/>
            <a:ext cx="296199" cy="1274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5856914" y="3417435"/>
            <a:ext cx="359640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5" dirty="0">
                <a:latin typeface="Tahoma"/>
                <a:cs typeface="Tahoma"/>
              </a:rPr>
              <a:t>04</a:t>
            </a:r>
            <a:r>
              <a:rPr sz="815" spc="-5" dirty="0">
                <a:latin typeface="Tahoma"/>
                <a:cs typeface="Tahoma"/>
              </a:rPr>
              <a:t>1</a:t>
            </a:r>
            <a:r>
              <a:rPr sz="815" dirty="0">
                <a:latin typeface="Tahoma"/>
                <a:cs typeface="Tahoma"/>
              </a:rPr>
              <a:t>9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674757" y="3818201"/>
            <a:ext cx="1003254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Relación de cableado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2838154" y="3818201"/>
            <a:ext cx="1960825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Min. 10—Max. 16 </a:t>
            </a:r>
            <a:r>
              <a:rPr sz="815" spc="9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Ter</a:t>
            </a:r>
            <a:r>
              <a:rPr sz="815" spc="-8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inación superficial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5392255" y="3818201"/>
            <a:ext cx="1138234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Estándar o no</a:t>
            </a:r>
            <a:r>
              <a:rPr sz="815" spc="-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especular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674753" y="4626662"/>
            <a:ext cx="1223733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- N° de capas</a:t>
            </a:r>
            <a:r>
              <a:rPr sz="815" spc="-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 aluminio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5344633" y="4626662"/>
            <a:ext cx="156586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N°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6010899" y="4626662"/>
            <a:ext cx="95091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674753" y="5014669"/>
            <a:ext cx="3447207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- N° y diámetro equivalente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 seg</a:t>
            </a:r>
            <a:r>
              <a:rPr sz="815" spc="-4" dirty="0">
                <a:latin typeface="Tahoma"/>
                <a:cs typeface="Tahoma"/>
              </a:rPr>
              <a:t>u</a:t>
            </a:r>
            <a:r>
              <a:rPr sz="815" dirty="0">
                <a:latin typeface="Tahoma"/>
                <a:cs typeface="Tahoma"/>
              </a:rPr>
              <a:t>nda </a:t>
            </a:r>
            <a:r>
              <a:rPr sz="815" spc="-4" dirty="0">
                <a:latin typeface="Tahoma"/>
                <a:cs typeface="Tahoma"/>
              </a:rPr>
              <a:t>c</a:t>
            </a:r>
            <a:r>
              <a:rPr sz="815" dirty="0">
                <a:latin typeface="Tahoma"/>
                <a:cs typeface="Tahoma"/>
              </a:rPr>
              <a:t>apa de alamb</a:t>
            </a:r>
            <a:r>
              <a:rPr sz="815" spc="-4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es trapezoidales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5317905" y="5014669"/>
            <a:ext cx="212591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5825465" y="5014669"/>
            <a:ext cx="46912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12 x 4,91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2559722" y="6804840"/>
            <a:ext cx="862821" cy="1424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84"/>
              </a:lnSpc>
              <a:spcBef>
                <a:spcPts val="32"/>
              </a:spcBef>
            </a:pPr>
            <a:r>
              <a:rPr sz="815" dirty="0">
                <a:latin typeface="Tahoma"/>
                <a:cs typeface="Tahoma"/>
              </a:rPr>
              <a:t>/°C    </a:t>
            </a:r>
            <a:r>
              <a:rPr sz="815" spc="14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1,61 x 10</a:t>
            </a:r>
            <a:r>
              <a:rPr sz="747" baseline="40168" dirty="0">
                <a:latin typeface="Tahoma"/>
                <a:cs typeface="Tahoma"/>
              </a:rPr>
              <a:t>-6</a:t>
            </a:r>
            <a:endParaRPr sz="498">
              <a:latin typeface="Tahoma"/>
              <a:cs typeface="Tahoma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674756" y="6820765"/>
            <a:ext cx="1681129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- Encima del punto de corte térmico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3642795" y="6821121"/>
            <a:ext cx="171682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Enci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5573508" y="6821121"/>
            <a:ext cx="223291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GPa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6067981" y="6821121"/>
            <a:ext cx="212199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117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674756" y="7420035"/>
            <a:ext cx="227074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Capacidad de </a:t>
            </a:r>
            <a:r>
              <a:rPr sz="815" spc="-4" dirty="0">
                <a:latin typeface="Tahoma"/>
                <a:cs typeface="Tahoma"/>
              </a:rPr>
              <a:t>co</a:t>
            </a:r>
            <a:r>
              <a:rPr sz="815" dirty="0">
                <a:latin typeface="Tahoma"/>
                <a:cs typeface="Tahoma"/>
              </a:rPr>
              <a:t>rriente a la temperatura má</a:t>
            </a:r>
            <a:r>
              <a:rPr sz="815" spc="-8" dirty="0">
                <a:latin typeface="Tahoma"/>
                <a:cs typeface="Tahoma"/>
              </a:rPr>
              <a:t>x</a:t>
            </a:r>
            <a:r>
              <a:rPr sz="815" dirty="0">
                <a:latin typeface="Tahoma"/>
                <a:cs typeface="Tahoma"/>
              </a:rPr>
              <a:t>ima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3563574" y="7420035"/>
            <a:ext cx="100684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3904733" y="7420035"/>
            <a:ext cx="26493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2069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674750" y="7810109"/>
            <a:ext cx="1226271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Máxima corriente a 120°C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563557" y="7810109"/>
            <a:ext cx="100684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3904715" y="7810109"/>
            <a:ext cx="26493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1716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74750" y="8207094"/>
            <a:ext cx="147202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Radio medio </a:t>
            </a:r>
            <a:r>
              <a:rPr sz="815" spc="4" dirty="0">
                <a:latin typeface="Tahoma"/>
                <a:cs typeface="Tahoma"/>
              </a:rPr>
              <a:t>g</a:t>
            </a:r>
            <a:r>
              <a:rPr sz="815" dirty="0">
                <a:latin typeface="Tahoma"/>
                <a:cs typeface="Tahoma"/>
              </a:rPr>
              <a:t>eométrico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(G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R)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3526762" y="8207094"/>
            <a:ext cx="173093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cm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889192" y="8207094"/>
            <a:ext cx="295636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12,37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674753" y="8597168"/>
            <a:ext cx="1013547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Reactancia capacitiva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3464671" y="8597863"/>
            <a:ext cx="296199" cy="1274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888585" y="8597168"/>
            <a:ext cx="296205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0,141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674754" y="8837096"/>
            <a:ext cx="5888321" cy="25153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5878" indent="-224372">
              <a:lnSpc>
                <a:spcPts val="969"/>
              </a:lnSpc>
              <a:spcBef>
                <a:spcPts val="53"/>
              </a:spcBef>
            </a:pPr>
            <a:r>
              <a:rPr sz="815" dirty="0">
                <a:latin typeface="Tahoma"/>
                <a:cs typeface="Tahoma"/>
              </a:rPr>
              <a:t>(1) </a:t>
            </a:r>
            <a:r>
              <a:rPr sz="815" spc="1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Valores</a:t>
            </a:r>
            <a:r>
              <a:rPr sz="815" spc="6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intensidad</a:t>
            </a:r>
            <a:r>
              <a:rPr sz="815" spc="8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corr</a:t>
            </a:r>
            <a:r>
              <a:rPr sz="815" spc="-4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ente</a:t>
            </a:r>
            <a:r>
              <a:rPr sz="815" spc="6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refer</a:t>
            </a:r>
            <a:r>
              <a:rPr sz="815" spc="-4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dos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eratura</a:t>
            </a:r>
            <a:r>
              <a:rPr sz="815" spc="9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biente</a:t>
            </a:r>
            <a:r>
              <a:rPr sz="815" spc="6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2</a:t>
            </a:r>
            <a:r>
              <a:rPr sz="815" spc="4" dirty="0">
                <a:latin typeface="Tahoma"/>
                <a:cs typeface="Tahoma"/>
              </a:rPr>
              <a:t>5</a:t>
            </a:r>
            <a:r>
              <a:rPr sz="815" dirty="0">
                <a:latin typeface="Tahoma"/>
                <a:cs typeface="Tahoma"/>
              </a:rPr>
              <a:t>º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C,</a:t>
            </a:r>
            <a:r>
              <a:rPr sz="815" spc="1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cables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</a:t>
            </a:r>
            <a:r>
              <a:rPr sz="815" spc="-4" dirty="0">
                <a:latin typeface="Tahoma"/>
                <a:cs typeface="Tahoma"/>
              </a:rPr>
              <a:t>x</a:t>
            </a:r>
            <a:r>
              <a:rPr sz="815" dirty="0">
                <a:latin typeface="Tahoma"/>
                <a:cs typeface="Tahoma"/>
              </a:rPr>
              <a:t>puestos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sol,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nivel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ar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 viento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0,6</a:t>
            </a:r>
            <a:r>
              <a:rPr sz="815" spc="2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m/seg.,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adiación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solar</a:t>
            </a:r>
            <a:r>
              <a:rPr sz="815" spc="4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900</a:t>
            </a:r>
            <a:r>
              <a:rPr sz="815" spc="3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W/mm²;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coeficiente</a:t>
            </a:r>
            <a:r>
              <a:rPr sz="815" spc="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emisi</a:t>
            </a:r>
            <a:r>
              <a:rPr sz="815" spc="-4" dirty="0">
                <a:latin typeface="Tahoma"/>
                <a:cs typeface="Tahoma"/>
              </a:rPr>
              <a:t>v</a:t>
            </a:r>
            <a:r>
              <a:rPr sz="815" dirty="0">
                <a:latin typeface="Tahoma"/>
                <a:cs typeface="Tahoma"/>
              </a:rPr>
              <a:t>idad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0,6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absorbilid</a:t>
            </a:r>
            <a:r>
              <a:rPr sz="815" spc="-8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</a:t>
            </a:r>
            <a:r>
              <a:rPr sz="815" spc="9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392149" y="9437396"/>
            <a:ext cx="555083" cy="2285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5774" marR="175710" algn="ctr">
              <a:lnSpc>
                <a:spcPct val="100585"/>
              </a:lnSpc>
              <a:spcBef>
                <a:spcPts val="254"/>
              </a:spcBef>
            </a:pPr>
            <a:r>
              <a:rPr sz="997" b="1" spc="4" dirty="0">
                <a:latin typeface="Tahoma"/>
                <a:cs typeface="Tahoma"/>
              </a:rPr>
              <a:t>29</a:t>
            </a:r>
            <a:endParaRPr sz="997">
              <a:latin typeface="Tahoma"/>
              <a:cs typeface="Tahoma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653121" y="8361403"/>
            <a:ext cx="3620472" cy="1953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2091"/>
              </a:lnSpc>
              <a:spcBef>
                <a:spcPts val="263"/>
              </a:spcBef>
            </a:pPr>
            <a:r>
              <a:rPr sz="815" dirty="0">
                <a:latin typeface="Tahoma"/>
                <a:cs typeface="Tahoma"/>
              </a:rPr>
              <a:t>Reactancia inductiva                                                        </a:t>
            </a:r>
            <a:r>
              <a:rPr sz="815" spc="108" dirty="0">
                <a:latin typeface="Tahoma"/>
                <a:cs typeface="Tahoma"/>
              </a:rPr>
              <a:t> </a:t>
            </a:r>
            <a:r>
              <a:rPr sz="81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 </a:t>
            </a:r>
            <a:r>
              <a:rPr sz="815" spc="6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0,2416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653121" y="7963732"/>
            <a:ext cx="3620472" cy="2029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2091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Resistencia en CA a 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120°C                                              </a:t>
            </a:r>
            <a:r>
              <a:rPr sz="815" spc="222" dirty="0">
                <a:latin typeface="Tahoma"/>
                <a:cs typeface="Tahoma"/>
              </a:rPr>
              <a:t> </a:t>
            </a:r>
            <a:r>
              <a:rPr sz="81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0,05974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653121" y="7573654"/>
            <a:ext cx="3620472" cy="1960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2091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Resistencia en CA a la máxima temperatura</a:t>
            </a:r>
            <a:r>
              <a:rPr sz="815" spc="-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 operación    </a:t>
            </a:r>
            <a:r>
              <a:rPr sz="815" spc="103" dirty="0">
                <a:latin typeface="Tahoma"/>
                <a:cs typeface="Tahoma"/>
              </a:rPr>
              <a:t> </a:t>
            </a:r>
            <a:r>
              <a:rPr sz="81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0,06889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653121" y="6977146"/>
            <a:ext cx="5773838" cy="2015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ts val="1074"/>
              </a:lnSpc>
              <a:spcBef>
                <a:spcPts val="240"/>
              </a:spcBef>
            </a:pPr>
            <a:r>
              <a:rPr sz="815" dirty="0">
                <a:latin typeface="Tahoma"/>
                <a:cs typeface="Tahoma"/>
              </a:rPr>
              <a:t>- Debajo del punto de corte térmico      </a:t>
            </a:r>
            <a:r>
              <a:rPr sz="815" spc="1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/°C   </a:t>
            </a:r>
            <a:r>
              <a:rPr sz="815" spc="1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20,17 x 10</a:t>
            </a:r>
            <a:r>
              <a:rPr sz="747" baseline="40168" dirty="0">
                <a:latin typeface="Tahoma"/>
                <a:cs typeface="Tahoma"/>
              </a:rPr>
              <a:t>-6          </a:t>
            </a:r>
            <a:r>
              <a:rPr sz="747" spc="146" baseline="4016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Debajo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       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GPa         </a:t>
            </a:r>
            <a:r>
              <a:rPr sz="815" spc="156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72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653121" y="7178744"/>
            <a:ext cx="3620472" cy="2009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317"/>
              </a:spcBef>
            </a:pPr>
            <a:r>
              <a:rPr sz="815" dirty="0">
                <a:latin typeface="Tahoma"/>
                <a:cs typeface="Tahoma"/>
              </a:rPr>
              <a:t>Temperatura</a:t>
            </a:r>
            <a:r>
              <a:rPr sz="815" spc="-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máxima permitida en servicio continuo             </a:t>
            </a:r>
            <a:r>
              <a:rPr sz="815" spc="20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°C       </a:t>
            </a:r>
            <a:r>
              <a:rPr sz="815" spc="19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175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273593" y="7178744"/>
            <a:ext cx="2153365" cy="20056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8" name="object 28"/>
          <p:cNvSpPr txBox="1"/>
          <p:nvPr/>
        </p:nvSpPr>
        <p:spPr>
          <a:xfrm>
            <a:off x="653121" y="6583270"/>
            <a:ext cx="2813735" cy="198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54"/>
              </a:spcBef>
            </a:pP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Coeficiente de expansión térmica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3466857" y="6583270"/>
            <a:ext cx="154649" cy="198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6" name="object 26"/>
          <p:cNvSpPr txBox="1"/>
          <p:nvPr/>
        </p:nvSpPr>
        <p:spPr>
          <a:xfrm>
            <a:off x="3621507" y="6583270"/>
            <a:ext cx="2805451" cy="198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173">
              <a:lnSpc>
                <a:spcPct val="100585"/>
              </a:lnSpc>
              <a:spcBef>
                <a:spcPts val="254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Módulo</a:t>
            </a:r>
            <a:r>
              <a:rPr sz="861" spc="-23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el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as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ticidad</a:t>
            </a:r>
            <a:endParaRPr sz="861">
              <a:latin typeface="Tahoma"/>
              <a:cs typeface="Tahoma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778478" y="5779987"/>
            <a:ext cx="2577272" cy="198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4" name="object 24"/>
          <p:cNvSpPr txBox="1"/>
          <p:nvPr/>
        </p:nvSpPr>
        <p:spPr>
          <a:xfrm>
            <a:off x="4355751" y="5779987"/>
            <a:ext cx="2087087" cy="198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3" name="object 23"/>
          <p:cNvSpPr txBox="1"/>
          <p:nvPr/>
        </p:nvSpPr>
        <p:spPr>
          <a:xfrm>
            <a:off x="1778478" y="5978133"/>
            <a:ext cx="2577272" cy="1946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2" name="object 22"/>
          <p:cNvSpPr txBox="1"/>
          <p:nvPr/>
        </p:nvSpPr>
        <p:spPr>
          <a:xfrm>
            <a:off x="4355751" y="5978133"/>
            <a:ext cx="2087087" cy="1946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1" name="object 21"/>
          <p:cNvSpPr txBox="1"/>
          <p:nvPr/>
        </p:nvSpPr>
        <p:spPr>
          <a:xfrm>
            <a:off x="1778478" y="6172826"/>
            <a:ext cx="2577272" cy="18916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0" name="object 20"/>
          <p:cNvSpPr txBox="1"/>
          <p:nvPr/>
        </p:nvSpPr>
        <p:spPr>
          <a:xfrm>
            <a:off x="4355751" y="6172826"/>
            <a:ext cx="2087087" cy="1895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9" name="object 19"/>
          <p:cNvSpPr txBox="1"/>
          <p:nvPr/>
        </p:nvSpPr>
        <p:spPr>
          <a:xfrm>
            <a:off x="653122" y="5168981"/>
            <a:ext cx="5781777" cy="1922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- N° y diámetro equivalente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 s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gunda </a:t>
            </a:r>
            <a:r>
              <a:rPr sz="815" spc="-4" dirty="0">
                <a:latin typeface="Tahoma"/>
                <a:cs typeface="Tahoma"/>
              </a:rPr>
              <a:t>c</a:t>
            </a:r>
            <a:r>
              <a:rPr sz="815" dirty="0">
                <a:latin typeface="Tahoma"/>
                <a:cs typeface="Tahoma"/>
              </a:rPr>
              <a:t>apa de alamb</a:t>
            </a:r>
            <a:r>
              <a:rPr sz="815" spc="-4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es trapezoidales                                     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</a:t>
            </a:r>
            <a:r>
              <a:rPr sz="815" spc="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16 x 4,99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53121" y="5361258"/>
            <a:ext cx="1076338" cy="11729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7" name="object 17"/>
          <p:cNvSpPr txBox="1"/>
          <p:nvPr/>
        </p:nvSpPr>
        <p:spPr>
          <a:xfrm>
            <a:off x="1729459" y="5361259"/>
            <a:ext cx="49018" cy="2247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6" name="object 16"/>
          <p:cNvSpPr txBox="1"/>
          <p:nvPr/>
        </p:nvSpPr>
        <p:spPr>
          <a:xfrm>
            <a:off x="1778478" y="5361259"/>
            <a:ext cx="2593498" cy="2247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6"/>
              </a:spcBef>
            </a:pPr>
            <a:endParaRPr sz="498"/>
          </a:p>
          <a:p>
            <a:pPr marL="33137">
              <a:lnSpc>
                <a:spcPct val="100585"/>
              </a:lnSpc>
            </a:pP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Alambres individuales de Alu</a:t>
            </a:r>
            <a:r>
              <a:rPr sz="815" spc="-4" dirty="0">
                <a:solidFill>
                  <a:srgbClr val="FFFFFF"/>
                </a:solidFill>
                <a:latin typeface="Tahoma"/>
                <a:cs typeface="Tahoma"/>
              </a:rPr>
              <a:t>m</a:t>
            </a: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371975" y="5361259"/>
            <a:ext cx="2062923" cy="2247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6"/>
              </a:spcBef>
            </a:pPr>
            <a:endParaRPr sz="498"/>
          </a:p>
          <a:p>
            <a:pPr marL="48671">
              <a:lnSpc>
                <a:spcPct val="100585"/>
              </a:lnSpc>
            </a:pP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Alambres Tra</a:t>
            </a:r>
            <a:r>
              <a:rPr sz="815" spc="-4" dirty="0">
                <a:solidFill>
                  <a:srgbClr val="FFFFFF"/>
                </a:solidFill>
                <a:latin typeface="Tahoma"/>
                <a:cs typeface="Tahoma"/>
              </a:rPr>
              <a:t>p</a:t>
            </a: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ezoidales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729459" y="5585984"/>
            <a:ext cx="4713379" cy="9482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82151">
              <a:lnSpc>
                <a:spcPts val="1029"/>
              </a:lnSpc>
              <a:spcBef>
                <a:spcPts val="267"/>
              </a:spcBef>
            </a:pPr>
            <a:r>
              <a:rPr sz="1223" baseline="3068" dirty="0">
                <a:latin typeface="Tahoma"/>
                <a:cs typeface="Tahoma"/>
              </a:rPr>
              <a:t>- C</a:t>
            </a:r>
            <a:r>
              <a:rPr sz="1223" spc="-4" baseline="3068" dirty="0">
                <a:latin typeface="Tahoma"/>
                <a:cs typeface="Tahoma"/>
              </a:rPr>
              <a:t>o</a:t>
            </a:r>
            <a:r>
              <a:rPr sz="1223" baseline="3068" dirty="0">
                <a:latin typeface="Tahoma"/>
                <a:cs typeface="Tahoma"/>
              </a:rPr>
              <a:t>nductividad mínima                   </a:t>
            </a:r>
            <a:r>
              <a:rPr sz="1223" spc="186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IACS %    </a:t>
            </a:r>
            <a:r>
              <a:rPr sz="1223" spc="222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63     </a:t>
            </a:r>
            <a:r>
              <a:rPr sz="1223" spc="81" baseline="306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 Altura                             </a:t>
            </a:r>
            <a:r>
              <a:rPr sz="815" spc="3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</a:t>
            </a:r>
            <a:r>
              <a:rPr sz="815" spc="20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3,84</a:t>
            </a:r>
            <a:endParaRPr sz="815">
              <a:latin typeface="Tahoma"/>
              <a:cs typeface="Tahoma"/>
            </a:endParaRPr>
          </a:p>
          <a:p>
            <a:pPr marL="82153">
              <a:lnSpc>
                <a:spcPts val="1029"/>
              </a:lnSpc>
              <a:spcBef>
                <a:spcPts val="508"/>
              </a:spcBef>
            </a:pPr>
            <a:r>
              <a:rPr sz="1223" baseline="3068" dirty="0">
                <a:latin typeface="Tahoma"/>
                <a:cs typeface="Tahoma"/>
              </a:rPr>
              <a:t>- Resistencia a la tracción mínima        </a:t>
            </a:r>
            <a:r>
              <a:rPr sz="1223" spc="26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MPa       </a:t>
            </a:r>
            <a:r>
              <a:rPr sz="1223" spc="94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60     </a:t>
            </a:r>
            <a:r>
              <a:rPr sz="1223" spc="90" baseline="306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 Sección de la 1ra. capa   </a:t>
            </a:r>
            <a:r>
              <a:rPr sz="815" spc="24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mm²    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17,64</a:t>
            </a:r>
            <a:endParaRPr sz="815">
              <a:latin typeface="Tahoma"/>
              <a:cs typeface="Tahoma"/>
            </a:endParaRPr>
          </a:p>
          <a:p>
            <a:pPr marL="82153">
              <a:lnSpc>
                <a:spcPts val="1029"/>
              </a:lnSpc>
              <a:spcBef>
                <a:spcPts val="508"/>
              </a:spcBef>
            </a:pPr>
            <a:r>
              <a:rPr sz="1223" baseline="3068" dirty="0">
                <a:solidFill>
                  <a:srgbClr val="FFFFFF"/>
                </a:solidFill>
                <a:latin typeface="Tahoma"/>
                <a:cs typeface="Tahoma"/>
              </a:rPr>
              <a:t>Núcleo de co</a:t>
            </a:r>
            <a:r>
              <a:rPr sz="1223" spc="4" baseline="3068" dirty="0">
                <a:solidFill>
                  <a:srgbClr val="FFFFFF"/>
                </a:solidFill>
                <a:latin typeface="Tahoma"/>
                <a:cs typeface="Tahoma"/>
              </a:rPr>
              <a:t>m</a:t>
            </a:r>
            <a:r>
              <a:rPr sz="1223" baseline="3068" dirty="0">
                <a:solidFill>
                  <a:srgbClr val="FFFFFF"/>
                </a:solidFill>
                <a:latin typeface="Tahoma"/>
                <a:cs typeface="Tahoma"/>
              </a:rPr>
              <a:t>posite                                                  </a:t>
            </a:r>
            <a:r>
              <a:rPr sz="1223" spc="94" baseline="3068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 Sección de la 2da. capa   </a:t>
            </a:r>
            <a:r>
              <a:rPr sz="815" spc="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mm²    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18,92</a:t>
            </a:r>
            <a:endParaRPr sz="815">
              <a:latin typeface="Tahoma"/>
              <a:cs typeface="Tahoma"/>
            </a:endParaRPr>
          </a:p>
          <a:p>
            <a:pPr marL="82153">
              <a:lnSpc>
                <a:spcPts val="1075"/>
              </a:lnSpc>
              <a:spcBef>
                <a:spcPts val="463"/>
              </a:spcBef>
            </a:pPr>
            <a:r>
              <a:rPr sz="1223" baseline="6136" dirty="0">
                <a:latin typeface="Tahoma"/>
                <a:cs typeface="Tahoma"/>
              </a:rPr>
              <a:t>- C</a:t>
            </a:r>
            <a:r>
              <a:rPr sz="1223" spc="-4" baseline="6136" dirty="0">
                <a:latin typeface="Tahoma"/>
                <a:cs typeface="Tahoma"/>
              </a:rPr>
              <a:t>o</a:t>
            </a:r>
            <a:r>
              <a:rPr sz="1223" baseline="6136" dirty="0">
                <a:latin typeface="Tahoma"/>
                <a:cs typeface="Tahoma"/>
              </a:rPr>
              <a:t>nductividad                                  </a:t>
            </a:r>
            <a:r>
              <a:rPr sz="1223" spc="181" baseline="6136" dirty="0">
                <a:latin typeface="Tahoma"/>
                <a:cs typeface="Tahoma"/>
              </a:rPr>
              <a:t> </a:t>
            </a:r>
            <a:r>
              <a:rPr sz="1223" baseline="6136" dirty="0">
                <a:latin typeface="Tahoma"/>
                <a:cs typeface="Tahoma"/>
              </a:rPr>
              <a:t>Nil         </a:t>
            </a:r>
            <a:r>
              <a:rPr sz="1223" spc="186" baseline="6136" dirty="0">
                <a:latin typeface="Tahoma"/>
                <a:cs typeface="Tahoma"/>
              </a:rPr>
              <a:t> </a:t>
            </a:r>
            <a:r>
              <a:rPr sz="1223" baseline="6136" dirty="0">
                <a:latin typeface="Tahoma"/>
                <a:cs typeface="Tahoma"/>
              </a:rPr>
              <a:t>-      </a:t>
            </a:r>
            <a:r>
              <a:rPr sz="1223" spc="131" baseline="613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 Sección de la 3ra. capa   </a:t>
            </a:r>
            <a:r>
              <a:rPr sz="815" spc="24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mm²    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19,56</a:t>
            </a:r>
            <a:endParaRPr sz="815">
              <a:latin typeface="Tahoma"/>
              <a:cs typeface="Tahoma"/>
            </a:endParaRPr>
          </a:p>
          <a:p>
            <a:pPr marL="82151">
              <a:lnSpc>
                <a:spcPct val="100585"/>
              </a:lnSpc>
              <a:spcBef>
                <a:spcPts val="467"/>
              </a:spcBef>
            </a:pPr>
            <a:r>
              <a:rPr sz="815" dirty="0">
                <a:latin typeface="Tahoma"/>
                <a:cs typeface="Tahoma"/>
              </a:rPr>
              <a:t>- Carga de rotura mínima                    </a:t>
            </a:r>
            <a:r>
              <a:rPr sz="815" spc="2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kN      </a:t>
            </a:r>
            <a:r>
              <a:rPr sz="815" spc="6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130,1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53121" y="4780285"/>
            <a:ext cx="5773838" cy="19469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- N° y diámetro equivalente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 primer ca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 alambres</a:t>
            </a:r>
            <a:r>
              <a:rPr sz="815" spc="-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trapezoidales                                        </a:t>
            </a:r>
            <a:r>
              <a:rPr sz="815" spc="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</a:t>
            </a:r>
            <a:r>
              <a:rPr sz="815" spc="7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8 x 4,74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53121" y="4202072"/>
            <a:ext cx="5772111" cy="19124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58"/>
              </a:spcBef>
            </a:pP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C</a:t>
            </a:r>
            <a:r>
              <a:rPr sz="815" spc="-4" dirty="0">
                <a:solidFill>
                  <a:srgbClr val="FFFFFF"/>
                </a:solidFill>
                <a:latin typeface="Tahoma"/>
                <a:cs typeface="Tahoma"/>
              </a:rPr>
              <a:t>o</a:t>
            </a: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nfiguraci</a:t>
            </a:r>
            <a:r>
              <a:rPr sz="815" spc="-4" dirty="0">
                <a:solidFill>
                  <a:srgbClr val="FFFFFF"/>
                </a:solidFill>
                <a:latin typeface="Tahoma"/>
                <a:cs typeface="Tahoma"/>
              </a:rPr>
              <a:t>ó</a:t>
            </a: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n de cableado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53121" y="4393314"/>
            <a:ext cx="5772111" cy="19296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58"/>
              </a:spcBef>
            </a:pPr>
            <a:r>
              <a:rPr sz="815" dirty="0">
                <a:latin typeface="Tahoma"/>
                <a:cs typeface="Tahoma"/>
              </a:rPr>
              <a:t>- N° y diámetro del núcleo de composite                                                                                     </a:t>
            </a:r>
            <a:r>
              <a:rPr sz="815" spc="1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</a:t>
            </a:r>
            <a:r>
              <a:rPr sz="815" spc="7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 x 8,76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53121" y="3972513"/>
            <a:ext cx="5936773" cy="1922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Paso preferido para la capa e</a:t>
            </a:r>
            <a:r>
              <a:rPr sz="815" spc="-8" dirty="0">
                <a:latin typeface="Tahoma"/>
                <a:cs typeface="Tahoma"/>
              </a:rPr>
              <a:t>x</a:t>
            </a:r>
            <a:r>
              <a:rPr sz="815" dirty="0">
                <a:latin typeface="Tahoma"/>
                <a:cs typeface="Tahoma"/>
              </a:rPr>
              <a:t>terna      </a:t>
            </a:r>
            <a:r>
              <a:rPr sz="815" spc="1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  </a:t>
            </a:r>
            <a:r>
              <a:rPr sz="815" spc="9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349           </a:t>
            </a:r>
            <a:r>
              <a:rPr sz="815" spc="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</a:t>
            </a:r>
            <a:r>
              <a:rPr sz="815" spc="-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ngitud máxima p</a:t>
            </a:r>
            <a:r>
              <a:rPr sz="815" spc="-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r b</a:t>
            </a:r>
            <a:r>
              <a:rPr sz="815" spc="-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bina                  </a:t>
            </a:r>
            <a:r>
              <a:rPr sz="815" spc="1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2420 metros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53121" y="3583816"/>
            <a:ext cx="5936773" cy="1946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Paso de cable</a:t>
            </a:r>
            <a:r>
              <a:rPr sz="815" spc="-4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do de la capa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xterna de Al.     </a:t>
            </a:r>
            <a:r>
              <a:rPr sz="815" spc="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Min. 10—Max. 13 </a:t>
            </a:r>
            <a:r>
              <a:rPr sz="815" spc="9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Dirección de cableado capa ext.             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Mano derecha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53121" y="3179930"/>
            <a:ext cx="5773838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Resistencia del conductor (*)                                                                                                    </a:t>
            </a:r>
            <a:r>
              <a:rPr sz="815" spc="2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kN            </a:t>
            </a:r>
            <a:r>
              <a:rPr sz="815" spc="168" dirty="0">
                <a:latin typeface="Tahoma"/>
                <a:cs typeface="Tahoma"/>
              </a:rPr>
              <a:t> </a:t>
            </a:r>
            <a:r>
              <a:rPr sz="815" spc="5" dirty="0">
                <a:latin typeface="Tahoma"/>
                <a:cs typeface="Tahoma"/>
              </a:rPr>
              <a:t>169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-5" dirty="0">
                <a:latin typeface="Tahoma"/>
                <a:cs typeface="Tahoma"/>
              </a:rPr>
              <a:t>3</a:t>
            </a:r>
            <a:r>
              <a:rPr sz="815" dirty="0">
                <a:latin typeface="Tahoma"/>
                <a:cs typeface="Tahoma"/>
              </a:rPr>
              <a:t>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53121" y="2786401"/>
            <a:ext cx="5773838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Masa p</a:t>
            </a:r>
            <a:r>
              <a:rPr sz="815" spc="-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r </a:t>
            </a:r>
            <a:r>
              <a:rPr sz="815" spc="-4" dirty="0">
                <a:latin typeface="Tahoma"/>
                <a:cs typeface="Tahoma"/>
              </a:rPr>
              <a:t>u</a:t>
            </a:r>
            <a:r>
              <a:rPr sz="815" dirty="0">
                <a:latin typeface="Tahoma"/>
                <a:cs typeface="Tahoma"/>
              </a:rPr>
              <a:t>nid</a:t>
            </a:r>
            <a:r>
              <a:rPr sz="815" spc="-4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 de l</a:t>
            </a:r>
            <a:r>
              <a:rPr sz="815" spc="-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ngitud—Núcleo                                                                                      </a:t>
            </a:r>
            <a:r>
              <a:rPr sz="815" spc="1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Kg/km            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113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53121" y="2392872"/>
            <a:ext cx="5773838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Diámetro aproximado del co</a:t>
            </a:r>
            <a:r>
              <a:rPr sz="815" spc="8" dirty="0">
                <a:latin typeface="Tahoma"/>
                <a:cs typeface="Tahoma"/>
              </a:rPr>
              <a:t>n</a:t>
            </a:r>
            <a:r>
              <a:rPr sz="815" dirty="0">
                <a:latin typeface="Tahoma"/>
                <a:cs typeface="Tahoma"/>
              </a:rPr>
              <a:t>ductor completo                                                                            </a:t>
            </a:r>
            <a:r>
              <a:rPr sz="815" spc="1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  </a:t>
            </a:r>
            <a:r>
              <a:rPr sz="815" spc="217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31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77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53121" y="1999341"/>
            <a:ext cx="5773838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Sección transversal del núcleo de composite                                                                              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mm²           </a:t>
            </a:r>
            <a:r>
              <a:rPr sz="815" spc="24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60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27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53121" y="1413535"/>
            <a:ext cx="4449991" cy="1940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54"/>
              </a:spcBef>
            </a:pP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Tipo de conductor ACCC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103112" y="1413535"/>
            <a:ext cx="1322120" cy="1940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7728">
              <a:lnSpc>
                <a:spcPct val="100585"/>
              </a:lnSpc>
              <a:spcBef>
                <a:spcPts val="272"/>
              </a:spcBef>
            </a:pP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mm²             </a:t>
            </a:r>
            <a:r>
              <a:rPr sz="815" b="1" spc="68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680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653121" y="1607539"/>
            <a:ext cx="5772111" cy="1950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2"/>
              </a:spcBef>
            </a:pPr>
            <a:r>
              <a:rPr sz="815" dirty="0">
                <a:latin typeface="Tahoma"/>
                <a:cs typeface="Tahoma"/>
              </a:rPr>
              <a:t>Secci</a:t>
            </a:r>
            <a:r>
              <a:rPr sz="815" spc="-4" dirty="0">
                <a:latin typeface="Tahoma"/>
                <a:cs typeface="Tahoma"/>
              </a:rPr>
              <a:t>ó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equivalente de alumin</a:t>
            </a:r>
            <a:r>
              <a:rPr sz="815" spc="-8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o                                                                                               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mm²             </a:t>
            </a:r>
            <a:r>
              <a:rPr sz="815" spc="85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710</a:t>
            </a:r>
            <a:endParaRPr sz="815">
              <a:latin typeface="Tahoma"/>
              <a:cs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2845870660"/>
      </p:ext>
    </p:extLst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object 86"/>
          <p:cNvSpPr/>
          <p:nvPr/>
        </p:nvSpPr>
        <p:spPr>
          <a:xfrm>
            <a:off x="1381" y="1347944"/>
            <a:ext cx="6845343" cy="8415318"/>
          </a:xfrm>
          <a:custGeom>
            <a:avLst/>
            <a:gdLst/>
            <a:ahLst/>
            <a:cxnLst/>
            <a:rect l="l" t="t" r="r" b="b"/>
            <a:pathLst>
              <a:path w="7555230" h="9288018">
                <a:moveTo>
                  <a:pt x="0" y="9288018"/>
                </a:moveTo>
                <a:lnTo>
                  <a:pt x="7555230" y="9288018"/>
                </a:lnTo>
                <a:lnTo>
                  <a:pt x="7555230" y="0"/>
                </a:lnTo>
                <a:lnTo>
                  <a:pt x="0" y="0"/>
                </a:lnTo>
                <a:lnTo>
                  <a:pt x="0" y="9288018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7" name="object 87"/>
          <p:cNvSpPr/>
          <p:nvPr/>
        </p:nvSpPr>
        <p:spPr>
          <a:xfrm>
            <a:off x="653121" y="7186683"/>
            <a:ext cx="2772657" cy="192622"/>
          </a:xfrm>
          <a:custGeom>
            <a:avLst/>
            <a:gdLst/>
            <a:ahLst/>
            <a:cxnLst/>
            <a:rect l="l" t="t" r="r" b="b"/>
            <a:pathLst>
              <a:path w="3060192" h="212598">
                <a:moveTo>
                  <a:pt x="0" y="212598"/>
                </a:moveTo>
                <a:lnTo>
                  <a:pt x="3060192" y="212598"/>
                </a:lnTo>
                <a:lnTo>
                  <a:pt x="3060192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8" name="object 88"/>
          <p:cNvSpPr/>
          <p:nvPr/>
        </p:nvSpPr>
        <p:spPr>
          <a:xfrm>
            <a:off x="3425779" y="7186683"/>
            <a:ext cx="359008" cy="192622"/>
          </a:xfrm>
          <a:custGeom>
            <a:avLst/>
            <a:gdLst/>
            <a:ahLst/>
            <a:cxnLst/>
            <a:rect l="l" t="t" r="r" b="b"/>
            <a:pathLst>
              <a:path w="396239" h="212598">
                <a:moveTo>
                  <a:pt x="0" y="212598"/>
                </a:moveTo>
                <a:lnTo>
                  <a:pt x="396239" y="212598"/>
                </a:lnTo>
                <a:lnTo>
                  <a:pt x="396239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9" name="object 89"/>
          <p:cNvSpPr/>
          <p:nvPr/>
        </p:nvSpPr>
        <p:spPr>
          <a:xfrm>
            <a:off x="3784788" y="7186683"/>
            <a:ext cx="488805" cy="192622"/>
          </a:xfrm>
          <a:custGeom>
            <a:avLst/>
            <a:gdLst/>
            <a:ahLst/>
            <a:cxnLst/>
            <a:rect l="l" t="t" r="r" b="b"/>
            <a:pathLst>
              <a:path w="539496" h="212598">
                <a:moveTo>
                  <a:pt x="0" y="212598"/>
                </a:moveTo>
                <a:lnTo>
                  <a:pt x="539496" y="212598"/>
                </a:lnTo>
                <a:lnTo>
                  <a:pt x="539496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0" name="object 90"/>
          <p:cNvSpPr/>
          <p:nvPr/>
        </p:nvSpPr>
        <p:spPr>
          <a:xfrm>
            <a:off x="653121" y="7573309"/>
            <a:ext cx="2772657" cy="196073"/>
          </a:xfrm>
          <a:custGeom>
            <a:avLst/>
            <a:gdLst/>
            <a:ahLst/>
            <a:cxnLst/>
            <a:rect l="l" t="t" r="r" b="b"/>
            <a:pathLst>
              <a:path w="3060192" h="216407">
                <a:moveTo>
                  <a:pt x="0" y="216407"/>
                </a:moveTo>
                <a:lnTo>
                  <a:pt x="3060192" y="216407"/>
                </a:lnTo>
                <a:lnTo>
                  <a:pt x="3060192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1" name="object 91"/>
          <p:cNvSpPr/>
          <p:nvPr/>
        </p:nvSpPr>
        <p:spPr>
          <a:xfrm>
            <a:off x="3425779" y="7573309"/>
            <a:ext cx="359008" cy="196073"/>
          </a:xfrm>
          <a:custGeom>
            <a:avLst/>
            <a:gdLst/>
            <a:ahLst/>
            <a:cxnLst/>
            <a:rect l="l" t="t" r="r" b="b"/>
            <a:pathLst>
              <a:path w="396239" h="216407">
                <a:moveTo>
                  <a:pt x="0" y="216407"/>
                </a:moveTo>
                <a:lnTo>
                  <a:pt x="396239" y="216407"/>
                </a:lnTo>
                <a:lnTo>
                  <a:pt x="396239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2" name="object 92"/>
          <p:cNvSpPr/>
          <p:nvPr/>
        </p:nvSpPr>
        <p:spPr>
          <a:xfrm>
            <a:off x="3784788" y="7573309"/>
            <a:ext cx="488805" cy="196073"/>
          </a:xfrm>
          <a:custGeom>
            <a:avLst/>
            <a:gdLst/>
            <a:ahLst/>
            <a:cxnLst/>
            <a:rect l="l" t="t" r="r" b="b"/>
            <a:pathLst>
              <a:path w="539496" h="216407">
                <a:moveTo>
                  <a:pt x="0" y="216407"/>
                </a:moveTo>
                <a:lnTo>
                  <a:pt x="539496" y="216407"/>
                </a:lnTo>
                <a:lnTo>
                  <a:pt x="539496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3" name="object 93"/>
          <p:cNvSpPr/>
          <p:nvPr/>
        </p:nvSpPr>
        <p:spPr>
          <a:xfrm>
            <a:off x="653121" y="7963387"/>
            <a:ext cx="2772657" cy="196073"/>
          </a:xfrm>
          <a:custGeom>
            <a:avLst/>
            <a:gdLst/>
            <a:ahLst/>
            <a:cxnLst/>
            <a:rect l="l" t="t" r="r" b="b"/>
            <a:pathLst>
              <a:path w="3060192" h="216407">
                <a:moveTo>
                  <a:pt x="0" y="216407"/>
                </a:moveTo>
                <a:lnTo>
                  <a:pt x="3060192" y="216407"/>
                </a:lnTo>
                <a:lnTo>
                  <a:pt x="3060192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4" name="object 94"/>
          <p:cNvSpPr/>
          <p:nvPr/>
        </p:nvSpPr>
        <p:spPr>
          <a:xfrm>
            <a:off x="3425779" y="7963387"/>
            <a:ext cx="359008" cy="196073"/>
          </a:xfrm>
          <a:custGeom>
            <a:avLst/>
            <a:gdLst/>
            <a:ahLst/>
            <a:cxnLst/>
            <a:rect l="l" t="t" r="r" b="b"/>
            <a:pathLst>
              <a:path w="396239" h="216407">
                <a:moveTo>
                  <a:pt x="0" y="216407"/>
                </a:moveTo>
                <a:lnTo>
                  <a:pt x="396239" y="216407"/>
                </a:lnTo>
                <a:lnTo>
                  <a:pt x="396239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5" name="object 95"/>
          <p:cNvSpPr/>
          <p:nvPr/>
        </p:nvSpPr>
        <p:spPr>
          <a:xfrm>
            <a:off x="3784788" y="7963387"/>
            <a:ext cx="488805" cy="196073"/>
          </a:xfrm>
          <a:custGeom>
            <a:avLst/>
            <a:gdLst/>
            <a:ahLst/>
            <a:cxnLst/>
            <a:rect l="l" t="t" r="r" b="b"/>
            <a:pathLst>
              <a:path w="539496" h="216407">
                <a:moveTo>
                  <a:pt x="0" y="216407"/>
                </a:moveTo>
                <a:lnTo>
                  <a:pt x="539496" y="216407"/>
                </a:lnTo>
                <a:lnTo>
                  <a:pt x="539496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6" name="object 96"/>
          <p:cNvSpPr/>
          <p:nvPr/>
        </p:nvSpPr>
        <p:spPr>
          <a:xfrm>
            <a:off x="653121" y="8354154"/>
            <a:ext cx="2772657" cy="196073"/>
          </a:xfrm>
          <a:custGeom>
            <a:avLst/>
            <a:gdLst/>
            <a:ahLst/>
            <a:cxnLst/>
            <a:rect l="l" t="t" r="r" b="b"/>
            <a:pathLst>
              <a:path w="3060192" h="216407">
                <a:moveTo>
                  <a:pt x="0" y="216407"/>
                </a:moveTo>
                <a:lnTo>
                  <a:pt x="3060192" y="216407"/>
                </a:lnTo>
                <a:lnTo>
                  <a:pt x="3060192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7" name="object 97"/>
          <p:cNvSpPr/>
          <p:nvPr/>
        </p:nvSpPr>
        <p:spPr>
          <a:xfrm>
            <a:off x="3425779" y="8354154"/>
            <a:ext cx="359008" cy="196073"/>
          </a:xfrm>
          <a:custGeom>
            <a:avLst/>
            <a:gdLst/>
            <a:ahLst/>
            <a:cxnLst/>
            <a:rect l="l" t="t" r="r" b="b"/>
            <a:pathLst>
              <a:path w="396239" h="216407">
                <a:moveTo>
                  <a:pt x="0" y="216407"/>
                </a:moveTo>
                <a:lnTo>
                  <a:pt x="396239" y="216407"/>
                </a:lnTo>
                <a:lnTo>
                  <a:pt x="396239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8" name="object 98"/>
          <p:cNvSpPr/>
          <p:nvPr/>
        </p:nvSpPr>
        <p:spPr>
          <a:xfrm>
            <a:off x="3784788" y="8354154"/>
            <a:ext cx="488805" cy="196073"/>
          </a:xfrm>
          <a:custGeom>
            <a:avLst/>
            <a:gdLst/>
            <a:ahLst/>
            <a:cxnLst/>
            <a:rect l="l" t="t" r="r" b="b"/>
            <a:pathLst>
              <a:path w="539496" h="216407">
                <a:moveTo>
                  <a:pt x="0" y="216407"/>
                </a:moveTo>
                <a:lnTo>
                  <a:pt x="539496" y="216407"/>
                </a:lnTo>
                <a:lnTo>
                  <a:pt x="539496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9" name="object 99"/>
          <p:cNvSpPr/>
          <p:nvPr/>
        </p:nvSpPr>
        <p:spPr>
          <a:xfrm>
            <a:off x="653121" y="7379650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0" name="object 100"/>
          <p:cNvSpPr/>
          <p:nvPr/>
        </p:nvSpPr>
        <p:spPr>
          <a:xfrm>
            <a:off x="653121" y="7573654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1" name="object 101"/>
          <p:cNvSpPr/>
          <p:nvPr/>
        </p:nvSpPr>
        <p:spPr>
          <a:xfrm>
            <a:off x="653121" y="7769728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2" name="object 102"/>
          <p:cNvSpPr/>
          <p:nvPr/>
        </p:nvSpPr>
        <p:spPr>
          <a:xfrm>
            <a:off x="653121" y="7963731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3" name="object 103"/>
          <p:cNvSpPr/>
          <p:nvPr/>
        </p:nvSpPr>
        <p:spPr>
          <a:xfrm>
            <a:off x="653121" y="8159805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4" name="object 104"/>
          <p:cNvSpPr/>
          <p:nvPr/>
        </p:nvSpPr>
        <p:spPr>
          <a:xfrm>
            <a:off x="653121" y="8354498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5" name="object 105"/>
          <p:cNvSpPr/>
          <p:nvPr/>
        </p:nvSpPr>
        <p:spPr>
          <a:xfrm>
            <a:off x="653121" y="8549883"/>
            <a:ext cx="3620472" cy="0"/>
          </a:xfrm>
          <a:custGeom>
            <a:avLst/>
            <a:gdLst/>
            <a:ahLst/>
            <a:cxnLst/>
            <a:rect l="l" t="t" r="r" b="b"/>
            <a:pathLst>
              <a:path w="3995928">
                <a:moveTo>
                  <a:pt x="0" y="0"/>
                </a:moveTo>
                <a:lnTo>
                  <a:pt x="399592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6" name="object 106"/>
          <p:cNvSpPr/>
          <p:nvPr/>
        </p:nvSpPr>
        <p:spPr>
          <a:xfrm>
            <a:off x="653121" y="6566701"/>
            <a:ext cx="2813391" cy="198145"/>
          </a:xfrm>
          <a:custGeom>
            <a:avLst/>
            <a:gdLst/>
            <a:ahLst/>
            <a:cxnLst/>
            <a:rect l="l" t="t" r="r" b="b"/>
            <a:pathLst>
              <a:path w="3105150" h="218694">
                <a:moveTo>
                  <a:pt x="0" y="218693"/>
                </a:moveTo>
                <a:lnTo>
                  <a:pt x="3105150" y="218693"/>
                </a:lnTo>
                <a:lnTo>
                  <a:pt x="3105150" y="0"/>
                </a:lnTo>
                <a:lnTo>
                  <a:pt x="0" y="0"/>
                </a:lnTo>
                <a:lnTo>
                  <a:pt x="0" y="218693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7" name="object 107"/>
          <p:cNvSpPr/>
          <p:nvPr/>
        </p:nvSpPr>
        <p:spPr>
          <a:xfrm>
            <a:off x="3466512" y="6566701"/>
            <a:ext cx="155341" cy="198145"/>
          </a:xfrm>
          <a:custGeom>
            <a:avLst/>
            <a:gdLst/>
            <a:ahLst/>
            <a:cxnLst/>
            <a:rect l="l" t="t" r="r" b="b"/>
            <a:pathLst>
              <a:path w="171450" h="218694">
                <a:moveTo>
                  <a:pt x="0" y="218693"/>
                </a:moveTo>
                <a:lnTo>
                  <a:pt x="171450" y="218693"/>
                </a:lnTo>
                <a:lnTo>
                  <a:pt x="171450" y="0"/>
                </a:lnTo>
                <a:lnTo>
                  <a:pt x="0" y="0"/>
                </a:lnTo>
                <a:lnTo>
                  <a:pt x="0" y="218693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8" name="object 108"/>
          <p:cNvSpPr/>
          <p:nvPr/>
        </p:nvSpPr>
        <p:spPr>
          <a:xfrm>
            <a:off x="653121" y="6960231"/>
            <a:ext cx="1808854" cy="194003"/>
          </a:xfrm>
          <a:custGeom>
            <a:avLst/>
            <a:gdLst/>
            <a:ahLst/>
            <a:cxnLst/>
            <a:rect l="l" t="t" r="r" b="b"/>
            <a:pathLst>
              <a:path w="1996439" h="214122">
                <a:moveTo>
                  <a:pt x="0" y="214121"/>
                </a:moveTo>
                <a:lnTo>
                  <a:pt x="1996439" y="214121"/>
                </a:lnTo>
                <a:lnTo>
                  <a:pt x="1996439" y="0"/>
                </a:lnTo>
                <a:lnTo>
                  <a:pt x="0" y="0"/>
                </a:lnTo>
                <a:lnTo>
                  <a:pt x="0" y="214121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09" name="object 109"/>
          <p:cNvSpPr/>
          <p:nvPr/>
        </p:nvSpPr>
        <p:spPr>
          <a:xfrm>
            <a:off x="2461976" y="6960231"/>
            <a:ext cx="368674" cy="194003"/>
          </a:xfrm>
          <a:custGeom>
            <a:avLst/>
            <a:gdLst/>
            <a:ahLst/>
            <a:cxnLst/>
            <a:rect l="l" t="t" r="r" b="b"/>
            <a:pathLst>
              <a:path w="406907" h="214122">
                <a:moveTo>
                  <a:pt x="0" y="214121"/>
                </a:moveTo>
                <a:lnTo>
                  <a:pt x="406907" y="214121"/>
                </a:lnTo>
                <a:lnTo>
                  <a:pt x="406907" y="0"/>
                </a:lnTo>
                <a:lnTo>
                  <a:pt x="0" y="0"/>
                </a:lnTo>
                <a:lnTo>
                  <a:pt x="0" y="214121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0" name="object 110"/>
          <p:cNvSpPr/>
          <p:nvPr/>
        </p:nvSpPr>
        <p:spPr>
          <a:xfrm>
            <a:off x="2830651" y="6960231"/>
            <a:ext cx="635860" cy="194003"/>
          </a:xfrm>
          <a:custGeom>
            <a:avLst/>
            <a:gdLst/>
            <a:ahLst/>
            <a:cxnLst/>
            <a:rect l="l" t="t" r="r" b="b"/>
            <a:pathLst>
              <a:path w="701801" h="214122">
                <a:moveTo>
                  <a:pt x="0" y="214121"/>
                </a:moveTo>
                <a:lnTo>
                  <a:pt x="701801" y="214121"/>
                </a:lnTo>
                <a:lnTo>
                  <a:pt x="701801" y="0"/>
                </a:lnTo>
                <a:lnTo>
                  <a:pt x="0" y="0"/>
                </a:lnTo>
                <a:lnTo>
                  <a:pt x="0" y="214121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1" name="object 111"/>
          <p:cNvSpPr/>
          <p:nvPr/>
        </p:nvSpPr>
        <p:spPr>
          <a:xfrm>
            <a:off x="3466512" y="6960231"/>
            <a:ext cx="155341" cy="194003"/>
          </a:xfrm>
          <a:custGeom>
            <a:avLst/>
            <a:gdLst/>
            <a:ahLst/>
            <a:cxnLst/>
            <a:rect l="l" t="t" r="r" b="b"/>
            <a:pathLst>
              <a:path w="171450" h="214122">
                <a:moveTo>
                  <a:pt x="0" y="214121"/>
                </a:moveTo>
                <a:lnTo>
                  <a:pt x="171450" y="214121"/>
                </a:lnTo>
                <a:lnTo>
                  <a:pt x="171450" y="0"/>
                </a:lnTo>
                <a:lnTo>
                  <a:pt x="0" y="0"/>
                </a:lnTo>
                <a:lnTo>
                  <a:pt x="0" y="214121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2" name="object 112"/>
          <p:cNvSpPr/>
          <p:nvPr/>
        </p:nvSpPr>
        <p:spPr>
          <a:xfrm>
            <a:off x="3621853" y="6960231"/>
            <a:ext cx="1826114" cy="194003"/>
          </a:xfrm>
          <a:custGeom>
            <a:avLst/>
            <a:gdLst/>
            <a:ahLst/>
            <a:cxnLst/>
            <a:rect l="l" t="t" r="r" b="b"/>
            <a:pathLst>
              <a:path w="2015489" h="214122">
                <a:moveTo>
                  <a:pt x="0" y="214121"/>
                </a:moveTo>
                <a:lnTo>
                  <a:pt x="2015489" y="214121"/>
                </a:lnTo>
                <a:lnTo>
                  <a:pt x="2015489" y="0"/>
                </a:lnTo>
                <a:lnTo>
                  <a:pt x="0" y="0"/>
                </a:lnTo>
                <a:lnTo>
                  <a:pt x="0" y="214121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3" name="object 113"/>
          <p:cNvSpPr/>
          <p:nvPr/>
        </p:nvSpPr>
        <p:spPr>
          <a:xfrm>
            <a:off x="5447968" y="6960231"/>
            <a:ext cx="423906" cy="194003"/>
          </a:xfrm>
          <a:custGeom>
            <a:avLst/>
            <a:gdLst/>
            <a:ahLst/>
            <a:cxnLst/>
            <a:rect l="l" t="t" r="r" b="b"/>
            <a:pathLst>
              <a:path w="467867" h="214122">
                <a:moveTo>
                  <a:pt x="0" y="214121"/>
                </a:moveTo>
                <a:lnTo>
                  <a:pt x="467867" y="214121"/>
                </a:lnTo>
                <a:lnTo>
                  <a:pt x="467867" y="0"/>
                </a:lnTo>
                <a:lnTo>
                  <a:pt x="0" y="0"/>
                </a:lnTo>
                <a:lnTo>
                  <a:pt x="0" y="214121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4" name="object 114"/>
          <p:cNvSpPr/>
          <p:nvPr/>
        </p:nvSpPr>
        <p:spPr>
          <a:xfrm>
            <a:off x="5871875" y="6960231"/>
            <a:ext cx="555083" cy="194003"/>
          </a:xfrm>
          <a:custGeom>
            <a:avLst/>
            <a:gdLst/>
            <a:ahLst/>
            <a:cxnLst/>
            <a:rect l="l" t="t" r="r" b="b"/>
            <a:pathLst>
              <a:path w="612647" h="214122">
                <a:moveTo>
                  <a:pt x="0" y="214121"/>
                </a:moveTo>
                <a:lnTo>
                  <a:pt x="612647" y="214121"/>
                </a:lnTo>
                <a:lnTo>
                  <a:pt x="612647" y="0"/>
                </a:lnTo>
                <a:lnTo>
                  <a:pt x="0" y="0"/>
                </a:lnTo>
                <a:lnTo>
                  <a:pt x="0" y="214121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5" name="object 115"/>
          <p:cNvSpPr/>
          <p:nvPr/>
        </p:nvSpPr>
        <p:spPr>
          <a:xfrm>
            <a:off x="3621853" y="6566701"/>
            <a:ext cx="2805105" cy="198145"/>
          </a:xfrm>
          <a:custGeom>
            <a:avLst/>
            <a:gdLst/>
            <a:ahLst/>
            <a:cxnLst/>
            <a:rect l="l" t="t" r="r" b="b"/>
            <a:pathLst>
              <a:path w="3096005" h="218694">
                <a:moveTo>
                  <a:pt x="0" y="218693"/>
                </a:moveTo>
                <a:lnTo>
                  <a:pt x="3096005" y="218693"/>
                </a:lnTo>
                <a:lnTo>
                  <a:pt x="3096005" y="0"/>
                </a:lnTo>
                <a:lnTo>
                  <a:pt x="0" y="0"/>
                </a:lnTo>
                <a:lnTo>
                  <a:pt x="0" y="218693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6" name="object 116"/>
          <p:cNvSpPr/>
          <p:nvPr/>
        </p:nvSpPr>
        <p:spPr>
          <a:xfrm>
            <a:off x="3466856" y="6566701"/>
            <a:ext cx="0" cy="198145"/>
          </a:xfrm>
          <a:custGeom>
            <a:avLst/>
            <a:gdLst/>
            <a:ahLst/>
            <a:cxnLst/>
            <a:rect l="l" t="t" r="r" b="b"/>
            <a:pathLst>
              <a:path h="218694">
                <a:moveTo>
                  <a:pt x="0" y="0"/>
                </a:moveTo>
                <a:lnTo>
                  <a:pt x="0" y="218693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7" name="object 117"/>
          <p:cNvSpPr/>
          <p:nvPr/>
        </p:nvSpPr>
        <p:spPr>
          <a:xfrm>
            <a:off x="3621506" y="6566701"/>
            <a:ext cx="0" cy="198145"/>
          </a:xfrm>
          <a:custGeom>
            <a:avLst/>
            <a:gdLst/>
            <a:ahLst/>
            <a:cxnLst/>
            <a:rect l="l" t="t" r="r" b="b"/>
            <a:pathLst>
              <a:path h="218694">
                <a:moveTo>
                  <a:pt x="0" y="0"/>
                </a:moveTo>
                <a:lnTo>
                  <a:pt x="0" y="218693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8" name="object 118"/>
          <p:cNvSpPr/>
          <p:nvPr/>
        </p:nvSpPr>
        <p:spPr>
          <a:xfrm>
            <a:off x="653121" y="6960576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9" name="object 119"/>
          <p:cNvSpPr/>
          <p:nvPr/>
        </p:nvSpPr>
        <p:spPr>
          <a:xfrm>
            <a:off x="653121" y="4377434"/>
            <a:ext cx="4501426" cy="192622"/>
          </a:xfrm>
          <a:custGeom>
            <a:avLst/>
            <a:gdLst/>
            <a:ahLst/>
            <a:cxnLst/>
            <a:rect l="l" t="t" r="r" b="b"/>
            <a:pathLst>
              <a:path w="4968240" h="212598">
                <a:moveTo>
                  <a:pt x="0" y="212598"/>
                </a:moveTo>
                <a:lnTo>
                  <a:pt x="4968240" y="212598"/>
                </a:lnTo>
                <a:lnTo>
                  <a:pt x="4968240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0" name="object 120"/>
          <p:cNvSpPr/>
          <p:nvPr/>
        </p:nvSpPr>
        <p:spPr>
          <a:xfrm>
            <a:off x="5154547" y="4377434"/>
            <a:ext cx="521944" cy="192622"/>
          </a:xfrm>
          <a:custGeom>
            <a:avLst/>
            <a:gdLst/>
            <a:ahLst/>
            <a:cxnLst/>
            <a:rect l="l" t="t" r="r" b="b"/>
            <a:pathLst>
              <a:path w="576072" h="212598">
                <a:moveTo>
                  <a:pt x="0" y="212598"/>
                </a:moveTo>
                <a:lnTo>
                  <a:pt x="576072" y="212598"/>
                </a:lnTo>
                <a:lnTo>
                  <a:pt x="576072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1" name="object 121"/>
          <p:cNvSpPr/>
          <p:nvPr/>
        </p:nvSpPr>
        <p:spPr>
          <a:xfrm>
            <a:off x="5676491" y="4377434"/>
            <a:ext cx="750467" cy="192622"/>
          </a:xfrm>
          <a:custGeom>
            <a:avLst/>
            <a:gdLst/>
            <a:ahLst/>
            <a:cxnLst/>
            <a:rect l="l" t="t" r="r" b="b"/>
            <a:pathLst>
              <a:path w="828293" h="212598">
                <a:moveTo>
                  <a:pt x="0" y="212598"/>
                </a:moveTo>
                <a:lnTo>
                  <a:pt x="828293" y="212598"/>
                </a:lnTo>
                <a:lnTo>
                  <a:pt x="828293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2" name="object 122"/>
          <p:cNvSpPr/>
          <p:nvPr/>
        </p:nvSpPr>
        <p:spPr>
          <a:xfrm>
            <a:off x="653121" y="4764060"/>
            <a:ext cx="4501426" cy="194003"/>
          </a:xfrm>
          <a:custGeom>
            <a:avLst/>
            <a:gdLst/>
            <a:ahLst/>
            <a:cxnLst/>
            <a:rect l="l" t="t" r="r" b="b"/>
            <a:pathLst>
              <a:path w="4968240" h="214122">
                <a:moveTo>
                  <a:pt x="0" y="214122"/>
                </a:moveTo>
                <a:lnTo>
                  <a:pt x="4968240" y="214122"/>
                </a:lnTo>
                <a:lnTo>
                  <a:pt x="4968240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3" name="object 123"/>
          <p:cNvSpPr/>
          <p:nvPr/>
        </p:nvSpPr>
        <p:spPr>
          <a:xfrm>
            <a:off x="5154547" y="4764060"/>
            <a:ext cx="521944" cy="194003"/>
          </a:xfrm>
          <a:custGeom>
            <a:avLst/>
            <a:gdLst/>
            <a:ahLst/>
            <a:cxnLst/>
            <a:rect l="l" t="t" r="r" b="b"/>
            <a:pathLst>
              <a:path w="576072" h="214122">
                <a:moveTo>
                  <a:pt x="0" y="214122"/>
                </a:moveTo>
                <a:lnTo>
                  <a:pt x="576072" y="214122"/>
                </a:lnTo>
                <a:lnTo>
                  <a:pt x="576072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4" name="object 124"/>
          <p:cNvSpPr/>
          <p:nvPr/>
        </p:nvSpPr>
        <p:spPr>
          <a:xfrm>
            <a:off x="5676491" y="4764060"/>
            <a:ext cx="750467" cy="194003"/>
          </a:xfrm>
          <a:custGeom>
            <a:avLst/>
            <a:gdLst/>
            <a:ahLst/>
            <a:cxnLst/>
            <a:rect l="l" t="t" r="r" b="b"/>
            <a:pathLst>
              <a:path w="828293" h="214122">
                <a:moveTo>
                  <a:pt x="0" y="214122"/>
                </a:moveTo>
                <a:lnTo>
                  <a:pt x="828293" y="214122"/>
                </a:lnTo>
                <a:lnTo>
                  <a:pt x="828293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5" name="object 125"/>
          <p:cNvSpPr/>
          <p:nvPr/>
        </p:nvSpPr>
        <p:spPr>
          <a:xfrm>
            <a:off x="653121" y="4185502"/>
            <a:ext cx="5773838" cy="191932"/>
          </a:xfrm>
          <a:custGeom>
            <a:avLst/>
            <a:gdLst/>
            <a:ahLst/>
            <a:cxnLst/>
            <a:rect l="l" t="t" r="r" b="b"/>
            <a:pathLst>
              <a:path w="6372606" h="211836">
                <a:moveTo>
                  <a:pt x="0" y="211836"/>
                </a:moveTo>
                <a:lnTo>
                  <a:pt x="6372606" y="211836"/>
                </a:lnTo>
                <a:lnTo>
                  <a:pt x="6372606" y="0"/>
                </a:lnTo>
                <a:lnTo>
                  <a:pt x="0" y="0"/>
                </a:lnTo>
                <a:lnTo>
                  <a:pt x="0" y="211836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6" name="object 126"/>
          <p:cNvSpPr/>
          <p:nvPr/>
        </p:nvSpPr>
        <p:spPr>
          <a:xfrm>
            <a:off x="653121" y="5152066"/>
            <a:ext cx="4501426" cy="192622"/>
          </a:xfrm>
          <a:custGeom>
            <a:avLst/>
            <a:gdLst/>
            <a:ahLst/>
            <a:cxnLst/>
            <a:rect l="l" t="t" r="r" b="b"/>
            <a:pathLst>
              <a:path w="4968240" h="212598">
                <a:moveTo>
                  <a:pt x="0" y="212598"/>
                </a:moveTo>
                <a:lnTo>
                  <a:pt x="4968240" y="212598"/>
                </a:lnTo>
                <a:lnTo>
                  <a:pt x="4968240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7" name="object 127"/>
          <p:cNvSpPr/>
          <p:nvPr/>
        </p:nvSpPr>
        <p:spPr>
          <a:xfrm>
            <a:off x="5154547" y="5152066"/>
            <a:ext cx="521944" cy="192622"/>
          </a:xfrm>
          <a:custGeom>
            <a:avLst/>
            <a:gdLst/>
            <a:ahLst/>
            <a:cxnLst/>
            <a:rect l="l" t="t" r="r" b="b"/>
            <a:pathLst>
              <a:path w="576072" h="212598">
                <a:moveTo>
                  <a:pt x="0" y="212598"/>
                </a:moveTo>
                <a:lnTo>
                  <a:pt x="576072" y="212598"/>
                </a:lnTo>
                <a:lnTo>
                  <a:pt x="576072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8" name="object 128"/>
          <p:cNvSpPr/>
          <p:nvPr/>
        </p:nvSpPr>
        <p:spPr>
          <a:xfrm>
            <a:off x="5676491" y="5152066"/>
            <a:ext cx="750467" cy="192622"/>
          </a:xfrm>
          <a:custGeom>
            <a:avLst/>
            <a:gdLst/>
            <a:ahLst/>
            <a:cxnLst/>
            <a:rect l="l" t="t" r="r" b="b"/>
            <a:pathLst>
              <a:path w="828293" h="212598">
                <a:moveTo>
                  <a:pt x="0" y="212598"/>
                </a:moveTo>
                <a:lnTo>
                  <a:pt x="828293" y="212598"/>
                </a:lnTo>
                <a:lnTo>
                  <a:pt x="828293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9" name="object 129"/>
          <p:cNvSpPr/>
          <p:nvPr/>
        </p:nvSpPr>
        <p:spPr>
          <a:xfrm>
            <a:off x="6425232" y="4185502"/>
            <a:ext cx="0" cy="191932"/>
          </a:xfrm>
          <a:custGeom>
            <a:avLst/>
            <a:gdLst/>
            <a:ahLst/>
            <a:cxnLst/>
            <a:rect l="l" t="t" r="r" b="b"/>
            <a:pathLst>
              <a:path h="211836">
                <a:moveTo>
                  <a:pt x="0" y="0"/>
                </a:moveTo>
                <a:lnTo>
                  <a:pt x="0" y="211836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0" name="object 130"/>
          <p:cNvSpPr/>
          <p:nvPr/>
        </p:nvSpPr>
        <p:spPr>
          <a:xfrm>
            <a:off x="653121" y="4570401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1" name="object 131"/>
          <p:cNvSpPr/>
          <p:nvPr/>
        </p:nvSpPr>
        <p:spPr>
          <a:xfrm>
            <a:off x="653121" y="4764405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2" name="object 132"/>
          <p:cNvSpPr/>
          <p:nvPr/>
        </p:nvSpPr>
        <p:spPr>
          <a:xfrm>
            <a:off x="653121" y="495840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3" name="object 133"/>
          <p:cNvSpPr/>
          <p:nvPr/>
        </p:nvSpPr>
        <p:spPr>
          <a:xfrm>
            <a:off x="653121" y="5152411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4" name="object 134"/>
          <p:cNvSpPr/>
          <p:nvPr/>
        </p:nvSpPr>
        <p:spPr>
          <a:xfrm>
            <a:off x="653121" y="1607539"/>
            <a:ext cx="4449645" cy="194693"/>
          </a:xfrm>
          <a:custGeom>
            <a:avLst/>
            <a:gdLst/>
            <a:ahLst/>
            <a:cxnLst/>
            <a:rect l="l" t="t" r="r" b="b"/>
            <a:pathLst>
              <a:path w="4911090" h="214883">
                <a:moveTo>
                  <a:pt x="0" y="214883"/>
                </a:moveTo>
                <a:lnTo>
                  <a:pt x="4911090" y="214883"/>
                </a:lnTo>
                <a:lnTo>
                  <a:pt x="4911090" y="0"/>
                </a:lnTo>
                <a:lnTo>
                  <a:pt x="0" y="0"/>
                </a:lnTo>
                <a:lnTo>
                  <a:pt x="0" y="214883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5" name="object 135"/>
          <p:cNvSpPr/>
          <p:nvPr/>
        </p:nvSpPr>
        <p:spPr>
          <a:xfrm>
            <a:off x="5102767" y="1607539"/>
            <a:ext cx="529538" cy="194693"/>
          </a:xfrm>
          <a:custGeom>
            <a:avLst/>
            <a:gdLst/>
            <a:ahLst/>
            <a:cxnLst/>
            <a:rect l="l" t="t" r="r" b="b"/>
            <a:pathLst>
              <a:path w="584453" h="214883">
                <a:moveTo>
                  <a:pt x="0" y="214883"/>
                </a:moveTo>
                <a:lnTo>
                  <a:pt x="584453" y="214883"/>
                </a:lnTo>
                <a:lnTo>
                  <a:pt x="584453" y="0"/>
                </a:lnTo>
                <a:lnTo>
                  <a:pt x="0" y="0"/>
                </a:lnTo>
                <a:lnTo>
                  <a:pt x="0" y="214883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6" name="object 136"/>
          <p:cNvSpPr/>
          <p:nvPr/>
        </p:nvSpPr>
        <p:spPr>
          <a:xfrm>
            <a:off x="5632305" y="1607539"/>
            <a:ext cx="794653" cy="194693"/>
          </a:xfrm>
          <a:custGeom>
            <a:avLst/>
            <a:gdLst/>
            <a:ahLst/>
            <a:cxnLst/>
            <a:rect l="l" t="t" r="r" b="b"/>
            <a:pathLst>
              <a:path w="877061" h="214883">
                <a:moveTo>
                  <a:pt x="0" y="214883"/>
                </a:moveTo>
                <a:lnTo>
                  <a:pt x="877061" y="214883"/>
                </a:lnTo>
                <a:lnTo>
                  <a:pt x="877061" y="0"/>
                </a:lnTo>
                <a:lnTo>
                  <a:pt x="0" y="0"/>
                </a:lnTo>
                <a:lnTo>
                  <a:pt x="0" y="214883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7" name="object 137"/>
          <p:cNvSpPr/>
          <p:nvPr/>
        </p:nvSpPr>
        <p:spPr>
          <a:xfrm>
            <a:off x="653121" y="1998996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8" name="object 138"/>
          <p:cNvSpPr/>
          <p:nvPr/>
        </p:nvSpPr>
        <p:spPr>
          <a:xfrm>
            <a:off x="5102767" y="1998996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9" name="object 139"/>
          <p:cNvSpPr/>
          <p:nvPr/>
        </p:nvSpPr>
        <p:spPr>
          <a:xfrm>
            <a:off x="5632305" y="1998996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0" name="object 140"/>
          <p:cNvSpPr/>
          <p:nvPr/>
        </p:nvSpPr>
        <p:spPr>
          <a:xfrm>
            <a:off x="653121" y="2392526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1" name="object 141"/>
          <p:cNvSpPr/>
          <p:nvPr/>
        </p:nvSpPr>
        <p:spPr>
          <a:xfrm>
            <a:off x="5102767" y="2392526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2" name="object 142"/>
          <p:cNvSpPr/>
          <p:nvPr/>
        </p:nvSpPr>
        <p:spPr>
          <a:xfrm>
            <a:off x="5632305" y="2392526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3" name="object 143"/>
          <p:cNvSpPr/>
          <p:nvPr/>
        </p:nvSpPr>
        <p:spPr>
          <a:xfrm>
            <a:off x="653121" y="2786055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4" name="object 144"/>
          <p:cNvSpPr/>
          <p:nvPr/>
        </p:nvSpPr>
        <p:spPr>
          <a:xfrm>
            <a:off x="5102767" y="2786055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5" name="object 145"/>
          <p:cNvSpPr/>
          <p:nvPr/>
        </p:nvSpPr>
        <p:spPr>
          <a:xfrm>
            <a:off x="5632305" y="2786055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6" name="object 146"/>
          <p:cNvSpPr/>
          <p:nvPr/>
        </p:nvSpPr>
        <p:spPr>
          <a:xfrm>
            <a:off x="653121" y="3179586"/>
            <a:ext cx="4449645" cy="196765"/>
          </a:xfrm>
          <a:custGeom>
            <a:avLst/>
            <a:gdLst/>
            <a:ahLst/>
            <a:cxnLst/>
            <a:rect l="l" t="t" r="r" b="b"/>
            <a:pathLst>
              <a:path w="4911090" h="217170">
                <a:moveTo>
                  <a:pt x="0" y="217170"/>
                </a:moveTo>
                <a:lnTo>
                  <a:pt x="4911090" y="217170"/>
                </a:lnTo>
                <a:lnTo>
                  <a:pt x="4911090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7" name="object 147"/>
          <p:cNvSpPr/>
          <p:nvPr/>
        </p:nvSpPr>
        <p:spPr>
          <a:xfrm>
            <a:off x="5102767" y="3179586"/>
            <a:ext cx="529538" cy="196765"/>
          </a:xfrm>
          <a:custGeom>
            <a:avLst/>
            <a:gdLst/>
            <a:ahLst/>
            <a:cxnLst/>
            <a:rect l="l" t="t" r="r" b="b"/>
            <a:pathLst>
              <a:path w="584453" h="217170">
                <a:moveTo>
                  <a:pt x="0" y="217170"/>
                </a:moveTo>
                <a:lnTo>
                  <a:pt x="584453" y="217170"/>
                </a:lnTo>
                <a:lnTo>
                  <a:pt x="584453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8" name="object 148"/>
          <p:cNvSpPr/>
          <p:nvPr/>
        </p:nvSpPr>
        <p:spPr>
          <a:xfrm>
            <a:off x="5632305" y="3179586"/>
            <a:ext cx="794653" cy="196765"/>
          </a:xfrm>
          <a:custGeom>
            <a:avLst/>
            <a:gdLst/>
            <a:ahLst/>
            <a:cxnLst/>
            <a:rect l="l" t="t" r="r" b="b"/>
            <a:pathLst>
              <a:path w="877061" h="217170">
                <a:moveTo>
                  <a:pt x="0" y="217170"/>
                </a:moveTo>
                <a:lnTo>
                  <a:pt x="877061" y="217170"/>
                </a:lnTo>
                <a:lnTo>
                  <a:pt x="877061" y="0"/>
                </a:lnTo>
                <a:lnTo>
                  <a:pt x="0" y="0"/>
                </a:lnTo>
                <a:lnTo>
                  <a:pt x="0" y="217170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9" name="object 149"/>
          <p:cNvSpPr/>
          <p:nvPr/>
        </p:nvSpPr>
        <p:spPr>
          <a:xfrm>
            <a:off x="653121" y="1413535"/>
            <a:ext cx="4449645" cy="194003"/>
          </a:xfrm>
          <a:custGeom>
            <a:avLst/>
            <a:gdLst/>
            <a:ahLst/>
            <a:cxnLst/>
            <a:rect l="l" t="t" r="r" b="b"/>
            <a:pathLst>
              <a:path w="4911090" h="214122">
                <a:moveTo>
                  <a:pt x="0" y="214122"/>
                </a:moveTo>
                <a:lnTo>
                  <a:pt x="4911090" y="214122"/>
                </a:lnTo>
                <a:lnTo>
                  <a:pt x="4911090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0" name="object 150"/>
          <p:cNvSpPr/>
          <p:nvPr/>
        </p:nvSpPr>
        <p:spPr>
          <a:xfrm>
            <a:off x="5102767" y="1413535"/>
            <a:ext cx="529538" cy="194003"/>
          </a:xfrm>
          <a:custGeom>
            <a:avLst/>
            <a:gdLst/>
            <a:ahLst/>
            <a:cxnLst/>
            <a:rect l="l" t="t" r="r" b="b"/>
            <a:pathLst>
              <a:path w="584453" h="214122">
                <a:moveTo>
                  <a:pt x="0" y="214122"/>
                </a:moveTo>
                <a:lnTo>
                  <a:pt x="584453" y="214122"/>
                </a:lnTo>
                <a:lnTo>
                  <a:pt x="584453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1" name="object 151"/>
          <p:cNvSpPr/>
          <p:nvPr/>
        </p:nvSpPr>
        <p:spPr>
          <a:xfrm>
            <a:off x="5632305" y="1413535"/>
            <a:ext cx="794653" cy="194003"/>
          </a:xfrm>
          <a:custGeom>
            <a:avLst/>
            <a:gdLst/>
            <a:ahLst/>
            <a:cxnLst/>
            <a:rect l="l" t="t" r="r" b="b"/>
            <a:pathLst>
              <a:path w="877061" h="214122">
                <a:moveTo>
                  <a:pt x="0" y="214122"/>
                </a:moveTo>
                <a:lnTo>
                  <a:pt x="877061" y="214122"/>
                </a:lnTo>
                <a:lnTo>
                  <a:pt x="877061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2" name="object 152"/>
          <p:cNvSpPr/>
          <p:nvPr/>
        </p:nvSpPr>
        <p:spPr>
          <a:xfrm>
            <a:off x="5103111" y="1413535"/>
            <a:ext cx="0" cy="194003"/>
          </a:xfrm>
          <a:custGeom>
            <a:avLst/>
            <a:gdLst/>
            <a:ahLst/>
            <a:cxnLst/>
            <a:rect l="l" t="t" r="r" b="b"/>
            <a:pathLst>
              <a:path h="214122">
                <a:moveTo>
                  <a:pt x="0" y="0"/>
                </a:moveTo>
                <a:lnTo>
                  <a:pt x="0" y="214122"/>
                </a:lnTo>
              </a:path>
            </a:pathLst>
          </a:custGeom>
          <a:ln w="5080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3" name="object 153"/>
          <p:cNvSpPr/>
          <p:nvPr/>
        </p:nvSpPr>
        <p:spPr>
          <a:xfrm>
            <a:off x="6425232" y="1413535"/>
            <a:ext cx="0" cy="194003"/>
          </a:xfrm>
          <a:custGeom>
            <a:avLst/>
            <a:gdLst/>
            <a:ahLst/>
            <a:cxnLst/>
            <a:rect l="l" t="t" r="r" b="b"/>
            <a:pathLst>
              <a:path h="214122">
                <a:moveTo>
                  <a:pt x="0" y="0"/>
                </a:moveTo>
                <a:lnTo>
                  <a:pt x="0" y="214122"/>
                </a:lnTo>
              </a:path>
            </a:pathLst>
          </a:custGeom>
          <a:ln w="5079">
            <a:solidFill>
              <a:srgbClr val="FEFFFE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4" name="object 154"/>
          <p:cNvSpPr/>
          <p:nvPr/>
        </p:nvSpPr>
        <p:spPr>
          <a:xfrm>
            <a:off x="653121" y="180257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5" name="object 155"/>
          <p:cNvSpPr/>
          <p:nvPr/>
        </p:nvSpPr>
        <p:spPr>
          <a:xfrm>
            <a:off x="653121" y="1999341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6" name="object 156"/>
          <p:cNvSpPr/>
          <p:nvPr/>
        </p:nvSpPr>
        <p:spPr>
          <a:xfrm>
            <a:off x="653121" y="219610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7" name="object 157"/>
          <p:cNvSpPr/>
          <p:nvPr/>
        </p:nvSpPr>
        <p:spPr>
          <a:xfrm>
            <a:off x="653121" y="2392872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8" name="object 158"/>
          <p:cNvSpPr/>
          <p:nvPr/>
        </p:nvSpPr>
        <p:spPr>
          <a:xfrm>
            <a:off x="653121" y="2589637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9" name="object 159"/>
          <p:cNvSpPr/>
          <p:nvPr/>
        </p:nvSpPr>
        <p:spPr>
          <a:xfrm>
            <a:off x="653121" y="2786401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0" name="object 160"/>
          <p:cNvSpPr/>
          <p:nvPr/>
        </p:nvSpPr>
        <p:spPr>
          <a:xfrm>
            <a:off x="653121" y="2983166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1" name="object 161"/>
          <p:cNvSpPr/>
          <p:nvPr/>
        </p:nvSpPr>
        <p:spPr>
          <a:xfrm>
            <a:off x="653121" y="3179930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2" name="object 162"/>
          <p:cNvSpPr/>
          <p:nvPr/>
        </p:nvSpPr>
        <p:spPr>
          <a:xfrm>
            <a:off x="653121" y="3376696"/>
            <a:ext cx="5773838" cy="0"/>
          </a:xfrm>
          <a:custGeom>
            <a:avLst/>
            <a:gdLst/>
            <a:ahLst/>
            <a:cxnLst/>
            <a:rect l="l" t="t" r="r" b="b"/>
            <a:pathLst>
              <a:path w="6372606">
                <a:moveTo>
                  <a:pt x="0" y="0"/>
                </a:moveTo>
                <a:lnTo>
                  <a:pt x="63726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3" name="object 163"/>
          <p:cNvSpPr/>
          <p:nvPr/>
        </p:nvSpPr>
        <p:spPr>
          <a:xfrm>
            <a:off x="2805797" y="3582091"/>
            <a:ext cx="880953" cy="196073"/>
          </a:xfrm>
          <a:custGeom>
            <a:avLst/>
            <a:gdLst/>
            <a:ahLst/>
            <a:cxnLst/>
            <a:rect l="l" t="t" r="r" b="b"/>
            <a:pathLst>
              <a:path w="972311" h="216407">
                <a:moveTo>
                  <a:pt x="0" y="216407"/>
                </a:moveTo>
                <a:lnTo>
                  <a:pt x="972311" y="216407"/>
                </a:lnTo>
                <a:lnTo>
                  <a:pt x="972311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4" name="object 164"/>
          <p:cNvSpPr/>
          <p:nvPr/>
        </p:nvSpPr>
        <p:spPr>
          <a:xfrm>
            <a:off x="3686750" y="3582091"/>
            <a:ext cx="1630731" cy="196073"/>
          </a:xfrm>
          <a:custGeom>
            <a:avLst/>
            <a:gdLst/>
            <a:ahLst/>
            <a:cxnLst/>
            <a:rect l="l" t="t" r="r" b="b"/>
            <a:pathLst>
              <a:path w="1799844" h="216407">
                <a:moveTo>
                  <a:pt x="0" y="216407"/>
                </a:moveTo>
                <a:lnTo>
                  <a:pt x="1799844" y="216407"/>
                </a:lnTo>
                <a:lnTo>
                  <a:pt x="1799844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5" name="object 165"/>
          <p:cNvSpPr/>
          <p:nvPr/>
        </p:nvSpPr>
        <p:spPr>
          <a:xfrm>
            <a:off x="5317482" y="3582091"/>
            <a:ext cx="1272412" cy="196073"/>
          </a:xfrm>
          <a:custGeom>
            <a:avLst/>
            <a:gdLst/>
            <a:ahLst/>
            <a:cxnLst/>
            <a:rect l="l" t="t" r="r" b="b"/>
            <a:pathLst>
              <a:path w="1404366" h="216407">
                <a:moveTo>
                  <a:pt x="0" y="216407"/>
                </a:moveTo>
                <a:lnTo>
                  <a:pt x="1404366" y="216407"/>
                </a:lnTo>
                <a:lnTo>
                  <a:pt x="1404366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6" name="object 166"/>
          <p:cNvSpPr/>
          <p:nvPr/>
        </p:nvSpPr>
        <p:spPr>
          <a:xfrm>
            <a:off x="653121" y="3972168"/>
            <a:ext cx="1826806" cy="192622"/>
          </a:xfrm>
          <a:custGeom>
            <a:avLst/>
            <a:gdLst/>
            <a:ahLst/>
            <a:cxnLst/>
            <a:rect l="l" t="t" r="r" b="b"/>
            <a:pathLst>
              <a:path w="2016252" h="212598">
                <a:moveTo>
                  <a:pt x="0" y="212598"/>
                </a:moveTo>
                <a:lnTo>
                  <a:pt x="2016252" y="212598"/>
                </a:lnTo>
                <a:lnTo>
                  <a:pt x="2016252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7" name="object 167"/>
          <p:cNvSpPr/>
          <p:nvPr/>
        </p:nvSpPr>
        <p:spPr>
          <a:xfrm>
            <a:off x="2479927" y="3972168"/>
            <a:ext cx="325869" cy="192622"/>
          </a:xfrm>
          <a:custGeom>
            <a:avLst/>
            <a:gdLst/>
            <a:ahLst/>
            <a:cxnLst/>
            <a:rect l="l" t="t" r="r" b="b"/>
            <a:pathLst>
              <a:path w="359663" h="212598">
                <a:moveTo>
                  <a:pt x="0" y="212598"/>
                </a:moveTo>
                <a:lnTo>
                  <a:pt x="359663" y="212598"/>
                </a:lnTo>
                <a:lnTo>
                  <a:pt x="359663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8" name="object 168"/>
          <p:cNvSpPr/>
          <p:nvPr/>
        </p:nvSpPr>
        <p:spPr>
          <a:xfrm>
            <a:off x="2805797" y="3972168"/>
            <a:ext cx="880953" cy="192622"/>
          </a:xfrm>
          <a:custGeom>
            <a:avLst/>
            <a:gdLst/>
            <a:ahLst/>
            <a:cxnLst/>
            <a:rect l="l" t="t" r="r" b="b"/>
            <a:pathLst>
              <a:path w="972311" h="212598">
                <a:moveTo>
                  <a:pt x="0" y="212598"/>
                </a:moveTo>
                <a:lnTo>
                  <a:pt x="972311" y="212598"/>
                </a:lnTo>
                <a:lnTo>
                  <a:pt x="972311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9" name="object 169"/>
          <p:cNvSpPr/>
          <p:nvPr/>
        </p:nvSpPr>
        <p:spPr>
          <a:xfrm>
            <a:off x="3686750" y="3972168"/>
            <a:ext cx="1630731" cy="192622"/>
          </a:xfrm>
          <a:custGeom>
            <a:avLst/>
            <a:gdLst/>
            <a:ahLst/>
            <a:cxnLst/>
            <a:rect l="l" t="t" r="r" b="b"/>
            <a:pathLst>
              <a:path w="1799844" h="212598">
                <a:moveTo>
                  <a:pt x="0" y="212598"/>
                </a:moveTo>
                <a:lnTo>
                  <a:pt x="1799844" y="212598"/>
                </a:lnTo>
                <a:lnTo>
                  <a:pt x="1799844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0" name="object 170"/>
          <p:cNvSpPr/>
          <p:nvPr/>
        </p:nvSpPr>
        <p:spPr>
          <a:xfrm>
            <a:off x="5317482" y="3972168"/>
            <a:ext cx="1272412" cy="192622"/>
          </a:xfrm>
          <a:custGeom>
            <a:avLst/>
            <a:gdLst/>
            <a:ahLst/>
            <a:cxnLst/>
            <a:rect l="l" t="t" r="r" b="b"/>
            <a:pathLst>
              <a:path w="1404366" h="212598">
                <a:moveTo>
                  <a:pt x="0" y="212598"/>
                </a:moveTo>
                <a:lnTo>
                  <a:pt x="1404366" y="212598"/>
                </a:lnTo>
                <a:lnTo>
                  <a:pt x="1404366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1" name="object 171"/>
          <p:cNvSpPr/>
          <p:nvPr/>
        </p:nvSpPr>
        <p:spPr>
          <a:xfrm>
            <a:off x="653121" y="3582091"/>
            <a:ext cx="2152676" cy="196073"/>
          </a:xfrm>
          <a:custGeom>
            <a:avLst/>
            <a:gdLst/>
            <a:ahLst/>
            <a:cxnLst/>
            <a:rect l="l" t="t" r="r" b="b"/>
            <a:pathLst>
              <a:path w="2375916" h="216407">
                <a:moveTo>
                  <a:pt x="0" y="216407"/>
                </a:moveTo>
                <a:lnTo>
                  <a:pt x="2375916" y="216407"/>
                </a:lnTo>
                <a:lnTo>
                  <a:pt x="2375916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2" name="object 172"/>
          <p:cNvSpPr/>
          <p:nvPr/>
        </p:nvSpPr>
        <p:spPr>
          <a:xfrm>
            <a:off x="1756384" y="3583816"/>
            <a:ext cx="4833509" cy="0"/>
          </a:xfrm>
          <a:custGeom>
            <a:avLst/>
            <a:gdLst/>
            <a:ahLst/>
            <a:cxnLst/>
            <a:rect l="l" t="t" r="r" b="b"/>
            <a:pathLst>
              <a:path w="5334762">
                <a:moveTo>
                  <a:pt x="0" y="0"/>
                </a:moveTo>
                <a:lnTo>
                  <a:pt x="533476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3" name="object 173"/>
          <p:cNvSpPr/>
          <p:nvPr/>
        </p:nvSpPr>
        <p:spPr>
          <a:xfrm>
            <a:off x="653121" y="3778510"/>
            <a:ext cx="5936773" cy="0"/>
          </a:xfrm>
          <a:custGeom>
            <a:avLst/>
            <a:gdLst/>
            <a:ahLst/>
            <a:cxnLst/>
            <a:rect l="l" t="t" r="r" b="b"/>
            <a:pathLst>
              <a:path w="6552438">
                <a:moveTo>
                  <a:pt x="0" y="0"/>
                </a:moveTo>
                <a:lnTo>
                  <a:pt x="655243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4" name="object 174"/>
          <p:cNvSpPr/>
          <p:nvPr/>
        </p:nvSpPr>
        <p:spPr>
          <a:xfrm>
            <a:off x="653121" y="3972513"/>
            <a:ext cx="5936773" cy="0"/>
          </a:xfrm>
          <a:custGeom>
            <a:avLst/>
            <a:gdLst/>
            <a:ahLst/>
            <a:cxnLst/>
            <a:rect l="l" t="t" r="r" b="b"/>
            <a:pathLst>
              <a:path w="6552438">
                <a:moveTo>
                  <a:pt x="0" y="0"/>
                </a:moveTo>
                <a:lnTo>
                  <a:pt x="6552438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5" name="object 175"/>
          <p:cNvSpPr/>
          <p:nvPr/>
        </p:nvSpPr>
        <p:spPr>
          <a:xfrm>
            <a:off x="653121" y="3583816"/>
            <a:ext cx="1103263" cy="0"/>
          </a:xfrm>
          <a:custGeom>
            <a:avLst/>
            <a:gdLst/>
            <a:ahLst/>
            <a:cxnLst/>
            <a:rect l="l" t="t" r="r" b="b"/>
            <a:pathLst>
              <a:path w="1217676">
                <a:moveTo>
                  <a:pt x="0" y="0"/>
                </a:moveTo>
                <a:lnTo>
                  <a:pt x="121767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6" name="object 176"/>
          <p:cNvSpPr/>
          <p:nvPr/>
        </p:nvSpPr>
        <p:spPr>
          <a:xfrm>
            <a:off x="653121" y="5376447"/>
            <a:ext cx="1076338" cy="1141236"/>
          </a:xfrm>
          <a:custGeom>
            <a:avLst/>
            <a:gdLst/>
            <a:ahLst/>
            <a:cxnLst/>
            <a:rect l="l" t="t" r="r" b="b"/>
            <a:pathLst>
              <a:path w="1187958" h="1259586">
                <a:moveTo>
                  <a:pt x="0" y="1259586"/>
                </a:moveTo>
                <a:lnTo>
                  <a:pt x="1187958" y="1259586"/>
                </a:lnTo>
                <a:lnTo>
                  <a:pt x="1187958" y="0"/>
                </a:lnTo>
                <a:lnTo>
                  <a:pt x="0" y="0"/>
                </a:lnTo>
                <a:lnTo>
                  <a:pt x="0" y="125958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7" name="object 177"/>
          <p:cNvSpPr/>
          <p:nvPr/>
        </p:nvSpPr>
        <p:spPr>
          <a:xfrm>
            <a:off x="653121" y="5376447"/>
            <a:ext cx="1076338" cy="1141236"/>
          </a:xfrm>
          <a:custGeom>
            <a:avLst/>
            <a:gdLst/>
            <a:ahLst/>
            <a:cxnLst/>
            <a:rect l="l" t="t" r="r" b="b"/>
            <a:pathLst>
              <a:path w="1187958" h="1259586">
                <a:moveTo>
                  <a:pt x="0" y="1259586"/>
                </a:moveTo>
                <a:lnTo>
                  <a:pt x="3047" y="1256538"/>
                </a:lnTo>
                <a:lnTo>
                  <a:pt x="3047" y="3048"/>
                </a:lnTo>
                <a:lnTo>
                  <a:pt x="1184910" y="3048"/>
                </a:lnTo>
                <a:lnTo>
                  <a:pt x="1184910" y="1256538"/>
                </a:lnTo>
                <a:lnTo>
                  <a:pt x="3047" y="1256538"/>
                </a:lnTo>
                <a:lnTo>
                  <a:pt x="1187958" y="1259586"/>
                </a:lnTo>
                <a:lnTo>
                  <a:pt x="1187958" y="0"/>
                </a:lnTo>
                <a:lnTo>
                  <a:pt x="0" y="0"/>
                </a:lnTo>
                <a:lnTo>
                  <a:pt x="0" y="12595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8" name="object 178"/>
          <p:cNvSpPr/>
          <p:nvPr/>
        </p:nvSpPr>
        <p:spPr>
          <a:xfrm>
            <a:off x="1762598" y="5376447"/>
            <a:ext cx="1728768" cy="192622"/>
          </a:xfrm>
          <a:custGeom>
            <a:avLst/>
            <a:gdLst/>
            <a:ahLst/>
            <a:cxnLst/>
            <a:rect l="l" t="t" r="r" b="b"/>
            <a:pathLst>
              <a:path w="1908048" h="212598">
                <a:moveTo>
                  <a:pt x="0" y="212598"/>
                </a:moveTo>
                <a:lnTo>
                  <a:pt x="1908048" y="212598"/>
                </a:lnTo>
                <a:lnTo>
                  <a:pt x="1908048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9" name="object 179"/>
          <p:cNvSpPr/>
          <p:nvPr/>
        </p:nvSpPr>
        <p:spPr>
          <a:xfrm>
            <a:off x="3491366" y="5376447"/>
            <a:ext cx="456356" cy="192622"/>
          </a:xfrm>
          <a:custGeom>
            <a:avLst/>
            <a:gdLst/>
            <a:ahLst/>
            <a:cxnLst/>
            <a:rect l="l" t="t" r="r" b="b"/>
            <a:pathLst>
              <a:path w="503682" h="212598">
                <a:moveTo>
                  <a:pt x="0" y="212598"/>
                </a:moveTo>
                <a:lnTo>
                  <a:pt x="503682" y="212598"/>
                </a:lnTo>
                <a:lnTo>
                  <a:pt x="503682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0" name="object 180"/>
          <p:cNvSpPr/>
          <p:nvPr/>
        </p:nvSpPr>
        <p:spPr>
          <a:xfrm>
            <a:off x="3947723" y="5376447"/>
            <a:ext cx="391457" cy="192622"/>
          </a:xfrm>
          <a:custGeom>
            <a:avLst/>
            <a:gdLst/>
            <a:ahLst/>
            <a:cxnLst/>
            <a:rect l="l" t="t" r="r" b="b"/>
            <a:pathLst>
              <a:path w="432053" h="212598">
                <a:moveTo>
                  <a:pt x="0" y="212598"/>
                </a:moveTo>
                <a:lnTo>
                  <a:pt x="432053" y="212598"/>
                </a:lnTo>
                <a:lnTo>
                  <a:pt x="432053" y="0"/>
                </a:lnTo>
                <a:lnTo>
                  <a:pt x="0" y="0"/>
                </a:lnTo>
                <a:lnTo>
                  <a:pt x="0" y="212598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1" name="object 181"/>
          <p:cNvSpPr/>
          <p:nvPr/>
        </p:nvSpPr>
        <p:spPr>
          <a:xfrm>
            <a:off x="1762598" y="5763073"/>
            <a:ext cx="1728768" cy="194003"/>
          </a:xfrm>
          <a:custGeom>
            <a:avLst/>
            <a:gdLst/>
            <a:ahLst/>
            <a:cxnLst/>
            <a:rect l="l" t="t" r="r" b="b"/>
            <a:pathLst>
              <a:path w="1908048" h="214122">
                <a:moveTo>
                  <a:pt x="0" y="214122"/>
                </a:moveTo>
                <a:lnTo>
                  <a:pt x="1908048" y="214122"/>
                </a:lnTo>
                <a:lnTo>
                  <a:pt x="1908048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2" name="object 182"/>
          <p:cNvSpPr/>
          <p:nvPr/>
        </p:nvSpPr>
        <p:spPr>
          <a:xfrm>
            <a:off x="3491366" y="5763073"/>
            <a:ext cx="456356" cy="194003"/>
          </a:xfrm>
          <a:custGeom>
            <a:avLst/>
            <a:gdLst/>
            <a:ahLst/>
            <a:cxnLst/>
            <a:rect l="l" t="t" r="r" b="b"/>
            <a:pathLst>
              <a:path w="503682" h="214122">
                <a:moveTo>
                  <a:pt x="0" y="214122"/>
                </a:moveTo>
                <a:lnTo>
                  <a:pt x="503682" y="214122"/>
                </a:lnTo>
                <a:lnTo>
                  <a:pt x="503682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3" name="object 183"/>
          <p:cNvSpPr/>
          <p:nvPr/>
        </p:nvSpPr>
        <p:spPr>
          <a:xfrm>
            <a:off x="3947723" y="5763073"/>
            <a:ext cx="391457" cy="194003"/>
          </a:xfrm>
          <a:custGeom>
            <a:avLst/>
            <a:gdLst/>
            <a:ahLst/>
            <a:cxnLst/>
            <a:rect l="l" t="t" r="r" b="b"/>
            <a:pathLst>
              <a:path w="432053" h="214122">
                <a:moveTo>
                  <a:pt x="0" y="214122"/>
                </a:moveTo>
                <a:lnTo>
                  <a:pt x="432053" y="214122"/>
                </a:lnTo>
                <a:lnTo>
                  <a:pt x="432053" y="0"/>
                </a:lnTo>
                <a:lnTo>
                  <a:pt x="0" y="0"/>
                </a:lnTo>
                <a:lnTo>
                  <a:pt x="0" y="214122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4" name="object 184"/>
          <p:cNvSpPr/>
          <p:nvPr/>
        </p:nvSpPr>
        <p:spPr>
          <a:xfrm>
            <a:off x="1762598" y="5957075"/>
            <a:ext cx="1728768" cy="194694"/>
          </a:xfrm>
          <a:custGeom>
            <a:avLst/>
            <a:gdLst/>
            <a:ahLst/>
            <a:cxnLst/>
            <a:rect l="l" t="t" r="r" b="b"/>
            <a:pathLst>
              <a:path w="1908048" h="214884">
                <a:moveTo>
                  <a:pt x="0" y="214884"/>
                </a:moveTo>
                <a:lnTo>
                  <a:pt x="1908048" y="214884"/>
                </a:lnTo>
                <a:lnTo>
                  <a:pt x="1908048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5" name="object 185"/>
          <p:cNvSpPr/>
          <p:nvPr/>
        </p:nvSpPr>
        <p:spPr>
          <a:xfrm>
            <a:off x="3491366" y="5957075"/>
            <a:ext cx="456356" cy="194694"/>
          </a:xfrm>
          <a:custGeom>
            <a:avLst/>
            <a:gdLst/>
            <a:ahLst/>
            <a:cxnLst/>
            <a:rect l="l" t="t" r="r" b="b"/>
            <a:pathLst>
              <a:path w="503682" h="214884">
                <a:moveTo>
                  <a:pt x="0" y="214884"/>
                </a:moveTo>
                <a:lnTo>
                  <a:pt x="503682" y="214884"/>
                </a:lnTo>
                <a:lnTo>
                  <a:pt x="503682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6" name="object 186"/>
          <p:cNvSpPr/>
          <p:nvPr/>
        </p:nvSpPr>
        <p:spPr>
          <a:xfrm>
            <a:off x="3947723" y="5957075"/>
            <a:ext cx="391457" cy="194694"/>
          </a:xfrm>
          <a:custGeom>
            <a:avLst/>
            <a:gdLst/>
            <a:ahLst/>
            <a:cxnLst/>
            <a:rect l="l" t="t" r="r" b="b"/>
            <a:pathLst>
              <a:path w="432053" h="214884">
                <a:moveTo>
                  <a:pt x="0" y="214884"/>
                </a:moveTo>
                <a:lnTo>
                  <a:pt x="432053" y="214884"/>
                </a:lnTo>
                <a:lnTo>
                  <a:pt x="432053" y="0"/>
                </a:lnTo>
                <a:lnTo>
                  <a:pt x="0" y="0"/>
                </a:lnTo>
                <a:lnTo>
                  <a:pt x="0" y="214884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7" name="object 187"/>
          <p:cNvSpPr/>
          <p:nvPr/>
        </p:nvSpPr>
        <p:spPr>
          <a:xfrm>
            <a:off x="1762598" y="6151769"/>
            <a:ext cx="1728768" cy="194003"/>
          </a:xfrm>
          <a:custGeom>
            <a:avLst/>
            <a:gdLst/>
            <a:ahLst/>
            <a:cxnLst/>
            <a:rect l="l" t="t" r="r" b="b"/>
            <a:pathLst>
              <a:path w="1908048" h="214122">
                <a:moveTo>
                  <a:pt x="0" y="214121"/>
                </a:moveTo>
                <a:lnTo>
                  <a:pt x="1908048" y="214121"/>
                </a:lnTo>
                <a:lnTo>
                  <a:pt x="1908048" y="0"/>
                </a:lnTo>
                <a:lnTo>
                  <a:pt x="0" y="0"/>
                </a:lnTo>
                <a:lnTo>
                  <a:pt x="0" y="214121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8" name="object 188"/>
          <p:cNvSpPr/>
          <p:nvPr/>
        </p:nvSpPr>
        <p:spPr>
          <a:xfrm>
            <a:off x="3491366" y="6151769"/>
            <a:ext cx="456356" cy="194003"/>
          </a:xfrm>
          <a:custGeom>
            <a:avLst/>
            <a:gdLst/>
            <a:ahLst/>
            <a:cxnLst/>
            <a:rect l="l" t="t" r="r" b="b"/>
            <a:pathLst>
              <a:path w="503682" h="214122">
                <a:moveTo>
                  <a:pt x="0" y="214121"/>
                </a:moveTo>
                <a:lnTo>
                  <a:pt x="503682" y="214121"/>
                </a:lnTo>
                <a:lnTo>
                  <a:pt x="503682" y="0"/>
                </a:lnTo>
                <a:lnTo>
                  <a:pt x="0" y="0"/>
                </a:lnTo>
                <a:lnTo>
                  <a:pt x="0" y="214121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9" name="object 189"/>
          <p:cNvSpPr/>
          <p:nvPr/>
        </p:nvSpPr>
        <p:spPr>
          <a:xfrm>
            <a:off x="3947723" y="6151769"/>
            <a:ext cx="391457" cy="194003"/>
          </a:xfrm>
          <a:custGeom>
            <a:avLst/>
            <a:gdLst/>
            <a:ahLst/>
            <a:cxnLst/>
            <a:rect l="l" t="t" r="r" b="b"/>
            <a:pathLst>
              <a:path w="432053" h="214122">
                <a:moveTo>
                  <a:pt x="0" y="214121"/>
                </a:moveTo>
                <a:lnTo>
                  <a:pt x="432053" y="214121"/>
                </a:lnTo>
                <a:lnTo>
                  <a:pt x="432053" y="0"/>
                </a:lnTo>
                <a:lnTo>
                  <a:pt x="0" y="0"/>
                </a:lnTo>
                <a:lnTo>
                  <a:pt x="0" y="214121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0" name="object 190"/>
          <p:cNvSpPr/>
          <p:nvPr/>
        </p:nvSpPr>
        <p:spPr>
          <a:xfrm>
            <a:off x="1762598" y="5569415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1" name="object 191"/>
          <p:cNvSpPr/>
          <p:nvPr/>
        </p:nvSpPr>
        <p:spPr>
          <a:xfrm>
            <a:off x="1762598" y="5763418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2" name="object 192"/>
          <p:cNvSpPr/>
          <p:nvPr/>
        </p:nvSpPr>
        <p:spPr>
          <a:xfrm>
            <a:off x="1762598" y="5957421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3" name="object 193"/>
          <p:cNvSpPr/>
          <p:nvPr/>
        </p:nvSpPr>
        <p:spPr>
          <a:xfrm>
            <a:off x="1762598" y="6152114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4" name="object 194"/>
          <p:cNvSpPr/>
          <p:nvPr/>
        </p:nvSpPr>
        <p:spPr>
          <a:xfrm>
            <a:off x="1762598" y="6346117"/>
            <a:ext cx="2576583" cy="0"/>
          </a:xfrm>
          <a:custGeom>
            <a:avLst/>
            <a:gdLst/>
            <a:ahLst/>
            <a:cxnLst/>
            <a:rect l="l" t="t" r="r" b="b"/>
            <a:pathLst>
              <a:path w="2843784">
                <a:moveTo>
                  <a:pt x="0" y="0"/>
                </a:moveTo>
                <a:lnTo>
                  <a:pt x="2843784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5" name="object 195"/>
          <p:cNvSpPr/>
          <p:nvPr/>
        </p:nvSpPr>
        <p:spPr>
          <a:xfrm>
            <a:off x="4371630" y="5769286"/>
            <a:ext cx="1239272" cy="195384"/>
          </a:xfrm>
          <a:custGeom>
            <a:avLst/>
            <a:gdLst/>
            <a:ahLst/>
            <a:cxnLst/>
            <a:rect l="l" t="t" r="r" b="b"/>
            <a:pathLst>
              <a:path w="1367789" h="215646">
                <a:moveTo>
                  <a:pt x="0" y="215646"/>
                </a:moveTo>
                <a:lnTo>
                  <a:pt x="1367789" y="215646"/>
                </a:lnTo>
                <a:lnTo>
                  <a:pt x="1367789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6" name="object 196"/>
          <p:cNvSpPr/>
          <p:nvPr/>
        </p:nvSpPr>
        <p:spPr>
          <a:xfrm>
            <a:off x="5610903" y="5769286"/>
            <a:ext cx="388696" cy="195384"/>
          </a:xfrm>
          <a:custGeom>
            <a:avLst/>
            <a:gdLst/>
            <a:ahLst/>
            <a:cxnLst/>
            <a:rect l="l" t="t" r="r" b="b"/>
            <a:pathLst>
              <a:path w="429005" h="215646">
                <a:moveTo>
                  <a:pt x="0" y="215646"/>
                </a:moveTo>
                <a:lnTo>
                  <a:pt x="429005" y="215646"/>
                </a:lnTo>
                <a:lnTo>
                  <a:pt x="429005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7" name="object 197"/>
          <p:cNvSpPr/>
          <p:nvPr/>
        </p:nvSpPr>
        <p:spPr>
          <a:xfrm>
            <a:off x="5999600" y="5769286"/>
            <a:ext cx="427358" cy="195384"/>
          </a:xfrm>
          <a:custGeom>
            <a:avLst/>
            <a:gdLst/>
            <a:ahLst/>
            <a:cxnLst/>
            <a:rect l="l" t="t" r="r" b="b"/>
            <a:pathLst>
              <a:path w="471677" h="215646">
                <a:moveTo>
                  <a:pt x="0" y="215646"/>
                </a:moveTo>
                <a:lnTo>
                  <a:pt x="471677" y="215646"/>
                </a:lnTo>
                <a:lnTo>
                  <a:pt x="471677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FFFE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8" name="object 198"/>
          <p:cNvSpPr/>
          <p:nvPr/>
        </p:nvSpPr>
        <p:spPr>
          <a:xfrm>
            <a:off x="4371630" y="5376446"/>
            <a:ext cx="2055328" cy="198836"/>
          </a:xfrm>
          <a:custGeom>
            <a:avLst/>
            <a:gdLst/>
            <a:ahLst/>
            <a:cxnLst/>
            <a:rect l="l" t="t" r="r" b="b"/>
            <a:pathLst>
              <a:path w="2268473" h="219456">
                <a:moveTo>
                  <a:pt x="0" y="219456"/>
                </a:moveTo>
                <a:lnTo>
                  <a:pt x="2268473" y="219456"/>
                </a:lnTo>
                <a:lnTo>
                  <a:pt x="2268473" y="0"/>
                </a:lnTo>
                <a:lnTo>
                  <a:pt x="0" y="0"/>
                </a:lnTo>
                <a:lnTo>
                  <a:pt x="0" y="219456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9" name="object 199"/>
          <p:cNvSpPr/>
          <p:nvPr/>
        </p:nvSpPr>
        <p:spPr>
          <a:xfrm>
            <a:off x="4371630" y="5575628"/>
            <a:ext cx="1239272" cy="0"/>
          </a:xfrm>
          <a:custGeom>
            <a:avLst/>
            <a:gdLst/>
            <a:ahLst/>
            <a:cxnLst/>
            <a:rect l="l" t="t" r="r" b="b"/>
            <a:pathLst>
              <a:path w="1367789">
                <a:moveTo>
                  <a:pt x="0" y="0"/>
                </a:moveTo>
                <a:lnTo>
                  <a:pt x="1367789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0" name="object 200"/>
          <p:cNvSpPr/>
          <p:nvPr/>
        </p:nvSpPr>
        <p:spPr>
          <a:xfrm>
            <a:off x="4371630" y="5769630"/>
            <a:ext cx="1239272" cy="0"/>
          </a:xfrm>
          <a:custGeom>
            <a:avLst/>
            <a:gdLst/>
            <a:ahLst/>
            <a:cxnLst/>
            <a:rect l="l" t="t" r="r" b="b"/>
            <a:pathLst>
              <a:path w="1367789">
                <a:moveTo>
                  <a:pt x="0" y="0"/>
                </a:moveTo>
                <a:lnTo>
                  <a:pt x="1367789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1" name="object 201"/>
          <p:cNvSpPr/>
          <p:nvPr/>
        </p:nvSpPr>
        <p:spPr>
          <a:xfrm>
            <a:off x="5610903" y="5575628"/>
            <a:ext cx="816055" cy="0"/>
          </a:xfrm>
          <a:custGeom>
            <a:avLst/>
            <a:gdLst/>
            <a:ahLst/>
            <a:cxnLst/>
            <a:rect l="l" t="t" r="r" b="b"/>
            <a:pathLst>
              <a:path w="900683">
                <a:moveTo>
                  <a:pt x="0" y="0"/>
                </a:moveTo>
                <a:lnTo>
                  <a:pt x="90068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2" name="object 202"/>
          <p:cNvSpPr/>
          <p:nvPr/>
        </p:nvSpPr>
        <p:spPr>
          <a:xfrm>
            <a:off x="5610903" y="5769630"/>
            <a:ext cx="816055" cy="0"/>
          </a:xfrm>
          <a:custGeom>
            <a:avLst/>
            <a:gdLst/>
            <a:ahLst/>
            <a:cxnLst/>
            <a:rect l="l" t="t" r="r" b="b"/>
            <a:pathLst>
              <a:path w="900683">
                <a:moveTo>
                  <a:pt x="0" y="0"/>
                </a:moveTo>
                <a:lnTo>
                  <a:pt x="900683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3" name="object 203"/>
          <p:cNvSpPr/>
          <p:nvPr/>
        </p:nvSpPr>
        <p:spPr>
          <a:xfrm>
            <a:off x="4371630" y="5965014"/>
            <a:ext cx="2055328" cy="0"/>
          </a:xfrm>
          <a:custGeom>
            <a:avLst/>
            <a:gdLst/>
            <a:ahLst/>
            <a:cxnLst/>
            <a:rect l="l" t="t" r="r" b="b"/>
            <a:pathLst>
              <a:path w="2268473">
                <a:moveTo>
                  <a:pt x="0" y="0"/>
                </a:moveTo>
                <a:lnTo>
                  <a:pt x="2268473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4" name="object 204"/>
          <p:cNvSpPr/>
          <p:nvPr/>
        </p:nvSpPr>
        <p:spPr>
          <a:xfrm>
            <a:off x="4371630" y="6159709"/>
            <a:ext cx="2055328" cy="0"/>
          </a:xfrm>
          <a:custGeom>
            <a:avLst/>
            <a:gdLst/>
            <a:ahLst/>
            <a:cxnLst/>
            <a:rect l="l" t="t" r="r" b="b"/>
            <a:pathLst>
              <a:path w="2268473">
                <a:moveTo>
                  <a:pt x="0" y="0"/>
                </a:moveTo>
                <a:lnTo>
                  <a:pt x="226847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5" name="object 205"/>
          <p:cNvSpPr/>
          <p:nvPr/>
        </p:nvSpPr>
        <p:spPr>
          <a:xfrm>
            <a:off x="669691" y="5506934"/>
            <a:ext cx="1011440" cy="895451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6" name="object 206"/>
          <p:cNvSpPr/>
          <p:nvPr/>
        </p:nvSpPr>
        <p:spPr>
          <a:xfrm>
            <a:off x="4306732" y="7186683"/>
            <a:ext cx="2120227" cy="1341452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7" name="object 207"/>
          <p:cNvSpPr/>
          <p:nvPr/>
        </p:nvSpPr>
        <p:spPr>
          <a:xfrm>
            <a:off x="3451" y="9211634"/>
            <a:ext cx="6848795" cy="56957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8" name="object 208"/>
          <p:cNvSpPr/>
          <p:nvPr/>
        </p:nvSpPr>
        <p:spPr>
          <a:xfrm>
            <a:off x="392149" y="9437396"/>
            <a:ext cx="555083" cy="228523"/>
          </a:xfrm>
          <a:custGeom>
            <a:avLst/>
            <a:gdLst/>
            <a:ahLst/>
            <a:cxnLst/>
            <a:rect l="l" t="t" r="r" b="b"/>
            <a:pathLst>
              <a:path w="612647" h="252222">
                <a:moveTo>
                  <a:pt x="0" y="252221"/>
                </a:moveTo>
                <a:lnTo>
                  <a:pt x="612647" y="252221"/>
                </a:lnTo>
                <a:lnTo>
                  <a:pt x="612647" y="0"/>
                </a:lnTo>
                <a:lnTo>
                  <a:pt x="0" y="0"/>
                </a:lnTo>
                <a:lnTo>
                  <a:pt x="0" y="252221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9" name="object 209"/>
          <p:cNvSpPr/>
          <p:nvPr/>
        </p:nvSpPr>
        <p:spPr>
          <a:xfrm>
            <a:off x="3915274" y="9274457"/>
            <a:ext cx="2674620" cy="433573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5" name="object 85"/>
          <p:cNvSpPr/>
          <p:nvPr/>
        </p:nvSpPr>
        <p:spPr>
          <a:xfrm>
            <a:off x="1381" y="1054527"/>
            <a:ext cx="6845343" cy="196073"/>
          </a:xfrm>
          <a:custGeom>
            <a:avLst/>
            <a:gdLst/>
            <a:ahLst/>
            <a:cxnLst/>
            <a:rect l="l" t="t" r="r" b="b"/>
            <a:pathLst>
              <a:path w="7555230" h="216407">
                <a:moveTo>
                  <a:pt x="0" y="216407"/>
                </a:moveTo>
                <a:lnTo>
                  <a:pt x="7555230" y="216407"/>
                </a:lnTo>
                <a:lnTo>
                  <a:pt x="7555230" y="0"/>
                </a:lnTo>
                <a:lnTo>
                  <a:pt x="0" y="0"/>
                </a:lnTo>
                <a:lnTo>
                  <a:pt x="0" y="216407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4" name="object 84"/>
          <p:cNvSpPr/>
          <p:nvPr/>
        </p:nvSpPr>
        <p:spPr>
          <a:xfrm>
            <a:off x="0" y="97973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127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1" name="object 81"/>
          <p:cNvSpPr/>
          <p:nvPr/>
        </p:nvSpPr>
        <p:spPr>
          <a:xfrm>
            <a:off x="1380" y="103670"/>
            <a:ext cx="6856860" cy="687813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2" name="object 82"/>
          <p:cNvSpPr/>
          <p:nvPr/>
        </p:nvSpPr>
        <p:spPr>
          <a:xfrm>
            <a:off x="1381" y="304058"/>
            <a:ext cx="4566323" cy="359009"/>
          </a:xfrm>
          <a:custGeom>
            <a:avLst/>
            <a:gdLst/>
            <a:ahLst/>
            <a:cxnLst/>
            <a:rect l="l" t="t" r="r" b="b"/>
            <a:pathLst>
              <a:path w="5039868" h="396240">
                <a:moveTo>
                  <a:pt x="0" y="396240"/>
                </a:moveTo>
                <a:lnTo>
                  <a:pt x="5039868" y="396240"/>
                </a:lnTo>
                <a:lnTo>
                  <a:pt x="5039868" y="0"/>
                </a:lnTo>
                <a:lnTo>
                  <a:pt x="0" y="0"/>
                </a:lnTo>
                <a:lnTo>
                  <a:pt x="0" y="396240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3" name="object 83"/>
          <p:cNvSpPr/>
          <p:nvPr/>
        </p:nvSpPr>
        <p:spPr>
          <a:xfrm>
            <a:off x="3915274" y="206711"/>
            <a:ext cx="2945258" cy="531610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0" name="object 80"/>
          <p:cNvSpPr txBox="1"/>
          <p:nvPr/>
        </p:nvSpPr>
        <p:spPr>
          <a:xfrm>
            <a:off x="182497" y="359121"/>
            <a:ext cx="3739997" cy="2183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685"/>
              </a:lnSpc>
              <a:spcBef>
                <a:spcPts val="84"/>
              </a:spcBef>
            </a:pPr>
            <a:r>
              <a:rPr sz="1540" b="1" dirty="0">
                <a:latin typeface="Tahoma"/>
                <a:cs typeface="Tahoma"/>
              </a:rPr>
              <a:t>Conductores</a:t>
            </a:r>
            <a:r>
              <a:rPr sz="1540" b="1" spc="-96" dirty="0">
                <a:latin typeface="Tahoma"/>
                <a:cs typeface="Tahoma"/>
              </a:rPr>
              <a:t> </a:t>
            </a:r>
            <a:r>
              <a:rPr sz="1540" b="1" dirty="0">
                <a:latin typeface="Tahoma"/>
                <a:cs typeface="Tahoma"/>
              </a:rPr>
              <a:t>ACCC/TW</a:t>
            </a:r>
            <a:r>
              <a:rPr sz="1540" b="1" spc="-75" dirty="0">
                <a:latin typeface="Tahoma"/>
                <a:cs typeface="Tahoma"/>
              </a:rPr>
              <a:t> </a:t>
            </a:r>
            <a:r>
              <a:rPr sz="1540" b="1" dirty="0">
                <a:latin typeface="Tahoma"/>
                <a:cs typeface="Tahoma"/>
              </a:rPr>
              <a:t>(Milimétricos)</a:t>
            </a:r>
            <a:endParaRPr sz="1540">
              <a:latin typeface="Tahoma"/>
              <a:cs typeface="Tahoma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281224" y="800595"/>
            <a:ext cx="1988882" cy="1838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404"/>
              </a:lnSpc>
              <a:spcBef>
                <a:spcPts val="70"/>
              </a:spcBef>
            </a:pPr>
            <a:r>
              <a:rPr sz="1268" b="1" dirty="0">
                <a:solidFill>
                  <a:srgbClr val="00537A"/>
                </a:solidFill>
                <a:latin typeface="Tahoma"/>
                <a:cs typeface="Tahoma"/>
              </a:rPr>
              <a:t>Características </a:t>
            </a:r>
            <a:r>
              <a:rPr sz="1268" b="1" spc="8" dirty="0">
                <a:solidFill>
                  <a:srgbClr val="00537A"/>
                </a:solidFill>
                <a:latin typeface="Tahoma"/>
                <a:cs typeface="Tahoma"/>
              </a:rPr>
              <a:t>T</a:t>
            </a:r>
            <a:r>
              <a:rPr sz="1268" b="1" dirty="0">
                <a:solidFill>
                  <a:srgbClr val="00537A"/>
                </a:solidFill>
                <a:latin typeface="Tahoma"/>
                <a:cs typeface="Tahoma"/>
              </a:rPr>
              <a:t>écnicas</a:t>
            </a:r>
            <a:endParaRPr sz="1268">
              <a:latin typeface="Tahoma"/>
              <a:cs typeface="Tahoma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283296" y="1097774"/>
            <a:ext cx="5759699" cy="1493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119"/>
              </a:lnSpc>
              <a:spcBef>
                <a:spcPts val="55"/>
              </a:spcBef>
            </a:pPr>
            <a:r>
              <a:rPr sz="997" b="1" dirty="0">
                <a:latin typeface="Tahoma"/>
                <a:cs typeface="Tahoma"/>
              </a:rPr>
              <a:t>Cables</a:t>
            </a:r>
            <a:r>
              <a:rPr sz="997" b="1" spc="-28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Alum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nio</a:t>
            </a:r>
            <a:r>
              <a:rPr sz="997" b="1" spc="-39" dirty="0">
                <a:latin typeface="Tahoma"/>
                <a:cs typeface="Tahoma"/>
              </a:rPr>
              <a:t> </a:t>
            </a:r>
            <a:r>
              <a:rPr sz="997" b="1" spc="4" dirty="0">
                <a:latin typeface="Tahoma"/>
                <a:cs typeface="Tahoma"/>
              </a:rPr>
              <a:t>d</a:t>
            </a:r>
            <a:r>
              <a:rPr sz="997" b="1" dirty="0">
                <a:latin typeface="Tahoma"/>
                <a:cs typeface="Tahoma"/>
              </a:rPr>
              <a:t>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forma</a:t>
            </a:r>
            <a:r>
              <a:rPr sz="997" b="1" spc="-24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trapezoidal</a:t>
            </a:r>
            <a:r>
              <a:rPr sz="997" b="1" spc="-4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</a:t>
            </a:r>
            <a:r>
              <a:rPr sz="997" b="1" spc="-13" dirty="0">
                <a:latin typeface="Tahoma"/>
                <a:cs typeface="Tahoma"/>
              </a:rPr>
              <a:t>o</a:t>
            </a:r>
            <a:r>
              <a:rPr sz="997" b="1" dirty="0">
                <a:latin typeface="Tahoma"/>
                <a:cs typeface="Tahoma"/>
              </a:rPr>
              <a:t>n</a:t>
            </a:r>
            <a:r>
              <a:rPr sz="997" b="1" spc="-1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Alma</a:t>
            </a:r>
            <a:r>
              <a:rPr sz="997" b="1" spc="-20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Compos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te</a:t>
            </a:r>
            <a:r>
              <a:rPr sz="997" b="1" spc="-4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según</a:t>
            </a:r>
            <a:r>
              <a:rPr sz="997" b="1" spc="-25" dirty="0">
                <a:latin typeface="Tahoma"/>
                <a:cs typeface="Tahoma"/>
              </a:rPr>
              <a:t> </a:t>
            </a:r>
            <a:r>
              <a:rPr sz="997" b="1" spc="4" dirty="0">
                <a:latin typeface="Tahoma"/>
                <a:cs typeface="Tahoma"/>
              </a:rPr>
              <a:t>n</a:t>
            </a:r>
            <a:r>
              <a:rPr sz="997" b="1" dirty="0">
                <a:latin typeface="Tahoma"/>
                <a:cs typeface="Tahoma"/>
              </a:rPr>
              <a:t>orma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AS</a:t>
            </a:r>
            <a:r>
              <a:rPr sz="997" b="1" spc="4" dirty="0">
                <a:latin typeface="Tahoma"/>
                <a:cs typeface="Tahoma"/>
              </a:rPr>
              <a:t>T</a:t>
            </a:r>
            <a:r>
              <a:rPr sz="997" b="1" dirty="0">
                <a:latin typeface="Tahoma"/>
                <a:cs typeface="Tahoma"/>
              </a:rPr>
              <a:t>M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B857</a:t>
            </a:r>
            <a:endParaRPr sz="997">
              <a:latin typeface="Tahoma"/>
              <a:cs typeface="Tahoma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674753" y="1842962"/>
            <a:ext cx="1474992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Sección transversal de aluminio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5242916" y="1842962"/>
            <a:ext cx="263553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mm²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5856914" y="1843317"/>
            <a:ext cx="359640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721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-5" dirty="0">
                <a:latin typeface="Tahoma"/>
                <a:cs typeface="Tahoma"/>
              </a:rPr>
              <a:t>8</a:t>
            </a:r>
            <a:r>
              <a:rPr sz="815" dirty="0">
                <a:latin typeface="Tahoma"/>
                <a:cs typeface="Tahoma"/>
              </a:rPr>
              <a:t>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674754" y="2236492"/>
            <a:ext cx="619169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Sección total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5242461" y="2236492"/>
            <a:ext cx="263646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mm²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5856914" y="2236847"/>
            <a:ext cx="359640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793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-5" dirty="0">
                <a:latin typeface="Tahoma"/>
                <a:cs typeface="Tahoma"/>
              </a:rPr>
              <a:t>2</a:t>
            </a:r>
            <a:r>
              <a:rPr sz="815" dirty="0">
                <a:latin typeface="Tahoma"/>
                <a:cs typeface="Tahoma"/>
              </a:rPr>
              <a:t>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674753" y="2630021"/>
            <a:ext cx="1827616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Masa por unidad de longitud—Aluminio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5208224" y="2630021"/>
            <a:ext cx="334678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Kg/km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5901792" y="2630376"/>
            <a:ext cx="269494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20</a:t>
            </a:r>
            <a:r>
              <a:rPr sz="815" spc="-5" dirty="0">
                <a:latin typeface="Tahoma"/>
                <a:cs typeface="Tahoma"/>
              </a:rPr>
              <a:t>03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674754" y="3023551"/>
            <a:ext cx="1902603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Masa por unid</a:t>
            </a:r>
            <a:r>
              <a:rPr sz="815" spc="-4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 de longitud—Conductor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5207944" y="3023551"/>
            <a:ext cx="33473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Kg/km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5901792" y="3023906"/>
            <a:ext cx="269494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21</a:t>
            </a:r>
            <a:r>
              <a:rPr sz="815" spc="-5" dirty="0">
                <a:latin typeface="Tahoma"/>
                <a:cs typeface="Tahoma"/>
              </a:rPr>
              <a:t>35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674754" y="3417080"/>
            <a:ext cx="1518746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Máxima resistencia en cc a 2</a:t>
            </a:r>
            <a:r>
              <a:rPr sz="815" spc="-4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°C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5226575" y="3417775"/>
            <a:ext cx="296199" cy="1274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5856914" y="3417435"/>
            <a:ext cx="359640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spc="5" dirty="0">
                <a:latin typeface="Tahoma"/>
                <a:cs typeface="Tahoma"/>
              </a:rPr>
              <a:t>0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5" dirty="0">
                <a:latin typeface="Tahoma"/>
                <a:cs typeface="Tahoma"/>
              </a:rPr>
              <a:t>03</a:t>
            </a:r>
            <a:r>
              <a:rPr sz="815" spc="-5" dirty="0">
                <a:latin typeface="Tahoma"/>
                <a:cs typeface="Tahoma"/>
              </a:rPr>
              <a:t>9</a:t>
            </a:r>
            <a:r>
              <a:rPr sz="815" dirty="0">
                <a:latin typeface="Tahoma"/>
                <a:cs typeface="Tahoma"/>
              </a:rPr>
              <a:t>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674757" y="3818201"/>
            <a:ext cx="1003254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Relación de cableado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2838154" y="3818201"/>
            <a:ext cx="1960825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Min. 10—Max. 16 </a:t>
            </a:r>
            <a:r>
              <a:rPr sz="815" spc="9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Ter</a:t>
            </a:r>
            <a:r>
              <a:rPr sz="815" spc="-8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inación superficial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5392255" y="3818201"/>
            <a:ext cx="1138234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Estándar o no</a:t>
            </a:r>
            <a:r>
              <a:rPr sz="815" spc="-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especular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674753" y="4610093"/>
            <a:ext cx="1223733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- N° de capas</a:t>
            </a:r>
            <a:r>
              <a:rPr sz="815" spc="-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 aluminio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5344633" y="4610093"/>
            <a:ext cx="156586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N°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6010899" y="4610093"/>
            <a:ext cx="95091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674753" y="4998789"/>
            <a:ext cx="3447207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- N° y diámetro equivalente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 seg</a:t>
            </a:r>
            <a:r>
              <a:rPr sz="815" spc="-4" dirty="0">
                <a:latin typeface="Tahoma"/>
                <a:cs typeface="Tahoma"/>
              </a:rPr>
              <a:t>u</a:t>
            </a:r>
            <a:r>
              <a:rPr sz="815" dirty="0">
                <a:latin typeface="Tahoma"/>
                <a:cs typeface="Tahoma"/>
              </a:rPr>
              <a:t>nda </a:t>
            </a:r>
            <a:r>
              <a:rPr sz="815" spc="-4" dirty="0">
                <a:latin typeface="Tahoma"/>
                <a:cs typeface="Tahoma"/>
              </a:rPr>
              <a:t>c</a:t>
            </a:r>
            <a:r>
              <a:rPr sz="815" dirty="0">
                <a:latin typeface="Tahoma"/>
                <a:cs typeface="Tahoma"/>
              </a:rPr>
              <a:t>apa de alamb</a:t>
            </a:r>
            <a:r>
              <a:rPr sz="815" spc="-4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es trapezoidales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5317905" y="4998789"/>
            <a:ext cx="212591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5825465" y="4998789"/>
            <a:ext cx="46912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12 x 5,05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2559722" y="6788270"/>
            <a:ext cx="862820" cy="1424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84"/>
              </a:lnSpc>
              <a:spcBef>
                <a:spcPts val="32"/>
              </a:spcBef>
            </a:pPr>
            <a:r>
              <a:rPr sz="815" dirty="0">
                <a:latin typeface="Tahoma"/>
                <a:cs typeface="Tahoma"/>
              </a:rPr>
              <a:t>/°C    </a:t>
            </a:r>
            <a:r>
              <a:rPr sz="815" spc="14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1,61 x 10</a:t>
            </a:r>
            <a:r>
              <a:rPr sz="747" baseline="40168" dirty="0">
                <a:latin typeface="Tahoma"/>
                <a:cs typeface="Tahoma"/>
              </a:rPr>
              <a:t>-6</a:t>
            </a:r>
            <a:endParaRPr sz="498">
              <a:latin typeface="Tahoma"/>
              <a:cs typeface="Tahoma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674756" y="6804192"/>
            <a:ext cx="1681129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- Encima del punto de corte térmico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3642795" y="6804551"/>
            <a:ext cx="1716827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Enci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5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5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5556935" y="6804551"/>
            <a:ext cx="222836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GPa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6051755" y="6804551"/>
            <a:ext cx="212199" cy="12864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Tahoma"/>
                <a:cs typeface="Tahoma"/>
              </a:rPr>
              <a:t>117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674756" y="7420035"/>
            <a:ext cx="227074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Capacidad de </a:t>
            </a:r>
            <a:r>
              <a:rPr sz="815" spc="-4" dirty="0">
                <a:latin typeface="Tahoma"/>
                <a:cs typeface="Tahoma"/>
              </a:rPr>
              <a:t>co</a:t>
            </a:r>
            <a:r>
              <a:rPr sz="815" dirty="0">
                <a:latin typeface="Tahoma"/>
                <a:cs typeface="Tahoma"/>
              </a:rPr>
              <a:t>rriente a la temperatura má</a:t>
            </a:r>
            <a:r>
              <a:rPr sz="815" spc="-8" dirty="0">
                <a:latin typeface="Tahoma"/>
                <a:cs typeface="Tahoma"/>
              </a:rPr>
              <a:t>x</a:t>
            </a:r>
            <a:r>
              <a:rPr sz="815" dirty="0">
                <a:latin typeface="Tahoma"/>
                <a:cs typeface="Tahoma"/>
              </a:rPr>
              <a:t>ima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3563574" y="7420035"/>
            <a:ext cx="100684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3904733" y="7420035"/>
            <a:ext cx="26493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2154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674750" y="7810109"/>
            <a:ext cx="1226271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Máxima corriente a 120°C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563557" y="7810109"/>
            <a:ext cx="100684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3904715" y="7810109"/>
            <a:ext cx="26493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1785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74750" y="8200187"/>
            <a:ext cx="1472020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Radio medio </a:t>
            </a:r>
            <a:r>
              <a:rPr sz="815" spc="4" dirty="0">
                <a:latin typeface="Tahoma"/>
                <a:cs typeface="Tahoma"/>
              </a:rPr>
              <a:t>g</a:t>
            </a:r>
            <a:r>
              <a:rPr sz="815" dirty="0">
                <a:latin typeface="Tahoma"/>
                <a:cs typeface="Tahoma"/>
              </a:rPr>
              <a:t>eométrico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(G</a:t>
            </a:r>
            <a:r>
              <a:rPr sz="815" spc="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R)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3526762" y="8200187"/>
            <a:ext cx="173093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cm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889192" y="8200187"/>
            <a:ext cx="295636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12,79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674750" y="8590264"/>
            <a:ext cx="1013547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Reactancia capacitiva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3464667" y="8590959"/>
            <a:ext cx="296199" cy="1274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47"/>
              </a:lnSpc>
              <a:spcBef>
                <a:spcPts val="47"/>
              </a:spcBef>
            </a:pPr>
            <a:r>
              <a:rPr sz="81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831965" y="8590264"/>
            <a:ext cx="409479" cy="1265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33"/>
              </a:lnSpc>
              <a:spcBef>
                <a:spcPts val="46"/>
              </a:spcBef>
            </a:pPr>
            <a:r>
              <a:rPr sz="815" dirty="0">
                <a:latin typeface="Tahoma"/>
                <a:cs typeface="Tahoma"/>
              </a:rPr>
              <a:t>0,13941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674754" y="8786696"/>
            <a:ext cx="5888321" cy="25153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5878" indent="-224372">
              <a:lnSpc>
                <a:spcPts val="969"/>
              </a:lnSpc>
              <a:spcBef>
                <a:spcPts val="53"/>
              </a:spcBef>
            </a:pPr>
            <a:r>
              <a:rPr sz="815" dirty="0">
                <a:latin typeface="Tahoma"/>
                <a:cs typeface="Tahoma"/>
              </a:rPr>
              <a:t>(1) </a:t>
            </a:r>
            <a:r>
              <a:rPr sz="815" spc="1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Valores</a:t>
            </a:r>
            <a:r>
              <a:rPr sz="815" spc="6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intensidad</a:t>
            </a:r>
            <a:r>
              <a:rPr sz="815" spc="8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corr</a:t>
            </a:r>
            <a:r>
              <a:rPr sz="815" spc="-4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ente</a:t>
            </a:r>
            <a:r>
              <a:rPr sz="815" spc="6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refer</a:t>
            </a:r>
            <a:r>
              <a:rPr sz="815" spc="-4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dos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te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spc="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eratura</a:t>
            </a:r>
            <a:r>
              <a:rPr sz="815" spc="9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biente</a:t>
            </a:r>
            <a:r>
              <a:rPr sz="815" spc="6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2</a:t>
            </a:r>
            <a:r>
              <a:rPr sz="815" spc="4" dirty="0">
                <a:latin typeface="Tahoma"/>
                <a:cs typeface="Tahoma"/>
              </a:rPr>
              <a:t>5</a:t>
            </a:r>
            <a:r>
              <a:rPr sz="815" dirty="0">
                <a:latin typeface="Tahoma"/>
                <a:cs typeface="Tahoma"/>
              </a:rPr>
              <a:t>º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C,</a:t>
            </a:r>
            <a:r>
              <a:rPr sz="815" spc="1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cables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</a:t>
            </a:r>
            <a:r>
              <a:rPr sz="815" spc="-4" dirty="0">
                <a:latin typeface="Tahoma"/>
                <a:cs typeface="Tahoma"/>
              </a:rPr>
              <a:t>x</a:t>
            </a:r>
            <a:r>
              <a:rPr sz="815" dirty="0">
                <a:latin typeface="Tahoma"/>
                <a:cs typeface="Tahoma"/>
              </a:rPr>
              <a:t>puestos</a:t>
            </a:r>
            <a:r>
              <a:rPr sz="815" spc="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sol,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al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nivel</a:t>
            </a:r>
            <a:r>
              <a:rPr sz="815" spc="4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ar</a:t>
            </a:r>
            <a:r>
              <a:rPr sz="815" spc="3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 viento</a:t>
            </a:r>
            <a:r>
              <a:rPr sz="815" spc="5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0,6</a:t>
            </a:r>
            <a:r>
              <a:rPr sz="815" spc="2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m/seg.,</a:t>
            </a:r>
            <a:r>
              <a:rPr sz="815" spc="63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adiación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solar</a:t>
            </a:r>
            <a:r>
              <a:rPr sz="815" spc="43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900</a:t>
            </a:r>
            <a:r>
              <a:rPr sz="815" spc="3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W/mm²;</a:t>
            </a:r>
            <a:r>
              <a:rPr sz="815" spc="7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coeficiente</a:t>
            </a:r>
            <a:r>
              <a:rPr sz="815" spc="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emisi</a:t>
            </a:r>
            <a:r>
              <a:rPr sz="815" spc="-4" dirty="0">
                <a:latin typeface="Tahoma"/>
                <a:cs typeface="Tahoma"/>
              </a:rPr>
              <a:t>v</a:t>
            </a:r>
            <a:r>
              <a:rPr sz="815" dirty="0">
                <a:latin typeface="Tahoma"/>
                <a:cs typeface="Tahoma"/>
              </a:rPr>
              <a:t>idad</a:t>
            </a:r>
            <a:r>
              <a:rPr sz="815" spc="8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0,6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y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absorbilid</a:t>
            </a:r>
            <a:r>
              <a:rPr sz="815" spc="-8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</a:t>
            </a:r>
            <a:r>
              <a:rPr sz="815" spc="9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=</a:t>
            </a:r>
            <a:r>
              <a:rPr sz="815" spc="2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392149" y="9437396"/>
            <a:ext cx="555083" cy="22852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75774" marR="175710" algn="ctr">
              <a:lnSpc>
                <a:spcPct val="100585"/>
              </a:lnSpc>
              <a:spcBef>
                <a:spcPts val="254"/>
              </a:spcBef>
            </a:pPr>
            <a:r>
              <a:rPr sz="997" b="1" spc="4" dirty="0">
                <a:latin typeface="Tahoma"/>
                <a:cs typeface="Tahoma"/>
              </a:rPr>
              <a:t>30</a:t>
            </a:r>
            <a:endParaRPr sz="997">
              <a:latin typeface="Tahoma"/>
              <a:cs typeface="Tahoma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653121" y="8354498"/>
            <a:ext cx="3620472" cy="19538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2091"/>
              </a:lnSpc>
              <a:spcBef>
                <a:spcPts val="263"/>
              </a:spcBef>
            </a:pPr>
            <a:r>
              <a:rPr sz="815" dirty="0">
                <a:latin typeface="Tahoma"/>
                <a:cs typeface="Tahoma"/>
              </a:rPr>
              <a:t>Reactancia inductiva                                                        </a:t>
            </a:r>
            <a:r>
              <a:rPr sz="815" spc="108" dirty="0">
                <a:latin typeface="Tahoma"/>
                <a:cs typeface="Tahoma"/>
              </a:rPr>
              <a:t> </a:t>
            </a:r>
            <a:r>
              <a:rPr sz="81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0,23908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653121" y="7963732"/>
            <a:ext cx="3620472" cy="19607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2091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Resistencia en CA a 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120°C                                              </a:t>
            </a:r>
            <a:r>
              <a:rPr sz="815" spc="222" dirty="0">
                <a:latin typeface="Tahoma"/>
                <a:cs typeface="Tahoma"/>
              </a:rPr>
              <a:t> </a:t>
            </a:r>
            <a:r>
              <a:rPr sz="81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0,05645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653121" y="7573654"/>
            <a:ext cx="3620472" cy="19607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2091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Resistencia en CA a la máxima temperatura</a:t>
            </a:r>
            <a:r>
              <a:rPr sz="815" spc="-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 operación    </a:t>
            </a:r>
            <a:r>
              <a:rPr sz="815" spc="103" dirty="0">
                <a:latin typeface="Tahoma"/>
                <a:cs typeface="Tahoma"/>
              </a:rPr>
              <a:t> </a:t>
            </a:r>
            <a:r>
              <a:rPr sz="815" dirty="0">
                <a:latin typeface="Symbol"/>
                <a:cs typeface="Symbol"/>
              </a:rPr>
              <a:t></a:t>
            </a:r>
            <a:r>
              <a:rPr sz="815" dirty="0">
                <a:latin typeface="Tahoma"/>
                <a:cs typeface="Tahoma"/>
              </a:rPr>
              <a:t>/km  </a:t>
            </a:r>
            <a:r>
              <a:rPr sz="815" spc="9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0,06508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653121" y="6960576"/>
            <a:ext cx="5773838" cy="2098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ts val="1074"/>
              </a:lnSpc>
              <a:spcBef>
                <a:spcPts val="240"/>
              </a:spcBef>
            </a:pPr>
            <a:r>
              <a:rPr sz="815" dirty="0">
                <a:latin typeface="Tahoma"/>
                <a:cs typeface="Tahoma"/>
              </a:rPr>
              <a:t>- Debajo del punto de corte térmico      </a:t>
            </a:r>
            <a:r>
              <a:rPr sz="815" spc="1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/°C   </a:t>
            </a:r>
            <a:r>
              <a:rPr sz="815" spc="1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19,89 x 10</a:t>
            </a:r>
            <a:r>
              <a:rPr sz="747" baseline="40168" dirty="0">
                <a:latin typeface="Tahoma"/>
                <a:cs typeface="Tahoma"/>
              </a:rPr>
              <a:t>-6          </a:t>
            </a:r>
            <a:r>
              <a:rPr sz="747" spc="146" baseline="4016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</a:t>
            </a:r>
            <a:r>
              <a:rPr sz="815" spc="1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Debajo</a:t>
            </a:r>
            <a:r>
              <a:rPr sz="815" spc="59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d</a:t>
            </a:r>
            <a:r>
              <a:rPr sz="815" spc="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l</a:t>
            </a:r>
            <a:r>
              <a:rPr sz="815" spc="30" dirty="0">
                <a:latin typeface="Tahoma"/>
                <a:cs typeface="Tahoma"/>
              </a:rPr>
              <a:t> 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unto</a:t>
            </a:r>
            <a:r>
              <a:rPr sz="815" spc="5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</a:t>
            </a:r>
            <a:r>
              <a:rPr sz="815" spc="2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corte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tér</a:t>
            </a:r>
            <a:r>
              <a:rPr sz="815" spc="-4" dirty="0">
                <a:latin typeface="Tahoma"/>
                <a:cs typeface="Tahoma"/>
              </a:rPr>
              <a:t>m</a:t>
            </a:r>
            <a:r>
              <a:rPr sz="815" dirty="0">
                <a:latin typeface="Tahoma"/>
                <a:cs typeface="Tahoma"/>
              </a:rPr>
              <a:t>ico      </a:t>
            </a:r>
            <a:r>
              <a:rPr sz="815" spc="18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GPa        </a:t>
            </a:r>
            <a:r>
              <a:rPr sz="815" spc="64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72</a:t>
            </a:r>
            <a:r>
              <a:rPr sz="815" dirty="0">
                <a:latin typeface="Tahoma"/>
                <a:cs typeface="Tahoma"/>
              </a:rPr>
              <a:t>,4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653121" y="7170459"/>
            <a:ext cx="3620472" cy="20919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381"/>
              </a:spcBef>
            </a:pPr>
            <a:r>
              <a:rPr sz="815" dirty="0">
                <a:latin typeface="Tahoma"/>
                <a:cs typeface="Tahoma"/>
              </a:rPr>
              <a:t>Temperatura</a:t>
            </a:r>
            <a:r>
              <a:rPr sz="815" spc="-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máxima permitida en servicio continuo             </a:t>
            </a:r>
            <a:r>
              <a:rPr sz="815" spc="20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°C       </a:t>
            </a:r>
            <a:r>
              <a:rPr sz="815" spc="19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175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273593" y="7170459"/>
            <a:ext cx="2153365" cy="20884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8" name="object 28"/>
          <p:cNvSpPr txBox="1"/>
          <p:nvPr/>
        </p:nvSpPr>
        <p:spPr>
          <a:xfrm>
            <a:off x="653121" y="6566701"/>
            <a:ext cx="2813735" cy="198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58"/>
              </a:spcBef>
            </a:pP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Coeficiente de expansión térmica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3466857" y="6566701"/>
            <a:ext cx="154649" cy="198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6" name="object 26"/>
          <p:cNvSpPr txBox="1"/>
          <p:nvPr/>
        </p:nvSpPr>
        <p:spPr>
          <a:xfrm>
            <a:off x="3621507" y="6566701"/>
            <a:ext cx="2805451" cy="19814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4173">
              <a:lnSpc>
                <a:spcPct val="100585"/>
              </a:lnSpc>
              <a:spcBef>
                <a:spcPts val="258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Módulo</a:t>
            </a:r>
            <a:r>
              <a:rPr sz="861" spc="-23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861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el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as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ticidad</a:t>
            </a:r>
            <a:endParaRPr sz="861">
              <a:latin typeface="Tahoma"/>
              <a:cs typeface="Tahoma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762598" y="5763418"/>
            <a:ext cx="2576582" cy="1977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4" name="object 24"/>
          <p:cNvSpPr txBox="1"/>
          <p:nvPr/>
        </p:nvSpPr>
        <p:spPr>
          <a:xfrm>
            <a:off x="4339181" y="5763418"/>
            <a:ext cx="2087778" cy="1977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3" name="object 23"/>
          <p:cNvSpPr txBox="1"/>
          <p:nvPr/>
        </p:nvSpPr>
        <p:spPr>
          <a:xfrm>
            <a:off x="1762598" y="5961218"/>
            <a:ext cx="2576582" cy="1946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2" name="object 22"/>
          <p:cNvSpPr txBox="1"/>
          <p:nvPr/>
        </p:nvSpPr>
        <p:spPr>
          <a:xfrm>
            <a:off x="4339181" y="5961218"/>
            <a:ext cx="2087778" cy="1946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1" name="object 21"/>
          <p:cNvSpPr txBox="1"/>
          <p:nvPr/>
        </p:nvSpPr>
        <p:spPr>
          <a:xfrm>
            <a:off x="1762598" y="6155912"/>
            <a:ext cx="2576582" cy="19020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0" name="object 20"/>
          <p:cNvSpPr txBox="1"/>
          <p:nvPr/>
        </p:nvSpPr>
        <p:spPr>
          <a:xfrm>
            <a:off x="4339181" y="6155912"/>
            <a:ext cx="2087778" cy="18986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9" name="object 19"/>
          <p:cNvSpPr txBox="1"/>
          <p:nvPr/>
        </p:nvSpPr>
        <p:spPr>
          <a:xfrm>
            <a:off x="653121" y="5152411"/>
            <a:ext cx="5773838" cy="19227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- N° y diámetro equivalente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 s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gunda </a:t>
            </a:r>
            <a:r>
              <a:rPr sz="815" spc="-4" dirty="0">
                <a:latin typeface="Tahoma"/>
                <a:cs typeface="Tahoma"/>
              </a:rPr>
              <a:t>c</a:t>
            </a:r>
            <a:r>
              <a:rPr sz="815" dirty="0">
                <a:latin typeface="Tahoma"/>
                <a:cs typeface="Tahoma"/>
              </a:rPr>
              <a:t>apa de alamb</a:t>
            </a:r>
            <a:r>
              <a:rPr sz="815" spc="-4" dirty="0">
                <a:latin typeface="Tahoma"/>
                <a:cs typeface="Tahoma"/>
              </a:rPr>
              <a:t>r</a:t>
            </a:r>
            <a:r>
              <a:rPr sz="815" dirty="0">
                <a:latin typeface="Tahoma"/>
                <a:cs typeface="Tahoma"/>
              </a:rPr>
              <a:t>es trapezoidales                                     </a:t>
            </a:r>
            <a:r>
              <a:rPr sz="815" spc="4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</a:t>
            </a:r>
            <a:r>
              <a:rPr sz="815" spc="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16 x 5,12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53121" y="5344689"/>
            <a:ext cx="1076338" cy="11729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7" name="object 17"/>
          <p:cNvSpPr txBox="1"/>
          <p:nvPr/>
        </p:nvSpPr>
        <p:spPr>
          <a:xfrm>
            <a:off x="1729459" y="5344689"/>
            <a:ext cx="2625946" cy="2247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6"/>
              </a:spcBef>
            </a:pPr>
            <a:endParaRPr sz="498"/>
          </a:p>
          <a:p>
            <a:pPr marL="65584">
              <a:lnSpc>
                <a:spcPct val="100585"/>
              </a:lnSpc>
            </a:pP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Alambres individuales de Alu</a:t>
            </a:r>
            <a:r>
              <a:rPr sz="815" spc="-4" dirty="0">
                <a:solidFill>
                  <a:srgbClr val="FFFFFF"/>
                </a:solidFill>
                <a:latin typeface="Tahoma"/>
                <a:cs typeface="Tahoma"/>
              </a:rPr>
              <a:t>m</a:t>
            </a: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inio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355406" y="5344689"/>
            <a:ext cx="2071552" cy="22472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498"/>
              </a:lnSpc>
              <a:spcBef>
                <a:spcPts val="6"/>
              </a:spcBef>
            </a:pPr>
            <a:endParaRPr sz="498"/>
          </a:p>
          <a:p>
            <a:pPr marL="49362">
              <a:lnSpc>
                <a:spcPct val="100585"/>
              </a:lnSpc>
            </a:pP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Alambres Tra</a:t>
            </a:r>
            <a:r>
              <a:rPr sz="815" spc="-4" dirty="0">
                <a:solidFill>
                  <a:srgbClr val="FFFFFF"/>
                </a:solidFill>
                <a:latin typeface="Tahoma"/>
                <a:cs typeface="Tahoma"/>
              </a:rPr>
              <a:t>p</a:t>
            </a: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ezoidales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729459" y="5569415"/>
            <a:ext cx="4697499" cy="9482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65588">
              <a:lnSpc>
                <a:spcPts val="1029"/>
              </a:lnSpc>
              <a:spcBef>
                <a:spcPts val="272"/>
              </a:spcBef>
            </a:pPr>
            <a:r>
              <a:rPr sz="1223" baseline="3068" dirty="0">
                <a:latin typeface="Tahoma"/>
                <a:cs typeface="Tahoma"/>
              </a:rPr>
              <a:t>- C</a:t>
            </a:r>
            <a:r>
              <a:rPr sz="1223" spc="-4" baseline="3068" dirty="0">
                <a:latin typeface="Tahoma"/>
                <a:cs typeface="Tahoma"/>
              </a:rPr>
              <a:t>o</a:t>
            </a:r>
            <a:r>
              <a:rPr sz="1223" baseline="3068" dirty="0">
                <a:latin typeface="Tahoma"/>
                <a:cs typeface="Tahoma"/>
              </a:rPr>
              <a:t>nductividad mínima                   </a:t>
            </a:r>
            <a:r>
              <a:rPr sz="1223" spc="186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IACS %    </a:t>
            </a:r>
            <a:r>
              <a:rPr sz="1223" spc="227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63     </a:t>
            </a:r>
            <a:r>
              <a:rPr sz="1223" spc="81" baseline="306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 Altura                             </a:t>
            </a:r>
            <a:r>
              <a:rPr sz="815" spc="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</a:t>
            </a:r>
            <a:r>
              <a:rPr sz="815" spc="20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3,89</a:t>
            </a:r>
            <a:endParaRPr sz="815">
              <a:latin typeface="Tahoma"/>
              <a:cs typeface="Tahoma"/>
            </a:endParaRPr>
          </a:p>
          <a:p>
            <a:pPr marL="65584">
              <a:lnSpc>
                <a:spcPts val="1029"/>
              </a:lnSpc>
              <a:spcBef>
                <a:spcPts val="492"/>
              </a:spcBef>
            </a:pPr>
            <a:r>
              <a:rPr sz="1223" baseline="3068" dirty="0">
                <a:latin typeface="Tahoma"/>
                <a:cs typeface="Tahoma"/>
              </a:rPr>
              <a:t>- Resistencia a la tracción mínima        </a:t>
            </a:r>
            <a:r>
              <a:rPr sz="1223" spc="26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MPa       </a:t>
            </a:r>
            <a:r>
              <a:rPr sz="1223" spc="103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60     </a:t>
            </a:r>
            <a:r>
              <a:rPr sz="1223" spc="90" baseline="306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 Sección de la 1ra. capa   </a:t>
            </a:r>
            <a:r>
              <a:rPr sz="815" spc="23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mm²    </a:t>
            </a:r>
            <a:r>
              <a:rPr sz="815" spc="3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19,04</a:t>
            </a:r>
            <a:endParaRPr sz="815">
              <a:latin typeface="Tahoma"/>
              <a:cs typeface="Tahoma"/>
            </a:endParaRPr>
          </a:p>
          <a:p>
            <a:pPr marL="65584">
              <a:lnSpc>
                <a:spcPts val="1029"/>
              </a:lnSpc>
              <a:spcBef>
                <a:spcPts val="508"/>
              </a:spcBef>
            </a:pPr>
            <a:r>
              <a:rPr sz="1223" baseline="3068" dirty="0">
                <a:solidFill>
                  <a:srgbClr val="FFFFFF"/>
                </a:solidFill>
                <a:latin typeface="Tahoma"/>
                <a:cs typeface="Tahoma"/>
              </a:rPr>
              <a:t>Núcleo de co</a:t>
            </a:r>
            <a:r>
              <a:rPr sz="1223" spc="4" baseline="3068" dirty="0">
                <a:solidFill>
                  <a:srgbClr val="FFFFFF"/>
                </a:solidFill>
                <a:latin typeface="Tahoma"/>
                <a:cs typeface="Tahoma"/>
              </a:rPr>
              <a:t>m</a:t>
            </a:r>
            <a:r>
              <a:rPr sz="1223" baseline="3068" dirty="0">
                <a:solidFill>
                  <a:srgbClr val="FFFFFF"/>
                </a:solidFill>
                <a:latin typeface="Tahoma"/>
                <a:cs typeface="Tahoma"/>
              </a:rPr>
              <a:t>posite                                                  </a:t>
            </a:r>
            <a:r>
              <a:rPr sz="1223" spc="99" baseline="3068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 Sección de la 2da. capa   </a:t>
            </a:r>
            <a:r>
              <a:rPr sz="815" spc="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mm²    </a:t>
            </a:r>
            <a:r>
              <a:rPr sz="815" spc="3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20,05</a:t>
            </a:r>
            <a:endParaRPr sz="815">
              <a:latin typeface="Tahoma"/>
              <a:cs typeface="Tahoma"/>
            </a:endParaRPr>
          </a:p>
          <a:p>
            <a:pPr marL="65584">
              <a:lnSpc>
                <a:spcPts val="1029"/>
              </a:lnSpc>
              <a:spcBef>
                <a:spcPts val="508"/>
              </a:spcBef>
            </a:pPr>
            <a:r>
              <a:rPr sz="1223" baseline="3068" dirty="0">
                <a:latin typeface="Tahoma"/>
                <a:cs typeface="Tahoma"/>
              </a:rPr>
              <a:t>- C</a:t>
            </a:r>
            <a:r>
              <a:rPr sz="1223" spc="-4" baseline="3068" dirty="0">
                <a:latin typeface="Tahoma"/>
                <a:cs typeface="Tahoma"/>
              </a:rPr>
              <a:t>o</a:t>
            </a:r>
            <a:r>
              <a:rPr sz="1223" baseline="3068" dirty="0">
                <a:latin typeface="Tahoma"/>
                <a:cs typeface="Tahoma"/>
              </a:rPr>
              <a:t>nductividad                                  </a:t>
            </a:r>
            <a:r>
              <a:rPr sz="1223" spc="181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Nil         </a:t>
            </a:r>
            <a:r>
              <a:rPr sz="1223" spc="195" baseline="3068" dirty="0">
                <a:latin typeface="Tahoma"/>
                <a:cs typeface="Tahoma"/>
              </a:rPr>
              <a:t> </a:t>
            </a:r>
            <a:r>
              <a:rPr sz="1223" baseline="3068" dirty="0">
                <a:latin typeface="Tahoma"/>
                <a:cs typeface="Tahoma"/>
              </a:rPr>
              <a:t>-      </a:t>
            </a:r>
            <a:r>
              <a:rPr sz="1223" spc="131" baseline="306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- Sección de la 3ra. capa   </a:t>
            </a:r>
            <a:r>
              <a:rPr sz="815" spc="23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mm²    </a:t>
            </a:r>
            <a:r>
              <a:rPr sz="815" spc="35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20,56</a:t>
            </a:r>
            <a:endParaRPr sz="815">
              <a:latin typeface="Tahoma"/>
              <a:cs typeface="Tahoma"/>
            </a:endParaRPr>
          </a:p>
          <a:p>
            <a:pPr marL="65588">
              <a:lnSpc>
                <a:spcPct val="100585"/>
              </a:lnSpc>
              <a:spcBef>
                <a:spcPts val="483"/>
              </a:spcBef>
            </a:pPr>
            <a:r>
              <a:rPr sz="815" dirty="0">
                <a:latin typeface="Tahoma"/>
                <a:cs typeface="Tahoma"/>
              </a:rPr>
              <a:t>- Carga de rotura mínima                    </a:t>
            </a:r>
            <a:r>
              <a:rPr sz="815" spc="2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kN       </a:t>
            </a:r>
            <a:r>
              <a:rPr sz="815" spc="1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153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53121" y="4764406"/>
            <a:ext cx="5773838" cy="19400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- N° y diámetro equivalente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la primer ca</a:t>
            </a:r>
            <a:r>
              <a:rPr sz="815" spc="-4" dirty="0">
                <a:latin typeface="Tahoma"/>
                <a:cs typeface="Tahoma"/>
              </a:rPr>
              <a:t>p</a:t>
            </a:r>
            <a:r>
              <a:rPr sz="815" dirty="0">
                <a:latin typeface="Tahoma"/>
                <a:cs typeface="Tahoma"/>
              </a:rPr>
              <a:t>a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de alambres</a:t>
            </a:r>
            <a:r>
              <a:rPr sz="815" spc="-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trapezoidales                                        </a:t>
            </a:r>
            <a:r>
              <a:rPr sz="815" spc="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</a:t>
            </a:r>
            <a:r>
              <a:rPr sz="815" spc="7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8 x 4,92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53121" y="3972513"/>
            <a:ext cx="5936773" cy="20263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Paso preferido para la capa e</a:t>
            </a:r>
            <a:r>
              <a:rPr sz="815" spc="-8" dirty="0">
                <a:latin typeface="Tahoma"/>
                <a:cs typeface="Tahoma"/>
              </a:rPr>
              <a:t>x</a:t>
            </a:r>
            <a:r>
              <a:rPr sz="815" dirty="0">
                <a:latin typeface="Tahoma"/>
                <a:cs typeface="Tahoma"/>
              </a:rPr>
              <a:t>terna      </a:t>
            </a:r>
            <a:r>
              <a:rPr sz="815" spc="13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  </a:t>
            </a:r>
            <a:r>
              <a:rPr sz="815" spc="9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361           </a:t>
            </a:r>
            <a:r>
              <a:rPr sz="815" spc="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L</a:t>
            </a:r>
            <a:r>
              <a:rPr sz="815" spc="-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ngitud máxima p</a:t>
            </a:r>
            <a:r>
              <a:rPr sz="815" spc="-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r b</a:t>
            </a:r>
            <a:r>
              <a:rPr sz="815" spc="-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bina                  </a:t>
            </a:r>
            <a:r>
              <a:rPr sz="815" spc="181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2310 metros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53121" y="4175146"/>
            <a:ext cx="5772111" cy="2022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340"/>
              </a:spcBef>
            </a:pP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C</a:t>
            </a:r>
            <a:r>
              <a:rPr sz="815" spc="-4" dirty="0">
                <a:solidFill>
                  <a:srgbClr val="FFFFFF"/>
                </a:solidFill>
                <a:latin typeface="Tahoma"/>
                <a:cs typeface="Tahoma"/>
              </a:rPr>
              <a:t>o</a:t>
            </a: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nfiguraci</a:t>
            </a:r>
            <a:r>
              <a:rPr sz="815" spc="-4" dirty="0">
                <a:solidFill>
                  <a:srgbClr val="FFFFFF"/>
                </a:solidFill>
                <a:latin typeface="Tahoma"/>
                <a:cs typeface="Tahoma"/>
              </a:rPr>
              <a:t>ó</a:t>
            </a:r>
            <a:r>
              <a:rPr sz="815" dirty="0">
                <a:solidFill>
                  <a:srgbClr val="FFFFFF"/>
                </a:solidFill>
                <a:latin typeface="Tahoma"/>
                <a:cs typeface="Tahoma"/>
              </a:rPr>
              <a:t>n de cableado</a:t>
            </a:r>
            <a:endParaRPr sz="815">
              <a:latin typeface="Tahoma"/>
              <a:cs typeface="Tahom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425232" y="4175146"/>
            <a:ext cx="164661" cy="3949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10" name="object 10"/>
          <p:cNvSpPr txBox="1"/>
          <p:nvPr/>
        </p:nvSpPr>
        <p:spPr>
          <a:xfrm>
            <a:off x="653121" y="4377434"/>
            <a:ext cx="5772111" cy="19296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54"/>
              </a:spcBef>
            </a:pPr>
            <a:r>
              <a:rPr sz="815" dirty="0">
                <a:latin typeface="Tahoma"/>
                <a:cs typeface="Tahoma"/>
              </a:rPr>
              <a:t>- N° y diámetro del núcleo de composite                                                                                     </a:t>
            </a:r>
            <a:r>
              <a:rPr sz="815" spc="159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</a:t>
            </a:r>
            <a:r>
              <a:rPr sz="815" spc="76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1 x 9,53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53121" y="3583816"/>
            <a:ext cx="5936773" cy="1946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67"/>
              </a:spcBef>
            </a:pPr>
            <a:r>
              <a:rPr sz="815" dirty="0">
                <a:latin typeface="Tahoma"/>
                <a:cs typeface="Tahoma"/>
              </a:rPr>
              <a:t>Paso de cable</a:t>
            </a:r>
            <a:r>
              <a:rPr sz="815" spc="-4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do de la capa </a:t>
            </a:r>
            <a:r>
              <a:rPr sz="815" spc="-4" dirty="0">
                <a:latin typeface="Tahoma"/>
                <a:cs typeface="Tahoma"/>
              </a:rPr>
              <a:t>e</a:t>
            </a:r>
            <a:r>
              <a:rPr sz="815" dirty="0">
                <a:latin typeface="Tahoma"/>
                <a:cs typeface="Tahoma"/>
              </a:rPr>
              <a:t>xterna de Al.     </a:t>
            </a:r>
            <a:r>
              <a:rPr sz="815" spc="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Min. 10—Max. 13 </a:t>
            </a:r>
            <a:r>
              <a:rPr sz="815" spc="90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Dirección de cableado capa ext.             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Mano derecha</a:t>
            </a:r>
            <a:endParaRPr sz="815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53121" y="3179930"/>
            <a:ext cx="5773838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Resistencia del conductor (*)                                                                                                    </a:t>
            </a:r>
            <a:r>
              <a:rPr sz="815" spc="2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kN            </a:t>
            </a:r>
            <a:r>
              <a:rPr sz="815" spc="168" dirty="0">
                <a:latin typeface="Tahoma"/>
                <a:cs typeface="Tahoma"/>
              </a:rPr>
              <a:t> </a:t>
            </a:r>
            <a:r>
              <a:rPr sz="815" spc="5" dirty="0">
                <a:latin typeface="Tahoma"/>
                <a:cs typeface="Tahoma"/>
              </a:rPr>
              <a:t>195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-5" dirty="0">
                <a:latin typeface="Tahoma"/>
                <a:cs typeface="Tahoma"/>
              </a:rPr>
              <a:t>3</a:t>
            </a:r>
            <a:r>
              <a:rPr sz="815" dirty="0">
                <a:latin typeface="Tahoma"/>
                <a:cs typeface="Tahoma"/>
              </a:rPr>
              <a:t>8</a:t>
            </a:r>
            <a:endParaRPr sz="815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53121" y="2786401"/>
            <a:ext cx="5773838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Masa p</a:t>
            </a:r>
            <a:r>
              <a:rPr sz="815" spc="-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r </a:t>
            </a:r>
            <a:r>
              <a:rPr sz="815" spc="-4" dirty="0">
                <a:latin typeface="Tahoma"/>
                <a:cs typeface="Tahoma"/>
              </a:rPr>
              <a:t>u</a:t>
            </a:r>
            <a:r>
              <a:rPr sz="815" dirty="0">
                <a:latin typeface="Tahoma"/>
                <a:cs typeface="Tahoma"/>
              </a:rPr>
              <a:t>nid</a:t>
            </a:r>
            <a:r>
              <a:rPr sz="815" spc="-4" dirty="0">
                <a:latin typeface="Tahoma"/>
                <a:cs typeface="Tahoma"/>
              </a:rPr>
              <a:t>a</a:t>
            </a:r>
            <a:r>
              <a:rPr sz="815" dirty="0">
                <a:latin typeface="Tahoma"/>
                <a:cs typeface="Tahoma"/>
              </a:rPr>
              <a:t>d de l</a:t>
            </a:r>
            <a:r>
              <a:rPr sz="815" spc="-4" dirty="0">
                <a:latin typeface="Tahoma"/>
                <a:cs typeface="Tahoma"/>
              </a:rPr>
              <a:t>o</a:t>
            </a:r>
            <a:r>
              <a:rPr sz="815" dirty="0">
                <a:latin typeface="Tahoma"/>
                <a:cs typeface="Tahoma"/>
              </a:rPr>
              <a:t>ngitud—Núcleo                                                                                      </a:t>
            </a:r>
            <a:r>
              <a:rPr sz="815" spc="117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Kg/km            </a:t>
            </a:r>
            <a:r>
              <a:rPr sz="815" spc="58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132</a:t>
            </a:r>
            <a:endParaRPr sz="815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53121" y="2392872"/>
            <a:ext cx="5773838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Diámetro aproximado del co</a:t>
            </a:r>
            <a:r>
              <a:rPr sz="815" spc="8" dirty="0">
                <a:latin typeface="Tahoma"/>
                <a:cs typeface="Tahoma"/>
              </a:rPr>
              <a:t>n</a:t>
            </a:r>
            <a:r>
              <a:rPr sz="815" dirty="0">
                <a:latin typeface="Tahoma"/>
                <a:cs typeface="Tahoma"/>
              </a:rPr>
              <a:t>ductor completo                                                                            </a:t>
            </a:r>
            <a:r>
              <a:rPr sz="815" spc="17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            </a:t>
            </a:r>
            <a:r>
              <a:rPr sz="815" spc="217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32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85</a:t>
            </a:r>
            <a:endParaRPr sz="815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53121" y="1999341"/>
            <a:ext cx="5773838" cy="1967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85"/>
              </a:spcBef>
            </a:pPr>
            <a:r>
              <a:rPr sz="815" dirty="0">
                <a:latin typeface="Tahoma"/>
                <a:cs typeface="Tahoma"/>
              </a:rPr>
              <a:t>Sección transversal del núcleo de composite                                                                              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mm²           </a:t>
            </a:r>
            <a:r>
              <a:rPr sz="815" spc="240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71</a:t>
            </a:r>
            <a:r>
              <a:rPr sz="815" dirty="0">
                <a:latin typeface="Tahoma"/>
                <a:cs typeface="Tahoma"/>
              </a:rPr>
              <a:t>,</a:t>
            </a:r>
            <a:r>
              <a:rPr sz="815" spc="4" dirty="0">
                <a:latin typeface="Tahoma"/>
                <a:cs typeface="Tahoma"/>
              </a:rPr>
              <a:t>33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53121" y="1413535"/>
            <a:ext cx="4449991" cy="1940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54"/>
              </a:spcBef>
            </a:pP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Tipo de conductor ACCC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103112" y="1413535"/>
            <a:ext cx="1322120" cy="19400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7728">
              <a:lnSpc>
                <a:spcPct val="100585"/>
              </a:lnSpc>
              <a:spcBef>
                <a:spcPts val="272"/>
              </a:spcBef>
            </a:pP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mm²             </a:t>
            </a:r>
            <a:r>
              <a:rPr sz="815" b="1" spc="68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720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653121" y="1607539"/>
            <a:ext cx="5772111" cy="1950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3138">
              <a:lnSpc>
                <a:spcPct val="100585"/>
              </a:lnSpc>
              <a:spcBef>
                <a:spcPts val="272"/>
              </a:spcBef>
            </a:pPr>
            <a:r>
              <a:rPr sz="815" dirty="0">
                <a:latin typeface="Tahoma"/>
                <a:cs typeface="Tahoma"/>
              </a:rPr>
              <a:t>Secci</a:t>
            </a:r>
            <a:r>
              <a:rPr sz="815" spc="-4" dirty="0">
                <a:latin typeface="Tahoma"/>
                <a:cs typeface="Tahoma"/>
              </a:rPr>
              <a:t>ó</a:t>
            </a:r>
            <a:r>
              <a:rPr sz="815" dirty="0">
                <a:latin typeface="Tahoma"/>
                <a:cs typeface="Tahoma"/>
              </a:rPr>
              <a:t>n</a:t>
            </a:r>
            <a:r>
              <a:rPr sz="815" spc="4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equivalente de alumin</a:t>
            </a:r>
            <a:r>
              <a:rPr sz="815" spc="-8" dirty="0">
                <a:latin typeface="Tahoma"/>
                <a:cs typeface="Tahoma"/>
              </a:rPr>
              <a:t>i</a:t>
            </a:r>
            <a:r>
              <a:rPr sz="815" dirty="0">
                <a:latin typeface="Tahoma"/>
                <a:cs typeface="Tahoma"/>
              </a:rPr>
              <a:t>o                                                                                               </a:t>
            </a:r>
            <a:r>
              <a:rPr sz="815" spc="22" dirty="0">
                <a:latin typeface="Tahoma"/>
                <a:cs typeface="Tahoma"/>
              </a:rPr>
              <a:t> </a:t>
            </a:r>
            <a:r>
              <a:rPr sz="815" dirty="0">
                <a:latin typeface="Tahoma"/>
                <a:cs typeface="Tahoma"/>
              </a:rPr>
              <a:t>mm²             </a:t>
            </a:r>
            <a:r>
              <a:rPr sz="815" spc="85" dirty="0">
                <a:latin typeface="Tahoma"/>
                <a:cs typeface="Tahoma"/>
              </a:rPr>
              <a:t> </a:t>
            </a:r>
            <a:r>
              <a:rPr sz="815" spc="4" dirty="0">
                <a:latin typeface="Tahoma"/>
                <a:cs typeface="Tahoma"/>
              </a:rPr>
              <a:t>750</a:t>
            </a:r>
            <a:endParaRPr sz="815">
              <a:latin typeface="Tahoma"/>
              <a:cs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2270643791"/>
      </p:ext>
    </p:extLst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" name="object 370"/>
          <p:cNvSpPr/>
          <p:nvPr/>
        </p:nvSpPr>
        <p:spPr>
          <a:xfrm>
            <a:off x="1381" y="1120114"/>
            <a:ext cx="6845343" cy="195384"/>
          </a:xfrm>
          <a:custGeom>
            <a:avLst/>
            <a:gdLst/>
            <a:ahLst/>
            <a:cxnLst/>
            <a:rect l="l" t="t" r="r" b="b"/>
            <a:pathLst>
              <a:path w="7555230" h="215646">
                <a:moveTo>
                  <a:pt x="0" y="215646"/>
                </a:moveTo>
                <a:lnTo>
                  <a:pt x="7555230" y="215646"/>
                </a:lnTo>
                <a:lnTo>
                  <a:pt x="755523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6" name="object 356"/>
          <p:cNvSpPr/>
          <p:nvPr/>
        </p:nvSpPr>
        <p:spPr>
          <a:xfrm>
            <a:off x="651740" y="1579923"/>
            <a:ext cx="705592" cy="693164"/>
          </a:xfrm>
          <a:custGeom>
            <a:avLst/>
            <a:gdLst/>
            <a:ahLst/>
            <a:cxnLst/>
            <a:rect l="l" t="t" r="r" b="b"/>
            <a:pathLst>
              <a:path w="778764" h="765048">
                <a:moveTo>
                  <a:pt x="0" y="765048"/>
                </a:moveTo>
                <a:lnTo>
                  <a:pt x="778764" y="765048"/>
                </a:lnTo>
                <a:lnTo>
                  <a:pt x="778764" y="0"/>
                </a:lnTo>
                <a:lnTo>
                  <a:pt x="0" y="0"/>
                </a:lnTo>
                <a:lnTo>
                  <a:pt x="0" y="765048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7" name="object 357"/>
          <p:cNvSpPr/>
          <p:nvPr/>
        </p:nvSpPr>
        <p:spPr>
          <a:xfrm>
            <a:off x="1357332" y="1579923"/>
            <a:ext cx="696616" cy="693164"/>
          </a:xfrm>
          <a:custGeom>
            <a:avLst/>
            <a:gdLst/>
            <a:ahLst/>
            <a:cxnLst/>
            <a:rect l="l" t="t" r="r" b="b"/>
            <a:pathLst>
              <a:path w="768858" h="765048">
                <a:moveTo>
                  <a:pt x="0" y="765048"/>
                </a:moveTo>
                <a:lnTo>
                  <a:pt x="768858" y="765048"/>
                </a:lnTo>
                <a:lnTo>
                  <a:pt x="768858" y="0"/>
                </a:lnTo>
                <a:lnTo>
                  <a:pt x="0" y="0"/>
                </a:lnTo>
                <a:lnTo>
                  <a:pt x="0" y="765048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8" name="object 358"/>
          <p:cNvSpPr/>
          <p:nvPr/>
        </p:nvSpPr>
        <p:spPr>
          <a:xfrm>
            <a:off x="2053948" y="1579923"/>
            <a:ext cx="697306" cy="693164"/>
          </a:xfrm>
          <a:custGeom>
            <a:avLst/>
            <a:gdLst/>
            <a:ahLst/>
            <a:cxnLst/>
            <a:rect l="l" t="t" r="r" b="b"/>
            <a:pathLst>
              <a:path w="769619" h="765048">
                <a:moveTo>
                  <a:pt x="0" y="765048"/>
                </a:moveTo>
                <a:lnTo>
                  <a:pt x="769619" y="765048"/>
                </a:lnTo>
                <a:lnTo>
                  <a:pt x="769619" y="0"/>
                </a:lnTo>
                <a:lnTo>
                  <a:pt x="0" y="0"/>
                </a:lnTo>
                <a:lnTo>
                  <a:pt x="0" y="765048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9" name="object 359"/>
          <p:cNvSpPr/>
          <p:nvPr/>
        </p:nvSpPr>
        <p:spPr>
          <a:xfrm>
            <a:off x="2751254" y="1579923"/>
            <a:ext cx="705592" cy="693164"/>
          </a:xfrm>
          <a:custGeom>
            <a:avLst/>
            <a:gdLst/>
            <a:ahLst/>
            <a:cxnLst/>
            <a:rect l="l" t="t" r="r" b="b"/>
            <a:pathLst>
              <a:path w="778763" h="765048">
                <a:moveTo>
                  <a:pt x="0" y="765048"/>
                </a:moveTo>
                <a:lnTo>
                  <a:pt x="778764" y="765048"/>
                </a:lnTo>
                <a:lnTo>
                  <a:pt x="778764" y="0"/>
                </a:lnTo>
                <a:lnTo>
                  <a:pt x="0" y="0"/>
                </a:lnTo>
                <a:lnTo>
                  <a:pt x="0" y="765048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0" name="object 360"/>
          <p:cNvSpPr/>
          <p:nvPr/>
        </p:nvSpPr>
        <p:spPr>
          <a:xfrm>
            <a:off x="651740" y="2273087"/>
            <a:ext cx="705592" cy="379721"/>
          </a:xfrm>
          <a:custGeom>
            <a:avLst/>
            <a:gdLst/>
            <a:ahLst/>
            <a:cxnLst/>
            <a:rect l="l" t="t" r="r" b="b"/>
            <a:pathLst>
              <a:path w="778764" h="419100">
                <a:moveTo>
                  <a:pt x="0" y="419100"/>
                </a:moveTo>
                <a:lnTo>
                  <a:pt x="778764" y="419100"/>
                </a:lnTo>
                <a:lnTo>
                  <a:pt x="778764" y="0"/>
                </a:lnTo>
                <a:lnTo>
                  <a:pt x="0" y="0"/>
                </a:lnTo>
                <a:lnTo>
                  <a:pt x="0" y="419100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1" name="object 361"/>
          <p:cNvSpPr/>
          <p:nvPr/>
        </p:nvSpPr>
        <p:spPr>
          <a:xfrm>
            <a:off x="1357332" y="2273087"/>
            <a:ext cx="696616" cy="379721"/>
          </a:xfrm>
          <a:custGeom>
            <a:avLst/>
            <a:gdLst/>
            <a:ahLst/>
            <a:cxnLst/>
            <a:rect l="l" t="t" r="r" b="b"/>
            <a:pathLst>
              <a:path w="768858" h="419100">
                <a:moveTo>
                  <a:pt x="0" y="419100"/>
                </a:moveTo>
                <a:lnTo>
                  <a:pt x="768858" y="419100"/>
                </a:lnTo>
                <a:lnTo>
                  <a:pt x="768858" y="0"/>
                </a:lnTo>
                <a:lnTo>
                  <a:pt x="0" y="0"/>
                </a:lnTo>
                <a:lnTo>
                  <a:pt x="0" y="419100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2" name="object 362"/>
          <p:cNvSpPr/>
          <p:nvPr/>
        </p:nvSpPr>
        <p:spPr>
          <a:xfrm>
            <a:off x="2053948" y="2273087"/>
            <a:ext cx="697306" cy="379721"/>
          </a:xfrm>
          <a:custGeom>
            <a:avLst/>
            <a:gdLst/>
            <a:ahLst/>
            <a:cxnLst/>
            <a:rect l="l" t="t" r="r" b="b"/>
            <a:pathLst>
              <a:path w="769619" h="419100">
                <a:moveTo>
                  <a:pt x="0" y="419100"/>
                </a:moveTo>
                <a:lnTo>
                  <a:pt x="769619" y="419100"/>
                </a:lnTo>
                <a:lnTo>
                  <a:pt x="769619" y="0"/>
                </a:lnTo>
                <a:lnTo>
                  <a:pt x="0" y="0"/>
                </a:lnTo>
                <a:lnTo>
                  <a:pt x="0" y="419100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3" name="object 363"/>
          <p:cNvSpPr/>
          <p:nvPr/>
        </p:nvSpPr>
        <p:spPr>
          <a:xfrm>
            <a:off x="2751254" y="2273087"/>
            <a:ext cx="705592" cy="379721"/>
          </a:xfrm>
          <a:custGeom>
            <a:avLst/>
            <a:gdLst/>
            <a:ahLst/>
            <a:cxnLst/>
            <a:rect l="l" t="t" r="r" b="b"/>
            <a:pathLst>
              <a:path w="778763" h="419100">
                <a:moveTo>
                  <a:pt x="0" y="419100"/>
                </a:moveTo>
                <a:lnTo>
                  <a:pt x="778764" y="419100"/>
                </a:lnTo>
                <a:lnTo>
                  <a:pt x="778764" y="0"/>
                </a:lnTo>
                <a:lnTo>
                  <a:pt x="0" y="0"/>
                </a:lnTo>
                <a:lnTo>
                  <a:pt x="0" y="419100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4" name="object 364"/>
          <p:cNvSpPr/>
          <p:nvPr/>
        </p:nvSpPr>
        <p:spPr>
          <a:xfrm>
            <a:off x="651740" y="2652809"/>
            <a:ext cx="705592" cy="205739"/>
          </a:xfrm>
          <a:custGeom>
            <a:avLst/>
            <a:gdLst/>
            <a:ahLst/>
            <a:cxnLst/>
            <a:rect l="l" t="t" r="r" b="b"/>
            <a:pathLst>
              <a:path w="778764" h="227075">
                <a:moveTo>
                  <a:pt x="0" y="227075"/>
                </a:moveTo>
                <a:lnTo>
                  <a:pt x="778764" y="227075"/>
                </a:lnTo>
                <a:lnTo>
                  <a:pt x="778764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5" name="object 365"/>
          <p:cNvSpPr/>
          <p:nvPr/>
        </p:nvSpPr>
        <p:spPr>
          <a:xfrm>
            <a:off x="1357332" y="2652809"/>
            <a:ext cx="696616" cy="205739"/>
          </a:xfrm>
          <a:custGeom>
            <a:avLst/>
            <a:gdLst/>
            <a:ahLst/>
            <a:cxnLst/>
            <a:rect l="l" t="t" r="r" b="b"/>
            <a:pathLst>
              <a:path w="768858" h="227075">
                <a:moveTo>
                  <a:pt x="0" y="227075"/>
                </a:moveTo>
                <a:lnTo>
                  <a:pt x="768858" y="227075"/>
                </a:lnTo>
                <a:lnTo>
                  <a:pt x="768858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6" name="object 366"/>
          <p:cNvSpPr/>
          <p:nvPr/>
        </p:nvSpPr>
        <p:spPr>
          <a:xfrm>
            <a:off x="2053948" y="2652809"/>
            <a:ext cx="697306" cy="205739"/>
          </a:xfrm>
          <a:custGeom>
            <a:avLst/>
            <a:gdLst/>
            <a:ahLst/>
            <a:cxnLst/>
            <a:rect l="l" t="t" r="r" b="b"/>
            <a:pathLst>
              <a:path w="769619" h="227075">
                <a:moveTo>
                  <a:pt x="0" y="227075"/>
                </a:moveTo>
                <a:lnTo>
                  <a:pt x="769619" y="227075"/>
                </a:lnTo>
                <a:lnTo>
                  <a:pt x="769619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7" name="object 367"/>
          <p:cNvSpPr/>
          <p:nvPr/>
        </p:nvSpPr>
        <p:spPr>
          <a:xfrm>
            <a:off x="2751254" y="2652809"/>
            <a:ext cx="705592" cy="205739"/>
          </a:xfrm>
          <a:custGeom>
            <a:avLst/>
            <a:gdLst/>
            <a:ahLst/>
            <a:cxnLst/>
            <a:rect l="l" t="t" r="r" b="b"/>
            <a:pathLst>
              <a:path w="778763" h="227075">
                <a:moveTo>
                  <a:pt x="0" y="227075"/>
                </a:moveTo>
                <a:lnTo>
                  <a:pt x="778764" y="227075"/>
                </a:lnTo>
                <a:lnTo>
                  <a:pt x="778764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8" name="object 368"/>
          <p:cNvSpPr/>
          <p:nvPr/>
        </p:nvSpPr>
        <p:spPr>
          <a:xfrm>
            <a:off x="651740" y="2653154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69" name="object 369"/>
          <p:cNvSpPr/>
          <p:nvPr/>
        </p:nvSpPr>
        <p:spPr>
          <a:xfrm>
            <a:off x="651740" y="2858894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0" name="object 350"/>
          <p:cNvSpPr/>
          <p:nvPr/>
        </p:nvSpPr>
        <p:spPr>
          <a:xfrm>
            <a:off x="651740" y="3060837"/>
            <a:ext cx="705592" cy="205739"/>
          </a:xfrm>
          <a:custGeom>
            <a:avLst/>
            <a:gdLst/>
            <a:ahLst/>
            <a:cxnLst/>
            <a:rect l="l" t="t" r="r" b="b"/>
            <a:pathLst>
              <a:path w="778764" h="227075">
                <a:moveTo>
                  <a:pt x="0" y="227075"/>
                </a:moveTo>
                <a:lnTo>
                  <a:pt x="778764" y="227075"/>
                </a:lnTo>
                <a:lnTo>
                  <a:pt x="778764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1" name="object 351"/>
          <p:cNvSpPr/>
          <p:nvPr/>
        </p:nvSpPr>
        <p:spPr>
          <a:xfrm>
            <a:off x="1357332" y="3060837"/>
            <a:ext cx="696616" cy="205739"/>
          </a:xfrm>
          <a:custGeom>
            <a:avLst/>
            <a:gdLst/>
            <a:ahLst/>
            <a:cxnLst/>
            <a:rect l="l" t="t" r="r" b="b"/>
            <a:pathLst>
              <a:path w="768858" h="227075">
                <a:moveTo>
                  <a:pt x="0" y="227075"/>
                </a:moveTo>
                <a:lnTo>
                  <a:pt x="768858" y="227075"/>
                </a:lnTo>
                <a:lnTo>
                  <a:pt x="768858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2" name="object 352"/>
          <p:cNvSpPr/>
          <p:nvPr/>
        </p:nvSpPr>
        <p:spPr>
          <a:xfrm>
            <a:off x="2053948" y="3060837"/>
            <a:ext cx="697306" cy="205739"/>
          </a:xfrm>
          <a:custGeom>
            <a:avLst/>
            <a:gdLst/>
            <a:ahLst/>
            <a:cxnLst/>
            <a:rect l="l" t="t" r="r" b="b"/>
            <a:pathLst>
              <a:path w="769619" h="227075">
                <a:moveTo>
                  <a:pt x="0" y="227075"/>
                </a:moveTo>
                <a:lnTo>
                  <a:pt x="769619" y="227075"/>
                </a:lnTo>
                <a:lnTo>
                  <a:pt x="769619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3" name="object 353"/>
          <p:cNvSpPr/>
          <p:nvPr/>
        </p:nvSpPr>
        <p:spPr>
          <a:xfrm>
            <a:off x="2751254" y="3060837"/>
            <a:ext cx="705592" cy="205739"/>
          </a:xfrm>
          <a:custGeom>
            <a:avLst/>
            <a:gdLst/>
            <a:ahLst/>
            <a:cxnLst/>
            <a:rect l="l" t="t" r="r" b="b"/>
            <a:pathLst>
              <a:path w="778763" h="227075">
                <a:moveTo>
                  <a:pt x="0" y="227075"/>
                </a:moveTo>
                <a:lnTo>
                  <a:pt x="778764" y="227075"/>
                </a:lnTo>
                <a:lnTo>
                  <a:pt x="778764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4" name="object 354"/>
          <p:cNvSpPr/>
          <p:nvPr/>
        </p:nvSpPr>
        <p:spPr>
          <a:xfrm>
            <a:off x="651740" y="3060490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55" name="object 355"/>
          <p:cNvSpPr/>
          <p:nvPr/>
        </p:nvSpPr>
        <p:spPr>
          <a:xfrm>
            <a:off x="651740" y="3266922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4" name="object 344"/>
          <p:cNvSpPr/>
          <p:nvPr/>
        </p:nvSpPr>
        <p:spPr>
          <a:xfrm>
            <a:off x="651740" y="3461270"/>
            <a:ext cx="705592" cy="205739"/>
          </a:xfrm>
          <a:custGeom>
            <a:avLst/>
            <a:gdLst/>
            <a:ahLst/>
            <a:cxnLst/>
            <a:rect l="l" t="t" r="r" b="b"/>
            <a:pathLst>
              <a:path w="778764" h="227075">
                <a:moveTo>
                  <a:pt x="0" y="227075"/>
                </a:moveTo>
                <a:lnTo>
                  <a:pt x="778764" y="227075"/>
                </a:lnTo>
                <a:lnTo>
                  <a:pt x="778764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5" name="object 345"/>
          <p:cNvSpPr/>
          <p:nvPr/>
        </p:nvSpPr>
        <p:spPr>
          <a:xfrm>
            <a:off x="1357332" y="3461270"/>
            <a:ext cx="696616" cy="205739"/>
          </a:xfrm>
          <a:custGeom>
            <a:avLst/>
            <a:gdLst/>
            <a:ahLst/>
            <a:cxnLst/>
            <a:rect l="l" t="t" r="r" b="b"/>
            <a:pathLst>
              <a:path w="768858" h="227075">
                <a:moveTo>
                  <a:pt x="0" y="227075"/>
                </a:moveTo>
                <a:lnTo>
                  <a:pt x="768858" y="227075"/>
                </a:lnTo>
                <a:lnTo>
                  <a:pt x="768858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6" name="object 346"/>
          <p:cNvSpPr/>
          <p:nvPr/>
        </p:nvSpPr>
        <p:spPr>
          <a:xfrm>
            <a:off x="2053948" y="3461270"/>
            <a:ext cx="697306" cy="205739"/>
          </a:xfrm>
          <a:custGeom>
            <a:avLst/>
            <a:gdLst/>
            <a:ahLst/>
            <a:cxnLst/>
            <a:rect l="l" t="t" r="r" b="b"/>
            <a:pathLst>
              <a:path w="769619" h="227075">
                <a:moveTo>
                  <a:pt x="0" y="227075"/>
                </a:moveTo>
                <a:lnTo>
                  <a:pt x="769619" y="227075"/>
                </a:lnTo>
                <a:lnTo>
                  <a:pt x="769619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7" name="object 347"/>
          <p:cNvSpPr/>
          <p:nvPr/>
        </p:nvSpPr>
        <p:spPr>
          <a:xfrm>
            <a:off x="2751254" y="3461270"/>
            <a:ext cx="705592" cy="205739"/>
          </a:xfrm>
          <a:custGeom>
            <a:avLst/>
            <a:gdLst/>
            <a:ahLst/>
            <a:cxnLst/>
            <a:rect l="l" t="t" r="r" b="b"/>
            <a:pathLst>
              <a:path w="778763" h="227075">
                <a:moveTo>
                  <a:pt x="0" y="227075"/>
                </a:moveTo>
                <a:lnTo>
                  <a:pt x="778764" y="227075"/>
                </a:lnTo>
                <a:lnTo>
                  <a:pt x="778764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8" name="object 348"/>
          <p:cNvSpPr/>
          <p:nvPr/>
        </p:nvSpPr>
        <p:spPr>
          <a:xfrm>
            <a:off x="651740" y="3461615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9" name="object 349"/>
          <p:cNvSpPr/>
          <p:nvPr/>
        </p:nvSpPr>
        <p:spPr>
          <a:xfrm>
            <a:off x="651740" y="3667355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8" name="object 338"/>
          <p:cNvSpPr/>
          <p:nvPr/>
        </p:nvSpPr>
        <p:spPr>
          <a:xfrm>
            <a:off x="651740" y="3861703"/>
            <a:ext cx="705592" cy="205740"/>
          </a:xfrm>
          <a:custGeom>
            <a:avLst/>
            <a:gdLst/>
            <a:ahLst/>
            <a:cxnLst/>
            <a:rect l="l" t="t" r="r" b="b"/>
            <a:pathLst>
              <a:path w="778764" h="227076">
                <a:moveTo>
                  <a:pt x="0" y="227076"/>
                </a:moveTo>
                <a:lnTo>
                  <a:pt x="778764" y="227076"/>
                </a:lnTo>
                <a:lnTo>
                  <a:pt x="778764" y="0"/>
                </a:lnTo>
                <a:lnTo>
                  <a:pt x="0" y="0"/>
                </a:lnTo>
                <a:lnTo>
                  <a:pt x="0" y="227076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9" name="object 339"/>
          <p:cNvSpPr/>
          <p:nvPr/>
        </p:nvSpPr>
        <p:spPr>
          <a:xfrm>
            <a:off x="1357332" y="3861703"/>
            <a:ext cx="696616" cy="205740"/>
          </a:xfrm>
          <a:custGeom>
            <a:avLst/>
            <a:gdLst/>
            <a:ahLst/>
            <a:cxnLst/>
            <a:rect l="l" t="t" r="r" b="b"/>
            <a:pathLst>
              <a:path w="768858" h="227076">
                <a:moveTo>
                  <a:pt x="0" y="227076"/>
                </a:moveTo>
                <a:lnTo>
                  <a:pt x="768858" y="227076"/>
                </a:lnTo>
                <a:lnTo>
                  <a:pt x="768858" y="0"/>
                </a:lnTo>
                <a:lnTo>
                  <a:pt x="0" y="0"/>
                </a:lnTo>
                <a:lnTo>
                  <a:pt x="0" y="227076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0" name="object 340"/>
          <p:cNvSpPr/>
          <p:nvPr/>
        </p:nvSpPr>
        <p:spPr>
          <a:xfrm>
            <a:off x="2053948" y="3861703"/>
            <a:ext cx="697306" cy="205740"/>
          </a:xfrm>
          <a:custGeom>
            <a:avLst/>
            <a:gdLst/>
            <a:ahLst/>
            <a:cxnLst/>
            <a:rect l="l" t="t" r="r" b="b"/>
            <a:pathLst>
              <a:path w="769619" h="227076">
                <a:moveTo>
                  <a:pt x="0" y="227076"/>
                </a:moveTo>
                <a:lnTo>
                  <a:pt x="769619" y="227076"/>
                </a:lnTo>
                <a:lnTo>
                  <a:pt x="769619" y="0"/>
                </a:lnTo>
                <a:lnTo>
                  <a:pt x="0" y="0"/>
                </a:lnTo>
                <a:lnTo>
                  <a:pt x="0" y="227076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1" name="object 341"/>
          <p:cNvSpPr/>
          <p:nvPr/>
        </p:nvSpPr>
        <p:spPr>
          <a:xfrm>
            <a:off x="2751254" y="3861703"/>
            <a:ext cx="705592" cy="205740"/>
          </a:xfrm>
          <a:custGeom>
            <a:avLst/>
            <a:gdLst/>
            <a:ahLst/>
            <a:cxnLst/>
            <a:rect l="l" t="t" r="r" b="b"/>
            <a:pathLst>
              <a:path w="778763" h="227076">
                <a:moveTo>
                  <a:pt x="0" y="227076"/>
                </a:moveTo>
                <a:lnTo>
                  <a:pt x="778764" y="227076"/>
                </a:lnTo>
                <a:lnTo>
                  <a:pt x="778764" y="0"/>
                </a:lnTo>
                <a:lnTo>
                  <a:pt x="0" y="0"/>
                </a:lnTo>
                <a:lnTo>
                  <a:pt x="0" y="227076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2" name="object 342"/>
          <p:cNvSpPr/>
          <p:nvPr/>
        </p:nvSpPr>
        <p:spPr>
          <a:xfrm>
            <a:off x="651740" y="3862049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43" name="object 343"/>
          <p:cNvSpPr/>
          <p:nvPr/>
        </p:nvSpPr>
        <p:spPr>
          <a:xfrm>
            <a:off x="651740" y="4067789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2" name="object 332"/>
          <p:cNvSpPr/>
          <p:nvPr/>
        </p:nvSpPr>
        <p:spPr>
          <a:xfrm>
            <a:off x="651740" y="4267661"/>
            <a:ext cx="705592" cy="205739"/>
          </a:xfrm>
          <a:custGeom>
            <a:avLst/>
            <a:gdLst/>
            <a:ahLst/>
            <a:cxnLst/>
            <a:rect l="l" t="t" r="r" b="b"/>
            <a:pathLst>
              <a:path w="778764" h="227075">
                <a:moveTo>
                  <a:pt x="0" y="227075"/>
                </a:moveTo>
                <a:lnTo>
                  <a:pt x="778764" y="227075"/>
                </a:lnTo>
                <a:lnTo>
                  <a:pt x="778764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3" name="object 333"/>
          <p:cNvSpPr/>
          <p:nvPr/>
        </p:nvSpPr>
        <p:spPr>
          <a:xfrm>
            <a:off x="1357332" y="4267661"/>
            <a:ext cx="696616" cy="205739"/>
          </a:xfrm>
          <a:custGeom>
            <a:avLst/>
            <a:gdLst/>
            <a:ahLst/>
            <a:cxnLst/>
            <a:rect l="l" t="t" r="r" b="b"/>
            <a:pathLst>
              <a:path w="768858" h="227075">
                <a:moveTo>
                  <a:pt x="0" y="227075"/>
                </a:moveTo>
                <a:lnTo>
                  <a:pt x="768858" y="227075"/>
                </a:lnTo>
                <a:lnTo>
                  <a:pt x="768858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4" name="object 334"/>
          <p:cNvSpPr/>
          <p:nvPr/>
        </p:nvSpPr>
        <p:spPr>
          <a:xfrm>
            <a:off x="2053948" y="4267661"/>
            <a:ext cx="697306" cy="205739"/>
          </a:xfrm>
          <a:custGeom>
            <a:avLst/>
            <a:gdLst/>
            <a:ahLst/>
            <a:cxnLst/>
            <a:rect l="l" t="t" r="r" b="b"/>
            <a:pathLst>
              <a:path w="769619" h="227075">
                <a:moveTo>
                  <a:pt x="0" y="227075"/>
                </a:moveTo>
                <a:lnTo>
                  <a:pt x="769619" y="227075"/>
                </a:lnTo>
                <a:lnTo>
                  <a:pt x="769619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5" name="object 335"/>
          <p:cNvSpPr/>
          <p:nvPr/>
        </p:nvSpPr>
        <p:spPr>
          <a:xfrm>
            <a:off x="2751254" y="4267661"/>
            <a:ext cx="705592" cy="205739"/>
          </a:xfrm>
          <a:custGeom>
            <a:avLst/>
            <a:gdLst/>
            <a:ahLst/>
            <a:cxnLst/>
            <a:rect l="l" t="t" r="r" b="b"/>
            <a:pathLst>
              <a:path w="778763" h="227075">
                <a:moveTo>
                  <a:pt x="0" y="227075"/>
                </a:moveTo>
                <a:lnTo>
                  <a:pt x="778764" y="227075"/>
                </a:lnTo>
                <a:lnTo>
                  <a:pt x="778764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6" name="object 336"/>
          <p:cNvSpPr/>
          <p:nvPr/>
        </p:nvSpPr>
        <p:spPr>
          <a:xfrm>
            <a:off x="651740" y="4268005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7" name="object 337"/>
          <p:cNvSpPr/>
          <p:nvPr/>
        </p:nvSpPr>
        <p:spPr>
          <a:xfrm>
            <a:off x="651740" y="4473745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6" name="object 326"/>
          <p:cNvSpPr/>
          <p:nvPr/>
        </p:nvSpPr>
        <p:spPr>
          <a:xfrm>
            <a:off x="651740" y="4668094"/>
            <a:ext cx="705592" cy="200906"/>
          </a:xfrm>
          <a:custGeom>
            <a:avLst/>
            <a:gdLst/>
            <a:ahLst/>
            <a:cxnLst/>
            <a:rect l="l" t="t" r="r" b="b"/>
            <a:pathLst>
              <a:path w="778764" h="221741">
                <a:moveTo>
                  <a:pt x="0" y="221741"/>
                </a:moveTo>
                <a:lnTo>
                  <a:pt x="778764" y="221741"/>
                </a:lnTo>
                <a:lnTo>
                  <a:pt x="778764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7" name="object 327"/>
          <p:cNvSpPr/>
          <p:nvPr/>
        </p:nvSpPr>
        <p:spPr>
          <a:xfrm>
            <a:off x="1357332" y="4668094"/>
            <a:ext cx="696616" cy="200906"/>
          </a:xfrm>
          <a:custGeom>
            <a:avLst/>
            <a:gdLst/>
            <a:ahLst/>
            <a:cxnLst/>
            <a:rect l="l" t="t" r="r" b="b"/>
            <a:pathLst>
              <a:path w="768858" h="221741">
                <a:moveTo>
                  <a:pt x="0" y="221741"/>
                </a:moveTo>
                <a:lnTo>
                  <a:pt x="768858" y="221741"/>
                </a:lnTo>
                <a:lnTo>
                  <a:pt x="768858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8" name="object 328"/>
          <p:cNvSpPr/>
          <p:nvPr/>
        </p:nvSpPr>
        <p:spPr>
          <a:xfrm>
            <a:off x="2053948" y="4668094"/>
            <a:ext cx="697306" cy="200906"/>
          </a:xfrm>
          <a:custGeom>
            <a:avLst/>
            <a:gdLst/>
            <a:ahLst/>
            <a:cxnLst/>
            <a:rect l="l" t="t" r="r" b="b"/>
            <a:pathLst>
              <a:path w="769619" h="221741">
                <a:moveTo>
                  <a:pt x="0" y="221741"/>
                </a:moveTo>
                <a:lnTo>
                  <a:pt x="769619" y="221741"/>
                </a:lnTo>
                <a:lnTo>
                  <a:pt x="769619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9" name="object 329"/>
          <p:cNvSpPr/>
          <p:nvPr/>
        </p:nvSpPr>
        <p:spPr>
          <a:xfrm>
            <a:off x="2751254" y="4668094"/>
            <a:ext cx="705592" cy="200906"/>
          </a:xfrm>
          <a:custGeom>
            <a:avLst/>
            <a:gdLst/>
            <a:ahLst/>
            <a:cxnLst/>
            <a:rect l="l" t="t" r="r" b="b"/>
            <a:pathLst>
              <a:path w="778763" h="221741">
                <a:moveTo>
                  <a:pt x="0" y="221741"/>
                </a:moveTo>
                <a:lnTo>
                  <a:pt x="778764" y="221741"/>
                </a:lnTo>
                <a:lnTo>
                  <a:pt x="778764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0" name="object 330"/>
          <p:cNvSpPr/>
          <p:nvPr/>
        </p:nvSpPr>
        <p:spPr>
          <a:xfrm>
            <a:off x="651740" y="4668439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31" name="object 331"/>
          <p:cNvSpPr/>
          <p:nvPr/>
        </p:nvSpPr>
        <p:spPr>
          <a:xfrm>
            <a:off x="651740" y="4869346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0" name="object 320"/>
          <p:cNvSpPr/>
          <p:nvPr/>
        </p:nvSpPr>
        <p:spPr>
          <a:xfrm>
            <a:off x="651740" y="5063695"/>
            <a:ext cx="705592" cy="205739"/>
          </a:xfrm>
          <a:custGeom>
            <a:avLst/>
            <a:gdLst/>
            <a:ahLst/>
            <a:cxnLst/>
            <a:rect l="l" t="t" r="r" b="b"/>
            <a:pathLst>
              <a:path w="778764" h="227075">
                <a:moveTo>
                  <a:pt x="0" y="227075"/>
                </a:moveTo>
                <a:lnTo>
                  <a:pt x="778764" y="227075"/>
                </a:lnTo>
                <a:lnTo>
                  <a:pt x="778764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1" name="object 321"/>
          <p:cNvSpPr/>
          <p:nvPr/>
        </p:nvSpPr>
        <p:spPr>
          <a:xfrm>
            <a:off x="1357332" y="5063695"/>
            <a:ext cx="696616" cy="205739"/>
          </a:xfrm>
          <a:custGeom>
            <a:avLst/>
            <a:gdLst/>
            <a:ahLst/>
            <a:cxnLst/>
            <a:rect l="l" t="t" r="r" b="b"/>
            <a:pathLst>
              <a:path w="768858" h="227075">
                <a:moveTo>
                  <a:pt x="0" y="227075"/>
                </a:moveTo>
                <a:lnTo>
                  <a:pt x="768858" y="227075"/>
                </a:lnTo>
                <a:lnTo>
                  <a:pt x="768858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2" name="object 322"/>
          <p:cNvSpPr/>
          <p:nvPr/>
        </p:nvSpPr>
        <p:spPr>
          <a:xfrm>
            <a:off x="2053948" y="5063695"/>
            <a:ext cx="697306" cy="205739"/>
          </a:xfrm>
          <a:custGeom>
            <a:avLst/>
            <a:gdLst/>
            <a:ahLst/>
            <a:cxnLst/>
            <a:rect l="l" t="t" r="r" b="b"/>
            <a:pathLst>
              <a:path w="769619" h="227075">
                <a:moveTo>
                  <a:pt x="0" y="227075"/>
                </a:moveTo>
                <a:lnTo>
                  <a:pt x="769619" y="227075"/>
                </a:lnTo>
                <a:lnTo>
                  <a:pt x="769619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3" name="object 323"/>
          <p:cNvSpPr/>
          <p:nvPr/>
        </p:nvSpPr>
        <p:spPr>
          <a:xfrm>
            <a:off x="2751254" y="5063695"/>
            <a:ext cx="705592" cy="205739"/>
          </a:xfrm>
          <a:custGeom>
            <a:avLst/>
            <a:gdLst/>
            <a:ahLst/>
            <a:cxnLst/>
            <a:rect l="l" t="t" r="r" b="b"/>
            <a:pathLst>
              <a:path w="778763" h="227075">
                <a:moveTo>
                  <a:pt x="0" y="227075"/>
                </a:moveTo>
                <a:lnTo>
                  <a:pt x="778764" y="227075"/>
                </a:lnTo>
                <a:lnTo>
                  <a:pt x="778764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4" name="object 324"/>
          <p:cNvSpPr/>
          <p:nvPr/>
        </p:nvSpPr>
        <p:spPr>
          <a:xfrm>
            <a:off x="651740" y="5064039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25" name="object 325"/>
          <p:cNvSpPr/>
          <p:nvPr/>
        </p:nvSpPr>
        <p:spPr>
          <a:xfrm>
            <a:off x="651740" y="5269779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4" name="object 314"/>
          <p:cNvSpPr/>
          <p:nvPr/>
        </p:nvSpPr>
        <p:spPr>
          <a:xfrm>
            <a:off x="651740" y="5464129"/>
            <a:ext cx="705592" cy="205739"/>
          </a:xfrm>
          <a:custGeom>
            <a:avLst/>
            <a:gdLst/>
            <a:ahLst/>
            <a:cxnLst/>
            <a:rect l="l" t="t" r="r" b="b"/>
            <a:pathLst>
              <a:path w="778764" h="227075">
                <a:moveTo>
                  <a:pt x="0" y="227075"/>
                </a:moveTo>
                <a:lnTo>
                  <a:pt x="778764" y="227075"/>
                </a:lnTo>
                <a:lnTo>
                  <a:pt x="778764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5" name="object 315"/>
          <p:cNvSpPr/>
          <p:nvPr/>
        </p:nvSpPr>
        <p:spPr>
          <a:xfrm>
            <a:off x="1357332" y="5464129"/>
            <a:ext cx="696616" cy="205739"/>
          </a:xfrm>
          <a:custGeom>
            <a:avLst/>
            <a:gdLst/>
            <a:ahLst/>
            <a:cxnLst/>
            <a:rect l="l" t="t" r="r" b="b"/>
            <a:pathLst>
              <a:path w="768858" h="227075">
                <a:moveTo>
                  <a:pt x="0" y="227075"/>
                </a:moveTo>
                <a:lnTo>
                  <a:pt x="768858" y="227075"/>
                </a:lnTo>
                <a:lnTo>
                  <a:pt x="768858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6" name="object 316"/>
          <p:cNvSpPr/>
          <p:nvPr/>
        </p:nvSpPr>
        <p:spPr>
          <a:xfrm>
            <a:off x="2053948" y="5464129"/>
            <a:ext cx="697306" cy="205739"/>
          </a:xfrm>
          <a:custGeom>
            <a:avLst/>
            <a:gdLst/>
            <a:ahLst/>
            <a:cxnLst/>
            <a:rect l="l" t="t" r="r" b="b"/>
            <a:pathLst>
              <a:path w="769619" h="227075">
                <a:moveTo>
                  <a:pt x="0" y="227075"/>
                </a:moveTo>
                <a:lnTo>
                  <a:pt x="769619" y="227075"/>
                </a:lnTo>
                <a:lnTo>
                  <a:pt x="769619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7" name="object 317"/>
          <p:cNvSpPr/>
          <p:nvPr/>
        </p:nvSpPr>
        <p:spPr>
          <a:xfrm>
            <a:off x="2751254" y="5464129"/>
            <a:ext cx="705592" cy="205739"/>
          </a:xfrm>
          <a:custGeom>
            <a:avLst/>
            <a:gdLst/>
            <a:ahLst/>
            <a:cxnLst/>
            <a:rect l="l" t="t" r="r" b="b"/>
            <a:pathLst>
              <a:path w="778763" h="227075">
                <a:moveTo>
                  <a:pt x="0" y="227075"/>
                </a:moveTo>
                <a:lnTo>
                  <a:pt x="778764" y="227075"/>
                </a:lnTo>
                <a:lnTo>
                  <a:pt x="778764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8" name="object 318"/>
          <p:cNvSpPr/>
          <p:nvPr/>
        </p:nvSpPr>
        <p:spPr>
          <a:xfrm>
            <a:off x="651740" y="5464473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9" name="object 319"/>
          <p:cNvSpPr/>
          <p:nvPr/>
        </p:nvSpPr>
        <p:spPr>
          <a:xfrm>
            <a:off x="651740" y="5670213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8" name="object 308"/>
          <p:cNvSpPr/>
          <p:nvPr/>
        </p:nvSpPr>
        <p:spPr>
          <a:xfrm>
            <a:off x="651740" y="5864562"/>
            <a:ext cx="705592" cy="205739"/>
          </a:xfrm>
          <a:custGeom>
            <a:avLst/>
            <a:gdLst/>
            <a:ahLst/>
            <a:cxnLst/>
            <a:rect l="l" t="t" r="r" b="b"/>
            <a:pathLst>
              <a:path w="778764" h="227075">
                <a:moveTo>
                  <a:pt x="0" y="227075"/>
                </a:moveTo>
                <a:lnTo>
                  <a:pt x="778764" y="227075"/>
                </a:lnTo>
                <a:lnTo>
                  <a:pt x="778764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9" name="object 309"/>
          <p:cNvSpPr/>
          <p:nvPr/>
        </p:nvSpPr>
        <p:spPr>
          <a:xfrm>
            <a:off x="1357332" y="5864562"/>
            <a:ext cx="696616" cy="205739"/>
          </a:xfrm>
          <a:custGeom>
            <a:avLst/>
            <a:gdLst/>
            <a:ahLst/>
            <a:cxnLst/>
            <a:rect l="l" t="t" r="r" b="b"/>
            <a:pathLst>
              <a:path w="768858" h="227075">
                <a:moveTo>
                  <a:pt x="0" y="227075"/>
                </a:moveTo>
                <a:lnTo>
                  <a:pt x="768858" y="227075"/>
                </a:lnTo>
                <a:lnTo>
                  <a:pt x="768858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0" name="object 310"/>
          <p:cNvSpPr/>
          <p:nvPr/>
        </p:nvSpPr>
        <p:spPr>
          <a:xfrm>
            <a:off x="2053948" y="5864562"/>
            <a:ext cx="697306" cy="205739"/>
          </a:xfrm>
          <a:custGeom>
            <a:avLst/>
            <a:gdLst/>
            <a:ahLst/>
            <a:cxnLst/>
            <a:rect l="l" t="t" r="r" b="b"/>
            <a:pathLst>
              <a:path w="769619" h="227075">
                <a:moveTo>
                  <a:pt x="0" y="227075"/>
                </a:moveTo>
                <a:lnTo>
                  <a:pt x="769619" y="227075"/>
                </a:lnTo>
                <a:lnTo>
                  <a:pt x="769619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1" name="object 311"/>
          <p:cNvSpPr/>
          <p:nvPr/>
        </p:nvSpPr>
        <p:spPr>
          <a:xfrm>
            <a:off x="2751254" y="5864562"/>
            <a:ext cx="705592" cy="205739"/>
          </a:xfrm>
          <a:custGeom>
            <a:avLst/>
            <a:gdLst/>
            <a:ahLst/>
            <a:cxnLst/>
            <a:rect l="l" t="t" r="r" b="b"/>
            <a:pathLst>
              <a:path w="778763" h="227075">
                <a:moveTo>
                  <a:pt x="0" y="227075"/>
                </a:moveTo>
                <a:lnTo>
                  <a:pt x="778764" y="227075"/>
                </a:lnTo>
                <a:lnTo>
                  <a:pt x="778764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2" name="object 312"/>
          <p:cNvSpPr/>
          <p:nvPr/>
        </p:nvSpPr>
        <p:spPr>
          <a:xfrm>
            <a:off x="651740" y="5864907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3" name="object 313"/>
          <p:cNvSpPr/>
          <p:nvPr/>
        </p:nvSpPr>
        <p:spPr>
          <a:xfrm>
            <a:off x="651740" y="6070646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2" name="object 302"/>
          <p:cNvSpPr/>
          <p:nvPr/>
        </p:nvSpPr>
        <p:spPr>
          <a:xfrm>
            <a:off x="651740" y="6285017"/>
            <a:ext cx="705592" cy="205739"/>
          </a:xfrm>
          <a:custGeom>
            <a:avLst/>
            <a:gdLst/>
            <a:ahLst/>
            <a:cxnLst/>
            <a:rect l="l" t="t" r="r" b="b"/>
            <a:pathLst>
              <a:path w="778764" h="227075">
                <a:moveTo>
                  <a:pt x="0" y="227075"/>
                </a:moveTo>
                <a:lnTo>
                  <a:pt x="778764" y="227075"/>
                </a:lnTo>
                <a:lnTo>
                  <a:pt x="778764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3" name="object 303"/>
          <p:cNvSpPr/>
          <p:nvPr/>
        </p:nvSpPr>
        <p:spPr>
          <a:xfrm>
            <a:off x="1357332" y="6285017"/>
            <a:ext cx="696616" cy="205739"/>
          </a:xfrm>
          <a:custGeom>
            <a:avLst/>
            <a:gdLst/>
            <a:ahLst/>
            <a:cxnLst/>
            <a:rect l="l" t="t" r="r" b="b"/>
            <a:pathLst>
              <a:path w="768858" h="227075">
                <a:moveTo>
                  <a:pt x="0" y="227075"/>
                </a:moveTo>
                <a:lnTo>
                  <a:pt x="768858" y="227075"/>
                </a:lnTo>
                <a:lnTo>
                  <a:pt x="768858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4" name="object 304"/>
          <p:cNvSpPr/>
          <p:nvPr/>
        </p:nvSpPr>
        <p:spPr>
          <a:xfrm>
            <a:off x="2053948" y="6285017"/>
            <a:ext cx="697306" cy="205739"/>
          </a:xfrm>
          <a:custGeom>
            <a:avLst/>
            <a:gdLst/>
            <a:ahLst/>
            <a:cxnLst/>
            <a:rect l="l" t="t" r="r" b="b"/>
            <a:pathLst>
              <a:path w="769619" h="227075">
                <a:moveTo>
                  <a:pt x="0" y="227075"/>
                </a:moveTo>
                <a:lnTo>
                  <a:pt x="769619" y="227075"/>
                </a:lnTo>
                <a:lnTo>
                  <a:pt x="769619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5" name="object 305"/>
          <p:cNvSpPr/>
          <p:nvPr/>
        </p:nvSpPr>
        <p:spPr>
          <a:xfrm>
            <a:off x="2751254" y="6285017"/>
            <a:ext cx="705592" cy="205739"/>
          </a:xfrm>
          <a:custGeom>
            <a:avLst/>
            <a:gdLst/>
            <a:ahLst/>
            <a:cxnLst/>
            <a:rect l="l" t="t" r="r" b="b"/>
            <a:pathLst>
              <a:path w="778763" h="227075">
                <a:moveTo>
                  <a:pt x="0" y="227075"/>
                </a:moveTo>
                <a:lnTo>
                  <a:pt x="778764" y="227075"/>
                </a:lnTo>
                <a:lnTo>
                  <a:pt x="778764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6" name="object 306"/>
          <p:cNvSpPr/>
          <p:nvPr/>
        </p:nvSpPr>
        <p:spPr>
          <a:xfrm>
            <a:off x="651740" y="6285362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7" name="object 307"/>
          <p:cNvSpPr/>
          <p:nvPr/>
        </p:nvSpPr>
        <p:spPr>
          <a:xfrm>
            <a:off x="651740" y="6491102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6" name="object 296"/>
          <p:cNvSpPr/>
          <p:nvPr/>
        </p:nvSpPr>
        <p:spPr>
          <a:xfrm>
            <a:off x="651740" y="6685450"/>
            <a:ext cx="705592" cy="205739"/>
          </a:xfrm>
          <a:custGeom>
            <a:avLst/>
            <a:gdLst/>
            <a:ahLst/>
            <a:cxnLst/>
            <a:rect l="l" t="t" r="r" b="b"/>
            <a:pathLst>
              <a:path w="778764" h="227075">
                <a:moveTo>
                  <a:pt x="0" y="227076"/>
                </a:moveTo>
                <a:lnTo>
                  <a:pt x="778764" y="227076"/>
                </a:lnTo>
                <a:lnTo>
                  <a:pt x="778764" y="0"/>
                </a:lnTo>
                <a:lnTo>
                  <a:pt x="0" y="0"/>
                </a:lnTo>
                <a:lnTo>
                  <a:pt x="0" y="227076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7" name="object 297"/>
          <p:cNvSpPr/>
          <p:nvPr/>
        </p:nvSpPr>
        <p:spPr>
          <a:xfrm>
            <a:off x="1357332" y="6685450"/>
            <a:ext cx="696616" cy="205739"/>
          </a:xfrm>
          <a:custGeom>
            <a:avLst/>
            <a:gdLst/>
            <a:ahLst/>
            <a:cxnLst/>
            <a:rect l="l" t="t" r="r" b="b"/>
            <a:pathLst>
              <a:path w="768858" h="227075">
                <a:moveTo>
                  <a:pt x="0" y="227076"/>
                </a:moveTo>
                <a:lnTo>
                  <a:pt x="768858" y="227076"/>
                </a:lnTo>
                <a:lnTo>
                  <a:pt x="768858" y="0"/>
                </a:lnTo>
                <a:lnTo>
                  <a:pt x="0" y="0"/>
                </a:lnTo>
                <a:lnTo>
                  <a:pt x="0" y="227076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8" name="object 298"/>
          <p:cNvSpPr/>
          <p:nvPr/>
        </p:nvSpPr>
        <p:spPr>
          <a:xfrm>
            <a:off x="2053948" y="6685450"/>
            <a:ext cx="697306" cy="205739"/>
          </a:xfrm>
          <a:custGeom>
            <a:avLst/>
            <a:gdLst/>
            <a:ahLst/>
            <a:cxnLst/>
            <a:rect l="l" t="t" r="r" b="b"/>
            <a:pathLst>
              <a:path w="769619" h="227075">
                <a:moveTo>
                  <a:pt x="0" y="227076"/>
                </a:moveTo>
                <a:lnTo>
                  <a:pt x="769619" y="227076"/>
                </a:lnTo>
                <a:lnTo>
                  <a:pt x="769619" y="0"/>
                </a:lnTo>
                <a:lnTo>
                  <a:pt x="0" y="0"/>
                </a:lnTo>
                <a:lnTo>
                  <a:pt x="0" y="227076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9" name="object 299"/>
          <p:cNvSpPr/>
          <p:nvPr/>
        </p:nvSpPr>
        <p:spPr>
          <a:xfrm>
            <a:off x="2751254" y="6685450"/>
            <a:ext cx="705592" cy="205739"/>
          </a:xfrm>
          <a:custGeom>
            <a:avLst/>
            <a:gdLst/>
            <a:ahLst/>
            <a:cxnLst/>
            <a:rect l="l" t="t" r="r" b="b"/>
            <a:pathLst>
              <a:path w="778763" h="227075">
                <a:moveTo>
                  <a:pt x="0" y="227076"/>
                </a:moveTo>
                <a:lnTo>
                  <a:pt x="778764" y="227076"/>
                </a:lnTo>
                <a:lnTo>
                  <a:pt x="778764" y="0"/>
                </a:lnTo>
                <a:lnTo>
                  <a:pt x="0" y="0"/>
                </a:lnTo>
                <a:lnTo>
                  <a:pt x="0" y="227076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0" name="object 300"/>
          <p:cNvSpPr/>
          <p:nvPr/>
        </p:nvSpPr>
        <p:spPr>
          <a:xfrm>
            <a:off x="651740" y="6685795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1" name="object 301"/>
          <p:cNvSpPr/>
          <p:nvPr/>
        </p:nvSpPr>
        <p:spPr>
          <a:xfrm>
            <a:off x="651740" y="6891536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0" name="object 290"/>
          <p:cNvSpPr/>
          <p:nvPr/>
        </p:nvSpPr>
        <p:spPr>
          <a:xfrm>
            <a:off x="651740" y="7083812"/>
            <a:ext cx="705592" cy="201598"/>
          </a:xfrm>
          <a:custGeom>
            <a:avLst/>
            <a:gdLst/>
            <a:ahLst/>
            <a:cxnLst/>
            <a:rect l="l" t="t" r="r" b="b"/>
            <a:pathLst>
              <a:path w="778764" h="222503">
                <a:moveTo>
                  <a:pt x="0" y="222504"/>
                </a:moveTo>
                <a:lnTo>
                  <a:pt x="778764" y="222504"/>
                </a:lnTo>
                <a:lnTo>
                  <a:pt x="778764" y="0"/>
                </a:lnTo>
                <a:lnTo>
                  <a:pt x="0" y="0"/>
                </a:lnTo>
                <a:lnTo>
                  <a:pt x="0" y="222504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1" name="object 291"/>
          <p:cNvSpPr/>
          <p:nvPr/>
        </p:nvSpPr>
        <p:spPr>
          <a:xfrm>
            <a:off x="1357332" y="7083812"/>
            <a:ext cx="696616" cy="201598"/>
          </a:xfrm>
          <a:custGeom>
            <a:avLst/>
            <a:gdLst/>
            <a:ahLst/>
            <a:cxnLst/>
            <a:rect l="l" t="t" r="r" b="b"/>
            <a:pathLst>
              <a:path w="768858" h="222503">
                <a:moveTo>
                  <a:pt x="0" y="222504"/>
                </a:moveTo>
                <a:lnTo>
                  <a:pt x="768858" y="222504"/>
                </a:lnTo>
                <a:lnTo>
                  <a:pt x="768858" y="0"/>
                </a:lnTo>
                <a:lnTo>
                  <a:pt x="0" y="0"/>
                </a:lnTo>
                <a:lnTo>
                  <a:pt x="0" y="222504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2" name="object 292"/>
          <p:cNvSpPr/>
          <p:nvPr/>
        </p:nvSpPr>
        <p:spPr>
          <a:xfrm>
            <a:off x="2053948" y="7083812"/>
            <a:ext cx="697306" cy="201598"/>
          </a:xfrm>
          <a:custGeom>
            <a:avLst/>
            <a:gdLst/>
            <a:ahLst/>
            <a:cxnLst/>
            <a:rect l="l" t="t" r="r" b="b"/>
            <a:pathLst>
              <a:path w="769619" h="222503">
                <a:moveTo>
                  <a:pt x="0" y="222504"/>
                </a:moveTo>
                <a:lnTo>
                  <a:pt x="769619" y="222504"/>
                </a:lnTo>
                <a:lnTo>
                  <a:pt x="769619" y="0"/>
                </a:lnTo>
                <a:lnTo>
                  <a:pt x="0" y="0"/>
                </a:lnTo>
                <a:lnTo>
                  <a:pt x="0" y="222504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3" name="object 293"/>
          <p:cNvSpPr/>
          <p:nvPr/>
        </p:nvSpPr>
        <p:spPr>
          <a:xfrm>
            <a:off x="2751254" y="7083812"/>
            <a:ext cx="705592" cy="201598"/>
          </a:xfrm>
          <a:custGeom>
            <a:avLst/>
            <a:gdLst/>
            <a:ahLst/>
            <a:cxnLst/>
            <a:rect l="l" t="t" r="r" b="b"/>
            <a:pathLst>
              <a:path w="778763" h="222503">
                <a:moveTo>
                  <a:pt x="0" y="222504"/>
                </a:moveTo>
                <a:lnTo>
                  <a:pt x="778764" y="222504"/>
                </a:lnTo>
                <a:lnTo>
                  <a:pt x="778764" y="0"/>
                </a:lnTo>
                <a:lnTo>
                  <a:pt x="0" y="0"/>
                </a:lnTo>
                <a:lnTo>
                  <a:pt x="0" y="222504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4" name="object 294"/>
          <p:cNvSpPr/>
          <p:nvPr/>
        </p:nvSpPr>
        <p:spPr>
          <a:xfrm>
            <a:off x="651740" y="7084158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5" name="object 295"/>
          <p:cNvSpPr/>
          <p:nvPr/>
        </p:nvSpPr>
        <p:spPr>
          <a:xfrm>
            <a:off x="651740" y="7285756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4" name="object 284"/>
          <p:cNvSpPr/>
          <p:nvPr/>
        </p:nvSpPr>
        <p:spPr>
          <a:xfrm>
            <a:off x="651740" y="7480795"/>
            <a:ext cx="705592" cy="205739"/>
          </a:xfrm>
          <a:custGeom>
            <a:avLst/>
            <a:gdLst/>
            <a:ahLst/>
            <a:cxnLst/>
            <a:rect l="l" t="t" r="r" b="b"/>
            <a:pathLst>
              <a:path w="778764" h="227075">
                <a:moveTo>
                  <a:pt x="0" y="227075"/>
                </a:moveTo>
                <a:lnTo>
                  <a:pt x="778764" y="227075"/>
                </a:lnTo>
                <a:lnTo>
                  <a:pt x="778764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5" name="object 285"/>
          <p:cNvSpPr/>
          <p:nvPr/>
        </p:nvSpPr>
        <p:spPr>
          <a:xfrm>
            <a:off x="1357332" y="7480795"/>
            <a:ext cx="696616" cy="205739"/>
          </a:xfrm>
          <a:custGeom>
            <a:avLst/>
            <a:gdLst/>
            <a:ahLst/>
            <a:cxnLst/>
            <a:rect l="l" t="t" r="r" b="b"/>
            <a:pathLst>
              <a:path w="768858" h="227075">
                <a:moveTo>
                  <a:pt x="0" y="227075"/>
                </a:moveTo>
                <a:lnTo>
                  <a:pt x="768858" y="227075"/>
                </a:lnTo>
                <a:lnTo>
                  <a:pt x="768858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6" name="object 286"/>
          <p:cNvSpPr/>
          <p:nvPr/>
        </p:nvSpPr>
        <p:spPr>
          <a:xfrm>
            <a:off x="2053948" y="7480795"/>
            <a:ext cx="697306" cy="205739"/>
          </a:xfrm>
          <a:custGeom>
            <a:avLst/>
            <a:gdLst/>
            <a:ahLst/>
            <a:cxnLst/>
            <a:rect l="l" t="t" r="r" b="b"/>
            <a:pathLst>
              <a:path w="769619" h="227075">
                <a:moveTo>
                  <a:pt x="0" y="227075"/>
                </a:moveTo>
                <a:lnTo>
                  <a:pt x="769619" y="227075"/>
                </a:lnTo>
                <a:lnTo>
                  <a:pt x="769619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7" name="object 287"/>
          <p:cNvSpPr/>
          <p:nvPr/>
        </p:nvSpPr>
        <p:spPr>
          <a:xfrm>
            <a:off x="2751254" y="7480795"/>
            <a:ext cx="705592" cy="205739"/>
          </a:xfrm>
          <a:custGeom>
            <a:avLst/>
            <a:gdLst/>
            <a:ahLst/>
            <a:cxnLst/>
            <a:rect l="l" t="t" r="r" b="b"/>
            <a:pathLst>
              <a:path w="778763" h="227075">
                <a:moveTo>
                  <a:pt x="0" y="227075"/>
                </a:moveTo>
                <a:lnTo>
                  <a:pt x="778764" y="227075"/>
                </a:lnTo>
                <a:lnTo>
                  <a:pt x="778764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8" name="object 288"/>
          <p:cNvSpPr/>
          <p:nvPr/>
        </p:nvSpPr>
        <p:spPr>
          <a:xfrm>
            <a:off x="651740" y="7480449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9" name="object 289"/>
          <p:cNvSpPr/>
          <p:nvPr/>
        </p:nvSpPr>
        <p:spPr>
          <a:xfrm>
            <a:off x="651740" y="7686880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8" name="object 278"/>
          <p:cNvSpPr/>
          <p:nvPr/>
        </p:nvSpPr>
        <p:spPr>
          <a:xfrm>
            <a:off x="651740" y="7881228"/>
            <a:ext cx="705592" cy="205739"/>
          </a:xfrm>
          <a:custGeom>
            <a:avLst/>
            <a:gdLst/>
            <a:ahLst/>
            <a:cxnLst/>
            <a:rect l="l" t="t" r="r" b="b"/>
            <a:pathLst>
              <a:path w="778764" h="227075">
                <a:moveTo>
                  <a:pt x="0" y="227075"/>
                </a:moveTo>
                <a:lnTo>
                  <a:pt x="778764" y="227075"/>
                </a:lnTo>
                <a:lnTo>
                  <a:pt x="778764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9" name="object 279"/>
          <p:cNvSpPr/>
          <p:nvPr/>
        </p:nvSpPr>
        <p:spPr>
          <a:xfrm>
            <a:off x="1357332" y="7881228"/>
            <a:ext cx="696616" cy="205739"/>
          </a:xfrm>
          <a:custGeom>
            <a:avLst/>
            <a:gdLst/>
            <a:ahLst/>
            <a:cxnLst/>
            <a:rect l="l" t="t" r="r" b="b"/>
            <a:pathLst>
              <a:path w="768858" h="227075">
                <a:moveTo>
                  <a:pt x="0" y="227075"/>
                </a:moveTo>
                <a:lnTo>
                  <a:pt x="768858" y="227075"/>
                </a:lnTo>
                <a:lnTo>
                  <a:pt x="768858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0" name="object 280"/>
          <p:cNvSpPr/>
          <p:nvPr/>
        </p:nvSpPr>
        <p:spPr>
          <a:xfrm>
            <a:off x="2053948" y="7881228"/>
            <a:ext cx="697306" cy="205739"/>
          </a:xfrm>
          <a:custGeom>
            <a:avLst/>
            <a:gdLst/>
            <a:ahLst/>
            <a:cxnLst/>
            <a:rect l="l" t="t" r="r" b="b"/>
            <a:pathLst>
              <a:path w="769619" h="227075">
                <a:moveTo>
                  <a:pt x="0" y="227075"/>
                </a:moveTo>
                <a:lnTo>
                  <a:pt x="769619" y="227075"/>
                </a:lnTo>
                <a:lnTo>
                  <a:pt x="769619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1" name="object 281"/>
          <p:cNvSpPr/>
          <p:nvPr/>
        </p:nvSpPr>
        <p:spPr>
          <a:xfrm>
            <a:off x="2751254" y="7881228"/>
            <a:ext cx="705592" cy="205739"/>
          </a:xfrm>
          <a:custGeom>
            <a:avLst/>
            <a:gdLst/>
            <a:ahLst/>
            <a:cxnLst/>
            <a:rect l="l" t="t" r="r" b="b"/>
            <a:pathLst>
              <a:path w="778763" h="227075">
                <a:moveTo>
                  <a:pt x="0" y="227075"/>
                </a:moveTo>
                <a:lnTo>
                  <a:pt x="778764" y="227075"/>
                </a:lnTo>
                <a:lnTo>
                  <a:pt x="778764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2" name="object 282"/>
          <p:cNvSpPr/>
          <p:nvPr/>
        </p:nvSpPr>
        <p:spPr>
          <a:xfrm>
            <a:off x="651740" y="7881573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3" name="object 283"/>
          <p:cNvSpPr/>
          <p:nvPr/>
        </p:nvSpPr>
        <p:spPr>
          <a:xfrm>
            <a:off x="651740" y="8087312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2" name="object 272"/>
          <p:cNvSpPr/>
          <p:nvPr/>
        </p:nvSpPr>
        <p:spPr>
          <a:xfrm>
            <a:off x="651740" y="8281662"/>
            <a:ext cx="705592" cy="205739"/>
          </a:xfrm>
          <a:custGeom>
            <a:avLst/>
            <a:gdLst/>
            <a:ahLst/>
            <a:cxnLst/>
            <a:rect l="l" t="t" r="r" b="b"/>
            <a:pathLst>
              <a:path w="778764" h="227075">
                <a:moveTo>
                  <a:pt x="0" y="227076"/>
                </a:moveTo>
                <a:lnTo>
                  <a:pt x="778764" y="227076"/>
                </a:lnTo>
                <a:lnTo>
                  <a:pt x="778764" y="0"/>
                </a:lnTo>
                <a:lnTo>
                  <a:pt x="0" y="0"/>
                </a:lnTo>
                <a:lnTo>
                  <a:pt x="0" y="227076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3" name="object 273"/>
          <p:cNvSpPr/>
          <p:nvPr/>
        </p:nvSpPr>
        <p:spPr>
          <a:xfrm>
            <a:off x="1357332" y="8281662"/>
            <a:ext cx="696616" cy="205739"/>
          </a:xfrm>
          <a:custGeom>
            <a:avLst/>
            <a:gdLst/>
            <a:ahLst/>
            <a:cxnLst/>
            <a:rect l="l" t="t" r="r" b="b"/>
            <a:pathLst>
              <a:path w="768858" h="227075">
                <a:moveTo>
                  <a:pt x="0" y="227076"/>
                </a:moveTo>
                <a:lnTo>
                  <a:pt x="768858" y="227076"/>
                </a:lnTo>
                <a:lnTo>
                  <a:pt x="768858" y="0"/>
                </a:lnTo>
                <a:lnTo>
                  <a:pt x="0" y="0"/>
                </a:lnTo>
                <a:lnTo>
                  <a:pt x="0" y="227076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4" name="object 274"/>
          <p:cNvSpPr/>
          <p:nvPr/>
        </p:nvSpPr>
        <p:spPr>
          <a:xfrm>
            <a:off x="2053948" y="8281662"/>
            <a:ext cx="697306" cy="205739"/>
          </a:xfrm>
          <a:custGeom>
            <a:avLst/>
            <a:gdLst/>
            <a:ahLst/>
            <a:cxnLst/>
            <a:rect l="l" t="t" r="r" b="b"/>
            <a:pathLst>
              <a:path w="769619" h="227075">
                <a:moveTo>
                  <a:pt x="0" y="227076"/>
                </a:moveTo>
                <a:lnTo>
                  <a:pt x="769619" y="227076"/>
                </a:lnTo>
                <a:lnTo>
                  <a:pt x="769619" y="0"/>
                </a:lnTo>
                <a:lnTo>
                  <a:pt x="0" y="0"/>
                </a:lnTo>
                <a:lnTo>
                  <a:pt x="0" y="227076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5" name="object 275"/>
          <p:cNvSpPr/>
          <p:nvPr/>
        </p:nvSpPr>
        <p:spPr>
          <a:xfrm>
            <a:off x="2751254" y="8281662"/>
            <a:ext cx="705592" cy="205739"/>
          </a:xfrm>
          <a:custGeom>
            <a:avLst/>
            <a:gdLst/>
            <a:ahLst/>
            <a:cxnLst/>
            <a:rect l="l" t="t" r="r" b="b"/>
            <a:pathLst>
              <a:path w="778763" h="227075">
                <a:moveTo>
                  <a:pt x="0" y="227076"/>
                </a:moveTo>
                <a:lnTo>
                  <a:pt x="778764" y="227076"/>
                </a:lnTo>
                <a:lnTo>
                  <a:pt x="778764" y="0"/>
                </a:lnTo>
                <a:lnTo>
                  <a:pt x="0" y="0"/>
                </a:lnTo>
                <a:lnTo>
                  <a:pt x="0" y="227076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6" name="object 276"/>
          <p:cNvSpPr/>
          <p:nvPr/>
        </p:nvSpPr>
        <p:spPr>
          <a:xfrm>
            <a:off x="651740" y="8282007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7" name="object 277"/>
          <p:cNvSpPr/>
          <p:nvPr/>
        </p:nvSpPr>
        <p:spPr>
          <a:xfrm>
            <a:off x="651740" y="8487747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7" name="object 267"/>
          <p:cNvSpPr/>
          <p:nvPr/>
        </p:nvSpPr>
        <p:spPr>
          <a:xfrm>
            <a:off x="651740" y="8682096"/>
            <a:ext cx="705592" cy="205739"/>
          </a:xfrm>
          <a:custGeom>
            <a:avLst/>
            <a:gdLst/>
            <a:ahLst/>
            <a:cxnLst/>
            <a:rect l="l" t="t" r="r" b="b"/>
            <a:pathLst>
              <a:path w="778764" h="227075">
                <a:moveTo>
                  <a:pt x="0" y="227075"/>
                </a:moveTo>
                <a:lnTo>
                  <a:pt x="778764" y="227075"/>
                </a:lnTo>
                <a:lnTo>
                  <a:pt x="778764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8" name="object 268"/>
          <p:cNvSpPr/>
          <p:nvPr/>
        </p:nvSpPr>
        <p:spPr>
          <a:xfrm>
            <a:off x="1357332" y="8682096"/>
            <a:ext cx="696616" cy="205739"/>
          </a:xfrm>
          <a:custGeom>
            <a:avLst/>
            <a:gdLst/>
            <a:ahLst/>
            <a:cxnLst/>
            <a:rect l="l" t="t" r="r" b="b"/>
            <a:pathLst>
              <a:path w="768858" h="227075">
                <a:moveTo>
                  <a:pt x="0" y="227075"/>
                </a:moveTo>
                <a:lnTo>
                  <a:pt x="768858" y="227075"/>
                </a:lnTo>
                <a:lnTo>
                  <a:pt x="768858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9" name="object 269"/>
          <p:cNvSpPr/>
          <p:nvPr/>
        </p:nvSpPr>
        <p:spPr>
          <a:xfrm>
            <a:off x="2053948" y="8682096"/>
            <a:ext cx="697306" cy="205739"/>
          </a:xfrm>
          <a:custGeom>
            <a:avLst/>
            <a:gdLst/>
            <a:ahLst/>
            <a:cxnLst/>
            <a:rect l="l" t="t" r="r" b="b"/>
            <a:pathLst>
              <a:path w="769619" h="227075">
                <a:moveTo>
                  <a:pt x="0" y="227075"/>
                </a:moveTo>
                <a:lnTo>
                  <a:pt x="769619" y="227075"/>
                </a:lnTo>
                <a:lnTo>
                  <a:pt x="769619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0" name="object 270"/>
          <p:cNvSpPr/>
          <p:nvPr/>
        </p:nvSpPr>
        <p:spPr>
          <a:xfrm>
            <a:off x="2751254" y="8682096"/>
            <a:ext cx="705592" cy="205739"/>
          </a:xfrm>
          <a:custGeom>
            <a:avLst/>
            <a:gdLst/>
            <a:ahLst/>
            <a:cxnLst/>
            <a:rect l="l" t="t" r="r" b="b"/>
            <a:pathLst>
              <a:path w="778763" h="227075">
                <a:moveTo>
                  <a:pt x="0" y="227075"/>
                </a:moveTo>
                <a:lnTo>
                  <a:pt x="778764" y="227075"/>
                </a:lnTo>
                <a:lnTo>
                  <a:pt x="778764" y="0"/>
                </a:lnTo>
                <a:lnTo>
                  <a:pt x="0" y="0"/>
                </a:lnTo>
                <a:lnTo>
                  <a:pt x="0" y="227075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1" name="object 271"/>
          <p:cNvSpPr/>
          <p:nvPr/>
        </p:nvSpPr>
        <p:spPr>
          <a:xfrm>
            <a:off x="651740" y="8682439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3" name="object 253"/>
          <p:cNvSpPr/>
          <p:nvPr/>
        </p:nvSpPr>
        <p:spPr>
          <a:xfrm>
            <a:off x="3523816" y="1576471"/>
            <a:ext cx="749776" cy="684879"/>
          </a:xfrm>
          <a:custGeom>
            <a:avLst/>
            <a:gdLst/>
            <a:ahLst/>
            <a:cxnLst/>
            <a:rect l="l" t="t" r="r" b="b"/>
            <a:pathLst>
              <a:path w="827531" h="755903">
                <a:moveTo>
                  <a:pt x="0" y="755903"/>
                </a:moveTo>
                <a:lnTo>
                  <a:pt x="827531" y="755903"/>
                </a:lnTo>
                <a:lnTo>
                  <a:pt x="827531" y="0"/>
                </a:lnTo>
                <a:lnTo>
                  <a:pt x="0" y="0"/>
                </a:lnTo>
                <a:lnTo>
                  <a:pt x="0" y="755903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4" name="object 254"/>
          <p:cNvSpPr/>
          <p:nvPr/>
        </p:nvSpPr>
        <p:spPr>
          <a:xfrm>
            <a:off x="4273593" y="1576471"/>
            <a:ext cx="685569" cy="684879"/>
          </a:xfrm>
          <a:custGeom>
            <a:avLst/>
            <a:gdLst/>
            <a:ahLst/>
            <a:cxnLst/>
            <a:rect l="l" t="t" r="r" b="b"/>
            <a:pathLst>
              <a:path w="756665" h="755903">
                <a:moveTo>
                  <a:pt x="0" y="755903"/>
                </a:moveTo>
                <a:lnTo>
                  <a:pt x="756665" y="755903"/>
                </a:lnTo>
                <a:lnTo>
                  <a:pt x="756665" y="0"/>
                </a:lnTo>
                <a:lnTo>
                  <a:pt x="0" y="0"/>
                </a:lnTo>
                <a:lnTo>
                  <a:pt x="0" y="755903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5" name="object 255"/>
          <p:cNvSpPr/>
          <p:nvPr/>
        </p:nvSpPr>
        <p:spPr>
          <a:xfrm>
            <a:off x="4959163" y="1576471"/>
            <a:ext cx="701448" cy="684879"/>
          </a:xfrm>
          <a:custGeom>
            <a:avLst/>
            <a:gdLst/>
            <a:ahLst/>
            <a:cxnLst/>
            <a:rect l="l" t="t" r="r" b="b"/>
            <a:pathLst>
              <a:path w="774191" h="755903">
                <a:moveTo>
                  <a:pt x="0" y="755903"/>
                </a:moveTo>
                <a:lnTo>
                  <a:pt x="774191" y="755903"/>
                </a:lnTo>
                <a:lnTo>
                  <a:pt x="774191" y="0"/>
                </a:lnTo>
                <a:lnTo>
                  <a:pt x="0" y="0"/>
                </a:lnTo>
                <a:lnTo>
                  <a:pt x="0" y="755903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6" name="object 256"/>
          <p:cNvSpPr/>
          <p:nvPr/>
        </p:nvSpPr>
        <p:spPr>
          <a:xfrm>
            <a:off x="5660612" y="1576471"/>
            <a:ext cx="733207" cy="684879"/>
          </a:xfrm>
          <a:custGeom>
            <a:avLst/>
            <a:gdLst/>
            <a:ahLst/>
            <a:cxnLst/>
            <a:rect l="l" t="t" r="r" b="b"/>
            <a:pathLst>
              <a:path w="809243" h="755903">
                <a:moveTo>
                  <a:pt x="0" y="755903"/>
                </a:moveTo>
                <a:lnTo>
                  <a:pt x="809243" y="755903"/>
                </a:lnTo>
                <a:lnTo>
                  <a:pt x="809243" y="0"/>
                </a:lnTo>
                <a:lnTo>
                  <a:pt x="0" y="0"/>
                </a:lnTo>
                <a:lnTo>
                  <a:pt x="0" y="755903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7" name="object 257"/>
          <p:cNvSpPr/>
          <p:nvPr/>
        </p:nvSpPr>
        <p:spPr>
          <a:xfrm>
            <a:off x="3523816" y="2261351"/>
            <a:ext cx="749776" cy="391457"/>
          </a:xfrm>
          <a:custGeom>
            <a:avLst/>
            <a:gdLst/>
            <a:ahLst/>
            <a:cxnLst/>
            <a:rect l="l" t="t" r="r" b="b"/>
            <a:pathLst>
              <a:path w="827531" h="432053">
                <a:moveTo>
                  <a:pt x="0" y="432053"/>
                </a:moveTo>
                <a:lnTo>
                  <a:pt x="827531" y="432053"/>
                </a:lnTo>
                <a:lnTo>
                  <a:pt x="827531" y="0"/>
                </a:lnTo>
                <a:lnTo>
                  <a:pt x="0" y="0"/>
                </a:lnTo>
                <a:lnTo>
                  <a:pt x="0" y="432053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8" name="object 258"/>
          <p:cNvSpPr/>
          <p:nvPr/>
        </p:nvSpPr>
        <p:spPr>
          <a:xfrm>
            <a:off x="4273593" y="2261351"/>
            <a:ext cx="685569" cy="391457"/>
          </a:xfrm>
          <a:custGeom>
            <a:avLst/>
            <a:gdLst/>
            <a:ahLst/>
            <a:cxnLst/>
            <a:rect l="l" t="t" r="r" b="b"/>
            <a:pathLst>
              <a:path w="756665" h="432053">
                <a:moveTo>
                  <a:pt x="0" y="432053"/>
                </a:moveTo>
                <a:lnTo>
                  <a:pt x="756665" y="432053"/>
                </a:lnTo>
                <a:lnTo>
                  <a:pt x="756665" y="0"/>
                </a:lnTo>
                <a:lnTo>
                  <a:pt x="0" y="0"/>
                </a:lnTo>
                <a:lnTo>
                  <a:pt x="0" y="432053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9" name="object 259"/>
          <p:cNvSpPr/>
          <p:nvPr/>
        </p:nvSpPr>
        <p:spPr>
          <a:xfrm>
            <a:off x="4959163" y="2261351"/>
            <a:ext cx="701448" cy="391457"/>
          </a:xfrm>
          <a:custGeom>
            <a:avLst/>
            <a:gdLst/>
            <a:ahLst/>
            <a:cxnLst/>
            <a:rect l="l" t="t" r="r" b="b"/>
            <a:pathLst>
              <a:path w="774191" h="432053">
                <a:moveTo>
                  <a:pt x="0" y="432053"/>
                </a:moveTo>
                <a:lnTo>
                  <a:pt x="774191" y="432053"/>
                </a:lnTo>
                <a:lnTo>
                  <a:pt x="774191" y="0"/>
                </a:lnTo>
                <a:lnTo>
                  <a:pt x="0" y="0"/>
                </a:lnTo>
                <a:lnTo>
                  <a:pt x="0" y="432053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0" name="object 260"/>
          <p:cNvSpPr/>
          <p:nvPr/>
        </p:nvSpPr>
        <p:spPr>
          <a:xfrm>
            <a:off x="5660612" y="2261351"/>
            <a:ext cx="733207" cy="391457"/>
          </a:xfrm>
          <a:custGeom>
            <a:avLst/>
            <a:gdLst/>
            <a:ahLst/>
            <a:cxnLst/>
            <a:rect l="l" t="t" r="r" b="b"/>
            <a:pathLst>
              <a:path w="809243" h="432053">
                <a:moveTo>
                  <a:pt x="0" y="432053"/>
                </a:moveTo>
                <a:lnTo>
                  <a:pt x="809243" y="432053"/>
                </a:lnTo>
                <a:lnTo>
                  <a:pt x="809243" y="0"/>
                </a:lnTo>
                <a:lnTo>
                  <a:pt x="0" y="0"/>
                </a:lnTo>
                <a:lnTo>
                  <a:pt x="0" y="432053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1" name="object 261"/>
          <p:cNvSpPr/>
          <p:nvPr/>
        </p:nvSpPr>
        <p:spPr>
          <a:xfrm>
            <a:off x="3523816" y="2652809"/>
            <a:ext cx="749776" cy="211953"/>
          </a:xfrm>
          <a:custGeom>
            <a:avLst/>
            <a:gdLst/>
            <a:ahLst/>
            <a:cxnLst/>
            <a:rect l="l" t="t" r="r" b="b"/>
            <a:pathLst>
              <a:path w="827531" h="233933">
                <a:moveTo>
                  <a:pt x="0" y="233933"/>
                </a:moveTo>
                <a:lnTo>
                  <a:pt x="827531" y="233933"/>
                </a:lnTo>
                <a:lnTo>
                  <a:pt x="827531" y="0"/>
                </a:lnTo>
                <a:lnTo>
                  <a:pt x="0" y="0"/>
                </a:lnTo>
                <a:lnTo>
                  <a:pt x="0" y="233933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2" name="object 262"/>
          <p:cNvSpPr/>
          <p:nvPr/>
        </p:nvSpPr>
        <p:spPr>
          <a:xfrm>
            <a:off x="4273593" y="2652809"/>
            <a:ext cx="685569" cy="211953"/>
          </a:xfrm>
          <a:custGeom>
            <a:avLst/>
            <a:gdLst/>
            <a:ahLst/>
            <a:cxnLst/>
            <a:rect l="l" t="t" r="r" b="b"/>
            <a:pathLst>
              <a:path w="756665" h="233933">
                <a:moveTo>
                  <a:pt x="0" y="233933"/>
                </a:moveTo>
                <a:lnTo>
                  <a:pt x="756665" y="233933"/>
                </a:lnTo>
                <a:lnTo>
                  <a:pt x="756665" y="0"/>
                </a:lnTo>
                <a:lnTo>
                  <a:pt x="0" y="0"/>
                </a:lnTo>
                <a:lnTo>
                  <a:pt x="0" y="233933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3" name="object 263"/>
          <p:cNvSpPr/>
          <p:nvPr/>
        </p:nvSpPr>
        <p:spPr>
          <a:xfrm>
            <a:off x="4959163" y="2652809"/>
            <a:ext cx="701448" cy="211953"/>
          </a:xfrm>
          <a:custGeom>
            <a:avLst/>
            <a:gdLst/>
            <a:ahLst/>
            <a:cxnLst/>
            <a:rect l="l" t="t" r="r" b="b"/>
            <a:pathLst>
              <a:path w="774191" h="233933">
                <a:moveTo>
                  <a:pt x="0" y="233933"/>
                </a:moveTo>
                <a:lnTo>
                  <a:pt x="774191" y="233933"/>
                </a:lnTo>
                <a:lnTo>
                  <a:pt x="774191" y="0"/>
                </a:lnTo>
                <a:lnTo>
                  <a:pt x="0" y="0"/>
                </a:lnTo>
                <a:lnTo>
                  <a:pt x="0" y="233933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4" name="object 264"/>
          <p:cNvSpPr/>
          <p:nvPr/>
        </p:nvSpPr>
        <p:spPr>
          <a:xfrm>
            <a:off x="5660612" y="2652809"/>
            <a:ext cx="733207" cy="211953"/>
          </a:xfrm>
          <a:custGeom>
            <a:avLst/>
            <a:gdLst/>
            <a:ahLst/>
            <a:cxnLst/>
            <a:rect l="l" t="t" r="r" b="b"/>
            <a:pathLst>
              <a:path w="809243" h="233933">
                <a:moveTo>
                  <a:pt x="0" y="233933"/>
                </a:moveTo>
                <a:lnTo>
                  <a:pt x="809243" y="233933"/>
                </a:lnTo>
                <a:lnTo>
                  <a:pt x="809243" y="0"/>
                </a:lnTo>
                <a:lnTo>
                  <a:pt x="0" y="0"/>
                </a:lnTo>
                <a:lnTo>
                  <a:pt x="0" y="233933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5" name="object 265"/>
          <p:cNvSpPr/>
          <p:nvPr/>
        </p:nvSpPr>
        <p:spPr>
          <a:xfrm>
            <a:off x="3523816" y="2653154"/>
            <a:ext cx="2870003" cy="0"/>
          </a:xfrm>
          <a:custGeom>
            <a:avLst/>
            <a:gdLst/>
            <a:ahLst/>
            <a:cxnLst/>
            <a:rect l="l" t="t" r="r" b="b"/>
            <a:pathLst>
              <a:path w="3167633">
                <a:moveTo>
                  <a:pt x="0" y="0"/>
                </a:moveTo>
                <a:lnTo>
                  <a:pt x="316763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6" name="object 266"/>
          <p:cNvSpPr/>
          <p:nvPr/>
        </p:nvSpPr>
        <p:spPr>
          <a:xfrm>
            <a:off x="3523816" y="2865106"/>
            <a:ext cx="2870003" cy="0"/>
          </a:xfrm>
          <a:custGeom>
            <a:avLst/>
            <a:gdLst/>
            <a:ahLst/>
            <a:cxnLst/>
            <a:rect l="l" t="t" r="r" b="b"/>
            <a:pathLst>
              <a:path w="3167633">
                <a:moveTo>
                  <a:pt x="0" y="0"/>
                </a:moveTo>
                <a:lnTo>
                  <a:pt x="3167633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7" name="object 247"/>
          <p:cNvSpPr/>
          <p:nvPr/>
        </p:nvSpPr>
        <p:spPr>
          <a:xfrm>
            <a:off x="3523816" y="3065669"/>
            <a:ext cx="749776" cy="201597"/>
          </a:xfrm>
          <a:custGeom>
            <a:avLst/>
            <a:gdLst/>
            <a:ahLst/>
            <a:cxnLst/>
            <a:rect l="l" t="t" r="r" b="b"/>
            <a:pathLst>
              <a:path w="827531" h="222503">
                <a:moveTo>
                  <a:pt x="0" y="222503"/>
                </a:moveTo>
                <a:lnTo>
                  <a:pt x="827531" y="222503"/>
                </a:lnTo>
                <a:lnTo>
                  <a:pt x="827531" y="0"/>
                </a:lnTo>
                <a:lnTo>
                  <a:pt x="0" y="0"/>
                </a:lnTo>
                <a:lnTo>
                  <a:pt x="0" y="222503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8" name="object 248"/>
          <p:cNvSpPr/>
          <p:nvPr/>
        </p:nvSpPr>
        <p:spPr>
          <a:xfrm>
            <a:off x="4273593" y="3065669"/>
            <a:ext cx="685569" cy="201597"/>
          </a:xfrm>
          <a:custGeom>
            <a:avLst/>
            <a:gdLst/>
            <a:ahLst/>
            <a:cxnLst/>
            <a:rect l="l" t="t" r="r" b="b"/>
            <a:pathLst>
              <a:path w="756665" h="222503">
                <a:moveTo>
                  <a:pt x="0" y="222503"/>
                </a:moveTo>
                <a:lnTo>
                  <a:pt x="756665" y="222503"/>
                </a:lnTo>
                <a:lnTo>
                  <a:pt x="756665" y="0"/>
                </a:lnTo>
                <a:lnTo>
                  <a:pt x="0" y="0"/>
                </a:lnTo>
                <a:lnTo>
                  <a:pt x="0" y="222503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9" name="object 249"/>
          <p:cNvSpPr/>
          <p:nvPr/>
        </p:nvSpPr>
        <p:spPr>
          <a:xfrm>
            <a:off x="4959163" y="3065669"/>
            <a:ext cx="701448" cy="201597"/>
          </a:xfrm>
          <a:custGeom>
            <a:avLst/>
            <a:gdLst/>
            <a:ahLst/>
            <a:cxnLst/>
            <a:rect l="l" t="t" r="r" b="b"/>
            <a:pathLst>
              <a:path w="774191" h="222503">
                <a:moveTo>
                  <a:pt x="0" y="222503"/>
                </a:moveTo>
                <a:lnTo>
                  <a:pt x="774191" y="222503"/>
                </a:lnTo>
                <a:lnTo>
                  <a:pt x="774191" y="0"/>
                </a:lnTo>
                <a:lnTo>
                  <a:pt x="0" y="0"/>
                </a:lnTo>
                <a:lnTo>
                  <a:pt x="0" y="222503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0" name="object 250"/>
          <p:cNvSpPr/>
          <p:nvPr/>
        </p:nvSpPr>
        <p:spPr>
          <a:xfrm>
            <a:off x="5660612" y="3065669"/>
            <a:ext cx="733207" cy="201597"/>
          </a:xfrm>
          <a:custGeom>
            <a:avLst/>
            <a:gdLst/>
            <a:ahLst/>
            <a:cxnLst/>
            <a:rect l="l" t="t" r="r" b="b"/>
            <a:pathLst>
              <a:path w="809243" h="222503">
                <a:moveTo>
                  <a:pt x="0" y="222503"/>
                </a:moveTo>
                <a:lnTo>
                  <a:pt x="809243" y="222503"/>
                </a:lnTo>
                <a:lnTo>
                  <a:pt x="809243" y="0"/>
                </a:lnTo>
                <a:lnTo>
                  <a:pt x="0" y="0"/>
                </a:lnTo>
                <a:lnTo>
                  <a:pt x="0" y="222503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1" name="object 251"/>
          <p:cNvSpPr/>
          <p:nvPr/>
        </p:nvSpPr>
        <p:spPr>
          <a:xfrm>
            <a:off x="3523816" y="3066014"/>
            <a:ext cx="2870003" cy="0"/>
          </a:xfrm>
          <a:custGeom>
            <a:avLst/>
            <a:gdLst/>
            <a:ahLst/>
            <a:cxnLst/>
            <a:rect l="l" t="t" r="r" b="b"/>
            <a:pathLst>
              <a:path w="3167633">
                <a:moveTo>
                  <a:pt x="0" y="0"/>
                </a:moveTo>
                <a:lnTo>
                  <a:pt x="316763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2" name="object 252"/>
          <p:cNvSpPr/>
          <p:nvPr/>
        </p:nvSpPr>
        <p:spPr>
          <a:xfrm>
            <a:off x="3523816" y="3267611"/>
            <a:ext cx="2870003" cy="0"/>
          </a:xfrm>
          <a:custGeom>
            <a:avLst/>
            <a:gdLst/>
            <a:ahLst/>
            <a:cxnLst/>
            <a:rect l="l" t="t" r="r" b="b"/>
            <a:pathLst>
              <a:path w="3167633">
                <a:moveTo>
                  <a:pt x="0" y="0"/>
                </a:moveTo>
                <a:lnTo>
                  <a:pt x="3167633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1" name="object 241"/>
          <p:cNvSpPr/>
          <p:nvPr/>
        </p:nvSpPr>
        <p:spPr>
          <a:xfrm>
            <a:off x="3523816" y="3468173"/>
            <a:ext cx="749776" cy="200907"/>
          </a:xfrm>
          <a:custGeom>
            <a:avLst/>
            <a:gdLst/>
            <a:ahLst/>
            <a:cxnLst/>
            <a:rect l="l" t="t" r="r" b="b"/>
            <a:pathLst>
              <a:path w="827531" h="221742">
                <a:moveTo>
                  <a:pt x="0" y="221742"/>
                </a:moveTo>
                <a:lnTo>
                  <a:pt x="827531" y="221742"/>
                </a:lnTo>
                <a:lnTo>
                  <a:pt x="827531" y="0"/>
                </a:lnTo>
                <a:lnTo>
                  <a:pt x="0" y="0"/>
                </a:lnTo>
                <a:lnTo>
                  <a:pt x="0" y="221742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2" name="object 242"/>
          <p:cNvSpPr/>
          <p:nvPr/>
        </p:nvSpPr>
        <p:spPr>
          <a:xfrm>
            <a:off x="4273593" y="3468173"/>
            <a:ext cx="685569" cy="200907"/>
          </a:xfrm>
          <a:custGeom>
            <a:avLst/>
            <a:gdLst/>
            <a:ahLst/>
            <a:cxnLst/>
            <a:rect l="l" t="t" r="r" b="b"/>
            <a:pathLst>
              <a:path w="756665" h="221742">
                <a:moveTo>
                  <a:pt x="0" y="221742"/>
                </a:moveTo>
                <a:lnTo>
                  <a:pt x="756665" y="221742"/>
                </a:lnTo>
                <a:lnTo>
                  <a:pt x="756665" y="0"/>
                </a:lnTo>
                <a:lnTo>
                  <a:pt x="0" y="0"/>
                </a:lnTo>
                <a:lnTo>
                  <a:pt x="0" y="221742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3" name="object 243"/>
          <p:cNvSpPr/>
          <p:nvPr/>
        </p:nvSpPr>
        <p:spPr>
          <a:xfrm>
            <a:off x="4959163" y="3468173"/>
            <a:ext cx="701448" cy="200907"/>
          </a:xfrm>
          <a:custGeom>
            <a:avLst/>
            <a:gdLst/>
            <a:ahLst/>
            <a:cxnLst/>
            <a:rect l="l" t="t" r="r" b="b"/>
            <a:pathLst>
              <a:path w="774191" h="221742">
                <a:moveTo>
                  <a:pt x="0" y="221742"/>
                </a:moveTo>
                <a:lnTo>
                  <a:pt x="774191" y="221742"/>
                </a:lnTo>
                <a:lnTo>
                  <a:pt x="774191" y="0"/>
                </a:lnTo>
                <a:lnTo>
                  <a:pt x="0" y="0"/>
                </a:lnTo>
                <a:lnTo>
                  <a:pt x="0" y="221742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4" name="object 244"/>
          <p:cNvSpPr/>
          <p:nvPr/>
        </p:nvSpPr>
        <p:spPr>
          <a:xfrm>
            <a:off x="5660612" y="3468173"/>
            <a:ext cx="733207" cy="200907"/>
          </a:xfrm>
          <a:custGeom>
            <a:avLst/>
            <a:gdLst/>
            <a:ahLst/>
            <a:cxnLst/>
            <a:rect l="l" t="t" r="r" b="b"/>
            <a:pathLst>
              <a:path w="809243" h="221742">
                <a:moveTo>
                  <a:pt x="0" y="221742"/>
                </a:moveTo>
                <a:lnTo>
                  <a:pt x="809243" y="221742"/>
                </a:lnTo>
                <a:lnTo>
                  <a:pt x="809243" y="0"/>
                </a:lnTo>
                <a:lnTo>
                  <a:pt x="0" y="0"/>
                </a:lnTo>
                <a:lnTo>
                  <a:pt x="0" y="221742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5" name="object 245"/>
          <p:cNvSpPr/>
          <p:nvPr/>
        </p:nvSpPr>
        <p:spPr>
          <a:xfrm>
            <a:off x="3523816" y="3468519"/>
            <a:ext cx="2870003" cy="0"/>
          </a:xfrm>
          <a:custGeom>
            <a:avLst/>
            <a:gdLst/>
            <a:ahLst/>
            <a:cxnLst/>
            <a:rect l="l" t="t" r="r" b="b"/>
            <a:pathLst>
              <a:path w="3167633">
                <a:moveTo>
                  <a:pt x="0" y="0"/>
                </a:moveTo>
                <a:lnTo>
                  <a:pt x="316763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6" name="object 246"/>
          <p:cNvSpPr/>
          <p:nvPr/>
        </p:nvSpPr>
        <p:spPr>
          <a:xfrm>
            <a:off x="3523816" y="3669426"/>
            <a:ext cx="2870003" cy="0"/>
          </a:xfrm>
          <a:custGeom>
            <a:avLst/>
            <a:gdLst/>
            <a:ahLst/>
            <a:cxnLst/>
            <a:rect l="l" t="t" r="r" b="b"/>
            <a:pathLst>
              <a:path w="3167633">
                <a:moveTo>
                  <a:pt x="0" y="0"/>
                </a:moveTo>
                <a:lnTo>
                  <a:pt x="316763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5" name="object 235"/>
          <p:cNvSpPr/>
          <p:nvPr/>
        </p:nvSpPr>
        <p:spPr>
          <a:xfrm>
            <a:off x="3523816" y="3869989"/>
            <a:ext cx="749776" cy="201597"/>
          </a:xfrm>
          <a:custGeom>
            <a:avLst/>
            <a:gdLst/>
            <a:ahLst/>
            <a:cxnLst/>
            <a:rect l="l" t="t" r="r" b="b"/>
            <a:pathLst>
              <a:path w="827531" h="222503">
                <a:moveTo>
                  <a:pt x="0" y="222503"/>
                </a:moveTo>
                <a:lnTo>
                  <a:pt x="827531" y="222503"/>
                </a:lnTo>
                <a:lnTo>
                  <a:pt x="827531" y="0"/>
                </a:lnTo>
                <a:lnTo>
                  <a:pt x="0" y="0"/>
                </a:lnTo>
                <a:lnTo>
                  <a:pt x="0" y="222503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6" name="object 236"/>
          <p:cNvSpPr/>
          <p:nvPr/>
        </p:nvSpPr>
        <p:spPr>
          <a:xfrm>
            <a:off x="4273593" y="3869989"/>
            <a:ext cx="685569" cy="201597"/>
          </a:xfrm>
          <a:custGeom>
            <a:avLst/>
            <a:gdLst/>
            <a:ahLst/>
            <a:cxnLst/>
            <a:rect l="l" t="t" r="r" b="b"/>
            <a:pathLst>
              <a:path w="756665" h="222503">
                <a:moveTo>
                  <a:pt x="0" y="222503"/>
                </a:moveTo>
                <a:lnTo>
                  <a:pt x="756665" y="222503"/>
                </a:lnTo>
                <a:lnTo>
                  <a:pt x="756665" y="0"/>
                </a:lnTo>
                <a:lnTo>
                  <a:pt x="0" y="0"/>
                </a:lnTo>
                <a:lnTo>
                  <a:pt x="0" y="222503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7" name="object 237"/>
          <p:cNvSpPr/>
          <p:nvPr/>
        </p:nvSpPr>
        <p:spPr>
          <a:xfrm>
            <a:off x="4959163" y="3869989"/>
            <a:ext cx="701448" cy="201597"/>
          </a:xfrm>
          <a:custGeom>
            <a:avLst/>
            <a:gdLst/>
            <a:ahLst/>
            <a:cxnLst/>
            <a:rect l="l" t="t" r="r" b="b"/>
            <a:pathLst>
              <a:path w="774191" h="222503">
                <a:moveTo>
                  <a:pt x="0" y="222503"/>
                </a:moveTo>
                <a:lnTo>
                  <a:pt x="774191" y="222503"/>
                </a:lnTo>
                <a:lnTo>
                  <a:pt x="774191" y="0"/>
                </a:lnTo>
                <a:lnTo>
                  <a:pt x="0" y="0"/>
                </a:lnTo>
                <a:lnTo>
                  <a:pt x="0" y="222503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8" name="object 238"/>
          <p:cNvSpPr/>
          <p:nvPr/>
        </p:nvSpPr>
        <p:spPr>
          <a:xfrm>
            <a:off x="5660612" y="3869989"/>
            <a:ext cx="733207" cy="201597"/>
          </a:xfrm>
          <a:custGeom>
            <a:avLst/>
            <a:gdLst/>
            <a:ahLst/>
            <a:cxnLst/>
            <a:rect l="l" t="t" r="r" b="b"/>
            <a:pathLst>
              <a:path w="809243" h="222503">
                <a:moveTo>
                  <a:pt x="0" y="222503"/>
                </a:moveTo>
                <a:lnTo>
                  <a:pt x="809243" y="222503"/>
                </a:lnTo>
                <a:lnTo>
                  <a:pt x="809243" y="0"/>
                </a:lnTo>
                <a:lnTo>
                  <a:pt x="0" y="0"/>
                </a:lnTo>
                <a:lnTo>
                  <a:pt x="0" y="222503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9" name="object 239"/>
          <p:cNvSpPr/>
          <p:nvPr/>
        </p:nvSpPr>
        <p:spPr>
          <a:xfrm>
            <a:off x="3523816" y="3870333"/>
            <a:ext cx="2870003" cy="0"/>
          </a:xfrm>
          <a:custGeom>
            <a:avLst/>
            <a:gdLst/>
            <a:ahLst/>
            <a:cxnLst/>
            <a:rect l="l" t="t" r="r" b="b"/>
            <a:pathLst>
              <a:path w="3167633">
                <a:moveTo>
                  <a:pt x="0" y="0"/>
                </a:moveTo>
                <a:lnTo>
                  <a:pt x="3167633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0" name="object 240"/>
          <p:cNvSpPr/>
          <p:nvPr/>
        </p:nvSpPr>
        <p:spPr>
          <a:xfrm>
            <a:off x="3523816" y="4071930"/>
            <a:ext cx="2870003" cy="0"/>
          </a:xfrm>
          <a:custGeom>
            <a:avLst/>
            <a:gdLst/>
            <a:ahLst/>
            <a:cxnLst/>
            <a:rect l="l" t="t" r="r" b="b"/>
            <a:pathLst>
              <a:path w="3167633">
                <a:moveTo>
                  <a:pt x="0" y="0"/>
                </a:moveTo>
                <a:lnTo>
                  <a:pt x="3167633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9" name="object 229"/>
          <p:cNvSpPr/>
          <p:nvPr/>
        </p:nvSpPr>
        <p:spPr>
          <a:xfrm>
            <a:off x="3523816" y="4272494"/>
            <a:ext cx="749776" cy="200906"/>
          </a:xfrm>
          <a:custGeom>
            <a:avLst/>
            <a:gdLst/>
            <a:ahLst/>
            <a:cxnLst/>
            <a:rect l="l" t="t" r="r" b="b"/>
            <a:pathLst>
              <a:path w="827531" h="221741">
                <a:moveTo>
                  <a:pt x="0" y="221741"/>
                </a:moveTo>
                <a:lnTo>
                  <a:pt x="827531" y="221741"/>
                </a:lnTo>
                <a:lnTo>
                  <a:pt x="827531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0" name="object 230"/>
          <p:cNvSpPr/>
          <p:nvPr/>
        </p:nvSpPr>
        <p:spPr>
          <a:xfrm>
            <a:off x="4273593" y="4272494"/>
            <a:ext cx="685569" cy="200906"/>
          </a:xfrm>
          <a:custGeom>
            <a:avLst/>
            <a:gdLst/>
            <a:ahLst/>
            <a:cxnLst/>
            <a:rect l="l" t="t" r="r" b="b"/>
            <a:pathLst>
              <a:path w="756665" h="221741">
                <a:moveTo>
                  <a:pt x="0" y="221741"/>
                </a:moveTo>
                <a:lnTo>
                  <a:pt x="756665" y="221741"/>
                </a:lnTo>
                <a:lnTo>
                  <a:pt x="756665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1" name="object 231"/>
          <p:cNvSpPr/>
          <p:nvPr/>
        </p:nvSpPr>
        <p:spPr>
          <a:xfrm>
            <a:off x="4959163" y="4272494"/>
            <a:ext cx="701448" cy="200906"/>
          </a:xfrm>
          <a:custGeom>
            <a:avLst/>
            <a:gdLst/>
            <a:ahLst/>
            <a:cxnLst/>
            <a:rect l="l" t="t" r="r" b="b"/>
            <a:pathLst>
              <a:path w="774191" h="221741">
                <a:moveTo>
                  <a:pt x="0" y="221741"/>
                </a:moveTo>
                <a:lnTo>
                  <a:pt x="774191" y="221741"/>
                </a:lnTo>
                <a:lnTo>
                  <a:pt x="774191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2" name="object 232"/>
          <p:cNvSpPr/>
          <p:nvPr/>
        </p:nvSpPr>
        <p:spPr>
          <a:xfrm>
            <a:off x="5660612" y="4272494"/>
            <a:ext cx="733207" cy="200906"/>
          </a:xfrm>
          <a:custGeom>
            <a:avLst/>
            <a:gdLst/>
            <a:ahLst/>
            <a:cxnLst/>
            <a:rect l="l" t="t" r="r" b="b"/>
            <a:pathLst>
              <a:path w="809243" h="221741">
                <a:moveTo>
                  <a:pt x="0" y="221741"/>
                </a:moveTo>
                <a:lnTo>
                  <a:pt x="809243" y="221741"/>
                </a:lnTo>
                <a:lnTo>
                  <a:pt x="809243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3" name="object 233"/>
          <p:cNvSpPr/>
          <p:nvPr/>
        </p:nvSpPr>
        <p:spPr>
          <a:xfrm>
            <a:off x="3523816" y="4272838"/>
            <a:ext cx="2870003" cy="0"/>
          </a:xfrm>
          <a:custGeom>
            <a:avLst/>
            <a:gdLst/>
            <a:ahLst/>
            <a:cxnLst/>
            <a:rect l="l" t="t" r="r" b="b"/>
            <a:pathLst>
              <a:path w="3167633">
                <a:moveTo>
                  <a:pt x="0" y="0"/>
                </a:moveTo>
                <a:lnTo>
                  <a:pt x="316763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4" name="object 234"/>
          <p:cNvSpPr/>
          <p:nvPr/>
        </p:nvSpPr>
        <p:spPr>
          <a:xfrm>
            <a:off x="3523816" y="4473745"/>
            <a:ext cx="2870003" cy="0"/>
          </a:xfrm>
          <a:custGeom>
            <a:avLst/>
            <a:gdLst/>
            <a:ahLst/>
            <a:cxnLst/>
            <a:rect l="l" t="t" r="r" b="b"/>
            <a:pathLst>
              <a:path w="3167633">
                <a:moveTo>
                  <a:pt x="0" y="0"/>
                </a:moveTo>
                <a:lnTo>
                  <a:pt x="316763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3" name="object 223"/>
          <p:cNvSpPr/>
          <p:nvPr/>
        </p:nvSpPr>
        <p:spPr>
          <a:xfrm>
            <a:off x="3523816" y="4674998"/>
            <a:ext cx="749776" cy="200906"/>
          </a:xfrm>
          <a:custGeom>
            <a:avLst/>
            <a:gdLst/>
            <a:ahLst/>
            <a:cxnLst/>
            <a:rect l="l" t="t" r="r" b="b"/>
            <a:pathLst>
              <a:path w="827531" h="221741">
                <a:moveTo>
                  <a:pt x="0" y="221741"/>
                </a:moveTo>
                <a:lnTo>
                  <a:pt x="827531" y="221741"/>
                </a:lnTo>
                <a:lnTo>
                  <a:pt x="827531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4" name="object 224"/>
          <p:cNvSpPr/>
          <p:nvPr/>
        </p:nvSpPr>
        <p:spPr>
          <a:xfrm>
            <a:off x="4273593" y="4674998"/>
            <a:ext cx="685569" cy="200906"/>
          </a:xfrm>
          <a:custGeom>
            <a:avLst/>
            <a:gdLst/>
            <a:ahLst/>
            <a:cxnLst/>
            <a:rect l="l" t="t" r="r" b="b"/>
            <a:pathLst>
              <a:path w="756665" h="221741">
                <a:moveTo>
                  <a:pt x="0" y="221741"/>
                </a:moveTo>
                <a:lnTo>
                  <a:pt x="756665" y="221741"/>
                </a:lnTo>
                <a:lnTo>
                  <a:pt x="756665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5" name="object 225"/>
          <p:cNvSpPr/>
          <p:nvPr/>
        </p:nvSpPr>
        <p:spPr>
          <a:xfrm>
            <a:off x="4959163" y="4674998"/>
            <a:ext cx="701448" cy="200906"/>
          </a:xfrm>
          <a:custGeom>
            <a:avLst/>
            <a:gdLst/>
            <a:ahLst/>
            <a:cxnLst/>
            <a:rect l="l" t="t" r="r" b="b"/>
            <a:pathLst>
              <a:path w="774191" h="221741">
                <a:moveTo>
                  <a:pt x="0" y="221741"/>
                </a:moveTo>
                <a:lnTo>
                  <a:pt x="774191" y="221741"/>
                </a:lnTo>
                <a:lnTo>
                  <a:pt x="774191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6" name="object 226"/>
          <p:cNvSpPr/>
          <p:nvPr/>
        </p:nvSpPr>
        <p:spPr>
          <a:xfrm>
            <a:off x="5660612" y="4674998"/>
            <a:ext cx="733207" cy="200906"/>
          </a:xfrm>
          <a:custGeom>
            <a:avLst/>
            <a:gdLst/>
            <a:ahLst/>
            <a:cxnLst/>
            <a:rect l="l" t="t" r="r" b="b"/>
            <a:pathLst>
              <a:path w="809243" h="221741">
                <a:moveTo>
                  <a:pt x="0" y="221741"/>
                </a:moveTo>
                <a:lnTo>
                  <a:pt x="809243" y="221741"/>
                </a:lnTo>
                <a:lnTo>
                  <a:pt x="809243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7" name="object 227"/>
          <p:cNvSpPr/>
          <p:nvPr/>
        </p:nvSpPr>
        <p:spPr>
          <a:xfrm>
            <a:off x="3523816" y="4675342"/>
            <a:ext cx="2870003" cy="0"/>
          </a:xfrm>
          <a:custGeom>
            <a:avLst/>
            <a:gdLst/>
            <a:ahLst/>
            <a:cxnLst/>
            <a:rect l="l" t="t" r="r" b="b"/>
            <a:pathLst>
              <a:path w="3167633">
                <a:moveTo>
                  <a:pt x="0" y="0"/>
                </a:moveTo>
                <a:lnTo>
                  <a:pt x="3167633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8" name="object 228"/>
          <p:cNvSpPr/>
          <p:nvPr/>
        </p:nvSpPr>
        <p:spPr>
          <a:xfrm>
            <a:off x="3523816" y="4876250"/>
            <a:ext cx="2870003" cy="0"/>
          </a:xfrm>
          <a:custGeom>
            <a:avLst/>
            <a:gdLst/>
            <a:ahLst/>
            <a:cxnLst/>
            <a:rect l="l" t="t" r="r" b="b"/>
            <a:pathLst>
              <a:path w="3167633">
                <a:moveTo>
                  <a:pt x="0" y="0"/>
                </a:moveTo>
                <a:lnTo>
                  <a:pt x="316763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7" name="object 217"/>
          <p:cNvSpPr/>
          <p:nvPr/>
        </p:nvSpPr>
        <p:spPr>
          <a:xfrm>
            <a:off x="3523816" y="5076813"/>
            <a:ext cx="749776" cy="200906"/>
          </a:xfrm>
          <a:custGeom>
            <a:avLst/>
            <a:gdLst/>
            <a:ahLst/>
            <a:cxnLst/>
            <a:rect l="l" t="t" r="r" b="b"/>
            <a:pathLst>
              <a:path w="827531" h="221741">
                <a:moveTo>
                  <a:pt x="0" y="221741"/>
                </a:moveTo>
                <a:lnTo>
                  <a:pt x="827531" y="221741"/>
                </a:lnTo>
                <a:lnTo>
                  <a:pt x="827531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8" name="object 218"/>
          <p:cNvSpPr/>
          <p:nvPr/>
        </p:nvSpPr>
        <p:spPr>
          <a:xfrm>
            <a:off x="4273593" y="5076813"/>
            <a:ext cx="685569" cy="200906"/>
          </a:xfrm>
          <a:custGeom>
            <a:avLst/>
            <a:gdLst/>
            <a:ahLst/>
            <a:cxnLst/>
            <a:rect l="l" t="t" r="r" b="b"/>
            <a:pathLst>
              <a:path w="756665" h="221741">
                <a:moveTo>
                  <a:pt x="0" y="221741"/>
                </a:moveTo>
                <a:lnTo>
                  <a:pt x="756665" y="221741"/>
                </a:lnTo>
                <a:lnTo>
                  <a:pt x="756665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9" name="object 219"/>
          <p:cNvSpPr/>
          <p:nvPr/>
        </p:nvSpPr>
        <p:spPr>
          <a:xfrm>
            <a:off x="4959163" y="5076813"/>
            <a:ext cx="701448" cy="200906"/>
          </a:xfrm>
          <a:custGeom>
            <a:avLst/>
            <a:gdLst/>
            <a:ahLst/>
            <a:cxnLst/>
            <a:rect l="l" t="t" r="r" b="b"/>
            <a:pathLst>
              <a:path w="774191" h="221741">
                <a:moveTo>
                  <a:pt x="0" y="221741"/>
                </a:moveTo>
                <a:lnTo>
                  <a:pt x="774191" y="221741"/>
                </a:lnTo>
                <a:lnTo>
                  <a:pt x="774191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0" name="object 220"/>
          <p:cNvSpPr/>
          <p:nvPr/>
        </p:nvSpPr>
        <p:spPr>
          <a:xfrm>
            <a:off x="5660612" y="5076813"/>
            <a:ext cx="733207" cy="200906"/>
          </a:xfrm>
          <a:custGeom>
            <a:avLst/>
            <a:gdLst/>
            <a:ahLst/>
            <a:cxnLst/>
            <a:rect l="l" t="t" r="r" b="b"/>
            <a:pathLst>
              <a:path w="809243" h="221741">
                <a:moveTo>
                  <a:pt x="0" y="221741"/>
                </a:moveTo>
                <a:lnTo>
                  <a:pt x="809243" y="221741"/>
                </a:lnTo>
                <a:lnTo>
                  <a:pt x="809243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1" name="object 221"/>
          <p:cNvSpPr/>
          <p:nvPr/>
        </p:nvSpPr>
        <p:spPr>
          <a:xfrm>
            <a:off x="3523816" y="5077157"/>
            <a:ext cx="2870003" cy="0"/>
          </a:xfrm>
          <a:custGeom>
            <a:avLst/>
            <a:gdLst/>
            <a:ahLst/>
            <a:cxnLst/>
            <a:rect l="l" t="t" r="r" b="b"/>
            <a:pathLst>
              <a:path w="3167633">
                <a:moveTo>
                  <a:pt x="0" y="0"/>
                </a:moveTo>
                <a:lnTo>
                  <a:pt x="316763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2" name="object 222"/>
          <p:cNvSpPr/>
          <p:nvPr/>
        </p:nvSpPr>
        <p:spPr>
          <a:xfrm>
            <a:off x="3523816" y="5278064"/>
            <a:ext cx="2870003" cy="0"/>
          </a:xfrm>
          <a:custGeom>
            <a:avLst/>
            <a:gdLst/>
            <a:ahLst/>
            <a:cxnLst/>
            <a:rect l="l" t="t" r="r" b="b"/>
            <a:pathLst>
              <a:path w="3167633">
                <a:moveTo>
                  <a:pt x="0" y="0"/>
                </a:moveTo>
                <a:lnTo>
                  <a:pt x="3167633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1" name="object 211"/>
          <p:cNvSpPr/>
          <p:nvPr/>
        </p:nvSpPr>
        <p:spPr>
          <a:xfrm>
            <a:off x="3523816" y="5479318"/>
            <a:ext cx="749776" cy="200906"/>
          </a:xfrm>
          <a:custGeom>
            <a:avLst/>
            <a:gdLst/>
            <a:ahLst/>
            <a:cxnLst/>
            <a:rect l="l" t="t" r="r" b="b"/>
            <a:pathLst>
              <a:path w="827531" h="221741">
                <a:moveTo>
                  <a:pt x="0" y="221741"/>
                </a:moveTo>
                <a:lnTo>
                  <a:pt x="827531" y="221741"/>
                </a:lnTo>
                <a:lnTo>
                  <a:pt x="827531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2" name="object 212"/>
          <p:cNvSpPr/>
          <p:nvPr/>
        </p:nvSpPr>
        <p:spPr>
          <a:xfrm>
            <a:off x="4273593" y="5479318"/>
            <a:ext cx="685569" cy="200906"/>
          </a:xfrm>
          <a:custGeom>
            <a:avLst/>
            <a:gdLst/>
            <a:ahLst/>
            <a:cxnLst/>
            <a:rect l="l" t="t" r="r" b="b"/>
            <a:pathLst>
              <a:path w="756665" h="221741">
                <a:moveTo>
                  <a:pt x="0" y="221741"/>
                </a:moveTo>
                <a:lnTo>
                  <a:pt x="756665" y="221741"/>
                </a:lnTo>
                <a:lnTo>
                  <a:pt x="756665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3" name="object 213"/>
          <p:cNvSpPr/>
          <p:nvPr/>
        </p:nvSpPr>
        <p:spPr>
          <a:xfrm>
            <a:off x="4959163" y="5479318"/>
            <a:ext cx="701448" cy="200906"/>
          </a:xfrm>
          <a:custGeom>
            <a:avLst/>
            <a:gdLst/>
            <a:ahLst/>
            <a:cxnLst/>
            <a:rect l="l" t="t" r="r" b="b"/>
            <a:pathLst>
              <a:path w="774191" h="221741">
                <a:moveTo>
                  <a:pt x="0" y="221741"/>
                </a:moveTo>
                <a:lnTo>
                  <a:pt x="774191" y="221741"/>
                </a:lnTo>
                <a:lnTo>
                  <a:pt x="774191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4" name="object 214"/>
          <p:cNvSpPr/>
          <p:nvPr/>
        </p:nvSpPr>
        <p:spPr>
          <a:xfrm>
            <a:off x="5660612" y="5479318"/>
            <a:ext cx="733207" cy="200906"/>
          </a:xfrm>
          <a:custGeom>
            <a:avLst/>
            <a:gdLst/>
            <a:ahLst/>
            <a:cxnLst/>
            <a:rect l="l" t="t" r="r" b="b"/>
            <a:pathLst>
              <a:path w="809243" h="221741">
                <a:moveTo>
                  <a:pt x="0" y="221741"/>
                </a:moveTo>
                <a:lnTo>
                  <a:pt x="809243" y="221741"/>
                </a:lnTo>
                <a:lnTo>
                  <a:pt x="809243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5" name="object 215"/>
          <p:cNvSpPr/>
          <p:nvPr/>
        </p:nvSpPr>
        <p:spPr>
          <a:xfrm>
            <a:off x="3523816" y="5479662"/>
            <a:ext cx="2870003" cy="0"/>
          </a:xfrm>
          <a:custGeom>
            <a:avLst/>
            <a:gdLst/>
            <a:ahLst/>
            <a:cxnLst/>
            <a:rect l="l" t="t" r="r" b="b"/>
            <a:pathLst>
              <a:path w="3167633">
                <a:moveTo>
                  <a:pt x="0" y="0"/>
                </a:moveTo>
                <a:lnTo>
                  <a:pt x="316763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6" name="object 216"/>
          <p:cNvSpPr/>
          <p:nvPr/>
        </p:nvSpPr>
        <p:spPr>
          <a:xfrm>
            <a:off x="3523816" y="5680569"/>
            <a:ext cx="2870003" cy="0"/>
          </a:xfrm>
          <a:custGeom>
            <a:avLst/>
            <a:gdLst/>
            <a:ahLst/>
            <a:cxnLst/>
            <a:rect l="l" t="t" r="r" b="b"/>
            <a:pathLst>
              <a:path w="3167633">
                <a:moveTo>
                  <a:pt x="0" y="0"/>
                </a:moveTo>
                <a:lnTo>
                  <a:pt x="316763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5" name="object 205"/>
          <p:cNvSpPr/>
          <p:nvPr/>
        </p:nvSpPr>
        <p:spPr>
          <a:xfrm>
            <a:off x="3523816" y="5881132"/>
            <a:ext cx="749776" cy="201597"/>
          </a:xfrm>
          <a:custGeom>
            <a:avLst/>
            <a:gdLst/>
            <a:ahLst/>
            <a:cxnLst/>
            <a:rect l="l" t="t" r="r" b="b"/>
            <a:pathLst>
              <a:path w="827531" h="222504">
                <a:moveTo>
                  <a:pt x="0" y="222503"/>
                </a:moveTo>
                <a:lnTo>
                  <a:pt x="827531" y="222503"/>
                </a:lnTo>
                <a:lnTo>
                  <a:pt x="827531" y="0"/>
                </a:lnTo>
                <a:lnTo>
                  <a:pt x="0" y="0"/>
                </a:lnTo>
                <a:lnTo>
                  <a:pt x="0" y="222503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6" name="object 206"/>
          <p:cNvSpPr/>
          <p:nvPr/>
        </p:nvSpPr>
        <p:spPr>
          <a:xfrm>
            <a:off x="4273593" y="5881132"/>
            <a:ext cx="685569" cy="201597"/>
          </a:xfrm>
          <a:custGeom>
            <a:avLst/>
            <a:gdLst/>
            <a:ahLst/>
            <a:cxnLst/>
            <a:rect l="l" t="t" r="r" b="b"/>
            <a:pathLst>
              <a:path w="756665" h="222504">
                <a:moveTo>
                  <a:pt x="0" y="222503"/>
                </a:moveTo>
                <a:lnTo>
                  <a:pt x="756665" y="222503"/>
                </a:lnTo>
                <a:lnTo>
                  <a:pt x="756665" y="0"/>
                </a:lnTo>
                <a:lnTo>
                  <a:pt x="0" y="0"/>
                </a:lnTo>
                <a:lnTo>
                  <a:pt x="0" y="222503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7" name="object 207"/>
          <p:cNvSpPr/>
          <p:nvPr/>
        </p:nvSpPr>
        <p:spPr>
          <a:xfrm>
            <a:off x="4959163" y="5881132"/>
            <a:ext cx="701448" cy="201597"/>
          </a:xfrm>
          <a:custGeom>
            <a:avLst/>
            <a:gdLst/>
            <a:ahLst/>
            <a:cxnLst/>
            <a:rect l="l" t="t" r="r" b="b"/>
            <a:pathLst>
              <a:path w="774191" h="222504">
                <a:moveTo>
                  <a:pt x="0" y="222503"/>
                </a:moveTo>
                <a:lnTo>
                  <a:pt x="774191" y="222503"/>
                </a:lnTo>
                <a:lnTo>
                  <a:pt x="774191" y="0"/>
                </a:lnTo>
                <a:lnTo>
                  <a:pt x="0" y="0"/>
                </a:lnTo>
                <a:lnTo>
                  <a:pt x="0" y="222503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8" name="object 208"/>
          <p:cNvSpPr/>
          <p:nvPr/>
        </p:nvSpPr>
        <p:spPr>
          <a:xfrm>
            <a:off x="5660612" y="5881132"/>
            <a:ext cx="733207" cy="201597"/>
          </a:xfrm>
          <a:custGeom>
            <a:avLst/>
            <a:gdLst/>
            <a:ahLst/>
            <a:cxnLst/>
            <a:rect l="l" t="t" r="r" b="b"/>
            <a:pathLst>
              <a:path w="809243" h="222504">
                <a:moveTo>
                  <a:pt x="0" y="222503"/>
                </a:moveTo>
                <a:lnTo>
                  <a:pt x="809243" y="222503"/>
                </a:lnTo>
                <a:lnTo>
                  <a:pt x="809243" y="0"/>
                </a:lnTo>
                <a:lnTo>
                  <a:pt x="0" y="0"/>
                </a:lnTo>
                <a:lnTo>
                  <a:pt x="0" y="222503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9" name="object 209"/>
          <p:cNvSpPr/>
          <p:nvPr/>
        </p:nvSpPr>
        <p:spPr>
          <a:xfrm>
            <a:off x="3523816" y="5881476"/>
            <a:ext cx="2870003" cy="0"/>
          </a:xfrm>
          <a:custGeom>
            <a:avLst/>
            <a:gdLst/>
            <a:ahLst/>
            <a:cxnLst/>
            <a:rect l="l" t="t" r="r" b="b"/>
            <a:pathLst>
              <a:path w="3167633">
                <a:moveTo>
                  <a:pt x="0" y="0"/>
                </a:moveTo>
                <a:lnTo>
                  <a:pt x="3167633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0" name="object 210"/>
          <p:cNvSpPr/>
          <p:nvPr/>
        </p:nvSpPr>
        <p:spPr>
          <a:xfrm>
            <a:off x="3523816" y="6082383"/>
            <a:ext cx="2870003" cy="0"/>
          </a:xfrm>
          <a:custGeom>
            <a:avLst/>
            <a:gdLst/>
            <a:ahLst/>
            <a:cxnLst/>
            <a:rect l="l" t="t" r="r" b="b"/>
            <a:pathLst>
              <a:path w="3167633">
                <a:moveTo>
                  <a:pt x="0" y="0"/>
                </a:moveTo>
                <a:lnTo>
                  <a:pt x="3167633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9" name="object 199"/>
          <p:cNvSpPr/>
          <p:nvPr/>
        </p:nvSpPr>
        <p:spPr>
          <a:xfrm>
            <a:off x="3523816" y="6283637"/>
            <a:ext cx="749776" cy="200906"/>
          </a:xfrm>
          <a:custGeom>
            <a:avLst/>
            <a:gdLst/>
            <a:ahLst/>
            <a:cxnLst/>
            <a:rect l="l" t="t" r="r" b="b"/>
            <a:pathLst>
              <a:path w="827531" h="221742">
                <a:moveTo>
                  <a:pt x="0" y="221741"/>
                </a:moveTo>
                <a:lnTo>
                  <a:pt x="827531" y="221741"/>
                </a:lnTo>
                <a:lnTo>
                  <a:pt x="827531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0" name="object 200"/>
          <p:cNvSpPr/>
          <p:nvPr/>
        </p:nvSpPr>
        <p:spPr>
          <a:xfrm>
            <a:off x="4273593" y="6283637"/>
            <a:ext cx="685569" cy="200906"/>
          </a:xfrm>
          <a:custGeom>
            <a:avLst/>
            <a:gdLst/>
            <a:ahLst/>
            <a:cxnLst/>
            <a:rect l="l" t="t" r="r" b="b"/>
            <a:pathLst>
              <a:path w="756665" h="221742">
                <a:moveTo>
                  <a:pt x="0" y="221741"/>
                </a:moveTo>
                <a:lnTo>
                  <a:pt x="756665" y="221741"/>
                </a:lnTo>
                <a:lnTo>
                  <a:pt x="756665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1" name="object 201"/>
          <p:cNvSpPr/>
          <p:nvPr/>
        </p:nvSpPr>
        <p:spPr>
          <a:xfrm>
            <a:off x="4959163" y="6283637"/>
            <a:ext cx="701448" cy="200906"/>
          </a:xfrm>
          <a:custGeom>
            <a:avLst/>
            <a:gdLst/>
            <a:ahLst/>
            <a:cxnLst/>
            <a:rect l="l" t="t" r="r" b="b"/>
            <a:pathLst>
              <a:path w="774191" h="221742">
                <a:moveTo>
                  <a:pt x="0" y="221741"/>
                </a:moveTo>
                <a:lnTo>
                  <a:pt x="774191" y="221741"/>
                </a:lnTo>
                <a:lnTo>
                  <a:pt x="774191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2" name="object 202"/>
          <p:cNvSpPr/>
          <p:nvPr/>
        </p:nvSpPr>
        <p:spPr>
          <a:xfrm>
            <a:off x="5660612" y="6283637"/>
            <a:ext cx="733207" cy="200906"/>
          </a:xfrm>
          <a:custGeom>
            <a:avLst/>
            <a:gdLst/>
            <a:ahLst/>
            <a:cxnLst/>
            <a:rect l="l" t="t" r="r" b="b"/>
            <a:pathLst>
              <a:path w="809243" h="221742">
                <a:moveTo>
                  <a:pt x="0" y="221741"/>
                </a:moveTo>
                <a:lnTo>
                  <a:pt x="809243" y="221741"/>
                </a:lnTo>
                <a:lnTo>
                  <a:pt x="809243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3" name="object 203"/>
          <p:cNvSpPr/>
          <p:nvPr/>
        </p:nvSpPr>
        <p:spPr>
          <a:xfrm>
            <a:off x="3523816" y="6283981"/>
            <a:ext cx="2870003" cy="0"/>
          </a:xfrm>
          <a:custGeom>
            <a:avLst/>
            <a:gdLst/>
            <a:ahLst/>
            <a:cxnLst/>
            <a:rect l="l" t="t" r="r" b="b"/>
            <a:pathLst>
              <a:path w="3167633">
                <a:moveTo>
                  <a:pt x="0" y="0"/>
                </a:moveTo>
                <a:lnTo>
                  <a:pt x="316763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4" name="object 204"/>
          <p:cNvSpPr/>
          <p:nvPr/>
        </p:nvSpPr>
        <p:spPr>
          <a:xfrm>
            <a:off x="3523816" y="6484888"/>
            <a:ext cx="2870003" cy="0"/>
          </a:xfrm>
          <a:custGeom>
            <a:avLst/>
            <a:gdLst/>
            <a:ahLst/>
            <a:cxnLst/>
            <a:rect l="l" t="t" r="r" b="b"/>
            <a:pathLst>
              <a:path w="3167633">
                <a:moveTo>
                  <a:pt x="0" y="0"/>
                </a:moveTo>
                <a:lnTo>
                  <a:pt x="316763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3" name="object 193"/>
          <p:cNvSpPr/>
          <p:nvPr/>
        </p:nvSpPr>
        <p:spPr>
          <a:xfrm>
            <a:off x="3523816" y="6685449"/>
            <a:ext cx="749776" cy="201598"/>
          </a:xfrm>
          <a:custGeom>
            <a:avLst/>
            <a:gdLst/>
            <a:ahLst/>
            <a:cxnLst/>
            <a:rect l="l" t="t" r="r" b="b"/>
            <a:pathLst>
              <a:path w="827531" h="222503">
                <a:moveTo>
                  <a:pt x="0" y="222504"/>
                </a:moveTo>
                <a:lnTo>
                  <a:pt x="827531" y="222504"/>
                </a:lnTo>
                <a:lnTo>
                  <a:pt x="827531" y="0"/>
                </a:lnTo>
                <a:lnTo>
                  <a:pt x="0" y="0"/>
                </a:lnTo>
                <a:lnTo>
                  <a:pt x="0" y="222504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4" name="object 194"/>
          <p:cNvSpPr/>
          <p:nvPr/>
        </p:nvSpPr>
        <p:spPr>
          <a:xfrm>
            <a:off x="4273593" y="6685449"/>
            <a:ext cx="685569" cy="201598"/>
          </a:xfrm>
          <a:custGeom>
            <a:avLst/>
            <a:gdLst/>
            <a:ahLst/>
            <a:cxnLst/>
            <a:rect l="l" t="t" r="r" b="b"/>
            <a:pathLst>
              <a:path w="756665" h="222503">
                <a:moveTo>
                  <a:pt x="0" y="222504"/>
                </a:moveTo>
                <a:lnTo>
                  <a:pt x="756665" y="222504"/>
                </a:lnTo>
                <a:lnTo>
                  <a:pt x="756665" y="0"/>
                </a:lnTo>
                <a:lnTo>
                  <a:pt x="0" y="0"/>
                </a:lnTo>
                <a:lnTo>
                  <a:pt x="0" y="222504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5" name="object 195"/>
          <p:cNvSpPr/>
          <p:nvPr/>
        </p:nvSpPr>
        <p:spPr>
          <a:xfrm>
            <a:off x="4959163" y="6685449"/>
            <a:ext cx="701448" cy="201598"/>
          </a:xfrm>
          <a:custGeom>
            <a:avLst/>
            <a:gdLst/>
            <a:ahLst/>
            <a:cxnLst/>
            <a:rect l="l" t="t" r="r" b="b"/>
            <a:pathLst>
              <a:path w="774191" h="222503">
                <a:moveTo>
                  <a:pt x="0" y="222504"/>
                </a:moveTo>
                <a:lnTo>
                  <a:pt x="774191" y="222504"/>
                </a:lnTo>
                <a:lnTo>
                  <a:pt x="774191" y="0"/>
                </a:lnTo>
                <a:lnTo>
                  <a:pt x="0" y="0"/>
                </a:lnTo>
                <a:lnTo>
                  <a:pt x="0" y="222504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6" name="object 196"/>
          <p:cNvSpPr/>
          <p:nvPr/>
        </p:nvSpPr>
        <p:spPr>
          <a:xfrm>
            <a:off x="5660612" y="6685449"/>
            <a:ext cx="733207" cy="201598"/>
          </a:xfrm>
          <a:custGeom>
            <a:avLst/>
            <a:gdLst/>
            <a:ahLst/>
            <a:cxnLst/>
            <a:rect l="l" t="t" r="r" b="b"/>
            <a:pathLst>
              <a:path w="809243" h="222503">
                <a:moveTo>
                  <a:pt x="0" y="222504"/>
                </a:moveTo>
                <a:lnTo>
                  <a:pt x="809243" y="222504"/>
                </a:lnTo>
                <a:lnTo>
                  <a:pt x="809243" y="0"/>
                </a:lnTo>
                <a:lnTo>
                  <a:pt x="0" y="0"/>
                </a:lnTo>
                <a:lnTo>
                  <a:pt x="0" y="222504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7" name="object 197"/>
          <p:cNvSpPr/>
          <p:nvPr/>
        </p:nvSpPr>
        <p:spPr>
          <a:xfrm>
            <a:off x="3523816" y="6685795"/>
            <a:ext cx="2870003" cy="0"/>
          </a:xfrm>
          <a:custGeom>
            <a:avLst/>
            <a:gdLst/>
            <a:ahLst/>
            <a:cxnLst/>
            <a:rect l="l" t="t" r="r" b="b"/>
            <a:pathLst>
              <a:path w="3167633">
                <a:moveTo>
                  <a:pt x="0" y="0"/>
                </a:moveTo>
                <a:lnTo>
                  <a:pt x="3167633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8" name="object 198"/>
          <p:cNvSpPr/>
          <p:nvPr/>
        </p:nvSpPr>
        <p:spPr>
          <a:xfrm>
            <a:off x="3523816" y="6887393"/>
            <a:ext cx="2870003" cy="0"/>
          </a:xfrm>
          <a:custGeom>
            <a:avLst/>
            <a:gdLst/>
            <a:ahLst/>
            <a:cxnLst/>
            <a:rect l="l" t="t" r="r" b="b"/>
            <a:pathLst>
              <a:path w="3167633">
                <a:moveTo>
                  <a:pt x="0" y="0"/>
                </a:moveTo>
                <a:lnTo>
                  <a:pt x="3167633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7" name="object 187"/>
          <p:cNvSpPr/>
          <p:nvPr/>
        </p:nvSpPr>
        <p:spPr>
          <a:xfrm>
            <a:off x="3523816" y="7087955"/>
            <a:ext cx="749776" cy="200907"/>
          </a:xfrm>
          <a:custGeom>
            <a:avLst/>
            <a:gdLst/>
            <a:ahLst/>
            <a:cxnLst/>
            <a:rect l="l" t="t" r="r" b="b"/>
            <a:pathLst>
              <a:path w="827531" h="221742">
                <a:moveTo>
                  <a:pt x="0" y="221742"/>
                </a:moveTo>
                <a:lnTo>
                  <a:pt x="827531" y="221742"/>
                </a:lnTo>
                <a:lnTo>
                  <a:pt x="827531" y="0"/>
                </a:lnTo>
                <a:lnTo>
                  <a:pt x="0" y="0"/>
                </a:lnTo>
                <a:lnTo>
                  <a:pt x="0" y="221742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8" name="object 188"/>
          <p:cNvSpPr/>
          <p:nvPr/>
        </p:nvSpPr>
        <p:spPr>
          <a:xfrm>
            <a:off x="4273593" y="7087955"/>
            <a:ext cx="685569" cy="200907"/>
          </a:xfrm>
          <a:custGeom>
            <a:avLst/>
            <a:gdLst/>
            <a:ahLst/>
            <a:cxnLst/>
            <a:rect l="l" t="t" r="r" b="b"/>
            <a:pathLst>
              <a:path w="756665" h="221742">
                <a:moveTo>
                  <a:pt x="0" y="221742"/>
                </a:moveTo>
                <a:lnTo>
                  <a:pt x="756665" y="221742"/>
                </a:lnTo>
                <a:lnTo>
                  <a:pt x="756665" y="0"/>
                </a:lnTo>
                <a:lnTo>
                  <a:pt x="0" y="0"/>
                </a:lnTo>
                <a:lnTo>
                  <a:pt x="0" y="221742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9" name="object 189"/>
          <p:cNvSpPr/>
          <p:nvPr/>
        </p:nvSpPr>
        <p:spPr>
          <a:xfrm>
            <a:off x="4959163" y="7087955"/>
            <a:ext cx="701448" cy="200907"/>
          </a:xfrm>
          <a:custGeom>
            <a:avLst/>
            <a:gdLst/>
            <a:ahLst/>
            <a:cxnLst/>
            <a:rect l="l" t="t" r="r" b="b"/>
            <a:pathLst>
              <a:path w="774191" h="221742">
                <a:moveTo>
                  <a:pt x="0" y="221742"/>
                </a:moveTo>
                <a:lnTo>
                  <a:pt x="774191" y="221742"/>
                </a:lnTo>
                <a:lnTo>
                  <a:pt x="774191" y="0"/>
                </a:lnTo>
                <a:lnTo>
                  <a:pt x="0" y="0"/>
                </a:lnTo>
                <a:lnTo>
                  <a:pt x="0" y="221742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0" name="object 190"/>
          <p:cNvSpPr/>
          <p:nvPr/>
        </p:nvSpPr>
        <p:spPr>
          <a:xfrm>
            <a:off x="5660612" y="7087955"/>
            <a:ext cx="733207" cy="200907"/>
          </a:xfrm>
          <a:custGeom>
            <a:avLst/>
            <a:gdLst/>
            <a:ahLst/>
            <a:cxnLst/>
            <a:rect l="l" t="t" r="r" b="b"/>
            <a:pathLst>
              <a:path w="809243" h="221742">
                <a:moveTo>
                  <a:pt x="0" y="221742"/>
                </a:moveTo>
                <a:lnTo>
                  <a:pt x="809243" y="221742"/>
                </a:lnTo>
                <a:lnTo>
                  <a:pt x="809243" y="0"/>
                </a:lnTo>
                <a:lnTo>
                  <a:pt x="0" y="0"/>
                </a:lnTo>
                <a:lnTo>
                  <a:pt x="0" y="221742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1" name="object 191"/>
          <p:cNvSpPr/>
          <p:nvPr/>
        </p:nvSpPr>
        <p:spPr>
          <a:xfrm>
            <a:off x="3523816" y="7088300"/>
            <a:ext cx="2870003" cy="0"/>
          </a:xfrm>
          <a:custGeom>
            <a:avLst/>
            <a:gdLst/>
            <a:ahLst/>
            <a:cxnLst/>
            <a:rect l="l" t="t" r="r" b="b"/>
            <a:pathLst>
              <a:path w="3167633">
                <a:moveTo>
                  <a:pt x="0" y="0"/>
                </a:moveTo>
                <a:lnTo>
                  <a:pt x="316763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2" name="object 192"/>
          <p:cNvSpPr/>
          <p:nvPr/>
        </p:nvSpPr>
        <p:spPr>
          <a:xfrm>
            <a:off x="3523816" y="7289208"/>
            <a:ext cx="2870003" cy="0"/>
          </a:xfrm>
          <a:custGeom>
            <a:avLst/>
            <a:gdLst/>
            <a:ahLst/>
            <a:cxnLst/>
            <a:rect l="l" t="t" r="r" b="b"/>
            <a:pathLst>
              <a:path w="3167633">
                <a:moveTo>
                  <a:pt x="0" y="0"/>
                </a:moveTo>
                <a:lnTo>
                  <a:pt x="3167633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1" name="object 181"/>
          <p:cNvSpPr/>
          <p:nvPr/>
        </p:nvSpPr>
        <p:spPr>
          <a:xfrm>
            <a:off x="3523816" y="7489769"/>
            <a:ext cx="749776" cy="201598"/>
          </a:xfrm>
          <a:custGeom>
            <a:avLst/>
            <a:gdLst/>
            <a:ahLst/>
            <a:cxnLst/>
            <a:rect l="l" t="t" r="r" b="b"/>
            <a:pathLst>
              <a:path w="827531" h="222503">
                <a:moveTo>
                  <a:pt x="0" y="222503"/>
                </a:moveTo>
                <a:lnTo>
                  <a:pt x="827531" y="222503"/>
                </a:lnTo>
                <a:lnTo>
                  <a:pt x="827531" y="0"/>
                </a:lnTo>
                <a:lnTo>
                  <a:pt x="0" y="0"/>
                </a:lnTo>
                <a:lnTo>
                  <a:pt x="0" y="222503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2" name="object 182"/>
          <p:cNvSpPr/>
          <p:nvPr/>
        </p:nvSpPr>
        <p:spPr>
          <a:xfrm>
            <a:off x="4273593" y="7489769"/>
            <a:ext cx="685569" cy="201598"/>
          </a:xfrm>
          <a:custGeom>
            <a:avLst/>
            <a:gdLst/>
            <a:ahLst/>
            <a:cxnLst/>
            <a:rect l="l" t="t" r="r" b="b"/>
            <a:pathLst>
              <a:path w="756665" h="222503">
                <a:moveTo>
                  <a:pt x="0" y="222503"/>
                </a:moveTo>
                <a:lnTo>
                  <a:pt x="756665" y="222503"/>
                </a:lnTo>
                <a:lnTo>
                  <a:pt x="756665" y="0"/>
                </a:lnTo>
                <a:lnTo>
                  <a:pt x="0" y="0"/>
                </a:lnTo>
                <a:lnTo>
                  <a:pt x="0" y="222503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3" name="object 183"/>
          <p:cNvSpPr/>
          <p:nvPr/>
        </p:nvSpPr>
        <p:spPr>
          <a:xfrm>
            <a:off x="4959163" y="7489769"/>
            <a:ext cx="701448" cy="201598"/>
          </a:xfrm>
          <a:custGeom>
            <a:avLst/>
            <a:gdLst/>
            <a:ahLst/>
            <a:cxnLst/>
            <a:rect l="l" t="t" r="r" b="b"/>
            <a:pathLst>
              <a:path w="774191" h="222503">
                <a:moveTo>
                  <a:pt x="0" y="222503"/>
                </a:moveTo>
                <a:lnTo>
                  <a:pt x="774191" y="222503"/>
                </a:lnTo>
                <a:lnTo>
                  <a:pt x="774191" y="0"/>
                </a:lnTo>
                <a:lnTo>
                  <a:pt x="0" y="0"/>
                </a:lnTo>
                <a:lnTo>
                  <a:pt x="0" y="222503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4" name="object 184"/>
          <p:cNvSpPr/>
          <p:nvPr/>
        </p:nvSpPr>
        <p:spPr>
          <a:xfrm>
            <a:off x="5660612" y="7489769"/>
            <a:ext cx="733207" cy="201598"/>
          </a:xfrm>
          <a:custGeom>
            <a:avLst/>
            <a:gdLst/>
            <a:ahLst/>
            <a:cxnLst/>
            <a:rect l="l" t="t" r="r" b="b"/>
            <a:pathLst>
              <a:path w="809243" h="222503">
                <a:moveTo>
                  <a:pt x="0" y="222503"/>
                </a:moveTo>
                <a:lnTo>
                  <a:pt x="809243" y="222503"/>
                </a:lnTo>
                <a:lnTo>
                  <a:pt x="809243" y="0"/>
                </a:lnTo>
                <a:lnTo>
                  <a:pt x="0" y="0"/>
                </a:lnTo>
                <a:lnTo>
                  <a:pt x="0" y="222503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5" name="object 185"/>
          <p:cNvSpPr/>
          <p:nvPr/>
        </p:nvSpPr>
        <p:spPr>
          <a:xfrm>
            <a:off x="3523816" y="7490115"/>
            <a:ext cx="2870003" cy="0"/>
          </a:xfrm>
          <a:custGeom>
            <a:avLst/>
            <a:gdLst/>
            <a:ahLst/>
            <a:cxnLst/>
            <a:rect l="l" t="t" r="r" b="b"/>
            <a:pathLst>
              <a:path w="3167633">
                <a:moveTo>
                  <a:pt x="0" y="0"/>
                </a:moveTo>
                <a:lnTo>
                  <a:pt x="3167633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6" name="object 186"/>
          <p:cNvSpPr/>
          <p:nvPr/>
        </p:nvSpPr>
        <p:spPr>
          <a:xfrm>
            <a:off x="3523816" y="7691712"/>
            <a:ext cx="2870003" cy="0"/>
          </a:xfrm>
          <a:custGeom>
            <a:avLst/>
            <a:gdLst/>
            <a:ahLst/>
            <a:cxnLst/>
            <a:rect l="l" t="t" r="r" b="b"/>
            <a:pathLst>
              <a:path w="3167633">
                <a:moveTo>
                  <a:pt x="0" y="0"/>
                </a:moveTo>
                <a:lnTo>
                  <a:pt x="316763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5" name="object 175"/>
          <p:cNvSpPr/>
          <p:nvPr/>
        </p:nvSpPr>
        <p:spPr>
          <a:xfrm>
            <a:off x="3523816" y="7892274"/>
            <a:ext cx="749776" cy="200907"/>
          </a:xfrm>
          <a:custGeom>
            <a:avLst/>
            <a:gdLst/>
            <a:ahLst/>
            <a:cxnLst/>
            <a:rect l="l" t="t" r="r" b="b"/>
            <a:pathLst>
              <a:path w="827531" h="221742">
                <a:moveTo>
                  <a:pt x="0" y="221741"/>
                </a:moveTo>
                <a:lnTo>
                  <a:pt x="827531" y="221741"/>
                </a:lnTo>
                <a:lnTo>
                  <a:pt x="827531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6" name="object 176"/>
          <p:cNvSpPr/>
          <p:nvPr/>
        </p:nvSpPr>
        <p:spPr>
          <a:xfrm>
            <a:off x="4273593" y="7892274"/>
            <a:ext cx="685569" cy="200907"/>
          </a:xfrm>
          <a:custGeom>
            <a:avLst/>
            <a:gdLst/>
            <a:ahLst/>
            <a:cxnLst/>
            <a:rect l="l" t="t" r="r" b="b"/>
            <a:pathLst>
              <a:path w="756665" h="221742">
                <a:moveTo>
                  <a:pt x="0" y="221741"/>
                </a:moveTo>
                <a:lnTo>
                  <a:pt x="756665" y="221741"/>
                </a:lnTo>
                <a:lnTo>
                  <a:pt x="756665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7" name="object 177"/>
          <p:cNvSpPr/>
          <p:nvPr/>
        </p:nvSpPr>
        <p:spPr>
          <a:xfrm>
            <a:off x="4959163" y="7892274"/>
            <a:ext cx="701448" cy="200907"/>
          </a:xfrm>
          <a:custGeom>
            <a:avLst/>
            <a:gdLst/>
            <a:ahLst/>
            <a:cxnLst/>
            <a:rect l="l" t="t" r="r" b="b"/>
            <a:pathLst>
              <a:path w="774191" h="221742">
                <a:moveTo>
                  <a:pt x="0" y="221741"/>
                </a:moveTo>
                <a:lnTo>
                  <a:pt x="774191" y="221741"/>
                </a:lnTo>
                <a:lnTo>
                  <a:pt x="774191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8" name="object 178"/>
          <p:cNvSpPr/>
          <p:nvPr/>
        </p:nvSpPr>
        <p:spPr>
          <a:xfrm>
            <a:off x="5660612" y="7892274"/>
            <a:ext cx="733207" cy="200907"/>
          </a:xfrm>
          <a:custGeom>
            <a:avLst/>
            <a:gdLst/>
            <a:ahLst/>
            <a:cxnLst/>
            <a:rect l="l" t="t" r="r" b="b"/>
            <a:pathLst>
              <a:path w="809243" h="221742">
                <a:moveTo>
                  <a:pt x="0" y="221741"/>
                </a:moveTo>
                <a:lnTo>
                  <a:pt x="809243" y="221741"/>
                </a:lnTo>
                <a:lnTo>
                  <a:pt x="809243" y="0"/>
                </a:lnTo>
                <a:lnTo>
                  <a:pt x="0" y="0"/>
                </a:lnTo>
                <a:lnTo>
                  <a:pt x="0" y="22174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9" name="object 179"/>
          <p:cNvSpPr/>
          <p:nvPr/>
        </p:nvSpPr>
        <p:spPr>
          <a:xfrm>
            <a:off x="3523816" y="7892620"/>
            <a:ext cx="2870003" cy="0"/>
          </a:xfrm>
          <a:custGeom>
            <a:avLst/>
            <a:gdLst/>
            <a:ahLst/>
            <a:cxnLst/>
            <a:rect l="l" t="t" r="r" b="b"/>
            <a:pathLst>
              <a:path w="3167633">
                <a:moveTo>
                  <a:pt x="0" y="0"/>
                </a:moveTo>
                <a:lnTo>
                  <a:pt x="3167633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0" name="object 180"/>
          <p:cNvSpPr/>
          <p:nvPr/>
        </p:nvSpPr>
        <p:spPr>
          <a:xfrm>
            <a:off x="3523816" y="8093527"/>
            <a:ext cx="2870003" cy="0"/>
          </a:xfrm>
          <a:custGeom>
            <a:avLst/>
            <a:gdLst/>
            <a:ahLst/>
            <a:cxnLst/>
            <a:rect l="l" t="t" r="r" b="b"/>
            <a:pathLst>
              <a:path w="3167633">
                <a:moveTo>
                  <a:pt x="0" y="0"/>
                </a:moveTo>
                <a:lnTo>
                  <a:pt x="316763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9" name="object 169"/>
          <p:cNvSpPr/>
          <p:nvPr/>
        </p:nvSpPr>
        <p:spPr>
          <a:xfrm>
            <a:off x="3523816" y="8294779"/>
            <a:ext cx="749776" cy="200907"/>
          </a:xfrm>
          <a:custGeom>
            <a:avLst/>
            <a:gdLst/>
            <a:ahLst/>
            <a:cxnLst/>
            <a:rect l="l" t="t" r="r" b="b"/>
            <a:pathLst>
              <a:path w="827531" h="221742">
                <a:moveTo>
                  <a:pt x="0" y="221742"/>
                </a:moveTo>
                <a:lnTo>
                  <a:pt x="827531" y="221742"/>
                </a:lnTo>
                <a:lnTo>
                  <a:pt x="827531" y="0"/>
                </a:lnTo>
                <a:lnTo>
                  <a:pt x="0" y="0"/>
                </a:lnTo>
                <a:lnTo>
                  <a:pt x="0" y="221742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0" name="object 170"/>
          <p:cNvSpPr/>
          <p:nvPr/>
        </p:nvSpPr>
        <p:spPr>
          <a:xfrm>
            <a:off x="4273593" y="8294779"/>
            <a:ext cx="685569" cy="200907"/>
          </a:xfrm>
          <a:custGeom>
            <a:avLst/>
            <a:gdLst/>
            <a:ahLst/>
            <a:cxnLst/>
            <a:rect l="l" t="t" r="r" b="b"/>
            <a:pathLst>
              <a:path w="756665" h="221742">
                <a:moveTo>
                  <a:pt x="0" y="221742"/>
                </a:moveTo>
                <a:lnTo>
                  <a:pt x="756665" y="221742"/>
                </a:lnTo>
                <a:lnTo>
                  <a:pt x="756665" y="0"/>
                </a:lnTo>
                <a:lnTo>
                  <a:pt x="0" y="0"/>
                </a:lnTo>
                <a:lnTo>
                  <a:pt x="0" y="221742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1" name="object 171"/>
          <p:cNvSpPr/>
          <p:nvPr/>
        </p:nvSpPr>
        <p:spPr>
          <a:xfrm>
            <a:off x="4959163" y="8294779"/>
            <a:ext cx="701448" cy="200907"/>
          </a:xfrm>
          <a:custGeom>
            <a:avLst/>
            <a:gdLst/>
            <a:ahLst/>
            <a:cxnLst/>
            <a:rect l="l" t="t" r="r" b="b"/>
            <a:pathLst>
              <a:path w="774191" h="221742">
                <a:moveTo>
                  <a:pt x="0" y="221742"/>
                </a:moveTo>
                <a:lnTo>
                  <a:pt x="774191" y="221742"/>
                </a:lnTo>
                <a:lnTo>
                  <a:pt x="774191" y="0"/>
                </a:lnTo>
                <a:lnTo>
                  <a:pt x="0" y="0"/>
                </a:lnTo>
                <a:lnTo>
                  <a:pt x="0" y="221742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2" name="object 172"/>
          <p:cNvSpPr/>
          <p:nvPr/>
        </p:nvSpPr>
        <p:spPr>
          <a:xfrm>
            <a:off x="5660612" y="8294779"/>
            <a:ext cx="733207" cy="200907"/>
          </a:xfrm>
          <a:custGeom>
            <a:avLst/>
            <a:gdLst/>
            <a:ahLst/>
            <a:cxnLst/>
            <a:rect l="l" t="t" r="r" b="b"/>
            <a:pathLst>
              <a:path w="809243" h="221742">
                <a:moveTo>
                  <a:pt x="0" y="221742"/>
                </a:moveTo>
                <a:lnTo>
                  <a:pt x="809243" y="221742"/>
                </a:lnTo>
                <a:lnTo>
                  <a:pt x="809243" y="0"/>
                </a:lnTo>
                <a:lnTo>
                  <a:pt x="0" y="0"/>
                </a:lnTo>
                <a:lnTo>
                  <a:pt x="0" y="221742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3" name="object 173"/>
          <p:cNvSpPr/>
          <p:nvPr/>
        </p:nvSpPr>
        <p:spPr>
          <a:xfrm>
            <a:off x="3523816" y="8295123"/>
            <a:ext cx="2870003" cy="0"/>
          </a:xfrm>
          <a:custGeom>
            <a:avLst/>
            <a:gdLst/>
            <a:ahLst/>
            <a:cxnLst/>
            <a:rect l="l" t="t" r="r" b="b"/>
            <a:pathLst>
              <a:path w="3167633">
                <a:moveTo>
                  <a:pt x="0" y="0"/>
                </a:moveTo>
                <a:lnTo>
                  <a:pt x="3167633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4" name="object 174"/>
          <p:cNvSpPr/>
          <p:nvPr/>
        </p:nvSpPr>
        <p:spPr>
          <a:xfrm>
            <a:off x="3523816" y="8496032"/>
            <a:ext cx="2870003" cy="0"/>
          </a:xfrm>
          <a:custGeom>
            <a:avLst/>
            <a:gdLst/>
            <a:ahLst/>
            <a:cxnLst/>
            <a:rect l="l" t="t" r="r" b="b"/>
            <a:pathLst>
              <a:path w="3167633">
                <a:moveTo>
                  <a:pt x="0" y="0"/>
                </a:moveTo>
                <a:lnTo>
                  <a:pt x="316763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4" name="object 164"/>
          <p:cNvSpPr/>
          <p:nvPr/>
        </p:nvSpPr>
        <p:spPr>
          <a:xfrm>
            <a:off x="3523816" y="8696594"/>
            <a:ext cx="749776" cy="199526"/>
          </a:xfrm>
          <a:custGeom>
            <a:avLst/>
            <a:gdLst/>
            <a:ahLst/>
            <a:cxnLst/>
            <a:rect l="l" t="t" r="r" b="b"/>
            <a:pathLst>
              <a:path w="827531" h="220218">
                <a:moveTo>
                  <a:pt x="0" y="220217"/>
                </a:moveTo>
                <a:lnTo>
                  <a:pt x="827531" y="220217"/>
                </a:lnTo>
                <a:lnTo>
                  <a:pt x="827531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5" name="object 165"/>
          <p:cNvSpPr/>
          <p:nvPr/>
        </p:nvSpPr>
        <p:spPr>
          <a:xfrm>
            <a:off x="4273593" y="8696594"/>
            <a:ext cx="685569" cy="199526"/>
          </a:xfrm>
          <a:custGeom>
            <a:avLst/>
            <a:gdLst/>
            <a:ahLst/>
            <a:cxnLst/>
            <a:rect l="l" t="t" r="r" b="b"/>
            <a:pathLst>
              <a:path w="756665" h="220218">
                <a:moveTo>
                  <a:pt x="0" y="220217"/>
                </a:moveTo>
                <a:lnTo>
                  <a:pt x="756665" y="220217"/>
                </a:lnTo>
                <a:lnTo>
                  <a:pt x="756665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6" name="object 166"/>
          <p:cNvSpPr/>
          <p:nvPr/>
        </p:nvSpPr>
        <p:spPr>
          <a:xfrm>
            <a:off x="4959163" y="8696594"/>
            <a:ext cx="701448" cy="199526"/>
          </a:xfrm>
          <a:custGeom>
            <a:avLst/>
            <a:gdLst/>
            <a:ahLst/>
            <a:cxnLst/>
            <a:rect l="l" t="t" r="r" b="b"/>
            <a:pathLst>
              <a:path w="774191" h="220218">
                <a:moveTo>
                  <a:pt x="0" y="220217"/>
                </a:moveTo>
                <a:lnTo>
                  <a:pt x="774191" y="220217"/>
                </a:lnTo>
                <a:lnTo>
                  <a:pt x="774191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7" name="object 167"/>
          <p:cNvSpPr/>
          <p:nvPr/>
        </p:nvSpPr>
        <p:spPr>
          <a:xfrm>
            <a:off x="5660612" y="8696594"/>
            <a:ext cx="733207" cy="199526"/>
          </a:xfrm>
          <a:custGeom>
            <a:avLst/>
            <a:gdLst/>
            <a:ahLst/>
            <a:cxnLst/>
            <a:rect l="l" t="t" r="r" b="b"/>
            <a:pathLst>
              <a:path w="809243" h="220218">
                <a:moveTo>
                  <a:pt x="0" y="220217"/>
                </a:moveTo>
                <a:lnTo>
                  <a:pt x="809243" y="220217"/>
                </a:lnTo>
                <a:lnTo>
                  <a:pt x="809243" y="0"/>
                </a:lnTo>
                <a:lnTo>
                  <a:pt x="0" y="0"/>
                </a:lnTo>
                <a:lnTo>
                  <a:pt x="0" y="220217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8" name="object 168"/>
          <p:cNvSpPr/>
          <p:nvPr/>
        </p:nvSpPr>
        <p:spPr>
          <a:xfrm>
            <a:off x="3523816" y="8696939"/>
            <a:ext cx="2870003" cy="0"/>
          </a:xfrm>
          <a:custGeom>
            <a:avLst/>
            <a:gdLst/>
            <a:ahLst/>
            <a:cxnLst/>
            <a:rect l="l" t="t" r="r" b="b"/>
            <a:pathLst>
              <a:path w="3167633">
                <a:moveTo>
                  <a:pt x="0" y="0"/>
                </a:moveTo>
                <a:lnTo>
                  <a:pt x="316763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1" name="object 161"/>
          <p:cNvSpPr/>
          <p:nvPr/>
        </p:nvSpPr>
        <p:spPr>
          <a:xfrm>
            <a:off x="1380" y="103670"/>
            <a:ext cx="6856860" cy="687813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2" name="object 162"/>
          <p:cNvSpPr/>
          <p:nvPr/>
        </p:nvSpPr>
        <p:spPr>
          <a:xfrm>
            <a:off x="1381" y="304058"/>
            <a:ext cx="4566323" cy="359009"/>
          </a:xfrm>
          <a:custGeom>
            <a:avLst/>
            <a:gdLst/>
            <a:ahLst/>
            <a:cxnLst/>
            <a:rect l="l" t="t" r="r" b="b"/>
            <a:pathLst>
              <a:path w="5039868" h="396240">
                <a:moveTo>
                  <a:pt x="0" y="396240"/>
                </a:moveTo>
                <a:lnTo>
                  <a:pt x="5039868" y="396240"/>
                </a:lnTo>
                <a:lnTo>
                  <a:pt x="5039868" y="0"/>
                </a:lnTo>
                <a:lnTo>
                  <a:pt x="0" y="0"/>
                </a:lnTo>
                <a:lnTo>
                  <a:pt x="0" y="396240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3" name="object 163"/>
          <p:cNvSpPr/>
          <p:nvPr/>
        </p:nvSpPr>
        <p:spPr>
          <a:xfrm>
            <a:off x="3915274" y="206711"/>
            <a:ext cx="2945258" cy="53161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9" name="object 159"/>
          <p:cNvSpPr/>
          <p:nvPr/>
        </p:nvSpPr>
        <p:spPr>
          <a:xfrm>
            <a:off x="3451" y="9211634"/>
            <a:ext cx="6848795" cy="56957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0" name="object 160"/>
          <p:cNvSpPr/>
          <p:nvPr/>
        </p:nvSpPr>
        <p:spPr>
          <a:xfrm>
            <a:off x="5415518" y="9371807"/>
            <a:ext cx="815366" cy="260972"/>
          </a:xfrm>
          <a:custGeom>
            <a:avLst/>
            <a:gdLst/>
            <a:ahLst/>
            <a:cxnLst/>
            <a:rect l="l" t="t" r="r" b="b"/>
            <a:pathLst>
              <a:path w="899922" h="288035">
                <a:moveTo>
                  <a:pt x="0" y="288036"/>
                </a:moveTo>
                <a:lnTo>
                  <a:pt x="899922" y="288036"/>
                </a:lnTo>
                <a:lnTo>
                  <a:pt x="899922" y="0"/>
                </a:lnTo>
                <a:lnTo>
                  <a:pt x="0" y="0"/>
                </a:lnTo>
                <a:lnTo>
                  <a:pt x="0" y="288036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8" name="object 158"/>
          <p:cNvSpPr txBox="1"/>
          <p:nvPr/>
        </p:nvSpPr>
        <p:spPr>
          <a:xfrm>
            <a:off x="3029026" y="365027"/>
            <a:ext cx="898488" cy="2529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966"/>
              </a:lnSpc>
              <a:spcBef>
                <a:spcPts val="98"/>
              </a:spcBef>
            </a:pPr>
            <a:r>
              <a:rPr sz="1812" b="1" dirty="0">
                <a:latin typeface="Tahoma"/>
                <a:cs typeface="Tahoma"/>
              </a:rPr>
              <a:t>Anexos</a:t>
            </a:r>
            <a:endParaRPr sz="1812">
              <a:latin typeface="Tahoma"/>
              <a:cs typeface="Tahoma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544958" y="1145412"/>
            <a:ext cx="4526989" cy="1493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119"/>
              </a:lnSpc>
              <a:spcBef>
                <a:spcPts val="55"/>
              </a:spcBef>
            </a:pPr>
            <a:r>
              <a:rPr sz="997" b="1" dirty="0">
                <a:latin typeface="Tahoma"/>
                <a:cs typeface="Tahoma"/>
              </a:rPr>
              <a:t>Conversi</a:t>
            </a:r>
            <a:r>
              <a:rPr sz="997" b="1" spc="4" dirty="0">
                <a:latin typeface="Tahoma"/>
                <a:cs typeface="Tahoma"/>
              </a:rPr>
              <a:t>ó</a:t>
            </a:r>
            <a:r>
              <a:rPr sz="997" b="1" dirty="0">
                <a:latin typeface="Tahoma"/>
                <a:cs typeface="Tahoma"/>
              </a:rPr>
              <a:t>n</a:t>
            </a:r>
            <a:r>
              <a:rPr sz="997" b="1" spc="-55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Secciones</a:t>
            </a:r>
            <a:r>
              <a:rPr sz="997" b="1" spc="-44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Cables</a:t>
            </a:r>
            <a:r>
              <a:rPr sz="997" b="1" spc="-28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en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un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dades</a:t>
            </a:r>
            <a:r>
              <a:rPr sz="997" b="1" spc="-40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Mé</a:t>
            </a:r>
            <a:r>
              <a:rPr sz="997" b="1" spc="4" dirty="0">
                <a:latin typeface="Tahoma"/>
                <a:cs typeface="Tahoma"/>
              </a:rPr>
              <a:t>t</a:t>
            </a:r>
            <a:r>
              <a:rPr sz="997" b="1" dirty="0">
                <a:latin typeface="Tahoma"/>
                <a:cs typeface="Tahoma"/>
              </a:rPr>
              <a:t>ricas</a:t>
            </a:r>
            <a:r>
              <a:rPr sz="997" b="1" spc="-34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y</a:t>
            </a:r>
            <a:r>
              <a:rPr sz="997" b="1" spc="-1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</a:t>
            </a:r>
            <a:r>
              <a:rPr sz="997" b="1" spc="8" dirty="0">
                <a:latin typeface="Tahoma"/>
                <a:cs typeface="Tahoma"/>
              </a:rPr>
              <a:t>m</a:t>
            </a:r>
            <a:r>
              <a:rPr sz="997" b="1" dirty="0">
                <a:latin typeface="Tahoma"/>
                <a:cs typeface="Tahoma"/>
              </a:rPr>
              <a:t>ericanas</a:t>
            </a:r>
            <a:endParaRPr sz="997">
              <a:latin typeface="Tahoma"/>
              <a:cs typeface="Tahoma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856325" y="2900912"/>
            <a:ext cx="310885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1.0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1557830" y="2900912"/>
            <a:ext cx="310885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1.0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2361515" y="2900912"/>
            <a:ext cx="98935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2849772" y="2900912"/>
            <a:ext cx="522834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1.9</a:t>
            </a:r>
            <a:r>
              <a:rPr sz="861" spc="4" dirty="0">
                <a:latin typeface="Tahoma"/>
                <a:cs typeface="Tahoma"/>
              </a:rPr>
              <a:t>7</a:t>
            </a:r>
            <a:r>
              <a:rPr sz="861" dirty="0">
                <a:latin typeface="Tahoma"/>
                <a:cs typeface="Tahoma"/>
              </a:rPr>
              <a:t>0.0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3797440" y="2906437"/>
            <a:ext cx="217531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120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4514851" y="2906437"/>
            <a:ext cx="217531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120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5268161" y="2906437"/>
            <a:ext cx="98935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5819862" y="2906437"/>
            <a:ext cx="430407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237</a:t>
            </a:r>
            <a:r>
              <a:rPr sz="861" spc="4" dirty="0">
                <a:latin typeface="Tahoma"/>
                <a:cs typeface="Tahoma"/>
              </a:rPr>
              <a:t>.</a:t>
            </a:r>
            <a:r>
              <a:rPr sz="861" dirty="0">
                <a:latin typeface="Tahoma"/>
                <a:cs typeface="Tahoma"/>
              </a:rPr>
              <a:t>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902587" y="3304105"/>
            <a:ext cx="217694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888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1664296" y="3304105"/>
            <a:ext cx="98935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2255398" y="3304105"/>
            <a:ext cx="310819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1.7</a:t>
            </a:r>
            <a:r>
              <a:rPr sz="861" spc="4" dirty="0">
                <a:latin typeface="Tahoma"/>
                <a:cs typeface="Tahoma"/>
              </a:rPr>
              <a:t>5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2849828" y="3304105"/>
            <a:ext cx="522703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1.7</a:t>
            </a:r>
            <a:r>
              <a:rPr sz="861" spc="4" dirty="0">
                <a:latin typeface="Tahoma"/>
                <a:cs typeface="Tahoma"/>
              </a:rPr>
              <a:t>5</a:t>
            </a:r>
            <a:r>
              <a:rPr sz="861" dirty="0">
                <a:latin typeface="Tahoma"/>
                <a:cs typeface="Tahoma"/>
              </a:rPr>
              <a:t>0.0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3797440" y="3308255"/>
            <a:ext cx="217531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107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4574825" y="3308255"/>
            <a:ext cx="98935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5216902" y="3308255"/>
            <a:ext cx="199477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4/0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5819622" y="3308255"/>
            <a:ext cx="430407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211</a:t>
            </a:r>
            <a:r>
              <a:rPr sz="861" spc="4" dirty="0">
                <a:latin typeface="Tahoma"/>
                <a:cs typeface="Tahoma"/>
              </a:rPr>
              <a:t>.</a:t>
            </a:r>
            <a:r>
              <a:rPr sz="861" dirty="0">
                <a:latin typeface="Tahoma"/>
                <a:cs typeface="Tahoma"/>
              </a:rPr>
              <a:t>6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902587" y="3704538"/>
            <a:ext cx="217694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761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1664296" y="3704538"/>
            <a:ext cx="98935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2255398" y="3704538"/>
            <a:ext cx="310819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1.5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2849828" y="3704538"/>
            <a:ext cx="522703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1.5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0.0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3827133" y="3710760"/>
            <a:ext cx="158146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95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4544456" y="3710760"/>
            <a:ext cx="158146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95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5267998" y="3710760"/>
            <a:ext cx="98935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5819633" y="3710760"/>
            <a:ext cx="430407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187</a:t>
            </a:r>
            <a:r>
              <a:rPr sz="861" spc="4" dirty="0">
                <a:latin typeface="Tahoma"/>
                <a:cs typeface="Tahoma"/>
              </a:rPr>
              <a:t>.</a:t>
            </a:r>
            <a:r>
              <a:rPr sz="861" dirty="0">
                <a:latin typeface="Tahoma"/>
                <a:cs typeface="Tahoma"/>
              </a:rPr>
              <a:t>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902586" y="4107743"/>
            <a:ext cx="217662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630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1604201" y="4107743"/>
            <a:ext cx="217662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630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2361744" y="4107743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2849969" y="4107743"/>
            <a:ext cx="522638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1.2</a:t>
            </a:r>
            <a:r>
              <a:rPr sz="861" spc="4" dirty="0">
                <a:latin typeface="Tahoma"/>
                <a:cs typeface="Tahoma"/>
              </a:rPr>
              <a:t>4</a:t>
            </a:r>
            <a:r>
              <a:rPr sz="861" dirty="0">
                <a:latin typeface="Tahoma"/>
                <a:cs typeface="Tahoma"/>
              </a:rPr>
              <a:t>0.0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3827133" y="4112575"/>
            <a:ext cx="158146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72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4574836" y="4112575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5267998" y="4112575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5819633" y="4112575"/>
            <a:ext cx="430407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141</a:t>
            </a:r>
            <a:r>
              <a:rPr sz="861" spc="4" dirty="0">
                <a:latin typeface="Tahoma"/>
                <a:cs typeface="Tahoma"/>
              </a:rPr>
              <a:t>.</a:t>
            </a:r>
            <a:r>
              <a:rPr sz="861" dirty="0">
                <a:latin typeface="Tahoma"/>
                <a:cs typeface="Tahoma"/>
              </a:rPr>
              <a:t>8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902586" y="4510929"/>
            <a:ext cx="217662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520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1664274" y="4510929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2361690" y="4510929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2849915" y="4510929"/>
            <a:ext cx="522638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1.0</a:t>
            </a:r>
            <a:r>
              <a:rPr sz="861" spc="4" dirty="0">
                <a:latin typeface="Tahoma"/>
                <a:cs typeface="Tahoma"/>
              </a:rPr>
              <a:t>2</a:t>
            </a:r>
            <a:r>
              <a:rPr sz="861" dirty="0">
                <a:latin typeface="Tahoma"/>
                <a:cs typeface="Tahoma"/>
              </a:rPr>
              <a:t>4.0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3827133" y="4515080"/>
            <a:ext cx="158146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67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4574836" y="4515080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5216913" y="4515080"/>
            <a:ext cx="199477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2/0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5819633" y="4515080"/>
            <a:ext cx="430407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133</a:t>
            </a:r>
            <a:r>
              <a:rPr sz="861" spc="4" dirty="0">
                <a:latin typeface="Tahoma"/>
                <a:cs typeface="Tahoma"/>
              </a:rPr>
              <a:t>.</a:t>
            </a:r>
            <a:r>
              <a:rPr sz="861" dirty="0">
                <a:latin typeface="Tahoma"/>
                <a:cs typeface="Tahoma"/>
              </a:rPr>
              <a:t>1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902587" y="4907230"/>
            <a:ext cx="217531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500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1604114" y="4907230"/>
            <a:ext cx="217531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500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2361569" y="4907230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2896002" y="4907230"/>
            <a:ext cx="430407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987</a:t>
            </a:r>
            <a:r>
              <a:rPr sz="861" spc="4" dirty="0">
                <a:latin typeface="Tahoma"/>
                <a:cs typeface="Tahoma"/>
              </a:rPr>
              <a:t>.</a:t>
            </a:r>
            <a:r>
              <a:rPr sz="861" dirty="0">
                <a:latin typeface="Tahoma"/>
                <a:cs typeface="Tahoma"/>
              </a:rPr>
              <a:t>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3827133" y="4916894"/>
            <a:ext cx="158146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54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4574836" y="4916894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5216913" y="4916894"/>
            <a:ext cx="199477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1/0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5819633" y="4916894"/>
            <a:ext cx="430407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105</a:t>
            </a:r>
            <a:r>
              <a:rPr sz="861" spc="4" dirty="0">
                <a:latin typeface="Tahoma"/>
                <a:cs typeface="Tahoma"/>
              </a:rPr>
              <a:t>.</a:t>
            </a:r>
            <a:r>
              <a:rPr sz="861" dirty="0">
                <a:latin typeface="Tahoma"/>
                <a:cs typeface="Tahoma"/>
              </a:rPr>
              <a:t>6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902592" y="5307654"/>
            <a:ext cx="217531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400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1604119" y="5307654"/>
            <a:ext cx="217531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400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2361575" y="5307654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2896007" y="5307654"/>
            <a:ext cx="430407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788</a:t>
            </a:r>
            <a:r>
              <a:rPr sz="861" spc="4" dirty="0">
                <a:latin typeface="Tahoma"/>
                <a:cs typeface="Tahoma"/>
              </a:rPr>
              <a:t>.</a:t>
            </a:r>
            <a:r>
              <a:rPr sz="861" dirty="0">
                <a:latin typeface="Tahoma"/>
                <a:cs typeface="Tahoma"/>
              </a:rPr>
              <a:t>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3827133" y="5319399"/>
            <a:ext cx="158146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50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4544456" y="5319399"/>
            <a:ext cx="158146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50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5267998" y="5319399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5849314" y="5319399"/>
            <a:ext cx="3703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98.</a:t>
            </a:r>
            <a:r>
              <a:rPr sz="861" spc="4" dirty="0">
                <a:latin typeface="Tahoma"/>
                <a:cs typeface="Tahoma"/>
              </a:rPr>
              <a:t>5</a:t>
            </a:r>
            <a:r>
              <a:rPr sz="861" dirty="0">
                <a:latin typeface="Tahoma"/>
                <a:cs typeface="Tahoma"/>
              </a:rPr>
              <a:t>00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902592" y="5708087"/>
            <a:ext cx="217531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380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1664193" y="5708087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2361564" y="5708087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2895997" y="5708087"/>
            <a:ext cx="430407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748</a:t>
            </a:r>
            <a:r>
              <a:rPr sz="861" spc="4" dirty="0">
                <a:latin typeface="Tahoma"/>
                <a:cs typeface="Tahoma"/>
              </a:rPr>
              <a:t>.</a:t>
            </a:r>
            <a:r>
              <a:rPr sz="861" dirty="0">
                <a:latin typeface="Tahoma"/>
                <a:cs typeface="Tahoma"/>
              </a:rPr>
              <a:t>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3827139" y="5721900"/>
            <a:ext cx="158146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42</a:t>
            </a:r>
            <a:endParaRPr sz="861">
              <a:latin typeface="Tahoma"/>
              <a:cs typeface="Tahoma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4574843" y="5721900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5268004" y="5721900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</a:t>
            </a:r>
            <a:endParaRPr sz="861">
              <a:latin typeface="Tahoma"/>
              <a:cs typeface="Tahoma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5849321" y="5721900"/>
            <a:ext cx="3703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83.</a:t>
            </a:r>
            <a:r>
              <a:rPr sz="861" spc="4" dirty="0">
                <a:latin typeface="Tahoma"/>
                <a:cs typeface="Tahoma"/>
              </a:rPr>
              <a:t>7</a:t>
            </a:r>
            <a:r>
              <a:rPr sz="861" dirty="0">
                <a:latin typeface="Tahoma"/>
                <a:cs typeface="Tahoma"/>
              </a:rPr>
              <a:t>00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902592" y="6118883"/>
            <a:ext cx="217531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305</a:t>
            </a:r>
            <a:endParaRPr sz="861">
              <a:latin typeface="Tahoma"/>
              <a:cs typeface="Tahoma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1664193" y="6118883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2301502" y="6118883"/>
            <a:ext cx="217531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600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2896018" y="6118883"/>
            <a:ext cx="430407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600</a:t>
            </a:r>
            <a:r>
              <a:rPr sz="861" spc="4" dirty="0">
                <a:latin typeface="Tahoma"/>
                <a:cs typeface="Tahoma"/>
              </a:rPr>
              <a:t>.</a:t>
            </a:r>
            <a:r>
              <a:rPr sz="861" dirty="0">
                <a:latin typeface="Tahoma"/>
                <a:cs typeface="Tahoma"/>
              </a:rPr>
              <a:t>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3827139" y="6123717"/>
            <a:ext cx="158146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35</a:t>
            </a:r>
            <a:endParaRPr sz="861">
              <a:latin typeface="Tahoma"/>
              <a:cs typeface="Tahoma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4544463" y="6123717"/>
            <a:ext cx="158146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35</a:t>
            </a:r>
            <a:endParaRPr sz="861">
              <a:latin typeface="Tahoma"/>
              <a:cs typeface="Tahoma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5268004" y="6123717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5849322" y="6123717"/>
            <a:ext cx="3703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69.</a:t>
            </a:r>
            <a:r>
              <a:rPr sz="861" spc="4" dirty="0">
                <a:latin typeface="Tahoma"/>
                <a:cs typeface="Tahoma"/>
              </a:rPr>
              <a:t>1</a:t>
            </a:r>
            <a:r>
              <a:rPr sz="861" dirty="0">
                <a:latin typeface="Tahoma"/>
                <a:cs typeface="Tahoma"/>
              </a:rPr>
              <a:t>00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902592" y="6528975"/>
            <a:ext cx="217531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273</a:t>
            </a:r>
            <a:endParaRPr sz="861">
              <a:latin typeface="Tahoma"/>
              <a:cs typeface="Tahoma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1664193" y="6528975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2361564" y="6528975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2895997" y="6528975"/>
            <a:ext cx="430407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537</a:t>
            </a:r>
            <a:r>
              <a:rPr sz="861" spc="4" dirty="0">
                <a:latin typeface="Tahoma"/>
                <a:cs typeface="Tahoma"/>
              </a:rPr>
              <a:t>.</a:t>
            </a:r>
            <a:r>
              <a:rPr sz="861" dirty="0">
                <a:latin typeface="Tahoma"/>
                <a:cs typeface="Tahoma"/>
              </a:rPr>
              <a:t>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3780878" y="6526218"/>
            <a:ext cx="250801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31,3</a:t>
            </a:r>
            <a:endParaRPr sz="861">
              <a:latin typeface="Tahoma"/>
              <a:cs typeface="Tahoma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4574832" y="6526218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5267993" y="6526218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5849310" y="6526218"/>
            <a:ext cx="3703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61.</a:t>
            </a:r>
            <a:r>
              <a:rPr sz="861" spc="4" dirty="0">
                <a:latin typeface="Tahoma"/>
                <a:cs typeface="Tahoma"/>
              </a:rPr>
              <a:t>6</a:t>
            </a:r>
            <a:r>
              <a:rPr sz="861" dirty="0">
                <a:latin typeface="Tahoma"/>
                <a:cs typeface="Tahoma"/>
              </a:rPr>
              <a:t>60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902592" y="6928723"/>
            <a:ext cx="217531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240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1604119" y="6928723"/>
            <a:ext cx="217531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240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2361575" y="6928723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2896007" y="6928723"/>
            <a:ext cx="430407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474</a:t>
            </a:r>
            <a:r>
              <a:rPr sz="861" spc="4" dirty="0">
                <a:latin typeface="Tahoma"/>
                <a:cs typeface="Tahoma"/>
              </a:rPr>
              <a:t>.</a:t>
            </a:r>
            <a:r>
              <a:rPr sz="861" dirty="0">
                <a:latin typeface="Tahoma"/>
                <a:cs typeface="Tahoma"/>
              </a:rPr>
              <a:t>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3827139" y="6928037"/>
            <a:ext cx="158146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25</a:t>
            </a:r>
            <a:endParaRPr sz="861">
              <a:latin typeface="Tahoma"/>
              <a:cs typeface="Tahoma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4544463" y="6928037"/>
            <a:ext cx="158146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25</a:t>
            </a:r>
            <a:endParaRPr sz="861">
              <a:latin typeface="Tahoma"/>
              <a:cs typeface="Tahoma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5268004" y="6928037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5849322" y="6928037"/>
            <a:ext cx="3703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49.</a:t>
            </a:r>
            <a:r>
              <a:rPr sz="861" spc="4" dirty="0">
                <a:latin typeface="Tahoma"/>
                <a:cs typeface="Tahoma"/>
              </a:rPr>
              <a:t>3</a:t>
            </a:r>
            <a:r>
              <a:rPr sz="861" dirty="0">
                <a:latin typeface="Tahoma"/>
                <a:cs typeface="Tahoma"/>
              </a:rPr>
              <a:t>00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902592" y="7323639"/>
            <a:ext cx="217531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230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1664193" y="7323639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2301502" y="7323639"/>
            <a:ext cx="217531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400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2896018" y="7323639"/>
            <a:ext cx="430407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400</a:t>
            </a:r>
            <a:r>
              <a:rPr sz="861" spc="4" dirty="0">
                <a:latin typeface="Tahoma"/>
                <a:cs typeface="Tahoma"/>
              </a:rPr>
              <a:t>.</a:t>
            </a:r>
            <a:r>
              <a:rPr sz="861" dirty="0">
                <a:latin typeface="Tahoma"/>
                <a:cs typeface="Tahoma"/>
              </a:rPr>
              <a:t>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3827139" y="7330542"/>
            <a:ext cx="158146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21</a:t>
            </a:r>
            <a:endParaRPr sz="861">
              <a:latin typeface="Tahoma"/>
              <a:cs typeface="Tahoma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4574843" y="7330542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5268004" y="7330542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4</a:t>
            </a:r>
            <a:endParaRPr sz="861">
              <a:latin typeface="Tahoma"/>
              <a:cs typeface="Tahoma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5849321" y="7330542"/>
            <a:ext cx="3703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41.</a:t>
            </a:r>
            <a:r>
              <a:rPr sz="861" spc="4" dirty="0">
                <a:latin typeface="Tahoma"/>
                <a:cs typeface="Tahoma"/>
              </a:rPr>
              <a:t>7</a:t>
            </a:r>
            <a:r>
              <a:rPr sz="861" dirty="0">
                <a:latin typeface="Tahoma"/>
                <a:cs typeface="Tahoma"/>
              </a:rPr>
              <a:t>40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902592" y="7724063"/>
            <a:ext cx="217531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185</a:t>
            </a:r>
            <a:endParaRPr sz="861">
              <a:latin typeface="Tahoma"/>
              <a:cs typeface="Tahoma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1604119" y="7724063"/>
            <a:ext cx="217531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185</a:t>
            </a:r>
            <a:endParaRPr sz="861">
              <a:latin typeface="Tahoma"/>
              <a:cs typeface="Tahoma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2361575" y="7724063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2896007" y="7724063"/>
            <a:ext cx="430407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365</a:t>
            </a:r>
            <a:r>
              <a:rPr sz="861" spc="4" dirty="0">
                <a:latin typeface="Tahoma"/>
                <a:cs typeface="Tahoma"/>
              </a:rPr>
              <a:t>.</a:t>
            </a:r>
            <a:r>
              <a:rPr sz="861" dirty="0">
                <a:latin typeface="Tahoma"/>
                <a:cs typeface="Tahoma"/>
              </a:rPr>
              <a:t>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3827139" y="7732356"/>
            <a:ext cx="158146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17</a:t>
            </a:r>
            <a:endParaRPr sz="861">
              <a:latin typeface="Tahoma"/>
              <a:cs typeface="Tahoma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4574843" y="7732356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5268004" y="7732356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5</a:t>
            </a:r>
            <a:endParaRPr sz="861">
              <a:latin typeface="Tahoma"/>
              <a:cs typeface="Tahoma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5849321" y="7732356"/>
            <a:ext cx="3703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33.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90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902592" y="8124497"/>
            <a:ext cx="217531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165</a:t>
            </a:r>
            <a:endParaRPr sz="861">
              <a:latin typeface="Tahoma"/>
              <a:cs typeface="Tahoma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1664193" y="8124497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2361564" y="8124497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2895997" y="8124497"/>
            <a:ext cx="430407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325</a:t>
            </a:r>
            <a:r>
              <a:rPr sz="861" spc="4" dirty="0">
                <a:latin typeface="Tahoma"/>
                <a:cs typeface="Tahoma"/>
              </a:rPr>
              <a:t>.</a:t>
            </a:r>
            <a:r>
              <a:rPr sz="861" dirty="0">
                <a:latin typeface="Tahoma"/>
                <a:cs typeface="Tahoma"/>
              </a:rPr>
              <a:t>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3827139" y="8134860"/>
            <a:ext cx="158146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16</a:t>
            </a:r>
            <a:endParaRPr sz="861">
              <a:latin typeface="Tahoma"/>
              <a:cs typeface="Tahoma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4544463" y="8134860"/>
            <a:ext cx="158146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16</a:t>
            </a:r>
            <a:endParaRPr sz="861">
              <a:latin typeface="Tahoma"/>
              <a:cs typeface="Tahoma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5268004" y="8134860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5849322" y="8134860"/>
            <a:ext cx="3703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31.</a:t>
            </a:r>
            <a:r>
              <a:rPr sz="861" spc="4" dirty="0">
                <a:latin typeface="Tahoma"/>
                <a:cs typeface="Tahoma"/>
              </a:rPr>
              <a:t>6</a:t>
            </a:r>
            <a:r>
              <a:rPr sz="861" dirty="0">
                <a:latin typeface="Tahoma"/>
                <a:cs typeface="Tahoma"/>
              </a:rPr>
              <a:t>00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902592" y="8524930"/>
            <a:ext cx="217531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150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604119" y="8524930"/>
            <a:ext cx="217531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150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2361575" y="8524930"/>
            <a:ext cx="98935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2896007" y="8524930"/>
            <a:ext cx="430407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296</a:t>
            </a:r>
            <a:r>
              <a:rPr sz="861" spc="4" dirty="0">
                <a:latin typeface="Tahoma"/>
                <a:cs typeface="Tahoma"/>
              </a:rPr>
              <a:t>.</a:t>
            </a:r>
            <a:r>
              <a:rPr sz="861" dirty="0">
                <a:latin typeface="Tahoma"/>
                <a:cs typeface="Tahoma"/>
              </a:rPr>
              <a:t>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780878" y="8536675"/>
            <a:ext cx="250801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13,3</a:t>
            </a:r>
            <a:endParaRPr sz="861">
              <a:latin typeface="Tahoma"/>
              <a:cs typeface="Tahoma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4574832" y="8536675"/>
            <a:ext cx="98935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5267993" y="8536675"/>
            <a:ext cx="98935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6</a:t>
            </a:r>
            <a:endParaRPr sz="861">
              <a:latin typeface="Tahoma"/>
              <a:cs typeface="Tahoma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5849310" y="8536675"/>
            <a:ext cx="370335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26.</a:t>
            </a:r>
            <a:r>
              <a:rPr sz="861" spc="4" dirty="0">
                <a:latin typeface="Tahoma"/>
                <a:cs typeface="Tahoma"/>
              </a:rPr>
              <a:t>2</a:t>
            </a:r>
            <a:r>
              <a:rPr sz="861" dirty="0">
                <a:latin typeface="Tahoma"/>
                <a:cs typeface="Tahoma"/>
              </a:rPr>
              <a:t>40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5415518" y="9371807"/>
            <a:ext cx="815366" cy="2609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6254" marR="305500" algn="ctr">
              <a:lnSpc>
                <a:spcPct val="100585"/>
              </a:lnSpc>
              <a:spcBef>
                <a:spcPts val="258"/>
              </a:spcBef>
            </a:pPr>
            <a:r>
              <a:rPr sz="997" b="1" spc="4" dirty="0">
                <a:latin typeface="Tahoma"/>
                <a:cs typeface="Tahoma"/>
              </a:rPr>
              <a:t>45</a:t>
            </a:r>
            <a:endParaRPr sz="997">
              <a:latin typeface="Tahoma"/>
              <a:cs typeface="Tahoma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3523816" y="8696939"/>
            <a:ext cx="2870003" cy="19918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68554">
              <a:lnSpc>
                <a:spcPct val="100585"/>
              </a:lnSpc>
              <a:spcBef>
                <a:spcPts val="267"/>
              </a:spcBef>
            </a:pPr>
            <a:r>
              <a:rPr sz="861" dirty="0">
                <a:latin typeface="Tahoma"/>
                <a:cs typeface="Tahoma"/>
              </a:rPr>
              <a:t>11,5                </a:t>
            </a:r>
            <a:r>
              <a:rPr sz="861" spc="5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  </a:t>
            </a:r>
            <a:r>
              <a:rPr sz="861" spc="150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</a:t>
            </a:r>
            <a:r>
              <a:rPr sz="861" spc="76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22.</a:t>
            </a:r>
            <a:r>
              <a:rPr sz="861" spc="4" dirty="0">
                <a:latin typeface="Tahoma"/>
                <a:cs typeface="Tahoma"/>
              </a:rPr>
              <a:t>6</a:t>
            </a:r>
            <a:r>
              <a:rPr sz="861" dirty="0">
                <a:latin typeface="Tahoma"/>
                <a:cs typeface="Tahoma"/>
              </a:rPr>
              <a:t>55</a:t>
            </a:r>
            <a:endParaRPr sz="861">
              <a:latin typeface="Tahoma"/>
              <a:cs typeface="Tahoma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651740" y="8682440"/>
            <a:ext cx="2805106" cy="20539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62340">
              <a:lnSpc>
                <a:spcPct val="100585"/>
              </a:lnSpc>
              <a:spcBef>
                <a:spcPts val="281"/>
              </a:spcBef>
            </a:pPr>
            <a:r>
              <a:rPr sz="861" dirty="0">
                <a:latin typeface="Tahoma"/>
                <a:cs typeface="Tahoma"/>
              </a:rPr>
              <a:t>140                </a:t>
            </a:r>
            <a:r>
              <a:rPr sz="861" spc="13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  </a:t>
            </a:r>
            <a:r>
              <a:rPr sz="861" spc="182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</a:t>
            </a:r>
            <a:r>
              <a:rPr sz="861" spc="241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276</a:t>
            </a:r>
            <a:r>
              <a:rPr sz="861" spc="4" dirty="0">
                <a:latin typeface="Tahoma"/>
                <a:cs typeface="Tahoma"/>
              </a:rPr>
              <a:t>.</a:t>
            </a:r>
            <a:r>
              <a:rPr sz="861" dirty="0">
                <a:latin typeface="Tahoma"/>
                <a:cs typeface="Tahoma"/>
              </a:rPr>
              <a:t>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523816" y="8295124"/>
            <a:ext cx="2870003" cy="200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68554">
              <a:lnSpc>
                <a:spcPct val="100585"/>
              </a:lnSpc>
              <a:spcBef>
                <a:spcPts val="258"/>
              </a:spcBef>
            </a:pPr>
            <a:r>
              <a:rPr sz="861" dirty="0">
                <a:latin typeface="Tahoma"/>
                <a:cs typeface="Tahoma"/>
              </a:rPr>
              <a:t>13,6                </a:t>
            </a:r>
            <a:r>
              <a:rPr sz="861" spc="5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  </a:t>
            </a:r>
            <a:r>
              <a:rPr sz="861" spc="150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</a:t>
            </a:r>
            <a:r>
              <a:rPr sz="861" spc="76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26.</a:t>
            </a:r>
            <a:r>
              <a:rPr sz="861" spc="4" dirty="0">
                <a:latin typeface="Tahoma"/>
                <a:cs typeface="Tahoma"/>
              </a:rPr>
              <a:t>7</a:t>
            </a:r>
            <a:r>
              <a:rPr sz="861" dirty="0">
                <a:latin typeface="Tahoma"/>
                <a:cs typeface="Tahoma"/>
              </a:rPr>
              <a:t>92</a:t>
            </a:r>
            <a:endParaRPr sz="861">
              <a:latin typeface="Tahoma"/>
              <a:cs typeface="Tahoma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651740" y="8282007"/>
            <a:ext cx="2805106" cy="2057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62340">
              <a:lnSpc>
                <a:spcPct val="100585"/>
              </a:lnSpc>
              <a:spcBef>
                <a:spcPts val="276"/>
              </a:spcBef>
            </a:pPr>
            <a:r>
              <a:rPr sz="861" dirty="0">
                <a:latin typeface="Tahoma"/>
                <a:cs typeface="Tahoma"/>
              </a:rPr>
              <a:t>152                </a:t>
            </a:r>
            <a:r>
              <a:rPr sz="861" spc="13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</a:t>
            </a:r>
            <a:r>
              <a:rPr sz="861" spc="246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300           </a:t>
            </a:r>
            <a:r>
              <a:rPr sz="861" spc="40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300</a:t>
            </a:r>
            <a:r>
              <a:rPr sz="861" spc="4" dirty="0">
                <a:latin typeface="Tahoma"/>
                <a:cs typeface="Tahoma"/>
              </a:rPr>
              <a:t>.</a:t>
            </a:r>
            <a:r>
              <a:rPr sz="861" dirty="0">
                <a:latin typeface="Tahoma"/>
                <a:cs typeface="Tahoma"/>
              </a:rPr>
              <a:t>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3523816" y="7892620"/>
            <a:ext cx="2870003" cy="200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68554">
              <a:lnSpc>
                <a:spcPct val="100585"/>
              </a:lnSpc>
              <a:spcBef>
                <a:spcPts val="267"/>
              </a:spcBef>
            </a:pPr>
            <a:r>
              <a:rPr sz="861" dirty="0">
                <a:latin typeface="Tahoma"/>
                <a:cs typeface="Tahoma"/>
              </a:rPr>
              <a:t>16,1                </a:t>
            </a:r>
            <a:r>
              <a:rPr sz="861" spc="5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  </a:t>
            </a:r>
            <a:r>
              <a:rPr sz="861" spc="150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</a:t>
            </a:r>
            <a:r>
              <a:rPr sz="861" spc="76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31.</a:t>
            </a:r>
            <a:r>
              <a:rPr sz="861" spc="4" dirty="0">
                <a:latin typeface="Tahoma"/>
                <a:cs typeface="Tahoma"/>
              </a:rPr>
              <a:t>7</a:t>
            </a:r>
            <a:r>
              <a:rPr sz="861" dirty="0">
                <a:latin typeface="Tahoma"/>
                <a:cs typeface="Tahoma"/>
              </a:rPr>
              <a:t>17</a:t>
            </a:r>
            <a:endParaRPr sz="861">
              <a:latin typeface="Tahoma"/>
              <a:cs typeface="Tahom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651740" y="7881574"/>
            <a:ext cx="2805106" cy="2057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62340">
              <a:lnSpc>
                <a:spcPct val="100585"/>
              </a:lnSpc>
              <a:spcBef>
                <a:spcPts val="276"/>
              </a:spcBef>
            </a:pPr>
            <a:r>
              <a:rPr sz="861" dirty="0">
                <a:latin typeface="Tahoma"/>
                <a:cs typeface="Tahoma"/>
              </a:rPr>
              <a:t>178                </a:t>
            </a:r>
            <a:r>
              <a:rPr sz="861" spc="13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</a:t>
            </a:r>
            <a:r>
              <a:rPr sz="861" spc="246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350           </a:t>
            </a:r>
            <a:r>
              <a:rPr sz="861" spc="40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350</a:t>
            </a:r>
            <a:r>
              <a:rPr sz="861" spc="4" dirty="0">
                <a:latin typeface="Tahoma"/>
                <a:cs typeface="Tahoma"/>
              </a:rPr>
              <a:t>.</a:t>
            </a:r>
            <a:r>
              <a:rPr sz="861" dirty="0">
                <a:latin typeface="Tahoma"/>
                <a:cs typeface="Tahoma"/>
              </a:rPr>
              <a:t>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3523816" y="7490115"/>
            <a:ext cx="2870003" cy="2015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14810">
              <a:lnSpc>
                <a:spcPct val="100585"/>
              </a:lnSpc>
              <a:spcBef>
                <a:spcPts val="267"/>
              </a:spcBef>
            </a:pPr>
            <a:r>
              <a:rPr sz="861" dirty="0">
                <a:latin typeface="Tahoma"/>
                <a:cs typeface="Tahoma"/>
              </a:rPr>
              <a:t>19                 </a:t>
            </a:r>
            <a:r>
              <a:rPr sz="861" spc="108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  </a:t>
            </a:r>
            <a:r>
              <a:rPr sz="861" spc="150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</a:t>
            </a:r>
            <a:r>
              <a:rPr sz="861" spc="76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37.</a:t>
            </a:r>
            <a:r>
              <a:rPr sz="861" spc="4" dirty="0">
                <a:latin typeface="Tahoma"/>
                <a:cs typeface="Tahoma"/>
              </a:rPr>
              <a:t>4</a:t>
            </a:r>
            <a:r>
              <a:rPr sz="861" dirty="0">
                <a:latin typeface="Tahoma"/>
                <a:cs typeface="Tahoma"/>
              </a:rPr>
              <a:t>30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651740" y="7480450"/>
            <a:ext cx="2805106" cy="20642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62340">
              <a:lnSpc>
                <a:spcPct val="100585"/>
              </a:lnSpc>
              <a:spcBef>
                <a:spcPts val="281"/>
              </a:spcBef>
            </a:pPr>
            <a:r>
              <a:rPr sz="861" dirty="0">
                <a:latin typeface="Tahoma"/>
                <a:cs typeface="Tahoma"/>
              </a:rPr>
              <a:t>195                </a:t>
            </a:r>
            <a:r>
              <a:rPr sz="861" spc="13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  </a:t>
            </a:r>
            <a:r>
              <a:rPr sz="861" spc="182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</a:t>
            </a:r>
            <a:r>
              <a:rPr sz="861" spc="241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384</a:t>
            </a:r>
            <a:r>
              <a:rPr sz="861" spc="4" dirty="0">
                <a:latin typeface="Tahoma"/>
                <a:cs typeface="Tahoma"/>
              </a:rPr>
              <a:t>.</a:t>
            </a:r>
            <a:r>
              <a:rPr sz="861" dirty="0">
                <a:latin typeface="Tahoma"/>
                <a:cs typeface="Tahoma"/>
              </a:rPr>
              <a:t>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3523816" y="7088301"/>
            <a:ext cx="2870003" cy="2009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68554">
              <a:lnSpc>
                <a:spcPct val="100585"/>
              </a:lnSpc>
              <a:spcBef>
                <a:spcPts val="267"/>
              </a:spcBef>
            </a:pPr>
            <a:r>
              <a:rPr sz="861" dirty="0">
                <a:latin typeface="Tahoma"/>
                <a:cs typeface="Tahoma"/>
              </a:rPr>
              <a:t>22,4                </a:t>
            </a:r>
            <a:r>
              <a:rPr sz="861" spc="5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  </a:t>
            </a:r>
            <a:r>
              <a:rPr sz="861" spc="150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</a:t>
            </a:r>
            <a:r>
              <a:rPr sz="861" spc="76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44.</a:t>
            </a:r>
            <a:r>
              <a:rPr sz="861" spc="4" dirty="0">
                <a:latin typeface="Tahoma"/>
                <a:cs typeface="Tahoma"/>
              </a:rPr>
              <a:t>1</a:t>
            </a:r>
            <a:r>
              <a:rPr sz="861" dirty="0">
                <a:latin typeface="Tahoma"/>
                <a:cs typeface="Tahoma"/>
              </a:rPr>
              <a:t>28</a:t>
            </a:r>
            <a:endParaRPr sz="861">
              <a:latin typeface="Tahoma"/>
              <a:cs typeface="Tahoma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651740" y="7084158"/>
            <a:ext cx="2805106" cy="2015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62340">
              <a:lnSpc>
                <a:spcPct val="100585"/>
              </a:lnSpc>
              <a:spcBef>
                <a:spcPts val="267"/>
              </a:spcBef>
            </a:pPr>
            <a:r>
              <a:rPr sz="861" dirty="0">
                <a:latin typeface="Tahoma"/>
                <a:cs typeface="Tahoma"/>
              </a:rPr>
              <a:t>231                </a:t>
            </a:r>
            <a:r>
              <a:rPr sz="861" spc="13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  </a:t>
            </a:r>
            <a:r>
              <a:rPr sz="861" spc="182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</a:t>
            </a:r>
            <a:r>
              <a:rPr sz="861" spc="241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455</a:t>
            </a:r>
            <a:r>
              <a:rPr sz="861" spc="4" dirty="0">
                <a:latin typeface="Tahoma"/>
                <a:cs typeface="Tahoma"/>
              </a:rPr>
              <a:t>.</a:t>
            </a:r>
            <a:r>
              <a:rPr sz="861" dirty="0">
                <a:latin typeface="Tahoma"/>
                <a:cs typeface="Tahoma"/>
              </a:rPr>
              <a:t>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3523816" y="6685795"/>
            <a:ext cx="2870003" cy="2015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14810">
              <a:lnSpc>
                <a:spcPct val="100585"/>
              </a:lnSpc>
              <a:spcBef>
                <a:spcPts val="267"/>
              </a:spcBef>
            </a:pPr>
            <a:r>
              <a:rPr sz="861" dirty="0">
                <a:latin typeface="Tahoma"/>
                <a:cs typeface="Tahoma"/>
              </a:rPr>
              <a:t>27                 </a:t>
            </a:r>
            <a:r>
              <a:rPr sz="861" spc="108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  </a:t>
            </a:r>
            <a:r>
              <a:rPr sz="861" spc="150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3              </a:t>
            </a:r>
            <a:r>
              <a:rPr sz="861" spc="76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52.</a:t>
            </a:r>
            <a:r>
              <a:rPr sz="861" spc="4" dirty="0">
                <a:latin typeface="Tahoma"/>
                <a:cs typeface="Tahoma"/>
              </a:rPr>
              <a:t>6</a:t>
            </a:r>
            <a:r>
              <a:rPr sz="861" dirty="0">
                <a:latin typeface="Tahoma"/>
                <a:cs typeface="Tahoma"/>
              </a:rPr>
              <a:t>20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651740" y="6685795"/>
            <a:ext cx="2805106" cy="2057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62340">
              <a:lnSpc>
                <a:spcPct val="100585"/>
              </a:lnSpc>
              <a:spcBef>
                <a:spcPts val="281"/>
              </a:spcBef>
            </a:pPr>
            <a:r>
              <a:rPr sz="861" dirty="0">
                <a:latin typeface="Tahoma"/>
                <a:cs typeface="Tahoma"/>
              </a:rPr>
              <a:t>254                </a:t>
            </a:r>
            <a:r>
              <a:rPr sz="861" spc="13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</a:t>
            </a:r>
            <a:r>
              <a:rPr sz="861" spc="246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500           </a:t>
            </a:r>
            <a:r>
              <a:rPr sz="861" spc="40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500</a:t>
            </a:r>
            <a:r>
              <a:rPr sz="861" spc="4" dirty="0">
                <a:latin typeface="Tahoma"/>
                <a:cs typeface="Tahoma"/>
              </a:rPr>
              <a:t>.</a:t>
            </a:r>
            <a:r>
              <a:rPr sz="861" dirty="0">
                <a:latin typeface="Tahoma"/>
                <a:cs typeface="Tahoma"/>
              </a:rPr>
              <a:t>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523816" y="6283982"/>
            <a:ext cx="2870003" cy="2009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14810">
              <a:lnSpc>
                <a:spcPct val="100585"/>
              </a:lnSpc>
              <a:spcBef>
                <a:spcPts val="258"/>
              </a:spcBef>
            </a:pPr>
            <a:r>
              <a:rPr sz="861" dirty="0">
                <a:latin typeface="Tahoma"/>
                <a:cs typeface="Tahoma"/>
              </a:rPr>
              <a:t>34                 </a:t>
            </a:r>
            <a:r>
              <a:rPr sz="861" spc="108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  </a:t>
            </a:r>
            <a:r>
              <a:rPr sz="861" spc="150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2              </a:t>
            </a:r>
            <a:r>
              <a:rPr sz="861" spc="76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66.</a:t>
            </a:r>
            <a:r>
              <a:rPr sz="861" spc="4" dirty="0">
                <a:latin typeface="Tahoma"/>
                <a:cs typeface="Tahoma"/>
              </a:rPr>
              <a:t>3</a:t>
            </a:r>
            <a:r>
              <a:rPr sz="861" dirty="0">
                <a:latin typeface="Tahoma"/>
                <a:cs typeface="Tahoma"/>
              </a:rPr>
              <a:t>60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651740" y="6285363"/>
            <a:ext cx="2805106" cy="2057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62340">
              <a:lnSpc>
                <a:spcPct val="100585"/>
              </a:lnSpc>
              <a:spcBef>
                <a:spcPts val="281"/>
              </a:spcBef>
            </a:pPr>
            <a:r>
              <a:rPr sz="861" dirty="0">
                <a:latin typeface="Tahoma"/>
                <a:cs typeface="Tahoma"/>
              </a:rPr>
              <a:t>300              </a:t>
            </a:r>
            <a:r>
              <a:rPr sz="861" spc="76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300               </a:t>
            </a:r>
            <a:r>
              <a:rPr sz="861" spc="249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</a:t>
            </a:r>
            <a:r>
              <a:rPr sz="861" spc="241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592</a:t>
            </a:r>
            <a:r>
              <a:rPr sz="861" spc="4" dirty="0">
                <a:latin typeface="Tahoma"/>
                <a:cs typeface="Tahoma"/>
              </a:rPr>
              <a:t>.</a:t>
            </a:r>
            <a:r>
              <a:rPr sz="861" dirty="0">
                <a:latin typeface="Tahoma"/>
                <a:cs typeface="Tahoma"/>
              </a:rPr>
              <a:t>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523816" y="5881476"/>
            <a:ext cx="2870003" cy="200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14810">
              <a:lnSpc>
                <a:spcPct val="100585"/>
              </a:lnSpc>
              <a:spcBef>
                <a:spcPts val="267"/>
              </a:spcBef>
            </a:pPr>
            <a:r>
              <a:rPr sz="861" dirty="0">
                <a:latin typeface="Tahoma"/>
                <a:cs typeface="Tahoma"/>
              </a:rPr>
              <a:t>37                 </a:t>
            </a:r>
            <a:r>
              <a:rPr sz="861" spc="108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  </a:t>
            </a:r>
            <a:r>
              <a:rPr sz="861" spc="150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</a:t>
            </a:r>
            <a:r>
              <a:rPr sz="861" spc="76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72.</a:t>
            </a:r>
            <a:r>
              <a:rPr sz="861" spc="4" dirty="0">
                <a:latin typeface="Tahoma"/>
                <a:cs typeface="Tahoma"/>
              </a:rPr>
              <a:t>9</a:t>
            </a:r>
            <a:r>
              <a:rPr sz="861" dirty="0">
                <a:latin typeface="Tahoma"/>
                <a:cs typeface="Tahoma"/>
              </a:rPr>
              <a:t>00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651740" y="5864907"/>
            <a:ext cx="2805106" cy="2057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62340">
              <a:lnSpc>
                <a:spcPct val="100585"/>
              </a:lnSpc>
              <a:spcBef>
                <a:spcPts val="281"/>
              </a:spcBef>
            </a:pPr>
            <a:r>
              <a:rPr sz="861" dirty="0">
                <a:latin typeface="Tahoma"/>
                <a:cs typeface="Tahoma"/>
              </a:rPr>
              <a:t>322                </a:t>
            </a:r>
            <a:r>
              <a:rPr sz="861" spc="13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  </a:t>
            </a:r>
            <a:r>
              <a:rPr sz="861" spc="182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</a:t>
            </a:r>
            <a:r>
              <a:rPr sz="861" spc="241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634</a:t>
            </a:r>
            <a:r>
              <a:rPr sz="861" spc="4" dirty="0">
                <a:latin typeface="Tahoma"/>
                <a:cs typeface="Tahoma"/>
              </a:rPr>
              <a:t>.</a:t>
            </a:r>
            <a:r>
              <a:rPr sz="861" dirty="0">
                <a:latin typeface="Tahoma"/>
                <a:cs typeface="Tahoma"/>
              </a:rPr>
              <a:t>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523816" y="5479663"/>
            <a:ext cx="2870003" cy="2009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68554">
              <a:lnSpc>
                <a:spcPct val="100585"/>
              </a:lnSpc>
              <a:spcBef>
                <a:spcPts val="258"/>
              </a:spcBef>
            </a:pPr>
            <a:r>
              <a:rPr sz="861" dirty="0">
                <a:latin typeface="Tahoma"/>
                <a:cs typeface="Tahoma"/>
              </a:rPr>
              <a:t>43,7                </a:t>
            </a:r>
            <a:r>
              <a:rPr sz="861" spc="5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  </a:t>
            </a:r>
            <a:r>
              <a:rPr sz="861" spc="150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</a:t>
            </a:r>
            <a:r>
              <a:rPr sz="861" spc="76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86.</a:t>
            </a:r>
            <a:r>
              <a:rPr sz="861" spc="4" dirty="0">
                <a:latin typeface="Tahoma"/>
                <a:cs typeface="Tahoma"/>
              </a:rPr>
              <a:t>1</a:t>
            </a:r>
            <a:r>
              <a:rPr sz="861" dirty="0">
                <a:latin typeface="Tahoma"/>
                <a:cs typeface="Tahoma"/>
              </a:rPr>
              <a:t>00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51740" y="5464474"/>
            <a:ext cx="2805106" cy="2057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62340">
              <a:lnSpc>
                <a:spcPct val="100585"/>
              </a:lnSpc>
              <a:spcBef>
                <a:spcPts val="281"/>
              </a:spcBef>
            </a:pPr>
            <a:r>
              <a:rPr sz="861" dirty="0">
                <a:latin typeface="Tahoma"/>
                <a:cs typeface="Tahoma"/>
              </a:rPr>
              <a:t>381                </a:t>
            </a:r>
            <a:r>
              <a:rPr sz="861" spc="13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</a:t>
            </a:r>
            <a:r>
              <a:rPr sz="861" spc="246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750           </a:t>
            </a:r>
            <a:r>
              <a:rPr sz="861" spc="40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750</a:t>
            </a:r>
            <a:r>
              <a:rPr sz="861" spc="4" dirty="0">
                <a:latin typeface="Tahoma"/>
                <a:cs typeface="Tahoma"/>
              </a:rPr>
              <a:t>.</a:t>
            </a:r>
            <a:r>
              <a:rPr sz="861" dirty="0">
                <a:latin typeface="Tahoma"/>
                <a:cs typeface="Tahoma"/>
              </a:rPr>
              <a:t>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523816" y="5077158"/>
            <a:ext cx="2870003" cy="2009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68554">
              <a:lnSpc>
                <a:spcPct val="100585"/>
              </a:lnSpc>
              <a:spcBef>
                <a:spcPts val="267"/>
              </a:spcBef>
            </a:pPr>
            <a:r>
              <a:rPr sz="861" dirty="0">
                <a:latin typeface="Tahoma"/>
                <a:cs typeface="Tahoma"/>
              </a:rPr>
              <a:t>51,6                </a:t>
            </a:r>
            <a:r>
              <a:rPr sz="861" spc="5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  </a:t>
            </a:r>
            <a:r>
              <a:rPr sz="861" spc="150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</a:t>
            </a:r>
            <a:r>
              <a:rPr sz="861" spc="108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101</a:t>
            </a:r>
            <a:r>
              <a:rPr sz="861" spc="4" dirty="0">
                <a:latin typeface="Tahoma"/>
                <a:cs typeface="Tahoma"/>
              </a:rPr>
              <a:t>.</a:t>
            </a:r>
            <a:r>
              <a:rPr sz="861" dirty="0">
                <a:latin typeface="Tahoma"/>
                <a:cs typeface="Tahoma"/>
              </a:rPr>
              <a:t>6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651740" y="5064039"/>
            <a:ext cx="2805106" cy="2057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62340">
              <a:lnSpc>
                <a:spcPct val="100585"/>
              </a:lnSpc>
              <a:spcBef>
                <a:spcPts val="281"/>
              </a:spcBef>
            </a:pPr>
            <a:r>
              <a:rPr sz="861" dirty="0">
                <a:latin typeface="Tahoma"/>
                <a:cs typeface="Tahoma"/>
              </a:rPr>
              <a:t>449                </a:t>
            </a:r>
            <a:r>
              <a:rPr sz="861" spc="13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  </a:t>
            </a:r>
            <a:r>
              <a:rPr sz="861" spc="182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</a:t>
            </a:r>
            <a:r>
              <a:rPr sz="861" spc="241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884</a:t>
            </a:r>
            <a:r>
              <a:rPr sz="861" spc="4" dirty="0">
                <a:latin typeface="Tahoma"/>
                <a:cs typeface="Tahoma"/>
              </a:rPr>
              <a:t>.</a:t>
            </a:r>
            <a:r>
              <a:rPr sz="861" dirty="0">
                <a:latin typeface="Tahoma"/>
                <a:cs typeface="Tahoma"/>
              </a:rPr>
              <a:t>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523816" y="4675342"/>
            <a:ext cx="2870003" cy="200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68554">
              <a:lnSpc>
                <a:spcPct val="100585"/>
              </a:lnSpc>
              <a:spcBef>
                <a:spcPts val="258"/>
              </a:spcBef>
            </a:pPr>
            <a:r>
              <a:rPr sz="861" dirty="0">
                <a:latin typeface="Tahoma"/>
                <a:cs typeface="Tahoma"/>
              </a:rPr>
              <a:t>60,9                </a:t>
            </a:r>
            <a:r>
              <a:rPr sz="861" spc="5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  </a:t>
            </a:r>
            <a:r>
              <a:rPr sz="861" spc="150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</a:t>
            </a:r>
            <a:r>
              <a:rPr sz="861" spc="108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119</a:t>
            </a:r>
            <a:r>
              <a:rPr sz="861" spc="4" dirty="0">
                <a:latin typeface="Tahoma"/>
                <a:cs typeface="Tahoma"/>
              </a:rPr>
              <a:t>.</a:t>
            </a:r>
            <a:r>
              <a:rPr sz="861" dirty="0">
                <a:latin typeface="Tahoma"/>
                <a:cs typeface="Tahoma"/>
              </a:rPr>
              <a:t>9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51740" y="4668440"/>
            <a:ext cx="2805106" cy="2009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62340">
              <a:lnSpc>
                <a:spcPct val="100585"/>
              </a:lnSpc>
              <a:spcBef>
                <a:spcPts val="258"/>
              </a:spcBef>
            </a:pPr>
            <a:r>
              <a:rPr sz="861" dirty="0">
                <a:latin typeface="Tahoma"/>
                <a:cs typeface="Tahoma"/>
              </a:rPr>
              <a:t>508                </a:t>
            </a:r>
            <a:r>
              <a:rPr sz="861" spc="13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</a:t>
            </a:r>
            <a:r>
              <a:rPr sz="861" spc="150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1.0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        </a:t>
            </a:r>
            <a:r>
              <a:rPr sz="861" spc="105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1.0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0.0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523816" y="4272839"/>
            <a:ext cx="2870003" cy="20090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14810">
              <a:lnSpc>
                <a:spcPct val="100585"/>
              </a:lnSpc>
              <a:spcBef>
                <a:spcPts val="267"/>
              </a:spcBef>
            </a:pPr>
            <a:r>
              <a:rPr sz="861" dirty="0">
                <a:latin typeface="Tahoma"/>
                <a:cs typeface="Tahoma"/>
              </a:rPr>
              <a:t>70                </a:t>
            </a:r>
            <a:r>
              <a:rPr sz="861" spc="137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70                </a:t>
            </a:r>
            <a:r>
              <a:rPr sz="861" spc="187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</a:t>
            </a:r>
            <a:r>
              <a:rPr sz="861" spc="108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138</a:t>
            </a:r>
            <a:r>
              <a:rPr sz="861" spc="4" dirty="0">
                <a:latin typeface="Tahoma"/>
                <a:cs typeface="Tahoma"/>
              </a:rPr>
              <a:t>.</a:t>
            </a:r>
            <a:r>
              <a:rPr sz="861" dirty="0">
                <a:latin typeface="Tahoma"/>
                <a:cs typeface="Tahoma"/>
              </a:rPr>
              <a:t>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51740" y="4268005"/>
            <a:ext cx="2805106" cy="2057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62340">
              <a:lnSpc>
                <a:spcPct val="100585"/>
              </a:lnSpc>
              <a:spcBef>
                <a:spcPts val="276"/>
              </a:spcBef>
            </a:pPr>
            <a:r>
              <a:rPr sz="861" dirty="0">
                <a:latin typeface="Tahoma"/>
                <a:cs typeface="Tahoma"/>
              </a:rPr>
              <a:t>626                </a:t>
            </a:r>
            <a:r>
              <a:rPr sz="861" spc="13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  </a:t>
            </a:r>
            <a:r>
              <a:rPr sz="861" spc="182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</a:t>
            </a:r>
            <a:r>
              <a:rPr sz="861" spc="146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1.2</a:t>
            </a:r>
            <a:r>
              <a:rPr sz="861" spc="4" dirty="0">
                <a:latin typeface="Tahoma"/>
                <a:cs typeface="Tahoma"/>
              </a:rPr>
              <a:t>3</a:t>
            </a:r>
            <a:r>
              <a:rPr sz="861" dirty="0">
                <a:latin typeface="Tahoma"/>
                <a:cs typeface="Tahoma"/>
              </a:rPr>
              <a:t>3.0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523816" y="3870332"/>
            <a:ext cx="2870003" cy="2015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14810">
              <a:lnSpc>
                <a:spcPct val="100585"/>
              </a:lnSpc>
              <a:spcBef>
                <a:spcPts val="267"/>
              </a:spcBef>
            </a:pPr>
            <a:r>
              <a:rPr sz="861" dirty="0">
                <a:latin typeface="Tahoma"/>
                <a:cs typeface="Tahoma"/>
              </a:rPr>
              <a:t>85                 </a:t>
            </a:r>
            <a:r>
              <a:rPr sz="861" spc="108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 </a:t>
            </a:r>
            <a:r>
              <a:rPr sz="861" spc="17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3/0           </a:t>
            </a:r>
            <a:r>
              <a:rPr sz="861" spc="246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167</a:t>
            </a:r>
            <a:r>
              <a:rPr sz="861" spc="4" dirty="0">
                <a:latin typeface="Tahoma"/>
                <a:cs typeface="Tahoma"/>
              </a:rPr>
              <a:t>.</a:t>
            </a:r>
            <a:r>
              <a:rPr sz="861" dirty="0">
                <a:latin typeface="Tahoma"/>
                <a:cs typeface="Tahoma"/>
              </a:rPr>
              <a:t>8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51740" y="3862049"/>
            <a:ext cx="2805106" cy="2057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62340">
              <a:lnSpc>
                <a:spcPct val="100585"/>
              </a:lnSpc>
              <a:spcBef>
                <a:spcPts val="276"/>
              </a:spcBef>
            </a:pPr>
            <a:r>
              <a:rPr sz="861" dirty="0">
                <a:latin typeface="Tahoma"/>
                <a:cs typeface="Tahoma"/>
              </a:rPr>
              <a:t>635                </a:t>
            </a:r>
            <a:r>
              <a:rPr sz="861" spc="13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</a:t>
            </a:r>
            <a:r>
              <a:rPr sz="861" spc="150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1.2</a:t>
            </a:r>
            <a:r>
              <a:rPr sz="861" spc="4" dirty="0">
                <a:latin typeface="Tahoma"/>
                <a:cs typeface="Tahoma"/>
              </a:rPr>
              <a:t>5</a:t>
            </a:r>
            <a:r>
              <a:rPr sz="861" dirty="0">
                <a:latin typeface="Tahoma"/>
                <a:cs typeface="Tahoma"/>
              </a:rPr>
              <a:t>0        </a:t>
            </a:r>
            <a:r>
              <a:rPr sz="861" spc="105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1.2</a:t>
            </a:r>
            <a:r>
              <a:rPr sz="861" spc="4" dirty="0">
                <a:latin typeface="Tahoma"/>
                <a:cs typeface="Tahoma"/>
              </a:rPr>
              <a:t>5</a:t>
            </a:r>
            <a:r>
              <a:rPr sz="861" dirty="0">
                <a:latin typeface="Tahoma"/>
                <a:cs typeface="Tahoma"/>
              </a:rPr>
              <a:t>0.0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523816" y="3468519"/>
            <a:ext cx="2870003" cy="20090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85123">
              <a:lnSpc>
                <a:spcPct val="100585"/>
              </a:lnSpc>
              <a:spcBef>
                <a:spcPts val="267"/>
              </a:spcBef>
            </a:pPr>
            <a:r>
              <a:rPr sz="861" dirty="0">
                <a:latin typeface="Tahoma"/>
                <a:cs typeface="Tahoma"/>
              </a:rPr>
              <a:t>100                </a:t>
            </a:r>
            <a:r>
              <a:rPr sz="861" spc="136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  </a:t>
            </a:r>
            <a:r>
              <a:rPr sz="861" spc="150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</a:t>
            </a:r>
            <a:r>
              <a:rPr sz="861" spc="108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197</a:t>
            </a:r>
            <a:r>
              <a:rPr sz="861" spc="4" dirty="0">
                <a:latin typeface="Tahoma"/>
                <a:cs typeface="Tahoma"/>
              </a:rPr>
              <a:t>.</a:t>
            </a:r>
            <a:r>
              <a:rPr sz="861" dirty="0">
                <a:latin typeface="Tahoma"/>
                <a:cs typeface="Tahoma"/>
              </a:rPr>
              <a:t>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51740" y="3461616"/>
            <a:ext cx="2805106" cy="2057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62340">
              <a:lnSpc>
                <a:spcPct val="100585"/>
              </a:lnSpc>
              <a:spcBef>
                <a:spcPts val="276"/>
              </a:spcBef>
            </a:pPr>
            <a:r>
              <a:rPr sz="861" dirty="0">
                <a:latin typeface="Tahoma"/>
                <a:cs typeface="Tahoma"/>
              </a:rPr>
              <a:t>800              </a:t>
            </a:r>
            <a:r>
              <a:rPr sz="861" spc="76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800                </a:t>
            </a:r>
            <a:r>
              <a:rPr sz="861" spc="53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-           </a:t>
            </a:r>
            <a:r>
              <a:rPr sz="861" spc="228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1.5</a:t>
            </a:r>
            <a:r>
              <a:rPr sz="861" spc="4" dirty="0">
                <a:latin typeface="Tahoma"/>
                <a:cs typeface="Tahoma"/>
              </a:rPr>
              <a:t>8</a:t>
            </a:r>
            <a:r>
              <a:rPr sz="861" dirty="0">
                <a:latin typeface="Tahoma"/>
                <a:cs typeface="Tahoma"/>
              </a:rPr>
              <a:t>0.0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523816" y="3066015"/>
            <a:ext cx="2870003" cy="2015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85123">
              <a:lnSpc>
                <a:spcPct val="100585"/>
              </a:lnSpc>
              <a:spcBef>
                <a:spcPts val="267"/>
              </a:spcBef>
            </a:pPr>
            <a:r>
              <a:rPr sz="861" dirty="0">
                <a:latin typeface="Tahoma"/>
                <a:cs typeface="Tahoma"/>
              </a:rPr>
              <a:t>119                </a:t>
            </a:r>
            <a:r>
              <a:rPr sz="861" spc="136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  </a:t>
            </a:r>
            <a:r>
              <a:rPr sz="861" spc="150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</a:t>
            </a:r>
            <a:r>
              <a:rPr sz="861" spc="108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234</a:t>
            </a:r>
            <a:r>
              <a:rPr sz="861" spc="4" dirty="0">
                <a:latin typeface="Tahoma"/>
                <a:cs typeface="Tahoma"/>
              </a:rPr>
              <a:t>.</a:t>
            </a:r>
            <a:r>
              <a:rPr sz="861" dirty="0">
                <a:latin typeface="Tahoma"/>
                <a:cs typeface="Tahoma"/>
              </a:rPr>
              <a:t>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51740" y="3060490"/>
            <a:ext cx="2805106" cy="20643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62340">
              <a:lnSpc>
                <a:spcPct val="100585"/>
              </a:lnSpc>
              <a:spcBef>
                <a:spcPts val="281"/>
              </a:spcBef>
            </a:pPr>
            <a:r>
              <a:rPr sz="861" dirty="0">
                <a:latin typeface="Tahoma"/>
                <a:cs typeface="Tahoma"/>
              </a:rPr>
              <a:t>900                </a:t>
            </a:r>
            <a:r>
              <a:rPr sz="861" spc="13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  </a:t>
            </a:r>
            <a:r>
              <a:rPr sz="861" spc="182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</a:t>
            </a:r>
            <a:r>
              <a:rPr sz="861" spc="146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1.7</a:t>
            </a:r>
            <a:r>
              <a:rPr sz="861" spc="4" dirty="0">
                <a:latin typeface="Tahoma"/>
                <a:cs typeface="Tahoma"/>
              </a:rPr>
              <a:t>8</a:t>
            </a:r>
            <a:r>
              <a:rPr sz="861" dirty="0">
                <a:latin typeface="Tahoma"/>
                <a:cs typeface="Tahoma"/>
              </a:rPr>
              <a:t>0.0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523816" y="1576471"/>
            <a:ext cx="2870003" cy="107668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37383" marR="31277" indent="-80773">
              <a:lnSpc>
                <a:spcPts val="1038"/>
              </a:lnSpc>
              <a:spcBef>
                <a:spcPts val="254"/>
              </a:spcBef>
              <a:tabLst>
                <a:tab pos="839953" algn="l"/>
              </a:tabLst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Área</a:t>
            </a:r>
            <a:r>
              <a:rPr sz="861" spc="-17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nom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nal   </a:t>
            </a:r>
            <a:r>
              <a:rPr sz="861" spc="3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Sección</a:t>
            </a:r>
            <a:r>
              <a:rPr sz="861" spc="-2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    </a:t>
            </a:r>
            <a:r>
              <a:rPr sz="861" spc="4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Sección</a:t>
            </a:r>
            <a:r>
              <a:rPr sz="861" spc="-2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   </a:t>
            </a:r>
            <a:r>
              <a:rPr sz="861" spc="31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Área</a:t>
            </a:r>
            <a:r>
              <a:rPr sz="861" spc="-17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nom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nal </a:t>
            </a:r>
            <a:endParaRPr sz="861">
              <a:latin typeface="Tahoma"/>
              <a:cs typeface="Tahoma"/>
            </a:endParaRPr>
          </a:p>
          <a:p>
            <a:pPr marL="137383" marR="31277">
              <a:lnSpc>
                <a:spcPts val="1038"/>
              </a:lnSpc>
              <a:spcBef>
                <a:spcPts val="217"/>
              </a:spcBef>
              <a:tabLst>
                <a:tab pos="839953" algn="l"/>
              </a:tabLst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(un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dades      </a:t>
            </a:r>
            <a:r>
              <a:rPr sz="861" spc="21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la norma      </a:t>
            </a:r>
            <a:r>
              <a:rPr sz="861" spc="212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la norma      </a:t>
            </a:r>
            <a:r>
              <a:rPr sz="861" spc="207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(un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dades </a:t>
            </a:r>
            <a:endParaRPr sz="861">
              <a:latin typeface="Tahoma"/>
              <a:cs typeface="Tahoma"/>
            </a:endParaRPr>
          </a:p>
          <a:p>
            <a:pPr marL="137383" marR="31277">
              <a:lnSpc>
                <a:spcPts val="1038"/>
              </a:lnSpc>
              <a:spcBef>
                <a:spcPts val="217"/>
              </a:spcBef>
              <a:tabLst>
                <a:tab pos="839953" algn="l"/>
              </a:tabLst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métricas)	(un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dades     </a:t>
            </a:r>
            <a:r>
              <a:rPr sz="861" spc="9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(un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dades    </a:t>
            </a:r>
            <a:r>
              <a:rPr sz="861" spc="68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Americanas)</a:t>
            </a:r>
            <a:endParaRPr sz="861">
              <a:latin typeface="Tahoma"/>
              <a:cs typeface="Tahoma"/>
            </a:endParaRPr>
          </a:p>
          <a:p>
            <a:pPr marL="847797" marR="766692" algn="ctr">
              <a:lnSpc>
                <a:spcPct val="100585"/>
              </a:lnSpc>
              <a:spcBef>
                <a:spcPts val="221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métricas)   </a:t>
            </a:r>
            <a:r>
              <a:rPr sz="861" spc="233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Americanas)</a:t>
            </a:r>
            <a:endParaRPr sz="861">
              <a:latin typeface="Tahoma"/>
              <a:cs typeface="Tahoma"/>
            </a:endParaRPr>
          </a:p>
          <a:p>
            <a:pPr marL="218847" marR="232612" algn="ctr">
              <a:lnSpc>
                <a:spcPct val="100585"/>
              </a:lnSpc>
              <a:spcBef>
                <a:spcPts val="586"/>
              </a:spcBef>
            </a:pPr>
            <a:r>
              <a:rPr sz="861" b="1" dirty="0">
                <a:solidFill>
                  <a:srgbClr val="FFFFFF"/>
                </a:solidFill>
                <a:latin typeface="Tahoma"/>
                <a:cs typeface="Tahoma"/>
              </a:rPr>
              <a:t>mm²             </a:t>
            </a:r>
            <a:r>
              <a:rPr sz="861" b="1" spc="1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b="1" dirty="0">
                <a:solidFill>
                  <a:srgbClr val="FFFFFF"/>
                </a:solidFill>
                <a:latin typeface="Tahoma"/>
                <a:cs typeface="Tahoma"/>
              </a:rPr>
              <a:t>mm²          </a:t>
            </a:r>
            <a:r>
              <a:rPr sz="861" b="1" spc="33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b="1" dirty="0">
                <a:solidFill>
                  <a:srgbClr val="FFFFFF"/>
                </a:solidFill>
                <a:latin typeface="Tahoma"/>
                <a:cs typeface="Tahoma"/>
              </a:rPr>
              <a:t>Kcmil</a:t>
            </a:r>
            <a:r>
              <a:rPr sz="861" b="1" spc="-2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b="1" dirty="0">
                <a:solidFill>
                  <a:srgbClr val="FFFFFF"/>
                </a:solidFill>
                <a:latin typeface="Tahoma"/>
                <a:cs typeface="Tahoma"/>
              </a:rPr>
              <a:t>o           </a:t>
            </a:r>
            <a:r>
              <a:rPr sz="861" b="1" spc="137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b="1" dirty="0">
                <a:solidFill>
                  <a:srgbClr val="FFFFFF"/>
                </a:solidFill>
                <a:latin typeface="Tahoma"/>
                <a:cs typeface="Tahoma"/>
              </a:rPr>
              <a:t>cmil</a:t>
            </a:r>
            <a:endParaRPr sz="861">
              <a:latin typeface="Tahoma"/>
              <a:cs typeface="Tahoma"/>
            </a:endParaRPr>
          </a:p>
          <a:p>
            <a:pPr marL="1650677">
              <a:lnSpc>
                <a:spcPct val="100585"/>
              </a:lnSpc>
              <a:spcBef>
                <a:spcPts val="217"/>
              </a:spcBef>
            </a:pPr>
            <a:r>
              <a:rPr sz="861" b="1" dirty="0">
                <a:solidFill>
                  <a:srgbClr val="FFFFFF"/>
                </a:solidFill>
                <a:latin typeface="Tahoma"/>
                <a:cs typeface="Tahoma"/>
              </a:rPr>
              <a:t>AWG</a:t>
            </a:r>
            <a:endParaRPr sz="861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523816" y="2653154"/>
            <a:ext cx="2870003" cy="2119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85123">
              <a:lnSpc>
                <a:spcPct val="100585"/>
              </a:lnSpc>
              <a:spcBef>
                <a:spcPts val="308"/>
              </a:spcBef>
            </a:pPr>
            <a:r>
              <a:rPr sz="861" dirty="0">
                <a:latin typeface="Tahoma"/>
                <a:cs typeface="Tahoma"/>
              </a:rPr>
              <a:t>127                </a:t>
            </a:r>
            <a:r>
              <a:rPr sz="861" spc="136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</a:t>
            </a:r>
            <a:r>
              <a:rPr sz="861" spc="214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250           </a:t>
            </a:r>
            <a:r>
              <a:rPr sz="861" spc="177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250</a:t>
            </a:r>
            <a:r>
              <a:rPr sz="861" spc="4" dirty="0">
                <a:latin typeface="Tahoma"/>
                <a:cs typeface="Tahoma"/>
              </a:rPr>
              <a:t>.</a:t>
            </a:r>
            <a:r>
              <a:rPr sz="861" dirty="0">
                <a:latin typeface="Tahoma"/>
                <a:cs typeface="Tahoma"/>
              </a:rPr>
              <a:t>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51740" y="1579923"/>
            <a:ext cx="2805106" cy="10732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4604" marR="18160" indent="-80085">
              <a:lnSpc>
                <a:spcPts val="1038"/>
              </a:lnSpc>
              <a:spcBef>
                <a:spcPts val="258"/>
              </a:spcBef>
              <a:tabLst>
                <a:tab pos="793928" algn="l"/>
              </a:tabLst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Área</a:t>
            </a:r>
            <a:r>
              <a:rPr sz="861" spc="-17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nom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nal  </a:t>
            </a:r>
            <a:r>
              <a:rPr sz="861" spc="168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Sección</a:t>
            </a:r>
            <a:r>
              <a:rPr sz="861" spc="-2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    </a:t>
            </a:r>
            <a:r>
              <a:rPr sz="861" spc="72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Sección</a:t>
            </a:r>
            <a:r>
              <a:rPr sz="861" spc="-2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  </a:t>
            </a:r>
            <a:r>
              <a:rPr sz="861" spc="16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Área</a:t>
            </a:r>
            <a:r>
              <a:rPr sz="861" spc="-17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nom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nal </a:t>
            </a:r>
            <a:endParaRPr sz="861">
              <a:latin typeface="Tahoma"/>
              <a:cs typeface="Tahoma"/>
            </a:endParaRPr>
          </a:p>
          <a:p>
            <a:pPr marL="114604" marR="18160">
              <a:lnSpc>
                <a:spcPts val="1038"/>
              </a:lnSpc>
              <a:spcBef>
                <a:spcPts val="217"/>
              </a:spcBef>
              <a:tabLst>
                <a:tab pos="793928" algn="l"/>
              </a:tabLst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(un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dades      </a:t>
            </a:r>
            <a:r>
              <a:rPr sz="861" spc="86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la norma      </a:t>
            </a:r>
            <a:r>
              <a:rPr sz="861" spc="24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la norma      </a:t>
            </a:r>
            <a:r>
              <a:rPr sz="861" spc="8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(un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dades </a:t>
            </a:r>
            <a:endParaRPr sz="861">
              <a:latin typeface="Tahoma"/>
              <a:cs typeface="Tahoma"/>
            </a:endParaRPr>
          </a:p>
          <a:p>
            <a:pPr marL="114604" marR="18160">
              <a:lnSpc>
                <a:spcPts val="1038"/>
              </a:lnSpc>
              <a:spcBef>
                <a:spcPts val="217"/>
              </a:spcBef>
              <a:tabLst>
                <a:tab pos="793928" algn="l"/>
              </a:tabLst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métricas)	(un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dades     </a:t>
            </a:r>
            <a:r>
              <a:rPr sz="861" spc="128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(un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dades   </a:t>
            </a:r>
            <a:r>
              <a:rPr sz="861" spc="20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Americanas)</a:t>
            </a:r>
            <a:endParaRPr sz="861">
              <a:latin typeface="Tahoma"/>
              <a:cs typeface="Tahoma"/>
            </a:endParaRPr>
          </a:p>
          <a:p>
            <a:pPr marL="808756" marR="736629" algn="ctr">
              <a:lnSpc>
                <a:spcPct val="100585"/>
              </a:lnSpc>
              <a:spcBef>
                <a:spcPts val="221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métricas)     Americanas)</a:t>
            </a:r>
            <a:endParaRPr sz="861">
              <a:latin typeface="Tahoma"/>
              <a:cs typeface="Tahoma"/>
            </a:endParaRPr>
          </a:p>
          <a:p>
            <a:pPr marL="202181" marR="224917" algn="ctr">
              <a:lnSpc>
                <a:spcPct val="100585"/>
              </a:lnSpc>
              <a:spcBef>
                <a:spcPts val="664"/>
              </a:spcBef>
            </a:pP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mm²             </a:t>
            </a:r>
            <a:r>
              <a:rPr sz="815" b="1" spc="20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mm²             </a:t>
            </a:r>
            <a:r>
              <a:rPr sz="815" b="1" spc="16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Kcmil             </a:t>
            </a:r>
            <a:r>
              <a:rPr sz="815" b="1" spc="201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cmil</a:t>
            </a:r>
            <a:endParaRPr sz="815">
              <a:latin typeface="Tahoma"/>
              <a:cs typeface="Tahom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651740" y="2653154"/>
            <a:ext cx="2805106" cy="2057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16086">
              <a:lnSpc>
                <a:spcPct val="100585"/>
              </a:lnSpc>
              <a:spcBef>
                <a:spcPts val="281"/>
              </a:spcBef>
            </a:pPr>
            <a:r>
              <a:rPr sz="861" dirty="0">
                <a:latin typeface="Tahoma"/>
                <a:cs typeface="Tahoma"/>
              </a:rPr>
              <a:t>1.0</a:t>
            </a:r>
            <a:r>
              <a:rPr sz="861" spc="4" dirty="0">
                <a:latin typeface="Tahoma"/>
                <a:cs typeface="Tahoma"/>
              </a:rPr>
              <a:t>1</a:t>
            </a:r>
            <a:r>
              <a:rPr sz="861" dirty="0">
                <a:latin typeface="Tahoma"/>
                <a:cs typeface="Tahoma"/>
              </a:rPr>
              <a:t>5              </a:t>
            </a:r>
            <a:r>
              <a:rPr sz="861" spc="169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</a:t>
            </a:r>
            <a:r>
              <a:rPr sz="861" spc="150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2.0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        </a:t>
            </a:r>
            <a:r>
              <a:rPr sz="861" spc="105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2.0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0.0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1067681041"/>
      </p:ext>
    </p:extLst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" name="object 313"/>
          <p:cNvSpPr/>
          <p:nvPr/>
        </p:nvSpPr>
        <p:spPr>
          <a:xfrm>
            <a:off x="1381" y="1120114"/>
            <a:ext cx="6845343" cy="195384"/>
          </a:xfrm>
          <a:custGeom>
            <a:avLst/>
            <a:gdLst/>
            <a:ahLst/>
            <a:cxnLst/>
            <a:rect l="l" t="t" r="r" b="b"/>
            <a:pathLst>
              <a:path w="7555230" h="215646">
                <a:moveTo>
                  <a:pt x="0" y="215646"/>
                </a:moveTo>
                <a:lnTo>
                  <a:pt x="7555230" y="215646"/>
                </a:lnTo>
                <a:lnTo>
                  <a:pt x="755523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4" name="object 304"/>
          <p:cNvSpPr/>
          <p:nvPr/>
        </p:nvSpPr>
        <p:spPr>
          <a:xfrm>
            <a:off x="649669" y="1574400"/>
            <a:ext cx="701449" cy="752538"/>
          </a:xfrm>
          <a:custGeom>
            <a:avLst/>
            <a:gdLst/>
            <a:ahLst/>
            <a:cxnLst/>
            <a:rect l="l" t="t" r="r" b="b"/>
            <a:pathLst>
              <a:path w="774192" h="830579">
                <a:moveTo>
                  <a:pt x="0" y="830579"/>
                </a:moveTo>
                <a:lnTo>
                  <a:pt x="774192" y="830579"/>
                </a:lnTo>
                <a:lnTo>
                  <a:pt x="774192" y="0"/>
                </a:lnTo>
                <a:lnTo>
                  <a:pt x="0" y="0"/>
                </a:lnTo>
                <a:lnTo>
                  <a:pt x="0" y="830579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5" name="object 305"/>
          <p:cNvSpPr/>
          <p:nvPr/>
        </p:nvSpPr>
        <p:spPr>
          <a:xfrm>
            <a:off x="1351118" y="1574400"/>
            <a:ext cx="651740" cy="752538"/>
          </a:xfrm>
          <a:custGeom>
            <a:avLst/>
            <a:gdLst/>
            <a:ahLst/>
            <a:cxnLst/>
            <a:rect l="l" t="t" r="r" b="b"/>
            <a:pathLst>
              <a:path w="719328" h="830579">
                <a:moveTo>
                  <a:pt x="0" y="830579"/>
                </a:moveTo>
                <a:lnTo>
                  <a:pt x="719328" y="830579"/>
                </a:lnTo>
                <a:lnTo>
                  <a:pt x="719328" y="0"/>
                </a:lnTo>
                <a:lnTo>
                  <a:pt x="0" y="0"/>
                </a:lnTo>
                <a:lnTo>
                  <a:pt x="0" y="830579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6" name="object 306"/>
          <p:cNvSpPr/>
          <p:nvPr/>
        </p:nvSpPr>
        <p:spPr>
          <a:xfrm>
            <a:off x="2002858" y="1574400"/>
            <a:ext cx="684879" cy="752538"/>
          </a:xfrm>
          <a:custGeom>
            <a:avLst/>
            <a:gdLst/>
            <a:ahLst/>
            <a:cxnLst/>
            <a:rect l="l" t="t" r="r" b="b"/>
            <a:pathLst>
              <a:path w="755904" h="830579">
                <a:moveTo>
                  <a:pt x="0" y="830579"/>
                </a:moveTo>
                <a:lnTo>
                  <a:pt x="755904" y="830579"/>
                </a:lnTo>
                <a:lnTo>
                  <a:pt x="755904" y="0"/>
                </a:lnTo>
                <a:lnTo>
                  <a:pt x="0" y="0"/>
                </a:lnTo>
                <a:lnTo>
                  <a:pt x="0" y="830579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7" name="object 307"/>
          <p:cNvSpPr/>
          <p:nvPr/>
        </p:nvSpPr>
        <p:spPr>
          <a:xfrm>
            <a:off x="2687738" y="1574400"/>
            <a:ext cx="767037" cy="752538"/>
          </a:xfrm>
          <a:custGeom>
            <a:avLst/>
            <a:gdLst/>
            <a:ahLst/>
            <a:cxnLst/>
            <a:rect l="l" t="t" r="r" b="b"/>
            <a:pathLst>
              <a:path w="846582" h="830579">
                <a:moveTo>
                  <a:pt x="0" y="830579"/>
                </a:moveTo>
                <a:lnTo>
                  <a:pt x="846582" y="830579"/>
                </a:lnTo>
                <a:lnTo>
                  <a:pt x="846582" y="0"/>
                </a:lnTo>
                <a:lnTo>
                  <a:pt x="0" y="0"/>
                </a:lnTo>
                <a:lnTo>
                  <a:pt x="0" y="830579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8" name="object 308"/>
          <p:cNvSpPr/>
          <p:nvPr/>
        </p:nvSpPr>
        <p:spPr>
          <a:xfrm>
            <a:off x="649669" y="2326939"/>
            <a:ext cx="701449" cy="260971"/>
          </a:xfrm>
          <a:custGeom>
            <a:avLst/>
            <a:gdLst/>
            <a:ahLst/>
            <a:cxnLst/>
            <a:rect l="l" t="t" r="r" b="b"/>
            <a:pathLst>
              <a:path w="774192" h="288035">
                <a:moveTo>
                  <a:pt x="0" y="288035"/>
                </a:moveTo>
                <a:lnTo>
                  <a:pt x="774192" y="288035"/>
                </a:lnTo>
                <a:lnTo>
                  <a:pt x="774192" y="0"/>
                </a:lnTo>
                <a:lnTo>
                  <a:pt x="0" y="0"/>
                </a:lnTo>
                <a:lnTo>
                  <a:pt x="0" y="288035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9" name="object 309"/>
          <p:cNvSpPr/>
          <p:nvPr/>
        </p:nvSpPr>
        <p:spPr>
          <a:xfrm>
            <a:off x="1351118" y="2326939"/>
            <a:ext cx="651740" cy="260971"/>
          </a:xfrm>
          <a:custGeom>
            <a:avLst/>
            <a:gdLst/>
            <a:ahLst/>
            <a:cxnLst/>
            <a:rect l="l" t="t" r="r" b="b"/>
            <a:pathLst>
              <a:path w="719328" h="288035">
                <a:moveTo>
                  <a:pt x="0" y="288035"/>
                </a:moveTo>
                <a:lnTo>
                  <a:pt x="719328" y="288035"/>
                </a:lnTo>
                <a:lnTo>
                  <a:pt x="719328" y="0"/>
                </a:lnTo>
                <a:lnTo>
                  <a:pt x="0" y="0"/>
                </a:lnTo>
                <a:lnTo>
                  <a:pt x="0" y="288035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0" name="object 310"/>
          <p:cNvSpPr/>
          <p:nvPr/>
        </p:nvSpPr>
        <p:spPr>
          <a:xfrm>
            <a:off x="2002858" y="2326939"/>
            <a:ext cx="684879" cy="260971"/>
          </a:xfrm>
          <a:custGeom>
            <a:avLst/>
            <a:gdLst/>
            <a:ahLst/>
            <a:cxnLst/>
            <a:rect l="l" t="t" r="r" b="b"/>
            <a:pathLst>
              <a:path w="755904" h="288035">
                <a:moveTo>
                  <a:pt x="0" y="288035"/>
                </a:moveTo>
                <a:lnTo>
                  <a:pt x="755904" y="288035"/>
                </a:lnTo>
                <a:lnTo>
                  <a:pt x="755904" y="0"/>
                </a:lnTo>
                <a:lnTo>
                  <a:pt x="0" y="0"/>
                </a:lnTo>
                <a:lnTo>
                  <a:pt x="0" y="288035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1" name="object 311"/>
          <p:cNvSpPr/>
          <p:nvPr/>
        </p:nvSpPr>
        <p:spPr>
          <a:xfrm>
            <a:off x="2687738" y="2326939"/>
            <a:ext cx="767037" cy="260971"/>
          </a:xfrm>
          <a:custGeom>
            <a:avLst/>
            <a:gdLst/>
            <a:ahLst/>
            <a:cxnLst/>
            <a:rect l="l" t="t" r="r" b="b"/>
            <a:pathLst>
              <a:path w="846582" h="288035">
                <a:moveTo>
                  <a:pt x="0" y="288035"/>
                </a:moveTo>
                <a:lnTo>
                  <a:pt x="846582" y="288035"/>
                </a:lnTo>
                <a:lnTo>
                  <a:pt x="846582" y="0"/>
                </a:lnTo>
                <a:lnTo>
                  <a:pt x="0" y="0"/>
                </a:lnTo>
                <a:lnTo>
                  <a:pt x="0" y="288035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12" name="object 312"/>
          <p:cNvSpPr/>
          <p:nvPr/>
        </p:nvSpPr>
        <p:spPr>
          <a:xfrm>
            <a:off x="649669" y="2587564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8" name="object 298"/>
          <p:cNvSpPr/>
          <p:nvPr/>
        </p:nvSpPr>
        <p:spPr>
          <a:xfrm>
            <a:off x="649669" y="2808839"/>
            <a:ext cx="701449" cy="221618"/>
          </a:xfrm>
          <a:custGeom>
            <a:avLst/>
            <a:gdLst/>
            <a:ahLst/>
            <a:cxnLst/>
            <a:rect l="l" t="t" r="r" b="b"/>
            <a:pathLst>
              <a:path w="774192" h="244601">
                <a:moveTo>
                  <a:pt x="0" y="244601"/>
                </a:moveTo>
                <a:lnTo>
                  <a:pt x="774192" y="244601"/>
                </a:lnTo>
                <a:lnTo>
                  <a:pt x="774192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9" name="object 299"/>
          <p:cNvSpPr/>
          <p:nvPr/>
        </p:nvSpPr>
        <p:spPr>
          <a:xfrm>
            <a:off x="1351118" y="2808839"/>
            <a:ext cx="651740" cy="221618"/>
          </a:xfrm>
          <a:custGeom>
            <a:avLst/>
            <a:gdLst/>
            <a:ahLst/>
            <a:cxnLst/>
            <a:rect l="l" t="t" r="r" b="b"/>
            <a:pathLst>
              <a:path w="719328" h="244601">
                <a:moveTo>
                  <a:pt x="0" y="244601"/>
                </a:moveTo>
                <a:lnTo>
                  <a:pt x="719328" y="244601"/>
                </a:lnTo>
                <a:lnTo>
                  <a:pt x="719328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0" name="object 300"/>
          <p:cNvSpPr/>
          <p:nvPr/>
        </p:nvSpPr>
        <p:spPr>
          <a:xfrm>
            <a:off x="2002858" y="2808839"/>
            <a:ext cx="684879" cy="221618"/>
          </a:xfrm>
          <a:custGeom>
            <a:avLst/>
            <a:gdLst/>
            <a:ahLst/>
            <a:cxnLst/>
            <a:rect l="l" t="t" r="r" b="b"/>
            <a:pathLst>
              <a:path w="755904" h="244601">
                <a:moveTo>
                  <a:pt x="0" y="244601"/>
                </a:moveTo>
                <a:lnTo>
                  <a:pt x="755904" y="244601"/>
                </a:lnTo>
                <a:lnTo>
                  <a:pt x="755904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1" name="object 301"/>
          <p:cNvSpPr/>
          <p:nvPr/>
        </p:nvSpPr>
        <p:spPr>
          <a:xfrm>
            <a:off x="2687738" y="2808839"/>
            <a:ext cx="767037" cy="221618"/>
          </a:xfrm>
          <a:custGeom>
            <a:avLst/>
            <a:gdLst/>
            <a:ahLst/>
            <a:cxnLst/>
            <a:rect l="l" t="t" r="r" b="b"/>
            <a:pathLst>
              <a:path w="846582" h="244601">
                <a:moveTo>
                  <a:pt x="0" y="244601"/>
                </a:moveTo>
                <a:lnTo>
                  <a:pt x="846582" y="244601"/>
                </a:lnTo>
                <a:lnTo>
                  <a:pt x="846582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2" name="object 302"/>
          <p:cNvSpPr/>
          <p:nvPr/>
        </p:nvSpPr>
        <p:spPr>
          <a:xfrm>
            <a:off x="649669" y="2809184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03" name="object 303"/>
          <p:cNvSpPr/>
          <p:nvPr/>
        </p:nvSpPr>
        <p:spPr>
          <a:xfrm>
            <a:off x="649669" y="3030804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2" name="object 292"/>
          <p:cNvSpPr/>
          <p:nvPr/>
        </p:nvSpPr>
        <p:spPr>
          <a:xfrm>
            <a:off x="649669" y="3252079"/>
            <a:ext cx="701449" cy="221618"/>
          </a:xfrm>
          <a:custGeom>
            <a:avLst/>
            <a:gdLst/>
            <a:ahLst/>
            <a:cxnLst/>
            <a:rect l="l" t="t" r="r" b="b"/>
            <a:pathLst>
              <a:path w="774192" h="244601">
                <a:moveTo>
                  <a:pt x="0" y="244601"/>
                </a:moveTo>
                <a:lnTo>
                  <a:pt x="774192" y="244601"/>
                </a:lnTo>
                <a:lnTo>
                  <a:pt x="774192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3" name="object 293"/>
          <p:cNvSpPr/>
          <p:nvPr/>
        </p:nvSpPr>
        <p:spPr>
          <a:xfrm>
            <a:off x="1351118" y="3252079"/>
            <a:ext cx="651740" cy="221618"/>
          </a:xfrm>
          <a:custGeom>
            <a:avLst/>
            <a:gdLst/>
            <a:ahLst/>
            <a:cxnLst/>
            <a:rect l="l" t="t" r="r" b="b"/>
            <a:pathLst>
              <a:path w="719328" h="244601">
                <a:moveTo>
                  <a:pt x="0" y="244601"/>
                </a:moveTo>
                <a:lnTo>
                  <a:pt x="719328" y="244601"/>
                </a:lnTo>
                <a:lnTo>
                  <a:pt x="719328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4" name="object 294"/>
          <p:cNvSpPr/>
          <p:nvPr/>
        </p:nvSpPr>
        <p:spPr>
          <a:xfrm>
            <a:off x="2002858" y="3252079"/>
            <a:ext cx="684879" cy="221618"/>
          </a:xfrm>
          <a:custGeom>
            <a:avLst/>
            <a:gdLst/>
            <a:ahLst/>
            <a:cxnLst/>
            <a:rect l="l" t="t" r="r" b="b"/>
            <a:pathLst>
              <a:path w="755904" h="244601">
                <a:moveTo>
                  <a:pt x="0" y="244601"/>
                </a:moveTo>
                <a:lnTo>
                  <a:pt x="755904" y="244601"/>
                </a:lnTo>
                <a:lnTo>
                  <a:pt x="755904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5" name="object 295"/>
          <p:cNvSpPr/>
          <p:nvPr/>
        </p:nvSpPr>
        <p:spPr>
          <a:xfrm>
            <a:off x="2687738" y="3252079"/>
            <a:ext cx="767037" cy="221618"/>
          </a:xfrm>
          <a:custGeom>
            <a:avLst/>
            <a:gdLst/>
            <a:ahLst/>
            <a:cxnLst/>
            <a:rect l="l" t="t" r="r" b="b"/>
            <a:pathLst>
              <a:path w="846582" h="244601">
                <a:moveTo>
                  <a:pt x="0" y="244601"/>
                </a:moveTo>
                <a:lnTo>
                  <a:pt x="846582" y="244601"/>
                </a:lnTo>
                <a:lnTo>
                  <a:pt x="846582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6" name="object 296"/>
          <p:cNvSpPr/>
          <p:nvPr/>
        </p:nvSpPr>
        <p:spPr>
          <a:xfrm>
            <a:off x="649669" y="3252423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7" name="object 297"/>
          <p:cNvSpPr/>
          <p:nvPr/>
        </p:nvSpPr>
        <p:spPr>
          <a:xfrm>
            <a:off x="649669" y="3474042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6" name="object 286"/>
          <p:cNvSpPr/>
          <p:nvPr/>
        </p:nvSpPr>
        <p:spPr>
          <a:xfrm>
            <a:off x="649669" y="3695316"/>
            <a:ext cx="701449" cy="221619"/>
          </a:xfrm>
          <a:custGeom>
            <a:avLst/>
            <a:gdLst/>
            <a:ahLst/>
            <a:cxnLst/>
            <a:rect l="l" t="t" r="r" b="b"/>
            <a:pathLst>
              <a:path w="774192" h="244602">
                <a:moveTo>
                  <a:pt x="0" y="244602"/>
                </a:moveTo>
                <a:lnTo>
                  <a:pt x="774192" y="244602"/>
                </a:lnTo>
                <a:lnTo>
                  <a:pt x="774192" y="0"/>
                </a:lnTo>
                <a:lnTo>
                  <a:pt x="0" y="0"/>
                </a:lnTo>
                <a:lnTo>
                  <a:pt x="0" y="244602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7" name="object 287"/>
          <p:cNvSpPr/>
          <p:nvPr/>
        </p:nvSpPr>
        <p:spPr>
          <a:xfrm>
            <a:off x="1351118" y="3695316"/>
            <a:ext cx="651740" cy="221619"/>
          </a:xfrm>
          <a:custGeom>
            <a:avLst/>
            <a:gdLst/>
            <a:ahLst/>
            <a:cxnLst/>
            <a:rect l="l" t="t" r="r" b="b"/>
            <a:pathLst>
              <a:path w="719328" h="244602">
                <a:moveTo>
                  <a:pt x="0" y="244602"/>
                </a:moveTo>
                <a:lnTo>
                  <a:pt x="719328" y="244602"/>
                </a:lnTo>
                <a:lnTo>
                  <a:pt x="719328" y="0"/>
                </a:lnTo>
                <a:lnTo>
                  <a:pt x="0" y="0"/>
                </a:lnTo>
                <a:lnTo>
                  <a:pt x="0" y="244602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8" name="object 288"/>
          <p:cNvSpPr/>
          <p:nvPr/>
        </p:nvSpPr>
        <p:spPr>
          <a:xfrm>
            <a:off x="2002858" y="3695316"/>
            <a:ext cx="684879" cy="221619"/>
          </a:xfrm>
          <a:custGeom>
            <a:avLst/>
            <a:gdLst/>
            <a:ahLst/>
            <a:cxnLst/>
            <a:rect l="l" t="t" r="r" b="b"/>
            <a:pathLst>
              <a:path w="755904" h="244602">
                <a:moveTo>
                  <a:pt x="0" y="244602"/>
                </a:moveTo>
                <a:lnTo>
                  <a:pt x="755904" y="244602"/>
                </a:lnTo>
                <a:lnTo>
                  <a:pt x="755904" y="0"/>
                </a:lnTo>
                <a:lnTo>
                  <a:pt x="0" y="0"/>
                </a:lnTo>
                <a:lnTo>
                  <a:pt x="0" y="244602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9" name="object 289"/>
          <p:cNvSpPr/>
          <p:nvPr/>
        </p:nvSpPr>
        <p:spPr>
          <a:xfrm>
            <a:off x="2687738" y="3695316"/>
            <a:ext cx="767037" cy="221619"/>
          </a:xfrm>
          <a:custGeom>
            <a:avLst/>
            <a:gdLst/>
            <a:ahLst/>
            <a:cxnLst/>
            <a:rect l="l" t="t" r="r" b="b"/>
            <a:pathLst>
              <a:path w="846582" h="244602">
                <a:moveTo>
                  <a:pt x="0" y="244602"/>
                </a:moveTo>
                <a:lnTo>
                  <a:pt x="846582" y="244602"/>
                </a:lnTo>
                <a:lnTo>
                  <a:pt x="846582" y="0"/>
                </a:lnTo>
                <a:lnTo>
                  <a:pt x="0" y="0"/>
                </a:lnTo>
                <a:lnTo>
                  <a:pt x="0" y="244602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0" name="object 290"/>
          <p:cNvSpPr/>
          <p:nvPr/>
        </p:nvSpPr>
        <p:spPr>
          <a:xfrm>
            <a:off x="649669" y="3695661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91" name="object 291"/>
          <p:cNvSpPr/>
          <p:nvPr/>
        </p:nvSpPr>
        <p:spPr>
          <a:xfrm>
            <a:off x="649669" y="3917280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9" name="object 279"/>
          <p:cNvSpPr/>
          <p:nvPr/>
        </p:nvSpPr>
        <p:spPr>
          <a:xfrm>
            <a:off x="649669" y="4138556"/>
            <a:ext cx="701449" cy="221618"/>
          </a:xfrm>
          <a:custGeom>
            <a:avLst/>
            <a:gdLst/>
            <a:ahLst/>
            <a:cxnLst/>
            <a:rect l="l" t="t" r="r" b="b"/>
            <a:pathLst>
              <a:path w="774192" h="244601">
                <a:moveTo>
                  <a:pt x="0" y="244601"/>
                </a:moveTo>
                <a:lnTo>
                  <a:pt x="774192" y="244601"/>
                </a:lnTo>
                <a:lnTo>
                  <a:pt x="774192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0" name="object 280"/>
          <p:cNvSpPr/>
          <p:nvPr/>
        </p:nvSpPr>
        <p:spPr>
          <a:xfrm>
            <a:off x="1351118" y="4138556"/>
            <a:ext cx="651740" cy="221618"/>
          </a:xfrm>
          <a:custGeom>
            <a:avLst/>
            <a:gdLst/>
            <a:ahLst/>
            <a:cxnLst/>
            <a:rect l="l" t="t" r="r" b="b"/>
            <a:pathLst>
              <a:path w="719328" h="244601">
                <a:moveTo>
                  <a:pt x="0" y="244601"/>
                </a:moveTo>
                <a:lnTo>
                  <a:pt x="719328" y="244601"/>
                </a:lnTo>
                <a:lnTo>
                  <a:pt x="719328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1" name="object 281"/>
          <p:cNvSpPr/>
          <p:nvPr/>
        </p:nvSpPr>
        <p:spPr>
          <a:xfrm>
            <a:off x="2002858" y="4138556"/>
            <a:ext cx="684879" cy="221618"/>
          </a:xfrm>
          <a:custGeom>
            <a:avLst/>
            <a:gdLst/>
            <a:ahLst/>
            <a:cxnLst/>
            <a:rect l="l" t="t" r="r" b="b"/>
            <a:pathLst>
              <a:path w="755904" h="244601">
                <a:moveTo>
                  <a:pt x="0" y="244601"/>
                </a:moveTo>
                <a:lnTo>
                  <a:pt x="755904" y="244601"/>
                </a:lnTo>
                <a:lnTo>
                  <a:pt x="755904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2" name="object 282"/>
          <p:cNvSpPr/>
          <p:nvPr/>
        </p:nvSpPr>
        <p:spPr>
          <a:xfrm>
            <a:off x="2687738" y="4138556"/>
            <a:ext cx="767037" cy="221618"/>
          </a:xfrm>
          <a:custGeom>
            <a:avLst/>
            <a:gdLst/>
            <a:ahLst/>
            <a:cxnLst/>
            <a:rect l="l" t="t" r="r" b="b"/>
            <a:pathLst>
              <a:path w="846582" h="244601">
                <a:moveTo>
                  <a:pt x="0" y="244601"/>
                </a:moveTo>
                <a:lnTo>
                  <a:pt x="846582" y="244601"/>
                </a:lnTo>
                <a:lnTo>
                  <a:pt x="846582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3" name="object 283"/>
          <p:cNvSpPr/>
          <p:nvPr/>
        </p:nvSpPr>
        <p:spPr>
          <a:xfrm>
            <a:off x="649669" y="4138900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4" name="object 284"/>
          <p:cNvSpPr/>
          <p:nvPr/>
        </p:nvSpPr>
        <p:spPr>
          <a:xfrm>
            <a:off x="649669" y="4360519"/>
            <a:ext cx="1812997" cy="0"/>
          </a:xfrm>
          <a:custGeom>
            <a:avLst/>
            <a:gdLst/>
            <a:ahLst/>
            <a:cxnLst/>
            <a:rect l="l" t="t" r="r" b="b"/>
            <a:pathLst>
              <a:path w="2001012">
                <a:moveTo>
                  <a:pt x="0" y="0"/>
                </a:moveTo>
                <a:lnTo>
                  <a:pt x="200101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85" name="object 285"/>
          <p:cNvSpPr/>
          <p:nvPr/>
        </p:nvSpPr>
        <p:spPr>
          <a:xfrm>
            <a:off x="2461976" y="4360519"/>
            <a:ext cx="992799" cy="0"/>
          </a:xfrm>
          <a:custGeom>
            <a:avLst/>
            <a:gdLst/>
            <a:ahLst/>
            <a:cxnLst/>
            <a:rect l="l" t="t" r="r" b="b"/>
            <a:pathLst>
              <a:path w="1095756">
                <a:moveTo>
                  <a:pt x="0" y="0"/>
                </a:moveTo>
                <a:lnTo>
                  <a:pt x="109575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1" name="object 271"/>
          <p:cNvSpPr/>
          <p:nvPr/>
        </p:nvSpPr>
        <p:spPr>
          <a:xfrm>
            <a:off x="649669" y="4581794"/>
            <a:ext cx="701449" cy="221618"/>
          </a:xfrm>
          <a:custGeom>
            <a:avLst/>
            <a:gdLst/>
            <a:ahLst/>
            <a:cxnLst/>
            <a:rect l="l" t="t" r="r" b="b"/>
            <a:pathLst>
              <a:path w="774192" h="244601">
                <a:moveTo>
                  <a:pt x="0" y="244601"/>
                </a:moveTo>
                <a:lnTo>
                  <a:pt x="774192" y="244601"/>
                </a:lnTo>
                <a:lnTo>
                  <a:pt x="774192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2" name="object 272"/>
          <p:cNvSpPr/>
          <p:nvPr/>
        </p:nvSpPr>
        <p:spPr>
          <a:xfrm>
            <a:off x="1351118" y="4581794"/>
            <a:ext cx="651740" cy="221618"/>
          </a:xfrm>
          <a:custGeom>
            <a:avLst/>
            <a:gdLst/>
            <a:ahLst/>
            <a:cxnLst/>
            <a:rect l="l" t="t" r="r" b="b"/>
            <a:pathLst>
              <a:path w="719328" h="244601">
                <a:moveTo>
                  <a:pt x="0" y="244601"/>
                </a:moveTo>
                <a:lnTo>
                  <a:pt x="719328" y="244601"/>
                </a:lnTo>
                <a:lnTo>
                  <a:pt x="719328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3" name="object 273"/>
          <p:cNvSpPr/>
          <p:nvPr/>
        </p:nvSpPr>
        <p:spPr>
          <a:xfrm>
            <a:off x="2002858" y="4581794"/>
            <a:ext cx="684879" cy="221618"/>
          </a:xfrm>
          <a:custGeom>
            <a:avLst/>
            <a:gdLst/>
            <a:ahLst/>
            <a:cxnLst/>
            <a:rect l="l" t="t" r="r" b="b"/>
            <a:pathLst>
              <a:path w="755904" h="244601">
                <a:moveTo>
                  <a:pt x="0" y="244601"/>
                </a:moveTo>
                <a:lnTo>
                  <a:pt x="755904" y="244601"/>
                </a:lnTo>
                <a:lnTo>
                  <a:pt x="755904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4" name="object 274"/>
          <p:cNvSpPr/>
          <p:nvPr/>
        </p:nvSpPr>
        <p:spPr>
          <a:xfrm>
            <a:off x="2687738" y="4581794"/>
            <a:ext cx="767037" cy="221618"/>
          </a:xfrm>
          <a:custGeom>
            <a:avLst/>
            <a:gdLst/>
            <a:ahLst/>
            <a:cxnLst/>
            <a:rect l="l" t="t" r="r" b="b"/>
            <a:pathLst>
              <a:path w="846582" h="244601">
                <a:moveTo>
                  <a:pt x="0" y="244601"/>
                </a:moveTo>
                <a:lnTo>
                  <a:pt x="846582" y="244601"/>
                </a:lnTo>
                <a:lnTo>
                  <a:pt x="846582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5" name="object 275"/>
          <p:cNvSpPr/>
          <p:nvPr/>
        </p:nvSpPr>
        <p:spPr>
          <a:xfrm>
            <a:off x="649669" y="4582139"/>
            <a:ext cx="1812997" cy="0"/>
          </a:xfrm>
          <a:custGeom>
            <a:avLst/>
            <a:gdLst/>
            <a:ahLst/>
            <a:cxnLst/>
            <a:rect l="l" t="t" r="r" b="b"/>
            <a:pathLst>
              <a:path w="2001012">
                <a:moveTo>
                  <a:pt x="0" y="0"/>
                </a:moveTo>
                <a:lnTo>
                  <a:pt x="200101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6" name="object 276"/>
          <p:cNvSpPr/>
          <p:nvPr/>
        </p:nvSpPr>
        <p:spPr>
          <a:xfrm>
            <a:off x="2461976" y="4582139"/>
            <a:ext cx="992799" cy="0"/>
          </a:xfrm>
          <a:custGeom>
            <a:avLst/>
            <a:gdLst/>
            <a:ahLst/>
            <a:cxnLst/>
            <a:rect l="l" t="t" r="r" b="b"/>
            <a:pathLst>
              <a:path w="1095756">
                <a:moveTo>
                  <a:pt x="0" y="0"/>
                </a:moveTo>
                <a:lnTo>
                  <a:pt x="109575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7" name="object 277"/>
          <p:cNvSpPr/>
          <p:nvPr/>
        </p:nvSpPr>
        <p:spPr>
          <a:xfrm>
            <a:off x="649669" y="4803757"/>
            <a:ext cx="1812997" cy="0"/>
          </a:xfrm>
          <a:custGeom>
            <a:avLst/>
            <a:gdLst/>
            <a:ahLst/>
            <a:cxnLst/>
            <a:rect l="l" t="t" r="r" b="b"/>
            <a:pathLst>
              <a:path w="2001012">
                <a:moveTo>
                  <a:pt x="0" y="0"/>
                </a:moveTo>
                <a:lnTo>
                  <a:pt x="2001012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8" name="object 278"/>
          <p:cNvSpPr/>
          <p:nvPr/>
        </p:nvSpPr>
        <p:spPr>
          <a:xfrm>
            <a:off x="2461976" y="4803757"/>
            <a:ext cx="992799" cy="0"/>
          </a:xfrm>
          <a:custGeom>
            <a:avLst/>
            <a:gdLst/>
            <a:ahLst/>
            <a:cxnLst/>
            <a:rect l="l" t="t" r="r" b="b"/>
            <a:pathLst>
              <a:path w="1095756">
                <a:moveTo>
                  <a:pt x="0" y="0"/>
                </a:moveTo>
                <a:lnTo>
                  <a:pt x="109575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3" name="object 263"/>
          <p:cNvSpPr/>
          <p:nvPr/>
        </p:nvSpPr>
        <p:spPr>
          <a:xfrm>
            <a:off x="649669" y="5025033"/>
            <a:ext cx="701449" cy="221618"/>
          </a:xfrm>
          <a:custGeom>
            <a:avLst/>
            <a:gdLst/>
            <a:ahLst/>
            <a:cxnLst/>
            <a:rect l="l" t="t" r="r" b="b"/>
            <a:pathLst>
              <a:path w="774192" h="244601">
                <a:moveTo>
                  <a:pt x="0" y="244601"/>
                </a:moveTo>
                <a:lnTo>
                  <a:pt x="774192" y="244601"/>
                </a:lnTo>
                <a:lnTo>
                  <a:pt x="774192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4" name="object 264"/>
          <p:cNvSpPr/>
          <p:nvPr/>
        </p:nvSpPr>
        <p:spPr>
          <a:xfrm>
            <a:off x="1351118" y="5025033"/>
            <a:ext cx="651740" cy="221618"/>
          </a:xfrm>
          <a:custGeom>
            <a:avLst/>
            <a:gdLst/>
            <a:ahLst/>
            <a:cxnLst/>
            <a:rect l="l" t="t" r="r" b="b"/>
            <a:pathLst>
              <a:path w="719328" h="244601">
                <a:moveTo>
                  <a:pt x="0" y="244601"/>
                </a:moveTo>
                <a:lnTo>
                  <a:pt x="719328" y="244601"/>
                </a:lnTo>
                <a:lnTo>
                  <a:pt x="719328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5" name="object 265"/>
          <p:cNvSpPr/>
          <p:nvPr/>
        </p:nvSpPr>
        <p:spPr>
          <a:xfrm>
            <a:off x="2002858" y="5025033"/>
            <a:ext cx="684879" cy="221618"/>
          </a:xfrm>
          <a:custGeom>
            <a:avLst/>
            <a:gdLst/>
            <a:ahLst/>
            <a:cxnLst/>
            <a:rect l="l" t="t" r="r" b="b"/>
            <a:pathLst>
              <a:path w="755904" h="244601">
                <a:moveTo>
                  <a:pt x="0" y="244601"/>
                </a:moveTo>
                <a:lnTo>
                  <a:pt x="755904" y="244601"/>
                </a:lnTo>
                <a:lnTo>
                  <a:pt x="755904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6" name="object 266"/>
          <p:cNvSpPr/>
          <p:nvPr/>
        </p:nvSpPr>
        <p:spPr>
          <a:xfrm>
            <a:off x="2687738" y="5025033"/>
            <a:ext cx="767037" cy="221618"/>
          </a:xfrm>
          <a:custGeom>
            <a:avLst/>
            <a:gdLst/>
            <a:ahLst/>
            <a:cxnLst/>
            <a:rect l="l" t="t" r="r" b="b"/>
            <a:pathLst>
              <a:path w="846582" h="244601">
                <a:moveTo>
                  <a:pt x="0" y="244601"/>
                </a:moveTo>
                <a:lnTo>
                  <a:pt x="846582" y="244601"/>
                </a:lnTo>
                <a:lnTo>
                  <a:pt x="846582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7" name="object 267"/>
          <p:cNvSpPr/>
          <p:nvPr/>
        </p:nvSpPr>
        <p:spPr>
          <a:xfrm>
            <a:off x="649669" y="5025377"/>
            <a:ext cx="1812997" cy="0"/>
          </a:xfrm>
          <a:custGeom>
            <a:avLst/>
            <a:gdLst/>
            <a:ahLst/>
            <a:cxnLst/>
            <a:rect l="l" t="t" r="r" b="b"/>
            <a:pathLst>
              <a:path w="2001012">
                <a:moveTo>
                  <a:pt x="0" y="0"/>
                </a:moveTo>
                <a:lnTo>
                  <a:pt x="200101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8" name="object 268"/>
          <p:cNvSpPr/>
          <p:nvPr/>
        </p:nvSpPr>
        <p:spPr>
          <a:xfrm>
            <a:off x="2461976" y="5025377"/>
            <a:ext cx="992799" cy="0"/>
          </a:xfrm>
          <a:custGeom>
            <a:avLst/>
            <a:gdLst/>
            <a:ahLst/>
            <a:cxnLst/>
            <a:rect l="l" t="t" r="r" b="b"/>
            <a:pathLst>
              <a:path w="1095756">
                <a:moveTo>
                  <a:pt x="0" y="0"/>
                </a:moveTo>
                <a:lnTo>
                  <a:pt x="109575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9" name="object 269"/>
          <p:cNvSpPr/>
          <p:nvPr/>
        </p:nvSpPr>
        <p:spPr>
          <a:xfrm>
            <a:off x="649669" y="5246996"/>
            <a:ext cx="1812997" cy="0"/>
          </a:xfrm>
          <a:custGeom>
            <a:avLst/>
            <a:gdLst/>
            <a:ahLst/>
            <a:cxnLst/>
            <a:rect l="l" t="t" r="r" b="b"/>
            <a:pathLst>
              <a:path w="2001012">
                <a:moveTo>
                  <a:pt x="0" y="0"/>
                </a:moveTo>
                <a:lnTo>
                  <a:pt x="200101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70" name="object 270"/>
          <p:cNvSpPr/>
          <p:nvPr/>
        </p:nvSpPr>
        <p:spPr>
          <a:xfrm>
            <a:off x="2461976" y="5246996"/>
            <a:ext cx="992799" cy="0"/>
          </a:xfrm>
          <a:custGeom>
            <a:avLst/>
            <a:gdLst/>
            <a:ahLst/>
            <a:cxnLst/>
            <a:rect l="l" t="t" r="r" b="b"/>
            <a:pathLst>
              <a:path w="1095756">
                <a:moveTo>
                  <a:pt x="0" y="0"/>
                </a:moveTo>
                <a:lnTo>
                  <a:pt x="109575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5" name="object 255"/>
          <p:cNvSpPr/>
          <p:nvPr/>
        </p:nvSpPr>
        <p:spPr>
          <a:xfrm>
            <a:off x="649669" y="5468271"/>
            <a:ext cx="701449" cy="221618"/>
          </a:xfrm>
          <a:custGeom>
            <a:avLst/>
            <a:gdLst/>
            <a:ahLst/>
            <a:cxnLst/>
            <a:rect l="l" t="t" r="r" b="b"/>
            <a:pathLst>
              <a:path w="774192" h="244601">
                <a:moveTo>
                  <a:pt x="0" y="244601"/>
                </a:moveTo>
                <a:lnTo>
                  <a:pt x="774192" y="244601"/>
                </a:lnTo>
                <a:lnTo>
                  <a:pt x="774192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6" name="object 256"/>
          <p:cNvSpPr/>
          <p:nvPr/>
        </p:nvSpPr>
        <p:spPr>
          <a:xfrm>
            <a:off x="1351118" y="5468271"/>
            <a:ext cx="651740" cy="221618"/>
          </a:xfrm>
          <a:custGeom>
            <a:avLst/>
            <a:gdLst/>
            <a:ahLst/>
            <a:cxnLst/>
            <a:rect l="l" t="t" r="r" b="b"/>
            <a:pathLst>
              <a:path w="719328" h="244601">
                <a:moveTo>
                  <a:pt x="0" y="244601"/>
                </a:moveTo>
                <a:lnTo>
                  <a:pt x="719328" y="244601"/>
                </a:lnTo>
                <a:lnTo>
                  <a:pt x="719328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7" name="object 257"/>
          <p:cNvSpPr/>
          <p:nvPr/>
        </p:nvSpPr>
        <p:spPr>
          <a:xfrm>
            <a:off x="2002858" y="5468271"/>
            <a:ext cx="684879" cy="221618"/>
          </a:xfrm>
          <a:custGeom>
            <a:avLst/>
            <a:gdLst/>
            <a:ahLst/>
            <a:cxnLst/>
            <a:rect l="l" t="t" r="r" b="b"/>
            <a:pathLst>
              <a:path w="755904" h="244601">
                <a:moveTo>
                  <a:pt x="0" y="244601"/>
                </a:moveTo>
                <a:lnTo>
                  <a:pt x="755904" y="244601"/>
                </a:lnTo>
                <a:lnTo>
                  <a:pt x="755904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8" name="object 258"/>
          <p:cNvSpPr/>
          <p:nvPr/>
        </p:nvSpPr>
        <p:spPr>
          <a:xfrm>
            <a:off x="2687738" y="5468271"/>
            <a:ext cx="767037" cy="221618"/>
          </a:xfrm>
          <a:custGeom>
            <a:avLst/>
            <a:gdLst/>
            <a:ahLst/>
            <a:cxnLst/>
            <a:rect l="l" t="t" r="r" b="b"/>
            <a:pathLst>
              <a:path w="846582" h="244601">
                <a:moveTo>
                  <a:pt x="0" y="244601"/>
                </a:moveTo>
                <a:lnTo>
                  <a:pt x="846582" y="244601"/>
                </a:lnTo>
                <a:lnTo>
                  <a:pt x="846582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9" name="object 259"/>
          <p:cNvSpPr/>
          <p:nvPr/>
        </p:nvSpPr>
        <p:spPr>
          <a:xfrm>
            <a:off x="649669" y="5468615"/>
            <a:ext cx="1812997" cy="0"/>
          </a:xfrm>
          <a:custGeom>
            <a:avLst/>
            <a:gdLst/>
            <a:ahLst/>
            <a:cxnLst/>
            <a:rect l="l" t="t" r="r" b="b"/>
            <a:pathLst>
              <a:path w="2001012">
                <a:moveTo>
                  <a:pt x="0" y="0"/>
                </a:moveTo>
                <a:lnTo>
                  <a:pt x="2001012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0" name="object 260"/>
          <p:cNvSpPr/>
          <p:nvPr/>
        </p:nvSpPr>
        <p:spPr>
          <a:xfrm>
            <a:off x="2461976" y="5468615"/>
            <a:ext cx="992799" cy="0"/>
          </a:xfrm>
          <a:custGeom>
            <a:avLst/>
            <a:gdLst/>
            <a:ahLst/>
            <a:cxnLst/>
            <a:rect l="l" t="t" r="r" b="b"/>
            <a:pathLst>
              <a:path w="1095756">
                <a:moveTo>
                  <a:pt x="0" y="0"/>
                </a:moveTo>
                <a:lnTo>
                  <a:pt x="109575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1" name="object 261"/>
          <p:cNvSpPr/>
          <p:nvPr/>
        </p:nvSpPr>
        <p:spPr>
          <a:xfrm>
            <a:off x="649669" y="5690235"/>
            <a:ext cx="1812997" cy="0"/>
          </a:xfrm>
          <a:custGeom>
            <a:avLst/>
            <a:gdLst/>
            <a:ahLst/>
            <a:cxnLst/>
            <a:rect l="l" t="t" r="r" b="b"/>
            <a:pathLst>
              <a:path w="2001012">
                <a:moveTo>
                  <a:pt x="0" y="0"/>
                </a:moveTo>
                <a:lnTo>
                  <a:pt x="200101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62" name="object 262"/>
          <p:cNvSpPr/>
          <p:nvPr/>
        </p:nvSpPr>
        <p:spPr>
          <a:xfrm>
            <a:off x="2461976" y="5690235"/>
            <a:ext cx="992799" cy="0"/>
          </a:xfrm>
          <a:custGeom>
            <a:avLst/>
            <a:gdLst/>
            <a:ahLst/>
            <a:cxnLst/>
            <a:rect l="l" t="t" r="r" b="b"/>
            <a:pathLst>
              <a:path w="1095756">
                <a:moveTo>
                  <a:pt x="0" y="0"/>
                </a:moveTo>
                <a:lnTo>
                  <a:pt x="109575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7" name="object 247"/>
          <p:cNvSpPr/>
          <p:nvPr/>
        </p:nvSpPr>
        <p:spPr>
          <a:xfrm>
            <a:off x="649669" y="5911509"/>
            <a:ext cx="701449" cy="220928"/>
          </a:xfrm>
          <a:custGeom>
            <a:avLst/>
            <a:gdLst/>
            <a:ahLst/>
            <a:cxnLst/>
            <a:rect l="l" t="t" r="r" b="b"/>
            <a:pathLst>
              <a:path w="774192" h="243839">
                <a:moveTo>
                  <a:pt x="0" y="243839"/>
                </a:moveTo>
                <a:lnTo>
                  <a:pt x="774192" y="243839"/>
                </a:lnTo>
                <a:lnTo>
                  <a:pt x="774192" y="0"/>
                </a:lnTo>
                <a:lnTo>
                  <a:pt x="0" y="0"/>
                </a:lnTo>
                <a:lnTo>
                  <a:pt x="0" y="243839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8" name="object 248"/>
          <p:cNvSpPr/>
          <p:nvPr/>
        </p:nvSpPr>
        <p:spPr>
          <a:xfrm>
            <a:off x="1351118" y="5911509"/>
            <a:ext cx="651740" cy="220928"/>
          </a:xfrm>
          <a:custGeom>
            <a:avLst/>
            <a:gdLst/>
            <a:ahLst/>
            <a:cxnLst/>
            <a:rect l="l" t="t" r="r" b="b"/>
            <a:pathLst>
              <a:path w="719328" h="243839">
                <a:moveTo>
                  <a:pt x="0" y="243839"/>
                </a:moveTo>
                <a:lnTo>
                  <a:pt x="719328" y="243839"/>
                </a:lnTo>
                <a:lnTo>
                  <a:pt x="719328" y="0"/>
                </a:lnTo>
                <a:lnTo>
                  <a:pt x="0" y="0"/>
                </a:lnTo>
                <a:lnTo>
                  <a:pt x="0" y="243839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9" name="object 249"/>
          <p:cNvSpPr/>
          <p:nvPr/>
        </p:nvSpPr>
        <p:spPr>
          <a:xfrm>
            <a:off x="2002858" y="5911509"/>
            <a:ext cx="684879" cy="220928"/>
          </a:xfrm>
          <a:custGeom>
            <a:avLst/>
            <a:gdLst/>
            <a:ahLst/>
            <a:cxnLst/>
            <a:rect l="l" t="t" r="r" b="b"/>
            <a:pathLst>
              <a:path w="755904" h="243839">
                <a:moveTo>
                  <a:pt x="0" y="243839"/>
                </a:moveTo>
                <a:lnTo>
                  <a:pt x="755904" y="243839"/>
                </a:lnTo>
                <a:lnTo>
                  <a:pt x="755904" y="0"/>
                </a:lnTo>
                <a:lnTo>
                  <a:pt x="0" y="0"/>
                </a:lnTo>
                <a:lnTo>
                  <a:pt x="0" y="243839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0" name="object 250"/>
          <p:cNvSpPr/>
          <p:nvPr/>
        </p:nvSpPr>
        <p:spPr>
          <a:xfrm>
            <a:off x="2687738" y="5911509"/>
            <a:ext cx="767037" cy="220928"/>
          </a:xfrm>
          <a:custGeom>
            <a:avLst/>
            <a:gdLst/>
            <a:ahLst/>
            <a:cxnLst/>
            <a:rect l="l" t="t" r="r" b="b"/>
            <a:pathLst>
              <a:path w="846582" h="243839">
                <a:moveTo>
                  <a:pt x="0" y="243839"/>
                </a:moveTo>
                <a:lnTo>
                  <a:pt x="846582" y="243839"/>
                </a:lnTo>
                <a:lnTo>
                  <a:pt x="846582" y="0"/>
                </a:lnTo>
                <a:lnTo>
                  <a:pt x="0" y="0"/>
                </a:lnTo>
                <a:lnTo>
                  <a:pt x="0" y="243839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1" name="object 251"/>
          <p:cNvSpPr/>
          <p:nvPr/>
        </p:nvSpPr>
        <p:spPr>
          <a:xfrm>
            <a:off x="649669" y="5911164"/>
            <a:ext cx="1812997" cy="0"/>
          </a:xfrm>
          <a:custGeom>
            <a:avLst/>
            <a:gdLst/>
            <a:ahLst/>
            <a:cxnLst/>
            <a:rect l="l" t="t" r="r" b="b"/>
            <a:pathLst>
              <a:path w="2001012">
                <a:moveTo>
                  <a:pt x="0" y="0"/>
                </a:moveTo>
                <a:lnTo>
                  <a:pt x="200101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2" name="object 252"/>
          <p:cNvSpPr/>
          <p:nvPr/>
        </p:nvSpPr>
        <p:spPr>
          <a:xfrm>
            <a:off x="2461976" y="5911164"/>
            <a:ext cx="992799" cy="0"/>
          </a:xfrm>
          <a:custGeom>
            <a:avLst/>
            <a:gdLst/>
            <a:ahLst/>
            <a:cxnLst/>
            <a:rect l="l" t="t" r="r" b="b"/>
            <a:pathLst>
              <a:path w="1095756">
                <a:moveTo>
                  <a:pt x="0" y="0"/>
                </a:moveTo>
                <a:lnTo>
                  <a:pt x="109575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3" name="object 253"/>
          <p:cNvSpPr/>
          <p:nvPr/>
        </p:nvSpPr>
        <p:spPr>
          <a:xfrm>
            <a:off x="649669" y="6132782"/>
            <a:ext cx="1812997" cy="0"/>
          </a:xfrm>
          <a:custGeom>
            <a:avLst/>
            <a:gdLst/>
            <a:ahLst/>
            <a:cxnLst/>
            <a:rect l="l" t="t" r="r" b="b"/>
            <a:pathLst>
              <a:path w="2001012">
                <a:moveTo>
                  <a:pt x="0" y="0"/>
                </a:moveTo>
                <a:lnTo>
                  <a:pt x="2001012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54" name="object 254"/>
          <p:cNvSpPr/>
          <p:nvPr/>
        </p:nvSpPr>
        <p:spPr>
          <a:xfrm>
            <a:off x="2461976" y="6132782"/>
            <a:ext cx="992799" cy="0"/>
          </a:xfrm>
          <a:custGeom>
            <a:avLst/>
            <a:gdLst/>
            <a:ahLst/>
            <a:cxnLst/>
            <a:rect l="l" t="t" r="r" b="b"/>
            <a:pathLst>
              <a:path w="1095756">
                <a:moveTo>
                  <a:pt x="0" y="0"/>
                </a:moveTo>
                <a:lnTo>
                  <a:pt x="109575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9" name="object 239"/>
          <p:cNvSpPr/>
          <p:nvPr/>
        </p:nvSpPr>
        <p:spPr>
          <a:xfrm>
            <a:off x="649669" y="6354058"/>
            <a:ext cx="701449" cy="221618"/>
          </a:xfrm>
          <a:custGeom>
            <a:avLst/>
            <a:gdLst/>
            <a:ahLst/>
            <a:cxnLst/>
            <a:rect l="l" t="t" r="r" b="b"/>
            <a:pathLst>
              <a:path w="774192" h="244601">
                <a:moveTo>
                  <a:pt x="0" y="244601"/>
                </a:moveTo>
                <a:lnTo>
                  <a:pt x="774192" y="244601"/>
                </a:lnTo>
                <a:lnTo>
                  <a:pt x="774192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0" name="object 240"/>
          <p:cNvSpPr/>
          <p:nvPr/>
        </p:nvSpPr>
        <p:spPr>
          <a:xfrm>
            <a:off x="1351118" y="6354058"/>
            <a:ext cx="651740" cy="221618"/>
          </a:xfrm>
          <a:custGeom>
            <a:avLst/>
            <a:gdLst/>
            <a:ahLst/>
            <a:cxnLst/>
            <a:rect l="l" t="t" r="r" b="b"/>
            <a:pathLst>
              <a:path w="719328" h="244601">
                <a:moveTo>
                  <a:pt x="0" y="244601"/>
                </a:moveTo>
                <a:lnTo>
                  <a:pt x="719328" y="244601"/>
                </a:lnTo>
                <a:lnTo>
                  <a:pt x="719328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1" name="object 241"/>
          <p:cNvSpPr/>
          <p:nvPr/>
        </p:nvSpPr>
        <p:spPr>
          <a:xfrm>
            <a:off x="2002858" y="6354058"/>
            <a:ext cx="684879" cy="221618"/>
          </a:xfrm>
          <a:custGeom>
            <a:avLst/>
            <a:gdLst/>
            <a:ahLst/>
            <a:cxnLst/>
            <a:rect l="l" t="t" r="r" b="b"/>
            <a:pathLst>
              <a:path w="755904" h="244601">
                <a:moveTo>
                  <a:pt x="0" y="244601"/>
                </a:moveTo>
                <a:lnTo>
                  <a:pt x="755904" y="244601"/>
                </a:lnTo>
                <a:lnTo>
                  <a:pt x="755904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2" name="object 242"/>
          <p:cNvSpPr/>
          <p:nvPr/>
        </p:nvSpPr>
        <p:spPr>
          <a:xfrm>
            <a:off x="2687738" y="6354058"/>
            <a:ext cx="767037" cy="221618"/>
          </a:xfrm>
          <a:custGeom>
            <a:avLst/>
            <a:gdLst/>
            <a:ahLst/>
            <a:cxnLst/>
            <a:rect l="l" t="t" r="r" b="b"/>
            <a:pathLst>
              <a:path w="846582" h="244601">
                <a:moveTo>
                  <a:pt x="0" y="244601"/>
                </a:moveTo>
                <a:lnTo>
                  <a:pt x="846582" y="244601"/>
                </a:lnTo>
                <a:lnTo>
                  <a:pt x="846582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3" name="object 243"/>
          <p:cNvSpPr/>
          <p:nvPr/>
        </p:nvSpPr>
        <p:spPr>
          <a:xfrm>
            <a:off x="649669" y="6354402"/>
            <a:ext cx="1812997" cy="0"/>
          </a:xfrm>
          <a:custGeom>
            <a:avLst/>
            <a:gdLst/>
            <a:ahLst/>
            <a:cxnLst/>
            <a:rect l="l" t="t" r="r" b="b"/>
            <a:pathLst>
              <a:path w="2001012">
                <a:moveTo>
                  <a:pt x="0" y="0"/>
                </a:moveTo>
                <a:lnTo>
                  <a:pt x="200101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4" name="object 244"/>
          <p:cNvSpPr/>
          <p:nvPr/>
        </p:nvSpPr>
        <p:spPr>
          <a:xfrm>
            <a:off x="2461976" y="6354402"/>
            <a:ext cx="992799" cy="0"/>
          </a:xfrm>
          <a:custGeom>
            <a:avLst/>
            <a:gdLst/>
            <a:ahLst/>
            <a:cxnLst/>
            <a:rect l="l" t="t" r="r" b="b"/>
            <a:pathLst>
              <a:path w="1095756">
                <a:moveTo>
                  <a:pt x="0" y="0"/>
                </a:moveTo>
                <a:lnTo>
                  <a:pt x="109575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5" name="object 245"/>
          <p:cNvSpPr/>
          <p:nvPr/>
        </p:nvSpPr>
        <p:spPr>
          <a:xfrm>
            <a:off x="649669" y="6576022"/>
            <a:ext cx="1812997" cy="0"/>
          </a:xfrm>
          <a:custGeom>
            <a:avLst/>
            <a:gdLst/>
            <a:ahLst/>
            <a:cxnLst/>
            <a:rect l="l" t="t" r="r" b="b"/>
            <a:pathLst>
              <a:path w="2001012">
                <a:moveTo>
                  <a:pt x="0" y="0"/>
                </a:moveTo>
                <a:lnTo>
                  <a:pt x="200101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6" name="object 246"/>
          <p:cNvSpPr/>
          <p:nvPr/>
        </p:nvSpPr>
        <p:spPr>
          <a:xfrm>
            <a:off x="2461976" y="6576022"/>
            <a:ext cx="992799" cy="0"/>
          </a:xfrm>
          <a:custGeom>
            <a:avLst/>
            <a:gdLst/>
            <a:ahLst/>
            <a:cxnLst/>
            <a:rect l="l" t="t" r="r" b="b"/>
            <a:pathLst>
              <a:path w="1095756">
                <a:moveTo>
                  <a:pt x="0" y="0"/>
                </a:moveTo>
                <a:lnTo>
                  <a:pt x="109575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1" name="object 231"/>
          <p:cNvSpPr/>
          <p:nvPr/>
        </p:nvSpPr>
        <p:spPr>
          <a:xfrm>
            <a:off x="649669" y="6797296"/>
            <a:ext cx="701449" cy="221619"/>
          </a:xfrm>
          <a:custGeom>
            <a:avLst/>
            <a:gdLst/>
            <a:ahLst/>
            <a:cxnLst/>
            <a:rect l="l" t="t" r="r" b="b"/>
            <a:pathLst>
              <a:path w="774192" h="244601">
                <a:moveTo>
                  <a:pt x="0" y="244602"/>
                </a:moveTo>
                <a:lnTo>
                  <a:pt x="774192" y="244602"/>
                </a:lnTo>
                <a:lnTo>
                  <a:pt x="774192" y="0"/>
                </a:lnTo>
                <a:lnTo>
                  <a:pt x="0" y="0"/>
                </a:lnTo>
                <a:lnTo>
                  <a:pt x="0" y="244602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2" name="object 232"/>
          <p:cNvSpPr/>
          <p:nvPr/>
        </p:nvSpPr>
        <p:spPr>
          <a:xfrm>
            <a:off x="1351118" y="6797296"/>
            <a:ext cx="651740" cy="221619"/>
          </a:xfrm>
          <a:custGeom>
            <a:avLst/>
            <a:gdLst/>
            <a:ahLst/>
            <a:cxnLst/>
            <a:rect l="l" t="t" r="r" b="b"/>
            <a:pathLst>
              <a:path w="719328" h="244601">
                <a:moveTo>
                  <a:pt x="0" y="244602"/>
                </a:moveTo>
                <a:lnTo>
                  <a:pt x="719328" y="244602"/>
                </a:lnTo>
                <a:lnTo>
                  <a:pt x="719328" y="0"/>
                </a:lnTo>
                <a:lnTo>
                  <a:pt x="0" y="0"/>
                </a:lnTo>
                <a:lnTo>
                  <a:pt x="0" y="244602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3" name="object 233"/>
          <p:cNvSpPr/>
          <p:nvPr/>
        </p:nvSpPr>
        <p:spPr>
          <a:xfrm>
            <a:off x="2002858" y="6797296"/>
            <a:ext cx="684879" cy="221619"/>
          </a:xfrm>
          <a:custGeom>
            <a:avLst/>
            <a:gdLst/>
            <a:ahLst/>
            <a:cxnLst/>
            <a:rect l="l" t="t" r="r" b="b"/>
            <a:pathLst>
              <a:path w="755904" h="244601">
                <a:moveTo>
                  <a:pt x="0" y="244602"/>
                </a:moveTo>
                <a:lnTo>
                  <a:pt x="755904" y="244602"/>
                </a:lnTo>
                <a:lnTo>
                  <a:pt x="755904" y="0"/>
                </a:lnTo>
                <a:lnTo>
                  <a:pt x="0" y="0"/>
                </a:lnTo>
                <a:lnTo>
                  <a:pt x="0" y="244602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4" name="object 234"/>
          <p:cNvSpPr/>
          <p:nvPr/>
        </p:nvSpPr>
        <p:spPr>
          <a:xfrm>
            <a:off x="2687738" y="6797296"/>
            <a:ext cx="767037" cy="221619"/>
          </a:xfrm>
          <a:custGeom>
            <a:avLst/>
            <a:gdLst/>
            <a:ahLst/>
            <a:cxnLst/>
            <a:rect l="l" t="t" r="r" b="b"/>
            <a:pathLst>
              <a:path w="846582" h="244601">
                <a:moveTo>
                  <a:pt x="0" y="244602"/>
                </a:moveTo>
                <a:lnTo>
                  <a:pt x="846582" y="244602"/>
                </a:lnTo>
                <a:lnTo>
                  <a:pt x="846582" y="0"/>
                </a:lnTo>
                <a:lnTo>
                  <a:pt x="0" y="0"/>
                </a:lnTo>
                <a:lnTo>
                  <a:pt x="0" y="244602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5" name="object 235"/>
          <p:cNvSpPr/>
          <p:nvPr/>
        </p:nvSpPr>
        <p:spPr>
          <a:xfrm>
            <a:off x="649669" y="6797641"/>
            <a:ext cx="1812997" cy="0"/>
          </a:xfrm>
          <a:custGeom>
            <a:avLst/>
            <a:gdLst/>
            <a:ahLst/>
            <a:cxnLst/>
            <a:rect l="l" t="t" r="r" b="b"/>
            <a:pathLst>
              <a:path w="2001012">
                <a:moveTo>
                  <a:pt x="0" y="0"/>
                </a:moveTo>
                <a:lnTo>
                  <a:pt x="200101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6" name="object 236"/>
          <p:cNvSpPr/>
          <p:nvPr/>
        </p:nvSpPr>
        <p:spPr>
          <a:xfrm>
            <a:off x="2461976" y="6797641"/>
            <a:ext cx="992799" cy="0"/>
          </a:xfrm>
          <a:custGeom>
            <a:avLst/>
            <a:gdLst/>
            <a:ahLst/>
            <a:cxnLst/>
            <a:rect l="l" t="t" r="r" b="b"/>
            <a:pathLst>
              <a:path w="1095756">
                <a:moveTo>
                  <a:pt x="0" y="0"/>
                </a:moveTo>
                <a:lnTo>
                  <a:pt x="109575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7" name="object 237"/>
          <p:cNvSpPr/>
          <p:nvPr/>
        </p:nvSpPr>
        <p:spPr>
          <a:xfrm>
            <a:off x="649669" y="7019260"/>
            <a:ext cx="1812997" cy="0"/>
          </a:xfrm>
          <a:custGeom>
            <a:avLst/>
            <a:gdLst/>
            <a:ahLst/>
            <a:cxnLst/>
            <a:rect l="l" t="t" r="r" b="b"/>
            <a:pathLst>
              <a:path w="2001012">
                <a:moveTo>
                  <a:pt x="0" y="0"/>
                </a:moveTo>
                <a:lnTo>
                  <a:pt x="200101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8" name="object 238"/>
          <p:cNvSpPr/>
          <p:nvPr/>
        </p:nvSpPr>
        <p:spPr>
          <a:xfrm>
            <a:off x="2461976" y="7019260"/>
            <a:ext cx="992799" cy="0"/>
          </a:xfrm>
          <a:custGeom>
            <a:avLst/>
            <a:gdLst/>
            <a:ahLst/>
            <a:cxnLst/>
            <a:rect l="l" t="t" r="r" b="b"/>
            <a:pathLst>
              <a:path w="1095756">
                <a:moveTo>
                  <a:pt x="0" y="0"/>
                </a:moveTo>
                <a:lnTo>
                  <a:pt x="109575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4" name="object 224"/>
          <p:cNvSpPr/>
          <p:nvPr/>
        </p:nvSpPr>
        <p:spPr>
          <a:xfrm>
            <a:off x="649669" y="7240534"/>
            <a:ext cx="701449" cy="221618"/>
          </a:xfrm>
          <a:custGeom>
            <a:avLst/>
            <a:gdLst/>
            <a:ahLst/>
            <a:cxnLst/>
            <a:rect l="l" t="t" r="r" b="b"/>
            <a:pathLst>
              <a:path w="774192" h="244601">
                <a:moveTo>
                  <a:pt x="0" y="244602"/>
                </a:moveTo>
                <a:lnTo>
                  <a:pt x="774192" y="244602"/>
                </a:lnTo>
                <a:lnTo>
                  <a:pt x="774192" y="0"/>
                </a:lnTo>
                <a:lnTo>
                  <a:pt x="0" y="0"/>
                </a:lnTo>
                <a:lnTo>
                  <a:pt x="0" y="244602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5" name="object 225"/>
          <p:cNvSpPr/>
          <p:nvPr/>
        </p:nvSpPr>
        <p:spPr>
          <a:xfrm>
            <a:off x="1351118" y="7240534"/>
            <a:ext cx="651740" cy="221618"/>
          </a:xfrm>
          <a:custGeom>
            <a:avLst/>
            <a:gdLst/>
            <a:ahLst/>
            <a:cxnLst/>
            <a:rect l="l" t="t" r="r" b="b"/>
            <a:pathLst>
              <a:path w="719328" h="244601">
                <a:moveTo>
                  <a:pt x="0" y="244602"/>
                </a:moveTo>
                <a:lnTo>
                  <a:pt x="719328" y="244602"/>
                </a:lnTo>
                <a:lnTo>
                  <a:pt x="719328" y="0"/>
                </a:lnTo>
                <a:lnTo>
                  <a:pt x="0" y="0"/>
                </a:lnTo>
                <a:lnTo>
                  <a:pt x="0" y="244602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6" name="object 226"/>
          <p:cNvSpPr/>
          <p:nvPr/>
        </p:nvSpPr>
        <p:spPr>
          <a:xfrm>
            <a:off x="2002858" y="7240534"/>
            <a:ext cx="684879" cy="221618"/>
          </a:xfrm>
          <a:custGeom>
            <a:avLst/>
            <a:gdLst/>
            <a:ahLst/>
            <a:cxnLst/>
            <a:rect l="l" t="t" r="r" b="b"/>
            <a:pathLst>
              <a:path w="755904" h="244601">
                <a:moveTo>
                  <a:pt x="0" y="244602"/>
                </a:moveTo>
                <a:lnTo>
                  <a:pt x="755904" y="244602"/>
                </a:lnTo>
                <a:lnTo>
                  <a:pt x="755904" y="0"/>
                </a:lnTo>
                <a:lnTo>
                  <a:pt x="0" y="0"/>
                </a:lnTo>
                <a:lnTo>
                  <a:pt x="0" y="244602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7" name="object 227"/>
          <p:cNvSpPr/>
          <p:nvPr/>
        </p:nvSpPr>
        <p:spPr>
          <a:xfrm>
            <a:off x="2687738" y="7240534"/>
            <a:ext cx="767037" cy="221618"/>
          </a:xfrm>
          <a:custGeom>
            <a:avLst/>
            <a:gdLst/>
            <a:ahLst/>
            <a:cxnLst/>
            <a:rect l="l" t="t" r="r" b="b"/>
            <a:pathLst>
              <a:path w="846582" h="244601">
                <a:moveTo>
                  <a:pt x="0" y="244602"/>
                </a:moveTo>
                <a:lnTo>
                  <a:pt x="846582" y="244602"/>
                </a:lnTo>
                <a:lnTo>
                  <a:pt x="846582" y="0"/>
                </a:lnTo>
                <a:lnTo>
                  <a:pt x="0" y="0"/>
                </a:lnTo>
                <a:lnTo>
                  <a:pt x="0" y="244602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8" name="object 228"/>
          <p:cNvSpPr/>
          <p:nvPr/>
        </p:nvSpPr>
        <p:spPr>
          <a:xfrm>
            <a:off x="649669" y="7240879"/>
            <a:ext cx="1812997" cy="0"/>
          </a:xfrm>
          <a:custGeom>
            <a:avLst/>
            <a:gdLst/>
            <a:ahLst/>
            <a:cxnLst/>
            <a:rect l="l" t="t" r="r" b="b"/>
            <a:pathLst>
              <a:path w="2001012">
                <a:moveTo>
                  <a:pt x="0" y="0"/>
                </a:moveTo>
                <a:lnTo>
                  <a:pt x="2001012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9" name="object 229"/>
          <p:cNvSpPr/>
          <p:nvPr/>
        </p:nvSpPr>
        <p:spPr>
          <a:xfrm>
            <a:off x="2461976" y="7240879"/>
            <a:ext cx="992799" cy="0"/>
          </a:xfrm>
          <a:custGeom>
            <a:avLst/>
            <a:gdLst/>
            <a:ahLst/>
            <a:cxnLst/>
            <a:rect l="l" t="t" r="r" b="b"/>
            <a:pathLst>
              <a:path w="1095756">
                <a:moveTo>
                  <a:pt x="0" y="0"/>
                </a:moveTo>
                <a:lnTo>
                  <a:pt x="109575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0" name="object 230"/>
          <p:cNvSpPr/>
          <p:nvPr/>
        </p:nvSpPr>
        <p:spPr>
          <a:xfrm>
            <a:off x="649669" y="7462499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8" name="object 218"/>
          <p:cNvSpPr/>
          <p:nvPr/>
        </p:nvSpPr>
        <p:spPr>
          <a:xfrm>
            <a:off x="649669" y="7683773"/>
            <a:ext cx="701449" cy="221618"/>
          </a:xfrm>
          <a:custGeom>
            <a:avLst/>
            <a:gdLst/>
            <a:ahLst/>
            <a:cxnLst/>
            <a:rect l="l" t="t" r="r" b="b"/>
            <a:pathLst>
              <a:path w="774192" h="244601">
                <a:moveTo>
                  <a:pt x="0" y="244601"/>
                </a:moveTo>
                <a:lnTo>
                  <a:pt x="774192" y="244601"/>
                </a:lnTo>
                <a:lnTo>
                  <a:pt x="774192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9" name="object 219"/>
          <p:cNvSpPr/>
          <p:nvPr/>
        </p:nvSpPr>
        <p:spPr>
          <a:xfrm>
            <a:off x="1351118" y="7683773"/>
            <a:ext cx="651740" cy="221618"/>
          </a:xfrm>
          <a:custGeom>
            <a:avLst/>
            <a:gdLst/>
            <a:ahLst/>
            <a:cxnLst/>
            <a:rect l="l" t="t" r="r" b="b"/>
            <a:pathLst>
              <a:path w="719328" h="244601">
                <a:moveTo>
                  <a:pt x="0" y="244601"/>
                </a:moveTo>
                <a:lnTo>
                  <a:pt x="719328" y="244601"/>
                </a:lnTo>
                <a:lnTo>
                  <a:pt x="719328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0" name="object 220"/>
          <p:cNvSpPr/>
          <p:nvPr/>
        </p:nvSpPr>
        <p:spPr>
          <a:xfrm>
            <a:off x="2002858" y="7683773"/>
            <a:ext cx="684879" cy="221618"/>
          </a:xfrm>
          <a:custGeom>
            <a:avLst/>
            <a:gdLst/>
            <a:ahLst/>
            <a:cxnLst/>
            <a:rect l="l" t="t" r="r" b="b"/>
            <a:pathLst>
              <a:path w="755904" h="244601">
                <a:moveTo>
                  <a:pt x="0" y="244601"/>
                </a:moveTo>
                <a:lnTo>
                  <a:pt x="755904" y="244601"/>
                </a:lnTo>
                <a:lnTo>
                  <a:pt x="755904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1" name="object 221"/>
          <p:cNvSpPr/>
          <p:nvPr/>
        </p:nvSpPr>
        <p:spPr>
          <a:xfrm>
            <a:off x="2687738" y="7683773"/>
            <a:ext cx="767037" cy="221618"/>
          </a:xfrm>
          <a:custGeom>
            <a:avLst/>
            <a:gdLst/>
            <a:ahLst/>
            <a:cxnLst/>
            <a:rect l="l" t="t" r="r" b="b"/>
            <a:pathLst>
              <a:path w="846582" h="244601">
                <a:moveTo>
                  <a:pt x="0" y="244601"/>
                </a:moveTo>
                <a:lnTo>
                  <a:pt x="846582" y="244601"/>
                </a:lnTo>
                <a:lnTo>
                  <a:pt x="846582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2" name="object 222"/>
          <p:cNvSpPr/>
          <p:nvPr/>
        </p:nvSpPr>
        <p:spPr>
          <a:xfrm>
            <a:off x="649669" y="7684118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3" name="object 223"/>
          <p:cNvSpPr/>
          <p:nvPr/>
        </p:nvSpPr>
        <p:spPr>
          <a:xfrm>
            <a:off x="649669" y="7905737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2" name="object 212"/>
          <p:cNvSpPr/>
          <p:nvPr/>
        </p:nvSpPr>
        <p:spPr>
          <a:xfrm>
            <a:off x="649669" y="8127012"/>
            <a:ext cx="701449" cy="221618"/>
          </a:xfrm>
          <a:custGeom>
            <a:avLst/>
            <a:gdLst/>
            <a:ahLst/>
            <a:cxnLst/>
            <a:rect l="l" t="t" r="r" b="b"/>
            <a:pathLst>
              <a:path w="774192" h="244601">
                <a:moveTo>
                  <a:pt x="0" y="244601"/>
                </a:moveTo>
                <a:lnTo>
                  <a:pt x="774192" y="244601"/>
                </a:lnTo>
                <a:lnTo>
                  <a:pt x="774192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3" name="object 213"/>
          <p:cNvSpPr/>
          <p:nvPr/>
        </p:nvSpPr>
        <p:spPr>
          <a:xfrm>
            <a:off x="1351118" y="8127012"/>
            <a:ext cx="651740" cy="221618"/>
          </a:xfrm>
          <a:custGeom>
            <a:avLst/>
            <a:gdLst/>
            <a:ahLst/>
            <a:cxnLst/>
            <a:rect l="l" t="t" r="r" b="b"/>
            <a:pathLst>
              <a:path w="719328" h="244601">
                <a:moveTo>
                  <a:pt x="0" y="244601"/>
                </a:moveTo>
                <a:lnTo>
                  <a:pt x="719328" y="244601"/>
                </a:lnTo>
                <a:lnTo>
                  <a:pt x="719328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4" name="object 214"/>
          <p:cNvSpPr/>
          <p:nvPr/>
        </p:nvSpPr>
        <p:spPr>
          <a:xfrm>
            <a:off x="2002858" y="8127012"/>
            <a:ext cx="684879" cy="221618"/>
          </a:xfrm>
          <a:custGeom>
            <a:avLst/>
            <a:gdLst/>
            <a:ahLst/>
            <a:cxnLst/>
            <a:rect l="l" t="t" r="r" b="b"/>
            <a:pathLst>
              <a:path w="755904" h="244601">
                <a:moveTo>
                  <a:pt x="0" y="244601"/>
                </a:moveTo>
                <a:lnTo>
                  <a:pt x="755904" y="244601"/>
                </a:lnTo>
                <a:lnTo>
                  <a:pt x="755904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5" name="object 215"/>
          <p:cNvSpPr/>
          <p:nvPr/>
        </p:nvSpPr>
        <p:spPr>
          <a:xfrm>
            <a:off x="2687738" y="8127012"/>
            <a:ext cx="767037" cy="221618"/>
          </a:xfrm>
          <a:custGeom>
            <a:avLst/>
            <a:gdLst/>
            <a:ahLst/>
            <a:cxnLst/>
            <a:rect l="l" t="t" r="r" b="b"/>
            <a:pathLst>
              <a:path w="846582" h="244601">
                <a:moveTo>
                  <a:pt x="0" y="244601"/>
                </a:moveTo>
                <a:lnTo>
                  <a:pt x="846582" y="244601"/>
                </a:lnTo>
                <a:lnTo>
                  <a:pt x="846582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6" name="object 216"/>
          <p:cNvSpPr/>
          <p:nvPr/>
        </p:nvSpPr>
        <p:spPr>
          <a:xfrm>
            <a:off x="649669" y="8127356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7" name="object 217"/>
          <p:cNvSpPr/>
          <p:nvPr/>
        </p:nvSpPr>
        <p:spPr>
          <a:xfrm>
            <a:off x="649669" y="8348976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6" name="object 206"/>
          <p:cNvSpPr/>
          <p:nvPr/>
        </p:nvSpPr>
        <p:spPr>
          <a:xfrm>
            <a:off x="649669" y="8570250"/>
            <a:ext cx="701449" cy="221619"/>
          </a:xfrm>
          <a:custGeom>
            <a:avLst/>
            <a:gdLst/>
            <a:ahLst/>
            <a:cxnLst/>
            <a:rect l="l" t="t" r="r" b="b"/>
            <a:pathLst>
              <a:path w="774192" h="244601">
                <a:moveTo>
                  <a:pt x="0" y="244601"/>
                </a:moveTo>
                <a:lnTo>
                  <a:pt x="774192" y="244601"/>
                </a:lnTo>
                <a:lnTo>
                  <a:pt x="774192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7" name="object 207"/>
          <p:cNvSpPr/>
          <p:nvPr/>
        </p:nvSpPr>
        <p:spPr>
          <a:xfrm>
            <a:off x="1351118" y="8570250"/>
            <a:ext cx="651740" cy="221619"/>
          </a:xfrm>
          <a:custGeom>
            <a:avLst/>
            <a:gdLst/>
            <a:ahLst/>
            <a:cxnLst/>
            <a:rect l="l" t="t" r="r" b="b"/>
            <a:pathLst>
              <a:path w="719328" h="244601">
                <a:moveTo>
                  <a:pt x="0" y="244601"/>
                </a:moveTo>
                <a:lnTo>
                  <a:pt x="719328" y="244601"/>
                </a:lnTo>
                <a:lnTo>
                  <a:pt x="719328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8" name="object 208"/>
          <p:cNvSpPr/>
          <p:nvPr/>
        </p:nvSpPr>
        <p:spPr>
          <a:xfrm>
            <a:off x="2002858" y="8570250"/>
            <a:ext cx="684879" cy="221619"/>
          </a:xfrm>
          <a:custGeom>
            <a:avLst/>
            <a:gdLst/>
            <a:ahLst/>
            <a:cxnLst/>
            <a:rect l="l" t="t" r="r" b="b"/>
            <a:pathLst>
              <a:path w="755904" h="244601">
                <a:moveTo>
                  <a:pt x="0" y="244601"/>
                </a:moveTo>
                <a:lnTo>
                  <a:pt x="755904" y="244601"/>
                </a:lnTo>
                <a:lnTo>
                  <a:pt x="755904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9" name="object 209"/>
          <p:cNvSpPr/>
          <p:nvPr/>
        </p:nvSpPr>
        <p:spPr>
          <a:xfrm>
            <a:off x="2687738" y="8570250"/>
            <a:ext cx="767037" cy="221619"/>
          </a:xfrm>
          <a:custGeom>
            <a:avLst/>
            <a:gdLst/>
            <a:ahLst/>
            <a:cxnLst/>
            <a:rect l="l" t="t" r="r" b="b"/>
            <a:pathLst>
              <a:path w="846582" h="244601">
                <a:moveTo>
                  <a:pt x="0" y="244601"/>
                </a:moveTo>
                <a:lnTo>
                  <a:pt x="846582" y="244601"/>
                </a:lnTo>
                <a:lnTo>
                  <a:pt x="846582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0" name="object 210"/>
          <p:cNvSpPr/>
          <p:nvPr/>
        </p:nvSpPr>
        <p:spPr>
          <a:xfrm>
            <a:off x="649669" y="8570594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1" name="object 211"/>
          <p:cNvSpPr/>
          <p:nvPr/>
        </p:nvSpPr>
        <p:spPr>
          <a:xfrm>
            <a:off x="649669" y="8792214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5" name="object 205"/>
          <p:cNvSpPr/>
          <p:nvPr/>
        </p:nvSpPr>
        <p:spPr>
          <a:xfrm>
            <a:off x="649669" y="9011761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6" name="object 196"/>
          <p:cNvSpPr/>
          <p:nvPr/>
        </p:nvSpPr>
        <p:spPr>
          <a:xfrm>
            <a:off x="3556264" y="1576470"/>
            <a:ext cx="702139" cy="750468"/>
          </a:xfrm>
          <a:custGeom>
            <a:avLst/>
            <a:gdLst/>
            <a:ahLst/>
            <a:cxnLst/>
            <a:rect l="l" t="t" r="r" b="b"/>
            <a:pathLst>
              <a:path w="774953" h="828294">
                <a:moveTo>
                  <a:pt x="0" y="828294"/>
                </a:moveTo>
                <a:lnTo>
                  <a:pt x="774953" y="828294"/>
                </a:lnTo>
                <a:lnTo>
                  <a:pt x="774953" y="0"/>
                </a:lnTo>
                <a:lnTo>
                  <a:pt x="0" y="0"/>
                </a:lnTo>
                <a:lnTo>
                  <a:pt x="0" y="828294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7" name="object 197"/>
          <p:cNvSpPr/>
          <p:nvPr/>
        </p:nvSpPr>
        <p:spPr>
          <a:xfrm>
            <a:off x="4258404" y="1576470"/>
            <a:ext cx="651049" cy="750468"/>
          </a:xfrm>
          <a:custGeom>
            <a:avLst/>
            <a:gdLst/>
            <a:ahLst/>
            <a:cxnLst/>
            <a:rect l="l" t="t" r="r" b="b"/>
            <a:pathLst>
              <a:path w="718565" h="828294">
                <a:moveTo>
                  <a:pt x="0" y="828294"/>
                </a:moveTo>
                <a:lnTo>
                  <a:pt x="718565" y="828294"/>
                </a:lnTo>
                <a:lnTo>
                  <a:pt x="718565" y="0"/>
                </a:lnTo>
                <a:lnTo>
                  <a:pt x="0" y="0"/>
                </a:lnTo>
                <a:lnTo>
                  <a:pt x="0" y="828294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8" name="object 198"/>
          <p:cNvSpPr/>
          <p:nvPr/>
        </p:nvSpPr>
        <p:spPr>
          <a:xfrm>
            <a:off x="4909454" y="1576470"/>
            <a:ext cx="685569" cy="750468"/>
          </a:xfrm>
          <a:custGeom>
            <a:avLst/>
            <a:gdLst/>
            <a:ahLst/>
            <a:cxnLst/>
            <a:rect l="l" t="t" r="r" b="b"/>
            <a:pathLst>
              <a:path w="756665" h="828294">
                <a:moveTo>
                  <a:pt x="0" y="828294"/>
                </a:moveTo>
                <a:lnTo>
                  <a:pt x="756665" y="828294"/>
                </a:lnTo>
                <a:lnTo>
                  <a:pt x="756665" y="0"/>
                </a:lnTo>
                <a:lnTo>
                  <a:pt x="0" y="0"/>
                </a:lnTo>
                <a:lnTo>
                  <a:pt x="0" y="828294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9" name="object 199"/>
          <p:cNvSpPr/>
          <p:nvPr/>
        </p:nvSpPr>
        <p:spPr>
          <a:xfrm>
            <a:off x="5595023" y="1576470"/>
            <a:ext cx="766347" cy="750468"/>
          </a:xfrm>
          <a:custGeom>
            <a:avLst/>
            <a:gdLst/>
            <a:ahLst/>
            <a:cxnLst/>
            <a:rect l="l" t="t" r="r" b="b"/>
            <a:pathLst>
              <a:path w="845820" h="828294">
                <a:moveTo>
                  <a:pt x="0" y="828294"/>
                </a:moveTo>
                <a:lnTo>
                  <a:pt x="845820" y="828294"/>
                </a:lnTo>
                <a:lnTo>
                  <a:pt x="845820" y="0"/>
                </a:lnTo>
                <a:lnTo>
                  <a:pt x="0" y="0"/>
                </a:lnTo>
                <a:lnTo>
                  <a:pt x="0" y="828294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0" name="object 200"/>
          <p:cNvSpPr/>
          <p:nvPr/>
        </p:nvSpPr>
        <p:spPr>
          <a:xfrm>
            <a:off x="3556264" y="2326939"/>
            <a:ext cx="702139" cy="260971"/>
          </a:xfrm>
          <a:custGeom>
            <a:avLst/>
            <a:gdLst/>
            <a:ahLst/>
            <a:cxnLst/>
            <a:rect l="l" t="t" r="r" b="b"/>
            <a:pathLst>
              <a:path w="774953" h="288035">
                <a:moveTo>
                  <a:pt x="0" y="288035"/>
                </a:moveTo>
                <a:lnTo>
                  <a:pt x="774953" y="288035"/>
                </a:lnTo>
                <a:lnTo>
                  <a:pt x="774953" y="0"/>
                </a:lnTo>
                <a:lnTo>
                  <a:pt x="0" y="0"/>
                </a:lnTo>
                <a:lnTo>
                  <a:pt x="0" y="288035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1" name="object 201"/>
          <p:cNvSpPr/>
          <p:nvPr/>
        </p:nvSpPr>
        <p:spPr>
          <a:xfrm>
            <a:off x="4258404" y="2326939"/>
            <a:ext cx="651049" cy="260971"/>
          </a:xfrm>
          <a:custGeom>
            <a:avLst/>
            <a:gdLst/>
            <a:ahLst/>
            <a:cxnLst/>
            <a:rect l="l" t="t" r="r" b="b"/>
            <a:pathLst>
              <a:path w="718565" h="288035">
                <a:moveTo>
                  <a:pt x="0" y="288035"/>
                </a:moveTo>
                <a:lnTo>
                  <a:pt x="718565" y="288035"/>
                </a:lnTo>
                <a:lnTo>
                  <a:pt x="718565" y="0"/>
                </a:lnTo>
                <a:lnTo>
                  <a:pt x="0" y="0"/>
                </a:lnTo>
                <a:lnTo>
                  <a:pt x="0" y="288035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2" name="object 202"/>
          <p:cNvSpPr/>
          <p:nvPr/>
        </p:nvSpPr>
        <p:spPr>
          <a:xfrm>
            <a:off x="4909454" y="2326939"/>
            <a:ext cx="685569" cy="260971"/>
          </a:xfrm>
          <a:custGeom>
            <a:avLst/>
            <a:gdLst/>
            <a:ahLst/>
            <a:cxnLst/>
            <a:rect l="l" t="t" r="r" b="b"/>
            <a:pathLst>
              <a:path w="756665" h="288035">
                <a:moveTo>
                  <a:pt x="0" y="288035"/>
                </a:moveTo>
                <a:lnTo>
                  <a:pt x="756665" y="288035"/>
                </a:lnTo>
                <a:lnTo>
                  <a:pt x="756665" y="0"/>
                </a:lnTo>
                <a:lnTo>
                  <a:pt x="0" y="0"/>
                </a:lnTo>
                <a:lnTo>
                  <a:pt x="0" y="288035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3" name="object 203"/>
          <p:cNvSpPr/>
          <p:nvPr/>
        </p:nvSpPr>
        <p:spPr>
          <a:xfrm>
            <a:off x="5595023" y="2326939"/>
            <a:ext cx="766347" cy="260971"/>
          </a:xfrm>
          <a:custGeom>
            <a:avLst/>
            <a:gdLst/>
            <a:ahLst/>
            <a:cxnLst/>
            <a:rect l="l" t="t" r="r" b="b"/>
            <a:pathLst>
              <a:path w="845820" h="288035">
                <a:moveTo>
                  <a:pt x="0" y="288035"/>
                </a:moveTo>
                <a:lnTo>
                  <a:pt x="845820" y="288035"/>
                </a:lnTo>
                <a:lnTo>
                  <a:pt x="845820" y="0"/>
                </a:lnTo>
                <a:lnTo>
                  <a:pt x="0" y="0"/>
                </a:lnTo>
                <a:lnTo>
                  <a:pt x="0" y="288035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4" name="object 204"/>
          <p:cNvSpPr/>
          <p:nvPr/>
        </p:nvSpPr>
        <p:spPr>
          <a:xfrm>
            <a:off x="3556264" y="2587564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6" name="object 186"/>
          <p:cNvSpPr/>
          <p:nvPr/>
        </p:nvSpPr>
        <p:spPr>
          <a:xfrm>
            <a:off x="3556264" y="4138556"/>
            <a:ext cx="702139" cy="221618"/>
          </a:xfrm>
          <a:custGeom>
            <a:avLst/>
            <a:gdLst/>
            <a:ahLst/>
            <a:cxnLst/>
            <a:rect l="l" t="t" r="r" b="b"/>
            <a:pathLst>
              <a:path w="774953" h="244601">
                <a:moveTo>
                  <a:pt x="0" y="244601"/>
                </a:moveTo>
                <a:lnTo>
                  <a:pt x="774953" y="244601"/>
                </a:lnTo>
                <a:lnTo>
                  <a:pt x="774953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7" name="object 187"/>
          <p:cNvSpPr/>
          <p:nvPr/>
        </p:nvSpPr>
        <p:spPr>
          <a:xfrm>
            <a:off x="4258404" y="4138556"/>
            <a:ext cx="651049" cy="221618"/>
          </a:xfrm>
          <a:custGeom>
            <a:avLst/>
            <a:gdLst/>
            <a:ahLst/>
            <a:cxnLst/>
            <a:rect l="l" t="t" r="r" b="b"/>
            <a:pathLst>
              <a:path w="718565" h="244601">
                <a:moveTo>
                  <a:pt x="0" y="244601"/>
                </a:moveTo>
                <a:lnTo>
                  <a:pt x="718565" y="244601"/>
                </a:lnTo>
                <a:lnTo>
                  <a:pt x="718565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8" name="object 188"/>
          <p:cNvSpPr/>
          <p:nvPr/>
        </p:nvSpPr>
        <p:spPr>
          <a:xfrm>
            <a:off x="4909454" y="4138556"/>
            <a:ext cx="685569" cy="221618"/>
          </a:xfrm>
          <a:custGeom>
            <a:avLst/>
            <a:gdLst/>
            <a:ahLst/>
            <a:cxnLst/>
            <a:rect l="l" t="t" r="r" b="b"/>
            <a:pathLst>
              <a:path w="756665" h="244601">
                <a:moveTo>
                  <a:pt x="0" y="244601"/>
                </a:moveTo>
                <a:lnTo>
                  <a:pt x="756665" y="244601"/>
                </a:lnTo>
                <a:lnTo>
                  <a:pt x="756665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9" name="object 189"/>
          <p:cNvSpPr/>
          <p:nvPr/>
        </p:nvSpPr>
        <p:spPr>
          <a:xfrm>
            <a:off x="5595023" y="4138556"/>
            <a:ext cx="766347" cy="221618"/>
          </a:xfrm>
          <a:custGeom>
            <a:avLst/>
            <a:gdLst/>
            <a:ahLst/>
            <a:cxnLst/>
            <a:rect l="l" t="t" r="r" b="b"/>
            <a:pathLst>
              <a:path w="845820" h="244601">
                <a:moveTo>
                  <a:pt x="0" y="244601"/>
                </a:moveTo>
                <a:lnTo>
                  <a:pt x="845820" y="244601"/>
                </a:lnTo>
                <a:lnTo>
                  <a:pt x="845820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0" name="object 190"/>
          <p:cNvSpPr/>
          <p:nvPr/>
        </p:nvSpPr>
        <p:spPr>
          <a:xfrm>
            <a:off x="3556264" y="4138900"/>
            <a:ext cx="702139" cy="0"/>
          </a:xfrm>
          <a:custGeom>
            <a:avLst/>
            <a:gdLst/>
            <a:ahLst/>
            <a:cxnLst/>
            <a:rect l="l" t="t" r="r" b="b"/>
            <a:pathLst>
              <a:path w="774953">
                <a:moveTo>
                  <a:pt x="0" y="0"/>
                </a:moveTo>
                <a:lnTo>
                  <a:pt x="77495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1" name="object 191"/>
          <p:cNvSpPr/>
          <p:nvPr/>
        </p:nvSpPr>
        <p:spPr>
          <a:xfrm>
            <a:off x="3556264" y="4360519"/>
            <a:ext cx="702139" cy="0"/>
          </a:xfrm>
          <a:custGeom>
            <a:avLst/>
            <a:gdLst/>
            <a:ahLst/>
            <a:cxnLst/>
            <a:rect l="l" t="t" r="r" b="b"/>
            <a:pathLst>
              <a:path w="774953">
                <a:moveTo>
                  <a:pt x="0" y="0"/>
                </a:moveTo>
                <a:lnTo>
                  <a:pt x="774953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2" name="object 192"/>
          <p:cNvSpPr/>
          <p:nvPr/>
        </p:nvSpPr>
        <p:spPr>
          <a:xfrm>
            <a:off x="4258404" y="4138900"/>
            <a:ext cx="1336620" cy="0"/>
          </a:xfrm>
          <a:custGeom>
            <a:avLst/>
            <a:gdLst/>
            <a:ahLst/>
            <a:cxnLst/>
            <a:rect l="l" t="t" r="r" b="b"/>
            <a:pathLst>
              <a:path w="1475232">
                <a:moveTo>
                  <a:pt x="0" y="0"/>
                </a:moveTo>
                <a:lnTo>
                  <a:pt x="147523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3" name="object 193"/>
          <p:cNvSpPr/>
          <p:nvPr/>
        </p:nvSpPr>
        <p:spPr>
          <a:xfrm>
            <a:off x="4258404" y="4360519"/>
            <a:ext cx="1336620" cy="0"/>
          </a:xfrm>
          <a:custGeom>
            <a:avLst/>
            <a:gdLst/>
            <a:ahLst/>
            <a:cxnLst/>
            <a:rect l="l" t="t" r="r" b="b"/>
            <a:pathLst>
              <a:path w="1475232">
                <a:moveTo>
                  <a:pt x="0" y="0"/>
                </a:moveTo>
                <a:lnTo>
                  <a:pt x="1475232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4" name="object 194"/>
          <p:cNvSpPr/>
          <p:nvPr/>
        </p:nvSpPr>
        <p:spPr>
          <a:xfrm>
            <a:off x="5595023" y="4138900"/>
            <a:ext cx="766347" cy="0"/>
          </a:xfrm>
          <a:custGeom>
            <a:avLst/>
            <a:gdLst/>
            <a:ahLst/>
            <a:cxnLst/>
            <a:rect l="l" t="t" r="r" b="b"/>
            <a:pathLst>
              <a:path w="845820">
                <a:moveTo>
                  <a:pt x="0" y="0"/>
                </a:moveTo>
                <a:lnTo>
                  <a:pt x="845820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5" name="object 195"/>
          <p:cNvSpPr/>
          <p:nvPr/>
        </p:nvSpPr>
        <p:spPr>
          <a:xfrm>
            <a:off x="5595023" y="4360519"/>
            <a:ext cx="766347" cy="0"/>
          </a:xfrm>
          <a:custGeom>
            <a:avLst/>
            <a:gdLst/>
            <a:ahLst/>
            <a:cxnLst/>
            <a:rect l="l" t="t" r="r" b="b"/>
            <a:pathLst>
              <a:path w="845820">
                <a:moveTo>
                  <a:pt x="0" y="0"/>
                </a:moveTo>
                <a:lnTo>
                  <a:pt x="845820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0" name="object 180"/>
          <p:cNvSpPr/>
          <p:nvPr/>
        </p:nvSpPr>
        <p:spPr>
          <a:xfrm>
            <a:off x="3556264" y="4581794"/>
            <a:ext cx="702139" cy="221618"/>
          </a:xfrm>
          <a:custGeom>
            <a:avLst/>
            <a:gdLst/>
            <a:ahLst/>
            <a:cxnLst/>
            <a:rect l="l" t="t" r="r" b="b"/>
            <a:pathLst>
              <a:path w="774953" h="244601">
                <a:moveTo>
                  <a:pt x="0" y="244601"/>
                </a:moveTo>
                <a:lnTo>
                  <a:pt x="774953" y="244601"/>
                </a:lnTo>
                <a:lnTo>
                  <a:pt x="774953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1" name="object 181"/>
          <p:cNvSpPr/>
          <p:nvPr/>
        </p:nvSpPr>
        <p:spPr>
          <a:xfrm>
            <a:off x="4258404" y="4581794"/>
            <a:ext cx="651049" cy="221618"/>
          </a:xfrm>
          <a:custGeom>
            <a:avLst/>
            <a:gdLst/>
            <a:ahLst/>
            <a:cxnLst/>
            <a:rect l="l" t="t" r="r" b="b"/>
            <a:pathLst>
              <a:path w="718565" h="244601">
                <a:moveTo>
                  <a:pt x="0" y="244601"/>
                </a:moveTo>
                <a:lnTo>
                  <a:pt x="718565" y="244601"/>
                </a:lnTo>
                <a:lnTo>
                  <a:pt x="718565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2" name="object 182"/>
          <p:cNvSpPr/>
          <p:nvPr/>
        </p:nvSpPr>
        <p:spPr>
          <a:xfrm>
            <a:off x="4909454" y="4581794"/>
            <a:ext cx="685569" cy="221618"/>
          </a:xfrm>
          <a:custGeom>
            <a:avLst/>
            <a:gdLst/>
            <a:ahLst/>
            <a:cxnLst/>
            <a:rect l="l" t="t" r="r" b="b"/>
            <a:pathLst>
              <a:path w="756665" h="244601">
                <a:moveTo>
                  <a:pt x="0" y="244601"/>
                </a:moveTo>
                <a:lnTo>
                  <a:pt x="756665" y="244601"/>
                </a:lnTo>
                <a:lnTo>
                  <a:pt x="756665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3" name="object 183"/>
          <p:cNvSpPr/>
          <p:nvPr/>
        </p:nvSpPr>
        <p:spPr>
          <a:xfrm>
            <a:off x="5595023" y="4581794"/>
            <a:ext cx="766347" cy="221618"/>
          </a:xfrm>
          <a:custGeom>
            <a:avLst/>
            <a:gdLst/>
            <a:ahLst/>
            <a:cxnLst/>
            <a:rect l="l" t="t" r="r" b="b"/>
            <a:pathLst>
              <a:path w="845820" h="244601">
                <a:moveTo>
                  <a:pt x="0" y="244601"/>
                </a:moveTo>
                <a:lnTo>
                  <a:pt x="845820" y="244601"/>
                </a:lnTo>
                <a:lnTo>
                  <a:pt x="845820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4" name="object 184"/>
          <p:cNvSpPr/>
          <p:nvPr/>
        </p:nvSpPr>
        <p:spPr>
          <a:xfrm>
            <a:off x="3556264" y="4582139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5" name="object 185"/>
          <p:cNvSpPr/>
          <p:nvPr/>
        </p:nvSpPr>
        <p:spPr>
          <a:xfrm>
            <a:off x="3556264" y="4803757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4" name="object 174"/>
          <p:cNvSpPr/>
          <p:nvPr/>
        </p:nvSpPr>
        <p:spPr>
          <a:xfrm>
            <a:off x="3556264" y="5025033"/>
            <a:ext cx="702139" cy="221618"/>
          </a:xfrm>
          <a:custGeom>
            <a:avLst/>
            <a:gdLst/>
            <a:ahLst/>
            <a:cxnLst/>
            <a:rect l="l" t="t" r="r" b="b"/>
            <a:pathLst>
              <a:path w="774953" h="244601">
                <a:moveTo>
                  <a:pt x="0" y="244601"/>
                </a:moveTo>
                <a:lnTo>
                  <a:pt x="774953" y="244601"/>
                </a:lnTo>
                <a:lnTo>
                  <a:pt x="774953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5" name="object 175"/>
          <p:cNvSpPr/>
          <p:nvPr/>
        </p:nvSpPr>
        <p:spPr>
          <a:xfrm>
            <a:off x="4258404" y="5025033"/>
            <a:ext cx="651049" cy="221618"/>
          </a:xfrm>
          <a:custGeom>
            <a:avLst/>
            <a:gdLst/>
            <a:ahLst/>
            <a:cxnLst/>
            <a:rect l="l" t="t" r="r" b="b"/>
            <a:pathLst>
              <a:path w="718565" h="244601">
                <a:moveTo>
                  <a:pt x="0" y="244601"/>
                </a:moveTo>
                <a:lnTo>
                  <a:pt x="718565" y="244601"/>
                </a:lnTo>
                <a:lnTo>
                  <a:pt x="718565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6" name="object 176"/>
          <p:cNvSpPr/>
          <p:nvPr/>
        </p:nvSpPr>
        <p:spPr>
          <a:xfrm>
            <a:off x="4909454" y="5025033"/>
            <a:ext cx="685569" cy="221618"/>
          </a:xfrm>
          <a:custGeom>
            <a:avLst/>
            <a:gdLst/>
            <a:ahLst/>
            <a:cxnLst/>
            <a:rect l="l" t="t" r="r" b="b"/>
            <a:pathLst>
              <a:path w="756665" h="244601">
                <a:moveTo>
                  <a:pt x="0" y="244601"/>
                </a:moveTo>
                <a:lnTo>
                  <a:pt x="756665" y="244601"/>
                </a:lnTo>
                <a:lnTo>
                  <a:pt x="756665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7" name="object 177"/>
          <p:cNvSpPr/>
          <p:nvPr/>
        </p:nvSpPr>
        <p:spPr>
          <a:xfrm>
            <a:off x="5595023" y="5025033"/>
            <a:ext cx="766347" cy="221618"/>
          </a:xfrm>
          <a:custGeom>
            <a:avLst/>
            <a:gdLst/>
            <a:ahLst/>
            <a:cxnLst/>
            <a:rect l="l" t="t" r="r" b="b"/>
            <a:pathLst>
              <a:path w="845820" h="244601">
                <a:moveTo>
                  <a:pt x="0" y="244601"/>
                </a:moveTo>
                <a:lnTo>
                  <a:pt x="845820" y="244601"/>
                </a:lnTo>
                <a:lnTo>
                  <a:pt x="845820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8" name="object 178"/>
          <p:cNvSpPr/>
          <p:nvPr/>
        </p:nvSpPr>
        <p:spPr>
          <a:xfrm>
            <a:off x="3556264" y="5025377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9" name="object 179"/>
          <p:cNvSpPr/>
          <p:nvPr/>
        </p:nvSpPr>
        <p:spPr>
          <a:xfrm>
            <a:off x="3556264" y="5246996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8" name="object 168"/>
          <p:cNvSpPr/>
          <p:nvPr/>
        </p:nvSpPr>
        <p:spPr>
          <a:xfrm>
            <a:off x="3556264" y="5468271"/>
            <a:ext cx="702139" cy="221618"/>
          </a:xfrm>
          <a:custGeom>
            <a:avLst/>
            <a:gdLst/>
            <a:ahLst/>
            <a:cxnLst/>
            <a:rect l="l" t="t" r="r" b="b"/>
            <a:pathLst>
              <a:path w="774953" h="244601">
                <a:moveTo>
                  <a:pt x="0" y="244601"/>
                </a:moveTo>
                <a:lnTo>
                  <a:pt x="774953" y="244601"/>
                </a:lnTo>
                <a:lnTo>
                  <a:pt x="774953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9" name="object 169"/>
          <p:cNvSpPr/>
          <p:nvPr/>
        </p:nvSpPr>
        <p:spPr>
          <a:xfrm>
            <a:off x="4258404" y="5468271"/>
            <a:ext cx="651049" cy="221618"/>
          </a:xfrm>
          <a:custGeom>
            <a:avLst/>
            <a:gdLst/>
            <a:ahLst/>
            <a:cxnLst/>
            <a:rect l="l" t="t" r="r" b="b"/>
            <a:pathLst>
              <a:path w="718565" h="244601">
                <a:moveTo>
                  <a:pt x="0" y="244601"/>
                </a:moveTo>
                <a:lnTo>
                  <a:pt x="718565" y="244601"/>
                </a:lnTo>
                <a:lnTo>
                  <a:pt x="718565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0" name="object 170"/>
          <p:cNvSpPr/>
          <p:nvPr/>
        </p:nvSpPr>
        <p:spPr>
          <a:xfrm>
            <a:off x="4909454" y="5468271"/>
            <a:ext cx="685569" cy="221618"/>
          </a:xfrm>
          <a:custGeom>
            <a:avLst/>
            <a:gdLst/>
            <a:ahLst/>
            <a:cxnLst/>
            <a:rect l="l" t="t" r="r" b="b"/>
            <a:pathLst>
              <a:path w="756665" h="244601">
                <a:moveTo>
                  <a:pt x="0" y="244601"/>
                </a:moveTo>
                <a:lnTo>
                  <a:pt x="756665" y="244601"/>
                </a:lnTo>
                <a:lnTo>
                  <a:pt x="756665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1" name="object 171"/>
          <p:cNvSpPr/>
          <p:nvPr/>
        </p:nvSpPr>
        <p:spPr>
          <a:xfrm>
            <a:off x="5595023" y="5468271"/>
            <a:ext cx="766347" cy="221618"/>
          </a:xfrm>
          <a:custGeom>
            <a:avLst/>
            <a:gdLst/>
            <a:ahLst/>
            <a:cxnLst/>
            <a:rect l="l" t="t" r="r" b="b"/>
            <a:pathLst>
              <a:path w="845820" h="244601">
                <a:moveTo>
                  <a:pt x="0" y="244601"/>
                </a:moveTo>
                <a:lnTo>
                  <a:pt x="845820" y="244601"/>
                </a:lnTo>
                <a:lnTo>
                  <a:pt x="845820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2" name="object 172"/>
          <p:cNvSpPr/>
          <p:nvPr/>
        </p:nvSpPr>
        <p:spPr>
          <a:xfrm>
            <a:off x="3556264" y="5468615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3" name="object 173"/>
          <p:cNvSpPr/>
          <p:nvPr/>
        </p:nvSpPr>
        <p:spPr>
          <a:xfrm>
            <a:off x="3556264" y="5690235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2" name="object 162"/>
          <p:cNvSpPr/>
          <p:nvPr/>
        </p:nvSpPr>
        <p:spPr>
          <a:xfrm>
            <a:off x="3556264" y="5911509"/>
            <a:ext cx="702139" cy="220928"/>
          </a:xfrm>
          <a:custGeom>
            <a:avLst/>
            <a:gdLst/>
            <a:ahLst/>
            <a:cxnLst/>
            <a:rect l="l" t="t" r="r" b="b"/>
            <a:pathLst>
              <a:path w="774953" h="243839">
                <a:moveTo>
                  <a:pt x="0" y="243839"/>
                </a:moveTo>
                <a:lnTo>
                  <a:pt x="774953" y="243839"/>
                </a:lnTo>
                <a:lnTo>
                  <a:pt x="774953" y="0"/>
                </a:lnTo>
                <a:lnTo>
                  <a:pt x="0" y="0"/>
                </a:lnTo>
                <a:lnTo>
                  <a:pt x="0" y="243839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3" name="object 163"/>
          <p:cNvSpPr/>
          <p:nvPr/>
        </p:nvSpPr>
        <p:spPr>
          <a:xfrm>
            <a:off x="4258404" y="5911509"/>
            <a:ext cx="651049" cy="220928"/>
          </a:xfrm>
          <a:custGeom>
            <a:avLst/>
            <a:gdLst/>
            <a:ahLst/>
            <a:cxnLst/>
            <a:rect l="l" t="t" r="r" b="b"/>
            <a:pathLst>
              <a:path w="718565" h="243839">
                <a:moveTo>
                  <a:pt x="0" y="243839"/>
                </a:moveTo>
                <a:lnTo>
                  <a:pt x="718565" y="243839"/>
                </a:lnTo>
                <a:lnTo>
                  <a:pt x="718565" y="0"/>
                </a:lnTo>
                <a:lnTo>
                  <a:pt x="0" y="0"/>
                </a:lnTo>
                <a:lnTo>
                  <a:pt x="0" y="243839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4" name="object 164"/>
          <p:cNvSpPr/>
          <p:nvPr/>
        </p:nvSpPr>
        <p:spPr>
          <a:xfrm>
            <a:off x="4909454" y="5911509"/>
            <a:ext cx="685569" cy="220928"/>
          </a:xfrm>
          <a:custGeom>
            <a:avLst/>
            <a:gdLst/>
            <a:ahLst/>
            <a:cxnLst/>
            <a:rect l="l" t="t" r="r" b="b"/>
            <a:pathLst>
              <a:path w="756665" h="243839">
                <a:moveTo>
                  <a:pt x="0" y="243839"/>
                </a:moveTo>
                <a:lnTo>
                  <a:pt x="756665" y="243839"/>
                </a:lnTo>
                <a:lnTo>
                  <a:pt x="756665" y="0"/>
                </a:lnTo>
                <a:lnTo>
                  <a:pt x="0" y="0"/>
                </a:lnTo>
                <a:lnTo>
                  <a:pt x="0" y="243839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5" name="object 165"/>
          <p:cNvSpPr/>
          <p:nvPr/>
        </p:nvSpPr>
        <p:spPr>
          <a:xfrm>
            <a:off x="5595023" y="5911509"/>
            <a:ext cx="766347" cy="220928"/>
          </a:xfrm>
          <a:custGeom>
            <a:avLst/>
            <a:gdLst/>
            <a:ahLst/>
            <a:cxnLst/>
            <a:rect l="l" t="t" r="r" b="b"/>
            <a:pathLst>
              <a:path w="845820" h="243839">
                <a:moveTo>
                  <a:pt x="0" y="243839"/>
                </a:moveTo>
                <a:lnTo>
                  <a:pt x="845820" y="243839"/>
                </a:lnTo>
                <a:lnTo>
                  <a:pt x="845820" y="0"/>
                </a:lnTo>
                <a:lnTo>
                  <a:pt x="0" y="0"/>
                </a:lnTo>
                <a:lnTo>
                  <a:pt x="0" y="243839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6" name="object 166"/>
          <p:cNvSpPr/>
          <p:nvPr/>
        </p:nvSpPr>
        <p:spPr>
          <a:xfrm>
            <a:off x="3556264" y="5911164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7" name="object 167"/>
          <p:cNvSpPr/>
          <p:nvPr/>
        </p:nvSpPr>
        <p:spPr>
          <a:xfrm>
            <a:off x="3556264" y="6132782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6" name="object 156"/>
          <p:cNvSpPr/>
          <p:nvPr/>
        </p:nvSpPr>
        <p:spPr>
          <a:xfrm>
            <a:off x="3556264" y="6354058"/>
            <a:ext cx="702139" cy="221618"/>
          </a:xfrm>
          <a:custGeom>
            <a:avLst/>
            <a:gdLst/>
            <a:ahLst/>
            <a:cxnLst/>
            <a:rect l="l" t="t" r="r" b="b"/>
            <a:pathLst>
              <a:path w="774953" h="244601">
                <a:moveTo>
                  <a:pt x="0" y="244601"/>
                </a:moveTo>
                <a:lnTo>
                  <a:pt x="774953" y="244601"/>
                </a:lnTo>
                <a:lnTo>
                  <a:pt x="774953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7" name="object 157"/>
          <p:cNvSpPr/>
          <p:nvPr/>
        </p:nvSpPr>
        <p:spPr>
          <a:xfrm>
            <a:off x="4258404" y="6354058"/>
            <a:ext cx="651049" cy="221618"/>
          </a:xfrm>
          <a:custGeom>
            <a:avLst/>
            <a:gdLst/>
            <a:ahLst/>
            <a:cxnLst/>
            <a:rect l="l" t="t" r="r" b="b"/>
            <a:pathLst>
              <a:path w="718565" h="244601">
                <a:moveTo>
                  <a:pt x="0" y="244601"/>
                </a:moveTo>
                <a:lnTo>
                  <a:pt x="718565" y="244601"/>
                </a:lnTo>
                <a:lnTo>
                  <a:pt x="718565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8" name="object 158"/>
          <p:cNvSpPr/>
          <p:nvPr/>
        </p:nvSpPr>
        <p:spPr>
          <a:xfrm>
            <a:off x="4909454" y="6354058"/>
            <a:ext cx="685569" cy="221618"/>
          </a:xfrm>
          <a:custGeom>
            <a:avLst/>
            <a:gdLst/>
            <a:ahLst/>
            <a:cxnLst/>
            <a:rect l="l" t="t" r="r" b="b"/>
            <a:pathLst>
              <a:path w="756665" h="244601">
                <a:moveTo>
                  <a:pt x="0" y="244601"/>
                </a:moveTo>
                <a:lnTo>
                  <a:pt x="756665" y="244601"/>
                </a:lnTo>
                <a:lnTo>
                  <a:pt x="756665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9" name="object 159"/>
          <p:cNvSpPr/>
          <p:nvPr/>
        </p:nvSpPr>
        <p:spPr>
          <a:xfrm>
            <a:off x="5595023" y="6354058"/>
            <a:ext cx="766347" cy="221618"/>
          </a:xfrm>
          <a:custGeom>
            <a:avLst/>
            <a:gdLst/>
            <a:ahLst/>
            <a:cxnLst/>
            <a:rect l="l" t="t" r="r" b="b"/>
            <a:pathLst>
              <a:path w="845820" h="244601">
                <a:moveTo>
                  <a:pt x="0" y="244601"/>
                </a:moveTo>
                <a:lnTo>
                  <a:pt x="845820" y="244601"/>
                </a:lnTo>
                <a:lnTo>
                  <a:pt x="845820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0" name="object 160"/>
          <p:cNvSpPr/>
          <p:nvPr/>
        </p:nvSpPr>
        <p:spPr>
          <a:xfrm>
            <a:off x="3556264" y="6354402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1" name="object 161"/>
          <p:cNvSpPr/>
          <p:nvPr/>
        </p:nvSpPr>
        <p:spPr>
          <a:xfrm>
            <a:off x="3556264" y="6576022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0" name="object 150"/>
          <p:cNvSpPr/>
          <p:nvPr/>
        </p:nvSpPr>
        <p:spPr>
          <a:xfrm>
            <a:off x="3556264" y="2808839"/>
            <a:ext cx="702139" cy="221618"/>
          </a:xfrm>
          <a:custGeom>
            <a:avLst/>
            <a:gdLst/>
            <a:ahLst/>
            <a:cxnLst/>
            <a:rect l="l" t="t" r="r" b="b"/>
            <a:pathLst>
              <a:path w="774953" h="244601">
                <a:moveTo>
                  <a:pt x="0" y="244601"/>
                </a:moveTo>
                <a:lnTo>
                  <a:pt x="774953" y="244601"/>
                </a:lnTo>
                <a:lnTo>
                  <a:pt x="774953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1" name="object 151"/>
          <p:cNvSpPr/>
          <p:nvPr/>
        </p:nvSpPr>
        <p:spPr>
          <a:xfrm>
            <a:off x="4258404" y="2808839"/>
            <a:ext cx="651049" cy="221618"/>
          </a:xfrm>
          <a:custGeom>
            <a:avLst/>
            <a:gdLst/>
            <a:ahLst/>
            <a:cxnLst/>
            <a:rect l="l" t="t" r="r" b="b"/>
            <a:pathLst>
              <a:path w="718565" h="244601">
                <a:moveTo>
                  <a:pt x="0" y="244601"/>
                </a:moveTo>
                <a:lnTo>
                  <a:pt x="718565" y="244601"/>
                </a:lnTo>
                <a:lnTo>
                  <a:pt x="718565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2" name="object 152"/>
          <p:cNvSpPr/>
          <p:nvPr/>
        </p:nvSpPr>
        <p:spPr>
          <a:xfrm>
            <a:off x="4909454" y="2808839"/>
            <a:ext cx="685569" cy="221618"/>
          </a:xfrm>
          <a:custGeom>
            <a:avLst/>
            <a:gdLst/>
            <a:ahLst/>
            <a:cxnLst/>
            <a:rect l="l" t="t" r="r" b="b"/>
            <a:pathLst>
              <a:path w="756665" h="244601">
                <a:moveTo>
                  <a:pt x="0" y="244601"/>
                </a:moveTo>
                <a:lnTo>
                  <a:pt x="756665" y="244601"/>
                </a:lnTo>
                <a:lnTo>
                  <a:pt x="756665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3" name="object 153"/>
          <p:cNvSpPr/>
          <p:nvPr/>
        </p:nvSpPr>
        <p:spPr>
          <a:xfrm>
            <a:off x="5595023" y="2808839"/>
            <a:ext cx="766347" cy="221618"/>
          </a:xfrm>
          <a:custGeom>
            <a:avLst/>
            <a:gdLst/>
            <a:ahLst/>
            <a:cxnLst/>
            <a:rect l="l" t="t" r="r" b="b"/>
            <a:pathLst>
              <a:path w="845820" h="244601">
                <a:moveTo>
                  <a:pt x="0" y="244601"/>
                </a:moveTo>
                <a:lnTo>
                  <a:pt x="845820" y="244601"/>
                </a:lnTo>
                <a:lnTo>
                  <a:pt x="845820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4" name="object 154"/>
          <p:cNvSpPr/>
          <p:nvPr/>
        </p:nvSpPr>
        <p:spPr>
          <a:xfrm>
            <a:off x="3556264" y="2809184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5" name="object 155"/>
          <p:cNvSpPr/>
          <p:nvPr/>
        </p:nvSpPr>
        <p:spPr>
          <a:xfrm>
            <a:off x="3556264" y="3030804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4" name="object 144"/>
          <p:cNvSpPr/>
          <p:nvPr/>
        </p:nvSpPr>
        <p:spPr>
          <a:xfrm>
            <a:off x="3556264" y="3252079"/>
            <a:ext cx="702139" cy="221618"/>
          </a:xfrm>
          <a:custGeom>
            <a:avLst/>
            <a:gdLst/>
            <a:ahLst/>
            <a:cxnLst/>
            <a:rect l="l" t="t" r="r" b="b"/>
            <a:pathLst>
              <a:path w="774953" h="244601">
                <a:moveTo>
                  <a:pt x="0" y="244601"/>
                </a:moveTo>
                <a:lnTo>
                  <a:pt x="774953" y="244601"/>
                </a:lnTo>
                <a:lnTo>
                  <a:pt x="774953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5" name="object 145"/>
          <p:cNvSpPr/>
          <p:nvPr/>
        </p:nvSpPr>
        <p:spPr>
          <a:xfrm>
            <a:off x="4258404" y="3252079"/>
            <a:ext cx="651049" cy="221618"/>
          </a:xfrm>
          <a:custGeom>
            <a:avLst/>
            <a:gdLst/>
            <a:ahLst/>
            <a:cxnLst/>
            <a:rect l="l" t="t" r="r" b="b"/>
            <a:pathLst>
              <a:path w="718565" h="244601">
                <a:moveTo>
                  <a:pt x="0" y="244601"/>
                </a:moveTo>
                <a:lnTo>
                  <a:pt x="718565" y="244601"/>
                </a:lnTo>
                <a:lnTo>
                  <a:pt x="718565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6" name="object 146"/>
          <p:cNvSpPr/>
          <p:nvPr/>
        </p:nvSpPr>
        <p:spPr>
          <a:xfrm>
            <a:off x="4909454" y="3252079"/>
            <a:ext cx="685569" cy="221618"/>
          </a:xfrm>
          <a:custGeom>
            <a:avLst/>
            <a:gdLst/>
            <a:ahLst/>
            <a:cxnLst/>
            <a:rect l="l" t="t" r="r" b="b"/>
            <a:pathLst>
              <a:path w="756665" h="244601">
                <a:moveTo>
                  <a:pt x="0" y="244601"/>
                </a:moveTo>
                <a:lnTo>
                  <a:pt x="756665" y="244601"/>
                </a:lnTo>
                <a:lnTo>
                  <a:pt x="756665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7" name="object 147"/>
          <p:cNvSpPr/>
          <p:nvPr/>
        </p:nvSpPr>
        <p:spPr>
          <a:xfrm>
            <a:off x="5595023" y="3252079"/>
            <a:ext cx="766347" cy="221618"/>
          </a:xfrm>
          <a:custGeom>
            <a:avLst/>
            <a:gdLst/>
            <a:ahLst/>
            <a:cxnLst/>
            <a:rect l="l" t="t" r="r" b="b"/>
            <a:pathLst>
              <a:path w="845820" h="244601">
                <a:moveTo>
                  <a:pt x="0" y="244601"/>
                </a:moveTo>
                <a:lnTo>
                  <a:pt x="845820" y="244601"/>
                </a:lnTo>
                <a:lnTo>
                  <a:pt x="845820" y="0"/>
                </a:lnTo>
                <a:lnTo>
                  <a:pt x="0" y="0"/>
                </a:lnTo>
                <a:lnTo>
                  <a:pt x="0" y="244601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8" name="object 148"/>
          <p:cNvSpPr/>
          <p:nvPr/>
        </p:nvSpPr>
        <p:spPr>
          <a:xfrm>
            <a:off x="3556264" y="3252423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9" name="object 149"/>
          <p:cNvSpPr/>
          <p:nvPr/>
        </p:nvSpPr>
        <p:spPr>
          <a:xfrm>
            <a:off x="3556264" y="3474042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8" name="object 138"/>
          <p:cNvSpPr/>
          <p:nvPr/>
        </p:nvSpPr>
        <p:spPr>
          <a:xfrm>
            <a:off x="3556264" y="3695316"/>
            <a:ext cx="702139" cy="221619"/>
          </a:xfrm>
          <a:custGeom>
            <a:avLst/>
            <a:gdLst/>
            <a:ahLst/>
            <a:cxnLst/>
            <a:rect l="l" t="t" r="r" b="b"/>
            <a:pathLst>
              <a:path w="774953" h="244602">
                <a:moveTo>
                  <a:pt x="0" y="244602"/>
                </a:moveTo>
                <a:lnTo>
                  <a:pt x="774953" y="244602"/>
                </a:lnTo>
                <a:lnTo>
                  <a:pt x="774953" y="0"/>
                </a:lnTo>
                <a:lnTo>
                  <a:pt x="0" y="0"/>
                </a:lnTo>
                <a:lnTo>
                  <a:pt x="0" y="244602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9" name="object 139"/>
          <p:cNvSpPr/>
          <p:nvPr/>
        </p:nvSpPr>
        <p:spPr>
          <a:xfrm>
            <a:off x="4258404" y="3695316"/>
            <a:ext cx="651049" cy="221619"/>
          </a:xfrm>
          <a:custGeom>
            <a:avLst/>
            <a:gdLst/>
            <a:ahLst/>
            <a:cxnLst/>
            <a:rect l="l" t="t" r="r" b="b"/>
            <a:pathLst>
              <a:path w="718565" h="244602">
                <a:moveTo>
                  <a:pt x="0" y="244602"/>
                </a:moveTo>
                <a:lnTo>
                  <a:pt x="718565" y="244602"/>
                </a:lnTo>
                <a:lnTo>
                  <a:pt x="718565" y="0"/>
                </a:lnTo>
                <a:lnTo>
                  <a:pt x="0" y="0"/>
                </a:lnTo>
                <a:lnTo>
                  <a:pt x="0" y="244602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0" name="object 140"/>
          <p:cNvSpPr/>
          <p:nvPr/>
        </p:nvSpPr>
        <p:spPr>
          <a:xfrm>
            <a:off x="4909454" y="3695316"/>
            <a:ext cx="685569" cy="221619"/>
          </a:xfrm>
          <a:custGeom>
            <a:avLst/>
            <a:gdLst/>
            <a:ahLst/>
            <a:cxnLst/>
            <a:rect l="l" t="t" r="r" b="b"/>
            <a:pathLst>
              <a:path w="756665" h="244602">
                <a:moveTo>
                  <a:pt x="0" y="244602"/>
                </a:moveTo>
                <a:lnTo>
                  <a:pt x="756665" y="244602"/>
                </a:lnTo>
                <a:lnTo>
                  <a:pt x="756665" y="0"/>
                </a:lnTo>
                <a:lnTo>
                  <a:pt x="0" y="0"/>
                </a:lnTo>
                <a:lnTo>
                  <a:pt x="0" y="244602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1" name="object 141"/>
          <p:cNvSpPr/>
          <p:nvPr/>
        </p:nvSpPr>
        <p:spPr>
          <a:xfrm>
            <a:off x="5595023" y="3695316"/>
            <a:ext cx="766347" cy="221619"/>
          </a:xfrm>
          <a:custGeom>
            <a:avLst/>
            <a:gdLst/>
            <a:ahLst/>
            <a:cxnLst/>
            <a:rect l="l" t="t" r="r" b="b"/>
            <a:pathLst>
              <a:path w="845820" h="244602">
                <a:moveTo>
                  <a:pt x="0" y="244602"/>
                </a:moveTo>
                <a:lnTo>
                  <a:pt x="845820" y="244602"/>
                </a:lnTo>
                <a:lnTo>
                  <a:pt x="845820" y="0"/>
                </a:lnTo>
                <a:lnTo>
                  <a:pt x="0" y="0"/>
                </a:lnTo>
                <a:lnTo>
                  <a:pt x="0" y="244602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2" name="object 142"/>
          <p:cNvSpPr/>
          <p:nvPr/>
        </p:nvSpPr>
        <p:spPr>
          <a:xfrm>
            <a:off x="3556264" y="3695661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3" name="object 143"/>
          <p:cNvSpPr/>
          <p:nvPr/>
        </p:nvSpPr>
        <p:spPr>
          <a:xfrm>
            <a:off x="3556264" y="3917280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7" name="object 137"/>
          <p:cNvSpPr/>
          <p:nvPr/>
        </p:nvSpPr>
        <p:spPr>
          <a:xfrm>
            <a:off x="3556264" y="6795570"/>
            <a:ext cx="2805106" cy="0"/>
          </a:xfrm>
          <a:custGeom>
            <a:avLst/>
            <a:gdLst/>
            <a:ahLst/>
            <a:cxnLst/>
            <a:rect l="l" t="t" r="r" b="b"/>
            <a:pathLst>
              <a:path w="3096006">
                <a:moveTo>
                  <a:pt x="0" y="0"/>
                </a:moveTo>
                <a:lnTo>
                  <a:pt x="3096006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4" name="object 134"/>
          <p:cNvSpPr/>
          <p:nvPr/>
        </p:nvSpPr>
        <p:spPr>
          <a:xfrm>
            <a:off x="1380" y="103670"/>
            <a:ext cx="6856860" cy="687813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5" name="object 135"/>
          <p:cNvSpPr/>
          <p:nvPr/>
        </p:nvSpPr>
        <p:spPr>
          <a:xfrm>
            <a:off x="1381" y="304058"/>
            <a:ext cx="4566323" cy="359009"/>
          </a:xfrm>
          <a:custGeom>
            <a:avLst/>
            <a:gdLst/>
            <a:ahLst/>
            <a:cxnLst/>
            <a:rect l="l" t="t" r="r" b="b"/>
            <a:pathLst>
              <a:path w="5039868" h="396240">
                <a:moveTo>
                  <a:pt x="0" y="396240"/>
                </a:moveTo>
                <a:lnTo>
                  <a:pt x="5039868" y="396240"/>
                </a:lnTo>
                <a:lnTo>
                  <a:pt x="5039868" y="0"/>
                </a:lnTo>
                <a:lnTo>
                  <a:pt x="0" y="0"/>
                </a:lnTo>
                <a:lnTo>
                  <a:pt x="0" y="396240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6" name="object 136"/>
          <p:cNvSpPr/>
          <p:nvPr/>
        </p:nvSpPr>
        <p:spPr>
          <a:xfrm>
            <a:off x="3915274" y="206711"/>
            <a:ext cx="2945258" cy="53161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2" name="object 132"/>
          <p:cNvSpPr/>
          <p:nvPr/>
        </p:nvSpPr>
        <p:spPr>
          <a:xfrm>
            <a:off x="3451" y="9211634"/>
            <a:ext cx="6848795" cy="56957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3" name="object 133"/>
          <p:cNvSpPr/>
          <p:nvPr/>
        </p:nvSpPr>
        <p:spPr>
          <a:xfrm>
            <a:off x="5415518" y="9371807"/>
            <a:ext cx="815366" cy="260972"/>
          </a:xfrm>
          <a:custGeom>
            <a:avLst/>
            <a:gdLst/>
            <a:ahLst/>
            <a:cxnLst/>
            <a:rect l="l" t="t" r="r" b="b"/>
            <a:pathLst>
              <a:path w="899922" h="288035">
                <a:moveTo>
                  <a:pt x="0" y="288036"/>
                </a:moveTo>
                <a:lnTo>
                  <a:pt x="899922" y="288036"/>
                </a:lnTo>
                <a:lnTo>
                  <a:pt x="899922" y="0"/>
                </a:lnTo>
                <a:lnTo>
                  <a:pt x="0" y="0"/>
                </a:lnTo>
                <a:lnTo>
                  <a:pt x="0" y="288036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1" name="object 131"/>
          <p:cNvSpPr txBox="1"/>
          <p:nvPr/>
        </p:nvSpPr>
        <p:spPr>
          <a:xfrm>
            <a:off x="3029026" y="365027"/>
            <a:ext cx="898488" cy="2529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966"/>
              </a:lnSpc>
              <a:spcBef>
                <a:spcPts val="98"/>
              </a:spcBef>
            </a:pPr>
            <a:r>
              <a:rPr sz="1812" b="1" dirty="0">
                <a:latin typeface="Tahoma"/>
                <a:cs typeface="Tahoma"/>
              </a:rPr>
              <a:t>Anexos</a:t>
            </a:r>
            <a:endParaRPr sz="1812">
              <a:latin typeface="Tahoma"/>
              <a:cs typeface="Tahoma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544958" y="1153006"/>
            <a:ext cx="4330474" cy="1493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119"/>
              </a:lnSpc>
              <a:spcBef>
                <a:spcPts val="55"/>
              </a:spcBef>
            </a:pPr>
            <a:r>
              <a:rPr sz="997" b="1" dirty="0">
                <a:latin typeface="Tahoma"/>
                <a:cs typeface="Tahoma"/>
              </a:rPr>
              <a:t>Conversi</a:t>
            </a:r>
            <a:r>
              <a:rPr sz="997" b="1" spc="4" dirty="0">
                <a:latin typeface="Tahoma"/>
                <a:cs typeface="Tahoma"/>
              </a:rPr>
              <a:t>ó</a:t>
            </a:r>
            <a:r>
              <a:rPr sz="997" b="1" dirty="0">
                <a:latin typeface="Tahoma"/>
                <a:cs typeface="Tahoma"/>
              </a:rPr>
              <a:t>n</a:t>
            </a:r>
            <a:r>
              <a:rPr sz="997" b="1" spc="-55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Secciones</a:t>
            </a:r>
            <a:r>
              <a:rPr sz="997" b="1" spc="-44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Cables</a:t>
            </a:r>
            <a:r>
              <a:rPr sz="997" b="1" spc="-28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en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un</a:t>
            </a:r>
            <a:r>
              <a:rPr sz="997" b="1" spc="4" dirty="0">
                <a:latin typeface="Tahoma"/>
                <a:cs typeface="Tahoma"/>
              </a:rPr>
              <a:t>i</a:t>
            </a:r>
            <a:r>
              <a:rPr sz="997" b="1" dirty="0">
                <a:latin typeface="Tahoma"/>
                <a:cs typeface="Tahoma"/>
              </a:rPr>
              <a:t>dades</a:t>
            </a:r>
            <a:r>
              <a:rPr sz="997" b="1" spc="-40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Mé</a:t>
            </a:r>
            <a:r>
              <a:rPr sz="997" b="1" spc="4" dirty="0">
                <a:latin typeface="Tahoma"/>
                <a:cs typeface="Tahoma"/>
              </a:rPr>
              <a:t>t</a:t>
            </a:r>
            <a:r>
              <a:rPr sz="997" b="1" dirty="0">
                <a:latin typeface="Tahoma"/>
                <a:cs typeface="Tahoma"/>
              </a:rPr>
              <a:t>ricas</a:t>
            </a:r>
            <a:r>
              <a:rPr sz="997" b="1" spc="-34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e</a:t>
            </a:r>
            <a:r>
              <a:rPr sz="997" b="1" spc="-1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In</a:t>
            </a:r>
            <a:r>
              <a:rPr sz="997" b="1" spc="4" dirty="0">
                <a:latin typeface="Tahoma"/>
                <a:cs typeface="Tahoma"/>
              </a:rPr>
              <a:t>g</a:t>
            </a:r>
            <a:r>
              <a:rPr sz="997" b="1" dirty="0">
                <a:latin typeface="Tahoma"/>
                <a:cs typeface="Tahoma"/>
              </a:rPr>
              <a:t>lesas</a:t>
            </a:r>
            <a:endParaRPr sz="997">
              <a:latin typeface="Tahoma"/>
              <a:cs typeface="Tahoma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881874" y="2639251"/>
            <a:ext cx="250801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10,5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1635795" y="2639251"/>
            <a:ext cx="98935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2303414" y="2639251"/>
            <a:ext cx="98935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7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2893017" y="2639251"/>
            <a:ext cx="370335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20.</a:t>
            </a:r>
            <a:r>
              <a:rPr sz="861" spc="4" dirty="0">
                <a:latin typeface="Tahoma"/>
                <a:cs typeface="Tahoma"/>
              </a:rPr>
              <a:t>8</a:t>
            </a:r>
            <a:r>
              <a:rPr sz="861" dirty="0">
                <a:latin typeface="Tahoma"/>
                <a:cs typeface="Tahoma"/>
              </a:rPr>
              <a:t>20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3789161" y="2639248"/>
            <a:ext cx="250671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0,75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4465773" y="2639248"/>
            <a:ext cx="250671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0,75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5210740" y="2639248"/>
            <a:ext cx="98935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5830159" y="2639248"/>
            <a:ext cx="310852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1.4</a:t>
            </a:r>
            <a:r>
              <a:rPr sz="861" spc="4" dirty="0">
                <a:latin typeface="Tahoma"/>
                <a:cs typeface="Tahoma"/>
              </a:rPr>
              <a:t>8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881874" y="3082490"/>
            <a:ext cx="250714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9,77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1635795" y="3082490"/>
            <a:ext cx="98935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2303414" y="3082490"/>
            <a:ext cx="98935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2893017" y="3082490"/>
            <a:ext cx="370335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19.</a:t>
            </a:r>
            <a:r>
              <a:rPr sz="861" spc="4" dirty="0">
                <a:latin typeface="Tahoma"/>
                <a:cs typeface="Tahoma"/>
              </a:rPr>
              <a:t>2</a:t>
            </a:r>
            <a:r>
              <a:rPr sz="861" dirty="0">
                <a:latin typeface="Tahoma"/>
                <a:cs typeface="Tahoma"/>
              </a:rPr>
              <a:t>46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3789163" y="3082496"/>
            <a:ext cx="250627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0,58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4542375" y="3082496"/>
            <a:ext cx="98935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5210807" y="3082496"/>
            <a:ext cx="98935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5830216" y="3082496"/>
            <a:ext cx="310819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1.1</a:t>
            </a:r>
            <a:r>
              <a:rPr sz="861" spc="4" dirty="0">
                <a:latin typeface="Tahoma"/>
                <a:cs typeface="Tahoma"/>
              </a:rPr>
              <a:t>4</a:t>
            </a:r>
            <a:r>
              <a:rPr sz="861" dirty="0">
                <a:latin typeface="Tahoma"/>
                <a:cs typeface="Tahoma"/>
              </a:rPr>
              <a:t>2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881874" y="3525728"/>
            <a:ext cx="250714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8,27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1635795" y="3525728"/>
            <a:ext cx="98935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2303414" y="3525728"/>
            <a:ext cx="98935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2893017" y="3525728"/>
            <a:ext cx="370335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16.</a:t>
            </a:r>
            <a:r>
              <a:rPr sz="861" spc="4" dirty="0">
                <a:latin typeface="Tahoma"/>
                <a:cs typeface="Tahoma"/>
              </a:rPr>
              <a:t>2</a:t>
            </a:r>
            <a:r>
              <a:rPr sz="861" dirty="0">
                <a:latin typeface="Tahoma"/>
                <a:cs typeface="Tahoma"/>
              </a:rPr>
              <a:t>92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3789163" y="3525733"/>
            <a:ext cx="250584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0,50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4465710" y="3525733"/>
            <a:ext cx="250584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0,50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5210611" y="3525733"/>
            <a:ext cx="98935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5876271" y="3525733"/>
            <a:ext cx="217662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987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881874" y="3968967"/>
            <a:ext cx="250714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7,00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1635795" y="3968967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2303414" y="3968967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2893017" y="3968967"/>
            <a:ext cx="3703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13.</a:t>
            </a:r>
            <a:r>
              <a:rPr sz="861" spc="4" dirty="0">
                <a:latin typeface="Tahoma"/>
                <a:cs typeface="Tahoma"/>
              </a:rPr>
              <a:t>7</a:t>
            </a:r>
            <a:r>
              <a:rPr sz="861" dirty="0">
                <a:latin typeface="Tahoma"/>
                <a:cs typeface="Tahoma"/>
              </a:rPr>
              <a:t>90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3759472" y="3968974"/>
            <a:ext cx="310754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0,3</a:t>
            </a:r>
            <a:r>
              <a:rPr sz="861" spc="4" dirty="0">
                <a:latin typeface="Tahoma"/>
                <a:cs typeface="Tahoma"/>
              </a:rPr>
              <a:t>2</a:t>
            </a:r>
            <a:r>
              <a:rPr sz="861" dirty="0">
                <a:latin typeface="Tahoma"/>
                <a:cs typeface="Tahoma"/>
              </a:rPr>
              <a:t>4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4542311" y="3968974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5180340" y="3968974"/>
            <a:ext cx="158211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22</a:t>
            </a:r>
            <a:endParaRPr sz="861">
              <a:latin typeface="Tahoma"/>
              <a:cs typeface="Tahoma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5876371" y="3968974"/>
            <a:ext cx="217629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640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881874" y="4412206"/>
            <a:ext cx="250714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6,00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559159" y="4412206"/>
            <a:ext cx="250714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6,00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2303414" y="4412206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2893017" y="4412206"/>
            <a:ext cx="3703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11.</a:t>
            </a:r>
            <a:r>
              <a:rPr sz="861" spc="4" dirty="0">
                <a:latin typeface="Tahoma"/>
                <a:cs typeface="Tahoma"/>
              </a:rPr>
              <a:t>8</a:t>
            </a:r>
            <a:r>
              <a:rPr sz="861" dirty="0">
                <a:latin typeface="Tahoma"/>
                <a:cs typeface="Tahoma"/>
              </a:rPr>
              <a:t>00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3759473" y="4412206"/>
            <a:ext cx="310950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0,1</a:t>
            </a:r>
            <a:r>
              <a:rPr sz="861" spc="4" dirty="0">
                <a:latin typeface="Tahoma"/>
                <a:cs typeface="Tahoma"/>
              </a:rPr>
              <a:t>2</a:t>
            </a:r>
            <a:r>
              <a:rPr sz="861" dirty="0">
                <a:latin typeface="Tahoma"/>
                <a:cs typeface="Tahoma"/>
              </a:rPr>
              <a:t>8</a:t>
            </a:r>
            <a:endParaRPr sz="861">
              <a:latin typeface="Tahoma"/>
              <a:cs typeface="Tahoma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4542390" y="4412206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5180321" y="4412206"/>
            <a:ext cx="158146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26</a:t>
            </a:r>
            <a:endParaRPr sz="861">
              <a:latin typeface="Tahoma"/>
              <a:cs typeface="Tahoma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5876247" y="4412206"/>
            <a:ext cx="217531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253</a:t>
            </a:r>
            <a:endParaRPr sz="861">
              <a:latin typeface="Tahoma"/>
              <a:cs typeface="Tahoma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881874" y="4854754"/>
            <a:ext cx="250714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5,26</a:t>
            </a:r>
            <a:endParaRPr sz="861">
              <a:latin typeface="Tahoma"/>
              <a:cs typeface="Tahoma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1635795" y="4854754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2273036" y="4854754"/>
            <a:ext cx="158146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2893017" y="4854754"/>
            <a:ext cx="3703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10.</a:t>
            </a:r>
            <a:r>
              <a:rPr sz="861" spc="4" dirty="0">
                <a:latin typeface="Tahoma"/>
                <a:cs typeface="Tahoma"/>
              </a:rPr>
              <a:t>3</a:t>
            </a:r>
            <a:r>
              <a:rPr sz="861" dirty="0">
                <a:latin typeface="Tahoma"/>
                <a:cs typeface="Tahoma"/>
              </a:rPr>
              <a:t>80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3759473" y="4854754"/>
            <a:ext cx="310950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0,0</a:t>
            </a:r>
            <a:r>
              <a:rPr sz="861" spc="4" dirty="0">
                <a:latin typeface="Tahoma"/>
                <a:cs typeface="Tahoma"/>
              </a:rPr>
              <a:t>5</a:t>
            </a:r>
            <a:r>
              <a:rPr sz="861" dirty="0">
                <a:latin typeface="Tahoma"/>
                <a:cs typeface="Tahoma"/>
              </a:rPr>
              <a:t>1</a:t>
            </a:r>
            <a:endParaRPr sz="861">
              <a:latin typeface="Tahoma"/>
              <a:cs typeface="Tahoma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4542390" y="4854754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5180321" y="4854754"/>
            <a:ext cx="158146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30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5876247" y="4854754"/>
            <a:ext cx="217531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100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881874" y="5297993"/>
            <a:ext cx="250714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4,25</a:t>
            </a:r>
            <a:endParaRPr sz="861">
              <a:latin typeface="Tahoma"/>
              <a:cs typeface="Tahoma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1635795" y="5297993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2303414" y="5297993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2922705" y="5297993"/>
            <a:ext cx="310950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8.3</a:t>
            </a:r>
            <a:r>
              <a:rPr sz="861" spc="4" dirty="0">
                <a:latin typeface="Tahoma"/>
                <a:cs typeface="Tahoma"/>
              </a:rPr>
              <a:t>7</a:t>
            </a:r>
            <a:r>
              <a:rPr sz="861" dirty="0">
                <a:latin typeface="Tahoma"/>
                <a:cs typeface="Tahoma"/>
              </a:rPr>
              <a:t>2</a:t>
            </a:r>
            <a:endParaRPr sz="861">
              <a:latin typeface="Tahoma"/>
              <a:cs typeface="Tahoma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3759473" y="5297993"/>
            <a:ext cx="310950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0,0</a:t>
            </a:r>
            <a:r>
              <a:rPr sz="861" spc="4" dirty="0">
                <a:latin typeface="Tahoma"/>
                <a:cs typeface="Tahoma"/>
              </a:rPr>
              <a:t>2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4542390" y="5297993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5180321" y="5297993"/>
            <a:ext cx="158146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34</a:t>
            </a:r>
            <a:endParaRPr sz="861">
              <a:latin typeface="Tahoma"/>
              <a:cs typeface="Tahoma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5859678" y="5297993"/>
            <a:ext cx="250801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39,8</a:t>
            </a:r>
            <a:endParaRPr sz="861">
              <a:latin typeface="Tahoma"/>
              <a:cs typeface="Tahoma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881874" y="5741230"/>
            <a:ext cx="250714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3,60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1635795" y="5741230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2303414" y="5741230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2922705" y="5741230"/>
            <a:ext cx="310950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7.0</a:t>
            </a:r>
            <a:r>
              <a:rPr sz="861" spc="4" dirty="0">
                <a:latin typeface="Tahoma"/>
                <a:cs typeface="Tahoma"/>
              </a:rPr>
              <a:t>9</a:t>
            </a:r>
            <a:r>
              <a:rPr sz="861" dirty="0">
                <a:latin typeface="Tahoma"/>
                <a:cs typeface="Tahoma"/>
              </a:rPr>
              <a:t>2</a:t>
            </a:r>
            <a:endParaRPr sz="861">
              <a:latin typeface="Tahoma"/>
              <a:cs typeface="Tahoma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3729786" y="5741230"/>
            <a:ext cx="370084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0,0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80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4542390" y="5741230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5180321" y="5741230"/>
            <a:ext cx="158146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38</a:t>
            </a:r>
            <a:endParaRPr sz="861">
              <a:latin typeface="Tahoma"/>
              <a:cs typeface="Tahoma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5859678" y="5741230"/>
            <a:ext cx="250801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15,7</a:t>
            </a:r>
            <a:endParaRPr sz="861">
              <a:latin typeface="Tahoma"/>
              <a:cs typeface="Tahoma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881874" y="6184469"/>
            <a:ext cx="250714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2,58</a:t>
            </a:r>
            <a:endParaRPr sz="861">
              <a:latin typeface="Tahoma"/>
              <a:cs typeface="Tahoma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1635795" y="6184469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2303414" y="6184469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2922705" y="6184469"/>
            <a:ext cx="310950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5.0</a:t>
            </a:r>
            <a:r>
              <a:rPr sz="861" spc="4" dirty="0">
                <a:latin typeface="Tahoma"/>
                <a:cs typeface="Tahoma"/>
              </a:rPr>
              <a:t>8</a:t>
            </a:r>
            <a:r>
              <a:rPr sz="861" dirty="0">
                <a:latin typeface="Tahoma"/>
                <a:cs typeface="Tahoma"/>
              </a:rPr>
              <a:t>2</a:t>
            </a:r>
            <a:endParaRPr sz="861">
              <a:latin typeface="Tahoma"/>
              <a:cs typeface="Tahoma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3729786" y="6184469"/>
            <a:ext cx="370084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0,0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32</a:t>
            </a:r>
            <a:endParaRPr sz="861">
              <a:latin typeface="Tahoma"/>
              <a:cs typeface="Tahoma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4542390" y="6184469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5180321" y="6184469"/>
            <a:ext cx="158146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42</a:t>
            </a:r>
            <a:endParaRPr sz="861">
              <a:latin typeface="Tahoma"/>
              <a:cs typeface="Tahoma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5859678" y="6184469"/>
            <a:ext cx="250714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6,25</a:t>
            </a:r>
            <a:endParaRPr sz="861">
              <a:latin typeface="Tahoma"/>
              <a:cs typeface="Tahoma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881874" y="6627708"/>
            <a:ext cx="250714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2,18</a:t>
            </a:r>
            <a:endParaRPr sz="861">
              <a:latin typeface="Tahoma"/>
              <a:cs typeface="Tahoma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1635795" y="6627708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2303414" y="6627708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2922705" y="6627708"/>
            <a:ext cx="310950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4.2</a:t>
            </a:r>
            <a:r>
              <a:rPr sz="861" spc="4" dirty="0">
                <a:latin typeface="Tahoma"/>
                <a:cs typeface="Tahoma"/>
              </a:rPr>
              <a:t>9</a:t>
            </a:r>
            <a:r>
              <a:rPr sz="861" dirty="0">
                <a:latin typeface="Tahoma"/>
                <a:cs typeface="Tahoma"/>
              </a:rPr>
              <a:t>4</a:t>
            </a:r>
            <a:endParaRPr sz="861">
              <a:latin typeface="Tahoma"/>
              <a:cs typeface="Tahoma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3729786" y="6627018"/>
            <a:ext cx="370084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0,0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13</a:t>
            </a:r>
            <a:endParaRPr sz="861">
              <a:latin typeface="Tahoma"/>
              <a:cs typeface="Tahoma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4542390" y="6627018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5180321" y="6627018"/>
            <a:ext cx="158146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46</a:t>
            </a:r>
            <a:endParaRPr sz="861">
              <a:latin typeface="Tahoma"/>
              <a:cs typeface="Tahoma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5859678" y="6627018"/>
            <a:ext cx="250714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2,56</a:t>
            </a:r>
            <a:endParaRPr sz="861">
              <a:latin typeface="Tahoma"/>
              <a:cs typeface="Tahoma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881874" y="7070947"/>
            <a:ext cx="250714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1,85</a:t>
            </a:r>
            <a:endParaRPr sz="861">
              <a:latin typeface="Tahoma"/>
              <a:cs typeface="Tahoma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1635795" y="7070947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2303414" y="7070947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2922705" y="7070947"/>
            <a:ext cx="310950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3.6</a:t>
            </a:r>
            <a:r>
              <a:rPr sz="861" spc="4" dirty="0">
                <a:latin typeface="Tahoma"/>
                <a:cs typeface="Tahoma"/>
              </a:rPr>
              <a:t>4</a:t>
            </a:r>
            <a:r>
              <a:rPr sz="861" dirty="0">
                <a:latin typeface="Tahoma"/>
                <a:cs typeface="Tahoma"/>
              </a:rPr>
              <a:t>4</a:t>
            </a:r>
            <a:endParaRPr sz="861">
              <a:latin typeface="Tahoma"/>
              <a:cs typeface="Tahoma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881870" y="7514181"/>
            <a:ext cx="250671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1,50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559170" y="7514181"/>
            <a:ext cx="250671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1,50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2303437" y="7514181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2922857" y="7514181"/>
            <a:ext cx="310852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2.9</a:t>
            </a:r>
            <a:r>
              <a:rPr sz="861" spc="4" dirty="0">
                <a:latin typeface="Tahoma"/>
                <a:cs typeface="Tahoma"/>
              </a:rPr>
              <a:t>6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881870" y="7957419"/>
            <a:ext cx="250627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1,31</a:t>
            </a:r>
            <a:endParaRPr sz="861">
              <a:latin typeface="Tahoma"/>
              <a:cs typeface="Tahoma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1635780" y="7957419"/>
            <a:ext cx="98935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2273144" y="7957419"/>
            <a:ext cx="158254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16</a:t>
            </a:r>
            <a:endParaRPr sz="861">
              <a:latin typeface="Tahoma"/>
              <a:cs typeface="Tahoma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2922944" y="7957419"/>
            <a:ext cx="310819" cy="1320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2.5</a:t>
            </a:r>
            <a:r>
              <a:rPr sz="861" spc="4" dirty="0">
                <a:latin typeface="Tahoma"/>
                <a:cs typeface="Tahoma"/>
              </a:rPr>
              <a:t>8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881870" y="8399967"/>
            <a:ext cx="250671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1,00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1559170" y="8399967"/>
            <a:ext cx="250671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1,00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2303437" y="8399967"/>
            <a:ext cx="98935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2922857" y="8399967"/>
            <a:ext cx="310852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1.9</a:t>
            </a:r>
            <a:r>
              <a:rPr sz="861" spc="4" dirty="0">
                <a:latin typeface="Tahoma"/>
                <a:cs typeface="Tahoma"/>
              </a:rPr>
              <a:t>7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881870" y="8842518"/>
            <a:ext cx="250627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0,82</a:t>
            </a:r>
            <a:endParaRPr sz="861">
              <a:latin typeface="Tahoma"/>
              <a:cs typeface="Tahoma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635780" y="8842518"/>
            <a:ext cx="98935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–</a:t>
            </a:r>
            <a:endParaRPr sz="861">
              <a:latin typeface="Tahoma"/>
              <a:cs typeface="Tahoma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2273144" y="8842518"/>
            <a:ext cx="158254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18</a:t>
            </a:r>
            <a:endParaRPr sz="861">
              <a:latin typeface="Tahoma"/>
              <a:cs typeface="Tahom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2922944" y="8842518"/>
            <a:ext cx="310819" cy="1320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978"/>
              </a:lnSpc>
              <a:spcBef>
                <a:spcPts val="49"/>
              </a:spcBef>
            </a:pPr>
            <a:r>
              <a:rPr sz="861" dirty="0">
                <a:latin typeface="Tahoma"/>
                <a:cs typeface="Tahoma"/>
              </a:rPr>
              <a:t>1.6</a:t>
            </a:r>
            <a:r>
              <a:rPr sz="861" spc="4" dirty="0">
                <a:latin typeface="Tahoma"/>
                <a:cs typeface="Tahoma"/>
              </a:rPr>
              <a:t>2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5415518" y="9371807"/>
            <a:ext cx="815366" cy="2609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6254" marR="305500" algn="ctr">
              <a:lnSpc>
                <a:spcPct val="100585"/>
              </a:lnSpc>
              <a:spcBef>
                <a:spcPts val="258"/>
              </a:spcBef>
            </a:pPr>
            <a:r>
              <a:rPr sz="997" b="1" spc="4" dirty="0">
                <a:latin typeface="Tahoma"/>
                <a:cs typeface="Tahoma"/>
              </a:rPr>
              <a:t>46</a:t>
            </a:r>
            <a:endParaRPr sz="997">
              <a:latin typeface="Tahoma"/>
              <a:cs typeface="Tahoma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649669" y="8570594"/>
            <a:ext cx="2805106" cy="2216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43701">
              <a:lnSpc>
                <a:spcPct val="100585"/>
              </a:lnSpc>
              <a:spcBef>
                <a:spcPts val="340"/>
              </a:spcBef>
            </a:pPr>
            <a:r>
              <a:rPr sz="861" dirty="0">
                <a:latin typeface="Tahoma"/>
                <a:cs typeface="Tahoma"/>
              </a:rPr>
              <a:t>0,95              </a:t>
            </a:r>
            <a:r>
              <a:rPr sz="861" spc="224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 </a:t>
            </a:r>
            <a:r>
              <a:rPr sz="861" spc="218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</a:t>
            </a:r>
            <a:r>
              <a:rPr sz="861" spc="103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1.8</a:t>
            </a:r>
            <a:r>
              <a:rPr sz="861" spc="4" dirty="0">
                <a:latin typeface="Tahoma"/>
                <a:cs typeface="Tahoma"/>
              </a:rPr>
              <a:t>7</a:t>
            </a:r>
            <a:r>
              <a:rPr sz="861" dirty="0">
                <a:latin typeface="Tahoma"/>
                <a:cs typeface="Tahoma"/>
              </a:rPr>
              <a:t>1</a:t>
            </a:r>
            <a:endParaRPr sz="861">
              <a:latin typeface="Tahoma"/>
              <a:cs typeface="Tahoma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649669" y="8127357"/>
            <a:ext cx="2805106" cy="2216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43701">
              <a:lnSpc>
                <a:spcPct val="100585"/>
              </a:lnSpc>
              <a:spcBef>
                <a:spcPts val="340"/>
              </a:spcBef>
            </a:pPr>
            <a:r>
              <a:rPr sz="861" dirty="0">
                <a:latin typeface="Tahoma"/>
                <a:cs typeface="Tahoma"/>
              </a:rPr>
              <a:t>1,12              </a:t>
            </a:r>
            <a:r>
              <a:rPr sz="861" spc="224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 </a:t>
            </a:r>
            <a:r>
              <a:rPr sz="861" spc="218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</a:t>
            </a:r>
            <a:r>
              <a:rPr sz="861" spc="103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2.2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6</a:t>
            </a:r>
            <a:endParaRPr sz="861">
              <a:latin typeface="Tahoma"/>
              <a:cs typeface="Tahoma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649669" y="7684118"/>
            <a:ext cx="2805106" cy="2216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43701">
              <a:lnSpc>
                <a:spcPct val="100585"/>
              </a:lnSpc>
              <a:spcBef>
                <a:spcPts val="348"/>
              </a:spcBef>
            </a:pPr>
            <a:r>
              <a:rPr sz="861" dirty="0">
                <a:latin typeface="Tahoma"/>
                <a:cs typeface="Tahoma"/>
              </a:rPr>
              <a:t>1,33              </a:t>
            </a:r>
            <a:r>
              <a:rPr sz="861" spc="224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 </a:t>
            </a:r>
            <a:r>
              <a:rPr sz="861" spc="218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</a:t>
            </a:r>
            <a:r>
              <a:rPr sz="861" spc="103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2.6</a:t>
            </a:r>
            <a:r>
              <a:rPr sz="861" spc="4" dirty="0">
                <a:latin typeface="Tahoma"/>
                <a:cs typeface="Tahoma"/>
              </a:rPr>
              <a:t>2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649669" y="7240879"/>
            <a:ext cx="2805106" cy="2216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43701">
              <a:lnSpc>
                <a:spcPct val="100585"/>
              </a:lnSpc>
              <a:spcBef>
                <a:spcPts val="348"/>
              </a:spcBef>
            </a:pPr>
            <a:r>
              <a:rPr sz="861" dirty="0">
                <a:latin typeface="Tahoma"/>
                <a:cs typeface="Tahoma"/>
              </a:rPr>
              <a:t>1,57              </a:t>
            </a:r>
            <a:r>
              <a:rPr sz="861" spc="224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 </a:t>
            </a:r>
            <a:r>
              <a:rPr sz="861" spc="218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</a:t>
            </a:r>
            <a:r>
              <a:rPr sz="861" spc="103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3.0</a:t>
            </a:r>
            <a:r>
              <a:rPr sz="861" spc="4" dirty="0">
                <a:latin typeface="Tahoma"/>
                <a:cs typeface="Tahoma"/>
              </a:rPr>
              <a:t>9</a:t>
            </a:r>
            <a:r>
              <a:rPr sz="861" dirty="0">
                <a:latin typeface="Tahoma"/>
                <a:cs typeface="Tahoma"/>
              </a:rPr>
              <a:t>3</a:t>
            </a:r>
            <a:endParaRPr sz="861">
              <a:latin typeface="Tahoma"/>
              <a:cs typeface="Tahoma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649669" y="6797642"/>
            <a:ext cx="2805106" cy="2216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43701">
              <a:lnSpc>
                <a:spcPct val="100585"/>
              </a:lnSpc>
              <a:spcBef>
                <a:spcPts val="348"/>
              </a:spcBef>
            </a:pPr>
            <a:r>
              <a:rPr sz="861" dirty="0">
                <a:latin typeface="Tahoma"/>
                <a:cs typeface="Tahoma"/>
              </a:rPr>
              <a:t>2,08              </a:t>
            </a:r>
            <a:r>
              <a:rPr sz="861" spc="224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</a:t>
            </a:r>
            <a:r>
              <a:rPr sz="861" spc="246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14              </a:t>
            </a:r>
            <a:r>
              <a:rPr sz="861" spc="141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4.1</a:t>
            </a:r>
            <a:r>
              <a:rPr sz="861" spc="4" dirty="0">
                <a:latin typeface="Tahoma"/>
                <a:cs typeface="Tahoma"/>
              </a:rPr>
              <a:t>1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649669" y="6354403"/>
            <a:ext cx="2805106" cy="2216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43701">
              <a:lnSpc>
                <a:spcPct val="100585"/>
              </a:lnSpc>
              <a:spcBef>
                <a:spcPts val="348"/>
              </a:spcBef>
            </a:pPr>
            <a:r>
              <a:rPr sz="861" dirty="0">
                <a:latin typeface="Tahoma"/>
                <a:cs typeface="Tahoma"/>
              </a:rPr>
              <a:t>2,50            </a:t>
            </a:r>
            <a:r>
              <a:rPr sz="861" spc="160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2,50              </a:t>
            </a:r>
            <a:r>
              <a:rPr sz="861" spc="151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</a:t>
            </a:r>
            <a:r>
              <a:rPr sz="861" spc="103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4.9</a:t>
            </a:r>
            <a:r>
              <a:rPr sz="861" spc="4" dirty="0">
                <a:latin typeface="Tahoma"/>
                <a:cs typeface="Tahoma"/>
              </a:rPr>
              <a:t>3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556264" y="6354403"/>
            <a:ext cx="2805106" cy="2216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3638">
              <a:lnSpc>
                <a:spcPct val="95825"/>
              </a:lnSpc>
              <a:spcBef>
                <a:spcPts val="362"/>
              </a:spcBef>
            </a:pPr>
            <a:r>
              <a:rPr sz="861" dirty="0">
                <a:latin typeface="Arial"/>
                <a:cs typeface="Arial"/>
              </a:rPr>
              <a:t>0,0020              </a:t>
            </a:r>
            <a:r>
              <a:rPr sz="861" spc="171" dirty="0">
                <a:latin typeface="Arial"/>
                <a:cs typeface="Arial"/>
              </a:rPr>
              <a:t> </a:t>
            </a:r>
            <a:r>
              <a:rPr sz="861" dirty="0">
                <a:latin typeface="Arial"/>
                <a:cs typeface="Arial"/>
              </a:rPr>
              <a:t>–                  </a:t>
            </a:r>
            <a:r>
              <a:rPr sz="861" spc="8" dirty="0">
                <a:latin typeface="Arial"/>
                <a:cs typeface="Arial"/>
              </a:rPr>
              <a:t> </a:t>
            </a:r>
            <a:r>
              <a:rPr sz="861" dirty="0">
                <a:latin typeface="Arial"/>
                <a:cs typeface="Arial"/>
              </a:rPr>
              <a:t>44                 </a:t>
            </a:r>
            <a:r>
              <a:rPr sz="861" spc="99" dirty="0">
                <a:latin typeface="Arial"/>
                <a:cs typeface="Arial"/>
              </a:rPr>
              <a:t> </a:t>
            </a:r>
            <a:r>
              <a:rPr sz="861" dirty="0">
                <a:latin typeface="Arial"/>
                <a:cs typeface="Arial"/>
              </a:rPr>
              <a:t>4,00</a:t>
            </a:r>
            <a:endParaRPr sz="861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649669" y="5911164"/>
            <a:ext cx="2805106" cy="2216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43701">
              <a:lnSpc>
                <a:spcPct val="100585"/>
              </a:lnSpc>
              <a:spcBef>
                <a:spcPts val="348"/>
              </a:spcBef>
            </a:pPr>
            <a:r>
              <a:rPr sz="861" dirty="0">
                <a:latin typeface="Tahoma"/>
                <a:cs typeface="Tahoma"/>
              </a:rPr>
              <a:t>3,31              </a:t>
            </a:r>
            <a:r>
              <a:rPr sz="861" spc="224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</a:t>
            </a:r>
            <a:r>
              <a:rPr sz="861" spc="246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12              </a:t>
            </a:r>
            <a:r>
              <a:rPr sz="861" spc="141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6.5</a:t>
            </a:r>
            <a:r>
              <a:rPr sz="861" spc="4" dirty="0">
                <a:latin typeface="Tahoma"/>
                <a:cs typeface="Tahoma"/>
              </a:rPr>
              <a:t>3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556264" y="5911164"/>
            <a:ext cx="2805106" cy="2216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83638">
              <a:lnSpc>
                <a:spcPct val="95825"/>
              </a:lnSpc>
              <a:spcBef>
                <a:spcPts val="362"/>
              </a:spcBef>
            </a:pPr>
            <a:r>
              <a:rPr sz="861" dirty="0">
                <a:latin typeface="Arial"/>
                <a:cs typeface="Arial"/>
              </a:rPr>
              <a:t>0,0050              </a:t>
            </a:r>
            <a:r>
              <a:rPr sz="861" spc="171" dirty="0">
                <a:latin typeface="Arial"/>
                <a:cs typeface="Arial"/>
              </a:rPr>
              <a:t> </a:t>
            </a:r>
            <a:r>
              <a:rPr sz="861" dirty="0">
                <a:latin typeface="Arial"/>
                <a:cs typeface="Arial"/>
              </a:rPr>
              <a:t>–                  </a:t>
            </a:r>
            <a:r>
              <a:rPr sz="861" spc="8" dirty="0">
                <a:latin typeface="Arial"/>
                <a:cs typeface="Arial"/>
              </a:rPr>
              <a:t> </a:t>
            </a:r>
            <a:r>
              <a:rPr sz="861" dirty="0">
                <a:latin typeface="Arial"/>
                <a:cs typeface="Arial"/>
              </a:rPr>
              <a:t>40                 </a:t>
            </a:r>
            <a:r>
              <a:rPr sz="861" spc="99" dirty="0">
                <a:latin typeface="Arial"/>
                <a:cs typeface="Arial"/>
              </a:rPr>
              <a:t> </a:t>
            </a:r>
            <a:r>
              <a:rPr sz="861" dirty="0">
                <a:latin typeface="Arial"/>
                <a:cs typeface="Arial"/>
              </a:rPr>
              <a:t>9,61</a:t>
            </a:r>
            <a:endParaRPr sz="861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649669" y="5468615"/>
            <a:ext cx="2805106" cy="2216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43701">
              <a:lnSpc>
                <a:spcPct val="100585"/>
              </a:lnSpc>
              <a:spcBef>
                <a:spcPts val="340"/>
              </a:spcBef>
            </a:pPr>
            <a:r>
              <a:rPr sz="861" dirty="0">
                <a:latin typeface="Tahoma"/>
                <a:cs typeface="Tahoma"/>
              </a:rPr>
              <a:t>4,00            </a:t>
            </a:r>
            <a:r>
              <a:rPr sz="861" spc="160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4,00              </a:t>
            </a:r>
            <a:r>
              <a:rPr sz="861" spc="151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</a:t>
            </a:r>
            <a:r>
              <a:rPr sz="861" spc="103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7.8</a:t>
            </a:r>
            <a:r>
              <a:rPr sz="861" spc="4" dirty="0">
                <a:latin typeface="Tahoma"/>
                <a:cs typeface="Tahoma"/>
              </a:rPr>
              <a:t>9</a:t>
            </a:r>
            <a:r>
              <a:rPr sz="861" dirty="0">
                <a:latin typeface="Tahoma"/>
                <a:cs typeface="Tahoma"/>
              </a:rPr>
              <a:t>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556264" y="5468615"/>
            <a:ext cx="2805106" cy="2216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14015">
              <a:lnSpc>
                <a:spcPct val="95825"/>
              </a:lnSpc>
              <a:spcBef>
                <a:spcPts val="358"/>
              </a:spcBef>
            </a:pPr>
            <a:r>
              <a:rPr sz="861" dirty="0">
                <a:latin typeface="Arial"/>
                <a:cs typeface="Arial"/>
              </a:rPr>
              <a:t>0,013               </a:t>
            </a:r>
            <a:r>
              <a:rPr sz="861" spc="176" dirty="0">
                <a:latin typeface="Arial"/>
                <a:cs typeface="Arial"/>
              </a:rPr>
              <a:t> </a:t>
            </a:r>
            <a:r>
              <a:rPr sz="861" dirty="0">
                <a:latin typeface="Arial"/>
                <a:cs typeface="Arial"/>
              </a:rPr>
              <a:t>–                  </a:t>
            </a:r>
            <a:r>
              <a:rPr sz="861" spc="8" dirty="0">
                <a:latin typeface="Arial"/>
                <a:cs typeface="Arial"/>
              </a:rPr>
              <a:t> </a:t>
            </a:r>
            <a:r>
              <a:rPr sz="861" dirty="0">
                <a:latin typeface="Arial"/>
                <a:cs typeface="Arial"/>
              </a:rPr>
              <a:t>36                 </a:t>
            </a:r>
            <a:r>
              <a:rPr sz="861" spc="99" dirty="0">
                <a:latin typeface="Arial"/>
                <a:cs typeface="Arial"/>
              </a:rPr>
              <a:t> </a:t>
            </a:r>
            <a:r>
              <a:rPr sz="861" dirty="0">
                <a:latin typeface="Arial"/>
                <a:cs typeface="Arial"/>
              </a:rPr>
              <a:t>25,0</a:t>
            </a:r>
            <a:endParaRPr sz="861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49669" y="5025378"/>
            <a:ext cx="2805106" cy="2216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43701">
              <a:lnSpc>
                <a:spcPct val="100585"/>
              </a:lnSpc>
              <a:spcBef>
                <a:spcPts val="340"/>
              </a:spcBef>
            </a:pPr>
            <a:r>
              <a:rPr sz="861" dirty="0">
                <a:latin typeface="Tahoma"/>
                <a:cs typeface="Tahoma"/>
              </a:rPr>
              <a:t>5,02              </a:t>
            </a:r>
            <a:r>
              <a:rPr sz="861" spc="224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 </a:t>
            </a:r>
            <a:r>
              <a:rPr sz="861" spc="218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</a:t>
            </a:r>
            <a:r>
              <a:rPr sz="861" spc="103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9.8</a:t>
            </a:r>
            <a:r>
              <a:rPr sz="861" spc="4" dirty="0">
                <a:latin typeface="Tahoma"/>
                <a:cs typeface="Tahoma"/>
              </a:rPr>
              <a:t>8</a:t>
            </a:r>
            <a:r>
              <a:rPr sz="861" dirty="0">
                <a:latin typeface="Tahoma"/>
                <a:cs typeface="Tahoma"/>
              </a:rPr>
              <a:t>9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556264" y="5025378"/>
            <a:ext cx="2805106" cy="2216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14015">
              <a:lnSpc>
                <a:spcPct val="95825"/>
              </a:lnSpc>
              <a:spcBef>
                <a:spcPts val="358"/>
              </a:spcBef>
            </a:pPr>
            <a:r>
              <a:rPr sz="861" dirty="0">
                <a:latin typeface="Arial"/>
                <a:cs typeface="Arial"/>
              </a:rPr>
              <a:t>0,032               </a:t>
            </a:r>
            <a:r>
              <a:rPr sz="861" spc="176" dirty="0">
                <a:latin typeface="Arial"/>
                <a:cs typeface="Arial"/>
              </a:rPr>
              <a:t> </a:t>
            </a:r>
            <a:r>
              <a:rPr sz="861" dirty="0">
                <a:latin typeface="Arial"/>
                <a:cs typeface="Arial"/>
              </a:rPr>
              <a:t>–                  </a:t>
            </a:r>
            <a:r>
              <a:rPr sz="861" spc="8" dirty="0">
                <a:latin typeface="Arial"/>
                <a:cs typeface="Arial"/>
              </a:rPr>
              <a:t> </a:t>
            </a:r>
            <a:r>
              <a:rPr sz="861" dirty="0">
                <a:latin typeface="Arial"/>
                <a:cs typeface="Arial"/>
              </a:rPr>
              <a:t>32                 </a:t>
            </a:r>
            <a:r>
              <a:rPr sz="861" spc="99" dirty="0">
                <a:latin typeface="Arial"/>
                <a:cs typeface="Arial"/>
              </a:rPr>
              <a:t> </a:t>
            </a:r>
            <a:r>
              <a:rPr sz="861" dirty="0">
                <a:latin typeface="Arial"/>
                <a:cs typeface="Arial"/>
              </a:rPr>
              <a:t>63,2</a:t>
            </a:r>
            <a:endParaRPr sz="861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649669" y="4582139"/>
            <a:ext cx="2805106" cy="2216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43701">
              <a:lnSpc>
                <a:spcPct val="100585"/>
              </a:lnSpc>
              <a:spcBef>
                <a:spcPts val="348"/>
              </a:spcBef>
            </a:pPr>
            <a:r>
              <a:rPr sz="861" dirty="0">
                <a:latin typeface="Tahoma"/>
                <a:cs typeface="Tahoma"/>
              </a:rPr>
              <a:t>5,93              </a:t>
            </a:r>
            <a:r>
              <a:rPr sz="861" spc="224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 </a:t>
            </a:r>
            <a:r>
              <a:rPr sz="861" spc="218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</a:t>
            </a:r>
            <a:r>
              <a:rPr sz="861" spc="141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11.</a:t>
            </a:r>
            <a:r>
              <a:rPr sz="861" spc="4" dirty="0">
                <a:latin typeface="Tahoma"/>
                <a:cs typeface="Tahoma"/>
              </a:rPr>
              <a:t>6</a:t>
            </a:r>
            <a:r>
              <a:rPr sz="861" dirty="0">
                <a:latin typeface="Tahoma"/>
                <a:cs typeface="Tahoma"/>
              </a:rPr>
              <a:t>82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556264" y="4582139"/>
            <a:ext cx="2805106" cy="2216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14015">
              <a:lnSpc>
                <a:spcPct val="95825"/>
              </a:lnSpc>
              <a:spcBef>
                <a:spcPts val="362"/>
              </a:spcBef>
            </a:pPr>
            <a:r>
              <a:rPr sz="861" dirty="0">
                <a:latin typeface="Arial"/>
                <a:cs typeface="Arial"/>
              </a:rPr>
              <a:t>0,081               </a:t>
            </a:r>
            <a:r>
              <a:rPr sz="861" spc="176" dirty="0">
                <a:latin typeface="Arial"/>
                <a:cs typeface="Arial"/>
              </a:rPr>
              <a:t> </a:t>
            </a:r>
            <a:r>
              <a:rPr sz="861" dirty="0">
                <a:latin typeface="Arial"/>
                <a:cs typeface="Arial"/>
              </a:rPr>
              <a:t>–                  </a:t>
            </a:r>
            <a:r>
              <a:rPr sz="861" spc="8" dirty="0">
                <a:latin typeface="Arial"/>
                <a:cs typeface="Arial"/>
              </a:rPr>
              <a:t> </a:t>
            </a:r>
            <a:r>
              <a:rPr sz="861" dirty="0">
                <a:latin typeface="Arial"/>
                <a:cs typeface="Arial"/>
              </a:rPr>
              <a:t>28                 </a:t>
            </a:r>
            <a:r>
              <a:rPr sz="861" spc="215" dirty="0">
                <a:latin typeface="Arial"/>
                <a:cs typeface="Arial"/>
              </a:rPr>
              <a:t> </a:t>
            </a:r>
            <a:r>
              <a:rPr sz="861" dirty="0">
                <a:latin typeface="Arial"/>
                <a:cs typeface="Arial"/>
              </a:rPr>
              <a:t>159</a:t>
            </a:r>
            <a:endParaRPr sz="861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556264" y="4138556"/>
            <a:ext cx="2805106" cy="2216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14015">
              <a:lnSpc>
                <a:spcPct val="95825"/>
              </a:lnSpc>
              <a:spcBef>
                <a:spcPts val="367"/>
              </a:spcBef>
            </a:pPr>
            <a:r>
              <a:rPr sz="861" dirty="0">
                <a:latin typeface="Arial"/>
                <a:cs typeface="Arial"/>
              </a:rPr>
              <a:t>0,205             </a:t>
            </a:r>
            <a:r>
              <a:rPr sz="861" spc="55" dirty="0">
                <a:latin typeface="Arial"/>
                <a:cs typeface="Arial"/>
              </a:rPr>
              <a:t> </a:t>
            </a:r>
            <a:r>
              <a:rPr sz="861" dirty="0">
                <a:latin typeface="Arial"/>
                <a:cs typeface="Arial"/>
              </a:rPr>
              <a:t>0,20               </a:t>
            </a:r>
            <a:r>
              <a:rPr sz="861" spc="117" dirty="0">
                <a:latin typeface="Arial"/>
                <a:cs typeface="Arial"/>
              </a:rPr>
              <a:t> </a:t>
            </a:r>
            <a:r>
              <a:rPr sz="861" dirty="0">
                <a:latin typeface="Arial"/>
                <a:cs typeface="Arial"/>
              </a:rPr>
              <a:t>24                 </a:t>
            </a:r>
            <a:r>
              <a:rPr sz="861" spc="215" dirty="0">
                <a:latin typeface="Arial"/>
                <a:cs typeface="Arial"/>
              </a:rPr>
              <a:t> </a:t>
            </a:r>
            <a:r>
              <a:rPr sz="861" dirty="0">
                <a:latin typeface="Arial"/>
                <a:cs typeface="Arial"/>
              </a:rPr>
              <a:t>404</a:t>
            </a:r>
            <a:endParaRPr sz="861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49669" y="4138900"/>
            <a:ext cx="2805106" cy="2216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43701">
              <a:lnSpc>
                <a:spcPct val="100585"/>
              </a:lnSpc>
              <a:spcBef>
                <a:spcPts val="348"/>
              </a:spcBef>
            </a:pPr>
            <a:r>
              <a:rPr sz="861" dirty="0">
                <a:latin typeface="Tahoma"/>
                <a:cs typeface="Tahoma"/>
              </a:rPr>
              <a:t>6,64              </a:t>
            </a:r>
            <a:r>
              <a:rPr sz="861" spc="224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–                </a:t>
            </a:r>
            <a:r>
              <a:rPr sz="861" spc="218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9              </a:t>
            </a:r>
            <a:r>
              <a:rPr sz="861" spc="141" dirty="0">
                <a:latin typeface="Tahoma"/>
                <a:cs typeface="Tahoma"/>
              </a:rPr>
              <a:t> </a:t>
            </a:r>
            <a:r>
              <a:rPr sz="861" dirty="0">
                <a:latin typeface="Tahoma"/>
                <a:cs typeface="Tahoma"/>
              </a:rPr>
              <a:t>13.</a:t>
            </a:r>
            <a:r>
              <a:rPr sz="861" spc="4" dirty="0">
                <a:latin typeface="Tahoma"/>
                <a:cs typeface="Tahoma"/>
              </a:rPr>
              <a:t>0</a:t>
            </a:r>
            <a:r>
              <a:rPr sz="861" dirty="0">
                <a:latin typeface="Tahoma"/>
                <a:cs typeface="Tahoma"/>
              </a:rPr>
              <a:t>90</a:t>
            </a:r>
            <a:endParaRPr sz="861">
              <a:latin typeface="Tahoma"/>
              <a:cs typeface="Tahom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49669" y="3695661"/>
            <a:ext cx="2805106" cy="2216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43701">
              <a:lnSpc>
                <a:spcPct val="95825"/>
              </a:lnSpc>
              <a:spcBef>
                <a:spcPts val="362"/>
              </a:spcBef>
            </a:pPr>
            <a:r>
              <a:rPr sz="861" dirty="0">
                <a:latin typeface="Arial"/>
                <a:cs typeface="Arial"/>
              </a:rPr>
              <a:t>8,27                </a:t>
            </a:r>
            <a:r>
              <a:rPr sz="861" spc="185" dirty="0">
                <a:latin typeface="Arial"/>
                <a:cs typeface="Arial"/>
              </a:rPr>
              <a:t> </a:t>
            </a:r>
            <a:r>
              <a:rPr sz="861" dirty="0">
                <a:latin typeface="Arial"/>
                <a:cs typeface="Arial"/>
              </a:rPr>
              <a:t>–                   </a:t>
            </a:r>
            <a:r>
              <a:rPr sz="861" spc="4" dirty="0">
                <a:latin typeface="Arial"/>
                <a:cs typeface="Arial"/>
              </a:rPr>
              <a:t> </a:t>
            </a:r>
            <a:r>
              <a:rPr sz="861" dirty="0">
                <a:latin typeface="Arial"/>
                <a:cs typeface="Arial"/>
              </a:rPr>
              <a:t>–                </a:t>
            </a:r>
            <a:r>
              <a:rPr sz="861" spc="99" dirty="0">
                <a:latin typeface="Arial"/>
                <a:cs typeface="Arial"/>
              </a:rPr>
              <a:t> </a:t>
            </a:r>
            <a:r>
              <a:rPr sz="861" dirty="0">
                <a:latin typeface="Arial"/>
                <a:cs typeface="Arial"/>
              </a:rPr>
              <a:t>16.292</a:t>
            </a:r>
            <a:endParaRPr sz="861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556264" y="3695661"/>
            <a:ext cx="2805106" cy="2216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44392">
              <a:lnSpc>
                <a:spcPct val="95825"/>
              </a:lnSpc>
              <a:spcBef>
                <a:spcPts val="362"/>
              </a:spcBef>
            </a:pPr>
            <a:r>
              <a:rPr sz="861" dirty="0">
                <a:latin typeface="Arial"/>
                <a:cs typeface="Arial"/>
              </a:rPr>
              <a:t>0,49                </a:t>
            </a:r>
            <a:r>
              <a:rPr sz="861" spc="180" dirty="0">
                <a:latin typeface="Arial"/>
                <a:cs typeface="Arial"/>
              </a:rPr>
              <a:t> </a:t>
            </a:r>
            <a:r>
              <a:rPr sz="861" dirty="0">
                <a:latin typeface="Arial"/>
                <a:cs typeface="Arial"/>
              </a:rPr>
              <a:t>–                   </a:t>
            </a:r>
            <a:r>
              <a:rPr sz="861" spc="13" dirty="0">
                <a:latin typeface="Arial"/>
                <a:cs typeface="Arial"/>
              </a:rPr>
              <a:t> </a:t>
            </a:r>
            <a:r>
              <a:rPr sz="861" dirty="0">
                <a:latin typeface="Arial"/>
                <a:cs typeface="Arial"/>
              </a:rPr>
              <a:t>–                  </a:t>
            </a:r>
            <a:r>
              <a:rPr sz="861" spc="224" dirty="0">
                <a:latin typeface="Arial"/>
                <a:cs typeface="Arial"/>
              </a:rPr>
              <a:t> </a:t>
            </a:r>
            <a:r>
              <a:rPr sz="861" dirty="0">
                <a:latin typeface="Arial"/>
                <a:cs typeface="Arial"/>
              </a:rPr>
              <a:t>965</a:t>
            </a:r>
            <a:endParaRPr sz="861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49669" y="3252424"/>
            <a:ext cx="2805106" cy="2216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43701">
              <a:lnSpc>
                <a:spcPct val="95825"/>
              </a:lnSpc>
              <a:spcBef>
                <a:spcPts val="362"/>
              </a:spcBef>
            </a:pPr>
            <a:r>
              <a:rPr sz="861" dirty="0">
                <a:latin typeface="Arial"/>
                <a:cs typeface="Arial"/>
              </a:rPr>
              <a:t>8,38                </a:t>
            </a:r>
            <a:r>
              <a:rPr sz="861" spc="185" dirty="0">
                <a:latin typeface="Arial"/>
                <a:cs typeface="Arial"/>
              </a:rPr>
              <a:t> </a:t>
            </a:r>
            <a:r>
              <a:rPr sz="861" dirty="0">
                <a:latin typeface="Arial"/>
                <a:cs typeface="Arial"/>
              </a:rPr>
              <a:t>8                   </a:t>
            </a:r>
            <a:r>
              <a:rPr sz="861" spc="4" dirty="0">
                <a:latin typeface="Arial"/>
                <a:cs typeface="Arial"/>
              </a:rPr>
              <a:t> </a:t>
            </a:r>
            <a:r>
              <a:rPr sz="861" dirty="0">
                <a:latin typeface="Arial"/>
                <a:cs typeface="Arial"/>
              </a:rPr>
              <a:t>8                </a:t>
            </a:r>
            <a:r>
              <a:rPr sz="861" spc="99" dirty="0">
                <a:latin typeface="Arial"/>
                <a:cs typeface="Arial"/>
              </a:rPr>
              <a:t> </a:t>
            </a:r>
            <a:r>
              <a:rPr sz="861" dirty="0">
                <a:latin typeface="Arial"/>
                <a:cs typeface="Arial"/>
              </a:rPr>
              <a:t>16.510</a:t>
            </a:r>
            <a:endParaRPr sz="861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556264" y="3252424"/>
            <a:ext cx="2805106" cy="2216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44392">
              <a:lnSpc>
                <a:spcPct val="95825"/>
              </a:lnSpc>
              <a:spcBef>
                <a:spcPts val="362"/>
              </a:spcBef>
            </a:pPr>
            <a:r>
              <a:rPr sz="861" dirty="0">
                <a:latin typeface="Arial"/>
                <a:cs typeface="Arial"/>
              </a:rPr>
              <a:t>0,52                </a:t>
            </a:r>
            <a:r>
              <a:rPr sz="861" spc="180" dirty="0">
                <a:latin typeface="Arial"/>
                <a:cs typeface="Arial"/>
              </a:rPr>
              <a:t> </a:t>
            </a:r>
            <a:r>
              <a:rPr sz="861" dirty="0">
                <a:latin typeface="Arial"/>
                <a:cs typeface="Arial"/>
              </a:rPr>
              <a:t>–                  </a:t>
            </a:r>
            <a:r>
              <a:rPr sz="861" spc="8" dirty="0">
                <a:latin typeface="Arial"/>
                <a:cs typeface="Arial"/>
              </a:rPr>
              <a:t> </a:t>
            </a:r>
            <a:r>
              <a:rPr sz="861" dirty="0">
                <a:latin typeface="Arial"/>
                <a:cs typeface="Arial"/>
              </a:rPr>
              <a:t>20                </a:t>
            </a:r>
            <a:r>
              <a:rPr sz="861" spc="99" dirty="0">
                <a:latin typeface="Arial"/>
                <a:cs typeface="Arial"/>
              </a:rPr>
              <a:t> </a:t>
            </a:r>
            <a:r>
              <a:rPr sz="861" dirty="0">
                <a:latin typeface="Arial"/>
                <a:cs typeface="Arial"/>
              </a:rPr>
              <a:t>1.020</a:t>
            </a:r>
            <a:endParaRPr sz="861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49669" y="2809184"/>
            <a:ext cx="2805106" cy="2216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13325">
              <a:lnSpc>
                <a:spcPct val="95825"/>
              </a:lnSpc>
              <a:spcBef>
                <a:spcPts val="362"/>
              </a:spcBef>
            </a:pPr>
            <a:r>
              <a:rPr sz="861" dirty="0">
                <a:latin typeface="Arial"/>
                <a:cs typeface="Arial"/>
              </a:rPr>
              <a:t>10,00            </a:t>
            </a:r>
            <a:r>
              <a:rPr sz="861" spc="60" dirty="0">
                <a:latin typeface="Arial"/>
                <a:cs typeface="Arial"/>
              </a:rPr>
              <a:t> </a:t>
            </a:r>
            <a:r>
              <a:rPr sz="861" dirty="0">
                <a:latin typeface="Arial"/>
                <a:cs typeface="Arial"/>
              </a:rPr>
              <a:t>10,00               </a:t>
            </a:r>
            <a:r>
              <a:rPr sz="861" spc="108" dirty="0">
                <a:latin typeface="Arial"/>
                <a:cs typeface="Arial"/>
              </a:rPr>
              <a:t> </a:t>
            </a:r>
            <a:r>
              <a:rPr sz="861" dirty="0">
                <a:latin typeface="Arial"/>
                <a:cs typeface="Arial"/>
              </a:rPr>
              <a:t>–                </a:t>
            </a:r>
            <a:r>
              <a:rPr sz="861" spc="99" dirty="0">
                <a:latin typeface="Arial"/>
                <a:cs typeface="Arial"/>
              </a:rPr>
              <a:t> </a:t>
            </a:r>
            <a:r>
              <a:rPr sz="861" dirty="0">
                <a:latin typeface="Arial"/>
                <a:cs typeface="Arial"/>
              </a:rPr>
              <a:t>19.700</a:t>
            </a:r>
            <a:endParaRPr sz="861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556264" y="2809184"/>
            <a:ext cx="2805106" cy="2216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44392">
              <a:lnSpc>
                <a:spcPct val="95825"/>
              </a:lnSpc>
              <a:spcBef>
                <a:spcPts val="362"/>
              </a:spcBef>
            </a:pPr>
            <a:r>
              <a:rPr sz="861" dirty="0">
                <a:latin typeface="Arial"/>
                <a:cs typeface="Arial"/>
              </a:rPr>
              <a:t>0,68                </a:t>
            </a:r>
            <a:r>
              <a:rPr sz="861" spc="180" dirty="0">
                <a:latin typeface="Arial"/>
                <a:cs typeface="Arial"/>
              </a:rPr>
              <a:t> </a:t>
            </a:r>
            <a:r>
              <a:rPr sz="861" dirty="0">
                <a:latin typeface="Arial"/>
                <a:cs typeface="Arial"/>
              </a:rPr>
              <a:t>–                   </a:t>
            </a:r>
            <a:r>
              <a:rPr sz="861" spc="13" dirty="0">
                <a:latin typeface="Arial"/>
                <a:cs typeface="Arial"/>
              </a:rPr>
              <a:t> </a:t>
            </a:r>
            <a:r>
              <a:rPr sz="861" dirty="0">
                <a:latin typeface="Arial"/>
                <a:cs typeface="Arial"/>
              </a:rPr>
              <a:t>–                 </a:t>
            </a:r>
            <a:r>
              <a:rPr sz="861" spc="103" dirty="0">
                <a:latin typeface="Arial"/>
                <a:cs typeface="Arial"/>
              </a:rPr>
              <a:t> </a:t>
            </a:r>
            <a:r>
              <a:rPr sz="861" dirty="0">
                <a:latin typeface="Arial"/>
                <a:cs typeface="Arial"/>
              </a:rPr>
              <a:t>1.339</a:t>
            </a:r>
            <a:endParaRPr sz="861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556264" y="1576470"/>
            <a:ext cx="2805106" cy="10110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3216" marR="36158" indent="127033">
              <a:lnSpc>
                <a:spcPts val="1038"/>
              </a:lnSpc>
              <a:spcBef>
                <a:spcPts val="254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Área        </a:t>
            </a:r>
            <a:r>
              <a:rPr sz="861" spc="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Sección</a:t>
            </a:r>
            <a:r>
              <a:rPr sz="861" spc="-2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       </a:t>
            </a:r>
            <a:r>
              <a:rPr sz="861" spc="20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Área       </a:t>
            </a:r>
            <a:r>
              <a:rPr sz="861" spc="197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Área</a:t>
            </a:r>
            <a:r>
              <a:rPr sz="861" spc="-17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nom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nal </a:t>
            </a:r>
            <a:endParaRPr sz="861">
              <a:latin typeface="Tahoma"/>
              <a:cs typeface="Tahoma"/>
            </a:endParaRPr>
          </a:p>
          <a:p>
            <a:pPr marL="113216" marR="36158">
              <a:lnSpc>
                <a:spcPts val="1038"/>
              </a:lnSpc>
              <a:spcBef>
                <a:spcPts val="217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nominal      </a:t>
            </a:r>
            <a:r>
              <a:rPr sz="861" spc="252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la norma      </a:t>
            </a:r>
            <a:r>
              <a:rPr sz="861" spc="19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nominal     </a:t>
            </a:r>
            <a:r>
              <a:rPr sz="861" spc="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del</a:t>
            </a:r>
            <a:r>
              <a:rPr sz="861" spc="-6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conductor </a:t>
            </a:r>
            <a:endParaRPr sz="861">
              <a:latin typeface="Tahoma"/>
              <a:cs typeface="Tahoma"/>
            </a:endParaRPr>
          </a:p>
          <a:p>
            <a:pPr marL="113216" marR="36158">
              <a:lnSpc>
                <a:spcPts val="1038"/>
              </a:lnSpc>
              <a:spcBef>
                <a:spcPts val="217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(un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dades    </a:t>
            </a:r>
            <a:r>
              <a:rPr sz="861" spc="241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(un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dades    </a:t>
            </a:r>
            <a:r>
              <a:rPr sz="861" spc="16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(un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dades      </a:t>
            </a:r>
            <a:r>
              <a:rPr sz="861" spc="91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(un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dades </a:t>
            </a:r>
            <a:endParaRPr sz="861">
              <a:latin typeface="Tahoma"/>
              <a:cs typeface="Tahoma"/>
            </a:endParaRPr>
          </a:p>
          <a:p>
            <a:pPr marL="113216" marR="36158">
              <a:lnSpc>
                <a:spcPts val="1038"/>
              </a:lnSpc>
              <a:spcBef>
                <a:spcPts val="217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métricas)     </a:t>
            </a:r>
            <a:r>
              <a:rPr sz="861" spc="151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métricas)   </a:t>
            </a:r>
            <a:r>
              <a:rPr sz="861" spc="37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Americanas)  </a:t>
            </a:r>
            <a:r>
              <a:rPr sz="861" spc="171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Americanas)</a:t>
            </a:r>
            <a:endParaRPr sz="861">
              <a:latin typeface="Tahoma"/>
              <a:cs typeface="Tahoma"/>
            </a:endParaRPr>
          </a:p>
          <a:p>
            <a:pPr marL="220228">
              <a:lnSpc>
                <a:spcPct val="100585"/>
              </a:lnSpc>
              <a:spcBef>
                <a:spcPts val="1115"/>
              </a:spcBef>
            </a:pP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mm²             </a:t>
            </a:r>
            <a:r>
              <a:rPr sz="815" b="1" spc="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mm²            </a:t>
            </a:r>
            <a:r>
              <a:rPr sz="815" b="1" spc="16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AWG               </a:t>
            </a:r>
            <a:r>
              <a:rPr sz="815" b="1" spc="58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cmil</a:t>
            </a:r>
            <a:endParaRPr sz="815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49669" y="1574399"/>
            <a:ext cx="2805106" cy="101316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2525" marR="36158" indent="127033">
              <a:lnSpc>
                <a:spcPts val="1038"/>
              </a:lnSpc>
              <a:spcBef>
                <a:spcPts val="258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Área        </a:t>
            </a:r>
            <a:r>
              <a:rPr sz="861" spc="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Sección</a:t>
            </a:r>
            <a:r>
              <a:rPr sz="861" spc="-2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       </a:t>
            </a:r>
            <a:r>
              <a:rPr sz="861" spc="20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Área       </a:t>
            </a:r>
            <a:r>
              <a:rPr sz="861" spc="201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Área</a:t>
            </a:r>
            <a:r>
              <a:rPr sz="861" spc="-17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nom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nal </a:t>
            </a:r>
            <a:endParaRPr sz="861">
              <a:latin typeface="Tahoma"/>
              <a:cs typeface="Tahoma"/>
            </a:endParaRPr>
          </a:p>
          <a:p>
            <a:pPr marL="112525" marR="36158">
              <a:lnSpc>
                <a:spcPts val="1038"/>
              </a:lnSpc>
              <a:spcBef>
                <a:spcPts val="217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nominal      </a:t>
            </a:r>
            <a:r>
              <a:rPr sz="861" spc="256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la norma      </a:t>
            </a:r>
            <a:r>
              <a:rPr sz="861" spc="18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nominal     </a:t>
            </a:r>
            <a:r>
              <a:rPr sz="861" spc="1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del</a:t>
            </a:r>
            <a:r>
              <a:rPr sz="861" spc="-6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conductor </a:t>
            </a:r>
            <a:endParaRPr sz="861">
              <a:latin typeface="Tahoma"/>
              <a:cs typeface="Tahoma"/>
            </a:endParaRPr>
          </a:p>
          <a:p>
            <a:pPr marL="112525" marR="36158">
              <a:lnSpc>
                <a:spcPts val="1038"/>
              </a:lnSpc>
              <a:spcBef>
                <a:spcPts val="217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(un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dades    </a:t>
            </a:r>
            <a:r>
              <a:rPr sz="861" spc="246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(un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dades    </a:t>
            </a:r>
            <a:r>
              <a:rPr sz="861" spc="16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(un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dades      </a:t>
            </a:r>
            <a:r>
              <a:rPr sz="861" spc="10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(un</a:t>
            </a:r>
            <a:r>
              <a:rPr sz="861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dades </a:t>
            </a:r>
            <a:endParaRPr sz="861">
              <a:latin typeface="Tahoma"/>
              <a:cs typeface="Tahoma"/>
            </a:endParaRPr>
          </a:p>
          <a:p>
            <a:pPr marL="112525" marR="36158">
              <a:lnSpc>
                <a:spcPts val="1038"/>
              </a:lnSpc>
              <a:spcBef>
                <a:spcPts val="217"/>
              </a:spcBef>
            </a:pP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métricas)     </a:t>
            </a:r>
            <a:r>
              <a:rPr sz="861" spc="16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métricas)   </a:t>
            </a:r>
            <a:r>
              <a:rPr sz="861" spc="33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Americanas)  </a:t>
            </a:r>
            <a:r>
              <a:rPr sz="861" spc="18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61" dirty="0">
                <a:solidFill>
                  <a:srgbClr val="FFFFFF"/>
                </a:solidFill>
                <a:latin typeface="Tahoma"/>
                <a:cs typeface="Tahoma"/>
              </a:rPr>
              <a:t>Americanas)</a:t>
            </a:r>
            <a:endParaRPr sz="861">
              <a:latin typeface="Tahoma"/>
              <a:cs typeface="Tahoma"/>
            </a:endParaRPr>
          </a:p>
          <a:p>
            <a:pPr marL="219538">
              <a:lnSpc>
                <a:spcPct val="100585"/>
              </a:lnSpc>
              <a:spcBef>
                <a:spcPts val="1126"/>
              </a:spcBef>
            </a:pP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mm²             </a:t>
            </a:r>
            <a:r>
              <a:rPr sz="815" b="1" spc="7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mm²            </a:t>
            </a:r>
            <a:r>
              <a:rPr sz="815" b="1" spc="164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AWG               </a:t>
            </a:r>
            <a:r>
              <a:rPr sz="815" b="1" spc="67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815" b="1" dirty="0">
                <a:solidFill>
                  <a:srgbClr val="FFFFFF"/>
                </a:solidFill>
                <a:latin typeface="Tahoma"/>
                <a:cs typeface="Tahoma"/>
              </a:rPr>
              <a:t>cmil</a:t>
            </a:r>
            <a:endParaRPr sz="815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556264" y="6668996"/>
            <a:ext cx="2805106" cy="1380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  <p:sp>
        <p:nvSpPr>
          <p:cNvPr id="2" name="object 2"/>
          <p:cNvSpPr txBox="1"/>
          <p:nvPr/>
        </p:nvSpPr>
        <p:spPr>
          <a:xfrm>
            <a:off x="649669" y="8885187"/>
            <a:ext cx="2805106" cy="13808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3012">
              <a:lnSpc>
                <a:spcPts val="906"/>
              </a:lnSpc>
            </a:pPr>
            <a:endParaRPr sz="906"/>
          </a:p>
        </p:txBody>
      </p:sp>
    </p:spTree>
    <p:extLst>
      <p:ext uri="{BB962C8B-B14F-4D97-AF65-F5344CB8AC3E}">
        <p14:creationId xmlns:p14="http://schemas.microsoft.com/office/powerpoint/2010/main" val="3658077932"/>
      </p:ext>
    </p:extLst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object 22"/>
          <p:cNvSpPr/>
          <p:nvPr/>
        </p:nvSpPr>
        <p:spPr>
          <a:xfrm>
            <a:off x="4142" y="1445981"/>
            <a:ext cx="6842581" cy="8317281"/>
          </a:xfrm>
          <a:custGeom>
            <a:avLst/>
            <a:gdLst/>
            <a:ahLst/>
            <a:cxnLst/>
            <a:rect l="l" t="t" r="r" b="b"/>
            <a:pathLst>
              <a:path w="7552182" h="9179814">
                <a:moveTo>
                  <a:pt x="0" y="9179814"/>
                </a:moveTo>
                <a:lnTo>
                  <a:pt x="7552182" y="9179814"/>
                </a:lnTo>
                <a:lnTo>
                  <a:pt x="7552182" y="0"/>
                </a:lnTo>
                <a:lnTo>
                  <a:pt x="0" y="0"/>
                </a:lnTo>
                <a:lnTo>
                  <a:pt x="0" y="9179814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3" name="object 23"/>
          <p:cNvSpPr/>
          <p:nvPr/>
        </p:nvSpPr>
        <p:spPr>
          <a:xfrm>
            <a:off x="3451" y="9211634"/>
            <a:ext cx="6848795" cy="56957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4" name="object 24"/>
          <p:cNvSpPr/>
          <p:nvPr/>
        </p:nvSpPr>
        <p:spPr>
          <a:xfrm>
            <a:off x="5415518" y="9371807"/>
            <a:ext cx="815366" cy="260972"/>
          </a:xfrm>
          <a:custGeom>
            <a:avLst/>
            <a:gdLst/>
            <a:ahLst/>
            <a:cxnLst/>
            <a:rect l="l" t="t" r="r" b="b"/>
            <a:pathLst>
              <a:path w="899922" h="288035">
                <a:moveTo>
                  <a:pt x="0" y="288036"/>
                </a:moveTo>
                <a:lnTo>
                  <a:pt x="899922" y="288036"/>
                </a:lnTo>
                <a:lnTo>
                  <a:pt x="899922" y="0"/>
                </a:lnTo>
                <a:lnTo>
                  <a:pt x="0" y="0"/>
                </a:lnTo>
                <a:lnTo>
                  <a:pt x="0" y="288036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" name="object 21"/>
          <p:cNvSpPr/>
          <p:nvPr/>
        </p:nvSpPr>
        <p:spPr>
          <a:xfrm>
            <a:off x="1381" y="1120114"/>
            <a:ext cx="6845343" cy="195384"/>
          </a:xfrm>
          <a:custGeom>
            <a:avLst/>
            <a:gdLst/>
            <a:ahLst/>
            <a:cxnLst/>
            <a:rect l="l" t="t" r="r" b="b"/>
            <a:pathLst>
              <a:path w="7555230" h="215646">
                <a:moveTo>
                  <a:pt x="0" y="215646"/>
                </a:moveTo>
                <a:lnTo>
                  <a:pt x="7555230" y="215646"/>
                </a:lnTo>
                <a:lnTo>
                  <a:pt x="755523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" name="object 18"/>
          <p:cNvSpPr/>
          <p:nvPr/>
        </p:nvSpPr>
        <p:spPr>
          <a:xfrm>
            <a:off x="1380" y="103670"/>
            <a:ext cx="6856860" cy="687813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" name="object 19"/>
          <p:cNvSpPr/>
          <p:nvPr/>
        </p:nvSpPr>
        <p:spPr>
          <a:xfrm>
            <a:off x="1381" y="304058"/>
            <a:ext cx="4566323" cy="359009"/>
          </a:xfrm>
          <a:custGeom>
            <a:avLst/>
            <a:gdLst/>
            <a:ahLst/>
            <a:cxnLst/>
            <a:rect l="l" t="t" r="r" b="b"/>
            <a:pathLst>
              <a:path w="5039868" h="396240">
                <a:moveTo>
                  <a:pt x="0" y="396240"/>
                </a:moveTo>
                <a:lnTo>
                  <a:pt x="5039868" y="396240"/>
                </a:lnTo>
                <a:lnTo>
                  <a:pt x="5039868" y="0"/>
                </a:lnTo>
                <a:lnTo>
                  <a:pt x="0" y="0"/>
                </a:lnTo>
                <a:lnTo>
                  <a:pt x="0" y="396240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" name="object 20"/>
          <p:cNvSpPr/>
          <p:nvPr/>
        </p:nvSpPr>
        <p:spPr>
          <a:xfrm>
            <a:off x="3915274" y="206711"/>
            <a:ext cx="2945258" cy="53161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" name="object 17"/>
          <p:cNvSpPr txBox="1"/>
          <p:nvPr/>
        </p:nvSpPr>
        <p:spPr>
          <a:xfrm>
            <a:off x="3029026" y="365027"/>
            <a:ext cx="898488" cy="2529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966"/>
              </a:lnSpc>
              <a:spcBef>
                <a:spcPts val="98"/>
              </a:spcBef>
            </a:pPr>
            <a:r>
              <a:rPr sz="1812" b="1" dirty="0">
                <a:latin typeface="Tahoma"/>
                <a:cs typeface="Tahoma"/>
              </a:rPr>
              <a:t>Anexos</a:t>
            </a:r>
            <a:endParaRPr sz="1812">
              <a:latin typeface="Tahoma"/>
              <a:cs typeface="Tahoma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44958" y="1145412"/>
            <a:ext cx="2754462" cy="1493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119"/>
              </a:lnSpc>
              <a:spcBef>
                <a:spcPts val="55"/>
              </a:spcBef>
            </a:pPr>
            <a:r>
              <a:rPr sz="997" b="1" dirty="0">
                <a:latin typeface="Tahoma"/>
                <a:cs typeface="Tahoma"/>
              </a:rPr>
              <a:t>Conceptos</a:t>
            </a:r>
            <a:r>
              <a:rPr sz="997" b="1" spc="-4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para</a:t>
            </a:r>
            <a:r>
              <a:rPr sz="997" b="1" spc="-1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el</a:t>
            </a:r>
            <a:r>
              <a:rPr sz="997" b="1" spc="4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Diseño</a:t>
            </a:r>
            <a:r>
              <a:rPr sz="997" b="1" spc="-29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Lí</a:t>
            </a:r>
            <a:r>
              <a:rPr sz="997" b="1" spc="4" dirty="0">
                <a:latin typeface="Tahoma"/>
                <a:cs typeface="Tahoma"/>
              </a:rPr>
              <a:t>n</a:t>
            </a:r>
            <a:r>
              <a:rPr sz="997" b="1" dirty="0">
                <a:latin typeface="Tahoma"/>
                <a:cs typeface="Tahoma"/>
              </a:rPr>
              <a:t>eas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Aéreas</a:t>
            </a:r>
            <a:endParaRPr sz="997">
              <a:latin typeface="Tahoma"/>
              <a:cs typeface="Tahoma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674754" y="1617139"/>
            <a:ext cx="2299234" cy="1383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28"/>
              </a:lnSpc>
              <a:spcBef>
                <a:spcPts val="51"/>
              </a:spcBef>
            </a:pPr>
            <a:r>
              <a:rPr sz="906" b="1" dirty="0">
                <a:latin typeface="Tahoma"/>
                <a:cs typeface="Tahoma"/>
              </a:rPr>
              <a:t>Capacidad </a:t>
            </a:r>
            <a:r>
              <a:rPr sz="906" b="1" spc="-4" dirty="0">
                <a:latin typeface="Tahoma"/>
                <a:cs typeface="Tahoma"/>
              </a:rPr>
              <a:t>d</a:t>
            </a:r>
            <a:r>
              <a:rPr sz="906" b="1" dirty="0">
                <a:latin typeface="Tahoma"/>
                <a:cs typeface="Tahoma"/>
              </a:rPr>
              <a:t>e Transmisión de Corriente</a:t>
            </a:r>
            <a:endParaRPr sz="906">
              <a:latin typeface="Tahoma"/>
              <a:cs typeface="Tahom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74753" y="1888468"/>
            <a:ext cx="5658165" cy="9785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9325">
              <a:lnSpc>
                <a:spcPts val="1028"/>
              </a:lnSpc>
              <a:spcBef>
                <a:spcPts val="51"/>
              </a:spcBef>
            </a:pPr>
            <a:r>
              <a:rPr sz="906" dirty="0">
                <a:latin typeface="Tahoma"/>
                <a:cs typeface="Tahoma"/>
              </a:rPr>
              <a:t>La ca</a:t>
            </a:r>
            <a:r>
              <a:rPr sz="906" spc="-8" dirty="0">
                <a:latin typeface="Tahoma"/>
                <a:cs typeface="Tahoma"/>
              </a:rPr>
              <a:t>p</a:t>
            </a:r>
            <a:r>
              <a:rPr sz="906" dirty="0">
                <a:latin typeface="Tahoma"/>
                <a:cs typeface="Tahoma"/>
              </a:rPr>
              <a:t>acidad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 un conductor para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t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a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smitir corriente de forma </a:t>
            </a:r>
            <a:r>
              <a:rPr sz="906" spc="-4" dirty="0">
                <a:latin typeface="Tahoma"/>
                <a:cs typeface="Tahoma"/>
              </a:rPr>
              <a:t>co</a:t>
            </a:r>
            <a:r>
              <a:rPr sz="906" dirty="0">
                <a:latin typeface="Tahoma"/>
                <a:cs typeface="Tahoma"/>
              </a:rPr>
              <a:t>ntinua depe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de entera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spc="-4" dirty="0">
                <a:latin typeface="Tahoma"/>
                <a:cs typeface="Tahoma"/>
              </a:rPr>
              <a:t>e</a:t>
            </a:r>
            <a:r>
              <a:rPr sz="906" dirty="0">
                <a:latin typeface="Tahoma"/>
                <a:cs typeface="Tahoma"/>
              </a:rPr>
              <a:t>nte del aumento</a:t>
            </a:r>
            <a:endParaRPr sz="906">
              <a:latin typeface="Tahoma"/>
              <a:cs typeface="Tahoma"/>
            </a:endParaRPr>
          </a:p>
          <a:p>
            <a:pPr marL="11506">
              <a:lnSpc>
                <a:spcPts val="1094"/>
              </a:lnSpc>
              <a:spcBef>
                <a:spcPts val="179"/>
              </a:spcBef>
            </a:pPr>
            <a:r>
              <a:rPr sz="906" dirty="0">
                <a:latin typeface="Tahoma"/>
                <a:cs typeface="Tahoma"/>
              </a:rPr>
              <a:t>de su tempe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atura </a:t>
            </a:r>
            <a:r>
              <a:rPr sz="906" spc="-8" dirty="0">
                <a:latin typeface="Tahoma"/>
                <a:cs typeface="Tahoma"/>
              </a:rPr>
              <a:t>p</a:t>
            </a:r>
            <a:r>
              <a:rPr sz="906" dirty="0">
                <a:latin typeface="Tahoma"/>
                <a:cs typeface="Tahoma"/>
              </a:rPr>
              <a:t>or en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ima de la te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peratura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am</a:t>
            </a:r>
            <a:r>
              <a:rPr sz="906" spc="-8" dirty="0">
                <a:latin typeface="Tahoma"/>
                <a:cs typeface="Tahoma"/>
              </a:rPr>
              <a:t>b</a:t>
            </a:r>
            <a:r>
              <a:rPr sz="906" dirty="0">
                <a:latin typeface="Tahoma"/>
                <a:cs typeface="Tahoma"/>
              </a:rPr>
              <a:t>iente. 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a te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peratura 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á</a:t>
            </a:r>
            <a:r>
              <a:rPr sz="906" spc="-4" dirty="0">
                <a:latin typeface="Tahoma"/>
                <a:cs typeface="Tahoma"/>
              </a:rPr>
              <a:t>x</a:t>
            </a:r>
            <a:r>
              <a:rPr sz="906" dirty="0">
                <a:latin typeface="Tahoma"/>
                <a:cs typeface="Tahoma"/>
              </a:rPr>
              <a:t>ima para 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a </a:t>
            </a:r>
            <a:r>
              <a:rPr sz="906" spc="-4" dirty="0">
                <a:latin typeface="Tahoma"/>
                <a:cs typeface="Tahoma"/>
              </a:rPr>
              <a:t>o</a:t>
            </a:r>
            <a:r>
              <a:rPr sz="906" dirty="0">
                <a:latin typeface="Tahoma"/>
                <a:cs typeface="Tahoma"/>
              </a:rPr>
              <a:t>peración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se</a:t>
            </a:r>
            <a:r>
              <a:rPr sz="906" spc="-8" dirty="0">
                <a:latin typeface="Tahoma"/>
                <a:cs typeface="Tahoma"/>
              </a:rPr>
              <a:t>g</a:t>
            </a:r>
            <a:r>
              <a:rPr sz="906" dirty="0">
                <a:latin typeface="Tahoma"/>
                <a:cs typeface="Tahoma"/>
              </a:rPr>
              <a:t>ura </a:t>
            </a:r>
            <a:endParaRPr sz="906">
              <a:latin typeface="Tahoma"/>
              <a:cs typeface="Tahoma"/>
            </a:endParaRPr>
          </a:p>
          <a:p>
            <a:pPr marL="11506">
              <a:lnSpc>
                <a:spcPts val="1094"/>
              </a:lnSpc>
              <a:spcBef>
                <a:spcPts val="229"/>
              </a:spcBef>
            </a:pPr>
            <a:r>
              <a:rPr sz="906" dirty="0">
                <a:latin typeface="Tahoma"/>
                <a:cs typeface="Tahoma"/>
              </a:rPr>
              <a:t>de los 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ondu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tores desnu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os está limi</a:t>
            </a:r>
            <a:r>
              <a:rPr sz="906" spc="-4" dirty="0">
                <a:latin typeface="Tahoma"/>
                <a:cs typeface="Tahoma"/>
              </a:rPr>
              <a:t>ta</a:t>
            </a:r>
            <a:r>
              <a:rPr sz="906" dirty="0">
                <a:latin typeface="Tahoma"/>
                <a:cs typeface="Tahoma"/>
              </a:rPr>
              <a:t>da debido a </a:t>
            </a:r>
            <a:r>
              <a:rPr sz="906" spc="-8" dirty="0">
                <a:latin typeface="Tahoma"/>
                <a:cs typeface="Tahoma"/>
              </a:rPr>
              <a:t>q</a:t>
            </a:r>
            <a:r>
              <a:rPr sz="906" dirty="0">
                <a:latin typeface="Tahoma"/>
                <a:cs typeface="Tahoma"/>
              </a:rPr>
              <a:t>ue la tempe</a:t>
            </a:r>
            <a:r>
              <a:rPr sz="906" spc="-4" dirty="0">
                <a:latin typeface="Tahoma"/>
                <a:cs typeface="Tahoma"/>
              </a:rPr>
              <a:t>ra</a:t>
            </a:r>
            <a:r>
              <a:rPr sz="906" dirty="0">
                <a:latin typeface="Tahoma"/>
                <a:cs typeface="Tahoma"/>
              </a:rPr>
              <a:t>tura af</a:t>
            </a:r>
            <a:r>
              <a:rPr sz="906" spc="-4" dirty="0">
                <a:latin typeface="Tahoma"/>
                <a:cs typeface="Tahoma"/>
              </a:rPr>
              <a:t>e</a:t>
            </a:r>
            <a:r>
              <a:rPr sz="906" dirty="0">
                <a:latin typeface="Tahoma"/>
                <a:cs typeface="Tahoma"/>
              </a:rPr>
              <a:t>cta </a:t>
            </a:r>
            <a:r>
              <a:rPr sz="906" spc="-4" dirty="0">
                <a:latin typeface="Tahoma"/>
                <a:cs typeface="Tahoma"/>
              </a:rPr>
              <a:t>la</a:t>
            </a:r>
            <a:r>
              <a:rPr sz="906" dirty="0">
                <a:latin typeface="Tahoma"/>
                <a:cs typeface="Tahoma"/>
              </a:rPr>
              <a:t>s ca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acter</a:t>
            </a:r>
            <a:r>
              <a:rPr sz="906" spc="-4" dirty="0">
                <a:latin typeface="Tahoma"/>
                <a:cs typeface="Tahoma"/>
              </a:rPr>
              <a:t>í</a:t>
            </a:r>
            <a:r>
              <a:rPr sz="906" spc="4" dirty="0">
                <a:latin typeface="Tahoma"/>
                <a:cs typeface="Tahoma"/>
              </a:rPr>
              <a:t>s</a:t>
            </a:r>
            <a:r>
              <a:rPr sz="906" dirty="0">
                <a:latin typeface="Tahoma"/>
                <a:cs typeface="Tahoma"/>
              </a:rPr>
              <a:t>ti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as me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áni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as de </a:t>
            </a:r>
            <a:endParaRPr sz="906">
              <a:latin typeface="Tahoma"/>
              <a:cs typeface="Tahoma"/>
            </a:endParaRPr>
          </a:p>
          <a:p>
            <a:pPr marL="11506">
              <a:lnSpc>
                <a:spcPts val="1094"/>
              </a:lnSpc>
              <a:spcBef>
                <a:spcPts val="229"/>
              </a:spcBef>
            </a:pPr>
            <a:r>
              <a:rPr sz="906" dirty="0">
                <a:latin typeface="Tahoma"/>
                <a:cs typeface="Tahoma"/>
              </a:rPr>
              <a:t>las lín</a:t>
            </a:r>
            <a:r>
              <a:rPr sz="906" spc="-4" dirty="0">
                <a:latin typeface="Tahoma"/>
                <a:cs typeface="Tahoma"/>
              </a:rPr>
              <a:t>e</a:t>
            </a:r>
            <a:r>
              <a:rPr sz="906" dirty="0">
                <a:latin typeface="Tahoma"/>
                <a:cs typeface="Tahoma"/>
              </a:rPr>
              <a:t>as d</a:t>
            </a:r>
            <a:r>
              <a:rPr sz="906" spc="-4" dirty="0">
                <a:latin typeface="Tahoma"/>
                <a:cs typeface="Tahoma"/>
              </a:rPr>
              <a:t>es</a:t>
            </a:r>
            <a:r>
              <a:rPr sz="906" dirty="0">
                <a:latin typeface="Tahoma"/>
                <a:cs typeface="Tahoma"/>
              </a:rPr>
              <a:t>nuda</a:t>
            </a:r>
            <a:r>
              <a:rPr sz="906" spc="-4" dirty="0">
                <a:latin typeface="Tahoma"/>
                <a:cs typeface="Tahoma"/>
              </a:rPr>
              <a:t>s</a:t>
            </a:r>
            <a:r>
              <a:rPr sz="906" dirty="0">
                <a:latin typeface="Tahoma"/>
                <a:cs typeface="Tahoma"/>
              </a:rPr>
              <a:t>. L</a:t>
            </a:r>
            <a:r>
              <a:rPr sz="906" spc="-4" dirty="0">
                <a:latin typeface="Tahoma"/>
                <a:cs typeface="Tahoma"/>
              </a:rPr>
              <a:t>o</a:t>
            </a:r>
            <a:r>
              <a:rPr sz="906" dirty="0">
                <a:latin typeface="Tahoma"/>
                <a:cs typeface="Tahoma"/>
              </a:rPr>
              <a:t>s </a:t>
            </a:r>
            <a:r>
              <a:rPr sz="906" spc="-4" dirty="0">
                <a:latin typeface="Tahoma"/>
                <a:cs typeface="Tahoma"/>
              </a:rPr>
              <a:t>es</a:t>
            </a:r>
            <a:r>
              <a:rPr sz="906" dirty="0">
                <a:latin typeface="Tahoma"/>
                <a:cs typeface="Tahoma"/>
              </a:rPr>
              <a:t>tudios r</a:t>
            </a:r>
            <a:r>
              <a:rPr sz="906" spc="-4" dirty="0">
                <a:latin typeface="Tahoma"/>
                <a:cs typeface="Tahoma"/>
              </a:rPr>
              <a:t>ea</a:t>
            </a:r>
            <a:r>
              <a:rPr sz="906" dirty="0">
                <a:latin typeface="Tahoma"/>
                <a:cs typeface="Tahoma"/>
              </a:rPr>
              <a:t>lizados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sobre este punto 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onc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uyeron que la operac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ón continua a 7</a:t>
            </a:r>
            <a:r>
              <a:rPr sz="906" spc="-4" dirty="0">
                <a:latin typeface="Tahoma"/>
                <a:cs typeface="Tahoma"/>
              </a:rPr>
              <a:t>5</a:t>
            </a:r>
            <a:r>
              <a:rPr sz="906" dirty="0">
                <a:latin typeface="Tahoma"/>
                <a:cs typeface="Tahoma"/>
              </a:rPr>
              <a:t>°C </a:t>
            </a:r>
            <a:endParaRPr sz="906">
              <a:latin typeface="Tahoma"/>
              <a:cs typeface="Tahoma"/>
            </a:endParaRPr>
          </a:p>
          <a:p>
            <a:pPr marL="11506">
              <a:lnSpc>
                <a:spcPts val="1094"/>
              </a:lnSpc>
              <a:spcBef>
                <a:spcPts val="229"/>
              </a:spcBef>
            </a:pPr>
            <a:r>
              <a:rPr sz="906" dirty="0">
                <a:latin typeface="Tahoma"/>
                <a:cs typeface="Tahoma"/>
              </a:rPr>
              <a:t>(167°F)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se considera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segu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a para c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dirty="0">
                <a:latin typeface="Tahoma"/>
                <a:cs typeface="Tahoma"/>
              </a:rPr>
              <a:t>alq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dirty="0">
                <a:latin typeface="Tahoma"/>
                <a:cs typeface="Tahoma"/>
              </a:rPr>
              <a:t>ier deterio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o en la res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ste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cia del cond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dirty="0">
                <a:latin typeface="Tahoma"/>
                <a:cs typeface="Tahoma"/>
              </a:rPr>
              <a:t>ctor. </a:t>
            </a:r>
            <a:r>
              <a:rPr sz="906" spc="-8" dirty="0">
                <a:latin typeface="Tahoma"/>
                <a:cs typeface="Tahoma"/>
              </a:rPr>
              <a:t>B</a:t>
            </a:r>
            <a:r>
              <a:rPr sz="906" dirty="0">
                <a:latin typeface="Tahoma"/>
                <a:cs typeface="Tahoma"/>
              </a:rPr>
              <a:t>ajo ciertas 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ondicio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es</a:t>
            </a:r>
            <a:endParaRPr sz="906">
              <a:latin typeface="Tahoma"/>
              <a:cs typeface="Tahoma"/>
            </a:endParaRPr>
          </a:p>
          <a:p>
            <a:pPr marL="11506" marR="9325">
              <a:lnSpc>
                <a:spcPts val="1092"/>
              </a:lnSpc>
              <a:spcBef>
                <a:spcPts val="284"/>
              </a:spcBef>
            </a:pPr>
            <a:r>
              <a:rPr sz="1359" baseline="-2761" dirty="0">
                <a:latin typeface="Tahoma"/>
                <a:cs typeface="Tahoma"/>
              </a:rPr>
              <a:t>se pueden</a:t>
            </a:r>
            <a:r>
              <a:rPr sz="1359" spc="-4" baseline="-2761" dirty="0">
                <a:latin typeface="Tahoma"/>
                <a:cs typeface="Tahoma"/>
              </a:rPr>
              <a:t> </a:t>
            </a:r>
            <a:r>
              <a:rPr sz="1359" baseline="-2761" dirty="0">
                <a:latin typeface="Tahoma"/>
                <a:cs typeface="Tahoma"/>
              </a:rPr>
              <a:t>a</a:t>
            </a:r>
            <a:r>
              <a:rPr sz="1359" spc="-8" baseline="-2761" dirty="0">
                <a:latin typeface="Tahoma"/>
                <a:cs typeface="Tahoma"/>
              </a:rPr>
              <a:t>d</a:t>
            </a:r>
            <a:r>
              <a:rPr sz="1359" baseline="-2761" dirty="0">
                <a:latin typeface="Tahoma"/>
                <a:cs typeface="Tahoma"/>
              </a:rPr>
              <a:t>mitir temperaturas de</a:t>
            </a:r>
            <a:r>
              <a:rPr sz="1359" spc="-4" baseline="-2761" dirty="0">
                <a:latin typeface="Tahoma"/>
                <a:cs typeface="Tahoma"/>
              </a:rPr>
              <a:t> </a:t>
            </a:r>
            <a:r>
              <a:rPr sz="1359" baseline="-2761" dirty="0">
                <a:latin typeface="Tahoma"/>
                <a:cs typeface="Tahoma"/>
              </a:rPr>
              <a:t>ope</a:t>
            </a:r>
            <a:r>
              <a:rPr sz="1359" spc="-4" baseline="-2761" dirty="0">
                <a:latin typeface="Tahoma"/>
                <a:cs typeface="Tahoma"/>
              </a:rPr>
              <a:t>r</a:t>
            </a:r>
            <a:r>
              <a:rPr sz="1359" baseline="-2761" dirty="0">
                <a:latin typeface="Tahoma"/>
                <a:cs typeface="Tahoma"/>
              </a:rPr>
              <a:t>ación</a:t>
            </a:r>
            <a:r>
              <a:rPr sz="1359" spc="-4" baseline="-2761" dirty="0">
                <a:latin typeface="Tahoma"/>
                <a:cs typeface="Tahoma"/>
              </a:rPr>
              <a:t> </a:t>
            </a:r>
            <a:r>
              <a:rPr sz="1359" baseline="-2761" dirty="0">
                <a:latin typeface="Tahoma"/>
                <a:cs typeface="Tahoma"/>
              </a:rPr>
              <a:t>superiores.</a:t>
            </a:r>
            <a:endParaRPr sz="906">
              <a:latin typeface="Tahoma"/>
              <a:cs typeface="Tahom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74753" y="3000717"/>
            <a:ext cx="1716568" cy="1383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28"/>
              </a:lnSpc>
              <a:spcBef>
                <a:spcPts val="51"/>
              </a:spcBef>
            </a:pPr>
            <a:r>
              <a:rPr sz="906" b="1" dirty="0">
                <a:latin typeface="Tahoma"/>
                <a:cs typeface="Tahoma"/>
              </a:rPr>
              <a:t>Vi</a:t>
            </a:r>
            <a:r>
              <a:rPr sz="906" b="1" spc="4" dirty="0">
                <a:latin typeface="Tahoma"/>
                <a:cs typeface="Tahoma"/>
              </a:rPr>
              <a:t>b</a:t>
            </a:r>
            <a:r>
              <a:rPr sz="906" b="1" spc="-4" dirty="0">
                <a:latin typeface="Tahoma"/>
                <a:cs typeface="Tahoma"/>
              </a:rPr>
              <a:t>r</a:t>
            </a:r>
            <a:r>
              <a:rPr sz="906" b="1" dirty="0">
                <a:latin typeface="Tahoma"/>
                <a:cs typeface="Tahoma"/>
              </a:rPr>
              <a:t>ación de los Conductores</a:t>
            </a:r>
            <a:endParaRPr sz="906">
              <a:latin typeface="Tahoma"/>
              <a:cs typeface="Tahom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74753" y="3272046"/>
            <a:ext cx="5700249" cy="81077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28"/>
              </a:lnSpc>
              <a:spcBef>
                <a:spcPts val="51"/>
              </a:spcBef>
            </a:pPr>
            <a:r>
              <a:rPr sz="906" dirty="0">
                <a:latin typeface="Tahoma"/>
                <a:cs typeface="Tahoma"/>
              </a:rPr>
              <a:t>Los d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sturbi</a:t>
            </a:r>
            <a:r>
              <a:rPr sz="906" spc="-4" dirty="0">
                <a:latin typeface="Tahoma"/>
                <a:cs typeface="Tahoma"/>
              </a:rPr>
              <a:t>o</a:t>
            </a:r>
            <a:r>
              <a:rPr sz="906" dirty="0">
                <a:latin typeface="Tahoma"/>
                <a:cs typeface="Tahoma"/>
              </a:rPr>
              <a:t>s en los 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ond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dirty="0">
                <a:latin typeface="Tahoma"/>
                <a:cs typeface="Tahoma"/>
              </a:rPr>
              <a:t>ctor</a:t>
            </a:r>
            <a:r>
              <a:rPr sz="906" spc="-4" dirty="0">
                <a:latin typeface="Tahoma"/>
                <a:cs typeface="Tahoma"/>
              </a:rPr>
              <a:t>e</a:t>
            </a:r>
            <a:r>
              <a:rPr sz="906" dirty="0">
                <a:latin typeface="Tahoma"/>
                <a:cs typeface="Tahoma"/>
              </a:rPr>
              <a:t>s de l</a:t>
            </a:r>
            <a:r>
              <a:rPr sz="906" spc="-4" dirty="0">
                <a:latin typeface="Tahoma"/>
                <a:cs typeface="Tahoma"/>
              </a:rPr>
              <a:t>a</a:t>
            </a:r>
            <a:r>
              <a:rPr sz="906" dirty="0">
                <a:latin typeface="Tahoma"/>
                <a:cs typeface="Tahoma"/>
              </a:rPr>
              <a:t>s 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íneas de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tra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s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is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ón co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o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resultado de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la acción del viento 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onst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tuye</a:t>
            </a:r>
            <a:endParaRPr sz="906">
              <a:latin typeface="Tahoma"/>
              <a:cs typeface="Tahoma"/>
            </a:endParaRPr>
          </a:p>
          <a:p>
            <a:pPr marL="11506" marR="64841">
              <a:lnSpc>
                <a:spcPts val="1094"/>
              </a:lnSpc>
              <a:spcBef>
                <a:spcPts val="179"/>
              </a:spcBef>
            </a:pPr>
            <a:r>
              <a:rPr sz="906" dirty="0">
                <a:latin typeface="Tahoma"/>
                <a:cs typeface="Tahoma"/>
              </a:rPr>
              <a:t>una ca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spc="4" dirty="0">
                <a:latin typeface="Tahoma"/>
                <a:cs typeface="Tahoma"/>
              </a:rPr>
              <a:t>s</a:t>
            </a:r>
            <a:r>
              <a:rPr sz="906" dirty="0">
                <a:latin typeface="Tahoma"/>
                <a:cs typeface="Tahoma"/>
              </a:rPr>
              <a:t>a i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portante en 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as interrupciones del servi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i</a:t>
            </a:r>
            <a:r>
              <a:rPr sz="906" spc="-4" dirty="0">
                <a:latin typeface="Tahoma"/>
                <a:cs typeface="Tahoma"/>
              </a:rPr>
              <a:t>o</a:t>
            </a:r>
            <a:r>
              <a:rPr sz="906" dirty="0">
                <a:latin typeface="Tahoma"/>
                <a:cs typeface="Tahoma"/>
              </a:rPr>
              <a:t>. Consecuentemente,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se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ha dedicado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mucho tiem</a:t>
            </a:r>
            <a:r>
              <a:rPr sz="906" spc="-8" dirty="0">
                <a:latin typeface="Tahoma"/>
                <a:cs typeface="Tahoma"/>
              </a:rPr>
              <a:t>p</a:t>
            </a:r>
            <a:r>
              <a:rPr sz="906" dirty="0">
                <a:latin typeface="Tahoma"/>
                <a:cs typeface="Tahoma"/>
              </a:rPr>
              <a:t>o y </a:t>
            </a:r>
            <a:endParaRPr sz="906">
              <a:latin typeface="Tahoma"/>
              <a:cs typeface="Tahoma"/>
            </a:endParaRPr>
          </a:p>
          <a:p>
            <a:pPr marL="11506" marR="64841">
              <a:lnSpc>
                <a:spcPts val="1094"/>
              </a:lnSpc>
              <a:spcBef>
                <a:spcPts val="229"/>
              </a:spcBef>
            </a:pPr>
            <a:r>
              <a:rPr sz="906" dirty="0">
                <a:latin typeface="Tahoma"/>
                <a:cs typeface="Tahoma"/>
              </a:rPr>
              <a:t>dinero por parte de las co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cesio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arias 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e energía y los fabricantes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para estudiar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las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causas de esos disturbios, </a:t>
            </a:r>
            <a:endParaRPr sz="906">
              <a:latin typeface="Tahoma"/>
              <a:cs typeface="Tahoma"/>
            </a:endParaRPr>
          </a:p>
          <a:p>
            <a:pPr marL="11506" marR="64841">
              <a:lnSpc>
                <a:spcPts val="1094"/>
              </a:lnSpc>
              <a:spcBef>
                <a:spcPts val="229"/>
              </a:spcBef>
            </a:pPr>
            <a:r>
              <a:rPr sz="906" dirty="0">
                <a:latin typeface="Tahoma"/>
                <a:cs typeface="Tahoma"/>
              </a:rPr>
              <a:t>como pa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a e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contrar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soluc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ones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 este </a:t>
            </a:r>
            <a:r>
              <a:rPr sz="906" spc="-8" dirty="0">
                <a:latin typeface="Tahoma"/>
                <a:cs typeface="Tahoma"/>
              </a:rPr>
              <a:t>p</a:t>
            </a:r>
            <a:r>
              <a:rPr sz="906" dirty="0">
                <a:latin typeface="Tahoma"/>
                <a:cs typeface="Tahoma"/>
              </a:rPr>
              <a:t>roblema. Se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han o</a:t>
            </a:r>
            <a:r>
              <a:rPr sz="906" spc="-8" dirty="0">
                <a:latin typeface="Tahoma"/>
                <a:cs typeface="Tahoma"/>
              </a:rPr>
              <a:t>b</a:t>
            </a:r>
            <a:r>
              <a:rPr sz="906" dirty="0">
                <a:latin typeface="Tahoma"/>
                <a:cs typeface="Tahoma"/>
              </a:rPr>
              <a:t>serva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o y regist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ado tres tipos distintos de distur-</a:t>
            </a:r>
            <a:endParaRPr sz="906">
              <a:latin typeface="Tahoma"/>
              <a:cs typeface="Tahoma"/>
            </a:endParaRPr>
          </a:p>
          <a:p>
            <a:pPr marL="11506" marR="17294">
              <a:lnSpc>
                <a:spcPts val="1092"/>
              </a:lnSpc>
              <a:spcBef>
                <a:spcPts val="284"/>
              </a:spcBef>
            </a:pPr>
            <a:r>
              <a:rPr sz="1359" baseline="-2761" dirty="0">
                <a:latin typeface="Tahoma"/>
                <a:cs typeface="Tahoma"/>
              </a:rPr>
              <a:t>bios de </a:t>
            </a:r>
            <a:r>
              <a:rPr sz="1359" spc="-4" baseline="-2761" dirty="0">
                <a:latin typeface="Tahoma"/>
                <a:cs typeface="Tahoma"/>
              </a:rPr>
              <a:t>c</a:t>
            </a:r>
            <a:r>
              <a:rPr sz="1359" baseline="-2761" dirty="0">
                <a:latin typeface="Tahoma"/>
                <a:cs typeface="Tahoma"/>
              </a:rPr>
              <a:t>ará</a:t>
            </a:r>
            <a:r>
              <a:rPr sz="1359" spc="-4" baseline="-2761" dirty="0">
                <a:latin typeface="Tahoma"/>
                <a:cs typeface="Tahoma"/>
              </a:rPr>
              <a:t>c</a:t>
            </a:r>
            <a:r>
              <a:rPr sz="1359" baseline="-2761" dirty="0">
                <a:latin typeface="Tahoma"/>
                <a:cs typeface="Tahoma"/>
              </a:rPr>
              <a:t>ter vibrator</a:t>
            </a:r>
            <a:r>
              <a:rPr sz="1359" spc="-4" baseline="-2761" dirty="0">
                <a:latin typeface="Tahoma"/>
                <a:cs typeface="Tahoma"/>
              </a:rPr>
              <a:t>i</a:t>
            </a:r>
            <a:r>
              <a:rPr sz="1359" baseline="-2761" dirty="0">
                <a:latin typeface="Tahoma"/>
                <a:cs typeface="Tahoma"/>
              </a:rPr>
              <a:t>o</a:t>
            </a:r>
            <a:r>
              <a:rPr sz="1359" spc="-4" baseline="-2761" dirty="0">
                <a:latin typeface="Tahoma"/>
                <a:cs typeface="Tahoma"/>
              </a:rPr>
              <a:t> </a:t>
            </a:r>
            <a:r>
              <a:rPr sz="1359" baseline="-2761" dirty="0">
                <a:latin typeface="Tahoma"/>
                <a:cs typeface="Tahoma"/>
              </a:rPr>
              <a:t>en las líneas de trans</a:t>
            </a:r>
            <a:r>
              <a:rPr sz="1359" spc="-4" baseline="-2761" dirty="0">
                <a:latin typeface="Tahoma"/>
                <a:cs typeface="Tahoma"/>
              </a:rPr>
              <a:t>m</a:t>
            </a:r>
            <a:r>
              <a:rPr sz="1359" baseline="-2761" dirty="0">
                <a:latin typeface="Tahoma"/>
                <a:cs typeface="Tahoma"/>
              </a:rPr>
              <a:t>isión, relac</a:t>
            </a:r>
            <a:r>
              <a:rPr sz="1359" spc="-4" baseline="-2761" dirty="0">
                <a:latin typeface="Tahoma"/>
                <a:cs typeface="Tahoma"/>
              </a:rPr>
              <a:t>i</a:t>
            </a:r>
            <a:r>
              <a:rPr sz="1359" baseline="-2761" dirty="0">
                <a:latin typeface="Tahoma"/>
                <a:cs typeface="Tahoma"/>
              </a:rPr>
              <a:t>ona</a:t>
            </a:r>
            <a:r>
              <a:rPr sz="1359" spc="-8" baseline="-2761" dirty="0">
                <a:latin typeface="Tahoma"/>
                <a:cs typeface="Tahoma"/>
              </a:rPr>
              <a:t>d</a:t>
            </a:r>
            <a:r>
              <a:rPr sz="1359" baseline="-2761" dirty="0">
                <a:latin typeface="Tahoma"/>
                <a:cs typeface="Tahoma"/>
              </a:rPr>
              <a:t>os </a:t>
            </a:r>
            <a:r>
              <a:rPr sz="1359" spc="-4" baseline="-2761" dirty="0">
                <a:latin typeface="Tahoma"/>
                <a:cs typeface="Tahoma"/>
              </a:rPr>
              <a:t>c</a:t>
            </a:r>
            <a:r>
              <a:rPr sz="1359" baseline="-2761" dirty="0">
                <a:latin typeface="Tahoma"/>
                <a:cs typeface="Tahoma"/>
              </a:rPr>
              <a:t>on l</a:t>
            </a:r>
            <a:r>
              <a:rPr sz="1359" spc="-4" baseline="-2761" dirty="0">
                <a:latin typeface="Tahoma"/>
                <a:cs typeface="Tahoma"/>
              </a:rPr>
              <a:t>o</a:t>
            </a:r>
            <a:r>
              <a:rPr sz="1359" baseline="-2761" dirty="0">
                <a:latin typeface="Tahoma"/>
                <a:cs typeface="Tahoma"/>
              </a:rPr>
              <a:t>s c</a:t>
            </a:r>
            <a:r>
              <a:rPr sz="1359" spc="-4" baseline="-2761" dirty="0">
                <a:latin typeface="Tahoma"/>
                <a:cs typeface="Tahoma"/>
              </a:rPr>
              <a:t>o</a:t>
            </a:r>
            <a:r>
              <a:rPr sz="1359" baseline="-2761" dirty="0">
                <a:latin typeface="Tahoma"/>
                <a:cs typeface="Tahoma"/>
              </a:rPr>
              <a:t>nductor</a:t>
            </a:r>
            <a:r>
              <a:rPr sz="1359" spc="-4" baseline="-2761" dirty="0">
                <a:latin typeface="Tahoma"/>
                <a:cs typeface="Tahoma"/>
              </a:rPr>
              <a:t>e</a:t>
            </a:r>
            <a:r>
              <a:rPr sz="1359" baseline="-2761" dirty="0">
                <a:latin typeface="Tahoma"/>
                <a:cs typeface="Tahoma"/>
              </a:rPr>
              <a:t>s,</a:t>
            </a:r>
            <a:r>
              <a:rPr sz="1359" spc="-4" baseline="-2761" dirty="0">
                <a:latin typeface="Tahoma"/>
                <a:cs typeface="Tahoma"/>
              </a:rPr>
              <a:t> </a:t>
            </a:r>
            <a:r>
              <a:rPr sz="1359" baseline="-2761" dirty="0">
                <a:latin typeface="Tahoma"/>
                <a:cs typeface="Tahoma"/>
              </a:rPr>
              <a:t>a</a:t>
            </a:r>
            <a:r>
              <a:rPr sz="1359" spc="-4" baseline="-2761" dirty="0">
                <a:latin typeface="Tahoma"/>
                <a:cs typeface="Tahoma"/>
              </a:rPr>
              <a:t> </a:t>
            </a:r>
            <a:r>
              <a:rPr sz="1359" baseline="-2761" dirty="0">
                <a:latin typeface="Tahoma"/>
                <a:cs typeface="Tahoma"/>
              </a:rPr>
              <a:t>saber:</a:t>
            </a:r>
            <a:endParaRPr sz="906">
              <a:latin typeface="Tahoma"/>
              <a:cs typeface="Tahom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74753" y="4216526"/>
            <a:ext cx="1306068" cy="13926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42"/>
              </a:lnSpc>
              <a:spcBef>
                <a:spcPts val="52"/>
              </a:spcBef>
            </a:pPr>
            <a:r>
              <a:rPr sz="906" dirty="0">
                <a:latin typeface="Symbol"/>
                <a:cs typeface="Symbol"/>
              </a:rPr>
              <a:t></a:t>
            </a:r>
            <a:r>
              <a:rPr sz="906" dirty="0">
                <a:latin typeface="Times New Roman"/>
                <a:cs typeface="Times New Roman"/>
              </a:rPr>
              <a:t>   </a:t>
            </a:r>
            <a:r>
              <a:rPr sz="906" spc="213" dirty="0">
                <a:latin typeface="Times New Roman"/>
                <a:cs typeface="Times New Roman"/>
              </a:rPr>
              <a:t> </a:t>
            </a:r>
            <a:r>
              <a:rPr sz="906" dirty="0">
                <a:latin typeface="Tahoma"/>
                <a:cs typeface="Tahoma"/>
              </a:rPr>
              <a:t>Vibración 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esonante.</a:t>
            </a:r>
            <a:endParaRPr sz="906">
              <a:latin typeface="Tahoma"/>
              <a:cs typeface="Tahom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4753" y="4490611"/>
            <a:ext cx="4844564" cy="13926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42"/>
              </a:lnSpc>
              <a:spcBef>
                <a:spcPts val="52"/>
              </a:spcBef>
            </a:pPr>
            <a:r>
              <a:rPr sz="906" dirty="0">
                <a:latin typeface="Symbol"/>
                <a:cs typeface="Symbol"/>
              </a:rPr>
              <a:t></a:t>
            </a:r>
            <a:r>
              <a:rPr sz="906" dirty="0">
                <a:latin typeface="Times New Roman"/>
                <a:cs typeface="Times New Roman"/>
              </a:rPr>
              <a:t>   </a:t>
            </a:r>
            <a:r>
              <a:rPr sz="906" spc="213" dirty="0">
                <a:latin typeface="Times New Roman"/>
                <a:cs typeface="Times New Roman"/>
              </a:rPr>
              <a:t> </a:t>
            </a:r>
            <a:r>
              <a:rPr sz="906" dirty="0">
                <a:latin typeface="Tahoma"/>
                <a:cs typeface="Tahoma"/>
              </a:rPr>
              <a:t>Movimie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tos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 baile (más comúnmente conoci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o por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su desig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ac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ón en inglés </a:t>
            </a:r>
            <a:r>
              <a:rPr sz="906" spc="-4" dirty="0">
                <a:latin typeface="Tahoma"/>
                <a:cs typeface="Tahoma"/>
              </a:rPr>
              <a:t>“</a:t>
            </a:r>
            <a:r>
              <a:rPr sz="906" dirty="0">
                <a:latin typeface="Tahoma"/>
                <a:cs typeface="Tahoma"/>
              </a:rPr>
              <a:t>dancing”)</a:t>
            </a:r>
            <a:endParaRPr sz="906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74753" y="4764016"/>
            <a:ext cx="934926" cy="13926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42"/>
              </a:lnSpc>
              <a:spcBef>
                <a:spcPts val="52"/>
              </a:spcBef>
            </a:pPr>
            <a:r>
              <a:rPr sz="906" dirty="0">
                <a:latin typeface="Symbol"/>
                <a:cs typeface="Symbol"/>
              </a:rPr>
              <a:t></a:t>
            </a:r>
            <a:r>
              <a:rPr sz="906" dirty="0">
                <a:latin typeface="Times New Roman"/>
                <a:cs typeface="Times New Roman"/>
              </a:rPr>
              <a:t>   </a:t>
            </a:r>
            <a:r>
              <a:rPr sz="906" spc="213" dirty="0">
                <a:latin typeface="Times New Roman"/>
                <a:cs typeface="Times New Roman"/>
              </a:rPr>
              <a:t> </a:t>
            </a:r>
            <a:r>
              <a:rPr sz="906" dirty="0">
                <a:latin typeface="Tahoma"/>
                <a:cs typeface="Tahoma"/>
              </a:rPr>
              <a:t>Giro ciclónico</a:t>
            </a:r>
            <a:endParaRPr sz="906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4753" y="5037420"/>
            <a:ext cx="1233726" cy="1383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28"/>
              </a:lnSpc>
              <a:spcBef>
                <a:spcPts val="51"/>
              </a:spcBef>
            </a:pPr>
            <a:r>
              <a:rPr sz="906" b="1" dirty="0">
                <a:latin typeface="Tahoma"/>
                <a:cs typeface="Tahoma"/>
              </a:rPr>
              <a:t>Vibración </a:t>
            </a:r>
            <a:r>
              <a:rPr sz="906" b="1" spc="-8" dirty="0">
                <a:latin typeface="Tahoma"/>
                <a:cs typeface="Tahoma"/>
              </a:rPr>
              <a:t>R</a:t>
            </a:r>
            <a:r>
              <a:rPr sz="906" b="1" dirty="0">
                <a:latin typeface="Tahoma"/>
                <a:cs typeface="Tahoma"/>
              </a:rPr>
              <a:t>esonante</a:t>
            </a:r>
            <a:endParaRPr sz="906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74753" y="5308748"/>
            <a:ext cx="5693492" cy="11470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9325">
              <a:lnSpc>
                <a:spcPts val="1028"/>
              </a:lnSpc>
              <a:spcBef>
                <a:spcPts val="51"/>
              </a:spcBef>
            </a:pPr>
            <a:r>
              <a:rPr sz="906" dirty="0">
                <a:latin typeface="Tahoma"/>
                <a:cs typeface="Tahoma"/>
              </a:rPr>
              <a:t>La vibración 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eso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ante oc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dirty="0">
                <a:latin typeface="Tahoma"/>
                <a:cs typeface="Tahoma"/>
              </a:rPr>
              <a:t>rre en un va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o de conductor s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n 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ambios aprec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ables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 su longit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dirty="0">
                <a:latin typeface="Tahoma"/>
                <a:cs typeface="Tahoma"/>
              </a:rPr>
              <a:t>d y, por lo tanto,</a:t>
            </a:r>
            <a:endParaRPr sz="906">
              <a:latin typeface="Tahoma"/>
              <a:cs typeface="Tahoma"/>
            </a:endParaRPr>
          </a:p>
          <a:p>
            <a:pPr marL="11506">
              <a:lnSpc>
                <a:spcPts val="1094"/>
              </a:lnSpc>
              <a:spcBef>
                <a:spcPts val="179"/>
              </a:spcBef>
            </a:pPr>
            <a:r>
              <a:rPr sz="906" dirty="0">
                <a:latin typeface="Tahoma"/>
                <a:cs typeface="Tahoma"/>
              </a:rPr>
              <a:t>los puntos de sopo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te del </a:t>
            </a:r>
            <a:r>
              <a:rPr sz="906" spc="-4" dirty="0">
                <a:latin typeface="Tahoma"/>
                <a:cs typeface="Tahoma"/>
              </a:rPr>
              <a:t>v</a:t>
            </a:r>
            <a:r>
              <a:rPr sz="906" dirty="0">
                <a:latin typeface="Tahoma"/>
                <a:cs typeface="Tahoma"/>
              </a:rPr>
              <a:t>ano per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anecen prácticamente estac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onarios. Esta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vibración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oc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dirty="0">
                <a:latin typeface="Tahoma"/>
                <a:cs typeface="Tahoma"/>
              </a:rPr>
              <a:t>rre en la for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a de </a:t>
            </a:r>
            <a:endParaRPr sz="906">
              <a:latin typeface="Tahoma"/>
              <a:cs typeface="Tahoma"/>
            </a:endParaRPr>
          </a:p>
          <a:p>
            <a:pPr marL="11506">
              <a:lnSpc>
                <a:spcPts val="1094"/>
              </a:lnSpc>
              <a:spcBef>
                <a:spcPts val="228"/>
              </a:spcBef>
            </a:pPr>
            <a:r>
              <a:rPr sz="906" dirty="0">
                <a:latin typeface="Tahoma"/>
                <a:cs typeface="Tahoma"/>
              </a:rPr>
              <a:t>lazos perma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entes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con </a:t>
            </a:r>
            <a:r>
              <a:rPr sz="906" spc="-4" dirty="0">
                <a:latin typeface="Tahoma"/>
                <a:cs typeface="Tahoma"/>
              </a:rPr>
              <a:t>no</a:t>
            </a:r>
            <a:r>
              <a:rPr sz="906" dirty="0">
                <a:latin typeface="Tahoma"/>
                <a:cs typeface="Tahoma"/>
              </a:rPr>
              <a:t>dos e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tre ellos. 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a frecue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cia de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estos 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azos de vibración es</a:t>
            </a:r>
            <a:r>
              <a:rPr sz="906" spc="-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elevada, a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dirty="0">
                <a:latin typeface="Tahoma"/>
                <a:cs typeface="Tahoma"/>
              </a:rPr>
              <a:t>nque la velo- </a:t>
            </a:r>
            <a:endParaRPr sz="906">
              <a:latin typeface="Tahoma"/>
              <a:cs typeface="Tahoma"/>
            </a:endParaRPr>
          </a:p>
          <a:p>
            <a:pPr marL="11506">
              <a:lnSpc>
                <a:spcPts val="1094"/>
              </a:lnSpc>
              <a:spcBef>
                <a:spcPts val="228"/>
              </a:spcBef>
            </a:pPr>
            <a:r>
              <a:rPr sz="906" dirty="0">
                <a:latin typeface="Tahoma"/>
                <a:cs typeface="Tahoma"/>
              </a:rPr>
              <a:t>cidad del viento que las produce sea ba</a:t>
            </a:r>
            <a:r>
              <a:rPr sz="906" spc="-4" dirty="0">
                <a:latin typeface="Tahoma"/>
                <a:cs typeface="Tahoma"/>
              </a:rPr>
              <a:t>ja</a:t>
            </a:r>
            <a:r>
              <a:rPr sz="906" dirty="0">
                <a:latin typeface="Tahoma"/>
                <a:cs typeface="Tahoma"/>
              </a:rPr>
              <a:t>, en gene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al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</a:t>
            </a:r>
            <a:r>
              <a:rPr sz="906" spc="-8" dirty="0">
                <a:latin typeface="Tahoma"/>
                <a:cs typeface="Tahoma"/>
              </a:rPr>
              <a:t>e</a:t>
            </a:r>
            <a:r>
              <a:rPr sz="906" dirty="0">
                <a:latin typeface="Tahoma"/>
                <a:cs typeface="Tahoma"/>
              </a:rPr>
              <a:t>sde 2 o 3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millas por </a:t>
            </a:r>
            <a:r>
              <a:rPr sz="906" spc="-4" dirty="0">
                <a:latin typeface="Tahoma"/>
                <a:cs typeface="Tahoma"/>
              </a:rPr>
              <a:t>h</a:t>
            </a:r>
            <a:r>
              <a:rPr sz="906" dirty="0">
                <a:latin typeface="Tahoma"/>
                <a:cs typeface="Tahoma"/>
              </a:rPr>
              <a:t>o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a hasta un 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áximo 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e 12 a 15. </a:t>
            </a:r>
            <a:endParaRPr sz="906">
              <a:latin typeface="Tahoma"/>
              <a:cs typeface="Tahoma"/>
            </a:endParaRPr>
          </a:p>
          <a:p>
            <a:pPr marL="11506">
              <a:lnSpc>
                <a:spcPts val="1094"/>
              </a:lnSpc>
              <a:spcBef>
                <a:spcPts val="228"/>
              </a:spcBef>
            </a:pPr>
            <a:r>
              <a:rPr sz="906" dirty="0">
                <a:latin typeface="Tahoma"/>
                <a:cs typeface="Tahoma"/>
              </a:rPr>
              <a:t>En estas con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iciones 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a ve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ocidad del viento frecue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te</a:t>
            </a:r>
            <a:r>
              <a:rPr sz="906" spc="-4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ente es uni</a:t>
            </a:r>
            <a:r>
              <a:rPr sz="906" spc="-4" dirty="0">
                <a:latin typeface="Tahoma"/>
                <a:cs typeface="Tahoma"/>
              </a:rPr>
              <a:t>f</a:t>
            </a:r>
            <a:r>
              <a:rPr sz="906" dirty="0">
                <a:latin typeface="Tahoma"/>
                <a:cs typeface="Tahoma"/>
              </a:rPr>
              <a:t>orme y cubre un área 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onsiderable; estos </a:t>
            </a:r>
            <a:endParaRPr sz="906">
              <a:latin typeface="Tahoma"/>
              <a:cs typeface="Tahoma"/>
            </a:endParaRPr>
          </a:p>
          <a:p>
            <a:pPr marL="11506">
              <a:lnSpc>
                <a:spcPts val="1094"/>
              </a:lnSpc>
              <a:spcBef>
                <a:spcPts val="228"/>
              </a:spcBef>
            </a:pPr>
            <a:r>
              <a:rPr sz="906" dirty="0">
                <a:latin typeface="Tahoma"/>
                <a:cs typeface="Tahoma"/>
              </a:rPr>
              <a:t>efectos gene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almente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ocur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en cuando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el aire no </a:t>
            </a:r>
            <a:r>
              <a:rPr sz="906" spc="-4" dirty="0">
                <a:latin typeface="Tahoma"/>
                <a:cs typeface="Tahoma"/>
              </a:rPr>
              <a:t>e</a:t>
            </a:r>
            <a:r>
              <a:rPr sz="906" dirty="0">
                <a:latin typeface="Tahoma"/>
                <a:cs typeface="Tahoma"/>
              </a:rPr>
              <a:t>s</a:t>
            </a:r>
            <a:r>
              <a:rPr sz="906" spc="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tu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bulento, con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iciones q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dirty="0">
                <a:latin typeface="Tahoma"/>
                <a:cs typeface="Tahoma"/>
              </a:rPr>
              <a:t>e se prese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tan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al finalizar la tar-</a:t>
            </a:r>
            <a:endParaRPr sz="906">
              <a:latin typeface="Tahoma"/>
              <a:cs typeface="Tahoma"/>
            </a:endParaRPr>
          </a:p>
          <a:p>
            <a:pPr marL="11506" marR="9325">
              <a:lnSpc>
                <a:spcPct val="100585"/>
              </a:lnSpc>
              <a:spcBef>
                <a:spcPts val="233"/>
              </a:spcBef>
            </a:pPr>
            <a:r>
              <a:rPr sz="906" dirty="0">
                <a:latin typeface="Tahoma"/>
                <a:cs typeface="Tahoma"/>
              </a:rPr>
              <a:t>de, en la 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o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he o a prime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as </a:t>
            </a:r>
            <a:r>
              <a:rPr sz="906" spc="-4" dirty="0">
                <a:latin typeface="Tahoma"/>
                <a:cs typeface="Tahoma"/>
              </a:rPr>
              <a:t>h</a:t>
            </a:r>
            <a:r>
              <a:rPr sz="906" dirty="0">
                <a:latin typeface="Tahoma"/>
                <a:cs typeface="Tahoma"/>
              </a:rPr>
              <a:t>oras de 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a ma</a:t>
            </a:r>
            <a:r>
              <a:rPr sz="906" spc="-4" dirty="0">
                <a:latin typeface="Tahoma"/>
                <a:cs typeface="Tahoma"/>
              </a:rPr>
              <a:t>ñ</a:t>
            </a:r>
            <a:r>
              <a:rPr sz="906" dirty="0">
                <a:latin typeface="Tahoma"/>
                <a:cs typeface="Tahoma"/>
              </a:rPr>
              <a:t>ana.</a:t>
            </a:r>
            <a:endParaRPr sz="906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74753" y="6588767"/>
            <a:ext cx="5659952" cy="4745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9325">
              <a:lnSpc>
                <a:spcPts val="1028"/>
              </a:lnSpc>
              <a:spcBef>
                <a:spcPts val="51"/>
              </a:spcBef>
            </a:pPr>
            <a:r>
              <a:rPr sz="906" dirty="0">
                <a:latin typeface="Tahoma"/>
                <a:cs typeface="Tahoma"/>
              </a:rPr>
              <a:t>Cuando o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urre la vibración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reso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ante,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se verifican cas</a:t>
            </a:r>
            <a:r>
              <a:rPr sz="906" spc="-8" dirty="0">
                <a:latin typeface="Tahoma"/>
                <a:cs typeface="Tahoma"/>
              </a:rPr>
              <a:t>o</a:t>
            </a:r>
            <a:r>
              <a:rPr sz="906" dirty="0">
                <a:latin typeface="Tahoma"/>
                <a:cs typeface="Tahoma"/>
              </a:rPr>
              <a:t>s o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as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ona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es de rotura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por fatiga de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los a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ambres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del</a:t>
            </a:r>
            <a:endParaRPr sz="906">
              <a:latin typeface="Tahoma"/>
              <a:cs typeface="Tahoma"/>
            </a:endParaRPr>
          </a:p>
          <a:p>
            <a:pPr marL="11506">
              <a:lnSpc>
                <a:spcPts val="1323"/>
              </a:lnSpc>
              <a:spcBef>
                <a:spcPts val="87"/>
              </a:spcBef>
            </a:pPr>
            <a:r>
              <a:rPr sz="906" dirty="0">
                <a:latin typeface="Tahoma"/>
                <a:cs typeface="Tahoma"/>
              </a:rPr>
              <a:t>conducto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,</a:t>
            </a:r>
            <a:r>
              <a:rPr sz="906" spc="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i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dependientemente del ti</a:t>
            </a:r>
            <a:r>
              <a:rPr sz="906" spc="-8" dirty="0">
                <a:latin typeface="Tahoma"/>
                <a:cs typeface="Tahoma"/>
              </a:rPr>
              <a:t>p</a:t>
            </a:r>
            <a:r>
              <a:rPr sz="906" dirty="0">
                <a:latin typeface="Tahoma"/>
                <a:cs typeface="Tahoma"/>
              </a:rPr>
              <a:t>o de conductor de que se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trate. Act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dirty="0">
                <a:latin typeface="Tahoma"/>
                <a:cs typeface="Tahoma"/>
              </a:rPr>
              <a:t>a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mente,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se </a:t>
            </a:r>
            <a:r>
              <a:rPr sz="906" spc="-4" dirty="0">
                <a:latin typeface="Tahoma"/>
                <a:cs typeface="Tahoma"/>
              </a:rPr>
              <a:t>co</a:t>
            </a:r>
            <a:r>
              <a:rPr sz="906" dirty="0">
                <a:latin typeface="Tahoma"/>
                <a:cs typeface="Tahoma"/>
              </a:rPr>
              <a:t>nsidera que 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a rotu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a por fatiga es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una fractu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a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progresiva 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e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los pla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os </a:t>
            </a:r>
            <a:r>
              <a:rPr sz="906" spc="-4" dirty="0">
                <a:latin typeface="Tahoma"/>
                <a:cs typeface="Tahoma"/>
              </a:rPr>
              <a:t>na</a:t>
            </a:r>
            <a:r>
              <a:rPr sz="906" dirty="0">
                <a:latin typeface="Tahoma"/>
                <a:cs typeface="Tahoma"/>
              </a:rPr>
              <a:t>tural</a:t>
            </a:r>
            <a:r>
              <a:rPr sz="906" spc="-4" dirty="0">
                <a:latin typeface="Tahoma"/>
                <a:cs typeface="Tahoma"/>
              </a:rPr>
              <a:t>e</a:t>
            </a:r>
            <a:r>
              <a:rPr sz="906" dirty="0">
                <a:latin typeface="Tahoma"/>
                <a:cs typeface="Tahoma"/>
              </a:rPr>
              <a:t>s entre 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os cr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spc="4" dirty="0">
                <a:latin typeface="Tahoma"/>
                <a:cs typeface="Tahoma"/>
              </a:rPr>
              <a:t>s</a:t>
            </a:r>
            <a:r>
              <a:rPr sz="906" dirty="0">
                <a:latin typeface="Tahoma"/>
                <a:cs typeface="Tahoma"/>
              </a:rPr>
              <a:t>ta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e</a:t>
            </a:r>
            <a:r>
              <a:rPr sz="906" spc="-4" dirty="0">
                <a:latin typeface="Tahoma"/>
                <a:cs typeface="Tahoma"/>
              </a:rPr>
              <a:t>s</a:t>
            </a:r>
            <a:r>
              <a:rPr sz="906" dirty="0">
                <a:latin typeface="Tahoma"/>
                <a:cs typeface="Tahoma"/>
              </a:rPr>
              <a:t>.</a:t>
            </a:r>
            <a:endParaRPr sz="906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74742" y="7196326"/>
            <a:ext cx="5697239" cy="6430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17" marR="9325">
              <a:lnSpc>
                <a:spcPts val="1028"/>
              </a:lnSpc>
              <a:spcBef>
                <a:spcPts val="51"/>
              </a:spcBef>
            </a:pPr>
            <a:r>
              <a:rPr sz="906" dirty="0">
                <a:latin typeface="Tahoma"/>
                <a:cs typeface="Tahoma"/>
              </a:rPr>
              <a:t>También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es</a:t>
            </a:r>
            <a:r>
              <a:rPr sz="906" spc="-4" dirty="0">
                <a:latin typeface="Tahoma"/>
                <a:cs typeface="Tahoma"/>
              </a:rPr>
              <a:t>t</a:t>
            </a:r>
            <a:r>
              <a:rPr sz="906" dirty="0">
                <a:latin typeface="Tahoma"/>
                <a:cs typeface="Tahoma"/>
              </a:rPr>
              <a:t>á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acepta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o q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dirty="0">
                <a:latin typeface="Tahoma"/>
                <a:cs typeface="Tahoma"/>
              </a:rPr>
              <a:t>e tal</a:t>
            </a:r>
            <a:r>
              <a:rPr sz="906" spc="-4" dirty="0">
                <a:latin typeface="Tahoma"/>
                <a:cs typeface="Tahoma"/>
              </a:rPr>
              <a:t>e</a:t>
            </a:r>
            <a:r>
              <a:rPr sz="906" dirty="0">
                <a:latin typeface="Tahoma"/>
                <a:cs typeface="Tahoma"/>
              </a:rPr>
              <a:t>s frac</a:t>
            </a:r>
            <a:r>
              <a:rPr sz="906" spc="-4" dirty="0">
                <a:latin typeface="Tahoma"/>
                <a:cs typeface="Tahoma"/>
              </a:rPr>
              <a:t>t</a:t>
            </a:r>
            <a:r>
              <a:rPr sz="906" dirty="0">
                <a:latin typeface="Tahoma"/>
                <a:cs typeface="Tahoma"/>
              </a:rPr>
              <a:t>uras en 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os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alambres del Conductor en los pun</a:t>
            </a:r>
            <a:r>
              <a:rPr sz="906" spc="-4" dirty="0">
                <a:latin typeface="Tahoma"/>
                <a:cs typeface="Tahoma"/>
              </a:rPr>
              <a:t>t</a:t>
            </a:r>
            <a:r>
              <a:rPr sz="906" dirty="0">
                <a:latin typeface="Tahoma"/>
                <a:cs typeface="Tahoma"/>
              </a:rPr>
              <a:t>os de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soporte pueden ser</a:t>
            </a:r>
            <a:endParaRPr sz="906">
              <a:latin typeface="Tahoma"/>
              <a:cs typeface="Tahoma"/>
            </a:endParaRPr>
          </a:p>
          <a:p>
            <a:pPr marL="11506">
              <a:lnSpc>
                <a:spcPts val="1094"/>
              </a:lnSpc>
              <a:spcBef>
                <a:spcPts val="179"/>
              </a:spcBef>
            </a:pPr>
            <a:r>
              <a:rPr sz="906" dirty="0">
                <a:latin typeface="Tahoma"/>
                <a:cs typeface="Tahoma"/>
              </a:rPr>
              <a:t>producidas </a:t>
            </a:r>
            <a:r>
              <a:rPr sz="906" spc="-8" dirty="0">
                <a:latin typeface="Tahoma"/>
                <a:cs typeface="Tahoma"/>
              </a:rPr>
              <a:t>p</a:t>
            </a:r>
            <a:r>
              <a:rPr sz="906" dirty="0">
                <a:latin typeface="Tahoma"/>
                <a:cs typeface="Tahoma"/>
              </a:rPr>
              <a:t>or vibraciones resonante</a:t>
            </a:r>
            <a:r>
              <a:rPr sz="906" spc="4" dirty="0">
                <a:latin typeface="Tahoma"/>
                <a:cs typeface="Tahoma"/>
              </a:rPr>
              <a:t>s</a:t>
            </a:r>
            <a:r>
              <a:rPr sz="906" dirty="0">
                <a:latin typeface="Tahoma"/>
                <a:cs typeface="Tahoma"/>
              </a:rPr>
              <a:t>. Ello produce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un rápido doblado del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co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ductor hac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a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arriba y hac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a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abajo </a:t>
            </a:r>
            <a:endParaRPr sz="906">
              <a:latin typeface="Tahoma"/>
              <a:cs typeface="Tahoma"/>
            </a:endParaRPr>
          </a:p>
          <a:p>
            <a:pPr marL="11506">
              <a:lnSpc>
                <a:spcPts val="1094"/>
              </a:lnSpc>
              <a:spcBef>
                <a:spcPts val="227"/>
              </a:spcBef>
            </a:pPr>
            <a:r>
              <a:rPr sz="906" dirty="0">
                <a:latin typeface="Tahoma"/>
                <a:cs typeface="Tahoma"/>
              </a:rPr>
              <a:t>con una pequeña amplitud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que, a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su ve</a:t>
            </a:r>
            <a:r>
              <a:rPr sz="906" spc="-4" dirty="0">
                <a:latin typeface="Tahoma"/>
                <a:cs typeface="Tahoma"/>
              </a:rPr>
              <a:t>z</a:t>
            </a:r>
            <a:r>
              <a:rPr sz="906" dirty="0">
                <a:latin typeface="Tahoma"/>
                <a:cs typeface="Tahoma"/>
              </a:rPr>
              <a:t>,</a:t>
            </a:r>
            <a:r>
              <a:rPr sz="906" spc="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producen una r</a:t>
            </a:r>
            <a:r>
              <a:rPr sz="906" spc="-8" dirty="0">
                <a:latin typeface="Tahoma"/>
                <a:cs typeface="Tahoma"/>
              </a:rPr>
              <a:t>á</a:t>
            </a:r>
            <a:r>
              <a:rPr sz="906" dirty="0">
                <a:latin typeface="Tahoma"/>
                <a:cs typeface="Tahoma"/>
              </a:rPr>
              <a:t>pida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alteración del es</a:t>
            </a:r>
            <a:r>
              <a:rPr sz="906" spc="-4" dirty="0">
                <a:latin typeface="Tahoma"/>
                <a:cs typeface="Tahoma"/>
              </a:rPr>
              <a:t>f</a:t>
            </a:r>
            <a:r>
              <a:rPr sz="906" dirty="0">
                <a:latin typeface="Tahoma"/>
                <a:cs typeface="Tahoma"/>
              </a:rPr>
              <a:t>uerzo en la </a:t>
            </a:r>
            <a:r>
              <a:rPr sz="906" spc="-8" dirty="0">
                <a:latin typeface="Tahoma"/>
                <a:cs typeface="Tahoma"/>
              </a:rPr>
              <a:t>p</a:t>
            </a:r>
            <a:r>
              <a:rPr sz="906" dirty="0">
                <a:latin typeface="Tahoma"/>
                <a:cs typeface="Tahoma"/>
              </a:rPr>
              <a:t>arte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superior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</a:t>
            </a:r>
            <a:endParaRPr sz="906">
              <a:latin typeface="Tahoma"/>
              <a:cs typeface="Tahoma"/>
            </a:endParaRPr>
          </a:p>
          <a:p>
            <a:pPr marL="11506" marR="9325">
              <a:lnSpc>
                <a:spcPct val="100585"/>
              </a:lnSpc>
              <a:spcBef>
                <a:spcPts val="232"/>
              </a:spcBef>
            </a:pPr>
            <a:r>
              <a:rPr sz="906" dirty="0">
                <a:latin typeface="Tahoma"/>
                <a:cs typeface="Tahoma"/>
              </a:rPr>
              <a:t>inferior del conductor.</a:t>
            </a:r>
            <a:endParaRPr sz="906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74742" y="7972346"/>
            <a:ext cx="5622435" cy="4745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9325">
              <a:lnSpc>
                <a:spcPts val="1028"/>
              </a:lnSpc>
              <a:spcBef>
                <a:spcPts val="51"/>
              </a:spcBef>
            </a:pPr>
            <a:r>
              <a:rPr sz="906" dirty="0">
                <a:latin typeface="Tahoma"/>
                <a:cs typeface="Tahoma"/>
              </a:rPr>
              <a:t>Por muchos años 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a prácti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a más común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cons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spc="4" dirty="0">
                <a:latin typeface="Tahoma"/>
                <a:cs typeface="Tahoma"/>
              </a:rPr>
              <a:t>s</a:t>
            </a:r>
            <a:r>
              <a:rPr sz="906" dirty="0">
                <a:latin typeface="Tahoma"/>
                <a:cs typeface="Tahoma"/>
              </a:rPr>
              <a:t>tió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en</a:t>
            </a:r>
            <a:r>
              <a:rPr sz="906" spc="-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colo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ar ar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spc="-4" dirty="0">
                <a:latin typeface="Tahoma"/>
                <a:cs typeface="Tahoma"/>
              </a:rPr>
              <a:t>a</a:t>
            </a:r>
            <a:r>
              <a:rPr sz="906" dirty="0">
                <a:latin typeface="Tahoma"/>
                <a:cs typeface="Tahoma"/>
              </a:rPr>
              <a:t>duras a 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os </a:t>
            </a:r>
            <a:r>
              <a:rPr sz="906" spc="-4" dirty="0">
                <a:latin typeface="Tahoma"/>
                <a:cs typeface="Tahoma"/>
              </a:rPr>
              <a:t>co</a:t>
            </a:r>
            <a:r>
              <a:rPr sz="906" dirty="0">
                <a:latin typeface="Tahoma"/>
                <a:cs typeface="Tahoma"/>
              </a:rPr>
              <a:t>nductor</a:t>
            </a:r>
            <a:r>
              <a:rPr sz="906" spc="-4" dirty="0">
                <a:latin typeface="Tahoma"/>
                <a:cs typeface="Tahoma"/>
              </a:rPr>
              <a:t>e</a:t>
            </a:r>
            <a:r>
              <a:rPr sz="906" dirty="0">
                <a:latin typeface="Tahoma"/>
                <a:cs typeface="Tahoma"/>
              </a:rPr>
              <a:t>s en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los pun</a:t>
            </a:r>
            <a:r>
              <a:rPr sz="906" spc="-4" dirty="0">
                <a:latin typeface="Tahoma"/>
                <a:cs typeface="Tahoma"/>
              </a:rPr>
              <a:t>t</a:t>
            </a:r>
            <a:r>
              <a:rPr sz="906" dirty="0">
                <a:latin typeface="Tahoma"/>
                <a:cs typeface="Tahoma"/>
              </a:rPr>
              <a:t>os de</a:t>
            </a:r>
            <a:endParaRPr sz="906">
              <a:latin typeface="Tahoma"/>
              <a:cs typeface="Tahoma"/>
            </a:endParaRPr>
          </a:p>
          <a:p>
            <a:pPr marL="11506">
              <a:lnSpc>
                <a:spcPts val="1323"/>
              </a:lnSpc>
              <a:spcBef>
                <a:spcPts val="87"/>
              </a:spcBef>
            </a:pPr>
            <a:r>
              <a:rPr sz="906" dirty="0">
                <a:latin typeface="Tahoma"/>
                <a:cs typeface="Tahoma"/>
              </a:rPr>
              <a:t>so</a:t>
            </a:r>
            <a:r>
              <a:rPr sz="906" spc="-8" dirty="0">
                <a:latin typeface="Tahoma"/>
                <a:cs typeface="Tahoma"/>
              </a:rPr>
              <a:t>p</a:t>
            </a:r>
            <a:r>
              <a:rPr sz="906" dirty="0">
                <a:latin typeface="Tahoma"/>
                <a:cs typeface="Tahoma"/>
              </a:rPr>
              <a:t>orte por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medio de ar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aduras de a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ambres redon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os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o</a:t>
            </a:r>
            <a:r>
              <a:rPr sz="906" spc="-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planos. Ello previene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la abrasión 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e los 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onductores y disminuye el esfuerzo de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doblado deb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do a la vibración.</a:t>
            </a:r>
            <a:endParaRPr sz="906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74742" y="8579905"/>
            <a:ext cx="5664807" cy="1383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28"/>
              </a:lnSpc>
              <a:spcBef>
                <a:spcPts val="51"/>
              </a:spcBef>
            </a:pPr>
            <a:r>
              <a:rPr sz="906" dirty="0">
                <a:latin typeface="Tahoma"/>
                <a:cs typeface="Tahoma"/>
              </a:rPr>
              <a:t>La forma 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spc="-4" dirty="0">
                <a:latin typeface="Tahoma"/>
                <a:cs typeface="Tahoma"/>
              </a:rPr>
              <a:t>á</a:t>
            </a:r>
            <a:r>
              <a:rPr sz="906" dirty="0">
                <a:latin typeface="Tahoma"/>
                <a:cs typeface="Tahoma"/>
              </a:rPr>
              <a:t>s sencilla es 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ediante el e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pleo de un “</a:t>
            </a:r>
            <a:r>
              <a:rPr sz="906" spc="-8" dirty="0">
                <a:latin typeface="Tahoma"/>
                <a:cs typeface="Tahoma"/>
              </a:rPr>
              <a:t>p</a:t>
            </a:r>
            <a:r>
              <a:rPr sz="906" dirty="0">
                <a:latin typeface="Tahoma"/>
                <a:cs typeface="Tahoma"/>
              </a:rPr>
              <a:t>ref</a:t>
            </a:r>
            <a:r>
              <a:rPr sz="906" spc="4" dirty="0">
                <a:latin typeface="Tahoma"/>
                <a:cs typeface="Tahoma"/>
              </a:rPr>
              <a:t>o</a:t>
            </a:r>
            <a:r>
              <a:rPr sz="906" dirty="0">
                <a:latin typeface="Tahoma"/>
                <a:cs typeface="Tahoma"/>
              </a:rPr>
              <a:t>rma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o”.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Este tipo de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armadura consiste de u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a 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apa</a:t>
            </a:r>
            <a:endParaRPr sz="906">
              <a:latin typeface="Tahoma"/>
              <a:cs typeface="Tahom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5415518" y="9371807"/>
            <a:ext cx="815366" cy="2609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6254" marR="305500" algn="ctr">
              <a:lnSpc>
                <a:spcPct val="100585"/>
              </a:lnSpc>
              <a:spcBef>
                <a:spcPts val="258"/>
              </a:spcBef>
            </a:pPr>
            <a:r>
              <a:rPr sz="997" b="1" spc="4" dirty="0">
                <a:latin typeface="Tahoma"/>
                <a:cs typeface="Tahoma"/>
              </a:rPr>
              <a:t>47</a:t>
            </a:r>
            <a:endParaRPr sz="997">
              <a:latin typeface="Tahoma"/>
              <a:cs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1619532728"/>
      </p:ext>
    </p:extLst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object 20"/>
          <p:cNvSpPr/>
          <p:nvPr/>
        </p:nvSpPr>
        <p:spPr>
          <a:xfrm>
            <a:off x="4142" y="1381083"/>
            <a:ext cx="6842581" cy="8382179"/>
          </a:xfrm>
          <a:custGeom>
            <a:avLst/>
            <a:gdLst/>
            <a:ahLst/>
            <a:cxnLst/>
            <a:rect l="l" t="t" r="r" b="b"/>
            <a:pathLst>
              <a:path w="7552182" h="9251442">
                <a:moveTo>
                  <a:pt x="0" y="9251442"/>
                </a:moveTo>
                <a:lnTo>
                  <a:pt x="7552182" y="9251442"/>
                </a:lnTo>
                <a:lnTo>
                  <a:pt x="7552182" y="0"/>
                </a:lnTo>
                <a:lnTo>
                  <a:pt x="0" y="0"/>
                </a:lnTo>
                <a:lnTo>
                  <a:pt x="0" y="9251442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1" name="object 21"/>
          <p:cNvSpPr/>
          <p:nvPr/>
        </p:nvSpPr>
        <p:spPr>
          <a:xfrm>
            <a:off x="3451" y="9211634"/>
            <a:ext cx="6848795" cy="56957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2" name="object 22"/>
          <p:cNvSpPr/>
          <p:nvPr/>
        </p:nvSpPr>
        <p:spPr>
          <a:xfrm>
            <a:off x="5415518" y="9371807"/>
            <a:ext cx="815366" cy="260972"/>
          </a:xfrm>
          <a:custGeom>
            <a:avLst/>
            <a:gdLst/>
            <a:ahLst/>
            <a:cxnLst/>
            <a:rect l="l" t="t" r="r" b="b"/>
            <a:pathLst>
              <a:path w="899922" h="288035">
                <a:moveTo>
                  <a:pt x="0" y="288036"/>
                </a:moveTo>
                <a:lnTo>
                  <a:pt x="899922" y="288036"/>
                </a:lnTo>
                <a:lnTo>
                  <a:pt x="899922" y="0"/>
                </a:lnTo>
                <a:lnTo>
                  <a:pt x="0" y="0"/>
                </a:lnTo>
                <a:lnTo>
                  <a:pt x="0" y="288036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" name="object 19"/>
          <p:cNvSpPr/>
          <p:nvPr/>
        </p:nvSpPr>
        <p:spPr>
          <a:xfrm>
            <a:off x="1381" y="1120114"/>
            <a:ext cx="6845343" cy="195384"/>
          </a:xfrm>
          <a:custGeom>
            <a:avLst/>
            <a:gdLst/>
            <a:ahLst/>
            <a:cxnLst/>
            <a:rect l="l" t="t" r="r" b="b"/>
            <a:pathLst>
              <a:path w="7555230" h="215646">
                <a:moveTo>
                  <a:pt x="0" y="215646"/>
                </a:moveTo>
                <a:lnTo>
                  <a:pt x="7555230" y="215646"/>
                </a:lnTo>
                <a:lnTo>
                  <a:pt x="755523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" name="object 16"/>
          <p:cNvSpPr/>
          <p:nvPr/>
        </p:nvSpPr>
        <p:spPr>
          <a:xfrm>
            <a:off x="1380" y="103670"/>
            <a:ext cx="6856860" cy="687813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" name="object 17"/>
          <p:cNvSpPr/>
          <p:nvPr/>
        </p:nvSpPr>
        <p:spPr>
          <a:xfrm>
            <a:off x="1381" y="304058"/>
            <a:ext cx="4566323" cy="359009"/>
          </a:xfrm>
          <a:custGeom>
            <a:avLst/>
            <a:gdLst/>
            <a:ahLst/>
            <a:cxnLst/>
            <a:rect l="l" t="t" r="r" b="b"/>
            <a:pathLst>
              <a:path w="5039868" h="396240">
                <a:moveTo>
                  <a:pt x="0" y="396240"/>
                </a:moveTo>
                <a:lnTo>
                  <a:pt x="5039868" y="396240"/>
                </a:lnTo>
                <a:lnTo>
                  <a:pt x="5039868" y="0"/>
                </a:lnTo>
                <a:lnTo>
                  <a:pt x="0" y="0"/>
                </a:lnTo>
                <a:lnTo>
                  <a:pt x="0" y="396240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" name="object 18"/>
          <p:cNvSpPr/>
          <p:nvPr/>
        </p:nvSpPr>
        <p:spPr>
          <a:xfrm>
            <a:off x="3915274" y="206711"/>
            <a:ext cx="2945258" cy="53161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" name="object 15"/>
          <p:cNvSpPr txBox="1"/>
          <p:nvPr/>
        </p:nvSpPr>
        <p:spPr>
          <a:xfrm>
            <a:off x="3029026" y="365027"/>
            <a:ext cx="898488" cy="2529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966"/>
              </a:lnSpc>
              <a:spcBef>
                <a:spcPts val="98"/>
              </a:spcBef>
            </a:pPr>
            <a:r>
              <a:rPr sz="1812" b="1" dirty="0">
                <a:latin typeface="Tahoma"/>
                <a:cs typeface="Tahoma"/>
              </a:rPr>
              <a:t>Anexos</a:t>
            </a:r>
            <a:endParaRPr sz="1812">
              <a:latin typeface="Tahoma"/>
              <a:cs typeface="Tahom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47029" y="1145412"/>
            <a:ext cx="2754462" cy="1493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119"/>
              </a:lnSpc>
              <a:spcBef>
                <a:spcPts val="55"/>
              </a:spcBef>
            </a:pPr>
            <a:r>
              <a:rPr sz="997" b="1" dirty="0">
                <a:latin typeface="Tahoma"/>
                <a:cs typeface="Tahoma"/>
              </a:rPr>
              <a:t>Conceptos</a:t>
            </a:r>
            <a:r>
              <a:rPr sz="997" b="1" spc="-4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para</a:t>
            </a:r>
            <a:r>
              <a:rPr sz="997" b="1" spc="-1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el</a:t>
            </a:r>
            <a:r>
              <a:rPr sz="997" b="1" spc="4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Diseño</a:t>
            </a:r>
            <a:r>
              <a:rPr sz="997" b="1" spc="-29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Lí</a:t>
            </a:r>
            <a:r>
              <a:rPr sz="997" b="1" spc="4" dirty="0">
                <a:latin typeface="Tahoma"/>
                <a:cs typeface="Tahoma"/>
              </a:rPr>
              <a:t>n</a:t>
            </a:r>
            <a:r>
              <a:rPr sz="997" b="1" dirty="0">
                <a:latin typeface="Tahoma"/>
                <a:cs typeface="Tahoma"/>
              </a:rPr>
              <a:t>eas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Aéreas</a:t>
            </a:r>
            <a:endParaRPr sz="997">
              <a:latin typeface="Tahoma"/>
              <a:cs typeface="Tahom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74753" y="1617138"/>
            <a:ext cx="5597887" cy="81077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9325">
              <a:lnSpc>
                <a:spcPts val="1028"/>
              </a:lnSpc>
              <a:spcBef>
                <a:spcPts val="51"/>
              </a:spcBef>
            </a:pPr>
            <a:r>
              <a:rPr sz="906" dirty="0">
                <a:latin typeface="Tahoma"/>
                <a:cs typeface="Tahoma"/>
              </a:rPr>
              <a:t>en  espiral de varillas re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spc="-4" dirty="0">
                <a:latin typeface="Tahoma"/>
                <a:cs typeface="Tahoma"/>
              </a:rPr>
              <a:t>o</a:t>
            </a:r>
            <a:r>
              <a:rPr sz="906" dirty="0">
                <a:latin typeface="Tahoma"/>
                <a:cs typeface="Tahoma"/>
              </a:rPr>
              <a:t>ndas que 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odea al 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onductor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 co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ta distancia. El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o permite que en el apo</a:t>
            </a:r>
            <a:r>
              <a:rPr sz="906" spc="-4" dirty="0">
                <a:latin typeface="Tahoma"/>
                <a:cs typeface="Tahoma"/>
              </a:rPr>
              <a:t>y</a:t>
            </a:r>
            <a:r>
              <a:rPr sz="906" dirty="0">
                <a:latin typeface="Tahoma"/>
                <a:cs typeface="Tahoma"/>
              </a:rPr>
              <a:t>o el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diá-</a:t>
            </a:r>
            <a:endParaRPr sz="906">
              <a:latin typeface="Tahoma"/>
              <a:cs typeface="Tahoma"/>
            </a:endParaRPr>
          </a:p>
          <a:p>
            <a:pPr marL="11506">
              <a:lnSpc>
                <a:spcPts val="1094"/>
              </a:lnSpc>
              <a:spcBef>
                <a:spcPts val="175"/>
              </a:spcBef>
            </a:pPr>
            <a:r>
              <a:rPr sz="906" dirty="0">
                <a:latin typeface="Tahoma"/>
                <a:cs typeface="Tahoma"/>
              </a:rPr>
              <a:t>metro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sea 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spc="-4" dirty="0">
                <a:latin typeface="Tahoma"/>
                <a:cs typeface="Tahoma"/>
              </a:rPr>
              <a:t>a</a:t>
            </a:r>
            <a:r>
              <a:rPr sz="906" dirty="0">
                <a:latin typeface="Tahoma"/>
                <a:cs typeface="Tahoma"/>
              </a:rPr>
              <a:t>yor al del propio conductor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mejoran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o la r</a:t>
            </a:r>
            <a:r>
              <a:rPr sz="906" spc="-4" dirty="0">
                <a:latin typeface="Tahoma"/>
                <a:cs typeface="Tahoma"/>
              </a:rPr>
              <a:t>e</a:t>
            </a:r>
            <a:r>
              <a:rPr sz="906" dirty="0">
                <a:latin typeface="Tahoma"/>
                <a:cs typeface="Tahoma"/>
              </a:rPr>
              <a:t>sistencia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la flexió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; mientras que la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energía a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ser </a:t>
            </a:r>
            <a:endParaRPr sz="906">
              <a:latin typeface="Tahoma"/>
              <a:cs typeface="Tahoma"/>
            </a:endParaRPr>
          </a:p>
          <a:p>
            <a:pPr marL="11506">
              <a:lnSpc>
                <a:spcPts val="1094"/>
              </a:lnSpc>
              <a:spcBef>
                <a:spcPts val="229"/>
              </a:spcBef>
            </a:pPr>
            <a:r>
              <a:rPr sz="906" dirty="0">
                <a:latin typeface="Tahoma"/>
                <a:cs typeface="Tahoma"/>
              </a:rPr>
              <a:t>absorbida por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el doblado es solo la</a:t>
            </a:r>
            <a:r>
              <a:rPr sz="906" spc="-8" dirty="0">
                <a:latin typeface="Tahoma"/>
                <a:cs typeface="Tahoma"/>
              </a:rPr>
              <a:t> d</a:t>
            </a:r>
            <a:r>
              <a:rPr sz="906" dirty="0">
                <a:latin typeface="Tahoma"/>
                <a:cs typeface="Tahoma"/>
              </a:rPr>
              <a:t>ebida al condu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tor mismo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en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el van</a:t>
            </a:r>
            <a:r>
              <a:rPr sz="906" spc="-8" dirty="0">
                <a:latin typeface="Tahoma"/>
                <a:cs typeface="Tahoma"/>
              </a:rPr>
              <a:t>o</a:t>
            </a:r>
            <a:r>
              <a:rPr sz="906" dirty="0">
                <a:latin typeface="Tahoma"/>
                <a:cs typeface="Tahoma"/>
              </a:rPr>
              <a:t>. En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otras pa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abras,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el “preforma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o” </a:t>
            </a:r>
            <a:endParaRPr sz="906">
              <a:latin typeface="Tahoma"/>
              <a:cs typeface="Tahoma"/>
            </a:endParaRPr>
          </a:p>
          <a:p>
            <a:pPr marL="11506">
              <a:lnSpc>
                <a:spcPts val="1094"/>
              </a:lnSpc>
              <a:spcBef>
                <a:spcPts val="229"/>
              </a:spcBef>
            </a:pPr>
            <a:r>
              <a:rPr sz="906" dirty="0">
                <a:latin typeface="Tahoma"/>
                <a:cs typeface="Tahoma"/>
              </a:rPr>
              <a:t>aumenta el 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omento res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stente del con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uctor.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Ello 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o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</a:t>
            </a:r>
            <a:r>
              <a:rPr sz="906" spc="-4" dirty="0">
                <a:latin typeface="Tahoma"/>
                <a:cs typeface="Tahoma"/>
              </a:rPr>
              <a:t>o</a:t>
            </a:r>
            <a:r>
              <a:rPr sz="906" dirty="0">
                <a:latin typeface="Tahoma"/>
                <a:cs typeface="Tahoma"/>
              </a:rPr>
              <a:t>lo 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educe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el esfuer</a:t>
            </a:r>
            <a:r>
              <a:rPr sz="906" spc="-4" dirty="0">
                <a:latin typeface="Tahoma"/>
                <a:cs typeface="Tahoma"/>
              </a:rPr>
              <a:t>z</a:t>
            </a:r>
            <a:r>
              <a:rPr sz="906" dirty="0">
                <a:latin typeface="Tahoma"/>
                <a:cs typeface="Tahoma"/>
              </a:rPr>
              <a:t>o distribuyendo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el doblado sino</a:t>
            </a:r>
            <a:endParaRPr sz="906">
              <a:latin typeface="Tahoma"/>
              <a:cs typeface="Tahoma"/>
            </a:endParaRPr>
          </a:p>
          <a:p>
            <a:pPr marL="11506" marR="9325">
              <a:lnSpc>
                <a:spcPct val="100585"/>
              </a:lnSpc>
              <a:spcBef>
                <a:spcPts val="229"/>
              </a:spcBef>
            </a:pPr>
            <a:r>
              <a:rPr sz="906" dirty="0">
                <a:latin typeface="Tahoma"/>
                <a:cs typeface="Tahoma"/>
              </a:rPr>
              <a:t>que también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fortale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e al 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able en la re</a:t>
            </a:r>
            <a:r>
              <a:rPr sz="906" spc="-8" dirty="0">
                <a:latin typeface="Tahoma"/>
                <a:cs typeface="Tahoma"/>
              </a:rPr>
              <a:t>g</a:t>
            </a:r>
            <a:r>
              <a:rPr sz="906" dirty="0">
                <a:latin typeface="Tahoma"/>
                <a:cs typeface="Tahoma"/>
              </a:rPr>
              <a:t>ión de máximo esf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dirty="0">
                <a:latin typeface="Tahoma"/>
                <a:cs typeface="Tahoma"/>
              </a:rPr>
              <a:t>erzo.</a:t>
            </a:r>
            <a:endParaRPr sz="906">
              <a:latin typeface="Tahoma"/>
              <a:cs typeface="Tahom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74753" y="2560927"/>
            <a:ext cx="5632419" cy="4745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9325">
              <a:lnSpc>
                <a:spcPts val="1028"/>
              </a:lnSpc>
              <a:spcBef>
                <a:spcPts val="51"/>
              </a:spcBef>
            </a:pPr>
            <a:r>
              <a:rPr sz="906" dirty="0">
                <a:latin typeface="Tahoma"/>
                <a:cs typeface="Tahoma"/>
              </a:rPr>
              <a:t>Aunque este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refuerzo ten</a:t>
            </a:r>
            <a:r>
              <a:rPr sz="906" spc="-4" dirty="0">
                <a:latin typeface="Tahoma"/>
                <a:cs typeface="Tahoma"/>
              </a:rPr>
              <a:t>í</a:t>
            </a:r>
            <a:r>
              <a:rPr sz="906" dirty="0">
                <a:latin typeface="Tahoma"/>
                <a:cs typeface="Tahoma"/>
              </a:rPr>
              <a:t>a originalmente la función 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e amortig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dirty="0">
                <a:latin typeface="Tahoma"/>
                <a:cs typeface="Tahoma"/>
              </a:rPr>
              <a:t>ac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ón, reg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str</a:t>
            </a:r>
            <a:r>
              <a:rPr sz="906" spc="-4" dirty="0">
                <a:latin typeface="Tahoma"/>
                <a:cs typeface="Tahoma"/>
              </a:rPr>
              <a:t>o</a:t>
            </a:r>
            <a:r>
              <a:rPr sz="906" dirty="0">
                <a:latin typeface="Tahoma"/>
                <a:cs typeface="Tahoma"/>
              </a:rPr>
              <a:t>s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compa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ativ</a:t>
            </a:r>
            <a:r>
              <a:rPr sz="906" spc="-4" dirty="0">
                <a:latin typeface="Tahoma"/>
                <a:cs typeface="Tahoma"/>
              </a:rPr>
              <a:t>o</a:t>
            </a:r>
            <a:r>
              <a:rPr sz="906" dirty="0">
                <a:latin typeface="Tahoma"/>
                <a:cs typeface="Tahoma"/>
              </a:rPr>
              <a:t>s indican que re-</a:t>
            </a:r>
            <a:endParaRPr sz="906">
              <a:latin typeface="Tahoma"/>
              <a:cs typeface="Tahoma"/>
            </a:endParaRPr>
          </a:p>
          <a:p>
            <a:pPr marL="11506">
              <a:lnSpc>
                <a:spcPts val="1323"/>
              </a:lnSpc>
              <a:spcBef>
                <a:spcPts val="87"/>
              </a:spcBef>
            </a:pPr>
            <a:r>
              <a:rPr sz="906" dirty="0">
                <a:latin typeface="Tahoma"/>
                <a:cs typeface="Tahoma"/>
              </a:rPr>
              <a:t>ducen la am</a:t>
            </a:r>
            <a:r>
              <a:rPr sz="906" spc="-8" dirty="0">
                <a:latin typeface="Tahoma"/>
                <a:cs typeface="Tahoma"/>
              </a:rPr>
              <a:t>p</a:t>
            </a:r>
            <a:r>
              <a:rPr sz="906" dirty="0">
                <a:latin typeface="Tahoma"/>
                <a:cs typeface="Tahoma"/>
              </a:rPr>
              <a:t>litud de las v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braciones entre un 10% y un</a:t>
            </a:r>
            <a:r>
              <a:rPr sz="906" spc="-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20%.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Una venta</a:t>
            </a:r>
            <a:r>
              <a:rPr sz="906" spc="-4" dirty="0">
                <a:latin typeface="Tahoma"/>
                <a:cs typeface="Tahoma"/>
              </a:rPr>
              <a:t>j</a:t>
            </a:r>
            <a:r>
              <a:rPr sz="906" dirty="0">
                <a:latin typeface="Tahoma"/>
                <a:cs typeface="Tahoma"/>
              </a:rPr>
              <a:t>a adic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onal de gran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valor es que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pro- tege a los cables de que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aduras por cortocircuitos.</a:t>
            </a:r>
            <a:endParaRPr sz="906">
              <a:latin typeface="Tahoma"/>
              <a:cs typeface="Tahom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74753" y="3168486"/>
            <a:ext cx="5677259" cy="81077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28"/>
              </a:lnSpc>
              <a:spcBef>
                <a:spcPts val="51"/>
              </a:spcBef>
            </a:pPr>
            <a:r>
              <a:rPr sz="906" dirty="0">
                <a:latin typeface="Tahoma"/>
                <a:cs typeface="Tahoma"/>
              </a:rPr>
              <a:t>El problema 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e la vibración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reso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ante </a:t>
            </a:r>
            <a:r>
              <a:rPr sz="906" spc="-4" dirty="0">
                <a:latin typeface="Tahoma"/>
                <a:cs typeface="Tahoma"/>
              </a:rPr>
              <a:t>h</a:t>
            </a:r>
            <a:r>
              <a:rPr sz="906" dirty="0">
                <a:latin typeface="Tahoma"/>
                <a:cs typeface="Tahoma"/>
              </a:rPr>
              <a:t>a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sido ata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ado desde otro ángulo, por ejemp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o,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 tra</a:t>
            </a:r>
            <a:r>
              <a:rPr sz="906" spc="-4" dirty="0">
                <a:latin typeface="Tahoma"/>
                <a:cs typeface="Tahoma"/>
              </a:rPr>
              <a:t>v</a:t>
            </a:r>
            <a:r>
              <a:rPr sz="906" dirty="0">
                <a:latin typeface="Tahoma"/>
                <a:cs typeface="Tahoma"/>
              </a:rPr>
              <a:t>és de dis</a:t>
            </a:r>
            <a:r>
              <a:rPr sz="906" spc="-8" dirty="0">
                <a:latin typeface="Tahoma"/>
                <a:cs typeface="Tahoma"/>
              </a:rPr>
              <a:t>p</a:t>
            </a:r>
            <a:r>
              <a:rPr sz="906" dirty="0">
                <a:latin typeface="Tahoma"/>
                <a:cs typeface="Tahoma"/>
              </a:rPr>
              <a:t>ositivos</a:t>
            </a:r>
            <a:endParaRPr sz="906">
              <a:latin typeface="Tahoma"/>
              <a:cs typeface="Tahoma"/>
            </a:endParaRPr>
          </a:p>
          <a:p>
            <a:pPr marL="11506" marR="14319">
              <a:lnSpc>
                <a:spcPts val="1094"/>
              </a:lnSpc>
              <a:spcBef>
                <a:spcPts val="179"/>
              </a:spcBef>
            </a:pPr>
            <a:r>
              <a:rPr sz="906" dirty="0">
                <a:latin typeface="Tahoma"/>
                <a:cs typeface="Tahoma"/>
              </a:rPr>
              <a:t>de amortig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dirty="0">
                <a:latin typeface="Tahoma"/>
                <a:cs typeface="Tahoma"/>
              </a:rPr>
              <a:t>ación cuyo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ob</a:t>
            </a:r>
            <a:r>
              <a:rPr sz="906" spc="-4" dirty="0">
                <a:latin typeface="Tahoma"/>
                <a:cs typeface="Tahoma"/>
              </a:rPr>
              <a:t>j</a:t>
            </a:r>
            <a:r>
              <a:rPr sz="906" dirty="0">
                <a:latin typeface="Tahoma"/>
                <a:cs typeface="Tahoma"/>
              </a:rPr>
              <a:t>etivo es pre</a:t>
            </a:r>
            <a:r>
              <a:rPr sz="906" spc="-4" dirty="0">
                <a:latin typeface="Tahoma"/>
                <a:cs typeface="Tahoma"/>
              </a:rPr>
              <a:t>v</a:t>
            </a:r>
            <a:r>
              <a:rPr sz="906" dirty="0">
                <a:latin typeface="Tahoma"/>
                <a:cs typeface="Tahoma"/>
              </a:rPr>
              <a:t>enir la aparic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ón de la vibración resonante. La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acción 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el amortig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dirty="0">
                <a:latin typeface="Tahoma"/>
                <a:cs typeface="Tahoma"/>
              </a:rPr>
              <a:t>a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or </a:t>
            </a:r>
            <a:endParaRPr sz="906">
              <a:latin typeface="Tahoma"/>
              <a:cs typeface="Tahoma"/>
            </a:endParaRPr>
          </a:p>
          <a:p>
            <a:pPr marL="11506" marR="14319">
              <a:lnSpc>
                <a:spcPts val="1094"/>
              </a:lnSpc>
              <a:spcBef>
                <a:spcPts val="229"/>
              </a:spcBef>
            </a:pPr>
            <a:r>
              <a:rPr sz="906" dirty="0">
                <a:latin typeface="Tahoma"/>
                <a:cs typeface="Tahoma"/>
              </a:rPr>
              <a:t>es a</a:t>
            </a:r>
            <a:r>
              <a:rPr sz="906" spc="-8" dirty="0">
                <a:latin typeface="Tahoma"/>
                <a:cs typeface="Tahoma"/>
              </a:rPr>
              <a:t>b</a:t>
            </a:r>
            <a:r>
              <a:rPr sz="906" dirty="0">
                <a:latin typeface="Tahoma"/>
                <a:cs typeface="Tahoma"/>
              </a:rPr>
              <a:t>sorber 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ontinua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ente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la energía de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las vibrac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o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es incipientes del conductor debidas al </a:t>
            </a:r>
            <a:r>
              <a:rPr sz="906" spc="-4" dirty="0">
                <a:latin typeface="Tahoma"/>
                <a:cs typeface="Tahoma"/>
              </a:rPr>
              <a:t>v</a:t>
            </a:r>
            <a:r>
              <a:rPr sz="906" dirty="0">
                <a:latin typeface="Tahoma"/>
                <a:cs typeface="Tahoma"/>
              </a:rPr>
              <a:t>iento, previnien- </a:t>
            </a:r>
            <a:endParaRPr sz="906">
              <a:latin typeface="Tahoma"/>
              <a:cs typeface="Tahoma"/>
            </a:endParaRPr>
          </a:p>
          <a:p>
            <a:pPr marL="11506" marR="14319">
              <a:lnSpc>
                <a:spcPts val="1094"/>
              </a:lnSpc>
              <a:spcBef>
                <a:spcPts val="229"/>
              </a:spcBef>
            </a:pPr>
            <a:r>
              <a:rPr sz="906" dirty="0">
                <a:latin typeface="Tahoma"/>
                <a:cs typeface="Tahoma"/>
              </a:rPr>
              <a:t>do de esta forma el aumento de la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amplitud. Da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o que</a:t>
            </a:r>
            <a:r>
              <a:rPr sz="906" spc="-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el gasto de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energía var</a:t>
            </a:r>
            <a:r>
              <a:rPr sz="906" spc="-4" dirty="0">
                <a:latin typeface="Tahoma"/>
                <a:cs typeface="Tahoma"/>
              </a:rPr>
              <a:t>í</a:t>
            </a:r>
            <a:r>
              <a:rPr sz="906" dirty="0">
                <a:latin typeface="Tahoma"/>
                <a:cs typeface="Tahoma"/>
              </a:rPr>
              <a:t>a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rectame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te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con la amplitud,</a:t>
            </a:r>
            <a:endParaRPr sz="906">
              <a:latin typeface="Tahoma"/>
              <a:cs typeface="Tahoma"/>
            </a:endParaRPr>
          </a:p>
          <a:p>
            <a:pPr marL="11517" marR="17294">
              <a:lnSpc>
                <a:spcPts val="1092"/>
              </a:lnSpc>
              <a:spcBef>
                <a:spcPts val="284"/>
              </a:spcBef>
            </a:pPr>
            <a:r>
              <a:rPr sz="1359" baseline="-2761" dirty="0">
                <a:latin typeface="Tahoma"/>
                <a:cs typeface="Tahoma"/>
              </a:rPr>
              <a:t>un amortig</a:t>
            </a:r>
            <a:r>
              <a:rPr sz="1359" spc="-4" baseline="-2761" dirty="0">
                <a:latin typeface="Tahoma"/>
                <a:cs typeface="Tahoma"/>
              </a:rPr>
              <a:t>u</a:t>
            </a:r>
            <a:r>
              <a:rPr sz="1359" baseline="-2761" dirty="0">
                <a:latin typeface="Tahoma"/>
                <a:cs typeface="Tahoma"/>
              </a:rPr>
              <a:t>ador correctamente diseñado y ubicado</a:t>
            </a:r>
            <a:r>
              <a:rPr sz="1359" spc="-4" baseline="-2761" dirty="0">
                <a:latin typeface="Tahoma"/>
                <a:cs typeface="Tahoma"/>
              </a:rPr>
              <a:t> </a:t>
            </a:r>
            <a:r>
              <a:rPr sz="1359" baseline="-2761" dirty="0">
                <a:latin typeface="Tahoma"/>
                <a:cs typeface="Tahoma"/>
              </a:rPr>
              <a:t>tiene real</a:t>
            </a:r>
            <a:r>
              <a:rPr sz="1359" spc="-8" baseline="-2761" dirty="0">
                <a:latin typeface="Tahoma"/>
                <a:cs typeface="Tahoma"/>
              </a:rPr>
              <a:t>m</a:t>
            </a:r>
            <a:r>
              <a:rPr sz="1359" baseline="-2761" dirty="0">
                <a:latin typeface="Tahoma"/>
                <a:cs typeface="Tahoma"/>
              </a:rPr>
              <a:t>e</a:t>
            </a:r>
            <a:r>
              <a:rPr sz="1359" spc="-4" baseline="-2761" dirty="0">
                <a:latin typeface="Tahoma"/>
                <a:cs typeface="Tahoma"/>
              </a:rPr>
              <a:t>n</a:t>
            </a:r>
            <a:r>
              <a:rPr sz="1359" baseline="-2761" dirty="0">
                <a:latin typeface="Tahoma"/>
                <a:cs typeface="Tahoma"/>
              </a:rPr>
              <a:t>te poco</a:t>
            </a:r>
            <a:r>
              <a:rPr sz="1359" spc="-4" baseline="-2761" dirty="0">
                <a:latin typeface="Tahoma"/>
                <a:cs typeface="Tahoma"/>
              </a:rPr>
              <a:t> </a:t>
            </a:r>
            <a:r>
              <a:rPr sz="1359" baseline="-2761" dirty="0">
                <a:latin typeface="Tahoma"/>
                <a:cs typeface="Tahoma"/>
              </a:rPr>
              <a:t>trabajo que ha</a:t>
            </a:r>
            <a:r>
              <a:rPr sz="1359" spc="-4" baseline="-2761" dirty="0">
                <a:latin typeface="Tahoma"/>
                <a:cs typeface="Tahoma"/>
              </a:rPr>
              <a:t>c</a:t>
            </a:r>
            <a:r>
              <a:rPr sz="1359" baseline="-2761" dirty="0">
                <a:latin typeface="Tahoma"/>
                <a:cs typeface="Tahoma"/>
              </a:rPr>
              <a:t>er.</a:t>
            </a:r>
            <a:endParaRPr sz="906">
              <a:latin typeface="Tahoma"/>
              <a:cs typeface="Tahom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4765" y="4112275"/>
            <a:ext cx="1936233" cy="1383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28"/>
              </a:lnSpc>
              <a:spcBef>
                <a:spcPts val="51"/>
              </a:spcBef>
            </a:pPr>
            <a:r>
              <a:rPr sz="906" b="1" dirty="0">
                <a:latin typeface="Tahoma"/>
                <a:cs typeface="Tahoma"/>
              </a:rPr>
              <a:t>Movimiento de Baile (“Dancing”)</a:t>
            </a:r>
            <a:endParaRPr sz="906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74764" y="4384295"/>
            <a:ext cx="5700249" cy="642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9325">
              <a:lnSpc>
                <a:spcPts val="1028"/>
              </a:lnSpc>
              <a:spcBef>
                <a:spcPts val="51"/>
              </a:spcBef>
            </a:pPr>
            <a:r>
              <a:rPr sz="906" dirty="0">
                <a:latin typeface="Tahoma"/>
                <a:cs typeface="Tahoma"/>
              </a:rPr>
              <a:t>Otro tipo de </a:t>
            </a:r>
            <a:r>
              <a:rPr sz="906" spc="-4" dirty="0">
                <a:latin typeface="Tahoma"/>
                <a:cs typeface="Tahoma"/>
              </a:rPr>
              <a:t>v</a:t>
            </a:r>
            <a:r>
              <a:rPr sz="906" dirty="0">
                <a:latin typeface="Tahoma"/>
                <a:cs typeface="Tahoma"/>
              </a:rPr>
              <a:t>ibración de los conductores es el conoci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o co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o Mov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miento de</a:t>
            </a:r>
            <a:r>
              <a:rPr sz="906" spc="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Ba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le; se t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ata de una oscilac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ón</a:t>
            </a:r>
            <a:endParaRPr sz="906">
              <a:latin typeface="Tahoma"/>
              <a:cs typeface="Tahoma"/>
            </a:endParaRPr>
          </a:p>
          <a:p>
            <a:pPr marL="11506">
              <a:lnSpc>
                <a:spcPts val="1094"/>
              </a:lnSpc>
              <a:spcBef>
                <a:spcPts val="175"/>
              </a:spcBef>
            </a:pPr>
            <a:r>
              <a:rPr sz="906" dirty="0">
                <a:latin typeface="Tahoma"/>
                <a:cs typeface="Tahoma"/>
              </a:rPr>
              <a:t>de baja frec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dirty="0">
                <a:latin typeface="Tahoma"/>
                <a:cs typeface="Tahoma"/>
              </a:rPr>
              <a:t>encia y gran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amplitud de los 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onductores en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el que 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os pun</a:t>
            </a:r>
            <a:r>
              <a:rPr sz="906" spc="-4" dirty="0">
                <a:latin typeface="Tahoma"/>
                <a:cs typeface="Tahoma"/>
              </a:rPr>
              <a:t>t</a:t>
            </a:r>
            <a:r>
              <a:rPr sz="906" dirty="0">
                <a:latin typeface="Tahoma"/>
                <a:cs typeface="Tahoma"/>
              </a:rPr>
              <a:t>os 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e so</a:t>
            </a:r>
            <a:r>
              <a:rPr sz="906" spc="-8" dirty="0">
                <a:latin typeface="Tahoma"/>
                <a:cs typeface="Tahoma"/>
              </a:rPr>
              <a:t>p</a:t>
            </a:r>
            <a:r>
              <a:rPr sz="906" dirty="0">
                <a:latin typeface="Tahoma"/>
                <a:cs typeface="Tahoma"/>
              </a:rPr>
              <a:t>orte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se 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ueven longit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dirty="0">
                <a:latin typeface="Tahoma"/>
                <a:cs typeface="Tahoma"/>
              </a:rPr>
              <a:t>dinal- </a:t>
            </a:r>
            <a:endParaRPr sz="906">
              <a:latin typeface="Tahoma"/>
              <a:cs typeface="Tahoma"/>
            </a:endParaRPr>
          </a:p>
          <a:p>
            <a:pPr marL="11506">
              <a:lnSpc>
                <a:spcPts val="1094"/>
              </a:lnSpc>
              <a:spcBef>
                <a:spcPts val="233"/>
              </a:spcBef>
            </a:pPr>
            <a:r>
              <a:rPr sz="906" dirty="0">
                <a:latin typeface="Tahoma"/>
                <a:cs typeface="Tahoma"/>
              </a:rPr>
              <a:t>mente con respecto a los otros. Estas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o</a:t>
            </a:r>
            <a:r>
              <a:rPr sz="906" spc="-4" dirty="0">
                <a:latin typeface="Tahoma"/>
                <a:cs typeface="Tahoma"/>
              </a:rPr>
              <a:t>s</a:t>
            </a:r>
            <a:r>
              <a:rPr sz="906" dirty="0">
                <a:latin typeface="Tahoma"/>
                <a:cs typeface="Tahoma"/>
              </a:rPr>
              <a:t>cilacion</a:t>
            </a:r>
            <a:r>
              <a:rPr sz="906" spc="-4" dirty="0">
                <a:latin typeface="Tahoma"/>
                <a:cs typeface="Tahoma"/>
              </a:rPr>
              <a:t>e</a:t>
            </a:r>
            <a:r>
              <a:rPr sz="906" spc="4" dirty="0">
                <a:latin typeface="Tahoma"/>
                <a:cs typeface="Tahoma"/>
              </a:rPr>
              <a:t>s</a:t>
            </a:r>
            <a:r>
              <a:rPr sz="906" dirty="0">
                <a:latin typeface="Tahoma"/>
                <a:cs typeface="Tahoma"/>
              </a:rPr>
              <a:t>,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dirty="0">
                <a:latin typeface="Tahoma"/>
                <a:cs typeface="Tahoma"/>
              </a:rPr>
              <a:t>nque en co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paraci</a:t>
            </a:r>
            <a:r>
              <a:rPr sz="906" spc="-4" dirty="0">
                <a:latin typeface="Tahoma"/>
                <a:cs typeface="Tahoma"/>
              </a:rPr>
              <a:t>ó</a:t>
            </a:r>
            <a:r>
              <a:rPr sz="906" dirty="0">
                <a:latin typeface="Tahoma"/>
                <a:cs typeface="Tahoma"/>
              </a:rPr>
              <a:t>n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ocu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ren raramente, han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sido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obser-</a:t>
            </a:r>
            <a:endParaRPr sz="906">
              <a:latin typeface="Tahoma"/>
              <a:cs typeface="Tahoma"/>
            </a:endParaRPr>
          </a:p>
          <a:p>
            <a:pPr marL="11506" marR="9325">
              <a:lnSpc>
                <a:spcPts val="1087"/>
              </a:lnSpc>
              <a:spcBef>
                <a:spcPts val="287"/>
              </a:spcBef>
            </a:pPr>
            <a:r>
              <a:rPr sz="1359" baseline="-2761" dirty="0">
                <a:latin typeface="Tahoma"/>
                <a:cs typeface="Tahoma"/>
              </a:rPr>
              <a:t>vadas y registradas.</a:t>
            </a:r>
            <a:endParaRPr sz="906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4765" y="5159624"/>
            <a:ext cx="5693194" cy="4745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28"/>
              </a:lnSpc>
              <a:spcBef>
                <a:spcPts val="51"/>
              </a:spcBef>
            </a:pPr>
            <a:r>
              <a:rPr sz="906" dirty="0">
                <a:latin typeface="Tahoma"/>
                <a:cs typeface="Tahoma"/>
              </a:rPr>
              <a:t>Por lo gene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a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,</a:t>
            </a:r>
            <a:r>
              <a:rPr sz="906" spc="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el condu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tor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se com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enza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 levantar por el efecto del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viento sobre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secc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ones irr</a:t>
            </a:r>
            <a:r>
              <a:rPr sz="906" spc="-4" dirty="0">
                <a:latin typeface="Tahoma"/>
                <a:cs typeface="Tahoma"/>
              </a:rPr>
              <a:t>e</a:t>
            </a:r>
            <a:r>
              <a:rPr sz="906" dirty="0">
                <a:latin typeface="Tahoma"/>
                <a:cs typeface="Tahoma"/>
              </a:rPr>
              <a:t>gulares de h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elo</a:t>
            </a:r>
            <a:endParaRPr sz="906">
              <a:latin typeface="Tahoma"/>
              <a:cs typeface="Tahoma"/>
            </a:endParaRPr>
          </a:p>
          <a:p>
            <a:pPr marL="11506" marR="160038">
              <a:lnSpc>
                <a:spcPct val="120833"/>
              </a:lnSpc>
              <a:spcBef>
                <a:spcPts val="276"/>
              </a:spcBef>
            </a:pPr>
            <a:r>
              <a:rPr sz="906" dirty="0">
                <a:latin typeface="Tahoma"/>
                <a:cs typeface="Tahoma"/>
              </a:rPr>
              <a:t>o nieve ad</a:t>
            </a:r>
            <a:r>
              <a:rPr sz="906" spc="-4" dirty="0">
                <a:latin typeface="Tahoma"/>
                <a:cs typeface="Tahoma"/>
              </a:rPr>
              <a:t>h</a:t>
            </a:r>
            <a:r>
              <a:rPr sz="906" dirty="0">
                <a:latin typeface="Tahoma"/>
                <a:cs typeface="Tahoma"/>
              </a:rPr>
              <a:t>e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idos al 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ond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dirty="0">
                <a:latin typeface="Tahoma"/>
                <a:cs typeface="Tahoma"/>
              </a:rPr>
              <a:t>ctor. 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os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te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blores produ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idos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por 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a a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ción del viento se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amplifican por simpat</a:t>
            </a:r>
            <a:r>
              <a:rPr sz="906" spc="-4" dirty="0">
                <a:latin typeface="Tahoma"/>
                <a:cs typeface="Tahoma"/>
              </a:rPr>
              <a:t>í</a:t>
            </a:r>
            <a:r>
              <a:rPr sz="906" dirty="0">
                <a:latin typeface="Tahoma"/>
                <a:cs typeface="Tahoma"/>
              </a:rPr>
              <a:t>a con l</a:t>
            </a:r>
            <a:r>
              <a:rPr sz="906" spc="-4" dirty="0">
                <a:latin typeface="Tahoma"/>
                <a:cs typeface="Tahoma"/>
              </a:rPr>
              <a:t>a</a:t>
            </a:r>
            <a:r>
              <a:rPr sz="906" dirty="0">
                <a:latin typeface="Tahoma"/>
                <a:cs typeface="Tahoma"/>
              </a:rPr>
              <a:t>s cade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as de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ais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ado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es y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el sopo</a:t>
            </a:r>
            <a:r>
              <a:rPr sz="906" spc="-4" dirty="0">
                <a:latin typeface="Tahoma"/>
                <a:cs typeface="Tahoma"/>
              </a:rPr>
              <a:t>rt</a:t>
            </a:r>
            <a:r>
              <a:rPr sz="906" dirty="0">
                <a:latin typeface="Tahoma"/>
                <a:cs typeface="Tahoma"/>
              </a:rPr>
              <a:t>e de postes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o torres.</a:t>
            </a:r>
            <a:endParaRPr sz="906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74765" y="5767874"/>
            <a:ext cx="5682343" cy="64230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9325">
              <a:lnSpc>
                <a:spcPts val="1028"/>
              </a:lnSpc>
              <a:spcBef>
                <a:spcPts val="51"/>
              </a:spcBef>
            </a:pPr>
            <a:r>
              <a:rPr sz="906" dirty="0">
                <a:latin typeface="Tahoma"/>
                <a:cs typeface="Tahoma"/>
              </a:rPr>
              <a:t>Algunas ve</a:t>
            </a:r>
            <a:r>
              <a:rPr sz="906" spc="-4" dirty="0">
                <a:latin typeface="Tahoma"/>
                <a:cs typeface="Tahoma"/>
              </a:rPr>
              <a:t>ce</a:t>
            </a:r>
            <a:r>
              <a:rPr sz="906" dirty="0">
                <a:latin typeface="Tahoma"/>
                <a:cs typeface="Tahoma"/>
              </a:rPr>
              <a:t>s, 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as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osci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ac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ones </a:t>
            </a:r>
            <a:r>
              <a:rPr sz="906" spc="-4" dirty="0">
                <a:latin typeface="Tahoma"/>
                <a:cs typeface="Tahoma"/>
              </a:rPr>
              <a:t>v</a:t>
            </a:r>
            <a:r>
              <a:rPr sz="906" dirty="0">
                <a:latin typeface="Tahoma"/>
                <a:cs typeface="Tahoma"/>
              </a:rPr>
              <a:t>ertica</a:t>
            </a:r>
            <a:r>
              <a:rPr sz="906" spc="-4" dirty="0">
                <a:latin typeface="Tahoma"/>
                <a:cs typeface="Tahoma"/>
              </a:rPr>
              <a:t>le</a:t>
            </a:r>
            <a:r>
              <a:rPr sz="906" dirty="0">
                <a:latin typeface="Tahoma"/>
                <a:cs typeface="Tahoma"/>
              </a:rPr>
              <a:t>s</a:t>
            </a:r>
            <a:r>
              <a:rPr sz="906" spc="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se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ext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end</a:t>
            </a:r>
            <a:r>
              <a:rPr sz="906" spc="-4" dirty="0">
                <a:latin typeface="Tahoma"/>
                <a:cs typeface="Tahoma"/>
              </a:rPr>
              <a:t>e</a:t>
            </a:r>
            <a:r>
              <a:rPr sz="906" dirty="0">
                <a:latin typeface="Tahoma"/>
                <a:cs typeface="Tahoma"/>
              </a:rPr>
              <a:t>n por varios 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ientos de pies,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con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as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ensos de hasta 15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o</a:t>
            </a:r>
            <a:endParaRPr sz="906">
              <a:latin typeface="Tahoma"/>
              <a:cs typeface="Tahoma"/>
            </a:endParaRPr>
          </a:p>
          <a:p>
            <a:pPr marL="11506">
              <a:lnSpc>
                <a:spcPts val="1094"/>
              </a:lnSpc>
              <a:spcBef>
                <a:spcPts val="175"/>
              </a:spcBef>
            </a:pPr>
            <a:r>
              <a:rPr sz="906" dirty="0">
                <a:latin typeface="Tahoma"/>
                <a:cs typeface="Tahoma"/>
              </a:rPr>
              <a:t>20 pies. 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a velocidad del v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ento en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estas causas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es </a:t>
            </a:r>
            <a:r>
              <a:rPr sz="906" spc="-8" dirty="0">
                <a:latin typeface="Tahoma"/>
                <a:cs typeface="Tahoma"/>
              </a:rPr>
              <a:t>b</a:t>
            </a:r>
            <a:r>
              <a:rPr sz="906" spc="-4" dirty="0">
                <a:latin typeface="Tahoma"/>
                <a:cs typeface="Tahoma"/>
              </a:rPr>
              <a:t>a</a:t>
            </a:r>
            <a:r>
              <a:rPr sz="906" dirty="0">
                <a:latin typeface="Tahoma"/>
                <a:cs typeface="Tahoma"/>
              </a:rPr>
              <a:t>sta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te a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ta, en el orden de 25 a 30 millas por ho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a. </a:t>
            </a:r>
            <a:r>
              <a:rPr sz="906" spc="-4" dirty="0">
                <a:latin typeface="Tahoma"/>
                <a:cs typeface="Tahoma"/>
              </a:rPr>
              <a:t>P</a:t>
            </a:r>
            <a:r>
              <a:rPr sz="906" dirty="0">
                <a:latin typeface="Tahoma"/>
                <a:cs typeface="Tahoma"/>
              </a:rPr>
              <a:t>or el </a:t>
            </a:r>
            <a:endParaRPr sz="906">
              <a:latin typeface="Tahoma"/>
              <a:cs typeface="Tahoma"/>
            </a:endParaRPr>
          </a:p>
          <a:p>
            <a:pPr marL="11506">
              <a:lnSpc>
                <a:spcPts val="1094"/>
              </a:lnSpc>
              <a:spcBef>
                <a:spcPts val="233"/>
              </a:spcBef>
            </a:pPr>
            <a:r>
              <a:rPr sz="906" dirty="0">
                <a:latin typeface="Tahoma"/>
                <a:cs typeface="Tahoma"/>
              </a:rPr>
              <a:t>momento, 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o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se ha impuesto un 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éto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o confiab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e que permita p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evenir estas</a:t>
            </a:r>
            <a:r>
              <a:rPr sz="906" spc="-4" dirty="0">
                <a:latin typeface="Tahoma"/>
                <a:cs typeface="Tahoma"/>
              </a:rPr>
              <a:t> v</a:t>
            </a:r>
            <a:r>
              <a:rPr sz="906" dirty="0">
                <a:latin typeface="Tahoma"/>
                <a:cs typeface="Tahoma"/>
              </a:rPr>
              <a:t>ibraciones.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Este tipo de distur-</a:t>
            </a:r>
            <a:endParaRPr sz="906">
              <a:latin typeface="Tahoma"/>
              <a:cs typeface="Tahoma"/>
            </a:endParaRPr>
          </a:p>
          <a:p>
            <a:pPr marL="11506" marR="9325">
              <a:lnSpc>
                <a:spcPts val="1087"/>
              </a:lnSpc>
              <a:spcBef>
                <a:spcPts val="287"/>
              </a:spcBef>
            </a:pPr>
            <a:r>
              <a:rPr sz="1359" baseline="-2761" dirty="0">
                <a:latin typeface="Tahoma"/>
                <a:cs typeface="Tahoma"/>
              </a:rPr>
              <a:t>bio afecta a todo tipo de conducto</a:t>
            </a:r>
            <a:r>
              <a:rPr sz="1359" spc="-4" baseline="-2761" dirty="0">
                <a:latin typeface="Tahoma"/>
                <a:cs typeface="Tahoma"/>
              </a:rPr>
              <a:t>r</a:t>
            </a:r>
            <a:r>
              <a:rPr sz="1359" baseline="-2761" dirty="0">
                <a:latin typeface="Tahoma"/>
                <a:cs typeface="Tahoma"/>
              </a:rPr>
              <a:t>es.</a:t>
            </a:r>
            <a:endParaRPr sz="906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74764" y="6543202"/>
            <a:ext cx="5706037" cy="97853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9325">
              <a:lnSpc>
                <a:spcPts val="1028"/>
              </a:lnSpc>
              <a:spcBef>
                <a:spcPts val="51"/>
              </a:spcBef>
            </a:pPr>
            <a:r>
              <a:rPr sz="906" dirty="0">
                <a:latin typeface="Tahoma"/>
                <a:cs typeface="Tahoma"/>
              </a:rPr>
              <a:t>Una </a:t>
            </a:r>
            <a:r>
              <a:rPr sz="906" spc="-4" dirty="0">
                <a:latin typeface="Tahoma"/>
                <a:cs typeface="Tahoma"/>
              </a:rPr>
              <a:t>f</a:t>
            </a:r>
            <a:r>
              <a:rPr sz="906" dirty="0">
                <a:latin typeface="Tahoma"/>
                <a:cs typeface="Tahoma"/>
              </a:rPr>
              <a:t>orma especial de Mo</a:t>
            </a:r>
            <a:r>
              <a:rPr sz="906" spc="-4" dirty="0">
                <a:latin typeface="Tahoma"/>
                <a:cs typeface="Tahoma"/>
              </a:rPr>
              <a:t>v</a:t>
            </a:r>
            <a:r>
              <a:rPr sz="906" dirty="0">
                <a:latin typeface="Tahoma"/>
                <a:cs typeface="Tahoma"/>
              </a:rPr>
              <a:t>imiento de Baile se produce a vec</a:t>
            </a:r>
            <a:r>
              <a:rPr sz="906" spc="-4" dirty="0">
                <a:latin typeface="Tahoma"/>
                <a:cs typeface="Tahoma"/>
              </a:rPr>
              <a:t>e</a:t>
            </a:r>
            <a:r>
              <a:rPr sz="906" dirty="0">
                <a:latin typeface="Tahoma"/>
                <a:cs typeface="Tahoma"/>
              </a:rPr>
              <a:t>s cua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do una 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arga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importan</a:t>
            </a:r>
            <a:r>
              <a:rPr sz="906" spc="-4" dirty="0">
                <a:latin typeface="Tahoma"/>
                <a:cs typeface="Tahoma"/>
              </a:rPr>
              <a:t>t</a:t>
            </a:r>
            <a:r>
              <a:rPr sz="906" dirty="0">
                <a:latin typeface="Tahoma"/>
                <a:cs typeface="Tahoma"/>
              </a:rPr>
              <a:t>e de hielo o nie</a:t>
            </a:r>
            <a:r>
              <a:rPr sz="906" spc="-4" dirty="0">
                <a:latin typeface="Tahoma"/>
                <a:cs typeface="Tahoma"/>
              </a:rPr>
              <a:t>v</a:t>
            </a:r>
            <a:r>
              <a:rPr sz="906" dirty="0">
                <a:latin typeface="Tahoma"/>
                <a:cs typeface="Tahoma"/>
              </a:rPr>
              <a:t>e</a:t>
            </a:r>
            <a:endParaRPr sz="906">
              <a:latin typeface="Tahoma"/>
              <a:cs typeface="Tahoma"/>
            </a:endParaRPr>
          </a:p>
          <a:p>
            <a:pPr marL="11506">
              <a:lnSpc>
                <a:spcPts val="1094"/>
              </a:lnSpc>
              <a:spcBef>
                <a:spcPts val="179"/>
              </a:spcBef>
            </a:pPr>
            <a:r>
              <a:rPr sz="906" dirty="0">
                <a:latin typeface="Tahoma"/>
                <a:cs typeface="Tahoma"/>
              </a:rPr>
              <a:t>cae sobre el </a:t>
            </a:r>
            <a:r>
              <a:rPr sz="906" spc="-4" dirty="0">
                <a:latin typeface="Tahoma"/>
                <a:cs typeface="Tahoma"/>
              </a:rPr>
              <a:t>v</a:t>
            </a:r>
            <a:r>
              <a:rPr sz="906" dirty="0">
                <a:latin typeface="Tahoma"/>
                <a:cs typeface="Tahoma"/>
              </a:rPr>
              <a:t>ano. En </a:t>
            </a:r>
            <a:r>
              <a:rPr sz="906" spc="-4" dirty="0">
                <a:latin typeface="Tahoma"/>
                <a:cs typeface="Tahoma"/>
              </a:rPr>
              <a:t>e</a:t>
            </a:r>
            <a:r>
              <a:rPr sz="906" spc="4" dirty="0">
                <a:latin typeface="Tahoma"/>
                <a:cs typeface="Tahoma"/>
              </a:rPr>
              <a:t>s</a:t>
            </a:r>
            <a:r>
              <a:rPr sz="906" spc="-4" dirty="0">
                <a:latin typeface="Tahoma"/>
                <a:cs typeface="Tahoma"/>
              </a:rPr>
              <a:t>t</a:t>
            </a:r>
            <a:r>
              <a:rPr sz="906" dirty="0">
                <a:latin typeface="Tahoma"/>
                <a:cs typeface="Tahoma"/>
              </a:rPr>
              <a:t>os casos el 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o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ductor se el</a:t>
            </a:r>
            <a:r>
              <a:rPr sz="906" spc="-4" dirty="0">
                <a:latin typeface="Tahoma"/>
                <a:cs typeface="Tahoma"/>
              </a:rPr>
              <a:t>e</a:t>
            </a:r>
            <a:r>
              <a:rPr sz="906" dirty="0">
                <a:latin typeface="Tahoma"/>
                <a:cs typeface="Tahoma"/>
              </a:rPr>
              <a:t>va debido a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su propia elasticidad. Si los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extre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os de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ese </a:t>
            </a:r>
            <a:endParaRPr sz="906">
              <a:latin typeface="Tahoma"/>
              <a:cs typeface="Tahoma"/>
            </a:endParaRPr>
          </a:p>
          <a:p>
            <a:pPr marL="11506">
              <a:lnSpc>
                <a:spcPts val="1094"/>
              </a:lnSpc>
              <a:spcBef>
                <a:spcPts val="229"/>
              </a:spcBef>
            </a:pPr>
            <a:r>
              <a:rPr sz="906" dirty="0">
                <a:latin typeface="Tahoma"/>
                <a:cs typeface="Tahoma"/>
              </a:rPr>
              <a:t>vano tienen 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etencio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es, la violencia de 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a elevación 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o es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significativa y el distu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bio desapare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e más 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ápida- </a:t>
            </a:r>
            <a:endParaRPr sz="906">
              <a:latin typeface="Tahoma"/>
              <a:cs typeface="Tahoma"/>
            </a:endParaRPr>
          </a:p>
          <a:p>
            <a:pPr marL="11506">
              <a:lnSpc>
                <a:spcPts val="1094"/>
              </a:lnSpc>
              <a:spcBef>
                <a:spcPts val="229"/>
              </a:spcBef>
            </a:pPr>
            <a:r>
              <a:rPr sz="906" dirty="0">
                <a:latin typeface="Tahoma"/>
                <a:cs typeface="Tahoma"/>
              </a:rPr>
              <a:t>mente que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si el vano </a:t>
            </a:r>
            <a:r>
              <a:rPr sz="906" spc="-4" dirty="0">
                <a:latin typeface="Tahoma"/>
                <a:cs typeface="Tahoma"/>
              </a:rPr>
              <a:t>e</a:t>
            </a:r>
            <a:r>
              <a:rPr sz="906" spc="4" dirty="0">
                <a:latin typeface="Tahoma"/>
                <a:cs typeface="Tahoma"/>
              </a:rPr>
              <a:t>s</a:t>
            </a:r>
            <a:r>
              <a:rPr sz="906" spc="-4" dirty="0">
                <a:latin typeface="Tahoma"/>
                <a:cs typeface="Tahoma"/>
              </a:rPr>
              <a:t>t</a:t>
            </a:r>
            <a:r>
              <a:rPr sz="906" dirty="0">
                <a:latin typeface="Tahoma"/>
                <a:cs typeface="Tahoma"/>
              </a:rPr>
              <a:t>á sopor</a:t>
            </a:r>
            <a:r>
              <a:rPr sz="906" spc="-4" dirty="0">
                <a:latin typeface="Tahoma"/>
                <a:cs typeface="Tahoma"/>
              </a:rPr>
              <a:t>t</a:t>
            </a:r>
            <a:r>
              <a:rPr sz="906" dirty="0">
                <a:latin typeface="Tahoma"/>
                <a:cs typeface="Tahoma"/>
              </a:rPr>
              <a:t>ado por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una cade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a 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e ais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adores 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e s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dirty="0">
                <a:latin typeface="Tahoma"/>
                <a:cs typeface="Tahoma"/>
              </a:rPr>
              <a:t>spens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ón, en cuyo caso las oscilacio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es </a:t>
            </a:r>
            <a:endParaRPr sz="906">
              <a:latin typeface="Tahoma"/>
              <a:cs typeface="Tahoma"/>
            </a:endParaRPr>
          </a:p>
          <a:p>
            <a:pPr marL="11506">
              <a:lnSpc>
                <a:spcPts val="1094"/>
              </a:lnSpc>
              <a:spcBef>
                <a:spcPts val="229"/>
              </a:spcBef>
            </a:pPr>
            <a:r>
              <a:rPr sz="906" dirty="0">
                <a:latin typeface="Tahoma"/>
                <a:cs typeface="Tahoma"/>
              </a:rPr>
              <a:t>se t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ansmiten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 los </a:t>
            </a:r>
            <a:r>
              <a:rPr sz="906" spc="-4" dirty="0">
                <a:latin typeface="Tahoma"/>
                <a:cs typeface="Tahoma"/>
              </a:rPr>
              <a:t>v</a:t>
            </a:r>
            <a:r>
              <a:rPr sz="906" dirty="0">
                <a:latin typeface="Tahoma"/>
                <a:cs typeface="Tahoma"/>
              </a:rPr>
              <a:t>anos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siguientes y 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esde allí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 las t</a:t>
            </a:r>
            <a:r>
              <a:rPr sz="906" spc="-8" dirty="0">
                <a:latin typeface="Tahoma"/>
                <a:cs typeface="Tahoma"/>
              </a:rPr>
              <a:t>o</a:t>
            </a:r>
            <a:r>
              <a:rPr sz="906" dirty="0">
                <a:latin typeface="Tahoma"/>
                <a:cs typeface="Tahoma"/>
              </a:rPr>
              <a:t>rres. Co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o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resultado de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este d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sturbio a veces la lí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ea</a:t>
            </a:r>
            <a:endParaRPr sz="906">
              <a:latin typeface="Tahoma"/>
              <a:cs typeface="Tahoma"/>
            </a:endParaRPr>
          </a:p>
          <a:p>
            <a:pPr marL="11517" marR="9325">
              <a:lnSpc>
                <a:spcPts val="1092"/>
              </a:lnSpc>
              <a:spcBef>
                <a:spcPts val="284"/>
              </a:spcBef>
            </a:pPr>
            <a:r>
              <a:rPr sz="1359" baseline="-2761" dirty="0">
                <a:latin typeface="Tahoma"/>
                <a:cs typeface="Tahoma"/>
              </a:rPr>
              <a:t>entra en v</a:t>
            </a:r>
            <a:r>
              <a:rPr sz="1359" spc="-4" baseline="-2761" dirty="0">
                <a:latin typeface="Tahoma"/>
                <a:cs typeface="Tahoma"/>
              </a:rPr>
              <a:t>i</a:t>
            </a:r>
            <a:r>
              <a:rPr sz="1359" baseline="-2761" dirty="0">
                <a:latin typeface="Tahoma"/>
                <a:cs typeface="Tahoma"/>
              </a:rPr>
              <a:t>ol</a:t>
            </a:r>
            <a:r>
              <a:rPr sz="1359" spc="-4" baseline="-2761" dirty="0">
                <a:latin typeface="Tahoma"/>
                <a:cs typeface="Tahoma"/>
              </a:rPr>
              <a:t>e</a:t>
            </a:r>
            <a:r>
              <a:rPr sz="1359" baseline="-2761" dirty="0">
                <a:latin typeface="Tahoma"/>
                <a:cs typeface="Tahoma"/>
              </a:rPr>
              <a:t>ntas</a:t>
            </a:r>
            <a:r>
              <a:rPr sz="1359" spc="-4" baseline="-2761" dirty="0">
                <a:latin typeface="Tahoma"/>
                <a:cs typeface="Tahoma"/>
              </a:rPr>
              <a:t> </a:t>
            </a:r>
            <a:r>
              <a:rPr sz="1359" baseline="-2761" dirty="0">
                <a:latin typeface="Tahoma"/>
                <a:cs typeface="Tahoma"/>
              </a:rPr>
              <a:t>oscilaciones</a:t>
            </a:r>
            <a:r>
              <a:rPr sz="1359" spc="-4" baseline="-2761" dirty="0">
                <a:latin typeface="Tahoma"/>
                <a:cs typeface="Tahoma"/>
              </a:rPr>
              <a:t> </a:t>
            </a:r>
            <a:r>
              <a:rPr sz="1359" baseline="-2761" dirty="0">
                <a:latin typeface="Tahoma"/>
                <a:cs typeface="Tahoma"/>
              </a:rPr>
              <a:t>por d</a:t>
            </a:r>
            <a:r>
              <a:rPr sz="1359" spc="-4" baseline="-2761" dirty="0">
                <a:latin typeface="Tahoma"/>
                <a:cs typeface="Tahoma"/>
              </a:rPr>
              <a:t>i</a:t>
            </a:r>
            <a:r>
              <a:rPr sz="1359" baseline="-2761" dirty="0">
                <a:latin typeface="Tahoma"/>
                <a:cs typeface="Tahoma"/>
              </a:rPr>
              <a:t>stancias consi</a:t>
            </a:r>
            <a:r>
              <a:rPr sz="1359" spc="-8" baseline="-2761" dirty="0">
                <a:latin typeface="Tahoma"/>
                <a:cs typeface="Tahoma"/>
              </a:rPr>
              <a:t>d</a:t>
            </a:r>
            <a:r>
              <a:rPr sz="1359" baseline="-2761" dirty="0">
                <a:latin typeface="Tahoma"/>
                <a:cs typeface="Tahoma"/>
              </a:rPr>
              <a:t>erables.</a:t>
            </a:r>
            <a:endParaRPr sz="906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74776" y="7655451"/>
            <a:ext cx="5713693" cy="4745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28"/>
              </a:lnSpc>
              <a:spcBef>
                <a:spcPts val="51"/>
              </a:spcBef>
            </a:pPr>
            <a:r>
              <a:rPr sz="906" dirty="0">
                <a:latin typeface="Tahoma"/>
                <a:cs typeface="Tahoma"/>
              </a:rPr>
              <a:t>Este tipo de 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isturbios en </a:t>
            </a:r>
            <a:r>
              <a:rPr sz="906" spc="-8" dirty="0">
                <a:latin typeface="Tahoma"/>
                <a:cs typeface="Tahoma"/>
              </a:rPr>
              <a:t>g</a:t>
            </a:r>
            <a:r>
              <a:rPr sz="906" dirty="0">
                <a:latin typeface="Tahoma"/>
                <a:cs typeface="Tahoma"/>
              </a:rPr>
              <a:t>eneral no p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oduce daños en los 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onductores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o en</a:t>
            </a:r>
            <a:r>
              <a:rPr sz="906" spc="-1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ot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a partes de la línea a exce</a:t>
            </a:r>
            <a:r>
              <a:rPr sz="906" spc="-8" dirty="0">
                <a:latin typeface="Tahoma"/>
                <a:cs typeface="Tahoma"/>
              </a:rPr>
              <a:t>p</a:t>
            </a:r>
            <a:r>
              <a:rPr sz="906" dirty="0">
                <a:latin typeface="Tahoma"/>
                <a:cs typeface="Tahoma"/>
              </a:rPr>
              <a:t>ción</a:t>
            </a:r>
            <a:endParaRPr sz="906">
              <a:latin typeface="Tahoma"/>
              <a:cs typeface="Tahoma"/>
            </a:endParaRPr>
          </a:p>
          <a:p>
            <a:pPr marL="11517" marR="37839">
              <a:lnSpc>
                <a:spcPts val="1323"/>
              </a:lnSpc>
              <a:spcBef>
                <a:spcPts val="87"/>
              </a:spcBef>
            </a:pPr>
            <a:r>
              <a:rPr sz="906" dirty="0">
                <a:latin typeface="Tahoma"/>
                <a:cs typeface="Tahoma"/>
              </a:rPr>
              <a:t>de que los m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smos ent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en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en con</a:t>
            </a:r>
            <a:r>
              <a:rPr sz="906" spc="-4" dirty="0">
                <a:latin typeface="Tahoma"/>
                <a:cs typeface="Tahoma"/>
              </a:rPr>
              <a:t>t</a:t>
            </a:r>
            <a:r>
              <a:rPr sz="906" dirty="0">
                <a:latin typeface="Tahoma"/>
                <a:cs typeface="Tahoma"/>
              </a:rPr>
              <a:t>ac</a:t>
            </a:r>
            <a:r>
              <a:rPr sz="906" spc="-4" dirty="0">
                <a:latin typeface="Tahoma"/>
                <a:cs typeface="Tahoma"/>
              </a:rPr>
              <a:t>t</a:t>
            </a:r>
            <a:r>
              <a:rPr sz="906" dirty="0">
                <a:latin typeface="Tahoma"/>
                <a:cs typeface="Tahoma"/>
              </a:rPr>
              <a:t>o,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causando 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o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tocircuitos q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dirty="0">
                <a:latin typeface="Tahoma"/>
                <a:cs typeface="Tahoma"/>
              </a:rPr>
              <a:t>e pueden lle</a:t>
            </a:r>
            <a:r>
              <a:rPr sz="906" spc="-8" dirty="0">
                <a:latin typeface="Tahoma"/>
                <a:cs typeface="Tahoma"/>
              </a:rPr>
              <a:t>g</a:t>
            </a:r>
            <a:r>
              <a:rPr sz="906" dirty="0">
                <a:latin typeface="Tahoma"/>
                <a:cs typeface="Tahoma"/>
              </a:rPr>
              <a:t>ar a la fundic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ón de los co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duc- tor</a:t>
            </a:r>
            <a:r>
              <a:rPr sz="906" spc="-4" dirty="0">
                <a:latin typeface="Tahoma"/>
                <a:cs typeface="Tahoma"/>
              </a:rPr>
              <a:t>e</a:t>
            </a:r>
            <a:r>
              <a:rPr sz="906" dirty="0">
                <a:latin typeface="Tahoma"/>
                <a:cs typeface="Tahoma"/>
              </a:rPr>
              <a:t>s.</a:t>
            </a:r>
            <a:endParaRPr sz="906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74788" y="8263010"/>
            <a:ext cx="833633" cy="1383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28"/>
              </a:lnSpc>
              <a:spcBef>
                <a:spcPts val="51"/>
              </a:spcBef>
            </a:pPr>
            <a:r>
              <a:rPr sz="906" b="1" dirty="0">
                <a:latin typeface="Tahoma"/>
                <a:cs typeface="Tahoma"/>
              </a:rPr>
              <a:t>Giro Ciclónico</a:t>
            </a:r>
            <a:endParaRPr sz="906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74788" y="8535032"/>
            <a:ext cx="5697240" cy="3060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17294">
              <a:lnSpc>
                <a:spcPts val="1028"/>
              </a:lnSpc>
              <a:spcBef>
                <a:spcPts val="51"/>
              </a:spcBef>
            </a:pPr>
            <a:r>
              <a:rPr sz="906" dirty="0">
                <a:latin typeface="Tahoma"/>
                <a:cs typeface="Tahoma"/>
              </a:rPr>
              <a:t>Es u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a for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a violenta de 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isturbio de </a:t>
            </a:r>
            <a:r>
              <a:rPr sz="906" spc="-4" dirty="0">
                <a:latin typeface="Tahoma"/>
                <a:cs typeface="Tahoma"/>
              </a:rPr>
              <a:t>lo</a:t>
            </a:r>
            <a:r>
              <a:rPr sz="906" dirty="0">
                <a:latin typeface="Tahoma"/>
                <a:cs typeface="Tahoma"/>
              </a:rPr>
              <a:t>s condu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tores de una línea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 transmisión debida a las condic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ones</a:t>
            </a:r>
            <a:endParaRPr sz="906">
              <a:latin typeface="Tahoma"/>
              <a:cs typeface="Tahoma"/>
            </a:endParaRPr>
          </a:p>
          <a:p>
            <a:pPr marL="11506">
              <a:lnSpc>
                <a:spcPct val="100585"/>
              </a:lnSpc>
              <a:spcBef>
                <a:spcPts val="175"/>
              </a:spcBef>
            </a:pPr>
            <a:r>
              <a:rPr sz="906" dirty="0">
                <a:latin typeface="Tahoma"/>
                <a:cs typeface="Tahoma"/>
              </a:rPr>
              <a:t>locales en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arecidas del ai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e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o por el vac</a:t>
            </a:r>
            <a:r>
              <a:rPr sz="906" spc="-4" dirty="0">
                <a:latin typeface="Tahoma"/>
                <a:cs typeface="Tahoma"/>
              </a:rPr>
              <a:t>í</a:t>
            </a:r>
            <a:r>
              <a:rPr sz="906" dirty="0">
                <a:latin typeface="Tahoma"/>
                <a:cs typeface="Tahoma"/>
              </a:rPr>
              <a:t>o parcial del a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re</a:t>
            </a:r>
            <a:r>
              <a:rPr sz="906" spc="-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producido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en cercan</a:t>
            </a:r>
            <a:r>
              <a:rPr sz="906" spc="-4" dirty="0">
                <a:latin typeface="Tahoma"/>
                <a:cs typeface="Tahoma"/>
              </a:rPr>
              <a:t>í</a:t>
            </a:r>
            <a:r>
              <a:rPr sz="906" dirty="0">
                <a:latin typeface="Tahoma"/>
                <a:cs typeface="Tahoma"/>
              </a:rPr>
              <a:t>as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los conductores debido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 la</a:t>
            </a:r>
            <a:endParaRPr sz="906">
              <a:latin typeface="Tahoma"/>
              <a:cs typeface="Tahom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5415518" y="9371807"/>
            <a:ext cx="815366" cy="2609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6254" marR="305500" algn="ctr">
              <a:lnSpc>
                <a:spcPct val="100585"/>
              </a:lnSpc>
              <a:spcBef>
                <a:spcPts val="258"/>
              </a:spcBef>
            </a:pPr>
            <a:r>
              <a:rPr sz="997" b="1" spc="4" dirty="0">
                <a:latin typeface="Tahoma"/>
                <a:cs typeface="Tahoma"/>
              </a:rPr>
              <a:t>48</a:t>
            </a:r>
            <a:endParaRPr sz="997">
              <a:latin typeface="Tahoma"/>
              <a:cs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3157677792"/>
      </p:ext>
    </p:extLst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object 21"/>
          <p:cNvSpPr/>
          <p:nvPr/>
        </p:nvSpPr>
        <p:spPr>
          <a:xfrm>
            <a:off x="1381" y="1120114"/>
            <a:ext cx="6845343" cy="195384"/>
          </a:xfrm>
          <a:custGeom>
            <a:avLst/>
            <a:gdLst/>
            <a:ahLst/>
            <a:cxnLst/>
            <a:rect l="l" t="t" r="r" b="b"/>
            <a:pathLst>
              <a:path w="7555230" h="215646">
                <a:moveTo>
                  <a:pt x="0" y="215646"/>
                </a:moveTo>
                <a:lnTo>
                  <a:pt x="7555230" y="215646"/>
                </a:lnTo>
                <a:lnTo>
                  <a:pt x="755523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" name="object 18"/>
          <p:cNvSpPr/>
          <p:nvPr/>
        </p:nvSpPr>
        <p:spPr>
          <a:xfrm>
            <a:off x="1380" y="103670"/>
            <a:ext cx="6856860" cy="687813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" name="object 19"/>
          <p:cNvSpPr/>
          <p:nvPr/>
        </p:nvSpPr>
        <p:spPr>
          <a:xfrm>
            <a:off x="1381" y="304058"/>
            <a:ext cx="4566323" cy="359009"/>
          </a:xfrm>
          <a:custGeom>
            <a:avLst/>
            <a:gdLst/>
            <a:ahLst/>
            <a:cxnLst/>
            <a:rect l="l" t="t" r="r" b="b"/>
            <a:pathLst>
              <a:path w="5039868" h="396240">
                <a:moveTo>
                  <a:pt x="0" y="396240"/>
                </a:moveTo>
                <a:lnTo>
                  <a:pt x="5039868" y="396240"/>
                </a:lnTo>
                <a:lnTo>
                  <a:pt x="5039868" y="0"/>
                </a:lnTo>
                <a:lnTo>
                  <a:pt x="0" y="0"/>
                </a:lnTo>
                <a:lnTo>
                  <a:pt x="0" y="396240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20" name="object 20"/>
          <p:cNvSpPr/>
          <p:nvPr/>
        </p:nvSpPr>
        <p:spPr>
          <a:xfrm>
            <a:off x="3915274" y="206711"/>
            <a:ext cx="2945258" cy="53161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" name="object 16"/>
          <p:cNvSpPr/>
          <p:nvPr/>
        </p:nvSpPr>
        <p:spPr>
          <a:xfrm>
            <a:off x="3451" y="9211634"/>
            <a:ext cx="6848795" cy="56957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7" name="object 17"/>
          <p:cNvSpPr/>
          <p:nvPr/>
        </p:nvSpPr>
        <p:spPr>
          <a:xfrm>
            <a:off x="5415518" y="9371807"/>
            <a:ext cx="815366" cy="260972"/>
          </a:xfrm>
          <a:custGeom>
            <a:avLst/>
            <a:gdLst/>
            <a:ahLst/>
            <a:cxnLst/>
            <a:rect l="l" t="t" r="r" b="b"/>
            <a:pathLst>
              <a:path w="899922" h="288035">
                <a:moveTo>
                  <a:pt x="0" y="288036"/>
                </a:moveTo>
                <a:lnTo>
                  <a:pt x="899922" y="288036"/>
                </a:lnTo>
                <a:lnTo>
                  <a:pt x="899922" y="0"/>
                </a:lnTo>
                <a:lnTo>
                  <a:pt x="0" y="0"/>
                </a:lnTo>
                <a:lnTo>
                  <a:pt x="0" y="288036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" name="object 15"/>
          <p:cNvSpPr txBox="1"/>
          <p:nvPr/>
        </p:nvSpPr>
        <p:spPr>
          <a:xfrm>
            <a:off x="3029026" y="365027"/>
            <a:ext cx="898488" cy="2529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966"/>
              </a:lnSpc>
              <a:spcBef>
                <a:spcPts val="98"/>
              </a:spcBef>
            </a:pPr>
            <a:r>
              <a:rPr sz="1812" b="1" dirty="0">
                <a:latin typeface="Tahoma"/>
                <a:cs typeface="Tahoma"/>
              </a:rPr>
              <a:t>Anexos</a:t>
            </a:r>
            <a:endParaRPr sz="1812">
              <a:latin typeface="Tahoma"/>
              <a:cs typeface="Tahom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44958" y="1145412"/>
            <a:ext cx="2754462" cy="1493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119"/>
              </a:lnSpc>
              <a:spcBef>
                <a:spcPts val="55"/>
              </a:spcBef>
            </a:pPr>
            <a:r>
              <a:rPr sz="997" b="1" dirty="0">
                <a:latin typeface="Tahoma"/>
                <a:cs typeface="Tahoma"/>
              </a:rPr>
              <a:t>Conceptos</a:t>
            </a:r>
            <a:r>
              <a:rPr sz="997" b="1" spc="-4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para</a:t>
            </a:r>
            <a:r>
              <a:rPr sz="997" b="1" spc="-1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el</a:t>
            </a:r>
            <a:r>
              <a:rPr sz="997" b="1" spc="4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Diseño</a:t>
            </a:r>
            <a:r>
              <a:rPr sz="997" b="1" spc="-29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Lí</a:t>
            </a:r>
            <a:r>
              <a:rPr sz="997" b="1" spc="4" dirty="0">
                <a:latin typeface="Tahoma"/>
                <a:cs typeface="Tahoma"/>
              </a:rPr>
              <a:t>n</a:t>
            </a:r>
            <a:r>
              <a:rPr sz="997" b="1" dirty="0">
                <a:latin typeface="Tahoma"/>
                <a:cs typeface="Tahoma"/>
              </a:rPr>
              <a:t>eas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Aéreas</a:t>
            </a:r>
            <a:endParaRPr sz="997">
              <a:latin typeface="Tahoma"/>
              <a:cs typeface="Tahom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07202" y="1617138"/>
            <a:ext cx="5619968" cy="81077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9325">
              <a:lnSpc>
                <a:spcPts val="1028"/>
              </a:lnSpc>
              <a:spcBef>
                <a:spcPts val="51"/>
              </a:spcBef>
            </a:pPr>
            <a:r>
              <a:rPr sz="906" dirty="0">
                <a:latin typeface="Tahoma"/>
                <a:cs typeface="Tahoma"/>
              </a:rPr>
              <a:t>extre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adam</a:t>
            </a:r>
            <a:r>
              <a:rPr sz="906" spc="-4" dirty="0">
                <a:latin typeface="Tahoma"/>
                <a:cs typeface="Tahoma"/>
              </a:rPr>
              <a:t>e</a:t>
            </a:r>
            <a:r>
              <a:rPr sz="906" dirty="0">
                <a:latin typeface="Tahoma"/>
                <a:cs typeface="Tahoma"/>
              </a:rPr>
              <a:t>nte al</a:t>
            </a:r>
            <a:r>
              <a:rPr sz="906" spc="-4" dirty="0">
                <a:latin typeface="Tahoma"/>
                <a:cs typeface="Tahoma"/>
              </a:rPr>
              <a:t>t</a:t>
            </a:r>
            <a:r>
              <a:rPr sz="906" dirty="0">
                <a:latin typeface="Tahoma"/>
                <a:cs typeface="Tahoma"/>
              </a:rPr>
              <a:t>a velo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idad del aire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 origen cic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ónico. Esa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ción del viento puede levantar lite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almente</a:t>
            </a:r>
            <a:endParaRPr sz="906">
              <a:latin typeface="Tahoma"/>
              <a:cs typeface="Tahoma"/>
            </a:endParaRPr>
          </a:p>
          <a:p>
            <a:pPr marL="11506">
              <a:lnSpc>
                <a:spcPts val="1094"/>
              </a:lnSpc>
              <a:spcBef>
                <a:spcPts val="175"/>
              </a:spcBef>
            </a:pPr>
            <a:r>
              <a:rPr sz="906" dirty="0">
                <a:latin typeface="Tahoma"/>
                <a:cs typeface="Tahoma"/>
              </a:rPr>
              <a:t>los 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onducto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es, y c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dirty="0">
                <a:latin typeface="Tahoma"/>
                <a:cs typeface="Tahoma"/>
              </a:rPr>
              <a:t>ando 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a acc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ón de la gravedad lo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neutraliza 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os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conducto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es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quedan liberados pa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a  mo- </a:t>
            </a:r>
            <a:endParaRPr sz="906">
              <a:latin typeface="Tahoma"/>
              <a:cs typeface="Tahoma"/>
            </a:endParaRPr>
          </a:p>
          <a:p>
            <a:pPr marL="11506">
              <a:lnSpc>
                <a:spcPts val="1094"/>
              </a:lnSpc>
              <a:spcBef>
                <a:spcPts val="229"/>
              </a:spcBef>
            </a:pPr>
            <a:r>
              <a:rPr sz="906" dirty="0">
                <a:latin typeface="Tahoma"/>
                <a:cs typeface="Tahoma"/>
              </a:rPr>
              <a:t>verse en c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dirty="0">
                <a:latin typeface="Tahoma"/>
                <a:cs typeface="Tahoma"/>
              </a:rPr>
              <a:t>a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quier dirección lateral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seg</a:t>
            </a:r>
            <a:r>
              <a:rPr sz="906" spc="-4" dirty="0">
                <a:latin typeface="Tahoma"/>
                <a:cs typeface="Tahoma"/>
              </a:rPr>
              <a:t>ú</a:t>
            </a:r>
            <a:r>
              <a:rPr sz="906" dirty="0">
                <a:latin typeface="Tahoma"/>
                <a:cs typeface="Tahoma"/>
              </a:rPr>
              <a:t>n los 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aprichos</a:t>
            </a:r>
            <a:r>
              <a:rPr sz="906" spc="-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del viento.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Ello produce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giros de los 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onducto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es tan </a:t>
            </a:r>
            <a:endParaRPr sz="906">
              <a:latin typeface="Tahoma"/>
              <a:cs typeface="Tahoma"/>
            </a:endParaRPr>
          </a:p>
          <a:p>
            <a:pPr marL="11506">
              <a:lnSpc>
                <a:spcPts val="1094"/>
              </a:lnSpc>
              <a:spcBef>
                <a:spcPts val="229"/>
              </a:spcBef>
            </a:pPr>
            <a:r>
              <a:rPr sz="906" dirty="0">
                <a:latin typeface="Tahoma"/>
                <a:cs typeface="Tahoma"/>
              </a:rPr>
              <a:t>violentos y b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uscos que es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muy probable que puedan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t</a:t>
            </a:r>
            <a:r>
              <a:rPr sz="906" spc="-4" dirty="0">
                <a:latin typeface="Tahoma"/>
                <a:cs typeface="Tahoma"/>
              </a:rPr>
              <a:t>o</a:t>
            </a:r>
            <a:r>
              <a:rPr sz="906" dirty="0">
                <a:latin typeface="Tahoma"/>
                <a:cs typeface="Tahoma"/>
              </a:rPr>
              <a:t>ca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spc="4" dirty="0">
                <a:latin typeface="Tahoma"/>
                <a:cs typeface="Tahoma"/>
              </a:rPr>
              <a:t>s</a:t>
            </a:r>
            <a:r>
              <a:rPr sz="906" dirty="0">
                <a:latin typeface="Tahoma"/>
                <a:cs typeface="Tahoma"/>
              </a:rPr>
              <a:t>e y </a:t>
            </a:r>
            <a:r>
              <a:rPr sz="906" spc="-4" dirty="0">
                <a:latin typeface="Tahoma"/>
                <a:cs typeface="Tahoma"/>
              </a:rPr>
              <a:t>f</a:t>
            </a:r>
            <a:r>
              <a:rPr sz="906" dirty="0">
                <a:latin typeface="Tahoma"/>
                <a:cs typeface="Tahoma"/>
              </a:rPr>
              <a:t>ormar un ar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o.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Cualquier re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urso e</a:t>
            </a:r>
            <a:r>
              <a:rPr sz="906" spc="-4" dirty="0">
                <a:latin typeface="Tahoma"/>
                <a:cs typeface="Tahoma"/>
              </a:rPr>
              <a:t>f</a:t>
            </a:r>
            <a:r>
              <a:rPr sz="906" dirty="0">
                <a:latin typeface="Tahoma"/>
                <a:cs typeface="Tahoma"/>
              </a:rPr>
              <a:t>ectivo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pa-</a:t>
            </a:r>
            <a:endParaRPr sz="906">
              <a:latin typeface="Tahoma"/>
              <a:cs typeface="Tahoma"/>
            </a:endParaRPr>
          </a:p>
          <a:p>
            <a:pPr marL="11506" marR="9325">
              <a:lnSpc>
                <a:spcPct val="100585"/>
              </a:lnSpc>
              <a:spcBef>
                <a:spcPts val="229"/>
              </a:spcBef>
            </a:pPr>
            <a:r>
              <a:rPr sz="906" dirty="0">
                <a:latin typeface="Tahoma"/>
                <a:cs typeface="Tahoma"/>
              </a:rPr>
              <a:t>ra estos casos requiere un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estud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o cuid</a:t>
            </a:r>
            <a:r>
              <a:rPr sz="906" spc="-4" dirty="0">
                <a:latin typeface="Tahoma"/>
                <a:cs typeface="Tahoma"/>
              </a:rPr>
              <a:t>a</a:t>
            </a:r>
            <a:r>
              <a:rPr sz="906" dirty="0">
                <a:latin typeface="Tahoma"/>
                <a:cs typeface="Tahoma"/>
              </a:rPr>
              <a:t>do</a:t>
            </a:r>
            <a:r>
              <a:rPr sz="906" spc="-4" dirty="0">
                <a:latin typeface="Tahoma"/>
                <a:cs typeface="Tahoma"/>
              </a:rPr>
              <a:t>s</a:t>
            </a:r>
            <a:r>
              <a:rPr sz="906" dirty="0">
                <a:latin typeface="Tahoma"/>
                <a:cs typeface="Tahoma"/>
              </a:rPr>
              <a:t>o de l</a:t>
            </a:r>
            <a:r>
              <a:rPr sz="906" spc="-4" dirty="0">
                <a:latin typeface="Tahoma"/>
                <a:cs typeface="Tahoma"/>
              </a:rPr>
              <a:t>a</a:t>
            </a:r>
            <a:r>
              <a:rPr sz="906" dirty="0">
                <a:latin typeface="Tahoma"/>
                <a:cs typeface="Tahoma"/>
              </a:rPr>
              <a:t>s 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ondi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iones locales 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e cada caso.</a:t>
            </a:r>
            <a:endParaRPr sz="906">
              <a:latin typeface="Tahoma"/>
              <a:cs typeface="Tahom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07203" y="2560927"/>
            <a:ext cx="848011" cy="1383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28"/>
              </a:lnSpc>
              <a:spcBef>
                <a:spcPts val="51"/>
              </a:spcBef>
            </a:pPr>
            <a:r>
              <a:rPr sz="906" b="1" dirty="0">
                <a:latin typeface="Tahoma"/>
                <a:cs typeface="Tahoma"/>
              </a:rPr>
              <a:t>Efecto Cor</a:t>
            </a:r>
            <a:r>
              <a:rPr sz="906" b="1" spc="-4" dirty="0">
                <a:latin typeface="Tahoma"/>
                <a:cs typeface="Tahoma"/>
              </a:rPr>
              <a:t>o</a:t>
            </a:r>
            <a:r>
              <a:rPr sz="906" b="1" dirty="0">
                <a:latin typeface="Tahoma"/>
                <a:cs typeface="Tahoma"/>
              </a:rPr>
              <a:t>na</a:t>
            </a:r>
            <a:endParaRPr sz="906">
              <a:latin typeface="Tahoma"/>
              <a:cs typeface="Tahom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07191" y="2832257"/>
            <a:ext cx="5673350" cy="165099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17" marR="9325">
              <a:lnSpc>
                <a:spcPts val="1028"/>
              </a:lnSpc>
              <a:spcBef>
                <a:spcPts val="51"/>
              </a:spcBef>
            </a:pPr>
            <a:r>
              <a:rPr sz="906" dirty="0">
                <a:latin typeface="Tahoma"/>
                <a:cs typeface="Tahoma"/>
              </a:rPr>
              <a:t>Cuando ent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e dos conductores cu</a:t>
            </a:r>
            <a:r>
              <a:rPr sz="906" spc="-4" dirty="0">
                <a:latin typeface="Tahoma"/>
                <a:cs typeface="Tahoma"/>
              </a:rPr>
              <a:t>y</a:t>
            </a:r>
            <a:r>
              <a:rPr sz="906" dirty="0">
                <a:latin typeface="Tahoma"/>
                <a:cs typeface="Tahoma"/>
              </a:rPr>
              <a:t>o es</a:t>
            </a:r>
            <a:r>
              <a:rPr sz="906" spc="-8" dirty="0">
                <a:latin typeface="Tahoma"/>
                <a:cs typeface="Tahoma"/>
              </a:rPr>
              <a:t>p</a:t>
            </a:r>
            <a:r>
              <a:rPr sz="906" dirty="0">
                <a:latin typeface="Tahoma"/>
                <a:cs typeface="Tahoma"/>
              </a:rPr>
              <a:t>aciamiento es ele</a:t>
            </a:r>
            <a:r>
              <a:rPr sz="906" spc="-4" dirty="0">
                <a:latin typeface="Tahoma"/>
                <a:cs typeface="Tahoma"/>
              </a:rPr>
              <a:t>v</a:t>
            </a:r>
            <a:r>
              <a:rPr sz="906" dirty="0">
                <a:latin typeface="Tahoma"/>
                <a:cs typeface="Tahoma"/>
              </a:rPr>
              <a:t>ado </a:t>
            </a:r>
            <a:r>
              <a:rPr sz="906" spc="-4" dirty="0">
                <a:latin typeface="Tahoma"/>
                <a:cs typeface="Tahoma"/>
              </a:rPr>
              <a:t>e</a:t>
            </a:r>
            <a:r>
              <a:rPr sz="906" dirty="0">
                <a:latin typeface="Tahoma"/>
                <a:cs typeface="Tahoma"/>
              </a:rPr>
              <a:t>n relación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 su 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iámetro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se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</a:t>
            </a:r>
            <a:r>
              <a:rPr sz="906" spc="-8" dirty="0">
                <a:latin typeface="Tahoma"/>
                <a:cs typeface="Tahoma"/>
              </a:rPr>
              <a:t>p</a:t>
            </a:r>
            <a:r>
              <a:rPr sz="906" dirty="0">
                <a:latin typeface="Tahoma"/>
                <a:cs typeface="Tahoma"/>
              </a:rPr>
              <a:t>lica una dife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en-</a:t>
            </a:r>
            <a:endParaRPr sz="906">
              <a:latin typeface="Tahoma"/>
              <a:cs typeface="Tahoma"/>
            </a:endParaRPr>
          </a:p>
          <a:p>
            <a:pPr marL="11506" indent="11">
              <a:lnSpc>
                <a:spcPts val="1094"/>
              </a:lnSpc>
              <a:spcBef>
                <a:spcPts val="179"/>
              </a:spcBef>
            </a:pPr>
            <a:r>
              <a:rPr sz="906" dirty="0">
                <a:latin typeface="Tahoma"/>
                <a:cs typeface="Tahoma"/>
              </a:rPr>
              <a:t>cia de pot</a:t>
            </a:r>
            <a:r>
              <a:rPr sz="906" spc="-4" dirty="0">
                <a:latin typeface="Tahoma"/>
                <a:cs typeface="Tahoma"/>
              </a:rPr>
              <a:t>e</a:t>
            </a:r>
            <a:r>
              <a:rPr sz="906" dirty="0">
                <a:latin typeface="Tahoma"/>
                <a:cs typeface="Tahoma"/>
              </a:rPr>
              <a:t>nc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al alter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a, y 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uando </a:t>
            </a:r>
            <a:r>
              <a:rPr sz="906" spc="-4" dirty="0">
                <a:latin typeface="Tahoma"/>
                <a:cs typeface="Tahoma"/>
              </a:rPr>
              <a:t>e</a:t>
            </a:r>
            <a:r>
              <a:rPr sz="906" spc="4" dirty="0">
                <a:latin typeface="Tahoma"/>
                <a:cs typeface="Tahoma"/>
              </a:rPr>
              <a:t>s</a:t>
            </a:r>
            <a:r>
              <a:rPr sz="906" spc="-4" dirty="0">
                <a:latin typeface="Tahoma"/>
                <a:cs typeface="Tahoma"/>
              </a:rPr>
              <a:t>t</a:t>
            </a:r>
            <a:r>
              <a:rPr sz="906" dirty="0">
                <a:latin typeface="Tahoma"/>
                <a:cs typeface="Tahoma"/>
              </a:rPr>
              <a:t>a </a:t>
            </a:r>
            <a:r>
              <a:rPr sz="906" spc="-4" dirty="0">
                <a:latin typeface="Tahoma"/>
                <a:cs typeface="Tahoma"/>
              </a:rPr>
              <a:t>s</a:t>
            </a:r>
            <a:r>
              <a:rPr sz="906" dirty="0">
                <a:latin typeface="Tahoma"/>
                <a:cs typeface="Tahoma"/>
              </a:rPr>
              <a:t>e eleva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se al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anza un pun</a:t>
            </a:r>
            <a:r>
              <a:rPr sz="906" spc="-4" dirty="0">
                <a:latin typeface="Tahoma"/>
                <a:cs typeface="Tahoma"/>
              </a:rPr>
              <a:t>t</a:t>
            </a:r>
            <a:r>
              <a:rPr sz="906" dirty="0">
                <a:latin typeface="Tahoma"/>
                <a:cs typeface="Tahoma"/>
              </a:rPr>
              <a:t>o en que a</a:t>
            </a:r>
            <a:r>
              <a:rPr sz="906" spc="-8" dirty="0">
                <a:latin typeface="Tahoma"/>
                <a:cs typeface="Tahoma"/>
              </a:rPr>
              <a:t>p</a:t>
            </a:r>
            <a:r>
              <a:rPr sz="906" spc="-4" dirty="0">
                <a:latin typeface="Tahoma"/>
                <a:cs typeface="Tahoma"/>
              </a:rPr>
              <a:t>a</a:t>
            </a:r>
            <a:r>
              <a:rPr sz="906" dirty="0">
                <a:latin typeface="Tahoma"/>
                <a:cs typeface="Tahoma"/>
              </a:rPr>
              <a:t>rece un débil resplan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or lumi- </a:t>
            </a:r>
            <a:endParaRPr sz="906">
              <a:latin typeface="Tahoma"/>
              <a:cs typeface="Tahoma"/>
            </a:endParaRPr>
          </a:p>
          <a:p>
            <a:pPr marL="11506">
              <a:lnSpc>
                <a:spcPts val="1094"/>
              </a:lnSpc>
              <a:spcBef>
                <a:spcPts val="229"/>
              </a:spcBef>
            </a:pPr>
            <a:r>
              <a:rPr sz="906" dirty="0">
                <a:latin typeface="Tahoma"/>
                <a:cs typeface="Tahoma"/>
              </a:rPr>
              <a:t>noso a lo 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ar</a:t>
            </a:r>
            <a:r>
              <a:rPr sz="906" spc="-8" dirty="0">
                <a:latin typeface="Tahoma"/>
                <a:cs typeface="Tahoma"/>
              </a:rPr>
              <a:t>g</a:t>
            </a:r>
            <a:r>
              <a:rPr sz="906" dirty="0">
                <a:latin typeface="Tahoma"/>
                <a:cs typeface="Tahoma"/>
              </a:rPr>
              <a:t>o de los con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uctores,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al m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smo t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empo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spc="-8" dirty="0">
                <a:latin typeface="Tahoma"/>
                <a:cs typeface="Tahoma"/>
              </a:rPr>
              <a:t>q</a:t>
            </a:r>
            <a:r>
              <a:rPr sz="906" dirty="0">
                <a:latin typeface="Tahoma"/>
                <a:cs typeface="Tahoma"/>
              </a:rPr>
              <a:t>ue se escuc</a:t>
            </a:r>
            <a:r>
              <a:rPr sz="906" spc="-4" dirty="0">
                <a:latin typeface="Tahoma"/>
                <a:cs typeface="Tahoma"/>
              </a:rPr>
              <a:t>h</a:t>
            </a:r>
            <a:r>
              <a:rPr sz="906" dirty="0">
                <a:latin typeface="Tahoma"/>
                <a:cs typeface="Tahoma"/>
              </a:rPr>
              <a:t>a un sonido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similar a un si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bido. Esta des- </a:t>
            </a:r>
            <a:endParaRPr sz="906">
              <a:latin typeface="Tahoma"/>
              <a:cs typeface="Tahoma"/>
            </a:endParaRPr>
          </a:p>
          <a:p>
            <a:pPr marL="11506">
              <a:lnSpc>
                <a:spcPts val="1094"/>
              </a:lnSpc>
              <a:spcBef>
                <a:spcPts val="229"/>
              </a:spcBef>
            </a:pPr>
            <a:r>
              <a:rPr sz="906" dirty="0">
                <a:latin typeface="Tahoma"/>
                <a:cs typeface="Tahoma"/>
              </a:rPr>
              <a:t>carga azu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ada se co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oce </a:t>
            </a:r>
            <a:r>
              <a:rPr sz="906" spc="-4" dirty="0">
                <a:latin typeface="Tahoma"/>
                <a:cs typeface="Tahoma"/>
              </a:rPr>
              <a:t>co</a:t>
            </a:r>
            <a:r>
              <a:rPr sz="906" dirty="0">
                <a:latin typeface="Tahoma"/>
                <a:cs typeface="Tahoma"/>
              </a:rPr>
              <a:t>mo Efe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to Corona. El efe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to</a:t>
            </a:r>
            <a:r>
              <a:rPr sz="906" spc="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Coro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a vie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e siempre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o</a:t>
            </a:r>
            <a:r>
              <a:rPr sz="906" spc="-4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pañado por la producción </a:t>
            </a:r>
            <a:endParaRPr sz="906">
              <a:latin typeface="Tahoma"/>
              <a:cs typeface="Tahoma"/>
            </a:endParaRPr>
          </a:p>
          <a:p>
            <a:pPr marL="11506">
              <a:lnSpc>
                <a:spcPts val="1094"/>
              </a:lnSpc>
              <a:spcBef>
                <a:spcPts val="229"/>
              </a:spcBef>
            </a:pPr>
            <a:r>
              <a:rPr sz="906" dirty="0">
                <a:latin typeface="Tahoma"/>
                <a:cs typeface="Tahoma"/>
              </a:rPr>
              <a:t>de Ozono, q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dirty="0">
                <a:latin typeface="Tahoma"/>
                <a:cs typeface="Tahoma"/>
              </a:rPr>
              <a:t>e es fácilme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te detectado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por su o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or caracter</a:t>
            </a:r>
            <a:r>
              <a:rPr sz="906" spc="-4" dirty="0">
                <a:latin typeface="Tahoma"/>
                <a:cs typeface="Tahoma"/>
              </a:rPr>
              <a:t>í</a:t>
            </a:r>
            <a:r>
              <a:rPr sz="906" spc="4" dirty="0">
                <a:latin typeface="Tahoma"/>
                <a:cs typeface="Tahoma"/>
              </a:rPr>
              <a:t>s</a:t>
            </a:r>
            <a:r>
              <a:rPr sz="906" dirty="0">
                <a:latin typeface="Tahoma"/>
                <a:cs typeface="Tahoma"/>
              </a:rPr>
              <a:t>tico. </a:t>
            </a:r>
            <a:r>
              <a:rPr sz="906" spc="-4" dirty="0">
                <a:latin typeface="Tahoma"/>
                <a:cs typeface="Tahoma"/>
              </a:rPr>
              <a:t>S</a:t>
            </a:r>
            <a:r>
              <a:rPr sz="906" dirty="0">
                <a:latin typeface="Tahoma"/>
                <a:cs typeface="Tahoma"/>
              </a:rPr>
              <a:t>i aumenta la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diferencia de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potenc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al ta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- </a:t>
            </a:r>
            <a:endParaRPr sz="906">
              <a:latin typeface="Tahoma"/>
              <a:cs typeface="Tahoma"/>
            </a:endParaRPr>
          </a:p>
          <a:p>
            <a:pPr marL="11506">
              <a:lnSpc>
                <a:spcPts val="1094"/>
              </a:lnSpc>
              <a:spcBef>
                <a:spcPts val="229"/>
              </a:spcBef>
            </a:pPr>
            <a:r>
              <a:rPr sz="906" dirty="0">
                <a:latin typeface="Tahoma"/>
                <a:cs typeface="Tahoma"/>
              </a:rPr>
              <a:t>bién se incrementan el bri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lo y el silbido, hasta que</a:t>
            </a:r>
            <a:r>
              <a:rPr sz="906" spc="-1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sobrevienen ch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spc="4" dirty="0">
                <a:latin typeface="Tahoma"/>
                <a:cs typeface="Tahoma"/>
              </a:rPr>
              <a:t>s</a:t>
            </a:r>
            <a:r>
              <a:rPr sz="906" dirty="0">
                <a:latin typeface="Tahoma"/>
                <a:cs typeface="Tahoma"/>
              </a:rPr>
              <a:t>pas entre 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os conducto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es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debido a la rup- </a:t>
            </a:r>
            <a:endParaRPr sz="906">
              <a:latin typeface="Tahoma"/>
              <a:cs typeface="Tahoma"/>
            </a:endParaRPr>
          </a:p>
          <a:p>
            <a:pPr marL="11506">
              <a:lnSpc>
                <a:spcPts val="1094"/>
              </a:lnSpc>
              <a:spcBef>
                <a:spcPts val="229"/>
              </a:spcBef>
            </a:pPr>
            <a:r>
              <a:rPr sz="906" dirty="0">
                <a:latin typeface="Tahoma"/>
                <a:cs typeface="Tahoma"/>
              </a:rPr>
              <a:t>tura de la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ais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ación del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aire. Si el condu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tor tiene u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a</a:t>
            </a:r>
            <a:r>
              <a:rPr sz="906" spc="-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superficie homogénea y pulida,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el brillo Corona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es 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dirty="0">
                <a:latin typeface="Tahoma"/>
                <a:cs typeface="Tahoma"/>
              </a:rPr>
              <a:t>nifor- </a:t>
            </a:r>
            <a:endParaRPr sz="906">
              <a:latin typeface="Tahoma"/>
              <a:cs typeface="Tahoma"/>
            </a:endParaRPr>
          </a:p>
          <a:p>
            <a:pPr marL="11506">
              <a:lnSpc>
                <a:spcPts val="1094"/>
              </a:lnSpc>
              <a:spcBef>
                <a:spcPts val="229"/>
              </a:spcBef>
            </a:pPr>
            <a:r>
              <a:rPr sz="906" dirty="0">
                <a:latin typeface="Tahoma"/>
                <a:cs typeface="Tahoma"/>
              </a:rPr>
              <a:t>me a lo lar</a:t>
            </a:r>
            <a:r>
              <a:rPr sz="906" spc="-8" dirty="0">
                <a:latin typeface="Tahoma"/>
                <a:cs typeface="Tahoma"/>
              </a:rPr>
              <a:t>g</a:t>
            </a:r>
            <a:r>
              <a:rPr sz="906" dirty="0">
                <a:latin typeface="Tahoma"/>
                <a:cs typeface="Tahoma"/>
              </a:rPr>
              <a:t>o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 su longit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dirty="0">
                <a:latin typeface="Tahoma"/>
                <a:cs typeface="Tahoma"/>
              </a:rPr>
              <a:t>d, pero si presenta algu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a</a:t>
            </a:r>
            <a:r>
              <a:rPr sz="906" spc="-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aspe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eza la i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uminación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será relati</a:t>
            </a:r>
            <a:r>
              <a:rPr sz="906" spc="-4" dirty="0">
                <a:latin typeface="Tahoma"/>
                <a:cs typeface="Tahoma"/>
              </a:rPr>
              <a:t>v</a:t>
            </a:r>
            <a:r>
              <a:rPr sz="906" dirty="0">
                <a:latin typeface="Tahoma"/>
                <a:cs typeface="Tahoma"/>
              </a:rPr>
              <a:t>amente más brillante. </a:t>
            </a:r>
            <a:endParaRPr sz="906">
              <a:latin typeface="Tahoma"/>
              <a:cs typeface="Tahoma"/>
            </a:endParaRPr>
          </a:p>
          <a:p>
            <a:pPr marL="11506">
              <a:lnSpc>
                <a:spcPts val="1094"/>
              </a:lnSpc>
              <a:spcBef>
                <a:spcPts val="229"/>
              </a:spcBef>
            </a:pPr>
            <a:r>
              <a:rPr sz="906" dirty="0">
                <a:latin typeface="Tahoma"/>
                <a:cs typeface="Tahoma"/>
              </a:rPr>
              <a:t>En el caso de conducto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es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con un me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or espac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ado en</a:t>
            </a:r>
            <a:r>
              <a:rPr sz="906" spc="-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relación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 su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diámetr</a:t>
            </a:r>
            <a:r>
              <a:rPr sz="906" spc="-4" dirty="0">
                <a:latin typeface="Tahoma"/>
                <a:cs typeface="Tahoma"/>
              </a:rPr>
              <a:t>o</a:t>
            </a:r>
            <a:r>
              <a:rPr sz="906" dirty="0">
                <a:latin typeface="Tahoma"/>
                <a:cs typeface="Tahoma"/>
              </a:rPr>
              <a:t>, p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dirty="0">
                <a:latin typeface="Tahoma"/>
                <a:cs typeface="Tahoma"/>
              </a:rPr>
              <a:t>eden apa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ec</a:t>
            </a:r>
            <a:r>
              <a:rPr sz="906" spc="-4" dirty="0">
                <a:latin typeface="Tahoma"/>
                <a:cs typeface="Tahoma"/>
              </a:rPr>
              <a:t>e</a:t>
            </a:r>
            <a:r>
              <a:rPr sz="906" dirty="0">
                <a:latin typeface="Tahoma"/>
                <a:cs typeface="Tahoma"/>
              </a:rPr>
              <a:t>r chisp</a:t>
            </a:r>
            <a:r>
              <a:rPr sz="906" spc="-4" dirty="0">
                <a:latin typeface="Tahoma"/>
                <a:cs typeface="Tahoma"/>
              </a:rPr>
              <a:t>a</a:t>
            </a:r>
            <a:r>
              <a:rPr sz="906" dirty="0">
                <a:latin typeface="Tahoma"/>
                <a:cs typeface="Tahoma"/>
              </a:rPr>
              <a:t>s sin</a:t>
            </a:r>
            <a:endParaRPr sz="906">
              <a:latin typeface="Tahoma"/>
              <a:cs typeface="Tahoma"/>
            </a:endParaRPr>
          </a:p>
          <a:p>
            <a:pPr marL="11506" marR="9325">
              <a:lnSpc>
                <a:spcPts val="1092"/>
              </a:lnSpc>
              <a:spcBef>
                <a:spcPts val="284"/>
              </a:spcBef>
            </a:pPr>
            <a:r>
              <a:rPr sz="1359" baseline="-2761" dirty="0">
                <a:latin typeface="Tahoma"/>
                <a:cs typeface="Tahoma"/>
              </a:rPr>
              <a:t>ningún tipo de brillo visible.</a:t>
            </a:r>
            <a:endParaRPr sz="906">
              <a:latin typeface="Tahoma"/>
              <a:cs typeface="Tahom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07191" y="4616966"/>
            <a:ext cx="5524548" cy="3060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28"/>
              </a:lnSpc>
              <a:spcBef>
                <a:spcPts val="51"/>
              </a:spcBef>
            </a:pPr>
            <a:r>
              <a:rPr sz="906" dirty="0">
                <a:latin typeface="Tahoma"/>
                <a:cs typeface="Tahoma"/>
              </a:rPr>
              <a:t>El efec</a:t>
            </a:r>
            <a:r>
              <a:rPr sz="906" spc="-4" dirty="0">
                <a:latin typeface="Tahoma"/>
                <a:cs typeface="Tahoma"/>
              </a:rPr>
              <a:t>t</a:t>
            </a:r>
            <a:r>
              <a:rPr sz="906" dirty="0">
                <a:latin typeface="Tahoma"/>
                <a:cs typeface="Tahoma"/>
              </a:rPr>
              <a:t>o Co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ona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ocurre c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dirty="0">
                <a:latin typeface="Tahoma"/>
                <a:cs typeface="Tahoma"/>
              </a:rPr>
              <a:t>ando el </a:t>
            </a:r>
            <a:r>
              <a:rPr sz="906" spc="-4" dirty="0">
                <a:latin typeface="Tahoma"/>
                <a:cs typeface="Tahoma"/>
              </a:rPr>
              <a:t>e</a:t>
            </a:r>
            <a:r>
              <a:rPr sz="906" spc="4" dirty="0">
                <a:latin typeface="Tahoma"/>
                <a:cs typeface="Tahoma"/>
              </a:rPr>
              <a:t>s</a:t>
            </a:r>
            <a:r>
              <a:rPr sz="906" dirty="0">
                <a:latin typeface="Tahoma"/>
                <a:cs typeface="Tahoma"/>
              </a:rPr>
              <a:t>fu</a:t>
            </a:r>
            <a:r>
              <a:rPr sz="906" spc="-4" dirty="0">
                <a:latin typeface="Tahoma"/>
                <a:cs typeface="Tahoma"/>
              </a:rPr>
              <a:t>e</a:t>
            </a:r>
            <a:r>
              <a:rPr sz="906" dirty="0">
                <a:latin typeface="Tahoma"/>
                <a:cs typeface="Tahoma"/>
              </a:rPr>
              <a:t>rzo elect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os</a:t>
            </a:r>
            <a:r>
              <a:rPr sz="906" spc="-4" dirty="0">
                <a:latin typeface="Tahoma"/>
                <a:cs typeface="Tahoma"/>
              </a:rPr>
              <a:t>t</a:t>
            </a:r>
            <a:r>
              <a:rPr sz="906" spc="4" dirty="0">
                <a:latin typeface="Tahoma"/>
                <a:cs typeface="Tahoma"/>
              </a:rPr>
              <a:t>á</a:t>
            </a:r>
            <a:r>
              <a:rPr sz="906" dirty="0">
                <a:latin typeface="Tahoma"/>
                <a:cs typeface="Tahoma"/>
              </a:rPr>
              <a:t>tico en el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aire que circun</a:t>
            </a:r>
            <a:r>
              <a:rPr sz="906" spc="-4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a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los c</a:t>
            </a:r>
            <a:r>
              <a:rPr sz="906" spc="-4" dirty="0">
                <a:latin typeface="Tahoma"/>
                <a:cs typeface="Tahoma"/>
              </a:rPr>
              <a:t>o</a:t>
            </a:r>
            <a:r>
              <a:rPr sz="906" dirty="0">
                <a:latin typeface="Tahoma"/>
                <a:cs typeface="Tahoma"/>
              </a:rPr>
              <a:t>nduct</a:t>
            </a:r>
            <a:r>
              <a:rPr sz="906" spc="-4" dirty="0">
                <a:latin typeface="Tahoma"/>
                <a:cs typeface="Tahoma"/>
              </a:rPr>
              <a:t>o</a:t>
            </a:r>
            <a:r>
              <a:rPr sz="906" dirty="0">
                <a:latin typeface="Tahoma"/>
                <a:cs typeface="Tahoma"/>
              </a:rPr>
              <a:t>res </a:t>
            </a:r>
            <a:r>
              <a:rPr sz="906" spc="-4" dirty="0">
                <a:latin typeface="Tahoma"/>
                <a:cs typeface="Tahoma"/>
              </a:rPr>
              <a:t>e</a:t>
            </a:r>
            <a:r>
              <a:rPr sz="906" dirty="0">
                <a:latin typeface="Tahoma"/>
                <a:cs typeface="Tahoma"/>
              </a:rPr>
              <a:t>xcede l</a:t>
            </a:r>
            <a:r>
              <a:rPr sz="906" spc="-4" dirty="0">
                <a:latin typeface="Tahoma"/>
                <a:cs typeface="Tahoma"/>
              </a:rPr>
              <a:t>o</a:t>
            </a:r>
            <a:r>
              <a:rPr sz="906" dirty="0">
                <a:latin typeface="Tahoma"/>
                <a:cs typeface="Tahoma"/>
              </a:rPr>
              <a:t>s</a:t>
            </a:r>
            <a:endParaRPr sz="906">
              <a:latin typeface="Tahoma"/>
              <a:cs typeface="Tahoma"/>
            </a:endParaRPr>
          </a:p>
          <a:p>
            <a:pPr marL="11506" marR="17294">
              <a:lnSpc>
                <a:spcPct val="100585"/>
              </a:lnSpc>
              <a:spcBef>
                <a:spcPts val="175"/>
              </a:spcBef>
            </a:pPr>
            <a:r>
              <a:rPr sz="906" dirty="0">
                <a:latin typeface="Tahoma"/>
                <a:cs typeface="Tahoma"/>
              </a:rPr>
              <a:t>30 kv. máxi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o / cm.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o 21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kv. R. M. S./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m.</a:t>
            </a:r>
            <a:endParaRPr sz="906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07191" y="5056063"/>
            <a:ext cx="986368" cy="1383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28"/>
              </a:lnSpc>
              <a:spcBef>
                <a:spcPts val="51"/>
              </a:spcBef>
            </a:pPr>
            <a:r>
              <a:rPr sz="906" b="1" dirty="0">
                <a:latin typeface="Tahoma"/>
                <a:cs typeface="Tahoma"/>
              </a:rPr>
              <a:t>Potencia Corona</a:t>
            </a:r>
            <a:endParaRPr sz="906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07191" y="5328084"/>
            <a:ext cx="5661877" cy="81077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9325">
              <a:lnSpc>
                <a:spcPts val="1028"/>
              </a:lnSpc>
              <a:spcBef>
                <a:spcPts val="51"/>
              </a:spcBef>
            </a:pPr>
            <a:r>
              <a:rPr sz="906" dirty="0">
                <a:latin typeface="Tahoma"/>
                <a:cs typeface="Tahoma"/>
              </a:rPr>
              <a:t>La formación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 Coro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a está siempre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acompañada de disipación de energ</a:t>
            </a:r>
            <a:r>
              <a:rPr sz="906" spc="-4" dirty="0">
                <a:latin typeface="Tahoma"/>
                <a:cs typeface="Tahoma"/>
              </a:rPr>
              <a:t>í</a:t>
            </a:r>
            <a:r>
              <a:rPr sz="906" dirty="0">
                <a:latin typeface="Tahoma"/>
                <a:cs typeface="Tahoma"/>
              </a:rPr>
              <a:t>a.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Estas perdidas p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oducen efe</a:t>
            </a:r>
            <a:r>
              <a:rPr sz="906" spc="-4" dirty="0">
                <a:latin typeface="Tahoma"/>
                <a:cs typeface="Tahoma"/>
              </a:rPr>
              <a:t>ct</a:t>
            </a:r>
            <a:r>
              <a:rPr sz="906" dirty="0">
                <a:latin typeface="Tahoma"/>
                <a:cs typeface="Tahoma"/>
              </a:rPr>
              <a:t>os</a:t>
            </a:r>
            <a:endParaRPr sz="906">
              <a:latin typeface="Tahoma"/>
              <a:cs typeface="Tahoma"/>
            </a:endParaRPr>
          </a:p>
          <a:p>
            <a:pPr marL="11506">
              <a:lnSpc>
                <a:spcPts val="1094"/>
              </a:lnSpc>
              <a:spcBef>
                <a:spcPts val="175"/>
              </a:spcBef>
            </a:pPr>
            <a:r>
              <a:rPr sz="906" dirty="0">
                <a:latin typeface="Tahoma"/>
                <a:cs typeface="Tahoma"/>
              </a:rPr>
              <a:t>sobre 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a eficiencia de la línea pero 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o tienen un impa</a:t>
            </a:r>
            <a:r>
              <a:rPr sz="906" spc="-4" dirty="0">
                <a:latin typeface="Tahoma"/>
                <a:cs typeface="Tahoma"/>
              </a:rPr>
              <a:t>ct</a:t>
            </a:r>
            <a:r>
              <a:rPr sz="906" dirty="0">
                <a:latin typeface="Tahoma"/>
                <a:cs typeface="Tahoma"/>
              </a:rPr>
              <a:t>o aprec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able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en la regulac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ón de la misma.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Estas pé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di- </a:t>
            </a:r>
            <a:endParaRPr sz="906">
              <a:latin typeface="Tahoma"/>
              <a:cs typeface="Tahoma"/>
            </a:endParaRPr>
          </a:p>
          <a:p>
            <a:pPr marL="11506">
              <a:lnSpc>
                <a:spcPts val="1094"/>
              </a:lnSpc>
              <a:spcBef>
                <a:spcPts val="229"/>
              </a:spcBef>
            </a:pPr>
            <a:r>
              <a:rPr sz="906" dirty="0">
                <a:latin typeface="Tahoma"/>
                <a:cs typeface="Tahoma"/>
              </a:rPr>
              <a:t>das </a:t>
            </a:r>
            <a:r>
              <a:rPr sz="906" spc="-4" dirty="0">
                <a:latin typeface="Tahoma"/>
                <a:cs typeface="Tahoma"/>
              </a:rPr>
              <a:t>e</a:t>
            </a:r>
            <a:r>
              <a:rPr sz="906" spc="4" dirty="0">
                <a:latin typeface="Tahoma"/>
                <a:cs typeface="Tahoma"/>
              </a:rPr>
              <a:t>s</a:t>
            </a:r>
            <a:r>
              <a:rPr sz="906" spc="-4" dirty="0">
                <a:latin typeface="Tahoma"/>
                <a:cs typeface="Tahoma"/>
              </a:rPr>
              <a:t>t</a:t>
            </a:r>
            <a:r>
              <a:rPr sz="906" dirty="0">
                <a:latin typeface="Tahoma"/>
                <a:cs typeface="Tahoma"/>
              </a:rPr>
              <a:t>án af</a:t>
            </a:r>
            <a:r>
              <a:rPr sz="906" spc="-4" dirty="0">
                <a:latin typeface="Tahoma"/>
                <a:cs typeface="Tahoma"/>
              </a:rPr>
              <a:t>e</a:t>
            </a:r>
            <a:r>
              <a:rPr sz="906" dirty="0">
                <a:latin typeface="Tahoma"/>
                <a:cs typeface="Tahoma"/>
              </a:rPr>
              <a:t>ctad</a:t>
            </a:r>
            <a:r>
              <a:rPr sz="906" spc="-4" dirty="0">
                <a:latin typeface="Tahoma"/>
                <a:cs typeface="Tahoma"/>
              </a:rPr>
              <a:t>a</a:t>
            </a:r>
            <a:r>
              <a:rPr sz="906" dirty="0">
                <a:latin typeface="Tahoma"/>
                <a:cs typeface="Tahoma"/>
              </a:rPr>
              <a:t>s </a:t>
            </a:r>
            <a:r>
              <a:rPr sz="906" spc="-4" dirty="0">
                <a:latin typeface="Tahoma"/>
                <a:cs typeface="Tahoma"/>
              </a:rPr>
              <a:t>t</a:t>
            </a:r>
            <a:r>
              <a:rPr sz="906" dirty="0">
                <a:latin typeface="Tahoma"/>
                <a:cs typeface="Tahoma"/>
              </a:rPr>
              <a:t>anto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por las 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ondi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iones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at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os</a:t>
            </a:r>
            <a:r>
              <a:rPr sz="906" spc="-4" dirty="0">
                <a:latin typeface="Tahoma"/>
                <a:cs typeface="Tahoma"/>
              </a:rPr>
              <a:t>f</a:t>
            </a:r>
            <a:r>
              <a:rPr sz="906" dirty="0">
                <a:latin typeface="Tahoma"/>
                <a:cs typeface="Tahoma"/>
              </a:rPr>
              <a:t>éri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as 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omo </a:t>
            </a:r>
            <a:r>
              <a:rPr sz="906" spc="-8" dirty="0">
                <a:latin typeface="Tahoma"/>
                <a:cs typeface="Tahoma"/>
              </a:rPr>
              <a:t>p</a:t>
            </a:r>
            <a:r>
              <a:rPr sz="906" dirty="0">
                <a:latin typeface="Tahoma"/>
                <a:cs typeface="Tahoma"/>
              </a:rPr>
              <a:t>or las p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opias de la línea. Una vez que se </a:t>
            </a:r>
            <a:endParaRPr sz="906">
              <a:latin typeface="Tahoma"/>
              <a:cs typeface="Tahoma"/>
            </a:endParaRPr>
          </a:p>
          <a:p>
            <a:pPr marL="11506">
              <a:lnSpc>
                <a:spcPts val="1094"/>
              </a:lnSpc>
              <a:spcBef>
                <a:spcPts val="229"/>
              </a:spcBef>
            </a:pPr>
            <a:r>
              <a:rPr sz="906" dirty="0">
                <a:latin typeface="Tahoma"/>
                <a:cs typeface="Tahoma"/>
              </a:rPr>
              <a:t>alcan</a:t>
            </a:r>
            <a:r>
              <a:rPr sz="906" spc="-4" dirty="0">
                <a:latin typeface="Tahoma"/>
                <a:cs typeface="Tahoma"/>
              </a:rPr>
              <a:t>z</a:t>
            </a:r>
            <a:r>
              <a:rPr sz="906" dirty="0">
                <a:latin typeface="Tahoma"/>
                <a:cs typeface="Tahoma"/>
              </a:rPr>
              <a:t>a la te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spc="4" dirty="0">
                <a:latin typeface="Tahoma"/>
                <a:cs typeface="Tahoma"/>
              </a:rPr>
              <a:t>s</a:t>
            </a:r>
            <a:r>
              <a:rPr sz="906" dirty="0">
                <a:latin typeface="Tahoma"/>
                <a:cs typeface="Tahoma"/>
              </a:rPr>
              <a:t>ión críti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a las pérdidas </a:t>
            </a:r>
            <a:r>
              <a:rPr sz="906" spc="-8" dirty="0">
                <a:latin typeface="Tahoma"/>
                <a:cs typeface="Tahoma"/>
              </a:rPr>
              <a:t>p</a:t>
            </a:r>
            <a:r>
              <a:rPr sz="906" spc="-4" dirty="0">
                <a:latin typeface="Tahoma"/>
                <a:cs typeface="Tahoma"/>
              </a:rPr>
              <a:t>o</a:t>
            </a:r>
            <a:r>
              <a:rPr sz="906" dirty="0">
                <a:latin typeface="Tahoma"/>
                <a:cs typeface="Tahoma"/>
              </a:rPr>
              <a:t>r Efecto </a:t>
            </a:r>
            <a:r>
              <a:rPr sz="906" spc="-8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orona se inc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e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entan en fu</a:t>
            </a:r>
            <a:r>
              <a:rPr sz="906" spc="-4" dirty="0">
                <a:latin typeface="Tahoma"/>
                <a:cs typeface="Tahoma"/>
              </a:rPr>
              <a:t>nc</a:t>
            </a:r>
            <a:r>
              <a:rPr sz="906" dirty="0">
                <a:latin typeface="Tahoma"/>
                <a:cs typeface="Tahoma"/>
              </a:rPr>
              <a:t>ión del cuad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ado del exceso de</a:t>
            </a:r>
            <a:endParaRPr sz="906">
              <a:latin typeface="Tahoma"/>
              <a:cs typeface="Tahoma"/>
            </a:endParaRPr>
          </a:p>
          <a:p>
            <a:pPr marL="11506" marR="9325">
              <a:lnSpc>
                <a:spcPct val="100585"/>
              </a:lnSpc>
              <a:spcBef>
                <a:spcPts val="229"/>
              </a:spcBef>
            </a:pPr>
            <a:r>
              <a:rPr sz="906" dirty="0">
                <a:latin typeface="Tahoma"/>
                <a:cs typeface="Tahoma"/>
              </a:rPr>
              <a:t>tens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ón.</a:t>
            </a:r>
            <a:endParaRPr sz="906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07191" y="6271873"/>
            <a:ext cx="5670007" cy="81077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28"/>
              </a:lnSpc>
              <a:spcBef>
                <a:spcPts val="51"/>
              </a:spcBef>
            </a:pPr>
            <a:r>
              <a:rPr sz="906" dirty="0">
                <a:latin typeface="Tahoma"/>
                <a:cs typeface="Tahoma"/>
              </a:rPr>
              <a:t>Para limitar la incidencia del Efecto </a:t>
            </a:r>
            <a:r>
              <a:rPr sz="906" spc="-8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orona se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emplean varios 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étodos, pero</a:t>
            </a:r>
            <a:r>
              <a:rPr sz="906" spc="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el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más e</a:t>
            </a:r>
            <a:r>
              <a:rPr sz="906" spc="-4" dirty="0">
                <a:latin typeface="Tahoma"/>
                <a:cs typeface="Tahoma"/>
              </a:rPr>
              <a:t>f</a:t>
            </a:r>
            <a:r>
              <a:rPr sz="906" dirty="0">
                <a:latin typeface="Tahoma"/>
                <a:cs typeface="Tahoma"/>
              </a:rPr>
              <a:t>ectivo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es el aumen</a:t>
            </a:r>
            <a:r>
              <a:rPr sz="906" spc="-4" dirty="0">
                <a:latin typeface="Tahoma"/>
                <a:cs typeface="Tahoma"/>
              </a:rPr>
              <a:t>t</a:t>
            </a:r>
            <a:r>
              <a:rPr sz="906" dirty="0">
                <a:latin typeface="Tahoma"/>
                <a:cs typeface="Tahoma"/>
              </a:rPr>
              <a:t>o del</a:t>
            </a:r>
            <a:endParaRPr sz="906">
              <a:latin typeface="Tahoma"/>
              <a:cs typeface="Tahoma"/>
            </a:endParaRPr>
          </a:p>
          <a:p>
            <a:pPr marL="11517" marR="38381" indent="-11">
              <a:lnSpc>
                <a:spcPts val="1094"/>
              </a:lnSpc>
              <a:spcBef>
                <a:spcPts val="175"/>
              </a:spcBef>
            </a:pPr>
            <a:r>
              <a:rPr sz="906" dirty="0">
                <a:latin typeface="Tahoma"/>
                <a:cs typeface="Tahoma"/>
              </a:rPr>
              <a:t>diámetro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total y por lo tanto el área de superficie por unidad de longitud del co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ductor.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Ello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se consig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dirty="0">
                <a:latin typeface="Tahoma"/>
                <a:cs typeface="Tahoma"/>
              </a:rPr>
              <a:t>e hasta </a:t>
            </a:r>
            <a:endParaRPr sz="906">
              <a:latin typeface="Tahoma"/>
              <a:cs typeface="Tahoma"/>
            </a:endParaRPr>
          </a:p>
          <a:p>
            <a:pPr marL="11517" marR="38381">
              <a:lnSpc>
                <a:spcPts val="1094"/>
              </a:lnSpc>
              <a:spcBef>
                <a:spcPts val="229"/>
              </a:spcBef>
            </a:pPr>
            <a:r>
              <a:rPr sz="906" dirty="0">
                <a:latin typeface="Tahoma"/>
                <a:cs typeface="Tahoma"/>
              </a:rPr>
              <a:t>cierto punto 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on el empleo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 conducto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es tipo AC</a:t>
            </a:r>
            <a:r>
              <a:rPr sz="906" spc="-4" dirty="0">
                <a:latin typeface="Tahoma"/>
                <a:cs typeface="Tahoma"/>
              </a:rPr>
              <a:t>SR</a:t>
            </a:r>
            <a:r>
              <a:rPr sz="906" dirty="0">
                <a:latin typeface="Tahoma"/>
                <a:cs typeface="Tahoma"/>
              </a:rPr>
              <a:t>.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En c</a:t>
            </a:r>
            <a:r>
              <a:rPr sz="906" spc="-4" dirty="0">
                <a:latin typeface="Tahoma"/>
                <a:cs typeface="Tahoma"/>
              </a:rPr>
              <a:t>a</a:t>
            </a:r>
            <a:r>
              <a:rPr sz="906" dirty="0">
                <a:latin typeface="Tahoma"/>
                <a:cs typeface="Tahoma"/>
              </a:rPr>
              <a:t>s</a:t>
            </a:r>
            <a:r>
              <a:rPr sz="906" spc="-4" dirty="0">
                <a:latin typeface="Tahoma"/>
                <a:cs typeface="Tahoma"/>
              </a:rPr>
              <a:t>o</a:t>
            </a:r>
            <a:r>
              <a:rPr sz="906" dirty="0">
                <a:latin typeface="Tahoma"/>
                <a:cs typeface="Tahoma"/>
              </a:rPr>
              <a:t>s e</a:t>
            </a:r>
            <a:r>
              <a:rPr sz="906" spc="-4" dirty="0">
                <a:latin typeface="Tahoma"/>
                <a:cs typeface="Tahoma"/>
              </a:rPr>
              <a:t>xt</a:t>
            </a:r>
            <a:r>
              <a:rPr sz="906" dirty="0">
                <a:latin typeface="Tahoma"/>
                <a:cs typeface="Tahoma"/>
              </a:rPr>
              <a:t>remo</a:t>
            </a:r>
            <a:r>
              <a:rPr sz="906" spc="-4" dirty="0">
                <a:latin typeface="Tahoma"/>
                <a:cs typeface="Tahoma"/>
              </a:rPr>
              <a:t>s</a:t>
            </a:r>
            <a:r>
              <a:rPr sz="906" dirty="0">
                <a:latin typeface="Tahoma"/>
                <a:cs typeface="Tahoma"/>
              </a:rPr>
              <a:t>, por 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o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tan</a:t>
            </a:r>
            <a:r>
              <a:rPr sz="906" spc="-4" dirty="0">
                <a:latin typeface="Tahoma"/>
                <a:cs typeface="Tahoma"/>
              </a:rPr>
              <a:t>t</a:t>
            </a:r>
            <a:r>
              <a:rPr sz="906" dirty="0">
                <a:latin typeface="Tahoma"/>
                <a:cs typeface="Tahoma"/>
              </a:rPr>
              <a:t>o, </a:t>
            </a:r>
            <a:r>
              <a:rPr sz="906" spc="-4" dirty="0">
                <a:latin typeface="Tahoma"/>
                <a:cs typeface="Tahoma"/>
              </a:rPr>
              <a:t>e</a:t>
            </a:r>
            <a:r>
              <a:rPr sz="906" dirty="0">
                <a:latin typeface="Tahoma"/>
                <a:cs typeface="Tahoma"/>
              </a:rPr>
              <a:t>s</a:t>
            </a:r>
            <a:r>
              <a:rPr sz="906" spc="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ne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esar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o a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opt</a:t>
            </a:r>
            <a:r>
              <a:rPr sz="906" spc="-4" dirty="0">
                <a:latin typeface="Tahoma"/>
                <a:cs typeface="Tahoma"/>
              </a:rPr>
              <a:t>a</a:t>
            </a:r>
            <a:r>
              <a:rPr sz="906" dirty="0">
                <a:latin typeface="Tahoma"/>
                <a:cs typeface="Tahoma"/>
              </a:rPr>
              <a:t>r </a:t>
            </a:r>
            <a:endParaRPr sz="906">
              <a:latin typeface="Tahoma"/>
              <a:cs typeface="Tahoma"/>
            </a:endParaRPr>
          </a:p>
          <a:p>
            <a:pPr marL="11517" marR="38381">
              <a:lnSpc>
                <a:spcPts val="1094"/>
              </a:lnSpc>
              <a:spcBef>
                <a:spcPts val="229"/>
              </a:spcBef>
            </a:pPr>
            <a:r>
              <a:rPr sz="906" dirty="0">
                <a:latin typeface="Tahoma"/>
                <a:cs typeface="Tahoma"/>
              </a:rPr>
              <a:t>otr</a:t>
            </a:r>
            <a:r>
              <a:rPr sz="906" spc="-4" dirty="0">
                <a:latin typeface="Tahoma"/>
                <a:cs typeface="Tahoma"/>
              </a:rPr>
              <a:t>o</a:t>
            </a:r>
            <a:r>
              <a:rPr sz="906" dirty="0">
                <a:latin typeface="Tahoma"/>
                <a:cs typeface="Tahoma"/>
              </a:rPr>
              <a:t>s mé</a:t>
            </a:r>
            <a:r>
              <a:rPr sz="906" spc="-4" dirty="0">
                <a:latin typeface="Tahoma"/>
                <a:cs typeface="Tahoma"/>
              </a:rPr>
              <a:t>t</a:t>
            </a:r>
            <a:r>
              <a:rPr sz="906" dirty="0">
                <a:latin typeface="Tahoma"/>
                <a:cs typeface="Tahoma"/>
              </a:rPr>
              <a:t>od</a:t>
            </a:r>
            <a:r>
              <a:rPr sz="906" spc="-4" dirty="0">
                <a:latin typeface="Tahoma"/>
                <a:cs typeface="Tahoma"/>
              </a:rPr>
              <a:t>o</a:t>
            </a:r>
            <a:r>
              <a:rPr sz="906" dirty="0">
                <a:latin typeface="Tahoma"/>
                <a:cs typeface="Tahoma"/>
              </a:rPr>
              <a:t>s ta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es 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omo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el incremen</a:t>
            </a:r>
            <a:r>
              <a:rPr sz="906" spc="-4" dirty="0">
                <a:latin typeface="Tahoma"/>
                <a:cs typeface="Tahoma"/>
              </a:rPr>
              <a:t>t</a:t>
            </a:r>
            <a:r>
              <a:rPr sz="906" dirty="0">
                <a:latin typeface="Tahoma"/>
                <a:cs typeface="Tahoma"/>
              </a:rPr>
              <a:t>o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 la dis</a:t>
            </a:r>
            <a:r>
              <a:rPr sz="906" spc="-4" dirty="0">
                <a:latin typeface="Tahoma"/>
                <a:cs typeface="Tahoma"/>
              </a:rPr>
              <a:t>t</a:t>
            </a:r>
            <a:r>
              <a:rPr sz="906" dirty="0">
                <a:latin typeface="Tahoma"/>
                <a:cs typeface="Tahoma"/>
              </a:rPr>
              <a:t>a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c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a entre 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ond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dirty="0">
                <a:latin typeface="Tahoma"/>
                <a:cs typeface="Tahoma"/>
              </a:rPr>
              <a:t>ctores empleando 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onductores h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dirty="0">
                <a:latin typeface="Tahoma"/>
                <a:cs typeface="Tahoma"/>
              </a:rPr>
              <a:t>ecos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</a:t>
            </a:r>
            <a:endParaRPr sz="906">
              <a:latin typeface="Tahoma"/>
              <a:cs typeface="Tahoma"/>
            </a:endParaRPr>
          </a:p>
          <a:p>
            <a:pPr marL="11517" marR="17294">
              <a:lnSpc>
                <a:spcPct val="100585"/>
              </a:lnSpc>
              <a:spcBef>
                <a:spcPts val="229"/>
              </a:spcBef>
            </a:pPr>
            <a:r>
              <a:rPr sz="906" dirty="0">
                <a:latin typeface="Tahoma"/>
                <a:cs typeface="Tahoma"/>
              </a:rPr>
              <a:t>mayor diá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etro, o 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dirty="0">
                <a:latin typeface="Tahoma"/>
                <a:cs typeface="Tahoma"/>
              </a:rPr>
              <a:t>tilizan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o más de un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conductor </a:t>
            </a:r>
            <a:r>
              <a:rPr sz="906" spc="-8" dirty="0">
                <a:latin typeface="Tahoma"/>
                <a:cs typeface="Tahoma"/>
              </a:rPr>
              <a:t>p</a:t>
            </a:r>
            <a:r>
              <a:rPr sz="906" dirty="0">
                <a:latin typeface="Tahoma"/>
                <a:cs typeface="Tahoma"/>
              </a:rPr>
              <a:t>or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fase.</a:t>
            </a:r>
            <a:endParaRPr sz="906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07202" y="7215662"/>
            <a:ext cx="1179929" cy="1383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28"/>
              </a:lnSpc>
              <a:spcBef>
                <a:spcPts val="51"/>
              </a:spcBef>
            </a:pPr>
            <a:r>
              <a:rPr sz="906" b="1" dirty="0">
                <a:latin typeface="Tahoma"/>
                <a:cs typeface="Tahoma"/>
              </a:rPr>
              <a:t>Cálculo de la Flecha</a:t>
            </a:r>
            <a:endParaRPr sz="906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07202" y="7493205"/>
            <a:ext cx="5556231" cy="4848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28"/>
              </a:lnSpc>
              <a:spcBef>
                <a:spcPts val="51"/>
              </a:spcBef>
            </a:pPr>
            <a:r>
              <a:rPr sz="906" dirty="0">
                <a:latin typeface="Tahoma"/>
                <a:cs typeface="Tahoma"/>
              </a:rPr>
              <a:t>La flecha pe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mitida en un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conductor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en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el momento 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el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tendido debe ser tal que bajo cualqu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er condición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</a:t>
            </a:r>
            <a:endParaRPr sz="906">
              <a:latin typeface="Tahoma"/>
              <a:cs typeface="Tahoma"/>
            </a:endParaRPr>
          </a:p>
          <a:p>
            <a:pPr marL="11506" marR="5961">
              <a:lnSpc>
                <a:spcPct val="125000"/>
              </a:lnSpc>
              <a:spcBef>
                <a:spcPts val="267"/>
              </a:spcBef>
            </a:pPr>
            <a:r>
              <a:rPr sz="906" dirty="0">
                <a:latin typeface="Tahoma"/>
                <a:cs typeface="Tahoma"/>
              </a:rPr>
              <a:t>carga no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se exceda 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a te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spc="4" dirty="0">
                <a:latin typeface="Tahoma"/>
                <a:cs typeface="Tahoma"/>
              </a:rPr>
              <a:t>s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ón máxima especifica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a.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Estas 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ondiciones pueden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ser el viento y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el hielo; solo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el viento o 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dirty="0">
                <a:latin typeface="Tahoma"/>
                <a:cs typeface="Tahoma"/>
              </a:rPr>
              <a:t>na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carga empíri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a calcu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ada en función del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diámetro del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conducto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.</a:t>
            </a:r>
            <a:endParaRPr sz="906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07202" y="8117332"/>
            <a:ext cx="5049258" cy="1383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28"/>
              </a:lnSpc>
              <a:spcBef>
                <a:spcPts val="51"/>
              </a:spcBef>
            </a:pPr>
            <a:r>
              <a:rPr sz="906" dirty="0">
                <a:latin typeface="Tahoma"/>
                <a:cs typeface="Tahoma"/>
              </a:rPr>
              <a:t>Para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obtener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el valor de la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flecha, 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ormalmente se consideran 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os</a:t>
            </a:r>
            <a:r>
              <a:rPr sz="906" spc="-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valores impo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tantes de te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spc="4" dirty="0">
                <a:latin typeface="Tahoma"/>
                <a:cs typeface="Tahoma"/>
              </a:rPr>
              <a:t>s</a:t>
            </a:r>
            <a:r>
              <a:rPr sz="906" dirty="0">
                <a:latin typeface="Tahoma"/>
                <a:cs typeface="Tahoma"/>
              </a:rPr>
              <a:t>ión:</a:t>
            </a:r>
            <a:endParaRPr sz="906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7201" y="8394184"/>
            <a:ext cx="5682886" cy="4855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28"/>
              </a:lnSpc>
              <a:spcBef>
                <a:spcPts val="51"/>
              </a:spcBef>
            </a:pPr>
            <a:r>
              <a:rPr sz="906" dirty="0">
                <a:latin typeface="Tahoma"/>
                <a:cs typeface="Tahoma"/>
              </a:rPr>
              <a:t>1. </a:t>
            </a:r>
            <a:r>
              <a:rPr sz="906" b="1" dirty="0">
                <a:latin typeface="Tahoma"/>
                <a:cs typeface="Tahoma"/>
              </a:rPr>
              <a:t>Tensión</a:t>
            </a:r>
            <a:r>
              <a:rPr sz="906" b="1" spc="156" dirty="0">
                <a:latin typeface="Tahoma"/>
                <a:cs typeface="Tahoma"/>
              </a:rPr>
              <a:t> </a:t>
            </a:r>
            <a:r>
              <a:rPr sz="906" b="1" dirty="0">
                <a:latin typeface="Tahoma"/>
                <a:cs typeface="Tahoma"/>
              </a:rPr>
              <a:t>de</a:t>
            </a:r>
            <a:r>
              <a:rPr sz="906" b="1" spc="165" dirty="0">
                <a:latin typeface="Tahoma"/>
                <a:cs typeface="Tahoma"/>
              </a:rPr>
              <a:t> </a:t>
            </a:r>
            <a:r>
              <a:rPr sz="906" b="1" dirty="0">
                <a:latin typeface="Tahoma"/>
                <a:cs typeface="Tahoma"/>
              </a:rPr>
              <a:t>trabajo</a:t>
            </a:r>
            <a:r>
              <a:rPr sz="906" b="1" spc="156" dirty="0">
                <a:latin typeface="Tahoma"/>
                <a:cs typeface="Tahoma"/>
              </a:rPr>
              <a:t> </a:t>
            </a:r>
            <a:r>
              <a:rPr sz="906" b="1" dirty="0">
                <a:latin typeface="Tahoma"/>
                <a:cs typeface="Tahoma"/>
              </a:rPr>
              <a:t>máxima.</a:t>
            </a:r>
            <a:r>
              <a:rPr sz="906" b="1" spc="160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Es 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a </a:t>
            </a:r>
            <a:r>
              <a:rPr sz="906" spc="-4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áxi</a:t>
            </a:r>
            <a:r>
              <a:rPr sz="906" spc="-4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a</a:t>
            </a:r>
            <a:r>
              <a:rPr sz="906" spc="-4" dirty="0">
                <a:latin typeface="Tahoma"/>
                <a:cs typeface="Tahoma"/>
              </a:rPr>
              <a:t> tensió</a:t>
            </a:r>
            <a:r>
              <a:rPr sz="906" dirty="0">
                <a:latin typeface="Tahoma"/>
                <a:cs typeface="Tahoma"/>
              </a:rPr>
              <a:t>n</a:t>
            </a:r>
            <a:r>
              <a:rPr sz="906" spc="-8" dirty="0">
                <a:latin typeface="Tahoma"/>
                <a:cs typeface="Tahoma"/>
              </a:rPr>
              <a:t> </a:t>
            </a:r>
            <a:r>
              <a:rPr sz="906" spc="-4" dirty="0">
                <a:latin typeface="Tahoma"/>
                <a:cs typeface="Tahoma"/>
              </a:rPr>
              <a:t>ejercid</a:t>
            </a:r>
            <a:r>
              <a:rPr sz="906" dirty="0">
                <a:latin typeface="Tahoma"/>
                <a:cs typeface="Tahoma"/>
              </a:rPr>
              <a:t>a</a:t>
            </a:r>
            <a:r>
              <a:rPr sz="906" spc="-8" dirty="0">
                <a:latin typeface="Tahoma"/>
                <a:cs typeface="Tahoma"/>
              </a:rPr>
              <a:t> </a:t>
            </a:r>
            <a:r>
              <a:rPr sz="906" spc="-4" dirty="0">
                <a:latin typeface="Tahoma"/>
                <a:cs typeface="Tahoma"/>
              </a:rPr>
              <a:t>e</a:t>
            </a:r>
            <a:r>
              <a:rPr sz="906" dirty="0">
                <a:latin typeface="Tahoma"/>
                <a:cs typeface="Tahoma"/>
              </a:rPr>
              <a:t>n</a:t>
            </a:r>
            <a:r>
              <a:rPr sz="906" spc="-8" dirty="0">
                <a:latin typeface="Tahoma"/>
                <a:cs typeface="Tahoma"/>
              </a:rPr>
              <a:t> </a:t>
            </a:r>
            <a:r>
              <a:rPr sz="906" spc="-4" dirty="0">
                <a:latin typeface="Tahoma"/>
                <a:cs typeface="Tahoma"/>
              </a:rPr>
              <a:t>e</a:t>
            </a:r>
            <a:r>
              <a:rPr sz="906" dirty="0">
                <a:latin typeface="Tahoma"/>
                <a:cs typeface="Tahoma"/>
              </a:rPr>
              <a:t>l</a:t>
            </a:r>
            <a:r>
              <a:rPr sz="906" spc="-13" dirty="0">
                <a:latin typeface="Tahoma"/>
                <a:cs typeface="Tahoma"/>
              </a:rPr>
              <a:t> </a:t>
            </a:r>
            <a:r>
              <a:rPr sz="906" spc="-4" dirty="0">
                <a:latin typeface="Tahoma"/>
                <a:cs typeface="Tahoma"/>
              </a:rPr>
              <a:t>conducto</a:t>
            </a:r>
            <a:r>
              <a:rPr sz="906" dirty="0">
                <a:latin typeface="Tahoma"/>
                <a:cs typeface="Tahoma"/>
              </a:rPr>
              <a:t>r</a:t>
            </a:r>
            <a:r>
              <a:rPr sz="906" spc="-8" dirty="0">
                <a:latin typeface="Tahoma"/>
                <a:cs typeface="Tahoma"/>
              </a:rPr>
              <a:t> </a:t>
            </a:r>
            <a:r>
              <a:rPr sz="906" spc="-4" dirty="0">
                <a:latin typeface="Tahoma"/>
                <a:cs typeface="Tahoma"/>
              </a:rPr>
              <a:t>e</a:t>
            </a:r>
            <a:r>
              <a:rPr sz="906" dirty="0">
                <a:latin typeface="Tahoma"/>
                <a:cs typeface="Tahoma"/>
              </a:rPr>
              <a:t>n</a:t>
            </a:r>
            <a:r>
              <a:rPr sz="906" spc="-8" dirty="0">
                <a:latin typeface="Tahoma"/>
                <a:cs typeface="Tahoma"/>
              </a:rPr>
              <a:t> </a:t>
            </a:r>
            <a:r>
              <a:rPr sz="906" spc="-4" dirty="0">
                <a:latin typeface="Tahoma"/>
                <a:cs typeface="Tahoma"/>
              </a:rPr>
              <a:t>la</a:t>
            </a:r>
            <a:r>
              <a:rPr sz="906" dirty="0">
                <a:latin typeface="Tahoma"/>
                <a:cs typeface="Tahoma"/>
              </a:rPr>
              <a:t>s</a:t>
            </a:r>
            <a:r>
              <a:rPr sz="906" spc="-8" dirty="0">
                <a:latin typeface="Tahoma"/>
                <a:cs typeface="Tahoma"/>
              </a:rPr>
              <a:t> </a:t>
            </a:r>
            <a:r>
              <a:rPr sz="906" spc="-4" dirty="0">
                <a:latin typeface="Tahoma"/>
                <a:cs typeface="Tahoma"/>
              </a:rPr>
              <a:t>condicione</a:t>
            </a:r>
            <a:r>
              <a:rPr sz="906" dirty="0">
                <a:latin typeface="Tahoma"/>
                <a:cs typeface="Tahoma"/>
              </a:rPr>
              <a:t>s</a:t>
            </a:r>
            <a:r>
              <a:rPr sz="906" spc="-8" dirty="0">
                <a:latin typeface="Tahoma"/>
                <a:cs typeface="Tahoma"/>
              </a:rPr>
              <a:t> </a:t>
            </a:r>
            <a:r>
              <a:rPr sz="906" spc="-4" dirty="0">
                <a:latin typeface="Tahoma"/>
                <a:cs typeface="Tahoma"/>
              </a:rPr>
              <a:t>climáticas</a:t>
            </a:r>
            <a:endParaRPr sz="906">
              <a:latin typeface="Tahoma"/>
              <a:cs typeface="Tahoma"/>
            </a:endParaRPr>
          </a:p>
          <a:p>
            <a:pPr marL="11506" marR="6699">
              <a:lnSpc>
                <a:spcPct val="125000"/>
              </a:lnSpc>
              <a:spcBef>
                <a:spcPts val="272"/>
              </a:spcBef>
            </a:pPr>
            <a:r>
              <a:rPr sz="906" dirty="0">
                <a:latin typeface="Tahoma"/>
                <a:cs typeface="Tahoma"/>
              </a:rPr>
              <a:t>más</a:t>
            </a:r>
            <a:r>
              <a:rPr sz="906" spc="85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adve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spc="4" dirty="0">
                <a:latin typeface="Tahoma"/>
                <a:cs typeface="Tahoma"/>
              </a:rPr>
              <a:t>s</a:t>
            </a:r>
            <a:r>
              <a:rPr sz="906" spc="-4" dirty="0">
                <a:latin typeface="Tahoma"/>
                <a:cs typeface="Tahoma"/>
              </a:rPr>
              <a:t>a</a:t>
            </a:r>
            <a:r>
              <a:rPr sz="906" dirty="0">
                <a:latin typeface="Tahoma"/>
                <a:cs typeface="Tahoma"/>
              </a:rPr>
              <a:t>s</a:t>
            </a:r>
            <a:r>
              <a:rPr sz="906" spc="90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previs</a:t>
            </a:r>
            <a:r>
              <a:rPr sz="906" spc="-4" dirty="0">
                <a:latin typeface="Tahoma"/>
                <a:cs typeface="Tahoma"/>
              </a:rPr>
              <a:t>t</a:t>
            </a:r>
            <a:r>
              <a:rPr sz="906" dirty="0">
                <a:latin typeface="Tahoma"/>
                <a:cs typeface="Tahoma"/>
              </a:rPr>
              <a:t>as</a:t>
            </a:r>
            <a:r>
              <a:rPr sz="906" spc="94" dirty="0">
                <a:latin typeface="Tahoma"/>
                <a:cs typeface="Tahoma"/>
              </a:rPr>
              <a:t> </a:t>
            </a:r>
            <a:r>
              <a:rPr sz="906" spc="-8" dirty="0">
                <a:latin typeface="Tahoma"/>
                <a:cs typeface="Tahoma"/>
              </a:rPr>
              <a:t>p</a:t>
            </a:r>
            <a:r>
              <a:rPr sz="906" spc="-4" dirty="0">
                <a:latin typeface="Tahoma"/>
                <a:cs typeface="Tahoma"/>
              </a:rPr>
              <a:t>a</a:t>
            </a:r>
            <a:r>
              <a:rPr sz="906" dirty="0">
                <a:latin typeface="Tahoma"/>
                <a:cs typeface="Tahoma"/>
              </a:rPr>
              <a:t>ra</a:t>
            </a:r>
            <a:r>
              <a:rPr sz="906" spc="9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el</a:t>
            </a:r>
            <a:r>
              <a:rPr sz="906" spc="85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área</a:t>
            </a:r>
            <a:r>
              <a:rPr sz="906" spc="94" dirty="0">
                <a:latin typeface="Tahoma"/>
                <a:cs typeface="Tahoma"/>
              </a:rPr>
              <a:t> 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e</a:t>
            </a:r>
            <a:r>
              <a:rPr sz="906" spc="85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ins</a:t>
            </a:r>
            <a:r>
              <a:rPr sz="906" spc="-4" dirty="0">
                <a:latin typeface="Tahoma"/>
                <a:cs typeface="Tahoma"/>
              </a:rPr>
              <a:t>t</a:t>
            </a:r>
            <a:r>
              <a:rPr sz="906" dirty="0">
                <a:latin typeface="Tahoma"/>
                <a:cs typeface="Tahoma"/>
              </a:rPr>
              <a:t>alac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ón;</a:t>
            </a:r>
            <a:r>
              <a:rPr sz="906" spc="76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por</a:t>
            </a:r>
            <a:r>
              <a:rPr sz="906" spc="9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ejemplo,</a:t>
            </a:r>
            <a:r>
              <a:rPr sz="906" spc="85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viento</a:t>
            </a:r>
            <a:r>
              <a:rPr sz="906" spc="94" dirty="0">
                <a:latin typeface="Tahoma"/>
                <a:cs typeface="Tahoma"/>
              </a:rPr>
              <a:t> 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áxi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o</a:t>
            </a:r>
            <a:r>
              <a:rPr sz="906" spc="9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más</a:t>
            </a:r>
            <a:r>
              <a:rPr sz="906" spc="9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la</a:t>
            </a:r>
            <a:r>
              <a:rPr sz="906" spc="9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ca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ga</a:t>
            </a:r>
            <a:r>
              <a:rPr sz="906" spc="9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</a:t>
            </a:r>
            <a:r>
              <a:rPr sz="906" spc="9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hie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o</a:t>
            </a:r>
            <a:r>
              <a:rPr sz="906" spc="9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y</a:t>
            </a:r>
            <a:r>
              <a:rPr sz="906" spc="85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las mínimas</a:t>
            </a:r>
            <a:r>
              <a:rPr sz="906" spc="17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te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peraturas.</a:t>
            </a:r>
            <a:r>
              <a:rPr sz="906" spc="17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Normalmente</a:t>
            </a:r>
            <a:r>
              <a:rPr sz="906" spc="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se</a:t>
            </a:r>
            <a:r>
              <a:rPr sz="906" spc="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conside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a</a:t>
            </a:r>
            <a:r>
              <a:rPr sz="906" spc="17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el</a:t>
            </a:r>
            <a:r>
              <a:rPr sz="906" spc="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50%</a:t>
            </a:r>
            <a:r>
              <a:rPr sz="906" spc="17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</a:t>
            </a:r>
            <a:r>
              <a:rPr sz="906" spc="17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la</a:t>
            </a:r>
            <a:r>
              <a:rPr sz="906" spc="17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carga</a:t>
            </a:r>
            <a:r>
              <a:rPr sz="906" spc="17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</a:t>
            </a:r>
            <a:r>
              <a:rPr sz="906" spc="17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rotu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a</a:t>
            </a:r>
            <a:r>
              <a:rPr sz="906" spc="1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del</a:t>
            </a:r>
            <a:r>
              <a:rPr sz="906" spc="17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conductor</a:t>
            </a:r>
            <a:r>
              <a:rPr sz="906" spc="17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(CBL</a:t>
            </a:r>
            <a:r>
              <a:rPr sz="906" spc="17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ó</a:t>
            </a:r>
            <a:r>
              <a:rPr sz="906" spc="17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Co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du</a:t>
            </a:r>
            <a:r>
              <a:rPr sz="906" spc="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-</a:t>
            </a:r>
            <a:endParaRPr sz="906">
              <a:latin typeface="Tahoma"/>
              <a:cs typeface="Tahom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5415518" y="9371807"/>
            <a:ext cx="815366" cy="2609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6254" marR="305500" algn="ctr">
              <a:lnSpc>
                <a:spcPct val="100585"/>
              </a:lnSpc>
              <a:spcBef>
                <a:spcPts val="258"/>
              </a:spcBef>
            </a:pPr>
            <a:r>
              <a:rPr sz="997" b="1" spc="4" dirty="0">
                <a:latin typeface="Tahoma"/>
                <a:cs typeface="Tahoma"/>
              </a:rPr>
              <a:t>49</a:t>
            </a:r>
            <a:endParaRPr sz="997">
              <a:latin typeface="Tahoma"/>
              <a:cs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642729184"/>
      </p:ext>
    </p:extLst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object 17"/>
          <p:cNvSpPr/>
          <p:nvPr/>
        </p:nvSpPr>
        <p:spPr>
          <a:xfrm>
            <a:off x="4142" y="1381083"/>
            <a:ext cx="6842581" cy="8382179"/>
          </a:xfrm>
          <a:custGeom>
            <a:avLst/>
            <a:gdLst/>
            <a:ahLst/>
            <a:cxnLst/>
            <a:rect l="l" t="t" r="r" b="b"/>
            <a:pathLst>
              <a:path w="7552182" h="9251442">
                <a:moveTo>
                  <a:pt x="0" y="9251442"/>
                </a:moveTo>
                <a:lnTo>
                  <a:pt x="7552182" y="9251442"/>
                </a:lnTo>
                <a:lnTo>
                  <a:pt x="7552182" y="0"/>
                </a:lnTo>
                <a:lnTo>
                  <a:pt x="0" y="0"/>
                </a:lnTo>
                <a:lnTo>
                  <a:pt x="0" y="9251442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8" name="object 18"/>
          <p:cNvSpPr/>
          <p:nvPr/>
        </p:nvSpPr>
        <p:spPr>
          <a:xfrm>
            <a:off x="3451" y="9211634"/>
            <a:ext cx="6848795" cy="56957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9" name="object 19"/>
          <p:cNvSpPr/>
          <p:nvPr/>
        </p:nvSpPr>
        <p:spPr>
          <a:xfrm>
            <a:off x="5415518" y="9371807"/>
            <a:ext cx="815366" cy="260972"/>
          </a:xfrm>
          <a:custGeom>
            <a:avLst/>
            <a:gdLst/>
            <a:ahLst/>
            <a:cxnLst/>
            <a:rect l="l" t="t" r="r" b="b"/>
            <a:pathLst>
              <a:path w="899922" h="288035">
                <a:moveTo>
                  <a:pt x="0" y="288036"/>
                </a:moveTo>
                <a:lnTo>
                  <a:pt x="899922" y="288036"/>
                </a:lnTo>
                <a:lnTo>
                  <a:pt x="899922" y="0"/>
                </a:lnTo>
                <a:lnTo>
                  <a:pt x="0" y="0"/>
                </a:lnTo>
                <a:lnTo>
                  <a:pt x="0" y="288036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6" name="object 16"/>
          <p:cNvSpPr/>
          <p:nvPr/>
        </p:nvSpPr>
        <p:spPr>
          <a:xfrm>
            <a:off x="1381" y="1120114"/>
            <a:ext cx="6845343" cy="195384"/>
          </a:xfrm>
          <a:custGeom>
            <a:avLst/>
            <a:gdLst/>
            <a:ahLst/>
            <a:cxnLst/>
            <a:rect l="l" t="t" r="r" b="b"/>
            <a:pathLst>
              <a:path w="7555230" h="215646">
                <a:moveTo>
                  <a:pt x="0" y="215646"/>
                </a:moveTo>
                <a:lnTo>
                  <a:pt x="7555230" y="215646"/>
                </a:lnTo>
                <a:lnTo>
                  <a:pt x="755523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" name="object 13"/>
          <p:cNvSpPr/>
          <p:nvPr/>
        </p:nvSpPr>
        <p:spPr>
          <a:xfrm>
            <a:off x="1380" y="103670"/>
            <a:ext cx="6856860" cy="687813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4" name="object 14"/>
          <p:cNvSpPr/>
          <p:nvPr/>
        </p:nvSpPr>
        <p:spPr>
          <a:xfrm>
            <a:off x="1381" y="304058"/>
            <a:ext cx="4566323" cy="359009"/>
          </a:xfrm>
          <a:custGeom>
            <a:avLst/>
            <a:gdLst/>
            <a:ahLst/>
            <a:cxnLst/>
            <a:rect l="l" t="t" r="r" b="b"/>
            <a:pathLst>
              <a:path w="5039868" h="396240">
                <a:moveTo>
                  <a:pt x="0" y="396240"/>
                </a:moveTo>
                <a:lnTo>
                  <a:pt x="5039868" y="396240"/>
                </a:lnTo>
                <a:lnTo>
                  <a:pt x="5039868" y="0"/>
                </a:lnTo>
                <a:lnTo>
                  <a:pt x="0" y="0"/>
                </a:lnTo>
                <a:lnTo>
                  <a:pt x="0" y="396240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5" name="object 15"/>
          <p:cNvSpPr/>
          <p:nvPr/>
        </p:nvSpPr>
        <p:spPr>
          <a:xfrm>
            <a:off x="3915274" y="206711"/>
            <a:ext cx="2945258" cy="53161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" name="object 12"/>
          <p:cNvSpPr txBox="1"/>
          <p:nvPr/>
        </p:nvSpPr>
        <p:spPr>
          <a:xfrm>
            <a:off x="3029026" y="365027"/>
            <a:ext cx="898488" cy="2529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966"/>
              </a:lnSpc>
              <a:spcBef>
                <a:spcPts val="98"/>
              </a:spcBef>
            </a:pPr>
            <a:r>
              <a:rPr sz="1812" b="1" dirty="0">
                <a:latin typeface="Tahoma"/>
                <a:cs typeface="Tahoma"/>
              </a:rPr>
              <a:t>Anexos</a:t>
            </a:r>
            <a:endParaRPr sz="1812">
              <a:latin typeface="Tahoma"/>
              <a:cs typeface="Tahom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47029" y="1145412"/>
            <a:ext cx="2754462" cy="1493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119"/>
              </a:lnSpc>
              <a:spcBef>
                <a:spcPts val="55"/>
              </a:spcBef>
            </a:pPr>
            <a:r>
              <a:rPr sz="997" b="1" dirty="0">
                <a:latin typeface="Tahoma"/>
                <a:cs typeface="Tahoma"/>
              </a:rPr>
              <a:t>Conceptos</a:t>
            </a:r>
            <a:r>
              <a:rPr sz="997" b="1" spc="-43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para</a:t>
            </a:r>
            <a:r>
              <a:rPr sz="997" b="1" spc="-1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el</a:t>
            </a:r>
            <a:r>
              <a:rPr sz="997" b="1" spc="4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Diseño</a:t>
            </a:r>
            <a:r>
              <a:rPr sz="997" b="1" spc="-29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de</a:t>
            </a:r>
            <a:r>
              <a:rPr sz="997" b="1" spc="-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Lí</a:t>
            </a:r>
            <a:r>
              <a:rPr sz="997" b="1" spc="4" dirty="0">
                <a:latin typeface="Tahoma"/>
                <a:cs typeface="Tahoma"/>
              </a:rPr>
              <a:t>n</a:t>
            </a:r>
            <a:r>
              <a:rPr sz="997" b="1" dirty="0">
                <a:latin typeface="Tahoma"/>
                <a:cs typeface="Tahoma"/>
              </a:rPr>
              <a:t>eas</a:t>
            </a:r>
            <a:r>
              <a:rPr sz="997" b="1" spc="-27" dirty="0">
                <a:latin typeface="Tahoma"/>
                <a:cs typeface="Tahoma"/>
              </a:rPr>
              <a:t> </a:t>
            </a:r>
            <a:r>
              <a:rPr sz="997" b="1" dirty="0">
                <a:latin typeface="Tahoma"/>
                <a:cs typeface="Tahoma"/>
              </a:rPr>
              <a:t>Aéreas</a:t>
            </a:r>
            <a:endParaRPr sz="997">
              <a:latin typeface="Tahoma"/>
              <a:cs typeface="Tahom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7515" y="1617139"/>
            <a:ext cx="1018708" cy="1383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28"/>
              </a:lnSpc>
              <a:spcBef>
                <a:spcPts val="51"/>
              </a:spcBef>
            </a:pPr>
            <a:r>
              <a:rPr sz="906" dirty="0">
                <a:latin typeface="Tahoma"/>
                <a:cs typeface="Tahoma"/>
              </a:rPr>
              <a:t>tor Breaking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Load).</a:t>
            </a:r>
            <a:endParaRPr sz="906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77515" y="1893990"/>
            <a:ext cx="5716275" cy="48558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3204">
              <a:lnSpc>
                <a:spcPts val="1028"/>
              </a:lnSpc>
              <a:spcBef>
                <a:spcPts val="51"/>
              </a:spcBef>
            </a:pPr>
            <a:r>
              <a:rPr sz="906" dirty="0">
                <a:latin typeface="Tahoma"/>
                <a:cs typeface="Tahoma"/>
              </a:rPr>
              <a:t>2. </a:t>
            </a:r>
            <a:r>
              <a:rPr sz="906" b="1" dirty="0">
                <a:latin typeface="Tahoma"/>
                <a:cs typeface="Tahoma"/>
              </a:rPr>
              <a:t>Tensión</a:t>
            </a:r>
            <a:r>
              <a:rPr sz="906" b="1" spc="169" dirty="0">
                <a:latin typeface="Tahoma"/>
                <a:cs typeface="Tahoma"/>
              </a:rPr>
              <a:t> </a:t>
            </a:r>
            <a:r>
              <a:rPr sz="906" b="1" dirty="0">
                <a:latin typeface="Tahoma"/>
                <a:cs typeface="Tahoma"/>
              </a:rPr>
              <a:t>permanent</a:t>
            </a:r>
            <a:r>
              <a:rPr sz="906" b="1" spc="-4" dirty="0">
                <a:latin typeface="Tahoma"/>
                <a:cs typeface="Tahoma"/>
              </a:rPr>
              <a:t>e</a:t>
            </a:r>
            <a:r>
              <a:rPr sz="906" b="1" dirty="0">
                <a:latin typeface="Tahoma"/>
                <a:cs typeface="Tahoma"/>
              </a:rPr>
              <a:t>:</a:t>
            </a:r>
            <a:r>
              <a:rPr sz="906" b="1" spc="17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Es 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a condi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ión en la c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dirty="0">
                <a:latin typeface="Tahoma"/>
                <a:cs typeface="Tahoma"/>
              </a:rPr>
              <a:t>al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se espera q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dirty="0">
                <a:latin typeface="Tahoma"/>
                <a:cs typeface="Tahoma"/>
              </a:rPr>
              <a:t>e traba</a:t>
            </a:r>
            <a:r>
              <a:rPr sz="906" spc="-4" dirty="0">
                <a:latin typeface="Tahoma"/>
                <a:cs typeface="Tahoma"/>
              </a:rPr>
              <a:t>j</a:t>
            </a:r>
            <a:r>
              <a:rPr sz="906" dirty="0">
                <a:latin typeface="Tahoma"/>
                <a:cs typeface="Tahoma"/>
              </a:rPr>
              <a:t>e el 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o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spc="-4" dirty="0">
                <a:latin typeface="Tahoma"/>
                <a:cs typeface="Tahoma"/>
              </a:rPr>
              <a:t>uc</a:t>
            </a:r>
            <a:r>
              <a:rPr sz="906" dirty="0">
                <a:latin typeface="Tahoma"/>
                <a:cs typeface="Tahoma"/>
              </a:rPr>
              <a:t>tor</a:t>
            </a:r>
            <a:r>
              <a:rPr sz="906" spc="-1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en</a:t>
            </a:r>
            <a:r>
              <a:rPr sz="906" spc="-8" dirty="0">
                <a:latin typeface="Tahoma"/>
                <a:cs typeface="Tahoma"/>
              </a:rPr>
              <a:t> 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a</a:t>
            </a:r>
            <a:r>
              <a:rPr sz="906" spc="-8" dirty="0">
                <a:latin typeface="Tahoma"/>
                <a:cs typeface="Tahoma"/>
              </a:rPr>
              <a:t> g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an</a:t>
            </a:r>
            <a:r>
              <a:rPr sz="906" spc="-8" dirty="0">
                <a:latin typeface="Tahoma"/>
                <a:cs typeface="Tahoma"/>
              </a:rPr>
              <a:t> m</a:t>
            </a:r>
            <a:r>
              <a:rPr sz="906" spc="-4" dirty="0">
                <a:latin typeface="Tahoma"/>
                <a:cs typeface="Tahoma"/>
              </a:rPr>
              <a:t>ayorí</a:t>
            </a:r>
            <a:r>
              <a:rPr sz="906" dirty="0">
                <a:latin typeface="Tahoma"/>
                <a:cs typeface="Tahoma"/>
              </a:rPr>
              <a:t>a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spc="-4" dirty="0">
                <a:latin typeface="Tahoma"/>
                <a:cs typeface="Tahoma"/>
              </a:rPr>
              <a:t>e</a:t>
            </a:r>
            <a:r>
              <a:rPr sz="906" dirty="0">
                <a:latin typeface="Tahoma"/>
                <a:cs typeface="Tahoma"/>
              </a:rPr>
              <a:t>l</a:t>
            </a:r>
            <a:endParaRPr sz="906">
              <a:latin typeface="Tahoma"/>
              <a:cs typeface="Tahoma"/>
            </a:endParaRPr>
          </a:p>
          <a:p>
            <a:pPr marL="11517">
              <a:lnSpc>
                <a:spcPct val="100585"/>
              </a:lnSpc>
              <a:spcBef>
                <a:spcPts val="225"/>
              </a:spcBef>
            </a:pPr>
            <a:r>
              <a:rPr sz="906" dirty="0">
                <a:latin typeface="Tahoma"/>
                <a:cs typeface="Tahoma"/>
              </a:rPr>
              <a:t>tiempo,</a:t>
            </a:r>
            <a:r>
              <a:rPr sz="906" spc="4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y</a:t>
            </a:r>
            <a:r>
              <a:rPr sz="906" spc="4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generalmente</a:t>
            </a:r>
            <a:r>
              <a:rPr sz="906" spc="45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se</a:t>
            </a:r>
            <a:r>
              <a:rPr sz="906" spc="45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refiere</a:t>
            </a:r>
            <a:r>
              <a:rPr sz="906" spc="45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</a:t>
            </a:r>
            <a:r>
              <a:rPr sz="906" spc="45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la</a:t>
            </a:r>
            <a:r>
              <a:rPr sz="906" spc="35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tens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ón</a:t>
            </a:r>
            <a:r>
              <a:rPr sz="906" spc="45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del</a:t>
            </a:r>
            <a:r>
              <a:rPr sz="906" spc="45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c</a:t>
            </a:r>
            <a:r>
              <a:rPr sz="906" spc="-4" dirty="0">
                <a:latin typeface="Tahoma"/>
                <a:cs typeface="Tahoma"/>
              </a:rPr>
              <a:t>o</a:t>
            </a:r>
            <a:r>
              <a:rPr sz="906" dirty="0">
                <a:latin typeface="Tahoma"/>
                <a:cs typeface="Tahoma"/>
              </a:rPr>
              <a:t>nductor</a:t>
            </a:r>
            <a:r>
              <a:rPr sz="906" spc="40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</a:t>
            </a:r>
            <a:r>
              <a:rPr sz="906" spc="45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una</a:t>
            </a:r>
            <a:r>
              <a:rPr sz="906" spc="45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tempe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at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dirty="0">
                <a:latin typeface="Tahoma"/>
                <a:cs typeface="Tahoma"/>
              </a:rPr>
              <a:t>ra</a:t>
            </a:r>
            <a:r>
              <a:rPr sz="906" spc="45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especifi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a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a</a:t>
            </a:r>
            <a:r>
              <a:rPr sz="906" spc="45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(por</a:t>
            </a:r>
            <a:r>
              <a:rPr sz="906" spc="45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ej.</a:t>
            </a:r>
            <a:r>
              <a:rPr sz="906" spc="45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2</a:t>
            </a:r>
            <a:r>
              <a:rPr sz="906" spc="-4" dirty="0">
                <a:latin typeface="Tahoma"/>
                <a:cs typeface="Tahoma"/>
              </a:rPr>
              <a:t>0</a:t>
            </a:r>
            <a:r>
              <a:rPr sz="906" dirty="0">
                <a:latin typeface="Tahoma"/>
                <a:cs typeface="Tahoma"/>
              </a:rPr>
              <a:t>%</a:t>
            </a:r>
            <a:r>
              <a:rPr sz="906" spc="45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del</a:t>
            </a:r>
            <a:endParaRPr sz="906">
              <a:latin typeface="Tahoma"/>
              <a:cs typeface="Tahoma"/>
            </a:endParaRPr>
          </a:p>
          <a:p>
            <a:pPr marL="11517" marR="20497">
              <a:lnSpc>
                <a:spcPct val="100585"/>
              </a:lnSpc>
              <a:spcBef>
                <a:spcPts val="267"/>
              </a:spcBef>
            </a:pPr>
            <a:r>
              <a:rPr sz="906" dirty="0">
                <a:latin typeface="Tahoma"/>
                <a:cs typeface="Tahoma"/>
              </a:rPr>
              <a:t>CBL a 25°C).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Se la suele denominar por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sus</a:t>
            </a:r>
            <a:r>
              <a:rPr sz="906" spc="-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siglas en 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nglés E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T (everyday tens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on).</a:t>
            </a:r>
            <a:endParaRPr sz="906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7516" y="2518809"/>
            <a:ext cx="5713070" cy="31160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17">
              <a:lnSpc>
                <a:spcPts val="1028"/>
              </a:lnSpc>
              <a:spcBef>
                <a:spcPts val="51"/>
              </a:spcBef>
            </a:pPr>
            <a:r>
              <a:rPr sz="906" dirty="0">
                <a:latin typeface="Tahoma"/>
                <a:cs typeface="Tahoma"/>
              </a:rPr>
              <a:t>La</a:t>
            </a:r>
            <a:r>
              <a:rPr sz="906" spc="17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Tensión</a:t>
            </a:r>
            <a:r>
              <a:rPr sz="906" spc="17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Permanente</a:t>
            </a:r>
            <a:r>
              <a:rPr sz="906" spc="17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debe</a:t>
            </a:r>
            <a:r>
              <a:rPr sz="906" spc="17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ser</a:t>
            </a:r>
            <a:r>
              <a:rPr sz="906" spc="17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determinada</a:t>
            </a:r>
            <a:r>
              <a:rPr sz="906" spc="17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en</a:t>
            </a:r>
            <a:r>
              <a:rPr sz="906" spc="17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las</a:t>
            </a:r>
            <a:r>
              <a:rPr sz="906" spc="17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c</a:t>
            </a:r>
            <a:r>
              <a:rPr sz="906" spc="-4" dirty="0">
                <a:latin typeface="Tahoma"/>
                <a:cs typeface="Tahoma"/>
              </a:rPr>
              <a:t>o</a:t>
            </a:r>
            <a:r>
              <a:rPr sz="906" dirty="0">
                <a:latin typeface="Tahoma"/>
                <a:cs typeface="Tahoma"/>
              </a:rPr>
              <a:t>ndic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o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es</a:t>
            </a:r>
            <a:r>
              <a:rPr sz="906" spc="17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climáti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as</a:t>
            </a:r>
            <a:r>
              <a:rPr sz="906" spc="17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más</a:t>
            </a:r>
            <a:r>
              <a:rPr sz="906" spc="17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</a:t>
            </a:r>
            <a:r>
              <a:rPr sz="906" spc="-4" dirty="0">
                <a:latin typeface="Tahoma"/>
                <a:cs typeface="Tahoma"/>
              </a:rPr>
              <a:t>e</a:t>
            </a:r>
            <a:r>
              <a:rPr sz="906" dirty="0">
                <a:latin typeface="Tahoma"/>
                <a:cs typeface="Tahoma"/>
              </a:rPr>
              <a:t>sfa</a:t>
            </a:r>
            <a:r>
              <a:rPr sz="906" spc="-4" dirty="0">
                <a:latin typeface="Tahoma"/>
                <a:cs typeface="Tahoma"/>
              </a:rPr>
              <a:t>v</a:t>
            </a:r>
            <a:r>
              <a:rPr sz="906" dirty="0">
                <a:latin typeface="Tahoma"/>
                <a:cs typeface="Tahoma"/>
              </a:rPr>
              <a:t>orables;</a:t>
            </a:r>
            <a:r>
              <a:rPr sz="906" spc="17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la</a:t>
            </a:r>
            <a:r>
              <a:rPr sz="906" spc="17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tensión</a:t>
            </a:r>
            <a:endParaRPr sz="906">
              <a:latin typeface="Tahoma"/>
              <a:cs typeface="Tahoma"/>
            </a:endParaRPr>
          </a:p>
          <a:p>
            <a:pPr marL="11506" marR="17294">
              <a:lnSpc>
                <a:spcPct val="100585"/>
              </a:lnSpc>
              <a:spcBef>
                <a:spcPts val="216"/>
              </a:spcBef>
            </a:pPr>
            <a:r>
              <a:rPr sz="906" dirty="0">
                <a:latin typeface="Tahoma"/>
                <a:cs typeface="Tahoma"/>
              </a:rPr>
              <a:t>máxi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a de t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abajo 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o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se 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ebe exce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er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nunca durante la vida útil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 los</a:t>
            </a:r>
            <a:r>
              <a:rPr sz="906" spc="-8" dirty="0">
                <a:latin typeface="Tahoma"/>
                <a:cs typeface="Tahoma"/>
              </a:rPr>
              <a:t> 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ondu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tores instala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os.</a:t>
            </a:r>
            <a:endParaRPr sz="906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77504" y="2969644"/>
            <a:ext cx="5714315" cy="31160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28"/>
              </a:lnSpc>
              <a:spcBef>
                <a:spcPts val="51"/>
              </a:spcBef>
            </a:pPr>
            <a:r>
              <a:rPr sz="906" dirty="0">
                <a:latin typeface="Tahoma"/>
                <a:cs typeface="Tahoma"/>
              </a:rPr>
              <a:t>La </a:t>
            </a:r>
            <a:r>
              <a:rPr sz="906" spc="40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flec</a:t>
            </a:r>
            <a:r>
              <a:rPr sz="906" spc="-4" dirty="0">
                <a:latin typeface="Tahoma"/>
                <a:cs typeface="Tahoma"/>
              </a:rPr>
              <a:t>h</a:t>
            </a:r>
            <a:r>
              <a:rPr sz="906" dirty="0">
                <a:latin typeface="Tahoma"/>
                <a:cs typeface="Tahoma"/>
              </a:rPr>
              <a:t>a </a:t>
            </a:r>
            <a:r>
              <a:rPr sz="906" spc="40" dirty="0">
                <a:latin typeface="Tahoma"/>
                <a:cs typeface="Tahoma"/>
              </a:rPr>
              <a:t> 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áxima </a:t>
            </a:r>
            <a:r>
              <a:rPr sz="906" spc="35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o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urrirá </a:t>
            </a:r>
            <a:r>
              <a:rPr sz="906" spc="40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c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dirty="0">
                <a:latin typeface="Tahoma"/>
                <a:cs typeface="Tahoma"/>
              </a:rPr>
              <a:t>ando </a:t>
            </a:r>
            <a:r>
              <a:rPr sz="906" spc="31" dirty="0">
                <a:latin typeface="Tahoma"/>
                <a:cs typeface="Tahoma"/>
              </a:rPr>
              <a:t> </a:t>
            </a:r>
            <a:r>
              <a:rPr sz="906" spc="-4" dirty="0">
                <a:latin typeface="Tahoma"/>
                <a:cs typeface="Tahoma"/>
              </a:rPr>
              <a:t>e</a:t>
            </a:r>
            <a:r>
              <a:rPr sz="906" dirty="0">
                <a:latin typeface="Tahoma"/>
                <a:cs typeface="Tahoma"/>
              </a:rPr>
              <a:t>l </a:t>
            </a:r>
            <a:r>
              <a:rPr sz="906" spc="35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conduc</a:t>
            </a:r>
            <a:r>
              <a:rPr sz="906" spc="-4" dirty="0">
                <a:latin typeface="Tahoma"/>
                <a:cs typeface="Tahoma"/>
              </a:rPr>
              <a:t>t</a:t>
            </a:r>
            <a:r>
              <a:rPr sz="906" dirty="0">
                <a:latin typeface="Tahoma"/>
                <a:cs typeface="Tahoma"/>
              </a:rPr>
              <a:t>or </a:t>
            </a:r>
            <a:r>
              <a:rPr sz="906" spc="31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se </a:t>
            </a:r>
            <a:r>
              <a:rPr sz="906" spc="31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encuent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e </a:t>
            </a:r>
            <a:r>
              <a:rPr sz="906" spc="31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 </a:t>
            </a:r>
            <a:r>
              <a:rPr sz="906" spc="31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su </a:t>
            </a:r>
            <a:r>
              <a:rPr sz="906" spc="40" dirty="0">
                <a:latin typeface="Tahoma"/>
                <a:cs typeface="Tahoma"/>
              </a:rPr>
              <a:t> 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áx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ma </a:t>
            </a:r>
            <a:r>
              <a:rPr sz="906" spc="40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tem</a:t>
            </a:r>
            <a:r>
              <a:rPr sz="906" spc="-8" dirty="0">
                <a:latin typeface="Tahoma"/>
                <a:cs typeface="Tahoma"/>
              </a:rPr>
              <a:t>p</a:t>
            </a:r>
            <a:r>
              <a:rPr sz="906" dirty="0">
                <a:latin typeface="Tahoma"/>
                <a:cs typeface="Tahoma"/>
              </a:rPr>
              <a:t>era</a:t>
            </a:r>
            <a:r>
              <a:rPr sz="906" spc="-4" dirty="0">
                <a:latin typeface="Tahoma"/>
                <a:cs typeface="Tahoma"/>
              </a:rPr>
              <a:t>t</a:t>
            </a:r>
            <a:r>
              <a:rPr sz="906" dirty="0">
                <a:latin typeface="Tahoma"/>
                <a:cs typeface="Tahoma"/>
              </a:rPr>
              <a:t>ura </a:t>
            </a:r>
            <a:r>
              <a:rPr sz="906" spc="40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 </a:t>
            </a:r>
            <a:r>
              <a:rPr sz="906" spc="31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ope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ación</a:t>
            </a:r>
            <a:endParaRPr sz="906">
              <a:latin typeface="Tahoma"/>
              <a:cs typeface="Tahoma"/>
            </a:endParaRPr>
          </a:p>
          <a:p>
            <a:pPr marL="11506" marR="17294">
              <a:lnSpc>
                <a:spcPct val="100585"/>
              </a:lnSpc>
              <a:spcBef>
                <a:spcPts val="216"/>
              </a:spcBef>
            </a:pPr>
            <a:r>
              <a:rPr sz="906" dirty="0">
                <a:latin typeface="Tahoma"/>
                <a:cs typeface="Tahoma"/>
              </a:rPr>
              <a:t>(normalmente 80°C).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Esta condición deter</a:t>
            </a:r>
            <a:r>
              <a:rPr sz="906" spc="-4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ina el d</a:t>
            </a:r>
            <a:r>
              <a:rPr sz="906" spc="-4" dirty="0">
                <a:latin typeface="Tahoma"/>
                <a:cs typeface="Tahoma"/>
              </a:rPr>
              <a:t>e</a:t>
            </a:r>
            <a:r>
              <a:rPr sz="906" dirty="0">
                <a:latin typeface="Tahoma"/>
                <a:cs typeface="Tahoma"/>
              </a:rPr>
              <a:t>speje mínimo desde el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sue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o.</a:t>
            </a:r>
            <a:endParaRPr sz="906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77504" y="3420479"/>
            <a:ext cx="5713070" cy="65998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28"/>
              </a:lnSpc>
              <a:spcBef>
                <a:spcPts val="51"/>
              </a:spcBef>
            </a:pPr>
            <a:r>
              <a:rPr sz="906" dirty="0">
                <a:latin typeface="Tahoma"/>
                <a:cs typeface="Tahoma"/>
              </a:rPr>
              <a:t>Actualme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te,</a:t>
            </a:r>
            <a:r>
              <a:rPr sz="906" spc="4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ex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spc="4" dirty="0">
                <a:latin typeface="Tahoma"/>
                <a:cs typeface="Tahoma"/>
              </a:rPr>
              <a:t>s</a:t>
            </a:r>
            <a:r>
              <a:rPr sz="906" dirty="0">
                <a:latin typeface="Tahoma"/>
                <a:cs typeface="Tahoma"/>
              </a:rPr>
              <a:t>ten</a:t>
            </a:r>
            <a:r>
              <a:rPr sz="906" spc="45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di</a:t>
            </a:r>
            <a:r>
              <a:rPr sz="906" spc="-4" dirty="0">
                <a:latin typeface="Tahoma"/>
                <a:cs typeface="Tahoma"/>
              </a:rPr>
              <a:t>v</a:t>
            </a:r>
            <a:r>
              <a:rPr sz="906" dirty="0">
                <a:latin typeface="Tahoma"/>
                <a:cs typeface="Tahoma"/>
              </a:rPr>
              <a:t>ersos</a:t>
            </a:r>
            <a:r>
              <a:rPr sz="906" spc="45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prog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am</a:t>
            </a:r>
            <a:r>
              <a:rPr sz="906" spc="-4" dirty="0">
                <a:latin typeface="Tahoma"/>
                <a:cs typeface="Tahoma"/>
              </a:rPr>
              <a:t>a</a:t>
            </a:r>
            <a:r>
              <a:rPr sz="906" dirty="0">
                <a:latin typeface="Tahoma"/>
                <a:cs typeface="Tahoma"/>
              </a:rPr>
              <a:t>s</a:t>
            </a:r>
            <a:r>
              <a:rPr sz="906" spc="45" dirty="0">
                <a:latin typeface="Tahoma"/>
                <a:cs typeface="Tahoma"/>
              </a:rPr>
              <a:t> 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omerciales</a:t>
            </a:r>
            <a:r>
              <a:rPr sz="906" spc="45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para</a:t>
            </a:r>
            <a:r>
              <a:rPr sz="906" spc="35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calcu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ar</a:t>
            </a:r>
            <a:r>
              <a:rPr sz="906" spc="35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el</a:t>
            </a:r>
            <a:r>
              <a:rPr sz="906" spc="45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va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or</a:t>
            </a:r>
            <a:r>
              <a:rPr sz="906" spc="45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</a:t>
            </a:r>
            <a:r>
              <a:rPr sz="906" spc="45" dirty="0">
                <a:latin typeface="Tahoma"/>
                <a:cs typeface="Tahoma"/>
              </a:rPr>
              <a:t> 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a</a:t>
            </a:r>
            <a:r>
              <a:rPr sz="906" spc="45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flec</a:t>
            </a:r>
            <a:r>
              <a:rPr sz="906" spc="-4" dirty="0">
                <a:latin typeface="Tahoma"/>
                <a:cs typeface="Tahoma"/>
              </a:rPr>
              <a:t>h</a:t>
            </a:r>
            <a:r>
              <a:rPr sz="906" dirty="0">
                <a:latin typeface="Tahoma"/>
                <a:cs typeface="Tahoma"/>
              </a:rPr>
              <a:t>a.</a:t>
            </a:r>
            <a:r>
              <a:rPr sz="906" spc="45" dirty="0">
                <a:latin typeface="Tahoma"/>
                <a:cs typeface="Tahoma"/>
              </a:rPr>
              <a:t> </a:t>
            </a:r>
            <a:r>
              <a:rPr sz="906" spc="-8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o</a:t>
            </a:r>
            <a:r>
              <a:rPr sz="906" spc="40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obstante,</a:t>
            </a:r>
            <a:r>
              <a:rPr sz="906" spc="45" dirty="0">
                <a:latin typeface="Tahoma"/>
                <a:cs typeface="Tahoma"/>
              </a:rPr>
              <a:t> 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a</a:t>
            </a:r>
            <a:r>
              <a:rPr sz="906" spc="40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preci-</a:t>
            </a:r>
            <a:endParaRPr sz="906">
              <a:latin typeface="Tahoma"/>
              <a:cs typeface="Tahoma"/>
            </a:endParaRPr>
          </a:p>
          <a:p>
            <a:pPr marL="11506" marR="8405">
              <a:lnSpc>
                <a:spcPts val="1094"/>
              </a:lnSpc>
              <a:spcBef>
                <a:spcPts val="216"/>
              </a:spcBef>
            </a:pPr>
            <a:r>
              <a:rPr sz="906" dirty="0">
                <a:latin typeface="Tahoma"/>
                <a:cs typeface="Tahoma"/>
              </a:rPr>
              <a:t>sión</a:t>
            </a:r>
            <a:r>
              <a:rPr sz="906" spc="2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</a:t>
            </a:r>
            <a:r>
              <a:rPr sz="906" spc="22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los</a:t>
            </a:r>
            <a:r>
              <a:rPr sz="906" spc="22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mismos</a:t>
            </a:r>
            <a:r>
              <a:rPr sz="906" spc="2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depen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e</a:t>
            </a:r>
            <a:r>
              <a:rPr sz="906" spc="2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</a:t>
            </a:r>
            <a:r>
              <a:rPr sz="906" spc="2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la</a:t>
            </a:r>
            <a:r>
              <a:rPr sz="906" spc="2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exact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tud</a:t>
            </a:r>
            <a:r>
              <a:rPr sz="906" spc="2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</a:t>
            </a:r>
            <a:r>
              <a:rPr sz="906" spc="2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los</a:t>
            </a:r>
            <a:r>
              <a:rPr sz="906" spc="2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par</a:t>
            </a:r>
            <a:r>
              <a:rPr sz="906" spc="-8" dirty="0">
                <a:latin typeface="Tahoma"/>
                <a:cs typeface="Tahoma"/>
              </a:rPr>
              <a:t>á</a:t>
            </a:r>
            <a:r>
              <a:rPr sz="906" dirty="0">
                <a:latin typeface="Tahoma"/>
                <a:cs typeface="Tahoma"/>
              </a:rPr>
              <a:t>metros</a:t>
            </a:r>
            <a:r>
              <a:rPr sz="906" spc="2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físicos</a:t>
            </a:r>
            <a:r>
              <a:rPr sz="906" spc="2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que</a:t>
            </a:r>
            <a:r>
              <a:rPr sz="906" spc="2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deben</a:t>
            </a:r>
            <a:r>
              <a:rPr sz="906" spc="2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ser</a:t>
            </a:r>
            <a:r>
              <a:rPr sz="906" spc="2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sumini</a:t>
            </a:r>
            <a:r>
              <a:rPr sz="906" spc="-4" dirty="0">
                <a:latin typeface="Tahoma"/>
                <a:cs typeface="Tahoma"/>
              </a:rPr>
              <a:t>s</a:t>
            </a:r>
            <a:r>
              <a:rPr sz="906" dirty="0">
                <a:latin typeface="Tahoma"/>
                <a:cs typeface="Tahoma"/>
              </a:rPr>
              <a:t>t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ad</a:t>
            </a:r>
            <a:r>
              <a:rPr sz="906" spc="-4" dirty="0">
                <a:latin typeface="Tahoma"/>
                <a:cs typeface="Tahoma"/>
              </a:rPr>
              <a:t>o</a:t>
            </a:r>
            <a:r>
              <a:rPr sz="906" dirty="0">
                <a:latin typeface="Tahoma"/>
                <a:cs typeface="Tahoma"/>
              </a:rPr>
              <a:t>s</a:t>
            </a:r>
            <a:r>
              <a:rPr sz="906" spc="2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para</a:t>
            </a:r>
            <a:r>
              <a:rPr sz="906" spc="2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la</a:t>
            </a:r>
            <a:r>
              <a:rPr sz="906" spc="17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eje- </a:t>
            </a:r>
            <a:endParaRPr sz="906">
              <a:latin typeface="Tahoma"/>
              <a:cs typeface="Tahoma"/>
            </a:endParaRPr>
          </a:p>
          <a:p>
            <a:pPr marL="11506" marR="8405">
              <a:lnSpc>
                <a:spcPts val="1094"/>
              </a:lnSpc>
              <a:spcBef>
                <a:spcPts val="276"/>
              </a:spcBef>
            </a:pPr>
            <a:r>
              <a:rPr sz="906" dirty="0">
                <a:latin typeface="Tahoma"/>
                <a:cs typeface="Tahoma"/>
              </a:rPr>
              <a:t>cución</a:t>
            </a:r>
            <a:r>
              <a:rPr sz="906" spc="45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</a:t>
            </a:r>
            <a:r>
              <a:rPr sz="906" spc="44" dirty="0">
                <a:latin typeface="Tahoma"/>
                <a:cs typeface="Tahoma"/>
              </a:rPr>
              <a:t> 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os</a:t>
            </a:r>
            <a:r>
              <a:rPr sz="906" spc="4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cálculos.</a:t>
            </a:r>
            <a:r>
              <a:rPr sz="906" spc="45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La</a:t>
            </a:r>
            <a:r>
              <a:rPr sz="906" spc="45" dirty="0">
                <a:latin typeface="Tahoma"/>
                <a:cs typeface="Tahoma"/>
              </a:rPr>
              <a:t> 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nformac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ón</a:t>
            </a:r>
            <a:r>
              <a:rPr sz="906" spc="45" dirty="0">
                <a:latin typeface="Tahoma"/>
                <a:cs typeface="Tahoma"/>
              </a:rPr>
              <a:t> </a:t>
            </a:r>
            <a:r>
              <a:rPr sz="906" spc="-8" dirty="0">
                <a:latin typeface="Tahoma"/>
                <a:cs typeface="Tahoma"/>
              </a:rPr>
              <a:t>q</a:t>
            </a:r>
            <a:r>
              <a:rPr sz="906" dirty="0">
                <a:latin typeface="Tahoma"/>
                <a:cs typeface="Tahoma"/>
              </a:rPr>
              <a:t>ue</a:t>
            </a:r>
            <a:r>
              <a:rPr sz="906" spc="45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se</a:t>
            </a:r>
            <a:r>
              <a:rPr sz="906" spc="40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sue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e</a:t>
            </a:r>
            <a:r>
              <a:rPr sz="906" spc="45" dirty="0">
                <a:latin typeface="Tahoma"/>
                <a:cs typeface="Tahoma"/>
              </a:rPr>
              <a:t> 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eque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ir</a:t>
            </a:r>
            <a:r>
              <a:rPr sz="906" spc="45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es</a:t>
            </a:r>
            <a:r>
              <a:rPr sz="906" spc="45" dirty="0">
                <a:latin typeface="Tahoma"/>
                <a:cs typeface="Tahoma"/>
              </a:rPr>
              <a:t> 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a</a:t>
            </a:r>
            <a:r>
              <a:rPr sz="906" spc="40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carga</a:t>
            </a:r>
            <a:r>
              <a:rPr sz="906" spc="45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</a:t>
            </a:r>
            <a:r>
              <a:rPr sz="906" spc="45" dirty="0">
                <a:latin typeface="Tahoma"/>
                <a:cs typeface="Tahoma"/>
              </a:rPr>
              <a:t> 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ot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dirty="0">
                <a:latin typeface="Tahoma"/>
                <a:cs typeface="Tahoma"/>
              </a:rPr>
              <a:t>ra</a:t>
            </a:r>
            <a:r>
              <a:rPr sz="906" spc="45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del</a:t>
            </a:r>
            <a:r>
              <a:rPr sz="906" spc="45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cond</a:t>
            </a:r>
            <a:r>
              <a:rPr sz="906" spc="-4" dirty="0">
                <a:latin typeface="Tahoma"/>
                <a:cs typeface="Tahoma"/>
              </a:rPr>
              <a:t>uc</a:t>
            </a:r>
            <a:r>
              <a:rPr sz="906" dirty="0">
                <a:latin typeface="Tahoma"/>
                <a:cs typeface="Tahoma"/>
              </a:rPr>
              <a:t>tor,</a:t>
            </a:r>
            <a:r>
              <a:rPr sz="906" spc="40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el</a:t>
            </a:r>
            <a:r>
              <a:rPr sz="906" spc="45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creep</a:t>
            </a:r>
            <a:r>
              <a:rPr sz="906" spc="40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</a:t>
            </a:r>
            <a:r>
              <a:rPr sz="906" spc="45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10</a:t>
            </a:r>
            <a:endParaRPr sz="906">
              <a:latin typeface="Tahoma"/>
              <a:cs typeface="Tahoma"/>
            </a:endParaRPr>
          </a:p>
          <a:p>
            <a:pPr marL="11506" marR="17294">
              <a:lnSpc>
                <a:spcPts val="1096"/>
              </a:lnSpc>
              <a:spcBef>
                <a:spcPts val="331"/>
              </a:spcBef>
            </a:pPr>
            <a:r>
              <a:rPr sz="1359" baseline="-2761" dirty="0">
                <a:latin typeface="Tahoma"/>
                <a:cs typeface="Tahoma"/>
              </a:rPr>
              <a:t>años, el </a:t>
            </a:r>
            <a:r>
              <a:rPr sz="1359" spc="-8" baseline="-2761" dirty="0">
                <a:latin typeface="Tahoma"/>
                <a:cs typeface="Tahoma"/>
              </a:rPr>
              <a:t>m</a:t>
            </a:r>
            <a:r>
              <a:rPr sz="1359" baseline="-2761" dirty="0">
                <a:latin typeface="Tahoma"/>
                <a:cs typeface="Tahoma"/>
              </a:rPr>
              <a:t>ó</a:t>
            </a:r>
            <a:r>
              <a:rPr sz="1359" spc="-8" baseline="-2761" dirty="0">
                <a:latin typeface="Tahoma"/>
                <a:cs typeface="Tahoma"/>
              </a:rPr>
              <a:t>d</a:t>
            </a:r>
            <a:r>
              <a:rPr sz="1359" baseline="-2761" dirty="0">
                <a:latin typeface="Tahoma"/>
                <a:cs typeface="Tahoma"/>
              </a:rPr>
              <a:t>ulo de elastic</a:t>
            </a:r>
            <a:r>
              <a:rPr sz="1359" spc="-4" baseline="-2761" dirty="0">
                <a:latin typeface="Tahoma"/>
                <a:cs typeface="Tahoma"/>
              </a:rPr>
              <a:t>i</a:t>
            </a:r>
            <a:r>
              <a:rPr sz="1359" baseline="-2761" dirty="0">
                <a:latin typeface="Tahoma"/>
                <a:cs typeface="Tahoma"/>
              </a:rPr>
              <a:t>dad y el coef</a:t>
            </a:r>
            <a:r>
              <a:rPr sz="1359" spc="-4" baseline="-2761" dirty="0">
                <a:latin typeface="Tahoma"/>
                <a:cs typeface="Tahoma"/>
              </a:rPr>
              <a:t>i</a:t>
            </a:r>
            <a:r>
              <a:rPr sz="1359" baseline="-2761" dirty="0">
                <a:latin typeface="Tahoma"/>
                <a:cs typeface="Tahoma"/>
              </a:rPr>
              <a:t>ciente de </a:t>
            </a:r>
            <a:r>
              <a:rPr sz="1359" spc="-4" baseline="-2761" dirty="0">
                <a:latin typeface="Tahoma"/>
                <a:cs typeface="Tahoma"/>
              </a:rPr>
              <a:t>e</a:t>
            </a:r>
            <a:r>
              <a:rPr sz="1359" baseline="-2761" dirty="0">
                <a:latin typeface="Tahoma"/>
                <a:cs typeface="Tahoma"/>
              </a:rPr>
              <a:t>x</a:t>
            </a:r>
            <a:r>
              <a:rPr sz="1359" spc="-8" baseline="-2761" dirty="0">
                <a:latin typeface="Tahoma"/>
                <a:cs typeface="Tahoma"/>
              </a:rPr>
              <a:t>p</a:t>
            </a:r>
            <a:r>
              <a:rPr sz="1359" baseline="-2761" dirty="0">
                <a:latin typeface="Tahoma"/>
                <a:cs typeface="Tahoma"/>
              </a:rPr>
              <a:t>ans</a:t>
            </a:r>
            <a:r>
              <a:rPr sz="1359" spc="-4" baseline="-2761" dirty="0">
                <a:latin typeface="Tahoma"/>
                <a:cs typeface="Tahoma"/>
              </a:rPr>
              <a:t>i</a:t>
            </a:r>
            <a:r>
              <a:rPr sz="1359" baseline="-2761" dirty="0">
                <a:latin typeface="Tahoma"/>
                <a:cs typeface="Tahoma"/>
              </a:rPr>
              <a:t>ón ter</a:t>
            </a:r>
            <a:r>
              <a:rPr sz="1359" spc="-8" baseline="-2761" dirty="0">
                <a:latin typeface="Tahoma"/>
                <a:cs typeface="Tahoma"/>
              </a:rPr>
              <a:t>m</a:t>
            </a:r>
            <a:r>
              <a:rPr sz="1359" baseline="-2761" dirty="0">
                <a:latin typeface="Tahoma"/>
                <a:cs typeface="Tahoma"/>
              </a:rPr>
              <a:t>a</a:t>
            </a:r>
            <a:r>
              <a:rPr sz="1359" spc="-8" baseline="-2761" dirty="0">
                <a:latin typeface="Tahoma"/>
                <a:cs typeface="Tahoma"/>
              </a:rPr>
              <a:t>l</a:t>
            </a:r>
            <a:r>
              <a:rPr sz="1427" baseline="-2630" dirty="0">
                <a:latin typeface="Tahoma"/>
                <a:cs typeface="Tahoma"/>
              </a:rPr>
              <a:t>.</a:t>
            </a:r>
            <a:endParaRPr sz="951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77515" y="4218576"/>
            <a:ext cx="2479386" cy="13831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28"/>
              </a:lnSpc>
              <a:spcBef>
                <a:spcPts val="51"/>
              </a:spcBef>
            </a:pPr>
            <a:r>
              <a:rPr sz="906" b="1" dirty="0">
                <a:latin typeface="Tahoma"/>
                <a:cs typeface="Tahoma"/>
              </a:rPr>
              <a:t>Estiramiento (“Creep”)</a:t>
            </a:r>
            <a:r>
              <a:rPr sz="906" b="1" spc="-4" dirty="0">
                <a:latin typeface="Tahoma"/>
                <a:cs typeface="Tahoma"/>
              </a:rPr>
              <a:t> </a:t>
            </a:r>
            <a:r>
              <a:rPr sz="906" b="1" dirty="0">
                <a:latin typeface="Tahoma"/>
                <a:cs typeface="Tahoma"/>
              </a:rPr>
              <a:t>de los con</a:t>
            </a:r>
            <a:r>
              <a:rPr sz="906" b="1" spc="-4" dirty="0">
                <a:latin typeface="Tahoma"/>
                <a:cs typeface="Tahoma"/>
              </a:rPr>
              <a:t>d</a:t>
            </a:r>
            <a:r>
              <a:rPr sz="906" b="1" dirty="0">
                <a:latin typeface="Tahoma"/>
                <a:cs typeface="Tahoma"/>
              </a:rPr>
              <a:t>uctores</a:t>
            </a:r>
            <a:endParaRPr sz="906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77503" y="4495427"/>
            <a:ext cx="5712736" cy="3122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17">
              <a:lnSpc>
                <a:spcPts val="1028"/>
              </a:lnSpc>
              <a:spcBef>
                <a:spcPts val="51"/>
              </a:spcBef>
            </a:pPr>
            <a:r>
              <a:rPr sz="906" dirty="0">
                <a:latin typeface="Tahoma"/>
                <a:cs typeface="Tahoma"/>
              </a:rPr>
              <a:t>El</a:t>
            </a:r>
            <a:r>
              <a:rPr sz="906" spc="5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esti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amien</a:t>
            </a:r>
            <a:r>
              <a:rPr sz="906" spc="-4" dirty="0">
                <a:latin typeface="Tahoma"/>
                <a:cs typeface="Tahoma"/>
              </a:rPr>
              <a:t>t</a:t>
            </a:r>
            <a:r>
              <a:rPr sz="906" dirty="0">
                <a:latin typeface="Tahoma"/>
                <a:cs typeface="Tahoma"/>
              </a:rPr>
              <a:t>o</a:t>
            </a:r>
            <a:r>
              <a:rPr sz="906" spc="6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del</a:t>
            </a:r>
            <a:r>
              <a:rPr sz="906" spc="5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metal</a:t>
            </a:r>
            <a:r>
              <a:rPr sz="906" spc="58" dirty="0">
                <a:latin typeface="Tahoma"/>
                <a:cs typeface="Tahoma"/>
              </a:rPr>
              <a:t> </a:t>
            </a:r>
            <a:r>
              <a:rPr sz="906" spc="-4" dirty="0">
                <a:latin typeface="Tahoma"/>
                <a:cs typeface="Tahoma"/>
              </a:rPr>
              <a:t>(</a:t>
            </a:r>
            <a:r>
              <a:rPr sz="906" dirty="0">
                <a:latin typeface="Tahoma"/>
                <a:cs typeface="Tahoma"/>
              </a:rPr>
              <a:t>más</a:t>
            </a:r>
            <a:r>
              <a:rPr sz="906" spc="5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co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ocido</a:t>
            </a:r>
            <a:r>
              <a:rPr sz="906" spc="5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como</a:t>
            </a:r>
            <a:r>
              <a:rPr sz="906" spc="5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“cree</a:t>
            </a:r>
            <a:r>
              <a:rPr sz="906" spc="-8" dirty="0">
                <a:latin typeface="Tahoma"/>
                <a:cs typeface="Tahoma"/>
              </a:rPr>
              <a:t>p</a:t>
            </a:r>
            <a:r>
              <a:rPr sz="906" dirty="0">
                <a:latin typeface="Tahoma"/>
                <a:cs typeface="Tahoma"/>
              </a:rPr>
              <a:t>”)</a:t>
            </a:r>
            <a:r>
              <a:rPr sz="906" spc="5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ocurre</a:t>
            </a:r>
            <a:r>
              <a:rPr sz="906" spc="5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en</a:t>
            </a:r>
            <a:r>
              <a:rPr sz="906" spc="5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tod</a:t>
            </a:r>
            <a:r>
              <a:rPr sz="906" spc="-4" dirty="0">
                <a:latin typeface="Tahoma"/>
                <a:cs typeface="Tahoma"/>
              </a:rPr>
              <a:t>o</a:t>
            </a:r>
            <a:r>
              <a:rPr sz="906" dirty="0">
                <a:latin typeface="Tahoma"/>
                <a:cs typeface="Tahoma"/>
              </a:rPr>
              <a:t>s</a:t>
            </a:r>
            <a:r>
              <a:rPr sz="906" spc="5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los</a:t>
            </a:r>
            <a:r>
              <a:rPr sz="906" spc="58" dirty="0">
                <a:latin typeface="Tahoma"/>
                <a:cs typeface="Tahoma"/>
              </a:rPr>
              <a:t> 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o</a:t>
            </a:r>
            <a:r>
              <a:rPr sz="906" spc="-4" dirty="0">
                <a:latin typeface="Tahoma"/>
                <a:cs typeface="Tahoma"/>
              </a:rPr>
              <a:t>n</a:t>
            </a:r>
            <a:r>
              <a:rPr sz="906" dirty="0">
                <a:latin typeface="Tahoma"/>
                <a:cs typeface="Tahoma"/>
              </a:rPr>
              <a:t>ductores</a:t>
            </a:r>
            <a:r>
              <a:rPr sz="906" spc="5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aéreos.</a:t>
            </a:r>
            <a:r>
              <a:rPr sz="906" spc="5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Ello</a:t>
            </a:r>
            <a:r>
              <a:rPr sz="906" spc="5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o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as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ona</a:t>
            </a:r>
            <a:endParaRPr sz="906">
              <a:latin typeface="Tahoma"/>
              <a:cs typeface="Tahoma"/>
            </a:endParaRPr>
          </a:p>
          <a:p>
            <a:pPr marL="11506" marR="17294">
              <a:lnSpc>
                <a:spcPct val="100585"/>
              </a:lnSpc>
              <a:spcBef>
                <a:spcPts val="225"/>
              </a:spcBef>
            </a:pPr>
            <a:r>
              <a:rPr sz="906" dirty="0">
                <a:latin typeface="Tahoma"/>
                <a:cs typeface="Tahoma"/>
              </a:rPr>
              <a:t>que la flecha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aumente lige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amente</a:t>
            </a:r>
            <a:r>
              <a:rPr sz="906" spc="-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 lo 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argo del tie</a:t>
            </a:r>
            <a:r>
              <a:rPr sz="906" spc="-8" dirty="0">
                <a:latin typeface="Tahoma"/>
                <a:cs typeface="Tahoma"/>
              </a:rPr>
              <a:t>m</a:t>
            </a:r>
            <a:r>
              <a:rPr sz="906" dirty="0">
                <a:latin typeface="Tahoma"/>
                <a:cs typeface="Tahoma"/>
              </a:rPr>
              <a:t>po.</a:t>
            </a:r>
            <a:endParaRPr sz="906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77504" y="4946263"/>
            <a:ext cx="5711664" cy="65887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028"/>
              </a:lnSpc>
              <a:spcBef>
                <a:spcPts val="51"/>
              </a:spcBef>
            </a:pPr>
            <a:r>
              <a:rPr sz="906" dirty="0">
                <a:latin typeface="Tahoma"/>
                <a:cs typeface="Tahoma"/>
              </a:rPr>
              <a:t>El</a:t>
            </a:r>
            <a:r>
              <a:rPr sz="906" spc="10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efecto</a:t>
            </a:r>
            <a:r>
              <a:rPr sz="906" spc="10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</a:t>
            </a:r>
            <a:r>
              <a:rPr sz="906" spc="10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“creep”</a:t>
            </a:r>
            <a:r>
              <a:rPr sz="906" spc="10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se</a:t>
            </a:r>
            <a:r>
              <a:rPr sz="906" spc="10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puede</a:t>
            </a:r>
            <a:r>
              <a:rPr sz="906" spc="10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reducir</a:t>
            </a:r>
            <a:r>
              <a:rPr sz="906" spc="10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al</a:t>
            </a:r>
            <a:r>
              <a:rPr sz="906" spc="10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mínimo</a:t>
            </a:r>
            <a:r>
              <a:rPr sz="906" spc="10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efectuan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o</a:t>
            </a:r>
            <a:r>
              <a:rPr sz="906" spc="10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un</a:t>
            </a:r>
            <a:r>
              <a:rPr sz="906" spc="10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pre</a:t>
            </a:r>
            <a:r>
              <a:rPr sz="906" spc="10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estrés</a:t>
            </a:r>
            <a:r>
              <a:rPr sz="906" spc="10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del</a:t>
            </a:r>
            <a:r>
              <a:rPr sz="906" spc="10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con</a:t>
            </a:r>
            <a:r>
              <a:rPr sz="906" spc="-4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uctor.</a:t>
            </a:r>
            <a:r>
              <a:rPr sz="906" spc="99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Esto</a:t>
            </a:r>
            <a:r>
              <a:rPr sz="906" spc="10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implica</a:t>
            </a:r>
            <a:r>
              <a:rPr sz="906" spc="10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sobre</a:t>
            </a:r>
            <a:endParaRPr sz="906">
              <a:latin typeface="Tahoma"/>
              <a:cs typeface="Tahoma"/>
            </a:endParaRPr>
          </a:p>
          <a:p>
            <a:pPr marL="11506" marR="7344">
              <a:lnSpc>
                <a:spcPts val="1094"/>
              </a:lnSpc>
              <a:spcBef>
                <a:spcPts val="216"/>
              </a:spcBef>
            </a:pPr>
            <a:r>
              <a:rPr sz="906" dirty="0">
                <a:latin typeface="Tahoma"/>
                <a:cs typeface="Tahoma"/>
              </a:rPr>
              <a:t>tens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onar</a:t>
            </a:r>
            <a:r>
              <a:rPr sz="906" spc="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al</a:t>
            </a:r>
            <a:r>
              <a:rPr sz="906" spc="4" dirty="0">
                <a:latin typeface="Tahoma"/>
                <a:cs typeface="Tahoma"/>
              </a:rPr>
              <a:t> 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onductor</a:t>
            </a:r>
            <a:r>
              <a:rPr sz="906" spc="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du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ante</a:t>
            </a:r>
            <a:r>
              <a:rPr sz="906" spc="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un</a:t>
            </a:r>
            <a:r>
              <a:rPr sz="906" spc="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período</a:t>
            </a:r>
            <a:r>
              <a:rPr sz="906" spc="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corto</a:t>
            </a:r>
            <a:r>
              <a:rPr sz="906" spc="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</a:t>
            </a:r>
            <a:r>
              <a:rPr sz="906" spc="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t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empo antes</a:t>
            </a:r>
            <a:r>
              <a:rPr sz="906" spc="4" dirty="0">
                <a:latin typeface="Tahoma"/>
                <a:cs typeface="Tahoma"/>
              </a:rPr>
              <a:t> </a:t>
            </a:r>
            <a:r>
              <a:rPr sz="906" spc="-8" dirty="0">
                <a:latin typeface="Tahoma"/>
                <a:cs typeface="Tahoma"/>
              </a:rPr>
              <a:t>d</a:t>
            </a:r>
            <a:r>
              <a:rPr sz="906" dirty="0">
                <a:latin typeface="Tahoma"/>
                <a:cs typeface="Tahoma"/>
              </a:rPr>
              <a:t>e</a:t>
            </a:r>
            <a:r>
              <a:rPr sz="906" spc="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realizar</a:t>
            </a:r>
            <a:r>
              <a:rPr sz="906" spc="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la</a:t>
            </a:r>
            <a:r>
              <a:rPr sz="906" spc="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operación</a:t>
            </a:r>
            <a:r>
              <a:rPr sz="906" spc="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</a:t>
            </a:r>
            <a:r>
              <a:rPr sz="906" spc="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f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echado.</a:t>
            </a:r>
            <a:r>
              <a:rPr sz="906" spc="4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Esta ten- </a:t>
            </a:r>
            <a:endParaRPr sz="906">
              <a:latin typeface="Tahoma"/>
              <a:cs typeface="Tahoma"/>
            </a:endParaRPr>
          </a:p>
          <a:p>
            <a:pPr marL="11506" marR="7344">
              <a:lnSpc>
                <a:spcPts val="1094"/>
              </a:lnSpc>
              <a:spcBef>
                <a:spcPts val="276"/>
              </a:spcBef>
            </a:pPr>
            <a:r>
              <a:rPr sz="906" dirty="0">
                <a:latin typeface="Tahoma"/>
                <a:cs typeface="Tahoma"/>
              </a:rPr>
              <a:t>sión</a:t>
            </a:r>
            <a:r>
              <a:rPr sz="906" spc="6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inic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al</a:t>
            </a:r>
            <a:r>
              <a:rPr sz="906" spc="6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</a:t>
            </a:r>
            <a:r>
              <a:rPr sz="906" spc="-4" dirty="0">
                <a:latin typeface="Tahoma"/>
                <a:cs typeface="Tahoma"/>
              </a:rPr>
              <a:t>l</a:t>
            </a:r>
            <a:r>
              <a:rPr sz="906" dirty="0">
                <a:latin typeface="Tahoma"/>
                <a:cs typeface="Tahoma"/>
              </a:rPr>
              <a:t>evada</a:t>
            </a:r>
            <a:r>
              <a:rPr sz="906" spc="6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evita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á</a:t>
            </a:r>
            <a:r>
              <a:rPr sz="906" spc="6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una</a:t>
            </a:r>
            <a:r>
              <a:rPr sz="906" spc="6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g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an</a:t>
            </a:r>
            <a:r>
              <a:rPr sz="906" spc="6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p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oporción</a:t>
            </a:r>
            <a:r>
              <a:rPr sz="906" spc="5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del</a:t>
            </a:r>
            <a:r>
              <a:rPr sz="906" spc="5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esti</a:t>
            </a:r>
            <a:r>
              <a:rPr sz="906" spc="-4" dirty="0">
                <a:latin typeface="Tahoma"/>
                <a:cs typeface="Tahoma"/>
              </a:rPr>
              <a:t>r</a:t>
            </a:r>
            <a:r>
              <a:rPr sz="906" dirty="0">
                <a:latin typeface="Tahoma"/>
                <a:cs typeface="Tahoma"/>
              </a:rPr>
              <a:t>amien</a:t>
            </a:r>
            <a:r>
              <a:rPr sz="906" spc="-4" dirty="0">
                <a:latin typeface="Tahoma"/>
                <a:cs typeface="Tahoma"/>
              </a:rPr>
              <a:t>t</a:t>
            </a:r>
            <a:r>
              <a:rPr sz="906" dirty="0">
                <a:latin typeface="Tahoma"/>
                <a:cs typeface="Tahoma"/>
              </a:rPr>
              <a:t>o</a:t>
            </a:r>
            <a:r>
              <a:rPr sz="906" spc="6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futuro,</a:t>
            </a:r>
            <a:r>
              <a:rPr sz="906" spc="6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reduc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endo</a:t>
            </a:r>
            <a:r>
              <a:rPr sz="906" spc="5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al</a:t>
            </a:r>
            <a:r>
              <a:rPr sz="906" spc="6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mín</a:t>
            </a:r>
            <a:r>
              <a:rPr sz="906" spc="-4" dirty="0">
                <a:latin typeface="Tahoma"/>
                <a:cs typeface="Tahoma"/>
              </a:rPr>
              <a:t>i</a:t>
            </a:r>
            <a:r>
              <a:rPr sz="906" dirty="0">
                <a:latin typeface="Tahoma"/>
                <a:cs typeface="Tahoma"/>
              </a:rPr>
              <a:t>mo</a:t>
            </a:r>
            <a:r>
              <a:rPr sz="906" spc="63" dirty="0">
                <a:latin typeface="Tahoma"/>
                <a:cs typeface="Tahoma"/>
              </a:rPr>
              <a:t> </a:t>
            </a:r>
            <a:r>
              <a:rPr sz="906" spc="-4" dirty="0">
                <a:latin typeface="Tahoma"/>
                <a:cs typeface="Tahoma"/>
              </a:rPr>
              <a:t>e</a:t>
            </a:r>
            <a:r>
              <a:rPr sz="906" spc="4" dirty="0">
                <a:latin typeface="Tahoma"/>
                <a:cs typeface="Tahoma"/>
              </a:rPr>
              <a:t>s</a:t>
            </a:r>
            <a:r>
              <a:rPr sz="906" dirty="0">
                <a:latin typeface="Tahoma"/>
                <a:cs typeface="Tahoma"/>
              </a:rPr>
              <a:t>te</a:t>
            </a:r>
            <a:r>
              <a:rPr sz="906" spc="58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efe</a:t>
            </a:r>
            <a:r>
              <a:rPr sz="906" spc="-4" dirty="0">
                <a:latin typeface="Tahoma"/>
                <a:cs typeface="Tahoma"/>
              </a:rPr>
              <a:t>c</a:t>
            </a:r>
            <a:r>
              <a:rPr sz="906" dirty="0">
                <a:latin typeface="Tahoma"/>
                <a:cs typeface="Tahoma"/>
              </a:rPr>
              <a:t>to</a:t>
            </a:r>
            <a:r>
              <a:rPr sz="906" spc="63" dirty="0">
                <a:latin typeface="Tahoma"/>
                <a:cs typeface="Tahoma"/>
              </a:rPr>
              <a:t> </a:t>
            </a:r>
            <a:r>
              <a:rPr sz="906" dirty="0">
                <a:latin typeface="Tahoma"/>
                <a:cs typeface="Tahoma"/>
              </a:rPr>
              <a:t>d</a:t>
            </a:r>
            <a:r>
              <a:rPr sz="906" spc="-4" dirty="0">
                <a:latin typeface="Tahoma"/>
                <a:cs typeface="Tahoma"/>
              </a:rPr>
              <a:t>u</a:t>
            </a:r>
            <a:r>
              <a:rPr sz="906" dirty="0">
                <a:latin typeface="Tahoma"/>
                <a:cs typeface="Tahoma"/>
              </a:rPr>
              <a:t>-</a:t>
            </a:r>
            <a:endParaRPr sz="906">
              <a:latin typeface="Tahoma"/>
              <a:cs typeface="Tahoma"/>
            </a:endParaRPr>
          </a:p>
          <a:p>
            <a:pPr marL="11506" marR="16670">
              <a:lnSpc>
                <a:spcPts val="1087"/>
              </a:lnSpc>
              <a:spcBef>
                <a:spcPts val="331"/>
              </a:spcBef>
            </a:pPr>
            <a:r>
              <a:rPr sz="1359" baseline="-2761" dirty="0">
                <a:latin typeface="Tahoma"/>
                <a:cs typeface="Tahoma"/>
              </a:rPr>
              <a:t>rante la vi</a:t>
            </a:r>
            <a:r>
              <a:rPr sz="1359" spc="-8" baseline="-2761" dirty="0">
                <a:latin typeface="Tahoma"/>
                <a:cs typeface="Tahoma"/>
              </a:rPr>
              <a:t>d</a:t>
            </a:r>
            <a:r>
              <a:rPr sz="1359" baseline="-2761" dirty="0">
                <a:latin typeface="Tahoma"/>
                <a:cs typeface="Tahoma"/>
              </a:rPr>
              <a:t>a</a:t>
            </a:r>
            <a:r>
              <a:rPr sz="1359" spc="-4" baseline="-2761" dirty="0">
                <a:latin typeface="Tahoma"/>
                <a:cs typeface="Tahoma"/>
              </a:rPr>
              <a:t> </a:t>
            </a:r>
            <a:r>
              <a:rPr sz="1359" baseline="-2761" dirty="0">
                <a:latin typeface="Tahoma"/>
                <a:cs typeface="Tahoma"/>
              </a:rPr>
              <a:t>útil del cond</a:t>
            </a:r>
            <a:r>
              <a:rPr sz="1359" spc="-4" baseline="-2761" dirty="0">
                <a:latin typeface="Tahoma"/>
                <a:cs typeface="Tahoma"/>
              </a:rPr>
              <a:t>u</a:t>
            </a:r>
            <a:r>
              <a:rPr sz="1359" baseline="-2761" dirty="0">
                <a:latin typeface="Tahoma"/>
                <a:cs typeface="Tahoma"/>
              </a:rPr>
              <a:t>ctor.</a:t>
            </a:r>
            <a:endParaRPr sz="906">
              <a:latin typeface="Tahoma"/>
              <a:cs typeface="Tahom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5415518" y="9371807"/>
            <a:ext cx="815366" cy="2609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6254" marR="305500" algn="ctr">
              <a:lnSpc>
                <a:spcPct val="100585"/>
              </a:lnSpc>
              <a:spcBef>
                <a:spcPts val="258"/>
              </a:spcBef>
            </a:pPr>
            <a:r>
              <a:rPr sz="997" b="1" spc="4" dirty="0">
                <a:latin typeface="Tahoma"/>
                <a:cs typeface="Tahoma"/>
              </a:rPr>
              <a:t>50</a:t>
            </a:r>
            <a:endParaRPr sz="997">
              <a:latin typeface="Tahoma"/>
              <a:cs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805346756"/>
      </p:ext>
    </p:extLst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object 10"/>
          <p:cNvSpPr/>
          <p:nvPr/>
        </p:nvSpPr>
        <p:spPr>
          <a:xfrm>
            <a:off x="4142" y="1445981"/>
            <a:ext cx="6842581" cy="8317281"/>
          </a:xfrm>
          <a:custGeom>
            <a:avLst/>
            <a:gdLst/>
            <a:ahLst/>
            <a:cxnLst/>
            <a:rect l="l" t="t" r="r" b="b"/>
            <a:pathLst>
              <a:path w="7552182" h="9179814">
                <a:moveTo>
                  <a:pt x="0" y="9179814"/>
                </a:moveTo>
                <a:lnTo>
                  <a:pt x="7552182" y="9179814"/>
                </a:lnTo>
                <a:lnTo>
                  <a:pt x="7552182" y="0"/>
                </a:lnTo>
                <a:lnTo>
                  <a:pt x="0" y="0"/>
                </a:lnTo>
                <a:lnTo>
                  <a:pt x="0" y="9179814"/>
                </a:lnTo>
                <a:close/>
              </a:path>
            </a:pathLst>
          </a:custGeom>
          <a:solidFill>
            <a:srgbClr val="FEF0D4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1" name="object 11"/>
          <p:cNvSpPr/>
          <p:nvPr/>
        </p:nvSpPr>
        <p:spPr>
          <a:xfrm>
            <a:off x="821579" y="2496088"/>
            <a:ext cx="5731723" cy="3837257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2" name="object 12"/>
          <p:cNvSpPr/>
          <p:nvPr/>
        </p:nvSpPr>
        <p:spPr>
          <a:xfrm>
            <a:off x="1380" y="9208868"/>
            <a:ext cx="6872394" cy="597889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13" name="object 13"/>
          <p:cNvSpPr/>
          <p:nvPr/>
        </p:nvSpPr>
        <p:spPr>
          <a:xfrm>
            <a:off x="5415518" y="9371807"/>
            <a:ext cx="815366" cy="260972"/>
          </a:xfrm>
          <a:custGeom>
            <a:avLst/>
            <a:gdLst/>
            <a:ahLst/>
            <a:cxnLst/>
            <a:rect l="l" t="t" r="r" b="b"/>
            <a:pathLst>
              <a:path w="899922" h="288035">
                <a:moveTo>
                  <a:pt x="0" y="288036"/>
                </a:moveTo>
                <a:lnTo>
                  <a:pt x="899922" y="288036"/>
                </a:lnTo>
                <a:lnTo>
                  <a:pt x="899922" y="0"/>
                </a:lnTo>
                <a:lnTo>
                  <a:pt x="0" y="0"/>
                </a:lnTo>
                <a:lnTo>
                  <a:pt x="0" y="288036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9" name="object 9"/>
          <p:cNvSpPr/>
          <p:nvPr/>
        </p:nvSpPr>
        <p:spPr>
          <a:xfrm>
            <a:off x="1381" y="1152563"/>
            <a:ext cx="6845343" cy="195384"/>
          </a:xfrm>
          <a:custGeom>
            <a:avLst/>
            <a:gdLst/>
            <a:ahLst/>
            <a:cxnLst/>
            <a:rect l="l" t="t" r="r" b="b"/>
            <a:pathLst>
              <a:path w="7555230" h="215646">
                <a:moveTo>
                  <a:pt x="0" y="215646"/>
                </a:moveTo>
                <a:lnTo>
                  <a:pt x="7555230" y="215646"/>
                </a:lnTo>
                <a:lnTo>
                  <a:pt x="7555230" y="0"/>
                </a:lnTo>
                <a:lnTo>
                  <a:pt x="0" y="0"/>
                </a:lnTo>
                <a:lnTo>
                  <a:pt x="0" y="215646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6" name="object 6"/>
          <p:cNvSpPr/>
          <p:nvPr/>
        </p:nvSpPr>
        <p:spPr>
          <a:xfrm>
            <a:off x="1380" y="103232"/>
            <a:ext cx="6856860" cy="818737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7" name="object 7"/>
          <p:cNvSpPr/>
          <p:nvPr/>
        </p:nvSpPr>
        <p:spPr>
          <a:xfrm>
            <a:off x="4142" y="337198"/>
            <a:ext cx="4566323" cy="358318"/>
          </a:xfrm>
          <a:custGeom>
            <a:avLst/>
            <a:gdLst/>
            <a:ahLst/>
            <a:cxnLst/>
            <a:rect l="l" t="t" r="r" b="b"/>
            <a:pathLst>
              <a:path w="5039868" h="395477">
                <a:moveTo>
                  <a:pt x="0" y="395477"/>
                </a:moveTo>
                <a:lnTo>
                  <a:pt x="5039868" y="395477"/>
                </a:lnTo>
                <a:lnTo>
                  <a:pt x="5039868" y="0"/>
                </a:lnTo>
                <a:lnTo>
                  <a:pt x="0" y="0"/>
                </a:lnTo>
                <a:lnTo>
                  <a:pt x="0" y="395477"/>
                </a:lnTo>
                <a:close/>
              </a:path>
            </a:pathLst>
          </a:custGeom>
          <a:solidFill>
            <a:srgbClr val="FECB65"/>
          </a:solid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8" name="object 8"/>
          <p:cNvSpPr/>
          <p:nvPr/>
        </p:nvSpPr>
        <p:spPr>
          <a:xfrm>
            <a:off x="3654301" y="239161"/>
            <a:ext cx="3206230" cy="57855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" name="object 5"/>
          <p:cNvSpPr txBox="1"/>
          <p:nvPr/>
        </p:nvSpPr>
        <p:spPr>
          <a:xfrm>
            <a:off x="937797" y="397476"/>
            <a:ext cx="605130" cy="2529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966"/>
              </a:lnSpc>
              <a:spcBef>
                <a:spcPts val="98"/>
              </a:spcBef>
            </a:pPr>
            <a:r>
              <a:rPr sz="1812" b="1" dirty="0">
                <a:latin typeface="Tahoma"/>
                <a:cs typeface="Tahoma"/>
              </a:rPr>
              <a:t>Inno</a:t>
            </a:r>
            <a:endParaRPr sz="1812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553089" y="397476"/>
            <a:ext cx="2113761" cy="25291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>
              <a:lnSpc>
                <a:spcPts val="1966"/>
              </a:lnSpc>
              <a:spcBef>
                <a:spcPts val="98"/>
              </a:spcBef>
            </a:pPr>
            <a:r>
              <a:rPr sz="1812" b="1" dirty="0">
                <a:latin typeface="Tahoma"/>
                <a:cs typeface="Tahoma"/>
              </a:rPr>
              <a:t>Representaciones</a:t>
            </a:r>
            <a:endParaRPr sz="1812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7689" y="6541838"/>
            <a:ext cx="5688641" cy="87013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10325">
              <a:lnSpc>
                <a:spcPts val="1128"/>
              </a:lnSpc>
              <a:spcBef>
                <a:spcPts val="56"/>
              </a:spcBef>
            </a:pP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So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m</a:t>
            </a:r>
            <a:r>
              <a:rPr sz="997" spc="4" dirty="0">
                <a:solidFill>
                  <a:srgbClr val="000065"/>
                </a:solidFill>
                <a:latin typeface="Arial"/>
                <a:cs typeface="Arial"/>
              </a:rPr>
              <a:t>o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s</a:t>
            </a:r>
            <a:r>
              <a:rPr sz="997" spc="66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un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997" spc="42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m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pr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s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997" spc="86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s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p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c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i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al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i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z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ad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997" spc="125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en</a:t>
            </a:r>
            <a:r>
              <a:rPr sz="997" spc="26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el</a:t>
            </a:r>
            <a:r>
              <a:rPr sz="997" spc="20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b="1" spc="-4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997" b="1" spc="4" dirty="0">
                <a:solidFill>
                  <a:srgbClr val="000065"/>
                </a:solidFill>
                <a:latin typeface="Arial"/>
                <a:cs typeface="Arial"/>
              </a:rPr>
              <a:t>s</a:t>
            </a:r>
            <a:r>
              <a:rPr sz="997" b="1" spc="-4" dirty="0">
                <a:solidFill>
                  <a:srgbClr val="000065"/>
                </a:solidFill>
                <a:latin typeface="Arial"/>
                <a:cs typeface="Arial"/>
              </a:rPr>
              <a:t>esor</a:t>
            </a:r>
            <a:r>
              <a:rPr sz="997" b="1" spc="4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997" b="1" spc="-4" dirty="0">
                <a:solidFill>
                  <a:srgbClr val="000065"/>
                </a:solidFill>
                <a:latin typeface="Arial"/>
                <a:cs typeface="Arial"/>
              </a:rPr>
              <a:t>mi</a:t>
            </a:r>
            <a:r>
              <a:rPr sz="997" b="1" spc="4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997" b="1" spc="-4" dirty="0">
                <a:solidFill>
                  <a:srgbClr val="000065"/>
                </a:solidFill>
                <a:latin typeface="Arial"/>
                <a:cs typeface="Arial"/>
              </a:rPr>
              <a:t>n</a:t>
            </a:r>
            <a:r>
              <a:rPr sz="997" b="1" dirty="0">
                <a:solidFill>
                  <a:srgbClr val="000065"/>
                </a:solidFill>
                <a:latin typeface="Arial"/>
                <a:cs typeface="Arial"/>
              </a:rPr>
              <a:t>to</a:t>
            </a:r>
            <a:r>
              <a:rPr sz="997" b="1" spc="149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y</a:t>
            </a:r>
            <a:r>
              <a:rPr sz="997" spc="9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b="1" dirty="0">
                <a:solidFill>
                  <a:srgbClr val="000065"/>
                </a:solidFill>
                <a:latin typeface="Arial"/>
                <a:cs typeface="Arial"/>
              </a:rPr>
              <a:t>co</a:t>
            </a:r>
            <a:r>
              <a:rPr sz="997" b="1" spc="-4" dirty="0">
                <a:solidFill>
                  <a:srgbClr val="000065"/>
                </a:solidFill>
                <a:latin typeface="Arial"/>
                <a:cs typeface="Arial"/>
              </a:rPr>
              <a:t>m</a:t>
            </a:r>
            <a:r>
              <a:rPr sz="997" b="1" spc="4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997" b="1" spc="-4" dirty="0">
                <a:solidFill>
                  <a:srgbClr val="000065"/>
                </a:solidFill>
                <a:latin typeface="Arial"/>
                <a:cs typeface="Arial"/>
              </a:rPr>
              <a:t>r</a:t>
            </a:r>
            <a:r>
              <a:rPr sz="997" b="1" spc="4" dirty="0">
                <a:solidFill>
                  <a:srgbClr val="000065"/>
                </a:solidFill>
                <a:latin typeface="Arial"/>
                <a:cs typeface="Arial"/>
              </a:rPr>
              <a:t>c</a:t>
            </a:r>
            <a:r>
              <a:rPr sz="997" b="1" spc="-4" dirty="0">
                <a:solidFill>
                  <a:srgbClr val="000065"/>
                </a:solidFill>
                <a:latin typeface="Arial"/>
                <a:cs typeface="Arial"/>
              </a:rPr>
              <a:t>i</a:t>
            </a:r>
            <a:r>
              <a:rPr sz="997" b="1" spc="4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997" b="1" dirty="0">
                <a:solidFill>
                  <a:srgbClr val="000065"/>
                </a:solidFill>
                <a:latin typeface="Arial"/>
                <a:cs typeface="Arial"/>
              </a:rPr>
              <a:t>li</a:t>
            </a:r>
            <a:r>
              <a:rPr sz="997" b="1" spc="-4" dirty="0">
                <a:solidFill>
                  <a:srgbClr val="000065"/>
                </a:solidFill>
                <a:latin typeface="Arial"/>
                <a:cs typeface="Arial"/>
              </a:rPr>
              <a:t>z</a:t>
            </a:r>
            <a:r>
              <a:rPr sz="997" b="1" dirty="0">
                <a:solidFill>
                  <a:srgbClr val="000065"/>
                </a:solidFill>
                <a:latin typeface="Arial"/>
                <a:cs typeface="Arial"/>
              </a:rPr>
              <a:t>ac</a:t>
            </a:r>
            <a:r>
              <a:rPr sz="997" b="1" spc="-4" dirty="0">
                <a:solidFill>
                  <a:srgbClr val="000065"/>
                </a:solidFill>
                <a:latin typeface="Arial"/>
                <a:cs typeface="Arial"/>
              </a:rPr>
              <a:t>i</a:t>
            </a:r>
            <a:r>
              <a:rPr sz="997" b="1" dirty="0">
                <a:solidFill>
                  <a:srgbClr val="000065"/>
                </a:solidFill>
                <a:latin typeface="Arial"/>
                <a:cs typeface="Arial"/>
              </a:rPr>
              <a:t>ón</a:t>
            </a:r>
            <a:r>
              <a:rPr sz="997" b="1" spc="160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d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997" spc="31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b="1" dirty="0">
                <a:solidFill>
                  <a:srgbClr val="000065"/>
                </a:solidFill>
                <a:latin typeface="Arial"/>
                <a:cs typeface="Arial"/>
              </a:rPr>
              <a:t>p</a:t>
            </a:r>
            <a:r>
              <a:rPr sz="997" b="1" spc="-4" dirty="0">
                <a:solidFill>
                  <a:srgbClr val="000065"/>
                </a:solidFill>
                <a:latin typeface="Arial"/>
                <a:cs typeface="Arial"/>
              </a:rPr>
              <a:t>r</a:t>
            </a:r>
            <a:r>
              <a:rPr sz="997" b="1" dirty="0">
                <a:solidFill>
                  <a:srgbClr val="000065"/>
                </a:solidFill>
                <a:latin typeface="Arial"/>
                <a:cs typeface="Arial"/>
              </a:rPr>
              <a:t>od</a:t>
            </a:r>
            <a:r>
              <a:rPr sz="997" b="1" spc="-4" dirty="0">
                <a:solidFill>
                  <a:srgbClr val="000065"/>
                </a:solidFill>
                <a:latin typeface="Arial"/>
                <a:cs typeface="Arial"/>
              </a:rPr>
              <a:t>u</a:t>
            </a:r>
            <a:r>
              <a:rPr sz="997" b="1" dirty="0">
                <a:solidFill>
                  <a:srgbClr val="000065"/>
                </a:solidFill>
                <a:latin typeface="Arial"/>
                <a:cs typeface="Arial"/>
              </a:rPr>
              <a:t>ct</a:t>
            </a:r>
            <a:r>
              <a:rPr sz="997" b="1" spc="-4" dirty="0">
                <a:solidFill>
                  <a:srgbClr val="000065"/>
                </a:solidFill>
                <a:latin typeface="Arial"/>
                <a:cs typeface="Arial"/>
              </a:rPr>
              <a:t>o</a:t>
            </a:r>
            <a:r>
              <a:rPr sz="997" b="1" dirty="0">
                <a:solidFill>
                  <a:srgbClr val="000065"/>
                </a:solidFill>
                <a:latin typeface="Arial"/>
                <a:cs typeface="Arial"/>
              </a:rPr>
              <a:t>s</a:t>
            </a:r>
            <a:r>
              <a:rPr sz="997" b="1" spc="106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b="1" dirty="0">
                <a:solidFill>
                  <a:srgbClr val="000065"/>
                </a:solidFill>
                <a:latin typeface="Arial"/>
                <a:cs typeface="Arial"/>
              </a:rPr>
              <a:t>y</a:t>
            </a:r>
            <a:endParaRPr sz="997">
              <a:latin typeface="Arial"/>
              <a:cs typeface="Arial"/>
            </a:endParaRPr>
          </a:p>
          <a:p>
            <a:pPr marL="11532">
              <a:lnSpc>
                <a:spcPts val="1174"/>
              </a:lnSpc>
              <a:spcBef>
                <a:spcPts val="215"/>
              </a:spcBef>
            </a:pPr>
            <a:r>
              <a:rPr sz="997" b="1" dirty="0">
                <a:solidFill>
                  <a:srgbClr val="000065"/>
                </a:solidFill>
                <a:latin typeface="Arial"/>
                <a:cs typeface="Arial"/>
              </a:rPr>
              <a:t>se</a:t>
            </a:r>
            <a:r>
              <a:rPr sz="997" b="1" spc="-4" dirty="0">
                <a:solidFill>
                  <a:srgbClr val="000065"/>
                </a:solidFill>
                <a:latin typeface="Arial"/>
                <a:cs typeface="Arial"/>
              </a:rPr>
              <a:t>r</a:t>
            </a:r>
            <a:r>
              <a:rPr sz="997" b="1" dirty="0">
                <a:solidFill>
                  <a:srgbClr val="000065"/>
                </a:solidFill>
                <a:latin typeface="Arial"/>
                <a:cs typeface="Arial"/>
              </a:rPr>
              <a:t>v</a:t>
            </a:r>
            <a:r>
              <a:rPr sz="997" b="1" spc="-4" dirty="0">
                <a:solidFill>
                  <a:srgbClr val="000065"/>
                </a:solidFill>
                <a:latin typeface="Arial"/>
                <a:cs typeface="Arial"/>
              </a:rPr>
              <a:t>i</a:t>
            </a:r>
            <a:r>
              <a:rPr sz="997" b="1" dirty="0">
                <a:solidFill>
                  <a:srgbClr val="000065"/>
                </a:solidFill>
                <a:latin typeface="Arial"/>
                <a:cs typeface="Arial"/>
              </a:rPr>
              <a:t>ci</a:t>
            </a:r>
            <a:r>
              <a:rPr sz="997" b="1" spc="-4" dirty="0">
                <a:solidFill>
                  <a:srgbClr val="000065"/>
                </a:solidFill>
                <a:latin typeface="Arial"/>
                <a:cs typeface="Arial"/>
              </a:rPr>
              <a:t>o</a:t>
            </a:r>
            <a:r>
              <a:rPr sz="997" b="1" dirty="0">
                <a:solidFill>
                  <a:srgbClr val="000065"/>
                </a:solidFill>
                <a:latin typeface="Arial"/>
                <a:cs typeface="Arial"/>
              </a:rPr>
              <a:t>s</a:t>
            </a:r>
            <a:r>
              <a:rPr sz="997" b="1" spc="95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b="1" spc="-4" dirty="0">
                <a:solidFill>
                  <a:srgbClr val="000065"/>
                </a:solidFill>
                <a:latin typeface="Arial"/>
                <a:cs typeface="Arial"/>
              </a:rPr>
              <a:t>p</a:t>
            </a:r>
            <a:r>
              <a:rPr sz="997" b="1" spc="4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997" b="1" dirty="0">
                <a:solidFill>
                  <a:srgbClr val="000065"/>
                </a:solidFill>
                <a:latin typeface="Arial"/>
                <a:cs typeface="Arial"/>
              </a:rPr>
              <a:t>ra</a:t>
            </a:r>
            <a:r>
              <a:rPr sz="997" b="1" spc="42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b="1" dirty="0">
                <a:solidFill>
                  <a:srgbClr val="000065"/>
                </a:solidFill>
                <a:latin typeface="Arial"/>
                <a:cs typeface="Arial"/>
              </a:rPr>
              <a:t>el</a:t>
            </a:r>
            <a:r>
              <a:rPr sz="997" b="1" spc="16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b="1" dirty="0">
                <a:solidFill>
                  <a:srgbClr val="000065"/>
                </a:solidFill>
                <a:latin typeface="Arial"/>
                <a:cs typeface="Arial"/>
              </a:rPr>
              <a:t>s</a:t>
            </a:r>
            <a:r>
              <a:rPr sz="997" b="1" spc="-4" dirty="0">
                <a:solidFill>
                  <a:srgbClr val="000065"/>
                </a:solidFill>
                <a:latin typeface="Arial"/>
                <a:cs typeface="Arial"/>
              </a:rPr>
              <a:t>ect</a:t>
            </a:r>
            <a:r>
              <a:rPr sz="997" b="1" dirty="0">
                <a:solidFill>
                  <a:srgbClr val="000065"/>
                </a:solidFill>
                <a:latin typeface="Arial"/>
                <a:cs typeface="Arial"/>
              </a:rPr>
              <a:t>or</a:t>
            </a:r>
            <a:r>
              <a:rPr sz="997" b="1" spc="68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b="1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997" b="1" spc="-4" dirty="0">
                <a:solidFill>
                  <a:srgbClr val="000065"/>
                </a:solidFill>
                <a:latin typeface="Arial"/>
                <a:cs typeface="Arial"/>
              </a:rPr>
              <a:t>l</a:t>
            </a:r>
            <a:r>
              <a:rPr sz="997" b="1" dirty="0">
                <a:solidFill>
                  <a:srgbClr val="000065"/>
                </a:solidFill>
                <a:latin typeface="Arial"/>
                <a:cs typeface="Arial"/>
              </a:rPr>
              <a:t>é</a:t>
            </a:r>
            <a:r>
              <a:rPr sz="997" b="1" spc="-4" dirty="0">
                <a:solidFill>
                  <a:srgbClr val="000065"/>
                </a:solidFill>
                <a:latin typeface="Arial"/>
                <a:cs typeface="Arial"/>
              </a:rPr>
              <a:t>c</a:t>
            </a:r>
            <a:r>
              <a:rPr sz="997" b="1" dirty="0">
                <a:solidFill>
                  <a:srgbClr val="000065"/>
                </a:solidFill>
                <a:latin typeface="Arial"/>
                <a:cs typeface="Arial"/>
              </a:rPr>
              <a:t>tr</a:t>
            </a:r>
            <a:r>
              <a:rPr sz="997" b="1" spc="-4" dirty="0">
                <a:solidFill>
                  <a:srgbClr val="000065"/>
                </a:solidFill>
                <a:latin typeface="Arial"/>
                <a:cs typeface="Arial"/>
              </a:rPr>
              <a:t>i</a:t>
            </a:r>
            <a:r>
              <a:rPr sz="997" b="1" spc="4" dirty="0">
                <a:solidFill>
                  <a:srgbClr val="000065"/>
                </a:solidFill>
                <a:latin typeface="Arial"/>
                <a:cs typeface="Arial"/>
              </a:rPr>
              <a:t>c</a:t>
            </a:r>
            <a:r>
              <a:rPr sz="997" b="1" dirty="0">
                <a:solidFill>
                  <a:srgbClr val="000065"/>
                </a:solidFill>
                <a:latin typeface="Arial"/>
                <a:cs typeface="Arial"/>
              </a:rPr>
              <a:t>o</a:t>
            </a:r>
            <a:r>
              <a:rPr sz="997" b="1" spc="86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spc="4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n</a:t>
            </a:r>
            <a:r>
              <a:rPr sz="997" spc="31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Arge</a:t>
            </a:r>
            <a:r>
              <a:rPr sz="997" spc="4" dirty="0">
                <a:solidFill>
                  <a:srgbClr val="000065"/>
                </a:solidFill>
                <a:latin typeface="Arial"/>
                <a:cs typeface="Arial"/>
              </a:rPr>
              <a:t>n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tin</a:t>
            </a:r>
            <a:r>
              <a:rPr sz="997" spc="4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,</a:t>
            </a:r>
            <a:r>
              <a:rPr sz="997" spc="95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C</a:t>
            </a:r>
            <a:r>
              <a:rPr sz="997" spc="4" dirty="0">
                <a:solidFill>
                  <a:srgbClr val="000065"/>
                </a:solidFill>
                <a:latin typeface="Arial"/>
                <a:cs typeface="Arial"/>
              </a:rPr>
              <a:t>h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il</a:t>
            </a:r>
            <a:r>
              <a:rPr sz="997" spc="4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,</a:t>
            </a:r>
            <a:r>
              <a:rPr sz="997" spc="55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Parag</a:t>
            </a:r>
            <a:r>
              <a:rPr sz="997" spc="4" dirty="0">
                <a:solidFill>
                  <a:srgbClr val="000065"/>
                </a:solidFill>
                <a:latin typeface="Arial"/>
                <a:cs typeface="Arial"/>
              </a:rPr>
              <a:t>u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ay,</a:t>
            </a:r>
            <a:r>
              <a:rPr sz="997" spc="95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Per</a:t>
            </a:r>
            <a:r>
              <a:rPr sz="997" spc="4" dirty="0">
                <a:solidFill>
                  <a:srgbClr val="000065"/>
                </a:solidFill>
                <a:latin typeface="Arial"/>
                <a:cs typeface="Arial"/>
              </a:rPr>
              <a:t>ú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,</a:t>
            </a:r>
            <a:r>
              <a:rPr sz="997" spc="52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Bolivi</a:t>
            </a:r>
            <a:r>
              <a:rPr sz="997" spc="4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,</a:t>
            </a:r>
            <a:r>
              <a:rPr sz="997" spc="68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Brasil</a:t>
            </a:r>
            <a:r>
              <a:rPr sz="997" spc="53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y</a:t>
            </a:r>
            <a:r>
              <a:rPr sz="997" spc="9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Urug</a:t>
            </a:r>
            <a:r>
              <a:rPr sz="997" spc="5" dirty="0">
                <a:solidFill>
                  <a:srgbClr val="000065"/>
                </a:solidFill>
                <a:latin typeface="Arial"/>
                <a:cs typeface="Arial"/>
              </a:rPr>
              <a:t>u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ay. </a:t>
            </a:r>
            <a:endParaRPr sz="997">
              <a:latin typeface="Arial"/>
              <a:cs typeface="Arial"/>
            </a:endParaRPr>
          </a:p>
          <a:p>
            <a:pPr marL="11532">
              <a:lnSpc>
                <a:spcPts val="1174"/>
              </a:lnSpc>
              <a:spcBef>
                <a:spcPts val="265"/>
              </a:spcBef>
            </a:pP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C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o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n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t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m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os</a:t>
            </a:r>
            <a:r>
              <a:rPr sz="997" spc="95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c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on</a:t>
            </a:r>
            <a:r>
              <a:rPr sz="997" spc="36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un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997" spc="42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amp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lia</a:t>
            </a:r>
            <a:r>
              <a:rPr sz="997" spc="63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xp</a:t>
            </a:r>
            <a:r>
              <a:rPr sz="997" spc="4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r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i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en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cia</a:t>
            </a:r>
            <a:r>
              <a:rPr sz="997" spc="106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n</a:t>
            </a:r>
            <a:r>
              <a:rPr sz="997" spc="31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m</a:t>
            </a:r>
            <a:r>
              <a:rPr sz="997" spc="4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te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r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i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l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es</a:t>
            </a:r>
            <a:r>
              <a:rPr sz="997" spc="96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l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éct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ri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cos</a:t>
            </a:r>
            <a:r>
              <a:rPr sz="997" spc="88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p</a:t>
            </a:r>
            <a:r>
              <a:rPr sz="997" spc="4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r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997" spc="48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b="1" dirty="0">
                <a:solidFill>
                  <a:srgbClr val="000065"/>
                </a:solidFill>
                <a:latin typeface="Arial"/>
                <a:cs typeface="Arial"/>
              </a:rPr>
              <a:t>al</a:t>
            </a:r>
            <a:r>
              <a:rPr sz="997" b="1" spc="-4" dirty="0">
                <a:solidFill>
                  <a:srgbClr val="000065"/>
                </a:solidFill>
                <a:latin typeface="Arial"/>
                <a:cs typeface="Arial"/>
              </a:rPr>
              <a:t>t</a:t>
            </a:r>
            <a:r>
              <a:rPr sz="997" b="1" spc="4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,</a:t>
            </a:r>
            <a:r>
              <a:rPr sz="997" spc="43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b="1" spc="-4" dirty="0">
                <a:solidFill>
                  <a:srgbClr val="000065"/>
                </a:solidFill>
                <a:latin typeface="Arial"/>
                <a:cs typeface="Arial"/>
              </a:rPr>
              <a:t>m</a:t>
            </a:r>
            <a:r>
              <a:rPr sz="997" b="1" spc="4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997" b="1" dirty="0">
                <a:solidFill>
                  <a:srgbClr val="000065"/>
                </a:solidFill>
                <a:latin typeface="Arial"/>
                <a:cs typeface="Arial"/>
              </a:rPr>
              <a:t>d</a:t>
            </a:r>
            <a:r>
              <a:rPr sz="997" b="1" spc="-4" dirty="0">
                <a:solidFill>
                  <a:srgbClr val="000065"/>
                </a:solidFill>
                <a:latin typeface="Arial"/>
                <a:cs typeface="Arial"/>
              </a:rPr>
              <a:t>i</a:t>
            </a:r>
            <a:r>
              <a:rPr sz="997" b="1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997" b="1" spc="66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y</a:t>
            </a:r>
            <a:r>
              <a:rPr sz="997" spc="9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b="1" dirty="0">
                <a:solidFill>
                  <a:srgbClr val="000065"/>
                </a:solidFill>
                <a:latin typeface="Arial"/>
                <a:cs typeface="Arial"/>
              </a:rPr>
              <a:t>b</a:t>
            </a:r>
            <a:r>
              <a:rPr sz="997" b="1" spc="4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997" b="1" spc="-4" dirty="0">
                <a:solidFill>
                  <a:srgbClr val="000065"/>
                </a:solidFill>
                <a:latin typeface="Arial"/>
                <a:cs typeface="Arial"/>
              </a:rPr>
              <a:t>j</a:t>
            </a:r>
            <a:r>
              <a:rPr sz="997" b="1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997" b="1" spc="48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b="1" spc="-5" dirty="0">
                <a:solidFill>
                  <a:srgbClr val="000065"/>
                </a:solidFill>
                <a:latin typeface="Arial"/>
                <a:cs typeface="Arial"/>
              </a:rPr>
              <a:t>t</a:t>
            </a:r>
            <a:r>
              <a:rPr sz="997" b="1" spc="5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997" b="1" spc="-5" dirty="0">
                <a:solidFill>
                  <a:srgbClr val="000065"/>
                </a:solidFill>
                <a:latin typeface="Arial"/>
                <a:cs typeface="Arial"/>
              </a:rPr>
              <a:t>n</a:t>
            </a:r>
            <a:r>
              <a:rPr sz="997" b="1" spc="5" dirty="0">
                <a:solidFill>
                  <a:srgbClr val="000065"/>
                </a:solidFill>
                <a:latin typeface="Arial"/>
                <a:cs typeface="Arial"/>
              </a:rPr>
              <a:t>s</a:t>
            </a:r>
            <a:r>
              <a:rPr sz="997" b="1" spc="-5" dirty="0">
                <a:solidFill>
                  <a:srgbClr val="000065"/>
                </a:solidFill>
                <a:latin typeface="Arial"/>
                <a:cs typeface="Arial"/>
              </a:rPr>
              <a:t>ió</a:t>
            </a:r>
            <a:r>
              <a:rPr sz="997" b="1" dirty="0">
                <a:solidFill>
                  <a:srgbClr val="000065"/>
                </a:solidFill>
                <a:latin typeface="Arial"/>
                <a:cs typeface="Arial"/>
              </a:rPr>
              <a:t>n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, </a:t>
            </a:r>
            <a:endParaRPr sz="997">
              <a:latin typeface="Arial"/>
              <a:cs typeface="Arial"/>
            </a:endParaRPr>
          </a:p>
          <a:p>
            <a:pPr marL="11532">
              <a:lnSpc>
                <a:spcPts val="1145"/>
              </a:lnSpc>
              <a:spcBef>
                <a:spcPts val="265"/>
              </a:spcBef>
            </a:pP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d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st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i</a:t>
            </a:r>
            <a:r>
              <a:rPr sz="997" spc="4" dirty="0">
                <a:solidFill>
                  <a:srgbClr val="000065"/>
                </a:solidFill>
                <a:latin typeface="Arial"/>
                <a:cs typeface="Arial"/>
              </a:rPr>
              <a:t>n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ad</a:t>
            </a:r>
            <a:r>
              <a:rPr sz="997" spc="4" dirty="0">
                <a:solidFill>
                  <a:srgbClr val="000065"/>
                </a:solidFill>
                <a:latin typeface="Arial"/>
                <a:cs typeface="Arial"/>
              </a:rPr>
              <a:t>o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s</a:t>
            </a:r>
            <a:r>
              <a:rPr sz="997" spc="96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997" spc="20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em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p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r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s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as</a:t>
            </a:r>
            <a:r>
              <a:rPr sz="997" spc="87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de</a:t>
            </a:r>
            <a:r>
              <a:rPr sz="997" spc="22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997" spc="4" dirty="0">
                <a:solidFill>
                  <a:srgbClr val="000065"/>
                </a:solidFill>
                <a:latin typeface="Arial"/>
                <a:cs typeface="Arial"/>
              </a:rPr>
              <a:t>n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er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gía,</a:t>
            </a:r>
            <a:r>
              <a:rPr sz="997" spc="72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de</a:t>
            </a:r>
            <a:r>
              <a:rPr sz="997" spc="22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c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omu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ni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c</a:t>
            </a:r>
            <a:r>
              <a:rPr sz="997" spc="4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c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io</a:t>
            </a:r>
            <a:r>
              <a:rPr sz="997" spc="4" dirty="0">
                <a:solidFill>
                  <a:srgbClr val="000065"/>
                </a:solidFill>
                <a:latin typeface="Arial"/>
                <a:cs typeface="Arial"/>
              </a:rPr>
              <a:t>n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s,</a:t>
            </a:r>
            <a:r>
              <a:rPr sz="997" spc="157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d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997" spc="26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in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f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r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997" spc="4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s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t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r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u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c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t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u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r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997" spc="127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g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en</a:t>
            </a:r>
            <a:r>
              <a:rPr sz="997" spc="4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r</a:t>
            </a:r>
            <a:r>
              <a:rPr sz="997" spc="4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l</a:t>
            </a:r>
            <a:r>
              <a:rPr sz="997" spc="66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y</a:t>
            </a:r>
            <a:r>
              <a:rPr sz="997" spc="18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p</a:t>
            </a:r>
            <a:r>
              <a:rPr sz="997" spc="4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r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997" spc="48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segm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n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-</a:t>
            </a:r>
            <a:endParaRPr sz="997">
              <a:latin typeface="Arial"/>
              <a:cs typeface="Arial"/>
            </a:endParaRPr>
          </a:p>
          <a:p>
            <a:pPr marL="11532" marR="10325">
              <a:lnSpc>
                <a:spcPct val="95825"/>
              </a:lnSpc>
              <a:spcBef>
                <a:spcPts val="276"/>
              </a:spcBef>
            </a:pP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t</a:t>
            </a:r>
            <a:r>
              <a:rPr sz="997" spc="4" dirty="0">
                <a:solidFill>
                  <a:srgbClr val="000065"/>
                </a:solidFill>
                <a:latin typeface="Arial"/>
                <a:cs typeface="Arial"/>
              </a:rPr>
              <a:t>o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s</a:t>
            </a:r>
            <a:r>
              <a:rPr sz="997" spc="26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spc="4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s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p</a:t>
            </a:r>
            <a:r>
              <a:rPr sz="997" spc="4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cífic</a:t>
            </a:r>
            <a:r>
              <a:rPr sz="997" spc="4" dirty="0">
                <a:solidFill>
                  <a:srgbClr val="000065"/>
                </a:solidFill>
                <a:latin typeface="Arial"/>
                <a:cs typeface="Arial"/>
              </a:rPr>
              <a:t>o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s</a:t>
            </a:r>
            <a:r>
              <a:rPr sz="997" spc="99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d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997" spc="31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spc="4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c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tivida</a:t>
            </a:r>
            <a:r>
              <a:rPr sz="997" spc="4" dirty="0">
                <a:solidFill>
                  <a:srgbClr val="000065"/>
                </a:solidFill>
                <a:latin typeface="Arial"/>
                <a:cs typeface="Arial"/>
              </a:rPr>
              <a:t>d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,</a:t>
            </a:r>
            <a:r>
              <a:rPr sz="997" spc="88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com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o</a:t>
            </a:r>
            <a:r>
              <a:rPr sz="997" spc="53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m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in</a:t>
            </a:r>
            <a:r>
              <a:rPr sz="997" spc="4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r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í</a:t>
            </a:r>
            <a:r>
              <a:rPr sz="997" spc="4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,</a:t>
            </a:r>
            <a:r>
              <a:rPr sz="997" spc="76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p</a:t>
            </a:r>
            <a:r>
              <a:rPr sz="997" spc="4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t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r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óle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o</a:t>
            </a:r>
            <a:r>
              <a:rPr sz="997" spc="81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y</a:t>
            </a:r>
            <a:r>
              <a:rPr sz="997" spc="9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997" spc="4" dirty="0">
                <a:solidFill>
                  <a:srgbClr val="000065"/>
                </a:solidFill>
                <a:latin typeface="Arial"/>
                <a:cs typeface="Arial"/>
              </a:rPr>
              <a:t>n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er</a:t>
            </a:r>
            <a:r>
              <a:rPr sz="997" spc="4" dirty="0">
                <a:solidFill>
                  <a:srgbClr val="000065"/>
                </a:solidFill>
                <a:latin typeface="Arial"/>
                <a:cs typeface="Arial"/>
              </a:rPr>
              <a:t>g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í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s</a:t>
            </a:r>
            <a:r>
              <a:rPr sz="997" spc="82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re</a:t>
            </a:r>
            <a:r>
              <a:rPr sz="997" spc="4" dirty="0">
                <a:solidFill>
                  <a:srgbClr val="000065"/>
                </a:solidFill>
                <a:latin typeface="Arial"/>
                <a:cs typeface="Arial"/>
              </a:rPr>
              <a:t>no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va</a:t>
            </a:r>
            <a:r>
              <a:rPr sz="997" spc="4" dirty="0">
                <a:solidFill>
                  <a:srgbClr val="000065"/>
                </a:solidFill>
                <a:latin typeface="Arial"/>
                <a:cs typeface="Arial"/>
              </a:rPr>
              <a:t>b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l</a:t>
            </a:r>
            <a:r>
              <a:rPr sz="997" spc="4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s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,</a:t>
            </a:r>
            <a:r>
              <a:rPr sz="997" spc="102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spc="4" dirty="0">
                <a:solidFill>
                  <a:srgbClr val="000065"/>
                </a:solidFill>
                <a:latin typeface="Arial"/>
                <a:cs typeface="Arial"/>
              </a:rPr>
              <a:t>en</a:t>
            </a:r>
            <a:r>
              <a:rPr sz="997" spc="-4" dirty="0">
                <a:solidFill>
                  <a:srgbClr val="000065"/>
                </a:solidFill>
                <a:latin typeface="Arial"/>
                <a:cs typeface="Arial"/>
              </a:rPr>
              <a:t>t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re</a:t>
            </a:r>
            <a:r>
              <a:rPr sz="997" spc="50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997" spc="5" dirty="0">
                <a:solidFill>
                  <a:srgbClr val="000065"/>
                </a:solidFill>
                <a:latin typeface="Arial"/>
                <a:cs typeface="Arial"/>
              </a:rPr>
              <a:t>o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t</a:t>
            </a:r>
            <a:r>
              <a:rPr sz="997" spc="-5" dirty="0">
                <a:solidFill>
                  <a:srgbClr val="000065"/>
                </a:solidFill>
                <a:latin typeface="Arial"/>
                <a:cs typeface="Arial"/>
              </a:rPr>
              <a:t>r</a:t>
            </a:r>
            <a:r>
              <a:rPr sz="997" spc="5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997" dirty="0">
                <a:solidFill>
                  <a:srgbClr val="000065"/>
                </a:solidFill>
                <a:latin typeface="Arial"/>
                <a:cs typeface="Arial"/>
              </a:rPr>
              <a:t>s</a:t>
            </a:r>
            <a:endParaRPr sz="997">
              <a:latin typeface="Arial"/>
              <a:cs typeface="Arial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5415518" y="9371807"/>
            <a:ext cx="815366" cy="26097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306254" marR="305500" algn="ctr">
              <a:lnSpc>
                <a:spcPct val="100585"/>
              </a:lnSpc>
              <a:spcBef>
                <a:spcPts val="258"/>
              </a:spcBef>
            </a:pPr>
            <a:r>
              <a:rPr sz="997" b="1" spc="4" dirty="0">
                <a:latin typeface="Tahoma"/>
                <a:cs typeface="Tahoma"/>
              </a:rPr>
              <a:t>51</a:t>
            </a:r>
            <a:endParaRPr sz="997">
              <a:latin typeface="Tahoma"/>
              <a:cs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4137523675"/>
      </p:ext>
    </p:extLst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/>
          <p:nvPr/>
        </p:nvSpPr>
        <p:spPr>
          <a:xfrm>
            <a:off x="1380" y="108675"/>
            <a:ext cx="6872394" cy="9696011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5" name="object 5"/>
          <p:cNvSpPr/>
          <p:nvPr/>
        </p:nvSpPr>
        <p:spPr>
          <a:xfrm>
            <a:off x="501232" y="3761595"/>
            <a:ext cx="2131273" cy="3196564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 sz="1631"/>
          </a:p>
        </p:txBody>
      </p:sp>
      <p:sp>
        <p:nvSpPr>
          <p:cNvPr id="3" name="object 3"/>
          <p:cNvSpPr txBox="1"/>
          <p:nvPr/>
        </p:nvSpPr>
        <p:spPr>
          <a:xfrm>
            <a:off x="544268" y="7541240"/>
            <a:ext cx="2002376" cy="13182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11506" marR="18950">
              <a:lnSpc>
                <a:spcPts val="1219"/>
              </a:lnSpc>
              <a:spcBef>
                <a:spcPts val="61"/>
              </a:spcBef>
            </a:pPr>
            <a:r>
              <a:rPr sz="1087" b="1" dirty="0">
                <a:solidFill>
                  <a:srgbClr val="FFFFFF"/>
                </a:solidFill>
                <a:latin typeface="Tahoma"/>
                <a:cs typeface="Tahoma"/>
              </a:rPr>
              <a:t>Shanghai Cable Works</a:t>
            </a:r>
            <a:endParaRPr sz="1087">
              <a:latin typeface="Tahoma"/>
              <a:cs typeface="Tahoma"/>
            </a:endParaRPr>
          </a:p>
          <a:p>
            <a:pPr marL="11506" marR="662881">
              <a:lnSpc>
                <a:spcPts val="1202"/>
              </a:lnSpc>
              <a:spcBef>
                <a:spcPts val="576"/>
              </a:spcBef>
            </a:pPr>
            <a:r>
              <a:rPr sz="997" dirty="0">
                <a:solidFill>
                  <a:srgbClr val="FFFFFF"/>
                </a:solidFill>
                <a:latin typeface="Tahoma"/>
                <a:cs typeface="Tahoma"/>
              </a:rPr>
              <a:t>1076 —</a:t>
            </a:r>
            <a:r>
              <a:rPr sz="997" spc="-8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997" dirty="0">
                <a:solidFill>
                  <a:srgbClr val="FFFFFF"/>
                </a:solidFill>
                <a:latin typeface="Tahoma"/>
                <a:cs typeface="Tahoma"/>
              </a:rPr>
              <a:t>Jungong Road, </a:t>
            </a:r>
            <a:endParaRPr sz="997">
              <a:latin typeface="Tahoma"/>
              <a:cs typeface="Tahoma"/>
            </a:endParaRPr>
          </a:p>
          <a:p>
            <a:pPr marL="11506" marR="662881">
              <a:lnSpc>
                <a:spcPts val="1202"/>
              </a:lnSpc>
              <a:spcBef>
                <a:spcPts val="612"/>
              </a:spcBef>
            </a:pPr>
            <a:r>
              <a:rPr sz="997" dirty="0">
                <a:solidFill>
                  <a:srgbClr val="FFFFFF"/>
                </a:solidFill>
                <a:latin typeface="Tahoma"/>
                <a:cs typeface="Tahoma"/>
              </a:rPr>
              <a:t>Shang</a:t>
            </a:r>
            <a:r>
              <a:rPr sz="997" spc="4" dirty="0">
                <a:solidFill>
                  <a:srgbClr val="FFFFFF"/>
                </a:solidFill>
                <a:latin typeface="Tahoma"/>
                <a:cs typeface="Tahoma"/>
              </a:rPr>
              <a:t>h</a:t>
            </a:r>
            <a:r>
              <a:rPr sz="997" dirty="0">
                <a:solidFill>
                  <a:srgbClr val="FFFFFF"/>
                </a:solidFill>
                <a:latin typeface="Tahoma"/>
                <a:cs typeface="Tahoma"/>
              </a:rPr>
              <a:t>ai,</a:t>
            </a:r>
            <a:r>
              <a:rPr sz="997" spc="-33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997" spc="4" dirty="0">
                <a:solidFill>
                  <a:srgbClr val="FFFFFF"/>
                </a:solidFill>
                <a:latin typeface="Tahoma"/>
                <a:cs typeface="Tahoma"/>
              </a:rPr>
              <a:t>C</a:t>
            </a:r>
            <a:r>
              <a:rPr sz="997" dirty="0">
                <a:solidFill>
                  <a:srgbClr val="FFFFFF"/>
                </a:solidFill>
                <a:latin typeface="Tahoma"/>
                <a:cs typeface="Tahoma"/>
              </a:rPr>
              <a:t>hina</a:t>
            </a:r>
            <a:endParaRPr sz="997">
              <a:latin typeface="Tahoma"/>
              <a:cs typeface="Tahoma"/>
            </a:endParaRPr>
          </a:p>
          <a:p>
            <a:pPr marL="11506" marR="18950">
              <a:lnSpc>
                <a:spcPct val="100585"/>
              </a:lnSpc>
              <a:spcBef>
                <a:spcPts val="616"/>
              </a:spcBef>
            </a:pPr>
            <a:r>
              <a:rPr sz="997" dirty="0">
                <a:solidFill>
                  <a:srgbClr val="FFFFFF"/>
                </a:solidFill>
                <a:latin typeface="Tahoma"/>
                <a:cs typeface="Tahoma"/>
              </a:rPr>
              <a:t>TE</a:t>
            </a:r>
            <a:r>
              <a:rPr sz="997" spc="-11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997" dirty="0">
                <a:solidFill>
                  <a:srgbClr val="FFFFFF"/>
                </a:solidFill>
                <a:latin typeface="Tahoma"/>
                <a:cs typeface="Tahoma"/>
              </a:rPr>
              <a:t>654836</a:t>
            </a:r>
            <a:r>
              <a:rPr sz="997" spc="4" dirty="0">
                <a:solidFill>
                  <a:srgbClr val="FFFFFF"/>
                </a:solidFill>
                <a:latin typeface="Tahoma"/>
                <a:cs typeface="Tahoma"/>
              </a:rPr>
              <a:t>0</a:t>
            </a:r>
            <a:r>
              <a:rPr sz="997" dirty="0">
                <a:solidFill>
                  <a:srgbClr val="FFFFFF"/>
                </a:solidFill>
                <a:latin typeface="Tahoma"/>
                <a:cs typeface="Tahoma"/>
              </a:rPr>
              <a:t>6 —</a:t>
            </a:r>
            <a:r>
              <a:rPr sz="997" spc="-8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997" dirty="0">
                <a:solidFill>
                  <a:srgbClr val="FFFFFF"/>
                </a:solidFill>
                <a:latin typeface="Tahoma"/>
                <a:cs typeface="Tahoma"/>
              </a:rPr>
              <a:t>6</a:t>
            </a:r>
            <a:r>
              <a:rPr sz="997" spc="4" dirty="0">
                <a:solidFill>
                  <a:srgbClr val="FFFFFF"/>
                </a:solidFill>
                <a:latin typeface="Tahoma"/>
                <a:cs typeface="Tahoma"/>
              </a:rPr>
              <a:t>5</a:t>
            </a:r>
            <a:r>
              <a:rPr sz="997" dirty="0">
                <a:solidFill>
                  <a:srgbClr val="FFFFFF"/>
                </a:solidFill>
                <a:latin typeface="Tahoma"/>
                <a:cs typeface="Tahoma"/>
              </a:rPr>
              <a:t>487</a:t>
            </a:r>
            <a:r>
              <a:rPr sz="997" spc="4" dirty="0">
                <a:solidFill>
                  <a:srgbClr val="FFFFFF"/>
                </a:solidFill>
                <a:latin typeface="Tahoma"/>
                <a:cs typeface="Tahoma"/>
              </a:rPr>
              <a:t>2</a:t>
            </a:r>
            <a:r>
              <a:rPr sz="997" dirty="0">
                <a:solidFill>
                  <a:srgbClr val="FFFFFF"/>
                </a:solidFill>
                <a:latin typeface="Tahoma"/>
                <a:cs typeface="Tahoma"/>
              </a:rPr>
              <a:t>00</a:t>
            </a:r>
            <a:endParaRPr sz="997">
              <a:latin typeface="Tahoma"/>
              <a:cs typeface="Tahoma"/>
            </a:endParaRPr>
          </a:p>
          <a:p>
            <a:pPr marL="11506" marR="18950">
              <a:lnSpc>
                <a:spcPct val="100585"/>
              </a:lnSpc>
              <a:spcBef>
                <a:spcPts val="612"/>
              </a:spcBef>
            </a:pPr>
            <a:r>
              <a:rPr sz="997" dirty="0">
                <a:solidFill>
                  <a:srgbClr val="FFFFFF"/>
                </a:solidFill>
                <a:latin typeface="Tahoma"/>
                <a:cs typeface="Tahoma"/>
              </a:rPr>
              <a:t>Fax</a:t>
            </a:r>
            <a:r>
              <a:rPr sz="997" spc="29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997" dirty="0">
                <a:solidFill>
                  <a:srgbClr val="FFFFFF"/>
                </a:solidFill>
                <a:latin typeface="Tahoma"/>
                <a:cs typeface="Tahoma"/>
              </a:rPr>
              <a:t>654</a:t>
            </a:r>
            <a:r>
              <a:rPr sz="997" spc="4" dirty="0">
                <a:solidFill>
                  <a:srgbClr val="FFFFFF"/>
                </a:solidFill>
                <a:latin typeface="Tahoma"/>
                <a:cs typeface="Tahoma"/>
              </a:rPr>
              <a:t>9</a:t>
            </a:r>
            <a:r>
              <a:rPr sz="997" dirty="0">
                <a:solidFill>
                  <a:srgbClr val="FFFFFF"/>
                </a:solidFill>
                <a:latin typeface="Tahoma"/>
                <a:cs typeface="Tahoma"/>
              </a:rPr>
              <a:t>1</a:t>
            </a:r>
            <a:r>
              <a:rPr sz="997" spc="4" dirty="0">
                <a:solidFill>
                  <a:srgbClr val="FFFFFF"/>
                </a:solidFill>
                <a:latin typeface="Tahoma"/>
                <a:cs typeface="Tahoma"/>
              </a:rPr>
              <a:t>1</a:t>
            </a:r>
            <a:r>
              <a:rPr sz="997" dirty="0">
                <a:solidFill>
                  <a:srgbClr val="FFFFFF"/>
                </a:solidFill>
                <a:latin typeface="Tahoma"/>
                <a:cs typeface="Tahoma"/>
              </a:rPr>
              <a:t>53</a:t>
            </a:r>
            <a:endParaRPr sz="997">
              <a:latin typeface="Tahoma"/>
              <a:cs typeface="Tahoma"/>
            </a:endParaRPr>
          </a:p>
          <a:p>
            <a:pPr marL="11506">
              <a:lnSpc>
                <a:spcPct val="100585"/>
              </a:lnSpc>
              <a:spcBef>
                <a:spcPts val="612"/>
              </a:spcBef>
            </a:pPr>
            <a:r>
              <a:rPr sz="997" dirty="0">
                <a:solidFill>
                  <a:srgbClr val="FFFFFF"/>
                </a:solidFill>
                <a:latin typeface="Tahoma"/>
                <a:cs typeface="Tahoma"/>
              </a:rPr>
              <a:t>E-mail:</a:t>
            </a:r>
            <a:r>
              <a:rPr sz="997" spc="-3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997" dirty="0">
                <a:solidFill>
                  <a:srgbClr val="FFFFFF"/>
                </a:solidFill>
                <a:latin typeface="Tahoma"/>
                <a:cs typeface="Tahoma"/>
                <a:hlinkClick r:id="rId4"/>
              </a:rPr>
              <a:t>innoconsu</a:t>
            </a:r>
            <a:r>
              <a:rPr sz="997" spc="4" dirty="0">
                <a:solidFill>
                  <a:srgbClr val="FFFFFF"/>
                </a:solidFill>
                <a:latin typeface="Tahoma"/>
                <a:cs typeface="Tahoma"/>
                <a:hlinkClick r:id="rId4"/>
              </a:rPr>
              <a:t>l</a:t>
            </a:r>
            <a:r>
              <a:rPr sz="997" dirty="0">
                <a:solidFill>
                  <a:srgbClr val="FFFFFF"/>
                </a:solidFill>
                <a:latin typeface="Tahoma"/>
                <a:cs typeface="Tahoma"/>
                <a:hlinkClick r:id="rId4"/>
              </a:rPr>
              <a:t>ting@live.co</a:t>
            </a:r>
            <a:r>
              <a:rPr sz="997" spc="8" dirty="0">
                <a:solidFill>
                  <a:srgbClr val="FFFFFF"/>
                </a:solidFill>
                <a:latin typeface="Tahoma"/>
                <a:cs typeface="Tahoma"/>
                <a:hlinkClick r:id="rId4"/>
              </a:rPr>
              <a:t>m</a:t>
            </a:r>
            <a:r>
              <a:rPr sz="997" dirty="0">
                <a:solidFill>
                  <a:srgbClr val="FFFFFF"/>
                </a:solidFill>
                <a:latin typeface="Tahoma"/>
                <a:cs typeface="Tahoma"/>
                <a:hlinkClick r:id="rId4"/>
              </a:rPr>
              <a:t>.ar</a:t>
            </a:r>
            <a:endParaRPr sz="997">
              <a:latin typeface="Tahoma"/>
              <a:cs typeface="Tahoma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3516442" y="7557810"/>
            <a:ext cx="2970502" cy="131825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R="11506" algn="r">
              <a:lnSpc>
                <a:spcPts val="1219"/>
              </a:lnSpc>
              <a:spcBef>
                <a:spcPts val="61"/>
              </a:spcBef>
            </a:pPr>
            <a:r>
              <a:rPr sz="1087" b="1" dirty="0">
                <a:solidFill>
                  <a:srgbClr val="FFFFFF"/>
                </a:solidFill>
                <a:latin typeface="Tahoma"/>
                <a:cs typeface="Tahoma"/>
              </a:rPr>
              <a:t>Ventas: Inno Representaciones</a:t>
            </a:r>
            <a:endParaRPr sz="1087">
              <a:latin typeface="Tahoma"/>
              <a:cs typeface="Tahoma"/>
            </a:endParaRPr>
          </a:p>
          <a:p>
            <a:pPr marL="1560577" marR="12610" indent="238867" algn="r">
              <a:lnSpc>
                <a:spcPts val="1202"/>
              </a:lnSpc>
              <a:spcBef>
                <a:spcPts val="576"/>
              </a:spcBef>
            </a:pPr>
            <a:r>
              <a:rPr sz="997" dirty="0">
                <a:solidFill>
                  <a:srgbClr val="FFFFFF"/>
                </a:solidFill>
                <a:latin typeface="Tahoma"/>
                <a:cs typeface="Tahoma"/>
              </a:rPr>
              <a:t>Director</a:t>
            </a:r>
            <a:r>
              <a:rPr sz="997" spc="4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r>
              <a:rPr sz="997" dirty="0">
                <a:solidFill>
                  <a:srgbClr val="FFFFFF"/>
                </a:solidFill>
                <a:latin typeface="Tahoma"/>
                <a:cs typeface="Tahoma"/>
              </a:rPr>
              <a:t>o</a:t>
            </a:r>
            <a:r>
              <a:rPr sz="997" spc="-36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997" spc="4" dirty="0">
                <a:solidFill>
                  <a:srgbClr val="FFFFFF"/>
                </a:solidFill>
                <a:latin typeface="Tahoma"/>
                <a:cs typeface="Tahoma"/>
              </a:rPr>
              <a:t>1</a:t>
            </a:r>
            <a:r>
              <a:rPr sz="997" dirty="0">
                <a:solidFill>
                  <a:srgbClr val="FFFFFF"/>
                </a:solidFill>
                <a:latin typeface="Tahoma"/>
                <a:cs typeface="Tahoma"/>
              </a:rPr>
              <a:t>50  -</a:t>
            </a:r>
            <a:r>
              <a:rPr sz="997" spc="-3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997" dirty="0">
                <a:solidFill>
                  <a:srgbClr val="FFFFFF"/>
                </a:solidFill>
                <a:latin typeface="Tahoma"/>
                <a:cs typeface="Tahoma"/>
              </a:rPr>
              <a:t>6 A </a:t>
            </a:r>
            <a:endParaRPr sz="997">
              <a:latin typeface="Tahoma"/>
              <a:cs typeface="Tahoma"/>
            </a:endParaRPr>
          </a:p>
          <a:p>
            <a:pPr marL="1560577" marR="12610" algn="r">
              <a:lnSpc>
                <a:spcPts val="1202"/>
              </a:lnSpc>
              <a:spcBef>
                <a:spcPts val="615"/>
              </a:spcBef>
            </a:pPr>
            <a:r>
              <a:rPr sz="997" dirty="0">
                <a:solidFill>
                  <a:srgbClr val="FFFFFF"/>
                </a:solidFill>
                <a:latin typeface="Tahoma"/>
                <a:cs typeface="Tahoma"/>
              </a:rPr>
              <a:t>Buenos</a:t>
            </a:r>
            <a:r>
              <a:rPr sz="997" spc="-32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997" dirty="0">
                <a:solidFill>
                  <a:srgbClr val="FFFFFF"/>
                </a:solidFill>
                <a:latin typeface="Tahoma"/>
                <a:cs typeface="Tahoma"/>
              </a:rPr>
              <a:t>Aires</a:t>
            </a:r>
            <a:r>
              <a:rPr sz="997" spc="-21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997" dirty="0">
                <a:solidFill>
                  <a:srgbClr val="FFFFFF"/>
                </a:solidFill>
                <a:latin typeface="Tahoma"/>
                <a:cs typeface="Tahoma"/>
              </a:rPr>
              <a:t>, Argentina </a:t>
            </a:r>
            <a:endParaRPr sz="997">
              <a:latin typeface="Tahoma"/>
              <a:cs typeface="Tahoma"/>
            </a:endParaRPr>
          </a:p>
          <a:p>
            <a:pPr marL="1560577" marR="12610" algn="r">
              <a:lnSpc>
                <a:spcPts val="1202"/>
              </a:lnSpc>
              <a:spcBef>
                <a:spcPts val="615"/>
              </a:spcBef>
            </a:pPr>
            <a:r>
              <a:rPr sz="997" dirty="0">
                <a:solidFill>
                  <a:srgbClr val="FFFFFF"/>
                </a:solidFill>
                <a:latin typeface="Tahoma"/>
                <a:cs typeface="Tahoma"/>
              </a:rPr>
              <a:t>TE</a:t>
            </a:r>
            <a:r>
              <a:rPr sz="997" spc="-11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997" dirty="0">
                <a:solidFill>
                  <a:srgbClr val="FFFFFF"/>
                </a:solidFill>
                <a:latin typeface="Tahoma"/>
                <a:cs typeface="Tahoma"/>
              </a:rPr>
              <a:t>54 11 4</a:t>
            </a:r>
            <a:r>
              <a:rPr sz="997" spc="4" dirty="0">
                <a:solidFill>
                  <a:srgbClr val="FFFFFF"/>
                </a:solidFill>
                <a:latin typeface="Tahoma"/>
                <a:cs typeface="Tahoma"/>
              </a:rPr>
              <a:t>9</a:t>
            </a:r>
            <a:r>
              <a:rPr sz="997" dirty="0">
                <a:solidFill>
                  <a:srgbClr val="FFFFFF"/>
                </a:solidFill>
                <a:latin typeface="Tahoma"/>
                <a:cs typeface="Tahoma"/>
              </a:rPr>
              <a:t>22 4692</a:t>
            </a:r>
            <a:endParaRPr sz="997">
              <a:latin typeface="Tahoma"/>
              <a:cs typeface="Tahoma"/>
            </a:endParaRPr>
          </a:p>
          <a:p>
            <a:pPr marR="12281" algn="r">
              <a:lnSpc>
                <a:spcPts val="1200"/>
              </a:lnSpc>
              <a:spcBef>
                <a:spcPts val="676"/>
              </a:spcBef>
            </a:pPr>
            <a:r>
              <a:rPr sz="1495" baseline="-2510" dirty="0">
                <a:solidFill>
                  <a:srgbClr val="FFFFFF"/>
                </a:solidFill>
                <a:latin typeface="Tahoma"/>
                <a:cs typeface="Tahoma"/>
              </a:rPr>
              <a:t>E-mail:</a:t>
            </a:r>
            <a:r>
              <a:rPr sz="1495" spc="-30" baseline="-251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495" baseline="-2510" dirty="0">
                <a:solidFill>
                  <a:srgbClr val="FFFFFF"/>
                </a:solidFill>
                <a:latin typeface="Tahoma"/>
                <a:cs typeface="Tahoma"/>
                <a:hlinkClick r:id="rId4"/>
              </a:rPr>
              <a:t>innoconsu</a:t>
            </a:r>
            <a:r>
              <a:rPr sz="1495" spc="4" baseline="-2510" dirty="0">
                <a:solidFill>
                  <a:srgbClr val="FFFFFF"/>
                </a:solidFill>
                <a:latin typeface="Tahoma"/>
                <a:cs typeface="Tahoma"/>
                <a:hlinkClick r:id="rId4"/>
              </a:rPr>
              <a:t>l</a:t>
            </a:r>
            <a:r>
              <a:rPr sz="1495" baseline="-2510" dirty="0">
                <a:solidFill>
                  <a:srgbClr val="FFFFFF"/>
                </a:solidFill>
                <a:latin typeface="Tahoma"/>
                <a:cs typeface="Tahoma"/>
                <a:hlinkClick r:id="rId4"/>
              </a:rPr>
              <a:t>ting@live.co</a:t>
            </a:r>
            <a:r>
              <a:rPr sz="1495" spc="8" baseline="-2510" dirty="0">
                <a:solidFill>
                  <a:srgbClr val="FFFFFF"/>
                </a:solidFill>
                <a:latin typeface="Tahoma"/>
                <a:cs typeface="Tahoma"/>
                <a:hlinkClick r:id="rId4"/>
              </a:rPr>
              <a:t>m</a:t>
            </a:r>
            <a:r>
              <a:rPr sz="1495" baseline="-2510" dirty="0">
                <a:solidFill>
                  <a:srgbClr val="FFFFFF"/>
                </a:solidFill>
                <a:latin typeface="Tahoma"/>
                <a:cs typeface="Tahoma"/>
                <a:hlinkClick r:id="rId4"/>
              </a:rPr>
              <a:t>.ar</a:t>
            </a:r>
            <a:endParaRPr sz="997">
              <a:latin typeface="Tahoma"/>
              <a:cs typeface="Tahoma"/>
            </a:endParaRPr>
          </a:p>
          <a:p>
            <a:pPr marR="12761" algn="r">
              <a:lnSpc>
                <a:spcPct val="100585"/>
              </a:lnSpc>
              <a:spcBef>
                <a:spcPts val="552"/>
              </a:spcBef>
            </a:pPr>
            <a:r>
              <a:rPr sz="997" dirty="0">
                <a:solidFill>
                  <a:srgbClr val="FFFFFF"/>
                </a:solidFill>
                <a:latin typeface="Tahoma"/>
                <a:cs typeface="Tahoma"/>
                <a:hlinkClick r:id="rId5"/>
              </a:rPr>
              <a:t>www.innoconsulting.com.ar/innorep/html/index.html</a:t>
            </a:r>
            <a:endParaRPr sz="997">
              <a:latin typeface="Tahoma"/>
              <a:cs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1493264591"/>
      </p:ext>
    </p:extLst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prstGeom prst="rect">
            <a:avLst/>
          </a:prstGeom>
          <a:ln>
            <a:solidFill>
              <a:schemeClr val="accent1"/>
            </a:solidFill>
          </a:ln>
        </p:spPr>
      </p:pic>
    </p:spTree>
    <p:extLst>
      <p:ext uri="{BB962C8B-B14F-4D97-AF65-F5344CB8AC3E}">
        <p14:creationId xmlns:p14="http://schemas.microsoft.com/office/powerpoint/2010/main" val="2215032110"/>
      </p:ext>
    </p:extLst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prstGeom prst="rect">
            <a:avLst/>
          </a:prstGeom>
          <a:ln>
            <a:solidFill>
              <a:schemeClr val="accent1"/>
            </a:solidFill>
          </a:ln>
        </p:spPr>
      </p:pic>
    </p:spTree>
    <p:extLst>
      <p:ext uri="{BB962C8B-B14F-4D97-AF65-F5344CB8AC3E}">
        <p14:creationId xmlns:p14="http://schemas.microsoft.com/office/powerpoint/2010/main" val="4176877217"/>
      </p:ext>
    </p:extLst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prstGeom prst="rect">
            <a:avLst/>
          </a:prstGeom>
          <a:ln>
            <a:solidFill>
              <a:schemeClr val="accent1"/>
            </a:solidFill>
          </a:ln>
        </p:spPr>
      </p:pic>
    </p:spTree>
    <p:extLst>
      <p:ext uri="{BB962C8B-B14F-4D97-AF65-F5344CB8AC3E}">
        <p14:creationId xmlns:p14="http://schemas.microsoft.com/office/powerpoint/2010/main" val="3305009695"/>
      </p:ext>
    </p:extLst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prstGeom prst="rect">
            <a:avLst/>
          </a:prstGeom>
          <a:ln>
            <a:solidFill>
              <a:schemeClr val="accent1"/>
            </a:solidFill>
          </a:ln>
        </p:spPr>
      </p:pic>
    </p:spTree>
    <p:extLst>
      <p:ext uri="{BB962C8B-B14F-4D97-AF65-F5344CB8AC3E}">
        <p14:creationId xmlns:p14="http://schemas.microsoft.com/office/powerpoint/2010/main" val="869800612"/>
      </p:ext>
    </p:extLst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prstGeom prst="rect">
            <a:avLst/>
          </a:prstGeom>
          <a:ln>
            <a:solidFill>
              <a:schemeClr val="accent1"/>
            </a:solidFill>
          </a:ln>
        </p:spPr>
      </p:pic>
    </p:spTree>
    <p:extLst>
      <p:ext uri="{BB962C8B-B14F-4D97-AF65-F5344CB8AC3E}">
        <p14:creationId xmlns:p14="http://schemas.microsoft.com/office/powerpoint/2010/main" val="504743008"/>
      </p:ext>
    </p:extLst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prstGeom prst="rect">
            <a:avLst/>
          </a:prstGeom>
          <a:ln>
            <a:solidFill>
              <a:schemeClr val="accent1"/>
            </a:solidFill>
          </a:ln>
        </p:spPr>
      </p:pic>
    </p:spTree>
    <p:extLst>
      <p:ext uri="{BB962C8B-B14F-4D97-AF65-F5344CB8AC3E}">
        <p14:creationId xmlns:p14="http://schemas.microsoft.com/office/powerpoint/2010/main" val="719383843"/>
      </p:ext>
    </p:extLst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prstGeom prst="rect">
            <a:avLst/>
          </a:prstGeom>
          <a:ln>
            <a:solidFill>
              <a:schemeClr val="accent1"/>
            </a:solidFill>
          </a:ln>
        </p:spPr>
      </p:pic>
    </p:spTree>
    <p:extLst>
      <p:ext uri="{BB962C8B-B14F-4D97-AF65-F5344CB8AC3E}">
        <p14:creationId xmlns:p14="http://schemas.microsoft.com/office/powerpoint/2010/main" val="2192614988"/>
      </p:ext>
    </p:extLst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prstGeom prst="rect">
            <a:avLst/>
          </a:prstGeom>
          <a:ln>
            <a:solidFill>
              <a:schemeClr val="accent1"/>
            </a:solidFill>
          </a:ln>
        </p:spPr>
      </p:pic>
    </p:spTree>
    <p:extLst>
      <p:ext uri="{BB962C8B-B14F-4D97-AF65-F5344CB8AC3E}">
        <p14:creationId xmlns:p14="http://schemas.microsoft.com/office/powerpoint/2010/main" val="1543073942"/>
      </p:ext>
    </p:extLst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prstGeom prst="rect">
            <a:avLst/>
          </a:prstGeom>
          <a:ln>
            <a:solidFill>
              <a:schemeClr val="accent1"/>
            </a:solidFill>
          </a:ln>
        </p:spPr>
      </p:pic>
    </p:spTree>
    <p:extLst>
      <p:ext uri="{BB962C8B-B14F-4D97-AF65-F5344CB8AC3E}">
        <p14:creationId xmlns:p14="http://schemas.microsoft.com/office/powerpoint/2010/main" val="1855077970"/>
      </p:ext>
    </p:extLst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prstGeom prst="rect">
            <a:avLst/>
          </a:prstGeom>
          <a:ln>
            <a:solidFill>
              <a:schemeClr val="accent1"/>
            </a:solidFill>
          </a:ln>
        </p:spPr>
      </p:pic>
    </p:spTree>
    <p:extLst>
      <p:ext uri="{BB962C8B-B14F-4D97-AF65-F5344CB8AC3E}">
        <p14:creationId xmlns:p14="http://schemas.microsoft.com/office/powerpoint/2010/main" val="4187727730"/>
      </p:ext>
    </p:extLst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prstGeom prst="rect">
            <a:avLst/>
          </a:prstGeom>
          <a:ln>
            <a:solidFill>
              <a:schemeClr val="accent1"/>
            </a:solidFill>
          </a:ln>
        </p:spPr>
      </p:pic>
    </p:spTree>
    <p:extLst>
      <p:ext uri="{BB962C8B-B14F-4D97-AF65-F5344CB8AC3E}">
        <p14:creationId xmlns:p14="http://schemas.microsoft.com/office/powerpoint/2010/main" val="3275392316"/>
      </p:ext>
    </p:extLst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6858000" cy="9906000"/>
          </a:xfrm>
          <a:prstGeom prst="rect">
            <a:avLst/>
          </a:prstGeom>
          <a:ln>
            <a:solidFill>
              <a:schemeClr val="accent1"/>
            </a:solidFill>
          </a:ln>
        </p:spPr>
      </p:pic>
    </p:spTree>
    <p:extLst>
      <p:ext uri="{BB962C8B-B14F-4D97-AF65-F5344CB8AC3E}">
        <p14:creationId xmlns:p14="http://schemas.microsoft.com/office/powerpoint/2010/main" val="157080219"/>
      </p:ext>
    </p:extLst>
  </p:cSld>
  <p:clrMapOvr>
    <a:masterClrMapping/>
  </p:clrMapOvr>
</p:sld>
</file>

<file path=ppt/theme/theme1.xml><?xml version="1.0" encoding="utf-8"?>
<a:theme xmlns:a="http://schemas.openxmlformats.org/drawingml/2006/main" name="Tema de Office">
  <a:themeElements>
    <a:clrScheme name="Verde amarillo">
      <a:dk1>
        <a:sysClr val="windowText" lastClr="000000"/>
      </a:dk1>
      <a:lt1>
        <a:sysClr val="window" lastClr="FFFFFF"/>
      </a:lt1>
      <a:dk2>
        <a:srgbClr val="455F51"/>
      </a:dk2>
      <a:lt2>
        <a:srgbClr val="E2DFCC"/>
      </a:lt2>
      <a:accent1>
        <a:srgbClr val="99CB38"/>
      </a:accent1>
      <a:accent2>
        <a:srgbClr val="63A537"/>
      </a:accent2>
      <a:accent3>
        <a:srgbClr val="37A76F"/>
      </a:accent3>
      <a:accent4>
        <a:srgbClr val="44C1A3"/>
      </a:accent4>
      <a:accent5>
        <a:srgbClr val="4EB3CF"/>
      </a:accent5>
      <a:accent6>
        <a:srgbClr val="51C3F9"/>
      </a:accent6>
      <a:hlink>
        <a:srgbClr val="EE7B08"/>
      </a:hlink>
      <a:folHlink>
        <a:srgbClr val="977B2D"/>
      </a:folHlink>
    </a:clrScheme>
    <a:fontScheme name="Tema de 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Tema de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259</TotalTime>
  <Words>34397</Words>
  <Application>Microsoft Office PowerPoint</Application>
  <PresentationFormat>A4 (210 x 297 mm)</PresentationFormat>
  <Paragraphs>8142</Paragraphs>
  <Slides>204</Slides>
  <Notes>0</Notes>
  <HiddenSlides>0</HiddenSlides>
  <MMClips>0</MMClips>
  <ScaleCrop>false</ScaleCrop>
  <HeadingPairs>
    <vt:vector size="6" baseType="variant">
      <vt:variant>
        <vt:lpstr>Fuentes usadas</vt:lpstr>
      </vt:variant>
      <vt:variant>
        <vt:i4>11</vt:i4>
      </vt:variant>
      <vt:variant>
        <vt:lpstr>Tema</vt:lpstr>
      </vt:variant>
      <vt:variant>
        <vt:i4>1</vt:i4>
      </vt:variant>
      <vt:variant>
        <vt:lpstr>Títulos de diapositiva</vt:lpstr>
      </vt:variant>
      <vt:variant>
        <vt:i4>204</vt:i4>
      </vt:variant>
    </vt:vector>
  </HeadingPairs>
  <TitlesOfParts>
    <vt:vector size="216" baseType="lpstr">
      <vt:lpstr>Arial</vt:lpstr>
      <vt:lpstr>Arial Black</vt:lpstr>
      <vt:lpstr>Calibri</vt:lpstr>
      <vt:lpstr>Calibri Light</vt:lpstr>
      <vt:lpstr>Courier New</vt:lpstr>
      <vt:lpstr>Rockwell Extra Bold</vt:lpstr>
      <vt:lpstr>Symbol</vt:lpstr>
      <vt:lpstr>Tahoma</vt:lpstr>
      <vt:lpstr>Times New Roman</vt:lpstr>
      <vt:lpstr>Trebuchet MS</vt:lpstr>
      <vt:lpstr>Verdana</vt:lpstr>
      <vt:lpstr>Tema de Office</vt:lpstr>
      <vt:lpstr>Presentación de PowerPoint</vt:lpstr>
      <vt:lpstr>Presentación de PowerPoint</vt:lpstr>
      <vt:lpstr>FUENTE: CATALAGO DE CONDUCTORES DE DIFERENTES MARCAS. 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CABLES PARA  MEDIA TENSIÓN</vt:lpstr>
      <vt:lpstr>INTRODUCCIÓN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PRUEBAS EN FÁBRICA DE  CABLES PARA MEDIA TENSÍON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PRODUCTOS ESPECIALES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Presentación de PowerPoint</dc:title>
  <dc:creator>Admin</dc:creator>
  <cp:lastModifiedBy>PC00</cp:lastModifiedBy>
  <cp:revision>28</cp:revision>
  <dcterms:created xsi:type="dcterms:W3CDTF">2018-04-21T19:00:52Z</dcterms:created>
  <dcterms:modified xsi:type="dcterms:W3CDTF">2018-04-22T15:47:29Z</dcterms:modified>
</cp:coreProperties>
</file>